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6C16C7-AA75-5741-9CBE-E5084CD610A5}" v="214" dt="2021-04-23T18:24:51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18" Type="http://schemas.microsoft.com/office/2015/10/relationships/revisionInfo" Target="revisionInfo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microsoft.com/office/2016/11/relationships/changesInfo" Target="changesInfos/changesInfo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81E87DEE-755C-4FD1-9FD5-EE84B71B1DCA}"/>
    <pc:docChg chg="undo custSel addSld modSld">
      <pc:chgData name="Carlos Ruz Leiva" userId="09992e858996f815" providerId="LiveId" clId="{81E87DEE-755C-4FD1-9FD5-EE84B71B1DCA}" dt="2021-04-23T18:23:08.145" v="36" actId="1076"/>
      <pc:docMkLst>
        <pc:docMk/>
      </pc:docMkLst>
      <pc:sldChg chg="addSp delSp modSp mod">
        <pc:chgData name="Carlos Ruz Leiva" userId="09992e858996f815" providerId="LiveId" clId="{81E87DEE-755C-4FD1-9FD5-EE84B71B1DCA}" dt="2021-04-21T22:06:31.026" v="5" actId="1032"/>
        <pc:sldMkLst>
          <pc:docMk/>
          <pc:sldMk cId="3462154001" sldId="257"/>
        </pc:sldMkLst>
        <pc:spChg chg="del mod">
          <ac:chgData name="Carlos Ruz Leiva" userId="09992e858996f815" providerId="LiveId" clId="{81E87DEE-755C-4FD1-9FD5-EE84B71B1DCA}" dt="2021-04-21T22:05:56.835" v="3" actId="478"/>
          <ac:spMkLst>
            <pc:docMk/>
            <pc:sldMk cId="3462154001" sldId="257"/>
            <ac:spMk id="3" creationId="{CC7EF309-93B8-42B5-8D8C-A0E119D5699E}"/>
          </ac:spMkLst>
        </pc:spChg>
        <pc:graphicFrameChg chg="add del modGraphic">
          <ac:chgData name="Carlos Ruz Leiva" userId="09992e858996f815" providerId="LiveId" clId="{81E87DEE-755C-4FD1-9FD5-EE84B71B1DCA}" dt="2021-04-21T22:06:31.026" v="5" actId="1032"/>
          <ac:graphicFrameMkLst>
            <pc:docMk/>
            <pc:sldMk cId="3462154001" sldId="257"/>
            <ac:graphicFrameMk id="4" creationId="{DA31E5AA-6239-41E5-95C2-2A034882A03E}"/>
          </ac:graphicFrameMkLst>
        </pc:graphicFrameChg>
      </pc:sldChg>
      <pc:sldChg chg="addSp modSp mod">
        <pc:chgData name="Carlos Ruz Leiva" userId="09992e858996f815" providerId="LiveId" clId="{81E87DEE-755C-4FD1-9FD5-EE84B71B1DCA}" dt="2021-04-23T18:06:53.386" v="18" actId="14100"/>
        <pc:sldMkLst>
          <pc:docMk/>
          <pc:sldMk cId="1230748722" sldId="261"/>
        </pc:sldMkLst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2" creationId="{5D6A3E62-9139-4662-A811-DB0624339983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3" creationId="{FB206643-C8F2-4392-BFAD-370B4412718E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4" creationId="{5DCA34B4-C1B0-4457-BC52-93D4F10B8FFA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5" creationId="{75FF49D7-99C8-412A-8938-A2F8C8916755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6" creationId="{C0B0FCF7-FE7D-4DFA-9524-D9ABABED4D4B}"/>
          </ac:inkMkLst>
        </pc:inkChg>
        <pc:inkChg chg="add mod">
          <ac:chgData name="Carlos Ruz Leiva" userId="09992e858996f815" providerId="LiveId" clId="{81E87DEE-755C-4FD1-9FD5-EE84B71B1DCA}" dt="2021-04-23T17:53:24.516" v="12"/>
          <ac:inkMkLst>
            <pc:docMk/>
            <pc:sldMk cId="1230748722" sldId="261"/>
            <ac:inkMk id="7" creationId="{85035FEA-65E1-4FF6-A9C1-2FB725051A3E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8" creationId="{367138D6-E201-4A58-8A26-5C79D93AD665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9" creationId="{D7F5AC4C-9AB4-4C17-AFB5-A58B359E736B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0" creationId="{861E24C3-06E7-48C1-93AA-3922123A33C6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1" creationId="{1505F8D1-34E1-42E8-8A82-5D20D01DF800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2" creationId="{153CC4C6-BD37-40E5-83A0-39DB66012747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3" creationId="{00E80920-9492-43C5-9F63-F7D3BD4B0B37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4" creationId="{7DDDEBFF-FE80-4B19-B5C3-E25588BDC3CD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5" creationId="{AE046F22-57A0-4199-9D56-3BD1B219E8F7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6" creationId="{E6A17CA8-78F4-40DE-96D0-0CFFB430CED7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7" creationId="{F61CD2CE-C7DF-418D-AB9F-7552E595D7EF}"/>
          </ac:inkMkLst>
        </pc:inkChg>
        <pc:inkChg chg="add mod">
          <ac:chgData name="Carlos Ruz Leiva" userId="09992e858996f815" providerId="LiveId" clId="{81E87DEE-755C-4FD1-9FD5-EE84B71B1DCA}" dt="2021-04-23T17:52:42.785" v="7" actId="1076"/>
          <ac:inkMkLst>
            <pc:docMk/>
            <pc:sldMk cId="1230748722" sldId="261"/>
            <ac:inkMk id="18" creationId="{2F0E35CD-88F7-4A49-A584-E51646B9888F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48" creationId="{FE93EE67-678A-5448-9CB1-0F59509A592A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51" creationId="{EAC1E784-A874-414D-ABB4-143EB9D046CC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54" creationId="{4810D889-1ADF-AA4D-B681-2F897FB7EF23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58" creationId="{80E07B6C-C424-6D4D-B516-3B4E5407DC95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61" creationId="{5D55D48F-3FFC-A648-AA7B-1D1312540C03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68" creationId="{3A95AE56-5B86-1747-8064-EC2DB9F2AD71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71" creationId="{DBC8D9C7-6011-8E4D-8CE8-9FB2EBA0AF6F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72" creationId="{AB41144F-68EF-BD4C-996B-096886B74D59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73" creationId="{9300FCEB-C892-9C41-8F04-F72CCCFB1CF8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76" creationId="{1C3927DD-65BF-7C4C-8181-4FACF31DFA62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77" creationId="{A1459755-3FB3-3244-8DF7-452731422CCD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81" creationId="{DCD65E2D-0AA4-E848-8F7C-38133359C8DD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84" creationId="{2E2CD14E-0C25-474E-8472-A95F07265EC3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87" creationId="{4A01BBA6-783C-4241-9A22-C74F7CF1D413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88" creationId="{2A49D198-6DB5-364A-B531-0C675D95E32E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89" creationId="{765FA513-E15B-4E47-8DB6-6299EF190CA8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92" creationId="{8FC37B0E-4A9A-E247-BAFB-650DED081DBD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95" creationId="{8284FC2A-A4FB-1F4A-84CF-D5E668C006CB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96" creationId="{DF1650EA-1476-754A-AADE-14120418B113}"/>
          </ac:inkMkLst>
        </pc:inkChg>
        <pc:inkChg chg="mod">
          <ac:chgData name="Carlos Ruz Leiva" userId="09992e858996f815" providerId="LiveId" clId="{81E87DEE-755C-4FD1-9FD5-EE84B71B1DCA}" dt="2021-04-23T18:06:53.386" v="18" actId="14100"/>
          <ac:inkMkLst>
            <pc:docMk/>
            <pc:sldMk cId="1230748722" sldId="261"/>
            <ac:inkMk id="99" creationId="{5437DDE7-17A4-B44A-81E6-3B543A546E3B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02" creationId="{B839BBE7-FBF9-2A47-9E7D-4F5FA6ED0716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07" creationId="{FDFC5B8D-699D-CD4A-9092-6E90FBC21E06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08" creationId="{A05E2D1F-3388-8049-882F-AD1C632CB2C8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11" creationId="{3F21C721-31B9-0340-ADBE-627483B55791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14" creationId="{09F8313A-06EF-9444-A03A-2DF257434AB9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17" creationId="{50355ADB-22EA-424F-9E51-F2CE2A452710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18" creationId="{E3222FE0-A4D8-5F47-99B9-2F6C44E7E184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22" creationId="{04FF1864-4B0E-FB45-88BA-FA971DD2910F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23" creationId="{A72EB6FA-A524-7841-88FD-48F4D2E44812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25" creationId="{9DBB5C92-7667-9747-A2E0-9601D41E1448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28" creationId="{6DB3FFC4-191C-6D48-BCBD-25153EFCD043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31" creationId="{62BC8AF2-EE38-C94D-A20F-1417D5FEB54B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34" creationId="{4AAEE8D4-94FD-1E47-B93E-3F658EE296C9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38" creationId="{BF6322D8-7ACB-3D48-9A77-6967CE522950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41" creationId="{0A935FB8-A5E0-2347-A17F-AB75C0903887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42" creationId="{DB7B1E2C-4A02-924E-BDAC-522C26C47E99}"/>
          </ac:inkMkLst>
        </pc:inkChg>
        <pc:inkChg chg="mod">
          <ac:chgData name="Carlos Ruz Leiva" userId="09992e858996f815" providerId="LiveId" clId="{81E87DEE-755C-4FD1-9FD5-EE84B71B1DCA}" dt="2021-04-23T18:06:36.701" v="16" actId="1076"/>
          <ac:inkMkLst>
            <pc:docMk/>
            <pc:sldMk cId="1230748722" sldId="261"/>
            <ac:inkMk id="143" creationId="{8B89ADB6-D46A-354A-A22B-7CFF61256F46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44" creationId="{19FFF9D4-C64E-A84E-B447-2CD37CDCDF69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45" creationId="{8F90CAF1-EB7A-2D4B-811D-9359CEF840EF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50" creationId="{DD596514-031C-304B-9EEE-5343F03D2DE4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53" creationId="{178FBCB2-CFB5-D54C-AFC9-B70F44512A68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57" creationId="{D40D3FA5-FE9C-FB4F-B4C2-04A03EC31BD9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58" creationId="{F7F41431-14D4-214F-A1F5-DF1ACFDFB583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59" creationId="{350D0F74-5315-B843-B97E-981D69E2C189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67" creationId="{DEC15C49-D3FC-2542-A0ED-AAF6AED41C50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69" creationId="{6F51F054-E700-174C-827D-8EF24F774D4C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72" creationId="{BC51479D-EA6B-A841-A8EB-651E4730562E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75" creationId="{BC49A21A-F434-2445-A064-0A3B78323464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78" creationId="{2A3A551F-7B6B-0B4C-B0F8-B71E2321DCE2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79" creationId="{EC8E062F-95B3-134F-9869-9F5F99DE4A8A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82" creationId="{D54BFDFD-31A0-7148-BE26-3AEF0DDCD0D9}"/>
          </ac:inkMkLst>
        </pc:inkChg>
        <pc:inkChg chg="mod">
          <ac:chgData name="Carlos Ruz Leiva" userId="09992e858996f815" providerId="LiveId" clId="{81E87DEE-755C-4FD1-9FD5-EE84B71B1DCA}" dt="2021-04-23T18:06:21.336" v="15" actId="1076"/>
          <ac:inkMkLst>
            <pc:docMk/>
            <pc:sldMk cId="1230748722" sldId="261"/>
            <ac:inkMk id="183" creationId="{1E9D438E-32F6-B241-94FB-3C6F6C4A72B0}"/>
          </ac:inkMkLst>
        </pc:inkChg>
      </pc:sldChg>
      <pc:sldChg chg="addSp modSp mod">
        <pc:chgData name="Carlos Ruz Leiva" userId="09992e858996f815" providerId="LiveId" clId="{81E87DEE-755C-4FD1-9FD5-EE84B71B1DCA}" dt="2021-04-23T18:17:41.039" v="25" actId="1076"/>
        <pc:sldMkLst>
          <pc:docMk/>
          <pc:sldMk cId="2954852323" sldId="263"/>
        </pc:sldMkLst>
        <pc:inkChg chg="add mod">
          <ac:chgData name="Carlos Ruz Leiva" userId="09992e858996f815" providerId="LiveId" clId="{81E87DEE-755C-4FD1-9FD5-EE84B71B1DCA}" dt="2021-04-23T18:15:00.354" v="22" actId="1076"/>
          <ac:inkMkLst>
            <pc:docMk/>
            <pc:sldMk cId="2954852323" sldId="263"/>
            <ac:inkMk id="2" creationId="{2CDDE1D1-3EAE-4CF7-8948-E0C8038A01F9}"/>
          </ac:inkMkLst>
        </pc:inkChg>
        <pc:inkChg chg="add mod">
          <ac:chgData name="Carlos Ruz Leiva" userId="09992e858996f815" providerId="LiveId" clId="{81E87DEE-755C-4FD1-9FD5-EE84B71B1DCA}" dt="2021-04-23T18:17:41.039" v="25" actId="1076"/>
          <ac:inkMkLst>
            <pc:docMk/>
            <pc:sldMk cId="2954852323" sldId="263"/>
            <ac:inkMk id="3" creationId="{E378C611-EEDF-43ED-8227-0C62DBAA6BF7}"/>
          </ac:inkMkLst>
        </pc:inkChg>
      </pc:sldChg>
      <pc:sldChg chg="addSp modSp new mod">
        <pc:chgData name="Carlos Ruz Leiva" userId="09992e858996f815" providerId="LiveId" clId="{81E87DEE-755C-4FD1-9FD5-EE84B71B1DCA}" dt="2021-04-23T18:18:57.773" v="29" actId="1076"/>
        <pc:sldMkLst>
          <pc:docMk/>
          <pc:sldMk cId="3112139153" sldId="264"/>
        </pc:sldMkLst>
        <pc:inkChg chg="add mod">
          <ac:chgData name="Carlos Ruz Leiva" userId="09992e858996f815" providerId="LiveId" clId="{81E87DEE-755C-4FD1-9FD5-EE84B71B1DCA}" dt="2021-04-23T18:18:57.773" v="29" actId="1076"/>
          <ac:inkMkLst>
            <pc:docMk/>
            <pc:sldMk cId="3112139153" sldId="264"/>
            <ac:inkMk id="2" creationId="{945A4D76-A93B-4D4F-BFA6-6F2D53A755E4}"/>
          </ac:inkMkLst>
        </pc:inkChg>
      </pc:sldChg>
      <pc:sldChg chg="addSp modSp new mod">
        <pc:chgData name="Carlos Ruz Leiva" userId="09992e858996f815" providerId="LiveId" clId="{81E87DEE-755C-4FD1-9FD5-EE84B71B1DCA}" dt="2021-04-23T18:19:52.559" v="32" actId="1076"/>
        <pc:sldMkLst>
          <pc:docMk/>
          <pc:sldMk cId="2225062634" sldId="265"/>
        </pc:sldMkLst>
        <pc:inkChg chg="add mod">
          <ac:chgData name="Carlos Ruz Leiva" userId="09992e858996f815" providerId="LiveId" clId="{81E87DEE-755C-4FD1-9FD5-EE84B71B1DCA}" dt="2021-04-23T18:19:52.559" v="32" actId="1076"/>
          <ac:inkMkLst>
            <pc:docMk/>
            <pc:sldMk cId="2225062634" sldId="265"/>
            <ac:inkMk id="2" creationId="{C0862FF3-20E0-4D3F-B985-C1761F24DBB6}"/>
          </ac:inkMkLst>
        </pc:inkChg>
      </pc:sldChg>
      <pc:sldChg chg="addSp modSp new mod">
        <pc:chgData name="Carlos Ruz Leiva" userId="09992e858996f815" providerId="LiveId" clId="{81E87DEE-755C-4FD1-9FD5-EE84B71B1DCA}" dt="2021-04-23T18:23:08.145" v="36" actId="1076"/>
        <pc:sldMkLst>
          <pc:docMk/>
          <pc:sldMk cId="1872230317" sldId="266"/>
        </pc:sldMkLst>
        <pc:inkChg chg="add mod">
          <ac:chgData name="Carlos Ruz Leiva" userId="09992e858996f815" providerId="LiveId" clId="{81E87DEE-755C-4FD1-9FD5-EE84B71B1DCA}" dt="2021-04-23T18:23:08.145" v="36" actId="1076"/>
          <ac:inkMkLst>
            <pc:docMk/>
            <pc:sldMk cId="1872230317" sldId="266"/>
            <ac:inkMk id="2" creationId="{33F81E25-0303-4434-B479-040855E7E065}"/>
          </ac:inkMkLst>
        </pc:inkChg>
      </pc:sldChg>
    </pc:docChg>
  </pc:docChgLst>
  <pc:docChgLst>
    <pc:chgData name="Carlos Ruz Leiva" userId="09992e858996f815" providerId="LiveId" clId="{2073023A-B6EB-4614-9DD5-1AF360A03A8C}"/>
    <pc:docChg chg="undo custSel modSld">
      <pc:chgData name="Carlos Ruz Leiva" userId="09992e858996f815" providerId="LiveId" clId="{2073023A-B6EB-4614-9DD5-1AF360A03A8C}" dt="2021-04-19T21:51:19.625" v="56" actId="255"/>
      <pc:docMkLst>
        <pc:docMk/>
      </pc:docMkLst>
      <pc:sldChg chg="modSp mod">
        <pc:chgData name="Carlos Ruz Leiva" userId="09992e858996f815" providerId="LiveId" clId="{2073023A-B6EB-4614-9DD5-1AF360A03A8C}" dt="2021-04-19T21:51:19.625" v="56" actId="255"/>
        <pc:sldMkLst>
          <pc:docMk/>
          <pc:sldMk cId="3723165950" sldId="256"/>
        </pc:sldMkLst>
        <pc:spChg chg="mod">
          <ac:chgData name="Carlos Ruz Leiva" userId="09992e858996f815" providerId="LiveId" clId="{2073023A-B6EB-4614-9DD5-1AF360A03A8C}" dt="2021-04-19T21:51:19.625" v="56" actId="255"/>
          <ac:spMkLst>
            <pc:docMk/>
            <pc:sldMk cId="3723165950" sldId="256"/>
            <ac:spMk id="2" creationId="{CC9686CA-CB10-4D47-8707-38833259953A}"/>
          </ac:spMkLst>
        </pc:spChg>
      </pc:sldChg>
      <pc:sldChg chg="addSp delSp modSp mod">
        <pc:chgData name="Carlos Ruz Leiva" userId="09992e858996f815" providerId="LiveId" clId="{2073023A-B6EB-4614-9DD5-1AF360A03A8C}" dt="2021-04-17T21:12:55.960" v="5" actId="478"/>
        <pc:sldMkLst>
          <pc:docMk/>
          <pc:sldMk cId="2954852323" sldId="263"/>
        </pc:sldMkLst>
        <pc:inkChg chg="add del mod">
          <ac:chgData name="Carlos Ruz Leiva" userId="09992e858996f815" providerId="LiveId" clId="{2073023A-B6EB-4614-9DD5-1AF360A03A8C}" dt="2021-04-17T21:12:55.960" v="5" actId="478"/>
          <ac:inkMkLst>
            <pc:docMk/>
            <pc:sldMk cId="2954852323" sldId="263"/>
            <ac:inkMk id="2" creationId="{8DC4801E-6A19-4759-B0F2-37BDCC1DB25E}"/>
          </ac:inkMkLst>
        </pc:inkChg>
      </pc:sldChg>
    </pc:docChg>
  </pc:docChgLst>
  <pc:docChgLst>
    <pc:chgData name="Carlos Ruz Leiva" userId="09992e858996f815" providerId="LiveId" clId="{3A6C16C7-AA75-5741-9CBE-E5084CD610A5}"/>
    <pc:docChg chg="undo custSel modSld">
      <pc:chgData name="Carlos Ruz Leiva" userId="09992e858996f815" providerId="LiveId" clId="{3A6C16C7-AA75-5741-9CBE-E5084CD610A5}" dt="2021-04-23T18:24:51.702" v="301"/>
      <pc:docMkLst>
        <pc:docMk/>
      </pc:docMkLst>
      <pc:sldChg chg="addSp delSp modSp">
        <pc:chgData name="Carlos Ruz Leiva" userId="09992e858996f815" providerId="LiveId" clId="{3A6C16C7-AA75-5741-9CBE-E5084CD610A5}" dt="2021-04-22T22:25:19.016" v="87"/>
        <pc:sldMkLst>
          <pc:docMk/>
          <pc:sldMk cId="602022110" sldId="260"/>
        </pc:sldMkLst>
        <pc:inkChg chg="mod modStrokes">
          <ac:chgData name="Carlos Ruz Leiva" userId="09992e858996f815" providerId="LiveId" clId="{3A6C16C7-AA75-5741-9CBE-E5084CD610A5}" dt="2021-04-22T22:24:15.384" v="47"/>
          <ac:inkMkLst>
            <pc:docMk/>
            <pc:sldMk cId="602022110" sldId="260"/>
            <ac:inkMk id="2" creationId="{D73C623E-C249-40BD-A49D-BF332C6D4715}"/>
          </ac:inkMkLst>
        </pc:inkChg>
        <pc:inkChg chg="add del">
          <ac:chgData name="Carlos Ruz Leiva" userId="09992e858996f815" providerId="LiveId" clId="{3A6C16C7-AA75-5741-9CBE-E5084CD610A5}" dt="2021-04-22T22:22:03.683" v="3"/>
          <ac:inkMkLst>
            <pc:docMk/>
            <pc:sldMk cId="602022110" sldId="260"/>
            <ac:inkMk id="3" creationId="{C90A30BB-308D-7944-94AE-D5EAFC979EDC}"/>
          </ac:inkMkLst>
        </pc:inkChg>
        <pc:inkChg chg="add">
          <ac:chgData name="Carlos Ruz Leiva" userId="09992e858996f815" providerId="LiveId" clId="{3A6C16C7-AA75-5741-9CBE-E5084CD610A5}" dt="2021-04-22T22:22:12.454" v="4"/>
          <ac:inkMkLst>
            <pc:docMk/>
            <pc:sldMk cId="602022110" sldId="260"/>
            <ac:inkMk id="4" creationId="{53A3DF63-8F06-BA41-9D55-FE41D7D08327}"/>
          </ac:inkMkLst>
        </pc:inkChg>
        <pc:inkChg chg="add del">
          <ac:chgData name="Carlos Ruz Leiva" userId="09992e858996f815" providerId="LiveId" clId="{3A6C16C7-AA75-5741-9CBE-E5084CD610A5}" dt="2021-04-22T22:22:18.774" v="7"/>
          <ac:inkMkLst>
            <pc:docMk/>
            <pc:sldMk cId="602022110" sldId="260"/>
            <ac:inkMk id="5" creationId="{CBFFD7B3-7BCF-5A4F-B4A4-C2A3D85463EB}"/>
          </ac:inkMkLst>
        </pc:inkChg>
        <pc:inkChg chg="add del">
          <ac:chgData name="Carlos Ruz Leiva" userId="09992e858996f815" providerId="LiveId" clId="{3A6C16C7-AA75-5741-9CBE-E5084CD610A5}" dt="2021-04-22T22:22:18.774" v="7"/>
          <ac:inkMkLst>
            <pc:docMk/>
            <pc:sldMk cId="602022110" sldId="260"/>
            <ac:inkMk id="6" creationId="{E1809C30-B8A3-E94D-86C6-0C3B24DFF161}"/>
          </ac:inkMkLst>
        </pc:inkChg>
        <pc:inkChg chg="add reco">
          <ac:chgData name="Carlos Ruz Leiva" userId="09992e858996f815" providerId="LiveId" clId="{3A6C16C7-AA75-5741-9CBE-E5084CD610A5}" dt="2021-04-22T22:22:18.774" v="7"/>
          <ac:inkMkLst>
            <pc:docMk/>
            <pc:sldMk cId="602022110" sldId="260"/>
            <ac:inkMk id="7" creationId="{973998C6-1BDE-3146-BC2B-AD1F69F0487A}"/>
          </ac:inkMkLst>
        </pc:inkChg>
        <pc:inkChg chg="add del">
          <ac:chgData name="Carlos Ruz Leiva" userId="09992e858996f815" providerId="LiveId" clId="{3A6C16C7-AA75-5741-9CBE-E5084CD610A5}" dt="2021-04-22T22:22:24.095" v="11"/>
          <ac:inkMkLst>
            <pc:docMk/>
            <pc:sldMk cId="602022110" sldId="260"/>
            <ac:inkMk id="8" creationId="{B95CAD7C-37C6-7448-ADAF-222208536EB4}"/>
          </ac:inkMkLst>
        </pc:inkChg>
        <pc:inkChg chg="add del">
          <ac:chgData name="Carlos Ruz Leiva" userId="09992e858996f815" providerId="LiveId" clId="{3A6C16C7-AA75-5741-9CBE-E5084CD610A5}" dt="2021-04-22T22:22:24.095" v="11"/>
          <ac:inkMkLst>
            <pc:docMk/>
            <pc:sldMk cId="602022110" sldId="260"/>
            <ac:inkMk id="9" creationId="{7BDFB80A-DA9D-2C45-9E33-8E62D5E972C5}"/>
          </ac:inkMkLst>
        </pc:inkChg>
        <pc:inkChg chg="add del">
          <ac:chgData name="Carlos Ruz Leiva" userId="09992e858996f815" providerId="LiveId" clId="{3A6C16C7-AA75-5741-9CBE-E5084CD610A5}" dt="2021-04-22T22:22:24.095" v="11"/>
          <ac:inkMkLst>
            <pc:docMk/>
            <pc:sldMk cId="602022110" sldId="260"/>
            <ac:inkMk id="10" creationId="{282E4D9D-3DFB-2548-B891-BC714CF9FD7F}"/>
          </ac:inkMkLst>
        </pc:inkChg>
        <pc:inkChg chg="add reco">
          <ac:chgData name="Carlos Ruz Leiva" userId="09992e858996f815" providerId="LiveId" clId="{3A6C16C7-AA75-5741-9CBE-E5084CD610A5}" dt="2021-04-22T22:22:24.095" v="11"/>
          <ac:inkMkLst>
            <pc:docMk/>
            <pc:sldMk cId="602022110" sldId="260"/>
            <ac:inkMk id="11" creationId="{76370B8B-041B-984D-8BAB-B2FBFDE133C4}"/>
          </ac:inkMkLst>
        </pc:inkChg>
        <pc:inkChg chg="add del">
          <ac:chgData name="Carlos Ruz Leiva" userId="09992e858996f815" providerId="LiveId" clId="{3A6C16C7-AA75-5741-9CBE-E5084CD610A5}" dt="2021-04-22T22:22:27.636" v="14"/>
          <ac:inkMkLst>
            <pc:docMk/>
            <pc:sldMk cId="602022110" sldId="260"/>
            <ac:inkMk id="12" creationId="{3F895502-B6AA-5045-BEEA-AA0BADCF3D8D}"/>
          </ac:inkMkLst>
        </pc:inkChg>
        <pc:inkChg chg="add del">
          <ac:chgData name="Carlos Ruz Leiva" userId="09992e858996f815" providerId="LiveId" clId="{3A6C16C7-AA75-5741-9CBE-E5084CD610A5}" dt="2021-04-22T22:22:27.636" v="14"/>
          <ac:inkMkLst>
            <pc:docMk/>
            <pc:sldMk cId="602022110" sldId="260"/>
            <ac:inkMk id="13" creationId="{E48ACD1C-613B-3748-9577-06BB19DA03B9}"/>
          </ac:inkMkLst>
        </pc:inkChg>
        <pc:inkChg chg="add reco">
          <ac:chgData name="Carlos Ruz Leiva" userId="09992e858996f815" providerId="LiveId" clId="{3A6C16C7-AA75-5741-9CBE-E5084CD610A5}" dt="2021-04-22T22:22:27.636" v="14"/>
          <ac:inkMkLst>
            <pc:docMk/>
            <pc:sldMk cId="602022110" sldId="260"/>
            <ac:inkMk id="14" creationId="{E5B2A1CD-D07B-6840-BF03-302FF1AC15B6}"/>
          </ac:inkMkLst>
        </pc:inkChg>
        <pc:inkChg chg="add">
          <ac:chgData name="Carlos Ruz Leiva" userId="09992e858996f815" providerId="LiveId" clId="{3A6C16C7-AA75-5741-9CBE-E5084CD610A5}" dt="2021-04-22T22:22:27.771" v="15"/>
          <ac:inkMkLst>
            <pc:docMk/>
            <pc:sldMk cId="602022110" sldId="260"/>
            <ac:inkMk id="15" creationId="{512A7F21-5547-B244-94F9-8438123D557A}"/>
          </ac:inkMkLst>
        </pc:inkChg>
        <pc:inkChg chg="add del">
          <ac:chgData name="Carlos Ruz Leiva" userId="09992e858996f815" providerId="LiveId" clId="{3A6C16C7-AA75-5741-9CBE-E5084CD610A5}" dt="2021-04-22T22:22:38.751" v="21"/>
          <ac:inkMkLst>
            <pc:docMk/>
            <pc:sldMk cId="602022110" sldId="260"/>
            <ac:inkMk id="16" creationId="{0E742BFA-ADD6-B54A-BB75-8E85B87EAF2D}"/>
          </ac:inkMkLst>
        </pc:inkChg>
        <pc:inkChg chg="add del">
          <ac:chgData name="Carlos Ruz Leiva" userId="09992e858996f815" providerId="LiveId" clId="{3A6C16C7-AA75-5741-9CBE-E5084CD610A5}" dt="2021-04-22T22:22:38.751" v="21"/>
          <ac:inkMkLst>
            <pc:docMk/>
            <pc:sldMk cId="602022110" sldId="260"/>
            <ac:inkMk id="17" creationId="{BD7B5543-0DDC-674F-8DD1-6B92D8E1E7F9}"/>
          </ac:inkMkLst>
        </pc:inkChg>
        <pc:inkChg chg="add del">
          <ac:chgData name="Carlos Ruz Leiva" userId="09992e858996f815" providerId="LiveId" clId="{3A6C16C7-AA75-5741-9CBE-E5084CD610A5}" dt="2021-04-22T22:22:38.751" v="21"/>
          <ac:inkMkLst>
            <pc:docMk/>
            <pc:sldMk cId="602022110" sldId="260"/>
            <ac:inkMk id="18" creationId="{0E291145-24C5-554C-AC55-96A3A0CCB47C}"/>
          </ac:inkMkLst>
        </pc:inkChg>
        <pc:inkChg chg="add del">
          <ac:chgData name="Carlos Ruz Leiva" userId="09992e858996f815" providerId="LiveId" clId="{3A6C16C7-AA75-5741-9CBE-E5084CD610A5}" dt="2021-04-22T22:22:38.751" v="21"/>
          <ac:inkMkLst>
            <pc:docMk/>
            <pc:sldMk cId="602022110" sldId="260"/>
            <ac:inkMk id="19" creationId="{696DE25E-3CC2-2347-A99D-3FC168FF2439}"/>
          </ac:inkMkLst>
        </pc:inkChg>
        <pc:inkChg chg="add del">
          <ac:chgData name="Carlos Ruz Leiva" userId="09992e858996f815" providerId="LiveId" clId="{3A6C16C7-AA75-5741-9CBE-E5084CD610A5}" dt="2021-04-22T22:22:38.751" v="21"/>
          <ac:inkMkLst>
            <pc:docMk/>
            <pc:sldMk cId="602022110" sldId="260"/>
            <ac:inkMk id="20" creationId="{120AA72F-6697-7249-9BD1-FA9ACD2058AB}"/>
          </ac:inkMkLst>
        </pc:inkChg>
        <pc:inkChg chg="add reco">
          <ac:chgData name="Carlos Ruz Leiva" userId="09992e858996f815" providerId="LiveId" clId="{3A6C16C7-AA75-5741-9CBE-E5084CD610A5}" dt="2021-04-22T22:22:38.751" v="21"/>
          <ac:inkMkLst>
            <pc:docMk/>
            <pc:sldMk cId="602022110" sldId="260"/>
            <ac:inkMk id="21" creationId="{F0FF577B-8160-EF48-9547-DBE8B997436E}"/>
          </ac:inkMkLst>
        </pc:inkChg>
        <pc:inkChg chg="add del">
          <ac:chgData name="Carlos Ruz Leiva" userId="09992e858996f815" providerId="LiveId" clId="{3A6C16C7-AA75-5741-9CBE-E5084CD610A5}" dt="2021-04-22T22:22:53.123" v="26"/>
          <ac:inkMkLst>
            <pc:docMk/>
            <pc:sldMk cId="602022110" sldId="260"/>
            <ac:inkMk id="22" creationId="{6A9A2A5F-5C77-C04D-B985-71D305866436}"/>
          </ac:inkMkLst>
        </pc:inkChg>
        <pc:inkChg chg="add del">
          <ac:chgData name="Carlos Ruz Leiva" userId="09992e858996f815" providerId="LiveId" clId="{3A6C16C7-AA75-5741-9CBE-E5084CD610A5}" dt="2021-04-22T22:22:53.123" v="26"/>
          <ac:inkMkLst>
            <pc:docMk/>
            <pc:sldMk cId="602022110" sldId="260"/>
            <ac:inkMk id="23" creationId="{0E7DFF74-5003-0141-BA70-761B07093A4F}"/>
          </ac:inkMkLst>
        </pc:inkChg>
        <pc:inkChg chg="add del">
          <ac:chgData name="Carlos Ruz Leiva" userId="09992e858996f815" providerId="LiveId" clId="{3A6C16C7-AA75-5741-9CBE-E5084CD610A5}" dt="2021-04-22T22:22:53.123" v="26"/>
          <ac:inkMkLst>
            <pc:docMk/>
            <pc:sldMk cId="602022110" sldId="260"/>
            <ac:inkMk id="24" creationId="{EE651BF6-C001-9349-A72E-3289B73B731E}"/>
          </ac:inkMkLst>
        </pc:inkChg>
        <pc:inkChg chg="add del">
          <ac:chgData name="Carlos Ruz Leiva" userId="09992e858996f815" providerId="LiveId" clId="{3A6C16C7-AA75-5741-9CBE-E5084CD610A5}" dt="2021-04-22T22:22:53.123" v="26"/>
          <ac:inkMkLst>
            <pc:docMk/>
            <pc:sldMk cId="602022110" sldId="260"/>
            <ac:inkMk id="25" creationId="{DEF7C112-B165-A341-94E6-D76241106E16}"/>
          </ac:inkMkLst>
        </pc:inkChg>
        <pc:inkChg chg="add reco">
          <ac:chgData name="Carlos Ruz Leiva" userId="09992e858996f815" providerId="LiveId" clId="{3A6C16C7-AA75-5741-9CBE-E5084CD610A5}" dt="2021-04-22T22:22:53.123" v="26"/>
          <ac:inkMkLst>
            <pc:docMk/>
            <pc:sldMk cId="602022110" sldId="260"/>
            <ac:inkMk id="26" creationId="{7CC55771-B854-1146-AE53-96691E0EDFF7}"/>
          </ac:inkMkLst>
        </pc:inkChg>
        <pc:inkChg chg="add del">
          <ac:chgData name="Carlos Ruz Leiva" userId="09992e858996f815" providerId="LiveId" clId="{3A6C16C7-AA75-5741-9CBE-E5084CD610A5}" dt="2021-04-22T22:23:11.142" v="31"/>
          <ac:inkMkLst>
            <pc:docMk/>
            <pc:sldMk cId="602022110" sldId="260"/>
            <ac:inkMk id="27" creationId="{2DBC9F2D-1E01-9042-8DF6-C5D46D63C0DB}"/>
          </ac:inkMkLst>
        </pc:inkChg>
        <pc:inkChg chg="add del">
          <ac:chgData name="Carlos Ruz Leiva" userId="09992e858996f815" providerId="LiveId" clId="{3A6C16C7-AA75-5741-9CBE-E5084CD610A5}" dt="2021-04-22T22:23:11.142" v="31"/>
          <ac:inkMkLst>
            <pc:docMk/>
            <pc:sldMk cId="602022110" sldId="260"/>
            <ac:inkMk id="28" creationId="{DE17AF3B-56F6-D247-9439-7EAB5253D441}"/>
          </ac:inkMkLst>
        </pc:inkChg>
        <pc:inkChg chg="add del">
          <ac:chgData name="Carlos Ruz Leiva" userId="09992e858996f815" providerId="LiveId" clId="{3A6C16C7-AA75-5741-9CBE-E5084CD610A5}" dt="2021-04-22T22:23:11.142" v="31"/>
          <ac:inkMkLst>
            <pc:docMk/>
            <pc:sldMk cId="602022110" sldId="260"/>
            <ac:inkMk id="29" creationId="{157E9430-CAE3-704E-ABC6-26FE8056139A}"/>
          </ac:inkMkLst>
        </pc:inkChg>
        <pc:inkChg chg="add del">
          <ac:chgData name="Carlos Ruz Leiva" userId="09992e858996f815" providerId="LiveId" clId="{3A6C16C7-AA75-5741-9CBE-E5084CD610A5}" dt="2021-04-22T22:23:11.142" v="31"/>
          <ac:inkMkLst>
            <pc:docMk/>
            <pc:sldMk cId="602022110" sldId="260"/>
            <ac:inkMk id="30" creationId="{BD9F90E9-E7E8-624F-9606-7EBD6D22BAD5}"/>
          </ac:inkMkLst>
        </pc:inkChg>
        <pc:inkChg chg="add reco">
          <ac:chgData name="Carlos Ruz Leiva" userId="09992e858996f815" providerId="LiveId" clId="{3A6C16C7-AA75-5741-9CBE-E5084CD610A5}" dt="2021-04-22T22:23:11.142" v="31"/>
          <ac:inkMkLst>
            <pc:docMk/>
            <pc:sldMk cId="602022110" sldId="260"/>
            <ac:inkMk id="31" creationId="{F3DCC050-1407-BF4E-B06D-1A744B6811FB}"/>
          </ac:inkMkLst>
        </pc:inkChg>
        <pc:inkChg chg="add del">
          <ac:chgData name="Carlos Ruz Leiva" userId="09992e858996f815" providerId="LiveId" clId="{3A6C16C7-AA75-5741-9CBE-E5084CD610A5}" dt="2021-04-22T22:23:32.786" v="34"/>
          <ac:inkMkLst>
            <pc:docMk/>
            <pc:sldMk cId="602022110" sldId="260"/>
            <ac:inkMk id="32" creationId="{0A25ED03-0DAB-D742-BC8A-78242EF031A3}"/>
          </ac:inkMkLst>
        </pc:inkChg>
        <pc:inkChg chg="add del">
          <ac:chgData name="Carlos Ruz Leiva" userId="09992e858996f815" providerId="LiveId" clId="{3A6C16C7-AA75-5741-9CBE-E5084CD610A5}" dt="2021-04-22T22:23:32.786" v="34"/>
          <ac:inkMkLst>
            <pc:docMk/>
            <pc:sldMk cId="602022110" sldId="260"/>
            <ac:inkMk id="33" creationId="{634A9F5F-8556-5249-A52E-1D84B2C6AA9A}"/>
          </ac:inkMkLst>
        </pc:inkChg>
        <pc:inkChg chg="add reco">
          <ac:chgData name="Carlos Ruz Leiva" userId="09992e858996f815" providerId="LiveId" clId="{3A6C16C7-AA75-5741-9CBE-E5084CD610A5}" dt="2021-04-22T22:23:32.786" v="34"/>
          <ac:inkMkLst>
            <pc:docMk/>
            <pc:sldMk cId="602022110" sldId="260"/>
            <ac:inkMk id="34" creationId="{5AA129FC-6FCE-5740-A7B8-8937364A716D}"/>
          </ac:inkMkLst>
        </pc:inkChg>
        <pc:inkChg chg="add del">
          <ac:chgData name="Carlos Ruz Leiva" userId="09992e858996f815" providerId="LiveId" clId="{3A6C16C7-AA75-5741-9CBE-E5084CD610A5}" dt="2021-04-22T22:23:35.236" v="37"/>
          <ac:inkMkLst>
            <pc:docMk/>
            <pc:sldMk cId="602022110" sldId="260"/>
            <ac:inkMk id="35" creationId="{2A2EED2D-50D8-BC4B-95CE-FF0441F4C4B2}"/>
          </ac:inkMkLst>
        </pc:inkChg>
        <pc:inkChg chg="add del">
          <ac:chgData name="Carlos Ruz Leiva" userId="09992e858996f815" providerId="LiveId" clId="{3A6C16C7-AA75-5741-9CBE-E5084CD610A5}" dt="2021-04-22T22:23:35.236" v="37"/>
          <ac:inkMkLst>
            <pc:docMk/>
            <pc:sldMk cId="602022110" sldId="260"/>
            <ac:inkMk id="36" creationId="{23C77C64-F1EF-C741-AB93-1FC6778483C3}"/>
          </ac:inkMkLst>
        </pc:inkChg>
        <pc:inkChg chg="add reco">
          <ac:chgData name="Carlos Ruz Leiva" userId="09992e858996f815" providerId="LiveId" clId="{3A6C16C7-AA75-5741-9CBE-E5084CD610A5}" dt="2021-04-22T22:23:35.236" v="37"/>
          <ac:inkMkLst>
            <pc:docMk/>
            <pc:sldMk cId="602022110" sldId="260"/>
            <ac:inkMk id="37" creationId="{F60324D3-3C9E-E94A-8BE6-C9AD71B1948F}"/>
          </ac:inkMkLst>
        </pc:inkChg>
        <pc:inkChg chg="add del">
          <ac:chgData name="Carlos Ruz Leiva" userId="09992e858996f815" providerId="LiveId" clId="{3A6C16C7-AA75-5741-9CBE-E5084CD610A5}" dt="2021-04-22T22:23:36.825" v="40"/>
          <ac:inkMkLst>
            <pc:docMk/>
            <pc:sldMk cId="602022110" sldId="260"/>
            <ac:inkMk id="38" creationId="{C02439C5-6CE5-D648-94F9-4AD339ED38B3}"/>
          </ac:inkMkLst>
        </pc:inkChg>
        <pc:inkChg chg="add del">
          <ac:chgData name="Carlos Ruz Leiva" userId="09992e858996f815" providerId="LiveId" clId="{3A6C16C7-AA75-5741-9CBE-E5084CD610A5}" dt="2021-04-22T22:23:36.825" v="40"/>
          <ac:inkMkLst>
            <pc:docMk/>
            <pc:sldMk cId="602022110" sldId="260"/>
            <ac:inkMk id="39" creationId="{16BED4D8-A499-AB45-AEA2-81FE1C5FFCD3}"/>
          </ac:inkMkLst>
        </pc:inkChg>
        <pc:inkChg chg="add reco">
          <ac:chgData name="Carlos Ruz Leiva" userId="09992e858996f815" providerId="LiveId" clId="{3A6C16C7-AA75-5741-9CBE-E5084CD610A5}" dt="2021-04-22T22:23:36.825" v="40"/>
          <ac:inkMkLst>
            <pc:docMk/>
            <pc:sldMk cId="602022110" sldId="260"/>
            <ac:inkMk id="40" creationId="{88B886D4-B4F8-624F-8641-6B19004609BA}"/>
          </ac:inkMkLst>
        </pc:inkChg>
        <pc:inkChg chg="add">
          <ac:chgData name="Carlos Ruz Leiva" userId="09992e858996f815" providerId="LiveId" clId="{3A6C16C7-AA75-5741-9CBE-E5084CD610A5}" dt="2021-04-22T22:23:36.845" v="41"/>
          <ac:inkMkLst>
            <pc:docMk/>
            <pc:sldMk cId="602022110" sldId="260"/>
            <ac:inkMk id="41" creationId="{ED988C3E-02D3-1240-8653-9D026B08FCD2}"/>
          </ac:inkMkLst>
        </pc:inkChg>
        <pc:inkChg chg="add del">
          <ac:chgData name="Carlos Ruz Leiva" userId="09992e858996f815" providerId="LiveId" clId="{3A6C16C7-AA75-5741-9CBE-E5084CD610A5}" dt="2021-04-22T22:23:42.155" v="44"/>
          <ac:inkMkLst>
            <pc:docMk/>
            <pc:sldMk cId="602022110" sldId="260"/>
            <ac:inkMk id="42" creationId="{D163ED21-EE8B-1244-B384-2D7B05EC630C}"/>
          </ac:inkMkLst>
        </pc:inkChg>
        <pc:inkChg chg="add del">
          <ac:chgData name="Carlos Ruz Leiva" userId="09992e858996f815" providerId="LiveId" clId="{3A6C16C7-AA75-5741-9CBE-E5084CD610A5}" dt="2021-04-22T22:23:42.155" v="44"/>
          <ac:inkMkLst>
            <pc:docMk/>
            <pc:sldMk cId="602022110" sldId="260"/>
            <ac:inkMk id="43" creationId="{AD6BB9FB-3E93-1947-AE00-D61FF9CA4B05}"/>
          </ac:inkMkLst>
        </pc:inkChg>
        <pc:inkChg chg="add reco">
          <ac:chgData name="Carlos Ruz Leiva" userId="09992e858996f815" providerId="LiveId" clId="{3A6C16C7-AA75-5741-9CBE-E5084CD610A5}" dt="2021-04-22T22:23:42.155" v="44"/>
          <ac:inkMkLst>
            <pc:docMk/>
            <pc:sldMk cId="602022110" sldId="260"/>
            <ac:inkMk id="44" creationId="{1878BD7F-B23E-D847-9919-5D7750F0C0E6}"/>
          </ac:inkMkLst>
        </pc:inkChg>
        <pc:inkChg chg="add del">
          <ac:chgData name="Carlos Ruz Leiva" userId="09992e858996f815" providerId="LiveId" clId="{3A6C16C7-AA75-5741-9CBE-E5084CD610A5}" dt="2021-04-22T22:24:23.969" v="51"/>
          <ac:inkMkLst>
            <pc:docMk/>
            <pc:sldMk cId="602022110" sldId="260"/>
            <ac:inkMk id="45" creationId="{FA9ED855-739F-5943-9C21-274679D57789}"/>
          </ac:inkMkLst>
        </pc:inkChg>
        <pc:inkChg chg="add del">
          <ac:chgData name="Carlos Ruz Leiva" userId="09992e858996f815" providerId="LiveId" clId="{3A6C16C7-AA75-5741-9CBE-E5084CD610A5}" dt="2021-04-22T22:24:23.969" v="51"/>
          <ac:inkMkLst>
            <pc:docMk/>
            <pc:sldMk cId="602022110" sldId="260"/>
            <ac:inkMk id="46" creationId="{F74DFE12-8EAE-A64A-950A-F587AC839DFD}"/>
          </ac:inkMkLst>
        </pc:inkChg>
        <pc:inkChg chg="add del">
          <ac:chgData name="Carlos Ruz Leiva" userId="09992e858996f815" providerId="LiveId" clId="{3A6C16C7-AA75-5741-9CBE-E5084CD610A5}" dt="2021-04-22T22:24:23.969" v="51"/>
          <ac:inkMkLst>
            <pc:docMk/>
            <pc:sldMk cId="602022110" sldId="260"/>
            <ac:inkMk id="47" creationId="{BE2DB288-4815-5C4E-8171-ACBFAD115D3A}"/>
          </ac:inkMkLst>
        </pc:inkChg>
        <pc:inkChg chg="add reco">
          <ac:chgData name="Carlos Ruz Leiva" userId="09992e858996f815" providerId="LiveId" clId="{3A6C16C7-AA75-5741-9CBE-E5084CD610A5}" dt="2021-04-22T22:24:23.969" v="51"/>
          <ac:inkMkLst>
            <pc:docMk/>
            <pc:sldMk cId="602022110" sldId="260"/>
            <ac:inkMk id="48" creationId="{E86101A2-A1A9-CC43-AB97-F231023A5B7B}"/>
          </ac:inkMkLst>
        </pc:inkChg>
        <pc:inkChg chg="add del">
          <ac:chgData name="Carlos Ruz Leiva" userId="09992e858996f815" providerId="LiveId" clId="{3A6C16C7-AA75-5741-9CBE-E5084CD610A5}" dt="2021-04-22T22:24:27.692" v="54"/>
          <ac:inkMkLst>
            <pc:docMk/>
            <pc:sldMk cId="602022110" sldId="260"/>
            <ac:inkMk id="49" creationId="{21835E60-3436-E34E-A101-A25AB8F608E8}"/>
          </ac:inkMkLst>
        </pc:inkChg>
        <pc:inkChg chg="add del">
          <ac:chgData name="Carlos Ruz Leiva" userId="09992e858996f815" providerId="LiveId" clId="{3A6C16C7-AA75-5741-9CBE-E5084CD610A5}" dt="2021-04-22T22:24:27.692" v="54"/>
          <ac:inkMkLst>
            <pc:docMk/>
            <pc:sldMk cId="602022110" sldId="260"/>
            <ac:inkMk id="50" creationId="{CC9B8E44-4B66-4F49-B346-772731200926}"/>
          </ac:inkMkLst>
        </pc:inkChg>
        <pc:inkChg chg="add reco">
          <ac:chgData name="Carlos Ruz Leiva" userId="09992e858996f815" providerId="LiveId" clId="{3A6C16C7-AA75-5741-9CBE-E5084CD610A5}" dt="2021-04-22T22:24:27.692" v="54"/>
          <ac:inkMkLst>
            <pc:docMk/>
            <pc:sldMk cId="602022110" sldId="260"/>
            <ac:inkMk id="51" creationId="{5CB9CE2B-23C0-A54F-828A-B9DB19B877B4}"/>
          </ac:inkMkLst>
        </pc:inkChg>
        <pc:inkChg chg="add del">
          <ac:chgData name="Carlos Ruz Leiva" userId="09992e858996f815" providerId="LiveId" clId="{3A6C16C7-AA75-5741-9CBE-E5084CD610A5}" dt="2021-04-22T22:24:29.995" v="57"/>
          <ac:inkMkLst>
            <pc:docMk/>
            <pc:sldMk cId="602022110" sldId="260"/>
            <ac:inkMk id="52" creationId="{001886FB-CB35-4342-8254-CD07ED24DAFB}"/>
          </ac:inkMkLst>
        </pc:inkChg>
        <pc:inkChg chg="add del">
          <ac:chgData name="Carlos Ruz Leiva" userId="09992e858996f815" providerId="LiveId" clId="{3A6C16C7-AA75-5741-9CBE-E5084CD610A5}" dt="2021-04-22T22:24:29.995" v="57"/>
          <ac:inkMkLst>
            <pc:docMk/>
            <pc:sldMk cId="602022110" sldId="260"/>
            <ac:inkMk id="53" creationId="{ED8F19CE-B316-A945-9ED3-9330A8A4FCFE}"/>
          </ac:inkMkLst>
        </pc:inkChg>
        <pc:inkChg chg="add reco">
          <ac:chgData name="Carlos Ruz Leiva" userId="09992e858996f815" providerId="LiveId" clId="{3A6C16C7-AA75-5741-9CBE-E5084CD610A5}" dt="2021-04-22T22:24:29.995" v="57"/>
          <ac:inkMkLst>
            <pc:docMk/>
            <pc:sldMk cId="602022110" sldId="260"/>
            <ac:inkMk id="54" creationId="{718FC7F1-62CD-F044-8B79-2123D06B5898}"/>
          </ac:inkMkLst>
        </pc:inkChg>
        <pc:inkChg chg="add del">
          <ac:chgData name="Carlos Ruz Leiva" userId="09992e858996f815" providerId="LiveId" clId="{3A6C16C7-AA75-5741-9CBE-E5084CD610A5}" dt="2021-04-22T22:24:31.343" v="60"/>
          <ac:inkMkLst>
            <pc:docMk/>
            <pc:sldMk cId="602022110" sldId="260"/>
            <ac:inkMk id="55" creationId="{2C9A7368-DA25-1A4D-8D07-97C97CEC9AC5}"/>
          </ac:inkMkLst>
        </pc:inkChg>
        <pc:inkChg chg="add del">
          <ac:chgData name="Carlos Ruz Leiva" userId="09992e858996f815" providerId="LiveId" clId="{3A6C16C7-AA75-5741-9CBE-E5084CD610A5}" dt="2021-04-22T22:24:31.343" v="60"/>
          <ac:inkMkLst>
            <pc:docMk/>
            <pc:sldMk cId="602022110" sldId="260"/>
            <ac:inkMk id="56" creationId="{1954161E-0762-7D47-9C08-906933BFFFC6}"/>
          </ac:inkMkLst>
        </pc:inkChg>
        <pc:inkChg chg="add reco">
          <ac:chgData name="Carlos Ruz Leiva" userId="09992e858996f815" providerId="LiveId" clId="{3A6C16C7-AA75-5741-9CBE-E5084CD610A5}" dt="2021-04-22T22:24:31.343" v="60"/>
          <ac:inkMkLst>
            <pc:docMk/>
            <pc:sldMk cId="602022110" sldId="260"/>
            <ac:inkMk id="57" creationId="{4F5FE290-AD52-694D-977E-A126E7F8B27B}"/>
          </ac:inkMkLst>
        </pc:inkChg>
        <pc:inkChg chg="add">
          <ac:chgData name="Carlos Ruz Leiva" userId="09992e858996f815" providerId="LiveId" clId="{3A6C16C7-AA75-5741-9CBE-E5084CD610A5}" dt="2021-04-22T22:24:31.476" v="61"/>
          <ac:inkMkLst>
            <pc:docMk/>
            <pc:sldMk cId="602022110" sldId="260"/>
            <ac:inkMk id="58" creationId="{D2FD067B-B177-3846-947B-757FA0CF6687}"/>
          </ac:inkMkLst>
        </pc:inkChg>
        <pc:inkChg chg="add del">
          <ac:chgData name="Carlos Ruz Leiva" userId="09992e858996f815" providerId="LiveId" clId="{3A6C16C7-AA75-5741-9CBE-E5084CD610A5}" dt="2021-04-22T22:24:41.501" v="64"/>
          <ac:inkMkLst>
            <pc:docMk/>
            <pc:sldMk cId="602022110" sldId="260"/>
            <ac:inkMk id="59" creationId="{1384434D-DBD0-C846-AA7C-0BAFB70B548B}"/>
          </ac:inkMkLst>
        </pc:inkChg>
        <pc:inkChg chg="add del">
          <ac:chgData name="Carlos Ruz Leiva" userId="09992e858996f815" providerId="LiveId" clId="{3A6C16C7-AA75-5741-9CBE-E5084CD610A5}" dt="2021-04-22T22:24:41.501" v="64"/>
          <ac:inkMkLst>
            <pc:docMk/>
            <pc:sldMk cId="602022110" sldId="260"/>
            <ac:inkMk id="60" creationId="{702E4957-9D1F-7144-9EE3-7385313907DB}"/>
          </ac:inkMkLst>
        </pc:inkChg>
        <pc:inkChg chg="add reco">
          <ac:chgData name="Carlos Ruz Leiva" userId="09992e858996f815" providerId="LiveId" clId="{3A6C16C7-AA75-5741-9CBE-E5084CD610A5}" dt="2021-04-22T22:24:41.501" v="64"/>
          <ac:inkMkLst>
            <pc:docMk/>
            <pc:sldMk cId="602022110" sldId="260"/>
            <ac:inkMk id="61" creationId="{0367960B-5324-FF44-8D67-BBD514285334}"/>
          </ac:inkMkLst>
        </pc:inkChg>
        <pc:inkChg chg="add">
          <ac:chgData name="Carlos Ruz Leiva" userId="09992e858996f815" providerId="LiveId" clId="{3A6C16C7-AA75-5741-9CBE-E5084CD610A5}" dt="2021-04-22T22:24:41.529" v="65"/>
          <ac:inkMkLst>
            <pc:docMk/>
            <pc:sldMk cId="602022110" sldId="260"/>
            <ac:inkMk id="62" creationId="{6AB930F2-077A-7F49-B6E2-F1DC6B5E95C9}"/>
          </ac:inkMkLst>
        </pc:inkChg>
        <pc:inkChg chg="add">
          <ac:chgData name="Carlos Ruz Leiva" userId="09992e858996f815" providerId="LiveId" clId="{3A6C16C7-AA75-5741-9CBE-E5084CD610A5}" dt="2021-04-22T22:24:43.663" v="66"/>
          <ac:inkMkLst>
            <pc:docMk/>
            <pc:sldMk cId="602022110" sldId="260"/>
            <ac:inkMk id="63" creationId="{3ADA7E37-4543-3445-AC48-FE6C0B936A4D}"/>
          </ac:inkMkLst>
        </pc:inkChg>
        <pc:inkChg chg="add del">
          <ac:chgData name="Carlos Ruz Leiva" userId="09992e858996f815" providerId="LiveId" clId="{3A6C16C7-AA75-5741-9CBE-E5084CD610A5}" dt="2021-04-22T22:25:04.037" v="69"/>
          <ac:inkMkLst>
            <pc:docMk/>
            <pc:sldMk cId="602022110" sldId="260"/>
            <ac:inkMk id="64" creationId="{E41985CF-45B0-5B4F-9CDA-C90E9E02DA5E}"/>
          </ac:inkMkLst>
        </pc:inkChg>
        <pc:inkChg chg="add del">
          <ac:chgData name="Carlos Ruz Leiva" userId="09992e858996f815" providerId="LiveId" clId="{3A6C16C7-AA75-5741-9CBE-E5084CD610A5}" dt="2021-04-22T22:25:04.037" v="69"/>
          <ac:inkMkLst>
            <pc:docMk/>
            <pc:sldMk cId="602022110" sldId="260"/>
            <ac:inkMk id="65" creationId="{961B9675-5299-6347-9FB0-5F00AB111837}"/>
          </ac:inkMkLst>
        </pc:inkChg>
        <pc:inkChg chg="add reco">
          <ac:chgData name="Carlos Ruz Leiva" userId="09992e858996f815" providerId="LiveId" clId="{3A6C16C7-AA75-5741-9CBE-E5084CD610A5}" dt="2021-04-22T22:25:04.037" v="69"/>
          <ac:inkMkLst>
            <pc:docMk/>
            <pc:sldMk cId="602022110" sldId="260"/>
            <ac:inkMk id="66" creationId="{694C554C-DEE4-9249-A4E0-2FBA6EE48696}"/>
          </ac:inkMkLst>
        </pc:inkChg>
        <pc:inkChg chg="add del">
          <ac:chgData name="Carlos Ruz Leiva" userId="09992e858996f815" providerId="LiveId" clId="{3A6C16C7-AA75-5741-9CBE-E5084CD610A5}" dt="2021-04-22T22:25:06.285" v="72"/>
          <ac:inkMkLst>
            <pc:docMk/>
            <pc:sldMk cId="602022110" sldId="260"/>
            <ac:inkMk id="67" creationId="{86042BF2-AFC7-CA49-8D83-EC635FAF2A9C}"/>
          </ac:inkMkLst>
        </pc:inkChg>
        <pc:inkChg chg="add del">
          <ac:chgData name="Carlos Ruz Leiva" userId="09992e858996f815" providerId="LiveId" clId="{3A6C16C7-AA75-5741-9CBE-E5084CD610A5}" dt="2021-04-22T22:25:06.285" v="72"/>
          <ac:inkMkLst>
            <pc:docMk/>
            <pc:sldMk cId="602022110" sldId="260"/>
            <ac:inkMk id="68" creationId="{3C85A991-A8E0-4B4D-AA7B-51709D27D837}"/>
          </ac:inkMkLst>
        </pc:inkChg>
        <pc:inkChg chg="add reco">
          <ac:chgData name="Carlos Ruz Leiva" userId="09992e858996f815" providerId="LiveId" clId="{3A6C16C7-AA75-5741-9CBE-E5084CD610A5}" dt="2021-04-22T22:25:06.285" v="72"/>
          <ac:inkMkLst>
            <pc:docMk/>
            <pc:sldMk cId="602022110" sldId="260"/>
            <ac:inkMk id="69" creationId="{FC006E18-919E-4E4A-B8A3-37A5ACBEFCB4}"/>
          </ac:inkMkLst>
        </pc:inkChg>
        <pc:inkChg chg="add del">
          <ac:chgData name="Carlos Ruz Leiva" userId="09992e858996f815" providerId="LiveId" clId="{3A6C16C7-AA75-5741-9CBE-E5084CD610A5}" dt="2021-04-22T22:25:09.687" v="75"/>
          <ac:inkMkLst>
            <pc:docMk/>
            <pc:sldMk cId="602022110" sldId="260"/>
            <ac:inkMk id="70" creationId="{1057375E-07D8-EC4D-BC6A-CFC998A8E4AC}"/>
          </ac:inkMkLst>
        </pc:inkChg>
        <pc:inkChg chg="add del">
          <ac:chgData name="Carlos Ruz Leiva" userId="09992e858996f815" providerId="LiveId" clId="{3A6C16C7-AA75-5741-9CBE-E5084CD610A5}" dt="2021-04-22T22:25:09.687" v="75"/>
          <ac:inkMkLst>
            <pc:docMk/>
            <pc:sldMk cId="602022110" sldId="260"/>
            <ac:inkMk id="71" creationId="{65A41B6F-C0F0-4340-B376-4686F32F06B1}"/>
          </ac:inkMkLst>
        </pc:inkChg>
        <pc:inkChg chg="add reco">
          <ac:chgData name="Carlos Ruz Leiva" userId="09992e858996f815" providerId="LiveId" clId="{3A6C16C7-AA75-5741-9CBE-E5084CD610A5}" dt="2021-04-22T22:25:09.687" v="75"/>
          <ac:inkMkLst>
            <pc:docMk/>
            <pc:sldMk cId="602022110" sldId="260"/>
            <ac:inkMk id="72" creationId="{B56ABC7F-8088-BF4D-BC89-DD27566E8C5C}"/>
          </ac:inkMkLst>
        </pc:inkChg>
        <pc:inkChg chg="add del">
          <ac:chgData name="Carlos Ruz Leiva" userId="09992e858996f815" providerId="LiveId" clId="{3A6C16C7-AA75-5741-9CBE-E5084CD610A5}" dt="2021-04-22T22:25:12.939" v="80"/>
          <ac:inkMkLst>
            <pc:docMk/>
            <pc:sldMk cId="602022110" sldId="260"/>
            <ac:inkMk id="73" creationId="{7EF17BFE-0A09-C541-9291-579606342A72}"/>
          </ac:inkMkLst>
        </pc:inkChg>
        <pc:inkChg chg="add del">
          <ac:chgData name="Carlos Ruz Leiva" userId="09992e858996f815" providerId="LiveId" clId="{3A6C16C7-AA75-5741-9CBE-E5084CD610A5}" dt="2021-04-22T22:25:12.939" v="80"/>
          <ac:inkMkLst>
            <pc:docMk/>
            <pc:sldMk cId="602022110" sldId="260"/>
            <ac:inkMk id="74" creationId="{9A707C82-6C96-E94C-9641-936F88EA751E}"/>
          </ac:inkMkLst>
        </pc:inkChg>
        <pc:inkChg chg="add del">
          <ac:chgData name="Carlos Ruz Leiva" userId="09992e858996f815" providerId="LiveId" clId="{3A6C16C7-AA75-5741-9CBE-E5084CD610A5}" dt="2021-04-22T22:25:12.939" v="80"/>
          <ac:inkMkLst>
            <pc:docMk/>
            <pc:sldMk cId="602022110" sldId="260"/>
            <ac:inkMk id="75" creationId="{E54F70BF-6D34-C54A-8345-8A2A0F0B9036}"/>
          </ac:inkMkLst>
        </pc:inkChg>
        <pc:inkChg chg="add del">
          <ac:chgData name="Carlos Ruz Leiva" userId="09992e858996f815" providerId="LiveId" clId="{3A6C16C7-AA75-5741-9CBE-E5084CD610A5}" dt="2021-04-22T22:25:12.939" v="80"/>
          <ac:inkMkLst>
            <pc:docMk/>
            <pc:sldMk cId="602022110" sldId="260"/>
            <ac:inkMk id="76" creationId="{DD75547B-C1CE-3E49-B3FA-F05718EB9AFB}"/>
          </ac:inkMkLst>
        </pc:inkChg>
        <pc:inkChg chg="add reco">
          <ac:chgData name="Carlos Ruz Leiva" userId="09992e858996f815" providerId="LiveId" clId="{3A6C16C7-AA75-5741-9CBE-E5084CD610A5}" dt="2021-04-22T22:25:12.939" v="80"/>
          <ac:inkMkLst>
            <pc:docMk/>
            <pc:sldMk cId="602022110" sldId="260"/>
            <ac:inkMk id="77" creationId="{422A3A6B-CFFE-4D49-B76C-2A917AE6E49B}"/>
          </ac:inkMkLst>
        </pc:inkChg>
        <pc:inkChg chg="add del">
          <ac:chgData name="Carlos Ruz Leiva" userId="09992e858996f815" providerId="LiveId" clId="{3A6C16C7-AA75-5741-9CBE-E5084CD610A5}" dt="2021-04-22T22:25:17.370" v="84"/>
          <ac:inkMkLst>
            <pc:docMk/>
            <pc:sldMk cId="602022110" sldId="260"/>
            <ac:inkMk id="78" creationId="{9E60CABE-55E0-8B47-975B-1495D0C21CA3}"/>
          </ac:inkMkLst>
        </pc:inkChg>
        <pc:inkChg chg="add del">
          <ac:chgData name="Carlos Ruz Leiva" userId="09992e858996f815" providerId="LiveId" clId="{3A6C16C7-AA75-5741-9CBE-E5084CD610A5}" dt="2021-04-22T22:25:17.370" v="84"/>
          <ac:inkMkLst>
            <pc:docMk/>
            <pc:sldMk cId="602022110" sldId="260"/>
            <ac:inkMk id="79" creationId="{9A5691AD-0C37-1447-889A-41208294A3CF}"/>
          </ac:inkMkLst>
        </pc:inkChg>
        <pc:inkChg chg="add del">
          <ac:chgData name="Carlos Ruz Leiva" userId="09992e858996f815" providerId="LiveId" clId="{3A6C16C7-AA75-5741-9CBE-E5084CD610A5}" dt="2021-04-22T22:25:17.370" v="84"/>
          <ac:inkMkLst>
            <pc:docMk/>
            <pc:sldMk cId="602022110" sldId="260"/>
            <ac:inkMk id="80" creationId="{C691D0E1-16D1-FC44-9501-F7E1B196EA15}"/>
          </ac:inkMkLst>
        </pc:inkChg>
        <pc:inkChg chg="add reco">
          <ac:chgData name="Carlos Ruz Leiva" userId="09992e858996f815" providerId="LiveId" clId="{3A6C16C7-AA75-5741-9CBE-E5084CD610A5}" dt="2021-04-22T22:25:17.370" v="84"/>
          <ac:inkMkLst>
            <pc:docMk/>
            <pc:sldMk cId="602022110" sldId="260"/>
            <ac:inkMk id="81" creationId="{202BE69A-F3C5-AE41-BD81-ACA9D958B6E1}"/>
          </ac:inkMkLst>
        </pc:inkChg>
        <pc:inkChg chg="add del">
          <ac:chgData name="Carlos Ruz Leiva" userId="09992e858996f815" providerId="LiveId" clId="{3A6C16C7-AA75-5741-9CBE-E5084CD610A5}" dt="2021-04-22T22:25:19.016" v="87"/>
          <ac:inkMkLst>
            <pc:docMk/>
            <pc:sldMk cId="602022110" sldId="260"/>
            <ac:inkMk id="82" creationId="{8115E2B2-C53B-914C-9A2C-81418EC5D244}"/>
          </ac:inkMkLst>
        </pc:inkChg>
        <pc:inkChg chg="add del">
          <ac:chgData name="Carlos Ruz Leiva" userId="09992e858996f815" providerId="LiveId" clId="{3A6C16C7-AA75-5741-9CBE-E5084CD610A5}" dt="2021-04-22T22:25:19.016" v="87"/>
          <ac:inkMkLst>
            <pc:docMk/>
            <pc:sldMk cId="602022110" sldId="260"/>
            <ac:inkMk id="83" creationId="{52755E0E-04CF-964A-A8CB-83186A2157E5}"/>
          </ac:inkMkLst>
        </pc:inkChg>
        <pc:inkChg chg="add reco">
          <ac:chgData name="Carlos Ruz Leiva" userId="09992e858996f815" providerId="LiveId" clId="{3A6C16C7-AA75-5741-9CBE-E5084CD610A5}" dt="2021-04-22T22:25:19.016" v="87"/>
          <ac:inkMkLst>
            <pc:docMk/>
            <pc:sldMk cId="602022110" sldId="260"/>
            <ac:inkMk id="84" creationId="{209C6C2D-0701-344E-91DD-691723F8CE92}"/>
          </ac:inkMkLst>
        </pc:inkChg>
      </pc:sldChg>
      <pc:sldChg chg="addSp delSp modSp">
        <pc:chgData name="Carlos Ruz Leiva" userId="09992e858996f815" providerId="LiveId" clId="{3A6C16C7-AA75-5741-9CBE-E5084CD610A5}" dt="2021-04-23T18:07:38.742" v="292"/>
        <pc:sldMkLst>
          <pc:docMk/>
          <pc:sldMk cId="1230748722" sldId="261"/>
        </pc:sldMkLst>
        <pc:inkChg chg="mod modStrokes">
          <ac:chgData name="Carlos Ruz Leiva" userId="09992e858996f815" providerId="LiveId" clId="{3A6C16C7-AA75-5741-9CBE-E5084CD610A5}" dt="2021-04-23T18:04:08.873" v="249"/>
          <ac:inkMkLst>
            <pc:docMk/>
            <pc:sldMk cId="1230748722" sldId="261"/>
            <ac:inkMk id="2" creationId="{5D6A3E62-9139-4662-A811-DB0624339983}"/>
          </ac:inkMkLst>
        </pc:inkChg>
        <pc:inkChg chg="del">
          <ac:chgData name="Carlos Ruz Leiva" userId="09992e858996f815" providerId="LiveId" clId="{3A6C16C7-AA75-5741-9CBE-E5084CD610A5}" dt="2021-04-23T18:04:05.084" v="246"/>
          <ac:inkMkLst>
            <pc:docMk/>
            <pc:sldMk cId="1230748722" sldId="261"/>
            <ac:inkMk id="3" creationId="{FB206643-C8F2-4392-BFAD-370B4412718E}"/>
          </ac:inkMkLst>
        </pc:inkChg>
        <pc:inkChg chg="del">
          <ac:chgData name="Carlos Ruz Leiva" userId="09992e858996f815" providerId="LiveId" clId="{3A6C16C7-AA75-5741-9CBE-E5084CD610A5}" dt="2021-04-23T18:03:47.913" v="228"/>
          <ac:inkMkLst>
            <pc:docMk/>
            <pc:sldMk cId="1230748722" sldId="261"/>
            <ac:inkMk id="4" creationId="{5DCA34B4-C1B0-4457-BC52-93D4F10B8FFA}"/>
          </ac:inkMkLst>
        </pc:inkChg>
        <pc:inkChg chg="del">
          <ac:chgData name="Carlos Ruz Leiva" userId="09992e858996f815" providerId="LiveId" clId="{3A6C16C7-AA75-5741-9CBE-E5084CD610A5}" dt="2021-04-23T18:04:05.050" v="244"/>
          <ac:inkMkLst>
            <pc:docMk/>
            <pc:sldMk cId="1230748722" sldId="261"/>
            <ac:inkMk id="5" creationId="{75FF49D7-99C8-412A-8938-A2F8C8916755}"/>
          </ac:inkMkLst>
        </pc:inkChg>
        <pc:inkChg chg="del">
          <ac:chgData name="Carlos Ruz Leiva" userId="09992e858996f815" providerId="LiveId" clId="{3A6C16C7-AA75-5741-9CBE-E5084CD610A5}" dt="2021-04-23T18:04:05.035" v="243"/>
          <ac:inkMkLst>
            <pc:docMk/>
            <pc:sldMk cId="1230748722" sldId="261"/>
            <ac:inkMk id="6" creationId="{C0B0FCF7-FE7D-4DFA-9524-D9ABABED4D4B}"/>
          </ac:inkMkLst>
        </pc:inkChg>
        <pc:inkChg chg="del">
          <ac:chgData name="Carlos Ruz Leiva" userId="09992e858996f815" providerId="LiveId" clId="{3A6C16C7-AA75-5741-9CBE-E5084CD610A5}" dt="2021-04-23T18:04:05.023" v="242"/>
          <ac:inkMkLst>
            <pc:docMk/>
            <pc:sldMk cId="1230748722" sldId="261"/>
            <ac:inkMk id="7" creationId="{85035FEA-65E1-4FF6-A9C1-2FB725051A3E}"/>
          </ac:inkMkLst>
        </pc:inkChg>
        <pc:inkChg chg="del mod modStrokes">
          <ac:chgData name="Carlos Ruz Leiva" userId="09992e858996f815" providerId="LiveId" clId="{3A6C16C7-AA75-5741-9CBE-E5084CD610A5}" dt="2021-04-23T18:04:05.010" v="241"/>
          <ac:inkMkLst>
            <pc:docMk/>
            <pc:sldMk cId="1230748722" sldId="261"/>
            <ac:inkMk id="8" creationId="{367138D6-E201-4A58-8A26-5C79D93AD665}"/>
          </ac:inkMkLst>
        </pc:inkChg>
        <pc:inkChg chg="del">
          <ac:chgData name="Carlos Ruz Leiva" userId="09992e858996f815" providerId="LiveId" clId="{3A6C16C7-AA75-5741-9CBE-E5084CD610A5}" dt="2021-04-23T18:04:04.999" v="240"/>
          <ac:inkMkLst>
            <pc:docMk/>
            <pc:sldMk cId="1230748722" sldId="261"/>
            <ac:inkMk id="9" creationId="{D7F5AC4C-9AB4-4C17-AFB5-A58B359E736B}"/>
          </ac:inkMkLst>
        </pc:inkChg>
        <pc:inkChg chg="del mod modStrokes">
          <ac:chgData name="Carlos Ruz Leiva" userId="09992e858996f815" providerId="LiveId" clId="{3A6C16C7-AA75-5741-9CBE-E5084CD610A5}" dt="2021-04-23T18:04:05.096" v="247"/>
          <ac:inkMkLst>
            <pc:docMk/>
            <pc:sldMk cId="1230748722" sldId="261"/>
            <ac:inkMk id="10" creationId="{861E24C3-06E7-48C1-93AA-3922123A33C6}"/>
          </ac:inkMkLst>
        </pc:inkChg>
        <pc:inkChg chg="del mod modStrokes">
          <ac:chgData name="Carlos Ruz Leiva" userId="09992e858996f815" providerId="LiveId" clId="{3A6C16C7-AA75-5741-9CBE-E5084CD610A5}" dt="2021-04-23T18:04:05.061" v="245"/>
          <ac:inkMkLst>
            <pc:docMk/>
            <pc:sldMk cId="1230748722" sldId="261"/>
            <ac:inkMk id="11" creationId="{1505F8D1-34E1-42E8-8A82-5D20D01DF800}"/>
          </ac:inkMkLst>
        </pc:inkChg>
        <pc:inkChg chg="del">
          <ac:chgData name="Carlos Ruz Leiva" userId="09992e858996f815" providerId="LiveId" clId="{3A6C16C7-AA75-5741-9CBE-E5084CD610A5}" dt="2021-04-23T18:03:56.458" v="239"/>
          <ac:inkMkLst>
            <pc:docMk/>
            <pc:sldMk cId="1230748722" sldId="261"/>
            <ac:inkMk id="12" creationId="{153CC4C6-BD37-40E5-83A0-39DB66012747}"/>
          </ac:inkMkLst>
        </pc:inkChg>
        <pc:inkChg chg="del">
          <ac:chgData name="Carlos Ruz Leiva" userId="09992e858996f815" providerId="LiveId" clId="{3A6C16C7-AA75-5741-9CBE-E5084CD610A5}" dt="2021-04-23T18:03:56.446" v="238"/>
          <ac:inkMkLst>
            <pc:docMk/>
            <pc:sldMk cId="1230748722" sldId="261"/>
            <ac:inkMk id="13" creationId="{00E80920-9492-43C5-9F63-F7D3BD4B0B37}"/>
          </ac:inkMkLst>
        </pc:inkChg>
        <pc:inkChg chg="del">
          <ac:chgData name="Carlos Ruz Leiva" userId="09992e858996f815" providerId="LiveId" clId="{3A6C16C7-AA75-5741-9CBE-E5084CD610A5}" dt="2021-04-23T18:03:56.432" v="237"/>
          <ac:inkMkLst>
            <pc:docMk/>
            <pc:sldMk cId="1230748722" sldId="261"/>
            <ac:inkMk id="14" creationId="{7DDDEBFF-FE80-4B19-B5C3-E25588BDC3CD}"/>
          </ac:inkMkLst>
        </pc:inkChg>
        <pc:inkChg chg="del">
          <ac:chgData name="Carlos Ruz Leiva" userId="09992e858996f815" providerId="LiveId" clId="{3A6C16C7-AA75-5741-9CBE-E5084CD610A5}" dt="2021-04-23T18:03:56.407" v="235"/>
          <ac:inkMkLst>
            <pc:docMk/>
            <pc:sldMk cId="1230748722" sldId="261"/>
            <ac:inkMk id="15" creationId="{AE046F22-57A0-4199-9D56-3BD1B219E8F7}"/>
          </ac:inkMkLst>
        </pc:inkChg>
        <pc:inkChg chg="del">
          <ac:chgData name="Carlos Ruz Leiva" userId="09992e858996f815" providerId="LiveId" clId="{3A6C16C7-AA75-5741-9CBE-E5084CD610A5}" dt="2021-04-23T18:03:56.393" v="234"/>
          <ac:inkMkLst>
            <pc:docMk/>
            <pc:sldMk cId="1230748722" sldId="261"/>
            <ac:inkMk id="16" creationId="{E6A17CA8-78F4-40DE-96D0-0CFFB430CED7}"/>
          </ac:inkMkLst>
        </pc:inkChg>
        <pc:inkChg chg="del">
          <ac:chgData name="Carlos Ruz Leiva" userId="09992e858996f815" providerId="LiveId" clId="{3A6C16C7-AA75-5741-9CBE-E5084CD610A5}" dt="2021-04-23T18:03:56.365" v="232"/>
          <ac:inkMkLst>
            <pc:docMk/>
            <pc:sldMk cId="1230748722" sldId="261"/>
            <ac:inkMk id="17" creationId="{F61CD2CE-C7DF-418D-AB9F-7552E595D7EF}"/>
          </ac:inkMkLst>
        </pc:inkChg>
        <pc:inkChg chg="del">
          <ac:chgData name="Carlos Ruz Leiva" userId="09992e858996f815" providerId="LiveId" clId="{3A6C16C7-AA75-5741-9CBE-E5084CD610A5}" dt="2021-04-23T18:03:56.337" v="230"/>
          <ac:inkMkLst>
            <pc:docMk/>
            <pc:sldMk cId="1230748722" sldId="261"/>
            <ac:inkMk id="18" creationId="{2F0E35CD-88F7-4A49-A584-E51646B9888F}"/>
          </ac:inkMkLst>
        </pc:inkChg>
        <pc:inkChg chg="add del">
          <ac:chgData name="Carlos Ruz Leiva" userId="09992e858996f815" providerId="LiveId" clId="{3A6C16C7-AA75-5741-9CBE-E5084CD610A5}" dt="2021-04-23T17:58:31.681" v="93"/>
          <ac:inkMkLst>
            <pc:docMk/>
            <pc:sldMk cId="1230748722" sldId="261"/>
            <ac:inkMk id="19" creationId="{1B526405-ABB4-FD4D-96CC-4D1731BF9090}"/>
          </ac:inkMkLst>
        </pc:inkChg>
        <pc:inkChg chg="add del">
          <ac:chgData name="Carlos Ruz Leiva" userId="09992e858996f815" providerId="LiveId" clId="{3A6C16C7-AA75-5741-9CBE-E5084CD610A5}" dt="2021-04-23T17:58:31.681" v="93"/>
          <ac:inkMkLst>
            <pc:docMk/>
            <pc:sldMk cId="1230748722" sldId="261"/>
            <ac:inkMk id="20" creationId="{46FA39A6-1C4B-6C4F-A1E8-112C8A9C49B9}"/>
          </ac:inkMkLst>
        </pc:inkChg>
        <pc:inkChg chg="add del">
          <ac:chgData name="Carlos Ruz Leiva" userId="09992e858996f815" providerId="LiveId" clId="{3A6C16C7-AA75-5741-9CBE-E5084CD610A5}" dt="2021-04-23T17:58:31.681" v="93"/>
          <ac:inkMkLst>
            <pc:docMk/>
            <pc:sldMk cId="1230748722" sldId="261"/>
            <ac:inkMk id="21" creationId="{85AFC39F-3008-8D48-BC8E-E059D9E6D1F5}"/>
          </ac:inkMkLst>
        </pc:inkChg>
        <pc:inkChg chg="add del">
          <ac:chgData name="Carlos Ruz Leiva" userId="09992e858996f815" providerId="LiveId" clId="{3A6C16C7-AA75-5741-9CBE-E5084CD610A5}" dt="2021-04-23T17:58:31.681" v="93"/>
          <ac:inkMkLst>
            <pc:docMk/>
            <pc:sldMk cId="1230748722" sldId="261"/>
            <ac:inkMk id="22" creationId="{932D8DDB-DF39-C041-88EC-42CF8BE1A8B6}"/>
          </ac:inkMkLst>
        </pc:inkChg>
        <pc:inkChg chg="add del">
          <ac:chgData name="Carlos Ruz Leiva" userId="09992e858996f815" providerId="LiveId" clId="{3A6C16C7-AA75-5741-9CBE-E5084CD610A5}" dt="2021-04-23T17:58:31.681" v="93"/>
          <ac:inkMkLst>
            <pc:docMk/>
            <pc:sldMk cId="1230748722" sldId="261"/>
            <ac:inkMk id="23" creationId="{B221C01F-8047-914C-9803-926143291A7E}"/>
          </ac:inkMkLst>
        </pc:inkChg>
        <pc:inkChg chg="add del reco">
          <ac:chgData name="Carlos Ruz Leiva" userId="09992e858996f815" providerId="LiveId" clId="{3A6C16C7-AA75-5741-9CBE-E5084CD610A5}" dt="2021-04-23T17:59:25.841" v="116"/>
          <ac:inkMkLst>
            <pc:docMk/>
            <pc:sldMk cId="1230748722" sldId="261"/>
            <ac:inkMk id="24" creationId="{3D0C09FF-B376-B249-8376-DEEA0B3E7049}"/>
          </ac:inkMkLst>
        </pc:inkChg>
        <pc:inkChg chg="add del">
          <ac:chgData name="Carlos Ruz Leiva" userId="09992e858996f815" providerId="LiveId" clId="{3A6C16C7-AA75-5741-9CBE-E5084CD610A5}" dt="2021-04-23T17:58:47.261" v="96"/>
          <ac:inkMkLst>
            <pc:docMk/>
            <pc:sldMk cId="1230748722" sldId="261"/>
            <ac:inkMk id="25" creationId="{3317DB61-2C73-134C-98CC-0606EB994BA3}"/>
          </ac:inkMkLst>
        </pc:inkChg>
        <pc:inkChg chg="add del">
          <ac:chgData name="Carlos Ruz Leiva" userId="09992e858996f815" providerId="LiveId" clId="{3A6C16C7-AA75-5741-9CBE-E5084CD610A5}" dt="2021-04-23T17:58:47.261" v="96"/>
          <ac:inkMkLst>
            <pc:docMk/>
            <pc:sldMk cId="1230748722" sldId="261"/>
            <ac:inkMk id="26" creationId="{7058C01B-1F94-2249-8C04-6607858FE263}"/>
          </ac:inkMkLst>
        </pc:inkChg>
        <pc:inkChg chg="add del reco">
          <ac:chgData name="Carlos Ruz Leiva" userId="09992e858996f815" providerId="LiveId" clId="{3A6C16C7-AA75-5741-9CBE-E5084CD610A5}" dt="2021-04-23T17:59:25.936" v="123"/>
          <ac:inkMkLst>
            <pc:docMk/>
            <pc:sldMk cId="1230748722" sldId="261"/>
            <ac:inkMk id="27" creationId="{E60736DA-1428-4D47-8803-CAD9D7025DB6}"/>
          </ac:inkMkLst>
        </pc:inkChg>
        <pc:inkChg chg="add del">
          <ac:chgData name="Carlos Ruz Leiva" userId="09992e858996f815" providerId="LiveId" clId="{3A6C16C7-AA75-5741-9CBE-E5084CD610A5}" dt="2021-04-23T17:58:49.790" v="99"/>
          <ac:inkMkLst>
            <pc:docMk/>
            <pc:sldMk cId="1230748722" sldId="261"/>
            <ac:inkMk id="28" creationId="{7CABD427-1C5C-D44C-AE09-C65DDF0FFC4E}"/>
          </ac:inkMkLst>
        </pc:inkChg>
        <pc:inkChg chg="add del">
          <ac:chgData name="Carlos Ruz Leiva" userId="09992e858996f815" providerId="LiveId" clId="{3A6C16C7-AA75-5741-9CBE-E5084CD610A5}" dt="2021-04-23T17:58:49.790" v="99"/>
          <ac:inkMkLst>
            <pc:docMk/>
            <pc:sldMk cId="1230748722" sldId="261"/>
            <ac:inkMk id="29" creationId="{9CB287B5-97BB-E44B-A191-518737EA736F}"/>
          </ac:inkMkLst>
        </pc:inkChg>
        <pc:inkChg chg="add del reco">
          <ac:chgData name="Carlos Ruz Leiva" userId="09992e858996f815" providerId="LiveId" clId="{3A6C16C7-AA75-5741-9CBE-E5084CD610A5}" dt="2021-04-23T17:59:25.923" v="122"/>
          <ac:inkMkLst>
            <pc:docMk/>
            <pc:sldMk cId="1230748722" sldId="261"/>
            <ac:inkMk id="30" creationId="{94EB71EE-B23B-6247-9CBD-DF4EC39B48B2}"/>
          </ac:inkMkLst>
        </pc:inkChg>
        <pc:inkChg chg="add del">
          <ac:chgData name="Carlos Ruz Leiva" userId="09992e858996f815" providerId="LiveId" clId="{3A6C16C7-AA75-5741-9CBE-E5084CD610A5}" dt="2021-04-23T17:58:54.780" v="103"/>
          <ac:inkMkLst>
            <pc:docMk/>
            <pc:sldMk cId="1230748722" sldId="261"/>
            <ac:inkMk id="31" creationId="{CF7869B8-91BB-BF4A-8245-4F64492E2974}"/>
          </ac:inkMkLst>
        </pc:inkChg>
        <pc:inkChg chg="add del">
          <ac:chgData name="Carlos Ruz Leiva" userId="09992e858996f815" providerId="LiveId" clId="{3A6C16C7-AA75-5741-9CBE-E5084CD610A5}" dt="2021-04-23T17:58:54.780" v="103"/>
          <ac:inkMkLst>
            <pc:docMk/>
            <pc:sldMk cId="1230748722" sldId="261"/>
            <ac:inkMk id="32" creationId="{6F0B46D6-65B5-2D4D-859D-2EEF3F215581}"/>
          </ac:inkMkLst>
        </pc:inkChg>
        <pc:inkChg chg="add del">
          <ac:chgData name="Carlos Ruz Leiva" userId="09992e858996f815" providerId="LiveId" clId="{3A6C16C7-AA75-5741-9CBE-E5084CD610A5}" dt="2021-04-23T17:58:54.780" v="103"/>
          <ac:inkMkLst>
            <pc:docMk/>
            <pc:sldMk cId="1230748722" sldId="261"/>
            <ac:inkMk id="33" creationId="{51F88217-262D-A34B-8DAD-ED8A0A1FEE63}"/>
          </ac:inkMkLst>
        </pc:inkChg>
        <pc:inkChg chg="add del reco">
          <ac:chgData name="Carlos Ruz Leiva" userId="09992e858996f815" providerId="LiveId" clId="{3A6C16C7-AA75-5741-9CBE-E5084CD610A5}" dt="2021-04-23T17:59:25.910" v="121"/>
          <ac:inkMkLst>
            <pc:docMk/>
            <pc:sldMk cId="1230748722" sldId="261"/>
            <ac:inkMk id="34" creationId="{E323D7AA-F2B1-D049-92B4-1BD4089EE3C0}"/>
          </ac:inkMkLst>
        </pc:inkChg>
        <pc:inkChg chg="add del">
          <ac:chgData name="Carlos Ruz Leiva" userId="09992e858996f815" providerId="LiveId" clId="{3A6C16C7-AA75-5741-9CBE-E5084CD610A5}" dt="2021-04-23T17:58:57.127" v="107"/>
          <ac:inkMkLst>
            <pc:docMk/>
            <pc:sldMk cId="1230748722" sldId="261"/>
            <ac:inkMk id="35" creationId="{B12EBE84-925B-E744-B342-B7883E933346}"/>
          </ac:inkMkLst>
        </pc:inkChg>
        <pc:inkChg chg="add del">
          <ac:chgData name="Carlos Ruz Leiva" userId="09992e858996f815" providerId="LiveId" clId="{3A6C16C7-AA75-5741-9CBE-E5084CD610A5}" dt="2021-04-23T17:58:57.127" v="107"/>
          <ac:inkMkLst>
            <pc:docMk/>
            <pc:sldMk cId="1230748722" sldId="261"/>
            <ac:inkMk id="36" creationId="{44D606AD-A135-0E4D-9F18-683DF6B3288C}"/>
          </ac:inkMkLst>
        </pc:inkChg>
        <pc:inkChg chg="add del">
          <ac:chgData name="Carlos Ruz Leiva" userId="09992e858996f815" providerId="LiveId" clId="{3A6C16C7-AA75-5741-9CBE-E5084CD610A5}" dt="2021-04-23T17:58:57.127" v="107"/>
          <ac:inkMkLst>
            <pc:docMk/>
            <pc:sldMk cId="1230748722" sldId="261"/>
            <ac:inkMk id="37" creationId="{08A19A74-F482-0C41-891B-4000A1D862BA}"/>
          </ac:inkMkLst>
        </pc:inkChg>
        <pc:inkChg chg="add del reco">
          <ac:chgData name="Carlos Ruz Leiva" userId="09992e858996f815" providerId="LiveId" clId="{3A6C16C7-AA75-5741-9CBE-E5084CD610A5}" dt="2021-04-23T17:59:25.897" v="120"/>
          <ac:inkMkLst>
            <pc:docMk/>
            <pc:sldMk cId="1230748722" sldId="261"/>
            <ac:inkMk id="38" creationId="{37B905A1-470B-D14B-893F-6EAB2D8C64A8}"/>
          </ac:inkMkLst>
        </pc:inkChg>
        <pc:inkChg chg="add del">
          <ac:chgData name="Carlos Ruz Leiva" userId="09992e858996f815" providerId="LiveId" clId="{3A6C16C7-AA75-5741-9CBE-E5084CD610A5}" dt="2021-04-23T17:59:25.884" v="119"/>
          <ac:inkMkLst>
            <pc:docMk/>
            <pc:sldMk cId="1230748722" sldId="261"/>
            <ac:inkMk id="39" creationId="{4EB5E04E-FA4B-0645-997D-AB249EB3104C}"/>
          </ac:inkMkLst>
        </pc:inkChg>
        <pc:inkChg chg="add del">
          <ac:chgData name="Carlos Ruz Leiva" userId="09992e858996f815" providerId="LiveId" clId="{3A6C16C7-AA75-5741-9CBE-E5084CD610A5}" dt="2021-04-23T17:59:18.243" v="112"/>
          <ac:inkMkLst>
            <pc:docMk/>
            <pc:sldMk cId="1230748722" sldId="261"/>
            <ac:inkMk id="40" creationId="{5AFB9CA9-84D6-C74F-91E5-043624839BD6}"/>
          </ac:inkMkLst>
        </pc:inkChg>
        <pc:inkChg chg="add del">
          <ac:chgData name="Carlos Ruz Leiva" userId="09992e858996f815" providerId="LiveId" clId="{3A6C16C7-AA75-5741-9CBE-E5084CD610A5}" dt="2021-04-23T17:59:18.243" v="112"/>
          <ac:inkMkLst>
            <pc:docMk/>
            <pc:sldMk cId="1230748722" sldId="261"/>
            <ac:inkMk id="41" creationId="{B25B9218-279F-8B42-8E06-B5D72B0C1EBF}"/>
          </ac:inkMkLst>
        </pc:inkChg>
        <pc:inkChg chg="add del">
          <ac:chgData name="Carlos Ruz Leiva" userId="09992e858996f815" providerId="LiveId" clId="{3A6C16C7-AA75-5741-9CBE-E5084CD610A5}" dt="2021-04-23T17:59:18.243" v="112"/>
          <ac:inkMkLst>
            <pc:docMk/>
            <pc:sldMk cId="1230748722" sldId="261"/>
            <ac:inkMk id="42" creationId="{0CC52396-1861-7146-ACD3-07CEC34D7FD8}"/>
          </ac:inkMkLst>
        </pc:inkChg>
        <pc:inkChg chg="add del reco">
          <ac:chgData name="Carlos Ruz Leiva" userId="09992e858996f815" providerId="LiveId" clId="{3A6C16C7-AA75-5741-9CBE-E5084CD610A5}" dt="2021-04-23T17:59:25.870" v="118"/>
          <ac:inkMkLst>
            <pc:docMk/>
            <pc:sldMk cId="1230748722" sldId="261"/>
            <ac:inkMk id="43" creationId="{8BC049A2-281B-374B-9B5E-8C3C70821162}"/>
          </ac:inkMkLst>
        </pc:inkChg>
        <pc:inkChg chg="add del">
          <ac:chgData name="Carlos Ruz Leiva" userId="09992e858996f815" providerId="LiveId" clId="{3A6C16C7-AA75-5741-9CBE-E5084CD610A5}" dt="2021-04-23T17:59:20.347" v="115"/>
          <ac:inkMkLst>
            <pc:docMk/>
            <pc:sldMk cId="1230748722" sldId="261"/>
            <ac:inkMk id="44" creationId="{32D490F7-5B14-9C48-B4F8-3B384B282D43}"/>
          </ac:inkMkLst>
        </pc:inkChg>
        <pc:inkChg chg="add del">
          <ac:chgData name="Carlos Ruz Leiva" userId="09992e858996f815" providerId="LiveId" clId="{3A6C16C7-AA75-5741-9CBE-E5084CD610A5}" dt="2021-04-23T17:59:20.347" v="115"/>
          <ac:inkMkLst>
            <pc:docMk/>
            <pc:sldMk cId="1230748722" sldId="261"/>
            <ac:inkMk id="45" creationId="{50235291-A1B5-D444-ACE6-9ADFED32F043}"/>
          </ac:inkMkLst>
        </pc:inkChg>
        <pc:inkChg chg="add del reco">
          <ac:chgData name="Carlos Ruz Leiva" userId="09992e858996f815" providerId="LiveId" clId="{3A6C16C7-AA75-5741-9CBE-E5084CD610A5}" dt="2021-04-23T17:59:25.854" v="117"/>
          <ac:inkMkLst>
            <pc:docMk/>
            <pc:sldMk cId="1230748722" sldId="261"/>
            <ac:inkMk id="46" creationId="{216DD220-D304-CF4E-A04A-F55C9A422493}"/>
          </ac:inkMkLst>
        </pc:inkChg>
        <pc:inkChg chg="add del">
          <ac:chgData name="Carlos Ruz Leiva" userId="09992e858996f815" providerId="LiveId" clId="{3A6C16C7-AA75-5741-9CBE-E5084CD610A5}" dt="2021-04-23T17:59:47.836" v="128"/>
          <ac:inkMkLst>
            <pc:docMk/>
            <pc:sldMk cId="1230748722" sldId="261"/>
            <ac:inkMk id="47" creationId="{80B73FA5-4B6E-B74C-8368-0C4A5307714C}"/>
          </ac:inkMkLst>
        </pc:inkChg>
        <pc:inkChg chg="add">
          <ac:chgData name="Carlos Ruz Leiva" userId="09992e858996f815" providerId="LiveId" clId="{3A6C16C7-AA75-5741-9CBE-E5084CD610A5}" dt="2021-04-23T17:59:43.682" v="125"/>
          <ac:inkMkLst>
            <pc:docMk/>
            <pc:sldMk cId="1230748722" sldId="261"/>
            <ac:inkMk id="48" creationId="{FE93EE67-678A-5448-9CB1-0F59509A592A}"/>
          </ac:inkMkLst>
        </pc:inkChg>
        <pc:inkChg chg="add del">
          <ac:chgData name="Carlos Ruz Leiva" userId="09992e858996f815" providerId="LiveId" clId="{3A6C16C7-AA75-5741-9CBE-E5084CD610A5}" dt="2021-04-23T17:59:47.836" v="128"/>
          <ac:inkMkLst>
            <pc:docMk/>
            <pc:sldMk cId="1230748722" sldId="261"/>
            <ac:inkMk id="49" creationId="{9E9D4F90-2F48-2344-8136-9A08141B2774}"/>
          </ac:inkMkLst>
        </pc:inkChg>
        <pc:inkChg chg="add del">
          <ac:chgData name="Carlos Ruz Leiva" userId="09992e858996f815" providerId="LiveId" clId="{3A6C16C7-AA75-5741-9CBE-E5084CD610A5}" dt="2021-04-23T17:59:47.836" v="128"/>
          <ac:inkMkLst>
            <pc:docMk/>
            <pc:sldMk cId="1230748722" sldId="261"/>
            <ac:inkMk id="50" creationId="{DF89F8A5-46F2-AA46-B6EA-D8F5E2CF51DF}"/>
          </ac:inkMkLst>
        </pc:inkChg>
        <pc:inkChg chg="add reco">
          <ac:chgData name="Carlos Ruz Leiva" userId="09992e858996f815" providerId="LiveId" clId="{3A6C16C7-AA75-5741-9CBE-E5084CD610A5}" dt="2021-04-23T17:59:47.836" v="128"/>
          <ac:inkMkLst>
            <pc:docMk/>
            <pc:sldMk cId="1230748722" sldId="261"/>
            <ac:inkMk id="51" creationId="{EAC1E784-A874-414D-ABB4-143EB9D046CC}"/>
          </ac:inkMkLst>
        </pc:inkChg>
        <pc:inkChg chg="add del">
          <ac:chgData name="Carlos Ruz Leiva" userId="09992e858996f815" providerId="LiveId" clId="{3A6C16C7-AA75-5741-9CBE-E5084CD610A5}" dt="2021-04-23T17:59:49.904" v="131"/>
          <ac:inkMkLst>
            <pc:docMk/>
            <pc:sldMk cId="1230748722" sldId="261"/>
            <ac:inkMk id="52" creationId="{8192B33E-CF9D-1D4D-A2AA-3A8FF8073533}"/>
          </ac:inkMkLst>
        </pc:inkChg>
        <pc:inkChg chg="add del">
          <ac:chgData name="Carlos Ruz Leiva" userId="09992e858996f815" providerId="LiveId" clId="{3A6C16C7-AA75-5741-9CBE-E5084CD610A5}" dt="2021-04-23T17:59:49.904" v="131"/>
          <ac:inkMkLst>
            <pc:docMk/>
            <pc:sldMk cId="1230748722" sldId="261"/>
            <ac:inkMk id="53" creationId="{EC375593-F20D-CA4A-825E-D4CAB6B06727}"/>
          </ac:inkMkLst>
        </pc:inkChg>
        <pc:inkChg chg="add reco">
          <ac:chgData name="Carlos Ruz Leiva" userId="09992e858996f815" providerId="LiveId" clId="{3A6C16C7-AA75-5741-9CBE-E5084CD610A5}" dt="2021-04-23T17:59:49.904" v="131"/>
          <ac:inkMkLst>
            <pc:docMk/>
            <pc:sldMk cId="1230748722" sldId="261"/>
            <ac:inkMk id="54" creationId="{4810D889-1ADF-AA4D-B681-2F897FB7EF23}"/>
          </ac:inkMkLst>
        </pc:inkChg>
        <pc:inkChg chg="add del">
          <ac:chgData name="Carlos Ruz Leiva" userId="09992e858996f815" providerId="LiveId" clId="{3A6C16C7-AA75-5741-9CBE-E5084CD610A5}" dt="2021-04-23T17:59:52.553" v="135"/>
          <ac:inkMkLst>
            <pc:docMk/>
            <pc:sldMk cId="1230748722" sldId="261"/>
            <ac:inkMk id="55" creationId="{DC25A4F2-56F7-8943-B91A-1BF1F8C43CFE}"/>
          </ac:inkMkLst>
        </pc:inkChg>
        <pc:inkChg chg="add del">
          <ac:chgData name="Carlos Ruz Leiva" userId="09992e858996f815" providerId="LiveId" clId="{3A6C16C7-AA75-5741-9CBE-E5084CD610A5}" dt="2021-04-23T17:59:52.553" v="135"/>
          <ac:inkMkLst>
            <pc:docMk/>
            <pc:sldMk cId="1230748722" sldId="261"/>
            <ac:inkMk id="56" creationId="{A9CB12C5-A04D-A74A-939E-C0BA35ACCE7E}"/>
          </ac:inkMkLst>
        </pc:inkChg>
        <pc:inkChg chg="add del">
          <ac:chgData name="Carlos Ruz Leiva" userId="09992e858996f815" providerId="LiveId" clId="{3A6C16C7-AA75-5741-9CBE-E5084CD610A5}" dt="2021-04-23T17:59:52.553" v="135"/>
          <ac:inkMkLst>
            <pc:docMk/>
            <pc:sldMk cId="1230748722" sldId="261"/>
            <ac:inkMk id="57" creationId="{EA12CE67-D6AB-4F44-A520-47861C095ECF}"/>
          </ac:inkMkLst>
        </pc:inkChg>
        <pc:inkChg chg="add reco">
          <ac:chgData name="Carlos Ruz Leiva" userId="09992e858996f815" providerId="LiveId" clId="{3A6C16C7-AA75-5741-9CBE-E5084CD610A5}" dt="2021-04-23T17:59:52.553" v="135"/>
          <ac:inkMkLst>
            <pc:docMk/>
            <pc:sldMk cId="1230748722" sldId="261"/>
            <ac:inkMk id="58" creationId="{80E07B6C-C424-6D4D-B516-3B4E5407DC95}"/>
          </ac:inkMkLst>
        </pc:inkChg>
        <pc:inkChg chg="add del">
          <ac:chgData name="Carlos Ruz Leiva" userId="09992e858996f815" providerId="LiveId" clId="{3A6C16C7-AA75-5741-9CBE-E5084CD610A5}" dt="2021-04-23T17:59:55.148" v="138"/>
          <ac:inkMkLst>
            <pc:docMk/>
            <pc:sldMk cId="1230748722" sldId="261"/>
            <ac:inkMk id="59" creationId="{6228CD10-7670-B14D-8A14-716F32F34620}"/>
          </ac:inkMkLst>
        </pc:inkChg>
        <pc:inkChg chg="add del">
          <ac:chgData name="Carlos Ruz Leiva" userId="09992e858996f815" providerId="LiveId" clId="{3A6C16C7-AA75-5741-9CBE-E5084CD610A5}" dt="2021-04-23T17:59:55.148" v="138"/>
          <ac:inkMkLst>
            <pc:docMk/>
            <pc:sldMk cId="1230748722" sldId="261"/>
            <ac:inkMk id="60" creationId="{8E5112B3-1605-8946-89BA-78E43082A6E7}"/>
          </ac:inkMkLst>
        </pc:inkChg>
        <pc:inkChg chg="add reco">
          <ac:chgData name="Carlos Ruz Leiva" userId="09992e858996f815" providerId="LiveId" clId="{3A6C16C7-AA75-5741-9CBE-E5084CD610A5}" dt="2021-04-23T17:59:55.148" v="138"/>
          <ac:inkMkLst>
            <pc:docMk/>
            <pc:sldMk cId="1230748722" sldId="261"/>
            <ac:inkMk id="61" creationId="{5D55D48F-3FFC-A648-AA7B-1D1312540C03}"/>
          </ac:inkMkLst>
        </pc:inkChg>
        <pc:inkChg chg="add del">
          <ac:chgData name="Carlos Ruz Leiva" userId="09992e858996f815" providerId="LiveId" clId="{3A6C16C7-AA75-5741-9CBE-E5084CD610A5}" dt="2021-04-23T17:59:56.257" v="141"/>
          <ac:inkMkLst>
            <pc:docMk/>
            <pc:sldMk cId="1230748722" sldId="261"/>
            <ac:inkMk id="62" creationId="{A0CDBD48-8EAF-E141-A8EE-0E4F5239E614}"/>
          </ac:inkMkLst>
        </pc:inkChg>
        <pc:inkChg chg="add del">
          <ac:chgData name="Carlos Ruz Leiva" userId="09992e858996f815" providerId="LiveId" clId="{3A6C16C7-AA75-5741-9CBE-E5084CD610A5}" dt="2021-04-23T17:59:56.257" v="141"/>
          <ac:inkMkLst>
            <pc:docMk/>
            <pc:sldMk cId="1230748722" sldId="261"/>
            <ac:inkMk id="63" creationId="{B00E19D1-0520-6A44-B274-861E25AB16AB}"/>
          </ac:inkMkLst>
        </pc:inkChg>
        <pc:inkChg chg="add del mod reco modStrokes">
          <ac:chgData name="Carlos Ruz Leiva" userId="09992e858996f815" providerId="LiveId" clId="{3A6C16C7-AA75-5741-9CBE-E5084CD610A5}" dt="2021-04-23T18:00:03.163" v="143"/>
          <ac:inkMkLst>
            <pc:docMk/>
            <pc:sldMk cId="1230748722" sldId="261"/>
            <ac:inkMk id="64" creationId="{06C7CD54-421E-E844-BA01-64814BA27459}"/>
          </ac:inkMkLst>
        </pc:inkChg>
        <pc:inkChg chg="add del">
          <ac:chgData name="Carlos Ruz Leiva" userId="09992e858996f815" providerId="LiveId" clId="{3A6C16C7-AA75-5741-9CBE-E5084CD610A5}" dt="2021-04-23T18:00:11.519" v="147"/>
          <ac:inkMkLst>
            <pc:docMk/>
            <pc:sldMk cId="1230748722" sldId="261"/>
            <ac:inkMk id="65" creationId="{D4B5BE08-B36F-A340-840D-7EC0F5F27A30}"/>
          </ac:inkMkLst>
        </pc:inkChg>
        <pc:inkChg chg="add del">
          <ac:chgData name="Carlos Ruz Leiva" userId="09992e858996f815" providerId="LiveId" clId="{3A6C16C7-AA75-5741-9CBE-E5084CD610A5}" dt="2021-04-23T18:00:11.519" v="147"/>
          <ac:inkMkLst>
            <pc:docMk/>
            <pc:sldMk cId="1230748722" sldId="261"/>
            <ac:inkMk id="66" creationId="{FF0BE44E-3FDF-3E4E-A1F8-747B430762FD}"/>
          </ac:inkMkLst>
        </pc:inkChg>
        <pc:inkChg chg="add del">
          <ac:chgData name="Carlos Ruz Leiva" userId="09992e858996f815" providerId="LiveId" clId="{3A6C16C7-AA75-5741-9CBE-E5084CD610A5}" dt="2021-04-23T18:00:11.519" v="147"/>
          <ac:inkMkLst>
            <pc:docMk/>
            <pc:sldMk cId="1230748722" sldId="261"/>
            <ac:inkMk id="67" creationId="{78AC6064-36F4-3948-B409-3EFBCBA0D2A9}"/>
          </ac:inkMkLst>
        </pc:inkChg>
        <pc:inkChg chg="add reco">
          <ac:chgData name="Carlos Ruz Leiva" userId="09992e858996f815" providerId="LiveId" clId="{3A6C16C7-AA75-5741-9CBE-E5084CD610A5}" dt="2021-04-23T18:00:11.519" v="147"/>
          <ac:inkMkLst>
            <pc:docMk/>
            <pc:sldMk cId="1230748722" sldId="261"/>
            <ac:inkMk id="68" creationId="{3A95AE56-5B86-1747-8064-EC2DB9F2AD71}"/>
          </ac:inkMkLst>
        </pc:inkChg>
        <pc:inkChg chg="add del">
          <ac:chgData name="Carlos Ruz Leiva" userId="09992e858996f815" providerId="LiveId" clId="{3A6C16C7-AA75-5741-9CBE-E5084CD610A5}" dt="2021-04-23T18:00:18.281" v="150"/>
          <ac:inkMkLst>
            <pc:docMk/>
            <pc:sldMk cId="1230748722" sldId="261"/>
            <ac:inkMk id="69" creationId="{8A2D1F58-4DB6-9446-9D5B-7E9D20FAEB06}"/>
          </ac:inkMkLst>
        </pc:inkChg>
        <pc:inkChg chg="add del">
          <ac:chgData name="Carlos Ruz Leiva" userId="09992e858996f815" providerId="LiveId" clId="{3A6C16C7-AA75-5741-9CBE-E5084CD610A5}" dt="2021-04-23T18:00:18.281" v="150"/>
          <ac:inkMkLst>
            <pc:docMk/>
            <pc:sldMk cId="1230748722" sldId="261"/>
            <ac:inkMk id="70" creationId="{9D432038-DF4C-BE43-AA67-7A7F01F92909}"/>
          </ac:inkMkLst>
        </pc:inkChg>
        <pc:inkChg chg="add reco">
          <ac:chgData name="Carlos Ruz Leiva" userId="09992e858996f815" providerId="LiveId" clId="{3A6C16C7-AA75-5741-9CBE-E5084CD610A5}" dt="2021-04-23T18:00:18.281" v="150"/>
          <ac:inkMkLst>
            <pc:docMk/>
            <pc:sldMk cId="1230748722" sldId="261"/>
            <ac:inkMk id="71" creationId="{DBC8D9C7-6011-8E4D-8CE8-9FB2EBA0AF6F}"/>
          </ac:inkMkLst>
        </pc:inkChg>
        <pc:inkChg chg="add">
          <ac:chgData name="Carlos Ruz Leiva" userId="09992e858996f815" providerId="LiveId" clId="{3A6C16C7-AA75-5741-9CBE-E5084CD610A5}" dt="2021-04-23T18:00:19.579" v="151"/>
          <ac:inkMkLst>
            <pc:docMk/>
            <pc:sldMk cId="1230748722" sldId="261"/>
            <ac:inkMk id="72" creationId="{AB41144F-68EF-BD4C-996B-096886B74D59}"/>
          </ac:inkMkLst>
        </pc:inkChg>
        <pc:inkChg chg="add">
          <ac:chgData name="Carlos Ruz Leiva" userId="09992e858996f815" providerId="LiveId" clId="{3A6C16C7-AA75-5741-9CBE-E5084CD610A5}" dt="2021-04-23T18:00:23.312" v="152"/>
          <ac:inkMkLst>
            <pc:docMk/>
            <pc:sldMk cId="1230748722" sldId="261"/>
            <ac:inkMk id="73" creationId="{9300FCEB-C892-9C41-8F04-F72CCCFB1CF8}"/>
          </ac:inkMkLst>
        </pc:inkChg>
        <pc:inkChg chg="add del">
          <ac:chgData name="Carlos Ruz Leiva" userId="09992e858996f815" providerId="LiveId" clId="{3A6C16C7-AA75-5741-9CBE-E5084CD610A5}" dt="2021-04-23T18:00:40.447" v="155"/>
          <ac:inkMkLst>
            <pc:docMk/>
            <pc:sldMk cId="1230748722" sldId="261"/>
            <ac:inkMk id="74" creationId="{3C1AB6F8-96E2-4147-B18C-3A5F4539C00D}"/>
          </ac:inkMkLst>
        </pc:inkChg>
        <pc:inkChg chg="add del">
          <ac:chgData name="Carlos Ruz Leiva" userId="09992e858996f815" providerId="LiveId" clId="{3A6C16C7-AA75-5741-9CBE-E5084CD610A5}" dt="2021-04-23T18:00:40.447" v="155"/>
          <ac:inkMkLst>
            <pc:docMk/>
            <pc:sldMk cId="1230748722" sldId="261"/>
            <ac:inkMk id="75" creationId="{3BEE1393-7EDA-4044-963E-B2FEBEC79139}"/>
          </ac:inkMkLst>
        </pc:inkChg>
        <pc:inkChg chg="add reco">
          <ac:chgData name="Carlos Ruz Leiva" userId="09992e858996f815" providerId="LiveId" clId="{3A6C16C7-AA75-5741-9CBE-E5084CD610A5}" dt="2021-04-23T18:00:40.447" v="155"/>
          <ac:inkMkLst>
            <pc:docMk/>
            <pc:sldMk cId="1230748722" sldId="261"/>
            <ac:inkMk id="76" creationId="{1C3927DD-65BF-7C4C-8181-4FACF31DFA62}"/>
          </ac:inkMkLst>
        </pc:inkChg>
        <pc:inkChg chg="add">
          <ac:chgData name="Carlos Ruz Leiva" userId="09992e858996f815" providerId="LiveId" clId="{3A6C16C7-AA75-5741-9CBE-E5084CD610A5}" dt="2021-04-23T18:00:40.630" v="156"/>
          <ac:inkMkLst>
            <pc:docMk/>
            <pc:sldMk cId="1230748722" sldId="261"/>
            <ac:inkMk id="77" creationId="{A1459755-3FB3-3244-8DF7-452731422CCD}"/>
          </ac:inkMkLst>
        </pc:inkChg>
        <pc:inkChg chg="add del">
          <ac:chgData name="Carlos Ruz Leiva" userId="09992e858996f815" providerId="LiveId" clId="{3A6C16C7-AA75-5741-9CBE-E5084CD610A5}" dt="2021-04-23T18:00:49.243" v="160"/>
          <ac:inkMkLst>
            <pc:docMk/>
            <pc:sldMk cId="1230748722" sldId="261"/>
            <ac:inkMk id="78" creationId="{4F44DC01-A8E9-DF40-9CFD-230836F35D96}"/>
          </ac:inkMkLst>
        </pc:inkChg>
        <pc:inkChg chg="add del">
          <ac:chgData name="Carlos Ruz Leiva" userId="09992e858996f815" providerId="LiveId" clId="{3A6C16C7-AA75-5741-9CBE-E5084CD610A5}" dt="2021-04-23T18:00:49.243" v="160"/>
          <ac:inkMkLst>
            <pc:docMk/>
            <pc:sldMk cId="1230748722" sldId="261"/>
            <ac:inkMk id="79" creationId="{3217B0B0-DD1F-074E-AFDE-7610E86CFD91}"/>
          </ac:inkMkLst>
        </pc:inkChg>
        <pc:inkChg chg="add del">
          <ac:chgData name="Carlos Ruz Leiva" userId="09992e858996f815" providerId="LiveId" clId="{3A6C16C7-AA75-5741-9CBE-E5084CD610A5}" dt="2021-04-23T18:00:49.243" v="160"/>
          <ac:inkMkLst>
            <pc:docMk/>
            <pc:sldMk cId="1230748722" sldId="261"/>
            <ac:inkMk id="80" creationId="{728B1E45-32B4-E846-BCA3-6B4CD1E085B5}"/>
          </ac:inkMkLst>
        </pc:inkChg>
        <pc:inkChg chg="add reco">
          <ac:chgData name="Carlos Ruz Leiva" userId="09992e858996f815" providerId="LiveId" clId="{3A6C16C7-AA75-5741-9CBE-E5084CD610A5}" dt="2021-04-23T18:00:49.243" v="160"/>
          <ac:inkMkLst>
            <pc:docMk/>
            <pc:sldMk cId="1230748722" sldId="261"/>
            <ac:inkMk id="81" creationId="{DCD65E2D-0AA4-E848-8F7C-38133359C8DD}"/>
          </ac:inkMkLst>
        </pc:inkChg>
        <pc:inkChg chg="add del">
          <ac:chgData name="Carlos Ruz Leiva" userId="09992e858996f815" providerId="LiveId" clId="{3A6C16C7-AA75-5741-9CBE-E5084CD610A5}" dt="2021-04-23T18:00:51.661" v="163"/>
          <ac:inkMkLst>
            <pc:docMk/>
            <pc:sldMk cId="1230748722" sldId="261"/>
            <ac:inkMk id="82" creationId="{8D2F884F-EFED-834C-A4B6-09A1893B91E5}"/>
          </ac:inkMkLst>
        </pc:inkChg>
        <pc:inkChg chg="add del">
          <ac:chgData name="Carlos Ruz Leiva" userId="09992e858996f815" providerId="LiveId" clId="{3A6C16C7-AA75-5741-9CBE-E5084CD610A5}" dt="2021-04-23T18:00:51.661" v="163"/>
          <ac:inkMkLst>
            <pc:docMk/>
            <pc:sldMk cId="1230748722" sldId="261"/>
            <ac:inkMk id="83" creationId="{8303A737-9A70-6847-9FE0-90E71E0C07F3}"/>
          </ac:inkMkLst>
        </pc:inkChg>
        <pc:inkChg chg="add reco">
          <ac:chgData name="Carlos Ruz Leiva" userId="09992e858996f815" providerId="LiveId" clId="{3A6C16C7-AA75-5741-9CBE-E5084CD610A5}" dt="2021-04-23T18:00:51.661" v="163"/>
          <ac:inkMkLst>
            <pc:docMk/>
            <pc:sldMk cId="1230748722" sldId="261"/>
            <ac:inkMk id="84" creationId="{2E2CD14E-0C25-474E-8472-A95F07265EC3}"/>
          </ac:inkMkLst>
        </pc:inkChg>
        <pc:inkChg chg="add del">
          <ac:chgData name="Carlos Ruz Leiva" userId="09992e858996f815" providerId="LiveId" clId="{3A6C16C7-AA75-5741-9CBE-E5084CD610A5}" dt="2021-04-23T18:00:52.724" v="166"/>
          <ac:inkMkLst>
            <pc:docMk/>
            <pc:sldMk cId="1230748722" sldId="261"/>
            <ac:inkMk id="85" creationId="{00FE6CF0-BF00-8447-987F-D15511A21FF7}"/>
          </ac:inkMkLst>
        </pc:inkChg>
        <pc:inkChg chg="add del">
          <ac:chgData name="Carlos Ruz Leiva" userId="09992e858996f815" providerId="LiveId" clId="{3A6C16C7-AA75-5741-9CBE-E5084CD610A5}" dt="2021-04-23T18:00:52.724" v="166"/>
          <ac:inkMkLst>
            <pc:docMk/>
            <pc:sldMk cId="1230748722" sldId="261"/>
            <ac:inkMk id="86" creationId="{076ED542-9A79-0F4A-A034-942E50CD14A0}"/>
          </ac:inkMkLst>
        </pc:inkChg>
        <pc:inkChg chg="add reco">
          <ac:chgData name="Carlos Ruz Leiva" userId="09992e858996f815" providerId="LiveId" clId="{3A6C16C7-AA75-5741-9CBE-E5084CD610A5}" dt="2021-04-23T18:00:52.724" v="166"/>
          <ac:inkMkLst>
            <pc:docMk/>
            <pc:sldMk cId="1230748722" sldId="261"/>
            <ac:inkMk id="87" creationId="{4A01BBA6-783C-4241-9A22-C74F7CF1D413}"/>
          </ac:inkMkLst>
        </pc:inkChg>
        <pc:inkChg chg="add">
          <ac:chgData name="Carlos Ruz Leiva" userId="09992e858996f815" providerId="LiveId" clId="{3A6C16C7-AA75-5741-9CBE-E5084CD610A5}" dt="2021-04-23T18:00:52.891" v="167"/>
          <ac:inkMkLst>
            <pc:docMk/>
            <pc:sldMk cId="1230748722" sldId="261"/>
            <ac:inkMk id="88" creationId="{2A49D198-6DB5-364A-B531-0C675D95E32E}"/>
          </ac:inkMkLst>
        </pc:inkChg>
        <pc:inkChg chg="add">
          <ac:chgData name="Carlos Ruz Leiva" userId="09992e858996f815" providerId="LiveId" clId="{3A6C16C7-AA75-5741-9CBE-E5084CD610A5}" dt="2021-04-23T18:00:56.604" v="168"/>
          <ac:inkMkLst>
            <pc:docMk/>
            <pc:sldMk cId="1230748722" sldId="261"/>
            <ac:inkMk id="89" creationId="{765FA513-E15B-4E47-8DB6-6299EF190CA8}"/>
          </ac:inkMkLst>
        </pc:inkChg>
        <pc:inkChg chg="add del">
          <ac:chgData name="Carlos Ruz Leiva" userId="09992e858996f815" providerId="LiveId" clId="{3A6C16C7-AA75-5741-9CBE-E5084CD610A5}" dt="2021-04-23T18:01:02.440" v="171"/>
          <ac:inkMkLst>
            <pc:docMk/>
            <pc:sldMk cId="1230748722" sldId="261"/>
            <ac:inkMk id="90" creationId="{F6E596BC-BDB8-894C-873B-A63EAF717EC4}"/>
          </ac:inkMkLst>
        </pc:inkChg>
        <pc:inkChg chg="add del">
          <ac:chgData name="Carlos Ruz Leiva" userId="09992e858996f815" providerId="LiveId" clId="{3A6C16C7-AA75-5741-9CBE-E5084CD610A5}" dt="2021-04-23T18:01:02.440" v="171"/>
          <ac:inkMkLst>
            <pc:docMk/>
            <pc:sldMk cId="1230748722" sldId="261"/>
            <ac:inkMk id="91" creationId="{C70B404F-9939-CB43-8972-13798468533C}"/>
          </ac:inkMkLst>
        </pc:inkChg>
        <pc:inkChg chg="add reco">
          <ac:chgData name="Carlos Ruz Leiva" userId="09992e858996f815" providerId="LiveId" clId="{3A6C16C7-AA75-5741-9CBE-E5084CD610A5}" dt="2021-04-23T18:01:02.440" v="171"/>
          <ac:inkMkLst>
            <pc:docMk/>
            <pc:sldMk cId="1230748722" sldId="261"/>
            <ac:inkMk id="92" creationId="{8FC37B0E-4A9A-E247-BAFB-650DED081DBD}"/>
          </ac:inkMkLst>
        </pc:inkChg>
        <pc:inkChg chg="add del">
          <ac:chgData name="Carlos Ruz Leiva" userId="09992e858996f815" providerId="LiveId" clId="{3A6C16C7-AA75-5741-9CBE-E5084CD610A5}" dt="2021-04-23T18:01:04.399" v="174"/>
          <ac:inkMkLst>
            <pc:docMk/>
            <pc:sldMk cId="1230748722" sldId="261"/>
            <ac:inkMk id="93" creationId="{FB569843-7B41-7443-BEAA-63F79D32B4D2}"/>
          </ac:inkMkLst>
        </pc:inkChg>
        <pc:inkChg chg="add del">
          <ac:chgData name="Carlos Ruz Leiva" userId="09992e858996f815" providerId="LiveId" clId="{3A6C16C7-AA75-5741-9CBE-E5084CD610A5}" dt="2021-04-23T18:01:04.399" v="174"/>
          <ac:inkMkLst>
            <pc:docMk/>
            <pc:sldMk cId="1230748722" sldId="261"/>
            <ac:inkMk id="94" creationId="{5E0E4308-CEAC-C64E-85CC-81912F00D306}"/>
          </ac:inkMkLst>
        </pc:inkChg>
        <pc:inkChg chg="add reco">
          <ac:chgData name="Carlos Ruz Leiva" userId="09992e858996f815" providerId="LiveId" clId="{3A6C16C7-AA75-5741-9CBE-E5084CD610A5}" dt="2021-04-23T18:01:04.399" v="174"/>
          <ac:inkMkLst>
            <pc:docMk/>
            <pc:sldMk cId="1230748722" sldId="261"/>
            <ac:inkMk id="95" creationId="{8284FC2A-A4FB-1F4A-84CF-D5E668C006CB}"/>
          </ac:inkMkLst>
        </pc:inkChg>
        <pc:inkChg chg="add">
          <ac:chgData name="Carlos Ruz Leiva" userId="09992e858996f815" providerId="LiveId" clId="{3A6C16C7-AA75-5741-9CBE-E5084CD610A5}" dt="2021-04-23T18:01:04.424" v="175"/>
          <ac:inkMkLst>
            <pc:docMk/>
            <pc:sldMk cId="1230748722" sldId="261"/>
            <ac:inkMk id="96" creationId="{DF1650EA-1476-754A-AADE-14120418B113}"/>
          </ac:inkMkLst>
        </pc:inkChg>
        <pc:inkChg chg="add del">
          <ac:chgData name="Carlos Ruz Leiva" userId="09992e858996f815" providerId="LiveId" clId="{3A6C16C7-AA75-5741-9CBE-E5084CD610A5}" dt="2021-04-23T18:01:09.441" v="178"/>
          <ac:inkMkLst>
            <pc:docMk/>
            <pc:sldMk cId="1230748722" sldId="261"/>
            <ac:inkMk id="97" creationId="{B18AF005-DC08-734A-93B0-855A6F0C1579}"/>
          </ac:inkMkLst>
        </pc:inkChg>
        <pc:inkChg chg="add del">
          <ac:chgData name="Carlos Ruz Leiva" userId="09992e858996f815" providerId="LiveId" clId="{3A6C16C7-AA75-5741-9CBE-E5084CD610A5}" dt="2021-04-23T18:01:09.441" v="178"/>
          <ac:inkMkLst>
            <pc:docMk/>
            <pc:sldMk cId="1230748722" sldId="261"/>
            <ac:inkMk id="98" creationId="{33ECE988-9603-8146-8C76-36254AA828BC}"/>
          </ac:inkMkLst>
        </pc:inkChg>
        <pc:inkChg chg="add reco">
          <ac:chgData name="Carlos Ruz Leiva" userId="09992e858996f815" providerId="LiveId" clId="{3A6C16C7-AA75-5741-9CBE-E5084CD610A5}" dt="2021-04-23T18:01:09.441" v="178"/>
          <ac:inkMkLst>
            <pc:docMk/>
            <pc:sldMk cId="1230748722" sldId="261"/>
            <ac:inkMk id="99" creationId="{5437DDE7-17A4-B44A-81E6-3B543A546E3B}"/>
          </ac:inkMkLst>
        </pc:inkChg>
        <pc:inkChg chg="add del">
          <ac:chgData name="Carlos Ruz Leiva" userId="09992e858996f815" providerId="LiveId" clId="{3A6C16C7-AA75-5741-9CBE-E5084CD610A5}" dt="2021-04-23T18:01:43.362" v="183"/>
          <ac:inkMkLst>
            <pc:docMk/>
            <pc:sldMk cId="1230748722" sldId="261"/>
            <ac:inkMk id="100" creationId="{4690932B-BFF4-BD44-AA64-103AE59412DB}"/>
          </ac:inkMkLst>
        </pc:inkChg>
        <pc:inkChg chg="add del">
          <ac:chgData name="Carlos Ruz Leiva" userId="09992e858996f815" providerId="LiveId" clId="{3A6C16C7-AA75-5741-9CBE-E5084CD610A5}" dt="2021-04-23T18:01:43.362" v="183"/>
          <ac:inkMkLst>
            <pc:docMk/>
            <pc:sldMk cId="1230748722" sldId="261"/>
            <ac:inkMk id="101" creationId="{A7391B34-69F5-C441-9453-2BFFCA5C43FF}"/>
          </ac:inkMkLst>
        </pc:inkChg>
        <pc:inkChg chg="add reco">
          <ac:chgData name="Carlos Ruz Leiva" userId="09992e858996f815" providerId="LiveId" clId="{3A6C16C7-AA75-5741-9CBE-E5084CD610A5}" dt="2021-04-23T18:01:43.362" v="183"/>
          <ac:inkMkLst>
            <pc:docMk/>
            <pc:sldMk cId="1230748722" sldId="261"/>
            <ac:inkMk id="102" creationId="{B839BBE7-FBF9-2A47-9E7D-4F5FA6ED0716}"/>
          </ac:inkMkLst>
        </pc:inkChg>
        <pc:inkChg chg="add del">
          <ac:chgData name="Carlos Ruz Leiva" userId="09992e858996f815" providerId="LiveId" clId="{3A6C16C7-AA75-5741-9CBE-E5084CD610A5}" dt="2021-04-23T18:01:46.747" v="188"/>
          <ac:inkMkLst>
            <pc:docMk/>
            <pc:sldMk cId="1230748722" sldId="261"/>
            <ac:inkMk id="103" creationId="{22D30613-D907-784C-9522-57DB4369E368}"/>
          </ac:inkMkLst>
        </pc:inkChg>
        <pc:inkChg chg="add del">
          <ac:chgData name="Carlos Ruz Leiva" userId="09992e858996f815" providerId="LiveId" clId="{3A6C16C7-AA75-5741-9CBE-E5084CD610A5}" dt="2021-04-23T18:01:46.747" v="188"/>
          <ac:inkMkLst>
            <pc:docMk/>
            <pc:sldMk cId="1230748722" sldId="261"/>
            <ac:inkMk id="104" creationId="{941D1FC2-1914-654B-888B-44B1E2A6DAFC}"/>
          </ac:inkMkLst>
        </pc:inkChg>
        <pc:inkChg chg="add del">
          <ac:chgData name="Carlos Ruz Leiva" userId="09992e858996f815" providerId="LiveId" clId="{3A6C16C7-AA75-5741-9CBE-E5084CD610A5}" dt="2021-04-23T18:01:46.747" v="188"/>
          <ac:inkMkLst>
            <pc:docMk/>
            <pc:sldMk cId="1230748722" sldId="261"/>
            <ac:inkMk id="105" creationId="{B6DD0319-2637-5747-97BC-0D755B61F3E9}"/>
          </ac:inkMkLst>
        </pc:inkChg>
        <pc:inkChg chg="add del">
          <ac:chgData name="Carlos Ruz Leiva" userId="09992e858996f815" providerId="LiveId" clId="{3A6C16C7-AA75-5741-9CBE-E5084CD610A5}" dt="2021-04-23T18:01:46.747" v="188"/>
          <ac:inkMkLst>
            <pc:docMk/>
            <pc:sldMk cId="1230748722" sldId="261"/>
            <ac:inkMk id="106" creationId="{F07555F8-4A9C-2942-8621-CC5998DC5CDB}"/>
          </ac:inkMkLst>
        </pc:inkChg>
        <pc:inkChg chg="add reco">
          <ac:chgData name="Carlos Ruz Leiva" userId="09992e858996f815" providerId="LiveId" clId="{3A6C16C7-AA75-5741-9CBE-E5084CD610A5}" dt="2021-04-23T18:01:46.747" v="188"/>
          <ac:inkMkLst>
            <pc:docMk/>
            <pc:sldMk cId="1230748722" sldId="261"/>
            <ac:inkMk id="107" creationId="{FDFC5B8D-699D-CD4A-9092-6E90FBC21E06}"/>
          </ac:inkMkLst>
        </pc:inkChg>
        <pc:inkChg chg="add reco">
          <ac:chgData name="Carlos Ruz Leiva" userId="09992e858996f815" providerId="LiveId" clId="{3A6C16C7-AA75-5741-9CBE-E5084CD610A5}" dt="2021-04-23T18:01:46.747" v="188"/>
          <ac:inkMkLst>
            <pc:docMk/>
            <pc:sldMk cId="1230748722" sldId="261"/>
            <ac:inkMk id="108" creationId="{A05E2D1F-3388-8049-882F-AD1C632CB2C8}"/>
          </ac:inkMkLst>
        </pc:inkChg>
        <pc:inkChg chg="add del">
          <ac:chgData name="Carlos Ruz Leiva" userId="09992e858996f815" providerId="LiveId" clId="{3A6C16C7-AA75-5741-9CBE-E5084CD610A5}" dt="2021-04-23T18:01:48.926" v="191"/>
          <ac:inkMkLst>
            <pc:docMk/>
            <pc:sldMk cId="1230748722" sldId="261"/>
            <ac:inkMk id="109" creationId="{C2B692BC-BC47-2647-8B22-9904C7D140F6}"/>
          </ac:inkMkLst>
        </pc:inkChg>
        <pc:inkChg chg="add del">
          <ac:chgData name="Carlos Ruz Leiva" userId="09992e858996f815" providerId="LiveId" clId="{3A6C16C7-AA75-5741-9CBE-E5084CD610A5}" dt="2021-04-23T18:01:48.926" v="191"/>
          <ac:inkMkLst>
            <pc:docMk/>
            <pc:sldMk cId="1230748722" sldId="261"/>
            <ac:inkMk id="110" creationId="{25091C4A-243E-7240-85A1-AF7D100435AD}"/>
          </ac:inkMkLst>
        </pc:inkChg>
        <pc:inkChg chg="add reco">
          <ac:chgData name="Carlos Ruz Leiva" userId="09992e858996f815" providerId="LiveId" clId="{3A6C16C7-AA75-5741-9CBE-E5084CD610A5}" dt="2021-04-23T18:01:48.926" v="191"/>
          <ac:inkMkLst>
            <pc:docMk/>
            <pc:sldMk cId="1230748722" sldId="261"/>
            <ac:inkMk id="111" creationId="{3F21C721-31B9-0340-ADBE-627483B55791}"/>
          </ac:inkMkLst>
        </pc:inkChg>
        <pc:inkChg chg="add del">
          <ac:chgData name="Carlos Ruz Leiva" userId="09992e858996f815" providerId="LiveId" clId="{3A6C16C7-AA75-5741-9CBE-E5084CD610A5}" dt="2021-04-23T18:01:50.083" v="194"/>
          <ac:inkMkLst>
            <pc:docMk/>
            <pc:sldMk cId="1230748722" sldId="261"/>
            <ac:inkMk id="112" creationId="{46729433-522D-1041-BE15-1FB1D0527733}"/>
          </ac:inkMkLst>
        </pc:inkChg>
        <pc:inkChg chg="add del">
          <ac:chgData name="Carlos Ruz Leiva" userId="09992e858996f815" providerId="LiveId" clId="{3A6C16C7-AA75-5741-9CBE-E5084CD610A5}" dt="2021-04-23T18:01:50.083" v="194"/>
          <ac:inkMkLst>
            <pc:docMk/>
            <pc:sldMk cId="1230748722" sldId="261"/>
            <ac:inkMk id="113" creationId="{5682FDF4-9466-844C-8076-62E6AAB6293D}"/>
          </ac:inkMkLst>
        </pc:inkChg>
        <pc:inkChg chg="add reco">
          <ac:chgData name="Carlos Ruz Leiva" userId="09992e858996f815" providerId="LiveId" clId="{3A6C16C7-AA75-5741-9CBE-E5084CD610A5}" dt="2021-04-23T18:01:50.083" v="194"/>
          <ac:inkMkLst>
            <pc:docMk/>
            <pc:sldMk cId="1230748722" sldId="261"/>
            <ac:inkMk id="114" creationId="{09F8313A-06EF-9444-A03A-2DF257434AB9}"/>
          </ac:inkMkLst>
        </pc:inkChg>
        <pc:inkChg chg="add del">
          <ac:chgData name="Carlos Ruz Leiva" userId="09992e858996f815" providerId="LiveId" clId="{3A6C16C7-AA75-5741-9CBE-E5084CD610A5}" dt="2021-04-23T18:01:52.628" v="197"/>
          <ac:inkMkLst>
            <pc:docMk/>
            <pc:sldMk cId="1230748722" sldId="261"/>
            <ac:inkMk id="115" creationId="{A255F044-050B-7441-93AE-5BEC995FB7E2}"/>
          </ac:inkMkLst>
        </pc:inkChg>
        <pc:inkChg chg="add del">
          <ac:chgData name="Carlos Ruz Leiva" userId="09992e858996f815" providerId="LiveId" clId="{3A6C16C7-AA75-5741-9CBE-E5084CD610A5}" dt="2021-04-23T18:01:52.628" v="197"/>
          <ac:inkMkLst>
            <pc:docMk/>
            <pc:sldMk cId="1230748722" sldId="261"/>
            <ac:inkMk id="116" creationId="{E73376A2-7FDC-5D4F-AFA8-C5C85A3083DF}"/>
          </ac:inkMkLst>
        </pc:inkChg>
        <pc:inkChg chg="add reco">
          <ac:chgData name="Carlos Ruz Leiva" userId="09992e858996f815" providerId="LiveId" clId="{3A6C16C7-AA75-5741-9CBE-E5084CD610A5}" dt="2021-04-23T18:01:52.628" v="197"/>
          <ac:inkMkLst>
            <pc:docMk/>
            <pc:sldMk cId="1230748722" sldId="261"/>
            <ac:inkMk id="117" creationId="{50355ADB-22EA-424F-9E51-F2CE2A452710}"/>
          </ac:inkMkLst>
        </pc:inkChg>
        <pc:inkChg chg="add">
          <ac:chgData name="Carlos Ruz Leiva" userId="09992e858996f815" providerId="LiveId" clId="{3A6C16C7-AA75-5741-9CBE-E5084CD610A5}" dt="2021-04-23T18:01:52.996" v="198"/>
          <ac:inkMkLst>
            <pc:docMk/>
            <pc:sldMk cId="1230748722" sldId="261"/>
            <ac:inkMk id="118" creationId="{E3222FE0-A4D8-5F47-99B9-2F6C44E7E184}"/>
          </ac:inkMkLst>
        </pc:inkChg>
        <pc:inkChg chg="add del">
          <ac:chgData name="Carlos Ruz Leiva" userId="09992e858996f815" providerId="LiveId" clId="{3A6C16C7-AA75-5741-9CBE-E5084CD610A5}" dt="2021-04-23T18:02:18.318" v="200"/>
          <ac:inkMkLst>
            <pc:docMk/>
            <pc:sldMk cId="1230748722" sldId="261"/>
            <ac:inkMk id="119" creationId="{001A34CD-1AD4-EF4D-96A8-96D69225A392}"/>
          </ac:inkMkLst>
        </pc:inkChg>
        <pc:inkChg chg="add del">
          <ac:chgData name="Carlos Ruz Leiva" userId="09992e858996f815" providerId="LiveId" clId="{3A6C16C7-AA75-5741-9CBE-E5084CD610A5}" dt="2021-04-23T18:02:37.504" v="203"/>
          <ac:inkMkLst>
            <pc:docMk/>
            <pc:sldMk cId="1230748722" sldId="261"/>
            <ac:inkMk id="120" creationId="{00831B66-F749-0C42-8AED-6CAEA5717D37}"/>
          </ac:inkMkLst>
        </pc:inkChg>
        <pc:inkChg chg="add del">
          <ac:chgData name="Carlos Ruz Leiva" userId="09992e858996f815" providerId="LiveId" clId="{3A6C16C7-AA75-5741-9CBE-E5084CD610A5}" dt="2021-04-23T18:02:37.504" v="203"/>
          <ac:inkMkLst>
            <pc:docMk/>
            <pc:sldMk cId="1230748722" sldId="261"/>
            <ac:inkMk id="121" creationId="{450F899E-DB4A-B344-8A98-736F71F157AC}"/>
          </ac:inkMkLst>
        </pc:inkChg>
        <pc:inkChg chg="add reco">
          <ac:chgData name="Carlos Ruz Leiva" userId="09992e858996f815" providerId="LiveId" clId="{3A6C16C7-AA75-5741-9CBE-E5084CD610A5}" dt="2021-04-23T18:02:37.504" v="203"/>
          <ac:inkMkLst>
            <pc:docMk/>
            <pc:sldMk cId="1230748722" sldId="261"/>
            <ac:inkMk id="122" creationId="{04FF1864-4B0E-FB45-88BA-FA971DD2910F}"/>
          </ac:inkMkLst>
        </pc:inkChg>
        <pc:inkChg chg="add">
          <ac:chgData name="Carlos Ruz Leiva" userId="09992e858996f815" providerId="LiveId" clId="{3A6C16C7-AA75-5741-9CBE-E5084CD610A5}" dt="2021-04-23T18:02:37.526" v="204"/>
          <ac:inkMkLst>
            <pc:docMk/>
            <pc:sldMk cId="1230748722" sldId="261"/>
            <ac:inkMk id="123" creationId="{A72EB6FA-A524-7841-88FD-48F4D2E44812}"/>
          </ac:inkMkLst>
        </pc:inkChg>
        <pc:inkChg chg="add del">
          <ac:chgData name="Carlos Ruz Leiva" userId="09992e858996f815" providerId="LiveId" clId="{3A6C16C7-AA75-5741-9CBE-E5084CD610A5}" dt="2021-04-23T18:02:42.406" v="206" actId="478"/>
          <ac:inkMkLst>
            <pc:docMk/>
            <pc:sldMk cId="1230748722" sldId="261"/>
            <ac:inkMk id="124" creationId="{5AD3E3AA-1DAD-BC48-A5C0-0645D3278FF3}"/>
          </ac:inkMkLst>
        </pc:inkChg>
        <pc:inkChg chg="add">
          <ac:chgData name="Carlos Ruz Leiva" userId="09992e858996f815" providerId="LiveId" clId="{3A6C16C7-AA75-5741-9CBE-E5084CD610A5}" dt="2021-04-23T18:02:43.712" v="207"/>
          <ac:inkMkLst>
            <pc:docMk/>
            <pc:sldMk cId="1230748722" sldId="261"/>
            <ac:inkMk id="125" creationId="{9DBB5C92-7667-9747-A2E0-9601D41E1448}"/>
          </ac:inkMkLst>
        </pc:inkChg>
        <pc:inkChg chg="add del">
          <ac:chgData name="Carlos Ruz Leiva" userId="09992e858996f815" providerId="LiveId" clId="{3A6C16C7-AA75-5741-9CBE-E5084CD610A5}" dt="2021-04-23T18:02:52.439" v="210"/>
          <ac:inkMkLst>
            <pc:docMk/>
            <pc:sldMk cId="1230748722" sldId="261"/>
            <ac:inkMk id="126" creationId="{4B2086C5-E467-4545-B0BF-739F5A28CC6A}"/>
          </ac:inkMkLst>
        </pc:inkChg>
        <pc:inkChg chg="add del">
          <ac:chgData name="Carlos Ruz Leiva" userId="09992e858996f815" providerId="LiveId" clId="{3A6C16C7-AA75-5741-9CBE-E5084CD610A5}" dt="2021-04-23T18:02:52.439" v="210"/>
          <ac:inkMkLst>
            <pc:docMk/>
            <pc:sldMk cId="1230748722" sldId="261"/>
            <ac:inkMk id="127" creationId="{83F86E29-040E-3E45-ACD6-A4C4C583EA8A}"/>
          </ac:inkMkLst>
        </pc:inkChg>
        <pc:inkChg chg="add reco">
          <ac:chgData name="Carlos Ruz Leiva" userId="09992e858996f815" providerId="LiveId" clId="{3A6C16C7-AA75-5741-9CBE-E5084CD610A5}" dt="2021-04-23T18:02:52.439" v="210"/>
          <ac:inkMkLst>
            <pc:docMk/>
            <pc:sldMk cId="1230748722" sldId="261"/>
            <ac:inkMk id="128" creationId="{6DB3FFC4-191C-6D48-BCBD-25153EFCD043}"/>
          </ac:inkMkLst>
        </pc:inkChg>
        <pc:inkChg chg="add del">
          <ac:chgData name="Carlos Ruz Leiva" userId="09992e858996f815" providerId="LiveId" clId="{3A6C16C7-AA75-5741-9CBE-E5084CD610A5}" dt="2021-04-23T18:03:02.671" v="213"/>
          <ac:inkMkLst>
            <pc:docMk/>
            <pc:sldMk cId="1230748722" sldId="261"/>
            <ac:inkMk id="129" creationId="{99D8AF5F-0CA1-6841-B160-E74D9B765ABD}"/>
          </ac:inkMkLst>
        </pc:inkChg>
        <pc:inkChg chg="add del">
          <ac:chgData name="Carlos Ruz Leiva" userId="09992e858996f815" providerId="LiveId" clId="{3A6C16C7-AA75-5741-9CBE-E5084CD610A5}" dt="2021-04-23T18:03:02.671" v="213"/>
          <ac:inkMkLst>
            <pc:docMk/>
            <pc:sldMk cId="1230748722" sldId="261"/>
            <ac:inkMk id="130" creationId="{FFDE2D6A-791D-7A48-B3E6-C68DBF3549A5}"/>
          </ac:inkMkLst>
        </pc:inkChg>
        <pc:inkChg chg="add reco">
          <ac:chgData name="Carlos Ruz Leiva" userId="09992e858996f815" providerId="LiveId" clId="{3A6C16C7-AA75-5741-9CBE-E5084CD610A5}" dt="2021-04-23T18:03:02.671" v="213"/>
          <ac:inkMkLst>
            <pc:docMk/>
            <pc:sldMk cId="1230748722" sldId="261"/>
            <ac:inkMk id="131" creationId="{62BC8AF2-EE38-C94D-A20F-1417D5FEB54B}"/>
          </ac:inkMkLst>
        </pc:inkChg>
        <pc:inkChg chg="add del">
          <ac:chgData name="Carlos Ruz Leiva" userId="09992e858996f815" providerId="LiveId" clId="{3A6C16C7-AA75-5741-9CBE-E5084CD610A5}" dt="2021-04-23T18:03:04.600" v="216"/>
          <ac:inkMkLst>
            <pc:docMk/>
            <pc:sldMk cId="1230748722" sldId="261"/>
            <ac:inkMk id="132" creationId="{6C897629-7A53-A041-896A-418E63233297}"/>
          </ac:inkMkLst>
        </pc:inkChg>
        <pc:inkChg chg="add del">
          <ac:chgData name="Carlos Ruz Leiva" userId="09992e858996f815" providerId="LiveId" clId="{3A6C16C7-AA75-5741-9CBE-E5084CD610A5}" dt="2021-04-23T18:03:04.600" v="216"/>
          <ac:inkMkLst>
            <pc:docMk/>
            <pc:sldMk cId="1230748722" sldId="261"/>
            <ac:inkMk id="133" creationId="{2D318D85-9FC1-1C4D-8F74-FE5CA351CE12}"/>
          </ac:inkMkLst>
        </pc:inkChg>
        <pc:inkChg chg="add reco">
          <ac:chgData name="Carlos Ruz Leiva" userId="09992e858996f815" providerId="LiveId" clId="{3A6C16C7-AA75-5741-9CBE-E5084CD610A5}" dt="2021-04-23T18:03:04.600" v="216"/>
          <ac:inkMkLst>
            <pc:docMk/>
            <pc:sldMk cId="1230748722" sldId="261"/>
            <ac:inkMk id="134" creationId="{4AAEE8D4-94FD-1E47-B93E-3F658EE296C9}"/>
          </ac:inkMkLst>
        </pc:inkChg>
        <pc:inkChg chg="add del">
          <ac:chgData name="Carlos Ruz Leiva" userId="09992e858996f815" providerId="LiveId" clId="{3A6C16C7-AA75-5741-9CBE-E5084CD610A5}" dt="2021-04-23T18:03:08.212" v="220"/>
          <ac:inkMkLst>
            <pc:docMk/>
            <pc:sldMk cId="1230748722" sldId="261"/>
            <ac:inkMk id="135" creationId="{DA5860A5-764F-8445-AA67-F20B55459164}"/>
          </ac:inkMkLst>
        </pc:inkChg>
        <pc:inkChg chg="add del">
          <ac:chgData name="Carlos Ruz Leiva" userId="09992e858996f815" providerId="LiveId" clId="{3A6C16C7-AA75-5741-9CBE-E5084CD610A5}" dt="2021-04-23T18:03:08.212" v="220"/>
          <ac:inkMkLst>
            <pc:docMk/>
            <pc:sldMk cId="1230748722" sldId="261"/>
            <ac:inkMk id="136" creationId="{80BEA2F9-DE29-C34E-BD27-3D4CD9E7713A}"/>
          </ac:inkMkLst>
        </pc:inkChg>
        <pc:inkChg chg="add del">
          <ac:chgData name="Carlos Ruz Leiva" userId="09992e858996f815" providerId="LiveId" clId="{3A6C16C7-AA75-5741-9CBE-E5084CD610A5}" dt="2021-04-23T18:03:08.212" v="220"/>
          <ac:inkMkLst>
            <pc:docMk/>
            <pc:sldMk cId="1230748722" sldId="261"/>
            <ac:inkMk id="137" creationId="{152C5AC6-CF65-454F-BA5B-42EC73AE4114}"/>
          </ac:inkMkLst>
        </pc:inkChg>
        <pc:inkChg chg="add reco">
          <ac:chgData name="Carlos Ruz Leiva" userId="09992e858996f815" providerId="LiveId" clId="{3A6C16C7-AA75-5741-9CBE-E5084CD610A5}" dt="2021-04-23T18:03:08.212" v="220"/>
          <ac:inkMkLst>
            <pc:docMk/>
            <pc:sldMk cId="1230748722" sldId="261"/>
            <ac:inkMk id="138" creationId="{BF6322D8-7ACB-3D48-9A77-6967CE522950}"/>
          </ac:inkMkLst>
        </pc:inkChg>
        <pc:inkChg chg="add del">
          <ac:chgData name="Carlos Ruz Leiva" userId="09992e858996f815" providerId="LiveId" clId="{3A6C16C7-AA75-5741-9CBE-E5084CD610A5}" dt="2021-04-23T18:03:15.212" v="223"/>
          <ac:inkMkLst>
            <pc:docMk/>
            <pc:sldMk cId="1230748722" sldId="261"/>
            <ac:inkMk id="139" creationId="{68AD49A3-D18E-9F46-87DE-D2AD4F888E2D}"/>
          </ac:inkMkLst>
        </pc:inkChg>
        <pc:inkChg chg="add del">
          <ac:chgData name="Carlos Ruz Leiva" userId="09992e858996f815" providerId="LiveId" clId="{3A6C16C7-AA75-5741-9CBE-E5084CD610A5}" dt="2021-04-23T18:03:15.212" v="223"/>
          <ac:inkMkLst>
            <pc:docMk/>
            <pc:sldMk cId="1230748722" sldId="261"/>
            <ac:inkMk id="140" creationId="{7C604639-A5E3-1E44-A234-C1191F7EE1D8}"/>
          </ac:inkMkLst>
        </pc:inkChg>
        <pc:inkChg chg="add reco">
          <ac:chgData name="Carlos Ruz Leiva" userId="09992e858996f815" providerId="LiveId" clId="{3A6C16C7-AA75-5741-9CBE-E5084CD610A5}" dt="2021-04-23T18:03:15.212" v="223"/>
          <ac:inkMkLst>
            <pc:docMk/>
            <pc:sldMk cId="1230748722" sldId="261"/>
            <ac:inkMk id="141" creationId="{0A935FB8-A5E0-2347-A17F-AB75C0903887}"/>
          </ac:inkMkLst>
        </pc:inkChg>
        <pc:inkChg chg="add">
          <ac:chgData name="Carlos Ruz Leiva" userId="09992e858996f815" providerId="LiveId" clId="{3A6C16C7-AA75-5741-9CBE-E5084CD610A5}" dt="2021-04-23T18:03:16.090" v="224"/>
          <ac:inkMkLst>
            <pc:docMk/>
            <pc:sldMk cId="1230748722" sldId="261"/>
            <ac:inkMk id="142" creationId="{DB7B1E2C-4A02-924E-BDAC-522C26C47E99}"/>
          </ac:inkMkLst>
        </pc:inkChg>
        <pc:inkChg chg="add">
          <ac:chgData name="Carlos Ruz Leiva" userId="09992e858996f815" providerId="LiveId" clId="{3A6C16C7-AA75-5741-9CBE-E5084CD610A5}" dt="2021-04-23T18:03:16.876" v="225"/>
          <ac:inkMkLst>
            <pc:docMk/>
            <pc:sldMk cId="1230748722" sldId="261"/>
            <ac:inkMk id="143" creationId="{8B89ADB6-D46A-354A-A22B-7CFF61256F46}"/>
          </ac:inkMkLst>
        </pc:inkChg>
        <pc:inkChg chg="add">
          <ac:chgData name="Carlos Ruz Leiva" userId="09992e858996f815" providerId="LiveId" clId="{3A6C16C7-AA75-5741-9CBE-E5084CD610A5}" dt="2021-04-23T18:04:17.758" v="250"/>
          <ac:inkMkLst>
            <pc:docMk/>
            <pc:sldMk cId="1230748722" sldId="261"/>
            <ac:inkMk id="144" creationId="{19FFF9D4-C64E-A84E-B447-2CD37CDCDF69}"/>
          </ac:inkMkLst>
        </pc:inkChg>
        <pc:inkChg chg="add">
          <ac:chgData name="Carlos Ruz Leiva" userId="09992e858996f815" providerId="LiveId" clId="{3A6C16C7-AA75-5741-9CBE-E5084CD610A5}" dt="2021-04-23T18:04:18.616" v="251"/>
          <ac:inkMkLst>
            <pc:docMk/>
            <pc:sldMk cId="1230748722" sldId="261"/>
            <ac:inkMk id="145" creationId="{8F90CAF1-EB7A-2D4B-811D-9359CEF840EF}"/>
          </ac:inkMkLst>
        </pc:inkChg>
        <pc:inkChg chg="add del">
          <ac:chgData name="Carlos Ruz Leiva" userId="09992e858996f815" providerId="LiveId" clId="{3A6C16C7-AA75-5741-9CBE-E5084CD610A5}" dt="2021-04-23T18:04:26.810" v="256"/>
          <ac:inkMkLst>
            <pc:docMk/>
            <pc:sldMk cId="1230748722" sldId="261"/>
            <ac:inkMk id="146" creationId="{55464693-CF4D-7948-9195-A6225838EA3F}"/>
          </ac:inkMkLst>
        </pc:inkChg>
        <pc:inkChg chg="add del">
          <ac:chgData name="Carlos Ruz Leiva" userId="09992e858996f815" providerId="LiveId" clId="{3A6C16C7-AA75-5741-9CBE-E5084CD610A5}" dt="2021-04-23T18:04:26.810" v="256"/>
          <ac:inkMkLst>
            <pc:docMk/>
            <pc:sldMk cId="1230748722" sldId="261"/>
            <ac:inkMk id="147" creationId="{C6A011B8-C924-D44B-AF7D-1CE1A377369D}"/>
          </ac:inkMkLst>
        </pc:inkChg>
        <pc:inkChg chg="add del">
          <ac:chgData name="Carlos Ruz Leiva" userId="09992e858996f815" providerId="LiveId" clId="{3A6C16C7-AA75-5741-9CBE-E5084CD610A5}" dt="2021-04-23T18:04:26.810" v="256"/>
          <ac:inkMkLst>
            <pc:docMk/>
            <pc:sldMk cId="1230748722" sldId="261"/>
            <ac:inkMk id="148" creationId="{E1458ED5-8AFB-A54B-9D9C-48CE36A79AFD}"/>
          </ac:inkMkLst>
        </pc:inkChg>
        <pc:inkChg chg="add del">
          <ac:chgData name="Carlos Ruz Leiva" userId="09992e858996f815" providerId="LiveId" clId="{3A6C16C7-AA75-5741-9CBE-E5084CD610A5}" dt="2021-04-23T18:04:26.810" v="256"/>
          <ac:inkMkLst>
            <pc:docMk/>
            <pc:sldMk cId="1230748722" sldId="261"/>
            <ac:inkMk id="149" creationId="{EA095BC9-3D2B-6C44-A678-BE706633B425}"/>
          </ac:inkMkLst>
        </pc:inkChg>
        <pc:inkChg chg="add reco">
          <ac:chgData name="Carlos Ruz Leiva" userId="09992e858996f815" providerId="LiveId" clId="{3A6C16C7-AA75-5741-9CBE-E5084CD610A5}" dt="2021-04-23T18:04:26.810" v="256"/>
          <ac:inkMkLst>
            <pc:docMk/>
            <pc:sldMk cId="1230748722" sldId="261"/>
            <ac:inkMk id="150" creationId="{DD596514-031C-304B-9EEE-5343F03D2DE4}"/>
          </ac:inkMkLst>
        </pc:inkChg>
        <pc:inkChg chg="add del">
          <ac:chgData name="Carlos Ruz Leiva" userId="09992e858996f815" providerId="LiveId" clId="{3A6C16C7-AA75-5741-9CBE-E5084CD610A5}" dt="2021-04-23T18:04:29.098" v="259"/>
          <ac:inkMkLst>
            <pc:docMk/>
            <pc:sldMk cId="1230748722" sldId="261"/>
            <ac:inkMk id="151" creationId="{4F7F8B29-26DA-5840-9647-416D71B2B271}"/>
          </ac:inkMkLst>
        </pc:inkChg>
        <pc:inkChg chg="add del">
          <ac:chgData name="Carlos Ruz Leiva" userId="09992e858996f815" providerId="LiveId" clId="{3A6C16C7-AA75-5741-9CBE-E5084CD610A5}" dt="2021-04-23T18:04:29.098" v="259"/>
          <ac:inkMkLst>
            <pc:docMk/>
            <pc:sldMk cId="1230748722" sldId="261"/>
            <ac:inkMk id="152" creationId="{DDA8D590-DD6C-1C4D-8C08-CE2E7E3BF025}"/>
          </ac:inkMkLst>
        </pc:inkChg>
        <pc:inkChg chg="add reco">
          <ac:chgData name="Carlos Ruz Leiva" userId="09992e858996f815" providerId="LiveId" clId="{3A6C16C7-AA75-5741-9CBE-E5084CD610A5}" dt="2021-04-23T18:04:29.098" v="259"/>
          <ac:inkMkLst>
            <pc:docMk/>
            <pc:sldMk cId="1230748722" sldId="261"/>
            <ac:inkMk id="153" creationId="{178FBCB2-CFB5-D54C-AFC9-B70F44512A68}"/>
          </ac:inkMkLst>
        </pc:inkChg>
        <pc:inkChg chg="add del">
          <ac:chgData name="Carlos Ruz Leiva" userId="09992e858996f815" providerId="LiveId" clId="{3A6C16C7-AA75-5741-9CBE-E5084CD610A5}" dt="2021-04-23T18:04:31.197" v="263"/>
          <ac:inkMkLst>
            <pc:docMk/>
            <pc:sldMk cId="1230748722" sldId="261"/>
            <ac:inkMk id="154" creationId="{C49DC553-63A7-A443-A01A-805036BB8FCD}"/>
          </ac:inkMkLst>
        </pc:inkChg>
        <pc:inkChg chg="add del">
          <ac:chgData name="Carlos Ruz Leiva" userId="09992e858996f815" providerId="LiveId" clId="{3A6C16C7-AA75-5741-9CBE-E5084CD610A5}" dt="2021-04-23T18:04:31.197" v="263"/>
          <ac:inkMkLst>
            <pc:docMk/>
            <pc:sldMk cId="1230748722" sldId="261"/>
            <ac:inkMk id="155" creationId="{8C557A82-61EF-9444-9171-6A7D30D66359}"/>
          </ac:inkMkLst>
        </pc:inkChg>
        <pc:inkChg chg="add del">
          <ac:chgData name="Carlos Ruz Leiva" userId="09992e858996f815" providerId="LiveId" clId="{3A6C16C7-AA75-5741-9CBE-E5084CD610A5}" dt="2021-04-23T18:04:31.197" v="263"/>
          <ac:inkMkLst>
            <pc:docMk/>
            <pc:sldMk cId="1230748722" sldId="261"/>
            <ac:inkMk id="156" creationId="{FBAF461C-BE72-7D45-B860-F0111DCA0975}"/>
          </ac:inkMkLst>
        </pc:inkChg>
        <pc:inkChg chg="add reco">
          <ac:chgData name="Carlos Ruz Leiva" userId="09992e858996f815" providerId="LiveId" clId="{3A6C16C7-AA75-5741-9CBE-E5084CD610A5}" dt="2021-04-23T18:04:31.197" v="263"/>
          <ac:inkMkLst>
            <pc:docMk/>
            <pc:sldMk cId="1230748722" sldId="261"/>
            <ac:inkMk id="157" creationId="{D40D3FA5-FE9C-FB4F-B4C2-04A03EC31BD9}"/>
          </ac:inkMkLst>
        </pc:inkChg>
        <pc:inkChg chg="add">
          <ac:chgData name="Carlos Ruz Leiva" userId="09992e858996f815" providerId="LiveId" clId="{3A6C16C7-AA75-5741-9CBE-E5084CD610A5}" dt="2021-04-23T18:04:31.881" v="264"/>
          <ac:inkMkLst>
            <pc:docMk/>
            <pc:sldMk cId="1230748722" sldId="261"/>
            <ac:inkMk id="158" creationId="{F7F41431-14D4-214F-A1F5-DF1ACFDFB583}"/>
          </ac:inkMkLst>
        </pc:inkChg>
        <pc:inkChg chg="add">
          <ac:chgData name="Carlos Ruz Leiva" userId="09992e858996f815" providerId="LiveId" clId="{3A6C16C7-AA75-5741-9CBE-E5084CD610A5}" dt="2021-04-23T18:04:33.197" v="265"/>
          <ac:inkMkLst>
            <pc:docMk/>
            <pc:sldMk cId="1230748722" sldId="261"/>
            <ac:inkMk id="159" creationId="{350D0F74-5315-B843-B97E-981D69E2C189}"/>
          </ac:inkMkLst>
        </pc:inkChg>
        <pc:inkChg chg="add del">
          <ac:chgData name="Carlos Ruz Leiva" userId="09992e858996f815" providerId="LiveId" clId="{3A6C16C7-AA75-5741-9CBE-E5084CD610A5}" dt="2021-04-23T18:04:37.466" v="268"/>
          <ac:inkMkLst>
            <pc:docMk/>
            <pc:sldMk cId="1230748722" sldId="261"/>
            <ac:inkMk id="160" creationId="{5812B46E-CEAD-7842-8903-4D56B5264C00}"/>
          </ac:inkMkLst>
        </pc:inkChg>
        <pc:inkChg chg="add del">
          <ac:chgData name="Carlos Ruz Leiva" userId="09992e858996f815" providerId="LiveId" clId="{3A6C16C7-AA75-5741-9CBE-E5084CD610A5}" dt="2021-04-23T18:04:37.466" v="268"/>
          <ac:inkMkLst>
            <pc:docMk/>
            <pc:sldMk cId="1230748722" sldId="261"/>
            <ac:inkMk id="161" creationId="{CD163297-A008-E541-AED9-466E6C356686}"/>
          </ac:inkMkLst>
        </pc:inkChg>
        <pc:inkChg chg="add del reco">
          <ac:chgData name="Carlos Ruz Leiva" userId="09992e858996f815" providerId="LiveId" clId="{3A6C16C7-AA75-5741-9CBE-E5084CD610A5}" dt="2021-04-23T18:04:46.050" v="271"/>
          <ac:inkMkLst>
            <pc:docMk/>
            <pc:sldMk cId="1230748722" sldId="261"/>
            <ac:inkMk id="162" creationId="{508ABA87-2E96-B244-90BF-844409388692}"/>
          </ac:inkMkLst>
        </pc:inkChg>
        <pc:inkChg chg="add del">
          <ac:chgData name="Carlos Ruz Leiva" userId="09992e858996f815" providerId="LiveId" clId="{3A6C16C7-AA75-5741-9CBE-E5084CD610A5}" dt="2021-04-23T18:04:52.911" v="276"/>
          <ac:inkMkLst>
            <pc:docMk/>
            <pc:sldMk cId="1230748722" sldId="261"/>
            <ac:inkMk id="163" creationId="{873DF34D-65FA-DE4E-9C4F-726C6ADDB7F5}"/>
          </ac:inkMkLst>
        </pc:inkChg>
        <pc:inkChg chg="add del">
          <ac:chgData name="Carlos Ruz Leiva" userId="09992e858996f815" providerId="LiveId" clId="{3A6C16C7-AA75-5741-9CBE-E5084CD610A5}" dt="2021-04-23T18:04:52.911" v="276"/>
          <ac:inkMkLst>
            <pc:docMk/>
            <pc:sldMk cId="1230748722" sldId="261"/>
            <ac:inkMk id="164" creationId="{1DA74277-8471-3347-BC52-4A25DAFD9D08}"/>
          </ac:inkMkLst>
        </pc:inkChg>
        <pc:inkChg chg="add del">
          <ac:chgData name="Carlos Ruz Leiva" userId="09992e858996f815" providerId="LiveId" clId="{3A6C16C7-AA75-5741-9CBE-E5084CD610A5}" dt="2021-04-23T18:04:50.515" v="274"/>
          <ac:inkMkLst>
            <pc:docMk/>
            <pc:sldMk cId="1230748722" sldId="261"/>
            <ac:inkMk id="165" creationId="{436E4090-98F8-D440-9E39-60F7D1B25CBD}"/>
          </ac:inkMkLst>
        </pc:inkChg>
        <pc:inkChg chg="add del">
          <ac:chgData name="Carlos Ruz Leiva" userId="09992e858996f815" providerId="LiveId" clId="{3A6C16C7-AA75-5741-9CBE-E5084CD610A5}" dt="2021-04-23T18:04:50.515" v="274"/>
          <ac:inkMkLst>
            <pc:docMk/>
            <pc:sldMk cId="1230748722" sldId="261"/>
            <ac:inkMk id="166" creationId="{9DA52D18-5052-4A41-9EE6-83D94015BE34}"/>
          </ac:inkMkLst>
        </pc:inkChg>
        <pc:inkChg chg="add reco">
          <ac:chgData name="Carlos Ruz Leiva" userId="09992e858996f815" providerId="LiveId" clId="{3A6C16C7-AA75-5741-9CBE-E5084CD610A5}" dt="2021-04-23T18:04:50.515" v="274"/>
          <ac:inkMkLst>
            <pc:docMk/>
            <pc:sldMk cId="1230748722" sldId="261"/>
            <ac:inkMk id="167" creationId="{DEC15C49-D3FC-2542-A0ED-AAF6AED41C50}"/>
          </ac:inkMkLst>
        </pc:inkChg>
        <pc:inkChg chg="add del">
          <ac:chgData name="Carlos Ruz Leiva" userId="09992e858996f815" providerId="LiveId" clId="{3A6C16C7-AA75-5741-9CBE-E5084CD610A5}" dt="2021-04-23T18:04:52.911" v="276"/>
          <ac:inkMkLst>
            <pc:docMk/>
            <pc:sldMk cId="1230748722" sldId="261"/>
            <ac:inkMk id="168" creationId="{B886529B-E3E6-794C-A264-7E2E34342DC1}"/>
          </ac:inkMkLst>
        </pc:inkChg>
        <pc:inkChg chg="add reco">
          <ac:chgData name="Carlos Ruz Leiva" userId="09992e858996f815" providerId="LiveId" clId="{3A6C16C7-AA75-5741-9CBE-E5084CD610A5}" dt="2021-04-23T18:04:52.911" v="276"/>
          <ac:inkMkLst>
            <pc:docMk/>
            <pc:sldMk cId="1230748722" sldId="261"/>
            <ac:inkMk id="169" creationId="{6F51F054-E700-174C-827D-8EF24F774D4C}"/>
          </ac:inkMkLst>
        </pc:inkChg>
        <pc:inkChg chg="add del">
          <ac:chgData name="Carlos Ruz Leiva" userId="09992e858996f815" providerId="LiveId" clId="{3A6C16C7-AA75-5741-9CBE-E5084CD610A5}" dt="2021-04-23T18:04:55.917" v="279"/>
          <ac:inkMkLst>
            <pc:docMk/>
            <pc:sldMk cId="1230748722" sldId="261"/>
            <ac:inkMk id="170" creationId="{4C81196E-A6AB-BF47-91C1-3A6CE1E6630A}"/>
          </ac:inkMkLst>
        </pc:inkChg>
        <pc:inkChg chg="add del">
          <ac:chgData name="Carlos Ruz Leiva" userId="09992e858996f815" providerId="LiveId" clId="{3A6C16C7-AA75-5741-9CBE-E5084CD610A5}" dt="2021-04-23T18:04:55.917" v="279"/>
          <ac:inkMkLst>
            <pc:docMk/>
            <pc:sldMk cId="1230748722" sldId="261"/>
            <ac:inkMk id="171" creationId="{946810D6-2750-EE43-B09E-3C1588357ACD}"/>
          </ac:inkMkLst>
        </pc:inkChg>
        <pc:inkChg chg="add reco">
          <ac:chgData name="Carlos Ruz Leiva" userId="09992e858996f815" providerId="LiveId" clId="{3A6C16C7-AA75-5741-9CBE-E5084CD610A5}" dt="2021-04-23T18:04:55.917" v="279"/>
          <ac:inkMkLst>
            <pc:docMk/>
            <pc:sldMk cId="1230748722" sldId="261"/>
            <ac:inkMk id="172" creationId="{BC51479D-EA6B-A841-A8EB-651E4730562E}"/>
          </ac:inkMkLst>
        </pc:inkChg>
        <pc:inkChg chg="add del">
          <ac:chgData name="Carlos Ruz Leiva" userId="09992e858996f815" providerId="LiveId" clId="{3A6C16C7-AA75-5741-9CBE-E5084CD610A5}" dt="2021-04-23T18:04:58.196" v="282"/>
          <ac:inkMkLst>
            <pc:docMk/>
            <pc:sldMk cId="1230748722" sldId="261"/>
            <ac:inkMk id="173" creationId="{7BCE319C-82CC-0F4E-8F0E-5BDDD6BCEA50}"/>
          </ac:inkMkLst>
        </pc:inkChg>
        <pc:inkChg chg="add del">
          <ac:chgData name="Carlos Ruz Leiva" userId="09992e858996f815" providerId="LiveId" clId="{3A6C16C7-AA75-5741-9CBE-E5084CD610A5}" dt="2021-04-23T18:04:58.196" v="282"/>
          <ac:inkMkLst>
            <pc:docMk/>
            <pc:sldMk cId="1230748722" sldId="261"/>
            <ac:inkMk id="174" creationId="{5DF3359E-EF1A-E94F-9BDB-1AF765F1BFFF}"/>
          </ac:inkMkLst>
        </pc:inkChg>
        <pc:inkChg chg="add reco">
          <ac:chgData name="Carlos Ruz Leiva" userId="09992e858996f815" providerId="LiveId" clId="{3A6C16C7-AA75-5741-9CBE-E5084CD610A5}" dt="2021-04-23T18:04:58.196" v="282"/>
          <ac:inkMkLst>
            <pc:docMk/>
            <pc:sldMk cId="1230748722" sldId="261"/>
            <ac:inkMk id="175" creationId="{BC49A21A-F434-2445-A064-0A3B78323464}"/>
          </ac:inkMkLst>
        </pc:inkChg>
        <pc:inkChg chg="add del">
          <ac:chgData name="Carlos Ruz Leiva" userId="09992e858996f815" providerId="LiveId" clId="{3A6C16C7-AA75-5741-9CBE-E5084CD610A5}" dt="2021-04-23T18:05:00.125" v="285"/>
          <ac:inkMkLst>
            <pc:docMk/>
            <pc:sldMk cId="1230748722" sldId="261"/>
            <ac:inkMk id="176" creationId="{95064239-8CDD-7D41-9597-026B05D445AC}"/>
          </ac:inkMkLst>
        </pc:inkChg>
        <pc:inkChg chg="add del">
          <ac:chgData name="Carlos Ruz Leiva" userId="09992e858996f815" providerId="LiveId" clId="{3A6C16C7-AA75-5741-9CBE-E5084CD610A5}" dt="2021-04-23T18:05:00.125" v="285"/>
          <ac:inkMkLst>
            <pc:docMk/>
            <pc:sldMk cId="1230748722" sldId="261"/>
            <ac:inkMk id="177" creationId="{A3180A67-F040-DC40-AD8B-C2D17BB980DD}"/>
          </ac:inkMkLst>
        </pc:inkChg>
        <pc:inkChg chg="add reco">
          <ac:chgData name="Carlos Ruz Leiva" userId="09992e858996f815" providerId="LiveId" clId="{3A6C16C7-AA75-5741-9CBE-E5084CD610A5}" dt="2021-04-23T18:05:00.125" v="285"/>
          <ac:inkMkLst>
            <pc:docMk/>
            <pc:sldMk cId="1230748722" sldId="261"/>
            <ac:inkMk id="178" creationId="{2A3A551F-7B6B-0B4C-B0F8-B71E2321DCE2}"/>
          </ac:inkMkLst>
        </pc:inkChg>
        <pc:inkChg chg="add">
          <ac:chgData name="Carlos Ruz Leiva" userId="09992e858996f815" providerId="LiveId" clId="{3A6C16C7-AA75-5741-9CBE-E5084CD610A5}" dt="2021-04-23T18:05:00.140" v="286"/>
          <ac:inkMkLst>
            <pc:docMk/>
            <pc:sldMk cId="1230748722" sldId="261"/>
            <ac:inkMk id="179" creationId="{EC8E062F-95B3-134F-9869-9F5F99DE4A8A}"/>
          </ac:inkMkLst>
        </pc:inkChg>
        <pc:inkChg chg="add del">
          <ac:chgData name="Carlos Ruz Leiva" userId="09992e858996f815" providerId="LiveId" clId="{3A6C16C7-AA75-5741-9CBE-E5084CD610A5}" dt="2021-04-23T18:05:06.167" v="289"/>
          <ac:inkMkLst>
            <pc:docMk/>
            <pc:sldMk cId="1230748722" sldId="261"/>
            <ac:inkMk id="180" creationId="{46AA6610-CDFF-2D42-8561-B90541069AE8}"/>
          </ac:inkMkLst>
        </pc:inkChg>
        <pc:inkChg chg="add del">
          <ac:chgData name="Carlos Ruz Leiva" userId="09992e858996f815" providerId="LiveId" clId="{3A6C16C7-AA75-5741-9CBE-E5084CD610A5}" dt="2021-04-23T18:05:06.167" v="289"/>
          <ac:inkMkLst>
            <pc:docMk/>
            <pc:sldMk cId="1230748722" sldId="261"/>
            <ac:inkMk id="181" creationId="{A1EE217A-BB82-3C40-9D5B-E5994686A76B}"/>
          </ac:inkMkLst>
        </pc:inkChg>
        <pc:inkChg chg="add reco">
          <ac:chgData name="Carlos Ruz Leiva" userId="09992e858996f815" providerId="LiveId" clId="{3A6C16C7-AA75-5741-9CBE-E5084CD610A5}" dt="2021-04-23T18:05:06.167" v="289"/>
          <ac:inkMkLst>
            <pc:docMk/>
            <pc:sldMk cId="1230748722" sldId="261"/>
            <ac:inkMk id="182" creationId="{D54BFDFD-31A0-7148-BE26-3AEF0DDCD0D9}"/>
          </ac:inkMkLst>
        </pc:inkChg>
        <pc:inkChg chg="add">
          <ac:chgData name="Carlos Ruz Leiva" userId="09992e858996f815" providerId="LiveId" clId="{3A6C16C7-AA75-5741-9CBE-E5084CD610A5}" dt="2021-04-23T18:05:06.324" v="290"/>
          <ac:inkMkLst>
            <pc:docMk/>
            <pc:sldMk cId="1230748722" sldId="261"/>
            <ac:inkMk id="183" creationId="{1E9D438E-32F6-B241-94FB-3C6F6C4A72B0}"/>
          </ac:inkMkLst>
        </pc:inkChg>
        <pc:inkChg chg="add del">
          <ac:chgData name="Carlos Ruz Leiva" userId="09992e858996f815" providerId="LiveId" clId="{3A6C16C7-AA75-5741-9CBE-E5084CD610A5}" dt="2021-04-23T18:07:38.742" v="292"/>
          <ac:inkMkLst>
            <pc:docMk/>
            <pc:sldMk cId="1230748722" sldId="261"/>
            <ac:inkMk id="184" creationId="{E2BCD03C-5376-1F4F-BC89-977EAFBBE6ED}"/>
          </ac:inkMkLst>
        </pc:inkChg>
      </pc:sldChg>
      <pc:sldChg chg="addSp delSp">
        <pc:chgData name="Carlos Ruz Leiva" userId="09992e858996f815" providerId="LiveId" clId="{3A6C16C7-AA75-5741-9CBE-E5084CD610A5}" dt="2021-04-23T18:15:43.498" v="296"/>
        <pc:sldMkLst>
          <pc:docMk/>
          <pc:sldMk cId="2954852323" sldId="263"/>
        </pc:sldMkLst>
        <pc:inkChg chg="add del">
          <ac:chgData name="Carlos Ruz Leiva" userId="09992e858996f815" providerId="LiveId" clId="{3A6C16C7-AA75-5741-9CBE-E5084CD610A5}" dt="2021-04-23T18:15:43.498" v="296"/>
          <ac:inkMkLst>
            <pc:docMk/>
            <pc:sldMk cId="2954852323" sldId="263"/>
            <ac:inkMk id="3" creationId="{2705D3BB-958A-0D4E-956F-372B021AA677}"/>
          </ac:inkMkLst>
        </pc:inkChg>
        <pc:inkChg chg="add del">
          <ac:chgData name="Carlos Ruz Leiva" userId="09992e858996f815" providerId="LiveId" clId="{3A6C16C7-AA75-5741-9CBE-E5084CD610A5}" dt="2021-04-23T18:15:43.498" v="296"/>
          <ac:inkMkLst>
            <pc:docMk/>
            <pc:sldMk cId="2954852323" sldId="263"/>
            <ac:inkMk id="4" creationId="{8C871DDE-45D9-A540-9AC8-AE0BBB76776A}"/>
          </ac:inkMkLst>
        </pc:inkChg>
        <pc:inkChg chg="add del">
          <ac:chgData name="Carlos Ruz Leiva" userId="09992e858996f815" providerId="LiveId" clId="{3A6C16C7-AA75-5741-9CBE-E5084CD610A5}" dt="2021-04-23T18:15:43.498" v="296"/>
          <ac:inkMkLst>
            <pc:docMk/>
            <pc:sldMk cId="2954852323" sldId="263"/>
            <ac:inkMk id="5" creationId="{D3695E7C-784E-3C47-838B-8C8F2BCF8460}"/>
          </ac:inkMkLst>
        </pc:inkChg>
        <pc:inkChg chg="add reco">
          <ac:chgData name="Carlos Ruz Leiva" userId="09992e858996f815" providerId="LiveId" clId="{3A6C16C7-AA75-5741-9CBE-E5084CD610A5}" dt="2021-04-23T18:15:43.498" v="296"/>
          <ac:inkMkLst>
            <pc:docMk/>
            <pc:sldMk cId="2954852323" sldId="263"/>
            <ac:inkMk id="6" creationId="{169D672C-DB30-B147-B4EE-8B13EF9C88D9}"/>
          </ac:inkMkLst>
        </pc:inkChg>
      </pc:sldChg>
      <pc:sldChg chg="addSp delSp">
        <pc:chgData name="Carlos Ruz Leiva" userId="09992e858996f815" providerId="LiveId" clId="{3A6C16C7-AA75-5741-9CBE-E5084CD610A5}" dt="2021-04-23T18:24:51.702" v="301"/>
        <pc:sldMkLst>
          <pc:docMk/>
          <pc:sldMk cId="1872230317" sldId="266"/>
        </pc:sldMkLst>
        <pc:inkChg chg="add del">
          <ac:chgData name="Carlos Ruz Leiva" userId="09992e858996f815" providerId="LiveId" clId="{3A6C16C7-AA75-5741-9CBE-E5084CD610A5}" dt="2021-04-23T18:24:51.540" v="300"/>
          <ac:inkMkLst>
            <pc:docMk/>
            <pc:sldMk cId="1872230317" sldId="266"/>
            <ac:inkMk id="3" creationId="{07E3BD8E-19EF-9648-B526-CB661587C375}"/>
          </ac:inkMkLst>
        </pc:inkChg>
        <pc:inkChg chg="add del">
          <ac:chgData name="Carlos Ruz Leiva" userId="09992e858996f815" providerId="LiveId" clId="{3A6C16C7-AA75-5741-9CBE-E5084CD610A5}" dt="2021-04-23T18:24:51.540" v="300"/>
          <ac:inkMkLst>
            <pc:docMk/>
            <pc:sldMk cId="1872230317" sldId="266"/>
            <ac:inkMk id="4" creationId="{B534E7CE-375B-3C48-A37A-423415DF8DBA}"/>
          </ac:inkMkLst>
        </pc:inkChg>
        <pc:inkChg chg="add del">
          <ac:chgData name="Carlos Ruz Leiva" userId="09992e858996f815" providerId="LiveId" clId="{3A6C16C7-AA75-5741-9CBE-E5084CD610A5}" dt="2021-04-23T18:24:51.540" v="300"/>
          <ac:inkMkLst>
            <pc:docMk/>
            <pc:sldMk cId="1872230317" sldId="266"/>
            <ac:inkMk id="5" creationId="{18D08BDB-2048-D743-A5C4-82DF967D2C58}"/>
          </ac:inkMkLst>
        </pc:inkChg>
        <pc:inkChg chg="add reco">
          <ac:chgData name="Carlos Ruz Leiva" userId="09992e858996f815" providerId="LiveId" clId="{3A6C16C7-AA75-5741-9CBE-E5084CD610A5}" dt="2021-04-23T18:24:51.540" v="300"/>
          <ac:inkMkLst>
            <pc:docMk/>
            <pc:sldMk cId="1872230317" sldId="266"/>
            <ac:inkMk id="6" creationId="{076AAC4E-9E5F-5846-B5B5-F2B153EEE616}"/>
          </ac:inkMkLst>
        </pc:inkChg>
        <pc:inkChg chg="add">
          <ac:chgData name="Carlos Ruz Leiva" userId="09992e858996f815" providerId="LiveId" clId="{3A6C16C7-AA75-5741-9CBE-E5084CD610A5}" dt="2021-04-23T18:24:51.702" v="301"/>
          <ac:inkMkLst>
            <pc:docMk/>
            <pc:sldMk cId="1872230317" sldId="266"/>
            <ac:inkMk id="7" creationId="{E9E2D95F-222A-8E40-8FD5-22DF152C237B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7T15:38:54.506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12310 75 3441,'0'0'0,"0"-4"1217,0 4-1217,4-12 448,6 8 48,-6-6 288,9 8 177,-13 2-961,2-5 1024,12-4-127,-3 6-353,2 0-208,-13 3-336,15-4 304,3 1-128,2-1-96,3 1 16,-23 3-96,21-5 32,3 4-32,2 1 32,-1-2-64,-25 2 32,28 0-32,2 0 64,-2 0 32,0 0-15,-28 0-49,24 0 48,-4 0-16,-5 0 0,-5 1 80,-10-1-112,3 2 64,-1 1 48,-2 2-96,0 0-48,0 5 96,-2-7-32,-4 8 16,-4-2-48,10-9 0,-4 5-32,-9 8 16,2-1 48,2 2-32,9-14 0,-9 13-16,-1 0 64,-1 2-32,-1-1 64,12-14-80,-13 17 80,1-1-96,-4 0 32,-2 3 16,18-19-32,-19 19 48,0 1 0,-2-2-16,1 1-16,20-19-16,-20 19-16,2-5-32,3-1 64,4-1 16,11-12-32,-11 9 64,2-5 16,4 0-32,-6-1 48,11-3-96,0 3 32,-2-1-32,1-2-96,1 0-320,0 0 416,3-5-833,9-6-415,-1 8-497,0-8-384,-11 11 2129,16-9-1905,2 6 513,-3-10-721,-15 13 2113</inkml:trace>
  <inkml:trace contextRef="#ctx0" brushRef="#br0" timeOffset="-10750">6145 229 1712,'0'0'0,"0"-2"416,0 2-416,3-10 465,10 1 95,-1 5 176,1-7 113,-13 11-849,16-3 816,3-11-112,4 3-127,4-2-81,-27 13-496,33-13 496,3-5-80,4 1-80,2-2-47,-42 19-289,41-20 112,0 5 0,-6 1 16,-3 2-64,-6 9 112,-1-6-64,-4 9-16,-3-2-192,-18 2 96,14 0-1073,-2 1-1248,-2 3-48,-7 7-976,-3-11 3345,0 0 0</inkml:trace>
  <inkml:trace contextRef="#ctx0" brushRef="#br0" timeOffset="-2159">10405 165 2096,'0'0'0,"2"-5"433,1-7-49,0 1 48,-3 11-432,11-11 448,-2 3 145,-1-2 79,3 7-32,-11 3-640,9-14 592,2 11-127,1-10-81,-2 9-32,-10 4-352,11-3 272,0-6-32,0 9-64,-1 0-16,-10 0-160,9 0 64,2 1 16,0 7-48,1 3-80,-12-11 48,11 11-16,2 1-32,-1 0 48,1 0 0,-13-12 0,12 9 48,1-5 48,1 8-32,0-10 97,-14-2-161,14 10 176,-1-7-64,0 1 64,-2-2-80,-11-2-96,10 2 80,-6 2 0,8 0-32,-10-2 16,-2-2-64,0 12 96,0-10 0,-1 10-16,-5-2 16,6-10-96,-12 11 64,1 0 0,-3-1-16,-1 2-32,15-12-16,-18 10 48,1 3-32,-3 1 32,-1-2-16,21-12-32,-22 11 112,-1 1 48,1-3-64,1 0 48,21-9-144,-21 5 64,1 0-80,2 5 48,0-7 1,18-3-33,-15 5 32,2 4 48,2-8-48,1 2 0,10-3-32,-5 2 48,-6-1-16,9 2 0,-2-2 16,4-1-48,-10 2 16,8 0 48,-1-2-32,0 1-32,3-1 0,-1 0-272,1 2-1025,0-2-1120,11 5-208,-11-5 2625,9 1-3938,-9-1 3938</inkml:trace>
  <inkml:trace contextRef="#ctx0" brushRef="#br0" timeOffset="-11286">5865 173 1360,'0'0'0,"10"-11"400,0 1-80,-10 10-320,12-13 321,0 4 191,-8 5 144,7-4 112,-11 8-768,1 0 673,10-4-225,-2 2-256,1-1-48,-10 3-144,12-2 48,1 2 0,-1 0 64,2 0-32,-14 0-80,15 0 96,2 0-48,2 0-64,1-3-16,-20 3 32,25-3 128,-2-7 64,2 7 33,0 0 15,-25 3-240,24-9 80,-2 7 0,-3-1-32,-2 3 0,-17 0-48,14-3 48,-3 3-64,0 0 80,-8 2-32,-3-2-32,9 4 0,-6-1 48,7 7-16,-7-7-16,-3-3-16,8 9 80,-8-6-80,3 9 16,-3-8 16,0-4-32,2 12-48,-2 0 80,0-2-16,2 3 64,-2-13-80,0 14 112,0 1 0,0 3-64,0-1-48,0-17 0,0 19 16,0 1 0,3-1-16,-3 4-16,0-23 16,1 23 0,2 3 0,0-3 0,0 1 16,-3-24-16,4 23 16,-1-2-16,7 0 0,-7 0 16,-3-21-16,10 20 48,-6-1 16,9-5 32,-10-3 32,-3-11-128,14 5 160,-4-1 32,1 1 97,0-2 31,-11-3-320,13 4 336,-3 0 32,1-1-16,-1-3-16,-10 0-336,4 2 240,9-1 1,-10 1-65,7-2-80,-10 0-96,1 2 112,9-1-96,-7 2 80,-1-3-48,-2 0-48,11 3 64,-9 0 16,7-2-64,-6 0 64,-3-1-80,10 2 96,-9-1 32,9 0-32,-7-1 16,-3 0-112,9 0 96,-5-2 0,8-1 0,-9 1-16,-3 2-80,11-3 64,-9-7-112,8 7-336,-10 1-608,0 2 992,2-12-1777,0 10-1008,-2-1 127,0 1-879,0 2 3537,0 0 0</inkml:trace>
  <inkml:trace contextRef="#ctx0" brushRef="#br0" timeOffset="-12624">5405 280 1120,'0'0'0,"0"0"288,0 0 112,0 0 193,0 0-593,0 0 736,0 0 112,0 1 33,-3 0-129,3-1-752,-4 5 656,1-3-175,0 2-129,0 4-144,1-3-80,-2 7-48,2 0-80,0 2 48,2-14-48,-1 17 0,-1 1 0,2 5 16,-2 1-32,2-24 16,0 24 0,0 4 16,0-2 0,0-3 0,0-23-16,2 22 16,0-3 80,-2-4 16,3 2 48,-3-17-160,0 13 192,0-3-48,0 1 16,-2-6 0,2-5-160,-3 11 113,1-6 79,-2 4-176,-2-7 48,6-2-64,-8 3 112,5-1 32,-1-1 144,1-1-16,3 0-272,-3 0 240,-1 0 48,0-10-48,2 8-48,2 2-192,-2-12 177,1 4-33,0-5-48,1-1 32,0 14-128,0-16 112,0-2-80,2-3 32,1 1 0,-3 20-64,3-24 16,8-1-32,-9 1 128,8 0-64,-10 24-48,3-20 64,7 0 96,-7 3-192,0 3 32,-3 14 0,11-11 0,-9 8-96,1-9 48,7 10-16,-10 2 64,2-4-96,0 0 64,2 2-80,0 2-32,-4 0 144,3 0-176,0 0 64,1 4-32,0 0 79,-4-4 65,3 11-64,0-6-80,7 9 64,-8-1-48,-2-13 128,4 15-80,8 4 16,-10 1-16,11 2 16,-13-22 64,10 24-64,1 2 80,0-4-48,2 3 48,-13-25-16,14 20 0,1-3-32,1 1 48,2-4-16,-18-14 0,18 14 0,-1-10 32,0 6 32,1-10 32,-18 0-96,16 2 96,0-2 32,-1 0 16,-3-4-16,-12 4-128,13-10 225,-10 6-17,11-10 32,-11 3-16,-3 11-224,12-13 224,-11-2-80,9 1 0,-8-1-32,-2 15-112,2-18 80,2-4 32,-2-1 16,1-4-32,-3 27-96,0-25 144,2-3 0,-2-1-47,0-3 31,0 32-128,0-32 96,0-3-80,-1-1 32,0 0-16,1 36-32,-2-34-32,1 5 32,-1 6-48,2 4 16,0 19 32,-1-13-48,1 10-112,0-8-209,1 11-511,-1 0 880,5 0-2017,7 4-1329,11 24 481,-13-16-432,-10-12 3297,0 0 0</inkml:trace>
  <inkml:trace contextRef="#ctx0" brushRef="#br0" timeOffset="-7295">8627 134 1872,'0'0'0,"0"-4"304,0-8 49,0 12-353,3-10 336,0 1 112,-1 9 80,-2-4 17,0 4-545,0-2 448,0-1-176,0 3-96,0-2-112,0 2-64,0 0 80,-1 2 0,-3 9-32,1 1 16,3-12-64,-4 16 96,0 7 32,0 3 16,1 3 0,3-29-144,-3 31 80,2 2 80,-1-3 16,2-30-176,-1 33 273,1-33-273,-2 33 288,2-2 64,0 0 0,0 0-16,0-31-336,0 27 336,0-1-63,0-2 15,3-5-48,-3-19-240,3 17 256,7-4-48,-8 0 32,10-1 32,-12-12-272,9 4 176,0 9 80,0-10-64,3 0 33,-12-3-225,11 10 176,0-9 16,0 2-16,1 2 0,-12-5-176,11 2 192,-2 0-16,-5 0 48,7-2 0,-11 0-224,3 0 256,0 0 17,8-3-17,-9 0 0,-2 3-256,10-10 224,-8 7-32,9-12-64,-8 4-32,-3 11-96,11-11 112,-6 0-32,4-2 32,-4-1-16,-5 14-96,9-17 96,-5 0 16,7-4-80,-10 0 64,-1 21-96,5-24 64,3 2-48,-8 0 32,0 2 0,0 20-48,3-20-32,-3 1 80,0 3-48,0 3-16,0 13 16,0-12-32,0 9-32,0-9 16,-2 10 16,2 2 32,-1-3-48,1 0 32,-1-2-16,1 2 0,0 3 32,-1-3-80,1 1-48,0 2 0,0 0-16,0 0 144,0 0-128,0 0 0,0 2 0,0-2 64,0 0 64,2 3-80,1 0 64,1-1-48,-1 2-16,-3-4 80,9 4-128,-7 7-16,3-2 64,3 0 0,-8-9 80,3 13-80,0 3-32,6 1 80,-9 5-17,0-22 49,3 23-16,-1 0 16,-2 1-48,3 1 16,-3-25 32,0 23 0,0-2 0,0 1-16,0-2 64,0-20-48,2 16 32,1 0-16,6-2 0,-5 0-48,-4-14 32,12 14-32,-9-2 80,11 1-64,-5-1 97,-9-12-81,12 11 64,0-9 48,4 4 80,0-3 16,-16-3-208,18 1 224,0 1-80,0-2 0,1 0 0,-19 0-144,19-5 160,-4-4-32,2 4 16,-1-5-32,-7 7-112,-9 3 0,10-13-176,-8 12-496,2-11-609,-4 12 1281,2-2-1824,-2-8-898,0 7-143,18 6 608,-21-3-480,3 0 2737</inkml:trace>
  <inkml:trace contextRef="#ctx0" brushRef="#br0" timeOffset="2195">13618 135 3441,'0'0'0,"-2"-2"1505,0-7-497,2 9-1008,-1-3 721,1 1-161,0 2-80,3 0-16,-3 0-464,11-3 400,-8 3 17,10 0-145,1 0-16,-14 0-256,16 0 224,4 0-160,4 0 16,1 2-48,-25-2-32,26 1 32,1 1 0,1 1 16,2-1 32,-30-2-80,31 0 48,0 0 48,1 0-16,-2 0-80,-30 0 0,28 0 64,-2 0-32,2 0 64,-1 0 0,-27 0-96,25 0 16,-2-2 48,-3 2-32,-4 0-64,-16 0 32,11 0 32,-8 2-80,7 1 32,-10 2 48,0-5-32,0 12-48,-2-4 16,-10 4 32,1 4-80,11-16 80,-11 16 0,0 4 0,0-2-64,1 2 64,10-20 0,-4 20-64,-6 2 0,8-2 64,-1 4-16,3-24 16,-1 20 0,1 5-48,0-3 16,0 3 0,0-25 32,2 23-16,1 1 16,8 1 16,-9-3 0,-2-22-16,10 21 0,-8-1 16,1 0-16,8-3 32,-11-17-32,3 16 144,10-4 0,0 1 144,0-4 97,-13-9-385,17 3 400,0 2 48,3-4-64,0-1 96,-20 0-480,22 0 465,1-9-49,-1 6-32,0-7-176,-22 10-208,19-3 128,-3-9-32,-2 11 16,-2-10-96,-12 11-16,3-2 48,8-1-48,-11-8-80,4 9-240,-4 2 320,0-3-816,0-8-609,0 9-672,-4-1-720,4 3 2817,-5 0-2641,-3 0 816,4 0-688,4 0 2513</inkml:trace>
  <inkml:trace contextRef="#ctx0" brushRef="#br0" timeOffset="-6813">8705 313 5106,'0'0'0,"0"0"0,3 0 864,11-3-255,-3-7 383,3 6 305,-14 4-1297,14-12 1296,0 2-383,3 0-449,5-2-368,-22 12-96,25-12 32,5-4-16,4 4-32,1-2 16,-35 14 0,38-11-16,1 0-48,2 0 80,-1-2-496,-40 13 480,41-9-1633,-2 6-1264,3 15 287,-11-12-863,-31 0 3473,0 0 0</inkml:trace>
  <inkml:trace contextRef="#ctx0" brushRef="#br0" timeOffset="470">12836 142 2705,'0'0'0,"0"4"384,0 4-80,0-8-304,0 11 400,0-11-400,-4 12 480,0 1 113,-7-1-113,6 1-96,5-13-384,-10 14 336,6 2-192,-6 4-32,8 2-48,2-22-64,-3 19 0,-2 4 80,1-1 0,0 3 33,4-25-113,-4 22 176,1 2 128,-1-3 112,1 1-32,3-22-384,-3 20 384,3-4-48,-2 0 1,2-5 63,0-11-400,0 11 384,0-2-48,0-6 64,0 2 97,0-5-497,0 3 496,0-1 32,0-1-48,0-1-48,0 0-432,0 0 465,0 0-33,0-4-48,0-5-144,0 9-240,0-2 192,0-8-80,0 6-32,0-9 32,0 13-112,0-11 96,0-3 0,0-2 49,2-1-113,-2 17-32,3-20 64,0 0-16,7-2 0,-7-2-48,-3 24 0,12-25 0,-10-5-16,14 2-16,-3 0 32,-13 28 0,13-29-48,1 5-16,-1 5-113,-2 8 17,-11 11 160,9-10-160,2 8-32,-3 0 48,3 2-48,-11 0 192,2 0-192,12 4-16,-10 8 32,9 1 64,-13-13 112,3 15-112,8 2 48,-8 0 32,0 1-16,-3-18 48,10 20-32,-8-3 0,2 3 32,5 1 0,-9-21 0,2 18 0,2 1 0,-1 0-48,1-2 48,-4-17 0,10 16-48,-7 1 16,-1 0-16,3-1-17,-5-16 65,3 18 0,1-3 16,-3-2 49,-1-2-33,0-11-32,3 11 48,-3-2 16,0 1-16,0-1 48,0-9-96,0 4 48,0 6 16,-2-6-128,0 0-433,2-4 497,-3 3-1152,-1 1-897,1-3-880,0 0 335,3-1 2594,-2 1-3553,2-1 3553</inkml:trace>
  <inkml:trace contextRef="#ctx0" brushRef="#br0" timeOffset="-8347">7948 417 3041,'0'0'0,"3"0"1104,0 0-95,8-2 63,-9 2 225,-2 0-1297,4-3 1281,-1 3-273,-1 0-416,0 3-304,1 2-192,-3 6-64,0-1 16,0 4-48,0-14 0,-2 15-32,-1 4 64,0 1-16,-7-1-16,6 1 32,-4-1-32,4-2 0,0-1 33,4-16-33,-5 16 48,0-4-16,2 1 48,0-4 64,2-6 80,-1 1-16,2-1 48,0 1-64,0-4-192,0 2 208,0 1 32,0-2-64,0 1 32,0-2-63,0 0 31,0 0 48,0 0 0,3 0 16,-1 0-48,0-2-32,1-2-80,-3 4-80,4-9 128,-1 5-32,8-7-16,-8 8 32,-3 3-112,11-14 144,-8 1-48,9-2-32,-8-1 64,9-4-112,-2 1 49,-2-5-1,0-4-32,-9 28-32,10-29 48,0-4 16,0 1 0,0 0-48,-7-4-16,9 3-64,-7 0 48,7 2-80,-12 31 96,4-24-16,8 4-16,-8 4-129,8 5 65,-9 3-112,8 5-64,-8 0 80,8 3-80,-11 0 272,4 0-80,5 5 0,-5 4 48,7 2 64,-11-11-32,3 12-112,11 2 80,-4 1-64,-7 2 64,-3-17 32,13 19-80,-9 1 32,7 1 0,-8 0 16,0 1 16,6 0-32,-9 0 32,4-2-32,-4-20 48,4 22-64,-2 0 32,0 3 0,0-1 0,-2-24 32,2 23 16,1 2 0,-1-1-32,2 1 16,-4-25 0,2 25 16,1-2-48,1 3 32,-2-1 16,-2-25-16,4 23-16,6-1 80,-7-5 32,6 0-16,-9-17-80,2 14 176,2-3-64,-1-2 16,0-6 16,-3-3-144,3 5 48,-3-3-64,0 0-240,0-2-368,0 0 624,0 0-977,0-3-512,-3-7-560,0 7-416,3 3 2465,-12-13-2225,10 10 641,-12-9-609,14 12 2193</inkml:trace>
  <inkml:trace contextRef="#ctx0" brushRef="#br0" timeOffset="3363">14894 176 2625,'0'0'0,"0"0"688,4-3-16,-4 3-672,3-2 817,0 2 223,-3-3 113,0 1-113,0 2-1040,0-1 817,-2-2-209,1 0-144,0 3-144,1 0-320,-1-2 240,-3 2-96,2-3 16,0 3-48,2 0-112,-3 0 33,0 0-1,-1 0 0,2 0-16,2 0-16,-5 0 32,2 0-16,-6 2-32,5-1 48,4-1-32,-9 1 48,4 0 0,-6 0-32,-1 1 32,12-2-48,-11 3 32,0-2-16,0 1-16,0 1 0,-1 0 0,12-3 0,-11 4-32,6 0 32,-6 0-16,7 7 0,4-11 16,-3 3 16,-2 7-64,2-5 48,1 7-32,2-12 32,-1 2 0,1 11 32,3-10 16,0 8 48,-3-11-96,4 3 64,4 6-32,-5-5-16,7 5 0,-10-9-16,1 4 32,10 4 64,-9-3-32,-2-5-64,4 8 48,-4-8-48,11 4 80,-8 0-16,7 0 16,1-1 32,-11-3-112,11 11 112,2-10-32,2 4 64,-1 5-64,-14-10-80,15 3 48,1 7 32,2-7-64,-2 9 16,-16-12-32,17 8 0,0-2 16,-3 4 0,0-1 0,-14-9-16,12 11 32,-2 0-64,-8 0 80,2 2-48,-4-13 0,2 12 16,-2 5 48,0-4-128,-2 0 64,2-13 0,-5 13 0,-6-3-16,7 0 48,-12-6 0,16-4-32,-12 11 16,-1-6 16,-3 8 80,1-8-32,15-5-80,-18 10 113,0-6 31,-1-1 0,-2 6 48,21-9-192,-21 4 208,-1 0-96,0 6 16,0-7 0,22-3-128,-20 3 112,0 0 80,0 2 16,3-4-80,17-1-128,-18 1 176,3-1-32,1 0 33,2 0 95,12 0-272,-10-2 272,7-3 80,-2-3-32,1 4-96,4 4-224,-2-11 224,2 1-96,-2 0 0,2 1-32,0 9-96,-1-12 112,1 0-63,-1-2-17,-1 1-16,2 13-16,-2-12-16,-2 0 32,2 9 16,-1-9-64,3 12 32,-3-5-48,-1 2-17,0-1-31,2 3 32,2 1 64,-3 0-128,-1 1-48,1 3-336,-2-1-753,5-3 1265,-5 5-2641,2-2-1649,3 11-1632,0-14 5922</inkml:trace>
  <inkml:trace contextRef="#ctx0" brushRef="#br0" timeOffset="-13323">5163 210 992,'0'0'0,"-1"-3"176,-2-10 16,3 13-192,-3-3 208,0-9 0,2 10 48,1-2-47,0 4-209,0-8 208,0 8 16,0 0 0,0-3 48,0 3-272,0 0 304,0 0-80,0 0-64,0 0-32,0 0-128,0 3 112,0 5 0,-1 2 16,-1 3 17,2-13-145,-4 14 144,1 5 32,-1 4-16,-2 3-16,6-26-144,-9 28 128,6 2 0,-1 2-16,-5 2-32,9-34-80,-2 34 80,-2 3-48,-1-3 0,2 0 48,3-34-80,-5 27 112,3-3 64,1-7 16,1-1-48,0-16-144,0 11 209,2 0-1,1-7 0,-3 1 16,0-5-224,3 4 224,-3 0 0,0-1-16,0 1 0,0-4-208,0 1 224,3-1-48,-3 0 32,0 0-15,0 0-65,0 0-48,0 0-144,0-1-256,0 1 320,0-2-849,0-2-752,3 0-480,-1 1 385,-2 3 1696,4-11-2289,-4 11 2289</inkml:trace>
  <inkml:trace contextRef="#ctx0" brushRef="#br0" timeOffset="-9610">7079 204 1808,'0'0'0,"-1"-2"417,1 2-417,-2-2 576,1-1 96,-2-7 112,1 10 65,2 0-849,-1-3 784,-1 2-79,0 1-49,-1-3-128,3 3-528,-3-2 400,0 0 16,0-1-271,3 1-33,0 2-112,-5-3 208,1 1-128,-1 1 112,-6 1-32,11 0-160,-2 0 48,-1 0 16,-6-3-48,4 3-32,5 0 16,-8 0 0,4 0-16,-6 3 160,6 0 16,4-3-160,-10 4 128,7 6 0,-8-8-144,8 8-32,3-10 48,-12 9-16,8 0 0,-5 7-16,3-1 32,6-15 0,-10 22-64,6 0 32,-9 0 0,4 5-32,9-27 64,-4 28-16,-6 1-16,8 3 0,-3 0 16,5-32 16,-1 32 0,1-3-16,0-5 32,9-2 0,-9-22-16,4 20 16,8-3 32,-1-1 32,-2-2 0,-9-14-80,11 11 80,0 0 16,-1-7 16,2 5 32,-12-9-144,10 3 144,0 0 48,0-1-16,-7 2-31,-3-4-145,12 1 176,-10 0-48,7 0-32,-6-1 32,-3 0-128,3 2 16,1-1 48,-1 0 32,-1 0-16,-2-1-80,4 0 176,-1 0-32,2 0 16,-3-2 64,-2 2-224,3-3 208,-1 0 80,-2-6-79,2 5 15,-2 4-224,0-12 208,0 2-96,0 1 32,0 0-48,0 9-96,0-11 32,-1 0 32,-2-1-32,-1 0-16,4 12-16,-3-12 16,2 1 16,-1-1 0,0-1-32,2 13 0,-2-17 16,0 2-16,1-1 0,0 3 48,1 13-48,0-10 16,0-1-16,0 2 0,0 5-96,0 4 96,2-10-112,2 7 16,0 1-16,5 1 16,-7-2 32,1 3-64,0 0 48,8 0-48,-11 0 128,2 0-96,8 0 16,-6 3 16,8-1 16,-12-2 48,10 4 0,0 5-16,-6-5-65,8 0 65,-12-4 16,3 12-64,2-7 16,-2 8 0,1 4-32,-4-17 80,1 17-48,-1 1-32,0-1 48,0-2 0,0-15 32,-1 15 0,-2-1 32,1 1-32,-2-1 0,4-14 0,-3 13 0,2 3 0,-1-5 80,2-2-32,0-9-48,-2 3 48,2 6-16,0-5-32,0 0 64,0-4-64,0 4 64,2 0 16,-2 1 49,2-4-33,-2-1-96,3 2 96,0-1 32,-1 1-32,-2-2 0,0 0-96,0 0 80,2 0-48,-2 0-48,3 0-224,-3 0 240,2-3-785,3-6-751,3 6-913,-4-7-609,-4 10 3058,33 5-2577,-30-9-224,-3 4 2801</inkml:trace>
  <inkml:trace contextRef="#ctx0" brushRef="#br0" timeOffset="1252">12590 436 4337,'0'0'0,"0"0"0,13 0 881,1 1-273,4 2 64,2 0 1,-20-3-673,22 5 624,1-5-112,4 1-176,4-1-63,-31 0-273,33 0 208,3-1 0,-1-4 32,3 2-64,-38 3-176,36-4 160,-1 2-32,-2-3-32,-3 2 48,-30 3-144,27-3 112,-3 1-16,-3 2-32,-3-1-32,-18 1-32,15 0 96,-4 0 0,-2 0-48,-5 0 16,-4 0-64,3 0 16,1 1 17,-1 1-33,1 3 0,-4-5 0,2 3-17,-2 7 1,0-5 49,0 11-66,0-16 33,0 16-32,0-1-32,3 1 16,-3-2 64,0-14-16,1 14 0,-1 0 32,0 2-32,0 0-32,0-16 32,3 15 0,-3-1-64,0-1 96,2-4 0,-2-9-32,2 5 32,-2 3 64,3-7 17,0 4 47,-3-5-160,1 2 208,-1-1 48,0-1 32,0 0-16,0 0-272,0 0 304,0 0 32,-1-3 17,-4-6-33,5 9-320,-3-2 288,-6-12-32,5 5-64,-5-3-32,9 12-160,-3-12 176,-9-1-64,8-1 16,-7-3-48,11 17-80,-4-18 64,-4-2 48,6-6-64,-1 3 32,3 23-80,0-29 64,0-2-64,0 3-16,0-5 0,0 33 16,2-36-96,2 5 32,6-2-64,-7 5-32,-3 28 160,11-21-160,-8 5-80,6 12-32,-6-5-112,-3 9 384,4 0-384,-1 1-1,0 9 81,8 0 128,-11-10 176,2 12-112,10 0 112,-3 1 32,1-2-16,-10-11-16,14 11 0,1 1 0,0-3-96,3 3-32,-18-12 128,16 9-256,3 0-192,-2 1-32,1-6 47,-18-4 433,19 13-352,-3-8 176,-2 6 80,-3-6 16,-11-5 80,9 13-64,-5-3-32,5 0-32,-9 3 64,0-13 64,2 12-64,-2 1 0,0-2 64,-1 0 16,1-11-16,-9 12 32,0 0 16,-4 2 0,-1 0 0,14-14-48,-15 14 48,-3 0 48,0-2-32,2 0 32,16-12-96,-18 10 144,2 0-32,1-6 32,0 7 64,15-11-208,-14 5 144,1 5 0,2-6-32,1 0 17,10-4-129,-5 3 144,-6 1 16,7-1-32,-5 1-48,9-4-80,-3 3 16,-2 1 0,-4-1 16,5 1 16,4-4-48,-3 3 32,2 1-16,1-1-32,2 1 0,-2-4 16,13 1 32,-1 1 16,2 1 0,0-3 16,-14 0-64,17 1 16,2 1-48,0-2 16,1 0-144,-20 0 160,20 0-432,0 0-353,1-3-463,-1 1-417,-20 2 1665,22-2-1921,-2 2 128,-1-3 481,3 3 431,-22 0 881,17 0-1520,-17 0 1520</inkml:trace>
  <inkml:trace contextRef="#ctx0" brushRef="#br0" timeOffset="-8961">7436 266 2561,'0'0'0,"0"15"576,-1 0-80,1-15-496,-2 18 624,0 1 193,1-4 63,0 1-159,1-16-721,-2 20 480,2 0-176,0 4-48,0-3 0,0-21-256,0 21 224,0-1-32,0-1-16,0 0 17,0-19-193,0 17 192,0 0-16,0-3 16,0-4-48,0-10-144,3 9 144,-3-4 48,2 6 32,-2-8 16,0-3-240,3 3 256,-3 0 0,0-2 17,2-1 47,-2 0-320,0 0 304,0-2-16,0-8-96,0 8-48,2-2-64,-2-7-208,0 2-272,0-4-320,0 13 720,2-14-1073,-2-4-288,0-1-223,3-5-97,-3 24 1681,0-22-1553,0-3 401,0-2 415,0-2 353,0 29 384,-1-31-144,-1 2 64,1-4 48,0 4 32,1 29 0,0-27 48,-2 5 32,0 3 16,0 5 64,2 14-160,-2-10 272,1 6 161,0 1 159,-2 0 144,3 3-736,-1-2 753,-1 2-81,-2 0-48,2 0-96,2 0-528,-1 0 465,-1 0-17,1 2 0,1 2-240,0-4-208,-2 2 272,2 2-48,0 0-32,0-2 209,0-2-401,3 3 256,2 0-16,3-1-16,-4 0-80,-4-2-144,12 2 128,-3-1 32,2-1-80,1 0-16,-12 0-64,14 0 96,2 0-64,3 0 64,0 0-48,-19 0-48,17 0 16,0 0 48,-1 0-80,1 1 48,-17-1-32,16 3 16,-2 2 0,-2 4 0,-1-4-48,-11-5 32,3 12 0,1-2 32,-2 5-48,-2-1 64,0-14-48,0 16-32,-3 1 16,-9-1 16,3 3-16,9-19 16,-12 18 32,0-1-32,-1 1-16,1 2 32,12-20-16,-13 19 0,1 1-16,2 2 64,0 2-96,10-24 48,-10 24-48,1-2 32,4 0-32,2 0 80,3-22-32,-5 21 0,5-2-32,0-2 32,0-1 64,0-16-64,3 12 64,7 0 32,-6-4 0,7 3-31,-11-11-65,10 8 160,-1-4 0,0 5 64,1-8 32,-10-1-256,11 1 272,1 1 0,-2-2-96,1-3-112,-11 3-64,9-2-384,1-2-656,2-6-961,-1 7-1041,-11 3 3042,12-11-4658,-12 11 4658</inkml:trace>
  <inkml:trace contextRef="#ctx0" brushRef="#br0" timeOffset="-972">11301 351 4450,'0'0'0,"2"0"992,2 0-256,0 2 33,-4-2-769,9 3 688,-9 1-80,2 6-288,1-1-176,-3-9-144,2 11 161,0 0-65,-2 0-32,0 0-32,0-11-32,0 14 16,0 2 16,0-2 0,-1 2 160,0-1 32,1-15-224,-1 12 240,-2-2 32,2 1-176,-1-7-32,2-4-64,0 10 128,0-6 16,0 0 16,0-4-160,0 2 80,0-2-80,0 1 64,5 1 0,-3-1 17,2-1 223,-4 0-304,2 0 224,2-3 32,0 1-16,-2-1-16,-2 3-224,2-9 192,0 9-80,1-11-32,-3 8-80,0 3 0,0-13-64,0 10-32,0-14-112,-1 5-32,1 12 240,-4-16-304,2-3 32,-2 5 16,2-5-1,2 19 257,-2-19-256,0-1 0,2 0 48,-2 0 32,2 20 176,0-22-128,0 1-16,4-1-48,6 3-16,-10 19 208,4-17-240,8 5 64,-8-1 64,9 4 80,-13 9 32,3-4 80,8-7-32,-6 9 32,4-2 48,-9 4-128,3-3 192,7 0 0,-10 1-48,3 2-32,-3 0-112,3 0 32,1 0 0,0 2-64,-2 3 32,-2-5 0,4 11-16,-1-1 16,7 0 32,-7 0-16,-3-10-16,9 9 32,-6-4 0,12 11-32,-3-6 0,-12-10 0,15 12-32,-1 1 32,0 0 0,0-2 64,-14-11-64,13 11 32,0 1 16,-1-1 0,-2 2-16,-10-13-32,10 11 32,-7 3 32,7-2-80,-10 1 48,0-13-32,0 11 48,0-2-16,-4 2 64,-8 1-32,12-12-64,-10 15 80,-5 1 0,-3-1-32,-4-1 0,22-14-48,-22 14 16,-3-2-16,-2-2 32,2 2 16,25-12-48,-23 5 64,1 8 49,0-4 31,4-6-32,18-3-112,-16 11 368,3-8-32,8 1-32,-4 0-32,9-4-272,-1 10 32,0-8 32,1 2 32,0-1 80,0-3-176,8 3-80,3 0 80,3 0-96,0 1 0,-14-4 96,16 3 144,1 0-96,2-3 112,1 1-32,-20-1-128,21 2 177,0-2-1,0 0-64,4 0 64,-25 0-176,21-3 32,2 1 112,-3 0-32,-3-1-288,-17 3 176,15-4-929,-2 1-1680,-2 0-1105,-8 1-1472,-3 2 5186,0 0 0</inkml:trace>
  <inkml:trace contextRef="#ctx0" brushRef="#br0" timeOffset="2709">13912 266 3201,'0'0'0,"-1"0"1553,-3 0-449,4 0-1104,-2 0 881,0 0 63,2-2 80,4-1-175,9-1-273,-2-5-224,6 6-144,2-7-32,-19 10-176,22-4 145,1-7 15,-1 8-96,5-7-32,-27 10-32,28-4-16,2-6-80,5 7-305,1-8-623,-36 11 1024,38 0-1521,3-3-576,-2 0 32,0 3 641,0 0-881,-39 0 2305</inkml:trace>
  <inkml:trace contextRef="#ctx0" brushRef="#br0" timeOffset="-6252">9533 215 2385,'0'0'0,"9"-3"688,-5 1 128,-4 2-816,11-12 929,-9 11 159,1-3 97,-3 1-33,0 3-1152,0-4 1009,-2-5-273,1 9-208,-4 0-144,5 0-384,-4 0 209,-6 0-65,7 0-64,-10 0-48,13 0-32,-4 1 16,-10 3-32,3-2 0,1 8 0,10-10 16,-11 3 16,0 2-16,-1 7 16,2-9 0,10-3-16,-10 6-32,8-2 80,-3-2-16,-4 3-16,9-5-16,-2 2 64,1 2-16,0-2 32,0-1 16,1-1-96,-1 3 64,1-1 0,0 1-64,0 0 16,0 0 0,2-1-16,0 3 32,2-1-32,-4-4 0,9 5 0,-5 6 0,7-8-32,-8 0 64,-3-3-32,13 10-32,-3-9 64,-1 10-16,0-8-32,-9-3 16,10 9 0,2-5-32,1 6 16,1-8 64,-14-2-48,17 10 16,2-7 80,-1 1-32,1 7-48,-19-11-16,16 5-16,1 7-16,-1 0 64,-4-2-32,-12-10 0,11 14 16,-8 0-32,7 4 16,-10 2 0,0-20 0,0 20 0,0-2 0,-2 0 16,-1 0-32,3-18 16,-5 15 32,-5 0 48,6-1-32,-10-2 96,14-12-144,-11 11 224,-3-2-16,2-5 81,-2 5 63,14-9-352,-16 1 416,2 3-48,-2-2 128,-1-2 65,17 0-561,-16 0 560,-1-2 80,0-8-112,2 7-31,15 3-497,-16-3 416,0-11-48,3 10-80,-2-8-80,15 12-208,-14-11 176,2 2-128,2-1 96,-2 1-48,12 9-96,-5-9 48,-5 6 48,6 0-96,1 0-64,3 3 64,-2-3-32,1-1-32,0 1-112,1 0-96,0 3 272,0-1-624,0 1-481,0-3-623,1 3-882,-1 0 2610,3-2-3633,6 2 143,-9 0-1088,0 0 4578</inkml:trace>
  <inkml:trace contextRef="#ctx0" brushRef="#br0" timeOffset="-1699">10767 376 5538,'0'0'0,"1"-3"1008,4 0-639,-5 3-369,8-12 368,-8 10 160,4-1 160,-4 3-688,2 0 657,-2 0-657,0-2 416,0 2-240,0 0-160,3 10-64,-3-10 48,0 10-48,0 4-16,0 5-32,0 2 80,0-21 16,0 24-96,3 3 48,-1 1 80,-1-3-64,-1-25 32,4 24 16,0-4 32,6 0 0,-6-2 48,-4-18-96,11 15 128,0-4 128,0-1 112,3-7 80,-14-3-448,14 5 529,3-2-65,2-2-64,-2-1-32,-17 0-368,19 0 320,-2-3 17,0-8-17,-2 8-80,0-11 16,-1 3-64,-1 1-48,-1 0 0,-12 10-144,11-11 112,0 1 0,-1-3-32,-1 0 48,-9 13-128,9-15 128,1 3 32,-7-6 81,1 0-1,-4 18-240,2-20 272,-2 1-32,-3-1-96,-10 1 0,13 19-144,-12-21 48,-1 0 32,-2-1 0,-4-2-80,19 24 0,-22-20 80,1 3-112,-2-1-32,1 2 32,22 16 32,-24-15-112,1 1 112,-2 1-112,3 2 0,22 11 112,-22-4-240,1-5-96,-1 9-113,2 0-159,20 0 608,-21 6-736,3 8-193,0 0-239,6 4-289,12-18 1457,-10 21-1985,6 6-640,1 5 512,1 3-1024,2-35 3137</inkml:trace>
  <inkml:trace contextRef="#ctx0" brushRef="#br0" timeOffset="1729">13811 232 4305,'0'0'0,"0"-9"2001,0 6-896,0 3-1105,0-12 688,0 12-688,0-2 801,9-2 175,-6 0 16,6-4-175,-9 8-817,2 0 512,9-3-336,-8 3-80,6 1-160,-9-1 64,2 10-80,3 2 48,-4 7-48,2 2 32,-3-21 48,0 21 32,0 1-64,-1 1 64,-1 0-32,2-23 0,-3 26-32,2 1 32,-2-2-16,2 0 32,1-25-16,-2 23 32,1-2-16,0-1 16,1-7 32,0-13-64,0 12 96,0-4 0,3-4 80,0 6 16,-3-10-192,5 2 160,-2 1 1,1 1-17,-3-3-48,-1-1-96,4 1 160,-2 0-32,2 1-16,-1 0-96,-3-2-16,4 1-224,5-1-561,-9 0-783,3 0-929,-3 0 2497,4 0-3010,0 0 673,-1-3-672,-3 3 3009</inkml:trace>
  <inkml:trace contextRef="#ctx0" brushRef="#br0" timeOffset="-11855">6124 256 704,'0'0'0,"-2"1"240,2-1-240,-3 2 16,-1 0 0,-1-1 48,2 1 48,3-2-112,-2 1 272,2-1 192,0 0 65,0 0 47,0 0-576,0-4 560,3 0-96,-1 2 17,1-10-1,-3 12-480,2-1 512,0-3-16,2 1 16,-3-1 1,-1 4-513,3-3 464,0-1-80,-3 1-48,0-1-112,0 4-224,2-9 192,-2 9-31,0-4-33,0 1 48,0 3-176,0-3 160,0 2-96,0 1 80,0-3-64,0 3-80,-1 0 48,0 2 48,-2-1-144,0 8-16,3-9 64,-1 9-48,-1 3 0,1 3 0,0 2 16,1-17 32,0 19-16,0 3 0,0 2 0,2-2-32,-2-22 48,2 25-16,1-1 16,1-1 0,-1 1 32,-3-24-32,3 23 32,1-3-16,-1 0 0,0 0 64,-3-20-80,3 20 80,-3-3 0,0 0 48,0-1 16,0-16-144,-2 13 144,-2-1-32,1-4 0,0 3-48,3-11-64,-1 3 48,0 10 16,1-10-32,0 6 48,0-9-80,0 3 96,0-1-32,0 1 16,1 1-48,-1-4-32,4 2 32,-1 0 65,1 0 15,-2-1 16,-2-1-128,3 1 160,0 0-48,1 0-96,-1-1-48,-3 0 32,2 0-304,1-2-321,-2 0-367,2-2-513,-3 4 1505,3-3-2017,-1-1-64,-2-5 561,0 9-657,0 0 2177,0 0 0</inkml:trace>
  <inkml:trace contextRef="#ctx0" brushRef="#br0" timeOffset="-395">12453 228 4818,'0'0'0,"0"0"1024,3 0-496,0-4-15,-3 4-513,9-3 656,-9 0 64,2 3-47,1 0-209,-3 0-464,0 0 336,2 2-160,-2 2-64,2 12-80,-2-16-32,0 16 0,0 6-16,2 3-48,1 4 64,-3-29 0,4 28-16,5 0 0,-9-2 16,3-1 0,-3-25 0,9 26 32,-7-5 32,1 3 0,0-3 48,-3-21-112,4 17 160,-1-3 0,1-3 16,-1-1 49,-3-10-225,3 3 208,-1 0 48,0 1 48,-2-2 32,0-2-336,0 0 336,0 0 0,0 0-80,-1-4-95,1 4-161,-1-4 160,-2-7-112,0 7-256,-7-5-337,10 9 545,-3-4-1008,-7-7-529,7 7-544,-10-9-464,13 13 2545,-3-4-1969,-12-13-960,15 17 2929</inkml:trace>
  <inkml:trace contextRef="#ctx0" brushRef="#br0" timeOffset="-2563">10491 226 1104,'0'0'0,"0"0"512,0 0-320,0 0 32,0 0-224,0 0 321,0-3 111,0 3 96,0-2 48,0 2-576,2 0 513,-2 0-49,3 0-80,-3 0-64,0 0-320,1 0 320,-1 2-80,0 1 0,2 6-31,-2-9-209,3 2 176,-1 3 0,1 5-32,0-6-32,-3-4-112,3 12 144,6 0-16,-7 3-16,2 0-16,-4-15-96,9 18 80,-6 0-16,-1 3 0,1 2-32,-3-23-32,4 22 48,-2 5-32,1-1 0,-3 2 32,0-28-48,0 28 16,0-2 96,-2-3 0,-1 2 64,3-25-176,-3 22 208,0 0-15,0-4-49,-1-3 48,4-15-192,-3 15 112,1-2 48,0-4 48,1-6-16,1-3-192,-1 5 272,1-2 48,0 0 16,0-2 65,0-1-401,0 0 416,0 0 48,0 0-64,0-2-128,0 2-272,0-4 208,0 1-80,-1-7 1,-1 10-1,2 0-128,-1-4 112,0-9-16,0 11-144,-1-10-320,2 12 368,-1-3-865,1-9-480,0 3-831,0-2-514,0 11 2690,0-11-2209,0-3-1040,0 14 3249</inkml:trace>
  <inkml:trace contextRef="#ctx0" brushRef="#br0" timeOffset="2478">14028 457 4161,'0'0'0,"0"0"1265,3 0-513,-1-2 177,-2 2-929,4-2 1264,0-2 225,-2 1-176,0-1-385,-2 4-928,4-3 640,-1-1-239,8 4-97,-10-1-32,-1 1-272,14-3 176,-1 0-80,2 1-48,1-2-32,2 3 0,1-3 48,1 1-16,-1 0-48,-19 3 0,21-4 16,2 3-48,-4-2 240,2 0 0,-21 3-208,19-4 192,-2 1 0,-2 0-368,-1 1-240,-14 2 416,13-4-832,-10 1-577,8-1-480,-11 1-448,0 3 2337,0-4-2641,0 2 656,-2-1-848,2 3 2833</inkml:trace>
  <inkml:trace contextRef="#ctx0" brushRef="#br0" timeOffset="-10974">6250 484 1936,'0'0'0,"0"0"737,0-3 143,0 1 129,0 2-1009,0-4 1168,0 0-63,4 0-273,5-6-304,-9 10-528,4 0 320,10-2-95,-2 0-17,0 2-32,2-3 16,2 3-32,1 0 0,0 0-16,-17 0-144,19 0 96,1 0 16,2 0-16,-3 0 16,-19 0-112,22 0 144,-3 0 16,-2-2 0,-1-1-16,-16 3-144,12-4 193,1 0-65,-3 2 32,-6-1 32,7 0-16,-8 2-32,-1-2 16,-1 0-80,-1 3-80,3-2 16,-3-9 48,0 9-224,0-7-320,-1 6-465,-2-8-783,1 9-754,-9-2 65,11 4 2417,-9-10-3345,9 10 3345</inkml:trace>
  <inkml:trace contextRef="#ctx0" brushRef="#br0" timeOffset="-7054">8825 495 5282,'0'0'0,"2"0"2065,2-2-1265,6-1-159,-10 3-641,4-3 832,9 1 112,-5 0-143,6-1-273,-14 3-528,15 0 320,2-2-80,1-9-144,1 9 16,-19 2-112,20-3 96,-1 1-64,3-2 64,-3 1-16,-19 3-80,20-4 64,-1 1 17,-2-1 15,-3-4 32,-14 8-128,13 0 80,-4 0-48,-6-3-256,1 0-513,-4 3 737,4-2-1360,-3-1-721,-1 1-657,2 1 433,-2 1 2305,0-5-3345,0 5 3345</inkml:trace>
  <inkml:trace contextRef="#ctx0" brushRef="#br0" timeOffset="-8129">7901 521 5410,'0'0'0,"0"0"0,2 0 784,8 2-239,-2 0 191,3 2 176,-11-4-912,12 4 897,1 1-273,1-2-176,2-1-128,-16-2-320,17 2 273,4 0 15,3-1-96,0-1 32,1 0-80,3-3 0,-2 0 32,0 0-48,-1-1 80,-2 2-192,-3 0-640,2-8-1025,-22 10 1649,21-2-3121,0 2-2226,-21 0 5347</inkml:trace>
  <inkml:trace contextRef="#ctx0" brushRef="#br1" timeOffset="9194">4574 1064 1168,'0'0'0,"3"-4"160,-1-4-32,-2 8-128,9-3 128,-9-1 48,4 1 32,-1 0 17,-3 3-225,3-1 192,-3-2-16,2 3-16,-2 0-16,0 0-144,3-3 208,-1 3 64,3-2 32,-2 0 32,-3 2-336,4-2 256,6 0-79,-6-1-33,9 1-48,-5-1-16,3 1-16,2-1-32,0-1-16,-13 4-16,13-4 16,2-5-16,1 9 0,0 0 16,-16 0-16,17-2 0,-1 2 16,0 0-32,4 0 32,-20 0-16,19 0 0,0 2 0,1-2 16,-2 4-32,-18-4 16,21 3 0,-1-1 0,3 2-32,-2-1 48,-21-3-16,24 2 0,-3-1 0,1 0 32,0 0-32,-22-1 0,22 0 48,0 0-32,-2-2 32,4 0 0,-24 2-48,23-3 16,1 0 16,1-1 0,1 1-16,-26 3-16,25-4 16,0 1 0,1-1-64,0 2 16,-26 2 32,25-2 32,0 2 32,1 0-16,-1 0 32,-25 0-80,26 0 0,0 0 0,2 0 0,0 0 0,0 1 0,-28-1 0,27 1 32,-2 2-16,2-2 0,-1 1-16,-26-2 0,27 1 0,0-1 16,-1 0 0,0 0 32,-26 0-48,27 0 64,0 0-16,3-3 0,-30 3-48,28-3 32,-28 3-32,29-3 32,3 1-32,-1-2 32,2 1-32,-2 0-80,0 1 144,0 2 32,0 0 16,-31 0-112,29 0 208,1 0-144,-3 0 16,4 1 32,-31-1-112,29 1 144,0 0-15,2 1-1,-4-2-16,-27 0-112,28 1 112,1-1 0,1 2-16,-2-1 16,-28-1-112,28 0 160,2 0-32,-2-4 32,2 1-16,-30 3-144,30-9 112,1 7-32,0-3-16,2 3 0,-33 2-64,31-10 48,1 8-32,-1-1 192,1-7-32,-32 10-176,32 0 209,-2-3 15,0 1-208,1-1 48,-31 3-64,31-2 32,-1 0-16,-2 2 16,0-3-32,-28 3 0,30 0 48,-2-3-32,2 3 0,-1 0 0,-29 0-16,28 0 0,-2 0 0,0 0 16,0 0 16,-26 0-32,25 0 16,1 0 0,-3 0-16,3 0 0,-26 0 0,27 0 0,0 0 16,0 0-16,1 0-16,-28 0 16,26 0-16,1-1-32,1 1 32,-1 0 16,-27 0 0,28-3 0,0 3 96,2 0-80,-2 0-16,-28 0 0,28 0 0,-1 0-48,-1 0 48,1 0 96,-27 0-96,26 0 64,1 0 16,1 2 0,0-1-80,-28-1 0,27 2 0,-2 1 16,0 1-32,1 0 16,-26-4 0,24 2-32,0 1 32,1 2 0,0-1-16,-25-4 16,24 3 32,2-1-32,0-1 16,1-1-16,-27 0 0,25 0 16,0 0 48,3 0-48,-4 0 32,-24 0-48,25 0 16,1 0-16,-2 0 16,-1 0 0,-23 0-16,25 0 64,-1 0-48,0 0 16,-3 1-32,-21-1 0,23 1 16,0 2-16,1-2 16,2 1-16,-26-2 0,26 3 0,-2-1 16,0 0-16,0 1 16,-24-3-16,24 2 16,0 0 16,0 1-16,1-2 16,-25-1-32,28 1 0,-1 0 16,0-1 16,1 1-32,-28-1 0,28 1 48,0-1-48,0 0-32,0 0 32,-28 0 0,26 0-16,0 2 16,1-2 48,-1 1-48,-26-1 0,28 2 0,-1-1 0,-2 1 0,0 0 16,-25-2-16,26 2 0,-1 1 0,2 2 16,-2-1-16,-25-4 0,28 4 0,-1-1 0,-2 0 16,1 1 0,-26-4-16,25 2 0,-1 0 16,1 1-16,0-1-16,-25-2 16,24 5 0,0-2-16,1 2 16,0-2 16,-25-3-16,26 3 32,0-2 32,-1-1-32,-1 0 0,-24 0-32,26 2 48,1-2 0,-1 0 32,1 0-16,-27 0-64,28-2 64,2-1 1,1-1-33,-1 2 16,-30 2-48,31-2 16,-1 0-16,0 0 32,-1-1-16,-29 3-16,31-2 48,-4 2-16,0-3-16,-1 3 0,-26 0-16,23-2 0,0 2 32,-1-2-16,1 2-16,-23 0 0,24 0 32,-1-2-32,0 2 16,1 0 32,-24 0-48,24-3 0,2 3 0,-3 0-32,2-2-48,-25 2 80,24 0-64,1 0-16,0-3 48,1 1 64,-26 2-32,24-2 32,1 0 0,1 2-16,-2 0 0,-24 0-16,25-2 48,2-1-32,-5 3 0,4-3-16,-26 3 0,25 0 0,0 0 16,0-2 0,0 2-16,-25 0 0,24-2 16,-1 2 16,-1 0-16,2-2-16,-24 2 0,23 0 16,1 0-16,1 0 0,-1 0 16,-24 0-16,24 0 16,-1 0-16,1 0 32,1 0 0,-25 0-32,25 0 96,-3 0 0,2-2-288,0 2 32,-24 0 160,23 0-240,1 0 15,0 0 289,-1 0-64,-23 0 0,24 0 49,1 0-1,1 0-48,0 0 48,-26 0-48,26 0 16,-1 0 32,3-3 0,2 0-16,-30 3-32,28-2 32,0 0-16,-1 0 0,-1 0 16,-26 2-32,26 0 16,-2 0 32,-1 0-32,1 0-16,-24 0 0,25 0 16,-1 0-16,1 0 16,-5 0 16,-20 0-32,22 0 0,2 0 0,-4 0 48,2 0-48,-22 0 0,23 0-80,-2 0 32,3 0-48,-1 0 16,-23 0 80,23 0 64,2 0-16,0-3 0,3 0-16,0 0 0,0 1 0,-1 0-16,0-1 16,-27 3-32,28-2 0,0 0 16,2-1 0,-3 1 16,-27 2-32,27-2 0,-2 2 16,-1-3 16,-1 1-32,-23 2 0,23 0 0,1 0-16,-1 0 0,1 0 16,-24 0 0,25 0 0,-4 0 16,3 0-32,-3 0 0,-21 0 16,25 0-48,-4 0 48,3 0 16,-3 0-16,-21 0 0,25-2 64,0 2-64,-2 0 32,2-2-32,-25 2 0,27-3 0,-2 3 32,0-2-32,1 2 0,-26 0 0,26-2 16,-3 2-32,5-3 32,-3 3-32,-25 0 16,27-2 16,-2 0-16,-2 2 16,1 0 0,-24 0-16,23-3-16,-1 3 16,1 0-64,1 0 64,-24 0 0,24 1-32,2 1 32,-2 0 0,-1 2-16,-23-4 16,25 1 32,0 0-16,1-1-48,1 0 208,-27 0-176,25 0 112,2 0 48,0-2 32,-1-2-192,-26 4 0,28-2 16,0-1 0,0 0-16,1 1 48,-29 2-48,29-4 0,0 0-32,-3 1 16,2 2-16,-28 1 32,28-2-16,-1-1-16,-2 1 80,0 2-64,-25 0 16,25-3 0,-4 3 0,0 0 16,0-2-16,-21 2 0,21 0 0,-2-2 16,2 2-16,1 0-16,-22 0 16,21 0-16,1-2 32,2 2-16,-1 0-16,-23 0 16,25-2 0,-2 2 96,3 0 16,-1-3 48,-25 3-160,24-3 224,-1 1-208,0 2-16,-1 0 32,-22 0-32,22 0 0,2-2 0,-4 2 48,2 0-48,-22 0 0,18-2 32,0 2 0,1 0-32,-2 0-32,-17 0 32,19 0 0,-1 0-16,0 0 32,0 0-32,-18 0 16,19 0 16,0 0 32,-3 0-32,1 0-16,-17 0 0,17 0-16,-17 0 16,17 0-16,2 0-32,0 0 64,-19 0-16,18 2 0,-18-2 0,19 1 32,0 0-16,-1-1-16,0 0-16,0 0 32,0 0-16,-2 0 80,0 0-15,-16 0-65,16 0 80,1 0-48,-1-2-32,0 2 32,-16 0-32,14 0 16,0-2 0,0 2 64,-1 0-16,-13 0-64,12 0 16,-1 0 48,0 0-16,1 0-16,-12 0-32,11 0 64,1-2 0,2-1-16,-2 1 32,-12 2-80,16-3 96,-1 3-48,1-4 80,1 3-48,-17 1-80,19-10 48,2 8 32,0-9 0,0 8-16,-21 3-64,24-11 128,2 7 0,-3-11-64,4 4 0,-27 11-64,22-9 80,2-3-64,-3 10 0,-1-11-144,-20 13 128,17-1-736,-2-9-961,-1 7-1648,3 3-97,-17 0 3442,11 0-4578,-11 0 4578</inkml:trace>
  <inkml:trace contextRef="#ctx0" brushRef="#br1" timeOffset="-102757.73">14450 1432 2449,'0'0'0,"0"0"512,0 0-512,0 0 336,0 1-128,3 2-48,-3 1-16,0-4-144,2 4 160,0 0 48,0 0-48,-2 6 81,0-10-241,0 2 224,3 3 16,-3 0-16,2-2-64,-2-3-160,0 3 176,3 0-48,-3 3-16,1-3-16,-1-3-96,3 3 80,1 1-16,6-1-16,-8 1 0,-2-4-48,10 3 48,-7 1-16,10-1 0,-9 1-32,-4-4 0,13 4 0,-10-1 48,8 2-16,-9 3-16,-2-8-16,4 4 0,-2 9-16,1-4 48,-3 4-32,0-13 0,0 12 48,0 7-16,0 1 0,0-1-16,0-19-16,0 23 16,-3-2-16,0 1 17,-1 0-1,4-22-16,-3 22 0,0 1 16,-1 0 16,2 1 16,2-24-48,-2 26 32,2 1 16,2 2 0,1 0-16,-3-29-32,3 29 80,7 3-16,-10-1-16,3 3-32,-3-34-16,4 34 16,-2 0 0,9 2-16,-9 1-32,-2-37 32,3 38-80,1 0 0,-1 2 0,6-2 16,-9-38 64,0 38 16,3-3-16,-1 2 16,0-3-16,-2-34 0,0 36 0,3-3 48,-3 0 0,0-1 32,0-32-80,2 32 48,-2 0-16,2-2 48,-2-2 64,0-28-144,4 27 192,-1 1 80,7-2 32,-8-3 0,-2-23-304,4 23 288,7-3 1,-8 0-65,6-1-32,-9-19-192,3 18 144,6-1-48,-5 2 16,-1-2 0,-3-17-112,4 18 128,-1-1 0,-1-1-32,-2 2-32,0-18-64,0 17 64,0 0-16,0-1 16,-2-2 0,2-14-64,-3 12 80,-1-2-16,1 2 16,-1-4 16,4-8-96,-3 10 32,-1-6 0,4 7 16,-2-6-32,2-5-16,-1 13 32,1-3-15,0-6-1,0 8 0,0-12-16,0 6 32,0 5-16,0 0-32,0 0 48,0-11-32,0 11 0,3 0 16,-1 2-16,0 0-16,-2-13 16,2 11 16,0 0-16,1 2 16,-1-1 0,-2-12-16,3 14 32,-1-4-16,-2-6 48,2 7 48,-2-11-112,2 3 96,1 1 48,-3-1 16,0 0 96,0-2 32,0-1-288,0 0 336,0 0-32,0 0-79,0-3-65,0 3-160,0-4 128,0-4-80,0 5 0,0-6-32,0 9-16,-2-4-16,1-6-176,0 6-353,0-8-415,1 12 960,0-4-1489,0-8-704,3 1-560,7-1-1489,-10 12 4242,0 0 0</inkml:trace>
  <inkml:trace contextRef="#ctx0" brushRef="#br0" timeOffset="122493">11096 1599 1808,'0'0'0,"0"0"0,3-3 385,-1-7-49,0 7 0,-2-7 32,0 10-368,0 0 320,0-3-64,0-1-80,0 1-32,0 3-144,0-3 144,-2 1 33,0 0-1,-2-1 16,4 3-192,-4-1 224,1 1-32,-1-3 64,2 3-16,2 0-240,-3 0 256,0 0-32,-2 0-32,3 0-31,2 0-161,-3 0 112,0 1 0,0 1-16,0-1 16,3-1-112,-2 0 80,1 0 48,-1 2-32,0-1 16,2-1-112,-2 1 128,-3 0-16,2 0-16,0-1 16,3 0-112,-3 1 144,-2-1 0,0 1 16,2 1-16,3-2-144,-10 1 112,9 1-32,-4-2 0,-5 2-47,10-2-33,-3 1 48,-7 0-48,6 1 0,-6-1 32,10-1-32,-3 2-32,-2 0 32,2 1-32,0 0 32,3-3 0,-4 3-16,1 0 0,-1 1-1,2 0 1,2-4 16,-3 5 16,0-2 1,2 3-17,0-3 32,-2 1-48,1 1 16,0 4 0,-1-5 0,3-4 0,-2 5 0,0 3 0,-1-2 0,1 5 0,0-2 16,-1 1 0,0 0 48,2 2-16,1-12-48,-3 12 48,3-2 16,-2 2 0,1-1-16,1-11-48,0 12 32,0 1 0,0-1-16,3 2 0,-3-14-16,3 13 16,0 0 16,1 2-48,5 0 32,-9-15-16,2 15 0,2 2 16,-1-2 0,1 3-16,-1-2-16,-3-16 16,4 18-16,-2 2 16,1-2 0,-3-18 0,2 22 16,-2-22-16,2 23 0,-2-2 16,2 1 0,-2-2-16,0-20 0,2 16 16,-2-1 0,3 0-16,0-1 32,-3-14-32,3 12 112,0 1 32,1-1 144,-1-2 0,-3-10-288,4 10 208,5 3-48,-7-1-160,2-1 64,-4-11-64,3 13 48,0 1-64,1-3 80,0 0-96,-4-11 32,4 13 48,-2-2-32,2 2-16,0 3 16,-4-16-16,4 12 0,-2 5 16,2-2 0,0 0 48,-4-15-64,3 15 32,-1 0-15,0-1 47,0 1-48,-2-15-16,0 15 0,3-2 32,0 1-16,-1-3-32,-2-11 16,3 12 0,-3 1 0,1 0-16,1 0 16,-2-13 0,3 12 32,0 1-48,2 0 32,-4-1-16,-1-12 0,4 11 16,-1 0-16,0 0 32,0 1-32,-3-12 0,1 14 0,1-1 32,1 1 0,-3 1 16,0-15-48,0 15 80,2-1 0,-2 0-16,0 0-16,0-14-48,0 14 16,0 0 32,0 0 0,0-1 16,0-13-64,0 11 80,0 0 0,-1 2-32,0-1 0,1-12-48,-3 11 48,1 2-32,1-3 16,-2 3-16,3-13-16,-3 12 16,0-1 0,0 1 32,1-2 32,2-10-80,-3 11 48,1-6 48,1 7 16,-2-7-16,3-5-96,-3 11 128,1-7 0,-2 8 16,0-8-48,4-4-96,-3 10 81,-2-4-17,1 5 0,-6-2-32,10-9-32,-2 10 16,-2-1 32,-6 3-32,7-1-32,3-11 16,-6 12 48,2-3-32,0 3 0,-1-8 64,5-4-80,-5 10 80,1-6 64,-1-1 48,0 3 16,5-6-208,-4 3 208,-1 0 32,1 0 0,-7-1 80,11-2-320,-3 1 305,-8-1 15,3 0-16,-5 0-96,13 0-208,-12-3 240,1 0-48,0 0-80,-1 0-16,12 3-96,-12-5 0,0 2 32,1 0 0,0 0 16,11 3-48,-12-5 64,1 2-16,-2 0 0,5 0-48,8 3 0,-11-11 0,7 11 0,-9-1 0,10-3 16,3 4-16,-9-9 48,6 7 48,1-10-32,-3 9 17,5 3-81,-1-14 64,-1 4-32,1 0-32,1-2-32,0 12 32,0-14-64,0 0-145,0 0-239,0-2-224,0 16 672,3-13-1025,-3-2-255,0 4-513,0 7-800,0 4 2593,0-8-3186,0 8-1696,0 0 4882</inkml:trace>
  <inkml:trace contextRef="#ctx0" brushRef="#br0" timeOffset="56507">5466 1707 1104,'0'0'0,"0"0"64,0 0-32,-3-1 16,3 1-48,-3-3 48,0 3-16,0 0 0,0 0 80,3 0-112,-4 0 112,-1 0 16,1 2 16,-1-1 16,5-1-160,-5 1 193,1-1 63,-5 2 48,7-1 0,2-1-304,-3 0 320,0 0 16,0 0 16,1 0 49,2 0-401,-3 0 400,0 0 0,1-3-48,-1 2-16,3 1-336,-3-3 448,-1 1 33,1-2-17,-2 2-64,5 2-400,-3-2 240,-2 2-96,2-2-32,-2 2-32,5 0-80,-3-3 48,-7 3-16,8 0 0,-2 0-16,4 0-16,-4 0 16,0 0 0,0 0-16,-1 0-16,5 0 16,-5 3 0,1-3 16,-6 4 0,8 0-16,2-4 0,-4 2 32,-4 2-16,4-2-16,-1 2 16,5-4-16,-5 4 16,-4 0-16,7-2 16,-2 1 0,4-3-16,-4 3 32,-1 0-16,0 0-16,1-1 16,4-2-16,-3 2 16,-3 0 0,3 2 1,-1-1 15,4-3-32,-5 3 16,1-1 64,1 1 0,0 0-32,3-3-48,-3 1 80,1 1 0,-1-1 0,2 1 16,1-2-96,-1 1 64,1 0-16,-1-1-16,-1 1-32,2-1 0,-1 3 32,-1-1 16,1 1-32,1 0 48,0-3-64,-2 3 48,1 0-48,-1 1 48,1 0-32,1-4-16,-1 3 0,0 1 48,1 0-48,-2 1 16,2-5-16,-3 9 16,2-7 16,-2 3-64,1 4 32,2-9 0,-3 3 32,2 1-16,0 5 32,0-6-16,1-3-32,-2 4 16,1 1 32,-1 4 0,1-5 16,1-4-64,-1 3 112,0 6-16,-1-7 16,1 4 64,1-6-176,-1 4 144,1-1 33,0 1-49,0-1 32,0-3-160,0 4 128,0 0-48,0 6-16,0-8-16,0-2-48,2 5 32,-2 0-32,3 3 16,-1-5 16,-2-3-32,0 10 32,3-8-16,-1 9 32,0-6-48,-2-5 0,0 11 0,2-8 16,0 10-32,1-9 32,-3-4-16,3 11-48,-1-6 48,1 7 32,-3-7-80,0-5 48,1 12 64,-1-7-48,0 8 0,2-9 32,-2-4-48,0 11 0,0-8 0,3 7 16,-3-7-32,0-3 16,0 9 48,2-5 0,-2 6-48,0-6 32,0-4-32,3 10 16,-3-6 32,3 5 0,-2-6-16,-1-3-32,2 10 32,1-7-32,-1 1 16,1 7 32,-3-11-48,2 3 0,0 9 16,0-8 0,2 7-32,-4-11 16,4 3 16,-1 8-16,0-6 0,-1 6 32,-2-11-32,0 10 32,2 0-16,-2 0-16,0 2 0,0-12 0,0 9 16,2-4 0,-2 8 48,0-4-48,0-9-16,0 5 32,2 7 0,1-7-32,-3 4 0,0-9 0,3 5 32,-2 7-32,-1-7 0,3 5 0,-3-10 0,2 4 0,-2 7 32,2-8-16,1 9-16,-3-12 0,2 5 32,0 6-48,-2-7 32,3 9 16,-3-13-32,2 2 0,-2 11 32,2-9 16,-2 7 0,0-11-48,3 4 32,-3 8 0,0-7-48,0 7 48,0-12-32,0 11 48,0-2 32,0-4 0,0 6-48,0-11-32,0 10 33,0-6-66,0 9 33,0-4-16,0-9 16,0 5 0,0 7 0,0-2 49,0-1-33,0-9-16,0 10 48,0 2-48,0-4 0,0-3 16,0-5-16,0 12 16,0-2 0,0 0-16,2-6 32,-2-4-32,0 13 0,0-11 0,0 11 32,0-3-32,0-6 16,0-4-16,0 12 96,0-8-48,0 6 16,0-5-32,0-5-32,0 11 0,0-8 16,0 6-16,0-5 32,0-4-32,0 9 48,-1-4-48,0 5 16,0-6-16,1-4 0,-2 11 32,1-2-32,0-4 16,0 7-16,1-12 0,-3 11 16,1-8 32,1 9-16,-2-8 16,3-4-48,-3 11 48,1-9-16,-1 10-16,2-10 16,1-2-32,-2 12 32,-1-9-32,1 2 48,0 6 32,0-9-80,0 2 64,2-1-32,-3 1 0,3-4-32,-3 3 80,-1 0-32,1 1 32,0-2-32,3-2-48,-1 3 48,-2 0 32,-1-1-32,1 2 80,3-4-128,-4 2 64,2 1 0,-9 0 48,9 2-96,2-5-16,-9 8 64,6-5-16,-8 0-32,6 3 16,5-6-32,-11 2 0,2 9 16,4-10 33,-6 4-17,11-5-32,-4 9 64,-7-6-64,7-1 0,-1 4 0,5-6 0,-9 5 32,7-3-32,-3 4 48,-5-3 16,10-3-64,-1 1 16,-4 1 48,-4-2-32,4 3-16,5-3-16,-9 2 96,4 0-96,-8 1 16,4-1 32,9-2-48,-5 1 0,-6 2 64,5-2-16,-3-1-32,9 0-16,-5 0 16,-7 0 32,9 0 16,-10 0-16,13 0-48,-9 0 48,4 0 16,-6 0-64,7-3 32,4 3-32,-10-2 16,7 0 32,-2-1 0,2 1 0,3 2-48,-4-3 16,0-1-64,1-6 80,0 9-16,3 1-16,-2-4 64,0-5-16,1 5-16,-2-5-16,3 9-16,-2-3 0,-1-8 16,1 7 16,1-5-16,1 9-16,-2-4 0,-1-7 32,2 8-32,0-9 0,1 12 0,-1-4-32,0-5 16,1 4-32,0-6 0,0 11 48,0-3-16,0-8-16,2 8 32,0-8-16,-2 11 16,5-3-48,-3-10 32,2 10-32,-2 0 16,-2 3 32,4-3-32,-2 1-64,-2 2 32,2 0-32,-2 0 96,0 2-64,0 7-32,0-6 80,0 10-32,0-13 48,-3 9 0,-1 2 32,1 0-64,-2-3 32,5-8 0,-9 11 32,6-8 0,0 11-32,-8-3 0,11-11 0,-3 11-16,-6-1-32,5-6 96,-6 8-176,10-12 128,-4 5-448,1 5-673,-3-7-912,3 1-1168,3-4 3201,-2 10-3330,1-7-1152,1-3 4482</inkml:trace>
  <inkml:trace contextRef="#ctx0" brushRef="#br0" timeOffset="63815">6782 1882 800,'0'0'0,"0"0"128,0 0-64,-2-2 16,2 2-80,-2 0 96,1 0 0,1 0 32,-2 0 64,2 0-192,-2 0 224,-1 0 64,-1 0 1,2 4 15,2-4-304,-3 3 336,1 1 0,0 1 0,-3 4 16,5-9-352,-1 4 385,-1 0 47,1-1 48,1 2-80,0-5-400,0 4 416,0-1-128,0 7-95,3-5-17,-3-5-176,1 12 96,2-2-32,0 2-16,0 1-16,-3-13-32,3 14 16,1 3 16,-1 2 16,6 1-32,-9-20-16,3 20 32,-1 2-16,2 0-16,5 2 0,-9-24 0,0 22 16,3 2-16,-3-3 32,0 4 80,0-25-112,0 24 112,0-2 48,0 1 48,0-4-16,0-19-192,0 16 208,0-1 80,0 0 33,0-2-1,0-13-320,0 11 352,0-1-96,2 0 0,0-1-48,-2-9-208,0 5 176,2 5 0,0-6-48,-2 6 16,0-10-144,0 3 129,3 7 47,-3-8 16,0 7 0,0-9-192,0 4 160,0 1-112,0 3 32,0-4-64,0-4-16,-2 11 48,-1 0-32,0-1 0,0-1 16,3-9-32,-5 11 0,1-2 48,0 2-32,0-2 32,4-9-48,-4 4 96,3 5 16,0-7 0,1-2 32,0 0-144,0 3 112,0-3-48,2 0-16,2 0-16,-4 0-32,4 0-80,4-2-64,-5-1-240,1 1-560,-4 2 944,4-3-1921,-2 1-961,10 2 241,-12-2-640,0 2 3281,0 0 0</inkml:trace>
  <inkml:trace contextRef="#ctx0" brushRef="#br0" timeOffset="126090">11930 2290 1520,'0'0'0,"0"2"384,0-1 49,0-1-433,-2 2 496,-1-1 48,1 1 32,1-2 1,1 0-577,-1 1 560,-1 1-16,1 2-128,1-2-64,0-2-352,0 4 273,0 5-97,0-5 0,0 6-16,0-10-160,0 10 112,0 2 0,0 0 16,0 1-32,3-1 16,-1 2-32,0-2-16,8-2-16,-10-10-48,3 12 16,8-2 0,-2 2 0,-6-2 32,-3-10-48,15 10 96,-15-10-96,11 4 160,-1 7 64,0-6 49,3-2 47,-13-3-320,13 3 336,-1 0 80,1-1 208,0-2 113,-13 0-737,11-3 720,1-5-112,1 3-208,-2-6-143,-11 11-257,12-9 272,0 0-64,0-1-64,0-1 32,-12 11-176,8-8 176,2-3 16,-7 0 16,8 0-16,-11 11-192,2-12 240,0 1 49,1 0 15,-3-3-64,0 14-240,0-14 240,-3 2-80,-1-1 0,-6-2-48,10 15-112,-3-13 96,-10 0-48,4 0 16,-2 0-16,11 13-48,-14-13 48,2 1-32,-2 2 16,0 7-16,14 3-16,-13-11-16,-1 9-64,-2 0-80,0 2-16,16 0 176,-18 0-128,2 0-16,1 3 16,1 1-16,14-4 144,-13 8-192,3-2-16,1 7 32,6-1-33,3-12 209,-11 14-192,8 1 32,-1 0 16,0 0 48,4-15 96,-2 16-96,1 2 0,1-1 64,0 2-32,0-19 64,2 17-64,1-1 0,6-1 16,-6-2 16,-3-13 32,16 11 0,-5-7-32,4 6 16,1-8-32,-16-2 48,17 2-16,2 0 32,-1 0-16,0-2 0,-18 0 0,16 0 0,2 0 0,-3-3 32,1 0-32,-16 3 0,15-4 0,-1-5 32,-1 6 32,-1-7 64,-12 10-128,12-4 112,-2-10 16,-1 3-32,4-2 64,-13 13-160,9-12 96,0 0 16,1-2 16,-7 0-64,-3 14-64,11-15 112,-8-3 17,-1 0 15,8-1 0,-10 19-144,0-18 144,2 0-64,0-2 32,-2 0 0,0 20-112,0-21 128,0 1-48,-1 0-16,-2-2-16,3 22-48,-4-22 16,1 0 16,-2-2 32,-4 0-16,9 24-48,-4-20-32,-6 1 32,5 5-64,-4 4-48,9 10 112,-4-1-160,-5-2-80,6 3 16,-9 2-16,12-2 240,-4 3-209,-7 10 33,7-3 16,-5 1 0,9-11 160,-4 13-128,0 0 64,1-1 64,-1-2-16,4-10 16,-1 9-32,0-6 0,1 9-64,0-8 32,0-4 64,0 9-16,2-6-32,1 7 16,-1-7-48,-2-3 80,3 11-112,0-8-16,1 9-16,0-3 0,-4-9 144,3 10-128,0 1 16,0 3 0,0 1 16,-3-15 96,0 17-113,2 3 65,-2 1-16,0 2 16,0-23 48,0 24-16,0 2 16,0-2 0,3-3 16,-3-21-16,3 19 0,1-1 0,8-2 32,-10 0-32,-2-16 0,10 14 48,-6-2 16,7 0-48,-7 0 81,-4-12-97,11 11 32,0-6 32,-3 7-32,-4-9 0,-4-3-32,13 9 16,-9-7 32,8 4-48,-8-3 32,-4-3-32,10 4 48,-8 0-80,8-2 144,-7-1 16,-3-1-128,8 2 208,-5-1 80,6-1 32,-7 0-32,-2 0-288,11-2 304,-9-1-15,1-8 15,8 8-48,-11 3-256,1-12 176,3 9 32,6-11-80,-10 2 16,0 12-144,2-10 160,1-1-48,-1 0 0,1 0 32,-3 11-144,0-11 32,0-1 112,0-1 0,0 0-79,0 13-65,0-13 96,0 0-64,0 2-64,0 3 16,0 8 16,-2-12 0,1 10 64,1-12-64,0 11 32,0 3-32,0-9 16,0 6-80,0 1 112,0-3-48,0 5 0,0-3-32,0-1 32,0 3-64,0-2-16,0 3 80,0 0-65,0-3-47,0 3-32,0 0-48,0 0 192,0 2-176,1 2-32,2 4 32,0-3-64,-3-5 240,1 16-224,2-2 32,-1 1 32,2 3 80,-1-1 16,0 0 32,8 0 16,-8-3-16,-3-14 32,10 14-16,-6-3 32,7-1 64,-8 0-80,-3-10 0,12 4 32,-3 5-96,1-6 64,-1 1 0,-9-4 0,9 2 32,0 0 48,1 0-80,-1-2 16,-9 0-16,3 0 48,10 0-16,-10 0 96,7 0-16,-10 0-112,2-4 80,8 1 16,-8-1 0,7-5-16,-9 9-80,3-2 112,0-8-32,0 8 0,0-10 16,-3 12-96,10-3 96,-7-11-16,0 5 16,6-1-48,-9 10-48,2-12 96,2-2-32,0 0 48,-1-2 16,-3 16-128,2-14 64,0 0 0,-2 2-31,0 0-17,0 12-16,0-9 32,-1 4-16,0-6 16,-1 8-64,2 3 32,-1-3-48,-1 0-17,-1 1-79,-1 2 32,4 0 112,-3 0-160,0 4-32,0 6 32,-3-5 32,6-5 128,-3 13-208,0-1 32,-1 2-16,3 0 16,1-14 176,-2 16-176,2 0 32,0 1-81,5-1 49,-5-16 176,11 17-144,-8-2 48,13-2 48,-6 1-32,-10-14 80,12 14-16,0-2-32,0-2 32,1-6 32,-13-4-16,14 10 16,2-10 32,1 4 0,2-2 32,-19-2-80,20 0 112,-1 0-48,-1-4 0,1-6-48,-19 10-16,18-3 32,-1-8-16,-2 9 96,-1-7 17,-14 9-129,13-3 96,-2 0 0,0-8 0,-2 9-48,-9 2-48,3-3-352,0 0-1665,9 0-2545,-12 0-2033,0 3 6595,0 0 0</inkml:trace>
  <inkml:trace contextRef="#ctx0" brushRef="#br0" timeOffset="119621">9257 2254 864,'0'0'0,"0"0"336,0-2-208,0-2 0,0 4-128,0-2 128,0 2-128,0 0 176,-1 0 16,0 0 0,-1 0 1,2 0-193,-2 0 176,1 0 0,-2 0 0,2 0 0,1 0-176,-2-3 208,2 3-16,-1 0 0,0 0-16,1 0-176,-1 0 176,-1 0 96,1-2 81,1 2 79,0 0-432,0-1 512,0-2 48,0 0-15,-2 3-65,2 0-480,-1-2 384,-1-1-64,1 3-48,0-2-64,1 2-208,-1 0 144,0 0-16,-1 0-16,2 0-15,0 0-97,0 0 96,-2 0-32,2 0-96,0 0 32,0 0 0,0 1-32,0 2 0,0 0 48,0 1-48,0-4 32,0 4 0,0 6 0,2-7-16,-2-3 16,2 4-32,-2-4 32,2 11-32,0-9 0,3 10 32,3-9 16,-8-3-16,3 12 32,8-7 80,-7 8-32,-4-13-80,13 4 112,-13-4-112,14 14 112,-1-5-64,-1 3 32,3-4-16,-15-8-64,10 11 80,2 2 16,-3-4 16,1 2 0,-10-11-112,3 10 112,10-8-32,-10 10 0,5-10 0,-8-2-80,3 12 128,0-10 32,-1 9 80,1-8-16,-3-3-224,2 4 257,-2 1-33,0 0 0,0-3-32,0-2-192,0 5 192,0-3-80,0 0-16,0 1 0,0-3-96,0 1 48,0 0 64,0 0 0,0 0 0,0-1-112,0 0 144,0 0 64,0 0-31,3 0 15,-3 0-192,0 0 176,2 0-64,-2 0 0,2 0-16,-2 0-96,0 0 48,2 0 48,1-2-64,-3 2 0,0 0-32,0-2 0,0 2 16,0 0 32,0 0-48,0 0 16,0 0 64,0 0 48,0 0-16,0 0-112,0 0 160,0 0-64,0 0-16,0-3 16,0 3-96,0 0 64,-2 0 0,2-3-48,0 0 0,0 3-16,0-3 0,0 1 0,0 2 32,0 0-32,0-3 0,0 1 16,0 0-16,2-1-48,-2 3 48,0 0-16,3-2 16,-3 0 0,3-1 48,-3 3-48,2-3 0,1 0 16,-2 0-16,1 0 0,-2 3 0,3-4 64,-1-6-32,1 8 65,1-9-1,-4 11-96,2-2 80,9-11 64,-9 3-64,2 0 80,-4 10-160,11-11 112,-9-4 0,7 1 16,-6 0-48,-3 14-80,2-14 80,9-2-16,-11 1 32,2-1 16,-2 16-112,4-16 80,5-1-16,-7 0 0,2-2 0,-4 19-64,4-18 96,4 2-112,-5 0 64,0 3-96,-3 13 48,11-12-96,-9 9 0,2-8-32,5 11-32,-9 0 160,0 0-224,2 0 16,1 2 0,-1 2 32,-2-4 176,0 12-64,3-2 48,-3 1-16,0 1 32,0-12 0,0 10 48,0 0-48,-3 0-64,1-1-273,2-9 337,-4 5-672,1-1-448,-1 6-609,1-8-880,3-2 2609,-4 3-3058,7 17-399,-3-19 992,0-1 2465</inkml:trace>
  <inkml:trace contextRef="#ctx0" brushRef="#br0" timeOffset="63163">6539 2276 640,'0'0'0,"0"0"0,0 0 336,2-3-256,1 1 32,-1 1 64,-2 1-176,3-3 224,-3 1 48,0-1 32,0 1 1,0 2-305,3-4 272,-3 1 32,0-7 0,0 10 32,0 0-336,0 0 384,0-2-15,0 2 31,0 0 0,0 0-400,0 0 400,0 0-32,-2 0-64,1 0-80,1 0-224,-2 0 161,1 1-17,-1 3-48,-2 1-16,4-5-80,-1 9 32,-3-7 0,1 3-32,-2 4 0,5-9 0,-2 5 0,-1 6 16,1-3 16,-2-3 16,4-5-48,-3 12 64,3-1 32,-3-2-16,3-4 32,0-5-112,0 12 96,0-4 48,0 4 16,0-2-16,0-10-144,1 9 128,3 2-48,0-2-32,-1 1 0,-3-10-48,3 10 48,-1-1 16,1 0-16,0 1 96,-3-10-144,3 9 113,0-4 63,1 6 96,-1-6-32,-3-5-240,9 12 272,-6-9 32,8 6-64,-7-5 32,-4-4-272,12 4 288,-1-2-15,-2 1-17,2-2-16,-11-1-240,11 1 192,-1-1-32,1 0 0,0 0-48,-11 0-112,9-2 112,3-1 32,-2 1-32,1-1 32,-11 3-144,9-3 96,-6 0 32,9-1-16,-8 1 17,-4 3-129,9-10 80,-7 8 32,2-1 32,4-6-48,-8 9-96,0-3 128,5-6-64,-3 7-112,0-2 48,-2 4 0,2-10 48,0 10-32,-2-9 64,3 6-16,-3 3-64,0-3 64,0-1 0,2-6 0,-2 7-48,0 3-16,3-9 32,-1 7 0,0-9 16,0 7 16,-2 4-64,3-13 0,-3 3 16,2 6 0,-2-9 32,0 13-48,0-9 80,-1 0 16,0-2-16,-3 0-16,4 11-64,-3-12 64,-2-1-16,-5 0 0,7 0-32,3 13-16,-12-15-16,7 2 16,-9 1 0,4 1 16,10 11-16,-13-11 48,0 0-48,2 0-32,-1 8-32,12 3 64,-12-13-80,2 11-32,0 0 48,-2-1-16,12 3 80,-12-2-96,0 2 32,1 0-64,1 2 16,10-2 112,-9 4-112,-1 4-16,0-3 0,0 6-16,10-11 144,-13 8-256,0 6-65,0 1-15,-1 2 48,14-17 288,-14 20-256,3 0 96,-1-1 48,2 2-32,10-21 144,-3 21-80,-8-1-32,10 2 0,0 0 80,1-22 32,0 21-192,2-1-225,10-2-495,0 0-769,-12-18 1681,14 15-2241,3 1 0,0-4-896,-17-12 3137</inkml:trace>
  <inkml:trace contextRef="#ctx0" brushRef="#br0" timeOffset="64355">6971 2248 1296,'0'0'0,"0"0"480,0 0-480,0-2 657,0-1 111,0 1 48,3 1 33,-3 1-849,0 0 768,0 0-48,2-3-79,1 3-129,-3 0-512,3 0 368,-1 0-64,-2 3-96,2-1-64,-2-2-144,2 11 80,-2-8-16,2 9-48,1-2 0,-3-10-16,3 11 0,1 3-32,-1 2 64,1 2-16,-4-18-16,10 19 33,-7 0 15,6 1-16,-7-1-16,7-1 16,-5 0 16,6-1 16,-6 1 48,-4-18-112,14 18 128,-11-4 80,9-2 32,-9-3 96,-3-9-336,12 10 416,-9-7 32,7 1 33,-8 2-17,-2-6-464,2 3 400,2 0-48,-2-3-16,1 1-47,-3-1-289,0 0 288,2 0 48,-2 0-32,0 0 32,0 0-336,0 0 304,0-3-16,0 0-80,0-8 1,0 11-209,0-2 176,0-9-32,0 2 32,0-3-32,0 12-144,0-16 208,2 0-128,0-3 16,1 0-48,-3 19-48,2-21 48,2-1 32,-1-3-48,0 0 32,-3 25-64,2-25 16,1-1 32,-3 1-48,0 0 0,0 25 0,0-21 32,0 0-64,0 5 32,0 5-64,0 11 64,0-8-112,0 3-144,0 2-416,-1 0-737,1 3 1409,-4 0-2529,3 0-1665,1 9-1601,0-9 5795</inkml:trace>
  <inkml:trace contextRef="#ctx0" brushRef="#br0" timeOffset="118366">8465 2576 1152,'0'0'0,"0"0"0,0 0 416,-2 0 48,1-2 113,-1 2 127,2 0-704,-3 0 752,1 0 1,1 0-81,1 0-32,0 0-640,-2 0 625,2-2-17,0-1-32,0 1-64,0 2-512,0-2 497,2-1-65,0-7-48,1 8-16,-3 2-368,3-3 304,1-9 16,0 8-47,5-7-49,-9 11-224,2-3 176,2-11-32,6 4-32,-6-2-32,-4 12-80,10-10 112,-7-2-32,9 1 16,-12 11-96,3-12 80,-3 12-80,15-13 112,-7-1 32,5 0 32,-1-2 0,-12 16-176,10-15 96,0 1 32,-8 1-48,7 0 1,-9 13-81,2-13 128,2 0-48,-1 2 0,1 2-48,-4 9-32,3-11 64,0 1 0,-1 1-16,-2 6 16,0 3-64,0-11 48,0 9-48,0-7 32,0 9-64,0 0 32,0-3 32,0 0-64,0 1 32,0 2 0,0 0-32,0-3 48,0 3-48,0 0 32,0 0-32,-1 0 16,1 0-48,-1 0 0,1 0 64,0 0-64,0 0-32,-2 2 32,2-1-16,0-1 80,0 5-96,0-1 15,0 6-31,0-4 16,0-6 96,0 11-96,0-1 0,0 1 32,0 2 0,0-13 64,0 13-48,3 1 0,-3 0-16,2 0 48,-2-14 16,3 14 0,0 0-64,-1 0 64,2-1-48,-4-13 48,10 11 0,-7 0-48,7-2 48,-7-6 32,-3-3-32,15 10-32,-4-8 80,1 2-32,-1-2 0,-11-2-16,11 1 16,0 1-32,0-1 16,-1 0 64,-10-1-64,4 0 64,7 0-16,-8 0 32,7 0-64,-10 0-16,2-2 64,2 0 16,-1 0 16,-1-1 48,-2 3-144,3 0 80,-1-3 0,2-1-31,-2 1-33,-2 3-16,3-1 16,-2-3 64,1 2-32,-2-2-16,0 4-32,3-3 64,-3-1-32,3 1 64,-1-1-16,-2 4-80,0-2 80,3-7-16,-1 7-16,-2-2-32,0 4-16,1-10 80,-1 6-16,3-6 48,-3 5 16,0 5-128,0-9 16,0 5 48,2-8-48,-2 9 0,0 3-16,0-14 96,0 5-64,3-2 16,-3 1 16,0 10-64,0-11-16,3 2 32,-2-1-16,-1 6 0,0 4 0,2-11 16,1 8-16,-3 1 32,0-3-64,0 5 32,0-3 0,0-1 32,0 2-64,0 0 32,0 2 0,0-3 0,0 3-16,0-1 64,-1 1-80,1 0 32,0-3-64,0 3 96,0 0-96,0 0 32,0 0 32,0-2 0,0 2-32,0 0-80,0 0-16,0 0 128,2 0-160,-2 0-48,2 2 0,-2 2 16,0-4 192,3 13-176,0-2 31,-1 3 1,2 2 0,-4-16 144,4 20-96,4-1-64,-5 1 112,0-1-64,-3-19 112,10 20-48,-8-2 16,2 0-32,6-1 16,-10-17 48,4 15-16,5-1 32,-4-4-32,6 0 48,-11-10-32,3 3 0,8 9 0,-8-9 64,8 1-48,-11-4-16,2 3 64,8-2 16,-9 1 48,2-2 64,-3 0-192,4 0 192,5 0-16,-7-3 49,2 0 15,-4 3-240,12-12 176,-2 8-240,-1-10-881,3 4-2432,-12 10 3377,14-11-6771,-14 11 6771</inkml:trace>
  <inkml:trace contextRef="#ctx0" brushRef="#br0" timeOffset="62025">5754 2568 1104,'0'0'0,"-1"1"192,1-1-192,-2 3 48,-3-1 0,-5 2 16,9-1 32,1-3-96,-3 3 144,0 2 64,2-1 32,-2 0 49,3-4-289,-2 3 256,0 0-16,-2 2-32,2-1 32,2-4-240,-3 4 288,2-1 48,0 1 65,0-2 95,1-2-496,0 0 576,0 0 32,0 0 1,0 0-1,0 0-608,0 0 528,0-5-16,0 2-63,2-1-81,-2 4-368,0-2 352,0-2-80,0 0-80,3 1 0,-3 3-192,0-3 208,0 0-64,0-1 48,0-5-32,0 9-160,0 0 129,2-3-49,-2-1 16,2-5 0,-2 9-96,3-3 96,-1-8 16,1 2 48,0-2-16,-3 11-144,5-10 192,-2-2 0,6 0-112,-6 0-16,-3 12-64,3-13 96,7 0 0,-7 1 128,0-2-80,-3 14-144,3-13 96,1-1-80,-1 3 48,-1-3 17,-2 14-81,2-12 64,-2 0 16,2 0-64,-2 4 32,0 8-48,0-11 0,0 2-32,0-2 80,0 8-64,0 3 16,0-11 0,0 6 0,0 3-48,3-2 64,-3 4-16,0-3 0,2-2 0,-2 2 48,0-6-96,0 9 48,3-2 0,-3-1 32,2 0-64,0-1 80,-2 4-48,2-3-16,0-6 32,-2 6-32,3 0 16,-3 3 0,3-3-32,-2 1-16,-1-1-16,3 3 48,-3-2 32,0 2-64,0 0-17,0 0 65,0 3-112,0 0 16,0 7-16,0-7 32,0-3 80,0 13-32,0-2-32,0 0 32,2 1-32,-2-12 64,2 13-32,1 2-48,-1-2 96,2-1-32,-4-12 16,3 13-32,-2-1 80,1 0-48,1 2 0,-3-14 0,0 12-16,2-1 32,-2 1-32,3-2 48,-3-10-32,0 11 16,0-1 16,0-1 32,0 2 0,0-11-64,0 10 64,0-5 0,0 8-64,0-10 0,0-3 0,0 4 32,0 7-32,3-11 16,0 2 96,-3-2-112,10 1 48,-7-1 64,5 0-15,-4 0-33,-4 0-64,11-3 80,-1 0-48,-7 0 32,10-7-16,-13 10-48,4-2 64,8-2 0,-8-6-32,6 8-48,-10 2 16,4-11-16,7 9 16,-7-9 16,6 8 64,-10 3-80,3-10 96,7 6 0,-8-7-64,2 7 48,-4 4-80,9-13 48,-9 5 16,3-1 48,1-1-32,-4 10-80,2-10 80,1 1 0,-3-1-32,2 2 32,-2 8-80,0-13 48,0 3 0,2-3-16,-2 3-32,0-2 32,0 12-32,0-12 0,3 4-32,-3-3 16,0 8 16,0 3 0,2-15 0,0 13-48,1-2 16,-3 4 32,1-3-32,-1 3 32,0-2 0,3 2-16,-3 0 0,0 0-48,0 0 64,0 0-48,3 0-32,-3 0 32,0 0-32,0 0 80,0 0-80,0 2 32,0 3-32,0-5 80,0 11-48,0-11 48,0 11-128,0 0 48,0 0 0,0 3 0,0-14 80,0 14 0,0 3-16,-2 2-48,2 1 0,0-20 64,0 20-48,0 2-16,0 0 32,0-2 112,0-20-80,2 19 64,2-2 16,0-2 16,6-2-96,-10-13 0,4 9 32,6 1-32,-1-5 0,1 5 64,-10-10-64,10 3 48,0 1 16,3-2 0,-2-2-80,-11 0 16,11 0-16,0-2 48,1-2 16,1-5 16,-13 9-64,16-4 0,-1-7-208,1 1-432,0-2-753,-16 12 1393,16-12-2449,1-2-1009,-2-1-1152,-15 15 4610</inkml:trace>
  <inkml:trace contextRef="#ctx0" brushRef="#br0" timeOffset="124165">11270 2305 2305,'0'0'0,"-2"-4"768,2 4-768,0-11 880,-3 2 145,2 6 31,-1-8-47,2 11-1009,0 0 944,0-3-208,0-1-143,0 1-161,0 3-432,0-2 288,0 2-112,3 0-128,0 1-64,-3-1 16,2 1-32,1 3-16,0 0 32,0 1-16,-3-5 32,10 3-16,-8 3 48,1-1-32,8-2 16,-11-3-16,2 5 48,2 1-80,-1-4 16,6 3 16,-9-5 0,3 4 0,0 4 0,7-4-16,-7 5 0,-3-9 16,9 5-32,-7 9 16,10-2 16,-10 1 0,-2-13 0,12 15 16,-9 1-48,11-1 32,-4 5 16,-10-20-16,9 19-16,1-1 32,-1 0 0,-1-1-16,-8-17 0,4 14 16,6-1 0,-6-2 16,6-6 112,-10-5-144,2 10 464,1-8 113,8-2 63,-11 1 48,0-1-688,3 0 481,1 0 31,-1 0 16,0-1-16,-3 1-512,1-5 448,2-4-47,-3 7-113,0-10-48,0 12-240,0-2 208,0-10-48,0 10 0,0-12 0,-1 11-48,-1-12 16,2 2 64,-1 1-32,1 12-160,0-14 161,0 1 15,0-4-112,0 2 0,0 15-64,1-18 48,3 0-64,8 0-16,-9-1-16,-3 19 48,14-19-16,-3 2-16,2 1 0,-2 0-16,-11 16 48,12-13-80,-3 1 16,-6 9 80,8-7-16,-11 10 0,2 0 0,1-2-273,-3 0-351,0 2-416,0 0 1040,0 0-1441,0 0-352,0 0-608,0 2-480,0-2 2881,0 3-2593,0 8-1121,0-11 3714</inkml:trace>
  <inkml:trace contextRef="#ctx0" brushRef="#br0" timeOffset="116499">7741 2321 1024,'0'0'0,"0"0"0,0-2 336,2-2 0,1-5 80,-2 9 65,-1 0-481,0-2 480,0 2-48,0 0-64,0-3-16,0 3-352,0 0 337,0-2-33,0 2-48,0 0-32,0 0-224,0 0 176,0 0-64,3 0-48,0 0-16,-3 0-48,2 0 32,-2 0 0,2 0 0,1 0-16,-3 0-16,1 0 0,4 0 16,-2 1-16,7 0 0,-10-1 0,2 2 16,8-1 32,-7 0 32,8-1 96,-11 0-176,3 0 224,10 0 33,-2 0-81,1-2-16,-12 2-160,12-3 96,1 1-48,-1 2 0,0-2 0,-12 2-48,13-3 48,0 2-16,-1-4 16,0 3-48,-12 2 0,11 0 16,1-1 0,-1 1 0,-1-3-16,-10 3 0,9 0 16,-6 0 0,9 0-32,-10 0 16,-2 0 0,3 1-16,0 1 16,0-1 16,-1 1-16,-2-2 0,2 3-16,1 0 32,-3 2 0,1-4 0,-1-1-16,0 4 48,3-3 0,0 1-16,-3-1 32,0-1-64,2 2 96,0-1 16,-2-1 48,3 0 32,-3 0-192,1 0 208,-1 0-16,3 0 49,-3-3-49,0 3-192,2-2 176,1 0-32,-3-1-48,2 1-16,-2 2-80,0-3 64,2 0 32,0 0-16,1 0-16,-3 3-64,0-1 64,2-2 0,-2 0-16,3 2-64,-3 1 16,0 0-224,0-3-352,0 3-609,0 0-672,0 0 1857,0 0-2129,0 4 433,0-1-481,0-3 2177</inkml:trace>
  <inkml:trace contextRef="#ctx0" brushRef="#br0" timeOffset="120958">9954 2345 1728,'0'0'0,"0"0"1057,0 0-1057,0 0 896,0-2 33,0 2 111,0-1 33,0 1-1073,0-3 960,0 1-144,0-1-175,0 0-65,0 3-576,3-2 496,-1-1-48,2 1-111,0-1-81,-4 3-256,3-2 144,0 0-48,1 0-32,6 2-64,-10 0 0,3-3 32,6 3-48,1 0 0,-2 0 32,-8 0-16,11 0-32,2 2 32,0-1 16,0 1-16,-13-2 0,12 2 16,1-1 16,0 0-32,0 1 32,-13-2-32,14 0 32,-1 0-16,1 0 48,-1 0 32,-13 0-96,12 0 128,-1 0 0,1 0 32,-2-3 32,-10 3-192,4-3 192,6 3 32,-7-2-16,0 1-31,-3 1-177,3 0 144,1-3 16,-2 1-16,0 2 0,-2 0-144,3 0 80,-3-3 0,2 1-32,0 2-48,-2 0 0,3-3 64,-3 3-48,2 0-32,-2 0 32,0 0-16,2 0-64,1 0 64,-1 0 0,-2 0 0,3 0 32,-1 0-64,1 0 64,0 0-64,-3 0 32,0 0 48,2 0-48,-2 0 48,2 0-16,-2 0-32,2 0 48,-2 0 32,0 0-16,2 0 16,-2 0-80,0 0 64,0 0 0,0 0-320,0 0 256,0 0-720,0 0-689,0 0-1056,0 2-737,0-2 3202,3 1-5042,-3-1 5042</inkml:trace>
  <inkml:trace contextRef="#ctx0" brushRef="#br1" timeOffset="-101634.73">14973 2417 3249,'0'0'0,"-10"2"512,-2 1-176,12-3-336,-14 5 273,2 7-17,-1-9 32,0 8-16,13-11-272,-15 6 336,-1 4 16,3-7 0,-1 2 17,14-5-369,-12 9 304,1-5-32,1-2-96,0 3-16,10-5-160,-4 4 64,-7 0-48,7 6-16,-9-6 0,4 0-16,-1 9 16,-2-2 0,-4 1-32,16-12 32,-16 16 0,-1 2-32,-3 1 0,-1 5 32,21-24 0,-22 25 0,-1 4 144,0 5 16,-1 3-16,24-37-144,-23 39 128,0 5-112,-2 1-32,4-3 48,21-42-32,-23 42 64,2-3 16,2-1 32,-3-1 0,22-37-112,-21 34 160,-2-1 1,0-2 63,2-1 0,21-30-224,-24 26 224,2 1-32,-3-3 0,0-2 64,25-22-256,-24 23 288,0-3 96,1-3 33,2 0-17,21-17-400,-19 13 352,1 0-128,3-1-48,1 0-48,14-12-128,-13 8 96,0 2-48,2-5 16,-1 6-16,12-11-48,-12 4 48,-1 7-16,1-1 0,0-1 16,12-9-48,-11 9 16,-1 1 0,2-1-16,-3-1-32,13-8 32,-9 6-48,-1 6 32,4-8 48,-4 6 0,10-10-32,-4 4 80,0 0-48,1 1 16,-1-2-16,4-3-32,-3 4 81,0-2 255,1 0-16,1-1 48,1-1-368,-2 0 272,2 0-512,0 1-64,0-1-112,0 0 416,0 0-769,0-2-543,3-1-1121,22 20-1025,-25-17 3458,0 0-4498,0 0 4498</inkml:trace>
  <inkml:trace contextRef="#ctx0" brushRef="#br0" timeOffset="116919">7676 2462 1808,'0'0'0,"-2"1"769,-2 1 191,1 0 49,3-2-1009,-1 2 976,1-1-208,2-1-143,7 0-129,-9 0-496,4 0 416,10 0-48,-3-3-16,2 0 97,-13 3-449,13-9 416,-1 6-48,1-1-80,-1 2-128,-12 2-160,11-3 64,1 1 16,-2-2-32,4 1-16,-14 3-32,14-1 32,-1 1-64,1-2 32,-2 2-16,-1 0 16,0 0 0,0 0-16,0 0 32,-11 0-16,8 0 0,-4 1 16,9 0 32,-10-1-32,-3 0-16,13 1-16,-9-1 16,9 0 0,-10 0 16,-3 0-16,11 0 32,-8 0 48,6 0-32,-7 0 32,-2 0-80,3-1 80,-1 1 33,1 0 15,-1 0-32,-2 0-96,0 0 80,2-2-32,0 2 16,-2 0 32,0 0-96,0 0 48,0-3 48,3 3-32,-3 0-48,0 0-16,2 0 48,-2 0-48,3 0 16,-3 0-16,0 0 16,0 1-32,0 1-384,0-1-641,0-1 1041,0 1-1857,0 0-864,2 10 320,-1-10-576,-1-1 2977,0 0 0</inkml:trace>
  <inkml:trace contextRef="#ctx0" brushRef="#br1" timeOffset="-102219.73">15076 2768 3985,'0'0'0,"0"0"0,-3-4 993,1-6-465,-2 6-96,3 1-48,1 3-384,0-4 401,0 3-65,0-2-96,0 3-240,0-3 192,0 3-192,0-2 112,-1 0-16,-1-1 0,2 0-48,0 3-48,0-2 32,0 0-16,0-2 0,0 2 0,0 2-16,0-3 32,0 1 16,0-1-32,0 0 0,0 3-16,-1-2 0,-1 2 0,0 0-48,-2 0-16,4 0 64,-3 0-64,-7 5 0,7-1 16,-6 6 16,9-10 32,-5 4 0,-7 8-16,2-3 0,-1 1 16,11-10 0,-11 12 0,-1 1 0,-1 1 0,0 0 0,13-14 0,-15 15-16,0 4 48,-1-2 0,-2 5 0,18-22-32,-16 22 64,-2 2-32,-2 2 16,-2 6-32,22-32-16,-23 35 0,-2 6-16,-1 1 16,-2-1 16,28-41-16,-27 42 32,-2-4 64,-2 0 96,1 0 32,30-38-224,-30 37 256,2 1-15,2-4-49,2-3 32,24-31-224,-25 29 256,3 0 16,0-3-64,-3-3 16,25-23-224,-20 24 192,-1-7-16,2-2 0,6-1-31,13-14-145,-14 10 128,1 1-16,1-3-16,1-2 0,11-6-96,-10 11 80,1-7-16,4 6 16,-6-6-16,11-4-64,-4 3 80,-6 3-16,6-3 0,-1 1 32,5-4-96,-8 4 48,4-2-32,1 0 32,-2-1 0,5-1-48,-4 1 32,1 2 16,1-3-32,1 2-32,1-2 16,-2 0 16,2 0-64,0 0 32,0 0-32,0 0 48,0 0-128,0 0 0,4 0-144,-1 0-288,-3 0 560,11 0-833,-8 0-191,8-2-209,-8-1-175,-3 3 1408,12-3-1585,-2 0 32,-10-16-1120,0 19 2673</inkml:trace>
  <inkml:trace contextRef="#ctx0" brushRef="#br1" timeOffset="-103843.73">4031 3429 2449,'0'0'0,"0"2"560,0-2-176,-2 0-64,2 0-320,0 0 288,0 1-16,0-1-31,0 0-17,0 0-224,0 2 176,3-2-48,-1 0-16,2 0-32,-4 0-80,8 0 64,-3-3-16,7 1-48,-2-1 16,-10 3-16,12-2 0,2 0 0,0-2 0,0 2-48,-14 2 48,16-2-32,1 2 16,-1 0-32,2 0 64,-18 0-16,19 1 48,0 4-48,-2 4 48,0-6-32,-17-3-16,16 10 0,0-7 16,0 7 16,-16-10-32,16 4 80,-16-4-80,15 3 160,-1 3 48,-1-4 96,-1 2 16,-12-4-320,10 4 289,2-3 15,-1 1-16,0-1-48,-11-1-240,14 0 240,0 2-64,0-2-32,-1 0-32,-13 0-112,17 0 80,-2 0 0,0 0 0,-1 0-32,-14 0-48,12 0 80,1 0-32,1 0-16,0 0 17,-14 0-49,12 0-16,1 1 16,2-1 16,-2 2-16,-13-2 0,13 5 16,0-2 16,0 1 0,1-2-16,-14-2-16,17 5 16,-1-2 0,1 1 0,2-3 16,-19-1-32,17 1 32,2 1 16,1-2 16,-1 0 16,-19 0-80,22-3 80,-1 1-32,0-3 32,1-3 16,-22 8-96,22-3 112,1 0-48,-2-6-16,0 6 0,-21 3-48,20-3 0,2-7 32,-2 10 0,0-3-32,-20 3 0,20-4 32,-2 2 0,-1 2-32,0 0 16,-17 0-16,19 0 16,-2 0-16,2 1 0,0 1 0,-19-2 0,21 4 0,0-2-16,0 0 16,-1-1-16,-2 1 32,3-2 16,-1 0 0,0 0 0,-20 0-32,23 0-16,0-3 0,0 1-16,2-2-16,-25 4 48,25-10-48,1 7 64,0 0-16,0-9 64,-26 12-64,26-2 16,0-3-96,-1-3 0,1 5 0,-26 3 80,25-2-96,-2 0 112,0-1-16,-3 3-32,-20 0 32,23 0 0,-2 0-16,-1 1-16,1 3 48,1 0-32,-1-1-16,0 2 32,3 4-64,-24-9 64,24 4-16,1 4 0,-1-3 0,2-3 32,-26-2-16,24 5-16,0 0 0,2-1 0,0-3 0,-26-1 16,27 2-16,-1-1 0,3 0 0,-2 2 16,-27-3 0,28 1 0,2 0-80,-1 0-32,1 0 32,-30-1 80,29 3-96,1-1 112,0 1-16,0 0-32,-30-3 32,28 5 0,3-2-32,-3 2 32,2 4 0,-30-9 0,30 4 0,-2 1 0,4 4-48,0-5 16,-32-4 32,31 8-49,-1-4 17,1 1 16,-1 5 16,-30-10 0,31 3 16,3 0 16,0 0 1,2-2-1,-36-1-32,37 1-32,-1-1 16,3 0-1,-1 0 1,-38 0 16,40-2 0,-1-1 0,1 1 0,0-1 16,-40 3-16,40 0 17,0-2-1,0 0-16,1 2 16,-41 0-16,40-2-16,-2 2 16,-1 0 0,0 0 0,-37 0 0,35 0 80,2 2-48,-2 1 0,1 1-32,-36-4 0,36 3-64,1 0 32,-1 0 80,3 1-16,-39-4-32,36 3 64,2 1-64,-1-1-32,4 1 16,-41-4 16,39 1 0,0 0 16,2 0 16,-2 0-48,-39-1 16,41 0-16,-3 0 0,-1 0 16,0 0 0,-37 0 0,35 0 0,4 0-16,-2 0 16,4 0-177,-41 0 177,39 0-144,0 0 240,1 0-32,-2-2 193,-38 2-257,41-2 256,1-1-256,1 1 32,0 0 0,-43 2-32,44-3 0,0 1 16,-1-2 0,1 1 0,-44 3-16,42-9 16,-1 6 16,1 0-32,1 0 0,-43 3 0,45-10 16,-1 7-32,1 1 224,-1-2-16,-44 4-192,45-4 192,-2 1 48,0 0-224,-2 0-16,-41 3 0,41-2 32,-1-1-16,-1 3 32,1 0-32,-40 0-16,39-2 0,-1 2 16,-1 0-16,-2 0 0,-35 0 0,37 0 0,0 0 0,3-2-16,0 2 0,-40 0 16,41-3-48,1 2 96,-1 1-16,1-3 0,-42 3-32,42-3 32,-1 3-16,-2-1 16,3-2 0,-42 3-32,39 0 32,2 0 0,-2-3-48,-1 3 32,-38 0-16,37 0 0,-2 0-16,2 0 64,-2 0-48,-35 0 0,36 0 16,1 0 0,1 0-16,-2 0 16,-36 0-16,39 0-16,-3 0 0,3 1-32,-3 1 32,-36-2 16,39 1 0,-3 1 16,1-1 32,3 1-16,-40-2-32,39 1 32,4-1 32,-1 0-48,0 0 16,-42 0-32,40 0 32,0-3 0,1 2 16,-3-2-31,2 0-1,-40 3-16,38-1 0,1-2 0,-1 0 0,1 2 16,-39 1-16,38-3 32,2 1-16,1 0 0,0-1 0,-41 3-16,42-3 16,1-1 48,1-5-32,2 9-16,-46 0-16,44-4 0,-1 1-16,-1-1 0,1-6 32,-43 10-16,42-3 0,2 1 0,0-9 0,0 10 0,-44 1 0,45-4-16,-4-5 16,0 6 16,-1 1 0,-40 2-16,41-11 64,0 9-48,-2-8 0,1 7-16,-40 3 0,42-13 0,-2 10 16,0-8 0,-3 7 32,-37 4-48,36-10 16,1 7-48,0-5 32,-37 8 0,38-3-48,-38 3 48,38-3 0,-1-7 0,2 8-64,-3-2-16,-36 4 80,37-3-80,-3 0 32,1 0 48,0 1 16,-35 2-16,31-3 16,2 3-16,-2-2 32,-1-1 0,-30 3-32,31-3 32,2 2-32,-2-2 32,0 0-32,-31 3 0,31-2 48,-1 0 0,-1-1-16,1-7 48,-30 10-80,32-2 48,1-2-16,1-5 0,2 7-32,-36 2 0,35-4 112,0-7-224,1 9-16,-1-1 16,-35 3 112,36-4-208,0 1 224,-4 0 32,2 2-16,-34 1-32,32-3 16,1 3 0,0-2 32,1 2-16,-34 0-32,35-3 16,-1 3 0,-2 0-16,-1-2 0,-31 2 0,30 0 16,1-2 32,0 0-32,1-1 16,-32 3-32,32 0 32,0-2-16,-1-2 16,-1 1 0,-30 3-32,30-2-64,-1-1-16,-2 1-16,-1-2 48,-26 4 48,25-2-32,1-1 32,-2 2 32,0-1-16,-24 2-16,25-3 32,-5 3-16,1-2 0,-1-1-16,-20 3 0,19 0 0,0 0 32,-1-3 0,1 3 0,-19 0-32,16-2 48,0-1-32,-1 3 0,1 0-16,-16 0 0,14 0 0,0 0 16,1-2-32,1 2 0,-16 0 16,16 0-32,0-2-16,0 2-96,2 0-529,-18 0 673,17 0-1248,0 0-753,1 2-528,-2 2-1297,-16-4 3826,0 0 0</inkml:trace>
  <inkml:trace contextRef="#ctx0" brushRef="#br0" timeOffset="-65697.73">395 4212 2048,'0'0'0,"0"0"801,0 0-801,-3 0 720,1-2-64,-2-2-15,4 0-65,0 4-576,-3-8 512,1 8-80,1-4-63,-2 0-65,3 4-304,-3-2 256,0 0-64,2 2-96,0 0 0,1 0-96,-2 0 80,1 1 16,-1 1-16,2 1 0,0-3-80,0 6 64,3 4 32,0-7 16,5 6 32,-8-9-144,3 3 144,7 8 1,-6-8 15,10 8-16,-14-11-144,11 2 176,1 2-16,0 0 0,0-3 0,-12-1-160,16 0 112,-2 0 336,0-3 0,3 0-15,-3-6 31,-14 9-464,13-2 128,1-10-16,-2 8 16,-2-6 16,-10 10-144,10-11 128,-1 2 16,-6 0-32,1-3 32,-4 12-144,9-13 176,-9 2-32,3-2 17,-3 1-1,0 12-160,0-12 112,0-1 0,0 2-32,-2 0 16,2 11-96,-3-12 48,-1 1 48,-8 0-64,9 8 16,3 3-48,-14-11 32,3 6-64,-1-4 32,-1 6-48,13 3 48,-13 0-80,0 0-368,0 0-49,2 3 113,11-3 384,-8 3-384,2 1 368,-4 6 32,8-7-48,2-3 32,-4 5-80,0 4 16,3-6 32,0-1 0,1-2 32,-2 4-48,2 1 32,0-1-16,0 0-32,0-4 64,3 9-64,-2-7 32,3 9 0,7-10 0,-11-1 32,3 4-48,9 5-32,-3-8 384,0 3 0,-9-4-304,10 3 336,0 2 48,0 5-416,-1-6 64,-9-4-32,9 4 0,-5 7 0,10-10 16,-11 3 0,-3-4-16,12 3 16,-10-3 16,7 2 0,-9-1-16,0-1-16,4 0 48,0 0 32,-3 0-16,1-3 33,-2 3-97,0-9 96,0 6-16,0-6 48,0 7-48,0 2-80,0-4 48,-1 0 32,0-4-80,-2 8 0,3 0 0,-4-5 16,-2 4-32,-2-1 16,3-1 0,5 3 0,-4 0 0,-6 0 0,6 0-16,-7 1-32,11-1 48,-10 4-16,6 0-48,-10 8 48,4-9-401,10-3 417,-11 13-400,-1-9 48,2 11 0,0-4 352,10-11 0,-13 16-16,2 2-32,-2 0 16,-1 0 0,14-18 32,-11 21-64,-1 0 0,1 0 16,6 2-48,5-23 96,-11 24-112,10 1 0,0 4 16,1 2-16,0-31 112,13 29-64,-4 1 16,5-1-16,4-3 48,-18-26 16,18 22-33,3-2-47,2-2 449,1-5-1,-24-13-368,24 13 400,2-4 32,-3-4-416,5 4 80,-28-9-96,27 4 64,-5-2 80,1 0-32,-8-2-16,-15 0-96,13 0 128,0 0 1,-1-4 31,-1-5 16,-11 9-176,10-3 224,-1-9 16,-6 2-16,0 0 80,-3 10-304,3-11 192,-1-1 48,-2 0-48,0-2-48,0 14-144,-2-11 161,-1-3-33,-8 2-32,7-3-64,4 15-32,-12-14 32,3 0-32,0 0 0,4 3 0,5 11 0,-11-11 16,8 2-32,-7 0-16,9 5-80,1 4 112,-4-10-176,2 10-65,1 0-15,1 0 0,0 0 256,0 2-208,0 8 48,2-7 64,0 10 32,-2-13 64,4 13-80,-3-2-32,4 4 32,-4 4 16,-1-19 64,5 17-80,-3 5 32,2-1 32,-1-2 0,-3-19 16,10 22-48,-7-3 96,8-3-48,-2-2 16,-9-14-16,9 11 48,4-7-80,-1-2 64,3-2 0,-15 0-32,15 0 0,1-2 0,0-1 48,1-9-48,-17 12 0,14-2 32,-1-9 32,0 9-16,0-11-32,-13 13-16,12-2 16,-1-9-16,0 2-16,2 5 32,-13 4-16,11-14 32,0 2-32,-2 1 64,2-2 0,-11 13-64,8-16 64,-4 1 16,8-2-16,-9-3-32,-3 20-32,9-21 48,-7 2-32,1 2 16,0 2-32,-3 15 0,0-12 0,0 2 0,0 9-48,0-2-16,0 3 64,0 0-128,-2 0-32,2 0-48,0 4 16,0-4 192,0 4-144,0 8 64,3-2 16,1-6 16,-4-4 48,10 10-16,-6-5 0,8 7 0,-4-2-48,-8-10 64,10 10-64,0 3-1,2 0 1,0 2-16,-12-15 80,12 18-96,0 2 0,1 4 16,0 2 16,-13-26 64,11 28-64,0 2 32,-1 0 0,-1-1 0,-9-29 32,4 28-16,5 2-16,-7 0 48,2 1-32,-4-31 16,3 30 16,1-1 48,-2 1-64,-2-1 32,0-29-32,0 25 16,-2 0-16,-1-3-16,-6-2 32,9-20-16,-3 19 0,-7 0 96,7-1 16,-8 0 0,11-18-112,-10 15 80,0-2-32,-2-3 32,0-1-48,12-9-32,-10 4 129,-2 6-17,1-9 96,-1 1 0,12-2-208,-10 0 224,-1 0 0,1-11-112,1 1 80,9 10-192,-10-12 160,1-2-96,4-3 0,-8 1-128,13 16 64,-4-20-48,-6-2 0,6 3-96,1-4 32,3 23 112,-2-22-144,0-2 0,1 1 0,1-1-48,0 24 192,3-23-208,6 1 48,1 1 0,2-2 15,-12 23 145,14-21-128,2 0-48,4 0 80,2 1-32,-22 20 128,20-21-48,2 2 0,0 1 0,0 0 48,-22 18 0,24-18 0,-1 2 0,0-1 48,-1 2 0,-22 15-48,21-15-16,-1 1 32,-1 0-32,-2 1 16,-17 13 0,17-13 16,-1 1 0,1 0 0,-4-2 0,-13 14-16,12-11 32,0-2 16,-3 2 16,-5 1 0,-4 10-64,3-9 32,-1 5 16,-2-10-48,0 11-48,0 3 48,-3-12 0,-7 1 0,1 0 32,0 0 0,9 11-32,-12-13 16,0-1 16,1 2-32,-2-1-32,13 13 32,-11-10-16,-1 6-64,3 1-64,-1 1-32,5 2-80,-7 3-16,9 7 16,-8 1 64,11-11 192,-3 16-160,0 4 16,-2 2 64,3 4 16,2-26 64,-3 25-81,2 2 49,1 0-16,0 0-16,0-27 64,0 28-16,4-1 16,6-3-48,-7-4 48,-3-20 0,14 17-16,-1-2-16,-1 0 112,4-4-16,-16-11-64,16 9 161,2-5 31,-1-1 16,-1 0-80,-16-3-128,17 2 160,1-2-32,-1 0-48,0 0 0,-17 0-80,15 0 96,-2-2-32,0-1 48,-1 1 0,-12 2-112,11-4 128,-1 1 0,-8 0 32,8-1 48,-10 4-208,0-3 193,3-8-33,0 8-32,0-9-16,-3 12-112,4-11 16,5 1 0,-6-1-16,-1-3 0,-2 14 0,4-14 64,-2-2-16,1 2-16,-3-1-16,0 15-16,0-16 32,0 4-64,0 1 16,-2 1 0,0 7-48,2 3 64,-4-3-128,1 3-48,1 0-32,1 0-17,1 0 225,-2 0-192,1 12 48,0-8 32,0 9-16,1-13 128,0 12-32,0 2-32,0 0 0,0 0 96,0-14-32,3 16 0,0-4 0,8 4 0,-7-4-80,-4-12 80,12 14-64,-10-3 0,13-1 48,-4-6 32,-11-4-16,11 11 32,0-7 0,2-1 16,-3 0 0,-10-3-48,12 3 48,-2 0 0,1-3 32,0 0 0,-11 0-80,8 0 96,-3-2 32,4-1 48,-6-5-16,-3 8-160,3-3 145,9-8-1,-10 8-96,2-9 16,-4 12-64,3-10 128,0 1-64,0-2 80,-3 0-80,0 11-64,0-11 32,0 3 0,0-5-32,0 3 32,0 10-32,-1-10 32,-2 1-32,1 6-32,0-9 0,2 12 32,-2-1-64,1-2-48,-1 3-32,2 0-80,0 0 224,0 0-257,0 1-31,0 8 64,0 3 80,0-12 144,0 14-80,3 2 48,-3 0 0,2 2 0,-2-18 32,3 14-32,7 3 0,-7-3 48,6-3 0,-9-11-16,5 9 0,8-5 32,-3 5-16,2-7 16,-12-2-32,12 2 48,1-1 0,2-1 32,-1-3 48,-14 3-128,12-3 112,2-10-48,-1 9 32,-2-7-80,-11 11-16,11-10 48,-1 6 32,-1-10-48,-5 4 48,-4 10-80,13-11 65,-10 2-33,7-2 16,-7 0 0,-3 11-48,9-11 32,-7 0 16,1 8-48,0-10 16,-3 13-16,3-2 0,-1 0-16,0-1 0,-2 3-48,0 0 64,2 0-128,-2 0-17,3 3 33,-3 6 16,0-9 96,0 10-80,2 3 32,-2 3 32,0 0 0,0-16 16,4 16 16,-1 1-32,7-2 16,-6 0 0,-4-15 0,12 12 0,-2-1 0,3-6-592,3-2-1297,-16-3 1889,25 5-3345,1-4-1842,-26-1 5187</inkml:trace>
  <inkml:trace contextRef="#ctx0" brushRef="#br0" timeOffset="-62290.73">1132 4077 8948,'0'0'0,"-3"0"2001,3 0-2001,-2-5 880,-1-3-240,1 8-64,2-12-127,0 12-449,0 0 272,-1-2-64,-2-8-144,1 10-32,2 0-32,-2-2-16,1 2-128,-2-3-656,2 3-1089,1 0 1889,0 1-3698,0 1-1937,0-2 5635</inkml:trace>
  <inkml:trace contextRef="#ctx0" brushRef="#br0" timeOffset="-63855.73">2380 4484 3505,'0'0'0,"0"0"0,14 12 304,0-3-128,5 5-32,0 0 32,-19-14-176,17 13 257,-1 0 47,0-3-16,1 0-48,-17-10-240,17 4 208,3 8-16,-4-8 0,-1 7 0,-15-11-192,13 5 160,-2 6 48,-1-2 49,2 1-33,-12-10-224,8 11 224,-4-1-48,5 2 0,-6-1 48,-3-11-224,2 12 240,-2 1-16,0 1-16,-4 0 16,4-14-224,-9 14 241,6-2-17,-9-2-16,2 2 0,10-12-208,-4 3 160,-8 11 48,7-10-80,-7 6-16,12-10-112,-3 2 128,-7-2-16,8 2 96,-2-2 32,4 0-240,-3 0 241,1-9-33,0 5-64,1-7-32,1 11-112,0-9 80,-2-1 0,1 0-48,0-3-32,1 13 0,-1-13 32,0-1-64,1 0 16,0 0-16,0 14 32,0-15-48,0 2 32,2 0-32,2 0-32,-4 13 80,11-13-112,-2-1-80,3 0 64,2-3 16,-14 17 112,17-16-80,0-1 15,5-1-47,0-2 16,-22 20 96,25-20-128,1-2 16,1 0 64,-2 1 16,-25 21 32,25-21 0,-3 2 48,-3 0 16,-5 2 48,-14 17-112,11-16 176,-7 1 49,-1 4 31,-1 1 32,-2 10-288,0-11 288,-3 2-16,-9-4-32,-1 3-128,13 10-112,-14-9 128,-2-3-96,-1 3 16,-4-2-16,21 11-32,-21-11 80,2 8-16,0-9-64,2 10-80,4 0-144,13 2 224,-12 0-272,-1 2-16,1 10 16,3 4 64,9-16 208,-5 16-208,-6 2 80,9 1 0,-2 4 47,4-23 81,0 24-48,-2 0-16,2 3 32,0 0 0,0-27 32,-2 28-32,2-1 16,0 1 0,0 0-16,0-28 32,4 28-80,5-3 32,-6 1 16,-3-26 32,13 23-48,-13-23 48,11 20 48,0-1-48,2-2 32,1-1 16,-14-16-48,15 12 96,0-2 16,1 0-48,0-6 16,-16-4-80,15 10 49,1-10 63,0 4 48,-2-1-32,-14-3-128,14 0 176,0 0 48,0 0-32,0-8 16,-14 8-208,12-4 224,-2-6-128,1 6 64,0-9-48,-11 13-112,3-12 160,8 2 33,-9-1-49,1 0 0,-3 11-144,3-13 112,1-1 0,-1 2-80,-3-1 16,0 13-48,0-9 0,0-1-16,0 7 16,0-1-32,0 4 32,-1-9-32,-2 9-32,0 0-48,1 0 16,2 0 96,-3 0-96,2 1-48,-1 2 15,-1 2 49,3-5 80,-2 8-112,-1-3 0,2 7 16,-1-1 16,2-11 80,-1 11-80,0 0 48,0 1 16,1-1-32,0 0 48,2-2 0,1 0-16,9-5 0,-12-4 16,12 9 0,-1-5 32,3-1 16,1 1-48,-15-4 0,17 3 16,-3 1-32,3-2 16,-1 0 32,-16-2-32,16 2 16,0-1 32,0 0-48,-1-1 48,-15 0-48,12 0 48,3-2 32,-3-8 0,0 7 0,-12 3-80,12-12 96,-2 1 64,-6 3 1,0-3 15,-4 11-176,3-11 144,-3 0-48,0-1 0,-1-4-48,1 16-48,-5-14-96,-8-3-112,3 0-144,-3 0-65,13 17 417,-14-18-464,-2-1 0,0-2-32,-4 0-33,20 21 529,-22-20-560,-1 1 32,0 3 16,0 3 128,23 13 384,-20-13-289,0 4-47,2 7-160,4 2-80,14 0 576,-11 1-561,0 10 33,8 2 176,-10 3 144,13-16 208,-1 18-160,-3 2 32,2 0-16,2 1 16,0-21 128,0 21-80,11 2 16,-2-2 32,4 0 0,-13-21 32,14 16-48,1-2 32,3-4 32,1-6 32,-19-4-48,21 5 96,0-1 0,-1-3 0,2 0 0,-22-1-96,19 2 112,-2-2 16,0 0 32,-2-4 64,-15 4-224,12-3 224,-1-1 32,-2-4 32,-5 5-47,-4 3-241,13-10 272,-10 7 0,9-8-16,-8 8 0,-4 3-256,11-14 304,-7 3-64,9 2-48,-3-3-32,-10 12-160,12-12 48,2-1-16,2 0-32,2 2-32,-18 11 32,16-8-32,1 3-32,0 2 16,-2 0-48,-15 3 96,18 0-128,-3 4 16,-1 8 32,3 0 80,-17-12 0,13 15 32,2 0 16,1 2-96,-4 2-48,-12-19 96,14 20-32,-4-4-48,-1 3 128,-6-4 0,-3-15-48,10 14 96,-10-3 32,1-1 144,-1-5 177,0-5-449,0 12 528,-3-9 80,-8 8-48,-3-6 17,14-5-577,-17 13 480,0-9-64,-2 7-48,0-7-160,19-4-208,-20 10 192,-1-7 81,1 0-17,0 1-16,20-4-240,-18 4 208,3-3-96,-1 0 0,4-1 0,12 0-112,-10 0 32,-1 0-32,7-4 48,0-5-240,4 9 192,-1-9-544,1-1-865,9-3-1168,5 12-945,-14 1 3522,13-16-4770,-13 16 4770</inkml:trace>
  <inkml:trace contextRef="#ctx0" brushRef="#br0" timeOffset="-65218.73">2428 4252 5282,'0'0'0,"-2"0"528,-2 0-240,4 0-288,-4 0 160,-6 0-48,9 2-16,-1 0-32,2-2-64,-3 4 0,2 10-32,-1 1 16,1 5-16,1-20 32,0 28 0,0 3-16,3 7 16,10 3 0,-13-41 0,9 47 0,2 1 48,1 7-16,1 2 0,-13-57-32,12 56 129,-1 5 31,0-3 32,0-3 80,-11-55-272,10 54 240,0-8-32,1-2-16,-3-7 0,-8-37-192,11 36 240,-9-1 0,10-5 81,-11-3-49,-1-27-272,4 23 256,-2-5-32,-2-2 0,0-2 0,0-14-224,-1 10 208,-4-1 16,-4-6-16,5 2-15,4-5-193,-10 2 96,6-2-128,-6 0-225,6-10-271,4 10 528,-13-3-896,8-10-545,-7 0-624,1-5-2257,11 18 4322,0 0 0</inkml:trace>
  <inkml:trace contextRef="#ctx0" brushRef="#br0" timeOffset="-63387.73">3910 4368 3841,'0'0'0,"-1"0"1345,1 0-1345,-2 0 880,0 0-111,-3 0-33,-4 3 48,9-3-784,-4 3 721,1 0-97,-2 6-112,2-7-80,3-2-432,-2 9 353,1-5-81,1 6 0,0-5-32,0-5-240,0 10 208,3-6 16,0 4-32,10-3-16,-13-5-176,4 8 176,11-7-32,-6 4-16,-5-2-31,-4-3-97,12 1 128,-11 1 16,10-1 32,-11 0 32,0-1-208,2 1 272,-1-1 16,-1 0 80,0-3 16,0 3-384,0-4 401,-1-5-49,0 6-64,-3 0-32,4 3-256,-3-11 160,-7 9-32,7-8-48,-6 8-16,9 2-64,-4-10 16,-6 7 16,8-7 16,-4 7-32,6 3-16,-3-13 0,0 4-432,2-1-977,1 7-1136,0 3 2545,0-4-3489,14 4-225,-12 1-624,-2-1 4338</inkml:trace>
  <inkml:trace contextRef="#ctx0" brushRef="#br0" timeOffset="-63103.73">3949 4689 5714,'0'0'0,"-1"1"2689,-1 1-1952,2-2-737,-3 1 416,2 2 48,-2 2 144,1-2 97,1 0 15,1-3-720,-2 3 672,0 1 1,1 0-129,1 0-16,0-4-528,0 5 416,0 0-144,0-1 17,0 6-65,3-8 16,-1 1-64,-2 2 32,1-2 0,-1-3-208,0 5 112,3-2 32,-3 2-80,3-1 0,-3-4-64,2 1 112,2 0 48,-2-1-16,3 0 113,-5 0-257,9 0 240,-7-2 0,1-8 64,1 7-80,-4 3-224,9-12 160,-7 3-64,1 0-64,-1-2 80,-2 11-112,3-13 128,-3 2 16,0-2-48,0-1-48,0 14-48,0-12 32,0-2-176,-4 3-736,0 1-1393,4 10 2273,-10-1-4546,6 1-3554,4 0 8100</inkml:trace>
  <inkml:trace contextRef="#ctx0" brushRef="#br0" timeOffset="-58719.73">2371 5566 2593,'0'0'0,"0"0"0,0-3 736,0 0 16,0-9 33,0 10 31,0 2-816,0-10 752,0 7-111,3-6-145,-3 6-112,0 3-384,2-3 320,-2-1-16,0 1-31,0-1-33,0 4-240,0 0 160,0-2-80,-1 2-32,0 0-32,1 0-16,-3 0 0,1 0 16,-2 0 32,1 2 0,3-2-48,-3 1 64,-1 1 80,0-1 64,-4-1 96,8 0-304,-5 0 304,1 0-32,0 0-31,0 0-49,4 0-192,-3 0 144,-2 0-16,2 0-64,-2 0-48,5 0-16,-5 0 16,1 2 16,-1-2-16,0 1 16,5-1-32,-4 2 16,-6-1-32,6 2 0,2 1 0,2-4 16,-5 3-16,1 0 16,-1 1 16,2-1-16,3-3 0,-3 4 16,-1-1-16,2 3 16,-1-3 32,3-3-48,-2 5 0,0 4 0,1-7 16,-1 3 0,2-5-16,-1 8 32,0-4 48,0 5-32,1-5-32,0-4-16,0 11 16,0-2 0,0-1 0,0 4-16,0-12 0,0 11 32,0 2-64,2 1 32,-2-2 0,0-12 0,0 13 0,3 0 0,-3-1 48,2-1-16,-2-11-32,0 11-16,2 1 64,-2 0-48,2-2 0,-2-10 0,3 10 64,0-7 16,1 8 96,0-7 48,-4-4-224,2 12 256,-1-9 17,4 9-113,-4-3-16,-1-9-144,3 10 96,0-2-48,-2 2-32,-1 0 0,0-10-16,4 12 0,-1-1 0,0 2 48,1-1-48,-4-12 0,3 14 16,0 0 32,6-1-32,-6 1 0,-3-14-16,4 14 48,4 0-48,-5-1 48,1 0-16,-4-13-32,10 13 0,-7 0 0,0-1 16,0 0-16,-3-12 0,3 12 0,1-1 48,0 3-48,-1-1 48,-3-13-48,3 12 16,-1 2 0,0-1-16,0-2 48,-2-11-48,3 12 16,-1 0 48,1 0-16,-1-1-32,-2-11-16,2 11 80,0 1 16,0-1 0,3 0 32,-5-11-128,1 11 96,2 2-16,-1-1-16,0-1 0,-2-11-64,0 11 96,3 0-96,0 2 16,-2-1 48,-1-12-64,3 15 16,-1 1 16,0-2 16,1 2-48,-3-16 0,2 12 0,2 1-32,-2-1 80,2 0-48,-4-12 0,10 13 16,-10-1 33,2 0-49,2-3 16,-4-9-16,3 12 48,0-3-32,0 1-16,0 0 0,-3-10 0,4 9 0,-1 4 32,0-5-16,0 4 32,-3-12-48,0 12 16,3-2 16,0 3-16,-1-3 0,-2-10-16,3 12 48,-3 0-16,0-1 0,0 3 0,0-14-32,0 13 16,0 1 16,0 0 0,0 0 48,0-14-80,-2 14 32,-1 1 16,0-1 0,0-1 0,3 1 16,0-14-64,0 13 48,-3-2 16,0 1 32,-2-3 16,5-9-112,-2 10 112,-1-1-64,0 1-16,-1-2 64,4-8-96,-5 6 96,1 6-32,-1-3-16,-5 1-48,10-10 0,-4 5 16,-5 7-16,5-8 96,-1 9-96,5-13 0,-9 4 48,4 8 16,-4-9 16,5 2 32,4-5-112,-9 3 96,5 1 17,-7-1 31,0 1-32,11-4-112,-11 2 144,-2 0-48,1 0-16,-1-1 64,13-1-144,-13 1 0,1-1 96,-1 0-96,1 0-32,12 0 32,-10-4 80,0 0-32,2 1 16,3-6-32,5 9-32,-11-4 64,8-5 16,-6-2-32,6 0 48,3 11-96,-3-11 48,-2-2-80,2 1 80,-2-4-48,5 16 0,-3-12-16,3 1-32,-2-1 0,2 3-32,0 9 80,0-4-112,0-6 32,2 10-16,-2-3-16,0 3 112,3-3-80,-3 3 16,0 0-16,0 0-208,0 0 288,0 0-785,0 0-559,-1 3-561,-3 7-448,4-10 2353,-3 4-2706,-2 13-415,2-7-1249,3-10 4370</inkml:trace>
  <inkml:trace contextRef="#ctx0" brushRef="#br0" timeOffset="100538.27">10170 5595 2128,'0'0'0,"1"0"481,-1-3 47,0-1 0,0 4-528,0-3 480,0 0-79,0-1 31,0 1-48,0 3-384,0-2 416,-1-1-48,1 1-32,-3 2-63,3 0-273,-3-3 272,0 3 64,-1 0-32,1-3-16,3 3-288,-2 0 256,-2-2-96,0 2-48,1 0-32,3 0-80,-3-1 48,-1 1-32,0 0 0,-1 0-32,5 0 16,-3 1-16,-2 1-16,0 2 16,1 1 16,4-5 0,-10 11-16,7-8-16,-6 7 0,4 0-32,5-10 64,-8 9-64,5 3-32,-1 2 0,-1 3 0,2-1 16,-1 2 32,1-2 0,0 0 32,3-16 16,-1 19-48,0-2 16,1 3-32,0-1 16,0-19 48,0 20-32,2 0 0,2-1 48,-1 2-16,1-1-16,4-1 16,-5 1 0,-3-20 0,4 20 0,-4-20 0,9 20 16,-6 0-32,6 0 16,-5-1-16,-4-19 16,11 22-16,-8-1 0,9 1 32,-12-1 48,0-21-64,5 19 64,5 1 48,-10-1-16,4 0 32,-4-19-128,1 18 144,2-1 0,-1-1-16,1 3-48,-3-19-80,2 15 80,0 3 16,2-2 33,-2-1-1,-2-15-128,4 17 96,-1-1-16,-1 2 0,2-2 0,-4-16-80,4 17 80,-1-1 16,0-2-64,0 2-16,-3-16-16,5 17 32,-2-2 0,6 3 32,-7 1 0,-2-19-64,4 15 16,5 3 16,-7 0-16,2 0 0,-4-18-16,9 17 16,-6 0-16,0 1 32,0 1-16,-3-19-16,10 16 16,-7 2 16,-1 0-16,2-2 16,-4-16-32,9 15 64,-9 0-16,4 0 80,-2 2-48,-2-17-80,4 17 144,-1 1-16,0 1-16,0-1 16,-3-18-128,2 19 64,-2 0-48,3-1 33,-3 1 47,2-2-16,-2-1 0,0-2 16,0 0-48,0-14-48,0 16 112,0-4 16,0 1-32,0-4 64,0-9-160,0 10 144,-2-6 0,-2 7 64,0-6-16,4-5-192,-9 5 208,6 5 96,-8-9-63,3 3 31,8-4-272,-11 4 256,0-3-48,-2 0 16,-1 0-64,14-1-160,-14 0 176,0 0-48,-1 0-32,-1-3 0,3 0-16,1-1-48,-1 2-16,3-1 48,5 1-64,-6 0 48,6-1-32,3 0-64,2 3 48,-5-2-16,1 2-32,1-2 16,1 2 0,-1 0 32,1 0-16,1 0-80,-3 0 32,4 0 64,-2 0-96,0 0-80,1 0 32,-3 0-32,4 0 176,-2 0-272,-1 0-64,0 0-193,1-3-143,1 0-160,-2-6-417,2 7-624,0-8-672,1 7-1985,0 3 4530,0 0 0</inkml:trace>
  <inkml:trace contextRef="#ctx0" brushRef="#br0" timeOffset="121331.27">16643 5843 1552,'0'0'0,"0"-1"336,0-3 97,0-6 111,-1 8 96,1 2-640,-2-3 624,2-1-15,-3 2-49,0-1-48,3 3-512,-2-1 464,0-2-79,1 3-81,-1 0-96,2 0-208,-3 0 160,1 0-48,1 0-16,-2 0-32,3 0-64,-1 2 80,-1-1 0,2 1 48,0-2-128,0 3 208,0-3-208,0 1 240,0 2 48,0-1 49,-1 0-33,1-2-304,-1 2 304,0-1 16,-2 2-64,0 1 16,3-4-272,-11 2 224,8 2-64,-9-1-31,8 0-17,4-3-112,-12 4 96,7 1 0,-5-3 0,5 3-32,5-5-64,-10 6 64,6-3-32,-5 8 16,6-9-32,3-2-16,-3 4 16,-1 6 48,0-8-48,4-2-16,-3 4 16,3-4-16,-2 10 16,2-6-16,-1 7 48,1-2-48,0-9 0,0 5 16,0 6-16,3-6-16,-3 8 32,0-13-16,2 4 16,1 9-16,-1-3 32,-2 1 0,0-11-32,0 10 32,0-1 32,0 2-16,-1 0 16,1-11-64,-3 11 112,1-2 0,-2 1 16,1 2-16,3-12-112,-5 10 128,2 0-16,0 0-16,2 1 32,1-11-128,-1 11 112,0-2 17,1 2 15,0 0 0,0-11-144,0 10 128,2 1-16,2 1 0,-1-3-32,-3-9-80,3 12 112,1-1-48,0-1 0,4 0 32,-8-10-96,0 12 80,4 0-16,0 1-16,0-1 0,-4-12-48,2 13 16,-2-13-16,2 13 16,0 1 48,-2 0 48,2 0 32,-2-14-144,0 16 208,0-2 33,3-2-65,-3-12-176,0 14 144,0-14-144,0 12 160,0 0-64,0 2 0,0-14-96,0 11 112,0-11-112,0 12 80,0 1 0,2-3-32,-2 2 0,3-3 16,-1 3-64,0 0 32,0 0-64,-2-12 32,3 12 32,0-2-16,1 2 32,-1-1-32,7-1 32,-9 2 0,2-1-48,0-1 48,-3-10-48,4 11 16,0 1 16,-1 0-64,0-1 80,-3-11-48,4 10 0,-2 2 0,1-1 64,-3 0-80,0-11 16,0 11 48,0 1 16,-1 1 0,-2 0 32,3-13-96,-3 14 112,0 1-80,1-2 64,0-2-80,2-11-16,-3 11 48,1 2-48,-2 2-16,1-3 16,3-12 0,-3 15 0,1-1-32,-1-1 80,1 3-48,2-16 0,-3 14 48,1-1 16,1-2-15,-1 0-17,2-11-32,-3 13-32,1-1 32,1 0-16,-2 0 16,1 0 48,0 0-32,0 1 64,-1-2-32,3-11-48,-2 11-32,-2 1 64,1 1-32,-1-1-32,4-12 32,-10 11 48,8 0-32,-3-1 32,0-1 0,5-9-48,-9 5 80,7 4-32,-3-4 0,0-2 48,5-3-96,-8 4 96,5 0 16,-1-1 16,-2 1-32,6-4-96,-8 1 144,3-1 0,-7 0-32,-1 0 32,13 0-144,-13-2 128,-3-8-32,0 8 0,-1-8-48,17 10-48,-17-3 0,-1-8 80,0 7-32,4-10-16,1 5-32,1-1-32,3-1-16,5 1-32,4 10 80,-9-9-192,8 0-288,-1 5-224,2 1-369,0 3 1073,-1-11-1584,1 11-385,0-2-545,0 1-303,0 1 2817,1 0-2769,3 1 784,0-1-880,-4 0 2865</inkml:trace>
  <inkml:trace contextRef="#ctx0" brushRef="#br0" timeOffset="-44096.73">5695 5904 2945,'0'0'0,"0"-10"864,0 7-95,2-9-97,-2 12-672,3-2 592,0 0-48,-2 0-111,1 0-145,-2 2-288,4 0 304,5 0-112,-6 0 0,0 4 16,-3-4-208,11 4 32,-9 8 16,2-2-32,6 1-48,-8 1 0,2 5 0,0 2 16,-2 2-32,-2-21 48,4 25 16,-2 1 0,1 5-16,-3 2 32,0-33-32,0 38 16,0 1-48,0 3 0,-3 0 16,3-42 16,-3 44 0,-1 0 48,3-4 0,0-4 80,1-36-128,-2 30 128,2-6 64,0-2 16,0-5 1,0-17-209,3 17 160,-2-3 32,2-3 0,-1 0 48,0-2 32,-2-4 32,0 8 64,0-10 49,0-3-417,0 6 512,0-4-80,0 2-32,-1-1-128,1-3-272,-1 3 224,1-3-224,-1 1 225,0 0-33,1-1-192,-2 0 192,1 0 16,1 0-208,0 0 144,0-2-48,0-1-48,0 0-128,0-1-256,3 2-577,-1-9-671,0 9-770,-2 2 2354,4-12-3041,6 9-1457,-10 3 4498</inkml:trace>
  <inkml:trace contextRef="#ctx0" brushRef="#br0" timeOffset="-60971.73">1 6321 1152,'0'0'0,"0"0"528,0 0-528,0 0 513,3 1 47,-3 0 80,0-1 0,0 0-640,2 0 657,-2-2-1,3-7-16,0-2 49,-3 11-689,3-9 624,7-4-32,-7 2-128,-1-1-112,-2 12-352,10-10 289,-7-1-97,5 0-16,-5 1-48,-3 10-128,4-15 96,6 3 16,-8-1-64,2 0 16,-4 13-64,10-13 96,-6-1-16,6 1 0,-7 0-32,-3 13-48,10-15 32,-7 0 80,6 1 0,-6-2 0,-3 16-112,9-14 96,-7 1-48,8 2-16,-8 7 0,-2 4-32,3-12 0,1 11-16,-2-2-16,1 0-32,-3 3 64,0 0-64,0 0 32,0 0 0,0 1 32,0-1 0,0 2-16,0-1 32,0 1-32,0-1 0,0-1 16,0 2 0,0 1-32,0-1 0,0 1 32,0-2 0,0 1-16,2 1-16,-2-1 0,0 2-32,2 1 16,-2 5-32,2-1-48,-2-9 128,4 14-176,-2 2 0,3 1 48,-5 3 16,0-20 112,3 21-32,0-2 16,-1 5 0,-2 0 16,0-24 0,0 24 32,0 1-32,0-1 16,0 0 0,0-24-16,-1 21 32,0-2 32,0-4-32,1-3 64,0-12-96,0 13 96,0 1-16,0-2 32,0 1-32,0-3 32,0-10-112,0 9 128,0 1-48,2 0-16,-2-10-64,0 11 16,2-1-16,-2 0 16,0 1 16,0-6 0,0 5 32,3-6 0,-1 5-16,-2-9-48,0 2 64,2 2 32,1-1-32,-3-3-64,0 2 161,0-2-161,2 2 112,0-2 16,2 0-16,-1-2-32,-3 2-80,3-5 48,0 2-32,-1-7-128,1 8-304,-3 2 416,0-4-817,3-6-527,-2 6-513,1-5-576,-2 9 2433,23 10-2882,-23-10 2882</inkml:trace>
  <inkml:trace contextRef="#ctx0" brushRef="#br0" timeOffset="137421.27">21018 6064 2016,'0'0'0,"-3"-3"881,3 3-881,-12-10 784,4 8-31,3-2-49,5 4-704,-4-2 640,1 2-144,1 0-159,0 0-113,0 4-64,2-4-160,-1 14 80,-3-2 0,0 4-64,1 4-16,3-20 0,-3 24-48,-2 3 16,1 4 0,-4 3 16,8-34 16,-2 35-16,2-1 16,0-2 0,4 0 48,-4-32-48,10 26 80,-1-3 64,2-3 128,-1-6 192,-10-14-464,13 10 721,2-5 207,1 0 0,1-3-79,-17-2-849,19 0 656,0-3-112,-2-10 1,2 2-49,-3-5-80,-1 0 0,-1-6-48,-4-5-32,-10 27-336,4-28 305,6 1-1,-10-3-64,0 30-240,0-28 256,0 28-256,-1-30 208,-8 1-80,-2 0-16,-1 2-80,12 27-32,-16-24-48,0 5-176,-2 10-208,-4 9-481,22 0 913,-28 3-2064,-5 21-1682,-5 8-3041,38-32 6787</inkml:trace>
  <inkml:trace contextRef="#ctx0" brushRef="#br0" timeOffset="-46528.73">3843 6090 3505,'0'0'0,"0"0"0,-1-2 1233,-1-1-257,-3-8-95,4 8-17,1 3-864,-4-1 784,2-3-95,-2 1-225,1 0-176,3 3-288,-4 0 176,2 0-80,-4 0-16,1 0-32,5 0-48,-3 0 64,-9 2-16,10 0 0,-9 2-16,11-4-32,-4 2 32,-9 2 32,4 1-32,0 0 16,9-5-48,-4 3 96,-9 2-16,1-1-16,1 1 32,11-5-96,-13 9 80,-2-4-32,0-2-15,15-3-33,-16 11 0,16-11 0,-15 3 16,0 8 32,1-8-32,0 2 16,14-5-32,-13 10 0,2-6 0,0 1 16,8 4-16,3-9 0,-9 3 32,7 1-32,1-1-48,1 0 32,0-3 16,0 3-48,4 0 16,7 0 64,-9 0 0,-2-3-32,13 0 32,-4 2-16,1 1 16,1-1-32,-11-2 0,13 4 0,-1-1 16,1 0 0,2 0-16,-15-3 0,13 4 16,0-1-32,0-1 16,-2 2 0,-11-4 0,10 5 0,1-1 16,-2 6-32,1-7 16,-10-3 0,8 10 0,4-6 0,-1 8 16,-3-7-32,-8-5 16,12 13-16,-2-4 0,0 1-16,0 1 32,1-2 0,0 2-16,-3-5 32,-4 7 32,8-1-64,-10-3 32,0 4 0,1-2-16,-3-11 0,0 11 32,0 1 16,0-2-16,-4 2 0,4-12-32,-9 11 48,-1 1 16,2-2-16,-2 2 16,10-12-64,-9 9 80,0 1-16,-1 0 16,-3-6-32,13-4-48,-10 12 96,-1-8 0,0 5 48,6-8-32,5-1-112,-12 4 96,7-1 48,-5-1-48,6-2 64,4 0-160,-5 1 160,1-1-16,-1 0 17,-4 0-17,9 0-144,-1-1 144,-3-3 0,1 0 16,-1-5-16,4 9-144,-3-2 144,0-8-32,2 7-32,-2-9-16,3 12-64,-3-3 16,0-8 32,1 2 16,0-1-16,2 10-48,-3-11 64,0-1 0,1-1-48,1 0 32,1 13-48,-1-13 0,1 0 0,0 0-48,4-1 0,-4 14 48,3-12-80,0 3 16,-1 6-48,-2 3 112,3-3-80,-3 3 80,2-3-80,1 0-48,0 1 0,-2 2-16,-1 0 144,3 0-160,-3 0 16,2 0 0,0 1 16,-2-1 128,3 5-145,0 4 33,0-4 32,0 7 0,-3-12 80,12 10-64,-11-1 16,11 2 0,-12-11 48,8 10-48,-8-10 48,10 4-32,0 8-16,3-8 64,0 5 16,-13-9-32,15 3 32,0 1-16,3-1 16,-2 0-16,-16-3-16,18 3 16,-2-2-32,-2-1 32,1 0 0,-15 0-16,13 0 32,1 0 16,2-4 32,-2-4-32,-14 8-48,12-3 32,-1-8 16,1 7-32,0-8 32,-12 12-48,12-9 81,0-2-17,0-3 16,-1 0 0,-11 14-80,11-16 64,0 2 16,-8 0 16,9-3-32,-12 17-64,4-15 96,-1 1 16,1-2-16,-2 2 64,-2 14-160,0-15 144,0 1-16,-2 2-48,-7 0 32,9 12-112,-5-11 32,-9 1 32,1 0-32,-1 6-32,14 4 0,-14-10-48,0 10-64,0-3-16,4 3-16,10 0 144,-10 0-144,-1 3 16,0 5 32,2-3 0,-1 3 16,10-8 80,-9 10-128,4 0 16,-7 3-16,12-13 128,-3 14-128,-2 4 32,2 1 15,-1 2 1,1 0 16,3-21 64,-1 21-64,1 1 16,0-2 16,4 0-16,-4-20 48,10 20-48,-7-2 32,11-3 0,-3 1-32,-11-16 48,10 15 0,1 1-16,-1-3 0,0-2 16,-10-11 0,10 9 0,2-4 32,-1 6 32,0-9 0,-11-2-64,13 3 96,-2-1 0,-2-1 48,0 0 1,-9-1-145,9 0 144,1 0-32,-7-3 16,9-1-48,-12 4-80,3-9 80,13 6-32,-5-9 16,0 3 0,-11 9-64,13-11 16,-1 0 0,-1 0 16,-1 0-80,-1-2 48,-6 1 0,8-1 0,-8-1 48,-3 14-48,2-13 16,-1-1 0,2 1 32,0 1-48,-3 12 0,0-12 16,0 4 16,0-2-32,0 6-32,0 4 32,-1-3 0,-1 0-32,1 0 48,-1 3-80,2 0 64,-1 0-64,1 0-32,-1 0-80,-2 3 32,3-3 144,-2 9-176,0 0 48,-1 3 32,2 0 31,1-12 65,-1 16-80,0 0 32,-1 0 48,2-1-16,0-15 16,0 14-64,4 0 48,6-3-64,-8 0 80,-2-11 0,13 9 16,-2-3-16,3 2 32,-2-5-16,2 0 48,-2-2-16,0 0 32,2-1 0,-2 0 17,0 0-49,-1-3-16,0 0 48,-11 3-80,9-4 64,1 0 16,-6 2 0,6-2-64,-10 4-16,4-4 64,5 0 0,-6-4 0,6 5 0,-9 3-64,2-3 32,2-7 0,-1 7-16,7-8 0,-10 11-16,2-3 16,2-11 48,-1 3 0,0-1 0,-3 12-64,2-13 32,1-1 32,0-3-64,-3 3 16,0 14-16,0-16 32,0 0-48,0 3 16,-2 0 0,2 13 0,-1-10-32,0 1-16,-1 6-64,1-7-16,1 10 128,-1 0-208,0 2-32,0 3-32,0 9-1,1-14 273,-1 15-208,1 1 48,0 6 64,0 0 16,0-22 80,2 24-64,1 2 16,7-2 0,-7-1 16,-3-23 32,11 25-48,-8-4 16,8-3 32,-3 1 16,-8-19-16,12 14 64,1 0 16,1 0 16,4-11-16,-18-3-80,20 11-16,2-11-768,0 0-1009,2 0-1617,-24 0 3410,23-9-4994,-23 9 4994</inkml:trace>
  <inkml:trace contextRef="#ctx0" brushRef="#br0" timeOffset="103126.27">11286 6359 2273,'0'0'0,"-5"0"640,5 0-640,-12 0 720,3 0 33,-1 0-1,6 1-64,4-1-688,-9 2 592,6 2-175,-7 6-145,9-6-112,1-4-160,-5 14 112,1-2-32,1 1-32,2 1 0,0-1-32,1 3 32,2 0-16,1 2 32,-3-18-64,3 17 112,8 2 16,-8-4 128,8 1 0,-11-16-256,3 14 321,10-1 47,-3-1 32,1 0 16,-11-12-416,13 9 448,-2-5 32,2 4-15,-1-6-1,-12-2-464,11 4 400,0-3-32,-2 0 0,3-1-79,-12 0-289,9 0 304,0-4-32,0 0-32,-4-4 16,-5 8-256,11-3 192,-8-6 16,8 7-48,-8-10-16,-3 12-144,11-4 96,-11 4-96,3-12 32,7 10 64,-6-10-31,7 8-1,-11 4-64,4-9 16,6 6 16,-7-6-16,-3 9-16,10-2 32,-10 2-32,3-4 0,0-6 16,0 7 32,0 1-48,-3 2 0,4-10 80,-1 10-16,-1-9 32,-2 6 0,0 3-96,0-9 80,0 6 48,-1-10-48,-3 10 0,4 3-80,-5-15 112,-5 2-80,6 2 16,-6-5-80,10 16 32,-4-15-16,-8-1 32,7-3 16,-8 2-64,13 17 32,-4-18-64,-10 0-48,4-1-32,-2 2 16,-2 2-32,0 5-32,0 0-80,-1 8 31,15 2 241,-14-2-256,1-1-48,0 3 32,13 0 272,-11 0-208,11 0 208,-12 3-208,3 1 128,-4 6 16,4-6 0,9-4 64,-10 12-64,5-9 64,-8 9-64,8-9 32,5-3 32,-9 12-80,4-2-32,-3-5 80,7 6-32,1-11 64,-5 5-48,2 6 16,0-2-33,0 2-15,3-11 80,-3 14-64,2 1-48,1 3 0,0 1 32,0-19 80,2 22-48,7 1 16,-7-3 16,10 3 16,-12-23 0,2 21 0,10-3 0,-8 0-16,10 0 32,-14-18-16,11 15 0,-11-15 0,11 14 64,3-4 0,1 0-48,-15-10-16,16 3 80,-1-1 0,0-1 64,-1 0-16,-1-1 81,-1-2-1,1-7 0,-1 6 16,-1-14-32,0 4-64,-1-1 32,0 1-48,-7-1 32,9 0 16,-11 0 16,10-1 16,-11 15-192,0-16 80,3 0 49,-1 2-49,1-4 0,-3 18-80,1-18 128,-1-1-32,0-3-80,0-1 32,0 23-48,0-23 0,0-2 32,-1 0-16,-1 0-16,2 25 0,-3-25 48,0-2-48,-8 1-32,9 0 16,2 26 16,-5-23-48,0 1-16,-4 5 16,6 3-32,3 14 80,-3-10-96,-1 6-16,0 1-65,0 1 33,4 2 144,-5-2-160,4 2-32,-1 0 64,0 0-112,2 0 240,-1 0-240,-1 2-32,1 7 16,-1 0 112,2-9 144,-1 13-128,-1 1 48,2 4 0,0 2-16,0 3-17,2 5 1,2 2 16,4 1 16,-5 1 16,7-1 48,-7 1-16,9-1 32,-12-31 0,3 29-16,10 0 32,-8-4 16,9-1-16,-14-24-16,9 21 0,-6-1 16,11-1 32,-11-1-16,-3-18-32,13 15 64,-10 1 16,9-4-16,-2-2-16,-10-10-48,9 4 48,1 4 49,0-6 31,-1 0 16,-9-2-144,4 2 224,4-2-16,-5 0-16,-3 0-192,3 0 224,-3 0-224,10-4 128,-8 0 0,2-5 16,5 6-32,-7-7 16,2 7-32,-1-12-80,7 4 48,-10 11-64,3-12 16,1-1 48,5 0-16,-7-2 16,-2 15-64,4-17 0,-2 1 33,0-2-1,0 1 0,-2 17-32,3-17 32,-1 1-32,-2-2 0,3 2-64,-3 16 64,2-15-16,-2 1 0,1 4 16,-1 0 0,0 10 0,0-10-113,3 7 17,-3-1 0,0 1 0,0 3 96,3-4-16,-3 2-80,0 2 64,0 0-128,0 0 160,0 0-272,0 0 48,0 0-32,0 11 48,0-11 208,0 9-144,-1 4 48,-2 4-32,1 3 32,2-20 96,-1 21-113,0 3 1,1-3 48,0 2 0,0-23 64,2 21 0,10-1 0,-11 0 0,12-2 48,-13-18-48,9 18 16,1 1 0,3-3 128,2-2-288,-15-14 144,16 10-64,2 0-48,0-7-32,-1 2 272,-17-5-128,19 2 80,-5-1 80,-1 1-32,-2-2 1,-11 0-129,9 0 144,-5 0-16,6 0-16,-7-4 32,-3 4-144,3-4 160,7 1-80,-8-6-64,2 6 0,-4 3-16,8-9-16,-5 5 64,-1-6-16,2 8 0,-4 2-32,9-10 32,-9 7 16,4-10-32,-1 3-16,-3 10 0,4-10-64,-1-1 48,1 0 0,-2 2-32,-2 9 48,0-13 16,0 1-80,-1-1 32,1 13 32,-3-13-32,0-1-16,-2 2 0,-4 3-16,6 5-80,3 4 144,-3-4-128,-3 2-80,3 0-49,-1 2 33,4 0 224,-4 0-224,0 3 80,0 7 32,2-5 16,2-5 96,-1 12-96,-1-1 48,1 1-32,1 0 48,0-12 32,0 16 32,4-1 16,6 2 16,-6 1 48,-4-18-112,13 18 144,-2-2 16,-1 0 0,2-1-32,-12-15-128,14 15 112,1 0-16,1-2 33,1 0-33,-17-13-96,19 11 96,0 2-32,1-2-64,0 0-176,-20-11 176,19 5-1457,-2 7-1392,5-4-449,-9-6-1312,-13-2 4610,0 0 0</inkml:trace>
  <inkml:trace contextRef="#ctx0" brushRef="#br0" timeOffset="114469.27">13477 6087 2705,'0'0'0,"0"0"1040,-1 2-415,-3-2-209,4 0-416,-1 3 272,-1 0 16,2 8 80,0-8-32,0-3-336,3 12 368,1-2 1,7 0-33,-1 3 0,-10-13-336,11 13 272,3 3-112,4 1-16,-1 3-48,-17-20-96,22 22 48,0-1 80,3 2 16,-3-1 32,-1 3 1,0 4-1,-5-1-48,1 1 0,-17-29-128,14 28 128,-1-1 0,-1-2-32,0 1-16,-12-26-80,10 25 80,0 2 32,-9-2 48,3 1 16,-4-26-176,4 25 208,-4-1 0,0 1-16,-4-4 33,4-21-225,-9 18 224,0-4 0,-1-1 48,-1-1 48,11-12-320,-13 10 256,1 1-16,-2-7-48,3 6-80,11-10-112,-12 4 80,1-1-240,1 1-576,6-3-865,4-1 1601,-11 0-2753,9 1-80,1-1-1153,1 0 3986</inkml:trace>
  <inkml:trace contextRef="#ctx0" brushRef="#br0" timeOffset="113398.27">13357 6095 1344,'0'0'0,"-1"0"80,-3-2 0,1 2 16,0-2 48,3 2-144,-4 0 176,-1 1 32,1 2 33,1 0-33,3-3-208,-5 11 224,1-7-32,0 6 0,0-6-16,4-4-176,-3 3 192,-2 6 16,3-6 16,-2 2-16,4-5-208,-6 9 241,1-5 63,2 1 48,-8-1 48,11-4-400,-1 5 336,-3 0-80,-1 4-16,1-6-16,4-3-224,-5 3 225,-4 2-17,5 5-16,0-7-64,4-3-128,-10 13 96,6-1 0,-7-1-48,7 7-16,4-18-32,-12 18 16,9 6 16,-2 1-32,-4 5 0,9-30 0,-2 30 16,1 0-16,1-2 32,0-1-16,0-27-16,0 25 32,3-1 16,7 1 32,-8-3 16,-2-22-96,10 23 128,-6-2 32,11-1 16,-7-3 80,-8-17-256,12 16 289,-4-4 15,3-2 0,-2 2-48,-9-12-256,9 10 272,1-6-16,1 7-64,-3-9-32,-8-2-160,10 3 176,-8 2-95,11-1 31,-12-1 0,-1-3-112,11 2 96,-9 0 16,1-2-32,6 3 0,-9-3-80,3 1 64,-1 2 16,3-2-64,4-1-48,-9 0 32,2 0-208,1 0-320,1 0-449,5-2-464,-9 2 1441,0 0-1760,4-3-193,-1 3 368,-1-3-1104,-2 3 2689</inkml:trace>
  <inkml:trace contextRef="#ctx0" brushRef="#br0" timeOffset="136520.27">21600 6177 4193,'0'0'0,"10"-4"1137,-6-7-257,9 8-31,-4-9 31,-5 10-79,-4 2-801,12-9 768,-9 7-112,1-2-144,0 1-47,4 0-209,-8 3-160,3 0-48,-3 3-80,0-3 32,0 9-32,-2 2 32,-2 1-16,-6 8 16,10-20 0,-6 24-32,-7 5 64,1 6-32,0 2 16,12-37-16,-16 43 64,-2 4-48,-2 1 32,0 4 32,-5-5 16,2 6 0,-3-3 48,0-4 0,26-46-144,-22 43 224,-2-2 16,0-5 80,3 0-63,21-36-257,-19 30 240,-1-4 0,2-2-96,3-2 32,-3-2 16,3-3-16,1-3-48,1-1 32,13-13-160,-9 11 128,5 1 80,-6-7-16,6 8-63,4-13-129,-11 4 80,7-1-32,0 2-176,0-2-417,4-3 545,-4 4-1232,4-3-753,0 0-640,0-1-625,0 0 3250,23 18-2689,-20-18-16,-3 0 2705</inkml:trace>
  <inkml:trace contextRef="#ctx0" brushRef="#br0" timeOffset="114995.27">14054 6177 2513,'0'0'0,"-1"-3"768,1 3-768,-3-2 816,-7-1 17,8-1-17,-2 1-64,4 3-752,-3 0 737,-2-2-129,2 2-256,-2 0-128,5 0-224,-4 4 64,-6 7-144,7 3 128,-5 5-48,8-19 0,-4 23 48,-5 4 16,5 3-16,-5 4 16,6 5-80,-1-1 32,1 0 0,0 0 16,3-38-32,-2 35 33,1 1 47,1-2-16,0-1 48,0-33-112,0 30 192,3-1 48,-1-2 0,1-5 48,-3-22-288,9 22 288,-6-5-112,6 0 64,-7-4-16,-2-13-224,4 14 145,6-3 95,-7 1-80,-1-1 0,9-1 176,-8-6-32,0 9 16,7-11-16,-10-2-304,3 10 96,-3-8-112,5 0-208,-2 1-384,1-2-432,-2 0-449,10-1-496,-10 0-400,-2 0 2385,13 0-1889,-9-4-976,-4 4 2865</inkml:trace>
  <inkml:trace contextRef="#ctx0" brushRef="#br0" timeOffset="-56510.73">3139 6207 2593,'0'0'0,"0"0"0,-11 2 1248,2-1-399,-4 0-113,1 0 0,12-1-736,-10 3 721,0 0 15,0-1-16,1 8-79,9-10-641,-11 3 608,0 9-32,1-1 16,-2 3-63,12-14-529,-14 18 576,1 2-48,-2 1-32,-1 2-31,16-23-465,-17 23 368,0 2-32,-2 1-112,2-3-32,17-23-192,-18 20 160,4-3-80,1-2 64,4-4 0,9-11-144,-4 8 128,1-3 0,1-1-63,1-2 15,1-2-80,0 2 32,0-2-80,2 0-16,0 0-129,-2 0 193,10 0-368,-8-2-688,10-3-993,-2-4-1537,-10 9 3586,10-3-5907,-10 3 5907</inkml:trace>
  <inkml:trace contextRef="#ctx0" brushRef="#br0" timeOffset="-45773.73">4733 6293 4321,'0'0'0,"0"0"0,0-3 961,-2-8-193,1 2-79,0 6 31,1 3-720,0-11 752,0 6-79,0-3-145,0 5-128,0 3-400,0-3 224,0-1-112,0 1-48,0-1-32,0 4-32,2-2 48,-2 2-64,2 0-16,-2 0 32,3 4-80,-1 5 0,1 3 48,10 2-32,-13-14 64,4 18-16,12 0 16,-2 0 16,1 0 32,4 0 0,0-2 32,5 4-32,-1-3 0,-23-17-48,25 17 80,-1-1-32,-1-6 64,-3 0-32,-20-10-80,21 12 80,-3-2-32,-2 1 0,1-1 0,-17-10-48,14 10 96,-1-6 33,-2 6-1,-8-5 48,-3-5-176,12 3 160,-10 2 16,0-1 48,-2-1 0,0-3-224,0 4 208,0-1-16,0 0-48,-2 0 32,2-3-176,-3 3 112,-2 2-16,-1 4-64,3-5 17,3-4-49,-5 4 48,0-2 32,2-1-48,0 1 32,3-2-64,-3 1 64,2-1-128,-1 0-112,2 0-321,0 0 497,-2 0-784,2-9-273,0 6-303,0-9-337,0 12 1697,2-4-2065,1-5 0,0 6-976,-3 3 3041</inkml:trace>
  <inkml:trace contextRef="#ctx0" brushRef="#br0" timeOffset="121974.27">16847 6269 1536,'0'0'0,"0"-2"240,0 2-240,0-9 320,0 6 129,0-8 175,-1 10 16,1 1-640,-1-2 705,-1-1-49,1 1-80,0-1-48,1 3-528,-2 0 513,0-2 63,-2 2-16,2 0-16,2 0-544,-4 0 465,0 0-113,-5 1-32,4 4-32,5-5-288,-12 9 272,3 1 16,-1-2-32,-1 3-31,11-11-225,-10 13 176,1 1-16,-2 8 16,6 6 16,5-28-192,-13 31 160,4 6 32,5 3-48,-6-1 32,10-39-176,-3 40 192,0 0-32,2-3 80,1 0-31,0-37-209,3 34 160,6-4 48,-6-4-64,13-4 16,-16-22-160,14 23 208,1-6 0,4 0 48,3-2-48,-22-15-208,24 11 176,-3-2 0,1-4-96,0 4-16,-22-9-64,18 2 0,1-2-224,-1 0-368,-3 0-416,-15 0 1008,15-2-1681,0-2-720,-2 2-673,0-9-1696,-13 11 4770</inkml:trace>
  <inkml:trace contextRef="#ctx0" brushRef="#br0" timeOffset="-56758.73">2731 6251 1984,'0'0'0,"0"0"945,0-2-17,0 2-928,0-1 945,0-2-65,0 0-160,0-2-127,0 5-593,2-3 368,0 1-144,2 2-80,6 0-64,-6 0 48,8 0-16,-1 3 0,2 2 16,-13-5-128,15 11 48,2-6 32,1 6 32,4 0 0,-22-11-112,22 10 225,2 3-33,0-1-16,0 2 0,-24-14-176,22 14 96,0 0 16,-3 0 0,1 0-16,-20-14-96,18 14 144,0-2 0,-1-1 0,-2-1-16,-15-10-128,14 5 128,-3 8 32,-9-8-32,12 4 65,-14-9-193,2 5 160,8-1 32,-10 6-48,3-10-32,-3 0-112,4 4 160,-2-1-64,0 1 64,-2 1-48,0-5-112,2 4 112,-2 0 32,0-1-32,0 1-16,0-4-96,0 3 112,0-1-64,0 1 32,3-1-16,-3-1-16,0 1 32,0-1-32,0-1 49,0 0-97,3 0 48,-3 0-16,0 0-96,0 0-241,0 0 305,0-1-544,0-2-256,0 0-369,-2-9-287,2 12 1456,-2-4-1809,0-7-304,10 16 192,-9-8-704,1 3 2625,0 0 0</inkml:trace>
  <inkml:trace contextRef="#ctx0" brushRef="#br0" timeOffset="-44559.73">5456 6343 2977,'0'0'0,"0"0"0,0 0 960,0 0-15,-1 0-33,-1 0-63,2 0-849,0 0 720,0 0-192,0 2-160,-2 0-144,2-2-224,-1 5 192,0 4-15,0-4-65,0 7-16,1-12-96,-1 11 80,0 0-32,1 1 0,0 2 16,0-1-32,2 1 32,1 0 32,7 0-16,-10-14-80,3 13 96,9 0 0,-3 0 0,2-2-16,-11-11-80,12 12 96,0-2-32,0-5 48,0 7-16,-12-12-96,11 5 128,2 4-16,-4-4 32,1-3 48,-10-2-192,9 4 225,-5-2 63,9-1 0,-11-1 48,-2 0-336,11 0 320,-9 0 16,1-3 32,6-6-15,-9 9-353,3-2 288,6-11-48,-6 3-48,10 1-64,-13 9-128,4-10 32,9-3-32,-5 0 32,-3-1 64,-5 14-96,9-13 192,-5-1 48,0 1-16,-1 0-128,-3 13-96,2-14 145,-2-2-1,0 0-32,-2-1-112,-7 1 0,4 1-64,-9 0 48,1 0 112,-2 1-48,-2-2-16,-1 3-112,-2-1 16,0 2-48,-1 2 16,1 7-49,1-1-111,19 4 256,-17-4-192,-2 4-64,0 0 0,1 10 64,18-10 192,-16 11-224,0 3-48,1 3-273,1 2-303,14-19 848,-11 19-1184,1 4-193,7 0 128,-1 1 145,4-24 1104,-1 22-881,1-3 193,4 1-32,11-4-257,-15-16 977,11 17-1104,11 6 63,-3-9-607,-19-14 1648</inkml:trace>
  <inkml:trace contextRef="#ctx0" brushRef="#br0" timeOffset="98571.27">8597 6377 1952,'0'0'0,"0"2"945,0-1-273,-1 1-64,1-2-608,0 1 577,0-1-33,0 0-32,0-3-32,0 3-480,2-2 465,-2 0-17,3 2 48,-1 0 0,1-2-32,-3 2-79,2 0-129,0 0-80,0 1-96,1 1-64,-1 3 0,2 6-48,-4-11 32,4 11-48,5 3 48,-7 2-16,9-1-16,-7 2 64,11-1-16,-2-1-16,0 3 64,-13-18-64,13 15 32,1-2 48,-2 1 0,1-2 16,-13-12-96,12 13 128,0-4 0,-3 2 16,1 0 16,-10-11-160,2 3 144,9 10 64,-11-13-208,2 3 241,-1 2 15,2 0 48,-3-2-48,0 1-32,2 0-32,-2-4-192,0 4 144,0-1 16,0-1-32,0 2 16,0-4-144,0 2 144,0 1-48,0 0 17,0-3-81,0 0-32,0 0 96,0 2-48,3-1-32,-3 2 48,0-3-64,3 0 0,-1 2 16,0-1 16,-2 1 48,0-2-80,2 1 80,0-1 16,1 0 80,-1 0-32,-2 0-144,0 0 224,3 0 0,-1-3-32,-1 0 0,2 2-80,-3-2 48,3 1 17,-3-1-17,2-1 16,1-5-48,-3 6 16,2 0-64,-2 3-80,2-11 176,0 1-32,0 0-48,1-1 16,-3 11-112,3-13 64,0 0 0,0 0-32,0 0 32,-3 13-64,5-12-16,-2 1 32,0 1-32,7-2-16,-10 12 32,2-11 48,1 1-64,7-1 16,-8 1 32,1 0-32,8-2 0,-8-1 0,5-3 32,-8 16-32,3-15 0,0-1 16,0 1 32,1 0-16,-4 15-32,2-14 32,1 0 16,-3 2-48,0 1 48,0 11-48,0-3-48,0-10 32,0 9-32,0-4-16,0 8 64,0 0-48,0-4-16,2 2-16,-2 0 16,0 2 64,0 0-64,0-3-32,0 3 32,0 0-32,0 0 0,0 0 16,0 0-16,0 0-16,0 0 112,0-2-64,2 2 16,1-3-64,-3 1-32,0 2 144,0 0-337,0-2-287,2 2-464,-2 0-705,0 0 1793,0 0-2577,2 0-561,2 1-1552,-4-1 4690</inkml:trace>
  <inkml:trace contextRef="#ctx0" brushRef="#br0" timeOffset="117641.27">15462 6304 4289,'0'0'0,"0"0"1697,3-9-256,7 6-128,-10 3-1313,3-9 1312,11 9-207,-3-2-241,2 2-304,-13 0-560,15 0 304,4 1-112,1 8-95,3 5-65,-23-14-32,24 20 16,-2 5 16,1 5-32,-5 3 16,-2 2 16,-4-1 16,-1 3 16,-8-1-64,9 0 32,-10 2 16,1-2 48,-3 1 32,0-37-128,0 33 208,-2-3 0,-1-1 48,-3-4-48,6-25-208,-4 22 224,0-3-48,-1-3-16,0-4 65,5-12-225,-9 12 176,4-2 0,-7-2-16,4-3-48,8-5-112,-12 3 128,3 1 16,-2 0-64,11-4-80,-10 3 96,10-3-96,-9 0 64,-1 0-32,1 0 16,-4-2-400,13 2 352,-13-4-1057,0-6-1312,0 7-2001,0-9-1969,13 12 6339,0 0 0</inkml:trace>
  <inkml:trace contextRef="#ctx0" brushRef="#br0" timeOffset="-45546.73">4962 6293 4097,'0'0'0,"0"-3"1313,0 1-449,0-1-95,0 3-769,0-2 736,0 2-736,0 0 624,0 1-95,-2 3-161,2-4-368,0 4 368,0-4-368,-2 9 320,-2 2-32,-5-1-48,4 5-48,5-15-192,-16 16 241,3 2 47,-4 1 64,2 0 96,15-19-448,-19 17 448,0-1-48,1-2-79,2 1-129,0-2-96,2 0-32,3-2-32,11-11-32,-12 12-16,12-12 16,-4 11-96,-1-3-481,0 3-639,2-1-657,3-10 1873,-2 13-2481,2 3-288,0-2-929,0-14 3698</inkml:trace>
  <inkml:trace contextRef="#ctx0" brushRef="#br0" timeOffset="101386.27">10479 6370 1536,'0'0'0,"0"0"0,0-2 240,0-2 16,0-5 113,0 9 63,0 0-432,0 0 464,-1-2 0,1 2-32,-1 0-15,1 0-417,0 0 432,0 0-32,0-3 64,0 3-32,0-3 17,0 2 15,2-1 0,-2-1 48,2 1-64,-2 2-47,2-3-81,-2 0-112,0 3-64,2 0-96,-2 0-32,3 2-16,-3-2 0,3 4-32,1 6 16,5 4-16,-5 5 32,9 4 0,-2 2 0,3 1 0,0-1 16,-14-25-16,17 26 0,2 0 48,-1-4-16,2 1 48,-20-23-80,17 21 112,1-4 0,-3-1 64,-3-3 16,-12-13-192,10 12 192,0-8 65,-8 9 31,7-11 80,-9-2-368,2 4 464,1 2 64,-1-4-15,-2 3-65,0-5-448,0 2 352,0-1-128,0 0 32,0 1 48,0-2-304,0 0 272,0 0 0,0 0-15,0 0-81,0 0-176,0 0 128,0 0 48,-1 0-96,0 0-80,1 0 0,0 0 16,0 0-80,0 0 80,0 0-16,2 0-16,-1 0 64,4-3-32,-5 3-16,3-3 16,6 0 16,-7 0 16,2-8-48,-4 11 0,10-2 32,-7-7 16,0 6-48,7-6 80,-10 9-80,2-4 64,2-6 0,-1 6 48,0-8-48,-3 12-64,3-9 128,-3-3-64,2 0 0,1 1 0,-3 11-64,2-14-16,0 1 32,0-3-16,1-2-16,-3 18 16,5-18 48,4-1-48,-6-2-32,1-1 32,-4 22 0,9-21-16,-7-2-32,7 3 112,-9 1-64,0 19 0,3-19-64,2 4-32,3 4-32,-8 2-80,0 9 208,4-3-368,-2 0-416,1 0-689,0 3-704,-3 0 2177,1 0-2721,1 5-385,2 6-1456,-4-11 4562</inkml:trace>
  <inkml:trace contextRef="#ctx0" brushRef="#br0" timeOffset="-43472.73">6261 6313 3281,'0'0'0,"0"1"1089,0 0-369,-1 1 0,1-2-720,-4 4 769,0 4-1,-7-3-48,2 7-64,-1 1-15,-4 1 63,-1 3-64,1 4-63,14-21-577,-19 20 496,0 2-64,-3 0-80,0 0 32,22-22-384,-24 20 305,0 2-81,0-3 16,1 1-112,23-20-128,-19 17 144,2 2-64,1-4-32,4-2 16,12-13-64,-13 13 0,4-2-256,-1-1-769,6 0-943,4-10 1968,-5 11-2914,4 3-367,-1-1-689,2-13 3970</inkml:trace>
  <inkml:trace contextRef="#ctx0" brushRef="#br0" timeOffset="116614.27">14596 6372 1600,'0'0'0,"0"-2"272,0-7 81,0 9-353,0-3 496,0-9 128,0 8 48,0-5-63,0 7-17,0 2-592,-1-4 512,-3 1 16,1-1 33,3 4-561,-5-2 496,5 2-496,-9 0 480,5 1-64,-8 2-80,4 8-111,8-11-225,-10 11 128,1 1-32,-2 2-48,1 2 16,10-16-64,-4 18 48,-10 0 32,11 1-32,-6 1-16,9-20-32,-3 20 80,2 0-32,0 0 48,1-2-16,0-18-80,3 19 112,8-2 32,0 4-32,-1-3 16,-10-18-128,12 17 160,2-1-16,-1-1 0,2 0-16,-15-15-128,14 13 112,-1 0 17,0-1 15,-1-2 32,-12-10-176,11 5 192,0 6 32,-8-7 32,11-1 16,-14-3-272,0 3 288,5-3 48,-2 1 49,1-1 47,-4 0-432,2 0 416,3-3-16,-2 0-128,0-6-64,-3 9-208,3-4 160,-1-5 0,0 5-31,-2 4-129,3-14 160,-3 14-160,2-9 80,-2-3-48,2-2 32,-2-2-64,0 0 48,0 1 16,0 1-48,0-3 32,0 2-48,-1 3 16,-1 1-32,1 8-48,1 3 64,-2-3-64,1 0 16,0-2 0,0 3 0,1 2 48,-1-1-64,0 1 0,0 0-32,-1 0 32,2 0 64,0 0-97,-2 0-47,2 0 16,0 1 0,0-1 128,0 2-112,0 9 16,0-3-16,0 3 0,0-11 112,0 13-80,2 4 32,1-2 32,0 4 0,-3-19 16,11 16-48,-8 1 48,8 1-64,-3-2 0,-8-16 64,5 15-64,9-2 0,-5-2 256,1-1 0,-10-10-192,12 6 208,-2 2 16,1-4-160,1-2 64,-12-2-128,13 2 128,0-2 48,-1 0-95,-1-3 63,-11 3-144,10-4 80,1 1-16,-11 3-64,9-11 112,-9 11-112,4-3 96,-4 3-96,11-12 80,-8 2 64,2 0-16,-2-1-32,-3 11-96,2-13 112,-2 0-32,0 0-32,0-2 0,0 15-48,-2-14 32,0-3 32,-10 0-64,9-2 48,3 19-48,-13-18 16,2 0-64,-1-2 48,1 1-48,11 19 48,-14-21-64,0 3 16,-1-1-64,15 19 112,-14-15-112,14 15 112,-13-13-384,1 3-48,3 7-49,4 2 1,5 1 480,-9 0-256,6 1-16,0 9 80,-1 1 16,4-11 176,-4 12-176,-1 4 96,2 1-64,0 1-1,3-18 145,-3 20-160,0 3 48,2-2 16,0 3 16,1-24 80,0 19-32,0 0 16,2-3-16,2-2-16,7 0-32,-8-2 48,8-1-16,-7-6 112,-4-5-64,14 10 240,-4-7 0,0 1 49,1-1-65,-11-3-224,11 3 96,-2-2 0,1-1 0,-1 0 16,-9 0-112,9-4 112,1 1-32,-1-7 0,0 7-16,-5-8 0,10 7 0,-5-7 48,-5 1-32,-4 10-80,13-9 128,-11-4-16,7 2-16,-6-1 0,1-1-32,6-1-16,-7 0-32,6-1 0,-5 1 16,6 1-64,-6 1 64,7 1-32,-8-2-64,11 4 16,-3 4-48,-1 3-32,-10 2 128,11-4-64,-1 4-32,2 0-16,-2 3 0,-10-3 112,13 3-96,0 10 16,2-8 48,2 7 16,-17-12 16,18 6 0,2 5 0,-2-1-64,1 2 64,-19-12 0,14 15-80,0 2 32,-4 0 32,-7 1-32,-3-18 48,4 19 32,-3 1-64,-1-2 64,-2 1-32,2-19 0,-12 18 16,0-1 48,-2-1-32,-4-2 0,18-14-32,-16 14 64,-3-1-32,-1-1 64,0-2-16,20-10-80,-19 9 80,-1-5 48,1-2-16,2 2-16,17-4-96,-18 4 112,1-3 48,2-1-64,-1 0 48,16 0-144,-14-4 97,14 4-97,-13-8 112,2 5-16,1-6-96,10 9 0,-3-4 0,-1-8 0,-2 3-48,3 0 96,3 9-48,-4-11-96,4 1-48,0 0-33,0-1-127,0 11 304,3-10-416,7 0-352,-6 1-417,9 6-464,-2-8-415,1 9-274,0-1 145,6-2 641,-18 5 1552,14-3-2353,-14 3 2353</inkml:trace>
  <inkml:trace contextRef="#ctx0" brushRef="#br0" timeOffset="-43732.73">5903 6329 3249,'0'0'0,"0"0"0,5 0 1905,4 0-1041,-4 2-271,6 1-49,-11-3-544,9 3 560,1 8-32,2 0-64,2-1-63,-14-10-401,15 15 368,0-1-128,4 0-16,-2 2-64,-17-16-160,21 14 128,2 0 16,-4 0 0,2-3 48,-2 1-16,0-2-31,1 1-49,-1 1-32,-19-12-64,17 8 80,-1-3 32,0 6-16,-1-8 0,-15-3-96,13 12 96,0-8 16,-1 5 0,-4-6 32,-8-3-144,4 3 192,9 2 32,-11-4 0,2 0 16,-4-1-240,3 3 193,-1-2-49,-2-1 16,0 0-32,0 0-128,0 0 112,0 0 16,0 0-48,-2 0-16,2 0-64,-3 0-16,-2 0 0,0 0-224,1 0-208,4 0 448,-3 0-705,-3 0-367,3 0-193,-1 0-143,4 0 1408,-3 0-1521,-2 0-160,1-4-208,1 2-1184,3 2 3073,0 0 0</inkml:trace>
  <inkml:trace contextRef="#ctx0" brushRef="#br0" timeOffset="128844.27">18437 6333 1120,'0'0'0,"0"0"0,0 0 464,-1 0-80,-1 2 65,1-1 31,1-1-480,0 2 528,0 0-16,0 0 49,0 1-17,0-3-544,3 2 512,0 3 16,-2-1-15,3 6 15,-4-10-528,9 2 480,-5 8-144,6-5-112,-1 8-96,-9-13-128,10 11 48,1 1 32,2 2-16,-1 0-32,-12-14-32,12 17 48,3 0-48,-1 1 32,1 1 0,-1 2-16,-1 0 16,0 3 0,-1-1 1,-12-23-33,9 22 48,2 1 16,-9 1 0,2 0 16,-4-24-80,4 23 144,-2-1 48,-2-3-16,-1-1 16,1-18-192,-3 19 208,-7-4 16,6 4 80,-10-5 48,14-14-352,-12 14 337,-1-3 15,-1-1-64,0-1-96,14-9-192,-14 5 176,0 7-48,1-10-48,-1 4 0,14-6-80,-12 8 48,0-4 0,8 0 0,-7 5 32,11-9-80,-3 1 80,-1 0 64,0 0-32,1-1 17,-1 0-17,4 0-112,-1 0 64,-1 0-64,1 0 16,0 0-48,1 0 32,0-3-193,0 1-79,0-2-320,0 1-320,0 3 912,0-4-1249,0-5-496,2 6-448,-2 3 2193,3-8-2209,-3 8 2209,2-4-3281,-2 4 3281</inkml:trace>
  <inkml:trace contextRef="#ctx0" brushRef="#br0" timeOffset="131364.27">19093 6680 1568,'0'0'0,"0"-11"657,0-1 223,-2-2 128,2 14-1008,-1-12 1073,-2 9-33,0-9-31,3 12-1009,-2-1 912,0-1-143,-1-1-113,2 3-192,0 0-144,1 0-320,-1 0 208,-1 1-80,1 9 0,0 0 17,-1 2-33,0 2 32,1 3-32,1-17-112,-2 16 96,2-16-96,0 19 128,-2-1 16,2 0 32,0 0 48,0-18-224,0 15 288,2 0 32,1 0 0,1-2 17,-4-13-337,10 9 336,-6 1 0,8-7 64,0 2 64,-12-5-464,10 4 465,1-4-33,2 0 0,1 0-64,1-1-32,-1-3 16,2-6-432,-1 0 0,-15 10 80,14-4-192,-1-7-16,1 8 272,-3-10 64,-11 13-128,10-4 128,0-10-16,-8 11 64,-2 3-176,10-15 64,-10 15-64,2-11 113,0 0 15,-2 0-64,0 11-64,0-8 112,0 8-112,0-14 48,0 2 80,-1-1-112,-3 0-16,-7 1 80,8-4-128,-10 1 64,3-1 16,0 1-64,-1 0 32,-1 2 224,-2 0-32,0 2-48,0 9-176,-1-8-256,0 10-16,-2 0 16,1 0 240,0 0-64,1 1 64,15-1 48,-14 3-97,0 2 1,4 4 32,-1 1-48,11-10 112,-4 9-96,-6 2 0,7-6 32,0 7-32,3-12 96,-3 11-16,1 0-32,1 2 0,1 1 16,0-14 32,0 14-64,0 0 48,3 0-32,8-3 0,-11-11 48,4 13 16,7-2-48,-2 1 32,1 0 32,-10-12-32,13 8-32,-1-2 48,-1 5-16,2-7-16,-13-4 16,14 10 16,0-8 32,0 2 64,-1-1 96,-13-3-208,13 1 128,-2-1 48,-1 0-432,2 0 48,-12 0 208,11-3-160,-2-7-96,1 7 400,0-8-32,-10 11-112,9-8 48,1-3 64,1-1-96,-2-2 16,-9 14-32,11-15 64,-2 0-16,-6-2 48,9 0-16,-12 17-80,3-18 80,1 1-16,-1-4 32,-3 21-96,4-21 48,-4 21-48,3-21 16,1 1 32,-2-1-16,1-2 0,-3 23-32,0-23 0,0 1 0,0 2-16,0 4 16,0 1 0,-2 4-48,0 1 0,-2 1-96,4 9 144,-3-3-112,0 3-16,-2-2-16,1 2 32,4 0 112,-5 0-192,-5 2 128,6 1 16,-6 0 32,10-3 16,-4 4 16,-7-1-32,8 2-32,-8 4 0,11-9 48,-3 1-48,-1 3 48,0-2-16,0 1 0,4-3 16,-2 3-144,0 8 64,1-1-128,0 4 48,1-14 160,-2 16-80,2 4-32,0 0 64,0 5-33,0-25 81,4 25-48,-2 2 0,2 2 48,-1-1 0,-3-28 0,9 28 48,-7-1 0,10-2-96,-10-3 48,9-1 48,-8-1-48,8-3 65,-8 0-49,-3-17-16,10 13-16,-8-2 0,1-6 96,9 6-32,-12-11-48,2 3 112,2 0 0,-4-3-112,3 3 32,0 0 64,-3-3-96,2 3 64,1-1-64,-3-2-16,0 0-160,0-3-225,0 1-255,-2-1-400,1 0-465,1 3 1521,-3-10-2129,-1 7-704,0-6 79,3 9 834,1 0 1920,-2-11-2225,2 11 2225</inkml:trace>
  <inkml:trace contextRef="#ctx0" brushRef="#br0" timeOffset="114108.27">13515 6386 1568,'0'0'0,"2"0"1025,-2-3-145,0-6 81,-1 7-33,1 2-928,-1-3 976,-1 0 49,1 3 47,-1 0-127,2 0-945,-3 0 752,0 0-224,-2 2-239,3 2-17,2-4-272,-5 11 176,0-3-16,-4 5-48,5 1-32,4-14-80,-12 16 32,2 2 64,-2 1-48,-2 2 16,0 0 48,-2-1-64,2 0 16,0-2 16,14-18-80,-14 18 96,0 0-16,1-3 32,2-2 16,11-13-128,-11 11 80,6-2 0,-5 1 0,6-6 0,4-4-80,-3 10 113,0-7 31,1 1-64,2-2-16,0-2-64,0 0 16,0 2-176,2-2-209,3 0-527,-5 0 896,9 0-1729,-4-2-944,7 0-96,-2-2-1185,-10 4 3954</inkml:trace>
  <inkml:trace contextRef="#ctx0" brushRef="#br0" timeOffset="130466.27">18923 6369 1584,'0'0'0,"-2"0"512,2 0-512,-3 0 625,-1 0-1,0 1-80,1 1-160,3-2-384,-5 4 321,3 6-49,-8 0 80,7 2 32,3-12-384,-4 14 400,-7 3 0,2 2-47,3 4-81,6-23-272,-13 22 224,10 2-48,-9 4-16,8 0 0,4-28-160,-12 28 176,10 2 96,-2 0 16,2-2 33,2-28-321,-2 28 336,2-3-32,0 0-64,3-3 0,-3-22-240,10 22 240,-7-5 0,9 1-16,-2-1-16,-10-17-208,10 13 241,0-1 15,1 1-16,0-4-16,-11-9-224,12 5 224,0 5-48,-1-8-32,2 2-80,-13-4-64,12 2 48,-1-1-112,1-1-96,-1 0-80,-11 0 240,14-2-416,-2-2-144,0-5-225,-1 6-383,-11 3 1168,4-10-1617,9 6-368,-4-6 64,2 7 593,-11 3 1328,2-14-2001,-2 14 2001</inkml:trace>
  <inkml:trace contextRef="#ctx0" brushRef="#br0" timeOffset="113764.27">13291 6376 2273,'0'0'0,"0"0"640,-1 0 16,1 0-656,-2-4 512,2 2-159,0 2-81,0 0 64,0 0-336,0 2 480,3 8 128,-1-1 1,2 4-113,-4-13-496,8 14 304,-5 0-96,7 3-16,-6 0-16,-4-17-176,14 16 208,-4 2 0,1 0-32,-11-18-176,12 15 225,-12-15-225,13 17 208,-1-2 48,2-1 96,1-3 16,-15-11-368,17 11 416,0-2-112,-1-4-15,2 5-49,-18-10-240,14 4 144,2 0 48,-1 0 0,-2 1-32,-13-5-160,11 3 176,-2 0-16,-5 0-48,6-1-16,-10-2-96,2 2 64,1 0 32,-1-1-32,-2 0 0,0-1-64,0 2 64,0 2-16,0-1 0,-1 0 17,1-3-65,-4 3 32,1-3-48,1 2 32,-2-1-113,4-1 97,-3 2-160,0-2-208,1 0-176,-3 0-240,5 0 784,-2-3-993,-2 1-239,2 0-369,-2-2-352,4 4 1953,-2-3-1777,-10-15-1168,12 18 2945</inkml:trace>
  <inkml:trace contextRef="#ctx0" brushRef="#br0" timeOffset="-60354.73">591 6375 5410,'0'0'0,"0"0"0,0 0 1088,0 0-415,0 0-161,0 1-16,0-1-496,0 9 496,0-7 33,3 3-33,0 0 0,-3-5-496,11 4 480,-8 0-47,12 0-97,-5-3-32,-10-1-304,11 1 192,2-1 16,1 0-32,2 0-48,-1 0 0,-15 0-128,16-1 96,-5-3-16,2 2 32,-1-1-64,-12 3-48,11 0 48,-2-3 32,1 3 1,-7 0-33,-3 0-48,11 0 16,-7 2-209,6 1-351,-8 0-528,-2-3 1072,10 4-1521,-7 0-336,7 1-384,-6 4 16,-4-9 2225,10 1-2961,-10-1 2961</inkml:trace>
  <inkml:trace contextRef="#ctx0" brushRef="#br0" timeOffset="97721.27">7948 6805 2401,'0'0'0,"0"0"0,-4 3 544,0-1-96,-6 3-48,9-5-64,1 0-336,-1 0 289,1 0-17,0 0-48,0 0 16,0 0-240,0 0 336,0-2 48,2-1-48,1 2 17,-3 1-353,2-2 288,-2-1-16,3 3 32,-3-2-32,0 2 0,0 0 0,0 0-16,0-3 49,0 3-305,0 0 320,0-3 0,0 1-32,0 0-64,0 2-224,0-2 208,2 0 32,-2-2-16,2 0-48,-2 4-176,0-9 225,2 7-33,0-9 32,3 7-32,-5 4-192,3-13 192,6 3-48,-6-1-64,5 0 16,-8 11-96,3-13 48,7 0-16,-6-1 48,9 2-48,-13 12-32,3-14 48,7-1 16,-6 1-64,5 1 16,-9 13-16,2-13 48,9 2 0,-10-1 16,1 2 16,-2 10-80,4-9 48,0-2-16,-2 8 16,0-11-16,-2 14-32,3-5 32,-2-7 16,-1 8-80,3-5 32,-3 9 0,0-3 48,0-7-48,0 9 16,3-10-16,-3 11 0,0-2 0,2-8 48,-2 8-80,2-10 64,-2 12-32,3-3 0,-2-8-32,-1 11 32,3-2 32,-1-8-64,-2 9 16,3-2-16,-3 0-80,2 1 0,-2 2 112,0 0-176,0 0 16,2 0-16,-2 0 16,0 0 160,0 1-64,2 0 0,1 1 64,-3 2-48,0-4 48,2 9-16,1-8-16,-1 9-16,0-8 48,-2-2 0,0 4-32,3 7 48,-3-8-32,0 9-64,0-12 80,2 4-16,-2 8-32,0-2 32,0-1-16,0-9 32,2 13 0,1-1 0,-1 2 0,0-1 16,-2-13-16,4 12-32,-1 0 48,7-1 32,-8-1-16,-2-10-32,9 9 48,-7-4-32,9 6 16,-9-7 16,-2-4-48,9 5 64,-6 4 32,0-8 0,7 3-16,-10-4-80,1 3 112,2-1 0,-1 0-32,1 0 48,-3-2-128,2 1 96,-2 0 0,2-1 32,-2 0-128,2 0 128,-2 0-128,0 0 145,3 0-1,-3 0 16,2 0-48,-2-2-32,3-1 0,0 1-16,-2 0-16,-1 2-48,2-2 80,1-1-64,-1 1 0,1 2-16,-3 0 0,2-2-16,0 2 32,1 0-48,-3-3 48,0 3-16,1 0 16,2 0-32,0 0 32,-1 0 16,-2 0-32,0 0-32,2-3 80,1 2 0,1-2-32,-4 3-16,2-2 48,1-2 16,0 1 0,-1-8-16,-2 11-48,4-2 64,-2-2 0,2-7 0,-2 8 0,-2 3-64,3-10 96,1 6-64,-2-7 16,2 8 32,-4 3-80,3-13 48,0 9-48,-1-10 16,1 6-16,-3 8 0,1-10 32,2 1 16,-3-1 32,3 2-16,-3 8-64,0-10 48,0 0-48,1 0 0,-1-2-32,0 12 32,3-9-16,0-2 16,-3 2-16,1 5 32,-1 4-16,0-10-48,3 10 16,-3-3-80,3 3-64,-3 0 0,0 0-32,1 3 0,2 1 16,-3 7 48,2 1 64,0 1 32,2-1-32,-1 1 80,-3-13 0,10 13-32,-8-1 0,1 3 32,-3-15 0,11 14-32,-11-14 32,3 14-32,7-2 32,-7 0 0,9 0-16,-12-12 16,3 10 48,9 0-48,-8 1 32,-4-11-32,8 8 64,-8-8-64,3 10 16,6-6 16,-7 7-16,2-8-16,-4-3 0,4 3 64,6 1-32,-10 0 16,4-1-32,5 0-16,-7 0 0,1 0 0,0 0-16,-3-3 16,9 2-80,-7 1-256,2 0-353,5-1-511,-9-2 1200,3 1-1697,7 1-832,-6 1-16,8-3-1281,-12 0 3826,0 0 0</inkml:trace>
  <inkml:trace contextRef="#ctx0" brushRef="#br0" timeOffset="117263.27">15567 6402 3857,'0'0'0,"0"0"1377,-4 0-32,2-4-65,0 2-127,0 2-177,1 0-160,1 0-816,-1 9 625,0 2-129,-4 3-96,-5 4-96,10-18-304,-10 20 208,0 3 65,-3-1-97,-1 3 32,14-25-208,-16 25 224,-2 0-16,-1 1 64,-3-3-64,0 1-32,-1-2-48,1-1 0,0 0-16,1-5-32,2 1 16,5-5 48,3-2-31,1 1-1,7-8-32,-1 7-32,3-7 0,1-3-48,-2 2 48,2-2-48,0 1-272,3-1-545,-3 0 817,10 0-2033,-7 0-1536,15 2-1,-8-2-944,-10 0 4514</inkml:trace>
  <inkml:trace contextRef="#ctx0" brushRef="#br0" timeOffset="132609.27">19786 6405 1632,'0'0'0,"0"0"577,0-2 127,0 2-704,3-3 784,-2 3-15,-1 0-81,3 0-64,-3 0-624,2 0 624,1 2 65,1 0 47,0 1-48,-4-3-688,8 4 577,-5 2-97,6 4-64,-5-5 0,-4-5-416,14 11 432,-3-1-47,1 1-17,3 0-32,-15-11-336,16 13 400,3 1-16,3 0-368,0 2 0,-22-16-16,25 17-224,-3 1 32,0 3 192,-5 2 0,-17-23 0,16 24 48,-5 0-48,-2-1 96,-9-23-96,2 25 80,-2-25-80,4 25 80,-2-2 0,-2-1 0,0-3 32,0-19-112,0 20 176,-10 1 49,1-6 31,-2 0-32,11-15-224,-11 14 208,-1-2-32,0-3-32,0-4 0,-1 6-32,3-6-32,0-2 48,-1 2 288,11-5-416,-9 4 433,5-1-1,-8-1-32,9-1-304,3-1-96,-11 1 80,10 0-192,-3-1 160,0 0-272,4 0 224,-5 0-208,2 0 144,1 0-208,1 0-80,1 0 352,-3 0-785,1 0-399,1 0-465,0-2-320,1 2 1969,0 0-2209,0-3-224,0 2 352,0-2-656,0 3 2737</inkml:trace>
  <inkml:trace contextRef="#ctx0" brushRef="#br0" timeOffset="30015.27">7176 6444 1856,'0'0'0,"-3"0"609,-1 0-1,0 2-16,1-1-48,3-1-544,-3 0 577,2 0 15,-1-3 16,2 1 49,-1 2-49,0-3-32,1 3-576,0-2 464,-1 2-128,1 0-111,0 0-65,0 0-160,0 0 144,0-1 0,0 1 0,0 0-64,0 0-80,0 0 48,0 0-64,2 0 32,1 0-48,-3 0 32,4 0 32,6 0 16,-7 0 32,11 0 0,-14 0-80,11-4 16,1 2 64,2-1-64,0 0 0,-14 3-16,16-2 16,0 0-16,1 0-32,-2 0 192,-15 2-160,16 0 176,0-3 0,0 3 48,-1-2-208,-15 2-16,13 0 0,-1 0 16,-2 0 16,-6 0-16,-4 0-16,10 2 48,-7-1-32,0 3 0,6-2-32,-9-2 16,2 3 32,2 1-32,-2-1 32,9 0 16,-11-3-48,2 3 0,1-3 49,0 1 63,6 0-16,-9-1-96,0 1 144,4 1-32,0-2-32,-1 0 48,-3 0-128,4 0 96,-1 0 0,1 0 0,-1 0-32,-3 0-64,10 0 80,-9 0 0,2 0 0,0-3-64,-3 3-16,2-2 32,0 2-16,1-2 32,-2 2-32,-1 0-16,0 0 80,3-2-32,-3 2-32,2 0 16,-2 0-32,0 0-16,0 0 0,3 0 16,-3 0 0,0 1 32,0-1-48,0 0 48,2 1 0,-2 1 0,0-2-32,0 1-80,0-1 80,0 1-288,0 0-368,-1 1-513,0 0-560,1-2 1729,-1 3-2369,-1 1 96,-1-1-1088,3-3 3361,0 0 0</inkml:trace>
  <inkml:trace contextRef="#ctx0" brushRef="#br0" timeOffset="103931.27">12458 6432 1360,'0'0'0,"0"0"640,0 0-640,0 0 433,4 0 79,-1 0 0,1-2 48,-4 2-560,2-3 497,0-1-1,1 2-112,-1 2-96,-2 0-288,0 0 176,0 0-48,3 0 0,-3 1 48,0-1-176,0 2 289,0 1 47,0 2 64,2 4-16,-2-9-384,0 3 336,0 9-16,2-8-48,0 5 49,-2-9-321,3 5 384,8-2 16,-10 1-32,-1-4-368,10 4 352,-10-4-352,3 3 288,13-2-31,-2 1-17,1-2 0,-15 0-240,15 0 288,2-3-64,2 1-16,1-2-16,-20 4-192,18-2 112,1-3 16,1 2-32,-1-6-64,-19 9-32,18-2 112,-2-2-80,-2 0 16,-1 1-16,-3 1-16,-6 0 16,6 2 0,-10 0-32,3 0-16,-3 0 16,3 0 0,0 0 16,0 0-32,-1 0 16,-2 1-16,0 0 16,0 1 0,0 0 16,0 2-16,0-2 16,0 0 49,0-1-65,0 0 16,-1 0 16,1-1-64,0 0-49,0 0 81,0 0-160,0 0-176,0 0-288,0 0-384,0 0 1008,0 0-1313,0 0-320,-1 1-480,0 1 224,1-2 1889,-2 2-3249,2-2 3249</inkml:trace>
  <inkml:trace contextRef="#ctx0" brushRef="#br0" timeOffset="-38972.73">3355 6425 2785,'0'0'0,"0"0"0,-3 1 1088,-2 2-447,-3-2-49,5 2-64,3-3-528,-3 1 448,-1-1-112,1 0-111,-1 0-322,4 0 97,-2 0-1152,2-3-2722,0 3 3874</inkml:trace>
  <inkml:trace contextRef="#ctx0" brushRef="#br0" timeOffset="117006.27">15270 6425 2609,'0'0'0,"3"0"1296,8 0-223,-11 0-1073,10 0 1040,0 0 129,2 0-49,1 3-79,-13-3-1041,13 4 864,1 5-272,3 0-159,-1 4-177,-16-13-256,17 15 208,0 1-64,-1 0-48,-1 0 16,-15-16-112,14 17 112,-1 0 48,-2 0 16,0-1-16,-11-16-160,13 15 144,-1 0 16,0-3-15,1 0 31,-13-12-176,14 12 160,-2-3-64,1 0 64,1-4-64,-3 4 48,-1-5 16,-1 0-64,-6-1 32,-3-3-128,12 3 112,-12-1 32,4 0-80,-2-1 0,-2-1-64,0 1 64,0 1-48,-1-2-16,-3 2-144,4-2 144,-2 0-368,-4 0-320,-3 0-305,5 0-319,4 0 1312,-9-2-1713,6-1-496,-8 0-208,9 1 576,-10-1-864,12 3 2705</inkml:trace>
  <inkml:trace contextRef="#ctx0" brushRef="#br0" timeOffset="126734.27">17405 6453 2369,'0'0'0,"0"0"752,0-2 64,0-1-15,0-1-97,0 1-144,0 0-112,0 1 1,0 2 79,0 0-528,0 0 672,0-2-48,-2 2-63,1 0-129,1 0-432,-4 0 320,0 2 0,-1 0-96,-4 2 96,9-4-320,-3 5 289,-8-1-33,6 7 32,-6-7-80,11-4-208,-4 11 192,-7-2 64,6 1-64,-5 2-32,10-12-160,-4 12 160,1 1-80,0 0-16,1 1 17,2-14-81,0 15 48,0 0-32,3 0 80,0 2-16,-3-17-80,12 13 112,-9 0 0,12-1 16,-4 0 0,-11-12-128,11 10 96,-2 1 64,2-2-64,0-6 16,-11-3-112,10 11 96,1-8 64,2 1-32,-1-2 64,-12-2-192,10 1 192,-10-1-192,10 1 128,2-1 65,-4 0-33,2 0 0,-10 0-160,3-3 160,10-1-64,-9 1 0,-4 3-96,12-11 96,-12 11-96,4-2 80,6-7-32,-6 7 48,7-9-32,-11 11-64,4-3 64,6-8-16,-6 8-16,-4 3-32,8-10 0,-8 10 0,5-3-32,4-8 64,-7 8-32,7-7 0,-9 10 0,3-3 64,-1 0-64,3-9 0,-2 10-32,0-2 64,-1-4-32,0 5 16,-2-1 80,0-5-80,0 9 16,0-3-32,0-1-32,0 1 32,0 0-16,-1 3 0,-1 0-16,2 0 32,-3 0-64,0 0 16,-1 0 32,4 0 16,-2 2-48,2-2 48,-3 2-48,-1 9 48,0-9-64,1 11 32,3-13 32,-3 4-64,-1 10-32,0-2 80,4-1-48,0-11 64,-2 13-48,2-1 64,0 1-16,0-2 0,0-11 0,4 10 32,5-1-16,-6-5 0,11 6-32,-14-10 16,11 4 0,1-1-16,1 1 16,-1-2 64,2-1 0,-1-1-32,-1 0 0,2-2-32,1 0 0,1-2 32,1 1-16,-1-7 32,0 6-32,0-6 16,-3 6 16,0-6 16,-3 5 0,-1-8-16,-6 9 16,6-11-16,-9 15-48,3-10 112,-1 0-16,-2-2 16,0 0-16,0 12-96,0-15 48,-2 0-16,-2 0 16,-7-3-80,2 3 80,-3-1-32,-2 0-80,0 2 64,14 14 0,-16-14-96,-1 3 0,1 2 32,-1 6-80,17 3 144,-16-4-80,2 4-32,0 0-48,14 0 160,-14 2-144,14-2 144,-14 9-112,1-6 16,-1 12 80,2-3-32,-1-1-48,1 3 32,-1-1-80,2-2 0,0 3-16,7-2 32,-4 0 48,8-1-17,0-1 33,2-5-16,2 5 32,7-6 0,-2 0-16,3 0 64,1-1-32,2 0 32,-15-3 0,15 1 32,0 0 0,0 0-16,-1 0-16,-14-1 0,12 0 16,-1 0-16,-7-2 48,8 0-64,-12 2 16,3-3 0,7 3 32,-7-2 0,0-1 32,9 0 16,-10-8 17,9 9-33,-7-8 16,-4 10-80,15-3 112,-5-10-64,3 3 16,-2 1-16,-11 9-48,15-9 0,0-1 16,-1 7-32,1-9 16,-15 12 0,16-3 0,-3-7-16,2 6 32,-1 0 0,-14 4-16,16-9 0,-2 9 48,2-5-96,-1 3 48,-15 2 0,15-3-16,2 0 16,-4 3-16,-13 0 16,11 0 0,1 0-32,-3 0-16,0 0 48,-6 3-32,-3-3 32,2 3-32,3 2 32,-4 5-16,2-6 16,-3-4 0,0 13-32,-1-2 16,-4-2 16,-6 4-64,11-13 64,-12 13 16,-1 1-16,0 0-16,-2 1 80,15-15-64,-15 14 16,1-1-16,0-1 32,1-2-64,13-10 32,-13 9 32,4 0 32,-2-4-48,6 4 32,5-9-48,-10 3-16,7-1 16,-1 3 16,-1-2-16,5-3 0,-4 3 96,0-1-48,1 0 32,-1-1-16,4-1-64,-2 1 32,2-1-16,0 0 0,-2 0 80,2 0-96,-1 0 96,-1-2-80,1 0 32,1 0-48,0 2 0,0-3 0,0 0 16,0 1-16,0-1-16,0 3 16,0-1-16,0 1-80,3-2-64,-3-1-256,0 3 416,3 0-945,-3 0-431,3 0-529,0 0-416,-3 0 2321,2 1-2578,2 3 225,11 20 609,-15-22-465,0-2 2209,0 0 0</inkml:trace>
  <inkml:trace contextRef="#ctx0" brushRef="#br0" timeOffset="99271.27">9316 6533 1472,'0'0'0,"-1"0"320,1 3 16,0-3-336,-3 3 433,3-3-433,-2 0 560,1 1 96,1 0 81,-1-1 15,1 0-752,0 0 688,0 0-96,0 0-111,0 0-97,0 0-384,0-2 352,1 1-32,2-2-32,0 1-16,-3 2-272,3 0 257,0-3-49,9 0 32,-9 2 0,-3 1-240,13-2 208,-4 2-16,3-3-32,1 3-32,-13 0-128,13 0 128,2 0-32,-2 0-64,3 0 16,0 0 0,-2 1-48,0 1 64,-2 0 0,-12-2-64,12 0 80,-2 1 33,1 1-17,-2-2 32,-9 0-128,3 0 112,9 0 32,-8 0 0,5 0 48,-9 0-192,4-3 192,4 2 16,-4-2 16,5 1-96,-9 2-128,4-4 160,7 1-16,-7-7-48,7 8 16,-11 2-112,4-4 32,7-5-16,-7 7-32,6-2 0,-10 4 16,3-2 0,7-3 0,-8 4-16,1-2-32,0 3-128,0 0-208,-3 0-336,0 0-433,0 4-399,0-1-385,0 7-304,3 13-577,-3-23 2818,0 0 0</inkml:trace>
  <inkml:trace contextRef="#ctx0" brushRef="#br0" timeOffset="-60683.73">389 6507 3697,'0'0'0,"2"4"673,1 5-145,-3-9-528,3 6 528,1 4 32,-1-7-64,-1 3-143,-2-6-353,3 10 288,-1-8-32,1 7 32,-2-5 96,-1-4-384,3 5 432,-1-2 17,0 2-17,1-2-16,-3-3-416,0 3 384,0-2 32,0-1 49,0 0-1,0 0-464,3 0 448,-3 0-16,0-3-112,0-6-64,0 9-256,0-3 161,0-6-1,0 5-80,0 1 0,0 3-80,-1-11 64,-1 9-32,1-11 48,-1 11-64,2 2-16,-2-15 16,1 12 16,0-8-128,1 10-96,0 1 192,0-3-481,0 3-399,2 0-657,0 0-512,-2 0 2049,5 3-2417,6 7-304,-8-8-224,-3-2 2945</inkml:trace>
  <inkml:trace contextRef="#ctx0" brushRef="#br0" timeOffset="127497.27">18469 6530 2801,'0'0'0,"0"0"0,0-4 1088,0-7 1,0 7-81,0-5-111,0 9-897,0 0 880,-3-2-112,-1 2-143,0 0-33,-7 1-208,11-1-384,-5 9 288,-9 3-64,2 4 0,-2 1-63,14-17-161,-16 22 224,-1 0-32,-1 3 48,18-25-240,-17 27 304,17-27-304,-17 26 304,-2 0 32,1-2-16,2 0-63,16-24-257,-14 19 192,1 0-48,4-3-48,6-2-16,-1-3 32,1-1 0,2-7 48,-1 6-16,2-9-144,0 2 80,0 1-32,0-2-112,0 1-272,0-2 336,0 0-560,3 0-353,-1-3-447,0 0-593,-2 3 1953,4-3-2674,-1-1 241,8-6-1008,-11 10 3441</inkml:trace>
  <inkml:trace contextRef="#ctx0" brushRef="#br0" timeOffset="135826.27">20394 6565 1648,'0'0'0,"0"0"0,-8 0 705,-4 0 127,0-2 80,3-1 65,9 3-977,-2-2 912,2 2-912,-3-3 849,2 1-113,1 2-64,0 0-672,2 0 593,-2 0-593,11 0 480,1 0-80,1-1-64,1 1 16,-14 0-352,19 0 304,-1-3 1,6 3 31,-24 0-336,22 0 240,-22 0-240,23 0 208,0 0-16,-3 0-80,-2 0 0,-2 0-64,0 0-48,-3 1 32,0 1-16,-13-2-16,11 0-16,-1 1 48,1 1-48,-1-2-48,-10 0 64,10 0-96,-1 0 0,2 0 32,0 0 96,-11 0-32,10 0 48,2-2 16,2 1 0,0-4-64,-14 5 0,15-3 32,1-1-16,0 3 48,-1-3-32,-1 1 0,-1 0 0,-3 0-16,-6 2 16,-4 1-32,11 0 16,-8-3-32,-3 3 16,0 0-80,-1 0-64,-2 0-208,-5 0-160,8 0 512,-5 0-721,-4 0-159,4 0-80,-6 2-129,11-2 1089,-3 1-1249,-9 0-207,7 2-113,-9 0 240,14-3 1329,-5 8-864,-10-5-336,15-3 1200</inkml:trace>
  <inkml:trace contextRef="#ctx0" brushRef="#br0" timeOffset="127187.27">18159 6603 2385,'0'0'0,"0"-4"832,0 4-832,4-12 832,6 0 33,-8 3-1,1 0 17,-3 9-881,10-4 864,-9-9-16,2 12 33,0-3-33,-3 4-848,4-3 833,-1 0-113,-1 0-128,0 3-112,-2 0-144,2-1-47,2 1-81,-2 1-48,-2-1-160,4 3 80,-1 1-32,1 7-32,-1-6 48,-3-5-64,4 14 48,5-4-16,-5 1 16,6 2 0,-10-13-48,4 11 32,8-1 64,-3 1-16,1 2-16,-10-13-64,8 11 80,3 1 0,0-1 16,-2 1-32,0-1 16,1 0-80,-2 0 48,3 2 32,-11-13-80,8 13 64,1-1 48,-5-2-32,8-1 16,-12-9-96,3 10 16,8-6 49,-8 6 31,8-7 16,-11-3-112,5 4 128,4-1 48,-6 0 0,0-3-32,-3 0-144,4 1 128,0-1-96,6 0-64,-10 0 32,3 0 0,-3 0 0,2 0 0,1-1 64,1-2-16,-1 0 0,0 2-48,1-2-16,-2 1-64,-2 0-208,0 2 288,0 0-817,0-3-591,0 3-545,-1 0-384,1 0 2337,-3 0-2641,0 1 144,-2 2 768,1 0-672,4-3 2401,0 0 0</inkml:trace>
  <inkml:trace contextRef="#ctx0" brushRef="#br0" timeOffset="118615.27">16030 6547 1328,'0'0'0,"-3"0"112,-1 0 16,0 2 16,-1-1 32,5-1-176,-4 2 224,2-2-47,1 1 15,0 1 32,1-2 32,0 0-16,0 0-48,0 0-80,0 0-16,0 0-64,0 0-32,0 0 48,0 0 0,0-2-16,0 2 16,0 0-48,0 0 16,-1 0 0,0-1 16,-1 1 112,2 0-144,-2 0 240,0-3 129,0 3 143,-1-3 16,3 3-528,-2 0 512,2 0 1,-3 0-49,1 0-48,2 0-416,-1 0 336,1-2-96,0 2-80,0 0-80,0 0-80,0 0 64,0 0 0,0 0 0,0 2 48,0-2-112,0 0 81,0 0 31,-1 1-16,0 1-32,1-2-64,-1 1 112,1 1 32,0-2 48,0 1 32,0-1-224,0 0 256,0 0 32,0 0 16,0 0 65,2 0 47,2 0-16,5 0-48,-6 0-48,-3 0-304,14 0 240,-3 0-16,5-1-32,0 1 1,-16 0-193,18-3 112,3 0-32,1 0 32,-2-1-16,-20 4-96,20-1 112,2 1 16,-3-3-48,-1 3-16,-2-2 16,-3 2-32,-2 0 48,-8 0-32,-3 0-64,11 0 64,-8 0 16,-3 0-16,3 0 48,-3 0-112,0 0 48,0 0 80,0-3-48,0 3 32,0 0-112,0 0 112,0 0-80,0 0 16,-1 0-16,-1-3-16,0 2-16,-1 1 0,2 0 16,-2 0-48,3 0 32,-3 0-352,1 0-688,0 0-817,1 0-1056,1 0 2913,-2 0-3346,2 1-1232,0-1 4578</inkml:trace>
  <inkml:trace contextRef="#ctx0" brushRef="#br0" timeOffset="115296.27">13995 6532 1696,'0'0'0,"0"0"1537,0 0-481,0 0-1056,0 0 1057,3 0-1,-1 0 97,-1 0-81,-1 0-1072,11 1 1073,-8-1-161,8 2-175,1 1-97,-12-3-640,12 1 432,2 0-32,0 2-79,2 0-33,-16-3-288,15 1 192,4 1-48,-3-1-64,0 1-16,-16-2-64,16 3 80,0-1-32,-2 0 16,-14-2-64,14 1 96,-14-1-96,13 0 80,1 0-48,1 0-80,0 0-240,-15 0 288,18-2-688,-2-7-577,0 6-720,1 0-832,-17 3 2817,14-10-2673,-2 7-1089,-12 3 3762</inkml:trace>
  <inkml:trace contextRef="#ctx0" brushRef="#br0" timeOffset="131864.27">19425 6561 2449,'0'0'0,"2"0"1104,2-3 1,-4 3-1105,9-3 1008,-7 0-144,2 3-111,-1 0-33,-3 0-720,11 3 608,-8 9-127,7 0-193,-7 5-80,-3-17-208,11 19 192,-6 1 80,9 0 16,-3 1-48,-11-21-240,14 20 288,0-1-95,5-2 15,1-2 16,-20-15-224,19 16 176,3-4 16,-2 1-16,2-2-16,-22-11-160,22 10 176,-3-6-48,2 6-32,-1-6 16,-20-4-112,17 10 80,-1-7 32,-5 0-32,-2 1 0,-9-4-80,2 4 81,8-3-17,-10 1 64,2-2-16,-2 0-112,0 2 112,0-1-80,-2 0 64,0 1-48,2-2-48,-4 0 96,0 0-16,0 0-48,-1 0 16,5 0-48,-5 0-48,1-2-208,-1 0-320,0-2-433,5 4 1009,-9-3-1409,6-8-303,0 11-353,-2-3-128,5 3 2193,-11-3-1809,8-1 624,-2 0-431,5 4 1616</inkml:trace>
  <inkml:trace contextRef="#ctx0" brushRef="#br0" timeOffset="125511.27">16897 6621 2225,'0'0'0,"0"0"736,-1 0 128,-3-3-31,2 3-1,-1-2-80,0-1-95,3 3-657,-2-3 560,1 1-112,-2 2-48,3-3-48,0 3-352,-2 0 337,1 0-17,1 0-48,0-2 32,0 2-304,0 0 256,0 0 48,3 0 48,1-2-47,-4 2-305,9 0 320,-7 0 0,2 0-16,6 0 64,-10 0-368,4 0 384,8 0-47,-2-2-1,-1 0-112,-9 2-224,13-3 160,-1 0-48,-1 1-48,3 2-32,-14 0-32,14-2 32,2 2 0,1-3 0,-1 3 32,-16 0-64,16-2 16,0-1 48,0 1-48,-2 2 0,-14 0-16,14-3 48,0 0-64,0 2 80,-1 1-32,-13 0-32,10-3 48,1 1-48,-8 2 0,10 0-16,-13 0 16,2 0-32,7-2-96,-9 2-480,4 0-705,-4 0 1313,1 0-2145,2 0-768,0 0 192,16 19 223,-19-19 2498,0 1-2032,0-1 2032</inkml:trace>
  <inkml:trace contextRef="#ctx0" brushRef="#br0" timeOffset="132153.27">19636 6574 2513,'0'0'0,"0"0"0,0 0 944,0-3-31,0-1-1,0 4-912,0-2 896,0 2-896,0 0 817,0 0-97,-1 4 16,-3 7-31,4-11-705,-9 10 784,0 2-32,-1 2 17,-3 1-129,-1 0-80,-1 1-31,-1-1-65,-1 1 0,1 0-64,2-1-96,0-1-64,0-1-112,1-1-48,2 0-15,0 0-33,7-3 32,4-9-64,-11 9 0,7-5 64,0 9 0,1-12-48,1 9 32,2-10-48,0 2 48,0 1-32,0 1-16,2 0 48,-2-4-48,3 3 0,1 0 0,5 1-112,-9 0-257,0-4 369,4 2-720,6 1-544,-7-1-769,-3-2 2033,9 4-2962,-9-4 2962,3 3-3297,10 2-865,-13-5 4162</inkml:trace>
  <inkml:trace contextRef="#ctx0" brushRef="#br0" timeOffset="30682.27">7234 6597 2048,'0'0'0,"-1"2"705,1 1-81,-2 0-64,2-3-560,-1 5 513,-1-2-49,-1-1-64,-2-1-128,5-1-272,-3 5 208,0-2-48,-2 1 16,2 0 16,3-4-192,-4 3 224,1 1 1,-1 0-17,2-2 32,1 1 16,0-2 16,-1 1 80,2-1 32,0-1 49,0 0-33,0 0-48,0 0-32,0 0-320,0 0 224,0 0-16,0 1-112,0-1-96,0 0 32,0 0-32,0 0 32,0 0 0,3 0-16,-3 0-16,3 0 16,-3 0 0,0 0-16,0 0 16,0 0-32,0 0 16,2 0 16,-2 0 0,2 0 0,0 0 16,-2 0-32,2 0-48,2 0 32,6-2 32,-7 2 0,8 0 16,-2-3 0,2 3-16,0-2-32,-11 2 16,13-2 16,1 0-48,0-1-48,-2 3 240,-12 0-160,14-2 177,-1 2 47,3 0-32,-4 0-176,-12 0-16,13 0 16,0 1-16,-2 0 16,1 1-16,-12-2 0,9 1-16,2 0 16,-2 1 16,1-1-32,-10-1 16,9 1 0,0 0 16,3-1-16,-1 1 16,-11-1-16,12 2 48,2-2-48,-3 0 16,-11 0-16,13 0 32,-13 0-32,14 0 0,-2 0 16,1 0 16,0-3-16,-13 3-16,11-2 32,-1 0 32,-7 2 64,10-2 16,-13 2-144,1-3 176,4 1 16,-4 2-64,1 0 64,-2 0-192,0 0 128,0 0-64,0 0-16,0 0-80,0 0 32,-1 0 32,-1 1 0,2-1-32,-3 3 64,0 0-48,-2 0 33,2 1-49,0 0 32,3-4-32,-3 2 112,0 0-16,1 0 0,-1 0-48,3-2-48,-2 2-144,0-1-369,-2 0-815,1 0-1137,3-1 2465,-3 1-3250,0 1-1376,3-2 4626</inkml:trace>
  <inkml:trace contextRef="#ctx0" brushRef="#br0" timeOffset="104260.27">12507 6637 3569,'0'0'0,"0"0"1425,0 1-113,0-1-95,0 0-113,0 0-127,0 0-977,0 0 816,0 0-127,2 0-161,-2 0-528,3 0 480,-3 0-480,9 0 400,-6-3-192,7 3-64,1 0-64,-11 0-80,9 0 0,3 0 128,0 0 49,2 0-33,-1 0 32,2 0-32,1 0-16,1 0 16,-17 0-144,19 2 64,1-2 64,-1 1 0,1-1-48,-20 0-80,21 0 128,-1 0 0,3-3-48,-1 1 32,-22 2-112,20-4 96,-1 2-16,-2-1 32,-2 0 16,-3-2-47,-10 3-49,8-1 48,-10 2-48,0 1-32,0 0 32,0-3 32,0 3-144,-1 0-321,-3 0-767,-5 0-1057,5 1-1601,-9 2-2033,13-3 5859,0 0 0</inkml:trace>
  <inkml:trace contextRef="#ctx0" brushRef="#br0" timeOffset="136109.27">20507 6690 1648,'0'0'0,"-9"3"689,-3 3 47,-3 2 0,15-8-736,-14 4 705,-2 1-17,4 4 16,12-9-704,-14 2 689,14-2-689,-13 10 704,1-9 80,8 4-79,-6-1 63,10-4-768,-2 4 720,1-3-192,1 2-95,3-1-161,1 0 16,7-1-32,-8 2-64,14-3 64,-17 0-256,11 1 176,2 0 64,3-1 17,2 0-65,-18 0-192,20 0 288,1-2-80,3-1-16,-2 0 32,-22 3-224,23-5 128,0 2 0,1 0-96,0 0-224,-24 3 192,23-5-176,0 2 16,1 0 32,-1 1 160,-23 2-32,22 0-16,1 0 0,0 0 32,0 0-32,-23 0 16,23 0 16,-1 0-32,-1 0-336,-4 0-545,-17 0 897,16 0-1825,-2 1-1104,0 2-448,-2 1-465,-12-4 3842,0 0 0</inkml:trace>
  <inkml:trace contextRef="#ctx0" brushRef="#br0" timeOffset="136883.27">21587 6819 2753,'0'0'0,"9"0"1152,0-4-15,2 1 63,-1 0-31,0 1-65,-10 2-1104,4-4 865,6 2-145,-8-1-64,-2 3-159,0 0-81,2 0-112,-2 1-144,-2 4-48,2-5-112,-8 14 128,-3 0-80,-1 2 48,-2 2-32,14-18-64,-14 19 16,-2 2 32,0 1-48,4 0 80,12-22-80,-13 20 80,7-2 16,3-3 0,-1-1 49,4-14-145,0 12 160,0 1 48,9-4 0,-5-4 16,-4-5-224,13 9 256,-1-7 0,-1 2 16,3-2 0,-14-2-272,14 1 256,2-1-15,-1 0-49,1-3 0,-16 3-192,16-11 144,0 9-80,1-9 80,-3 8-32,-14 3-112,14-14 112,-2 5 96,-10-3-96,12 1 32,-14 11-144,0-14 128,2 0-48,0-2 0,-2-3-144,-3-2-448,-7 0-448,-3-4-769,1 1-736,12 24 2465,-15-21-3138,-4 0-159,3 6 848,-7-1 48,23 16 2401,0 0 0</inkml:trace>
  <inkml:trace contextRef="#ctx0" brushRef="#br1" timeOffset="-8594.75">3705 6953 880,'0'0'0,"0"0"0,0 0 224,-1 0-128,-2-2 16,2 2 16,1 0-128,-1 0 192,1 0 32,0 0 16,0-2-63,0 2-177,0 0 160,-1 0-32,1 0 32,0 0 16,0 0-176,0 0 176,0 0 16,-1 0 0,1 0-16,0 0-176,-1 0 192,1 0-16,-2 0 0,2 0-16,0 0-160,-1 1 129,1 0 15,0 0 48,0-1-192,0 1 192,0-1-192,0 0 224,0 2 0,0-2 16,0 1-16,0-1-224,0 0 224,0 0-64,0 0-16,0 0-32,0 0-112,0 0 113,0 0-49,1 0 32,2 0-32,-1-4-32,1 2 0,1-2-16,0 2 0,-4 2-16,2-5 32,9 3-16,-9 0-16,1-2 0,-3 4 0,3-1 16,8-2 16,-9 1-48,2 2 32,-4 0-16,9-3 0,-9 3 0,11-3 0,-9 1 0,1 2 0,-3 0 0,3-1-32,1 1 16,0 0 32,-1 0-32,-3 0 16,9 0 16,-9 0-32,5 1 0,-5-1 16,2 0-16,-2 0 16,4 1-16,6 0 32,-10-1-16,3 2 16,0-1 0,6 1-16,-7-1-16,2-1 0,-4 0 16,9 0 0,-9 0 0,0 0 32,4 0 0,5 2-16,-9-2-16,2 0 16,-2 0-16,4 0 0,0 1 16,5-1 0,-9 0-16,2 2-16,2-1 0,-1-1 0,7 1 0,-8 2 0,-2-3 16,4 2-16,-2 0 16,2 1 0,0-1 0,-1 0 0,6-1-32,-9 2 48,4-2-32,-4-1 16,4 1 16,5 0 0,-9 1 16,3-2 16,-3 0-48,4 0 80,5 0-48,-6 0 32,0 0 0,-3 0-64,10 0 16,-7 0 64,0 0-48,8 0-16,-11 0-16,2 0 32,7-3 0,-5 1-16,6-1 16,-10 3-32,9-3 64,-6 0-64,9-1 16,-8 0 0,-4 4-16,10-2-16,-6-1 16,6 3 0,-8-3 0,-2 3 0,10-1-16,-7 1 16,-1-3-32,2 3 16,-4 0 16,8 0 0,-5 0 0,1 0 0,-4 0 0,4 0 0,-4 0 0,8 0 16,-5 1-32,0-1 48,8 0-64,-11 0 32,2 2-32,7-2 48,-6 0-32,6 1 32,-9-1-16,2 0-16,1 2 0,2 1 16,3-2-16,-8-1 16,0 4 32,4-3-32,0 0-16,5 1-16,-9-2 32,2 2-80,2-1 32,5 1 0,-7-2 80,-2 0-32,10 0 0,-6 0 48,7 0-32,-6 0 0,-5 0-16,13-3 0,-3 0 0,-1 1 0,0-1 32,-9 3-32,10-2 16,-8 1-16,12 1 0,-12-3-32,-2 3 32,9 0 0,-6 0 0,-1 0 0,-2 0 0,11 0 0,-11 0 0,2 1 0,7 1 0,-6-1-16,0 0 0,6 0 0,-7 1 32,2-1 0,6 0-16,-7-1 16,5 0 0,-4 0 0,9 0 32,-13 0-48,3 0 32,10 0 0,-9 0 32,6 0-48,-10 0-16,4 0 48,6 0-16,-6 0-48,6 0 16,-10 0 0,3 0 16,8 0-16,-9 0 32,7 0-16,-9 0-16,3 0-16,6 0 16,-5 0 16,5 0-32,-5 0 32,6 0-48,-7 0 32,7 1 0,-10-1 0,2 0 0,8 1 32,-6-1-32,8 0 0,-12 0 0,3 0-16,9 0 0,-7 0 16,7 0 16,-8 2-16,8-2-16,-8 0 16,6 1 0,-10-1 0,3 0 0,7 2 0,-7-2-16,8 0 0,-11 0 16,3 1 32,8 0-48,-8 2 16,7-2 0,-10-1 0,4 2-32,7-1 64,-7 1-32,8-1 0,-12-1 0,3 0 16,10 0-32,-9 0 16,9 0 16,-13 0-16,9 0-16,2 0 32,0 0 0,0-3 0,-11 3-16,11-2 16,2 0-16,-1-2 0,1 3-16,-13 1 16,12-5 0,-1 3 0,-2 0-16,1-1 32,-10 3-16,3-1 0,9 1 16,-9 0 0,7 0-32,-10 0 16,4 0 0,5 0 0,-7 0-32,9 0 48,-11 0-16,2 1 0,2 2-16,0-1 16,5-1 16,-6 0 16,7 2 16,-7-1-16,7-2-16,-6 1 16,5 0-16,-6 0 16,7-1-16,-10 0-16,4 0 0,9 0 16,-10 0-16,8 0 0,-11 0 0,5 0 16,5 0-48,-6 0 16,6 0 32,-8 0-32,9 0 32,-9 2-16,7-1-16,-9-1 16,3 3-32,7 1 16,-6 0 0,7-2 32,-11-2-16,4 2 16,10 0 16,-10 0-16,10-1 16,-4-1-32,1 0 32,0 0-16,3 0-32,-14 0 16,15-3 0,3 1-16,-1-2 32,1-5-48,-18 9 32,19 0-16,-3-8 16,2 8-16,-3-5 32,-15 5-16,14-3 0,-1 0 0,-3 1 16,1 2 0,-11 0-16,3-1 80,10 1-16,-9 0 32,7 0 0,-11 0-96,2 0 32,9 0 0,-9 0-16,7 0 0,-9 0-16,3 0 32,7 1 0,-7-1 32,10 0-32,-13 0-32,4 0 65,10 0-49,-5 0 32,2 0 0,-11 0-48,3 0 16,11 0 32,-4 0-48,-6-3-16,-4 3 16,14 0 16,-10 0-48,7 0 32,-7 0-16,-4 0 16,11 0 16,-7 0-16,6 2 0,-6-1 16,-4-1-16,10 1-32,-6 0 16,8 2 16,-8-2-48,-4-1 48,12 2 0,-3 1 16,2-1 0,0-1-16,-11-1 0,11 1-32,2-1 48,1 0 16,1 0 0,-15 0-32,15-2 64,1 0-48,-1-1-16,-1 1 16,-14 2-16,13-2 16,-1-1-32,1 3 48,0-1-48,-13 1 16,11 0-16,2 0 16,-4 0 0,1 0-16,-10 0 16,12 0 16,-2 0-32,1 0 0,-1 1 32,-10-1-16,4 4-32,8-2 48,-3 1-48,1 0 16,-10-3 16,11 1 0,-2 1-16,2 1 16,-2-1 32,-9-2-32,11 3 0,-2-2-32,1 0 64,1 0-64,-11-1 32,11 0 32,0 0 0,0 0-16,-3 2 0,-8-2-16,11 0 0,-9 0 0,12 0 0,-10 1-16,-4-1 16,13 0-16,-4 2 0,-5-2 0,9 0 32,-13 0-16,10 0 0,-1 2 16,0-1-32,2-1 16,-11 0 0,10 1-16,-1 1 16,2-2 0,-3 0 0,-8 0 0,12 1 0,-4-1 0,-3 1 16,7 0 0,-12-1-16,4 0 32,6 2-16,-6-2 0,7 0-16,-11 0 0,3 0 16,6 0-16,-6 0 48,7 0 0,-10 0-48,4 0 48,6 0 32,0 0-32,-7-3 0,-3 3-48,15-2 80,-4-1 0,1 0 16,2 1 64,-14 2-160,14-9-16,1 7 0,-1-9 32,1 8-448,-15 3 432,16-12-1217,1 12-1504,-4-10-1633,-13 10 4354</inkml:trace>
  <inkml:trace contextRef="#ctx0" brushRef="#br1" timeOffset="-13091.75">2698 6999 400,'0'0'0,"-1"3"96,1-3-96,-1 3 64,-2 0 0,2 0 0,0-1 16,1-2-80,-1 0 96,0 0 0,1 0 0,0 0 0,0 0-96,0 0 96,0 0-16,0 0 48,0 0-128,0 0 176,0 0-176,0 0 192,0-3 48,0 1 33,0 2-1,0 0-272,0-2 288,0-1-32,0 2-64,0-2-32,0 3-64,0-3 0,0 1 16,0 2 16,0 0-128,0-3 112,0 3 16,0 0 0,0 0-15,0 0-113,0 0 144,0 0 0,0 0-32,0 0 0,0 0-112,0 0 80,0 0 0,0 0-16,0 0 0,0 0-64,0 0 64,0 0 16,0 0 48,0 0 16,0 0 0,2 0-32,-2 0-32,0-2-48,0 2-32,0 0 48,2 0-32,-2 0 0,0 0-16,3 0 0,-1 0 0,1 0 0,-3 0 0,2 0 0,-2 0 16,0 0 32,0 0-48,2 0 0,-2 0 32,0 0-16,2 0-32,-2 0 16,2-1 0,-2 1-16,3 0 32,-3 0-16,0 0 16,0 0-32,3 0 64,-3 0-32,0 0-16,0 0-32,0 0 64,2 0 0,-2 0-32,0 0 48,2-3-16,-2 3 16,0 0-48,2 0 16,0 0 16,1 0-16,-3 0 0,0 0-16,3-3 48,-1 3-32,0-2 1,0 2 31,0 0-32,1-3 16,0 3-16,0 0-16,-3 0 0,2-1 0,0 1 16,1 0 16,-1 0-64,-2 0 32,2 0 16,1 0-32,-1 0 16,0 0 32,-2 0-32,3 0 0,-1 0 32,0 0-32,-2 0 0,3 0 16,-1 0-48,-2 0 48,2 0-16,-2 0 32,2 0-32,1 0 48,-1 0-48,-2 0 0,2 0 0,1 0 32,0 0-32,7-2 64,-10 2-64,3 0 16,-1-3 32,2 1-16,-1 2-32,-3 0 0,10-3 80,-8 3-48,0 0-16,2 0-16,-4 0 0,4 0-16,-2 0 32,2-3 16,-2 3 16,-2 0-48,3 0 16,0 0 32,-3 0-16,1 2 0,-1-2-32,3 0 16,-1 1 0,0 0 0,1-1 16,-1 0 0,-2 0 16,2 2-32,-2-2-16,3 1 0,-3-1-16,0 1 48,1-1-16,-1 0-16,0 1 64,3-1-32,0 2 0,-1-2 16,-2 0-48,3 0 32,7 0 32,-8 0-32,1 0 0,-1 0 16,2 0-16,-1 0 16,1 0-32,-4 0-16,1 0 32,1 0-32,1 0 0,-1 0 0,-2 0 0,3 1 16,-1 0 16,1 2-32,-3-3 0,2 1 0,-2 1 0,1 1 16,2-2-16,-3-1 0,0 3 32,3-3 0,-1 2-48,-2-2 80,0 0-64,3 2 16,-3-1 16,2-1 16,-2 0-16,1 0-32,-1 0 16,3 1 0,-3 0 16,0-1-32,2 1 32,-2 1 16,3-2-32,0 0 0,-3 0-16,2 0 32,-1 0 16,-1 0-16,3 0 0,-3 0-32,2 0 33,1 0-17,-3 1-16,2-1 32,1 0 16,-3 0-32,1 0-16,-1 0 0,3 0 0,-1 0 16,1 0-32,-1 0 32,-2 0-16,3 2 16,-1-2-16,-1 0-16,4 0 32,-5 0-16,1 0 0,4 0 16,-3 0-16,1 0 16,-3 0-16,3 0 16,1-3 0,5 3 32,-9-3-48,0 3 0,4-2 16,5 2-16,-9-3 32,3 3-16,-3 0-16,4-2 0,0 2 0,-2-1 0,1 1 16,-3 0-16,3 0 16,2 0 0,-2-3-32,-1 3 16,-2 0 0,3 0 0,0 0-16,0 0 0,1 0 32,-4 0-16,3 0-16,-1 0 32,1 0 0,-3 0-16,2 0 0,1 0 0,0 0 16,-2 0-16,1 0 32,2 0 16,-2 0-48,2-3 48,-4 3-48,9-2 16,-9-2 0,9 2 16,-7-2 0,-2 4-32,4-9 16,5 6-16,-6 0-16,6-1 0,-9 4 16,2-4 32,2-5 0,-1 9 0,7-2-32,-10 2 0,3-4-16,0 2 0,7-1-16,-10 1 16,0 2 16,2 0 16,0 0-32,-2 0 16,3 0-16,-3 0 32,0 0-32,0 0 16,0 0 0,2 0 0,-2 0 0,0 2 0,2-1 16,-2-1-16,0 0-16,0 2 32,0-2 0,0 0-16,0 0 32,0 1 0,0-1 0,0 0 16,0 0-48,0 0 32,0 1-48,0-1 0,0 0 16,0 1 16,0-1 16,0 2-32,0-2-16,0 0 16,0 1-16,0 0 0,0-1 0,0 1 32,0-1-16,0 1 16,0-1 0,0 0 32,0 2 0,0-2-48,0 0 80,0 0-48,3 1-64,-3-1-512,0 2-849,2 0-1024,-2 1-1729,0-3 4146</inkml:trace>
  <inkml:trace contextRef="#ctx0" brushRef="#br1" timeOffset="-6478.73">4625 7214 1536,'0'0'0,"3"-1"240,-3 1-240,3-11 176,1 8-16,5-6-31,-9 9-33,0 0-96,4-4 48,-2 1 0,0 0 64,-2 0 80,0 3-192,0-2 272,0-1 48,0 1-16,0 1-32,0 1-272,-1 0 224,0 0-16,1-3 17,-1 3-1,1 0-224,0 0 256,-1 0 16,1 0-16,0 0-32,0 0-224,0 0 176,0 0-64,0 0-80,2 0 80,-2 0-112,0 0 96,2 0 48,1-3 17,-1 3-49,-2 0-112,3 0 160,-3 0-32,0 0 16,0 0-144,2 0 128,-2 0-128,0 0 112,0 0-16,0 0-16,0 0-32,0 0-48,0 0 32,1 0-48,-1 3-32,3 0-16,-3-3 64,0 10-32,3-6-48,-1 10 16,2-1 32,-4-13 32,2 12-48,0 2 32,0 1 16,0-4 0,-2-11 0,3 12-16,0 0 16,-3-12 0,4 12 0,-1 2-16,-3-14 16,10 12 0,-8 0-16,1 1 0,1-1 0,-4-12 16,9 9 0,-6-5 0,0 8 0,0-3 64,-3-9-64,10 5 64,-10 8 0,0-13-64,2 3 64,2 7 0,-1 0-64,0-6 32,0 8 0,0-2 32,-3-10-64,3 3 112,0 9-16,1-7-32,-4-5-64,3 11 64,-3-11-64,9 4 16,-7 8 16,2-8 96,0 8-32,-4-12-96,4 4 128,-2 8-16,8-10 0,-10 9-48,0-11-64,3 2 81,1 3-17,-1 4 16,1-6 16,-4-3-96,2 3 112,2 2 32,-3-1-32,-1-2 48,0-2-160,3 2 96,-3 0 48,0 0 0,3-2-16,-3 0-128,0 3 112,0-1 32,0-1-32,0-1 16,0 0-128,0 1 112,0 0-64,0 1 64,0-1-80,0 1-16,-1-1 16,1 4-64,0-3 16,0-2 16,0 5 0,0 5-16,0-8 0,0 2 32,0-4-16,0 4 16,2 1-16,0-1 0,0 1-16,-2-5 16,2 9 0,1-8 0,0 1 32,0 0 32,-3-2-64,4 1 97,-2-1 31,1 0 80,-1 0 0,1 0 0,-1 0 32,-2-3 0,0 0 0,0 3-240,3-3 192,-3 0-48,0-2-48,0 2-176,0 3 80,0-4-416,-2 1-688,0 0-849,-2-1-1169,4 4 3122,-3-3-4786,3 3 4786</inkml:trace>
  <inkml:trace contextRef="#ctx0" brushRef="#br1" timeOffset="-5582.73">4988 7366 1904,'0'0'0,"0"0"657,0-4-1,0 2-96,0 2-560,0-3 400,0 3-400,2-2 241,-2-1-161,0 3-32,2 0 0,0-3 0,-2 3 0,3 0 0,-3 0-48,0 0 32,2 2 0,-2 2-16,3-1 32,-1 7-16,0-7-16,2 7-16,-1 0 0,0-1 16,8 1-16,-9 3 16,9 0 16,-11-13-32,3 14-32,9 1 16,-9-1 32,10-1-32,-13-13 16,9 12 48,-5 0-32,10-2 48,-11 1 32,-3-11-96,15 9 112,-11-6 112,8 8 96,-9-9 112,-3-2-432,3 4 513,7 0-33,-10-1-64,2-1-16,-2-2-400,2 2 352,-2 0-48,0-1-15,0 0-17,0-1-272,0 0 304,0 0 112,0 0 48,0 0 0,0 0-464,0 0 385,0 0-49,0 0-80,-1-2-48,0-2-48,1 0-48,0 1-64,0 1-16,0 2-32,0-4 0,0 1 0,0-1-32,2 1 64,0-1-16,1 1-16,-1-1-16,2 1 16,4 0-64,-8-1 16,5 0 80,3-5-32,-8 9 0,3-2 32,0-2 32,6-7-64,-5 8-16,-4 3 16,9-10-32,-6 1 64,9 0-16,-10-2 64,-2 11-80,11-10 128,-9-2-48,8 1 64,-10 0 0,4 0-47,-1-1 31,0-1-64,1 2 16,-4 11-80,2-10 16,2 1-16,-1 7-16,1-2-64,-4 4 80,3-3-64,1 0-32,-1 1-1,1 2 17,-4 0 80,3 0-96,0 0 32,1 1 48,5 3-96,-9-4 112,0 3-192,4 1-64,-1-2-80,-1 3-48,1-2-80,-3-3 464,2 4-641,-2-1-319,0-1-497,0 2-672,0-4 2129,11 23-2417,-13-21-560,2-2 2977</inkml:trace>
  <inkml:trace contextRef="#ctx0" brushRef="#br1" timeOffset="-7348.73">4460 7484 704,'0'0'0,"0"1"512,0-1-224,-2 0-16,2 0-272,-2 0 304,1 2 17,-1-2-33,1 1-32,1-1-256,-1 0 256,0 0-32,-1 0-48,2 0-48,0 0-128,0 0 96,0 0-64,0 2-16,0 1 0,0-3-16,-1 3 0,1 0 48,-1 1 0,1 0 64,0-4-112,0 4 128,0 6 17,0-7 79,0 0-64,0-3-160,0 11 192,0-8-32,2 2-16,1 6-48,-1-7-32,0 9 16,1-3-80,1-7 48,-4-3-48,9 12 32,-6-8 0,7 7 0,-6-7 32,8 7-48,-10-9 64,11 8 0,-3-7 32,-10-3-112,9 3 128,1-1 0,-7 0 16,10 1 16,-13-3-160,4 2 129,10-1 63,-11-1 16,9 0-16,-12 0-192,3 0 240,6 0-64,-7-1 0,2 1 0,-4 0-176,3-5 144,7 3-16,-9 0-48,-1 2-80,5-3 80,-5 3-80,9-4 48,-6 1 0,6-7-48,-7 8 32,-2 2-32,10-4 32,-7-5 16,8 7 17,-9-2-17,8 1 32,-8-1-16,1 1 16,0-8-16,1 10 16,-2-3 16,1 0 0,-1 1 0,-2 3-96,2-10 64,1 10 16,-3-9-32,2 7 48,-2 2-96,2-10 48,1 8 32,-3-9-32,2 8 0,-2 3-48,0-10 96,0 6 16,0-6 16,0 6 16,0 4-144,-1-10 176,-3 1-96,1 0 96,-1-1-79,4 10-97,-4-10 112,-6 0 32,7-1-80,-7 1 0,10 10-64,-8-12 32,4 4 32,-9-1-48,8 5 0,5 4-16,-12-9 32,2 6-80,0 0 32,0 0 16,10 3 0,-11-4 0,0 2 32,0 0-16,-1 2 0,1-3-32,0 3-16,-1-2-32,1-1 32,11 3 32,-9 0-32,-1 0-48,6 0-96,-8 0-161,12 0 337,-3 2-640,-8 1-272,9 8-145,-8-2-111,10-9 1168,-3 11-1201,0 6 97,0 2 15,-1 3 49,4-22 1040,0 25-753,-1 0-831,1-25 1584</inkml:trace>
  <inkml:trace contextRef="#ctx0" brushRef="#br1" timeOffset="-11253.75">2736 7751 864,'0'0'0,"0"0"480,0 0-192,0 0 112,0 0-400,-1 0 497,1 0 79,0-3 16,0 3-64,0 0-528,0-1 481,0-1-49,0 2-48,0-3-16,0 3-368,0-2 288,0-1-64,0 0-31,0 3-81,2-3 16,1-1-16,-1 0-32,1 1 48,-3 3-128,3-3 80,-1-7 0,2 7 16,-1 1-64,-3 2-32,4-12 32,5 11 32,-6-10-32,0 8 64,-3 3-96,9-12 64,-7 8 32,8-10 16,-10 14-112,3-8 96,6-3 32,-6 0-16,7 2 16,-7-4 32,-3 13-160,10-9 144,-8-1 17,2 1-33,-1-1-32,-3 10-96,9-3 128,-9-11-64,4 11 16,0-9 0,-4 12-80,3-10 64,-2 7 0,1-9 0,-2 12-64,3-2 32,-3 2-32,5-4-32,-2-6 32,0 8-32,-1-1 32,-2 2-48,3 1 16,-3 0-32,3 0-32,-3 0 64,2 1-48,-2 1 48,2 1 0,-2-3 32,0 3-48,3 2 48,-3-1 0,0 5 16,0-9-16,0 4 64,0 0-64,0 6 16,0-7-32,0-3 16,0 10 0,-1-9 16,-1 9 0,-2-7-16,4-3 0,-2 9-96,1-5 96,-2 5-64,-1-5 0,4-4 64,-3 3-16,-1 6-32,2-8 48,2 3 0,0-4 0,0 5 0,5-2-32,-2 1 16,0-1 0,-3-3 16,2 4 0,2-2 0,0 1 0,0-1 32,-4-2-32,2 2 0,2 0 32,0 0-32,0-1 32,-4-1-32,2 0 16,2 0 0,0 0 16,-1 0-16,-3 0-16,3 0 16,-1 0 16,-1-3 32,2 3-32,0 0 16,-3-2-16,2 2-16,1-2 0,-3 2-16,0 0 16,2-3 0,-2 1 0,1 2 48,-1 0-64,0 0 32,0-2 0,3 2 0,-3-3 0,0 3-32,0 0 48,0 0-48,0-1 64,2-2-48,-2-1 0,3 1 0,-3 3-16,3-10-16,-1 9 48,-1-2 16,-1 3-48,4-9 96,-4 9-96,4-3 96,5-7-112,-7 6 16,1-4 48,-3 8-48,8-3-32,-5-1 64,0 1-16,-3 3-16,3-9 0,1 6 32,-1 1 0,0-1-16,-2-1-32,-1 4 16,3-4 0,-3 1 0,2 0 0,-2 0 16,0 3-16,0-3 32,3-1-48,-3 3 16,2-2 16,-2 3-16,2-3-32,-2 1 32,2 2 16,-2-3-48,0 3 32,3-1 16,-3 1-16,0 0 16,0 0-16,0 0-16,0 0-16,0 0 16,0 0 16,0 0-48,0 0 0,2 0 16,-2 0 32,0 0-16,0 1 32,3 1 0,-3-1-32,0-1 16,2 2-32,-2-2 32,2 3-48,-2 0 16,0-3 32,0 5-32,0 4-48,0-9 80,0 3-48,0 2-16,0 8 0,-1-9 16,0 12 0,0-4-64,1-12 112,-1 13-80,-1 2-16,1 0 48,0 0 48,1-15 0,-1 13 0,1 0 16,0-1 0,0-3-16,0-9 0,3 3 16,1 7-16,5-7 48,-6 0 16,-3-3-64,10 2 80,-6-1 32,9 1-176,-9-2-576,-4 0 640,13 0-1569,5 14-944,-8-14-1249,-10 0 3762</inkml:trace>
  <inkml:trace contextRef="#ctx0" brushRef="#br0" timeOffset="200934.27">16722 8339 4129,'0'0'0,"0"-3"721,0-7-225,0 7-32,0 3-464,0-9 416,0 7-31,0-2-161,0 0-96,0 0-64,0 4-64,0-2 112,0-2 64,-1 0 80,1 4-256,-3-3 288,3 3-288,-3-2 304,-1-1-16,1 1 1,-1 0-1,4 2-288,-3-3 256,0 3 32,-1-2-96,-1-1 16,1 3-32,-1-2-80,-5 2 16,6 0-80,-6 0-32,1 0 32,-1 0-48,-1 2 0,11-2 16,-12 2 16,1 1 0,2 1-16,-1-1 16,10-3-16,-9 4-32,4-1 16,-8 2-16,9 0 32,4-5 0,-12 10 0,8-7-16,-6 1 16,7 6-64,3-10 64,-5 4-16,-4 5 16,8-3-32,-4 5-48,5-11 80,-9 8-32,6-2-48,-2 5 0,1-1 80,4-10 0,-4 12 16,0-4-32,1 3 32,-2-7-16,5-4 0,-5 13 0,2-4 64,-1 1-48,2-1 16,2-9-32,-2 5 16,1 7 0,-1-2 0,1 1 0,1-11-16,-1 12 0,1-2 16,-1 0-16,1 0 0,0-10 0,-1 9 0,1 0 0,-2 1 32,1 0-32,1-10 0,0 10 32,-1 1-32,0-1 16,-1 1 0,2-11-16,0 10 0,-1-6 80,1 10-32,0-5 48,0-9-96,0 8 96,0 4-48,0-2 0,0 1-32,0-11-16,0 11 0,1 0 16,2-1 16,-1 0-32,-2-10 0,4 11-32,5 0 32,-6-2-16,6 2 16,-7 0 16,2-1 32,-1 0-32,1 0 0,-1 0 16,0 0-16,1 1 113,-2 2-49,-2-13-80,3 12 96,-3 1 0,2 0-80,-2-2 16,0-11-32,0 13 16,2 0 16,-2-2-32,0 0 0,0-11 0,2 11 0,-2 1 32,3 0-32,-3 0 64,0-12-64,0 12 16,0 1-16,2 0 16,-2 1-16,0-14 0,0 13-16,0 2 48,0-1-32,0 2 0,0-16 0,0 13 16,0 1-16,0 2 64,0 0-16,0-16-48,0 17 48,0-3 0,0-1 0,0 1-16,0-14-32,3 14 16,-1-3 48,0 1-48,1-1 0,-3-11-16,3 10 32,1 2-16,-2-1 0,1 0-16,-3-11 0,3 11 0,-1 0 0,1 1 16,-3 1 0,0-13-16,0 13 48,0 3 32,-2 0-48,-1-2 16,3-14-48,-3 14 32,0-1-16,-6-1 32,6 4 32,3-16-80,-4 14 32,-7 0-48,8 0 0,3-14 16,-11 12 0,11-12 0,-4 12 16,-6 0 64,7-3 32,-8 0 16,11-9-128,-3 10 128,0-7 16,-7 7-48,9-10 1,1 0-97,-3 4 80,-1 0-32,0 0 0,1-1 32,3-3-80,-4 4 16,0 0 80,-1 0 0,-4 0-32,9-4-64,-3 2 96,-7-1 48,10-1-144,-3 3 64,-7-1 64,10-2-128,-3 3 112,-9-2 16,9 1 16,-9-2 32,3 0-32,0 0 16,-3 0-16,1-2-32,-1 0-31,0 0-17,0-1 16,-1 1-64,13 2-16,-12-3 80,-1 0-32,2 1 16,0-2-16,11 4-48,-10-3 96,7-7-16,-2 7 16,2 1-32,3 2-64,-2-12 0,2 10-64,0-9-144,0 11 208,3-4-496,-3 4 496,13-11-849,-4 8-399,2-7-321,0 10-304,-11 0 1873,12-3-2353,2 0-224,-1 0-1329,-13 3 3906</inkml:trace>
  <inkml:trace contextRef="#ctx0" brushRef="#br0" timeOffset="46053.27">7805 8673 2032,'0'0'0,"0"0"817,-3-2 15,0 0 81,-2 2-113,5 0-800,-2 0 576,-2 2-256,1 8-256,3-10-64,-3 12 0,3-12 0,-2 15 0,1 2 16,1 3 48,3 3 16,-3-23-80,4 24 129,-1 2-1,7 1 64,-8 0 0,-2-27-192,4 29 192,6-1 128,-8-1-16,7 0 32,-9-27-336,3 25 304,6 0-111,-9-2-17,0-23-176,3 23 128,-3-23-128,3 21 112,2 1-32,-2-1 0,0-1 0,-3-20-80,2 21 48,1-2 0,0 0-16,-3-19-32,2 19 16,-2-19-16,0 17 32,2 2-32,0-1 48,0 0-32,-2-18-16,3 15 64,-3 0 48,2-1 32,1-2 32,-3-12-176,2 11 144,-2 0 16,1-8 32,-1 8 49,0-11-241,0 2 256,0 2 32,0 0 16,0-1 16,0-3-320,0 3 272,0-3 0,0 1 0,0-1 17,0 0-289,0 0 272,0 0-32,3-3-64,0 0-144,-3-8-192,2 9-432,1-12-561,-1 2-848,-2 12 2001,3-12-3153,0-5-2082,-3 17 5235</inkml:trace>
  <inkml:trace contextRef="#ctx0" brushRef="#br0" timeOffset="211210.27">20707 8792 1792,'0'0'0,"0"0"0,0-17 625,0-1-65,0-6-16,0 6-48,0 18-496,0-13 465,-1 3-17,0 6-64,-1 1-96,2 3-288,0-4 240,0 2-48,0 0 0,0 2-16,0 0-176,0 0 161,3 0 31,-1 0-32,1 1 0,-3-1-160,3 3 144,0 7-64,0-7 32,2 8-80,-5-11-32,8 6 32,-5 7 16,6-1-64,-7 2 16,-2-14 0,3 14 32,0 3-16,-3 3 0,2 0 0,-2-20-16,0 24 16,0 3-16,0 1 16,-2 4 16,2-32-32,-10 34 32,6-2 32,-8 0 32,12-32-96,-5 35 144,5-35-144,-10 34 144,6-1 48,-6-4-16,7-2 48,3-27-224,-4 25 289,-1-1 15,2-2 160,-1-2 112,4-20-576,-4 15 560,4-1-31,0-14-529,-2 10 384,1 1-160,1 1-32,0-1 32,0-7-16,3 6 64,-3-10-272,2 2 225,-2 1 15,4-1-64,-2 1 32,-2-3-208,1 1 208,2-1 16,-3 0-16,2 0 0,-2 0-208,0 0 192,0 0 32,0-3 17,0 2-97,0 1-144,0-4 160,0-5-96,0 6-80,0 0-96,0 3 112,0-11-208,0 9-113,0-7-175,0 6-176,0 3 672,0-3-881,0 0-335,0-1-193,3 0-288,-3 4 1697,3-8-1856,0 5-177,6 1 256,-7-1-816,-2 3 2593,0 0 0</inkml:trace>
  <inkml:trace contextRef="#ctx0" brushRef="#br0" timeOffset="209650.27">18773 8750 1408,'0'0'0,"0"0"0,1 0 208,2-4-32,1-5 64,5 9 49,-9 0-289,0-4 368,3 1 16,-3 3-384,3-1 416,-1-3 0,-2 2-16,0 0 17,0 2 15,0 0-432,0-3 432,0 3-432,0 0 448,0 0-448,-1-2 432,0 2-31,0 0-17,1 0-384,-2 0 320,2-2 0,-3 2 16,0 0-48,3 0-288,-2-3 257,-1 3 15,2 0-16,-1 0 48,2 0-304,-3 0 304,0 0-64,-2 0-32,3 0-112,2 0-96,-4 0 64,1 0-16,-2 0-32,4 0 16,1 0-32,-4 2-32,1 0 16,-1 1 32,0 1-16,4-4 0,-9 3 48,4 2-16,3 4-48,-8-5 48,10-4-32,-3 3 0,-1 1 0,1 1 32,-6-1 0,9-4-32,-3 10 48,0-7 32,-7 1 1,7 6 15,3-10-96,-10 3 80,7 2 32,-7 6 48,8-2 0,2-9-160,-10 13 176,6-1-80,-5 5-80,6 5 0,3-22-16,-4 22-16,-6 6-32,8 4 0,2-32 48,-1 34-48,1-34 48,0 38-16,0 0-32,3-1 0,7-1 32,-10-36 16,8 34 0,3-4 32,2 0 48,0-4 80,-13-26-160,15 21 256,-1-1 96,1-3 64,-2-3 65,-13-14-481,11 14 432,2-3-48,-4-5 48,2 5-32,-11-11-400,2 4 385,8-1 31,-7-1-96,-1 1 0,-2-3-320,2 1 320,0-1-48,0 0-16,-2 0-47,0 0-209,0 0 224,0 0-32,0 0 0,0 0-64,0 0-112,0 0-64,0 0 48,0 0 32,0 0-16,0 0-16,0 1 32,3-1-112,-3 0-112,0 0 192,2 0-496,1 0-417,-1 0-560,0 0-624,-2 0 2097,2 0-2817,8 0-865,-5 0-1424,-5 0 5106</inkml:trace>
  <inkml:trace contextRef="#ctx0" brushRef="#br0" timeOffset="43613.27">5467 9113 1152,'0'0'0,"0"0"272,0 0 80,0 0 129,-1-3 63,0 2 32,1 1-576,-3 0 592,1-3-79,-2 3-49,0-3-80,4 3-384,-4 0 352,2 0-96,-4 0-112,3 0-48,3 0-96,-3 0 0,-1 3 0,2 0-16,1 2-32,1-5 48,-1 10-32,1-5 0,0 7-16,3 0 32,-3-12 16,3 11-16,9-2 16,-9 2 16,12-2 16,-15-9-32,11 4 64,1 6 32,1-8 48,1 1-32,-14-3-112,16 1 129,-1 1-17,-1-1-16,0-1 32,-14 0-128,15 0 128,-4-3-16,1 2 16,-1-3 0,-11 4-128,9-3 96,2-7 0,-8 8 0,8-2 16,-11 4-112,2-3 128,1 0-16,2 0 48,-2-2 0,-3 5-160,3-3 160,-2-1 48,-1 2 17,2-3-33,-2 5-192,0-3 208,0-1-48,3 2-80,-3-9 16,0 11-96,2-2 48,1-7 16,0 6 0,-3-8-16,0 11-48,3-5 64,0-6 16,-1 2 16,-2-1 0,0 10-96,3-9 96,-3 1-16,2-3 32,-2 3-16,0 8-96,0-11 112,0-1-32,-1 1-16,-2 0-15,3 11-49,-3-13 32,-3-1-32,-2-1 32,4 1-32,4 14 0,-11-15-48,6 3-1,-8-1-47,3 3-16,10 10 112,-13-4-80,0 0-48,-1 2 0,-1-1-16,15 3 144,-16 0-128,0 0 0,-1 1 32,-1 3-48,2 0 0,0 8 32,1-2-64,-2 3-16,17-13 192,-15 17-288,-2-1-1,3 1 17,1 0 32,13-17 240,-12 18-176,7-2 32,-4 0 16,7 0 0,2-16 128,0 13-96,0 1 48,3-2 32,7 0 0,-10-12 16,3 13 0,11 0-16,-3-1 0,0 0 16,-11-12 0,11 12 0,2 0 16,-1-2 0,0-1 0,-12-9-16,12 4 32,1 6 0,-2-7 16,2 0-16,-13-3-32,13 3 48,2-1 0,-3-1-16,-1-1 16,-11 0-48,13 0 64,-2-3 16,0-7 0,3 7 16,-14 3-96,11-15 64,2 3 0,-1-1 16,0 0-16,-12 13-64,13-15 96,-5 1-16,3 0-16,-8-2 32,9 2 16,-10 0 33,1 0 63,-1 0 32,-2-2 16,0 16-256,0-16 224,0-2-32,-1-1-64,-2-1-48,0-1-16,0-1 16,1-1-16,-1 2-16,3 21-48,-3-21 16,1 1 0,0 2-32,0 2 0,2 16 16,-3-14 0,3 3-48,0 1 16,0 6-16,0 4 48,-2-3-80,1 0 16,-1-1 0,1 2-32,1 2 96,0 0-144,-2 0-32,-1 1-16,0 1 48,3-2 144,-3 4-128,0 6 32,-2-7 32,5-3 64,-3 13-64,3-13 64,-4 8-64,0 3 0,1 1-1,-1 2 17,4-14 48,-3 16-48,2 0 16,0 2-32,1 1 0,0-19 64,0 22-64,2 3 0,0 0 32,1 0-16,-3-25 48,11 25-16,-9-2-16,7 1 16,-4-2 0,-5-22 16,9 23-16,-4-2 16,3-1 0,-4-1 0,-4-19 0,9 20 16,-5-2 0,7-2 0,-8-1 16,-3-15-32,12 12 48,-8-1 0,8-2 128,-8-6 97,-4-3-273,13 4 336,-10-1 64,7-2-96,-10-1-304,3 0 272,-3 0-272,10 0 288,-7-2-32,0-1 16,8-9-175,-9 10-1,7-10-64,-6 10 112,6-10 112,-9 12-256,5-9 208,6-3 0,-8 0-128,10-1-16,-13 13-64,4-13 32,9 0 0,-10 2 16,8-1-32,-11 12-16,4-13 64,7 1-32,-7 2-16,5-1 32,-9 11-48,3-11 64,0 2 0,1-1 48,-2 7 0,-2 3-112,2-14 96,-2 11 32,0-11-16,0 10-15,-1-7-1,-2 7-32,-2-7 0,-4 10-32,9 1-32,-4-11 16,1 9 16,-2-7-64,-4 6 64,9 3-32,-2-3-32,1-1 16,-2 1-48,1 0-48,2 3 112,0 0-144,0 0-97,0 0-63,0 5 0,0-5 304,0 12-224,2-1 32,1 5 32,1 0 32,-4-16 128,4 18-160,-1 3 96,0 0-16,1-2 48,-4-19 32,4 21-32,-1-2 16,0 0 0,7-1-16,-10-18 32,2 16-16,2-3 16,7-1 0,-8-2-32,-3-10 32,12 10 0,-10-5 0,11 6 0,-3-9 0,-10-2 0,8 4 32,3-2-32,-3 2 0,-8-4 0,4 4 0,11 0-32,-3-1 64,-1 0-32,0-1 32,-11-2-32,11 3 32,-3-2 16,2-1 0,-1 0 32,-9 0-80,4 0 48,10-4 32,-6 1 0,2-7-32,-10 10-48,10-4 128,0-9-16,-1 4 0,2-4 48,-11 13-160,10-12 128,-7-3 16,1 0 48,-2-1-16,-2 16-176,5-15 144,-4-1 0,-1 0-15,0-1-33,0 17-96,0-18 128,0-2-48,-4 3 16,1 0-32,3 17-64,-5-17 16,2 3 32,-1 1-64,1 3-32,3 10 48,-3-3-48,1-1-32,1 1-32,0 3-80,1 0 192,0 0-209,0 0 17,0 0-32,0 3 96,0-3 128,2 10-144,0-6 32,2 7-16,-1 0-16,-3-11 144,4 15-192,4 2-48,-5 1 16,0 4 0,-3-22 224,10 21-177,-7 2 49,0-4 0,6 3 16,-9-22 112,2 21-48,9-3 0,-8 1 32,14-5 0,-17-14 16,11 12 16,3-7 16,1 6 48,1-9 0,-16-2-80,18 2 80,-1 0-240,1-2-608,1-3-929,-19 3 1697,19-2-2849,2-2-1393,-21 4 4242</inkml:trace>
  <inkml:trace contextRef="#ctx0" brushRef="#br0" timeOffset="205128.27">17805 8839 3361,'0'0'0,"0"-3"912,0 3-912,0-9 881,0-2 47,3 2 49,-3-1-97,0 10-880,0-9 672,0 6-271,0-10-177,0 10-96,0 3-128,0-10 192,-3 8 32,0-2-48,-8 1-32,11 3-144,-4-1 48,-7-2-64,2 3 32,0 0-16,9 0 0,-11 0 16,0 1-32,1 2 0,-3 2 16,13-5 0,-12 3-16,0 6 0,1-5 0,0 7 0,11-11 16,-12 5 0,2 5 0,5-5-16,-6 4 16,11-9 0,-4 3-16,-4 3 16,5 4-16,0-7-16,3-3 32,-1 5-16,1 6-16,0-8 16,0 6-16,0-9 32,0 4-16,0 9 0,0-2 32,0-2-16,0-9 0,0 10-16,0-6 32,0 7-16,0-1 0,0-7 0,0 8-16,4-8-16,-1 2 32,-3-5 0,4 3 48,7 2 16,-7 0 48,8-2-16,-12-3-96,3 3 96,10 0-32,-3-2 0,0 2-32,-10-3-32,11 1 16,1 1 0,-2-1 32,1 1-80,-11-2 32,11 3 0,0 1-16,-2 0 16,3-1 0,-12-3 0,9 10 0,0-8 16,-6 3-32,10 4 0,-13-9 16,4 5 32,6 6-32,-7-6 32,-2 6-16,-1-11-16,3 4-16,-3 7 32,0-6 0,0 6 16,0-11-32,-3 4 64,0 7-32,0-7 16,-2 5-32,5-9-16,-4 4 48,-1 1-32,2 0 0,-2-2 32,5-3-48,-5 5 64,-4-2-15,6 1 47,-2 1 0,5-5-96,-9 3 96,4 7 0,-3-9 0,4 1-48,4-2-48,-9 4 64,5-2-16,-6 0 32,6-1 0,4-1-80,-8 2 96,4-1 16,-5 0-16,6-1 0,3 0-96,-4 0 112,-1 0 0,0 0-32,1 0 16,4 0-96,-5-4 80,0 3-32,2-3 64,0 0-64,3 4-48,-3-3 32,2-1-32,-1 1-32,1-1 32,1 4 0,-1-8-16,1 3 16,0-4-32,0 9 32,0-2-32,0-1 0,0-1-16,2 0 32,-2 4 16,3-9-16,0 7 0,2-2-32,-3 2 16,-2 2 32,12-11-48,-10 10 48,8-3 0,-7-6-16,-3 10 16,10-3 0,-7 0-32,8-7 32,-8 8-32,-3 2 32,13-9 0,-10 6 0,11-8 0,-5 8-16,-9 3 16,11-13-16,0 9 16,0-10-64,0 11 32,-11 3 32,11-11-48,3 8 16,0-7 16,2 7-32,-16 3 48,16-10-32,2 7-48,1-6-16,1 6 32,-20 3 64,17-10-32,1 9 48,-4-2 0,-1 0-16,-13 3 0,11-3 48,-8 0-48,10 1 16,-11-2 16,-2 4-32,10-4 48,-10 1-32,4 1 48,-4-2-32,0 4-32,0-4 64,0 1-16,0-6 0,-3 5 48,3 4-96,-3-9 32,-2 6 48,-4-9-16,5 8-48,4 4-16,-13-12 64,4 8-32,-1-8 0,-2 9 0,12 3-32,-10-14 0,-3 5 0,1-1 48,-2 7-32,1-9-32,13 12 16,-11 0-32,0-2-48,2 2-32,9 0 112,-4 0-112,4 0 112,-10 0-208,7 3 64,0 7-32,-1-6 16,4-4 160,-5 13-160,2 1 32,-1 0-48,-6 2 96,10-16 80,-3 16-80,0 5-16,0 3 64,-1-1-16,4-23 48,-3 22 32,1 1-16,0-2 0,2 1 0,0-22-16,0 19 16,3-1-16,-1-3 48,10-2-32,-12-13-16,4 13 32,9-3 32,-4 0 48,-9-10-112,10 4 144,-10-4-144,12 9 160,0-6-16,-1 0 0,0 0-16,-11-3-128,11 0 176,1 2 16,-1-2 16,2 0-32,-13 0-176,12-2 160,1-1-48,-1 0 1,-12 3-113,11-3 96,-11 3-96,11-10 64,0 7 0,1 0 0,-2-6 16,-10 9-80,10-3 128,-6-5 16,9 3 64,-13 5-208,3-8 160,-3 8-160,11-4 176,-8-7-32,1 1 48,4 1-16,-8 9-176,0-10 176,0-2 16,3 0-47,-3-1-1,0 13-144,0-14 112,0 0 0,0 0-48,0-2 0,0 16-64,3-12 48,-3 2-80,2 6 16,-2-6-48,0 10 64,0 0-64,2-3-32,-2 3-32,0 0-32,0 0 160,0 0-177,0 1 1,0 3 96,-2 0-32,2-4 112,0 10-112,-2-5-16,-2 9-32,1-2-16,3-12 176,-3 14-192,0 3 32,1 1-48,-1 0 64,3-18 144,-2 18-128,2 0 48,0-4 16,0 2 48,0-16 16,3 15 0,1-2 0,8-1 64,-9-2-32,-3-10-32,16 5 32,-4 6 0,1-7 16,1 0 16,-14-4-64,12 4 80,1-2 0,-2-1-16,1 1-32,-12-2-32,10 0 64,1 0 16,-2 0 48,-6-4-16,-3 4-112,13-4 96,-10 2 16,6-10-48,-6 10 48,-1-8-16,9 6 0,-10-11 32,3 6-48,-4 9-80,3-11 160,6-2-32,-9 0-47,3-1 31,-3 14-112,3-16 32,0 0 32,0 3-32,-1-1-32,-2 14 0,4-9-16,0 5-64,-2-5-64,0 9 15,-2 0 129,0 0-192,3 1-48,-3 4 32,0 8-48,0-13 256,0 11-176,0 3 16,0 0 16,1 1 16,-1-15 128,3 15-128,6 0 32,-7-1 32,12 0 16,-14-14 48,3 13 0,11-2 0,-1-2-16,1-4 32,-14-5-16,15 11 48,1-7 16,0 0 32,1-1-32,-17-3-64,16 3 64,-1-2-48,2-1 0,-2 0-112,-15 0 96,15-4-432,-1 1-513,-3-1-912,0-5-1088,-11 9 2945,2-4-5459,-2 4 5459</inkml:trace>
  <inkml:trace contextRef="#ctx0" brushRef="#br0" timeOffset="201943.27">16926 8885 1632,'0'0'0,"0"0"0,0 0 144,0-2-48,0-1-32,0 1-32,2-1-32,0 0 16,1 0-16,0 0 0,-3 3 0,2-2 0,-2-1 0,3 1 0,-3 2-16,0 0 16,1-3 0,1 1 0,-2 2 16,0 0-16,3-2 64,-3 0 64,0-1 65,0 1 95,0-1 16,0 1 64,0 0 0,0 2 16,0 0-384,0-3 385,0 1 15,0 0-48,0-1-64,0 3-288,0-1 256,0 1-32,0-3 0,2 0 48,-2 3-272,3 0 225,0 0-65,-3 0-64,2 0-64,-2 0-32,4 0 32,-1 4 0,1 7-16,6 2 32,-10-13-48,3 16 32,7 1-16,-7 3 32,-3-20-48,13 21 32,-13-21-32,11 20 48,1 3 16,2-3 0,0 2 0,-14-22-64,14 19 80,2-1 32,-1-1 16,0-2-16,-15-15-112,15 13 112,0 1-16,1 0-16,-1 0-16,-15-14-64,16 11 64,-2 0-16,0-2 0,-2 2 0,-12-11-48,11 9 64,0 1-16,0-1 32,-9 1-15,-2-10-65,13 9 48,-11 1 48,9 0-16,-10 0 48,-1-10-128,4 10 160,-1-6 0,0 7 48,-1-7 32,-2-1 0,0 1 32,0-1 0,0 0-48,0-3-224,0 2 177,0-1 15,0-1-32,0 0 48,0 0 32,0 0-32,0 0 32,0-1-64,0-1-16,0-1-48,-1 1-16,0-2 48,1 4-144,-2-3 80,1-1 33,-1-6-113,-1 8-145,3 2 145,-3-10-432,0 6-400,0-6-481,0 7-464,-1-6-464,1 9 16,-1-4-1232,4 4 3457</inkml:trace>
  <inkml:trace contextRef="#ctx0" brushRef="#br0" timeOffset="202324.27">17268 8899 2064,'0'0'0,"0"-2"481,0-1 47,0-8 32,0 7 32,2 2 49,1-9-17,-3 11-624,0 0 576,0-2-47,0-2-65,0 0 0,0 4-464,0-2 416,-3 0-32,1 0-96,-3 2-143,5 0-145,-4 0 80,-6 0-32,6 2 16,-10 9 16,14-11-80,-10 9 64,-2 4-48,-2 4 32,1 0 64,13-17-112,-16 19 128,-1 3 64,-2 0-16,2 0 0,17-22-176,-19 22 160,0-3 0,0 1 0,-1-1 32,20-19-192,-18 18 208,0-2 17,1 1 31,3-4 32,14-13-288,-14 13 240,3-5-16,8-3 16,-9 4-80,12-9-160,-3 3 144,0 1 0,1-3-48,0 1 48,2-2-144,-1 0 96,1 2 1,0-1 15,0 0-32,0-1-80,0 0 112,0 0 32,3 0-48,-1 0-16,-2 0-80,2 0 48,-2 0-96,2-2-304,0 0-417,-2 2 769,3-2-1280,0-2-721,-2 0-720,-1-7-2050,0 11 4771,0 0 0</inkml:trace>
  <inkml:trace contextRef="#ctx0" brushRef="#br0" timeOffset="39620.25">2743 8857 1824,'0'0'0,"0"1"1473,0 0-240,0-1-1233,-1 1 1216,-1 0-207,0-1-225,1 0-288,1 0-496,0 0 256,0 1-176,0 3-96,4 5-32,-4-9 48,11 5-64,-7 10 16,10-2 0,-3 1 16,3 3 16,3 0 16,2 2 16,3-3 16,-22-16-32,23 17 48,5-3 64,-1-1-16,0 0 0,-27-13-96,26 10 64,0 1-16,-2 0-16,-1 0 16,-23-11-48,24 11 16,-5-2 49,0 2 47,-3 0 0,-16-11-112,14 5 208,-3 7 0,-1-8 48,-8 9-16,-2-13-240,9 2 208,-9 9-32,3-7 16,-1 5-64,-2-9-128,3 5 128,-3 5 0,0-5-31,0 5 15,0-10-112,0 4 160,0 5-16,2-8 48,-2 3 0,1-3 0,-1 0 0,3 0-16,0-1 0,-1 0 0,1 0-32,-2-3-48,-1 0-128,0 3 32,2-3-208,-2-7-304,0 8-400,0-8-529,0 10 1441,0-4-2049,0-6-672,-2 0-1249,2 10 3970</inkml:trace>
  <inkml:trace contextRef="#ctx0" brushRef="#br0" timeOffset="39879.25">3095 8859 3473,'0'0'0,"0"0"0,-3 3 1505,-6 7-401,4-6-255,-5 9-113,10-13-736,-11 9 704,2 1-47,-2 1-49,-2 1-48,0 1-96,13-13-464,-15 14 449,1-2-97,-1 2-64,1-1-16,14-13-272,-13 11 192,-1 2-32,-1 0-64,1-2 0,14-11-96,-14 13 80,1-2-48,2 0 16,0-1-16,11-10-32,-9 9 0,4 1 32,-5-8-16,8 11 0,2-13-16,-3 4 16,0 7-16,2-9-48,1 10-368,0-12 416,0 2-1136,3 9-1009,-1-8-1153,9 8-1248,-11-11 4546,0 0 0</inkml:trace>
  <inkml:trace contextRef="#ctx0" brushRef="#br0" timeOffset="37757.25">1049 9341 2176,'0'0'0,"0"0"0,-1 2 801,-2-1 95,1 0-15,0-1-97,2 0-784,0 0 640,0-2-47,0-2-65,0 0-96,0 4-432,3-3 352,-1 1-112,-2-1-48,3 0 0,-3 3-192,3-3 193,-3 0-33,1 0-64,-1 3-96,2-4 80,1-5 0,-1 7-32,1-2 32,-1-5-48,-2 9-32,2-2 32,0-8 0,2 7 32,0-12 32,-4 15-96,8-10 160,-5-1 16,6-2 0,-7 2-16,8-3-48,-7 0 112,10-3 65,-9 0-33,-4 17-256,12-16 288,-10-1-176,9 0-32,-8 1-48,-3 16-32,12-17 96,-8 2-64,5-1 48,-9 16-80,0-16 48,0 16-48,3-14 32,1-1 32,-2 1-48,0 0 48,-2 14-64,3-13 16,0 1-32,-2 0 16,-1 12 0,3-9-48,-3 9 48,2-11-16,0 9-16,-2-1 0,3 0 16,-3 3 16,0-1-32,0 1-16,0-3 16,0 3-32,0 0 64,0 0-48,0 0-16,0 1 48,0 1 0,0-2 16,0 4 0,0-1 0,0 2-32,0-5 32,-1 5 0,1-5 0,-2 3-16,1 2 16,0-1-32,0 1-16,0 0 16,1 4-48,0-6 48,0 8-48,0-11 80,0 4-96,0 10 0,0-3 48,0 1-32,0-12 80,0 13-48,0 0 0,2 0 16,0 0 48,-2-13-16,3 14 16,0 0-16,1 0 0,-1 0-32,-3-14 32,10 9 0,-8 2 16,7-6-16,-6 3 48,7-5-32,-7 0 0,10-2 32,-9 0-48,-4-1 0,11 0 32,-7 0 0,9-2 0,-13 2-32,2-4 48,-2 4-48,15-4 32,-12-5 0,9 7-16,-10-2-16,-2 4 0,10-8 48,-8 8-48,1-5 80,0 3-32,7-2 16,-8 1 0,0-7-32,3 8 16,-5 2-48,1-4 48,2-5-96,-1 9 16,0-3 16,-2 3 16,0-4-48,3 0 96,-3-6 0,0 7 16,0 3-64,2-3 80,-2-8-32,3 8 32,-1-8-48,-2 11-32,1-4 32,2-9 16,0 3 0,-1 0-32,-2 10-16,0-10 32,3-1 16,-3 0 0,2 0 16,-2 11-64,0-12 64,2-1-32,0 2-32,-2-1 32,0 12-32,2-9-64,1 5 16,0-6 32,-3 8 0,0 2 16,1-4 0,-1 1-16,3 0-64,-3 3 16,0 0 64,0 0-96,0 0 16,0 2-32,2 1 32,-2-3 80,0 9-112,0 1 16,0 1 0,0 2 0,0-13 96,0 15-96,0 4 0,0 1 32,0 4 48,0-24 16,0 23 0,0 4 32,-2 0 0,-1 2-16,3-29-16,0 28 64,-1-3-32,1-1-32,1-3 0,-1-21 0,5 17 0,9-3 48,-14-14-48,9 10 96,5-6 16,-14-4-112,16 4 128,1-3-16,2 0 0,-3-1-16,-16 0-96,20 0 0,-2-4-384,0-7-881,-1 8-1680,-17 3 2945,18-13-5427,-18 13 5427</inkml:trace>
  <inkml:trace contextRef="#ctx0" brushRef="#br0" timeOffset="208710.27">19966 8885 4337,'0'0'0,"0"0"1153,0 0-257,3 0-175,-1 0-113,2 1-112,-4-1-496,4 3 368,8 0-47,-1 2-97,2 7-64,-13-12-160,17 12 128,-3 3-48,2 2-16,1 2 16,-17-19-80,20 22 80,-1-3 0,-1 3-48,1-1 112,-19-21-144,16 21 192,-2 0 32,-1-2-176,-10-1-64,-3-18 16,9 19 80,-9-2 32,0 0 225,0-1 271,0-16-608,-2 14 560,-8-1 32,0 0-47,-2-2-321,12-11-224,-13 10 208,-4-5-48,0 6 32,-2-8 16,19-3-208,-19 5-16,-1-1-480,1-1-673,0 0-832,19-3 2001,-20 2-2817,1 0-176,-2-1-945,21-1 3938</inkml:trace>
  <inkml:trace contextRef="#ctx0" brushRef="#br0" timeOffset="206026.27">18651 8940 1504,'0'0'0,"0"0"0,0 1 560,-4 1-143,-5 2 15,8-2 48,-2-1 112,2 1 97,0-1 127,1-1-16,0 0-800,0 0 689,0 0-129,2 0-96,2 0-64,-4 0-400,2-3 369,2 2 47,-1-2-96,-1-1-16,-2 4-304,4-2 240,0-2-48,-2 1-48,2-7-112,-2 9 0,2-2 0,6 0-32,-6-1 0,-4 4 0,12-3 0,-9-7-64,8 8 32,-7-1 32,10 1-48,-10 1 48,8-2 0,-2 3 0,-10 0 0,3 0 32,8 0-16,-7 0 0,7 0-16,-11 0 0,2 0 16,1 0-16,7 0 16,-8 0-16,-2 0 0,2 1-16,1 1-16,-1-1 32,1 1-16,-3-2 16,2 3-32,-1 0 32,2 2 0,0 0 0,-3-5 0,2 9 0,1-5-32,-1 6 0,-2-5-16,0-5 48,2 12 0,-2-2 16,2-2 0,-2 2-16,0-10 0,0 5 0,0 6 0,0-6 0,0 6 32,0-11-32,-2 3 48,-2 9-16,-7-10 32,8 9 0,3-11-64,-13 2 48,1 2-16,1 1 64,-2-2-16,13-3-80,-12 4 64,-1-1 16,1 0-15,1-1 15,11-2-80,-10 1 80,6 0 32,-1 1-64,1-2 16,4 0-64,-4 0 80,1 0 0,2 0-16,-1 0 16,2 0-80,-1 0 48,1 0-48,3-3-32,-3 3 32,2 0-16,2 0 0,-1 0-32,0 0 32,-3 0 16,11-2-64,-8 2 32,-1 0 0,11 0 16,-13 0 16,2-3 0,11 1 0,-10 2 0,10-2 0,-13 2 0,10 0 0,1-2 0,3 0 48,0-1-64,-14 3 16,16-3 16,0 1-64,1-1 48,0 1 0,-17 2 0,17-4 0,0 1 16,-3 1-64,-1 2 32,-13 0 16,11 0-16,-8 2-16,7-1-16,-10 4 16,0-5 32,3 10-32,0-6-32,-3 7 32,0-2 32,0-9 0,0 11-16,0-1 48,0 2-16,-2 2-48,2-14 32,-3 13-16,0 1 16,0-2-32,1-1 64,2-11-32,-4 11 16,-6-1 32,7-1 16,-8-6 0,11-3-64,-9 13 96,-1-9 0,-2 6 16,1-7 32,11-3-144,-13 5 112,1-2 48,2 1 16,0-3 0,10-1-176,-4 1 176,-6-1 0,5 0-16,-3-2-16,8 2-144,-4-3 161,0 1-1,-6-1 0,8-7 48,2 10-208,-3-3 176,3 3-176,-4-11 176,1 8 16,0-9-48,0 3-16,3 9-128,-1-3 96,-1-11-64,0 10-32,2 4 0,-1-13-64,1 13 64,0-5-224,0-4-288,3 6-433,-1 1-575,-2 2 1520,12 0-2257,-9 0-641,22 11-367,-21-11 544,-4 0 2721,0 0 0</inkml:trace>
  <inkml:trace contextRef="#ctx0" brushRef="#br0" timeOffset="38664.25">2025 8912 1632,'0'0'0,"0"0"0,0 0 496,0 0 129,0 0 79,0 0 16,0 0-720,0 0 625,0 0-65,3 0-48,-3 0-512,2-2 416,-2 2-416,2 0 433,1-2-113,-2 2-112,4 0-48,-5 0-160,3 0 48,7 0 0,-6 0-16,6 0-16,-10 0-16,9 0 0,-6 0 0,13 0 16,-7 0 0,-9 0-16,12 0 64,-1 0 48,2 0 0,-2 0 16,-11 0-128,11 0 112,1 0-64,-1 0-16,-1 0 16,-10 0-48,12 0 0,-1 1 0,-1 1 0,1 2-16,-11-4 16,9 4 0,0 7 16,-5-8 16,-4-3-32,12 9 16,-12-9-16,4 4 32,5 0 16,-6 1 32,5 1 16,-5-4-16,0 1 33,0-2 15,1 0 0,-4-1-128,2 0 144,1 0 16,7 0-16,-8-2-48,-2 2-96,3-4 96,1 1 0,-1-1 0,1-5 16,-4 9-112,1 0 96,2-4-32,0 2-16,-1 0-48,-2 0-64,0-1-208,0 3-336,0 0-417,0 0 1025,0 0-1504,0 0-433,0 1 208,0 1-832,0-2 2561,0 0 0</inkml:trace>
  <inkml:trace contextRef="#ctx0" brushRef="#br0" timeOffset="206533.27">19072 8938 1264,'0'0'0,"0"0"656,0 0-656,0 0 433,0 0 47,0 0 0,0-2 16,0 2-496,0-1 577,0-2 15,0 3 80,0-3 0,0 3-672,2-2 593,-2 2-1,2-3-80,-2 3-512,4 0 496,-4 0-496,3 0 465,1 0-129,-1 0-112,0 4-80,-1 1-96,1 4 0,0-4-16,0 8-32,-3-13 0,3 12 48,-1 3-80,9 3 64,-9-2-16,-2-16-16,9 18 0,-7-1 0,8 0 32,-6 0-16,-4-17-16,10 18 16,-6 0 16,7-3-48,-1 1 16,-10-16 0,3 14 0,12 0 32,-5-3 16,0-1 32,-10-10-80,10 12 96,2-9 32,-1 8 48,-1-7 48,-10-4-224,12 3 225,-9 1 31,10-1 0,-11-2 16,7 1-32,-6-2 64,-1 0-80,2 0 16,-2-3-48,0 1-64,0-1 1,1 1-49,-3 2-80,0-2 80,0 2-16,2-2 16,-2-1 32,0 1-32,0-2-64,0 1-192,0-1-417,0 4 593,0-9-1168,0 9 1168,0-3-1905,-2 1-752,2-8-48,0 10 2705,0-4-3746,0 4 3746</inkml:trace>
  <inkml:trace contextRef="#ctx0" brushRef="#br0" timeOffset="207973.27">19500 9010 1328,'0'0'0,"0"-3"512,-2-6-15,2 9-497,-3-4 608,1-8 80,1 8 65,0-7-81,1 11-672,-2-4 576,2-6-112,0 6-16,0-5 17,0 9-465,3-2 512,-1-8 48,0 10-176,-2-2-224,0 2-160,0 0 64,0 0-48,0 0 0,0 1 1,0-1-17,0 9-49,-1 1-63,-2 4 32,-2 3 16,-4 5 32,6 4 16,-2 1 64,2 3 32,0 1 0,2-1 0,-1-1-64,2-2 49,0-27-65,0 24 32,0-3 80,3-2 32,-1-2 48,-2-17-192,2 13 272,2-2-32,-1 0 0,1-7 0,-4-4-240,3 10 272,1-6 16,-1 0 49,0-1-1,-3-3-336,2 1 336,0 0 16,0-1 0,-2 0 48,0 0-400,2 0 353,1-2-65,0-3-144,-1-4-208,-2 9 64,2-2-561,-2-7-719,2 6-993,0 0-1105,-2 3 3378,3-13-4834,-3 13 4834</inkml:trace>
  <inkml:trace contextRef="#ctx0" brushRef="#br0" timeOffset="41548.25">4482 8936 2064,'0'0'0,"0"0"1025,0-3 95,0 3-1120,1-2 1041,2 0-209,-3 2-287,0 0-209,3 1-112,-1 2-48,2 0-64,-4-3-112,2 4 96,10 1-48,-1 4-16,2-5 32,-13-4-64,16 4 64,2 1-16,1 0 16,3-2-16,-22-3-48,24 6 32,2-1-16,0-2-16,2 2-16,-28-5 16,27 4 0,-2 5 16,-5-5 16,-1 6 0,-19-10-32,17 10 48,-1 0 0,-4 1-16,0 1 32,-12-12-64,3 11 80,9-1 32,-12 1-16,2 2 48,-2-13-144,3 10 161,-3 1 15,-2 0 64,-1 0-32,3-11-208,-3 9 160,-1-4 0,2 6-32,-3-8 48,5-3-176,-5 9 160,1-5-16,-6 1-32,6 4-32,4-9-80,-4 2 80,-6 2 16,8 0-32,-9 6 0,11-10-64,-5 3 49,-8 8-17,13-11-32,-10 3 0,1 11 0,9-14 0,-10 12 32,1 1-64,4-3 32,-5 1 0,10-11 0,-2 11 0,0-1 32,1 0-32,1-4-64,0-6 64,0 9-481,3-5-671,0 0-1121,31 26-673,-34-30 2946,10 1-3441,-10-1 3441</inkml:trace>
  <inkml:trace contextRef="#ctx0" brushRef="#br0" timeOffset="208408.27">19769 9196 5794,'0'0'0,"0"0"1745,0 0-1745,-1-9 1345,-2 7-241,3 2-1104,-2-9 961,2 7-145,0-9-240,0 9-128,3-11-127,0 11-65,8-12 0,-9 4-16,-2 10-240,11-10 208,-8 0 0,9-2-32,-11 2-64,-1 10-112,10-9 144,-8 0 32,1-3-48,0 3 0,-3 9-128,5-11 64,-2 0 0,0 2 1,6-3-17,-9 12-48,3-12 64,0 0-32,7 2-64,-7 7 32,-3 3 0,2-12-48,8 9 32,-8-1-48,1 0-49,-3 4 113,10-2-112,-10 2-128,3 0-16,-2 4-80,-1 10-32,2 0 48,-2 4 48,0 4 144,0-22 128,-1 22-97,0 3 65,1-1 48,-1 1-32,1-25 16,0 25 0,0-5 32,2 3-48,8-5 16,-10-18 0,3 16 16,11 1-32,-3-2 65,-2 0-49,-9-15 0,10 12-193,-8-1-591,10-7-849,-10 0-864,-2-4 2497,11 10-2961,-8-9-1137,-3-1 4098</inkml:trace>
  <inkml:trace contextRef="#ctx0" brushRef="#br0" timeOffset="45592.27">7555 9096 2673,'0'0'0,"0"0"960,0-2-31,0 2-929,0-4 864,-1 2-48,1-1-191,-1 3-113,1 0-512,0 0 416,-1 0-96,-1 0-48,1 0-32,1 0-240,-3 1 177,0 3-49,1 8-48,0-8-32,2-4-48,-3 16 16,1-4-16,0 2 16,-1 2-32,3-16 16,-1 19 0,1-1-16,0 0 0,0-1 16,0-17 0,4 17-48,5 1 32,-6-3 16,11 1 16,-14-16-16,12 12 64,1-1-16,0-2 64,1 1-16,-14-10-96,15 3 144,1 8 16,0-9 32,-16-2-192,17 3 240,-17-3-240,15 3 256,-2-1 0,0-2 48,0 0-15,0-2 15,-3-2 32,0-5 0,0 6 0,-10 3-336,8-3 288,-4-9-16,7 9-47,-6-8-33,-5 11-192,9-3 208,-6-10-16,8 4 0,-9-1-32,-2 10-160,11-12 192,-9-1 16,7-1 16,-6-1-16,-3 15-208,2-15 224,0-3 1,-2 0-33,0 0 16,0 18-208,0-19 144,-1 2 0,-2-1-32,-8-1 16,11 19-128,-3-18 64,-10 1-16,2 1 32,-1 1-80,12 15 0,-11-14 16,-3 2-32,0 2-64,1 0-48,-3 1-64,2 7-48,-1-2-48,-2 2-113,17 2 401,-18-3-448,1 3-64,-1 0-80,1 0 48,1 1 15,3 2 113,-2 7 128,2-1-96,13-9 384,-11 9-512,-1 1-129,1 3-47,0 0 176,11-13 512,-10 13-352,6 3 79,-5-1 49,8 3-48,1-18 272,0 20-352,0-1-64,2 1-208,9-1-353,-11-19 977,9 18-1377,4 1-63,-1-3-1073,-12-16 2513</inkml:trace>
  <inkml:trace contextRef="#ctx0" brushRef="#br0" timeOffset="210711.27">20381 9112 912,'0'0'0,"0"1"128,0 0 16,0-1-144,0 2 160,0-2-16,0 0 0,3 0-16,-3 0-128,2 0 96,2 0 16,-1 0 0,-1 0 17,-2 0-129,0 0 160,3 0 16,-3 0 32,2 0-32,-2 0-176,1 0 208,-1-3-16,0 3 48,3-3 64,-3 3-304,0-2 336,2-1 49,1 0-1,0 0 0,-3 3-384,3-3 384,0-2-16,7-3-16,-8 8-15,-2 0-337,3-4 288,1 1 16,5-1-32,-9 1-16,0 3-256,4-3 272,-4 3-272,1-2 240,-1 2-48,0 0-15,0 0-81,0 0-96,0 0 48,0 0-64,-1 1-16,1-1 32,-4 11-32,4-11 32,-9 9-32,5 2-16,-5 3 32,5 0-16,4-14 32,-3 17 16,0 2 0,-1-2-16,1 2 16,3-19-16,-1 17-16,1 2 0,3-4 48,0-2 48,-3-13-80,12 11 160,-2-6 48,4 6 16,2-8 0,-16-3-224,20 5 176,1-2-48,2 1 0,0-3 32,-23-1-160,25 2 144,-2-2 16,-1 0 48,-1 0 17,-21 0-225,20-3 240,-3-6 0,-1 6 32,0-6 0,-16 9-272,15-4 304,0-8 32,-1 2 48,-11 0-15,-3 10-369,12-12 368,-10 0 64,0 0-80,-2-1 0,0 13-352,0-14 304,-3-1-111,-7-3-1,6 1-48,4 17-144,-16-18 64,0 0-48,-2-1-16,-1 1-48,19 18 48,-18-17-16,2 0-80,-4-1-112,0 3-33,20 15 241,-20-14-304,-1 4-48,1 8-176,1-2-160,19 4 688,-19-2-801,2 2-79,2 3 192,2 6 111,13-9 577,-13 12-432,3 1 128,-1 3 16,1 3-144,10-19 432,-9 20-609,4 2-191,-4 3-241,7 0-31,2-25 1072,0 25-1008,-1 0 31,1-2 97,3-1 191,-3-22 689,23 32-1088,-23-32 1088</inkml:trace>
  <inkml:trace contextRef="#ctx0" brushRef="#br0" timeOffset="206745.27">19259 8977 2561,'0'0'0,"0"-3"992,0 1-79,0 2-913,0-4 912,0 3 0,0-2-31,0 1-129,0 2-752,-1 0 592,0 0-159,0 0-161,0 0-128,1 0-144,-1 0 112,0 2-64,-2 2 32,0 8 96,-8-2 16,0 4 96,-2 4 80,-3 1 1,-4 3 15,-1 0 0,-1 1-80,-2 1-112,2-2 0,-1 0-80,4-2 0,2-1 48,17-19-160,-17 17 144,6-2 17,1-1-1,6-2 48,4-12-208,-10 9 144,8-6-224,1 1-753,-2 0-1472,3 5-1488,0-8-1474,0-1 5267</inkml:trace>
  <inkml:trace contextRef="#ctx0" brushRef="#br0" timeOffset="46696.27">8441 9006 5698,'0'0'0,"-1"0"1825,-4 4-448,-7 7-417,8 0-208,-10 2-143,10 0-81,-10 3 32,14-16-560,-10 16 592,0 0 65,-1 2-17,-3 1 0,-1 1 1,1 1-65,-3-2-80,2 1-128,15-20-368,-18 18 272,1-1-48,0 1-79,1 0-17,0-2-48,3-2-32,0-2 32,2 1 16,11-13-96,-9 12 96,0-2-32,5-2-64,0-4 32,4-4-32,-5 5 0,2 4-32,1-8-64,1 3-304,1-4 400,0 3-769,0-2-623,0 1-609,3 0-785,-3-2 2786,3 3-4033,1 0-1234,-4-3 5267</inkml:trace>
  <inkml:trace contextRef="#ctx0" brushRef="#br0" timeOffset="46456.27">7979 9011 2961,'0'0'0,"0"1"1553,0-1-1553,0 1 1264,0 0-255,3 1-273,7-1-256,-10-1-480,10 3 336,0 2-208,1 5-80,2 0 16,-13-10-64,16 13 80,3-2 17,2 3 15,2 0-16,1 2-32,2-2-32,-1 0-16,2-1 16,-27-13-32,26 13 32,0 0 32,1-4-16,-2 1 48,-25-10-96,24 10 128,2-6 0,-2 8 16,-4-8-16,-1 5-16,-5-5 0,-1 7 16,-1-7-16,-12-4-112,8 13 96,-4-9 32,6 8 16,-7-9 32,-3-3-176,2 13 161,1-11-33,-1 8 48,-1-7-48,-1-3-128,3 10 96,0-8 32,-3 2 32,2 1 0,-2-5-160,3 3 224,-3 0 0,2-2-16,-2 1 64,0-2-272,0 0 225,0 0 31,0 0 32,0 0-16,0 0-272,0 0 240,0-3-144,-1 0-224,0-7-288,1 10 416,-3-2-753,1-2-447,-2-7-545,2 7-736,2 4 2481,-2-13-2865,-1 3-1057,3 10 3922</inkml:trace>
  <inkml:trace contextRef="#ctx0" brushRef="#br0" timeOffset="211744.27">21278 9026 2545,'0'0'0,"2"0"1168,1 0-383,-3 0-785,4-2 656,-4 2-80,-4 1-16,-8 7-31,12-8-529,-13 11 512,-4 3 48,-1-1-64,-5 4-31,23-17-465,-26 20 400,-3 4-144,-2 2-16,-1 4-80,32-30-160,-34 31 64,2-1 0,-1 0 16,4-1 192,2-2 112,6 1 81,2-4-545,2 1-2241,17-25 2321,-12 25-6163,12-25 6163</inkml:trace>
  <inkml:trace contextRef="#ctx0" brushRef="#br0" timeOffset="40685.25">3962 9052 3025,'0'0'0,"-1"0"1232,0 0-143,-2-2-145,3 2-944,-1-2 913,0-1-225,1 2-240,0-2-192,0 3-256,4-3 161,-1 0-81,6 0-16,-6 1-32,-3 2-32,8-3-32,-3 3 32,3 0 0,-4 0-32,-4 0 32,10 0-16,-6 3-32,7 0 0,-1 2-1,-10-5 49,11 10 0,0-6-32,0 5 48,1-6 0,-12-3-16,11 2 0,-1 2 129,1 0 15,2-3 80,-13-1-224,13 1 256,1-1-80,1 0 64,3-2-48,-2-2-16,1-7-32,0 10-48,0-10-32,-17 11-64,17-2 32,-1-8 0,-2 8-32,-1 0-64,-13 2 64,11-3-96,-1 3 48,-7 0 32,10 0 32,-13 0-16,2 2 48,8 0 0,-8 1-48,0 1 32,-2-4-32,3 6 96,0 2-32,0-5 32,-1 2-48,-2 5 32,0-7 17,0 1 15,0-1 16,0-3-128,0 4 112,0 0-16,0-1-48,-1 0-80,1-3 32,0 2-128,-1 0-192,0 1-193,-1-2-271,2-1 784,-1 2-1169,-1 1-399,2-2-481,0 3 208,0-4 1841,0 3-2673,0-3 2673</inkml:trace>
  <inkml:trace contextRef="#ctx0" brushRef="#br0" timeOffset="207621.27">19456 9138 1632,'0'0'0,"-1"-3"368,-3 3 49,1-2 31,-3 1 48,6 1-496,-4-3 464,-5 1 48,7-2 65,-3 2-65,5 2-512,-2-3 464,2 3-464,-4-2 400,2 0-47,1 0-49,-1 2-32,2 0-272,0-3 208,0 3-64,0-2-16,0 2-80,0 0-48,0 0 48,0 0 32,0 0-32,0 0-48,0 0 64,0 0-64,0 0 112,3 0 48,5 0 80,-3 0 33,9 0 15,-4 0-144,3-3 0,2 1-16,-15 2-128,18-3 128,2 0 48,1-7-16,2 8-16,-23 2-144,22-4 128,0-7 16,0 8 0,-2-5-16,-20 8-128,21-3 128,-3 0-48,-1-8 33,-2 9 15,-15 2-128,12-4 112,-2 1 0,-8 0-48,2 1 16,-1 2-64,-1 0 0,1 0 16,-3 0-48,0 0 32,-2 2-48,-1 1-160,-8 3-225,11-6 417,-3 4-736,-10 0-448,4 2-353,4-2-272,-5-1-64,8 2 497,-10-1-753,12-4 2129,0 0 0</inkml:trace>
  <inkml:trace contextRef="#ctx0" brushRef="#br0" timeOffset="44408.27">6804 9052 1968,'0'0'0,"0"0"1041,0 0-1041,0 0 1168,3 0-15,-3-2-81,2 0-223,-2 2-161,3-3-144,-1 3-143,-2 0-97,0 0-304,1 0 208,4 0-96,-2 0-48,6 2-64,-6 1-32,-3-3 32,10 2-16,-1 2 16,3-1-16,0 2 48,-12-5-32,14 2 0,0 2 0,1 0 16,1-2-32,-16-2 16,14 2 16,0-1 0,-1 0 0,-13-1-16,13 0 32,-13 0-32,11 0 64,-2 0 16,-5 0 32,7 0 0,-11 0-112,2 0 144,2 0 32,-1 0 16,1 0-16,-4 0-176,2-2 160,0 2-31,1-2-17,-1 0-16,-2 2-16,0 0-32,0-3 0,0 3-32,0 0-16,0 0 32,0 0 0,0 0-64,0 0-128,0 0 160,0 0-545,0 0-351,0 0-529,0 0-608,0 0 2033,0 0-2289,3-2-1056,-3 2 3345</inkml:trace>
  <inkml:trace contextRef="#ctx0" brushRef="#br0" timeOffset="211511.27">20902 9068 2913,'0'0'0,"0"0"1152,0-3-335,0 3-145,0 0-672,4 0 464,6 0-96,-7 4 1,8 4-353,-11-8-16,9 11 32,2 0-32,3 2-48,2-1 176,3 2-16,4-1-16,-3 1 0,4-2 64,-24-12-160,21 13 256,2-4 32,-1 2 96,-2 0-64,-20-11-320,22 4 289,-3 8-49,1-9-64,-3 8-16,-17-11-160,17 3 128,-1 2-16,-1 4 64,-1-8-16,-14-1-160,10 4 176,0-1 0,-6 1-48,-1-1 0,-3-3-128,4 4 112,-3-1-32,-1 0 33,0-1 47,0-2-160,0 3 144,0-2 80,0 1-32,0-1-16,0-1-176,0 1 144,-1 0-112,0 0-176,0-1-336,-1 0-465,1 0-479,0 0-513,0 0-336,1 0 2273,3 13-1985,-3-13-544,0 0 2529</inkml:trace>
  <inkml:trace contextRef="#ctx0" brushRef="#br0" timeOffset="38972.25">2049 9157 3505,'0'0'0,"-2"1"1473,-3 0-81,1 1-271,4-2-1121,-5 0 816,2 0-255,1 0-177,1 2-64,-1-1-32,2-1-64,0 2-48,0-1-80,0-1-96,0 0 64,3 1-48,0 2-16,7-1 16,-10-2-16,3 2 0,8 0 48,1-2 0,1 0 32,-13 0-80,13-3 112,4 1-16,0-7 33,3 5-33,2-7 16,-1 7-48,-1-7 0,0 7 0,-1-6 0,-2 7-32,-1 0 0,-5 0-16,0 2 32,-8 1 0,11 0 16,-11 0 0,-3 0-64,9 0 64,-6 2 0,-1 3 16,1-2-64,-3-3-16,0 3-160,2 2-272,-2-2-593,0 1-864,0-4 1889,2 5-2817,-2-1-1553,0-4 4370</inkml:trace>
  <inkml:trace contextRef="#ctx0" brushRef="#br0" timeOffset="44718.27">6770 9266 3905,'0'0'0,"0"1"1969,0 1-272,0-2-1697,0 1 1393,0-1-305,0 0-320,0 0-335,0 0-433,10 0 208,-7-3-112,14 3-48,-3-3-16,-14 3-32,13-3 16,1 0 16,1 2-32,1-1-32,-1 2 32,4-3-48,0 3 48,-19 0 0,19-2 0,-19 2 0,18-3 32,-2 3-32,1 0 0,-1-3 16,-16 3-16,14 0 0,0 0 16,-2 0 0,0 0 32,-12 0-48,10 0 32,0-1 48,0-1 32,0-1 32,-10 3-144,8-3 144,2 0-16,-6 0-208,8-1-288,-12 4 368,4-10-976,10 7-897,-11-7-1121,11 7-1840,-14 3 4834,0 0 0</inkml:trace>
  <inkml:trace contextRef="#ctx0" brushRef="#br0" timeOffset="41082.25">4014 9310 2737,'0'0'0,"-2"0"1280,2 0-1280,-4 0 1329,0 0-96,1 0-225,1-3-160,2 3-848,-1-10 673,1 8-97,0-8-128,3 6-128,-3 4-320,4-11 176,-1 8-64,7 0-96,-8-1-64,-2 4 48,3-3-16,7 3 0,-8 0-16,9-1 16,-11 1 16,3 0-48,8 0 0,-6 1 16,8 2-32,-13-3 64,9 4-32,1-1 16,3 1 0,0-1 16,1 0 0,1 0 16,1-2 0,-2 1-16,-14-2 0,14 0 16,-1 0-16,0 0 32,-1 0-32,1-3 48,-1 0 0,-1 1 16,-2-1-16,2 0 0,-1-1 32,-1 2-64,-6-1-64,-3 3 48,13-3-256,-9 2-304,9-2-336,-10 3-369,-3 0 1265,10-2-1793,-1 2-320,-6 0-1072,-3 0 3185</inkml:trace>
  <inkml:trace contextRef="#ctx0" brushRef="#br0" timeOffset="-212209.46">17262 9614 736,'0'0'0,"-3"0"192,3 0-192,-5 0 80,5 0-80,-11-3 112,6 0 48,-7 1 0,9 0 16,3 2-176,-11-3 192,6 3 0,-5 0 33,6-3-17,4 3-208,-8 0 208,5 0-16,0-2-32,-2 2-16,5 0-144,-3 0 144,-2 0 0,1 0-32,-1 0-16,5 0-96,-5 0 64,-4 0 0,6 0-16,-7 0 48,10 0-96,-3-2 192,-6 0 97,5 0 31,-1-1 48,5 3-368,-9-2 272,7-1-96,-2 1-64,0 0-64,4 2-48,-10-2 48,7-1-32,-2 1 16,5 2-32,-10 0 0,10 0 0,-4 0 0,-5-3 16,5 3-32,-7 0 32,11 0-16,-4 0 0,-10 0 16,5 0 0,-2 0 0,11 0-16,-11 2 0,-4 1 16,0 1 16,-2 0-32,17-4 0,-19 4 0,-1 1 0,2-3 16,1 2 96,17-4-112,-17 2 240,6 0 0,8-1-31,-2 0-49,5-1-160,0 2 112,12-2 0,0 0 80,2 0-16,-14 0-176,15-3 128,1 0 16,0 0 16,0 0 32,-16 3-192,17-10 160,0 10-16,2-4-48,-1 3-48,-18 1-48,21-4 64,2 2-48,-1 2 0,3 0 0,-25 0-16,28 0-16,1 0 0,1 2 0,2 2 0,-32-4 16,35 3 16,0 1 32,-2 4-32,0-4 16,-3 6 81,-5-7 47,-3 2 112,-4-1 64,-18-4-336,14 3 352,-2-2 0,-9 0-64,9-1-96,-12 0-32,0 0-63,0-3-81,0 0-225,0 3 209,-3-11-512,0 11-384,1-10-513,1 10-624,1 0 2033,9 11-3217,-9-11 704,0 0 2513</inkml:trace>
  <inkml:trace contextRef="#ctx0" brushRef="#br0" timeOffset="-210418.46">18208 9693 1792,'0'0'0,"10"-3"449,-7-6-257,12 6-16,-15 3-176,11-10 192,-9 8 16,10 0 0,-10-2 16,-2 4-224,3-10 224,8 10 16,-11-2 0,1-1 33,-1 3-273,2 0 288,1 0 0,-1-2 48,-2 2-16,0 0-320,0 0 336,3-3 32,-3 3-31,0-3-17,0 3-320,0-1 256,0 1-112,3-2-48,-2-1-48,-1 3-48,4 0-16,5-2 0,2 2 0,0-3 0,-11 3 16,15-3 0,3 2 0,-1-1-16,3 2 0,-20 0 16,23-3 0,1 3 32,6-2 48,3-1 64,-33 3-144,37-2 192,2-1 0,2 0-80,-1 0-32,-40 3-80,39-3 32,-1 1 16,-3 2 16,-2 0-16,-33 0-48,31 0 32,-2 0 16,0 0-16,-3 0-16,-26 0-16,27 0 0,-2 0 16,3 0 0,0 0-16,-28 0 0,30 0 16,1 2-16,0 0 0,0 0-16,-31-2 16,34 2 16,2 1-32,0-2 16,1 0-32,-37-1 32,37 1-16,0 0 0,-3-1 0,2 0-16,-36 0 32,35 0-32,-4 1 16,0-1-32,-3 0 96,-28 0-48,28 0 96,-1 0 32,-27 0-128,24 0 177,0 0-33,-24 0-144,23 0 112,2 0-32,1 0-48,4 2 0,-30-2-32,26 1-16,3 1 16,-1 1 16,0 0-16,-28-3 0,27 3 0,2 2-16,1 4 16,0-5 0,-1 1 0,1 4 48,1-8-64,1 2 96,1 0-224,2-1-16,0-1 48,1 0-96,0-1 240,1 0 320,-2 0 64,-2-3 48,1-1 16,-3 1-272,-1-6-16,0 7-31,-30 2-161,31-4 128,-3 0-16,0-5-32,0 9-32,-2 0-16,5-3-32,0 3-16,-1 0 16,-30 0 0,31 0-16,-3 0 16,0 3-48,-1 1 176,-2 6 16,-5-5-320,-4 7 32,-2-8-160,-14-4 304,8 10-289,-4-5 321,-1-3 32,0 2 33,-3-4-97,2 3 128,-2-1 64,0-1-16,2 0-16,-2-1-160,0 0 80,0 0-192,0 0-320,0-2-417,0 2 849,0-3-1152,-1 1-241,0-2-352,1 2-320,0 2 2065,-1-5-3265,1 5 3265</inkml:trace>
  <inkml:trace contextRef="#ctx0" brushRef="#br0" timeOffset="65991.27">9648 9771 1312,'0'0'0,"0"0"320,0-3 64,-2 0 49,2 3-433,-1-2 480,1 1 0,0-2 16,0 1 65,0 2-561,-2-3 608,2 1 32,-2-1 48,-2 2-63,4 1-625,-2 0 592,-1-3-48,0 1-80,-1-1-47,0 1-17,1-1-64,0 1 0,-1 1-48,4 1-288,-4-5 240,1 4-64,-2-2-47,2 0-49,3 3-80,-5-2 32,-4 2 16,5-2-48,0 2 0,4 0 0,-11 0 0,8 0-32,-8 2 32,11-2 0,-3 0-32,3 0 32,-9 2-48,5 1 48,0 0 16,-1 0 16,5-3-32,-9 4 32,8-2-48,-4 2 0,0 0 0,5-4 16,-4 3-16,-1 6 16,0-5-97,5-4 97,-4 12-96,4-12 96,-10 5-48,8 9-32,-1-6 48,-6 1-16,9-9 48,-3 13-96,0-1 0,-1 2 16,1 2 0,3-16 80,-4 17-48,1 0 0,2 0 32,0 2 16,1-19 0,-2 17 0,2-1 0,0 1 16,0-1 32,0-16-48,4 17 48,-1-2-16,1 2 16,-2 0-16,-2-17-32,4 16 16,-2 2 0,3-1 0,-2 0 16,-3-17-32,4 18 32,4-2-16,-5-1 32,1 1-32,-4-16-16,3 17 64,8-1-16,-9 0-32,7-1 48,-9-15-64,3 17 0,6 0 32,-4 0-32,3 2 0,-8-19 0,4 18 32,5 1-16,-7 0 32,8 1 1,-10-20-49,2 21 80,2 0-16,-1-1 0,1 0-80,-4-20 16,2 19-64,0 1 48,0 0-16,1-1 96,0 0 0,-2 1-64,2-1 0,0 0 0,1 1 32,-1 0 16,1-2 0,-1 1 16,1-2 32,-2-1 32,0 2-16,1-3 80,-3-15-192,0 17 240,2-1-32,-2 2 0,0-1-64,0-17-144,0 19 144,-2-3 0,-1-2 17,0 0-17,3-14-144,-4 15 112,2-1 16,-3-1-32,1 0 32,4-13-128,-4 11 80,1-1 16,0 0 16,-3-6 0,6-4-112,-3 10 144,0-4 0,0 5-16,-1-8 0,4-3-128,-4 12 112,1-10-48,1 2 0,-1 6-32,3-10-32,-2 3 32,-2 1 16,2 5 0,-3-6-32,5-3-16,-3 10 0,-1-7 64,1 0 32,-1 8-31,4-11-65,-4 1 96,1 1 16,-2 2-16,0 0 64,5-4-160,-4 4 112,-6-2 16,8 1 48,-3-1 32,5-2-208,-9 1 224,5-1 32,-6 0 0,6 0-32,4 0-224,-13-2 241,2 0-33,1-2 0,10 4-208,-12-3 144,12 3-144,-11-10 128,-1 8-32,1-9-80,-1 9 32,12 2-48,-12-4 0,2-7 0,0 9-16,6 0-16,4 2 32,-10-4-48,8 1 32,-1 0-32,2 3-48,1 0 96,-2 0-128,2-1 32,0 1-64,0-3-225,0 3 385,3-3-576,-1 2-320,1-4-385,7 3-336,-10 2 1617,2-10-2241,8 8-928,15 7-177,-22-8-351,-3 3 3697,0 0 0</inkml:trace>
  <inkml:trace contextRef="#ctx0" brushRef="#br0" timeOffset="69681.27">11602 10050 3633,'0'0'0,"0"-11"849,4-1 159,5-2-48,-9 14-960,4-12 849,-1 9-97,0-8-80,7 9-31,-10-1 15,4-1 0,-2-5-47,1 9-65,-3 0-544,3-2 432,-1-1-112,-2 1-80,0 2-80,2 0-96,-2 3-80,3 8-32,-3-11 48,1 10-32,3 5 32,0 2-32,0 5 16,-4-22 16,3 22-16,7 6-32,-7 1 16,6 2-16,-6 2 16,7-2 32,-7-1 0,1-1-16,-4-29 16,10 30 0,-10-2 16,3 2-32,-3-30 16,3 26 0,-3-26 0,0 27 32,0-2-16,0-1 64,0-2-96,0-22 16,-3 20-16,0-1 32,-2-1-32,1-2 176,4-16-160,-4 14 145,0-1-65,2-2 0,-1 1-80,3-12 0,-1 11 32,1 0 16,0-2 16,0-4 64,0 5-48,3-6-16,0 7-32,6-9-32,-9-2 0,4 3-96,6 0-256,-8 0-321,9 0-415,-8-2-129,8-1-95,-8 0 63,6 0 177,-9 0 1072,3 0-1137,0-3 193,0-1 31,7-4-15,-10 8 928,3-5-753,-1-7 161,2 3 192,5-3-560,-9 12 960,0 0 0</inkml:trace>
  <inkml:trace contextRef="#ctx0" brushRef="#br0" timeOffset="-211531.46">16822 10210 6018,'0'0'0,"0"0"1009,0-2-609,0 2-400,9-3 208,0 0-48,-5 0 48,10-8-32,-14 11-176,3-2 144,11-2 0,-5-8-32,4 9 32,-13 3-144,11-11 129,2-1-17,-2 4 0,0-2-32,-11 10-80,12-9 80,-10 5-16,12-10 16,-11 12 80,-3 2-160,11-12 192,-10 2 48,3 7 0,6-8-112,-10 11-128,1-3 112,2-8-16,0 9-64,0-7 0,0 7 16,0-2-32,0-4 48,0 5 16,-3 3-80,3-3 48,-1 1-16,1 2-64,1 0-80,-2 1 16,1 3 0,-1-1 32,1 8 16,-3-11 48,1 3-32,2 11 0,-3-4 16,0 3 32,0-13-16,0 13 16,0 3 16,0 0 16,0 0-16,0 0 0,-2-3 0,1-2 16,1-1-16,0-10-32,-1 5 16,-1 6 96,2-9-64,0 0 16,0-2-64,0 2 65,0 0 15,0-2 48,3 0 32,-3 0-160,3-2 160,7-8-16,-6 6-48,10-11 0,-14 15-96,10-11 32,2 0 32,0-2 48,1-1-48,-13 14-64,12-14 48,1-1-32,0 2-32,-2-1 32,-11 14-16,14-14 80,-3 1-64,0 2 48,0-1-80,-11 12 16,3-3-64,8-1 16,-6 0-96,3 4 16,-8 0 128,3 0-128,0 2 0,0 7 16,-1 2-48,-2-11 160,0 11-112,3 4 48,-3 3 0,0 2 64,0 0 0,0 4-48,0-1 16,3 1 64,-3-24-32,10 23 0,-7-4 0,9-3 64,-1-3-16,2-3 64,2-5 96,1-1 0,3 0 32,1-4-272,2 0-896,1-10-1826,4 0-3200,-27 10 5954</inkml:trace>
  <inkml:trace contextRef="#ctx0" brushRef="#br0" timeOffset="54738.27">1559 10095 1856,'0'0'0,"0"-14"817,5 0-241,-3 0 64,2 2 33,-4 12-673,2-4 688,-2-5 0,0 9-47,0-2-17,0 2-624,0 0 528,0 0-48,0 0-192,0 1-112,1 3-111,2 6-33,-1-6 32,1 5 16,-3-9-80,3 6 96,-1 7 0,2-5 64,6 1 48,-10-9-208,1 11 256,3 2 48,6-1 0,-8 4-80,-2-16-224,3 16 192,0 2-48,7 1-79,-10-19-65,3 27 80,-3-27-80,1 26 32,4 4 16,-2 0-32,0 1 0,0 0 0,0 0 0,1-1 32,-2-2 0,-2-28-48,3 27 96,1-3 0,-1-1 32,0-4 32,-3-19-160,2 17 128,3-3 32,-2-1 16,1-1-16,-1-3-32,-1 0 64,1-5-16,2 6 0,-5-10-176,1 4 193,3-1-33,-1 1 0,1-1-16,-4-3-144,9 3 64,-7-2-224,1-1-385,1 0-383,-4 0 928,3 0-1393,-1 0-479,0-3-449,0 3 15,-2 0 2306,0 0-3457,0 0 3457</inkml:trace>
  <inkml:trace contextRef="#ctx0" brushRef="#br0" timeOffset="60545.27">5379 10039 1504,'0'0'0,"0"0"0,0 0 512,-1 0 177,-1-3 191,2 1 161,-3 2 15,3 0-1056,-4 0 961,1 0-161,2-3-96,0 3-79,1 0-625,-1 0 528,1 0-192,0 3-160,0 0-128,0-3-48,2 13-32,7-3 16,-5 4 16,6 4 48,0 1 16,-1 1 48,0-2-16,-5 0 16,-4-18-112,12 17 64,-10 3-32,11 0 0,-10 1-16,-3-21-16,12 22 0,-9 3 0,6 0 0,-6 1 0,-3-26 0,2 29 0,9-1 32,-11 0-32,2-1 32,-2-27-32,4 26 32,-2 1-16,1 0 16,-3-27-32,3 23 32,-1-1 48,-2-5 32,1 0 97,2 1 63,-3-18-272,2 17 368,-2-2 16,0-2-32,0-1-112,0-12-240,3 10 224,-3 0-64,2-6 17,-2 7 31,0-11-208,3 4 192,-1-2-32,-2 3 32,0-5-192,2 3 176,-2-3-176,0 3 128,2-2 16,2-1-144,0 0-80,-4 0 80,3-9-256,0 6-208,7-5-209,-9 5-303,-1 3 976,3-9-1217,0 6-383,7-9-545,-8 2-320,-2 10 2465,4-11-3634,-4 11 3634</inkml:trace>
  <inkml:trace contextRef="#ctx0" brushRef="#br0" timeOffset="55406.27">1963 10326 2369,'0'0'0,"0"0"672,0 0-672,0 0 800,0 0 97,0-2 15,-2 2-96,2 0-816,-1-2 641,-1-1-81,2 3 0,0-2-15,0 2-545,0-3 544,0 3-48,0 0-144,0 0-128,0 0-224,0 0 128,0 0-80,0 3-48,0 8 16,0-11-16,5 11 0,-2 6 0,8 0 32,-10 8-16,-1-25-16,11 28 0,-8 1 16,9 5-16,-8-2 16,9 2 32,-10-3-48,8-4 48,-1 0-32,-10-27-16,3 24 0,10 0 16,-10-4 32,10-3 49,-13-17-97,3 14 96,9-4 16,-10-1 80,9-5 48,-11-4-240,2 4 352,8-1 176,-8-1 0,1-1 65,-3-1-593,10 0 560,-10-3-64,3 0-96,0-1-31,-3 4-369,2-10 336,0 6-64,0-9 16,1 2-80,-3 11-208,3-11 208,-2-4 0,3 0-80,-1-5 32,-3 20-160,11-20 144,-9-2-32,2-5-15,6 1-1,-6-1-32,5-3 16,-7 2-16,7-4 16,-9 32-80,3-31 0,6-2 16,-6 2 16,8-1 16,-11 32-48,4-30 16,7 1-32,-7 1-16,8 2 16,-12 26 16,3-22-48,7 3-32,-6 6-80,5 9-241,-9 4 401,2-3-688,2 3-320,-3 0-545,2 3-608,-3-3 2161,3 14-3089,10 14-1506,-13-11 946,0-17 3649</inkml:trace>
  <inkml:trace contextRef="#ctx0" brushRef="#br0" timeOffset="63787.27">7960 10357 4129,'0'0'0,"0"0"1553,0 0-320,0 0-321,3 0-320,-3 0-592,3 0 321,0 1-129,0 3-112,8 6-48,-11-10-32,2 3 0,10 11-32,-3-2-16,-5 3 32,-4-15 16,13 14-16,-4 1-16,2-1 16,0-1 0,-1 0 0,0 2-96,-2 1 47,2-3 17,-10-13 48,3 15-48,9-1 128,-10 0 1,8-1 319,-10-13-400,1 12 560,3-2 48,6-6 33,-10 1-257,0-5-384,3 9 320,0-8 48,0 3 80,-1-2-48,-2-2-400,3 1 417,-3-1-65,2 0-16,-2 0 16,0 0-352,2 0 304,-2 0 16,0-2-16,0-1-79,0 1-81,2-1 0,-2-1-80,3-5 16,-3 9-80,2-2 112,2-7-48,-2 4 32,3-6-32,-5 11-64,3-3 48,1-11 0,-2 5 48,3 0-64,-5 9-32,3-12 144,6 1 112,-7-1-48,2-2 64,-4 14-272,9-14 209,-7-2-113,2-2 16,5 0-64,-9 18-48,3-19 80,6-1-16,-7 1-16,0-3 0,-2 22-48,4-23 80,-1 2-32,7 0 0,-10 21-48,2-21 48,-2 21-48,4-16 0,-1-1 16,-1 1-16,-2 16 0,3-16-16,-3 16 16,2-13-32,0 2-32,-2 9 16,0-2-32,0 4 80,0-4-112,0 2-64,0 2-32,0 0-17,0 0 225,-1 4-192,0 6 32,0-6 96,0 10-32,1-14 96,-3 5-208,2 7-176,0-9-352,1 6-289,0-9 1025,-2 5-1216,1 4-305,-1-5-240,2 1-288,0-5 2049,3 3-2337,7 2 192,-6-3-832,-4-2 2977</inkml:trace>
  <inkml:trace contextRef="#ctx0" brushRef="#br0" timeOffset="58472.27">3660 10214 2785,'0'0'0,"3"-5"912,-3 5-912,3-11 753,0 8-161,1-10-144,-2 13-128,-2 0-320,0-4 288,-1 2-48,0 1-15,-3-2 15,4 3-240,-4-2 192,-6 2-16,7 0 32,-8 0-32,11 0-176,-4 0 176,-7 0 48,6 3-48,-8 0 0,4 2-16,0 0-16,-1 4 17,1-6 31,9-3-192,-10 4 192,7 1 16,-9-3-16,10 3 0,2-5-192,-4 3 160,-1 1-16,1-1-48,0-1 0,4-2-96,-3 2 48,-2 1 0,3 0-48,1-1 0,1-2 0,-2 2-32,2 1-16,0 0 32,0 0-16,0-3 32,0 4-48,4-2 32,-1 3 0,7-2-16,-10-3 32,1 5-32,9 4 0,-6-5-16,5 6 80,-9-10-32,3 5 0,7 6 0,-8-6 16,8 7-32,-7-8 16,-3-4 0,3 11 0,7-6-32,-6 5 64,7-6 0,-1-1-32,2 2-16,-1 4 16,0-5-48,-11-4 48,12 10-16,1-8 16,-1 10-32,0-2 0,-12-10 32,11 9 0,0 2 0,1-1 0,-4 0 16,-8-10-16,9 12 0,1 2 0,-6 0-32,-4-14 32,8 16-32,-8 0 32,3 0-32,-3 0 144,0 0 0,0-16-112,-1 16 144,-3 0 48,-1 0-16,-5-2-32,10-14-144,-5 13 208,-6-1-79,0 2 15,0-1 48,11-13-192,-11 12 128,-1 0 48,0-3 0,12-9-176,-13 10 160,13-10-160,-13 4 144,2 0 0,-1 1 0,3-2 112,9-3-256,-9 3 272,4-2 33,-6-1-33,7 0-96,4 0-176,-4-2 176,-4-2-48,6-6-32,-1 6 32,3 4-128,-4-14 48,1 3 32,-1 1-16,1-3 0,3 13-64,-4-14 80,0-2 16,1 1-64,1-1-48,1 2 16,0 1-16,1 1-48,0 1-32,0 11 96,0-8-96,9-3-64,-7 2 0,10 4 48,-12 5 112,3-13-96,11 10-16,-3-10 32,0 10-48,-11 3 128,12-11-80,1 9 48,-2-8-32,3 8 64,-14 2 0,14-3-48,2-1-16,0 1 48,1-1-16,-17 4 32,17-4-48,0 2 32,0-2 0,-2 0 32,-15 4-16,16-4 0,-3 2 0,0-2 0,-3 0 0,-10 4 0,10-2-16,-1 0 32,-6 0 0,9-1-16,-12 3 0,2 0 0,2-2-16,-1 2 48,0-3 0,-3 3-32,4-2 0,5 0 16,-6-1-32,-1 3 16,-2 0 0,4-2 16,5-1-16,-7-1 16,2-5 0,-4 9-16,2-3 48,9 0 0,-9-6 32,0 7 32,-2 2-112,0-9 112,2 5-16,-2 0-32,0-6 0,0 10-64,-2-2 80,-2-2-16,-8-5 0,2 9 0,10 0-64,-10-3 48,-4-7-16,2 10-32,-4-3 0,16 3 0,-14-3 0,-1 0 0,0 3-16,3 0 16,12 0 0,-14 0-80,2 2 32,1-1 16,3 3-32,8-4 64,-5 3-48,-4 0-80,9 7-16,-3-7-32,3-3 176,-2 13-208,-1-1 96,1 2 32,-1 2 64,3-16 16,-2 18 16,1-1-48,1 5-33,-2-2-79,2 2-48,0 0-16,2 0 32,1-1 80,-3-21 96,13 18-32,-10-4 0,13 1 64,-5-3 0,-11-12-32,13 10 16,1 0 0,2-5-16,-2 7 0,-14-12 0,16 5-16,-1 3 64,-2-4 0,1-1 0,-14-3-48,13 5 80,-1-3 16,1-1-64,1 1 96,-14-2-128,13 0 112,-1 0 16,-1-3 33,-8 2-65,-3 1-96,14-3 144,-11-1-64,9-4 48,-3 3 0,-9 5-128,4-12 128,9 9-32,-5-13 32,-4 7-16,-4 9-112,11-11 112,-7 0 0,5 0 32,-6-3 32,-3 14-176,3-14 144,0-1 16,-1 0-32,-2-1 33,0 16-161,3-17 144,-3 1 16,0-2 16,0 18-176,0-15 48,0 15-48,0-12 0,0 1 0,0 9-48,0-2 0,0 4 48,0-3-48,0 0-16,0 3-16,0 0-32,0 0 112,0 1-112,-2 10 31,1-2 1,-1 1 0,2-10 80,-2 14-80,1 1-96,0 0-48,1 4 80,0-19 144,0 19-176,0 1 96,0 2 16,2-4 32,-2-18 32,3 19-48,1-4 64,5 1-32,-6-3-48,-3-13 64,11 12-48,-1-2 32,0-7 16,2 3 16,-12-6-16,12 2 32,1 2-16,2-3 32,-1-1-32,-14 0-16,13 0 64,-1-4-16,-1-5-32,1 4 64,-12 5-80,10-12 48,1 3-16,0-2 64,-3 1-64,-8 10-32,4-13 128,7 1-32,-7-2-16,0-2 48,-4 16-128,3-14 128,-1-4-32,0 0 113,-2 1-49,0 17-160,0-18 128,0 0-16,-3 2-80,0 2-16,3 14-16,-4-11 0,1 7 0,1-6-48,0 10-32,2 0 80,-2 0-80,2 0-64,-1 0-33,1 4-47,0-4 224,0 12-256,0 0 112,0 2-48,1 2 64,-1-16 128,4 15-176,6 0 32,-7-1-48,8-2 48,-11-12 144,3 12-32,8-2-48,-8 2 80,9-2 16,-12-10-16,3 11 0,12-1 16,-7-6-32,1 9 16,-9-13 0,11 4 0,-3 7 16,1 0-288,1-7-449,-10-4 721,9 11-1456,0-7-978,1 7-655,-7-8-1329,-3-3 4418</inkml:trace>
  <inkml:trace contextRef="#ctx0" brushRef="#br0" timeOffset="70279.27">12210 10186 4578,'0'0'0,"0"0"1824,0-3-511,-1 3-224,-3 0-289,-8 1-320,1 10-256,11-11-224,-13 13 192,-2 2 64,-4 3 97,-2 3 175,21-21-528,-23 23 560,-2 3-16,0 0-63,2-1-161,-1 0-64,1-1-64,4-2-48,2-3-16,1-2-16,4-3-112,3 0-48,5-4 48,4-10 0,-2 10-272,-1-7-576,2 6-1089,1-5-1409,0-4 3346,3 3-6003,-3-3 6003</inkml:trace>
  <inkml:trace contextRef="#ctx0" brushRef="#br0" timeOffset="67931.27">9967 10197 1952,'0'0'0,"0"0"833,0 0 63,0 0-896,0-2 945,0 0-33,-1-1-160,-1 3-207,2 0-545,-2-1 416,-1 1-112,0 0-48,-2-3 16,5 3-272,-4 0 288,-1 0 32,-5 0 65,7 0 15,3 0-400,-10 0 352,8 0-16,-9 0-48,6 0 0,5 0-288,-12 0 209,8 0-1,-8 0-64,7 0-64,5 0-80,-11 0 48,7 0-48,-8 3 0,7-2-32,-6 4 64,6 4-64,-6-5 0,0 0 16,11-4 16,-3 11-48,-8-8 16,6 9 0,-6-8 16,11-4 16,-3 13-32,-3-9 16,3 6 16,1-7-16,2-3 16,-1 10-32,0-7 16,1 10-48,0-11 16,0-2 48,2 12-32,7-7 0,-5 5 32,6-6-17,-10-4 17,9 11 0,2-6-32,-1 5 16,0-5 16,-10-5 0,13 11 0,-1-7 16,1 8-32,0-7-16,-13-5 32,12 14-48,1-3 0,0 1 0,0-1 0,-13-11 48,13 11 0,-2 2 0,-1 0-32,-1 1-80,-9-14 112,4 16-96,7-1-16,-8 2 48,0-1 80,-3-16-16,4 16 0,-1 0 48,-3 0 48,0-2 32,0-14-128,0 11 160,-1-2-16,-4 1 49,1-7-17,4-3-176,-10 12 176,7-9 48,-8 1-32,6 6 16,-7-8 0,4 0-16,-3 1 16,3-2 0,-3 0 32,0-1 1,2 0-33,4 0 0,5 0-208,-11-4 144,7-5-48,-4 7 64,5-7-32,3 9-128,-3-3 112,-1-10-16,2 3-32,1-3-48,1 13-16,0-11-48,0-5 48,3 2-32,7-3-16,-10 17 48,3-16-48,9 1 96,-2 1-32,-1 0 48,-9 14-64,13-13 48,-1 3-96,-1-1-16,0-1 48,-11 12 16,13-12-64,-3 1 16,0 1 48,0 0-16,0 1 0,-1 5 16,-5-7-16,8 8 16,-12 3 0,4-10-32,8 8 32,-9-8 0,10 8 0,-10-9 32,10 9-80,-3-8 48,0 7-16,-10 3 16,12-10-48,-1 6 48,2-6-16,-2 7-16,-11 3 32,12-13 0,-1 11-32,-2-8 48,2 7-16,-11 3 0,2-4 16,10-6-16,-8 10 32,-1-3-32,-3 3 0,9-5 16,-9 3 32,2-2-16,1 2 32,-3 2-64,0-4 112,0 2-32,0-3 48,-3 3-16,3 2-112,-4-4 80,-8 1 0,3 0 0,-4-1-16,13 4-64,-12-4 16,-3 1 0,-2 1-16,1 0-16,16 2 16,-16 0-16,1 0-32,0 1-48,3 1 16,1 1-32,1 7-32,6-7 0,-6 8-32,10-11 176,-1 2-208,-3 11 16,2-4 32,1 0 16,1 3 0,0 1-32,0 1 31,0 0-15,0-14 160,3 15-112,1 1 32,0 2 48,-1-3-16,-3-15 48,9 16-16,-7 0 0,8 0 16,-8-1-16,-2-15 16,11 13 0,-8 0 16,8 0-128,-9-3 32,-2-10 80,13 9-112,-3 0 0,-1-4 96,-9-5 16,10 9 16,-10-9-16,3 4 48,10-1 0,-8 0 32,9 0 0,-11-2 16,11-1 32,-4 0-32,0-2 48,-10 2-144,10-4 112,1-5-16,-1 6 49,-1-7-17,-9 10-128,9-3 240,-5-8 32,9 7-16,-10-9-32,8 4-176,-6-2 80,7 1 0,-9-2 0,-3 12-128,10-12 192,-8 1-64,0-1 32,1 3-47,-3 9-113,2-12 112,-2 4-32,0-2-64,0 7 16,0 3-32,0-9 16,-1 6-16,0 0 0,-2-1 0,3 4 0,-2-4 0,-2 2 0,2 0 0,0 0 0,2 2 0,-2-3-64,0 1-48,0 2 0,1 0-81,1 0 193,-1 0-192,-1 3 0,0 6-32,1 1 80,1-10 144,0 11-144,0 0 0,0 3-16,0 0 80,0-14 80,1 14-16,1 0 32,2 0 16,5 1-16,-9-15-16,3 11 0,8-1 16,-8 0-160,9-6-16,-12-4 160,4 11-144,10-8-32,-4 1 160,1 1 32,-11-5-16,10 2 32,-1 0 0,1-1 32,-7-1 0,10 0-48,-9 0 64,8-3-16,-8 2 0,-4 1-64,12-4 16,-9 1 32,10-8 160,-10 10 0,-3 1-208,11-11 256,-8 9-16,6-10-112,-5 4-64,-4 8-64,3-11 112,6-2 16,-6 0-16,0 0 17,-2-3-17,-1 16-112,2-16 32,-2 1 32,0-2-32,0 1-64,0 16 32,0-14-16,0 2 0,-1 2-16,0 9 0,1 1 32,0-4-32,-1-5-48,1 9 32,-2 0-17,2 0 65,-1 0-112,0 0-64,-1 1-80,2 3 0,0 7 32,0-6-16,0 10 32,0-2 0,0-13 208,0 14-224,3 4 0,6 0-1,-7 2 33,-2-20 192,9 22-192,-5-2 128,7 1-192,1-1 80,-12-20 176,9 18-160,4-2-16,3 0 224,-1-3-16,-15-13-32,17 12 64,2-1-32,-1-8 32,0 6-192,-18-9 128,17 2-528,-1-1-497,1-1-656,0 0-528,-17 0 2209,16 0-2385,20 15 384,-20-15 113,-16 0 1888</inkml:trace>
  <inkml:trace contextRef="#ctx0" brushRef="#br0" timeOffset="68551.27">11109 10217 3681,'0'0'0,"0"-2"1217,-1-2-17,-1 1-47,-1-1-161,3 4-992,-10 0 705,7 0-305,-6 0-176,4 3-32,-6 1 64,2 9 0,0-3 128,-1 0-15,10-10-369,-11 14 368,0 1 80,-1 4 32,-1 0 32,13-19-512,-14 19 449,-1 4-97,0-1-160,0 0-32,15-22-160,-14 23 144,2-1-32,3-3-16,4-1-240,5-18 144,-8 18-544,5 1-625,-1-2-960,2-1-1072,2-16 3201,-3 16-5491,3-16 5491</inkml:trace>
  <inkml:trace contextRef="#ctx0" brushRef="#br0" timeOffset="73681.27">14239 10286 2737,'0'0'0,"0"-2"1120,0-1-63,0 3-1057,-2-14 1040,-1 12-159,-2-8-209,-4 8-240,6-1-48,-3-8-96,3 9-47,-8-1-97,11 3-144,-4-3 64,-5 0-16,5 3 0,-7 0 0,11 0-48,-4 0 32,-6 4-16,6 5-16,-6 1-16,10-10 16,-4 10-16,-5 2-48,7 4 32,-2-1 32,4-15 0,-2 16 0,-3 1 16,-1 2 0,3 0 32,3-19-48,-4 19 32,0 1 0,1-3 32,2 1-16,1-18-48,-2 17 80,2-2-48,4-1 48,8 0 128,-12-14-208,10 12 192,3-2 96,1 1-48,2-3-128,1-3-32,-3 7 32,3-7-32,-1 6 1,1-7 31,-2 5-32,0-6 16,-2 0 16,-13-3-112,13 4 96,-2-2 48,-11-2-144,11 1 192,-1 0-16,-10-1-176,10 1 272,-7-1 112,11 0 32,-11-2 81,-3 2-497,12-3 432,-7-1-176,6-4-80,-8 5 0,-3 3-176,11-11 144,-8 8-16,7-10-16,-8 2-16,8 1 0,-10 10-96,2-10 112,7-2-15,-6 0 143,0 2-64,0-2 16,-1 2 32,1-3-176,-3 13-48,0-13 80,0 1 0,0-1-16,0 1-32,0 12-32,0-11 16,-2 9-32,1-2-48,-1 1-16,2 3 80,-3-5-64,0 3 0,-2 2 16,1 0 32,4 0 16,-9 0-80,6 1 64,0 0-32,-3 4 0,6-5 48,-9 3-32,6 1-64,-1 6 16,0-7-16,4-3 96,-3 12-112,0-3 0,2 2-16,1-1-1,0-10 129,0 11-160,2 2-48,1 0 16,8 1 16,-11-14 176,3 14-128,11 0 112,-3-1-16,0-2 32,-11-11 0,14 9 32,0-4-80,0 7 64,1-9-32,-15-3 16,14 6 0,2-4 48,-1 2-16,-15-4-32,15 0 96,-15 0-96,16 0 0,-3 0 32,-1-3 32,1-7-32,-13 10-32,10-2 64,-1-9 0,-5 8 0,6-9 32,-10 12-96,3-10 80,0 8 0,1-12-16,-2 4 16,1 0 161,-3-2 31,0 0-64,0-2 0,0 14-208,0-16 80,-1-2-48,-1-1 48,-9-2-32,11 21-48,-4-20 64,-7-3 0,7 1-64,-9-1 16,13 23-16,-10-23 0,-1 5-16,0 1 16,-1 4-96,12 13 96,-13-3-64,0-9-32,-1 12-48,2-2 32,12 2 112,-14-2-160,1 2 32,-1 1 16,0 1 0,14-2 112,-14 5-64,-1 4 0,0-5 15,0 7-15,15-11 64,-15 10-64,0 0-32,2 3 0,1-1 16,12-12 80,-10 13-64,1 1-16,6 1-32,-2-1-16,5-14 128,-4 17-128,4-1 48,0 1 16,11-2 0,-11-15 64,9 12-32,2-1-16,3-3-16,0-4 0,-14-4 64,16 10-160,-3-7-96,2 0 32,-1-3 15,-14 0 209,14 0-128,0 0 96,0 0 16,-3-2 16,-11 2 0,11-4 16,2-4-32,-2 3 0,4-3 16,-15 8 0,13-4 32,-1-7 16,1 7 48,-2-6 17,-11 10-113,12-10 112,3 6 48,-2-10-16,1 4 32,-14 10-176,16-9 128,-2-2-16,0 1 16,0-1-32,-14 11-96,14-10 16,-1-1 208,-1 1-48,2 7 0,-14 3-176,13-11 208,-2 11-240,-2-2-32,-4 2-16,-5 0 80,9 0-64,-6 0-16,0 2 0,-3-2 80,11 2-112,-11-2 112,2 4-112,7 0 16,-5 7-48,8-1 32,-12-10 112,10 8-144,0 4 16,2 1-16,0-1 64,-12-12 80,12 15-80,0 0 0,0 1 48,-3-2 16,-9-14 16,3 16 0,8-2-16,-9-3 48,1 0-48,-1 0-128,-2-1 48,0 2-49,-4-2 65,-6 0 160,0-1 0,-1-6-48,-4 7 65,15-10-97,-16 4 48,-2 5 32,0-5 48,-1 5-48,-1-5 96,0-1-16,0 3 32,0-4-128,20-2-64,-18 4 32,4-2 64,1-1-96,1 1 176,12-2-176,-9 0 96,5 0 0,-7 0 64,10-3-16,1 3-144,-1-8 160,1 8-160,-1-3 80,1-1-32,2-6-96,-2 10 48,3-4-64,9-8-192,-3 8-336,0-9-384,2 10-593,-11 3 1569,10-12-1937,0 10-160,2-8-208,-12 10 2305,10 0-2033,-10 0 2033,25 4-1473,-14-4-271,-11 0 1744</inkml:trace>
  <inkml:trace contextRef="#ctx0" brushRef="#br0" timeOffset="68266.27">10820 10245 7299,'0'0'0,"0"0"1793,3 0-609,0 0-335,1 0-193,0 0-240,0 1-224,4 3-112,-5 6-64,7 0 0,-6 4-32,9 1 0,-13-15 16,9 18-16,3-2-32,3 1 32,-1 1-48,-14-18 64,15 19-16,1-4 0,3 2-16,-2-3 32,-17-14 0,18 13-64,1 0-32,-2-5 32,0 3 16,-17-11 48,18 9 64,-2-5-96,0 9 0,-2-9 64,-14-4-32,12 9 96,1-5 96,-1-1 0,-2 1-32,-10-4-160,9 3 96,-6 1-64,8-1-176,-6 1-128,-5-4 272,8 3-496,-5 1-192,0-1-113,-2 0-223,-1-3 1024,3 4-1249,-1 0-271,0-1-305,-2-1 48,0-2 1777,0 3-2641,0-3 2641</inkml:trace>
  <inkml:trace contextRef="#ctx0" brushRef="#br0" timeOffset="69981.27">11847 10273 1696,'0'0'0,"0"-1"1089,0-9 47,0 10-1136,0-2 1217,0-7 15,0 9-79,2-3-161,1 3-159,-3 0-833,3 0 624,8-2-160,-8 2-144,10 0-79,-13 0-241,10 4 256,1 5-48,0-4 16,2 10-80,-13-15-144,15 13 48,1 0-32,1 2 16,0 1-16,2-2-16,-1 2 16,1 0-16,1-1 0,-20-15 0,17 17 0,2-3-16,-1 0 32,0 0 0,-1-3-16,-2 2 64,-1-2-144,0 2 48,-14-13 32,13 12 0,0-3 0,-2 2 64,-2 1 0,-9-12-64,3 9 80,11 1-48,-12 0 64,10-1-32,-11-4 32,3 6 48,-1-7-32,2 0 80,-5-4-192,3 11 160,-1-10 65,-1 2 31,2-1 32,-3-1-32,0 1-64,0-2-128,0 0-192,0 0-320,-1-3-257,-1 0-463,-1 0-497,3 3 1665,-3-4-2225,-3 0-592,-4 1-1345,10 3 4162</inkml:trace>
  <inkml:trace contextRef="#ctx0" brushRef="#br0" timeOffset="69181.27">11442 10306 2609,'0'0'0,"-2"0"1152,-1 0 81,3 0-1233,-3 0 1328,-1 2-79,-6-1-257,7 2-223,1 1-241,-3 6-160,1 0-112,1 1-160,3-11-96,0 14 64,0 2-32,0 1-16,9 1 48,-9-18-64,10 18 80,1-2 0,3-1 17,0-3 15,-14-12-112,17 12 128,-1-3-96,1 1 48,0-6-48,-17-4-32,17 9 48,0-5 96,-2-1 32,0 1 112,-15-4-288,13 3 336,-1-1 64,1-2 65,-2 0-65,-11 0-400,12-4 464,-2-5-64,-1 6-64,-6-6 129,-3 9-465,13-3 464,-10-7 32,0 6 0,1-6-176,-4 10-320,1-3 304,2-11-47,0 3-65,-3 2 16,0 9-208,0-13 192,0 1-64,0-4-16,0 1-32,0 15-80,0-15 64,-2-2 32,-1 3-16,2-4-16,1 18-64,-4-16 48,0 2-16,-7 0-64,2 3-64,-2 8-64,-2-1-32,-3 1-80,-1 0 16,17 3 256,-19 0-256,-4 0 15,2 2 81,1 1 32,20-3 128,-20 9-112,1 1 16,0 0 32,1 0-48,18-10 112,-19 11-272,2 0-176,1 0-272,1-2-177,15-9 897,-13 11-1024,3-2-369,1 1-384,5 1-640,4-11 2417,-5 11-2785,8 6 608,-3-14-416,0-3 2593</inkml:trace>
  <inkml:trace contextRef="#ctx0" brushRef="#br0" timeOffset="74599.27">15345 10292 5186,'0'0'0,"0"0"0,3 0 1921,-3 0-256,0-3-145,0 0-143,0 3-1377,0-3 1168,0 1-175,0-1-241,-2-2-144,2 5-608,-1-1 465,-2 1-145,0 0-64,-7 0-48,10 0-208,-4 0 112,-10 10 16,1 0 64,-1 4-16,-5 3 16,2 2-32,-2 5-63,-2 1-33,21-25-64,-21 26 48,-1 2 0,1-1-192,1-2-17,3-2 49,2 0-48,2-3 176,3-3-272,0-1-384,7-3-545,-6 0-768,7-3-960,0 1-1041,1-7-1024,1-4 4978</inkml:trace>
  <inkml:trace contextRef="#ctx0" brushRef="#br0" timeOffset="54314.27">1279 10421 1456,'0'0'0,"0"0"0,0 0 592,0 0 1,0-2 95,0-1 32,0 3-720,0-4 737,0 0-1,0 1 0,0-1-63,0 4-673,0-3 624,0-1-64,0 1-112,0 0-63,0 3-385,0-1 336,0-2-64,0 3-64,0-2-16,0 2-192,0 0 128,-1 0-16,-1-2 32,2 2 16,0 0-160,-1 0 208,0 0-16,1 0-31,-1 0-49,1 0-112,-2 0 64,2 0 0,-1 0 16,0 0 0,1 0-80,-1 0 80,0 0 16,-1 0-64,1 0 32,1 0-64,-1 0 16,0 0 32,-1 0 32,1 0-32,1 0-48,-2 0 64,0 0-32,0 0-16,0 1-16,2-1 0,-3 1 0,0 0 16,2 0-16,0 1 16,1-2-16,-3 1 32,2 0-80,-1 2 48,-1 0-32,1 0 0,2 1 32,-2 0-16,1 5 0,1-9 16,-2 3-16,1 8 0,-1-6-16,-1 8 16,3-13 16,-1 10 0,-1-1 0,-1 2 0,1-1 0,-1 1-16,0 1-16,2 0 0,0 0 16,1-3 0,0 2 0,0-1 0,0-6-16,0-4 32,0 13-16,2-10 32,1 10 16,0-9-16,-3-4-16,4 11 16,-1-8-16,1 7 0,4-7 16,-8-3-16,3 12 0,1-8 0,5 6 0,-6-6-32,-3-4 32,9 12 0,-5-9-16,8 9 16,-3-7 0,-9-5 0,10 9 16,-7-5-32,12 5 16,-5-7-32,-10-2 32,11 3 0,0 2 32,0-4-16,-1 1 80,-10-2-96,12 1 96,0-1 0,-1 0 0,0 0-16,-11 0-80,11 0 80,0 0 16,0 0-16,0 0 0,-11 0-80,11-3 48,-2 0 16,1 0 16,1 0-16,-11 3-64,12-3 16,0 0 0,-1-8-16,1 9 64,-12 2-64,10-4 64,1-6 0,0 7-16,-1-7 49,-10 10-97,12-3 96,-9-6 32,8 6 32,-8-9-16,-3 12-144,8-3 144,-5-10-16,1 10-32,6-10 16,-10 13-112,3-11 80,-1 1 0,2 1-16,6-2 32,-10 11-96,0-9 96,2-2 32,0 0 32,-2-1-32,0 12-128,0-10 224,0-4-63,0 0-17,-2 0 32,2 14-176,-3-19 112,-7 3-32,7-1 32,-9-1-48,12 18-64,-10-15 48,-1-3 16,-1 5-16,-2-1-64,14 14 16,-14-14-32,-2 5-32,-2 0-16,-2 5 0,20 4 80,-22-3-128,-2-1-32,-3 4-48,0 5-81,27-5 289,-28 15-304,1 2 64,3-1 32,0 4 0,24-20 208,-25 20-192,4 0-48,1 1-16,1 4-32,19-25 288,-18 22-337,2 1 1,2-3 16,1-1-16,13-19 336,-9 16-464,5-3-129,0-3-287,1-5-192,3-5 1072,0 5-1425,3-2-704,8 0-1953,-11-3 4082</inkml:trace>
  <inkml:trace contextRef="#ctx0" brushRef="#br0" timeOffset="59288.27">4841 10333 3713,'0'0'0,"0"-3"1297,2 0 47,1-7-31,-3 10-1313,0-1 1185,0 1-177,0-3-160,-2 1-175,2 2-673,-2 0 560,-2 0-176,2 0-144,-10 2-48,12-2-192,-2 4 144,-11 7-16,2-6-15,-1 7 15,12-12-128,-14 13 80,2 2 0,-3 3 0,-3 0-80,18-18 0,-17 22 32,-2-2-16,3 2-64,1-1 16,15-21 32,-13 23-48,2-2 16,2-1 64,5-1-32,0-5-256,2-2-657,1-2-928,1-4-1232,0-6 3073,2 11-5443,-2-11 5443</inkml:trace>
  <inkml:trace contextRef="#ctx0" brushRef="#br0" timeOffset="62924.27">7098 10311 1472,'0'0'0,"0"0"785,-1 1 127,1-1-912,-2 1 944,-1 2 1,0-2-113,0 4-256,3-5-576,-2 3 449,-1 6-97,2-6 16,0 8 80,1-7 0,0 0-31,0 1-49,0 4-80,2-7-64,9 1 0,-8 2-32,9-2-16,-12-3-176,10 3 128,3-2-16,4 0-16,0 0-64,-17-1-32,20 2-16,1 1 0,0-2-32,0 4 16,-21-5 32,23 3-16,-3 8 112,0-8-16,0 10 17,-20-13-97,18 3 128,-2 11-112,0-2-16,-2-1 48,-1 0-48,-3-1 0,-7-6 48,9 9-160,-12-13 112,2 5-96,8 7 47,-10-7-63,3 4 176,-3-9-64,4 4 97,-3 0-1,-1 4 80,0-5 32,0-3-208,0 4 192,-4 6 32,-5-7 16,9-3-240,-5 11 208,5-11-208,-15 5 192,3 6-32,-3 0 64,-1 0 81,16-11-305,-18 9 384,-1 3-48,0 0-48,3-2-112,16-10-176,-20 13 64,5-3 32,-1 0-32,2 0 0,14-10-64,-12 3 96,1 9-32,2-8 0,5 6-48,4-10-16,-4 3 32,0 1 0,1-1-48,2 1 0,-1-3 16,2 2-48,0-2-48,0-1-192,0 0 288,3 0-768,6 0-465,-5-3-560,8 0-832,-12 3 2625,13-4-3217,1 0-865,-14 4 4082</inkml:trace>
  <inkml:trace contextRef="#ctx0" brushRef="#br0" timeOffset="70913.27">12585 10381 1904,'0'0'0,"0"0"833,0-4-1,-1 0-15,-1 1 31,1 0 0,0-1-95,0 0-1,1 4-752,-1-3 736,-1 0-47,2 0-33,-1 1-80,1 2-16,0 0-560,0-3 465,0 3-65,3 0-48,0 0-80,7 0-16,-9 0-96,12-2-32,-10 2-48,11 0 48,-1-1 17,1 1 15,1-3 0,-15 3-160,17 0 112,2-2-32,-2-1-16,2 0 0,-19 3-64,17-1 64,2-2-32,-1 1 16,0 0-16,-18 2-32,15-3 32,1 3-16,-2-3 48,-3 3 0,-11 0-64,11 0 80,-2-1-16,-5 1 16,6 0-32,-10 0-48,2 0 64,1 0-16,1 0-16,-4 0-32,10 0 64,-10 0-64,0 0 32,2 0 0,1 0 0,0 0-16,-3 0-16,2 0 48,0 0-48,1 0 0,-3 0 0,1 0 0,-1 0 0,3 0 16,0 0 0,-3 1-32,0-1 16,2 0-80,1 0-112,-2 2-128,-1-1-80,0-1 400,0 2-544,0 0-33,0-1-159,0 0-224,0-1 960,0 1-1249,0 0-304,-3 1-368,0-1-176,-9 1-1296,12-2 3393</inkml:trace>
  <inkml:trace contextRef="#ctx0" brushRef="#br0" timeOffset="60945.27">5643 10323 4450,'0'0'0,"0"0"1552,0 0-303,0 0-353,0 0-896,0 1 657,3 2-305,-3 1-144,2 9-96,-2-13-112,4 12 32,-1 1-32,9 2 96,-3 2 48,-9-17-144,10 16 176,3 0 0,2 0-48,0-2-48,-15-14-80,19 14 80,0-1-48,2-3-80,2 3 80,-1-2 0,2 1-48,-1 0 144,0-2-128,-4 0-16,1 0 48,-4-1-16,0 3 16,-2-2 0,-2 3 16,0-2 16,-2 1-16,-10-12-48,3 12 80,9 0 33,-10-1 31,1-7 48,-3-4-192,2 12 224,1-9 48,-3 7-32,0-8 16,0-2-256,0 5 320,0-2-80,-3 0 1,0 2-1,3-5-240,-3 1 144,-1 0 64,0 2-80,-6-2-48,10-1-80,-3 2-80,-6-2-320,6 0-385,-8-3-591,11 3 1376,-3-4-2001,-7 1-576,9 0-113,-3-6-735,4 9 3425</inkml:trace>
  <inkml:trace contextRef="#ctx0" brushRef="#br0" timeOffset="64423.27">8622 10373 1248,'0'0'0,"0"0"0,-1 0 432,-3 0 145,-1 0 127,-4 0 144,9 0-848,-2-1 929,-2-2 127,0 3 33,0-2-17,4 2-1072,-5 0 1025,2 0-97,1-3-32,1 3-127,-1 0-97,2-2-96,0-1-191,0 3-81,0 0-304,5-2 224,6 1-112,-8 1-16,12-4 0,-15 4-96,12-3 64,0-1 64,1 1-80,1 1 0,-1-1-32,1-1-32,1 1 16,-1 1-16,-1 0 32,1 0 0,-2 2-16,-2 0 32,-10 0-32,9 0-32,0 0 32,-5 0 0,5 1-16,-9-1 16,3 3 0,0 0-16,6 3 32,-7-3-16,-2-3 0,4 3 48,5 1-32,-6-1-32,0 1 48,-3-4-32,11 2 32,-9-1-16,7 0 32,-5 0-16,-4-1-32,11 2 112,-7-2 0,6 0-32,-8 0-80,-2 0 0,4 0-208,5 0-256,-9-3-192,0 1-225,0 2 881,0-2-1072,0 0-97,0 2-127,-2 0-97,0-3-176,-1 1-95,0 2 95,-7-4-944,10 4 2513</inkml:trace>
  <inkml:trace contextRef="#ctx0" brushRef="#br0" timeOffset="74285.27">14995 10347 2241,'0'0'0,"0"0"1024,0-3-48,1 1-31,2-3 31,-3 5-976,0-1 913,3-2-65,-3 0-64,0 1-47,0 2-49,0 0-32,0-2-79,0 2-81,0 0-160,0 0-192,0 1-96,3 2-32,-3-3-16,4 12 0,6-4 48,-1 4 0,3 1 0,-12-13-48,15 14 16,4 3-16,5 0 16,1-1-16,-25-16 0,26 14 16,1 0 32,-1-1-208,0-2 64,-26-11 96,25 14-128,-1-2 32,-3-1 192,1-1-48,-22-10-48,17 11 64,-2 1-32,-2-1 16,-2-2 0,-11-9-48,10 10 64,-7-7 32,8 10-32,-10-3 0,4-5 16,-2 6 32,0-7 49,7-1 63,-10-3-224,0 5 256,4 0-48,-2-2 16,2-1 0,-4-2-224,4 2 192,-1-1 0,0-1-32,0 0-32,-3 0-128,5 0 128,3 0-16,-8-1 17,3-2-49,-3 3-80,3-2 144,-2 0-112,2-2 16,0 1-16,-3 3-32,0-4-112,1 1-48,-1-1-161,0-5-223,0 9 544,0-2-720,-1-2-321,-2 0-479,-1-4-433,4 8 1953,-5-3-2497,-3 0-161,2-9-831,6 12 3489</inkml:trace>
  <inkml:trace contextRef="#ctx0" brushRef="#br0" timeOffset="60071.27">5189 10407 3601,'0'0'0,"0"0"1489,0 0-113,-1-2-143,1 2-1233,0-4 992,-1 3-239,-1 1-289,1 0-208,1 0-256,-1 1 176,0 0-96,0 4 0,0 5-16,1-10-64,-3 10 16,0 0 32,2 2-32,-1 3 16,2-15-32,0 16 16,0 3-16,0 2 16,4 0-16,-4-21 0,9 22 0,-5 0 0,7-1 32,-1-3-16,-10-18-16,12 17 48,2-4 81,0-1-1,4-3 32,-1-6 0,1 3-32,3-4 48,-3 0 16,-18-2-192,19 1 240,-3-1 16,1-4 0,-2-4-16,-15 8-240,14-5 257,0-4-17,-2 4 16,0-8-32,-12 13-224,10-10 224,-1-1-16,-6 0 32,7 0 0,-9 1 64,-1-2 33,0-2 47,-1 1-48,1 13-336,-2-15 240,-10-1 0,0 1-80,-1-1-32,0 0 32,-4-1-64,1-2-32,-1 0 32,17 19-96,-17-19 48,2 1 16,1 2-32,-3 1-80,17 15 48,-13-10 0,1 5-112,1-4 16,0 9-48,11 0 144,-10 0-208,0 2 32,-1 2-48,1 6 32,10-10 192,-4 5-224,-9 8-32,3-2-128,10-11 384,-10 13-433,10-13 433,-9 14-480,-1 2-128,6 3-112,-6 2-209,10-21 929,-3 24-1216,2 1-305,1 3-432,0-3-448,0-25 2401,0 15-3730,0-15 3730</inkml:trace>
  <inkml:trace contextRef="#ctx0" brushRef="#br0" timeOffset="61191.27">5903 10337 3745,'0'0'0,"0"0"1969,0 0-1969,-3 2 1489,0 1-225,-2-1-207,2 3-193,3-5-864,-5 10 609,-1 0-97,-3-1-32,4 2 48,5-11-528,-11 14 544,1 0-95,0 2 15,-3 0 80,13-16-544,-13 16 544,-2 2-31,-2-1-129,1 0-208,16-17-176,-19 17 112,0-1-32,2 0 0,-1 0-48,18-16-32,-16 17 32,1-3 48,1-3-16,2 1-16,3-8-48,6 7 0,0-8-32,0 1-96,2 1-352,0-2-609,1 0-575,0 0-770,0-3 2434,3 5-3489,9-2-2050,-12-3 5539</inkml:trace>
  <inkml:trace contextRef="#ctx0" brushRef="#br0" timeOffset="59032.27">4591 10380 3361,'0'0'0,"1"-3"1569,-1-1 15,0 4-1584,3-1 1457,-3 1-1457,3-4 1185,-1 2-289,3-1-304,4 1-271,-9 2-321,3 0 176,9 0-80,-2 2-32,1 2-32,-11-4-32,16 10 32,2 0-32,3 1-16,1 3 16,-2 0-48,1 2 80,-1 0-16,-20-16-16,17 15-48,-17-15 48,18 18-32,-3-4 0,-1 3-16,-2-3 80,-12-14-32,11 13 16,2 3-16,-1-1 16,-12-15-16,10 12 0,-10-12 0,9 13 80,-6-5 16,8-4 48,-9 5 80,-2-9-224,4 2 240,-2 1 16,0-1-48,-2 1-32,0-3-176,3 1 192,-3 1-64,0-1 1,0 0-49,0-1-80,0 2 80,1-1-32,-1-1-48,0 1-48,0-1-128,0 0 176,0 1-513,0 0-399,0 1-369,0-2 1281,0 1-1697,0-1 1697,0 1-2161,0 0-96,18 10-48,-18-11 433,0 0 1872,0 0 0</inkml:trace>
  <inkml:trace contextRef="#ctx0" brushRef="#br0" timeOffset="56025.27">2615 10397 4514,'0'0'0,"0"0"0,0 0 1536,0-3-143,0 0-193,0 0-255,0 3-945,-1-1 672,0 1-256,0 0-208,1 0-95,0 0-113,0 0 48,0 0-16,2 0-32,2 1 32,-4-1-32,10 4 0,-6-1 0,7 7 16,-1-7-32,0 1 16,-10-4 0,11 9 0,1-8-32,2 3 64,1-2 112,-15-2-144,14 2 224,2-2 64,0 0 16,2-3-112,-18 3-192,17-2 144,-1-2-48,-2 0-16,0-5 0,-14 9-80,13 0 128,-2-8-80,1 8 16,-4 0-16,-4-3-32,6 0 48,-7 3-32,0 0 49,-3 0-81,10 0 32,-10 0-32,1 0 16,2 1-16,-3-1 0,3 3 64,-2 0-16,2 1 16,-3-2 16,0-2-80,0 4 96,0-1-16,0 0-64,0 0-16,0-3 0,0 3-192,-2 0-80,1-1-321,0 1-335,1-3 928,-4 0-1313,1 2-416,-2 0-480,3 0 0,2-2 2209,-4 2-3409,4-2 3409</inkml:trace>
  <inkml:trace contextRef="#ctx0" brushRef="#br0" timeOffset="62001.27">6650 10425 1232,'0'0'0,"-10"1"448,10-1-448,-11 1 448,0-1 33,6 0 31,-5 0 32,10 0-544,-4 0 544,1 0 1,-3 0 47,4-2 64,2 2-656,-3-3 753,2 1 63,0-1 48,1 2-63,0 1-801,0-2 704,0-3-96,2 3-127,2 0-81,-4 2-400,3-3 240,7 2-64,-8 1-96,1 0-48,8 0 0,-11 0-32,3 0 48,11 0-32,-6 0-32,3 1 32,-11-1-16,11 3-16,0 0 32,1 0-16,2 0 16,-14-3-16,17 2-16,1-1 16,-1 1 0,-17-2 0,19 0 0,-19 0 0,19 0 16,-1 0 32,1 0-48,0 0-16,-19 0 16,17 0 0,-2 0 16,1 0 16,-16 0-32,14 0 48,-14 0-48,13 0 32,-2-3 0,-8 3 32,9 0 0,-10 0-32,9 1 0,-11 1-16,2-1 0,-2-1-16,4 1 32,-1 0 16,2 0-16,-4 1 0,-1-2-32,2 2 16,-2-1 16,0 1 48,3-1 0,-3-1-80,0 0 112,0 2-16,0-2 1,0 2-17,0-2-80,0 0 32,0 0-96,0 0-161,0 0-111,0 0 336,0 0-560,-1 0-272,-1 0-465,1 0-704,1 0 2001,-1 0-2561,11 4 288,-10-4-528,0 0 2801</inkml:trace>
  <inkml:trace contextRef="#ctx0" brushRef="#br0" timeOffset="72230.27">13565 10446 2961,'0'0'0,"-2"0"1777,0 0-257,2 0-1520,-4 0 1313,3 0-128,0 0-193,0 0-240,1 0-752,-2 0 545,1 0-113,-1 1-48,2 2 16,0-3-400,0 2 544,3 1 17,6-2-33,-5-1-48,-4 0-480,14 0 320,-2 0-48,4-3 16,3 1-95,-2 0-65,0-1-16,2-1-80,0 1 32,-1-1-48,-18 4-16,16-2 0,-3 2 32,-1 0-64,-2 0 32,-7 2 32,9 2-80,-9 7 0,8-6 32,-11-5 16,3 11-32,7-1 32,-6-1-32,6 1-176,-10-10 208,1 10-417,3-6-351,6 8-368,-9-8-433,-1-4 1569,10 11-2081,-7-8-416,8 7-129,-11-10 2626,0 0-3569,0 0 3569</inkml:trace>
  <inkml:trace contextRef="#ctx0" brushRef="#br0" timeOffset="64725.27">8593 10483 3937,'0'0'0,"0"0"0,-4 2 2129,-4 2-192,3-2-256,1 0-288,4-2-1393,-3 1 1120,1-1-256,1 0-223,1 0-177,0 0-464,0 0 272,4 0-144,7-3-64,-9 2-64,-2 1 0,17 0 0,-5-3-48,1 3 48,2 0-48,0 0 32,2 0 0,1 0-16,0 0 32,-18 0 0,18 0 0,0 0-16,0 2 0,-2 0 16,-16-2 0,14 3 16,-3-2 0,2 1 32,-3 0-32,-10-2-16,9 1 0,1 0 64,-2 1-16,2-2 32,-10 0-80,9 0 112,-5 0 0,10-3 0,-11 0-16,-3 3-96,12-2 145,-9-2-81,11 2-225,-12-9-335,-2 11 496,12-3-1008,-11-9-673,3 8-944,7-9-929,-11 13 3554,0-9-4722,0 9 4722</inkml:trace>
  <inkml:trace contextRef="#ctx0" brushRef="#br0" timeOffset="71240.27">12631 10597 7427,'0'0'0,"0"0"1857,0 0-561,0 0-1296,1 0 1089,2-3-209,6 1-287,-5-2-177,-4 4-416,15-8 224,-4 5-32,2-1-32,0-5-64,1 7 0,-2-2-32,2-5 0,-1 7-64,-13 2 0,13-3 16,-1 1-16,-1-1-16,1 3 0,0 0 16,1 3-64,-2 0 16,2 1 32,0-1-16,-1 2 64,1 5-32,-1-6 0,-12-4 0,12 4 0,1 1 0,-2 0-32,2 4 32,-13-9 0,13 0 32,0 3-32,-1 0 64,2-3-32,-14 0-32,13 0 0,1 0 48,-1 0-32,-1-3 48,0 0-64,0 0-128,-1-7-336,0 7-529,-11 3 993,9-13-2161,2 13-1856,-7-12-1234,-4 12 5251</inkml:trace>
  <inkml:trace contextRef="#ctx0" brushRef="#br0" timeOffset="62376.27">6620 10594 2961,'0'0'0,"-1"0"1248,-2 0 17,-7 0-48,10 0-1217,-2 0 1104,0 0-143,1-5-209,1 3-128,0 2-624,0-2 528,0-2-79,0 3-49,2-4-112,-2 5-288,2-2 224,1-2-112,1 1-80,7 1-32,-11 2 0,4-2 0,6-1-32,-6 3 32,9 0-32,-13 0 32,3 0-48,11 0 32,-3 0-80,2 4 16,-13-4 80,15 4-80,1 6 32,1-7 0,2 6 32,-19-9 16,17 5 0,2-2 0,-2 2 0,2-1 32,-19-4-32,17 3 32,2-1 16,-2 0 0,3-2-32,-20 0-16,21 0 32,-4 0 16,0-3 0,-3 0 48,-14 3-96,15-11 80,0 9-16,-3-7-16,-2 6 0,-10 3-48,11-2 96,-2-9-48,-6 11-48,9-3-32,-12 3 32,3-3-224,0 1-272,0 2-337,1 0-623,-4 0 1456,3 0-2001,1 0-400,-1 1 304,0 2-528,-3-3 2625,0 0 0</inkml:trace>
  <inkml:trace contextRef="#ctx0" brushRef="#br0" timeOffset="56361.27">2657 10594 3201,'0'0'0,"-3"0"1505,-2 3-1,-4 0-111,6-1-192,1-1-209,1 1-256,1 0-127,0-2-609,0 1 464,0 0-16,0 0 48,3 0-96,-1 1-47,7-2-113,-5 0-80,8 0-16,-12 0-144,12 0 80,0-2 32,3 0-80,-1 0 16,3 0-32,0 2-16,-1 0 0,2 1 0,-2 0-16,1 2 16,-1 1 0,1 6-64,-17-10 64,14 3 0,2 7-48,-2-7 32,-1 8 64,-3-8-48,0 7 16,-1-8 0,-5 1 32,-4-3-48,13 3 48,-9 2 48,5-5 32,-4 0-16,5 0 32,-6 0-128,7-2-224,-8-2-400,-3 4 608,14-11-1185,-4 8-720,0-10-1136,1 4-2578,-11 9 5619,0 0 0</inkml:trace>
  <inkml:trace contextRef="#ctx0" brushRef="#br0" timeOffset="141224.27">1508 11641 768,'0'0'0,"-5"2"288,-4 2 96,-3 5 32,12-9-416,-10 4 433,7 7-33,-2 0-64,-6 0-32,11-11-304,-3 12 304,-10 1 64,3 0 49,1-2 31,9-11-448,-5 11 432,-5-1-48,6 2-48,-1 1-32,5-13-304,-4 11 305,-6 0-1,9 0-48,-2 2-32,3-13-224,-3 15 160,-1 2-16,-1 4-16,-5 0-16,6 3 0,-8 4-16,0 3-48,-2 7 0,14-38-48,-17 44 32,-3 4 32,-3 4 32,-4 1 0,27-53-96,-30 55 128,-3 4-15,2 0 31,0-4-16,31-55-128,-35 55 176,1-2 32,0-4 16,-1 1 32,35-50-256,-27 46 272,1-3 304,4-3 129,2-5 111,5-5 1,11-17-817,-7 1-145,7-2-111,4-12 256,-12 13-320,9 0 416,-8 0 16,8-2 16,3-11-128,-11 11 80,7-1 32,-1 0 16,3-7-63,2-3-65,-4 10 96,0-9-16,1 1 0,2-1-32,1-1-48,-1 1-48,1-1-32,0 0-161,0 0-255,0-2-352,0 0-513,1-2-672,-1 1-480,4-1 32,-4 4 2481,4-2-2961,-4 2 2961</inkml:trace>
  <inkml:trace contextRef="#ctx0" brushRef="#br0" timeOffset="156736.27">6478 11755 1376,'0'0'0,"3"0"400,-3-10 49,1 9 47,-1 1-496,0-11 448,0 11 16,0-2-16,0 1 33,0 1-481,-1-3 480,1 1 32,-5-1 32,2 3 33,3 0-577,-3-3 576,-2 3 0,0-1-64,1 1-47,4 0-465,-5 0 464,0 0-48,1 0-16,-6 0-32,8 0-48,-2 0-63,-5 0-49,9 0-208,0 0 144,0 0-144,-6-2 112,2 2 0,0 0-48,-6 0 16,8 0-32,-3 0 0,-4 0-32,5 0-16,4 0 0,-3 0 16,-1 0-32,0 0 16,-1 2 16,5-2-16,-4 1-16,-1 4 32,0-2-32,2 1 0,3-4 16,-3 4-48,-1 5 16,2-6 0,-2 8-32,4-11 64,-1 3-16,-2 11 0,2-4-16,1 0 32,0-10 0,0 12-16,0 0 0,0-2 0,0 2 16,0-12 0,2 13-48,-2-1 32,3 3 0,-3-3-16,0-12 32,2 12 32,1 2-16,-3-3 32,2 2-32,-2-13-16,3 13 16,-2 0-16,1 1 32,-2 0 0,0-14-32,3 16 32,0-2-16,-1-1 32,1 1-16,-3-14-32,0 15 80,2-1-32,-1 2 32,-1 0 0,0-16-80,3 15 64,0 1 32,0-1 16,0-2 32,-2 0-32,-1-1-16,3 1-32,-1-2 0,-2-11-64,2 13 32,1-1 16,1 0-16,-1-1 16,-3-11-48,3 15 16,1-3 0,0 2-16,-1 2 32,-3-16-32,3 12-32,0 2 80,0-1-32,1 1-16,-4-14 0,3 14 49,0-2-33,-2 2 48,2 0 0,-1-1-32,1 0 48,-1-1-48,0 0 0,-2-12-32,2 13 48,1 0-32,-1-2 0,-2 1 16,3 1-16,-1 1-16,0 0 0,0 3 0,-2-17 0,0 15 0,3 1 0,-1 2 16,1-3 0,-3-15-16,2 16 32,0-2 0,0 1-32,0 1 0,-2-16 0,3 16 0,0 2 0,-1-2 0,0 1 48,-2-17-48,2 18 16,0 0-16,-2 1 0,3 1-16,-3-20 16,0 18 32,2 2-32,-2-1 48,0-2 0,0-17-48,0 19 32,0-4 32,0 3-16,0-1-32,0-17-16,0 14 64,0 1 0,0 1-16,0-2-16,0-14-32,0 17 0,0-4 48,0 2-32,0 1-16,0-16 0,-2 17 48,-1 1-32,0 0 48,1 0-48,2-18-16,-3 16 32,-1-1 0,-1 0 16,1-1 16,4-14-64,-4 14 48,-1-1 16,2 1 16,-6-2 48,5-2 0,0-6-16,-5 7 81,4-7 15,-3 7 80,-1-7 112,-1 0 288,-3-1 49,13-3-737,-15 1 768,-2 1-128,1-1-384,0-1-144,-2 0-32,18 0-80,-17 0 48,-1 0 48,2-3-47,16 3-49,-16-1 32,16 1-32,-14-3 0,2 0 0,2 3-48,10 0 48,-5 0 16,5 0-16,-11 0 0,7 0-49,-1 0-63,3 0-336,2 0 448,-2-2-1008,2-9-721,2 3-1200,10 5-1409,-12 3 4338,17 2-5571,-17-2 5571</inkml:trace>
  <inkml:trace contextRef="#ctx0" brushRef="#br1" timeOffset="185626.27">17252 11971 2128,'0'0'0,"0"-12"625,0 12-625,0-13 432,0-1 16,0 4 32,2 6 17,-2 4-497,0-10 544,3 10-32,-3-4-48,0 2-80,0 2-384,0 0 289,0 0-97,0 0-96,0 0-48,0 1-16,0-1-32,0 5-16,-2 8 16,0-1 0,2-12 0,-3 20-16,3-20 16,-3 26 0,1 8-80,1 7 16,0 7-32,1-48 96,0 56-96,0 6 32,3 10 0,6 2 0,-9-74 64,4 74-65,10 1 1,-4-1 16,-2-2 16,2 0-16,-1 0 48,-6 0-32,-3-72 32,4 70-32,-4-70 32,2 67 16,-2-1 0,-2-7 48,-8-2-32,10-57-32,-11 52 80,-2-4 113,-1-6 351,4-3 272,10-39-816,-5 32 977,-4-2 15,7-4-336,-2-6-175,1 1-81,0-3-112,2-4-64,0 0 0,1-14-224,-1 13 176,0-3 80,-1 0-16,1-6 17,1-4-257,0 11 224,0-10-16,0 4-16,0-2-32,0-3-160,0 4 160,0-2-64,0 0 32,0-1 0,0-1-128,3 2 128,-3-2 48,0 0-48,0 0 0,0 0-128,0 0 128,2 0-15,-2 0-33,0 0 0,0 0-80,0-3 96,0 1-16,0 2-80,2-2 32,-2 2-32,3 0 48,-1-4 0,0 1-48,1-2-48,0 3-112,-3 2 160,4-4-385,6-6-335,-7 7-576,5-9-593,-8 12 1889,5-4-2674,9-7-463,3 25 672,-5-26-256,-12 12 2721</inkml:trace>
  <inkml:trace contextRef="#ctx0" brushRef="#br0" timeOffset="142383.27">770 12146 768,'0'0'0,"0"9"480,0-9-480,0 3 624,0 10 33,0-4-1,0 2-80,0-11-576,3 11 544,-1-1-47,2-6-33,5 6 16,-9-10-480,2 4 544,15 6 449,-7-8 127,0-1 49,-10-1-1169,8 1 1104,-3-1-559,6 0-113,-8 0-304,8 0-32,-8-2-16,10-1-64,-9 0 240,-4 3-256,14-4 240,-3-7-80,-1 9 0,0-10-32,-10 12-128,3-3 128,10-9-47,-10 8-17,8-8 16,-11 12-80,2-3 80,3-9 0,4 8 32,-9-7-64,0 11-48,2-4 64,-2-7 16,0 9 16,0-10-16,0 12-80,0-4 64,0-7 16,0 8-16,-2-8-16,2 11-48,-2-3 80,-3-8-64,-5 9 0,5-8 80,5 10-96,-12-3 32,0-10 16,-2 11 32,-1-8 272,15 10-352,-17-2 320,-4-2 33,3 1-129,7 3-929,11 0 705,-13 0-816,2 0-192,-1 2 79,-2 3 497,14-5 432,-14 11-832,3-2-769,0 5-960,1 4-497,10-18 3058,-3 20-3425,3-20 3425</inkml:trace>
  <inkml:trace contextRef="#ctx0" brushRef="#br0" timeOffset="162059.27">8492 12151 1296,'0'0'0,"-1"-15"480,-2 2 161,3 13-641,-2-14 832,2 4 96,0 8-15,0-2-17,0 4-896,2-3 945,1 0 47,-2 1-15,1 2-161,-2 0-816,0 0 560,3 0-208,-3 0-160,2 0-128,-2 0-64,3 2 0,0 1-16,-3 8-48,5-2 64,-5-9 0,3 16-16,0 0 0,0 4 0,-1 3 0,-2-23 16,3 27 16,0 3 0,1 2 16,5 2 80,-9-34-112,2 34 209,7 4 31,-6-3 80,6-1-16,-9-34-304,2 33 256,8-4 16,-8-3 16,1-1 17,-3-25-305,3 22 288,8-2-48,-10-2-32,1-2-48,-2-16-160,5 15 176,-2-1 16,0-2 16,-2-2 0,1-6 16,1 6-48,-1-8-47,1 1 31,-1 0-80,1 0 48,-3-1-32,1-2-224,-1 0 128,0 0-449,0 0-559,0-2-689,0-1-944,0 3 2641,0-4-3410,4 0 689,-4-6-560,0 10 3281</inkml:trace>
  <inkml:trace contextRef="#ctx0" brushRef="#br0" timeOffset="181149.27">16370 12468 2865,'0'0'0,"0"0"1344,3-3-31,1 0 0,-4 3-1313,1-11 1312,2 9-191,-3-7-161,2 6-143,-2 3-817,0-4 704,3-8 0,-1 3-80,1 0-47,-3 9-577,4-10 544,5-2-112,-7 2-48,1 0-95,-3 10-289,5-9 240,-2-2-48,1 2 16,-3-1 16,-1 10-224,0-10 192,0 0 16,0 1-16,0 0-64,0-2-16,-4 1 16,-5 0-16,6 0-64,3 10-48,-12-11 48,2-1 0,0 1-16,-2 0 16,12 11-48,-11-11 33,-2 0-17,-1 0 16,0 2-16,14 9-16,-15-4 32,0-6-64,0 10 16,-2-2-16,17 2 32,-16 0-65,0 0 1,-2 9-16,2 3-16,16-12 96,-19 15-80,1 7 0,-1 4 16,2 6 32,17-32 32,-15 34 0,2 4-32,5 0 32,8-38 0,-5 40 16,5-40-16,0 37 0,3-1 96,11-1 0,4-6 16,2 1 32,0-5-31,2-1 31,2-3-32,-1-2-16,1-3 0,2-2-32,0-3 16,-26-11-80,29 11 96,-3-8-32,1 1 16,-2-3-80,-25-1 0,27 0-144,-2-2-96,1-9-401,0 0-895,-26 11 1536,24-11-3474,0 0-1264,-4-1-1201,-20 12 5939</inkml:trace>
  <inkml:trace contextRef="#ctx0" brushRef="#br0" timeOffset="151172.27">4009 12262 1840,'0'0'0,"-1"-3"705,1 3-705,-4-2 832,-6-2 0,6 2-63,1-1-145,-2 0-144,1 1-160,0 2-79,-1-3-113,5 3-128,-3 0 64,-1 0-32,-2 2-16,2 0 0,-5 3 16,5 4 0,-1-5-16,-5 7 48,6-6 32,-5 10 0,6-1 48,-1 1-16,4-15-128,-3 18 128,0-1 16,3 1-16,0 0-16,0-18-112,0 20 96,2-2-16,1 2 0,8-3 16,-11-17-96,3 16 96,6-1 16,-6 0 0,8-3-15,-11-12-97,4 13 128,5-2-32,-6 0 0,8-1 32,-11-10-128,3 9 112,8-4 80,-8 7 128,10-8 96,-13-4-416,4 11 560,9-6-15,-5-2-33,-4 0-112,-4-3-400,14 2 336,-10 0-48,8-1-15,-3-1-33,2 0-32,-1-3-16,3 0-48,-1-8 16,-12 11-160,12-4 96,1-6-16,-1 5 0,-2-6-32,-10 11-48,11-3 64,0-10 0,-3 10 32,-4-11 16,-4 14-112,11-8 128,-8-1 32,0-1-64,0 1 16,-3 9-112,1-10 161,-1 1-113,0-1 32,0 0-16,0 10-64,0-9 32,0-4 0,-4 5 0,2-2-64,-2 1 16,3 5 16,-1-4-64,2 8 16,0 0 48,-1 0-80,-1 0-64,0 0-1,1 2-47,1-2 192,-2 11-144,-1 1 16,1 0 48,1 3 0,1-15 80,-2 13-64,-1 2 32,3 2 16,-1-1 0,1-16 16,0 17-32,0-3 0,3 0-32,8-3 64,-11-11 0,4 11 0,7-3 32,-1-4 16,0 4-32,-10-8-16,10 3 32,2 0 0,0-1 80,-2-1-32,2-1 16,0 0-16,0-3-32,0-1 16,-12 4-64,12-9 48,-2 7-32,-1-1 32,0 0-32,-9 3-16,10-3 16,-7 1 32,9-3 0,-9 2 0,7-1 17,-9 1-33,9-1 0,-8 1 48,-2 3-80,4-9 96,-1 7-16,0-9 64,-1 9-80,-2 2-64,2-12 64,0 9 48,-2-11-48,0 11 32,0 3-96,0-16 80,-1 5-32,-2 0 48,-7-1-48,10 12-48,-4-13 64,-9-1-48,2-2-16,-2 2 0,13 14 0,-14-14 0,0 1-16,0-1-32,-1 0 0,15 14 48,-13-14-80,-3 1-64,0 0-64,1 4-112,15 9 320,-12-3-385,-1-1 17,3 4 0,1 0 64,9 0 304,-10 4-288,7 7 32,-7 1 0,8 0 0,2-12 256,-3 17-305,0 1 1,3 5 32,0-1 16,0 5 80,0-27 176,3 22-112,0 1 32,9-3 16,-12-20 64,3 18-16,8-2 0,-1-2 32,-1-4 0,3 0 16,-12-10-32,11 3 16,1 6 0,1-7 0,1 1 0,-14-3-16,14 0 80,0 0-32,-1 0 16,0 0 80,-13 0-144,13 0 80,-2 0 0,-1-3-16,0-1 0,-10 4-64,8-9 64,2 6 32,-1-6-64,-9 9-32,9-3 112,-9 3-112,4-14 48,8 12 16,-7-12 16,7 4 0,-12 10-80,3-10 128,11-2-15,-3-2 15,0-1 0,-11 15-128,12-17 80,1-3 16,-2 0-48,0 3-48,-11 17 0,11-15-32,-1 3-48,0 2 0,-1-1 0,-9 11 80,12-3-96,-10-1 32,11 3-16,-9 1-33,-4 0 113,10 0-96,-8 0 16,9 5 0,-8 4 48,5-4-16,-5 6 32,7-7 16,-7 8 0,-3-12 0,8 6 0,-5 8 0,0-5-16,6 2 16,-9-11 0,0 13-32,4-1 16,0-2 32,-4-10-16,3 12 32,-3-12-32,2 10 16,-2-1 0,0 2 0,0 1 16,0-12-32,0 13 32,0 1 32,-4 0-32,-6-1 96,10-13-128,-4 14 80,-8-2 49,1 1-17,-1-3-48,12-10-64,-10 11 144,-1-6 0,-1 4 0,2-5 64,10-4-208,-11 4 272,1 0 0,1-1 48,4-2 16,5-1-336,-9 0 193,5 0-1,1 0-32,-1-3-48,4 3-112,-5-1 128,1-3-32,1-6-48,0 6 0,3 4-48,-4-13 64,2 3-64,0 0-32,1 0-32,1 10 64,0-9-176,0 5-176,3-8-193,0 8-319,-3 4 864,9-10-1233,-5 8-463,0-8-433,6 8-432,-10 2 2561,2-2-2482,-2-12-847,0 14 3329</inkml:trace>
  <inkml:trace contextRef="#ctx0" brushRef="#br0" timeOffset="178706.27">13755 12320 2337,'0'0'0,"-5"0"736,-6-3 16,11 3-752,-5-3 769,-6-2-49,7 4-128,2-3-80,2 4-512,-6-3 481,-2-1 31,6 1 64,-2-7-32,4 10-544,-5-3 465,2 0-113,-2-8-128,-5 9-112,10 2-112,-2-3 64,-2-1-48,1 0-32,-2 1-16,5 3 32,-4 0-112,-6 0 16,7 0 0,-1 2 0,4-2 96,-10 4-48,7-1-16,-7 2-32,7 4 48,3-9 48,-10 5-64,7 6 16,-8 0 0,8-1 48,3-10 0,-4 11 0,1-1 32,0-1-16,2 4 0,1-13-16,-2 8 16,2 4 16,0-2 32,0-1 16,0-9-80,2 11 112,2-1-16,6 1 48,-6-7-48,-4-4-96,11 11 128,-1-7-32,1 0-16,0 6-16,1-6-16,2 7-32,2-7 16,-3 8 0,-13-12-32,17 10 16,-2 0 0,-2 1 0,1 0-16,-14-11 0,13 11 16,0 0 16,-1 1-16,-12-12-16,10 13 0,-6 1 16,7-2 16,-8 1 0,-1-3 48,-2-10-80,2 10 64,-2 1 48,0-7 32,0 8 32,0-12-176,0 3 209,-3 2-1,-2 4 16,-4-8 16,9-1-240,-3 5 176,-8 0 0,2-2-64,-1 2 0,10-5-112,-9 3 80,-2 1 0,3 0-16,-3-1-48,11-3-16,-9 2 64,-1 1-48,6-2 48,-7 0-16,11-1-48,-3 1 80,-7-1 0,6 0 32,0 0-15,4 0-97,-4-3 128,0-2-32,1-3-16,-1 4 32,2-7-80,-1 7 16,0-10-32,2 5-16,1 9 0,-2-9-16,0-2 16,1 2-32,0-1 0,1 10 32,-1-3-48,0-10-16,1 10 32,0-6-16,0 6 32,0 1 0,0-9-32,3 9 16,-3 2 32,4-3-64,5-7-16,-5 8-1,8-1 1,-12 3 80,11-10-80,0 7 0,5-6 0,0 4 0,-16 5 80,19-9-64,2 5 16,2-8 48,1 2 0,-24 10 0,22-3-16,1-10 16,-2 9 48,-2-5-32,-19 9-16,14-3 32,0-7 0,-1 9-16,-2-4 16,-2-3 32,-5 5 0,4 0 0,-5-1 16,-3 4-80,2-9 96,1 6-31,0 0 15,-2-6 0,-1 9-80,2-3 96,1-5 16,-1 5-16,-2-7 16,0 10-112,3-1 80,-1-3-16,-2-7-32,2 8 48,-2 3-80,0-11 112,0 8 32,0-9 32,0 3-32,0 9-144,-2-10 144,-2-3-32,0 2 0,-7 0-64,11 11-48,-6-9 0,-7 5-32,2-9-32,1 11 0,10 2 64,-11-4-64,1 1 0,-1 1-16,-1-1-32,12 3 112,-11 0-112,0 0-48,1 5-16,-2 3-64,12-8 240,-8 11-256,-2 3 80,7 5 16,-6 1 47,9-20 113,-4 20-64,0 3-16,2 1 32,1 0 0,1-24 48,0 26-16,0-2 0,0 0 16,3-1-32,-3-23 32,11 22 32,-8-2 0,11 2 16,-4-2 32,-10-20-80,14 19 80,0 0-48,1-2 49,-1-1 31,-14-16-112,14 15 96,1-3 64,1-2 16,0-5 0,-16-5-176,16 11 256,-1-9-32,0-1 0,-1 0 0,0-1-48,-2 0 0,-1-3 17,-1-6 15,2 6-64,-4-8 16,2 9-64,-7-11 16,-3 13-112,11-3 80,-7-9 64,5 3-16,-5 0 16,5-2-32,-9 11-112,2-11 64,8-2 32,-8-3-32,2 1 0,-4 15-64,9-17 80,-6 1-64,-3 16-16,2-16 32,2 0-64,-4 16 32,10-16 0,-10 2-16,1 1-32,2 9 16,-3 4 32,0-12-64,2 12 16,-2-2-16,0-1-32,0 3 96,0-3-80,0 3-80,0 0-48,-1 2-16,1-2 224,-1 4-160,-3 0-16,2 8 16,-3-1 16,5-11 144,-8 14-177,5 3 49,0 0 64,-1 2-48,4-19 112,-3 20-48,1 1 32,0-2-16,2 1 16,0-20 16,3 16 16,-1-1-16,11-1 0,-3-3 48,-10-11-48,10 9 16,3 1 16,1-7 32,0 0 16,-14-3-80,15 4 112,1-3 0,1-1 33,-1 0-49,-16 0-96,15-3 112,-1-5-32,-1 5 16,-2-7 0,-11 10-96,9-4 128,-4-6 0,4 7 16,-4-10-32,-5 13-112,2-11 112,2 1 16,-1-1 0,0-1-48,-3 12-80,2-14 96,-2-1-48,3-2 0,-3 17-48,0-18 48,0 18-48,0-16 16,0-1 16,0 4-32,0 0-32,0 13 32,2-9-96,0 6-16,0 1-16,-2-1-64,0 3 192,2 0-208,-2 2-16,0 1 32,0 8 32,0-11 160,0 8-112,0 4 48,-2 2 0,1 0 16,1-14 48,0 17-48,0 0 0,0 0 48,0 1 0,0-18 0,3 19 32,7 0-64,-7-2 32,12 0 0,-15-17 0,11 16-16,2-2-369,-1-1-703,-1 0-945,-11-13 2033,14 10-3105,0-1-241,0-6-1040,-14-3 4386</inkml:trace>
  <inkml:trace contextRef="#ctx0" brushRef="#br0" timeOffset="149324.27">3302 12290 2144,'0'0'0,"0"-2"945,0-2 63,0 4-1008,0-11 1009,0 9-49,0-1-207,0 0-33,0 3-720,3-1 576,-1 1-96,1 0-63,0 0-241,-3 0-176,3 1 96,1 1-64,-1 2 16,7 7-32,-10-11-16,3 10 0,9 1 64,-2 3-32,2 1 32,2 1 32,1 3-16,4 0 64,1 2 64,-20-21-208,22 22 272,-1-3 48,-1 0 17,-1-2-81,-19-17-256,19 15 256,-1 0 16,-1-3-80,-1-2 0,-16-10-192,14 11 176,-1 1-16,-2-4 48,0 2 0,-11-10-208,9 4 209,-6 7-1,8-9-48,-9 8 48,-2-10-208,3 3 208,1 1 0,-2 0-48,-2 0 32,0-4-192,0 3 160,0-1-32,0 1 16,0-1-48,0 0-32,0 2 0,0-2-32,0 2-32,0-4 0,0 3 32,0-3-32,0 4 16,0-1-32,0 1 16,3-3 48,-3-1-48,3 2 0,-2-1 32,1 1 17,-2-2-49,3 0 48,-3 0-48,4 0 64,0 0-48,-2-5-96,1 2-129,-1 1-223,1-1-240,-1-1-305,-2 1-335,0-1-401,0-5-656,0 6-240,0 3 2609,0-3-2017,0 3 2017,-4-3-2657,4 3 2657</inkml:trace>
  <inkml:trace contextRef="#ctx0" brushRef="#br0" timeOffset="171951.27">11529 12345 1712,'0'0'0,"0"-10"609,0 7 223,0 3-832,0-15 976,0 5-63,-2 6-97,0-9-128,2 13-688,-2-3 593,-2-6-97,1 7 0,0-1-64,-2 1-31,-3 2-49,4 0-112,-5 0-48,4 2-32,-8 2-32,9 5-16,-9-5 0,13-4-112,-9 10 128,-1-6-64,6 8 16,-9-3 0,13-9-80,-5 10 80,-6 0 48,8 0 1,-8 3-1,11-13-128,-3 14 176,-7 2 16,7 1-32,-1 2-16,4-19-144,-3 20 80,-1-1-48,3 4 32,0 0-32,1 0 32,2 1-16,2 2 32,7-6 80,-11-20-160,11 22 144,1-4 48,2-1 0,3-4 32,-17-13-224,18 13 193,1-2-17,-1-3 32,0-3 0,-18-5-208,16 8 272,0-7-48,0 1 32,-2-1 0,-14-1-256,12 0 224,0 0-32,-3-3 33,3 1-1,-10-8 16,12 8 48,-11-1-16,9-10 32,-12 13-304,2-3 320,1-9-64,1 4-15,0-2-65,-4 10-176,2-9 80,0-3 16,0 1-32,-2 0-16,0 11-48,2-14 48,-2 1-48,0 2 32,0 0-64,0 11 32,0-9 0,0 7 0,-2-1-48,0-1 48,2 4 0,-3-2-64,1 2-32,-2 0-32,-1 0 32,5 0 96,-9 3-176,6 7 15,-1 0 33,-6 0 16,10-10 112,-1 11-48,-4 1 0,3 1 48,-1 2-48,3-15 48,-1 14-48,-1 0 16,2 2-16,3-2 16,-3-14 32,10 13-16,-7 2-16,14-2 32,-5 1 0,-12-14 0,15 11 32,2 0-32,-2 1 16,3-2 32,0-6 0,1 7 0,-2-8 0,-1 1 0,-16-4-48,17 3 64,-1-2 48,-2 1 32,0-2 1,-14 0-145,13 0 176,-2-4-32,1-6 0,-3 6-48,-5-6 0,8 6 32,-10-10-32,8 5 48,-8-3-48,1-1 16,-3-1 16,0-2-32,0 16-96,0-16 96,-3-2-16,-2-1-16,5 19-64,-11-21 32,11 21-32,-10-21 16,-3-2-32,0-1 16,-4 1-32,0 1-32,0-1-16,-3 2-16,3-1-32,17 22 128,-18-21-240,2 1-96,-2 1-160,3 5-65,15 14 561,-14-3-576,1 0-16,2 3 80,3 2 79,8-2 433,-11 14-368,8 1 112,-10 3 0,13-18 256,-11 19-256,11-19 256,-9 23-352,4-1-32,-6 4 15,7-1 49,4-25 320,-3 27-192,1 1 48,0-3 64,2 1 0,0-26 80,3 24 0,8-2 0,-1-3 48,3 0 0,-13-19-48,16 15 64,2-3 16,2-2 16,-2-6 0,0 6 48,0-9-32,0 0 32,-3 1 65,-2-2-17,0 0 64,-2-3-16,-1 1 32,-10 2-272,4-11 320,8 8 48,-9-10 16,9 10 49,-12 3-433,2-13 384,11 1-48,-10 0-32,10-1-80,-13 13-224,3-15 224,9 0-64,-1-2-16,-9 2-48,-2 15-96,15-18 16,-6 0 33,0-1-17,-5 0-16,-4 19-16,13-20 80,-9 4-64,10-3 32,-5 3-64,-9 16 16,11-14-48,-2 2-80,1 9-1,0 0-47,-10 3 176,3-5-176,11 5 16,-5 0-48,1 0 96,-10 0 112,3 3-144,11 2 80,-11 5 0,11 1-48,-14-11 112,10 13-80,-1 1 16,-6 3 0,9 1 48,-12-18 16,2 19-48,8-1 32,-8 2 16,1 1 0,-3-21 0,10 20-32,-10-1 32,2 0 0,1 0 32,-3-19-32,0 17 16,0 1 32,-3-3-32,-2 0 32,5-15-48,-11 15 112,0 0-96,-1-3 48,-1 1-16,13-13-48,-15 11 32,-2 1 48,1-2-32,0-6 96,16-4-144,-14 12 128,-1-11 16,2 4 16,13-5-160,-10 3 64,0-2 16,6-1-16,-7 0-208,11 0 144,-1-2-576,1 2 576,0-4-1345,-2-5-1360,2 6-1473,18-1-1905,-18 4 6083,0 0 0</inkml:trace>
  <inkml:trace contextRef="#ctx0" brushRef="#br0" timeOffset="149717.27">3596 12350 1808,'0'0'0,"-1"0"1793,-4 0-288,5 0-1505,-2-2 1521,-2-3-177,3 2-207,0 0-193,1 3-944,-1-11 736,1 11-143,0-3-81,0 0-80,0-1-48,0-6-112,0 10-79,0-4-65,0-5-16,0 9-16,0-3-48,0 3-48,2-3 32,-2 3-32,0-3 48,0 3-64,0-2 32,0 2-16,-1 0 0,0 0 0,-1 2-16,2-2 16,-3 3-32,-2 0 32,-4 8 48,5-1-48,-9 3-16,3 4-16,-1 4 0,-1 1 32,12-22 0,-14 26 0,0 1 16,0 0-16,-1-2 48,0-2-48,2-2 64,-1-1-16,5-4-64,4-2 80,-3-3-64,7-7 64,-1 7 16,2-11-80,-1 2 48,1 4-32,0-3 0,0 0-16,0-3 0,0 4 32,3-3-16,-2 2-16,-1-3-64,0 0 64,3 2-336,-3-1-321,3 0-399,-3 1-321,0-2 1377,0 1-1440,1 0-17,-1 1-48,0-1-111,0-1 1616,3 1-1489,0 3 400,-3-1-687,0-3 1776</inkml:trace>
  <inkml:trace contextRef="#ctx0" brushRef="#br0" timeOffset="151837.27">4849 12303 1120,'0'0'0,"0"0"352,0 0 96,0 0-448,0 0 561,-1 0 79,1 0 48,-2 0 49,2 0-737,0-2 736,0 2 0,0-3-31,0 3-1,0 0-704,0-2 720,0 0 1,3 0-65,-1 0-112,-2 2-544,3-3 368,0 3-64,7-3-128,-9 3-31,-1 0-145,12 0 160,-10 0-128,13 0 0,-5 4-48,-10-4 16,13 14-32,2 1-16,2 3 32,-1 2 0,-16-20 16,18 25 0,0-1 16,1 3 32,0-1-32,-19-26-16,18 20 16,-3 1 16,2-4-16,-3 0 48,-14-17-64,14 15 64,0 0 48,0-4 0,-3 1 80,-11-12-192,11 9 256,0-5 48,0 7 32,0-9-32,-11-2-304,8 3 321,2 0-33,-8-2-48,10 0-64,-12-1-176,2 1 128,1 1-16,1-1-48,0 1 64,-4-2-128,2 2 80,-2-1 0,0-1 32,0 0-48,0 0-64,0 1 64,-2 1 0,-1 0-16,-1 2 16,4-4-64,-4 2 48,-5 1-16,4-1 0,2 1-32,3-3 0,-11 2 48,9-1-32,-2 0-112,-9 0-160,13-1 256,-3 1-512,-7-1-240,5 0-161,-5 0-143,10 0 1056,-5 0-1169,-4 0-111,6-3-113,-3-6-208,6 9 1601,-8-3-1808,5-7 239,1 10 448,-1-11-479,3 11 1600</inkml:trace>
  <inkml:trace contextRef="#ctx0" brushRef="#br0" timeOffset="170414.27">11042 12337 1248,'0'0'0,"-2"0"977,0-2-289,2 2-688,-2-3 768,-1 0 1,2 0-97,1 1-160,0 2-512,0-2 400,0 0-48,0-2-15,0 2-1,0 2-336,2-3 304,-2 1-96,0 0-48,0 2-48,0 0-112,0 0 128,0 0-16,0 0-16,0 0-16,-1 0-16,-1 0 0,0 0 48,1 0 80,1 0-192,-3 0 257,1 0 79,1 0 0,1 0-336,-3 0 352,3 0-352,-1 0 304,0 0-32,0 1-16,0-1-15,1 0-241,0 0 240,-1 0-16,1 0 16,0 0-32,0 0-208,0 0 160,0 0-48,0 0-48,0 0-32,0 0-32,0 0 64,0 0-32,0 0 16,0 0-48,0 0 16,0 0 0,0 0-32,0 0 16,0 0 16,0 0 0,2 0 16,-2 0-16,0 0 0,0 0-16,2 0-16,-2 0 32,2-2-16,-2 2-16,0 0 16,3 0 16,-3 0-16,0 0 16,2 0 16,-2 0-16,0 0 0,0 0-16,0 0 16,0 0 32,0 0-48,0-3 16,0 3 32,0 0-16,0 0-16,0 0-16,0 0 64,0 0-48,0 0 32,0 0-32,0 0-16,0 0 16,0 0-16,0 0 32,0 0-16,0 0-16,0 0 16,0 0-32,0 0 48,0 0-32,0 0 33,0 0-17,0 0 48,0 0 0,0 0-64,0 0 32,0 0 32,0 0 0,0 0 0,0 0-64,0 0 96,0 0 16,0 0-32,0-2 0,0 2-80,0 0 64,0 0-32,0 0 32,0-3 32,0 3-32,0-2 32,0 2-32,0 0 0,0 0-64,0-2 64,0 2-48,0 0 48,0 0-16,0 0-48,3-2 48,-3 2 16,3 0-48,-3-2 32,0 2-48,0 0 80,1 0-64,-1 0 32,0 0-16,0 0-32,0 0 16,0 0-16,0 0 0,0 2 16,-1-2 16,1 1 0,0-1-32,-2 1 64,1 0 0,-1 1 32,1-1-31,1-1-65,-2 2 48,1-1 64,-2 0-32,1-1 16,2 0-96,-1 1 64,-1-1 0,0 1-16,1 1-32,1-2-16,-2 1 32,-1 1-64,2 9 16,-2-7 16,3-4 0,-2 14 0,-1-1-32,-2 1 16,5-14 16,-3 16 0,3-16 0,-3 17-16,-7-1 16,7 1 16,-8 1 0,11-18-16,-4 18-16,-7-2 16,0 0 0,2 0 0,-3-2 16,2 0 16,0-2-16,-2-1-16,12-11 0,-11 10 48,1 0-32,0 1-16,6-2 0,4-9 0,-10 11-16,6-1 32,-7 2 16,8 1-64,-6 1 16,5 2-32,1-1 48,-2 2 0,0 0 32,1 2-32,-1-2-32,1 0 32,4-17 0,-3 14 0,0 2 0,1-4 32,0-2-16,2-10-16,0 4 16,0 0 32,3-1 48,-1-3-16,-2 0-80,3 0 144,1 0-80,-1-9-48,6 7-192,-9-8-208,4 7-353,0-9-479,-1 9-305,-3 3 1521,2-10-1921,1 7-352,-3-8-160,0 7 320,0 4 2113,14 3-1617,-14-8-223,0 5 1840</inkml:trace>
  <inkml:trace contextRef="#ctx0" brushRef="#br0" timeOffset="160372.27">6823 12375 672,'0'0'0,"0"0"0,0 0 448,0-4-176,0-5 96,0 7 97,0 2-465,0-4 512,0-4-32,0 5-48,0 0-48,0 3-384,-1-2 304,-1-1-63,-1 1-1,1 2-80,2 0-160,-2 0 128,0 0 16,0 0 16,-2 0-32,4 0-128,-2 0 144,-2 0-32,2 0 32,-2 0 112,4 0-256,-2 0 352,0 0 49,-2 0-1,2 0-64,2 0-336,-2 0 256,-1 0-32,1-1 0,-2-2-16,4 3-208,-2-2 273,-1-2-49,0-5 16,-2 7-48,5 2-192,-1-5 144,-4 3-48,3-1-48,-1 1 0,3 2-48,-3-2 32,0-1-16,0 1 0,2 2-16,1 0 0,-4-2 16,2 2-16,1 0-32,-3 0 16,4 0 16,-3 0-16,-1 1-32,1 1 32,-2 2 0,5-4 16,-4 3 0,-1 1 0,0-2 0,-4 4 0,9-6 0,-2 3 0,-2 1 16,0-2 32,1 0 0,3-2-48,-2 3 48,0 0 16,0 0-32,1 10-32,1-13 0,-1 4 0,1 11-16,0 0 0,0 2-16,0-17 32,0 20-32,4 3 16,-1-1 0,6-1 16,-9-21 0,3 21 32,5-1-32,-5-1 16,7-3-16,-10-16 0,1 14 16,10 1 48,-7-4-16,8 0 48,-12-11-96,2 12 80,11-7 16,-9 5 32,9-6 48,-13-4-176,9 5 257,-5-1 95,7 0 32,-8-2-80,-3-2-304,8 1 272,-5-1-96,0 0-32,7 0 112,-10 0-256,3 0 240,0 0-31,7-3-1,-8 2-128,-2 1-80,4-3 80,5 1 16,-5 0 0,5-2 16,-9 4-112,4-3 112,7-9-32,-8 10 16,8-8-48,-11 10-48,5-5 48,6-6 16,-7 8 0,5-10 0,-7 4 16,-2 9-80,9-3 64,-6-9 0,-1 8 0,0-6 32,-2 10-96,3-4 64,-3-11 0,2 5 48,-2 10-112,0-11 64,0 11-64,0-9 64,0 0 1,0-1-49,0 7 32,0 3-48,-1-12 0,0 10-16,0-1-81,-1 1 17,2 2 80,-1 0-160,0 0-16,0 2-16,0 9-16,1-11 208,-3 8-144,2 3 16,1 2 64,0-13 64,-2 15-64,2-15 64,-1 15-16,0 1-16,1 0 0,0 0 0,0-16 32,0 15-16,0-1 0,4 0 0,4-2-16,-8-12 32,4 12 0,9-3 32,-5-4-32,4 4 16,-12-9-16,13 5 16,0-2 32,2 0 16,2-2 16,-17-1-80,16 1 112,-1-1-32,-3 0 16,-1-2 32,-11 2-128,11-2 112,-1-1 32,-7-1 0,9-5-64,-12 9-80,2-2 144,8-8 1,-10 7-17,3-7 64,-1 7-16,-2-9 0,2 3-16,-2-1-16,0-2-32,0 0-32,-1-2 16,-2-1 16,3 15-112,-5-17 96,1 2-32,-7-3-16,6-1-16,5 19-32,-9-18 0,-1-2 0,-1 0 0,1 2-32,10 18 32,-11-19-16,0 5-16,-1 2-16,2 2-16,10 10 64,-10-3-112,-2-2 0,10 2-64,-9 1-32,11 2 208,-4 0-272,-5 0-32,7 3-33,-8 10 81,10-13 256,-3 12-192,-6 4 64,6 3 32,-2 3 16,5-22 80,-5 22-128,-4 4 32,6 0-32,1 2 32,-1-2 64,2 2-16,1-3 32,0-1-32,0-24 48,4 20-16,8-4-48,1-4 16,1-2 16,-14-10 32,19 3-16,0 1 16,3-1 0,-2-2 48,2-1 0,-2 0 0,-3-2-16,-2-1 32,-15 3-64,15-10 64,-2 7 48,-2-7 16,-2 6-48,-9 4-80,4-13 96,8 4 32,-10 0 32,-2 9-160,4-11 144,-4 11-144,3-11 112,0 2 16,-1-4-16,2 1 1,-4 12-113,2-14 128,3 1-48,-4-1 16,-1 14-96,4-16 64,-4 16-64,3-16 64,1-1-64,-1 0-16,-3 17 16,11-14-64,-11 14 64,2-10-144,9 7 16,-8-8-17,7 9-31,-7 0 0,8 2 0,-7 0-16,10 0 48,-6 5 16,4 5 16,-2-7 32,1 8 16,0-1 64,2 0-48,2 0 32,-1 0 0,-14-10 16,15 11-64,0-2 112,1 1-80,0-7 64,-1 7-64,-1-5 16,-2 5 16,-3-6 16,-9-4-16,4 11 48,-1-7-16,-1 7 16,-2 0 32,0-11-80,-4 9 64,-10 3 32,1-1-48,-3 2 16,16-13-64,-16 13 64,-3-2-16,0 1 0,1 1-32,18-13-16,-19 10 16,3 1-32,1 0 32,4-7 32,11-4-48,-11 13 16,7-12 48,-8 3-64,11-2-144,-3-1-432,1-1-609,3 0-912,0-2-1088,0 0 96,3-9-689,-3 11 3778</inkml:trace>
  <inkml:trace contextRef="#ctx0" brushRef="#br0" timeOffset="179473.27">14944 12306 3825,'0'0'0,"0"0"0,0 0 1713,0-3-512,0 0-145,0 0-128,0 3-928,-2 0 801,-3 0-273,-4 4-192,-1 11-64,10-15-272,-9 13 305,-4 8 159,1 2 64,-2 3 64,14-26-592,-16 27 593,2 1-49,-3-1-64,1 1-112,16-28-368,-15 24 256,1 2-48,3-5-80,1 0-48,6-1 17,-6-4-1,7-3-16,1-2 16,2-11-96,-1 8 96,1-4-80,0 5-144,2-8-529,-2-1 657,4 1-1456,7 1-1298,-2-2-1215,4 0-1298,-13 0 5267,0 0 0</inkml:trace>
  <inkml:trace contextRef="#ctx0" brushRef="#br0" timeOffset="143852.27">2063 12316 1904,'0'0'0,"0"0"0,-1 0 785,-1 0 159,-2 0-31,-1 1-113,5-1-800,-3 0 688,-1 0-111,2 0-81,1 1-48,1-1-448,-3 2 320,2-1-48,-1 0-80,2 1-16,0-2-176,0 1 208,0 2 65,0-2 31,0 1 64,0-2-368,0 1 384,3 1 64,1-1 1,0-1 31,-4 0-480,8 0 368,-5 0-32,7-3-96,-1 0-48,-9 3-192,11-1 144,1-3-64,4 1 0,0-7-64,-16 10-16,17-2 16,3 0-16,0-1 0,0 1 0,-20 2 0,19 0 0,0 0 16,-2 0-16,-17 0 0,16 0 32,-16 0-32,16 0-32,-1 1 32,-4 0 0,1-1 32,-12 0-32,10 0 32,-8 0 32,8 2 1,-10-1 15,0-1-80,2 1 64,0 0-16,-2-1 16,0 2 0,0-1 16,0-1-16,0 0 0,0 0 0,0 0 0,0 0-32,-1 2 0,0-1-64,1-1 32,-2 1 0,1 0-32,0 2 32,-1-2 0,1 1 0,0-1 0,0 1-32,0 1 0,1-3 32,0 2-128,-2 1-112,2-2-145,0-1-223,0 0 608,0 3-704,0-1-145,-1-2-111,1 1-64,0-1 1024,-1 1-1281,1 0-176,-2 1-159,2-1 111,0-1 1505,0 5-1025,0-4-703,0-1 1728</inkml:trace>
  <inkml:trace contextRef="#ctx0" brushRef="#br0" timeOffset="170846.27">10734 12328 3409,'0'0'0,"0"-3"1425,0 0 31,0 3-1456,0-13 1345,0 12-176,-1-1-241,-3-1-176,4 3-752,-4 0 593,-1 0-129,2 4-144,0 5-112,3-9-208,-5 9 160,2 1 0,2 3 0,1-1 48,0-12-208,0 13 288,4 0 33,7 2 47,-11-15-368,3 17 368,-3-17-368,13 15 272,-1 0-16,-3-1-64,3 0-16,-12-14-176,15 15 144,1 3-32,2-1-47,2 3-1,-20-20-64,20 18 48,1 3 32,1 0-32,-1 1 16,-21-22-64,19 22 64,0-2 16,-1 1 0,-4-1 16,-14-20-96,13 17 112,-2 0 16,-2-1-16,-5-3 0,-4-13-112,3 12 112,1 0 48,-2-8 0,-2 8 48,0-12-208,0 2 144,0 1-32,2 0-32,-2-2-64,0-1-16,0 1-272,0-1-384,0 0-480,3-2-657,-3 2 1793,0-10-2545,0 9-913,9-2 385,-9-7-737,0 10 3810,0 0 0</inkml:trace>
  <inkml:trace contextRef="#ctx0" brushRef="#br0" timeOffset="162774.27">9082 12340 2529,'0'0'0,"0"-5"1264,0 5-1264,0-11 1425,2 8 32,-2-7-1,0 10-143,0 0-1313,0 0 1040,0 0-303,-2 1-305,-2 4-128,4-5-304,-4 12 272,-6 0-80,5 4 64,5-16-256,-14 23 304,14-23-304,-13 26 353,-1 2 95,-2 2 32,-2 2-32,-3-2-80,1 0-47,0 0-49,-1-4-64,1 3-64,3-4-32,0-2-16,4-1-32,3-2 0,5-3-16,-4-1-48,7-4-80,0-2-336,-1 1-545,1-8-928,2 1-1120,0 6-881,5-9-1072,-5-1 4962</inkml:trace>
  <inkml:trace contextRef="#ctx0" brushRef="#br0" timeOffset="161704.27">8253 12396 1520,'0'0'0,"-3"13"1281,3-13-1281,-3 12 1152,-8 5-31,9-4-113,-2 0-63,4-13-945,-3 9 752,0 2-144,0 1-143,1-1-129,2-11-336,-3 13 304,2 1-64,0 0-16,1 3-32,0-17-192,0 15 192,3 2-48,7-2 16,-7 2 80,-3-17-240,14 16 305,-2-3 63,2-2 16,3-7 160,2 6-48,2-7-31,0 0 15,1-1-240,-22-2-240,21 1 224,1-1 32,-4 0-16,0-3 0,0 0 1,-3-8 15,0 6-32,-1-7 48,-3 3-32,-1-3 16,-7-1 48,9 0-32,-12 13-272,3-14 305,-1-2-33,1 0 0,-3-2-64,0 0-64,-1 0 0,-3-4-96,-9 0 32,13 22-80,-11-23 64,-3-1-32,-1 2-16,-4 0-32,19 22 16,-17-22-96,-3 6-48,1 2-176,-1 11-64,20 3 384,-19-4-465,-1 4 49,-1 4 32,1 9-80,20-13 464,-20 14-416,2 4 15,2 1 17,1 8 32,-2-1 0,2 3-256,3 0-97,2-3-47,6-1-144,3-3-49,1-5 33,13 0-1,-13-17 913,14 11-880,3-1-128,4-6-337,3 1-224,-24-5 1569,29 4-1280,-2-4-849,-27 0 2129</inkml:trace>
  <inkml:trace contextRef="#ctx0" brushRef="#br0" timeOffset="155280.27">5764 12332 1472,'0'0'0,"-3"0"496,3 0-496,-9-3 641,4 2 143,-7-2 96,6 1 1,6 2-881,-12 0 864,9-2-31,-8 2-65,7 0-64,4 0-704,-8 0 657,8 0-657,-2 0 464,-2 1-160,4 2-144,0-3-160,0 10 64,3 0 0,0 2-32,1 2 16,0 2 0,-4-16-48,9 19 48,-7 0 48,2 0 0,-1 1 0,-3-20-96,4 18 112,-1 2 16,1-1-32,-2 0 113,1-2-33,0 1-16,-1-1 32,-2-2-64,0-15-128,3 15 192,-3-3-16,1-2 0,-1-5 32,0-5-208,2 12 144,1-9 64,-1 0 16,-2 0 1,0-3-225,3 5 224,0-4 0,-2-1-80,1 0 64,-2 0-208,0 0 176,3-4-96,-1 1-208,1-8-416,-3 11 544,3-3-1185,0-8-864,-1 8-1008,2-9 63,-4 12 2994,4-4-3665,-4 4 3665</inkml:trace>
  <inkml:trace contextRef="#ctx0" brushRef="#br0" timeOffset="180349.27">15470 12334 2545,'0'0'0,"-1"0"1168,-1-3 113,-1 1 31,3 2-1312,-4-3 1313,1 3-96,-1-2-257,1 0-208,-1 2-191,1 0-161,-1 3 16,2 1 48,-2 8 48,1-1 17,0 2-97,2 6-96,1-19-336,-1 22 240,-1 1-16,1 1 48,0-1 0,1-23-272,0 23 289,0-1-1,0 0-64,0-1-32,0-21-192,0 20 160,4-1 0,-2-2-16,8-3-32,-10-14-112,2 13 112,2-2 0,6 0 16,-7-2 0,-3-9-128,8 3 96,-5 8 49,7-8-49,-9-1-32,-1-2-64,5 5 64,5-1 16,-8-2-32,2-1-80,-4-1 32,3 2-208,0-2-273,1 0-303,5 0-481,-9 0 1265,0-3-1904,10 1-754,-8-2-911,12 4 623,-14 0 2946,3-4-3473,-3 4 3473</inkml:trace>
  <inkml:trace contextRef="#ctx0" brushRef="#br0" timeOffset="162574.27">8788 12329 3329,'0'0'0,"0"0"0,0 0 1489,3 0-225,1 0-159,0 0-81,-4 0-1024,3 0 881,0 5-241,7-2-208,-7 8-96,-3-11-336,14 9 304,-5 2 81,2 2 95,2 4 16,-13-17-496,14 17 480,2 5-128,-1-2-63,1 1-33,-16-21-256,16 21 192,1 0 0,-2 0-64,4 0 48,-19-21-176,17 19 112,-1 1 16,1 1 48,-1-1-32,-16-20-144,18 17 224,-2 0 0,1-2-63,0-4 15,-17-11-176,15 10 160,2 0 16,-3-6 48,-2 6-16,-12-10-208,11 1 176,-1 2-16,0-3 0,-7 1-64,-3-1-96,11 1 64,-9-1 16,2 2-80,-2-1 64,-2-1-64,2 2 0,1 1 16,-3 0-16,0-1-128,0-2 128,-3 1-400,-1 3-208,-7-2-337,2 1-223,9-3 1168,-10 1-1393,0 0-480,-1-1-384,0 0-288,-1-2 272,2 4 464,0-2 113,10 0 1696</inkml:trace>
  <inkml:trace contextRef="#ctx0" brushRef="#br0" timeOffset="152125.27">5118 12340 1488,'0'0'0,"0"0"705,0 0 191,0 0-896,0-2 976,0-1 1,0 3-81,-1-1-159,1 1-737,-3 0 624,2 0-64,-2 0-64,1 1 1,2-1-497,-2 2 480,-1 1-16,-1-2 0,0 3-48,4-4-416,-3 3 385,-2 3-1,-6 2-64,9-3-32,-11 7-48,5-2-48,-3 2-32,0 2 0,-2 4 0,-1 0-64,1 1 17,-2 2-65,15-21-48,-17 20 32,1 0 48,-1-3-16,4 1 32,13-18-96,-12 17 96,1-2 16,6-2 16,-5-2-32,10-11-96,-2 3 128,-1 7-48,1-8-16,2 2 0,0-4-64,0 2 64,-1 0-64,1 0 16,0 0-16,0-2 0,0 1 48,3-1-64,0 0-288,-1 0-400,-2 0 704,4-2-1441,-1-1-1008,8 1-801,17 7 401,-28-5 2849,5 0-2993,-5 0 2993</inkml:trace>
  <inkml:trace contextRef="#ctx0" brushRef="#br0" timeOffset="179251.27">14626 12356 2673,'0'0'0,"3"0"1088,0-2 97,7-1 15,-10 3-1200,4-3 1121,5 0-49,-5 0-175,-1 1-81,-3 2-816,11 0 640,-9 0-95,7 1-97,-6 9-80,-3-10-368,12 11 320,-1 6-64,0 3-16,2 1 1,-13-21-241,15 23 240,3-2-16,2 2-32,0-1-32,-20-22-160,24 19 176,-1 0-16,1-4 16,-1 1-32,-23-16-144,24 14 176,-1 0-144,-1-1 176,3-3-16,-25-10-192,20 9 145,1 2 127,-4-7-192,-2 7 64,-15-11-144,12 3 112,-8 6 0,-2-6-32,2 0 16,-4-3-96,0 4 48,0-1 0,0 1 16,0-2-16,0-2-48,-2 3 64,-2 1-48,-7 0-16,8-1 0,3-3 0,-11 3-16,6 1-96,-7 1-208,2-1-256,10-4 576,-5 2-865,-7 1-367,7-2-417,-7 1-912,9-2-561,-2 1 625,2-1-672,3 0 3169</inkml:trace>
  <inkml:trace contextRef="#ctx0" brushRef="#br0" timeOffset="160852.27">7654 12352 3153,'0'0'0,"3"0"1553,-3 0-257,0 0-1296,2-2 1057,-1 2-241,2 0-256,-3 0-191,0 0-369,4 2 320,-2 2 0,2 7-64,-1 0-32,-3-11-224,3 12 208,8 5-48,-6 5 0,9 0 0,-14-22-160,12 22 64,1 0 16,3 0-32,0-2 48,3 3 1,-2-3 31,-1 0 32,3-1 32,-19-19-192,16 18 256,3-4-32,-1 0-16,1-3 0,-19-11-208,18 12 224,-3-2 0,-1-5 16,-3 6 49,-7-8-17,6 1-32,-10 1 0,3-3-80,-3-2-160,0 5 176,0-2-16,0 0 0,-2-2-16,2-1-144,-4 2 96,-1 2-16,-3 0 0,4-1-32,4-3-48,-11 3 64,6 1-64,-8 0 33,8-1-33,-8 0 0,9-3-65,-5 0-223,5 0-320,2 0-336,-1-1-321,1-3-240,2-6-223,0 10 1728,0-4-1937,0-8-80,5 0 192,-3 2 608,-2 10 1217,10-12-1776,-10 12 1776</inkml:trace>
  <inkml:trace contextRef="#ctx0" brushRef="#br0" timeOffset="172606.27">12361 12414 1616,'0'0'0,"0"0"400,0 0-400,-2-2 545,-1 2 191,2-3 144,0 0 97,1 3-977,-1-2 1024,0-1 17,1 1 15,0-1-31,0 3-1025,0-3 992,0-1-47,0 0-161,0 3-144,3 1-95,1-3-129,-1 3-96,7 0-96,-8 1-128,-2-1-96,10 4 64,-6 10-64,8 0-48,-1 5 48,-11-19 0,11 21-32,1 3-16,4 3 48,-2 1 0,-14-28 0,18 28 0,-2 0 64,1-3 16,1-2 32,-18-23-112,19 21 80,2 0 80,-2-3-16,0-1-16,-2-1 48,-2-1-64,0-2 33,-1-1 15,-14-12-160,13 11 208,-2-7 0,-7 8 48,6-11-32,-10-1-224,3 4 224,-1 0-64,0 1-64,-2-1 0,0-4-96,0 4 48,0 0 32,0 1 48,0-5-128,-1 2 16,1-2-16,-1 4 96,-3 0-32,3 0 17,-1-2-17,2-2-64,-2 2 48,-1-1-16,1 0 32,0 0-16,2-1-48,-2 1 48,0-1 0,1 0-144,-4 0-144,5 0 240,-3-3-465,-1 0-303,1-8-321,0 8-319,3 3 1408,-4-13-2033,1 4-832,0-2-369,3 6 753,0 5 2481,0-18-2865,0 18 2865</inkml:trace>
  <inkml:trace contextRef="#ctx0" brushRef="#br0" timeOffset="161063.27">7876 12396 2160,'0'0'0,"-2"0"1025,-2 0 111,1-3 17,3 3-1153,-3 0 1121,-1-1-145,0 1-176,2 0-159,2 0-641,-2 0 576,0 0-48,-2 0-80,1 1-96,3-1-352,-6 8 225,-3 3-33,4 3-64,-9 2 0,14-16-128,-10 17 112,-5 3-16,-3 0 48,0 2-48,18-22-96,-17 22 80,1 0-32,-1 0-16,2-1 16,15-21-48,-13 21 64,2-1 32,0-3-32,7-2-144,-5-1-384,8-3-496,-2-3-545,3-2-688,0 2-416,0-8 2609,0 0-3842,0 0 3842</inkml:trace>
  <inkml:trace contextRef="#ctx0" brushRef="#br0" timeOffset="172874.27">12607 12404 3105,'0'0'0,"0"0"0,0 2 1329,0-2 79,-2 0-15,0 0-161,-2 1-303,0 4-257,-5 4-224,6 1-96,3-10-352,-11 11 321,0 1 31,2 2 32,-3 2 32,12-16-416,-12 18 496,-1 2 65,0 4-33,13-24-528,-16 23 544,16-23-544,-15 23 432,0 3-80,-1-2-47,1-1-65,15-23-240,-16 21 224,0 0-16,2-2-48,2-3-80,12-16-80,-12 17 128,4-4-16,3-1-48,-3-2 48,8-10-112,-3 9 0,0 0 0,-3-5 32,4 8-80,2-12 48,-4 2 0,2 4-208,0-2-480,1 0-593,1-4 1281,0 2-2145,0 0-1008,3 0-465,0 0-1056,-3-2 4674,0 0 0</inkml:trace>
  <inkml:trace contextRef="#ctx0" brushRef="#br0" timeOffset="177079.27">13094 12414 3041,'0'0'0,"0"0"0,-1 0 1617,1-2 191,-5-1-47,3 0-208,2 3-1553,-2 0 1153,-1 0-417,2 1-304,0 9-144,1-10-288,-2 4 240,1 12 32,1-4 1,0 4-81,0-16-192,4 20 176,4 2-80,-5 2 0,0 0 16,-3-24-112,10 23 96,-8 2 80,10-3-32,-10 1-16,-2-23-128,10 21 144,-8-1-16,2 0 0,6-1-16,-10-19-112,3 17 160,0-2-64,1 0 65,-1-4-33,-3-11-128,4 14 128,-2-2 32,-2 0 0,0-3 0,0-9-160,0 5 128,0 5-16,0-8-48,0 3-144,0-1-320,0-1-641,0-2-1040,3 0-1168,-3-1 3249,2 0-3682,2 0-1024,-4 0 4706</inkml:trace>
  <inkml:trace contextRef="#ctx0" brushRef="#br0" timeOffset="155033.27">5538 12493 1456,'0'0'0,"0"0"512,0 0 177,0 0 47,-1-2 16,0 0-15,1 2-737,0 0 704,0-2 0,0 2-47,-2-3-17,2 3-640,0 0 624,0-2-79,0-1-49,0 1-80,0 2-416,0-4 320,0 2-48,0 2-80,2-1-16,-2 1-176,2-3 144,2 3-48,4-3-15,-5 1-1,-3 2-80,11-3 16,-2 1 64,0 2-32,4 0-32,-13 0-16,12 0 48,2 0-48,2 0 0,0 0 0,-16 0 0,19 0 16,0-1 16,1 1 32,1 0-32,-21 0-32,17-3 48,2 1 0,0-1 32,-2 0 16,-17 3-96,17-1 96,0-1 0,-3-1-16,-1 1-16,-13 2-64,12 0 64,1-3 0,-1 3-48,-9 0 16,-3 0-32,13 0 32,-11 1-32,7 1 32,-6 1-32,-3-3 0,3 4 16,0 0-16,1 5 16,0-5-16,-4-4 0,3 4 64,-1 1-48,1 0 16,-2-2-16,-1-3-16,3 4 16,0-1 32,-1 1 0,-2-2 16,0-2-64,3 1 80,-3 0-16,0 1-16,0-2-48,0 1 80,0-1-80,0 0 32,0 0-80,0 0 48,0 0-96,0-3-224,0 1-256,0 2-353,0-2-223,-2 2-177,1 0-159,-2-2-193,3 2 1681,-3-3-1777,0 3 497,0-2-689,3 2 1969</inkml:trace>
  <inkml:trace contextRef="#ctx0" brushRef="#br0" timeOffset="147264.27">2766 12471 1968,'0'0'0,"-2"0"833,-1 2 223,0-2 81,-1 2-33,4-2-1104,-4 1 977,1-1-113,0 0-128,2 0-31,1 0-705,-1 0 720,1 0-64,-2 0-47,2 0-81,0 0-528,0 0 416,0-3-144,0 1-112,3 2-64,-3 0-96,4 0 32,7-1 0,-8 1-32,10 0-16,-13 0 16,12 0 16,-1 0-16,0 3-16,2 0 0,-13-3 16,14 5-32,0 3 16,0-6 16,0 3-16,-14-5 16,15 5-16,0-1 16,-1 0 16,1 1 0,-15-5-16,16 1 16,-4 2 16,-1-2 0,2 0 16,-13-1-48,12 0 128,1-2 17,0-1 47,0-7 32,-13 10-224,13-3 144,-2-8 16,1 8-48,-1-10 0,-11 13-112,10-4 96,1-8-16,-8 10-32,8-7-32,-11 9-16,1-3 48,4 2-64,-3 1-112,-2 0-336,0 0 464,0 1-1041,0 5-719,0 5-754,0-11 2514,0 9-2897,0-9 2897,0 14-2321,0-3-544,0-11 2865</inkml:trace>
  <inkml:trace contextRef="#ctx0" brushRef="#br0" timeOffset="164889.27">9469 12517 1200,'0'0'0,"0"0"0,-2 0 336,-3 0 96,-4 0 113,6 0 47,3 0-592,-5-2 608,2 2 16,0-3-47,-1 0-65,4 3-512,-1-3 448,-2 0-112,3 1 0,-2-1-15,2 3-321,0-2 352,0-1-48,0 1-16,0 2-16,0 0-272,0-2 208,0 2-16,0-2 0,0 2 1,0 0-193,0 0 176,2 0 0,-2 0-16,3 0 16,-3 0-176,3 0 176,-1 0 32,1 0 16,0 0 96,-3 0-320,5 0 288,3 0 1,-5 0-49,7 0-32,-10 0-208,11 0 176,0-3-16,2 1-16,2-1-16,-15 3-128,15-2 96,0 0-16,0 0-32,2-1 16,-17 3-64,15-2 48,4-1-32,-5 3-16,3-1 16,-17 1-16,14 0 0,2 0 0,-2 0 32,-1 0-32,-13 0 0,9 0 32,1 0-16,-1 0-32,-5 0 16,-4 0 0,9 0 16,-7 0 0,2 3-16,5 0 16,-9-2-16,4 1 32,-1 0-32,0-1 16,1 0 16,-4-1-32,3 1 48,-1 0 32,1 1 0,-1-1 16,-2-1-96,3 0 129,-1 0-33,-2 0 0,2 0 16,-2 0-112,3-3 96,-1 3-16,0-2 32,-2 0-32,0 2-80,3-2 80,-3-1 0,2 0-16,-2 0-16,0 3-48,2-2 48,-2 2-16,0-3 0,0 3-32,0 0 32,0 0-32,0 0-16,0 0-32,0 0-160,0 0-352,0 0 560,-1 0-913,0 0-351,-1 2-433,-1 1-336,3-3 2033,-2 1-2337,2 4 384,0-2-816,0-3 2769,0 0 0</inkml:trace>
  <inkml:trace contextRef="#ctx0" brushRef="#br0" timeOffset="180065.27">15285 12557 2769,'0'0'0,"0"0"1168,0 0-1168,0 0 1265,2 0 79,1-2-15,0 0-160,-3 2-1169,4-3 1040,7 0-95,-8 1-81,9-1-112,-12 3-752,10-2 641,1-1-81,3 0-128,1 2-80,3-3-128,-2 3 0,2-2-96,-2 0-31,-16 3-97,15 0 32,0 0-32,-1 0 0,0 1 0,-14-1 0,12 3-16,1 0 16,-2 1 16,0-1-16,-11-3 0,9 4 32,2 1-16,-1 3-16,0-5 0,-10-3 0,10 4 0,-1-2 16,-6 2 16,10-1-16,-13-3-16,10 1 0,0 0 32,-1 1 32,1-2 0,-10 0-64,3 0 64,10 0 32,-10-3-80,9 0 32,-12 3-48,3-3 16,7 0-32,-8-7-96,0 7-208,-2 3 320,2-2-401,-2-2-271,0-5-240,0 7-161,0 2 1073,-1-3-1473,-2 0-495,-1-7-514,-6 10 81,10 0 2401,-10-17-3249,10 17 3249</inkml:trace>
  <inkml:trace contextRef="#ctx0" brushRef="#br0" timeOffset="176664.27">12925 12575 1072,'0'0'0,"0"0"320,-1 0 64,1-2 177,-2 2 191,2-3 144,0 0 97,0 3-993,0 0 1024,0-2 1,0-1-65,0 1-143,0 2-817,0-3 736,0 1-128,0 0-128,0 2-111,0 0-369,0-3 304,0 0-32,0 3-48,-1 0 0,1 0-224,-1 0 144,1 0-48,0 0 16,0 0-96,0 0-16,0 0 64,2 1-16,8 1 32,1 1 48,-11-3-128,12 0 128,5 2 64,5-2-15,3 0-17,-25 0-160,27 0 144,1-2-16,4-3 0,0 3 0,0-2-48,-3 1 0,0-7 0,-3 10-16,-26 0-64,25-3 64,-3-1 0,-2 2-16,-1 0-16,-19 2-32,13-3 64,-3 3 0,-6 0 0,5 0-16,-9 0-48,0 0 16,2 0 16,-2 0-16,0 0-16,0 2-16,0-1 16,0 1-48,-2 0 32,2-2 16,0 1-32,0 1-64,-2-1-32,2 1-80,0-2 208,0 0-272,0 0-80,0 0-129,0 0-127,0 0 608,2 0-800,-2 0-177,0 0-207,2-3-305,-2 3 1489,0 0-1793,0 0-80,0 0 369,0 0-945,0 0 2449,0 0 0</inkml:trace>
  <inkml:trace contextRef="#ctx0" brushRef="#br0" timeOffset="169118.27">10266 12556 1792,'0'0'0,"-8"1"561,-6 3 111,14-4-672,-14 3 704,0 0 129,5 0 15,-2 0-64,11-3-784,-9 3 689,-2-1-129,6 0-16,-6-1-16,11-1-528,-3 2 545,-7-1 63,9-1 0,-2 0 32,3 0-640,-2 0 593,1-4-65,1 1-112,0-1-112,0 4-304,4-3 224,5-6-31,-5 7-33,5-2 0,-9 4-160,3-4 160,8-5-48,-9 9-48,9 0 0,-8-2-48,8 2-16,-9 0 32,10 0 0,-9 0-16,10 1 0,-4 1-32,0 2 32,2-1-16,-11-3 0,10 3 32,2 0 0,-1-2 16,-11-1-48,14 2 64,2-2 16,-2 0 0,1 0 16,-15 0-96,16 0 80,-2-4-32,0 2-16,0-3 32,-14 5-64,14-2 48,0-1-32,-2 1-112,-1 0-272,0-1-688,-2 1-881,1 2-945,0 0-367,-10 0 3249,9 0-4226,-9 0 4226</inkml:trace>
  <inkml:trace contextRef="#ctx0" brushRef="#br0" timeOffset="144252.27">2048 12595 2112,'0'0'0,"0"0"0,0 0 897,-2 0 207,2 0 33,-2 0-81,2 0-1056,0-3 929,0 0-113,0-8-63,0 11-81,0 0-672,0-3 560,0-1-96,2 0-144,-2 1 1,0 3-321,2-2 288,-2 0-64,3-1-16,-3 1-48,3 2-32,0 0-48,0 0-16,0 0-64,-3 0 0,10 2 0,-7 2 0,9-1 16,-2 0 0,-10-3-16,9 4 16,4 0 32,2-1 32,0-2 48,-15-1-128,18 1 192,2-1 80,0 0 113,1 0 63,-21 0-448,20-3 544,0-1-48,0-5-63,-2 7-17,-18 2-416,17-2 288,-4-2-16,-1 1-112,-3 0-48,-9 3-112,4-3 144,5 3-128,-7 0 32,0 0-32,-2 0-16,4 1-48,0 2 32,-2-1-32,1 2 32,-1-1 32,-2-3-16,3 2 0,-1 1 32,1-1-16,0 1 0,-3-3-16,0 3 96,0-3-64,1 2 0,1-1 16,-2-1 0,3 0-16,-3 0 32,0 0 0,0 0-64,0 0 32,0 0 16,0 0-208,0 0 160,0-3-560,0 3 560,0 0-1088,-1-2-897,-1 2-881,2 0-847,0 0 3713,0 0-5283,0 0 5283</inkml:trace>
  <inkml:trace contextRef="#ctx0" brushRef="#br0" timeOffset="165712.27">9555 12659 2144,'0'0'0,"-2"0"833,0 0 63,-2 0-63,4 0-833,-2-3 720,0 2-192,2 1-528,-1-3 336,0 1-80,1 2-256,-1-2 225,0 2-33,-1 0-48,-1 0-16,2 0-48,-3 0-16,1 1 0,0 0-48,3-1-16,-2 2 32,0 2-16,-1-2 32,1 1 16,0-1 96,1-1 96,-1 1 96,1-1 65,1-1-417,0 2 480,-1-2 0,1 0 0,0 0 16,0 0-79,0 0-97,-1 0-32,1 0-64,-1 0-16,1 0-16,0 0-32,0 0 0,-2 0-48,2 0-16,0 0-16,-1 0 0,1 0-80,0 0 65,0 0-17,0 0 16,0 0-48,0 0-16,-1 0 32,1 0 16,0 0-64,0 0 32,0 0-16,0 0-16,0 0 32,0 0-16,0 0 16,0 0-16,0 0 32,0 0-16,0 0-16,0 0 64,0 0-32,0 0 32,0 0 16,0 0-80,0 0 48,-2 0 16,2 0-32,0 0 0,0 0-32,-1 0 16,1 0 0,-1 0-32,1 0 16,0 0 16,-2 0-16,2 0 0,-2 0 32,2 0-32,0 0-32,0 0 32,0 0 32,0 0-16,0 0 0,0 0 96,0 0-112,2 0 128,1 0 32,0 0 32,-2 0-64,2 0-16,-1 0-32,-2 0-16,2 0 32,-2 0-96,3 0 80,-3 0 32,2 0-48,-2 0-15,0 0-49,0 0 64,0 0-48,0 0 48,0 0-16,0 0-48,0 0 16,0 0 16,0 0-16,2 0 0,-2 0-16,0 0 32,0 0 16,3 0-16,-1 0 16,-2 0-48,2 0 48,1 0 16,0-2 0,1 2-32,-4 0-32,9 0 32,-5 0 0,6 0-32,-7 2 16,-3-2-16,12 1 32,-2 2-32,0 0 16,3 2-16,-13-5 0,11 3-16,1 1 16,-1 0 32,0-1 0,-11-3-32,12 3 48,-3 1 16,2-1-48,0-2 32,-11-1-48,11 1 96,0-1 16,1 0 48,1-2-32,-13 2-128,14-4 160,-1 0 16,1-5-16,1 7-48,-15 2-112,16-10 145,1 6-81,-3-6 32,1 6 0,-2-5-48,-3 9 0,-6-4-48,8 2 0,-10 2-32,0 0 32,0 1-48,-2-1 48,0 4-64,0-4 64,0 3-112,0 8-145,-1-7-207,-2 8-288,3-12 752,-5 9-1041,0 0-351,-3 2-241,3-2-416,5-9 2049,-8 10-2529,4 0-208,-1-1-1185,5-9 3922</inkml:trace>
  <inkml:trace contextRef="#ctx0" brushRef="#br0" timeOffset="141702.27">1251 12780 1888,'0'0'0,"0"0"1025,-1-2 191,-3-2-15,4 4-1201,-2-4 1136,1-7-79,1 7-145,0-7-111,0 11-801,0-3 704,1 1-112,-1-3-175,0 4-129,0 1-160,0 0-96,0 0 0,0 3-32,0 8 0,3 1 0,-3 1 0,0 1 0,0-14 0,3 18 0,-1 1-32,0 0 16,-2-19 16,4 18-16,-4-18 16,10 17-16,-6 0 48,7-4 16,-8-1 0,-3-12-48,12 3 112,-8 8 64,9-11 128,-10 2 112,11-2 80,-5 0 33,0-2-1,2-10-112,-11 12-416,11-9 336,-3-3-32,2 1-95,-1-1 31,-5 1-112,9-2 0,-10 2 48,0-1-16,-3 12-160,3-13 208,0 1 16,-3 1-64,-1 1-48,1 10-112,-11-12 112,-1 4-64,-2 4-48,-3-9-16,17 13 16,-17-3-96,-3-7-176,0 9-272,-1-4-289,21 5 833,-23-2-1232,-1-2-369,1 4-304,-3 0-208,26 0 2113,-24 1-2305,3 10-48,4 2-816,17-13 3169</inkml:trace>
  <inkml:trace contextRef="#ctx0" brushRef="#br1" timeOffset="186414.27">17600 12933 2321,'0'0'0,"4"-14"624,-1 1 16,7-2-48,-10 15-592,1-11 529,2 8 47,-1 0 128,-2-1 97,0 4-801,0-2 784,0 0-80,-6-1-207,-5 3-225,11 0-272,-11 0 176,-2 0-144,-2 1-48,-2 9-16,17-10 32,-18 3 16,-1 7 144,-2-8 80,2 9-32,-1-3-16,1 5-144,0 5-64,-5 4 0,24-22 16,-26 30-64,-6 7-16,-5 9-32,-4 10 0,41-56 112,-43 59-96,-3 4 48,-1 0 64,0-4 16,47-59-32,-44 58 64,2-5-32,2-2-16,3-5 48,37-46-64,-37 42 176,2-5 192,1-5 160,4-4 113,30-28-641,-26 25 704,1-6 32,6-3-15,2-3-17,17-13-704,-14 9 608,1-6-143,4 2-97,-1-2-128,10-3-240,-4 3 224,-7-2-48,7-1-16,0 0-16,4 0-144,-3 0 112,-3-3-48,3 0 0,-1 0-64,4 3 0,-1-11-224,-1 7-528,-1-6-1041,3 7-2193,0 3 3986,0-10-7283,0 10 7283</inkml:trace>
  <inkml:trace contextRef="#ctx0" brushRef="#br1" timeOffset="186075.27">17816 13077 6066,'0'0'0,"1"0"1121,2-3-417,-3 3-704,3-10 512,-1 10-31,-2 0-17,-2-3-80,2 3-384,-3 0 288,-7 0-160,6 0-48,-7 0-48,11 0-32,-11 5 16,-1 3-32,12-8 16,-11 11-16,-3 3 0,-2 6 0,-1 2 0,-1 6-16,-4 2 32,22-30 0,-25 30 32,-4 1 0,-3 2 16,-3 4 16,35-37-64,-36 36 48,-6 6-32,-2-1 16,-5 1-32,49-42 0,-48 40 64,4-2 112,4-7 161,2-2 191,38-29-528,-32 25 560,1-1-96,1-1-48,5-3-111,25-20-305,-25 18 272,2-3 32,3-1-64,2-1-16,18-13-224,-14 11 256,2-8-48,2 9-32,6-8-16,-6 0-32,9 1 1,-1-1-33,0-3-16,2-1-80,-1 1 64,1-1-16,0 0 0,0 0-48,0 0-160,0 0-209,3-2-303,-1-8-256,-2 10 928,4-2-1121,5-7-159,-5 5-225,8-8-320,-12 12 1825,8-4-1953,3-12 144,3 4 449,1-3 527,-15 15 833,32-4-960,-12-22 32,-20 26 928</inkml:trace>
  <inkml:trace contextRef="#ctx0" brushRef="#br1" timeOffset="185060.27">9919 13346 2080,'0'0'0,"0"0"705,0-2-129,2-2-32,2 1 17,-4 3-561,10-4 688,-7 2-16,8 0-64,-8-1-63,-3 3-545,13-2 400,-9-1-64,9 1-80,-13 2-256,8-2 224,-8 2-224,10-2 176,0-1 48,1 1-31,2-1-1,-13 3-192,12-2 144,0 0-32,-1 0-64,2 2 0,-1-2-32,1 2 0,-1 0 16,2 0 16,-14 0-48,16-3 16,1 3 0,0 0 0,2 0-16,-19 0 0,19 0 0,3 0 0,1 1 16,1 1 16,-24-2-32,27 0 16,-1 3 32,4-2 16,-1 1 48,-29-2-112,32 2 128,0 1 32,2-2-64,1 3 0,-35-4-96,33 3 80,0 0-32,1 1 48,-1 0-32,-33-4-64,33 3 96,0 0 16,0-1 0,3-1-15,-36-1-97,35 2 144,3-1 16,0 1 16,1-1 32,-39-1-208,37 0 224,2 2-32,-1-2-32,1 1-16,-39-1-144,41 2 112,-2-1-16,3-1-16,-42 0-80,40 0 48,-40 0-48,42 0 48,-3 0 16,-1 0 0,0 1 0,-38-1-64,37 1 32,0 1 16,-1-1-32,-2 1 16,-34-2-32,38 4 33,-3-2-33,2 0 16,-3 1-65,-34-3 49,33 3 0,1 0 33,1 0-17,1-1 32,-36-2-48,37 3 16,0 2-16,0-2-16,2 1-48,-39-4 64,40 1-65,0 0-15,0 4 16,1-4 112,-41-1-48,41 3 16,-2 0 16,0-2 16,0 2-32,0-2 33,0 1-49,0 1 16,-4 0 0,-35-3-16,34 2 32,0 1-32,0-1 16,0 0-16,-34-2 0,35 3 0,0-1 0,-2 1 112,1-1-240,-34-2 128,35 2-145,0-1 17,-1 2-96,3-1 256,-37-2-32,35 1 48,2 2-16,-1-2-16,2 0 0,-38-1-16,39 3 48,0-2-48,0 1 16,0-2 0,-39 0-16,36 2 16,1-1 32,1 1-16,-38-2-32,35 1 32,-35-1-32,39 0 0,-1 2-32,0-2 80,2 0-128,-40 0 80,39 0-48,1 0 16,-2 0-64,1 0 112,-39 0-16,37 0 64,1 0-48,1 0 48,0 0-48,-39 0-16,41 0 32,1 0 32,-1 0 1,-2-2-17,-39 2-48,40-3 48,0 3-16,2-3 0,-1 3 32,-41 0-64,44 0 16,0-2 48,1 0-16,2-1-16,-47 3-32,46-2 64,2-1-16,0 1-32,0-1-16,-48 3 0,49-3 16,-1-1-16,1 2 32,-2 0-32,-47 2 0,47-3 0,0 1-32,-1-1 0,0 1-16,-46 2 48,45 0-80,1-1 128,0-2 0,-1 0 16,-45 3-64,45 0 128,0 0-112,1-2-32,-1 2 16,-45 0 0,48 0 0,-3 0-16,1-3-16,0 3 32,-46 0 0,42 0 0,-1 0-16,1 0 0,0 0 0,-42 0 16,42 0-48,-1 0-32,1 0 240,-1 0 16,-41 0-176,42 0 160,-3 0 96,2 0-256,-3 0 0,-38 0 0,38 0 16,0 0-16,-5 0 0,6 0 0,-39 0 0,36 0 16,0 0-16,-1 0 0,-3 0 32,1 0-80,0 0 48,0 0 0,0 0 0,-33 0 0,34 0 0,0 0 0,0 0 16,-2 0-16,-32 0 0,32 0 0,0 2 32,-2-1-32,-2-1 16,-28 0-16,28 2 48,-1-2-32,1 0 0,-5 0 32,-23 0-48,26 0 16,-2 0 16,0 0-16,1 0 0,-25 0-16,26 0 32,0 0-16,0 0 0,0-3-16,-26 3 0,25-3 48,1 3-48,-3-1 16,4-2 16,-27 3-32,26-3 0,1 2 0,0-2 16,1 0-16,-28 3 0,27-1 16,1-3-16,-3 2 32,0-2-16,-25 4-16,23-2 48,-4-1 16,3 1-48,-5 2 32,-17 0-48,17-2 0,-1-1 16,-2 1 16,0 0-16,-14 2-16,14-3 0,0 1 0,0 2 16,0 0-48,-3-2 32,0 2-64,2 0-144,-3-3-112,-10 3 320,10 0-464,1-1-240,1-2-193,-1-1-287,-11 4 1184,10-3-1633,-6-7-432,9 8-240,-13 2 2305,3-9-1889,10 7-960,-13 2 2849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7T16:04:19.741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3545 40 2513,'0'0'0,"0"0"608,-1 0 112,1 0-720,-3-4 801,-1 0 31,3 0-48,0 0-15,1 4-769,-1-4 736,-1 0-80,1 0-79,1 4-577,-2-2 480,2 2-480,-1-3 384,0 0-96,-1 3-64,1-3-48,1 3-176,-3 0 144,1 0 0,-2 0-31,2 0-17,2 0-96,-1 0 96,-2 0-48,2 0 16,-2 2 32,3-2-96,-2 1 32,1 1 48,-2-1-32,1 0 16,2-1-64,-2 2 80,-3 0 0,1 2-32,1 0 32,3-4-80,-4 3 80,-2 0-32,2-2 64,-7 3-48,11-4-64,-3 2 96,-1 3 48,-6-3-32,7 0 16,3-2-128,-5 1 96,0 2-32,-7-1 0,12 2-48,0-4-16,-4 3 16,-1 0 0,1 1 16,0-2-16,4-2-16,-5 3 16,1 0-16,0 1 16,0 0-16,4-4 0,-4 3 32,1 2-32,-1-1-32,1 0 32,3-4 0,-3 5 0,2 6 32,-2-8-32,0 2 0,3-5 0,-3 11 16,2-8-64,-1 10 48,-1-9 0,3-4 0,-1 12 0,1-8 32,0 8-32,0-8 0,0-4 0,0 12 0,0-8-32,0 7 64,0-7-16,0-4-16,0 10-16,0-5 32,1 0-16,-1 8-16,0-13 16,0 6 16,3 9-16,-3-4 0,0-11 0,0 6 0,0-6 0,0 18 16,0-5-16,0-3 16,0 5 17,0-4-82,0 1 49,0-6 0,0 7 0,0-13 0,0 11 16,0-5-32,0 9 32,3-4-16,-3-11 0,3 6-16,0 10 32,-3-5-16,3 0-16,-3-11 16,3 6 16,0 7-16,1-8 0,-1 10 33,-3-15-33,4 12 0,-2 2 16,2-2-16,7 1 16,-11-13-16,0 12 48,4-7-32,-1 11 32,1-4-32,-4-12-16,3 12 0,-1 2 32,0-4 0,1 2 0,-3-12-32,3 12 48,0 1-32,1 0 0,-1 0 32,-3-13-48,2 13 16,1-3 32,-1 2-32,3 1 32,-5-13-48,3 13 0,1-1 16,-1-2-16,0 3 16,-3-13-16,3 10 64,0 3 48,-1 0-32,1-1 0,-3-12-80,2 12 64,1-1 48,0 1 0,0 1 16,-3-13-128,2 12 176,-2 0-112,3 2 0,-3-1-16,2 3-32,-2-2 64,3 1-48,-3 2 16,0-17-48,3 16 32,-3 0-48,3 0 32,-1 0-16,-2-16 0,3 16 32,-1 0 0,-2 0-32,3 0 0,-3-16 0,3 18-16,-3-1 32,0-1 80,3-1-80,-3-15-16,0 13 0,0 1 0,2-2 0,-2 1 16,3-2 80,0 3-47,-1-3-33,1 1 0,-3-12-16,3 14 0,-3-2-16,0 1 16,2-2 0,-2-11 0,0 12-16,0 0 80,0 0-32,3 2 0,-3-14-32,0 15 0,0-2 0,0 1-32,0 0 16,0-1 64,0 1-32,0-1 16,0 2 48,0 1-64,0-16-16,0 14 0,-1 2 48,-1 0 0,0 0-32,2-16-16,-5 15 32,3 1-16,0-2 32,0-1 48,2-13-96,-3 16 80,1-2 32,-3 0-48,2-2-16,3-12-48,-1 11 96,-4 1-96,1 1 80,0-1-48,4-12-32,-4 11 16,0 2 48,0 0-80,0 1 64,4-14-48,-4 11 16,0 3-32,2-3 64,-3-1 16,5-10-64,-4 12 48,1-8 16,-1 10-16,-1-10 0,5-4-48,-4 11 64,0-8 0,0 7 64,0-7-48,4-3-80,-4 4 192,-2 1-80,2-1 33,-8 2 15,12-6-160,-3 4 80,-3-1 80,-4 2 16,6-4-16,4-1-160,-6 0 224,-6 0-64,8 0-16,-2-3 80,6 3-224,-11-4 224,6-6-32,-6 7-48,6-1-15,5 4-129,-13-11 80,7 11-16,-8-10 16,4 10-48,10 0-32,-5-12 0,-8 10 48,9-2-48,-7-7 48,11 11-48,-4-3 32,-1 0-16,-6-10 32,8 10-64,3 3 16,-4-13 48,-1 10-48,1-11-48,0 10 48,0-11-80,0 12 112,0-10 32,1 10-80,3 3 16,-1-12 48,-2 9-128,2 2 32,-2-2 48,3 3 0,-2-3-144,1 3 32,-1 0-113,2 0 225,-3 3-272,3-3 272,-1 12-576,-2-7-480,2 11-497,-1-3-704,2-13 2257,-1 12-2705,1 3-545,16 18 1,-16-19-561,0-14 3810,0 0 0</inkml:trace>
  <inkml:trace contextRef="#ctx0" brushRef="#br0" timeOffset="18358">3451 118 1600,'0'0'0,"0"0"0,2 0 657,0 0-49,1-3 32,0 1 16,-3 2-656,3-3 625,0-1-1,-1 0 48,2-7 1,-4 11-673,3-3 624,0 1-48,-1-3-128,1 2-128,-3 3-320,0-4 305,2 1-49,-2-1 0,0 1-16,0 3-240,0 0 192,0 0-48,0 0-96,0 1 0,0-1-48,0 3 0,-1 1-48,1 7 48,-1-7-16,1-4 16,0 4 0,0 2 16,0-3 16,0 2-16,0-5-16,2 4 48,-2-3 32,3-1 0,0 0 16,-3 0-96,0 0 128,3 0 0,-1-3 16,-2 1 1,0-1 15,0 3-160,0-3 128,0 3-16,0-2 0,-2-1-16,2 3-96,-5-3 80,1 0 0,1 1-48,-1 2 0,4 0-32,-5 0 32,1 0-32,-1 0 0,1 0 0,4 0 0,-4 0 32,0 0-48,2 0 0,-1 0-64,3 0 80,-1 0-64,-1 2-16,1 4-16,-1 6-80,2-12 176,0 1-496,0 4-289,0-3-319,3 0-145,-3-2 1249,3 5-1249,0-3-111,1 1-161,1 1-1408,-5-4 2929,0 0 0</inkml:trace>
  <inkml:trace contextRef="#ctx0" brushRef="#br0" timeOffset="150345.72">32 486 2176,'0'0'0,"-2"0"497,2 0-497,-1 0 480,-2-3 0,0 3-48,2-4-63,1 4-369,-2-3 336,0 0-48,1 3-16,-2-3 0,3 3-272,-1 0 272,-2 0 16,1-2-32,1 2 1,1 0-257,-1-3 240,-1 3-32,2-2-16,-1 2 32,1 0-224,0-3 160,-2 3 32,2-3-16,0 0-16,0 3-160,0-2 208,0-1-16,0-1 33,0 0 63,0 4-288,0-4 304,0 0-32,0 0-48,0-7-128,0 11-96,0 0 64,0-2-16,0-2 0,0-1-16,0 5-32,3-4 32,-3 1-32,3-1 16,0-1 0,-3 5-16,3-3 0,-3-1 16,3 2-16,-1-2 0,-2 4 0,2-3 0,-2 3 0,3-3 0,0 1 32,0-1-64,0 3 64,-3 0-32,2-2 16,-2-1-16,2 3 32,1-3-16,-3 3-16,3-3 0,-3 1 32,4-1 16,0 1-16,-4 2-32,4 0 48,0-4 16,0 1-16,-1-1 16,-3 4-64,4-3 48,0 0-16,8-2 16,-10-6-32,-2 11-16,13-2 16,-10-1 0,8-1 1,-8 0-17,-3 4 0,11-5 16,-8 2-32,8-1-1,-8 4 17,-3 0 0,4 0 0,8 1 0,-9 2 17,1 0-34,-4-3 17,12 3 0,-9 2 0,1-1 17,-1-1-17,-3-3 0,5 3 0,-1 0 16,6 0-16,-10-1 16,0-2-16,4 3 32,1 2-32,-1-2 16,-1 2-16,-3-5 0,4 6 16,1-1-32,5 0 32,-10 1 0,0-6-16,4 5-32,1 0 48,-1 1-32,-2-2 32,-2-4-16,3 11 16,-1-7 0,1 1 32,-3 7-32,0-12-16,3 4 0,0 0 32,-3 2 0,0 4-32,0-10 0,3 4 48,-3 7-16,0-7-16,0 0 64,0-4-80,0 10 80,-2-5-32,1 6 32,-2-6-16,3-5-64,-3 12 16,-1-8 16,0 8 16,0-8-16,4-4-32,-5 11 32,0-7 32,1 1 16,-2 6-64,6-11-16,-4 4 64,0 0-32,0 0-32,-7 6 64,11-10-64,-3 3 48,-1 2 0,-8 6-32,7-6 0,-9 8 0,11-9 32,-11 8 16,9-8-16,5-4-48,-13 6 64,10 5 16,-10-6-48,10-1 48,3-4-80,-11 12 64,7-8-16,-7-1 0,7 3-16,4-6-32,-5 10 0,-6-5 0,8 8 16,0-9-16,3-4 0,-6 12 32,2-8 0,0 2-32,0 4-48,4-10 48,-2 1-16,0 2 0,2 0-32,0-1 64,0-2-16,0 1 48,0 0-32,0-1 32,0 2-48,0-2 0,3 0 0,0 0 16,-1 0 0,0 0 32,-2 0-48,3 0 0,0 0-48,0 2 64,1 0-16,-4-2 0,4 5 0,8 5 0,-10-6-32,2 8 16,-4-12 16,14 11 0,-10 1-32,8 1 0,-8 0 32,-4-13 0,13 12 0,-2-2 16,-6-4 0,12 6 16,-17-12-32,10 4-32,1 0 32,2-1 48,-10-2-16,-3-1-32,16 0 80,-12 0 49,11-11 15,-11 8 16,-4 3-160,13-11 208,-9 8 64,8-9 80,-10 8 16,-2 4-368,2-12 304,1 9-64,0-9-111,-3 9-33,0 3-96,3-4 80,-3 0-16,0 1 0,0 0 16,0 3-80,0-3 16,0 3 32,0-3-80,0 3 0,0 0 32,0 0-48,0 0 16,3 2 32,-1 2-16,-2-4 16,2 3 0,3-3 240,5 0 48,-6 0-48,-4 0-240,15-3 224,-1-15-432,1 4-176,1-2-481,-16 16 865,17-19-1808,2 0-1650,0 3-3409,-19 16 6867</inkml:trace>
  <inkml:trace contextRef="#ctx0" brushRef="#br0" timeOffset="6672">5187 356 1936,'0'0'0,"0"0"849,-1 0 191,1 0-1040,-2-2 1073,2-1 15,0 3-127,0-2-113,0 2-848,0-3 752,0 3-79,0-3-97,0 0-96,0 3-480,0 0 336,0 0-160,0 2-80,0 2-47,0-4-49,-2 10 16,-2-4 48,-7 11-48,6-2 0,5-15-16,-15 17 32,3 5 0,-2-2-16,0 2-16,14-22 0,-15 26 0,1-1 0,0 0 64,0-2-16,14-23-48,-12 19 48,2 0 16,4-2-16,-4-1 64,10-16-112,-3 13 128,-1-8 0,1 6-32,0-9-512,3-2 416,0 1-1457,0 1-960,0 1-3042,0-3 5459</inkml:trace>
  <inkml:trace contextRef="#ctx0" brushRef="#br0" timeOffset="135799">10330 455 2993,'0'0'0,"0"-3"672,0-1-16,0 4-656,0-11 705,0 7 47,-4-6-32,0 5-63,4 5-657,-5-11 528,1 9-80,-8-2-128,9 0-64,3 4-256,-4-5 289,-8 2-49,11-8-16,-4 8-96,5 3-128,-4-3 96,0 1-48,-1 0-32,1 2 0,4 0-16,-6-3 0,1 3 0,0 0-16,-6 1 0,7 3-32,-10-2 32,4 2-32,-2 2 32,12-6 16,-13 10-32,2-5 32,0 5-16,5-6 32,6-4-16,-13 12 16,8-8-16,-6 9 0,7-8 0,4-5 0,-4 14 0,-1-2 0,1-2 0,-7 1 16,11-11-16,-2 11-16,-1 2 16,0 0 16,2 2-16,1-15 0,-2 16-16,2 1 0,0 0 0,0 2-48,0-19 64,4 24-16,7-1-16,-8-1-16,1 1 48,-4-23 0,12 24 0,-8 3 0,8 3 0,-8 4 0,-4-34 0,13 33-16,-9 4 0,8-2 0,-8 2 16,-4-37 0,14 37 0,-10 0-16,8 0 48,-10 0-16,-2-37-16,5 34 16,-1-1-16,-2-2 0,1-3 0,-3-28 0,2 26 16,1-2 32,2 0-32,-1-1 32,-1-1-48,1 1 32,-1 0-32,0 1 16,-3-24-16,0 24 32,0 1 0,0 2 64,-1 0 0,1-27-96,-3 27 128,-3 1 48,-6-2-32,7 2 64,5-28-208,-16 26 208,4 1 33,-3-3 111,2-2 320,13-22-672,-14 21 784,-1-3-15,2-2-33,-2 0-352,15-16-384,-13 12 224,-1-7 16,2 7 33,-1-8-17,13-4-256,-12 5 352,-2-2 64,1-2 16,0-1 48,13 0-480,-15 0 449,1-3-97,-1-1-64,2-10-144,13 14-144,-10-4 144,-1-8-16,6 8-80,-6-12 48,11 16-96,-2-13 64,-3 3-64,3 0 32,-1-3-64,3 13 32,-2-10-16,2-1-32,0 7-32,0-11-224,0 15 304,0-11-800,3 1-641,0 5-784,1-9-800,-4 14 3025,11-3-3650,0 0 657,-6 0-753,-5 3 3746</inkml:trace>
  <inkml:trace contextRef="#ctx0" brushRef="#br0" timeOffset="6415">4960 391 1808,'0'0'0,"0"0"641,2 0 127,-2 0 80,0 0-848,2 0 849,-2 0-849,0 0 752,0 0-144,3 0-111,0 0-17,-3 0-480,4 0 480,10 1 0,-10 1-16,10-1-63,-14-1-401,12 2 336,0 1-48,1 1-128,0-1-80,-13-3-80,12 4 48,1 2-16,1 0 0,-1 4-16,-13-10-16,12 3 32,1 2 16,-1 6 16,-8-7-16,-4-4-48,13 5 48,-9 8 0,8-10-16,-9 11 16,-3-14-48,3 10 48,8 1-16,-11 0 16,5-6 0,-5-5-48,3 12 48,1-8 32,0 7 16,-4-11-96,5 1 129,-5-1-129,2 4 144,0 0-16,1-1 0,0-2 0,-3-1-128,4 2 144,-1-2 0,-1 0 32,1 0-16,-3 0-160,3 0 176,0 0 0,-1 0-48,1-3 32,-3 3-160,0-4 112,3 1-64,-3-1 64,0 0-31,0 4-81,0-3 0,0-1-129,0 1-271,0-1-432,0 4 832,-1-3-1265,-2 0-447,0 0-385,0 0-160,3 3 2257,-1 0-1729,-2-2-624,3 2 2353</inkml:trace>
  <inkml:trace contextRef="#ctx0" brushRef="#br0" timeOffset="-202729.73">16471 441 1632,'0'0'0,"0"0"272,0-2 97,0 2-369,3-3 480,-3 3-480,0 0 528,0 0 16,0-3-32,0 3-63,0 0-449,-2 0 368,0 0-96,-1 0-16,-2 0-48,5 0-208,-3 0 192,-2 0 16,-7 1-32,9 1 33,3-2-209,-11 1 208,7-1 48,-1 0 16,-7 0 0,12 0-272,-3 0 240,-3 0-16,2 0-48,1 0 0,3 0-176,-3 0 176,2 0 17,-1 0-49,-1 0 0,3 0-144,-1 0 128,-2 0-64,2 0 32,-2 0-32,3 0-64,-3 0 48,-2 0 16,1 2 0,-1-2-16,5 0-48,-5 1 16,-7 0 0,11 3 16,-5 0-32,6-4 0,-11 4 32,7 0 16,-1 7-32,-6-7 16,11-4-32,-4 5 16,-2 6 16,-4-7 32,10-4-64,-4 5 48,4-5-48,-4 11 48,0-7-16,0 7 16,1-8-48,3-3 0,-3 5 32,0 6-16,2-10 0,0 3 16,1-4-32,-1 5 64,0 1-32,-1 4 16,1-5 16,1-5-64,-1 4 48,-1 6 0,1-6-16,-1 8-16,2-12-16,-1 10 0,-1 2 16,1-2-16,-2 1 0,3-11 0,-1 12 32,-1 0 0,1 1 0,-2-1-16,3-12-16,-2 10 16,2 2-16,0-1 32,0-1 32,0-10-64,0 14 49,0-14-49,0 12 64,0-12-64,3 12 48,1 0 0,0-1 16,7 0 0,-8 0 0,7 1-16,-10-12-48,3 10 80,7 2-32,-7-1 32,1 1 16,-4-12-96,11 12 32,-8 0-16,-1 0 16,-2-12-32,3 13 32,0-1-16,-1 2 48,-2-2-16,0 1-16,0-13-32,0 12 48,0 2-32,0 1-32,0-1 32,0-14-16,3 16 48,-3-1-48,0-2 64,3 2-32,-3-15-32,2 15 0,-2 0 32,3 0 16,0-1-48,-3-14 0,0 13 32,2 1-16,1 0-16,0-1 48,-3-13-48,2 12 16,1 1 0,-3 1 48,0-14-64,3 12 16,-3-12-16,0 12 32,2 0-16,-2-1 0,3-1 48,-3-10-64,0 11 0,0 1 32,0-1 48,0 0-32,0-1-16,0 2 16,0-6-16,-2 10-16,1-5 16,-1 1-16,-1-2-16,0 3 16,-1-1 48,1-2-48,1 2 48,0-1-32,2-11-32,-3 6 97,0 8-81,0-9 16,0 8 0,3-13-32,-1 5 0,-1 7 32,1-8-16,-1 10 16,2-14-32,-1 3 0,-1 11 16,1-11 0,0 12 32,1-15-48,-2 3 32,1 10 16,1-10 0,0 3-16,0-6-32,-2 5 80,1 0 0,1-1-16,-1 0 64,1-4-128,-2 3 128,0 0 48,-2 0 96,0-2 128,4-1-400,-11 0 481,6 0 15,-13 0-48,4-2-176,14 2-272,-19-3 176,-1-2-64,-1 3-48,1-1 16,20 3-80,-19-3 16,0 1 32,3 2-48,2 0-16,14 0 16,-12 0-32,2 0 16,-2 1 16,8 3-48,4-4 48,-12 5-32,9 1 0,-1-1 48,1 0-32,3-5 16,-2 5 0,1-1 0,1-2-128,0-1-144,0-1 272,11 0-896,-7 0-1281,14-3-2145,1-8-2401,-19 11 6723,0 0 0</inkml:trace>
  <inkml:trace contextRef="#ctx0" brushRef="#br0" timeOffset="-191857.73">20665 584 2048,'0'0'0,"12"-3"577,0-8 191,2 0 112,-14 11-880,18-11 993,-2-2-129,-3 2-191,0-3-225,-13 14-448,11-11 384,-6-1 32,9 0-16,-11 2 33,-3 10-433,3-4 368,0-9-80,-3 10-80,0-1-32,0 4-176,0-4 160,-2 4-32,-2 0-32,-7 0-48,11 0-48,-11 4 0,0 12-48,-5 5 32,-2 8-32,18-29 48,-20 33-32,0 7-16,1 6 0,-2 5 32,21-51 16,-18 54 0,-2 1 16,-1 2 32,-3-3-16,24-54-32,-22 52 48,-1 0 48,0-5 64,1-4 80,22-43-240,-19 36 257,3-6 31,1-4-16,0-3-32,15-23-240,-13 21 256,-2-2-64,2-3-16,-1-2-16,14-14-160,-13 13 160,1-1 0,0 1-32,-1-3-15,13-10-113,-10 11 112,0 0-64,-3-1 0,1 1-32,12-11-16,-6 11 48,-8-1-16,10-4 32,-7 7-16,7-2-272,-1 0-481,1 1-847,1 0-753,3 2-577,3 3 529,1-7-704,-4-10 3057</inkml:trace>
  <inkml:trace contextRef="#ctx0" brushRef="#br0" timeOffset="9000">5771 570 1968,'0'0'0,"3"-3"705,0-9 79,-3 12-784,4-4 768,0-11-79,-2 11-49,1-11-80,-3 15-560,3-10 561,0-1-113,-3 0-80,3 8-144,-3 3-224,3-2 160,-3-3-64,0 4-48,0-2 16,0 3-64,0-3 16,0 3 0,0 0-16,0 0-16,0 0 16,0 0-16,0 1 32,0 2 0,0 0 32,0-3-48,-2 5 64,1-1 0,-1 0 0,1 0 32,1-4-96,-2 4 80,1 1 16,1 7-32,0-8-15,0-4-49,0 11 32,0-8 32,0 1-48,0 8-16,0-12 0,0 11-16,0 2-16,3 2 16,0 4 0,-3-19 16,0 20 0,3 2-16,-3 5 0,0 1 16,0-28 0,0 30 96,0 2-32,0-1 0,0 0 16,0-31-80,0 29 0,0-2 32,1-3 32,2-3 32,-3-21-96,4 21 96,1-5 96,-1-3-16,6 0-16,-10-13-160,5 11 176,6 1-64,-6-6 48,6 7 16,-11-13-176,5 4 128,6 8 16,-8-8-32,1 8-47,-4-12-65,4 4 112,0 8-32,-1-8 32,0 8 16,-3-12-128,0 6 176,0 6-32,0-8 64,0 6 0,0-10-208,-2 3 144,-1 1 16,1 0 16,-2 1 0,4-5-176,-4 3 144,1-2 32,0 1-111,1-2 63,2 0-128,-2 0 96,1 0 16,-1 0-144,2 0-417,-2-3-687,2 0-817,0-2-800,12 5-32,-9-4-849,-3 4 3634</inkml:trace>
  <inkml:trace contextRef="#ctx0" brushRef="#br0" timeOffset="138534">11240 983 2016,'0'0'0,"-1"0"289,-1 0-81,-2-5 16,4 5-224,-3-3 272,0 1 112,2 2 64,0 0 32,1 0-480,-2 0 497,-1 0-81,0 0-32,2 0-64,1 0-320,-3 1 256,0 0 16,2 2 17,0-1-1,1-2-288,-1 1 288,1 1 16,-2-1-16,2 0 32,0-1-320,0 2 320,0-1 65,0-1-33,0 0-32,0 0-320,0 1 272,-1 0-112,-1 0-48,1 1-16,1-2-96,-1 1 48,-2 2 16,0 1-16,0 1-32,3-5-16,-3 3 16,0 1-16,0 7 32,-1-7-32,4-4 0,-4 13 0,0-2 16,2-5-64,-3 9 48,5-15 0,-4 11 0,1 1 0,1-1 48,1 3-48,1-14 0,0 11 0,0 4-48,0 1 32,3-1 16,-3-15 0,3 15 0,11-2 0,-10-2 16,12 1 32,-16-12-48,12 5 32,0 8-32,0-8 32,1 6-32,-13-11 0,14 3 0,-1 9 48,1-10-32,-3 2 32,-11-4-48,12 4 96,-2 0 0,1 0 65,-7-2 47,-4-2-208,14 0 272,-10 0 144,10 0-16,-10-4 96,-4 4-496,15-12 529,-11 9-81,9-11 0,-9 3-96,-4 11-352,12-11 288,-9-2-32,1 0-31,0-2-49,-4 15-176,5-13 176,-4-6 48,-1-1 16,0 0-64,0 20-176,0-24 208,-1 1-64,-4-2-16,-6 2 32,11 23-160,-3-23 128,-11 0-16,3 3-16,-2-1-16,13 21-80,-13-21 81,-3 0-33,-1 2-48,1 4-81,16 15 81,-18-3-80,1-10-96,-1 13 64,1 0-64,17 0 176,-16 2-256,-1 3-128,1 8-160,-2-2-113,18-11 657,-17 5-672,-2 12 0,1-5 15,-1 1-15,19-13 672,-19 15-576,0 0 80,3-1 160,3-2 127,13-12 209,-5 14-208,0-1-32,2 2-64,3 0-32,0-15 336,5 17-320,14 3 48,-5 2 64,5-1-17,-19-21 225,20 21-176,1 0-16,1-4 16,-2-1 16,-20-16 160,22 13-96,-2 1 32,0-3 64,1-7 0,-21-4 0,20 12 16,0-8 16,-2 0 32,-2 0 192,-16-4-256,14 1 448,0-1 161,-3 0 127,-1-4-16,-10 4-720,12-12 705,-9 8-65,11-12-32,-11 3-111,11-2-97,-14 15-400,2-15 368,3-3-96,-1-3 0,6-2-32,-10 23-240,3-23 240,1-2-48,1-1-64,5-5-15,-10 31-113,3-32 80,1-2 32,6-1-16,-7 0 16,-3 35-112,4-38 80,0-1 32,0-1 0,-4 2-48,0 38-64,0-37 112,0-1-32,-3 3 0,3 35-80,-4-33 96,4 33-96,-3-30 16,-3 7-64,0 6-32,3 13-16,3 4 96,-6-5-160,1 3 0,0 2-16,-6 1-48,11-1 224,-5 11-240,1 0 31,-2 2 49,-4 6 32,10-19 128,-3 20-80,-3 4 16,1 3 0,0 2 0,5-29 64,-4 35-32,-1 1-48,4 3-48,1 3 32,0-42 96,3 40-192,1 0-16,8 1-32,-8-3 0,-4-38 240,15 39-176,-5-3 31,1 2 17,1-3 64,-12-35 64,11 31-80,1-2 48,0-7 16,1-4-16,-13-18 32,14 15 32,2-9-32,-1 7 48,0-12 16,-15-1-64,13 5 64,-1-3 32,-1-1 0,-7 0 33,-4-1-129,13 0 96,-8 0 0,6 0-64,-6 0 32,-5 0-64,11 0 48,-6-2 0,6 0 64,-6-1-16,-5 3-96,13-3 144,-9-1 16,9-1-64,-10-5 32,7 7 0,-7-1-48,2-6 80,-1 7-16,-4 3-144,3-12 128,0 8-16,0-11 16,0 5-15,-3 6-1,2-14-32,-2 6 16,0-3-16,0 15-80,0-16 96,0-3 32,0 2-32,0-3 16,0 20-112,-1-20 128,0-2-80,-1 2 128,1 0-128,1 20-48,-2-21 80,-1 2-64,1 2-64,0 2 48,2 15 0,0-4-64,-2-7 0,1 11-80,0 0-128,1 0 272,0 1-224,0 10-32,0 4 16,0 2 15,0-17 225,0 22-192,0 1 32,4 5 64,-1-2 32,-3-26 64,13 28-32,-11-2 0,9 1-16,-8-2-16,-3-25 64,12 25-64,-8-6-32,10-2 0,-3 0 16,-11-17 80,11 14-64,1-3 48,0-5 32,-1 6-16,-11-12 0,10 4 0,2 0 16,-1 0 16,0-3 0,-11-1-32,4 1 48,11 1 32,-11-2 48,8 0 0,-12 0-128,3-3 128,8 0-48,-6 0-16,5-8 48,-10 11-112,4-5 64,8-5 32,-8 6 0,7-9-48,-11 13-48,4-5 64,8-8 33,-10 3-33,11 6 48,-13 4-112,3-18 128,0 3-16,2-1 0,-1-2-32,-4 18-80,4-19 96,-1 0-32,2 1-16,-1 1-80,-4 17 32,3-17 32,-1 2-16,-2 0 16,0 4 0,0 11-32,0-3-32,0-10 0,0 13-48,0-2 0,0 2 80,-1 0-64,0 0-64,-1 3-48,-2 3-32,4-6 208,-4 16-209,0-3-31,-1 8 0,1 2-16,4-23 256,-3 27-208,0 4 32,3 1 96,0-2 64,0-30 16,3 30 16,8-4 0,-8 1 32,13-4 32,-16-23-80,14 18 96,2-1 16,2-4 16,3-8 32,-21-5-160,21 13 192,4-12-16,-2 2 16,3-2-63,-26-1-129,25 0 64,1 0-433,-1-4-1151,0-10-1730,-25 14 3250,35 0-4034,-12-14-1024,-23 14 5058</inkml:trace>
  <inkml:trace contextRef="#ctx0" brushRef="#br0" timeOffset="-198004.73">17439 523 3025,'0'0'0,"0"0"0,0 0 1232,0-4 113,0 0 0,0 1-113,0 3-1232,0 0 929,0 0-321,-1 4-256,-2 11-64,3-15-288,-12 12 352,8 3 1,-12 2 31,2 3-48,14-20-336,-15 20 288,-1 4 16,-1 0-96,0-1 0,17-23-208,-17 23 208,1-1-15,3-4-49,13-18-144,-12 19 96,12-19-96,-6 17 80,-5 0-16,8-2 48,0-2-368,3-13 256,-3 10-1265,3 2-1440,20 24-1057,-17-30-912,-3-6 4674,0 0 0</inkml:trace>
  <inkml:trace contextRef="#ctx0" brushRef="#br0" timeOffset="-198242.73">17249 523 2144,'0'0'0,"0"1"833,0-1-833,0 2 976,-2-2-15,2 3-97,0 1-128,0-4-736,0 12 593,0-1 15,3 6 32,9 1 17,-12-18-657,4 21 624,13 2-48,-3 2-112,2-4-79,-16-21-385,19 23 368,1-3-112,1-3 0,5-1-48,-26-16-208,26 13 160,1 0 16,0-8 16,-27-5-192,24 13 208,-24-13-208,21 3 176,-2 1 17,-3 2-49,-2-2-32,-14-4-112,3 0 176,11 2-64,-12-1 16,1-1 16,-3 0-144,0 0 160,0 0 16,0 0-16,-1-3-80,1 3-80,-4-1 64,0-2-64,-8 0 48,8-1-48,4 4 0,-12-5-288,8-5-320,-9 7-433,7-7-447,6 10 1488,-13-4-1985,9-11-352,-9 11-112,8-12-1281,5 16 3730,0 0 0</inkml:trace>
  <inkml:trace contextRef="#ctx0" brushRef="#br0" timeOffset="-196727.73">17988 595 2721,'0'0'0,"0"-4"992,2-10 113,1 2-1,-3 12-1104,3-11 1009,0 8-97,-3 0-112,3-1-111,-3 4-689,3 0 576,1 0-192,1 0-160,5 11-160,-10-11-64,3 15 48,8 6 0,-8 6 32,10 2 0,-13-29-80,3 33 97,9 0 31,-9 3-16,0 0 48,-3-36-160,4 36 144,-1 2 16,0 0 0,0-1-32,-3-37-128,2 38 96,0-1 0,-2 1 48,3-2 80,-3-36-224,0 33 256,0-3 0,0-4 1,0-5-33,0-21-224,0 20 224,0-3-64,-1 0-16,-1-2 32,2-15-176,-1 13 128,0-3 16,-1-4 32,0 6 16,2-12-192,-1 4 208,-1 0 16,1 0-31,-2-2 15,3-2-208,-1 2 176,-1-2 64,1 0-32,1 0-32,0 0-176,0-4 160,0 1-96,0 1 16,0-3-64,0 5-16,0-10 16,0 7-16,-2-8-192,2 8-336,0 3 528,0-13-1105,0 11-607,0-11-882,0 10-927,0 3 3521,3-4-4979,-3 4 4979</inkml:trace>
  <inkml:trace contextRef="#ctx0" brushRef="#br0" timeOffset="-191009.73">20139 575 3185,'0'0'0,"-1"0"1281,-5 0-81,1 0-127,5 0-1073,-5-2 864,0 2-128,2 0-207,0 2-145,3-2-384,-1 5 304,-1 10-128,1-1-80,1-14-96,-1 19 64,1-19-64,-2 20-16,-1 8 32,2 2 0,1 1 16,0-31-32,0 32 112,0-2-64,4-2-16,8-3 80,-12-25-112,4 22 112,11-5 112,-1-4 161,-1-7 127,-13-6-512,13 6 592,2-2 48,0-4-47,-15 0-593,16-3 560,-16 3-560,18-13 512,3 1-64,0-4-80,0-2-47,-21 18-321,19-19 320,-2-2-144,-1 1 16,-3-3 48,-13 23-240,4-23 224,0 2-16,-2-1-80,-2 2-48,0 20-80,-4-20 16,-9-2-32,0 3-224,-5-2-592,18 21 832,-21-16-1953,0 4-1745,2 14-3537,19-2 7235</inkml:trace>
  <inkml:trace contextRef="#ctx0" brushRef="#br0" timeOffset="155795">14924 590 2112,'0'0'0,"0"0"641,0 0-641,-1 0 752,-2 0 96,0 0 17,0 0-65,-1 1-127,-1 2-113,1 0-64,1 9-32,-1-9 81,-2 11 63,-6-11 0,8 12 0,4-15-608,-6 4 545,-6 11-81,10-9 64,-9 8 0,11-14-528,-4 12 577,-9-1-17,2 1-80,-3 1-48,14-13-432,-13 13 272,-1 3-48,-1 0-47,-1 2-145,16-18-32,-16 16 112,0-2-16,2 2-16,1-3-48,1 3 16,0-3-48,9-1 16,-8 0 32,11-12-48,-2 5 16,-1 7 32,-1-8 16,0 8-64,4-12 0,-3 4 48,0 1 16,1-1-16,1-1 80,-2 1-16,1-1-32,1 0 32,1-2-64,0-1-48,-1 2 64,1-1 32,0-1 16,0 0 0,0 0 0,2-4-112,3 0-384,-2-7-752,1 9-1041,0-3-1553,-1-9-3153,-3 14 6883</inkml:trace>
  <inkml:trace contextRef="#ctx0" brushRef="#br0" timeOffset="152448.72">760 634 1088,'0'0'0,"0"0"896,0 0-896,0 0 321,3 0 31,-3 0 48,0 0 48,0 0-448,0-3 448,0 0 17,0 3-17,3-2-48,-3 2-400,0 0 272,0-2-96,3-1-80,-3 3 64,0 0-160,2 0 224,-2 0 241,0 0 111,2 0 96,-2 0-672,0 0 720,0-3-79,0 0-81,0 3-96,0 0-464,0-3 352,3 1-160,-3 2-31,0-3-49,0 3-112,3 0 64,0 0 32,0-2-32,-3 2 0,0 0-64,2 0 80,1 0-16,-1 0 32,1 0-64,-3 0-32,4 0 64,1 0-32,-1 1-16,-1 0 32,-3-1-48,11 1 16,-8 1-16,0 0 16,9 1 0,-12-3-16,2 4 80,2-1-48,0 1 16,0-2-16,-4-2-32,11 5 32,-8-3-16,1 3 0,6-3 16,-10-2-32,3 2 64,1 1-32,9 0 32,-8-2-48,-5-1-16,11 3 48,-6-1-16,7-2 64,-8 0 64,-4 0-160,12 0 160,-8-3-16,9-1-15,-9-1-33,-4 5-96,11-3 80,-7-1 0,0 1 0,6 0-16,-10 3-64,3-3 48,0 3-48,1 0 16,0 0 0,-4 0-16,4 0 32,0 2 32,0 1-48,0-1-16,-4-2 0,2 5-16,1-3 32,0 0-16,0 3 64,-3-5-64,0 4 80,3-1-64,0 0 32,-2-2-32,-1-1-16,0 2-16,3-1 80,-3 1-32,0-2 64,0 0-96,3 0 64,-3 0 0,0 1-32,0-1 48,0 0-80,0 0 96,0 0-16,0-3 0,0 3 16,0 0-96,0-3 32,0 3 64,0-1-64,0-2-32,0 3 0,0 0 48,0-3-48,0-1-16,-1 1 80,1 3-64,-2-3 0,2 1 16,-1 2-16,-1 0 0,2 0 0,0 0-16,0 0-32,0 0 0,0 0 48,0 0 32,3 0-64,0 1 32,-3-1 0,3 1-192,-3 3-224,3 0-544,-3 1-785,0-5 1745,0 10-2657,0 0-433,0-4-1408,0-6 4498</inkml:trace>
  <inkml:trace contextRef="#ctx0" brushRef="#br0" timeOffset="5422">4576 862 2433,'0'0'0,"0"0"0,-1 0 880,-2 1 16,-1 2-15,0 0-81,4-3-800,-1 0 608,1 2-207,0-1-97,0 1-80,0-2-224,0 0 272,0 1 16,3 2-80,-1 0-16,-2-3-192,4 4 128,0-1-48,0 1 32,7 1-79,-11-5-33,3 5 96,8 0 32,2-1-16,0 1 16,-13-5-128,15 4 128,1-2 0,1 1 16,1-2 48,-18-1-192,20 1 192,-1-1 80,0 0-32,0-2 64,-19 2-304,19-3 321,-2-1-81,-2-7 144,-1 8 80,-14 3-464,13-14 496,-1 3 49,0 0-81,-1-5-80,-11 16-384,11-15 272,-7 1 0,9-4-64,-10 2 0,-3 16-208,4-13 176,-1-2-47,-3 3-49,0 0 16,0 12-96,0-10 112,-4 5 0,-8-9 16,-1 10-16,13 4-112,-14-15 112,-2 11-32,-5-11-32,0 3-16,21 12-32,-23-11 16,0 1-32,0 5-32,1-6-64,22 11 112,-20-3-272,-2 0-144,2 3-385,1 11-784,19-11 1585,-21 18-2737,4 7-1008,-1 5-1298,18-30 5043</inkml:trace>
  <inkml:trace contextRef="#ctx0" brushRef="#br0" timeOffset="155444">14620 638 2257,'0'0'0,"0"0"800,0-3 160,0-1 97,3 2-49,-3 2-1008,2-3 849,1 0-193,1 1-128,0 2-128,7 2-127,-11 4-97,4 9-96,8-5-64,-12-10-16,4 10 0,9 5 16,-9-2 0,14 1 16,-18-14-32,10 15 80,5 0 32,0-1 80,1 0 128,-16-14-320,19 14 432,-1-3 0,4-5 33,-1 6-49,-21-12-416,25 3 368,-3 1-16,1 0-64,0-1-32,-23-3-256,22 3 240,-1-1-47,-2-2 15,-5 0-48,-14 0-160,13 0 160,-8 0-48,6 0-80,-8 0 16,-3 0-48,3 0 48,-3 0-16,0 0 16,0 4 0,0-4-48,-3 3 16,-1 0 32,-6 1-16,5 0 16,5-4-48,-11 12 16,6-8 64,-6 1-32,6 6 16,5-11-64,-11 3 64,6 2-48,-5-2-32,6 1-160,4-4 176,-5 4-304,1-2-176,1-1-113,2 1-95,1-2 688,-2 0-752,2 0-81,0-3-223,0-2-257,0 5 1313,0-4-1616,3-6-145,0 7 112,20 15 368,-23-12 1281,0-2-1872,0 2 1872</inkml:trace>
  <inkml:trace contextRef="#ctx0" brushRef="#br0" timeOffset="133980">8430 818 1632,'0'0'0,"0"0"352,0 0-352,3-3 497,0-1 127,-3 0 64,3-1-79,-3 5-609,0-1 416,3 1-192,0 0-128,-3 0-48,0 0-48,0 1 0,1 11-16,-1 0-32,5 5 0,-5-17 48,11 20-48,-6 4 32,9-1 64,-10 1 64,-4-24-112,15 21 112,-4 1 16,1 2-32,1 0-32,-13-24-64,14 26 64,1 0-32,1 2 32,-1-3-16,-15-25-48,14 24 32,0-2 48,-3-3 0,-11-19-80,13 17 112,-13-17-112,3 15 144,12-1 32,-12-2 17,1-1 47,-4-11-240,4 12 240,-1-8 48,-3 10 16,0-10 80,0-4-384,0 12 352,0-8 49,-1-1 31,-2 1 32,3-4-464,-2 3 736,1-1 113,1-2 63,0 0-112,0 0-800,0-5 561,0 1-193,0-8-16,3 8-32,-3 4-320,4-16 304,0 4-16,7-2-31,-8-2 15,-3 16-272,4-19 256,-1-1 0,8-7-48,-8-3 16,-3 30-224,4-31 176,0-5 16,6 3-64,-7-2 0,-3 35-128,4-38 96,7 2-32,-9 2 49,3-1-33,-5 35-80,10-35 48,-7 0-80,10 2-32,-10 1-16,-3 32 80,14-28-16,-9 4-33,7 5 17,-10 4-48,-2 15 80,5-3-144,-1-1-112,-1 4-80,-3 0-288,0 0 624,0 5-1073,-2 12-655,-1 0-1058,-1 5-815,4-22 3601,-4 23-5251,4-23 5251</inkml:trace>
  <inkml:trace contextRef="#ctx0" brushRef="#br0" timeOffset="4965">4774 664 1600,'0'0'0,"0"0"0,0 0 320,0-1 65,-1-2-1,-1 3-48,2 0-336,-3-3 192,0 3-48,0 0-32,0 1 0,1 2 64,2-3-176,-4 2 208,2 2 48,-3 0 65,1 1 15,4-5-336,-4 4 400,1-2-16,-2 1 16,0-1-16,5-2-384,-4 3 369,0 0-17,0-1-32,0-1-32,4-1-288,-5 1 240,2 0-32,-1-1-48,0 1-32,4-1-128,-5 2 96,1-1-32,-8 3-16,9-1 1,3-3-49,-4 4 0,-2 0 16,0 1 32,-4 1-32,10-6-16,-3 10 16,-1 1 32,1-6-16,-2 10 32,5-15-64,-2 11 48,-1 0-48,1 0-16,1 4 0,1-15 16,-1 14 0,1 2 16,0 0-16,2 2-16,-2-18 16,12 16-16,-10 3 0,12-1 0,-2 0-16,-12-18 32,13 16 0,3-3 32,0-1 48,1-6 80,-17-6-160,18 13 112,0-9 16,0 6-16,-1-5 32,-17-5-144,16 5 80,0 0 32,-1 1-48,-2-1 0,-13-5-64,10 6 96,-6-3 32,10 1 16,-10-1 0,9-1 0,-9-1 32,8-1-79,-9 0 47,-3 0-144,10 0 80,-10 0 16,4 0-32,1 0-16,-5 0-48,4 2 96,-1-2-32,-1 1-80,-2-1-352,0 0 368,0 0-785,0 0-447,0 0-257,0-3-112,0 3-128,0 0 321,-2-4-1041,2 4 2449</inkml:trace>
  <inkml:trace contextRef="#ctx0" brushRef="#br0" timeOffset="8178">5513 860 1744,'0'0'0,"0"0"497,-2 0 63,0-2-32,2 2-528,-2-5 496,0 4-112,2-2-127,0 0-17,0 3-240,0-3 240,0 3-16,0-3 16,0 3 0,0 0-240,0 0 208,0 0 0,-1 2-48,-1 0 0,2-2-160,-3 5 112,1-2-31,-1 8-1,1-6-32,2-5-48,-2 13 96,0-8-16,0 11 16,1-4-48,1-12-48,0 13 48,0-1 0,3 4 0,1-5 32,-4-11-80,10 15 32,-5 0 32,9-2 0,-4 1 32,-10-14-96,12 12 80,0 0 0,-1-7 16,2 8 32,-13-13-128,13 5 208,2-1 48,-1-1 129,2-1 127,-16-2-512,18 0 608,-2 0 48,-1-3-47,1-8-161,-16 11-448,14-4 416,-1-10-32,-1 9-96,-2-11 96,-10 16-384,13-11 257,-3-1 15,1-2 64,-7 0-48,-4 14-288,13-13 304,-10-3 16,8 0 0,-11-1-63,0 17-257,3-18 256,-3-1 32,0 2-32,0-2-16,0 19-240,-4-16 240,-9-3-32,-2 2-112,-1-1-96,16 18 0,-19-18-32,0 0-80,-4 2-16,-1 2 96,24 14 32,-25-14-80,-1 4-80,2 7-80,0 0-112,24 3 352,-24 0-368,4 5-81,0 8-15,1 3-96,19-16 560,-15 21-784,2 3-321,9 7-528,-9 2-416,13-33 2049,-2 35-2369,-1 4 80,0 0-848,3-39 3137</inkml:trace>
  <inkml:trace contextRef="#ctx0" brushRef="#br0" timeOffset="136885">10529 902 1312,'0'0'0,"-1"0"224,1 0-224,-4 0 240,1 0 16,-2 0 65,4-2 63,1 2-384,-2-5 432,1 1 48,1 0 32,-1 1 17,1 3-529,0-5 544,-2 1 16,2 0 16,-1 1-63,1 3-513,0-5 496,0 1-112,0 0-48,0 1-128,0 3-208,0 0 112,0 0-80,0 0-64,3 1-48,-3-1 80,2 15-80,1 1 16,2 4-32,8 6 32,-13-26 64,4 27-80,11 3 32,-5 2 32,2 1 0,-12-33 16,12 32-32,0 2 16,1-4 0,2-2 16,-15-28 0,16 23 32,0-4 32,1-6 128,1-1 112,-18-12-304,16 4 449,-2 1 255,-4-1 128,-7-3 65,-3-1-897,11 0 880,-11 0-160,2 0-127,1-4-17,-3 4-576,3-4 512,-3-8-64,0 9-31,0-9-129,0 12-288,-1-4 224,-1-9-48,-1 3-96,1-2 48,2 12-128,-3-11 64,1-4 16,1-1 0,-1-4-32,2 20-48,0-21 64,0 0-48,0-3 64,3 1-16,-3 23-64,2-25 16,1 1 32,-1-2-16,1 1 32,-3 25-64,3-28 64,0 5-64,0-2 32,2 0-64,-5 25 32,12-23-64,-8-2-240,10 3-240,-3 5-321,-11 17 865,15-12-1296,0 8-513,2 0-800,2 1-657,-19 3 3266,20 0-4898,-20 0 4898</inkml:trace>
  <inkml:trace contextRef="#ctx0" brushRef="#br0" timeOffset="3969">4229 752 2016,'0'0'0,"-2"0"609,2 0-609,-2 1 688,-2 0 96,0 4 1,0-1-33,4-4-752,-3 3 656,2 0-79,-1 0 31,1-2-48,1-1-560,-1 3 560,0-1 1,-1-1-1,1 0 0,1-1-560,-3 2 544,0 1-95,-1 0-65,-1 1-80,-6 6-48,6-5-80,-9 12-64,2-2-32,12-15-80,-11 17 0,-2 2 0,-3 1 48,1 2-32,1-1 48,-2 3-48,1 1 0,0-3-32,2 1 16,1-3 0,7-1 32,-9 0 32,14-19-64,-4 15 80,-8-2 16,9-3-16,0-4 17,3-6-97,-5 10 96,1-7-16,1 1 16,2 0 32,1-4-128,0 2 48,0-1 48,4-1-48,-1 0-16,-3 0-32,3 0 0,1-4-288,-1-6-401,10 5-735,-13 5 1424,3-12-2161,7 8-785,-7-10-1776,-3 14 4722</inkml:trace>
  <inkml:trace contextRef="#ctx0" brushRef="#br0" timeOffset="9393">6025 769 720,'0'0'0,"-2"0"448,2 0-448,-5 1 176,1 1 48,0 1 16,2-3 32,2 0-272,0 0 321,0 0 79,0 0 112,0 0 48,0 0-560,0-3 561,0 3-17,0-3 16,3 0 64,-3 3-624,3-2 689,-3 2-689,3-4 752,0 1-64,0 0-143,-3 3-545,2 0 320,-2 0-320,4 0 176,0 3-112,6 3-64,-10-6 0,5 13 64,-5-13-64,11 12 80,2 1-16,-1 0 32,2 3-64,-14-16-32,18 13-16,-2 0 80,3 0 32,0-7 64,-19-6-160,18 13 208,1-7-48,2 6 0,-21-12-160,18 5 128,-18-5-128,18 14 128,-1-9 65,-2 7-81,-2-8 16,-13-4-128,10 11 224,2-7-16,-9 1 96,10 7 0,-13-12-304,3 3 176,0 3-16,1-2 48,-1 2-80,-3-6-128,3 10 209,0-8-17,-3 1-48,0 1 0,0-4-144,0 4 112,0 0-16,0-2-16,0 0 32,0-2-112,0 3 112,0-2-32,0 0 16,0-1-48,0 0-48,0 0 16,0 0 48,0 0-16,2-2 16,-2 2-64,2-3 112,-2 0-16,3 1-64,0-2-16,0 1-128,-3 0-224,0-1-208,0 4 544,3-3-881,-3 3 881,3-5-1168,-3 1-337,1 0-368,2 0-624,-3 4 2497,3-2-2257,0-10-864,-3 12 3121</inkml:trace>
  <inkml:trace contextRef="#ctx0" brushRef="#br0" timeOffset="132251">7513 1393 880,'0'0'0,"0"1"320,0 2 0,-2 0 80,2-3-400,-1 1 433,0 1-1,-1 1 0,2-2-16,0-1-416,0 2 416,0-2-79,0 0-33,0 0 0,0 0-304,0 0 336,3 0 48,0 0 96,-3 0 1,0 0-481,3 0 528,-3-3-48,2-2 0,0 2-32,-2 3-448,0-11 433,3 8-33,0-7-96,0 7-80,0-8-32,0 7-64,1-10-16,7 9-16,-11 5-96,4-17 64,9 4 16,-10 0 16,14-1-32,-17 14-64,12-15 96,-2-1 1,1-2-17,-8-1 16,-3 19-96,15-22 64,-4-1 0,-6-2 16,11 1 32,-16 24-112,3-25 64,11 2 16,-11-2-48,13 3-16,-16 22-16,3-22 48,10 1-32,-11 2 0,2 3 0,-4 16-16,4-13 16,1 2-48,-1 7 16,-2 0-48,-2 4 64,0-3-32,0 3 16,0 0-64,0 0 32,0 0 48,0 0-32,0 0-16,0 0 48,0 1 0,0 1 16,0-2 0,0 1 0,0-1-16,0 2 0,0-2 32,0 0 0,0 0-32,0 0 32,0 0-16,0 0-32,0 0 32,0 0-16,0 0-16,0 0 32,0 0-32,0 0 16,3 0-16,-3-3 0,0 3 16,0 0 16,2 0 0,-2 0-32,0 0 32,0 0-16,0-3-16,0 3 16,3 0 0,-3-3 16,0 3-32,0 0 16,0 0-48,0 0 16,0 0-16,0 2 0,0-2 48,0 1 0,0 0 48,0 2-48,0-3 0,0 3 16,0-3-16,0 1 0,0 1-16,0-1 32,0-1-32,0 0 16,0 0 48,0 0-16,0 0 32,0 0-64,0-3 32,0 1 32,0-1 0,0-1-16,0 4-48,0-5 16,0-5 16,3 7-32,-3-1 0,0 4 0,3-12 16,-3 8-16,0-8 16,2 9 0,-2 3-16,0-10 16,0 7 16,3-1-16,-3-8 16,0 12-32,0-3 48,2-7-32,-2 7 0,0 3-16,0-4 0,0-7-16,3 9-48,-3-3 16,3-5 0,-3 10 48,3-3 16,-1-7-16,-2 10-16,0-5-16,0 5 32,3-2-64,-3 2-16,0 0-48,0 0-64,0 0 192,2 10-208,-2 3 64,0 3-49,0 4 113,0-20 80,0 21-80,0 3-32,0 3 96,0 0-80,0-27 96,0 26-96,0 0 16,0-2 0,3-1 16,-3-23 64,5 22-64,5-2-16,-7 1 32,-3-21 48,11 20-48,-11-20 48,5 19 0,9-5-32,-2 1 48,-2 0-16,-10-15 0,12 14 16,1-1 32,0-7-48,-1 7 32,-12-13-32,10 4 16,-6 6-16,9-5 64,-10-1-32,-3-4-32,4 6 48,7 0 48,-8-2-16,-1-1 64,-2-3-144,5 2 128,-1-1 48,-2 0 17,2-1-1,-4 0-192,4 0 224,8 0-80,-9-4 0,9-6-32,-12 10-112,11-4 80,1-11-32,1 2 192,3-3-128,-16 16-112,16-18-112,1-1-240,1-2-513,-1-2-255,-17 23 1120,18-25-1185,-2-1 17,-2 1 31,-2-3 81,-12 28 1056,10-24-1153,-7 0 1,0-2-1201,-3 26 2353</inkml:trace>
  <inkml:trace contextRef="#ctx0" brushRef="#br0" timeOffset="3678">4020 801 2449,'0'0'0,"0"-3"656,0-9 0,0 9-64,0 3-592,0-11 497,0 11-129,0-4-96,-2 2-48,2 2-224,0-3 256,-1 0-48,0 3 0,0 0-64,-1 0-95,0 0-17,0 0-64,1 0 32,1 0 0,-2 0 32,2 0 16,-1 1-32,1 1 16,0-2-32,0 1 16,-1 1 32,1-2-48,0 2 16,0-2-16,0 0 32,0 0 32,0 0 80,0 0 0,0 0-144,0 0 176,0 0-48,0 0 0,0 0 16,0 0-144,0 0 80,0-2 48,-2 2-32,2 0-64,0 0-32,0 0 32,-1 0-48,1 0 32,0 0-16,-1 0 0,1 0 16,0 0-32,0 0 16,0 0 16,0 2 0,0-1 0,0 0 16,0-1-32,0 2-16,0-1 32,0-1 0,0 0-16,-1 0 32,1 0 32,0 0 0,-2 0 112,2 0-176,0 0 176,-1 0 33,0 0-33,-1 0-48,2 0-128,-1 0 128,1 0-48,-2 0 0,1 0-64,1 0-16,0 2 48,-1-2 0,1 0 0,0 0 16,0 0-64,0 0 16,0 0 16,0 0-16,0 0 32,0 0-48,0 0 32,0 0-16,0 0 0,0 0-16,0 0 48,-2 0-32,2 0 32,-1 0 0,1 0-48,0 0 48,-2 0 96,2 0-16,0 0 32,0 0-160,-2 0 208,1 0-64,0 0 65,-1 0-49,2 0-160,-1-3 96,-1 3-16,1 0-48,-1 0-16,2 0-16,0 0 80,0 0-16,-1 0-48,1 0-16,0 0 64,0 0-64,0-3-48,3 3 64,-3-3 16,3 3 32,-3 0-64,0 0 64,0-2-48,0 2-32,0 0 0,0 0 16,0 0 16,0 0 16,0 0 0,0 0-32,0 0 16,-2 0 32,2 0-48,-1 2 48,1-2-48,0 0 32,-2 2 16,1-2-16,0 0 16,1 0-48,0 0 48,-2 0-48,2 0 80,0 0-80,0 0 48,0 0-48,0 0 32,0 0 48,0 0-96,0 0 16,0 0 32,0 0-32,0 0 16,0 0 16,0 0-80,0 0 48,0 0-16,0 0 48,0 0-48,0 0 0,0 0 16,0 0 16,0 0-32,0 0 32,0 0-16,0 0-32,3 0 48,0 0 48,-3 0-32,0 0-32,3 0 48,1 1-48,-1 2-32,0 1 32,-3-4 0,11 4-16,-8 1-16,1 1-16,8 4 48,-12-10 0,4 4-16,10 2 32,-11 7-16,10-2-16,-13-11 16,3 14-16,12-1-32,-11 3 32,12 0 16,-12 1 16,12 1-16,-4-1-16,-2 1 0,-10-18 16,10 19 0,2-6 16,-2 1 0,0-8-16,-6 7 32,11-7 16,-11 6-32,11-8 96,-15-4-112,4 6 96,12 4 16,-12-7 32,13 1 17,-17-4-161,10 3 192,-6 1-48,12 1 16,-12 0-64,-4-5-96,14 4 64,-12 1 32,3 0-48,5-1 112,-10-4-160,0 10 128,3-6 48,0 7-16,-3-7-32,0-4-128,3 6 160,-3-2-64,0 1 48,0-1 16,0-4-160,0 4 81,-2-2 79,1 1-80,-1 0 32,2-3-112,-1 1 160,-1-1 16,1 0-32,0 0 16,1 0-160,-2 0 80,1 0-32,-1-3 48,1 0-80,1 3-16,-1-3 48,0-1 0,0 0-48,-1-1-32,2 5 32,0-4 32,-1 1-144,1-10-208,0 10-304,0 3 624,-2-11-1073,2 7-319,-1-9-401,0 11-448,1 2 2241,-2-4-2690,1 2 369,-2-3-1024,3 5 3345</inkml:trace>
  <inkml:trace contextRef="#ctx0" brushRef="#br0" timeOffset="9830">6321 760 2032,'0'0'0,"-4"1"865,4-1-865,-14 2 976,4-1 65,-1 3-1,9 0-159,2-4-881,-4 4 736,-2 8-176,1-1-64,0 1-63,5-12-433,-12 15 416,10 2 32,-2 0-16,0 5-16,4-22-416,-10 22 497,5 1-1,-6 3-32,5-2 32,6-24-496,-13 26 417,1-4-49,8 0-96,-11-2 0,15-20-272,-6 17 208,-8-1 0,8-1 16,-6-2-96,12-13-128,-5 13 128,-6-3-48,7 1 16,-6-7-32,10-4-64,-5 6-240,0-2-848,-1-3-1281,4 0-1809,2-1 4178,-3 0-5651,3 0 5651</inkml:trace>
  <inkml:trace contextRef="#ctx0" brushRef="#br0" timeOffset="133086">8029 1209 640,'0'0'0,"0"0"0,3-3 464,-1-1-192,0-9 160,-2 9 81,0 4-513,0-3 544,0-1 48,0 0-32,0 2-31,0 2-529,3-5 432,-3 1-112,4 1-128,-1-9-96,-3 12-96,4-2 208,7-2-16,-8 0 0,0 0 0,-3 4-192,11-4 32,-8 0 0,0 1 0,10-1 0,-13 4-32,3-3 32,0-1 17,2 2 31,-1-2 48,-4 4-128,4-11 112,6 8 48,-10-9 32,5 8 112,-5 4-304,4-16 400,-1 5 96,1-2 1,-1 0-97,-3 13-400,3-16 336,-3 3-96,3 0-64,-1-3-16,-2 16-160,3-15 128,-1-1-16,-2 0 0,3 0-32,-3 16-80,3-16 112,-3 1-48,3 0-32,-3 15-32,0-13 49,0 13-49,3-13 0,-1 1 16,-2 8-32,2-9 0,-2 13 16,0-3-49,3 0-31,-3 0 64,0 0-16,0 3-32,3 0 48,-3-3 16,3 3 0,-3 0 0,0 0 32,0 0 0,0 0-16,0-2 0,0 2-32,0 0-64,0 0 80,0 0-160,0 4-96,-1 9-64,1 3-48,0-16 368,-2 18-352,2 7 64,0 5 15,0 2 65,0-32 208,0 35-128,0-1-16,0 3 16,0-2 32,0-35 96,0 33-80,0-1 16,3-6 80,1-3-16,-4-23 0,11 19 0,-11-2 48,4-3-16,6-1 16,-10-13-48,0 10 80,3-4-32,0 6 48,0-8 48,-2 2 32,-1-3 97,0 1 47,3-3-32,-3-1-288,0 2 256,3-2-384,0-3-913,7 0-1440,-10 3 2481,5-10-4626,-5 10 4626</inkml:trace>
  <inkml:trace contextRef="#ctx0" brushRef="#br0" timeOffset="15024">6940 818 656,'0'0'0,"-1"0"368,-1 0-112,0 2 80,2-2-336,-2 1 416,-1 1 17,1-1 31,0 2 32,2-3-496,-2 1 512,1 1 65,-1-1-1,1-1 48,1 0-624,-2 0 624,1 0 17,1 0 127,0-3 32,0 3-800,0 0 785,0-2-33,0-3-208,0 2-159,0 3-385,0-3 288,0-1-32,0 1-64,1 0-16,-1 3-176,0-3 128,0 3-112,0 0 32,3 0-48,-3 0 0,3 2 16,0 1-32,0 1-32,-3-4 48,4 4 0,6-1 0,-7 2 48,1-1-32,-4-4-16,11 4 0,-8 0 32,7-3-32,-6 0 0,-4-1 0,12 2 32,-8-2-32,8 0 48,-8 0 16,-4 0-64,15 0 64,-11-3-16,12 1 0,-5-1 32,1 0-48,-1 1 32,-1-3-80,1 2-16,-11 3 32,5-1-16,8-2 0,-9 0 16,8 3 16,-12 0-16,3 0 16,7 0-16,-7 0 32,1 0-192,-4 0 160,10 1-144,-10 1 32,3-1 0,0 2 112,-3-3 0,3 2-48,-3 2 16,0-1 0,0 0 64,0-3-32,0 3 16,0 0 16,0-2 16,0 1-32,0-2-16,0 1 64,0 1 0,0-2 16,0 0-80,2 0 80,-2 0 0,3-3 0,-3 0-16,0 3-64,2-2 32,-2-1 0,3 0 0,0 3-16,-3 0-16,0-2 0,3 2 32,-3 0-16,0 0-64,0 0 48,0 0-32,2 0-144,-2 0-128,0 0-192,0 0 496,0 1-736,0 3-289,0 0-400,3 0-207,-3-4 1632,0 4-1777,0 0-64,4 12 592,-1-11-687,-3-5 1936,0 0 0</inkml:trace>
  <inkml:trace contextRef="#ctx0" brushRef="#br0" timeOffset="-198759.73">16637 1054 2160,'0'0'0,"-4"1"1121,0 2-145,-7 0-111,11-3-865,-1 4 768,-2 1-79,2-1-97,1-1-32,0-3-560,0 6 576,2-2 65,2-1 31,10-1 0,-14-2-672,11 1 769,1 1-1,2-2-80,2 0 17,3-4-225,0 0-128,1-7-16,2 9-144,-22 2-192,21-14 128,2 3 0,3 0-64,-3-3 0,-23 14-64,26-12 96,-4 0-32,0 1-32,-2 7 16,-20 4-48,16-16 64,-1 13-80,-3-8 0,-1 9 32,-11 2-16,10-4 0,-5 0 65,8 1-17,-9 0-96,-4 3 48,12-2 48,-9-1-80,1 1 32,8-3 32,-12 5-32,0-2-32,4-1 32,6 1 48,-7-1-48,-3 3 0,4-4 16,1 0 16,-2-1-16,1 2 48,-4 3-64,3-4 32,-3-1 32,0-5 16,0 7 16,0 3-96,-4-11 96,-7 6-32,6 1-64,-10-8-32,15 12 32,-13-3 0,-3-7-16,-1 7 0,-1-8-16,18 11 32,-17-2-64,-1-2 48,1 0 16,1 1-48,16 3 48,-16-3-32,1 3-112,15 0 144,-13 0-337,-3 1-95,16-1 432,-16 6-704,0 6-192,-1-8-225,2 8-368,15-12 1489,-11 4-1889,-1 9-480,9-7 160,-8 7-1200,11-13 3409</inkml:trace>
  <inkml:trace contextRef="#ctx0" brushRef="#br0" timeOffset="152946">13831 835 2160,'0'0'0,"0"-2"545,3-1 111,-3 3-656,0-4 736,0 1 17,0 0-49,0 3-80,0 0-624,0 0 513,-2 1-145,-2 5-112,-8 9 0,12-15-256,-4 16 288,-7 2 16,6 6 16,-11-1-31,2 3 63,-2 0 48,-3 5 144,1-2 96,-5 0 81,0 2-33,-1-3-144,-2 0-79,26-28-465,-25 26 352,1-5-64,2-2-16,5-5-128,17-14-144,-15 15 160,2-4-48,7 0-32,-7-7 16,13-4-96,-4 10 80,-8-6-16,9 2 16,-1 0 0,4-6-80,-5 3-160,0 0-720,0 0-1329,1-2-1441,4-1 3650,-1 3-6067,1-3 6067</inkml:trace>
  <inkml:trace contextRef="#ctx0" brushRef="#br0" timeOffset="151221.72">622 845 2753,'0'0'0,"0"0"0,-1 1 1633,-3-1-401,0 0-223,0 0-113,4 0-896,-2-3 800,1 0-111,1 1-129,0-1-192,0 3-368,0 0 288,0 0-80,0 0-64,0 0 16,0 0-160,0 0 80,0 0 0,0 1-47,3 1-1,-3-2-32,0 4 32,3 0 0,0 6 0,-1-5-16,-2-5-16,2 4 32,1 8 0,0-8-16,0 9 0,-3-13-16,3 5 64,-1 10-16,-2-4 16,3-6 16,-3-5-80,2 14 80,1-10 0,0 6 16,0-7-32,-3-3-64,0 3 96,2 0 80,2-2 0,-2-1 80,-2 0-256,3 0 272,-3 0-272,3-4 272,-3 0 33,3-8 15,-3 12-320,0-3 288,0 3-288,0-4 256,0-9-48,0 8-80,0-8 0,0 13-128,0-4 64,0-12 0,0 12 16,-1-9-64,1 13-16,-2-5 48,-1 2-16,-1-10-32,1 10 0,3 3 0,-3-3 0,-1-8-96,1 11-288,0 0-528,3 0 912,-2 1-1857,1 10-992,15 15-433,-14-15-1120,0-11 4402</inkml:trace>
  <inkml:trace contextRef="#ctx0" brushRef="#br0" timeOffset="152635">13463 909 1440,'0'0'0,"0"-3"464,3 1 49,-3 2-513,3-4 656,-3-1 96,3 1 17,-1-6-1,-2 10-768,4-3 720,0-9-127,0 9-33,0-1-144,0-6-64,0 10-64,0-5-80,-1 3-32,-3 2-176,3-3 193,0 3-65,0 0-80,0 0 0,-3 0-80,3 1 32,0 2 0,-1 1-16,0 8-16,3-8 32,-1 7 0,8-7 64,-12-4-64,4 13 128,9-2 0,-1 1 64,2 0 16,2 1 16,3 1-48,0-1-16,3 2-48,-22-15-112,22 16 80,2 2 16,1-1-32,1 2-32,-26-19-32,25 19 32,2 1-48,-3 2 32,-3 0 16,0-2-32,-5 0 32,0-1 0,-3 0 0,-13-19-32,10 18 0,2-1 0,-8 1 32,-4-18-32,13 15 32,-9-3 65,8-1 31,-9-7 32,0 0 48,-3-4-208,12 4 304,-12 0 64,2-3 64,1-1 48,-3 0-480,0 0 433,2 0-1,1-3-48,0 0-128,-3 3-256,0-4 256,3-8-64,-3 10 16,0-2-47,0 4-161,0-12 160,-2 8-32,1-8-16,-1 8-64,2 4-48,-2-13-160,-2 9-433,0-12-495,-2 11-545,6 5 1633,-10-14-2401,6 11-672,15 7-401,-15-4 417,4 0 3057,0 0 0</inkml:trace>
  <inkml:trace contextRef="#ctx0" brushRef="#br0" timeOffset="-199225.73">16861 975 976,'0'0'0,"0"-2"368,3-2-272,-3 4-96,2-11 144,1 8 80,1 0 16,-2 0 17,-2 3-257,3-4 256,0 1-16,1-1 32,0 0 16,-4 4-288,2-11 320,3 9 0,-1-2-16,0-9-15,-4 13-289,3-2 272,2-2 16,-3-7 48,1 11 32,-3 0-368,0-3 432,0-9 33,0 12 15,0-3-48,0 0-48,0-1-32,-1 0-80,-1 1-47,1 0-81,-2 1-64,0 2 16,0 0 0,3 0-96,-6 0 144,-5 2 0,-1 2 0,2 9 0,10-13-144,-13 10 144,-2 3-48,0 4 0,0 1-32,0 1 16,1 1 48,2 2-16,12-22-112,-14 24 144,14-24-144,-10 23 144,-1 0-15,7 0 15,-6 2 32,10-25-176,-2 21 256,1 0 0,1-2 32,0-3 16,0-16-304,11 18 224,0-1 48,3-2-31,2 1 15,-16-16-256,20 13 272,4-3-16,4 0-64,2-6-32,-30-4-160,30 6 128,3 0-48,-3-3 16,1 1-64,0 1 0,-1-1 32,-5-3 32,-2 0 0,-6-1 16,-5 0 16,-1 0 1,-8-2-17,-3 2-112,3 0 112,2-3 0,-1 0-48,-4-1 0,0 4-64,0-4 96,0-7-144,-3 8-288,-7-7-385,10 10 721,-12-4-1216,0-9-465,-1 8-512,-1-8-576,14 13 2769,-16-4-2497,-2-9-1169,18 13 3666</inkml:trace>
  <inkml:trace contextRef="#ctx0" brushRef="#br0" timeOffset="154784">14155 1146 2209,'0'0'0,"0"0"0,-3 0 928,-1 0 64,-8-2 1,8-3 15,-2 3-111,-4-1-49,7 3-112,-1 0-79,4 0-657,-5 0 592,1-3-112,1 3-112,2-3 33,1 3-401,0 0 432,0 0 0,0 0 16,3-2-112,-3 2-336,4-3 288,0 1-63,-1-1-49,2 0-32,-5 3-144,4 0 144,-4 0-144,4-3 128,-1 3 0,2 0-64,6-2-16,-11 2-48,2 0 32,2 0-32,9 1 32,-1 0 0,-12-1-32,13 2-16,4 0 16,3 0 16,3-1-16,-23-1 0,23 2 0,1-1 48,0 0-64,0-1 32,-24 0-16,23 0 16,-1-2 48,0-1 16,1-1 48,-23 4-128,22-11 160,0 7 48,-3-11 32,-2 5 17,-2-1 15,-3 0-32,-8 0-16,9-5-16,-11 3-32,2-2-32,-1 2 16,-3 0-48,0 13-112,0-13 160,-5 1-48,-6-1-16,-4 1-16,-4 0-64,-7 1-16,-6 7-48,-3-9 80,-3 10-64,-4-1 32,-1 1 0,-2 1-16,45 2 16,-43 0-96,0 0-320,5 0-176,5 5-641,33-5 1233,-27 13-1953,6 1-1152,5 5-561,-2 0-1264,18-19 4930,0 0 0</inkml:trace>
  <inkml:trace contextRef="#ctx0" brushRef="#br0" timeOffset="-196087.73">18200 939 3329,'0'0'0,"0"0"1393,0 0-97,0 0-271,0 2-225,4-2-96,9 1-95,-1 3 31,2 2 16,-14-6-656,18 14 625,1-2-49,4 3-64,4 1-112,-27-16-400,29 17 352,2-1-47,3 2-81,-1-3-16,-33-15-208,32 16 144,0 0-16,-3 2 0,-6-1-48,-23-17-80,22 13 112,-4-1-32,-4-1 32,1 0-48,-15-11-64,14 4 96,-2 8 0,-1-8 0,1 7 16,-12-11-112,10 2 128,-6 3-16,11-2-48,-11 1 0,-4-4-64,4 4 97,0-1-17,0 0 80,-1-1 0,-3-2-160,0 1 112,0-1 64,0 0-48,0 0-16,0 0-112,0 0 144,-2-3-112,1 0 16,-3 3 0,4 0-48,-3-4 32,-1 0-32,0 1-160,-7 0-336,11 3 496,-2-12-849,-3 10-399,-7-9-337,8 7-544,4 4 2129,-13-13-2689,10 8 32,-16-18-1153,19 23 3810</inkml:trace>
  <inkml:trace contextRef="#ctx0" brushRef="#br0" timeOffset="-196020.73">18621 875 3025,'0'0'0,"0"0"1361,0 0-1361,-1 0 1520,-2 0 1,0 0-48,-1 0-225,4 0-1248,-5 0 929,2 0-241,-8 0-224,6 3-128,5-3-336,-15 6 224,-1 7 16,-2 0 17,-1 3 15,19-16-272,-22 19 240,0 2-48,-1 3-48,0 6-16,23-30-128,-25 31 176,2 1-80,1 0 96,2-1-64,20-31-128,-18 27 96,2-4 48,2-1-48,3-3 17,11-19-113,-4 16 128,0-3 0,0-1 48,2-9-16,2-3-160,0 4 128,0 0 16,0 1-32,3-1-64,-3-4-48,3 0-32,1 0-576,6 0-1089,-5-3-1889,-5 3 3586,16-13-7363,-16 13 7363</inkml:trace>
  <inkml:trace contextRef="#ctx0" brushRef="#br0" timeOffset="154478">14364 917 1424,'0'0'0,"-1"0"400,1 0-400,-3 0 369,0 0 63,-1 0 48,3 0 48,1 0-528,-2 0 576,1 0 1,0 0-17,-1 0-48,2 0-512,-2 0 480,-1 0-47,0 0-17,1 0-32,2 0-384,-5 0 464,3 0-48,0 1 1,-3 1-65,5-2-352,-2 2 256,-1 1-16,-1 1-16,0 0 0,4-4-224,-4 4 240,-2 1 0,2 8-16,-8-10-47,12-3-177,-3 13 176,-8-3-32,6 2 32,-6 2-48,11-14-128,-5 17 128,-5 0-48,6 3-32,0 0 0,4-20-48,-4 25 48,1 0 0,2-1 16,1 0-32,0-24-32,0 23 64,3-1 16,0 0 0,10-3 32,-13-19-112,4 19 96,11-2 32,-4-2 48,4 0 0,-15-15-176,15 12 257,2-2-17,2-5-32,0 0 16,-19-5-224,22 4 176,-2-2-16,-1 0 0,0-2-64,-19 0-96,19 0 128,-2 0-64,-1-3 96,-1 0-48,-15 3-112,15-5 96,-3 1 0,0 0-80,-1 2 33,-11 2-49,4-3 16,8 3 32,-9-3-48,-1 3-16,-2 0 16,4-2-209,-1 2-383,-3 0-528,0 0-657,0 0 1777,0 0-2529,0 0-417,0 0 497,-1 0-752,1 0 3201,0 0 0</inkml:trace>
  <inkml:trace contextRef="#ctx0" brushRef="#br0" timeOffset="-197209.73">17692 1176 2929,'0'0'0,"-1"0"1408,-1 0 49,-2-3-128,4 3-1329,-4-3 1200,2-1-287,1 0-289,1 0-240,0 4-384,0-4 176,3 4-96,0 0-64,-1 0 0,-2 0-16,3 1 16,-3 4-16,3 7 0,-3-2 32,0-10-32,0 13 32,0 3 16,0 0 0,3 1 48,-3-17-96,2 15 145,1-2 31,-1 0 0,3-7 80,-5-6-256,10 16 272,-7-11 48,10 6 48,0-8 96,-13-3-464,13 1 449,3 0-17,4-1-32,1 0-144,-21 0-256,22-4 240,1-6-64,-1 7-32,1-10-32,-23 13-112,23-4 113,-1-14-17,-3 5-16,-1-1 16,-18 14-96,17-13 144,-1-3-64,-5 1 64,-6 0-32,-5 15-112,3-16 80,1 2 112,-4-5-80,-1-1-48,1 20-64,-5-21 64,-12 1-32,2 1-64,-2 0-16,-4 2-16,-2 1 0,-1 3 64,-3 0-32,27 13 32,-26-11-80,26 11 80,-26-4-144,0-9-96,1 13 16,25 0 224,-23 2-224,23-2 224,-22 11-193,2-1-63,1 3-176,19-13 432,-18 15-576,18-15 576,-16 14-736,2 4-193,-1-1-127,4 4-273,11-21 1329,-5 24-1553,1 3-288,1 1-255,3-28 2096,0 27-3554,0-27 3554</inkml:trace>
  <inkml:trace contextRef="#ctx0" brushRef="#br0" timeOffset="139391">12592 1007 2545,'0'0'0,"0"0"0,0 2 784,0-1 48,0-1 97,0 2 79,0-2-1008,0 0 1057,0 0-17,3 0-95,0 0-49,-3 0-896,2 0 752,1-3-111,1 1-177,6-2-144,-10 4-320,3-3 192,10 0-96,-8 0-80,12 3 32,-17 0-48,13-3 16,1 3-16,2 0 16,2 0-32,-1 0 32,-17 0-16,20 0 48,0 2-32,-1-1 32,-1-1-80,-18 0 32,19 0-16,0 0 32,-1 0 16,-1 0 48,-17 0-80,16 0 128,-3-3-48,0 0 49,0-1-113,-13 4-16,3-4 64,12-1 32,-12 2-32,10-1 0,-13 4-64,3-3 80,-2 0-16,2 0 0,-3 3 0,0 0-64,0 0 32,0 0 0,0 0-16,-3 0-16,3 0 0,-3 2 0,-1 1 0,-2 1-16,2 1-16,4-5 32,-3 4-112,-3 2-384,2-2-369,4-4 865,-5 10-1312,5-10 1312,-3 3-1713,-1 1-288,0 7-128,-1-7 416,5-4 1713,5 30-1425,-5-25-383,0-5 1808</inkml:trace>
  <inkml:trace contextRef="#ctx0" brushRef="#br0" timeOffset="-195102.73">19244 1019 2929,'0'0'0,"-4"0"1008,-8-3-31,12 3-977,-5-3 976,-8 3 49,10-3-161,1 3-240,0 2-271,2-2-353,-2 1 192,2 3-32,0 1-32,3-2 96,-3-3-224,3 6 272,10-2 64,-10 0 80,9-1 33,-12-3-449,10 5 496,-6-1 32,14-1-16,-7-2-80,-11-1-432,14 2 385,1-1-81,1-1-32,0 0-80,-16 0-192,18-3 192,2 0-48,-1 0-64,4 1 32,-23 2-112,23-5 64,1 2 0,-1-1-16,0 0-32,-23 4-16,22-11 48,-1 11-80,-4-4 80,-1 1 0,-16 3-48,13-3 16,-1 3 32,-8 0-48,9 0-16,-13 5 16,3-1-32,-1 0 32,-2 1 0,0 0 0,0 0 32,0-1-32,0 1 16,0-5-16,0 4 0,-1 0 0,1-1 16,-1 0-16,1-3 0,0 2 48,0-1-32,0 0-32,0 1 64,0-2-48,3 0 16,1 0 0,-1 0-80,0-3-128,-3 3 192,3 0-560,-3-3-304,0 3-177,0-3-159,0 3 1200,0 0-1233,0 0-144,-2 0-207,-2 0-305,4 0 1889,-4 0-1649,0 0-1232,4 0 2881</inkml:trace>
  <inkml:trace contextRef="#ctx0" brushRef="#br0" timeOffset="-191480.73">20818 1144 7363,'0'0'0,"0"0"0,0 0 1841,0 0-545,0 0-191,0 2-113,0-2-992,0 1 817,0 2-385,2 1-208,0 8-64,-2-12-160,3 6 48,1 8-16,1 1-64,-2 1 80,-3-16-48,4 17 16,8 1 48,-9-1-32,1-1-32,-4-16 0,10 16 80,-7 0 0,10 0 32,-10-3 32,10-1 0,-11-7 16,9 7 113,-8-8 15,-3-4-288,10 5 416,-7-5-96,9 1 0,-8-1-48,-4 0-272,15-1 192,-3-11 32,0 8-47,-1-9-17,2 2-64,-2 0 48,-7-2-32,10 1 16,-14 12-128,3-13 160,0-2-80,-3-1 16,0-2 0,0 18-96,-11-21 16,0 1 80,-3-2-64,-1 0-208,15 22 176,-15-23-496,2-1-545,0 3-671,0 3-1010,13 18 2722,-4-11-4194,-10 11-2177,14 0 6371</inkml:trace>
  <inkml:trace contextRef="#ctx0" brushRef="#br0" timeOffset="134821">9214 1172 2753,'0'0'0,"0"0"0,-13 0 896,3 0 113,-2-5 95,8-5 65,4 10-1169,-6 0 1088,3-11-175,-2 9-161,4-11-128,1 13-624,0-4 512,0-7-95,3 9-81,0-2-144,-3 4-192,3-13 160,10 13-32,-12-4-16,14 2 16,-15 2-128,3-2 80,12 2-64,-4 0 16,-7 0 0,-4 0-32,18 1 0,-8 1 16,2 3-16,2 1 0,-14-6 0,14 11 0,2-10 0,0 3 16,0 0 16,1-1 32,-3-2-16,1 0-16,-1-1-16,-14 0-16,16 0 64,-1-2 16,-1-1 16,1-8 48,-15 11-144,13-2 113,-1-2 15,-1-7-32,-1 11 0,-10 0-96,5-4 64,9 0 0,-10 0-48,10 1 32,-14 3-48,2-3 0,9 3 0,-11 0 16,4 0-16,0 0 16,-4 0-16,5 3 16,-3 0-32,0 1 32,-2 0-112,0-4 96,0 4-448,0 0-641,0 0-1072,0-4 2161,0 4-3105,0-4 3105,16 28-3474,-17-24 449,1-4 3025</inkml:trace>
  <inkml:trace contextRef="#ctx0" brushRef="#br0" timeOffset="-208198.73">15234 1123 1552,'0'0'0,"0"0"176,0-2 96,0-3 97,3 1 175,-3 2 64,0-1 16,0 3-624,0 0 609,3-2-17,-3 2 80,0 0 129,0 0-801,0 0 816,0-3-80,0 3-191,0 0-193,0 0-112,0 0 48,0 0 32,0 0-32,0 0-288,0 0 336,-2 0-79,1 0-1,1 0 80,0 0-336,0 0 336,0 0 64,0-3 0,3 0-48,-3 3-352,1 0 321,4-3-129,-1 3-16,-1-2-80,-3 2-96,4 0 112,-1 0-32,1 0-16,1 0-48,-5 0-16,4 0 32,-1 0-32,0 0 0,1 0 32,-4 0-32,3 1 0,1 0 32,-2 1-16,3-1-16,-5-1 0,4 1 16,0 2-16,6 0-16,-10 0 32,0-3-16,12 3 48,-10-2-32,2 0 48,8 0 16,-12-1-80,2 0 96,10 0-16,-9 0 48,11 0-48,-3-3 32,-7 0-48,13 0-16,-6 0 0,-11 3-48,11-3 32,2 1 64,-3-1-47,-5 1-17,-5 2-32,14 0 32,-11 0-32,8 0-32,-9 0 16,-2 0 16,5 0-16,-1 1 16,-1 1 0,8 2 16,-11-4-16,3 5 0,1-1 0,8 0 16,-9 0-16,-3-4 0,11 2 32,-9 0-16,10 1-32,-8-2 32,-4-1-16,12 0 16,-8 1 32,8-1-16,-8 0 0,-4 0-32,15 0 48,-11 0 0,11-2-32,-11 2-16,-4 0 0,12-3 0,-8 3 0,9 0 0,-8 0 32,-5 0-32,10 0 0,-10 0 16,4 0 0,0 0-16,-4 0 0,4 1 32,-1 1-16,-1 0-32,1 2-32,-3-4 48,0 3 0,3-1 0,0 3 16,-3-3-32,0-2 16,2 2 0,-2 1 0,0-1 0,3-1 64,-3-1-64,0 1 64,2-1-80,-2 0 64,3 0 0,-3 0-48,0 0 16,3 0 64,-3 0 16,3 0-80,-3 0-16,0 0 48,0 0 0,3-2-48,-3 2 48,0 0-48,0-2-32,0-1-256,-2 3-561,2 0 849,-5 0-2017,-6 0-1760,7 0-2962,4 0 6739</inkml:trace>
  <inkml:trace contextRef="#ctx0" brushRef="#br0" timeOffset="15330">6848 1157 1168,'0'0'0,"0"0"912,0 0-47,0 0 95,0 0-960,0-3 961,0-1 63,0 0-79,0 2-97,0 2-848,0-3 736,0 3-159,2-3-113,-2 3-112,0 0-352,3 0 336,0 0 32,0-3 0,1 3-15,-4 0-353,3-3 304,1 3-64,8-2-32,-10 2-80,-2 0-128,12-3 112,-8 1-32,10 2-48,-4 0 16,-10 0-48,11-3 16,1 3 0,1 0 16,1 0-32,-14 0 0,13 0 0,1 0-32,-1 1 64,-1 1-32,-12-2 0,11 2 32,1-1-16,-8 1 0,12 0 16,-16-2-32,4 3 32,8-1 32,-9-1-64,0 0 16,-3-1-16,12 2 48,-12-2 0,3 0 32,1 0-16,-4 0-64,3 1 64,0 1 0,1-2 33,-1 0-1,-3 0-96,3 0 80,2-3 16,-1 0-16,0 0 0,-4 3-80,3-3 64,0 1 0,0-1-32,1 1 32,-4 2-64,3-3 0,0 3 16,-1-3 16,-2 3-64,0 0 32,0 0 32,0 0-64,0 0 16,0 0 16,0 0 16,0 2 16,0 0-80,0 2-144,0-4 192,0 3-480,-2-1-417,2 3-544,-3-1-479,3-4 1920,-4 3-2386,1 10-143,-1-9-848,4-4 3377</inkml:trace>
  <inkml:trace contextRef="#ctx0" brushRef="#br0" timeOffset="139761">12581 1260 2609,'0'0'0,"-2"0"864,1 0-16,-1 0 65,2 0-913,-1 0 944,-1 0-95,1 2-81,0-1-64,1-1-704,0 1 705,0 0-1,2 0 16,3 1 1,-5-2-721,13 0 688,-9 0-80,14 0-143,-1 0-97,-17 0-368,21-3 288,6 0 0,5-12-16,4 12-32,-36 3-240,37-16 208,-1 12-48,-4-11-64,-1 11 16,-31 4-112,27-10 48,-3 7 0,-3 0-16,-2 0-32,-3 3-16,-4 0 16,-8 0 0,0 2 0,-4-2 0,4 2 16,-1 3-16,-3-2 33,0 1-1,0-4-32,-2 6 64,-2-2-16,1 1 48,-9-1-16,12-4-80,-3 4 48,-1 0 48,-8 0-96,9-3-336,3-1 336,-11 2-913,7-2-704,0 0-1216,0 0-721,4 0 3554,-4 1-5058,4-1 5058</inkml:trace>
  <inkml:trace contextRef="#ctx0" brushRef="#br0" timeOffset="-194807.73">19232 1275 4065,'0'0'0,"-2"1"1729,-2 1-368,4-2-1361,-3 1 1232,0 0-95,0 1-161,-1 0-223,4-2-753,-4 2 576,2 1-96,1 0-48,1-1 81,0-2-513,0 1 480,4 0-16,0 1-80,10-2-64,-14 0-320,11 2 256,3-2-15,3 0 15,4 0-112,-21 0-144,25 0 112,2 0 0,4 0-16,0 0-16,-31 0-80,29-2 96,2 2-32,-1 0 16,-1-3 0,-29 3-80,29-3 48,0 0 16,-1 0-16,-3 1 32,-25 2-80,24-3 80,-2 0 64,-5 0-48,-2-2-16,-2 1 48,-1-6-64,-9 10 0,1-4 17,-4 4-81,4-5 0,-1 4 16,-3-2-16,0 0-49,0 3 49,-3 0-224,-2 0-736,-9 1-977,4 4-1761,6 9-3809,4-14 7507</inkml:trace>
  <inkml:trace contextRef="#ctx0" brushRef="#br1" timeOffset="49965">4691 1425 992,'0'0'0,"0"0"64,3-3 16,-3 3-80,0-4 96,0 0 32,3 1 32,-3 1 16,0 2-176,0 0 192,0-3-16,3 3-31,-3-3-1,0 3-144,0 0 128,2-2 16,-2-1 0,2 0-48,-2 3-96,3 0 80,0 0-16,0 0-48,0 0 0,-3 0-16,3 0 16,-1 0-32,0 0 16,-2 0 0,3 2 0,1 2 0,-1-2 0,0 1 0,-3-3 0,3 3 16,1-2 0,1 2 0,5-2 0,-10-1-16,3 2 16,0-1 0,7 0 0,-7-1 0,-3 0-16,4 0 0,7 0 0,-9 0 0,10 0 0,-12 0 0,3 0 16,8-2 0,-8 2-16,9 0 16,-12 0-16,3 0-16,9-3 16,-10 3 0,10 0-32,-12 0 32,3 0 16,7 0-32,-7 0 16,1 0 32,-4 0-32,12 0 0,-9 0 0,1 0 0,8 0-16,-12 0 16,3 0 0,1 0 16,8 0-32,-8 0 32,-4 0-16,12 0-16,-8 0 32,11-3-16,-11 3 0,-4 0 0,15-3 32,-11 0-32,9 3 16,-9-3-32,-4 3 16,13 0-16,-10 0 16,8 0 0,-9 0 16,-2 0-16,5 2 16,5-1-32,-7 2 16,1-1 16,0-1 0,-4-1-16,11 3 0,-8-2-16,0 1 32,11-2-32,-14 0 16,3 0 32,9 0 0,-8 0-48,8 0 16,-12 0 0,4 0-16,9-3 48,-9 3-16,11-3-16,-15 3 0,4-3 32,11 0-32,-12 0-32,14 2 48,-17 1-16,3 0 0,11-3-16,-10 0 16,12 3-16,-16 0 16,4-3 0,12 3 0,-12-3 16,10 3-16,-14 0 0,2 0 16,10 0 0,-9 0-16,8 0-16,-11 0 16,4 0-16,8 0 16,-8 0 0,8 0 16,-12 0-16,2 0 16,10 0-16,-8 0 0,8 0 0,-12 0 0,2 0 0,10 0 0,-9 0 0,9 0 0,-12 0 0,4 0-16,6 0 16,-7 0 0,9 0 16,-12 0-16,3 0 0,10 0 0,-10 0 0,8 0 0,-11 0 0,4 0 16,7 0 0,-7 0 16,8 0-16,-12 0-16,4 0 16,9 0 0,-10 0-16,10 0 0,-13 0 0,5 2 16,6-1-32,-6 1 16,6-1 0,-11-1 0,3 1 0,9 1 32,-9-1-32,8-1 32,-11 0-32,3 0 0,9 0 16,-10 0 0,10 0-16,-12 0 0,5 0 0,6 0 0,-6 0 0,9 0 32,-14 0-32,11 0 0,-7-3 0,10 3 0,-9-2 0,-5 2 0,11 0 16,-6 0 0,6 0-16,-8 0 32,-3 0-32,11 1 0,-7 0-16,8 1 32,-10-1-16,-2-1 0,13 0 32,-11 2-16,9-2-16,-8 0 16,-3 0-16,12 1-16,-8-1 16,7 0 16,-7 0 0,-4 0-16,10 2 16,-7-2-16,7 1-16,-7-1 16,-3 0 0,13 0 16,-10 0-16,10 2 16,-11-2 16,-2 0-32,14 0 0,-11 0 16,13 0-16,-13 0 0,-3 0 0,16 0 0,-13 0 16,10 0-16,-10 0 16,-3 0-16,13 0 0,-10 0 0,8 0 16,-6 0-32,-5 0 16,10 0 16,-6-3-16,9 3 0,-8 0 0,-5 0 0,11-2-16,-6 2 16,6-3 0,-6 3 0,-5 0 0,10 0 16,-7 0-16,1-3 0,8 3 0,-12 0 0,3 0 16,7 0-16,-7 0 16,1 0-32,9 0 0,-10 0 32,9 0-32,-8 0 16,-4 0 0,12 0 16,-8 0-32,8 0 32,-9 0-32,-3 0 16,13-2 0,-10 2 0,8 0 32,-8 0-32,-3 0 0,12 0 0,-8 0 16,6 0-16,-7 0 16,-3 0-16,11 0 0,-7 0 0,0 0 0,9 0 0,-13 0 0,3 0 0,1 0 16,10 0 0,-12 1-16,-2-1 0,11 1 0,-8-1-16,7 0 32,-6 0 0,-4 0-16,12 0 32,-8 0-32,9 0-32,-8 0-16,-5 0 48,16 0-32,-12 0 32,12 0 64,-12 0 16,-4 0-80,16 0 96,-12 0-16,10 0-32,-11-2 0,-3 2-48,14 0 16,-11-3 33,10 3-49,-9-3 32,-4 3-32,11 0 80,-8-3-32,-1 3-96,0 0-977,-2 0 1025,0 1-2785,0-1 2785</inkml:trace>
  <inkml:trace contextRef="#ctx0" brushRef="#br1" timeOffset="46136">3858 1461 1264,'0'0'0,"0"0"112,0 0-112,0 0 144,0 0 16,0-3 16,0 3-16,0 0-160,0-3 144,3 3 33,-3 0 15,0-2-16,0 2-176,2-2 192,0-1-16,1 0-48,0 0 0,-3 3-128,3-3 112,1 0-16,-1 2-16,2-2-16,-5 3-64,4-3 64,0 3-16,-1 0 0,2-3 0,-5 3-48,4 0 80,0 0 0,0 0 32,0 0 0,0 1 33,0 1-1,1-1 16,-4 1 0,-1-2-160,3 1 160,1 1-16,1-1 16,-1-1-64,-4 0-96,3 3 96,10-1 0,-11-1-48,9 0 32,-11-1-80,3 0 48,7 0-16,-7 2 16,1-2-32,-4 0-16,11 1 16,-11 1 16,10-1 16,-10 1-16,0-2-32,4 0 48,8 1-32,-10 0-32,0 0 16,-2-1 0,5 1 16,-1 1-16,0 0 16,7 0 0,-11-2-16,0 3 16,4-2 16,-1 2 0,1-2 32,-4-1-64,5 1 16,-1-1 32,0 0 16,6 0-16,-10 0-48,3 0 48,8-2 0,-7-1-15,10-1 15,-14 4-48,12-10 32,2 7 0,0-2 16,-3-5-16,-11 10-32,12 0 48,-8-4-32,10 1 16,-12 0-16,-2 3-16,5 0 32,-1 0 0,-1 0-16,1 0 32,-4 0-48,3 0 16,0 0 16,0 2 16,-3 2 0,0-4-48,3 3 32,-1 0-32,0-2 48,1 2-48,-3-3 0,0 3 16,3-2 16,0 1-16,0-1 0,-3-1-16,3 2 32,0-2-16,1 1 16,-1-1 16,-3 0-48,4 0 32,-1 0 0,2 0 16,-1-3-32,-4 3-16,10 0 32,-7 0-16,1 0-16,1 0 16,-5 0-16,3 0 16,0 0-16,0 0 0,-1 0-16,-2 0 16,0 0 16,3 2 0,0-1 32,-3 1-16,0-2-32,3 1 16,-3 0-16,2 0 16,-2 0 16,0-1-32,3 2 16,-3-1 48,2 0-16,1-1-16,0 0 0,0 0 0,-1 0 16,1 0 16,-3 0-64,0 0 64,2 0 32,1 0 16,-3 0-48,0 0-64,3 0 32,0-2-16,-1-1-112,1 1-608,-3 2 704,2 0-1905,19 5-480,-21-5-592,0 0 2977</inkml:trace>
  <inkml:trace contextRef="#ctx0" brushRef="#br1" timeOffset="51792">5505 1595 608,'0'0'0,"0"0"0,0-3 368,3 1-256,-3-2 16,2-8 64,-2 12-192,3 0 224,-1-3 0,1-10-16,-3 11-15,0 2-193,3-4 192,-3-8-32,3 10-16,-3-3-32,0 5-112,0-4 80,3 1-16,-3 1-48,0-1-16,0 3 0,0 0-32,0 0-16,0 0 32,0 0 16,0 0 16,0 1 32,0 3 64,0 1 32,0-5-144,0 10 144,0-6 32,0 7-64,0-6 0,0-5-112,0 13 80,0-1-16,0 0-16,2 2 48,-2-14-96,2 16 96,3 2 16,6 0-15,-8 3-17,-3-21-80,13 19 96,-8 2 0,8 0 0,-9 1 0,-4-22-96,13 20 112,-8-1-16,6-2 0,-8 2 16,-3-19-112,4 16 128,1 0 0,-2 0 48,-2-3-32,-1-13-144,0 14 192,0-9-16,0 10 32,0-10 1,0-5-209,0 11 240,-1-7 16,-2 0-64,1 1 0,2-5-192,-1 3 128,-1 0-16,1-2 32,1 1 0,0-2-16,0 0-48,0 0-32,0 0-64,0 0 16,3 0-32,-3 0 16,0 0 16,3 0-48,0 0-16,0 0-64,1 0-176,-4 0 304,3 0-672,1 0-609,0 0-352,7 0 177,-11 0 1456,3 0-2305,-3 0 2305</inkml:trace>
  <inkml:trace contextRef="#ctx0" brushRef="#br1" timeOffset="52109">5819 1781 1184,'0'0'0,"0"0"208,2 0 64,-2 0 0,0 0-64,0 0-208,0 0 145,3 0-65,-1 1-64,1 4 48,-3-5-64,5 10 96,-2-4-16,1 10 32,8-5-48,-12-11-64,3 16 64,9-1-32,-8-1 0,8 1 16,-12-15-48,4 14 48,8-2 16,-9 1 48,8-1 16,-11-12-128,3 10 208,-1 1 80,1-5 32,0 7 129,-3-13-449,3 4 480,0 0-32,-3 0 32,0 0-80,0-4-400,3 2 433,-3-1 63,0-1 16,0 0 48,0 0-560,0-3 481,3-1-97,-3-6-32,2 5-64,-2 5-288,2-13 256,-2 9 0,3-12-48,0 5 0,-3 11-208,3-14 161,0 0-17,0-4-16,8-2-16,-11 20-112,3-23 96,10-3 0,-2-2-32,2-4-32,-13 32-32,13-32 0,-2 0 16,1 3-32,2 3 16,-14 26 0,12-24-32,-1 6 0,1 4 16,-8 10-32,-4 4 48,14-10-80,-12 10 0,2 0-64,7 0-32,-11 0 176,0 3-273,2 1-639,1 12-1201,-3 2-688,0-18 2801,0 20-4082,0-20 4082</inkml:trace>
  <inkml:trace contextRef="#ctx0" brushRef="#br1" timeOffset="51001">5370 1885 1120,'0'0'0,"0"0"128,0-2 32,-2 2 64,2 0-224,-1 0 224,1 0 0,0 0-79,0 0-49,0 0-96,-1 0 80,-1 1-16,1 3 16,-1 2 0,2-6-80,-1 5 96,-1 0 0,1 7 32,0-9 0,1-3-128,-1 13 144,0-10 32,-1 13-16,1-6 16,1-10-176,-1 6 160,1 8-32,0-10-16,0 8-32,0-12-80,0 4 96,10 7 17,-6-10 79,11 1 16,-3-2 0,-12 0-208,12 0 192,1 0-64,1-3 16,-14 3-144,11-3 128,-11 3-128,15-4 96,-4-8 0,0 9-16,0-1 16,-11 4-96,10-13 80,-5 10 0,8 0-16,-9-2 32,-4 5-96,10-4 80,-10 0 0,5 1 0,-1-9 33,-4 12-113,3-3 80,-3 0 16,2-8 48,-2 11-144,0-3 80,0 3-80,0-3 112,0-10-32,0 10-32,0-9 0,0 12-48,0-3 80,0-10 0,0 3-16,0-1 0,0 11-64,0-14 64,0 3 16,-1-2-16,0-2 16,1 15-80,-4-14 64,-1 1-16,1-1 0,-6 1-16,10 13-32,-5-14 32,-5 2-48,4 2 32,-8-2-32,14 12 16,-11-3-16,6-10-32,-7 11-48,6 2-16,6 0 112,-11 0-144,-1 0 32,8 1 32,-12 3-64,16-4 144,-5 6-112,-7 6 64,7-8-80,-8 8 48,13-12 80,-3 4-144,-10 6-112,10-5 15,-10 0-47,13-5 288,-3 5-256,-3-1 64,-5 2-112,9-2-112,2-4 416,-6 3-593,-6 2-159,10-1 0,-4 2 63,6-6 689,-6 4-496,2 9 208,-1-8 128,3 11 32,2-16 128,-5 11-976,5-11 976</inkml:trace>
  <inkml:trace contextRef="#ctx0" brushRef="#br1" timeOffset="47492">3891 2058 1216,'0'0'0,"0"0"0,0 0 128,5-2-32,-4-2 0,4 0 16,-5 4-112,3-3 160,-3 3-16,2-3 32,-2 1 1,0 2-177,0-3 160,3 1 32,-3-1 0,3-1 16,-3 4-208,2-3 192,1-1-16,0-7 0,1 9-16,-4 2-160,3-11 160,0 7-16,1-8 0,0 8 0,-4 4-144,5-13 145,5 8-17,-7-11 0,9 6 16,-12 10-144,4-11 80,8-1 32,-9 0 0,9-2-48,-12 14-64,2-12 80,9 1-32,-8-2 0,1 10 16,-4 3-64,4-15 48,0 13 0,0-9-16,-2 8 0,-2 3-32,3-3 64,-3-10 16,3 11 0,-3-2 16,0 4-96,0-4 80,0 0-16,0-1 0,3 2 0,-3 3-64,0-4 48,3 0 0,-3-1-16,2 2-32,-2 3 0,3-3 0,-3 0 16,2 3-16,-2 0 0,3 0 0,-3 0-16,3 2-16,-3-1 16,0-1 16,0 5 16,3 5-32,-3-6 0,0 8 16,0-12 0,2 6 16,-2 8-16,0-9 32,3 10 0,-3-15-32,0 5 0,0 8 32,2-3 0,-2-5-32,0-5 0,3 11 32,-3-6-32,3 5 0,0-6 0,-3-4 0,2 6 32,1-3-16,0 8-16,-3-9 49,0-2-49,2 3 0,1 1 32,0-1-16,-1 0 0,-2-3-16,3 3 16,0 0-16,-1 0 32,-2-2 0,0-1-32,3 3 48,0-1 0,-1-2 32,-2 1 32,0-1-112,3 0 80,0 0 16,-1 0-16,1-3 16,-3 3-96,3-4 112,1 1-32,0-9-16,-1 10-16,-3 2-48,12-4 32,-12-7 0,4 8 0,6 0 16,-10 3-48,3-12 16,1 10 0,0-2 16,0-7-48,-4 11 16,4-3 16,0 0 0,0-8-16,-1 11 16,-3 0-16,0-3 32,2 0 0,-2-2-16,3 1 16,-3 4-32,0-3 16,3 0 0,-3 0 16,0-1 0,0 4-32,0-4 32,0-1 0,0-5 0,0 10 0,0 0-32,0-4 0,0 1-16,0 1 0,0-1 0,0 3 16,0-3 0,0 1 32,0 2-32,0 0 0,3 0-32,-3 0 16,0 0 16,0 0-16,2-3-16,-2 3 16,3 0-32,-3 0 48,2 0-64,1 3-32,0 1 32,-3 6 16,0-10 48,3 4-16,0 8 0,-1-8 16,0 7 0,-2-11 0,3 5-16,-3 9 16,3-9 32,0 8-16,-3-13-16,3 12 16,-1-9 16,-2 10-16,2-10-16,-2-3 0,3 6 0,0-1 16,0 0-16,1-5 48,-4 0-48,3 2 48,2-1-32,-1-1 32,6 0-16,-10 0-32,3 0 32,1 0 0,10-3-48,-12-2-80,-2 5 96,12-2-224,-8-1-528,7 0-657,-7 3-304,-4 0 1713,13 0-1408,-10-3-801,-3 3 2209</inkml:trace>
  <inkml:trace contextRef="#ctx0" brushRef="#br0" timeOffset="19556">3134 1788 2080,'0'0'0,"0"-3"913,3-1-17,0-9-63,-3 13-833,0-3 768,2 0-80,-2-9-63,2 12-129,-2 0-496,0-3 368,0 1-80,0 2-32,0 0-48,0 0-208,0 0 240,0 0-31,0 1-97,0 3 0,0-4-112,0 6 96,0 4-32,-1-4 16,1 6-16,0-12-64,0 5 80,-1 7 64,1-8 48,0 8 112,0-12-304,-1 4 368,1 1 16,0-1 17,0-1-97,0-3-304,-1 3 256,1-2-96,-2 1-16,2-1 16,0-1-160,0 2 160,0-1 32,0-1 0,0 0 16,0 0-208,0 0 209,0 0-97,0 0 32,0-3-32,0 3-112,0-3 32,0-1 80,0 1-48,0-1-48,0 4-16,0-12 64,0 10-48,0-2 0,0 0 32,0 4-48,0-10 48,0 7-48,0-1 16,0 1 32,0 3-48,0-3 0,-1 3 16,-2 0-32,-1 0-16,4 0 32,-5 1 0,-8 4-16,9-1 0,-8 1-16,12-5 32,-10 11-16,4-7 0,-7 8 16,9-8-32,4-4 32,-10 10 0,5-7 0,1 2 48,0-2-32,4-3-16,-4 4 0,2-1 32,0-2-32,2-1 0,0 0-32,0 0 16,0 0 16,3-3 0,0 3 0,-1-4-48,-2 4 48,3-2 0,-1 0 0,3-1 32,-2 3-64,-3 0 32,3-3-32,8 0-48,-8 3 16,0-3-48,-3 3 112,12 0-112,-12-3-96,4 3-97,-1-2-143,-3 2 448,3 0-624,-3 0-288,0 0-257,0 0-256,0 0 1425,0 0-1728,0 0-401,-2 2-1473,2-2 3602</inkml:trace>
  <inkml:trace contextRef="#ctx0" brushRef="#br0" timeOffset="62457">7139 3233 1168,'0'0'0,"0"0"0,0 0 512,2 1 193,1 1 159,-3 1-32,0-3-832,0 4 721,-2 2-209,1 6-192,-1-1-80,2-11-240,-3 12 192,0 5-48,1 2-48,-1 5 0,3-24-96,-2 30 112,2 2 1,0 6 15,5 3 96,-5-41-224,11 43 304,-6 4 112,6-2-32,-6 2-32,-5-47-352,11 47 305,-9-6-33,2 0 48,7-5-64,-11-36-256,0 32 288,4-4-64,0-1-32,0-5 16,-4-22-208,4 20 160,0-1 241,0-4 31,0-2 48,-4-13-480,3 10 480,0-6-288,-3 7 32,2-7-64,-2-4-160,0 4 145,2-1-97,-2-1-305,3-1-655,-3-1 912,0 0-1713,5 0-1280,6 0-17,-8-3-719,-3 3 3729,0 0 0</inkml:trace>
  <inkml:trace contextRef="#ctx0" brushRef="#br0" timeOffset="65229">9732 3352 1760,'0'0'0,"-1"-4"513,1 4-513,-1-12 672,-2 8 176,1-11 17,1 12-81,1 3-784,0-11 672,0 8-79,0 0-1,3 0 32,-3 3-624,0-3 608,3 3-127,-3 0-97,2 2-96,-2-2-288,0 4 224,2 9-32,-2 1-48,3 2 16,-3-16-160,3 21 176,0 2 32,0 4 81,0 3 15,-3-30-304,11 32 304,-8 0 48,0 3-80,12-2 16,-15-33-288,3 32 288,14 0-47,-7-1-1,1 0-48,-11-31-192,12 28 160,0-2 16,-2-4-32,2-3 48,-12-19-192,3 18 176,10-2 16,-11-5-16,2 1 16,-4-12-192,4 10 192,-1-6 81,-3 2-33,0-1 32,0-5-272,0 4 240,0 0-32,-1 0 0,-2-2-48,3-2-160,-4 0 176,0 2-32,0-1-64,-2 1 48,2-2-32,4 0-96,-3 0 80,-3 0 1,2-3-65,0-1-177,4 4 161,-4-4-624,0-8-608,1 8-753,2-7-897,1 11 2882,0-2-3553,3-1 703,1-1-799,-4 4 3649,0 0 0</inkml:trace>
  <inkml:trace contextRef="#ctx0" brushRef="#br0" timeOffset="56508">2593 3805 2689,'0'0'0,"0"0"0,-1 4 688,1 0-48,-5 0 81,3 0 95,2-4-816,-2 4 768,-1-3-175,2 1-209,1-1-48,0-1-336,0 1 336,0-1 0,0 0 32,0 0 17,0 0-385,0-2 352,0-1 16,3 0-32,0 0-64,-3 3-272,2-13 304,1 10 17,0-13-81,2 4 48,-5 12-288,4-14 160,6-2-16,-7 1-16,1-4-48,-4 19-80,11-17 112,-8-2-32,1 0 16,0-1 32,-4 20-128,3-21 80,2 1-32,-1-3 80,-1 1-64,-3 22-64,3-22 48,0-3 64,1 1-112,0 3 48,-4 21-48,3-22-32,0 5 16,-1 2 16,1 3-48,-3 12 48,2-4 0,1-9 0,0 13-32,-3-3 0,0 1-16,3 2-32,-3 0-48,0 0 32,0 0 96,3 1-96,-3 2 80,0 0-32,2 3 64,-2-6-16,0 5-32,0 0-16,2 6 32,-2-8 0,0-3 16,0 4 0,3 1 0,-3 6 0,3-9-32,-3-2 32,0 6 32,3 6-48,0-6-32,-3 8 48,0-14 0,2 12-64,-2 2 0,3 1 64,-3 1-80,0-16 80,2 17 0,-2 1-16,3 0-32,-3 3 48,0-21 0,3 20-32,0 2 16,0-3 32,-1-2-16,-2-17 0,4 14-16,9-3 16,-9 1-16,8-8 32,-12-4-16,4 10 32,9-8 48,-1-1-16,0 1 48,-12-2-112,11 0 96,1 0 16,-1-5 0,-6 1-16,-5 4-96,16-15 160,-12 11-48,12-13 64,-13 4-63,11-1-17,-14 14-96,4-14 128,8-4-64,-9 2 80,9-3-48,-12 19-96,3-20 80,7-2 48,-7 0-32,7-2 32,-10 24-128,3-26 96,0 1-64,1 0 80,-1 2-32,-3 23-80,2-23 80,1 5-16,-3 5-64,0 9-32,0 4 32,3-12-32,-3 12 0,2-3-96,-2 3-48,0 0 176,0 2-192,0 2-16,0 9 64,0-1 0,0-12 144,0 13-96,0 5 16,3 0-16,-3-18 96,5 23-113,-5-23 113,1 25-96,4 6 0,6 2 16,-9-1 32,-2-32 48,11 36-64,-7-2-16,10 1 80,-14-35 0,4 33 0,-4-33 0,13 31 48,-3-3 16,2-5-32,0-7 48,-12-16-80,11 12 64,1-10 0,1 1 16,-1-3-112,1 0-240,0-13-512,-2 0-801,3-3-1328,-14 16 2913,20-12-2833,-8-6-961,-12 18 3794</inkml:trace>
  <inkml:trace contextRef="#ctx0" brushRef="#br0" timeOffset="65743">10176 3402 1920,'0'0'0,"0"0"609,0 0-609,0-3 880,0-1 193,0-7-1,0 11-80,0 0-992,0-3 801,0 3-113,2-2-64,1 2-63,-3 0-561,3 0 464,1 0-128,0 5-96,6 10-64,-10-15-176,5 13 176,12 2-48,-4 3 0,5 3 17,-18-21-145,19 24 160,2 1 48,1 0 16,0-1 48,-22-24-272,23 21 256,1 1 16,-1-2-48,0-4-16,-23-16-208,22 16 208,-2-1-31,2-1-1,-2-1-80,-20-13-96,21 15 80,-3-2 48,0-8-48,-2 7 48,-16-12-128,14 4 80,0 8 48,-3-8-128,2 7 80,-13-11-80,11 5 0,-7 6 32,9-6 64,-10 6-16,-3-11-80,4 4 96,-2 0 32,1 0 0,0 0-32,-3 0 112,0 0-80,0 1 1,-2-4 31,2-1-160,-4 3 144,1-1 0,-2-1 32,1-1-64,4 0-112,-6 0 80,2 0 64,-8-3 16,10-7-48,2 10-112,-5-4-96,-8-11-400,10 11-673,-8-12-592,7 4-976,-7 0-720,8 8 735,-2-15-815,5 19 3537,0 0 0</inkml:trace>
  <inkml:trace contextRef="#ctx0" brushRef="#br0" timeOffset="59303">4303 3428 1312,'0'0'0,"-2"-2"160,2 2-160,-5-11 176,-6 8 80,9 0 49,0-2 31,2 5-336,-1-2 336,1-1-16,0 3-80,0 0-80,0 0-160,0 0 96,0 3 0,4 2-32,0 7 32,-4-12-96,11 10 96,-7 2-32,6-2 32,-6 0 32,-4-10-128,16 13 177,-11-2-17,11 0 32,-5 3-16,-11-14-176,15 14 80,3 0-16,-1 4-32,3 1-32,-20-19 0,21 21 16,0 0 16,3 1-64,-1 1 48,-23-23-16,23 21 16,-2 2-48,-2-3 48,-2-1 32,-17-19-48,16 16 48,-2-5 128,-2 1 48,-2-7-32,-10-5-192,5 12 224,6-8 32,-8 1 33,0 1 111,-3-6-400,3 4 464,-3-1 16,0 0-16,0 0-111,0-3-353,0 3 288,0-2-80,0 1-32,-2-1-16,2-1-160,-2 2 64,-1-1 32,1 2-80,-1 0-32,3 0 48,0-3-32,-1 1 16,-1 1 0,2-1 16,0 1-48,0-2 16,0 1 0,0-1-80,0 0-80,0 0 160,0 0-224,3 0-192,-3-4-209,0 0-271,0 4 896,0-5-1361,0 1-319,0-6 127,0 5-944,0 5 2497,0 0 0</inkml:trace>
  <inkml:trace contextRef="#ctx0" brushRef="#br0" timeOffset="65961">10573 3432 4914,'0'0'0,"0"-3"1985,3 3-144,-3-2-225,0 2-1616,0 0 1313,0 1-401,-1 3-271,-1 2-145,2-6-496,-6 16 480,-8-1 48,0 6 16,-3 3 129,17-24-673,-18 29 624,-2 0 0,-3 1-15,0 1-81,23-31-528,-22 34 432,0-3-96,3-3-144,2-2-64,17-26-128,-15 19 64,5-1 48,4-1 1,-6-3-49,12-14-64,-2 10 16,-3 1 32,3-7-64,0 0 32,2-4-16,-1 3 32,1-3-337,0 0-495,0 0-705,0 0 1505,3-3-2561,1-1-1777,24 7-2721,-28-3 7059</inkml:trace>
  <inkml:trace contextRef="#ctx0" brushRef="#br0" timeOffset="59684">4566 3496 1696,'0'0'0,"0"0"561,0-2 223,-2 0 112,2 2-896,-2-5 977,-3 1-97,2-6-144,1 10-159,2 0-577,-3-4 496,1-1 48,-2 2-32,1 2-47,3 1-465,-3-3 464,0 0-112,0 3-64,0 0-112,3 0-176,-3 0 112,-1 0-96,0 1-16,1 4-16,3-5 16,-5 10-32,1 2-48,-2 5-16,-4 3 32,6 5-32,-7 0 112,7 2-32,-9 0-16,13-27 32,-11 27 32,0-1-32,-1 1 96,1-3 80,1-3 48,-1-4 81,6-2 15,-8-4 0,13-11-320,-5 12 304,-5-8-48,7 9-80,-1-10 0,4-3-176,-4 5 96,0-1 16,0 0-32,1-2 0,3-2-80,-3 3 80,2-2-48,0 2 32,-1-1-64,2-2 0,-1 1 32,1 0 17,0 1-33,0-1 16,0-1-32,0 0-193,0 0-127,0 0-240,0 0-384,0 0 944,0 0-1345,0 0-464,0 0-512,3 0 240,-3 0 2081,2 0-3009,-2 0 3009</inkml:trace>
  <inkml:trace contextRef="#ctx0" brushRef="#br0" timeOffset="64814">9339 3643 2561,'0'0'0,"0"1"1120,-1 2 241,1-3-1361,-4 3 1280,0 2-47,0-1-337,1 6-303,3-10-593,-1 5 416,-1 6-144,2 1-16,0 1 16,0-13-272,3 13 272,1 2-16,9 0-15,-1 1-1,-12-16-240,12 16 240,2 0 32,2 2 16,3-4-32,-19-14-256,19 15 256,3-2 0,-1-7-16,1 7 33,-22-13-273,25 4 240,-2 0 0,2 0-80,0-3 16,-25-1-176,24 2 176,1-2 0,-3 0 64,1 0-32,-23 0-208,20-5 224,-2-5 97,-2 7-1,-1-11 32,-15 14-352,14-11 336,-2-3-32,1-1 16,-3 1-112,-10 14-208,4-18 241,7 1-65,-9-2-48,-2-2 32,0 21-160,0-23 128,0-1-16,-2-3 32,-10 1-96,12 26-48,-11-23 80,-4-4-112,-1 4 32,-3 0-48,19 23 48,-22-19-64,-3 2 16,-1 1-48,-3 3-32,29 13 128,-28-12-192,2 11-128,0 1-161,3 3-175,23-3 656,-21 16-944,2 1-385,1 6-256,0 3-95,18-26 1680,-17 30-1825,1 2-464,1 2 48,1 4-1505,14-38 3746,0 0 0</inkml:trace>
  <inkml:trace contextRef="#ctx0" brushRef="#br0" timeOffset="62136">6831 3631 784,'0'0'0,"0"0"0,-4 1 480,-2 1-128,-6 1 160,12-3-512,-3 3 657,3-3-657,-4 3 768,0-2 65,1 1 63,-3 1-32,6-3-864,-6 1 753,3 1-81,-3-1-96,2 1-80,4-2-496,-4 1 417,0 1-129,2 0-112,-1 3-96,3-5-80,-2 11 64,1-5-48,0 9-16,1-2 0,0-13 0,0 17-16,0 1 16,2-1 0,3 1 0,-5-18 0,3 17-48,11-2 64,-11-1-16,14-2 48,-17-12-48,14 4 48,0 8 80,4-11 48,0 1 16,-18-2-192,21 1 224,1-1 16,1-2-16,0-2 1,-23 4-225,24-11 208,-3 8-64,1-9 32,-3 8 16,-19 4-192,17-15 128,-2 12 32,-2-10-64,-1 11-16,-12 2-80,11-11 96,-8 8-16,12-1 0,-14-8-16,-1 12-64,5-3 96,-1 0-16,0-8-16,0 11 16,-4 0-80,4-4 0,-1 1 32,-1 0 16,1-2 17,-3 5-65,3-4 80,-3 0-16,0-7 32,0 9-16,0 2-80,0-11 144,0 7-32,0-8 0,0 12-112,0-4 128,0 4-128,-1-15 128,-4 5-16,-5-3-32,6 1 0,4 12-80,-12-13 80,6-3-48,-7 1-32,2-1 0,11 16 0,-11-16 0,0 0 32,-3 2 16,-1 0-96,15 14 48,-13-12-80,-2 8-144,1-9-96,0 13-224,14 0 544,-15 0-737,0 0-79,1 3-65,-1 10 97,0-2 96,-1 4 15,2 1 33,-2-1-48,16-15 688,-18 18-720,2 1 31,-1 2 1,1 0 176,16-21 512,-13 21-384,1-1 111,7 2 97,-1 0-64,6-22 240,-3 20-352,1-1-96,2-2-96,4-2-1,-4-15 545,14 13-416,-1 0 112,1-2-752,-14-11 1056</inkml:trace>
  <inkml:trace contextRef="#ctx0" brushRef="#br0" timeOffset="61290">5819 3492 1984,'0'0'0,"0"0"0,0 0 705,0-3 47,-1 0-16,-1 0-159,2 3-577,0-3 432,3 3-80,-1 0-64,2 0 32,-4 0-320,11 0 336,-9 0-15,3 2-81,8 2-48,-13-4-192,4 4 144,11 1-32,-4 9-16,1-11 48,-12-3-144,11 13 112,2-9 32,-13-4-144,15 11 96,-1-7 0,-14-4-96,18 10 64,-1-5 0,2 6 0,-1-6-16,0 5 32,0-6-16,0 2 32,-1 4 1,-17-10-97,17 4 128,-2 2 16,-1 4 16,-2-7-32,-12-3-128,4 5 160,10 1-32,-14-2 32,4 2-16,-4-6-144,3 3 176,-3 8 0,0-7 48,0 7-32,0-11-192,-2 12 192,-3-1-47,-7 4-17,0 1-16,12-16-112,-14 16 48,-1 1 32,1 0-32,-4 1-32,18-18-16,-14 16 96,-2 0-80,1-1 0,2-4 64,13-11-80,-12 14-16,2-3 32,6-7 0,4-4-16,-12 12-16,11-9 48,-4 1-16,3-1 16,0 1 0,1-1-16,-1-1 32,1-1-32,0 2-16,1-3 0,0 2-16,0 1 16,0 1 0,0-3-96,0-1 96,2 2-560,-2-1-657,3 1-816,-3-2 2033,4 2-2801,-4-2 2801,24 19-2881,-23-18 752,-1-1 2129</inkml:trace>
  <inkml:trace contextRef="#ctx0" brushRef="#br0" timeOffset="60377">5319 3570 992,'0'0'0,"0"0"0,-6 2 304,-6-2 96,1 0 193,1 0 207,10 0-800,-3 0 848,-1-3-47,0 0-81,0 3-112,4 0-608,-3-3 545,-1 0-65,3 0-64,-1 0-64,2 3-352,-1-3 368,1 3 16,0 0 1,0 0-49,0 0-336,0 0 256,0 0-96,0 0-48,3 0-64,-3 0-48,4 0 16,0 0-16,8 0 48,-8 0 16,-4 0-64,13 0 48,-2 0 32,2 0-80,0 3-16,-13-3 16,14 3 16,2-1 16,2-2 0,2 0 48,-20 0-80,22-3 80,-2-8 16,2 11 48,0-11 0,-22 11-144,22-4 161,0-9 31,-2 8-64,-1-8-16,-19 13-112,16-3 64,-4 0-48,-1-1 16,-8 1 0,-3 3-32,3 0 64,8 0-32,-11 1 32,3 4-32,-3-5-32,3 3 32,-1 3-16,-2 5-64,0-8 48,0-3 0,3 6 48,-3 4-48,2-7 0,1 1 16,-3-4-16,3 5 0,0-1 0,0 0 32,0 1 0,-3-5-32,3 4 0,0 0 32,0-3 0,-1 1-32,-2-2 0,2 2 0,-2-1-112,3 1-224,-3-2-401,0 0 737,0 0-1120,0 0-449,0 0-480,0 0-32,0 0 2081,4 5-1552,-4-3-561,0-2 2113</inkml:trace>
  <inkml:trace contextRef="#ctx0" brushRef="#br0" timeOffset="63958">8475 3641 2160,'0'0'0,"0"0"0,-4 0 865,-9 2 255,7-2 97,-6 0 16,12 0-1233,-1 0 1136,-1 0-144,1-3-159,-2-1-145,3 4-688,-1-4 592,1 4-592,0-12 561,0 9-1,0-9-32,0 12-528,3-3 400,-3 3-400,2-4 289,-2-6-161,5 7-32,-2 0-16,-3 3-80,3-3 32,1-1 16,0 1-32,1 3-16,-5 0 0,3 0 0,10 0 16,-10 0-32,-3 0 16,14 0 48,-14 0-48,10 0 0,4 0 16,2 0 48,1 0-64,-17 0 0,19 0 32,1-3 16,0 0 0,2 0-16,-22 3-32,22-4 64,1-8-16,-1 10 16,-1-2 0,-21 4-64,20-11 64,-1 9-32,-3-2 16,-3-1 32,-13 5-80,13-4 64,-9 1-16,9 3-16,-10 0-32,-3 0 0,2 0 48,1 0-64,-3 0-16,0 2 64,0-2-32,0 4-64,0 0 96,0 2 0,0-1-32,0-5 0,0 5 64,0 0-64,0-1 16,0-2 32,0-2-48,0 2 0,-2 3 0,2-4 0,0 3 0,0-4 0,0 2 32,0-1 0,0 0-32,-1 0-48,1-1 48,0 1-208,-1 1-288,0-1-272,0 1-369,1-2 1137,-2 0-1409,1 1-415,-1 1-434,1 0 17,1-2 2241,0 15-1664,-1-15-689,1 0 2353</inkml:trace>
  <inkml:trace contextRef="#ctx0" brushRef="#br0" timeOffset="57459">3540 3605 1840,'0'0'0,"-4"0"593,4 0-593,-5 0 816,5 0-816,-11 0 976,7 0 17,1-3-145,-1-1-207,4 4-641,-1-3 544,-1-1-128,1-1-16,1 1-64,0 4-336,0-3 288,0 0 49,3 0-1,-3 3-32,0 0-304,3 0 240,-3 0-64,2 0-112,1 0-16,0 2-48,0 0 32,10 2 0,-10 1-16,-3-5-16,15 12 16,-12-9-32,12 1 16,-3 0 16,-12-4-16,12 5 48,3-4 0,1 0 16,1-1 0,-17 0-64,16 0 112,1-2-32,-1-1 16,0-1 16,-16 4-112,13-5 129,-1 1-33,-2 1 0,-5 0-48,-5 3-48,14 0 0,-11 0 64,8 0-64,-9 1 0,-2-1 0,5 3-96,-1 1 0,0 1 16,-1 1 48,-3-6 32,5 10 80,-3-6-16,1 1 16,0 5 16,-3-10-96,3 3 80,-1 0-64,1 0 64,-1-2-64,-2-1-16,3 0 32,0 0 32,0 0-64,-1 0-64,-2 0 64,3 0-192,-1-4-192,3-1-417,-1-6-495,-4 11 1296,3-3-2049,0 0-288,22 18 432,-25-15-448,0 0 2353,0 0 0</inkml:trace>
  <inkml:trace contextRef="#ctx0" brushRef="#br0" timeOffset="63263">7567 3922 1216,'0'0'0,"-5"2"352,5-2-352,-12 4 544,7 2 257,-7-2 223,11-1 129,1-3-1153,-2 0 1136,1 0-127,1 0-97,0 0-47,0 0-865,0-2 864,0-2-32,-2-7-95,2 8-145,0 3-592,0-5 432,0-8-112,0 9-128,0 4-192,3-13 161,-3 13-161,3-12 128,-1 2-64,1-2 32,1-2-16,-4 14-80,10-15 48,-7-1 32,9-1-32,-9-1 0,-3 18-48,14-19 32,-11-1-16,11-2 32,-10-1-80,-4 23 32,12-20 48,-9 2-48,0 2 0,9 3 16,-12 13-16,0-12-16,3 1 64,-1 8-48,0-1 16,-2 4-16,0-11 32,0 11-48,0 0-16,0 1-96,0-1 128,0 4-144,0 9 0,0-3 32,0 3 80,0-13 32,0 16-48,0 2 32,3 1-48,0 1 48,-3-20 16,3 22-16,1-2-32,-1-1 48,9 0-16,-12-19 16,2 15 0,9-1 16,-7-3-16,8-5 0,-12-6 0,4 13 48,8-8-48,-9 6 0,9-6 32,-12-5-32,2 4 0,9 2 0,-8 0 16,1-3 16,-4-3-32,10 1 48,-7 1 48,1-2-16,1 0-16,-5 0-64,10 0 144,-7-4-48,1 0-48,0 0 32,-4 4-80,12-10 16,-9 7 32,7-9 32,-7 9-16,-3 3-64,4-14 48,8 11-48,-9-11 0,1 10 16,-4 4-16,10-14 16,-7 9 32,1-11-32,7 4 32,-11 12-48,0-12 0,4 0 32,-1 0 32,2 0-64,-5 12 0,2-14 64,-2 4-64,3-4 48,-3 4 0,0 10-48,0-11 16,0 0-16,0 7 16,-1-7 16,1 11-32,0 0-48,-2-3 0,1 3-16,1 0-32,0 0 96,-1 2-112,-1 9-16,1 1-32,1 3 16,0-15 144,0 18-176,0 3 96,0 0 16,0 1 0,0-22 64,4 25-32,7-3 16,-7-2 16,9-1 0,-13-19 0,13 19 16,-2-4-16,3-1 0,-1 2 32,-13-16-32,15 10 64,0-6 16,0 7 16,-1-10-48,-14-1-48,13 3 272,2-1-208,-1-1-736,1-1-1393,-15 0 2065,16-3-3890,1 0-1825,-17 3 5715</inkml:trace>
  <inkml:trace contextRef="#ctx0" brushRef="#br0" timeOffset="60790">5371 3753 1920,'0'0'0,"-4"1"993,-7 1 255,6 1 33,5-3-1281,-11 2 1233,9-1-241,-2 1-304,-2-1-271,6-1-417,-4 3 272,0-1-160,2 2 0,0-1-32,2-3-80,0 3 112,0-1 48,0 1 80,0-1-32,0-2-208,3 0 304,0 2-16,10-2-15,-10 1 63,-3-1-336,17 0 288,-5 0 0,3-3-32,2 1-48,2-1-32,0-1-64,1-6 80,-3 7-96,-17 3-96,18-3 80,-2 0 32,-3 3-79,0 0 31,-13 0-64,11 0 80,-7 2-64,9-1 16,-12 1-48,-1-2 16,5 2 16,-1 1-16,0 0 32,0 2 0,-4-5-32,4 4 0,0 0 0,0 0 48,0-2 16,-4-2-64,4 2 32,-4-2-32,11 1 64,-9-1 48,2 0 0,9 0 32,-13 0-144,5-4 112,8 1-96,-9-9-48,11 9-144,-15 3 176,11-10-416,1 6-273,0-8-511,-1 8-337,-11 4 1537,10-12-1937,1 8-416,-7 0 272,-4 4 2081,4-14-3025,-4 14 3025,0 0 0</inkml:trace>
  <inkml:trace contextRef="#ctx0" brushRef="#br0" timeOffset="64230">8513 3816 4065,'0'0'0,"0"0"1889,0 0-192,0 0-1697,0 0 1441,0 0-177,0 0-159,3 0-193,-3 0-912,3 0 688,0-3-191,0 3-81,1-3-128,-4 3-288,12 0 304,-8 0-32,10-3 16,-2 3-15,-12 0-273,16-3 272,2-1 16,3 0-80,4-1-16,-25 5-192,28-11 144,0 8-80,-1-2-16,-2 2-48,-25 3 0,24-4 64,-2 1-32,-4 0-16,-1 3 80,-17 0-96,17 0 0,-3 0-32,0 0 64,-2 0-80,-12 0 48,4 2 96,11 1-80,-12-1-128,1 2-416,-4-4 528,3 1-1489,1 2-864,-1 0-1329,1 1 177,-4-4 3505,3 3-4322,-3-3 4322</inkml:trace>
  <inkml:trace contextRef="#ctx0" brushRef="#br0" timeOffset="57806">3545 3852 2865,'0'0'0,"0"0"0,-1 3 1232,-2 0 17,-1-1-129,1-1-159,3-1-961,-3 0 896,1 0-79,1 0-49,1-3-64,0 3-704,0-2 529,4-2-65,0 0-96,8 0 32,-12 4-400,3-5 384,10-5 49,-1 7-33,0-1-128,-12 4-272,14-3 192,1-2-128,1 3-16,0-1-48,-16 3 0,17 0 0,2 0 16,-2 0-32,4 0 48,-21 0-32,19 0 48,0 0-96,0 1 32,0-1-32,-19 0 48,16 2-80,1-2 144,-2 0-48,-3 0 16,-12 0-32,12 0 80,-8 0 16,10 0 0,-12 0 0,-2 0-96,5 0 64,-2 0 0,1 0 48,0 0 0,-4 0-112,5 0 80,-3 0-16,0 0-80,-2 0 80,0 0-64,3 0 48,-3 0 16,3 0-16,0 0-48,-3 0 0,3 0-48,0 0-64,-2 0-336,-1 0 448,0 0-832,3 0-513,0 0-496,0 1-272,-3-1 2113,3 3-2513,0 1 336,-2-1-960,-1-3 3137</inkml:trace>
  <inkml:trace contextRef="#ctx0" brushRef="#br0" timeOffset="83094">11995 4594 1728,'0'0'0,"0"0"0,0 0 336,0 0 145,0 0 143,0 0 64,0 0-688,-2 0 625,-2 0-65,0 0-112,0 0-16,4 0-432,-4 0 400,0 0 49,-2 0 15,2 0-32,4 0-432,-12 0 416,10 0-80,-3 1-80,-1 1 17,6-2-273,-4 3 240,-1-1-32,1 0-16,-2-1-32,6-1-160,-4 2 160,1-1 0,-1 1 32,-1-1 48,5-1-240,-3 0 208,1 0 17,-1 0-17,2 2-64,1-2-144,-2 1 176,-1 1-64,-2-1-48,1 0-16,4-1-48,-3 2 16,-1 1 32,-2 1-16,0-1-32,6-3 0,-4 4 16,-2 7-16,0-7 0,3 2-16,3-6 16,-6 12 16,2-8-16,-2 8 48,3-7-16,3-5-32,-4 12 16,1-8 16,0 8-16,2-8 0,1-4-16,-3 12 16,3-8 48,-2 2 0,1 6-32,1-12-32,0 4 80,0 2-64,0 5 0,0-5-16,0-6 0,0 13 0,0-8 0,3 11-16,-2-6 0,-1-10 16,3 10 16,0 3 0,0-3-16,1 4 16,-4-14-16,3 13 0,2 1 0,7 0 48,-10 1-16,3-2 32,-5-13-64,4 13 80,6 2 0,-7-2 0,0-1-16,-3-12-64,4 14 96,-1-1-32,2 2-16,-1-1 64,-4-14-112,4 15 81,0-1 31,0 1 0,-2 0-16,-2-15-96,5 17 112,-2-3-16,-1 1 32,0-1 0,-2-14-128,0 18 96,3-2 48,0 0-32,-3 0-32,0-16-80,3 15 112,0-1-48,-1 2-32,-2 2 16,3-1 0,-1 3-48,1 1 0,0 2 16,-3-23-16,4 22 0,0 1 0,0 0 16,-2-1-16,-2-22 0,5 18 32,-1 0-16,6 0 32,-10-1-16,0-17-32,4 16 64,1 0-32,-2 0 16,0-1 32,-3-15-80,0 14 64,0-1 16,0 3 16,0-1-47,0-15-49,0 16 32,0 3 16,-2-2-32,0 2 16,2-19-32,-1 19 16,-3 1 16,4-20-32,-3 22 16,0-1 0,-1-3-16,3 0 32,-1-1 0,-3-1 0,5-16-32,-1 15 48,-2 2-16,0-5 80,1-2 0,2-10-112,-4 11 160,0-7 0,-7 10 16,7-11 32,4-3-208,-12 6 208,1-1 16,1-1 64,-4 0-15,14-4-273,-12 3 288,0-2-96,-1 1 0,-1 1-96,1-2 16,-2 0 16,2 1-32,0-2 0,-1 0-32,2 0 64,0-3-64,1-1 16,11 4-80,-11-11 96,6 8-16,-9-8 16,10 8-48,4 3-48,-10-14 16,6 10 48,-8-11-48,6 12 64,6 3-80,-13-16 65,7 4-33,-8 8 0,8-12-32,6 16 0,-13-3-32,9-10-16,-10 11-1,10-1-31,4 3 80,-10-3-48,6 1-48,0-1-304,-1 0-464,5 3 864,-5 0-1489,1-3-736,3 3-656,0-2-785,1 2 3666,0 0-3153,0-4-833,0 4 3986</inkml:trace>
  <inkml:trace contextRef="#ctx0" brushRef="#br0" timeOffset="72800">6171 4731 2144,'0'0'0,"0"0"0,-1 1 1201,-4 0 224,2 2-81,-3 0-239,6-3-1105,-5 4 752,0 1-336,2 5-144,-2 3-95,5-13-177,-5 15 160,0 4 48,-7 4-32,8-2 32,4-21-208,-15 24 192,3 2-16,0 0-32,7 0-48,5-26-96,-13 24 64,8 0 32,1-1-16,0-2-64,4-21-16,-3 20-544,1-1-1057,2-1-1216,0-2-1537,0-16 4354,0 0 0</inkml:trace>
  <inkml:trace contextRef="#ctx0" brushRef="#br0" timeOffset="85058">12838 4745 4001,'0'0'0,"0"0"1793,0-3-64,0 3-1729,0-3 1457,0 3-305,-4 0-335,-10 0-289,14 0-528,-11 0 304,1 3-64,-5 7-48,-1 2-16,16-12-176,-19 13 160,-2 4 0,-3 2 16,4 2-16,20-21-160,-23 23 145,0 3-65,2-1-48,2 1 32,3-1-16,2-2 16,2-3-192,6-1-1089,2-4-1808,15 17-449,-11-19-1184,0-13 4658</inkml:trace>
  <inkml:trace contextRef="#ctx0" brushRef="#br0" timeOffset="86705">13305 4765 1632,'0'0'0,"0"0"0,0-1 400,4-4 97,-1-6 143,0 8 96,-3 3-736,0 0 769,0-3 47,-2 3-16,1 0-95,1 0-705,-1 0 640,-2 0-48,0 0-31,1 0 31,2 0-592,-1 0 592,1 0-16,0 0-79,0 0-145,0 0-352,0 1 208,3 1-64,0 1-48,1 8 32,-4-11-128,12 5 128,-8 9-64,8 1 0,-8 4-48,-4-19-16,13 22 16,-9 4 32,11 2 16,-11 2-32,-4-30-32,12 29 64,-9 2-32,0 1-16,-3 2 48,0-34-64,0 35 16,-2 5 64,-2-1 80,0 0 113,4-39-273,-5 42 368,1-4 48,0-1-32,-1-3 0,5-34-384,0 31 336,0-4-31,0-3-1,0-4-32,0-20-272,2 17 192,2-4 16,7-1-48,-9-8-32,-2-4-128,4 12 112,8-8 32,-9 1-32,1 5-16,-4-10-96,5 2 112,-1 0-16,-1 3-32,0-4 32,-3-1-96,0 3 97,3 0-1,-3-1 16,0-1 0,0-1-112,-2 1 80,-2 1 32,1-1-32,-8 1-16,11-2-64,-3 0 48,-1 0-48,-1 0-208,-1-3-224,6 3 432,-4-3-785,1-1-367,1-1-353,1-5-416,1 10 1921,-2-3-2513,2-1-625,0 1 609,0-9-896,0 12 3425,0 0 0</inkml:trace>
  <inkml:trace contextRef="#ctx0" brushRef="#br0" timeOffset="84853">12508 4783 2112,'0'0'0,"0"0"753,0 0-753,0 0 1008,0-2 97,0-2-1,3 1 33,-3 3-1137,0-3 1040,2 0-63,0 0-1,1 2-47,-3 1-929,5-3 848,-1 3-16,8-3-95,-10 3-129,-2 0-608,14-3 432,-10 3-176,13 0-144,-2 4-64,-15-4-48,19 6 48,1 9-32,2-5 32,5 3-16,-27-13-32,27 14 32,3 0-16,2-1 32,-3 0 33,-29-13-81,30 12 64,-1 2 32,0-4 32,-5-4-16,-24-6-112,24 13 144,-6-9 32,-3 1-32,-5 6 16,-10-11-160,5 3 208,-1 0-96,-1 0 48,-3 0 0,0-3-160,0 4 160,0-2 32,-2 1-31,-2-2-17,4-1-144,-12 3 96,8-1 16,-8-1-32,7 1-32,5-2-48,-11 1 0,7-1-240,4 0 240,-12 1-497,8-1-463,4 0 960,-12 0-1505,7 2-640,-9-2-832,10 1-465,4-1 3442,0 11-2561,-4-11-624,4 0 3185</inkml:trace>
  <inkml:trace contextRef="#ctx0" brushRef="#br0" timeOffset="90357">16253 4787 2721,'0'0'0,"0"0"2065,0-4-160,0-8-33,0 12-1872,0-4 1729,2 1-192,-2-2-256,0 3-353,0 2-928,0 0 592,-1 1-224,-3 12-160,-10 5-15,14-18-193,-12 23 176,-7 3 48,-3 5-48,-4 6 16,26-37-192,-28 38 192,-2 3-96,2-2 48,-1-2-64,29-37-80,-27 36 96,2-4 48,0-3 16,6-4-96,19-25-64,-16 20-848,2-6-2418,3 1-5393,11-15 8659</inkml:trace>
  <inkml:trace contextRef="#ctx0" brushRef="#br0" timeOffset="90136">15908 4774 3313,'0'0'0,"0"0"1345,0 0-97,0 0-1248,2 1 1025,2 1-161,1 2-128,6 8-63,-11-12-673,5 10 512,12 5-96,-4 2 16,5 2 49,-18-19-481,20 20 560,2 1 96,1 0-80,2 0 17,-25-21-593,26 19 416,3 1-80,-1-2-112,0-1-96,-28-17-128,27 17 192,-2-1-32,-1-1 16,-3-1-32,-21-14-144,18 12 161,0-6-17,-5 4 64,-1-7-16,-12-3-192,4 4 208,7-2 0,-9-1-16,1 1-32,1-2 0,-4 0-160,5 0 112,-3 0 16,0 0-48,-2 0-80,3 0 96,-3 0 0,0-3-32,0 1-32,0-1-16,0 3-16,0 0-160,-3-3-272,0 1-480,-1-1-593,4 3 1505,-11-3-2081,7 0-720,-1 1-545,-1 2 833,6 0 2513,-12 0-3233,12 0 3233</inkml:trace>
  <inkml:trace contextRef="#ctx0" brushRef="#br0" timeOffset="72597">5876 4787 1728,'0'0'0,"0"0"0,0 0 961,0 0 271,0 0 209,0 0-64,0 0-1377,0-3 1136,0 3-271,4 0-241,7-2-112,-11 2-512,4 0 384,9 0-64,0 2-80,1 4-95,-14-6-145,16 15 160,2-4 0,-1 2 16,2 2-32,0-1 0,-2 2-16,1 0-32,0 2 0,1-2 0,-1 1-48,0-1 32,-2-1 16,-16-15-96,14 14 80,2-2 80,-3 0-64,-1-7 48,-12-5-144,12 13 176,-8-8 1,9 0 47,-10-1 32,-3-4-256,4 4 224,1-1 32,-3-2-48,-2 1 0,0-2 32,0 0 0,0 0-15,-1 0-49,-2 0-144,3 0-32,-4-3-176,0 0-257,-7-1-351,7 0-257,4 4 1041,-10-4-1344,5-7-497,-6 9-720,11 2 2561,-5-11-2785,5 11 2785,3 2-2017,-4-4-304,1 2 2321</inkml:trace>
  <inkml:trace contextRef="#ctx0" brushRef="#br0" timeOffset="73797">6817 4985 1168,'0'0'0,"-2"-13"400,0 3 128,0-4 97,2 14-625,-2-4 640,1-10 16,1 9 1,0-5 79,0 10-736,0-3 768,0 0 65,0-1-81,0 1-48,0 3-704,0 0 593,0 0-113,0 0-128,0 2-160,0-2-192,0 4 128,0 7-48,3 0 16,0 3 16,-3-14-112,4 16 32,9 2 0,-10 5 32,10 0-32,-13-23-32,3 28 48,10 2 0,-10 1 0,10 2 32,-13-33-80,4 34 65,6 2 63,-7 2 48,8-1 16,-11-37-192,3 40 192,1 1 16,6-1-16,-7 0 0,-3-40-192,3 35 224,1-4-32,6-6 0,-10 0 16,0-25-208,5 20 209,-2-3-33,8-3-32,-11-4 0,0-10-144,5 4 144,-2 8-16,1-8 0,0 2-48,-4-6-80,3 5 112,1-1-48,0 0 0,0-3-32,-4-1-32,4 3 32,-1 0-192,-1-2-272,2 0-417,-4-1 849,3 0-1408,1 0-641,0 0-672,7-2-33,1 2-703,-12 0 3457</inkml:trace>
  <inkml:trace contextRef="#ctx0" brushRef="#br0" timeOffset="71986">5379 5252 2064,'0'0'0,"-4"0"1073,-8 2 256,12-2-1329,-5 1 1376,-6 1-175,9-1-193,1-1-223,1 0-785,-3 0 640,2 0-128,-1 0-64,2 0-80,0 0-368,0 3 225,0-2-97,2 3-32,2 8-48,-4-12-48,11 2 96,0 11-16,2-9 0,3 8 32,-16-12-112,19 4 160,1-1 48,2 2 0,0-4 32,1-1-16,1 0-32,0 0 33,0-3-17,-24 3-208,23-10 240,1 6 16,-1-10-16,-1 3 0,-22 11-240,19-12 192,0 1-32,-2-3 0,-2 2 16,-15 12-176,15-15 144,-3 3 33,-1-1-17,-8 0 16,-3 13-176,10-10 176,-10-2 16,4-1-32,-1-3 0,0-1 0,-3 0-32,0-1 32,0 2 32,0 16-192,-2-19 144,-8 2-16,-3-1 0,-1 1-48,14 17-80,-16-16 81,-3 0-81,-1 3-32,-4 1-65,24 12 97,-26-4-208,1 1-48,-1 3-128,1 4-160,25-4 544,-24 20-704,-1 2-145,3 3-335,2 6-561,20-31 1745,-18 33-2257,5 6-913,8 6 561,-12-3-448,17-42 3057,0 0 0</inkml:trace>
  <inkml:trace contextRef="#ctx0" brushRef="#br0" timeOffset="84193">12099 5273 1680,'0'0'0,"-4"0"577,-9 0 207,2 0 256,11 0-1040,-5 0 1137,2 1-33,-1 0-191,1 1-289,3-2-624,-1 3 480,1-1-63,0 2-33,0 0 96,0-4-480,2 4 480,3 1 32,5-1 17,-7 0-1,-3-4-528,10 3 528,-6-1 0,14-1-31,-5 0-33,-13-1-464,17 0 368,1 0-48,1-4-96,1 0 16,-20 4-240,22-13 240,0 9-15,1-10 15,0 10-64,-23 4-176,22-14 128,-2 3 32,2 0-80,-3 1 16,-19 10-96,17-12 160,-1 0-32,-2 2 80,-10-1-16,8 7 16,-12 4-208,3-15 224,-1 12-15,1-12-1,-3 15-208,0-11 192,0 11-192,0-11 144,-1 0 32,-3-1-64,-7 0-16,11 12-96,-4-14 80,-11 0-64,4 0 64,-2 1-64,13 13-16,-16-10 32,-2-1-64,-2 6-160,-2 2-144,22 3 336,-26-3-496,-2 3-193,-1 3-223,29-3 912,-27 13-1073,-1 3-351,3 3-305,3 4-528,2 2-544,20-25 2801,-16 31-2466,0 1-1103,16-32 3569</inkml:trace>
  <inkml:trace contextRef="#ctx0" brushRef="#br0" timeOffset="76798">9992 5227 928,'0'0'0,"-2"-4"576,2 4-576,-2-17 144,0 4 80,-3 0 48,4 1 49,1 12-321,-1-4 336,-1-9-32,1 8-16,-1 2 48,2 3-336,-1-11 400,0 11 97,1-3 111,-1 0 32,1 3-640,0-2 656,0 2-15,0-3-33,0 1 64,0 2-672,0-3 737,0 0 31,2 0 64,1 0-15,-3 3-817,4-3 736,0 0-48,0 0-95,0 0-145,-4 3-448,11 0 368,-8 0-144,7 2-48,-6 9-112,-4-11-64,14 12 48,-4 4 0,1 4-48,3 1 32,-14-21-32,14 26 0,1 0 32,2-1-16,1 1-16,-18-26 0,18 22 48,1 1-16,0-4 48,-3 0 1,-16-19-81,15 17 80,-2-2 80,0 1 0,-10-5 80,-3-11-240,14 6 496,-12 4 96,2-8 49,-1-1-33,-3-1-608,3 2 432,-3-1 16,0-1 16,0 0 33,0 0-497,0-3 528,-1-1-112,-2-6-80,-2 5-128,5 5-208,-3-13 176,-1 3-79,0-4 15,1 1-32,3 13-80,-3-16 48,2-2 32,1-4-32,0 2 16,0 20-64,0-26 48,4-2-48,7-3 32,-9-2-32,-2 33 0,13-32 0,-10 2 16,13 2-32,-13 2 16,-3 26 0,16-20 0,-12 4-112,11 5 80,-11 7-96,-4 4 128,12-4-96,-9 2-64,1 2-97,0 0-351,-4 0 608,4 0-960,0 3-337,0 11-384,0-9-448,-4-5 2129,3 16-2689,0-3-977,-1 1 289,1 0-929,-3-14 4306,0 0 0</inkml:trace>
  <inkml:trace contextRef="#ctx0" brushRef="#br0" timeOffset="68526">3086 5073 1248,'0'0'0,"0"-3"256,0 3-256,0-12 352,3 8 177,-3-7 159,0 11 16,0 0 65,0 0-769,0-3 768,0 1-32,-2 0-15,1-1-1,1 3-720,0-3 688,0 3 33,0-3-33,0-1-16,0 4-672,0-2 576,0-1-159,0 3-177,3 0-96,-1 2-112,0 2 0,1 12 0,0 1-80,-3-17 48,4 21-16,0 6-16,0 5-16,9 3 16,-13-35 32,3 38-16,8 0 16,-7-2 0,7 1 32,-11-37-32,4 35 32,-1-2 32,12 0 48,-14-3 0,-1-30-112,12 26 144,-9-5-32,0-3 48,8-2-16,-11-16-144,3 14 128,0-2 32,2-6-16,-1 8 32,-4-14-176,4 5 145,0 5 15,0-7-160,-2 1-385,-2-4 385,5 4-992,-1-2-689,-1 1-880,10 0-320,-13-3 2881,10 4-3730,-10-4 3730</inkml:trace>
  <inkml:trace contextRef="#ctx0" brushRef="#br0" timeOffset="75987">8853 5059 4353,'0'0'0,"0"-3"2065,0-1-240,0-8-256,0 12-1569,0-3 1377,0 0-257,3-1-207,-1 1-273,1 0-160,-3 3-480,2-2 368,3 2-128,5-2-112,-7 2-112,-3 0-16,12 0 0,-8 2-32,9 9 48,-13-11-16,11 10 48,-11-10-48,12 15 16,3 0 32,1 3-80,1 0 32,-17-18 0,21 17 32,-1 0-16,2 0 32,0-3-64,-22-14 16,23 13 32,-2-1 1,2-7-1,-2 8 64,-21-13-96,19 5 80,0 0 32,-4-1 0,-2 0 64,-13-4-176,13 1 160,-3 1 64,-6-2-16,6 0 16,-10 0-224,3 0 208,2 0-16,-1 0-64,-1 0-48,-3 0-80,4 0 48,1 0-32,-1 0-16,-2 0 0,-2 0 0,2 1 16,1 2-32,0 7 0,-3-5-16,0-5 32,3 13-16,-3-1 16,0 0 48,0-7-48,0-5 0,-1 16 16,-2-3-16,-8-1 16,0 1 16,11-13-32,-12 13 16,-2 1 17,-1-1-17,-1 0 16,16-13-32,-16 12 16,-1 2 32,1-2-16,-1 0-16,17-12-16,-16 11 64,1 0 64,2-7 32,1 6 32,12-10-192,-11 4 176,6 1-64,-6-2-32,7 3-64,4-6-16,-4 4 32,0 2-32,1-2 0,0 1-32,3-5 32,-1 2 0,-1 1-16,2 0-128,0-1-384,0-2 528,0 3-1105,3 0-752,1-2-688,8 0-640,-12-1 3185,4 2-3330,14-2 929,-6 0-640,-12 0 3041,0 0 0</inkml:trace>
  <inkml:trace contextRef="#ctx0" brushRef="#br0" timeOffset="89077">15533 5091 2144,'0'0'0,"0"0"609,0-12 143,0 10 48,0 2-800,-1-4 817,-1 0 15,1 0-47,-1 0-33,2 4-752,-2-4 704,-1 0-47,0 0-97,0 1-80,3 3-480,-3-3 384,0 0-32,0 3-80,-1 0-15,4 0-257,-4 0 272,-1 0-64,-6 3-48,7 1-32,4-4-128,-12 11 64,1-6 0,6 13-16,-10-5-48,15-13 0,-10 17 32,-2 2 32,8 3-16,-8 2 48,9 0-16,-1 2 16,1 0-16,3 2 32,0-2-32,3-1 32,9-2 64,-8-1 17,-4-22-193,16 17 224,-4 1-32,2-4-16,1-2 32,-15-12-208,17 11 192,1-7 16,1 1-32,1 1 16,-20-6-192,20 4 176,0-2-48,1 0 0,-4-2 1,-17 0-129,16 0 112,-1 0 0,-4 0-48,1-2 32,-12 2-96,12-3 64,-8 0-32,8 0-16,-8 0-128,-4 3 112,10-4-288,-10 2-145,4-1-191,1 3-160,-5 0 784,2 0-993,-2 0-287,0 0-369,0 0-512,0 0 2161,-1 0-2529,-2 0 656,-1 0-896,4 0 2769</inkml:trace>
  <inkml:trace contextRef="#ctx0" brushRef="#br0" timeOffset="89947">15311 5215 2401,'0'0'0,"0"0"880,3 0 128,-3 0-1008,3 0 945,1 0-129,0 0-143,0 0-49,-4 0-624,11 0 624,-8 1 48,0 3 33,11 1-1,-14-5-704,3 4 656,10-1 1,-10 1 15,13 2-48,-16-6-624,12 5 593,0-1-81,1 0-112,2 0-112,-15-4-288,15 3 240,1-2-80,1 0-16,1-1-48,-18 0-96,19 0 96,-1 0 17,3-2-17,0-2 0,-21 4-96,18-4 64,1 0 0,-3 0-16,-1 0 0,-15 4-48,15-4 112,-4-1-32,-1-5 32,-7 7 0,-3 3-112,4-3 96,0-1 32,0-6-16,-4 10 48,0 0-160,0-4 144,0-8 16,-3 8-48,-1-10 0,0 12-16,-7-12-48,9 10 32,-9-9-48,11 13-32,-4-4 81,0-11-65,-7 11 16,7-11-16,4 15-16,-11-4-16,6-9 32,-10 9-64,5 0 32,10 4 16,-12-12-113,-4 12-127,-1-3-176,-2 1-192,19 2 608,-23-3-784,-3 3-145,1 0-207,-2 1-273,27-1 1409,-27 4-1713,1 0-640,-2 7-256,5 1 688,23-12 1921,-28 10-2817,28-10 2817</inkml:trace>
  <inkml:trace contextRef="#ctx0" brushRef="#br0" timeOffset="87135">13875 5069 4065,'0'0'0,"-2"4"1489,1 7-80,-3-7-193,4-4-1216,-4 12 1105,1-8-177,1 6-143,-3 2-145,5-12-640,-3 10 480,-8 2-32,0 4-48,11-16-400,-13 19 449,13-19-449,-17 21 384,0 2-48,-1 5-64,-4 1-96,22-29-176,-24 32 112,-1 2-32,0 2-64,-1-1-16,26-35 0,-27 35 0,0 0 48,0-3 0,2-1 16,25-31-64,-20 27 112,2-3-112,6-4-432,8-5-896,4-15 1328,-4 12-2802,2-6-1087,2-2-1362,0-4 5251,0 0 0</inkml:trace>
  <inkml:trace contextRef="#ctx0" brushRef="#br0" timeOffset="83860">12296 5085 1424,'0'0'0,"-4"3"1201,0 0-129,4-3-1072,-14 3 1249,11 0-1,-1 0-111,-8-1-225,12-2-912,-2 3 673,-2-1-81,-1 0-80,-1 0-16,6-2-496,-3 2 481,-3-1-81,2 2-48,-1-1-128,2 0-48,-1 1-64,-2 0-48,2 2-16,4-5-48,-3 4 32,0 2-16,1 7-16,1-9 32,1-4-32,-1 16 0,1-3 0,0 2 16,0 1 0,0-16-16,2 17 16,1 1 0,2-1 16,-2 1 0,-3-18-32,4 18 48,0 3 0,7-2 64,-11-2 0,0-17-112,4 17 209,6 1 95,-7-1 0,8-1 32,-7-2-80,8-1-64,-1-3-48,-1 1-32,-10-11-112,13 6 96,-1 7 48,1-9 0,1 1-80,-14-5-64,17 12 97,-1-9-17,1 1 16,0 0 80,-17-4-176,18 2 144,-1-2 16,0 0-32,-2 0 16,-15 0-144,15-4 160,-2-1-96,-2 1 0,1 2-16,-12 2-48,3-3-48,8-1-128,-11 1-256,3 0-385,-3 3 817,0 0-1248,0-2-401,0 0-560,-4 2-464,4 0 2673,-6-3-2609,5 4 704,-12-1-592,13 0 2497</inkml:trace>
  <inkml:trace contextRef="#ctx0" brushRef="#br0" timeOffset="86909">13532 5086 1984,'0'0'0,"0"0"0,-2 3 545,2 8 111,0-6 0,0 13 65,0-18-721,3 13 736,7 3 0,-7 1 17,10 1 63,-13-18-816,3 19 800,13 0-63,-1-2-65,2-1-80,-17-16-592,19 16 593,1-1 63,3-1 0,1-1-48,-24-13-608,25 12 481,2-2-177,-2-4-96,3 10-80,-28-16-128,28 12 128,-3-1-32,1 4-16,-4-2-32,-22-13-48,19 14 48,0 1-16,-1 1 0,-4-3 0,-14-13-32,14 11 96,-2 1-32,-1-6 0,0 7 80,-11-13-144,3 4 160,10 7 16,-10-8 33,0 1-33,-3-4-176,3 1 176,0 1 0,-3-2 48,0 0 16,0 0-240,0 0 224,0 0-64,-2 0-48,1-3-48,1 3-64,-3-3 48,0-1-16,-2-1-112,1-6-160,4 11 240,-4-5-560,-1-6-433,0 0-495,0 0-593,5 11 2081,-5-12-2833,1 0-241,0 0 849,0-3-784,4 15 3009,0 0 0</inkml:trace>
  <inkml:trace contextRef="#ctx0" brushRef="#br0" timeOffset="71539">5520 5143 480,'0'0'0,"0"0"432,0 0-384,0 0-16,0 0-32,0-1 48,0 1 48,-2-3 64,2 3 112,0 0-272,-1-3 432,-1 0 129,1-1 111,-2 1 32,3 3-704,-1-2 673,-1-2-49,-1 0-144,0 1-112,3 3-368,-3-4 256,2 2-112,0-1-31,-2 0 15,3 3-128,-2 0 176,-1 0 64,0 0 16,0 0 16,3 0-272,-4 0 240,1 0-112,-1 3-32,-1 1-32,5-4-64,-4 3 96,0 2 96,1 5 16,-3-7 49,6-3-257,-6 4 272,2 0 0,-8 1 0,9-1 32,3-4-304,-3 6 288,-3 0-80,2 4-32,-1-7-96,5-3-80,-4 12 48,0-1-16,1 4-32,2 1 33,1-16-33,-2 17 16,2 3 0,0 2 16,3 3-64,-3-25 32,11 25 0,-7 2 32,12-3 0,-16-24-32,13 26 32,0-5 96,0-2-16,2-3 64,2-3 16,-17-13-192,17 12 128,1-6 64,1 6 16,-2-10-16,-17-2-192,18 5 208,-1-2 16,-2 0 32,-1-2 17,-14-1-273,14 0 224,-3 0 32,-1 0-80,-6-4 0,-4 4-176,12-3 144,-9-2-64,1 1-48,7 0-128,-11 4 96,0-3-240,2-2-352,1-5-433,-3 10-544,0 0 1569,3-4-2289,0 1-608,0 0 560,-3 0-608,0 3 2945,0 0 0</inkml:trace>
  <inkml:trace contextRef="#ctx0" brushRef="#br0" timeOffset="69062">3394 5204 1472,'0'0'0,"0"0"432,0 0 257,0-3 175,0 3-864,0-2 993,0 2 15,0-3-80,0 1-63,0 2-865,0-3 928,0 3-63,0-3-97,0 3-160,0 0-608,0 0 384,3 0-175,-1 5-113,2 13-48,-4-18-48,11 20 0,-7 4-32,11 5-16,-3 3 32,-12-32 16,13 35-16,3 3 16,0 0 0,2-5 0,-18-33 0,19 34 0,-1-7 0,0-1 16,1-4 32,-19-22-48,17 19 112,-1-3 32,0-3 80,-3-3 32,-13-10-256,12 5 368,-9-1 176,1 0 193,7-2 95,-11-2-832,0 1 880,0-1-63,2 0-65,-2 0-31,0 0-721,0-3 560,-2-10-96,-2 11-176,0-10-96,4 12-192,-4-4 144,0-12-16,2 5-32,-2-2 16,4 13-112,-3-16 112,1-3-15,2-5-49,0-4 0,0 28-48,5-34 0,5-2 48,-6-3 0,8-3-48,-12 42 0,11-38 32,0 0-80,-1 6-48,4 5-65,-14 27 161,13-21-240,2 2-256,-1 6-320,1 10-305,-15 3 1121,13-4-1456,-1 4-241,-2 1-384,1 5-400,-11-6 2481,4 16-3138,13 1 641,-13-2-576,-4-15 3073</inkml:trace>
  <inkml:trace contextRef="#ctx0" brushRef="#br0" timeOffset="87973">14385 5261 2016,'0'0'0,"0"0"0,0 0 625,-1-4 239,1-7 161,-1 11-17,1 0-1008,0-3 960,0-1-47,0 1-49,0 0 1,0 3-865,0-2 832,2 0-96,1 2-15,0-3-81,0 0-64,1 0-31,-1-1-97,10-6-32,-13 10-416,3-3 352,10 0-48,-3-1-48,2 1-64,-12 3-192,13-3 112,1-2-47,2 3-33,0-1-16,-16 3-16,18-3 16,-1 1-32,2 2 32,1-3-32,-20 3 16,19-3 0,-1 3 0,-1 0-16,-1 0 48,-16 0-32,16 0 0,-1 2 32,-1-1-16,0 1-16,-14-2 0,12 0 48,-1 0-32,-1 0 48,-6-3 16,-4 3-80,11-3 32,-9 0 64,1 3 0,0-3-16,-3 3-80,3-2 96,0 0-32,-1-1-16,0 0 16,-2 3-64,0 0 48,0-3 16,0 0-48,0 0-16,0 3-16,0 0 16,0 0-48,0 0 32,0 0 16,0 2-32,-1-1 16,0 2-48,-1 0-96,2-3 160,-3 4-336,-1-1-145,-1-1-191,1 2-112,4-4 784,-3 4-865,-3 1-159,-4-2-241,6 1-239,4-4 1504,-5 6-1889,-5 0-256,7 4 464,-2-6-1136,5-4 2817,0 0 0</inkml:trace>
  <inkml:trace contextRef="#ctx0" brushRef="#br0" timeOffset="68122">2785 5412 784,'0'0'0,"3"0"176,-3-3-112,0 0 32,0 3-96,0-2 128,0-2 64,-1 2 32,-2-1 16,3 3-240,-2-3 240,1 0 33,-4 0 31,2 0 80,3 3-384,-4-2 448,1 0 32,0 2-31,0-3-17,3 3-432,-3 0 464,-1-3 48,0 0 48,-1 0 17,5 3-577,-4-3 496,0 0-112,0 0-48,0 1-80,4 2-256,-4-3 224,1 3 33,0-3-1,1 3-48,2 0-208,-3 0 160,-1 0-32,0 0-48,-2 1 0,6-1-80,-4 5 32,1 0 0,-1 8-16,1-1-16,3-12 0,-2 16-16,2 2-16,0 2 32,0 2-16,0-22 16,0 21-32,5 0 32,-2 2-16,1-1 32,-4-22-16,2 23 16,2-4 0,0 0 16,8-6-16,-12-13-16,4 13 64,14-8 32,-4 0 64,4 0 96,-18-5-256,21 2 336,1-2 33,0 0-49,1 0-32,-23 0-288,23-4 272,1-6-80,0 7 0,0-1-32,-24 4-160,23-11 80,-1 11-16,-1-2 0,2 2-48,-23 0-16,23-3 32,-4 3 16,-1 0-32,-3 0 32,-15 0-48,13 0 32,-1 0 33,-1 1 31,-6-1 48,-5 0-144,10 0 192,-7 0 32,1-4 48,-2 0 16,-2 4-288,3-11 304,-3 8-64,0-8-32,0 6-32,0 5-176,0-16 129,0 3 15,-2 0-80,1-1 0,1 14-64,-3-15 48,-2-1 32,1 0 0,-6-1 0,10 17-80,-5-19 96,-5 1-80,6 0 48,-8-1-32,12 19-32,-6-19 16,-7-2 0,8 0-16,-10 0 48,2 1-16,-3 1-32,-1 3 16,1-1-16,16 17 0,-16-14 0,-2 1-16,2 2 16,-3-1-48,19 12 48,-18-10-64,0 6-32,0-8-80,1 12-32,17 0 208,-16 0-288,6 0 31,-1 12 17,6 2 0,5-14 240,-13 20-144,7 5 0,-6 4-48,9 3-128,3-32 320,-4 32-592,0 3-353,2 1-415,2 5-289,3-1-80,2-1-112,6-3 48,-6-4 401,8-3 463,-13-29 929,14 32-560,-2-11-448,-12-21 1008</inkml:trace>
  <inkml:trace contextRef="#ctx0" brushRef="#br0" timeOffset="75193">8340 5266 1472,'0'0'0,"-3"0"1377,3 0-1377,-4-3 1296,-7-1 257,9 0 96,-3 0-144,5 4-1505,-4-4 1216,1 0-207,1 0-97,1 0-96,1 4-816,-1-4 705,-1 2-177,2 2-192,0 0-128,0 0-208,0 0 112,3 0-48,0 0 16,9 0-16,-12 0-64,4 2 64,9-1 32,-1 0-16,1 1-16,-13-2-64,15 0 113,1 1-49,2-1 32,4 0-16,-22 0-80,22 0 64,0-4 32,0 1-32,-1-1 0,-21 4-64,22-13 112,0 10-16,-3-10-32,0 10 16,-19 3-80,16-12 48,-2 9 32,-1 0-48,-8 0 0,-5 3-32,13-4 16,-10 4 16,-1 0-16,0 0 0,-2 0-16,0 1 32,0 4-16,0-2-16,0 8 0,0-11 0,0 5 32,-1 6-64,0-6 64,0 8-32,1-13 0,-3 4-48,0 1-96,0 0-192,1 0-288,2-5 624,-3 4-961,1-2-367,-1 2-273,0-1-368,3-3 1969,-3 3-2561,1 1 96,13 18 192,-11-21 176,0-1 2097,0 0 0</inkml:trace>
  <inkml:trace contextRef="#ctx0" brushRef="#br0" timeOffset="77586">10849 5184 2609,'0'0'0,"0"0"1216,0 0 289,0-4-32,0 4-1473,0-4 1248,0 2-303,0-1-241,0 3-176,0 0-528,5 0 416,-1 0-47,0 0-49,8 0-112,-12 0-208,4 0 192,9 4-48,-2-2 32,2 2 16,-13-4-192,13 4 160,1-1 0,4 2-64,1-2 0,-19-3-96,20 4 144,1-3 16,-1 1 81,0-2 47,-20 0-288,18 0 320,-2-3-48,-5 0-16,1 3-64,-12 0-192,4-3 96,9 3 32,-10 0-16,0-1-16,-3 1-96,12 0 80,-12 0-32,4 0 16,-2-3-64,-2 3 0,4 0 16,-1 0-32,0 0 32,-3 0-16,4 1 33,-4-1-33,2 2 16,2-1 0,-1-1-16,0 3 0,-3-3 0,2 3 32,1-2-16,-1 1 32,1-1-32,-3-1-16,3 0 32,0 2-16,-1-2-16,1 0 0,-3 0 0,3 0-96,-3 0-97,0 0-223,0 0-256,0 0 672,0 0-912,0 0-273,-1 0-256,-2 0-496,3 0 1937,-4 0-2385,-1 1 208,5 9-656,0-10 2833</inkml:trace>
  <inkml:trace contextRef="#ctx0" brushRef="#br0" timeOffset="74483">7604 5226 2193,'0'0'0,"0"0"1472,0 0-1472,0-4 1665,-1-7-48,-1 9-145,2 2-1472,-1-5 1313,1 5-1313,-3-4 1056,2 0-239,-2 4-177,0-2-208,3 2-432,-1 0 352,-3 0-127,0 6-113,-2 9 16,6-15-128,-11 16 96,-1 5 80,-2 5 0,14-26-176,-15 28 176,-4 4-16,0-1-32,19-31-128,-19 33 128,-1 1-32,-2-3-16,3-4-16,0-1 16,3-4 0,16-22-80,-11 19 32,-1-3 32,9-3-32,-1-2 32,0-6 0,1 0-64,1 1-48,1 0-272,1-6 320,0 3-768,0 1-529,0-2-544,0-1-640,0-1 2481,4 2-2961,8-1 672,-8-1-560,-4 0 2849</inkml:trace>
  <inkml:trace contextRef="#ctx0" brushRef="#br0" timeOffset="74302">7257 5243 1776,'0'0'0,"0"-2"897,-2-10 271,1 9 129,1 3-1297,0-14 1280,0 12-79,0-1-113,4 0-111,0-1-145,-4 4-832,2-3 705,3 3-193,-3 2-144,-2-2-368,5 4 240,5 9 0,-7 0-64,10 1-16,-13-14-160,12 20 160,-12-20-160,14 20 177,3 4-17,2 1 0,-19-25-160,21 26 160,-21-26-160,26 25 128,0 1 0,3-1 0,-1-6 16,-28-19-144,28 18 144,2-3 48,-1-2-16,-3 0-16,-26-13-160,25 12 144,-6 0 16,-2-8 1,-5 8-1,-12-12-160,4 2 176,8 2 0,-12 0 0,0-4-176,0 3 208,0-3-208,0 1 208,0 1-32,0-1 32,-4-1-48,4 0-160,-11 0 144,6 0-32,-8 0-32,7 0-16,6 0-64,-15 0-48,5-3-192,-2-1-368,-1-6-512,13 10 1120,-11-3-1745,-1-9-800,6 11-1089,-5-11 480,11 12 3154,-5-4-3777,5 4 3777</inkml:trace>
  <inkml:trace contextRef="#ctx0" brushRef="#br0" timeOffset="85995">13098 5267 3281,'0'0'0,"-4"0"1585,-9 0 128,3-4-49,7 0-207,-1 2-289,-1-1-335,5 3-833,-6 0 528,1 0-160,0 0-144,5 0-224,-11 1 144,11-1-144,-5 4 80,-5 7-15,6-1-33,-1 4 0,5-14-32,-6 15 32,1 2 16,1-1 32,0 3 32,4-19-112,-1 18 128,1-1 32,0 2 0,10-4-16,-10-15-144,4 14 144,12-1-16,-5-1 16,3-2-16,0-4 16,2 5-16,3-6-16,-1-1-16,-18-4-96,19 5 128,-1-1 129,2-1 15,-1-2-320,-19-1 48,21 0-16,0-3-160,-1-1 32,-1-8 304,-19 12-160,18-4 160,-1-8 16,0 1 0,-1-2-16,-1-2 0,-4-1-48,1 0 0,-8 0 16,-4 16-128,15-16 160,-12-1-16,0-1 16,0-1-16,-3 19-144,0-17 64,0-2 32,-5 2-31,-8 1-33,13 16-32,-11-16 48,-2 2-32,-3 2-80,0 1-97,16 11 161,-18 0-288,1 0-128,-2 0-144,0 12-112,19-12 672,-21 15-481,1 2-223,-2 3-304,2 1-305,20-21 1313,-20 24-1825,-1 1-224,1 1 16,-2 3 240,22-29 1793,-19 27-1328,2-1 527,1-3 385,4-6 240,8 0-112,-7-6-832,11-11 1120</inkml:trace>
  <inkml:trace contextRef="#ctx0" brushRef="#br0" timeOffset="69832">4249 5270 1552,'0'0'0,"-3"1"785,3-1-785,-5 2 1136,-7-1 289,8-1 31,0 0-191,4 0-1265,-4 0 1121,0 0-49,1 0-16,0 0-95,3 0-961,-1-3 816,0-1-191,1 0-161,0 0-96,0 4-368,0-4 240,2 0-64,2-6-64,1 10-80,-5 0-32,4-3 32,6 0-32,-6 0-32,8 3 64,-12 0-32,11-3 0,1 3-48,0 0 32,3 0-16,-15 0 32,16 3-32,1 0 0,3 1 32,2-1-16,0-2 32,-22-1-16,21 2 0,2-2 32,-2 0 0,-21 0-32,21 0 0,-21 0 0,17-3 32,-1 0 0,-3 0 32,-1 0 48,-12 3-112,11 0 112,-7-2-48,10 0 16,-12-1-32,-2 3-48,4-3 48,0 0 16,0 0-15,-1 3-17,-3 0-32,2 0 32,1 0 0,0 0-96,-3 0-1,0 0 65,3 2-64,-1-1-16,-2 1 48,0-1 32,0-1 0,3 3 32,-3 0-16,0 0 32,0 1-48,0-4 0,0 3 0,0 0 48,2-2-32,-2 1 33,0-2-49,3 1-49,-3-1-191,3 0-272,-3 0-352,0 0 864,0 0-1313,3 0-240,-3-3-271,0 3-353,0 0 2177,0 0-2385,0 2 624,-2 0-592,2-2 2353</inkml:trace>
  <inkml:trace contextRef="#ctx0" brushRef="#br0" timeOffset="73477">6588 5332 2337,'0'0'0,"0"0"1088,0-3 145,0 3-1233,0-11 1328,0 8 49,0 1-129,0 2-1248,0-3 1089,0 3-1089,0 0 912,0 0-239,0 0-193,-1 2-208,1-2-272,-2 4 160,2 11-48,-1-4-16,1 4-32,0-15-64,0 16 80,0 0-32,0 1 32,4 2-16,-4-19-64,10 18 48,-5-1 0,8-1 32,-3-3 32,-10-13-112,14 12 113,-2-2 15,3-4-32,-1 7-16,-14-13-80,16 10 96,0-4-16,0 7 0,1-9 16,-17-4-96,16 6 128,1-1 0,-4-1 16,-2-3 64,-11-1-208,12 2 224,-8-2-32,10 0 48,-10 0 17,-4 0-257,11 0 336,-9-3 16,2-1 48,8-7-32,-12 11-368,3-4 352,8-10-32,-8 9-63,0-12-17,-3 17-240,5-13 160,-1-1-16,-1 0-16,-1-1-32,-2 15-96,0-17 96,0-2 0,0 0-32,-2 0-16,2 19-48,-13-16 96,3-1-48,-5 1 32,-1-2-32,16 18-48,-20-17-32,-1 4 32,-2-1-16,0 2-32,-5 8-32,4-8-64,-1 12-48,4-3-144,21 3 336,-19 0-448,3 4-65,1 11-47,0 1-96,15-16 656,-12 19-833,-1 4-367,1 2-449,1 5-432,11-30 2081,-6 33-2433,2 2-240,1 2 592,2-2-640,1-35 2721,0 0 0</inkml:trace>
  <inkml:trace contextRef="#ctx0" brushRef="#br0" timeOffset="77764">10941 5409 2785,'0'0'0,"-2"0"1296,1 0 193,1 0-1489,-4 0 1505,3 0-161,-1-3-159,0 3-145,2-2-95,0 2-33,0-3-79,4 1-113,-4 2-720,11-4 592,-8 1-48,7-1-127,-7 1-49,-3 3-368,13-2 304,-9 2-144,14-3 0,-2 3-96,-16 0-64,16-3 96,1 3-32,-1 0-16,0 0-32,-16 0-16,16 0 48,0 2-48,0-1 0,-1 0 16,-15-1-16,15 2 0,0-2 48,0 0 32,-2 0 0,-13 0-80,13 0 128,1-2-64,-1-2 0,-13 4-64,14-3 48,-3 1 1,-6-1-49,8 3 48,-10 0-48,-3 0 0,4 0 0,0 0 0,-1 0 0,-3 3-16,0-3 16,0 4-209,0 0-399,0 1-576,0 0-641,0-5 1825,0 12-2289,-1-8-673,-1 10-95,14 16 720,-12-30 2337,0 3-2753,0-3 2753</inkml:trace>
  <inkml:trace contextRef="#ctx0" brushRef="#br0" timeOffset="75341">8346 5495 4594,'0'0'0,"-3"0"2257,3 0-2257,-3 0 2001,-3 0-289,2 0-207,4 0-1505,-4-3 1329,4 3-1329,-1-3 1136,0 0-191,1-1-241,0 0-208,0 4-496,10-12 400,-6 8-144,14-10-47,-3 10-49,-15 4-160,16-14 112,1 11-16,3-10-48,1 10 0,-21 3-48,22-5 0,-2-5 0,-1 10-16,-2 0-16,-17 0 32,18 0 0,-2 3 0,0 2 32,-2 7-32,-14-12 0,15 4 0,-1 1 0,-1 7 16,0-9-16,-13-3 0,12 6 32,1-2-32,-1-1-80,-2 0-112,-10-3 192,11 0-561,1 0-367,-1-4-417,0-10-447,-11 14 1792,12-4-2338,-8-10-719,12 10 128,-4 2 896,-12 2 2033,4-14-2513,-4 14 2513</inkml:trace>
  <inkml:trace contextRef="#ctx0" brushRef="#br0" timeOffset="88275">14385 5472 3393,'0'0'0,"-1"1"1841,-1 1 160,-1-1-160,2-1-353,1 0-1488,0 0 1137,0 0-273,0 0-207,4 0-49,-4 0-608,14-3 560,-2 1-48,1 0-95,5-3-81,-18 5-336,19-4 288,4 0-32,0 1-16,3 0-64,-26 3-176,25-4 144,4 1-64,0 0 16,0 0-80,-29 3-16,31-3 32,-5 3-32,0 0 0,-7 0 16,-19 0-16,18 2 32,-2-1-16,-1 2 16,-2 1-16,-13-4-16,12 3 48,-1 1-32,0 0 16,-7-2 16,8 0 0,-9 1 0,9-2 32,-10-1-32,-2 0-48,11 0 33,-8 0-17,1-3-145,0-1-255,-4 4 384,3-4-912,2-8-769,-3 8-1072,3-8-1265,-5 12 4018,18 4-3217,-18-7-545,0 3 3762</inkml:trace>
  <inkml:trace contextRef="#ctx0" brushRef="#br0" timeOffset="70189">4347 5496 1856,'0'0'0,"0"0"0,0 2 1057,-2-1 351,1 1 113,-1-1-112,2-1-1409,-1 1 1104,-1 0-351,1 0-161,-1 1-160,2-2-432,0 1 432,0 1-80,0-1-31,0-1-321,0 3 240,0-3-240,3 3 208,1 0-32,0 0 80,10 1 16,-14-4-272,4 3 336,14-2 49,-3-1-65,2 0-32,-17 0-288,19 0 224,3-2-48,1-3-32,0 1 0,0-6-16,-1 7-32,-3-1-128,0 0 16,-19 4 16,16-4 0,0 1 16,-6 0 80,-6 3-32,-4 0-64,14 0 80,-12-2-16,3 2 0,-4 0-16,-1 0-48,3 1 16,0 3 32,-3-2-48,3-1 48,-3-1-48,0 1 32,0 1-32,0 1 32,0-1 16,0-2-48,0 4 32,0-3 33,0 1-1,0 0-32,0-2-32,-1 2 0,-1-1-96,1 1-241,1-1-287,0-1 624,0 0-960,0 0-289,0 0-160,0 0-111,0 0 1520,0 0-1825,0 0-368,3-3 240,-1 14-240,-2-11 2193,0 0 0</inkml:trace>
  <inkml:trace contextRef="#ctx0" brushRef="#br1" timeOffset="-173609.73">10724 7096 2881,'0'0'0,"0"0"0,0-15 1136,0-1-495,0 3-209,0 10-48,0 3-384,0 0 400,0 0 48,0 0 33,0 2-113,0-2-368,-1 4 208,-1 0-128,2 11-80,0-1-48,0-14 48,0 25-112,0 7 0,5 9-48,8 9-32,-9 9 64,-4-59 128,17 68-128,-3 10 47,0 12-47,1 5 32,-15-95 96,16 96-96,-3 2 0,1-5 96,-1-9 0,-13-84 0,12 78 16,1-8 16,0-11 16,-1-6 16,-12-53-64,10 50 112,3-5 80,-3-6 97,-5-1-65,-5-38-224,13 33 256,-9-1 0,0-2 0,7-5 112,-11-25-368,2 25 336,2-6 1,-1 0-49,1-3 80,-1-2-16,-3-3 0,2-1 32,-2-4-47,0 5-49,0-6-32,0 0-80,0 6-80,0-7 0,0 2-32,3 4-32,-3-7 32,0-3-64,0 4 48,2 8 32,-2-9-16,0 1-16,0-4-48,3 12 48,-3-11-48,0 3-96,0 1-192,0-5 288,0 4-656,0-1-561,0-1-448,0-2-576,0 0 2241,0 0-2225,4-3 705,0-9-657,-4 12 2177</inkml:trace>
  <inkml:trace contextRef="#ctx0" brushRef="#br0" timeOffset="-189239.73">1919 7215 1872,'0'0'0,"0"-4"657,0 4-657,0-12 752,0 0 48,-2 9-47,2-11-65,0 14-688,0-3 592,0-9-79,-1 12 47,-1-2 80,2 2-640,-1 0 672,-1 0-63,-2 0-145,1 4-144,3-4-320,-6 12 240,-4 2-16,6 2-48,-9 3-32,13-19-144,-6 20 128,-7 2 1,7 3-33,-7 1 16,13-26-112,-13 28 112,-2 3 16,-1 3 48,0 1 16,16-35-192,-17 38 208,-2-1 48,-1 4-16,-2-3 16,22-38-256,-25 36 288,4 0 1,-4-2-33,-1-1-32,26-33-224,-27 34 80,2-2-16,2 1 16,3-2-32,20-31-48,-19 28 64,2-1 0,2-3-48,0-1 32,15-23-48,-12 21 32,1 0 32,1-3 0,4 1-16,-6-2-16,8-2-32,-1 1 32,0-4-16,5-12-16,-4 13 16,-1 2 16,1-1-16,2 1-96,2-15 80,-3 11-256,1 3-288,0-2-401,1 0-527,1-12 1472,-2 11-1873,2 1-464,0 1-80,0-9-1281,0-4 3698,0 0 0</inkml:trace>
  <inkml:trace contextRef="#ctx0" brushRef="#br0" timeOffset="-189119.73">1688 7918 3761,'0'0'0,"0"5"1217,0-2-81,0-3-1136,-2 6 1073,1 4-49,-2-6-111,-2 7-113,5-11-800,-4 5 640,0 10-143,1-2-97,3-13-400,-6 17 288,6-17-288,-4 19 288,1 0-16,1 4-32,1-1-32,1-22-208,0 22 272,3 3 33,10-2 63,-10-3 64,-3-20-432,16 16 384,-3-3-64,1-2 0,1-7 1,-15-4-321,14 4 368,2-3 16,3-1-48,0 0-32,-19 0-304,19-4 256,0-8-80,-3 8 17,-2-10 15,-14 14-208,14-13 208,-2 0 32,-1-3-16,-7-2-64,-4 18-160,13-17 192,-13 17-192,3-21 144,0 3 0,-1-3 32,-2-2-80,0 23-96,0-23 96,-2-1 0,-11 4-16,0 0-96,13 20 16,-19-15-368,-4 2-480,-5 9-529,28 4 1377,-32-5-1985,32 5 1985,-35-3-2849,-1 5-1249,-3 14-1841,39-16 5939,0 0 0</inkml:trace>
  <inkml:trace contextRef="#ctx0" brushRef="#br0" timeOffset="-183398.73">5341 7277 2913,'0'0'0,"-3"2"1617,-3-1 127,6-1-1744,-13 3 1617,9 1-224,-7 0-337,7 1-271,4-5-785,-13 12 560,10-6-112,-11 11-80,9-2-80,5-15-288,-17 19 176,4 1-31,0 3-65,0-1-16,1 4-16,12-26-48,-13 25 0,0 2 48,8 0-32,-8-3-481,13-24 465,-3 27-1552,-1-1-1554,1-1-2864,3-25 5970,0 0 0</inkml:trace>
  <inkml:trace contextRef="#ctx0" brushRef="#br0" timeOffset="-179122.73">7767 7296 2657,'0'0'0,"0"2"1488,0 2 33,-1 6-224,1-10-1297,-4 11 1024,-8 8-223,1 2-177,-1 5-112,-3 5-16,-2 1-48,-4 3-63,1 1-1,20-36-384,-25 36 288,0-1-64,-2-1-48,2-4-32,7-2-48,4-5-368,10-4-1201,1-4-1680,3-5-2642,0-10 5795</inkml:trace>
  <inkml:trace contextRef="#ctx0" brushRef="#br0" timeOffset="-179253.73">7370 7303 2689,'0'0'0,"5"0"1488,-1 0-95,-4 0-1393,12-2 1105,-9-1-257,1 3-176,6 4-208,-10-4-464,4 12 337,17 2-129,-3 4-112,2 2-16,-20-20-80,21 22 80,1 0-32,0 0 16,4-2 32,-26-20-96,25 20 128,0-1 16,-1 1-16,-3-3 16,-21-17-144,22 17 144,-2-1 64,-1-3 193,-2-1 95,-17-12-496,15 5 528,-2 7-48,-1-8-144,-8 2-96,-4-6-240,13 5 225,-11-1-17,0 0-32,1 0 16,-3-4-192,0 4 144,0 0-16,0-1-48,0 1 0,0-4-80,0 3 48,0 0-32,-1 0 32,-1-2-48,2-1 0,0 3 16,0-1-16,0-2-144,0 0-128,0 0 272,0-3-544,3 0-273,0-1-239,0-7-369,-3 11 1425,3-4-1889,-1-8-496,2 8 80,-1-10-800,-3 14 3105,0 0 0</inkml:trace>
  <inkml:trace contextRef="#ctx0" brushRef="#br0" timeOffset="-188785.73">1132 7347 2160,'0'0'0,"0"0"0,0 6 689,0 7 95,0-1 49,0 1-17,0-13-816,0 16 736,0 0-15,0 0-17,0 0-96,0-16-608,0 17 560,2-1-31,2 2-1,0-2 0,-4-16-528,5 14 496,5 2-47,-7-1-49,1-2-64,8 0 0,-9-9-64,7 11 0,-6-12 16,-4-3-288,12 6 385,-8-2 79,11-3-32,-11-1 0,-4 0-432,16 0 304,-5-4-31,0-8-49,-11 12-224,12-4 240,-12 4-240,10-18 208,-6 7 16,11-5-16,-11-3-48,-4 19-160,11-20 192,-9-2 16,1 0-16,-3 3 64,0 19-256,0-20 161,-1 1-1,-10 1 32,1 1-48,-6 1-48,-1 1 0,-1 3-112,-4 1-80,1 8 64,0-1-128,1 2-176,3 2-385,17 0 721,-15 0-1360,5 3-721,6 12-849,-1 3-895,5-18 3825,-1 21-5171,1-21 5171</inkml:trace>
  <inkml:trace contextRef="#ctx0" brushRef="#br0" timeOffset="-183571.73">4903 7331 3281,'0'0'0,"0"0"1473,0-3 15,0 0-191,0 3-1297,3 0 1072,-3 0-175,3 0-257,9 0-160,-12 0-480,10 0 321,3 2-113,6 2-80,6 2-32,-25-6-96,26 13 112,6-1-16,0 2-32,-32-14-64,30 16 32,-30-16-32,32 18 16,-3-1 32,2 2-32,-4-1 64,-27-18-80,27 17 112,0 0 0,-3-2 64,-1-1 0,-3-1-16,-2-1 0,-4-1 48,-1-7-15,-13-4-193,5 13 256,6-9 0,-11 8 32,0-9-32,0-3-256,0 4 256,0 0-48,0-2-48,0-1-80,0-1-80,0 2-112,0-2-272,0 0-368,-1-3-273,1 3 1025,0-4-1328,0-7-337,0 8-432,-1-8-384,1 11 2481,0-2-1969,0-12-704,0 14 2673</inkml:trace>
  <inkml:trace contextRef="#ctx0" brushRef="#br0" timeOffset="-179849.73">6817 7737 1808,'0'0'0,"-11"1"929,0 1 303,-4 2 129,15-4-1361,-14 4 1345,3 0-65,1 0-223,4 1-161,6-5-896,-13 5 800,9-2-143,0 1-161,2 0-192,2-4-304,0 5 160,0-1-64,13 6-32,-13-10-64,12 5 64,-12-5-64,13 10 48,3-6 16,3 0 0,4 0 16,1 0-16,1-3-16,2 1 64,-1-1-64,-26-1-48,26 0 49,0 0 31,-1 0-32,1-3 48,-1 1 48,-2-1 16,-1-1 80,-3 0-32,-19 4-208,17-13 176,-1 9 16,0-11-208,-1 2-32,-15 13 48,14-11 304,-1-4-16,1 0 193,-3 1-1,-11 14-480,4-16 208,-1 0-32,2 2-16,-2 0 64,-3 14-224,0-13 112,0 0 0,0-1 32,-5 2-96,5 12-48,-5-10 96,-10-3-352,0 0-16,-1 1 176,16 12 96,-21-10-144,-3 5 240,-5-7-96,-1 10-384,30 2 384,-34-4-576,1 4-257,1 0-207,1 10-225,31-10 1265,-29 13-1536,4 3-273,4 1-384,3 2-128,18-19 2321,-16 24-1825,2-1-672,14-23 2497</inkml:trace>
  <inkml:trace contextRef="#ctx0" brushRef="#br0" timeOffset="-185166.73">3857 7533 2721,'0'0'0,"0"0"0,0 0 1216,0 0 113,-2 2-193,-2 3-175,4-5-961,-13 18 848,2-1-159,-1 4-97,-2 1-48,14-22-544,-13 24 528,-1 1-63,-2 1-49,-2 2-96,18-28-320,-20 30 288,1 1-32,-1-1-48,-1 0 32,21-30-240,-20 28 160,2-4 49,3-1-81,0-6-16,10 1 16,-9-5-112,12-1 32,0 1-128,2-13 80,-3 10-417,1 0-607,2-4-673,0 9-688,3-4-416,7-1-1233,-10-10 4034</inkml:trace>
  <inkml:trace contextRef="#ctx0" brushRef="#br0" timeOffset="-180205.73">6962 7549 1648,'0'0'0,"0"0"785,0-2 207,0 0-15,0-3-113,-3 1-144,-1 1-127,4 3-593,-3 0 464,0 0-64,-2 0-112,3 0-32,2 0-256,-3 0 208,-1 0-48,2 3 16,-1 3 0,3-6-176,-4 10 177,-1 1-17,1 3-16,1 2-48,3-16-96,-4 19 96,-2 0 32,1 4 0,-1 4 32,6-27-160,-4 27 192,0 1-48,3 0 16,0-1 0,1-27-160,0 27 176,0-2 32,3 0 17,10-4-33,-13-21-192,3 21 208,12-2-80,-4-2 16,3 1-16,-14-18-128,13 17 128,1 1 32,2-2 0,0-2 0,-16-14-160,16 14 112,-16-14-112,16 11 144,1-6-32,1 7 0,-18-12-112,17 4 128,-17-4-128,19 4 177,-1-2-1,-1 0 48,-1-2-176,-16 0-48,16 0-16,-3-4 272,0-7 32,-1 7 112,-12 4-400,10-13 400,-6 9-432,8-14-272,-9 8-192,-3 10 496,3-11-768,0-1-161,-3 8-207,0-13-273,0 17 1409,-1-3-1761,-4-12-288,-7 11-16,12 4 2065,-11-14-1712,11 14 1712,-19-16-2145,19 16 2145</inkml:trace>
  <inkml:trace contextRef="#ctx0" brushRef="#br0" timeOffset="-177365.73">9490 7752 2209,'0'0'0,"-2"-4"1184,-2 0 113,0 0 111,4 4-1408,-5-12 1473,0 9-32,-1-7-209,-4 6-207,10 4-1025,-3-14 864,-2 10-192,1-9-111,1 9-97,3 4-464,-4-13 368,-1 8-64,1-9-96,1 2 16,3 12-224,-3-3 224,0-12 17,-1 11-33,0-9-32,4 13-176,-4-1 64,-1-11-16,-6 9 16,7 0-16,4 3-48,-11-11 48,6 8-32,-10 1-16,3-2 0,12 4 0,-15-3 0,-2 0 0,1 0 16,-2 3-16,1 0-32,1 5-16,-2 5-80,4 6-96,14-16 224,-15 17-272,2 9 31,3 5 65,4 4 96,6-35 80,-4 36-48,-1 0 0,4 1 16,1 0 0,0-37 32,3 37 32,9 1-16,-1 0 32,5-2 16,-16-36-64,18 32 64,4-6 48,4-3 32,1-7 81,3-2-33,-30-14-192,31 12 208,-2-7-32,1 5 0,-30-10-176,28 1 160,-28-1-160,28 2 176,-3-2 64,-2 0-64,-23 0-176,22-3 224,-22 3-224,20-4 224,-4-7-95,-1 9 15,-3-9-48,-12 11-96,11 0 48,-9-4-32,2 0-272,0-1-433,-4 5 689,3-4-1424,-3 1-946,0 0-1471,15 13-2674,-15-10 6515</inkml:trace>
  <inkml:trace contextRef="#ctx0" brushRef="#br0" timeOffset="-184195.73">4386 7840 2000,'0'0'0,"-2"0"865,-3 0 239,-6 0 49,11 0-1153,-4 0 1152,0-3-143,2 1-81,-1-2-95,3 4-833,-1-4 784,-1 1-48,1 0-127,1 1-145,0 2-464,0 0 224,0 0-224,0 0 128,3 1-96,7 3-64,-10-4 32,4 4 0,12 11-32,-4-3 0,4 1 32,-16-13 0,17 13-32,2-2 32,5-5 32,-1 7 0,-23-13-32,23 5 32,3-1 16,-1-1-32,0-2 0,-25-1-16,23 0 96,-3 0 48,1-13 128,-21 13-272,19-10 496,-2-3 161,-1-4 79,0-1 32,-4-4-159,-12 22-609,11-23 448,-8 1-32,0 3-80,0 0-96,-3 19-240,0-17 257,0 1-81,-3 1 16,-11 0 0,14 15-192,-12-15 128,-4 0-16,-3 4-128,-3-1-16,22 12 32,-23-3-64,-5-11-32,3 12 16,-2-2-64,2 0-112,-2 1-353,2 3-303,2 0-577,23 0 1489,-21 11-2065,5 2-704,3 6-673,3 5-1424,10-24 4866,0 0 0</inkml:trace>
  <inkml:trace contextRef="#ctx0" brushRef="#br0" timeOffset="-185399.73">3399 7731 2385,'0'0'0,"0"0"1040,-1-3 193,-3-1 31,4 4-1264,-4-11 1105,1 9-161,2-9-175,1 8-17,0 3-752,0-12 624,0 10-112,0-10-95,0 8-161,0 4-256,3-10 240,-1 7-32,-2-1 16,3 0 0,-3 4-224,3-11 176,-1 11-48,1-3-48,0 1-16,-3 2-64,2 0 80,-2 0-16,3 0 32,0 0 48,-3 0-144,3 0 97,-1 0-17,2 1-16,-4-1-64,13 4 16,-13-4-16,4 11 48,12 0-32,-1 2-32,1 3 16,-16-16 0,20 19 0,5 3-32,-2 2 64,3 2-32,-26-26 0,28 30 0,2 0 32,0-1 0,-1-4 48,-29-25-80,28 23 32,-1-3 48,-2-1 48,2-1 0,-27-18-128,24 14 208,-1 0 0,-3-3 48,-5-5 0,-15-6-256,11 13 240,2-7 16,-9 4 33,7-6 63,-11-4-352,3 6 384,-3-1 32,3 0-80,-3 0-32,0-5-304,0 4 193,0-1-33,0 1-16,-3 1-32,3-5-112,-5 4 96,1-1-16,0-1-32,2-1 0,2-1-48,-3 3 16,-1 0-16,1-2 48,2 1-16,-1-1-16,1 0 32,1-1-64,0 0-128,0 0-192,0-2-369,0-3-303,3-6-337,-3 11 1345,4-5-1536,0-6-209,0-1-336,7 2-288,-11 10 2369,3-13-2401,10 8 640,-13-16-768,0 21 2529</inkml:trace>
  <inkml:trace contextRef="#ctx0" brushRef="#br0" timeOffset="-178071.73">8356 7651 2176,'0'0'0,"0"0"1169,0 0 304,0 0-1473,0-3 1552,0 1-95,-2 0-176,1-1-129,1 3-1152,-1 0 993,-1 0-257,1 0-208,-1 0-176,2 0-352,-1 4 192,0 9-63,-1 2-49,1 2-48,1-17-32,-1 21 32,0 2-16,1 6 0,0 2 16,0-31-32,0 33 16,0 0-16,2 4 16,2-2 32,-4-35-48,4 34 80,0-3 64,7-4 0,-8-4 16,-3-23-160,10 20 176,-7-4-48,10-4-48,-2-7-224,-11-5 144,12 12-400,1-12-320,2 1-433,-4 1-448,-11-2 1601,13 0-2369,1 0-576,-1-3-1185,-13 3 4130</inkml:trace>
  <inkml:trace contextRef="#ctx0" brushRef="#br0" timeOffset="-187846.73">2596 7700 3601,'0'0'0,"-4"0"1745,4 0-1745,-12-3 1729,7 1-225,-7-1-223,9 0-257,3 3-1024,-3-3 785,-2 0-161,1 3-112,0 0-143,4 0-369,-1 0 336,-1 0-48,2 0-32,0-2 0,0 2-256,0 0 192,4 0-96,-1-2 0,1 2-64,8 0 32,-9 0-16,9 0-32,-9 2 16,-3-2-32,10 4 0,-7 0 16,10 0 16,-11 0-64,12 0 64,-11 1-16,12 0 0,-4-1 80,-11-4-96,4 2 64,12-1-48,-6-1 80,2 0-15,-12 0-81,13 0 112,0-3 0,2-1-32,-2-10 16,-13 14-96,15-2 48,2-3-16,-4-6 0,0 11-64,-13 0 32,13-5 32,0 2-32,-3 1 16,-6 2 32,-4 0-48,15 0 0,-12 0 16,7 0-16,-7 1 32,-3-1-32,3 1 16,0 2 0,0-1 16,-3 1 16,0-3-48,0 2 32,0 0-32,3 0 80,-3 0-48,0-2-32,0 2 48,0-1 32,0 1-48,-2-2 16,2 0-160,0 0 112,0 0-160,-1 0-144,1-3-192,-1 3-129,1 0 625,-2-3-864,2 3-273,0 0-271,-2 0-353,2 0 1761,-1 0-2305,-2 1-160,-1 4-1313,4-5 3778</inkml:trace>
  <inkml:trace contextRef="#ctx0" brushRef="#br0" timeOffset="-184452.73">4514 7701 1952,'0'0'0,"0"0"913,0 0 143,0 0-1056,0 0 1073,-2-2-113,1-1-191,-1 3-145,1-3-48,-1 0 16,1-1 49,0 1 31,1 3-672,-3-2 672,0 0-47,1-1-65,-1 0-32,3 3-528,-4 0 432,0 0-16,-1 0-31,2 0-49,3 0-336,-4 0 352,-2 0-32,2 1-64,4-1-256,-6 2 240,6-2-240,-11 3 176,7 1-32,-1-1-15,-6 3 15,11-6-144,-4 5 112,-2 6-48,6-11-64,-10 4 48,7 6-32,3-10-16,-4 6 16,0 9-32,0-2 16,4-13 0,-2 14-16,0 5 32,1 0 0,1 1 16,0-20-32,0 22-48,0-22 48,3 21-16,1 3-16,-1-1 16,10 0 16,-13-23 0,3 20 16,10 1 32,-3 0-48,2-4 48,-12-17-48,14 15 16,-1-3-16,2-7 48,1 7-32,-16-12-16,19 3 48,0 1 0,1-1-80,0-2 64,-20-1-32,18 2-32,1-2 16,1 0 80,1 0-64,-21 0 0,17 0 48,0-3-48,-1 3-160,-1-3-240,-15 3 400,13-3-721,0 0-351,-1 3-305,-2-2-192,-10 2 1569,4 0-1840,8-3-321,-9 3-96,0 0 592,-3 0 1665,0 0-2465,0 0 2465</inkml:trace>
  <inkml:trace contextRef="#ctx0" brushRef="#br0" timeOffset="-181087.73">5905 7840 864,'0'0'0,"0"0"352,0 0-224,-5 0 16,5 0-144,-2 0 176,-1-3 16,-1 3 0,2-2 17,2 2-209,-2-2 256,1-3 16,-1 3 64,1-3 32,1 5-368,0-2 416,-1-2 97,1 1 95,-2-1 0,2 4-608,-1-3 656,-1 1 1,1 0-17,0-1 64,1 3-704,0-3 721,-2-1-1,1 1-16,-1 0-31,2 3-673,-2-3 640,1-2-48,0 1-32,-1 0-63,2 4-497,-1-3 368,1 0-80,0-1-80,0 1-80,0 3-128,0-4 112,0 2-80,3 2 16,-1-3-32,-2 3-16,11 0-16,-8 0-48,8 1 16,-11-1 48,5 4-32,-5-4 32,17 11-32,-5-8 32,1 1-32,3 2 0,-16-6 32,14 10 0,1-8 32,-1 2-16,1 0-16,-15-4 0,12 3 16,2-1-16,-2-1 32,0 0 0,-12-1-32,12 0 48,-1 0 0,0 0 16,1 0-32,-9-4 16,12 1 16,-11-1-16,10 0 32,-14 4-80,5-2 32,9-2 32,-9-1-48,11-5 0,-16 10-16,11 0 48,-8-4-48,13 0 16,-12 1-32,-4 3 16,17-4-16,-13 2-16,12-1 32,-12 0 32,-4 3-32,15 0 0,-11 0 32,6 0-32,-7 0 0,-3 0 0,4 0 32,0 0-160,0 0 16,-1 1 16,-3-1 96,3 5-128,-3-2 128,0 1 128,0 0-16,0-4-112,0 5 112,-2-2 0,1 0-272,-2 1-160,3-4 320,-3 1-640,1 4-385,1-4-367,-1 1-385,2-2 1777,0 1-2337,0-1-400,3 0-1137,-3 0 3874</inkml:trace>
  <inkml:trace contextRef="#ctx0" brushRef="#br0" timeOffset="-178316.73">8156 7846 1280,'0'0'0,"-3"-3"752,-1 3 129,4 0-881,-5-3 1168,-6 3 81,9 0-16,-3 0-161,5 0-1072,-1 0 880,1 0-143,0 0-129,3 0-80,-3 0-528,4 0 448,11 0-47,-5-3-49,5 0-16,-15 3-336,16-13 304,1 11 32,2-2-16,0-9-31,-19 13-289,21-4 192,1-9-48,0 10-80,-1-2 0,-21 5-64,21-2 48,1-1-48,0 3 16,0 0-16,-22 0 0,21 1 16,1 3-16,-3 8 0,-19-12 0,18 5 16,-18-5-16,17 11 0,0-6 0,-1 6 0,2-6 0,-18-5 0,14 5 32,1-1-16,-2 0 48,-1 0 0,-12-4-64,13 1 32,-2 1 64,1-2-16,1 0 0,-1 0 32,-8 0-16,11-3-48,-11-1 16,-4 4-64,12-4 16,-10 0-80,2 0-80,0 0-192,-4 4 336,3-4-480,0-7-81,-1 11-143,-2-3 0,0 3 704,0-3-801,0-1-223,-2 1-353,-3 3-319,5 0 1696,-10 0-2033,6 0 336,-9 0-864,13 0 2561</inkml:trace>
  <inkml:trace contextRef="#ctx0" brushRef="#br0" timeOffset="-187375.73">2586 8071 3041,'0'0'0,"-3"2"1104,-1-1 1,-1-1-97,-1 0-143,2 0-129,4 0-736,-4 0 640,3 0-47,0 0 47,1-3 0,0 3-640,0-4 593,0 1-1,0-1-32,0 4-560,0-4 512,0 4-512,0-2 481,0-3-17,2 1 0,2 1-32,-4 3-432,3-4 416,1 1-96,0 0-31,0 3-65,-4 0-224,11 0 112,-9 0 0,2 0-48,10 0 0,-14 0-64,4-3 64,12 3 32,-2-3 0,2 1-80,-16 2-16,17 0 64,-1-2-64,0-1 32,2 3 32,-18 0-64,16 0 16,1 0 16,-1 0-16,-1 0-16,-2 1 32,0 2 32,-1 0 0,-2-3 0,-6 2 32,9-2-32,-10 0 64,9 0-16,-8-2-16,8-2-32,-8-1-32,7 1 32,-11 4-64,2-4 49,11 1 15,-11-2-16,2 1-16,-4 4-32,14-4 0,-12 1 0,3 0 48,6 0-48,-11 3 0,0-3 16,5 3-16,5 0 16,-10 0-16,4 0-32,-1 3 32,0 1-144,0 0-241,-3-4 385,0 4-768,0 0-481,0 0-527,0 0-337,0-4 2113,0 11-2497,0-6-449,22 27 529,-23-27-512,1-5 2929,0 0 0</inkml:trace>
  <inkml:trace contextRef="#ctx0" brushRef="#br1" timeOffset="-172753.73">11225 8167 2961,'0'0'0,"2"-4"1152,-2 4-1152,5-15 1041,5 5-209,-10 6-79,0 0 15,0 4-768,0-4 784,-2 1 65,2 3-849,-4-2 800,-8 2-176,7 0-127,-10 1-209,2 9-160,-3 3 0,16-13-128,-19 16 64,0 3 0,-6 6-16,-1 3-32,26-28-16,-30 30 80,-4 1-16,0 1 32,-3 0 64,37-32-160,-36 34 144,-4 0-80,1 1 0,-1-3-16,40-32-48,-41 33 64,2-1 112,-1-3 32,4 0 33,36-29-241,-34 28 224,1-2 32,4 0-112,1 2-80,28-28-64,-24 26 32,2 0-16,1-1 32,3 0 32,18-25-80,-17 23 96,4-4-32,1 0 16,7-5 0,5-14-80,-10 13 80,9-8-16,-2 6 0,1-8-32,2-3-32,0 3-96,0 0-32,0-1-176,5-1-384,-5-1 688,11 0-1313,-9-3-1232,12 0-1025,-11-8-1248,-3 11 4818,0 0 0</inkml:trace>
  <inkml:trace contextRef="#ctx0" brushRef="#br1" timeOffset="-172911.73">11351 8259 3041,'0'0'0,"0"0"1296,-2 0-303,2 0-993,-1 1 752,-2 3-143,-1 10-17,-9-4-64,2 3-144,0 4-128,-2 1-64,-4 1 1,17-19-193,-17 20 160,-3 3 64,-2 0 0,-1 2-96,23-25-128,-26 28 176,-4 1 0,-1 0-32,-4 3 96,35-32-240,-37 33 224,-5 2 16,-2-1 1,0-2-17,1-1-16,1-4 48,2-1 16,2-1-32,38-25-240,-35 23 256,3-2-96,3-3 0,7 0 16,22-18-176,-18 14 112,3-2 17,3-7-65,6 7-48,6-12-16,-10 5 0,7-2 0,0 2 16,2 0 16,1-5-32,0 4-64,0-1 16,0 0-48,0 0 15,0-3 81,3 1-80,0 2-96,-1-1-64,1-1-208,-3-1 448,4 0-624,0 0-305,0 0-287,0-4-289,-4 4 1505,12-11-1937,-8 7 0,14-9 465,-4 0 543,-14 13 929,16-22-1440,-16 22 1440</inkml:trace>
  <inkml:trace contextRef="#ctx0" brushRef="#br1" timeOffset="-174012.73">1122 8918 1616,'0'0'0,"-17"11"560,17-11-560,-19 10 497,0 2 47,1-8 0,15 0-96,3-4-448,-3 3 289,2-1-129,1-1-144,3-1-32,-3 0 16,3 0-64,11 0 0,-3-3 32,0 0 0,-11 3 32,15-2 48,-1-2 0,2 0 48,2-9 64,-18 13-160,18-1 160,3-11 32,1 9 48,0 0-32,-22 3-208,18-11 224,1 11 32,-1-3-16,1 1-32,-19 2-208,18 0 145,2 0-17,0 0-64,2 0-16,-22 0-48,24 0 16,1 0 32,3 0-16,4 0-16,-32 0-16,33 0 48,2 0-16,2-3-16,2 0 32,-39 3-48,39-2 48,1-3-16,3 1 0,0 1-16,2-1-16,2 1 0,1 0 0,1 3 16,-49 0-16,51-3-16,-1 3 0,0 0 0,3 1 16,-1 4 16,2-1 0,-1 6-16,-1-5 16,2 6 0,-2-6-16,-1 6 0,0-6 0,-51-5 0,52 13 0,0-2-16,2-7 0,0 7-16,-54-11 32,56 3-32,0 0 32,-1 1 0,2 0 0,-57-4 0,55 5 48,-1-1-16,1 0-32,-1 1 16,-54-5-16,54 4-16,-4 0 0,0 0 0,1 0-16,-51-4 32,51 5 0,1-1-16,2 0 16,1 0-96,-55-4 96,57 4-128,-2 1 48,3-3 0,0 2 80,-58-4 0,58 3 0,3-2 16,1 0-32,-1-1 32,-61 0-16,62 0 0,-4 0-16,2-2 16,0-3-32,-60 5 32,63-3 0,1-1-32,3-9 0,0 10 64,-67 3-32,67-13 0,3 10 32,1-10 16,2 10-16,-73 3-32,71-13 48,0 9-16,-1-7 0,-2 9-16,-68 2-16,70-4 0,0-7-32,3 11 16,-1-4 0,-72 4 16,73-3-32,-1 0 48,1 0-48,3 3 32,-76 0 0,74 0 0,-1 0 16,1-3 0,-3 0 0,-71 3-16,71 0 32,2-4-16,0 1 32,1 0 0,-74 3-48,72-4 80,3-8-64,0 12-16,-1-13-32,-74 13 32,75-2-48,-6-2 32,1-7 0,-1 9 16,-69 2 0,69-5-16,4-5 96,0 7-16,0-8-16,2 8 48,0-9-96,0 10 32,0-2-16,-75 4-16,71-4 16,2 0-32,-5-7-16,2 11-16,-70 0 48,70-4-32,3 0 32,-1 1 0,0 0 48,1 1-16,1 0-16,0-1 16,-2 0-16,-72 3-16,71-3 0,-2 0 0,-2 1-16,0 2 32,-67 0-16,66-2 0,4-3-16,-1 1 0,-1 0 0,-68 4 16,68-3 16,-1 0 16,-1 3 0,-2-3-16,-64 3-16,63 0 0,-4 0 0,-3 0 16,0 0 16,-56 0-32,52 1 16,2 1 0,0 2 0,-2-1-48,-52-3 32,55 4 0,-2 1 0,-1-1 16,0-1 48,-52-3-64,52 4 48,-1-1 48,0-1-16,0-1 64,-51-1-144,50 0 144,-4 0 0,-1 0 0,-4 0-16,-41 0-128,42-3 128,-3 0 17,1-1-33,-1 1 16,-39 3-128,39-4 112,-1-1 16,-3-5 0,1 10-32,-2-11 32,-1 11-64,-1-4 16,-3-7 16,-29 11-96,28-3 112,1 0 0,-4 0 32,-2-1 0,-23 4-144,23-4 96,-4-1 16,0 2-16,-19 3-96,19-3 80,-19 3-80,14-2 113,2 2-17,-3-3 16,-1 3 0,-12 0-112,10-3 80,-5 0-32,7 3-80,-10-2-368,-2 2 400,3 0-913,0-3-832,-3 3-864,3 0 400,-3 0 2209,0 0-3041,0 0 3041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7T16:08:58.905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2340 22 1616,'0'0'0,"3"0"817,0-11-145,-3 11-672,3-2 640,1-3-80,-4 2-127,0 3-161,0 0-272,-2 0 192,1 0-80,-2 0-16,0 0 0,3 0-96,-2 2 48,-2 1 32,1 0-48,1-2 16,2-1-48,-3 3 112,0 0 48,-1 0 96,0 0 65,4-3-321,-4 1 368,0 1 16,0-1 32,-1 0 0,5-1-416,-11 2 368,7-1-15,-8 1-65,8-1-64,4-1-224,-14 1 144,10 1-32,-9 1 0,9 1-48,-8 1 80,7-2-48,-6 1-48,9 0 48,2-4-96,-4 5 32,1-2 80,-1 1-32,-1 1 32,5-5-112,-4 2 128,1 1-32,0 1 48,-1 0-15,4-4-129,-3 4 128,1-1-48,0 0 32,0-1-80,2-2-32,-2 4 16,1 0 16,-1 2-16,1-2-16,1-4 0,0 12 16,0-8-16,-1 6-16,1-5 16,0-5 0,-2 11 16,2 0 0,0 1 0,0 2-32,0-14 16,-1 14-16,1-2 16,0 2 48,0-4 32,0-10-80,0 11 112,0 0 64,0 0 48,0 0-16,0-11-208,0 13 192,3-1-48,-3 0-64,0-1 0,0-11-80,2 12 96,-2-2 0,0 3 17,0-13-113,0 12 80,0-12-80,3 10 64,-3 4-16,3-1 16,-1 0 0,-2-13-64,0 16-80,3-1 0,-3 0-16,3-1 64,-3-14 32,3 16 64,-3-2-16,2 1 48,-2-2-80,0-13-16,3 13 64,-3 1 64,2 0-48,1-1 16,-3-13-96,3 13 160,-3 0-48,0 0 0,0 0-32,0-13-80,0 12 48,3 0 32,-3 1-64,2 0 32,-2-13-48,3 12 16,-3 0-16,2 2 32,1-1-16,-3-13-16,0 14 16,3-1-16,0 3-16,-1-1 16,-2-15 0,3 13-16,0 3 16,-3-3 16,2 0 0,-2-13-16,3 16 64,0-4-80,-3 1 80,2 0 48,-2-13-112,0 13 32,3-1 64,-3 1-16,3-3-48,-3-10-32,0 13 64,2-1 32,-2 1-48,3 3 0,-3-16-48,3 15 48,-1 0-32,-2-2 33,3-2 31,-3-11-80,3 13 64,-1-1-16,1 0 16,0 1 0,-3-13-64,4 13 32,0-1 0,-1 1-32,0-1 32,-3-12-32,3 13 0,0-2 64,0 0-64,0 0 16,-3-11-16,2 12 48,0 0-48,1 2 32,0 0-16,-3-14-16,0 14 16,3 0-16,-3 1 48,0-1-32,0-14-16,3 15 32,-3-2-16,2 1 16,-2-2-16,0-12-16,2 12 0,-2 2 0,0-4 16,0 4-16,0 0 48,0-1-16,0 0-32,0-1 16,0-12-16,0 13 0,0 0 48,0 0-80,0-3 64,0-10-32,3 13 16,-3-1-32,3-2 64,-3 2-80,0-12 32,3 10 0,-3-4 32,3 7-32,-3-7 48,0-6-48,0 14 16,2-9-16,-2 9 0,3-9 16,-3 7-16,0-7 32,0 8 16,0-10-32,0 11 32,0-10-32,0 8 16,-1-7-16,1-5-16,-2 11 0,1-6 32,0 8-16,-2-9 0,3-4-16,-5 12 0,3-8 48,0 8-16,-2-8-16,4-4-16,-5 13 48,1-8-48,0 8 16,2-9 16,2-4-32,-4 10 16,-1-5 32,3-1 16,-1 9 16,3-13-80,-3 4 0,-2 7 48,1-7-32,-6-1 32,10-3-48,-5 4 96,5-4-96,-5 5 144,-7-1 17,8-1-1,-8-1 0,12-2-160,-10 1 96,-2-1 32,7 0-16,-9 0-16,14 0-96,-3-2 144,-8-2-16,7 0-32,-7-7 0,11 11-96,-4-4 64,-1-8-16,-6 1 0,7 7 0,4 4-48,-4-14 48,-1 12-48,0-9 0,0 8 0,5 3 0,-11-4-48,10 1 48,-3-1-16,4 4 16,-3-3-32,3 3 32,-3-3 0,-2 0-16,3 3-16,0-3 16,2 3 16,-3-2-48,3 0-176,-3-1-160,0 0-320,3 3 704,-4-3-1057,0 3-368,1-3-592,-2 3-576,5 0 2593,-5 0-3601,0 0-1506,5 0 5107</inkml:trace>
  <inkml:trace contextRef="#ctx0" brushRef="#br0" timeOffset="-2573">37 497 640,'0'0'0,"0"0"0,12-3 304,-2-10 96,-6 10 48,10-8 1,-14 11-17,-2-3 16,1 0 64,0-2 80,0 1-15,-1 1-49,1-1-64,0 2-96,1 2-368,-2-4 352,2 0-47,0 1-81,0-1-48,0 4-176,0-4 144,0 1-32,0-1 16,0 0 32,0 4-160,3-3 112,0-10 48,-1 10-32,1-7-16,-3 10-112,2-3 160,3-1-48,-1-8 16,-1 9-31,-3 3-97,2-12 112,0 9-16,1-8-16,1 8 64,-4 3-144,3-4 32,1-8 0,0 9-16,0-1-32,-4 4 16,10-11-32,-5 9 0,-1-3-16,0 2 32,-4 3 16,12-3-16,-9 3 16,1 0-16,-4 0 16,10 0 32,-10 0-32,3 0 0,9 0 48,-9 2-32,7 1 32,-10-3-48,4 4 16,7 7 0,-7-9 0,0 3-16,-4-5 0,12 12 16,-9-8 0,1 9 16,0-2 16,-4-11-48,4 6 32,7 8-32,-8-2 0,-3-12 0,2 10 16,1 5 32,-1-2 16,-2 1-16,0 0 16,0-14-64,-2 13 64,-3 1-16,-7 1 16,8-1-48,4-14-16,-13 13 0,9 2 16,-11-2 16,3 1 16,12-14-48,-11 14 64,-3-1-16,2-2-32,0 1-16,12-12 0,-10 10 16,-2-6-16,2 8 16,4-8 16,6-4-32,-12 6 0,10-3 64,-3-1 0,1-1 0,4-1-64,-2 0 80,1 0-16,1 0 0,0-3 0,0 3-64,0-10-16,0 7 32,3-7 0,-1 7-32,-2 3 16,2-4 16,3-11-32,-1 11 0,0-9-16,-4 13 32,11-5 32,-9-6-64,2 6 16,10-8 32,-14 13-16,3-3 0,8-1-16,-6-6 32,5 10-32,-10 0 16,3-4 0,1 1-16,8 3 0,-8 0 0,-4 0 16,10 0-16,-5 0 16,6 0 0,-8 4-16,-3-4 16,12 4-32,-8 7 32,8-7 32,-8 8-16,-4-12-16,12 12 16,-9 3 16,8 0-16,-9 3-16,-2-18 0,4 19 48,1 3-32,-3 3 16,-2 2-16,0-27-16,0 30 64,-1 0-48,-2 1 16,-2-1 16,5-30-48,-11 26 48,7-1 17,-11-3-17,5-3 0,10-19-48,-13 19 32,0-3 32,1-2-16,-1 1 96,13-15-144,-13 13 160,2-9 16,-1 11 192,0-14 48,12-1-416,-13 3 464,3-1 65,-1-2-65,6 0-96,-8-3-48,1 0-32,7 0-112,-8-9 0,13 12-176,-11-3 81,5-11 31,-8 4 0,10-1-48,4 11-64,-11-4 0,10-9 48,-2 9-80,-1-8-32,4 12 64,-2-5 64,1-6-80,-1 9-16,1-2 0,1 4 32,0-3-64,0 0-48,0 3 64,0 0-33,0 0 81,3 0-48,-2 0 0,2 0-64,1 0-64,-4 0 176,5 0-528,9 0-368,-9 0-433,12 0-688,-17 0 2017,13 0-2545,0 2-560,1 1-673,-14-3 3778</inkml:trace>
  <inkml:trace contextRef="#ctx0" brushRef="#br0" timeOffset="178519">17631 363 2865,'0'0'0,"0"-2"1056,0-2 17,0 4-1073,0-12 1120,0 9-63,-2-1-209,0 0-224,0 0-223,-2 0-113,-1 2-32,0 2 16,5 0-272,-11 0 256,7 0 16,-6 0-16,5 0-16,5 0-240,-10 0 161,6 1 31,-8 0-64,8 2 16,0 1 48,-2 0-16,3 0 48,-3 0-32,2 7 0,-2-8 32,3 10-16,-3-8-48,6-5-160,-6 15 145,2-3-33,-1 1-80,1 3 32,4-16-64,-4 19 80,1 3-48,-2 3 0,1 1 16,4-26-48,-3 26 0,2 3 64,0-4-32,1 2 48,0-27-80,0 28 208,0 1 16,4 1 80,0 1 48,-4-31-352,12 29 256,-9 2 33,8-1-97,-6-2-16,-5-28-176,14 27 112,-2-1 48,-9 2-32,12 0 16,-15-28-144,4 30 160,8-1-48,-8 1-16,-4-30-96,15 30 16,-15-30-16,4 29 48,12 2-48,-12-1 64,10 4 32,-14-34-96,5 33 16,9 2 368,-9 0-79,6 1 15,-11-36-320,5 35 336,5 0-288,-7-4 32,0-1-16,-3-30-64,2 26 96,1-1-16,-3-2-16,0 2 64,0-25-128,0 23 64,-3-1 64,-1 1 0,0-3 32,4-20-160,-3 21 304,-3-3 49,0-1-1,1 2-256,5-19-96,-5 14-80,-1 3-48,-4-3-48,7-3 256,-3 1 0,-5-1-32,5 0 32,-9-5 96,15-6-176,-11 13 192,-3-9 48,-2 6-48,16-10-192,-17 3 80,17-3-80,-20 3 112,-2-2-16,-2-1 32,1 0 32,23 0-160,-24-12 129,1 8-49,2-12 32,2 2-32,19 14-80,-14-12 16,-1-1 112,5-1-96,6 1-32,4 13 0,-5-15 48,1 1-96,1 2 48,2 0 32,1 12-32,0-11-80,0 7 0,4-8-465,0 9-511,-4 3 1056,10-3-1745,-7-2-1136,8 3-1457,6 3-480,-17-1 4818,3 1-5507,-3-1 5507</inkml:trace>
  <inkml:trace contextRef="#ctx0" brushRef="#br0" timeOffset="191703">22298 452 5490,'0'0'0,"0"0"1569,0 0-1569,0 0 1488,0 0-223,0 0-193,0 0-1072,0 0 721,0 0-353,0 1-224,0 4-112,0 8-16,0-13-16,0 14-16,0 7 0,-2 2 0,1-1 0,1-22 16,0 26 0,0-4 16,3 0 16,1-3 16,-4-19-48,13 17 128,-2-4 96,3 0 112,0-8 209,-14-5-545,16 5 624,0-2 16,3-1-64,1-2-127,-20 0-449,22-5 336,-1-5-96,-1 6 16,-3-11 16,-17 15-272,15-11 176,1-1-16,-1 0-32,-3 0 0,-12 12-128,11-14 241,-8 4-1,1-2-32,0-1-64,-4 13-144,0-10 128,0 0-64,-1-3 80,-5 3-112,6 10-32,-16-5 0,1-11-80,-3 12-160,-4 1-48,22 3 288,-22 0-448,-4 2-545,-3 14-1104,-4 1-1969,33-17 4066,-34 25-7475,34-25 7475</inkml:trace>
  <inkml:trace contextRef="#ctx0" brushRef="#br0" timeOffset="166097">10324 499 1504,'0'0'0,"-3"0"1105,3 0-1105,-5-4 752,-6-7 96,8 7 33,-1 1-1,4 3-880,-10-5 865,7 1-129,-1 0-80,-7 2-47,11 2-609,-4 0 480,-6-3-48,4 3-96,-7 0-64,13 0-272,-6 0 256,-8 2-64,3 1-31,0 1-1,11-4-160,-5 6 64,-8 5 0,9-6-16,-8 0-16,12-5-32,-3 12 48,-3-8 0,1 8-48,1 0 48,4-12-48,-4 13-16,1 0-16,2 0 48,0 2-32,1-15 16,-2 16-32,2 3 64,0 2-64,0 2 0,0-23 32,3 24 0,1 2-32,8 0 0,-8 5 64,-4-31-32,14 32 16,-10 4 0,12 2 16,-6 1-32,2 3 80,2 3-16,-1-1 0,0 3 80,-13-47-144,15 47 128,1 0 32,0 1 16,0 1 0,1 0-16,-4 0-32,1-4-48,-4-3 32,-10-42-112,4 35 176,11 0-15,-12-2 63,1-4 128,-4-29-352,3 27 448,-3 0 160,0-6 97,0-21-705,-2 21 640,2-21-640,-4 19 496,-11-3-128,5 0-64,-3-1-15,13-15-289,-17 15 320,-3-3 96,-3 0-16,-4-6 64,27-6-464,-28 11 352,-1-6-127,-3 5-81,2-7-48,30-3-96,-31 4 48,2 0 16,-1 0-16,5 0-32,25-4-16,-25 1 0,6-1 48,0 0-16,4 0-32,15 0 0,-11 0 0,6 0-48,-7 0-48,10-3 32,2 3 64,-4-2-64,3-2-417,0 2-399,1-3-561,0 5 1441,0-3-2225,2-1-800,11 1-1089,-3-1-1841,-10 4 5955</inkml:trace>
  <inkml:trace contextRef="#ctx0" brushRef="#br0" timeOffset="16273">3183 1401 2112,'0'0'0,"-3"0"833,3 0-833,-6 2 816,-5-1-47,5-1 63,2 1-16,4-1-816,-6 1 705,3-1-129,-2 0-144,3 0-32,2 0-400,-2 0 336,1 0-15,-1-2-49,2-2 0,0 4-272,0-4 240,0-7-32,3 8-48,0-7-32,-3 10-128,4-3 128,0-1-48,0-8 48,0 9-16,-4 3-112,4-11 80,1 9 32,-2-2-15,1-9 15,0 11 0,1-2-32,-2-8 0,8 8 0,-11 4-80,3-13 48,0 9 64,9-10-32,-10 3-16,-2 11-64,12-13 48,-8 0-32,14-5 48,-5 1 0,-13 17-64,13-19 48,3-3 0,-5 1-16,3 0 32,-14 21-64,12-23 32,-1-2 64,2 3-96,-1-1 48,-12 23-48,12-23 48,0 2-48,0-3 80,0 1-32,-12 23-48,4-23 32,9 2 96,-10-4-80,1 3 32,-4 22-80,4-23 112,-4 1-32,3 2 48,-3 1-15,0 19-113,-2-21 64,1 3-16,-3-1-16,-1 0-16,-1-1 0,1 2 16,0-1-16,-1 3 48,1 0-48,0 0 32,-1 0-32,1 2-32,5 14 16,-4-11-48,0 7-32,0 0 16,-1 0-16,5 4 80,-3 0-80,-1 0 0,0 0-1,-2 1 1,6-1 80,-5 4-128,1 7 32,-6-7 32,5 9-16,5-13 80,-5 6 0,-7 8-16,6-2-32,-5 1 48,11-13 0,-6 12 0,-7 1-32,7-2 0,-10-1-16,16-10 48,-10 6 0,-1 4 16,0-5 16,7-1-32,-1-1 0,5-3 0,-11 4-32,8 1 64,0 5-32,-2-7 0,5-3 0,-4 10-32,3-5-64,-1 8-32,2 2-16,0-15 144,0 18-96,3 4 32,1 7 32,8 1 0,-12-30 32,4 29-80,10 1 16,-1 1 64,0-3-16,-13-28 16,11 26 32,0 3-32,-9-4 0,-2-25 0,5 26 0,-5-26 0,4 22 32,0 0 0,-1-2 64,-3-20-96,5 16 256,-5-16-256,3 16 336,-1-3 32,1-1 17,-1-2-145,1-4-64,-3 6-16,3-8-32,1 6-48,-4-10-80,3 4 112,1 2-48,6 4 32,-7-5 48,-3-5-144,11 5 112,-7-1-96,9 1 32,-9 0-48,-4-5 0,15 4 48,-11 2 16,8-2 0,-8 0 32,-4-4-96,11 3 96,-9-2 48,9 0 16,-8 1 17,-3-2-177,11 0 192,-8-3 32,9-1 16,-10-8-48,-2 12-192,12-2 176,-9-12 0,9 2-48,-8 0 32,6-2-80,-5-4-32,6 2 0,-11 16-48,3-17-16,-3 17 16,11-17 0,-9 1 80,3-2-32,-1 2 48,-4 16-96,4-16 80,-1-1-64,2 1 0,-1 0-16,0 0 32,6 1-32,-10 0 16,5 4 17,-1-2-33,-1 3 0,0 7 0,1-2-49,-4 5 49,3-3-64,-3 0 16,3 0-80,-3 3 112,0 0 16,0 2-64,0 2-16,0 7 16,0-7-32,0-4 96,0 16-96,2-3-16,-2 2 96,4 3-32,-4-18 48,4 18-48,1 4 80,-1-2-112,6 1 32,-10-21 48,3 20-16,1-1 0,7-2-32,-8 1 48,-3-18 0,10 16 16,-7-2-32,1 1 64,6-2 16,-10-13-64,3 10 48,0-4-32,1 4 16,-2-6-64,-2-4 32,3 6-16,-3-2 16,3 1 48,-3-1-48,0-4 0,3 4 64,-3-2-64,0 0 0,2-1 64,-2-1-64,0 1 0,0-1 96,0 2-32,0-2 32,0 0-96,0 0 96,3 0-16,-3-3 0,0 0 32,0 3-112,2-3 48,1-9-32,1 10-32,0-9 16,-4 11 0,11-3 16,-8-7-16,1 6 48,-4 4-48,12-13-64,-8 8 64,8-9-16,-10 3 16,10 0 32,-12 11-32,4-13 0,8 1 48,-7-3 1,6 1-17,-11 14-32,5-13 0,7-3 0,-10 2 16,11-2-16,-13 16 0,2-14 32,2-2-16,0-1-32,7 3-16,-11 14 32,0-16 32,2 5-64,1 0-16,-3 8 32,0 3 16,3-3-49,-3 0 49,0 3-32,0 0-32,0 0 64,0 0-96,0 3-80,-1 9 96,-1-1-32,2-11 112,-1 17-128,1 3 80,0 0-64,0-20 112,0 25-48,0-2 16,0 3 64,0 0-32,3 0-32,-3-26 32,0 24 0,4-1-16,0-3 32,-1-2 64,-3-18-80,12 16-32,-9-4 32,8-8 32,-6 6-32,-5-10 0,17 2 64,-5-1-16,2 0 16,1-1-48,-15 0-16,15-2 80,1-9-64,1 8-64,-1-7-384,-16 10 432,16-4-1088,2-8-785,-1 8-1313,0-9-768,-17 13 3954,19-5-4930,-19 5 4930</inkml:trace>
  <inkml:trace contextRef="#ctx0" brushRef="#br0" timeOffset="187463">19422 929 3393,'0'0'0,"-3"-3"1633,3 3-1633,-3-3 1296,-1-1-47,2-8-16,2 12-1233,-1-3 1104,1 3-1104,-2-11 912,2 7-63,0-10-129,0 11-48,0 3-672,3-19 561,-1 6-177,1 2-64,0-1-112,-3 12-208,4-12 128,0-2 32,8-1-16,-9-1 16,-3 16-160,11-16 144,-6-1-31,6 1-17,-11 16-96,5-18 32,-5 18-32,10-16 144,-7-1-64,1-1 64,0 0-48,-4 18-96,4-18 48,-2 4 16,-2 0-32,0 14-32,0-11 16,0 11-16,0-2-16,0-2-16,0 0-32,0 1-48,0 3 112,-1 0-128,1 3 0,0 2-16,0 10 64,0-15 80,0 12-48,0 4-16,4 0 15,1 1 33,-5-17 16,4 18 0,-1-2 16,1 1-16,-1-1-144,0 2-656,-3 2-769,0 1-848,0 3-624,0 1 240,0-1-961,0-24 3762</inkml:trace>
  <inkml:trace contextRef="#ctx0" brushRef="#br0" timeOffset="188893">20316 707 1936,'0'0'0,"0"-22"2113,4-2-672,-4 24-1441,10-28 1345,-5 5-145,8 7-111,-9 5-65,-4 11-1024,12-3 977,-8-1-113,6-1-192,-7 1-288,-3 4-384,5 0 177,-2 0-65,0 0-48,0 4-32,-3-4-32,2 12 16,-2-1-32,0 1 16,0 3 0,0-15 0,0 19-16,0 1 32,-1 3-32,-3 3 48,4-26-32,-3 30 32,0 2 80,-2 4 64,2 2 32,-1-1 48,1 2-16,2-1 48,-1-1-48,2-37-240,0 36 192,0-1-15,3-3-49,-1-2 0,-2-30-128,4 29 112,0-4 48,7-3 0,-8-2-16,-3-20-144,4 18 208,6-4-64,-7 0 16,1-3 16,0-6 32,0 0-16,-1 1 17,-3-3-65,0-3-144,2 1 176,-2 0 16,0-1-16,0 0 16,0 0-192,0-2 64,0-1 16,0-1-160,0-7-256,0 11 336,0-2-705,0-3-687,0-6-817,0 6-1313,0 5 3522,3-13-3986,-3 0-1072,0 13 5058</inkml:trace>
  <inkml:trace contextRef="#ctx0" brushRef="#br0" timeOffset="190867">21626 1193 3569,'0'0'0,"-5"5"1777,5-5-1777,-14 4 1329,9 8-177,0-10-31,3 2-1,2-4-1120,0 4 1041,3-1-49,13 1-128,-3-3-63,-13-1-801,18 2 704,2-2-144,2 0-95,3 0-113,-25 0-352,27 0 288,2 0-32,3-2-32,-1 0-64,-31 2-160,32-3 144,-3-1-128,0 1-64,-3 0 0,-26 3 48,23 0-64,1 0 80,-4 0 16,-1 0-16,-19 0-16,17 0 32,1 1-16,-2 2-304,1 0-432,-17-3 720,16 4-1489,0-1-1152,2 0-1169,23 26 80,-41-29 3730,21 0-3697,-21 0 3697</inkml:trace>
  <inkml:trace contextRef="#ctx0" brushRef="#br0" timeOffset="190896">23128 625 3601,'0'0'0,"0"-4"2177,-2-7-560,2 11-1617,-1-4 1441,-4-9-145,5 13-143,0-11-273,0 11-880,3 0 656,0-4-223,-3 2-193,0 2-112,0 0-128,0 0 64,-1 2-112,-10 13 32,0 1-48,11-16 64,-15 22-80,-2 5 48,-3 5 16,-5 5 16,25-37 0,-28 43 16,-2 2 16,-4 3-16,-2 2 0,36-50-16,-38 51 64,-3 0 288,1-2-16,1 0 32,39-49-368,-36 43 368,3-3-288,4-2 80,6-5 1,23-33-161,-18 30 160,5-4 0,9-2 32,-2 0-32,6-24-160,-10 18 128,8-2-32,-2-4-304,0-1-320,4-11 528,-5 4-1089,3 8-752,1-8-720,0 2-912,1-6 3473,10 16-4499,-10-16 4499</inkml:trace>
  <inkml:trace contextRef="#ctx0" brushRef="#br0" timeOffset="19470">5422 691 1248,'0'0'0,"3"-3"320,-3-8 144,0 11-464,3-3 657,-3-7 79,0 7 48,0 0-47,0 3-737,0-2 688,0-1 48,-2 3 1,1-2-49,-1 2 32,1-3-79,-1 3-65,1-3-64,1 3-144,0-3-80,0 1-79,0 2-209,0-3 160,0 3-160,0 0 160,0-3-48,0 3 0,4 0-32,1 0-64,6 3 0,-6 2-48,6 7-48,-6 2 16,9 3 16,-3 6 16,1 4 32,-12-27 0,12 31-16,0 2-16,1 5 0,-2-2 0,-11-36 32,4 39-16,10 0 32,-11 1 32,0 0 48,-3-40-96,4 40 112,-1-2 112,-3-2 112,0-4 16,0-32-352,0 30 352,0-3 33,0-2 15,0-1 32,0-24-432,0 23 448,0-5-80,0 0-80,0-5-79,0 0-49,0-3-32,0 1-32,0 0-32,0-11-64,0 10 48,3-4 64,-3 0-32,3-2 16,-3-4-96,0 6 112,2-2-16,-2 0-16,2-3 0,-2-1-80,3 1 80,0 1-32,0-1 48,0-1-48,-3 0-48,3 0 0,1-4-96,8-7-272,-11 9-416,-1 2 784,5-11-1297,6 7-720,-9-8-960,2 9-673,7-10-896,-11 13 4546</inkml:trace>
  <inkml:trace contextRef="#ctx0" brushRef="#br0" timeOffset="175356">14555 1285 2209,'0'0'0,"-3"3"1600,-2 1-671,1 2-1,4-6-928,-6 4 1009,3-3 79,2 0 1,-1-1-177,2 0-912,-1 0 784,-1 0-143,2 0-81,0-3-64,0-1-64,0-1-64,0-6-47,0 8-113,0-8-80,0 7 0,3 0-48,0-6-48,-3 10-32,0-3 96,3-9-64,9 8 32,-8-14 32,-4 18-96,16-14 16,-1-2 0,2-5 32,0 1-16,-17 20-32,21-23 32,-2-1 0,1-2 16,1 2-32,-21 24-16,20-28 64,0 2-16,-2-2-48,-4 2 0,-14 26 0,10-26 48,-5 0-16,-1 1 64,-1 2-16,-3 23-80,3-25 48,-3 2 0,0 1-32,-1 0 32,1 22-48,-4-20 32,-7 3-48,7-1 32,-9 1-32,13 17 16,-5-14-48,-11 3 48,6 8-64,0-1-64,10 4 128,-13-3-112,3 3-16,-2 1-16,-1 3 16,13-4 128,-10 14-128,-2-3 48,-1 1 32,1 2-16,12-14 64,-14 14 0,1 0-16,-1 0 0,3-1 0,11-13 16,-5 14-48,-6-4 32,7-4-16,1 5 64,3-11-32,-5 6-48,2 9-16,2-3 32,1 3-32,0-15 64,0 16-32,3 3 32,1 0 32,8 3-16,-12-22-16,4 24 48,12 0-16,-4 3 32,1 0-16,-13-27-48,13 26 64,1 0-16,0-1 0,-1-2 16,-13-23-64,14 23 80,1-3 16,-1 1-16,1-4 48,-15-17-128,14 15 80,0-3 32,-2-7 32,0 6-16,-12-11-128,4 2 192,8 3-16,-9-1 33,0-3 79,0 0 16,1-1 64,-1 0-32,1-2 32,-4 2-368,4-3 272,0-8-31,0 9-33,0-11-64,-4 13-144,3-4 144,1-11-16,0 2-32,0-1-48,-4 14-48,4-17 16,8 1 32,-8-1-64,10 0 32,-14 17-16,10-19 0,-6 0 48,12 0-16,-5 2-64,-11 17 32,12-18 0,-1 4 0,0 0-16,-1 3 16,-10 11 0,5-12 16,8 8-32,-10-6 16,1 5 0,-1-5-48,0 7 0,-3 0 16,0 3 16,0 0 16,0 0-80,0 0 16,0 2-64,0 2 16,0-4 112,0 15-80,0-2-16,0 6 32,0 2 16,0-21 48,0 25-48,3 1 32,1-1 16,0 4-32,9-4 16,-10 2 16,9-2 0,-8-2 96,-4-23-96,13 21 32,-2-2-112,2-3-16,0-6-65,-13-10 161,13 11-96,2-8 144,-1 2 32,1-4 1,-15-1-81,14 0 96,-1 0 0,-1-4-32,-1-9 48,-11 13-112,3-5 128,14-11-80,-13 5 16,8-1 16,-12 12-80,4-13 48,7 0 16,-9-2 16,-2 15-80,3-18 64,1 0-64,0-1 128,-1-1-112,0 1 64,-3 19-80,5-22 16,6-3-16,-9 1-16,2 0-32,-4 24 48,12-23-48,-9 2-32,8 4 32,-9 4-16,-2 13 64,11-2-96,-8 0 0,0-1 16,-1 3-16,-2 0 96,3 0-112,-1 3 16,-2 8 16,0 1-32,0-12 112,3 15-16,-3 4 16,0 5 0,3 3 48,-3-27-48,3 29 16,-1 2 16,1-1-16,-1 0 0,-2-30-16,3 29 32,2-1-16,8-5 32,-9-1-16,-4-22-32,17 17 64,-3-2-16,3-9 32,2 5-16,-19-11-64,20 2 80,-1 1-80,-1-2-192,1-1-561,-19 0 753,19-3-1696,1-1-1138,-1-6-1232,5 10 561,-24 0 3505,18-3-4242,-18 3 4242</inkml:trace>
  <inkml:trace contextRef="#ctx0" brushRef="#br0" timeOffset="168083">11308 1048 3217,'0'0'0,"0"0"0,-3 0 1281,-1-2 63,-6-2 17,7 0-81,-1 1-143,1-1-209,0 0-143,0 2-193,3 2-592,-2-3 464,-1 3-176,1 1-128,-1 3-80,3-4-80,-3 15 64,1 0-64,1 4 16,0 2 16,1-21-32,0 24 0,2 3 16,3-2 16,6 2 33,-6-2 47,11-1 48,-5-4 64,2-1 48,0-3 80,2 0 16,0-5-32,-1 0 1,2-7-65,-3 2 64,2-3-48,-2-2 32,-13-1-320,12 0 304,-1 0-80,-1-3 64,2-10-63,-12 13-225,3-3 192,13-11 0,-5 2-32,-6-1-16,-5 13-144,13-13 192,-10-3-64,7-1-32,-7-1 16,-3 18-112,4-18 80,-2 0 16,1-3 48,-3 0-48,0 21-96,0-22 80,-2 0 16,-2-3-48,-9 1 0,13 24-48,-12-24 80,-1 0-32,-3 2-32,-3 0 16,19 22-32,-20-20-32,-1 2 16,3 5-64,0 9-16,18 4 96,-17-4-144,4 1-80,1 3-96,6 4 64,6-4 256,-10 16-240,5-1 96,1 2 48,-6 2 48,10-19 48,-3 20-32,-3 3 32,2 1 0,-2 2-48,6-26 48,-6 27-48,3 1 32,-1-5 16,2 3-32,2-26 32,0 22 0,0-1 0,0-2 0,5-2 32,6-2-80,-6-10 0,12 7 32,-5-11-16,-12-1 32,15 3 0,1-3 32,0 0-64,1-3 32,-17 3 0,16-11 0,0 6 32,-1-8-16,0 2 0,-15 11-16,13-13 0,-1 0 32,0-3 16,-1-2 0,-11 18-48,11-19 48,1 0-32,-8-1 32,10-1 32,-14 21-80,5-24 48,9 0 0,-10 0 48,8-3-128,-12 27 32,3-25 32,1-3 32,0-1-80,0 0 64,-4 29-48,0-28 64,0-1-80,0 3 80,-2 1-16,2 25-48,-11-22 0,7 2 32,-8 4-64,7 3 16,5 13 16,-11-3-48,6-1 48,-5-1-96,6 5 0,4 0 96,-11 0-128,7 0-16,-2 3 80,-5 1-16,11-4 80,-5 5-48,1 9-32,-8-3-64,10 2-1,-2 4 1,4-17 144,-1 15-128,1 1 32,4 1-16,9 4-32,-13-21 144,11 23-64,2 2-16,2 2 16,1-3 64,-16-24 0,16 24 0,0-1-48,-2-1 48,-1 1-16,0 1-16,0-4 32,-3 2 0,0-2 48,-10-20-48,5 19 32,8-2-32,-10-2 16,9 0-32,-12-15 16,2 11 16,3-1 48,6-7 32,-8 1 0,-3-4-96,4 4 64,1 0-16,-1-1 16,6 0-32,-10-3-32,3 2 16,1 0 32,7 0-48,-8 1 0,-3-3 0,4 1 32,6 0-32,-7-1 64,7 0-16,-10 0-48,3 0 96,0-2-32,1-1 33,0 1-1,-4 2-96,4-4 64,0-1 32,0-6-32,0 6 16,-4 5-80,4-14 48,0 10 0,-1-14 16,-3 6 16,0 12-80,0-12 48,0 0-32,0 0 64,0-3-80,0 15 0,0-13 16,-1-1 32,-1-1-64,1 2 16,1 13 0,-2-11-32,2-1 32,0 8-64,0 4 64,0-3-32,0 3 32,0-5-48,0 1-48,0 4 48,0 0-16,0 0 64,0 0-48,0 0 0,0 2 16,0 2-32,0-4 64,0 10-64,0-4 16,0 11-32,0 1-33,0-18 113,0 20-48,0 0-16,3 2-32,0 3 112,-3-25-16,3 25-64,-1 1 32,2-3 64,8 0-64,-12-23 32,2 21 32,10-1-64,-8-3 64,9-2-32,-13-15 0,11 12 0,2-1 48,1-8-32,3 2 16,-17-5-32,17 2 64,0-2 0,-1 0 17,-2 0-17,-14 0-64,15-2 32,0-9-16,-2 7 64,0-9-16,-13 13-64,13-13 64,-9 3-16,11-2 0,-15 12-48,3-13 80,-3 13-80,11-13 64,-8-2 32,0-1 0,-1 0 0,-2 16-96,3-18 80,-3-3-16,-2 1-16,-1-2-16,3 22-32,-4-22 64,-2 2-16,-6 4 0,8 3-48,4 13 0,-4-5-16,-1-5-32,1 10-80,4 0 128,-3 0-192,3 0 192,-3 2-256,2 8-16,1 3 64,0-13 208,0 17-96,0 4 47,0 3 49,4 0 0,0 0-48,-4-24 48,12 25 0,-8 0 0,11-1 0,-2-3 97,-13-21-97,16 22 80,0-2 16,2-5-32,0-1 32,-18-14-96,18 12 96,-1-8 0,4 9-32,-3-12 16,-18-1-80,22 1 64,-3 0 16,-3-1-64,0 0-400,-16 0 384,13-10-1329,2 0-1600,2 5-2001,1-11-1698,-18 16 6628,0 0 0</inkml:trace>
  <inkml:trace contextRef="#ctx0" brushRef="#br0" timeOffset="-1499">578 805 2593,'0'0'0,"0"0"1777,0 0-289,0 0-1488,0-3 1409,0 3-97,0-3-79,0 3-625,0 0 17,0-2-209,3 2-112,1-3 352,6 3-432,-7 0-32,10 0 0,-8 0 1,-5 0-193,14 0 144,-3 0-16,1 0-64,2-3-32,-14 3-32,16-3 96,1 3-96,-1 0 32,2 0 80,-18 0-112,14 0 0,1-2 96,-1 2-32,1-3-80,-15 3 16,13 0 64,0 0 32,-1 0-48,-1 0 16,1 2-32,-8-1 0,11-1-32,-11 0 16,6 2-16,-7-2 16,1 0 16,7 1 32,-11-1-64,2 2 32,1-1 0,2 1 32,-4-1-64,-1-1 0,3 2 16,0-1 32,0-1 32,-3 1 0,0-1-80,3 0 48,-3 0 48,0 2-64,0-1 0,0-1-32,0 0 64,0 0-32,0 0 16,0 0-160,0 0 112,-2 0-496,0 0-592,-1 0-785,1 0-816,2 0 2689,-1 3-3394,-1-1-976,2-2 4370</inkml:trace>
  <inkml:trace contextRef="#ctx0" brushRef="#br0" timeOffset="181713">18528 863 1552,'0'0'0,"3"-13"1745,-1 0-705,-2-2 65,0 3 96,0 12-1201,0-5 1248,-4 2-111,-7-1-273,8 1-320,3 3-544,-15 0 384,11 3-79,-9 12 63,8 3 176,5-18-544,-14 24 768,-1 3 145,1 5 31,-4 2-47,18-34-897,-18 38 720,-1-2-112,1 0-80,2-4-47,-2-3-1,2-1-176,1-5-112,0 0-48,15-23-144,-13 18 48,3-4 0,-2 0 32,8-3-32,4-11-48,-5 5 48,0 7-16,-1-8 16,1 8-128,5-12 80,-5 3-512,-1 0-624,-4 2-961,7-1-1249,3-4 3346,-4 5-4562,-1-1-1345,5-4 5907</inkml:trace>
  <inkml:trace contextRef="#ctx0" brushRef="#br0" timeOffset="176474">15963 829 5986,'0'0'0,"3"-5"1457,9-5-257,-12 10-1200,1 0 1089,-1-3-161,0 5-191,-1 9-177,1-11-560,-3 15 544,-11 4 81,2 5 79,0 6 96,12-30-800,-16 33 769,0 3-113,0 3-144,-1 1-48,17-40-464,-19 37 352,-2 0-31,1-4-65,3-1-112,17-32-144,-16 28 96,3-3-48,1-2 32,9-1-32,3-22-48,-11 17 0,9-2 16,0-4-448,0-6-609,2-5 1041,-2 5-2225,2-5 2225,-1 5-4018,-1-4-3409,2-1 7427</inkml:trace>
  <inkml:trace contextRef="#ctx0" brushRef="#br0" timeOffset="167037">10545 959 1968,'0'0'0,"-1"0"593,-4-3 207,2 0 80,-1 3-159,1-2-289,2 2-160,1 0 112,0 1 305,0 0 159,0 4-64,0 6-303,2 3-305,9 6-16,-7 3-32,-4-23-128,16 29 144,-1 3-16,-1 3-16,4 3 0,-18-38-112,19 36 144,1 0 48,2-2 96,1-3 80,-23-31-368,20 29 369,1-3 63,-1-4-80,-3 0-64,-17-22-288,16 17 400,-1-2 97,-4-4 143,-7-9 144,-4-2-784,11 4 737,-9-1-81,1-2-16,-1-1 0,-2 0 33,0-4-113,0-6-64,0 10-496,0-12 368,0 12-368,0-13 272,-1-3-15,0-3-113,1-1-16,0 20-128,0-19 48,0-4 0,4-1-48,-1 2 0,-3 22 0,4-26 32,-1 1-64,1 0 80,-1-3-16,-3 28-32,5-28 0,-5 28 0,2-26 48,1-3-96,-1-1 0,-2 30 48,0-28-80,3 0-144,0 2-193,0 0-159,-3 26 576,10-28-784,-6 3-321,11 1-431,-3 2-753,-12 22 2289,14-14-3266,2 9-384,0 2-1360,-16 3 5010</inkml:trace>
  <inkml:trace contextRef="#ctx0" brushRef="#br0" timeOffset="164847">8546 951 2433,'0'0'0,"0"0"0,2-3 1440,2 0-255,0 0-145,1-2 33,-5 5-1073,2-2 944,-2-1-143,2 3-209,-2 0-192,0 0-400,3 0 288,0 0-96,0 1-80,0 10-32,-3-11-80,4 12 96,6 6-80,-7 2 32,10 8-16,-13-28-32,4 29 32,12 4-16,-4 2 32,0-1 0,-12-34-48,14 32 113,1-1 95,1-6 32,0-1 64,0-4 16,0-4 48,-2-3 0,0-7 65,-14-6-433,12 11 448,-8-9 64,11 1 48,-13-2 81,2-1-1,1 0-80,-3 0-48,-2-3-47,0-1-113,0-8 32,0 8-48,0-11-96,0 15-240,0-12 272,0-4-48,0 0-48,0-3-63,0 19-113,0-21 112,3-2-96,-1-3-16,2-5 32,-4 31-32,5-30 0,8-2 16,-10 1 96,1 0-96,8-2-16,-12 33 0,2-30-16,12-1-48,-10 3 0,11 7-96,-15 21 160,10-16-145,-6 4-127,9 12-400,-10-1-593,-3 1 1265,11 0-2257,-8 4-1440,9 14-929,-9-2-881,-3-16 5507,0 0 0</inkml:trace>
  <inkml:trace contextRef="#ctx0" brushRef="#br0" timeOffset="189550">20503 895 5410,'0'0'0,"11"-2"2177,-7-2-544,16 0-177,-2 0-63,-2 1-192,1 3-337,3 3-208,-20-3-656,18 10 480,-2 3-127,-1 2-97,-15-15-256,11 14 144,-11-14-144,12 19 144,1-2 16,-3 2-16,2 3 0,-12-22-144,11 18 112,1 2-80,0-1 0,1 0 48,-13-19-80,13 17 80,0-1 64,3 2 48,1-5-32,-17-13-160,18 14 161,1-2-1,0-6-32,-1 7 32,-18-13-160,21 4 176,-2-1-16,3 0-32,1 0-16,-23-3-112,23 1 96,-2-1-48,2 0-16,-3 0 16,-20 0-48,19 0 0,0 0-32,-5 0 64,1 2-80,-15-2 48,12 3-32,0-2-128,-8 1-176,8-1-336,-12-1 672,2 2-1105,1 1-448,-3-2-352,0 2-352,0-3 2257,0 3-2705,0-1-192,-3 0-1265,3-2 4162</inkml:trace>
  <inkml:trace contextRef="#ctx0" brushRef="#br0" timeOffset="189665">20992 874 4962,'0'0'0,"-1"0"2401,1 0-2401,-2 0 1360,-2 0-191,-1 0-48,-5 1-65,10-1-1056,-4 6 928,-11 10-143,1-1-97,-1 5-128,15-20-560,-17 23 577,-1 5-17,0 2 0,-2 2 64,20-32-624,-20 32 513,0-3-97,1 0-160,0-1-64,2-2-64,1-1-32,1-2 0,3 2-96,12-25 0,-13 24 48,9 0-48,-9 0-288,10-3-368,3-21 656,-13 17-1233,10-2-896,-1-4-864,-2 1-977,2-8-1969,4-4 5939</inkml:trace>
  <inkml:trace contextRef="#ctx0" brushRef="#br0" timeOffset="174102">14030 891 3249,'0'0'0,"0"0"0,0 0 992,0 0-223,-2 4-33,1 1-16,1-5-720,-3 10 641,0-4-65,-1 10-16,4-16-560,-5 16 641,5-16-641,-10 19 704,6 2 16,-9 3 81,0 3-49,-2 1 32,-1 2-63,0-2-81,-1 1-48,-1 0-96,1-1-79,-2-2-97,3-3-80,16-23-240,-15 22 112,5-2-16,6-2-48,-2-5-32,6-13-16,-4 12-16,3-8-480,1 2-817,2-3-1472,-2-3 2785,12 4-4226,-9-1-1569,-3-3 5795</inkml:trace>
  <inkml:trace contextRef="#ctx0" brushRef="#br0" timeOffset="175787">15684 897 3281,'0'0'0,"0"0"1201,0 0-241,0 0-16,0 0-944,0 0 977,0 0 15,0 0-31,0 1-177,0-1-784,2 14 688,2 2-31,0 1-113,8 5 48,-12-22-592,4 24 673,12 1 47,-4 5 0,4 0-79,-16-30-641,14 27 512,5 3-160,1-3 0,1-2-128,4-3-48,-3-4-32,1-2 16,0-4-64,-1 1 16,1-8-15,-1 7-1,-3-8 16,-19-4-112,17 4 80,-17-4-80,13 6 64,-2-4 16,-8 0-16,-3-2-64,4 1 48,0 0 0,-4 0-48,0-1 48,-1 1 0,-5 1 0,-6-1 0,12-1-48,-11 2-16,11-2 16,-15 1-192,2-1-256,-1 2-321,-1-2-415,15 0 1184,-15 0-1633,1 0-720,1 0-993,8 0 113,5 0 3233,-14-3-4210,14 3 4210</inkml:trace>
  <inkml:trace contextRef="#ctx0" brushRef="#br0" timeOffset="190605">21655 953 2289,'0'0'0,"0"-2"560,0 2-560,0-5 576,0-5 16,0 7 97,3 0 15,-3 3-704,3-4 800,1 2 97,6 2 31,-7 0-47,9 0-97,-9 0-80,11 0-63,-11 0-17,-3 0-624,15 0 656,-4 0 16,2 0 17,2 0-145,-15 0-544,16 0 416,2 0-32,0 0-95,4 0-65,-22 0-224,25-3 176,-3 1-96,5 2-192,-2-3 80,-25 3 32,26-3-48,2 3-48,-1-3 192,-2 1-32,-25 2-64,26 0 16,-4-3 80,0 1-96,-2 2 48,-5-3 16,-2 3-16,-9-3 16,0 3-64,-4 0 0,3 0-32,-3 0 16,0 0-144,-4 0-240,4 0 400,-12 1-609,1 4-255,1 5-225,-4-6-207,14-4 1296,-11 6-1665,-1 4-384,1-6-240,6 2 208,5-6 2081,-13 12-2977,13-12 2977</inkml:trace>
  <inkml:trace contextRef="#ctx0" brushRef="#br0" timeOffset="181442">18131 928 1024,'0'0'0,"0"0"672,0-4-240,3 0 129,0 0 63,-1 1-32,-2 3-592,2-3 561,-2 1 127,0-1 96,3 3 81,-3 0 31,0 0-112,0 0-784,0 0 625,0 0-33,0 0-80,0 0-16,0 0-47,0 0-113,0 0-336,0 3 272,0-3-272,3 4 160,1 7 32,9-1 0,-2 2 16,3 4 96,3 6 81,3 2 95,7 3 64,1 1 16,3 0-15,0-3-97,0 2-144,-31-27-304,29 24 240,0-1-128,-2-3-32,-3-1 112,-24-19-192,23 16 80,-3 0 80,-1-3 16,-3 2-112,-16-15-64,12 13 96,-8-9 16,7 9 1,-11-11 31,0-2-144,0 2 144,2 0-48,-2 0 16,0-1 64,0-1-32,0 0-144,-1 0 144,-2 0-32,0 0-64,-1 0 0,-1 0 0,0-3 0,0-1 0,5 4-48,-6-3 0,-4-1-240,7-1-336,-2-6-289,-6 6-431,7-6-273,-6 6-464,5-8-912,-5 9-401,6-12-1392,4 16 4738</inkml:trace>
  <inkml:trace contextRef="#ctx0" brushRef="#br0" timeOffset="17778">4678 907 2016,'0'0'0,"-2"2"1265,-1 2-48,3-4-1217,-4 11 1216,0-9-79,-2 2-1,-4 2-127,10-6-1009,-5 10 800,-5-5-64,6 0-111,-8 7-81,12-12-544,-6 4 560,-7 7-32,2 0-95,0 1-97,11-12-336,-13 14 208,0 7-64,-3-1-64,0 4 64,-3 3-16,-3-1-16,2 2-32,-2 1-16,2-1 16,-1 0-48,-2 0-32,2-1 16,21-27-16,-21 24 16,5-2 48,2-3 48,10-5-48,4-14-64,-12 5 48,10 8-64,1-13-192,1 0-592,0 0 800,4-5-2065,14-8-2033,2-1-1713,-20 14 5811</inkml:trace>
  <inkml:trace contextRef="#ctx0" brushRef="#br0" timeOffset="17545">4326 977 1232,'0'0'0,"0"0"240,-2-2 128,1-2 129,1 4-497,0-4 624,-2-1 48,1 2-32,0 0-47,1 3-593,0-4 544,0 1 0,0 0 81,0 0 31,0 3-656,0-3 640,2-1-16,1 0-127,2 1-97,-5 3-400,3 0 304,8 0-128,-7 0-112,-4 0-64,12 4 32,-12-4-32,10 15 16,4-1 16,0 10 16,5 2-64,-19-26 16,19 29 16,3 0-16,1 2 64,-1-1 80,-22-30-144,23 30 256,2 1 16,-3-3 33,1-2-49,-23-26-256,21 23 224,-2 0-16,-1-4-48,-1 0 32,-17-19-192,15 15 192,-2-1 64,-3-1 32,-5-1 33,-5-12-321,4 5 432,0 7 0,-1-8 16,-3 7-32,0-11-416,0 3 320,0 1-63,0-1-33,-1-1-16,1-2-208,-2 1 192,-2 0 16,0-1-32,-1 0-16,5 0-160,-3 0 112,-3 0-16,1-2-32,-6-1 16,11 3-80,-2-3-32,-4-12-128,-4 13-272,7-10-256,3 12 688,-5-11-1089,4 7-399,-2-15-385,1 5-560,2 14 2433,0-15-2770,0-2 385,11 12 752,-11-18-239,0 23 1872,0 0 0</inkml:trace>
  <inkml:trace contextRef="#ctx0" brushRef="#br0" timeOffset="163964">7973 1343 1696,'0'0'0,"-1"3"1105,-3 1-177,-1 1 33,1-2 63,1 1-31,1-1-177,1 1-96,1-1-15,0-3-33,0 0-672,0 2 672,0-1-96,0-1-576,0 0 433,0 0-65,0 0-368,0 0 352,0 0 16,0 0 32,0 0 33,0-3-65,3 2-32,0-11-64,0 9-80,0-10-16,8 1-80,-8-1 0,9-1-32,-8-1 0,8-1 48,-8-2-80,11 0 16,-15 18-48,4-21 80,9 0-32,-9-2 49,8-1-1,-12 24-96,3-24 32,1 0 48,-1 1-32,0 0 0,-3 23-48,3-22 48,0 1-80,-3 1 32,0 1 0,0 19 0,0-16 0,0 3 32,0 9-32,-2 0-48,0 1-64,-1 3-16,1 1-97,1 10 81,0 3-32,1 5-16,0 3 64,0 2 32,0-24 96,2 27-64,3 1 64,-1 3-64,8 0 16,-8-1 48,11-1-32,-11-4 96,12-2-64,-6-3 16,1-2-160,-7-2-64,11-6 64,-11-4 304,9-1 160,-9-1 48,9-1 32,-13-3-400,3 1 112,8-1 49,-8 0-17,8-4-16,-9-7 16,9 7 16,-8-12-64,1 6 0,-4 10-96,4-4 64,6-14-16,-10 7 0,5-4-32,-5 15-16,3-14 48,1-2-48,-1 0 48,1-3 0,-4 19-48,5-18 0,-2-2 16,1 1-16,-1 0 48,-3 19-48,3-20 64,0 1 16,-2 1-112,-1 6 32,0 12 0,0-4-16,0-7-16,0 11 32,0 0-64,0 0-32,0 0 32,0 0-48,0 1 16,0-1 96,0 5-32,0 5-176,0 3 96,0 3-16,0 4 0,0 3 32,0 5 48,3 1 32,0 5 16,1-2 16,1 1-16,-2-1 0,11 0 0,-4-5 32,4-3-32,0-6 32,6-3 16,4-5-16,-1-7-241,3-1-399,-26-2 608,26 0-1264,0-14-1009,2 0-945,2 0 1,-30 14 3217,21-24-3874,-21 24 3874</inkml:trace>
  <inkml:trace contextRef="#ctx0" brushRef="#br0" timeOffset="173848">13664 946 1776,'0'0'0,"0"0"433,2 0 111,-2 0-544,12 0 672,-10 0 64,0 0-31,10-2-1,-12 2-704,2 0 800,10-2 17,-8-1 79,11 0-47,-15 3-849,12-3 784,-2 3-64,3 0-127,-3 0-129,-10 0-464,5 2 304,11 3-112,-6 10-64,2 1-32,-12-16-96,15 23 176,1 5 64,3 4 112,0 3 81,0 0-49,2-3-16,0 0-64,3-5 0,-24-27-304,22 26 288,2-2-47,-1-6-49,-2 0-16,-21-18-176,22 13 208,-2-1-16,-1-8 64,-3 0-16,-16-4-240,12 4 384,-2-3 0,-7-1 1,1 0-17,-4 0-368,4 0 256,1-2-64,-3-1-16,-2 0-32,0 1-48,0 2-96,-1-3-48,-2-1-32,-3 0-16,-5 0-192,6 0-208,-6-8-529,5 9-752,-9-9-848,15 12 2625,-11-2-3601,1-3 159,-6-5-1008,16 10 4450</inkml:trace>
  <inkml:trace contextRef="#ctx0" brushRef="#br0" timeOffset="188606">19687 1249 7027,'0'0'0,"-2"0"2225,-2 0-705,-9 0-223,10 1-112,3-1-1185,-15 2 928,11 2-256,-11 2-127,2 5-113,13-11-432,-13 13 368,-1 0-96,-3 5-64,0-1-16,17-17-192,-17 19 112,-2 0-48,1 0-32,1 0-16,17-19-16,-16 19-16,1-3 16,3 0 48,7-1-16,5-15-32,-11 12 48,10 0-48,-2-6-256,2 4-464,1-10 720,0 4-1329,3 1-928,7-2-1136,5 1-177,-15-4 3570,14 2-4626,-14-2 4626</inkml:trace>
  <inkml:trace contextRef="#ctx0" brushRef="#br0" timeOffset="188668">19990 1086 4658,'0'0'0,"-1"0"2129,-1 0-529,1 0-255,1 0-1345,-3 0 1233,0 0-81,2-3-192,-1 3-143,2 0-817,-1-3 576,1 3-144,0 0-128,0 0-143,0 0-161,0 2 144,-2 2 0,2 7-64,0-6 32,0-5-112,0 16 48,0-3-32,3 1-16,2 1 32,-5-15-32,11 16 16,-8-1 0,12-1 64,-4-3-64,-11-11-16,11 11 48,1-1 64,2-6-16,0 10 48,-14-14-144,16 2 192,-16-2-192,20 5 208,1-4-32,1 1-16,-22-2-160,23 0 192,-23 0-192,24-5 193,1-5-81,-2 6 96,1-12-80,-24 16-128,23-14 144,-1 0 16,-3 1-32,-5-1 80,-14 14-208,11-17 176,-7 0 32,0 0 0,-1-1-64,-3 18-144,0-19 96,0 2-64,-6-2-16,-8 0-16,14 19 0,-14-19 32,-1 2-32,-3 1-112,-1 3-48,19 13 160,-23-14-256,-3 10-96,1-8-64,-4 12 16,29 0 400,-27 0-433,-3 3 17,2 12-112,28-15 528,-28 14-688,28-14 688,-27 19-897,3 3-255,-1 2-337,25-24 1489,-19 26-1937,2-6-352,3 2-144,9-2 416,2-2 737,3-18 1280,0 14-2081,0-14 2081</inkml:trace>
  <inkml:trace contextRef="#ctx0" brushRef="#br0" timeOffset="19728">5840 955 2993,'0'0'0,"0"0"1264,0-4 65,0-1 32,0 2-81,0 3-175,0 0-241,0 0-288,0 0-223,0 0-353,2 0 208,10 1-48,-8 3-48,12 0-16,-16-4-96,14 12 160,3-1 0,1 1 64,2 3 32,-20-15-256,23 17 208,4 3-96,-1 2-48,4 0-32,-30-22-32,30 25 48,-4-2 16,2 3 17,-3-3-1,-25-23-80,24 21 96,0-2 48,-4-3 16,-1 0 48,-19-16-208,16 17 208,-2-3 32,-2 0-32,-8-4-32,9-6 48,-11 8 16,1-8 33,-3 2-17,0-1 16,0-1 0,0 2 0,-2-2 0,2-4-272,-3 3 240,-2-2-32,-1 2-16,-6-1-80,12-2-112,-4 1 97,-7 1-1,7-1 0,-1-1-48,5 0-48,-11 0 64,8 0-32,-1 0-16,-1-3 32,5 3-48,-4-3-16,0 0-16,0 2 32,0 1-96,4 0 96,-4-3-353,0 0-271,1 0-448,0 0-529,3 3 1601,-3-4-2033,3 1-608,-1-2-497,-1-6 561,2 11 2577,-1-3-3233,1 3 3233</inkml:trace>
  <inkml:trace contextRef="#ctx0" brushRef="#br0" timeOffset="124056">7072 996 880,'0'0'0,"0"0"688,0-2-288,3-1-15,-3 3-385,0-4 336,3-6-16,0 7-32,-3 0-16,0 3-272,2-3 256,-2 3 32,0-3 65,0 3 95,0 0-448,0 0 496,0 0-16,0 0-80,-1 0-95,1 0-305,-1 2 240,-1-1 48,-1 0 32,2 2 32,1-3-352,-1 2 464,-1 1 0,1-3 49,0 1 15,1-1-528,-1 2 496,1-2 32,0 0-79,0 0-113,0 0-336,0 0 208,0 0-64,0 0-96,0 0 0,0 0-48,0 0 80,2 0-48,-2 0 32,4 0-32,-4 0-32,3 0-16,0 1 16,-1 1 0,1-1 16,-3-1-16,2 2 32,1-1-48,1 0 32,1 1-32,-5-2 16,10 1 16,-7-1 48,1 0-16,9 0 0,-13 0-48,4 0 64,7-3 16,-7 1 0,9-1-48,-9-2 48,11 4-32,-11-4-16,11 1 0,-11 1-16,11 3-32,-11 0 48,8 0-16,-12 0-16,4 0 0,6 0-16,-5 0 16,5 2-32,-10-2 32,3 1-32,7 3 96,-7 1-80,1-4 32,-4-1-16,11 3 16,-9-1-64,1-2 64,2 0-64,-5 0 48,10 1 0,-7-1 64,1 0-16,8 0 209,-12 0-257,3-3 272,7 3 16,-7-4 16,8 1-112,-9-2-16,2 3 16,8-3-48,-9 2-80,-3 3-64,3-3 48,1-1 16,0 1-64,-1 0 16,-3 1 16,0 2-16,0 0 0,0 1 32,0-1-48,0 3 16,-1 0-32,-1-1 16,-1 3 16,3-5-16,-3 3 32,1 3 0,-1-1-48,0 0 64,3-5-48,-2 3 0,1-2 0,-2 2 0,1-1 0,2-2 0,-1 1 16,1-1 16,0 0-16,0 0-16,0 0-16,0 0 32,3 0-80,-3 0 64,0 0-224,3-3-272,-3 3-288,0 0-481,0 0 1265,0 0-1681,0 0-352,-2 0-288,-1 0-48,3 0 2369,0 4-1648,-1 1-513,1-5 2161</inkml:trace>
  <inkml:trace contextRef="#ctx0" brushRef="#br0" timeOffset="-2188">450 994 2593,'0'0'0,"2"-11"1825,-2 11-257,3-11-175,-3 11-1393,0 0 1312,0 0-287,0 0-545,0 0-224,0 0-256,0 3 112,0 0-16,2 10 32,1-10 0,-3-3-128,3 15 209,0-11-33,0 9 16,1-10-16,1 3-16,-1 5 32,0-9-16,-1 2 144,2 1 48,-1-1 17,0-2 47,-2 1-64,-2-3-368,3 1 320,-3-1 64,0 0-96,0-3 33,0 3-321,0-3 288,0 3-288,0-3 224,0-8 48,0 9-112,0 2-160,-2-4 128,0-9-144,-2 10-64,0-10-48,4 13 128,-4-3-96,0-10 128,-1 11-16,-1-9 0,6 11-16,-4-3-64,1-7-192,1 10-353,1-3-383,1 3 992,-2 0-1489,2 0-736,0 1-352,0 3-288,0-4 2865,3 11-2401,-1-7-96,-2-4 2497</inkml:trace>
  <inkml:trace contextRef="#ctx0" brushRef="#br0" timeOffset="20289">6227 977 2529,'0'0'0,"0"0"0,0 0 1344,0 0 193,-1 0 32,-1 0-113,2 0-1456,-4 0 1201,2 0-289,-2 3-223,1 1-145,3-4-544,-4 12 608,0-6 48,-1 8-47,-8-1-1,3 2-144,-2-1 16,-2 2-15,-1 0 31,-2 0-64,17-16-432,-19 18 384,0-1-64,-3 2-127,1 0 31,21-19-224,-22 19 176,3-2-16,1 1 32,2 0-48,16-18-144,-14 16 96,2 0 0,6-2-64,-5-1 32,11-13-64,-3 10 32,-1 1-16,0-5 16,2 5-64,2-11 32,-3 2 32,1 3-16,2-4 16,0 1-16,0-2-16,0 1 32,0 1-32,3-1-80,-3-1-160,0 0 240,3 0-688,0-3-753,0-1-1200,1 1-1761,-4 3 4402,12-13-6803,-12 13 6803</inkml:trace>
  <inkml:trace contextRef="#ctx0" brushRef="#br0" timeOffset="186470">18871 1117 3521,'0'0'0,"0"-15"1393,-2-4-289,0-1-127,2 20-977,-3-18 896,0 2-192,-2 3-143,1 1-209,0 2-112,0 6-16,0 0 48,4 4-272,-3-5 272,3 5-272,-2-3 272,0 3 1,1 0-33,-1 0 112,1 5 96,-1-1 160,2 0 161,0-1 31,0-3-800,0 3 784,0 2-79,0-1-129,3-1-96,-3-3-480,3 2 320,0-1-64,1 0-111,7 1-49,-9-1 16,3-1-64,8 0 16,-10 0-16,7 0-144,-7 0-465,1-3-1039,0 1-1394,7 2-1664,-11 0-1537,0 0 6195</inkml:trace>
  <inkml:trace contextRef="#ctx0" brushRef="#br0" timeOffset="168983">12673 1016 3361,'0'0'0,"-1"0"1233,0 0-33,1 0-1200,-5-3 1217,4 1-33,0 0-143,1-1-209,0 3-832,2-3 672,3 0-159,6 0-129,-6 0-128,-5 3-256,16-3 208,-4 0-112,2 3-32,0 0-32,-14 0-32,16 0 48,2 0-48,-1 2 0,2 2 64,-19-4-64,19 10 16,0-5 32,-1-1-16,2 8-32,-20-12 0,19 3 48,-2 1-32,-1 0 80,0 1-16,-16-5-80,13 3 96,0-3 64,-1 0-15,1 0-33,-13 0-112,10-5 96,-6 1-48,11 0-192,-11-7-241,-4 11 385,10-2-768,-7-3-545,1 2-687,0-1-402,-4 4 2402,4-4-2241,0 1-1200,-4 3 3441</inkml:trace>
  <inkml:trace contextRef="#ctx0" brushRef="#br0" timeOffset="187792">19294 1025 4786,'0'0'0,"0"1"1568,0-1-95,0 0-64,0 0-209,0 0-1200,0-3 1041,4 0-225,1 1-208,5 2-143,-10 0-465,3 0 336,1 0 80,8 0 48,-8 0 112,-4 0-576,16 0 625,-3 0-65,2 0-144,-1 0-96,-14 0-320,19 0 256,2 0-128,2-3 17,0 0-97,-23 3-48,26-2 48,-1 2-32,0-3-16,-2 3 0,-23 0 0,20 0-208,-3-3-353,-1 3-591,-2 0-657,-14 0 1809,11 0-2337,-6 2-432,8-1-177,-10 3 673,-3-4 2273,3 5-3137,-3-5 3137</inkml:trace>
  <inkml:trace contextRef="#ctx0" brushRef="#br0" timeOffset="187855">19307 1278 3505,'0'0'0,"0"0"1441,0 0-289,0 0-1152,3 0 1105,0-3 79,1 0 145,-4 3-1329,4-3 1313,-4 3-1313,4-2 1168,8 2-143,-8 0-257,11 0-192,-15 0-576,12 2 512,3 8-159,-1 0-49,2 3-80,-16-13-224,18 16 96,-1 2 16,3 2-80,2 1 48,-22-21-80,23 20 80,2-1 0,1-3 0,-1-3 64,-25-13-144,26 15 96,-2-1 16,0-1-48,0-3 0,-24-10-64,23 12 96,0-9 16,-3 1 32,-1 0-48,-19-4-96,16 2 145,-3-1-81,-9-1 32,7 0-32,-11 0-64,0-3 48,3-1-64,-3 0-192,0 1-193,0 3 401,0-12-688,-2 9-352,-3 0-545,-9-8-848,14 11 2433,-5-3-3730,0 1-1680,5 2 5410</inkml:trace>
  <inkml:trace contextRef="#ctx0" brushRef="#br0" timeOffset="18571">5092 1015 1568,'0'0'0,"-1"0"544,-1 0 129,-1 0 79,3 0-752,-1 0 784,-2 0-63,0 0-193,0 3-176,3-3-352,-4 5 320,1 8-16,0-2 49,0 0 63,3-11-416,-4 12 384,-1 4 32,2-1-48,0 3 33,3-18-401,-3 19 368,1 0 0,-1 1 48,0-1-16,3-19-400,-2 21 384,1-2-79,1 1-49,0 2-48,0-22-208,3 19 240,10-2-16,-10 0 32,16-5-16,-19-12-240,16 12 208,5-8-16,4 8-15,1-11-33,-26-1-144,31 2 128,-1-1-48,1-1-48,-5 0 32,-26 0-64,26 0 64,-2 0 32,-1 0 32,-3-3 0,-20 3-128,19-4 176,-2-9-64,-1 11 80,-1-12 32,-2 11-16,-13 3-208,12-18 256,-8 4-31,9 2 15,-11 1 16,-2 11-256,3-14 256,-3 0 16,0 0 0,0-1-64,-5-1-48,-8 0 0,-1 1-32,-1-2-48,15 17-80,-19-16 48,0-2-64,0 2-16,-2 0-32,21 16 64,-21-14-144,-1 1-16,-1 1-64,2 9-144,21 3 368,-20-4-480,1 4-160,0 0-193,2 3-255,17-3 1088,-16 12-1313,-1-7-160,1 13-159,16-18 1632,-16 15-1745,1 2-64,1 3 32,2 6 449,-1-4-737,13-22 2065,0 0 0</inkml:trace>
  <inkml:trace contextRef="#ctx0" brushRef="#br0" timeOffset="177456">16559 1035 2016,'0'0'0,"0"1"945,-1 1 143,1-2-1088,-2 0 1137,1 0 31,1 0-31,0-3-113,0 3-1024,0-3 977,0-1-97,3 2-127,0-2-97,-3 4-656,0-3 464,1 0-112,2 3-144,2 0-64,-5 0-144,2 2 128,3 0 1,5 3 31,-6 5 16,-4-10-176,18 4 160,-4 8 48,5-8-48,3 9 32,-22-13-192,26 5 128,2 0-48,2 0 144,1-1 16,-31-4-240,32 3 208,0-3 97,0 0-145,-1 0 0,-31 0-160,30-3 176,-4-1 0,-1 1-96,-6-1 16,-19 4-96,14-3 96,-4 0-32,-5 0-16,5 0-32,-10 3-16,0 0 48,3 0 0,-3 0 0,-2 0 0,2 0-48,-4 0-32,0 2 32,-8 0-16,9 4-32,3-6 48,-13 6-224,9-2-320,-11 8-417,5-10-623,6 3-561,-7 1-785,10 4-143,-2-8-1153,3-2 4226</inkml:trace>
  <inkml:trace contextRef="#ctx0" brushRef="#br0" timeOffset="165170">9254 1182 2817,'0'0'0,"-3"-5"1120,0-9-239,-3 1-97,6 13-784,-4-3 784,3-2 17,1-6-49,0 11-192,0 0-560,0 0 433,0 0-177,4 3-80,6 8-48,-10-11-128,5 4 144,6 10 80,-8-10-16,11 9 128,-14-13-336,12 3 400,0 9 49,4-11 47,0 2-32,-16-3-464,17 2 432,4-2 33,0 0-65,2-3 0,-23 3-400,24-13 352,1 10-80,-3-13-32,-1 4-64,-21 12-176,19-12 112,-1 1-16,-2 6 16,-3-9-47,-13 14-65,11-3 48,-9-1-161,2-1-447,-1 3-704,-3 2 1264,0 0-2113,0 1-1025,0 12-15,-3-3-993,3-10 4146,0 0 0</inkml:trace>
  <inkml:trace contextRef="#ctx0" brushRef="#br0" timeOffset="191482">23126 1133 6290,'0'0'0,"-3"0"3282,-1 0-1954,1 0-239,3 0-1089,-4 0 1056,2 0-47,1 0-369,-1 1-368,2-1-272,-3 3 160,-1 1-16,-1 9-31,-7-1-1,12-12-112,-4 13 80,-10 3-32,3 4 48,0 4 64,5 2 32,-5 1 80,6-1 16,1 2-32,4-28-256,-3 26 272,-1-5-16,4-1 17,0-7 79,3 1-64,7-9 16,-6 8-16,14-9 16,-18-4-304,14 5 320,2-2 1,2-2 31,1-1-128,-19 0-224,18-3 256,3-1-32,1-9-16,-1 8-80,-21 5-128,21-13 80,-4 9-64,-1-8 48,-1 1 32,-15 11-96,13-13 112,0-2-16,-10 2 16,11-2-95,-14 15-17,0-14 32,0-2 16,-1-2-128,-15-1-177,-1-1-335,-7 3-448,-6-1-497,-7 5-768,37 13 2305,-45-13-3618,-3 11-1376,-1-2-977,49 4 5971</inkml:trace>
  <inkml:trace contextRef="#ctx0" brushRef="#br0" timeOffset="124919">7031 1209 2000,'0'0'0,"-1"0"849,-1 0 95,-2 2-15,0-1-17,2-1-144,-2 2-127,-1 0-161,5-2-480,-4 2 304,1 3-64,-3-3-96,1 3 0,5-5-144,-5 4 96,4-2 0,-2 1-32,1-1 16,2-2-80,-1 3 81,1-1 143,0-1 144,0-1-368,3 0 528,0 0 32,1 0 17,9 0-113,-10-3-16,-3 3-448,13-4 384,-10 0-64,10 0 0,-10 2-111,10-1-33,-10 0-16,10 0-112,-9 0 16,-4 3-64,13 0 64,-8 0-16,8 0 16,-10 0-64,-3 0 0,10 0 48,-7 2 16,1-1-64,7 1 32,-11-2-32,0 2-16,4 3 0,8-3 80,-10 0 16,-2-2-80,11 2 112,-7-1 32,12-1 0,-6 0-16,-10 0-128,13 0 112,-1-3 16,0 1 0,2 0 0,-14 2-128,12-3 192,-1 0-63,0 3-49,0 0 0,-11 0-80,4 0 0,11 0 16,-11 0-32,11 0 32,-15 0-16,10 1 144,-6 2-32,10-1 32,-10-1 16,-4-1-160,13 3 32,-10-1 32,9-1 32,-10 1-64,-2-2-32,5 1 96,5-1 0,-7 0-32,1 0 0,-4 0-64,10 0 96,-7 0-48,2 0 16,8-3 80,-13 3-144,4-3 96,8 0 64,-8-8-112,9 7 16,-13 4-64,3-4 97,7 0-49,-7 0 48,1 1-32,-4 3-64,3-2 16,0-1 32,-1 0 0,-2 3-16,0 0-32,0-2 16,0 2 16,-1 1-64,1-1 32,-4 1-16,0 4 16,0-2-128,-8 3-401,12-6 529,-4 5-1360,-11 6-1185,5-7-1521,-3 8-2705,13-12 6771</inkml:trace>
  <inkml:trace contextRef="#ctx0" brushRef="#br0" timeOffset="169163">12719 1326 5826,'0'0'0,"0"0"0,0 0 1617,0 0-176,0 0-113,0 0-1328,0 0 1217,0 0-1217,4-4 880,10 0-288,0-7-127,-14 11-465,19-3 400,-19 3-400,23-13 400,1 9-32,4-7 48,-28 11-416,28-3 369,-28 3-369,29-2 304,0 0-48,-1-1-112,-1 3-32,-27 0-112,23 0 96,1 1-96,-4 3 16,-3 7 16,-17-11-32,18 4 48,-4 11-16,1-3-32,-15-12 0,13 5 32,-2 10-32,-6-10 64,8 6-64,-10-8-320,-3-3 320,3 3-768,8-2-801,-8-1-1008,9 0-1169,-12 0 3746,4-1-5667,-4 1 5667</inkml:trace>
  <inkml:trace contextRef="#ctx0" brushRef="#br0" timeOffset="136342">4752 3745 1248,'0'0'0,"-3"3"496,-3-2-15,-4 2 95,10-3-576,-5 0 624,4 0-64,1-4-79,0-11-97,0 15-384,3-10 400,9-6 16,-8-1 32,12-3 1,-16 20-449,13-23 464,0-1-32,3 2-32,-2-3 48,-14 25-448,15-25 336,1-1-15,-1-3-49,-1 0-96,-14 29-176,16-28 224,0-2-32,0 1 0,0 0 0,-16 29-192,13-28 144,0 1-48,-1-1 32,-1 2 0,-11 26-128,11-28 176,-7-1 17,6 1 15,-10-1 0,0 29-208,5-30 240,-3-2-32,-2 2-32,0-2 0,0 32-176,-1-33 112,-3 4-16,0-3 0,-7 4-48,11 28-48,-3-25 64,-2 3-112,1 4-32,0 8-48,4 10 128,-4-4-256,0 1-16,0 3 0,0 1 64,-2 11 48,-4-2 32,6 2 32,-9 2 64,13-14 32,-12 16-64,1 0 32,-1 1-17,0 1-31,2 0 16,0 3 0,-2 3 16,8-1-48,4-23 96,-14 26-96,10 2-32,-1 1 32,0 1-48,1 1-48,3 1 16,1 1-32,0 1 112,11-1 32,-7 1-16,11 2 64,-2-1-64,-13-35 80,12 36-32,2 1 64,-2-5 32,1-2 16,-13-30-80,12 29 112,-1-4 16,-1-1 16,-5 0 48,-5-24-192,13 17 208,-9 0 64,9-3 0,-8-10 33,-5-4-305,13 12 352,-9-11 48,8 2 32,-9-2 32,-3-1-464,10 0 464,-7 0-63,8-4 15,-9-7-80,-2 11-336,4-4 320,7-12-112,-7 2-80,7 0 48,-11 14-176,3-15 112,13 0 0,-13 2 1,12-3-49,-15 16-64,11-17 64,-6-2 16,6 0-32,-6-1 16,-5 20-64,3-16 32,10-2 16,-11 2-80,2 5 32,-4 11 0,2-13 64,1 10-16,0-7-16,-3 10-64,0 0 32,0-3-64,0 0 48,0 3-16,0 0-16,0 0 48,0 0-80,0 0-80,0 1 48,0 4-17,0-5 129,3 11-48,-3-6-16,3 9-16,-1-2 32,2 1-32,-1 0 32,1 2 0,0-2 48,-4-13 0,4 14 32,0-1-16,6 0-16,-10 0-48,0-13 48,3 13-32,1-8-16,0 8 64,1-11-16,-5-2 0,10 4 48,-10 0 16,4 0 0,0-2-16,7-2 16,-11 0-16,4 0 16,-1-5 0,9 1 65,-9 0 31,0-6-64,1 7 0,0-9-80,1 8 32,-2-11 0,1 3 64,-4 12-112,4-11 80,7 1-48,-11-4-16,3 2 32,-3 12-48,4-16 16,-1 3 64,1-4-16,-2 3-48,-2 14-16,3-12-16,-1-1 32,1 3-64,-3 7 16,0 3 32,3-4-32,0 1-96,-3 1 64,2 2-48,-2 0 112,3 0-144,-1 2-32,-2 9 32,3 0 47,-3-11 97,3 12-176,0 2 144,0 0-32,-1 4 0,-2-18 64,4 16 64,0 0-64,0 0 0,0 0-32,-4-16 32,4 14-112,7 1 96,-9-2 0,2-9-32,-4-4 48,12 13 0,-10-9 0,10 7 64,-8-8 0,8-1 32,-12-2-96,5 0 96,8 0-64,-9 0 32,9 0-16,-13 0-48,4 0 16,11-11-304,-5 8-576,2-7-817,-12 10 1681,14-4-2673,1-8-897,1 8-1232,-16 4 4802</inkml:trace>
  <inkml:trace contextRef="#ctx0" brushRef="#br0" timeOffset="144799">11959 2884 3425,'0'0'0,"0"0"0,0 0 1569,-1 0-33,0 0-303,-1 0-385,2 0-848,-1 13 529,-1 3-209,2 5-64,0 8 0,0-29-256,0 32 176,0 1-16,0 5-16,3-1 48,-3-37-192,3 39 289,-3 0 79,3 0 160,0-1 64,-3-38-592,4 38 689,8-1-33,-9 1-96,8 0-64,-9-5-112,9-2-47,-6-2-49,8-4-32,-9-2-16,11-3-16,-12-2-16,10-1-80,-13-17-128,3 16 112,0-1 32,1-4 0,0-6-16,-4-5-128,3 11 193,-3-8-113,0 1 80,0 1 0,0-5-160,0 4 144,-1 1 0,-3-1-64,-1-1-16,5-3-64,-4 3 48,-8-2 48,8 1-144,-6-2-208,10 0 256,-6 0-528,-6-3-449,8-1-415,-8 0-481,12 4 1873,-3-12-2722,-1 12-671,4-3 512,-2 1-913,2 2 3794,0 0 0</inkml:trace>
  <inkml:trace contextRef="#ctx0" brushRef="#br0" timeOffset="143167">10798 3278 5282,'0'0'0,"0"-2"1921,0-9-320,0 11-1601,0-3 1280,0 0-255,0-1-161,0 1-176,0 3-688,0-3 529,0 3-97,0-3-128,0 3-96,0 0-208,0 0 208,0-3-48,-1 3 0,1 0 16,0 0-176,0 0 128,0-1 0,0-4-16,3 1 49,-3 4-161,2-12 176,3 8 48,-1-9-16,8 2 64,-12 11-272,3-12 208,-1-1-32,2-1 32,0-2-64,-4 16-144,3-15 160,-3-3-16,3 4-32,-3 1 1,0 13-113,0-15 80,0 3-64,-2-2 16,1 4-32,1 10 0,-2-11-32,1 7-16,-1-9 48,1 10-16,1 3 16,0-3 0,0 0-32,0 1-65,0 2 33,0 0 64,0 0-112,0 0 0,0 0-32,0 0 48,0 0 96,0 1-64,3 0 32,0 1 64,-3 1-32,0-3 0,3 4-32,-1-1-32,0 3 16,1 6 32,-3-12 16,0 2-48,3 4 64,0 4-16,-3-5-32,0-5 32,3 11 0,-3 1-80,0 1 16,0 3 48,0-16 16,2 17-80,-2 4 80,0-1-32,0 0 0,0-20 32,3 21-96,-3 1-256,0-1-417,0 1-543,0-22 1312,2 18-1937,1-1-384,0-1-96,7-1 80,-10-15 2337,4 11-1649,9 1-1008,-13-12 2657</inkml:trace>
  <inkml:trace contextRef="#ctx0" brushRef="#br0" timeOffset="140587">8158 3588 2433,'0'0'0,"0"0"0,0 0 1200,0 0-79,-1 0-225,1 0-896,-3 0 656,3 0-656,-2 3 385,2 1-97,-2 0-64,1 7-32,1-11-192,-1 4 192,1 8-48,0-7 0,0 10 0,0-15-144,2 12 160,-2-12-160,4 12 48,0 0 48,9-1 16,-9 0 16,11-6 385,-2 7-33,-13-12-480,12 4 416,-12-4-416,13 5 416,1 1-256,1-1 32,-1-1 17,-14-4-209,15 3 272,-1-2-64,1-1 32,0 0 16,-15 0-256,13-4 240,2 0 80,-3-8-48,-2 8-32,-10 4-240,14-14 257,-3 4-65,-1-3 48,-5-1-32,-5 14-208,10-16 224,-10 0 32,3-2-32,-3 2 0,0 16-224,0-14 240,0 0 1,-4 1-65,-11-1 0,15 14-176,-12-15 64,-2 1 0,-1-1-16,-1-1-32,16 16-16,-17-14 48,0-2-96,0 1 48,-2-2-64,19 17 64,-20-15-160,0 1 32,-1 2-241,1 8-111,20 4 480,-19-13-240,2 13-112,-1-3 96,4 3 80,14 0 176,-13 5-416,-1 10 127,3-2 97,-1 3 16,12-16 176,-4 20-160,-6 4 16,8 1 16,-1 2 0,3-27 128,-1 26-32,0 1-32,1-1 64,0-2 32,0-24-32,11 25 0,-7-3 0,14-5-48,-4-2 16,-14-15 32,18 10 16,2-6-128,2 1 304,3-2 32,-1-3 32,1 0 160,0-5-256,0-7-31,-2 8-33,-3-13 48,-1 6 0,3-1 32,-22 12-176,19-15 224,-3-1-96,0-1-32,-16 17-96,12-18 128,-12 18-128,12-20 112,-1 0 80,-7-1 80,9-1 16,-13 22-288,3-24 257,1-1-17,-1-1-80,-1-1 0,-2 27-160,0-27 144,0-4 0,-2 4 16,-1-1-80,3 28-80,-13-30 80,3 0-32,4 0-32,-10-2 32,16 32-48,-10-34 0,4 4-32,-4 4-32,7 6 0,3 20 64,-3-15-144,0 11 16,2-8-48,0 12-192,1 0 368,-1 0-384,1 4-17,0 11 17,0 5 128,0-20 256,0 24-144,2 3 16,2 1 48,1 1 32,-5-29 48,4 29-64,6-3 96,-7 2-64,1-1 32,-4-27 0,4 28 32,7-1-80,-11 1 48,4-1 16,-4-27-16,2 28-16,1-3 16,0 1 0,-3-1 16,0-25-16,0 25 48,0-2-48,0-4 0,0 0-48,0 0 48,2-3 64,1 0 0,2-2 16,-5-14-80,3 5 64,10 8 0,-10-10-16,11 2 32,-14-5-80,10 5 128,2-4-48,3 0 32,1-1 0,-16 0-112,15 0 96,0-2 0,0-3 80,-4-8-48,1 9-48,-1-9 129,-6 8-129,8-11-16,-9 6 0,8-3-32,-8 2-16,-1-1 128,-3 12-144,12-14 144,-12-1 16,0 2 0,0-5-32,0 18-128,0-17 144,-2 1-80,0-1 32,-4 1-32,6 16-64,-11-17 0,9 3 48,-3 2 0,2 8-96,3 4 48,-3-13-16,2 13-32,-1-3-64,1 0 0,1 3 112,0 0-160,0 0-96,0 0 16,0 4-32,0-4 272,0 11-160,0-1 48,0 4 96,0 1 16,0-15 0,0 16-48,3 1 32,-3 2-49,0 1-31,0-20 96,3 21 0,-3 1-16,3 1 64,-2-4 16,-1-19-64,5 19 0,-1-3 16,9-3 17,-9 0-66,-4-13 33,15 10 49,-11-4-33,12 5 16,-4-7-32,-12-4 0,13 4 16,0-3 32,0 1-48,-13-2 0,13 0 80,-13 0-80,13 0 48,0-3-32,-1-1 80,-2 0-32,2-8-16,-9 9 16,11-1-16,-11-8 0,-3 12-48,5-3 32,7-10 64,-12 8-32,4-11 0,-4 16-64,4-11 48,-1 0-64,-3-1 112,0-2-32,0 14-64,0-13 48,0-3 16,0 0-64,0-1 48,0 17-48,0-15 16,-2 0-16,0 1-48,-1 11 48,3 3 0,-3-16-16,1 15-32,1-2-16,-1 0-32,2 3 96,-1 0-128,-1 0-16,1 0-32,-1 4 0,2-4 176,0 12-192,0-2 48,0 3 63,0 0 17,3 5 16,2 1 0,-2 1 16,1 0-32,-4-20 64,4 22 16,7 1 0,-8-1 16,8-1 32,-6-5-64,13 0 0,-4 0 0,0-5 16,0-1 0,1-5-48,-2-1-592,0 0-929,-13-4 1553,16 3-2897,2 2-913,1-2-1184,-19-3 4994</inkml:trace>
  <inkml:trace contextRef="#ctx0" brushRef="#br0" timeOffset="133855">3100 3627 800,'0'0'0,"0"1"416,0-1-96,0 0-320,-1 0 464,-1 0 145,1-2 95,-1-1 0,1 0 33,0 3 15,-1-2 16,1-1 1,1 3-769,-1-3 688,0 3-128,0 0-192,-1 0-95,1 0-65,-1 0 16,1 2-32,1-1-64,0 2-48,0-1-32,0 1 32,0 0-16,0-3-64,0 1 80,0 2-16,3-2 0,-3-1 16,3 0 64,-1 0 32,-2 0 48,2 0 33,-2 0-257,3 0 256,0 0-80,-3-4-16,3 0-32,-3 4-128,0-3 128,3-2 0,-1 1 16,-2 0-64,2 0-16,-2-7 32,3 8-80,-3 0 48,0 3-64,3-4 32,0-9 0,0 11 0,-3-9 16,0 11-48,2-3 16,1-7 16,-1 7 16,1-7-32,-3 10-16,4-5 48,0-9-48,0 9 16,0-9 16,-4 14-32,4-11 48,0 7-32,1-13 32,5 5-16,-10 12-32,3-13 48,1-1-16,-1 2 17,2-4-49,-5 16 0,10-16 0,-7 1 64,8-2-32,-8 4 32,-3 13-64,3-13 64,0 2-48,0 0 32,-3 8-32,0 3-16,0-13 16,0 9 0,0 1 16,0-9-64,0 12 32,0 0 32,0-2-16,0 2-64,0-2 80,0 2-32,0 0-64,0 0 16,0 0 80,0 0-64,0 0 32,0 0-32,0 0 0,0 1 32,0 0-16,0-1 16,3 0 48,-3 1-32,0 0-16,0 1 0,0-2 0,0 1 16,0 1-16,0-1 0,0 2 48,0-3-48,0 4-48,0 1 32,0 6-32,0-1 0,0-10 48,0 11 16,0 3-16,3-1-16,-1 0 48,-2-13-32,2 18 0,-2-18 0,3 16 0,1 0 48,7 0-48,-8-2 0,-3-14 0,11 15 32,-6-5 0,7-4-16,-1 5 48,-11-11-64,4 5 16,12-1 32,-6-1 0,-10-3-48,5 4 96,-5-4-96,16 5 80,-12-1-48,8-3 64,-10 1-48,-2-2-48,5 2 96,-2-1 32,1 2-48,0-2 16,-4-1-96,5 2 112,-2-2-32,-2 0 32,2 0 16,-3 0-128,0 0 160,0 0-64,0-3 128,3 0-95,-3 3-129,3-10 96,0 5 32,1-5-112,-1 6 96,-3 4-112,5-16 96,-1 12-16,0-13-16,-4 17-64,3-4 32,-3 4-32,5-16 16,-1 6 32,6-1-32,-7-1-32,-3 12 16,3-4 16,1-13-16,-1 7 0,2 0 80,-5 10-80,4-4 0,0-10 0,0 10 32,-2-9-32,2 9 32,-1-11-64,0 11 32,0-8 48,-3 8-16,0-8 16,0 9-48,0-1-32,0-6 64,0 10 0,0-3-32,0 3 32,0 0-32,0 0-32,0-3-32,0 3 16,0 0-64,0 0 112,0 1-112,0 4 32,0 11-16,3-3 32,-3-13 64,2 14-48,0 5-16,-2 0 0,5 1 16,-2 2 0,1 2 16,-1 0 32,1 0 16,7-3-16,-11 1 0,4-5 16,0 1 32,-4-18-48,4 16 64,1-1-64,-2-1-16,1-1 16,-4-13 0,4 6-32,7 7 80,-8-9 16,1 1 16,6-2-48,-7 0 16,10-2 16,-1-1 0,-12 0-64,13-3 80,0 0-240,3-12-545,1 3-1119,-17 12 1824,19-16-3506,9 13-480,-6-19-752,-22 22 4738</inkml:trace>
  <inkml:trace contextRef="#ctx0" brushRef="#br0" timeOffset="137339">6117 3261 2144,'0'0'0,"0"0"881,0 0 191,0 0-1072,0-2 1217,0 2 64,-3 0-161,-1 1-304,4-1-816,-11 4 593,6 7-145,-8 1-48,2 7 48,11-19-448,-14 21 464,-2 4 81,-3 3-49,-3-1-32,22-27-464,-22 28 496,0 1-95,-2 0 79,2-1-80,22-28-400,-23 26 416,2-1-64,2-2-80,0-1 1,19-22-273,-16 19 96,5-3 16,5-3-16,-5-3-80,11-10-16,-2 4 96,-1 7-16,0-10-48,2 2-16,1-3-16,0 4-16,0-2-336,0-1-305,3 0-495,-3-1 1152,4 0-1681,-1 0-592,10 0-592,-10-2 95,-3 2 2770,14 0-3537,-14 0 3537</inkml:trace>
  <inkml:trace contextRef="#ctx0" brushRef="#br0" timeOffset="137162">5749 3326 1872,'0'0'0,"0"-3"801,0 3-801,0-11 976,0 7 145,0-7 15,0 11-47,0 0-1089,0-3 912,3 1-288,0 2-159,1-2-81,-4 2-384,12 0 384,-1 0-48,1 0-48,3 2-16,-15-2-272,17 2 208,2 3-31,1 0 15,0 7-48,1 0-48,2 1 0,0 0-32,1 1-16,-24-14-48,24 14 80,0 0-16,-2-1-16,-1 1 32,-21-14-80,19 16 16,0 2 32,-3-2 48,0 0 0,-16-16-96,13 15 176,-2-2 16,0 0 32,-7-9 16,-4-4-240,12 10 289,-9-8 15,1-1-48,-1 2 48,-3-3-304,5 1 272,-3 0-32,1-1 48,-3 0-160,0 0-128,3 1 80,-3-1 97,0 0-161,0 0 64,0 0-80,0 0 64,0 0-64,0 0 32,0 0 48,0 0-80,0 0 32,0 0-208,0 0-257,-1 0-447,1 0 880,-3 0-1297,-1-2-335,-1-1-273,-5 3-432,10 0 2337,-4-2-2449,0 2 608,-1-5-592,5 5 2433</inkml:trace>
  <inkml:trace contextRef="#ctx0" brushRef="#br0" timeOffset="144492">11144 3671 5346,'0'0'0,"-4"3"2193,-8 0-496,12-3-1697,-13 4 1472,0 8-191,-3-1-209,1 2-207,15-13-865,-16 18 720,-1 0-176,-2 3-111,2-1-33,17-20-400,-19 25 336,1 0-64,-1 1-64,0 0-16,19-26-192,-19 25 96,5-2-16,-1-1-48,15-22-32,-5 20 16,5-20-16,-12 16 0,10-1 32,1-10-16,1 6-16,0-11 0,0 3-112,0-2-320,10 0-656,-7 1-1137,-3-2 2225,16 0-3618,7 1-288,-7-1-928,-16 0 4834</inkml:trace>
  <inkml:trace contextRef="#ctx0" brushRef="#br0" timeOffset="144584">11584 3429 4482,'0'0'0,"-4"5"1312,4-5-1312,-13 14 881,3-1-17,6 0-80,-7 2-159,11-15-625,-1 15 512,-2-2-64,3 2 48,0 1 97,0-16-593,3 18 608,9 1 32,-8 0-128,13 0-47,-17-19-465,14 16 464,2-2-16,1-2-48,3-7 16,-20-5-416,23 12 369,0-9-65,2-2 16,2 1-64,-27-2-256,27 0 240,1-4-16,1-8-64,-3 9 16,-26 3-176,25-17 160,-5 4 16,-1-2 1,-1-1 15,-18 16-192,14-16 112,0-1 32,-3-1 32,-7-1-64,-4 19-112,4-18 240,-2-3-96,-2-1 32,-5 1-32,5 21-144,-14-22 48,0 2 48,-2-1-96,-3 2 16,19 19-16,-21-19-16,-2 3-32,-2 2-48,-2 1-128,27 13 224,-28-4-256,-4 0-80,2 4-160,0 0-65,30 0 561,-29 4-672,2 15-80,3-1-129,4 4-303,20-22 1184,-16 24-1649,5 3-672,6 3-560,4 5 319,1-35 2562,-2 35-3521,2-35 3521</inkml:trace>
  <inkml:trace contextRef="#ctx0" brushRef="#br0" timeOffset="145527">12211 3323 3217,'0'0'0,"0"0"1201,0 0-1201,3 0 1120,1 0-128,8 4-111,-8 7-65,-4-11-816,19 10 833,-1 5 63,1 0 113,1 1-17,-20-16-992,25 19 944,1-1-111,3 2-161,1 2-176,-30-22-496,32 22 336,0-1-143,2 0-49,-1-2 64,-33-19-208,32 16 176,-1-1 32,1-1-48,-2-3-48,-30-11-112,28 12 176,-1-8-64,0 8 32,-3-9 32,-24-3-176,22 4 96,0-1 48,-4 0-16,-4-1 1,-14-2-129,13 1 112,-8 1 32,8-2-48,-10 0-32,-3 0-64,4 1 80,-1-1-32,-3 2-48,0-1-32,0-1 32,0 1 0,0 1-96,-5-1-272,-6 2-625,11-3 993,-12 1-1937,-1 0-1184,3 0-1009,-2 1-1585,12-2 5715,0 0 0</inkml:trace>
  <inkml:trace contextRef="#ctx0" brushRef="#br0" timeOffset="145638">12650 3329 7395,'0'0'0,"-2"2"2289,-9 2-1057,-3 9-271,-4 3-81,-5 4 49,-2 8-145,25-28-784,-29 29 672,0 4-79,0 2-209,0 0-48,-2 1 0,4 1-192,0-4 16,27-33-160,-23 34 64,23-34-64,-20 30 48,4-3 48,3-3-416,7-5-944,6-19 1264,-10 16-3266,12 15-1504,-2-18-1233,0-13 6003</inkml:trace>
  <inkml:trace contextRef="#ctx0" brushRef="#br0" timeOffset="134723">4112 3345 1280,'0'0'0,"0"0"0,0 0 736,0 0-207,-1 0 143,-1 0 96,2 0-768,-1 0 769,-2 0-17,1 0 32,1 0-15,1 0-769,-1 0 752,0-2-48,0 2-159,1 0-129,0 0-416,0 0 256,0 0-96,3 0-32,8 0-16,-11 0-112,3 0 128,10 2 32,-8-2-32,11 2-48,-3-1 0,2 0-16,1 1-32,0-2 48,-16 0-80,17 1 49,0-1 31,1 0-32,1 0 32,-19 0-80,19 0 80,-3 0-16,0 0 48,-5 0 0,-11 0-112,13-3 128,-3 1-16,1 0 0,-7 2 16,8-3 0,-8 0-16,0 0-16,8 0-16,-12 3-80,0-2 48,4 2 16,-1-3 0,0 3 0,-3 0-64,3-2 64,-3 2-32,2 0-64,-2 0 32,3 0-32,-3 0-80,0 0-128,0 0 240,0 0-480,0 1-304,-2 1-289,1 2-224,0 1-175,1-5 1472,-3 10-1601,1-6-16,-3 2 401,5 14-609,0-20 1825,0 0 0</inkml:trace>
  <inkml:trace contextRef="#ctx0" brushRef="#br0" timeOffset="139179">7281 3331 2273,'0'0'0,"3"0"1344,0 0-287,1 0-209,0 0-272,-2 0-128,1 0-79,2 1-113,-1 5-48,8 4-16,-8-6 128,9 7 80,-9-7 16,-4-4-416,16 6 449,-4 4-49,1-7-32,3 1-16,3 0-64,1 1-32,3 1-47,0-1-49,-23-5-160,21 11 96,5-9-48,-4 9-80,1-7 32,-23-4 0,24 12 64,-4-6-48,-1 7 80,0-9-16,-19-4-80,17 12 112,-2-8 48,-4 7 0,-7-10 16,8 4 48,-12 0-48,0 0 16,0-1 96,0 0-31,-2 0 63,-10 8-16,-1-8-48,-2 6-64,-3 2-32,-3-2 16,-2 3-64,23-13-112,-28 15 176,-1 1-48,1-2-96,0 2 48,28-16-80,-23 15-32,3-3 16,6 0-16,2-7 16,6 7-128,-5-8-672,10 2-945,0 4-1136,1-10 2897,0 4-3746,3 2-928,-3-6 4674</inkml:trace>
  <inkml:trace contextRef="#ctx0" brushRef="#br0" timeOffset="141841">9596 3386 2865,'0'0'0,"0"0"0,0 0 1553,-2 0 15,-1 0-63,2-3-96,1 3-1409,-2-3 1248,1 0-175,1 0-305,0-1-112,0 4-656,3-11 529,0 11-209,0-4-48,10 1-128,-13 3-144,3-3 32,11 3 0,-11 0-64,13 0 16,-16 0 16,12 2-16,2 2 0,1 2-16,1 6 32,-16-12 0,17 4-16,1 1 80,-1 0-112,2-1 80,-19-4-32,18 3 32,0 0-16,0-2 96,-2-1-32,-16 0-80,14 0 96,-2 0 48,1-4 16,-3 0 16,-10 4-176,5-4 192,6-7-16,-8 9-16,0-3 1,-3 5-161,4-4 160,-2 1-48,-2-1-16,0 1-16,0 3-80,0-3 32,0 0 0,0 3 0,0 0-240,0 0 208,-1 0-497,-1 0-543,-2 0-561,-2 3-560,6-3 2161,-5 4-2577,-6 8-224,8-8-1281,3-4 4082</inkml:trace>
  <inkml:trace contextRef="#ctx0" brushRef="#br0" timeOffset="138241">6909 3437 1856,'0'0'0,"-4"1"977,-2-1 95,-6 0 65,11 0-65,1 0-1072,-5 0 993,1 0-97,0-4-143,0 1-65,4 3-688,-2-5 640,1 1-48,1 0-79,0 0-49,0 4-464,4-12 320,7 9-144,-7 1-32,-4 2-144,16-3 32,-5-1-16,2 1 32,-1 3-48,1 0 0,-13 0 0,16 0 16,0 0-32,0 3 16,1 1-48,-17-4 48,19 4-32,0 7 48,0-8 0,1 1 16,-20-4-32,19 12 32,0-12-32,-3 1 16,0-1 80,-16 0-96,13 0 64,0 0 64,-3 0-16,-5-3-16,-5 3-96,13-3 160,-10 1-15,1-1-17,-2 0 16,-2 3-144,3 0 64,-3-2 32,3 2-48,-3 0-32,0 0-16,0 0 64,0-3-128,0 3-80,0 0-224,0 0 368,0 0-657,0 0-303,0 2-241,0 1-207,0-3 1408,0 4-1601,0 8-288,-2-9 0,6 19 336,-4-22 1553,0 4-1904,0-4 1904,0 0 0</inkml:trace>
  <inkml:trace contextRef="#ctx0" brushRef="#br0" timeOffset="143348">10564 3486 4754,'0'0'0,"-4"3"1648,-1 0-239,5-3-1409,-3 3 1185,2-2-129,1-1-208,10 0-95,-10 0-753,4-4 640,15 0-144,-1-1-15,4-5-113,-22 10-368,27-3 208,5-9-48,4 10-32,4-9-64,-40 11-64,38-3 80,1 0-16,-4 1-16,-2 2-32,-33 0-16,31 0-16,-2 1 64,-6 2-32,0 1-32,-4-1-112,0 3-336,-3 0-417,-3 4-431,-1-7-481,-8 1-304,0 2-240,10-3 448,-14 1-1088,0-4 2977</inkml:trace>
  <inkml:trace contextRef="#ctx0" brushRef="#br0" timeOffset="142111">9626 3538 3537,'0'0'0,"0"3"2033,0 2-432,0-1-353,0-1-143,0 0-145,0-2-95,0-1-865,3 5 784,9-1-112,-8-2-111,11 0-65,-15-2-496,13 3 384,0 0-48,3 0-16,0 0-80,-16-3-240,20 1 257,3-1 15,1 0-96,3 0-48,-27 0-128,27-4 112,0 0-32,-2 1 48,-1-1 16,-24 4-144,23-2 112,-3-2-32,-1 1-80,-3 0-304,-16 3 304,16-3-832,-2 3-977,2-2-1329,1 2-783,-17 0 3921,15-3-5235,-15 3 5235</inkml:trace>
  <inkml:trace contextRef="#ctx0" brushRef="#br0" timeOffset="135032">4106 3650 3105,'0'0'0,"-1"2"1393,-2-2-1,1 0 33,2 0-1425,-1 0 1408,1 0-239,2 0-321,-2 0-848,11-5 481,-1-5-161,3 7-32,0-8 16,3 8 48,3-9-80,0 9-64,0 1-31,2 0-65,-1 2-80,0 0 48,-2 0-48,-1 0-16,-17 0-16,15 3 16,-2 1 32,0 0-48,0 2 0,-3-3 16,1 3-32,0-2 48,-7 1 80,-4-5-112,12 3 32,-9 1 48,7 0 16,-7 1-32,-3-5-64,4 3 80,0-2 0,0 2-32,0 0-96,-1-2-160,0 1-272,-3-2 480,2 0-881,1 0-575,-3 0 1456,2 0-2081,1-3-689,10 6 305,-13-3-672,0 0 3137,0 0 0</inkml:trace>
  <inkml:trace contextRef="#ctx0" brushRef="#br0" timeOffset="138535">6825 3706 4866,'0'0'0,"0"0"1648,0 0-1648,0-11 1441,0 7-128,0-8-97,4 12-223,-4 0-993,12-4 688,-8 0-224,12 1-144,-4-9-143,-12 12-177,13 0 176,0-2-64,4 0-32,0-1-16,0 0-48,0 0 0,1 3 32,-1 0-32,1 0-32,-1 0 64,2 0-96,0 0 48,-19 0 0,17 0 80,1 0-80,-4 1 48,1 1 32,-15-2-80,11 1 16,1 1 64,-8-1-16,11 1 0,-15-2-64,3 0 48,1 0 0,8 0-16,-9 0-112,-3 0 80,4 0-256,6-3-208,-7-2-417,1 1-527,-4 4 1408,14-10-2113,-10 6-721,10-1 305,-3-6-608,-11 11 3137,0 0 0</inkml:trace>
  <inkml:trace contextRef="#ctx0" brushRef="#br0" timeOffset="143645">10705 3737 6370,'0'0'0,"4"0"2001,8 0-320,0-2-192,-12 2-1489,16-3 1216,3 3-383,4 0-353,0 1-144,-23-1-336,25 6 256,-1 7-80,0-8-48,0 12-64,-24-17-64,25 17 96,1 1-32,-1-1-16,1 2 49,-26-19-97,24 19 48,0-1 16,1-2 32,0 0-32,-25-16-64,24 12 128,0 2-16,-1-3 48,-3 1-48,-20-12-112,18 11 112,-5-6 64,0 6 16,-9-9 32,-4-2-224,12 3 208,-9-2-48,0 1 48,-3-2-63,0 0-145,0 0 112,0 0-128,0 0-177,-2-3-255,2 3 448,-4-5-864,-9-8-433,2 2-720,0 8-1136,11 3 3153,-10-17-3522,-4 3-1360,14 14 4882</inkml:trace>
  <inkml:trace contextRef="#ctx0" brushRef="#br0" timeOffset="149400">6454 4650 2032,'0'0'0,"3"-3"913,1-9 175,1 8 81,5 0-81,-10 1-159,0 3-305,3 5-288,-3-5-336,3 10 160,-1 2-48,1 3-32,-3 3 16,2 2 0,1 8-31,1 4 15,1 4-32,-5-36-48,10 38 64,-6 3 48,8-4 80,-8 0 144,-4-37-336,16 38 512,-4 0 48,-1 2 33,1 2-33,-12-42-560,12 41 464,-1-2-48,-1-1-80,-5-2 1,-5-36-337,11 35 256,-8-4 16,8-3-32,-8-1-32,-3-27-208,2 22 192,1-2 16,-3 1-16,0-4-32,0 0 33,0-1-81,0-2 32,0-3-32,0-6 0,0 7-32,3-8-48,0 1 64,-3-5-96,2 6 48,1-3-80,1-1-304,6-2-353,-10 0 689,3 0-1264,9-2-545,-9-2-496,11-10-480,-14 14 2785,3-4-2626,1-19-559,-4 23 3185</inkml:trace>
  <inkml:trace contextRef="#ctx0" brushRef="#br0" timeOffset="147050">3493 4870 1136,'0'0'0,"-2"-15"496,-2 1 65,4 14-561,-3-17 608,-1 13-32,-1-11-32,2 13 1,3 2-545,-2-4 656,-1 1 16,1 3 48,-1-3-47,0 3-65,-1 0-32,0 0-31,1 0-65,0 0-96,1 1-112,1 5-128,1 6-80,0 0 32,4 5 32,8 2 16,-8 3 32,14 3 17,-5 5 47,0 0-16,2 4-48,-15-34-176,14 33 160,-3 4 16,1 0 16,-8 2 32,-4-39-224,11 39 256,-8-2-16,0 0-48,-1-3 17,-2-34-209,0 35 208,0-3-48,0 2 16,0-5-16,0-29-160,0 29 144,0-6 0,0-1 16,0-3-32,0-19-128,0 15 96,0-4-32,5-5-16,-5-6-48,11 12 48,-6-8 16,12 2-64,-7-1-160,4 6-384,-14-11 544,12 2-1153,-1 3-815,0-1-738,1 2-479,-12-6 3185,3 2-4066,-3-2 4066</inkml:trace>
  <inkml:trace contextRef="#ctx0" brushRef="#br0" timeOffset="147741">3939 5129 1920,'0'0'0,"3"0"977,-3 0 223,0-3 81,0 3-1281,0-3 1297,0 3-161,0 0-320,0 1-207,0-1-609,0 5 448,3-1-80,0 11 16,10-1-16,-13-14-368,3 17 353,14 4-65,-4 5-32,2-1 32,-15-25-288,17 29 176,2 0-32,3 2 0,-3 1-48,-19-32-96,20 30 128,1-1 64,-4-4-32,0-2 17,-17-23-177,18 22 224,-2-5 32,-1-1 48,-4-4 32,-11-12-336,12 4 496,-8 7 225,8-10 95,-12 2 32,0-3-848,3 1 801,-1-1-49,0-2-32,-2-9 33,0 11-753,0-4 640,0-13-176,0 3-160,-2-2-112,2 16-192,-1-19 129,0-2-33,1-1-16,0-1-48,0 23-32,0-28 48,2-1-64,0-2 32,-2 31-16,4-33 0,1-2 48,6-1-48,-8-5 32,8 3-64,-11 38 32,2-38-48,11 2-32,-11 4-48,11 1-113,-13 31 241,4-26-560,8 9-416,-8 13-449,9 0-288,-13 4 1713,5 1-2081,6 14-672,-6 5-801,21 22-143,-26-42 3697,4 32-4130,-4-32 4130</inkml:trace>
  <inkml:trace contextRef="#ctx0" brushRef="#br0" timeOffset="152389">10295 4998 2337,'0'0'0,"3"0"1056,-3 0-1056,4-4 1329,-1 1 143,1-2-15,-1 1-224,-3 4-337,4 0-176,7 0-95,-8 1 31,10 2 48,-3 2-15,3 5-65,3-6-96,-16-4-528,17 15 432,1-4-128,3 3-63,0 3-49,-21-17-192,21 17 160,0 1-16,0 1-32,1 0-48,-2 0 16,0-1-48,-1 0 48,-1-2-16,-18-16-64,14 17 112,-1-2-16,-1-1 32,-8-1 80,-4-13-208,11 5 208,-11 8 48,2-10 1,-2 1-1,0 0-16,0 1 48,0-4-32,0 1 16,0-2-272,-1 0 288,0 0 32,-3 0-47,0 0-49,4 0-224,-3 0 176,-1 0-32,1 0 16,1 0-32,0-2 48,0-1-48,1-1 48,1 0-48,0 4-128,0-4 80,0 0 48,0-8-80,4 8 0,-4 4-48,3-13 80,9 3-48,-10-2 16,10-2-16,-12 14-32,4-17 0,12 0 0,-4 0 0,-1-3 0,-11 20 0,14-22 48,-2-1-80,1 1 32,0-3 0,-13 25 0,14-24 0,-4-1 32,1-3-32,-7 2 48,-4 26-48,12-26 48,-9-2-16,-3 28-32,4-25 32,0 2 17,-4 23-49,3-20 0,-3 5 0,0 11-32,0-9-17,0 13 49,0 0-80,0 0-48,0 0-32,0 0-64,0 0 224,0 4-320,0 8-224,3 0-289,-1 0-383,-2-12 1216,2 11-1617,1 1-400,0-1-512,0-8-528,-3-3 3057,4 17-3362,-1-12-1200,-3-5 4562</inkml:trace>
  <inkml:trace contextRef="#ctx0" brushRef="#br0" timeOffset="155633">12936 4946 3953,'0'0'0,"0"0"2225,-2 0 64,2 0-2289,-11 0 1937,7 1-368,-2 2-288,-5 3-273,11-6-1008,-5 14 928,-11-1-95,3 6 31,-2 2-31,15-21-833,-17 24 720,0 4-64,-4-2-144,-2 2-159,2-2-129,0 0-96,1 0-80,2 0-16,18-26-32,-19 24 16,3 2-32,-1-4-560,1 1-961,16-23 1537,-18 24-3330,5 0-2336,-4 2-1393,17-26 7059</inkml:trace>
  <inkml:trace contextRef="#ctx0" brushRef="#br0" timeOffset="151411">8937 4973 6546,'0'0'0,"0"-3"1825,4 0-432,8-1-321,-12 4-1072,4-3 833,7 3-241,-7 0-128,12 5-112,-16-5-352,12 5 273,1 8-33,2-8 160,-1 9-16,-14-14-384,16 6 336,3 10-32,-1-6-224,5 1 16,-23-11-96,24 12 64,2-1 17,3 1 15,-1-7-16,-28-5-80,25 13 96,1-7-16,-4 9-32,-2-10 48,-20-5-96,17 15 48,-1-5-16,-2-4 32,-10 9 16,-4-15-80,13 5 80,-13 7 16,0-6 64,0 4 0,0-10-160,-1 4 176,-5 7-16,-10-7-16,1 10-32,15-14-112,-17 12 96,-3 0 16,-3-1 0,-3 2-15,26-13-97,-27 13 128,-5-1-96,3 1 16,1 0-64,28-13 16,-27 10 0,5 1 16,1 0-32,5-6-192,16-5 208,-12 15-289,7-10-47,-6 8-576,10-11-657,1-2 1569,0 4-2945,2 0-1345,12-2-1377,-14-2 5667</inkml:trace>
  <inkml:trace contextRef="#ctx0" brushRef="#br0" timeOffset="155398">12466 4969 5138,'0'0'0,"0"1"1825,0-1-1825,0 0 1344,0 0-383,0 2-273,0-1-208,4 4-96,6 9-47,2-4 63,2 2 96,-14-12-496,18 13 592,3 0 65,1-1-33,6 1-112,-28-13-512,26 13 400,3 1-80,2 2-47,-2 0-33,-29-16-240,29 18 208,0-2-80,1 0 0,-2 1-64,1 1 32,0-2-48,-3 1-32,-1 1 64,-25-18-80,22 17 16,-3 0 48,-3 2 32,-3 0 0,-13-19-96,10 18 80,-7-4 64,1-1 48,-1-1-16,-3-12-176,0 4 241,0 8-33,0-9-16,-3 1 0,3-4-192,-4 5 144,-2-4 48,2 0 0,-2-1-48,6 0-144,-11 0 160,7-2-112,-7-3 32,8 1-64,3 4-16,-12-13 0,8 9-16,-8-10-224,8 3-176,4 11 416,-5-12-736,-6 1-289,8-3-400,-1 1-559,4 13 1984,-5-14-2642,1-2-527,1 3 304,-1-6-929,4 19 3794,0 0 0</inkml:trace>
  <inkml:trace contextRef="#ctx0" brushRef="#br0" timeOffset="153308">11435 5071 3073,'0'0'0,"-2"0"2609,2 0-2609,-3 0 2097,-8 0-208,8 0-288,-1 0-209,2-3-207,0-1-177,1 2-95,1 2-113,0 0-800,0-5 720,3 1-143,0 0-145,14-6-160,-17 10-272,13-3 144,5-8-48,1 9-48,3-3-32,-22 5-16,24-4-16,1 1 16,1 3-32,-1 0 32,-25 0 0,26 0 0,-1 0 0,0 4-16,-1 1 32,-24-5-16,24 10 32,0-7-32,-1 1 48,-2 0-48,-1 0 0,-2 0 48,-4-1-32,-2-2 16,-12-1-32,10 2 64,-7-2-16,7 0 64,-10-3-16,4 0 0,-1-1 32,0 0-32,-3 0 33,0 4-129,0-4 64,0 0-16,0 0-16,0 0-80,0 4 48,0-3-96,0 0-161,-1 1-255,-1-1-336,2 3 848,-3 0-1233,-1 0-544,0 0-480,1 0-608,-2 1-480,3 12 687,-4-10-783,6-3 3441</inkml:trace>
  <inkml:trace contextRef="#ctx0" brushRef="#br0" timeOffset="153426">11459 5305 7107,'0'0'0,"-4"0"2193,-2 0-320,-4 0-289,10 0-1584,-1 0 1425,1-3-128,3 0-177,-3 3-1120,10-12 913,1 10-129,4-9-128,4 7-144,0-6-143,-19 10-369,24-3 336,1-10-112,3 8-48,-28 5-176,29-11 128,-29 11-128,30-5 96,1-5-16,-1 7-64,-30 3-16,30-3 32,-2 0-32,-3 3 32,0 0-32,-4 0 0,-21 0 0,18 0 48,0 2-80,-2-1 64,-2 2-32,-14-3 0,12 3 0,-2 0 0,-6 1-32,8 1 16,-12-5 16,3 4-288,1 0-368,7-3-641,-8 0-864,-3-1 2161,2 1-3249,3 1-1281,-1-1-2017,-4-1 6547</inkml:trace>
  <inkml:trace contextRef="#ctx0" brushRef="#br0" timeOffset="150240">7413 5066 4978,'0'0'0,"0"0"0,-2 0 1857,-3 0-241,-5 0-207,6 0-224,4 0-1185,-12 2 976,9-1-128,-3 3-79,-4-1-17,10-3-752,-4 4 624,-8 8-143,6-7-241,-10 12-64,16-17-176,-13 18 288,-1 2 16,-1 3 144,1 2-16,-4 1-159,1-1-65,1 1-32,0-1-80,3-3-48,0-1 0,10-2-32,-9-1 16,11-2-32,-1-2-32,1-2-16,1 2-336,0 1-561,0-1-656,3 2-848,1-2-816,-4-14 3265,13 11-3762,-1-5-912,-12-6 4674</inkml:trace>
  <inkml:trace contextRef="#ctx0" brushRef="#br0" timeOffset="151016">8366 5123 3009,'0'0'0,"-6"0"1409,-7 0-113,1 0-15,1 0-1,8 0-207,-9-4-225,9 1-160,3 3-688,-4-3 593,0 1-1,1-1 16,1 0-31,2 3-577,-1-4 544,1 1-16,3 3-80,8-2-64,-8 2-63,13 0-65,-2 0-48,4 0-32,-18 0-176,21 0 128,2 1-48,1 0-48,0 1 48,-24-2-80,21 1 64,1 2-16,0-2 32,1 1-32,1-2 0,-2 0 48,1 0 0,-3 0-16,-20 0-80,17 0 96,-1 0 0,-1-4 16,-2 1-16,-13 3-96,13-3 113,-1 1-33,-8-1-16,-4 3-64,13-3 32,-10 3 0,7 0 0,-10-2 16,5 2-32,-5 0-16,4 0 0,-2 1-16,1 3 16,-3 0 0,0-4 0,2 4-48,-2 1 48,0 1-64,0 4-177,0-10 241,0 5-416,-1-1-208,0 8-208,-2-11-145,3-1 977,-2 5-1248,-2-1-369,-1 0-640,1 1-817,4-5 3074,0 16-2721,-1-14-528,1-2 3249</inkml:trace>
  <inkml:trace contextRef="#ctx0" brushRef="#br0" timeOffset="151152">8408 5401 5682,'0'0'0,"0"0"0,-6 1 1953,-6 0-208,7-1-176,-7 0-145,12 0-1424,0 0 1185,0-2-161,0-3-127,0 1-193,3-6-160,10 10-176,-10-5-112,15-5-47,-6 10-81,-1-4 32,2 0 0,1-1-64,-14 5-96,15-3 144,1 0-112,0 0-16,3 1-16,1 2-16,3-3-16,1 3 16,-2-3 64,-3 3-32,1-2-16,-3-1 0,1 3-144,-4 0-352,1 0-401,-1 0-720,-2 0-768,1 0-752,2 0-529,13 3 433,-14-3 656,-14 0 2577,0 0 0</inkml:trace>
  <inkml:trace contextRef="#ctx0" brushRef="#br0" timeOffset="148218">5030 5209 1360,'0'0'0,"-2"0"993,0 0 159,-2-3 209,4 3-1361,-4-3 1328,0 3-175,0 0-225,0 0-159,0 0-49,1 0-64,2 3-47,-1-2-97,2-1-512,0 3 400,0 0-32,0-2-16,3 1 32,-3-2-384,12 2 369,-1-1-97,4-1-48,2 0-80,-17 0-144,20 0 64,4 0 0,3-3-64,1 1 0,-28 2 0,29 0 0,-4 0 16,1 0 32,-1 0-32,-25 0-16,24 2 48,-2-2-32,1 3-16,-1 0 48,-22-3-48,20 1 16,-1 1 96,-4-1-48,-5-1 32,-10 0-96,4 2 96,1-1-32,-2 0 0,-3 1-48,0-2-16,0 1 32,0 1-128,-3 2-96,-2-1-256,5-3 448,-11 3-768,9 0-433,-9-1-512,7 0-704,4-2 2417,-5 3-3009,-8 0-1073,13-3 4082</inkml:trace>
  <inkml:trace contextRef="#ctx0" brushRef="#br0" timeOffset="148992">5031 5438 3265,'0'0'0,"-5"2"2225,-9 1-368,9 0-224,5-3-1633,-11 3 1408,11-2-191,-1-1-177,1 0-255,0 0-785,3 0 544,10-4-176,1-1-128,3 2-64,-17 3-176,21-4 176,5 0-48,0-1-32,2 3 0,-28 2-96,27-2 49,1 2-17,-2 0 0,1 0-16,-27 0-16,26 1 16,0 0 64,0 3-48,-1-1 64,-25-3-96,26 1 16,-3 2 48,-2-2-128,-1-1-256,-20 0 320,19 0-833,-2 0-800,1-2-992,-1-3-928,-17 5 3553,28-3-4851,-28 3 4851</inkml:trace>
  <inkml:trace contextRef="#ctx0" brushRef="#br0" timeOffset="149019">6094 5199 3521,'0'0'0,"0"4"1393,3 9-321,-1-1-31,-2-12-1041,5 11 1008,-2 2-159,-1 5-161,0 1-192,-2-19-496,4 21 384,-4-21-384,5 22 384,5 0 1,-7-1 47,8-1-32,-11-20-400,3 19 368,13-2 0,-1-4-31,-1-7 79,-14-6-416,19 12 384,0-11 16,3 1-32,3-2-112,-25 0-256,22 0 288,2-3-79,1-2-33,-3-8 48,-22 13-224,23-4 176,-1-12 0,-2 4-16,-3-2 96,-17 14-256,16-14 208,-2 0 64,-1-2 16,-9 0-159,-4 16-129,10-14 208,-10-2-32,0-2 16,0-1-48,0 19-144,0-20 144,-2 1-48,-9-3-32,1 2 16,10 20-80,-14-22-80,-1 3 64,-2 2-80,-4 2-32,21 15 128,-22-12-96,-4 1-112,0 8-128,-1 0-193,27 3 529,-25 0-688,-1 12-240,1 1-305,0 7-256,2 3-239,2 3-97,4 2-32,1-2-16,16-26 1873,-13 31-1809,0-2 449,1 0-705,12-29 2065</inkml:trace>
  <inkml:trace contextRef="#ctx0" brushRef="#br0" timeOffset="146642">3185 5265 2176,'0'0'0,"0"-4"1089,0 4-1089,0-11 1249,-2 9 127,-8-2 33,5 1-145,5 3-1264,-13-3 1073,9-1-129,-8 0-79,8 0-145,4 4-720,-12-3 624,8 0-207,-7 1-113,7 2-96,4 0-208,-5 0 144,-1 1 0,-4 3-48,7 11-64,3-15-32,-4 12 96,-1 5-80,-1 1 0,6-18-16,-4 21 16,1 4-48,2 1 64,1 3-32,4-3 48,-4-26-48,15 27 48,-2-1-32,4-5 48,4-2 16,-21-19-80,21 16 160,4-5 32,1-7 80,1 0 49,-27-4-321,30 1 320,-1 0 0,-1-1-80,-4-3 0,-24 3-240,23-5 192,-2-8 0,-4 9-16,1-9 16,-18 13-192,15-5 241,-1-12-65,-4 4-48,1-2-16,-11 15-112,11-16 80,-7-1 16,11-3 0,-11 1-32,-4 19-64,10-21 48,-7-2-16,1 3 16,0-2 0,-4 22-48,2-23 64,-2 0-32,-1-1 16,-3-2-48,4 26 0,-14-22-96,1 3 0,-3 2 0,-3 1-32,19 16 128,-25-13-160,-3 1-16,-4 8-48,-2 1-49,34 3 273,-33 0-288,4 0-80,-2 10-112,5 2-80,26-12 560,-25 14-705,3-1-63,1 3-192,5-1-177,16-15 1137,-15 16-1361,4-2-399,7 4-353,0-1-336,4-17 2449,16 28-1873,-16-14-448,0-14 2321</inkml:trace>
  <inkml:trace contextRef="#ctx0" brushRef="#br0" timeOffset="150051">6982 5120 3393,'0'0'0,"3"0"1393,-3 0-1393,3-4 1392,1-7 33,8 9 16,-12-1-113,0 3-1328,3-4 1089,1 2-225,0 2-192,6 0-127,-10 0-545,5 3 448,7 10-112,-1-9-32,2 14-48,-13-18-256,15 17 256,2 1 49,3 3-33,1 3-48,-21-24-224,23 23 192,2 3-48,1 0 16,3 0 0,-4-2-144,1-1 144,0 0-48,-1-4-16,0 2 160,-2-3-208,-2 1 48,-1-1 65,-3-2-65,-3-3 80,-3-9 48,-9 9-32,3-11-32,-2 2 32,0 0-16,-3-1-64,0-3-112,0 3 144,0 0-16,-4 0-48,0-1 16,4-2-96,-5 2 64,-6 0-16,7-1 32,-2-1 16,6 0-96,-10 0 32,7-3-64,-2-1-208,0 0-448,5 4 688,-4-10-1088,-1 7-625,0-1-528,1-10-817,4 14 3058,-2-3-3633,2-10 623,0 1-431,0 12 3441</inkml:trace>
  <inkml:trace contextRef="#ctx0" brushRef="#br1" timeOffset="-199276.73">17747 6927 1936,'0'0'0,"15"-15"401,-1 1 63,4-5 80,-2 1-48,-3 4-128,-13 14-368,14-11 193,-1 0-145,2 7 32,-5-9 160,-6 9 160,8-11 256,-9 11 145,1-12-17,-4 16-784,3-3 720,2 0-288,-3 3-320,1 1-240,-3 15-64,0 3 32,0 6 48,-3 4 48,3-29 64,-5 32-32,-7 4 16,8 3-48,-1 4 32,5-43 32,-11 46-48,9-1 16,-2 1 32,4 0-16,0-46 16,0 48-16,0 3 0,10 2 16,-6 4-16,-4-57 16,16 56 0,-4 0-16,1 4 0,2 6 0,-15-66 16,16 72 0,-1 6-128,0 4 0,-2-1 16,-13-81 112,12 81-112,1-2 144,-3-2-16,-6-7 16,10-6 48,-12-7 112,3-7 176,-2-4 128,1-6 97,0-3-1,1-4-80,-2-3-48,0-5 17,0-2-49,-1-4 0,-2-5-32,0-14-400,0 13 144,0-8-16,0 7-48,0-9-48,0 1 176,0 0 17,0-2-17,0 0 16,0-2-224,0 1 224,-1 1-16,0-2-16,-2 0 0,3 0-192,-4 0 144,0-5-48,1 2 48,-1-1-64,4 4-80,-3-12 352,-1 8-15,1-8-33,-1 8-16,4 4-288,-5-15 32,5 15-32,-1-4-32,-1-12-128,2 12-272,0-14-513,0 18 945,3-12-1537,2 0-640,5 0-544,-6-1-96,11 0 704,-4-3-688,-11 16 2801</inkml:trace>
  <inkml:trace contextRef="#ctx0" brushRef="#br0" timeOffset="-212959.73">8370 6995 512,'0'0'0,"3"-3"576,-1-8-240,1 6 144,-1-9 161,-2 14-641,0-3 720,0 0 80,0-1 1,-1 1-17,1 3-784,-4-5 656,1 1-143,-2 0-97,0 0-128,5 4-288,-5-2 240,-1-1 0,-5 3-48,8 0-64,3 0-128,-5 0 112,0 0-128,1 1-48,0 10 0,4-11 64,-3 4 32,2 0 160,-2 0 65,-1-2 31,4-2-288,-2 2 208,-1-1-32,0-1 16,-1 2 80,4-2-272,-4 1 208,4-1-208,-3 1 128,-3 2-64,0 1-16,6-4-48,-4 4 0,4-4 0,-3 5 0,-3 9-48,2-1-16,0 7-16,4-20 80,-4 23-48,3 2 0,-1 3 0,2 1 0,0-29 48,0 30-32,3 4-32,0 4 16,0 1 16,9 2 16,-9 1 0,10-2 48,-13-40-32,3 38 0,-3-38 0,13 38 0,-9-6 16,9 2 0,-9-4 16,10 0 16,-11 4-32,10-2-16,-11 3 48,-2-35-48,12 35 0,-7 2 64,-5-37-64,10 37 48,-7 0-64,-3-37 16,4 37-16,6 1 0,-7 1 0,1-3 64,-4-36-48,4 36 48,-2-1 96,3-3-48,-5-32-96,4 30 80,-4-30-80,4 27 176,0-2-48,-2-3 48,3 0 49,-5-22-225,2 19 240,1-2 128,-3-1 192,0-16-560,0 13 752,0-13-752,-1 10 833,-3-4-33,-2-2-240,-6 2-127,12-6-433,-6 4 432,-8-1-48,1 0 48,13-3-432,-16 1 416,0-1-111,-3 0-49,1-2-16,0-1-64,18 3-176,-18-4 96,1-1 16,-2-6-64,3 8 0,-2-2-304,2-5-80,3 10 192,0-4-32,13 4 176,-14-3 128,2 3-16,0 0-176,1 4-64,11-4 128,-3 6-80,-9-2-48,8 7 64,1-10-49,3-1 113,-5 6-96,3-3-192,0 1-352,2-2-320,0-2 960,0 0-1473,4 0-432,13-5-800,-3 2-881,-14 3 3586,34 3-2817,-17-6 80,-17 3 2737</inkml:trace>
  <inkml:trace contextRef="#ctx0" brushRef="#br0" timeOffset="204416">2892 7142 2080,'0'0'0,"-1"-2"593,-1 0 79,2-3 64,0 1 49,0 4-785,0-13 800,0 2-128,0 7-223,0-10-209,0 14-240,0-2 112,0-2-16,0 0-32,0 0 96,0 4-160,0-3 256,0 3 128,0 0 80,-2 0 17,2 0-481,-4 1 368,0 11-80,-7-2-112,6 6-32,5-16-144,-16 23 128,2 5 0,-4 8 16,-1 6-16,19-42-128,-22 47 128,-3 2-16,-3 6 16,-3-1 1,31-54-129,-32 56 96,-4 3 0,0 0-48,-2 3 32,38-62-80,-38 61 64,5-2-32,1-1 80,2-4-48,30-54-64,-28 51 96,1-2-32,4-5 0,3-2 32,4-5-16,16-37-80,-16 35 96,3-4 32,1-1 16,1-5 0,7-2 32,-7-4 0,8-3 33,-3-3 15,2-9-64,-1 6 0,3-8-48,1-1-96,1-1-16,-1 2 0,1-2-144,0 0-128,2-5-225,-2 5 497,4-11-816,0 6-433,6-6-527,-7 8-513,11-8 16,-10 9 688,10-9-880,-14 11 2465</inkml:trace>
  <inkml:trace contextRef="#ctx0" brushRef="#br0" timeOffset="-206859.73">12236 7908 1616,'0'0'0,"0"0"689,-2 0 127,2 0 48,0 0-864,-1 0 881,1-3 47,3-1-31,0-6-1,-3 10-896,11-3 896,-8-8 17,7 7 47,-5-10-47,-5 14-913,14-3 880,-9-10-144,12 10-111,-5-11-81,-12 14-544,14-11 400,2 0-80,3-2-64,-1 1-32,-18 12-224,17-13 145,2 0-1,-2-2-64,1-1 32,-18 16-112,16-16 160,-2 0-32,0-1 16,-2 0-16,-12 17-128,11-19 144,-1-1-16,1-1 16,-7-2-32,-4 23-112,14-23 112,-12-1-16,2-3-48,0-1 32,-4 28-80,3-31 48,0-4 32,-3 2-16,0-2-16,0 35-48,0-33 16,-2 3-16,-9 2-80,6 5-64,5 23 144,-14-18-240,1 2 0,0 4-80,0 9-16,13 3 336,-15-3-384,0 3-33,0 0 97,0 3 32,15-3 288,-14 15-240,-1-2 80,2 3 16,0 3 16,0 1 16,13-20 112,-12 22-96,0 5-48,7 3 0,5-30 144,-11 34-144,11-34 144,-1 35-128,0 0 48,1-1 31,0-4 49,0-30 0,2 28-16,2-1 65,8 0-17,-8-1 16,-4-26-48,12 24 96,-7 0 16,8-4-16,-9-1 48,-4-19-144,13 16 128,-9-1 0,11-2-32,-15-13-96,3 13 112,-3-13-112,16 13 64,-6-3 32,1 1 32,3-7 0,-14-4-128,13 11 192,0-10 0,2 1 32,-2-2-31,-13 0-193,15 0 176,-3 0 16,0-3 0,-1-1-16,-11 4-176,4-12 144,12 8 48,-12-11-16,-4 15-176,13-4 192,-10-12-32,1 5 48,8-1-48,-9 0-32,-3 12-128,4-13 177,0-1-81,7-2-32,-11 16-64,0-16 64,0 16-64,4-18 48,6-1-16,-10 2 16,5-1-32,-5 18-16,4-14-16,-1 2 16,1 8-80,1-7 16,-5 11 64,4 0-96,-2 0-64,1 0-33,-3 0 1,0 0 192,0 5-176,0-1 80,0 11 32,0-11 0,0-4 64,-2 18-32,1-5-32,0 2 32,0 3 0,1-18 32,-1 17-32,1 1-16,0 0 48,0-1 0,0-17 0,3 16-16,10-3 64,-3 0-32,1-1-16,-11-12 0,13 5 32,1 7-32,2-9 32,0 1 0,-16-4-32,16 5 64,0-3-16,1-1 0,1-1 16,-18 0-64,16-2 64,0-2 32,-2-8-16,-2 9 32,-12 3-112,11-14 112,0 4 0,-7-2-31,12 0-33,-16 12-48,11-14 64,0 1-64,-1 0 64,1-4-32,-11 17-32,11-16 16,-7-2 32,9-1-16,-9 1 64,-4 18-96,11-20 16,-8 1 64,1 0-64,0 2-16,-4 17 0,3-16 0,0 6-48,0 7-48,-3-2-48,0 5 144,3 0-208,-3 2-49,0 9 49,3 4 32,-3-15 176,0 16-128,0 4 64,0 1-32,0 2 64,0 3 0,2 0-16,1 1 32,1-1 32,7-2 32,-9 0-16,11-6-16,-9 1 32,-4-19-48,17 13 64,-17-13-64,13 12 48,2-6-96,0 0-496,-15-6 544,17 4-1489,3-4-1872,4 0-1105,3-3-1025,-27 3 5491,0 0 0</inkml:trace>
  <inkml:trace contextRef="#ctx0" brushRef="#br0" timeOffset="-211920.73">8992 7253 928,'0'0'0,"0"0"0,2-12 464,1 9 0,1-12 145,6 11 47,-10 4-656,3-11 720,2 9-31,5-9 15,-10 11-704,3-3 704,-3 3-704,4-12 625,0 9 47,7 0-48,-11 2 48,0 1-672,0 0 609,0 0-129,0 0-192,0 14-176,0-14-112,2 16 0,1 8-48,-3 6 32,3 5-16,-3-35 32,2 38-16,1 5 16,0 3-16,1 2 16,-4-48 0,3 47 16,1 1 48,-1 0 48,1-2 64,-4-46-176,5 44 256,5-3 96,-7-3 17,7-3-1,-10-35-368,3 32 256,1-3-48,7-6 16,-11 0-32,0-23-192,4 19 272,0-1 16,0-2-47,-1-5 15,-3-11-256,2 11 288,-2-6-48,0 7 0,0-10-32,0-2-208,0 4 144,-1 0-16,0 0-16,-2 0 16,3-4-128,-2 4 64,-1-1 32,0-2 17,2 1-17,1-2-96,-2 0 208,1-3-80,0-1-80,0-10-112,1 14 64,-2-4-449,1-13-431,1 1-673,0 1-720,0 15 2273,0-17-3073,3 1 32,0-2 1008,1-1-224,-4 19 2257,0 0 0</inkml:trace>
  <inkml:trace contextRef="#ctx0" brushRef="#br0" timeOffset="210068">5063 7933 3921,'0'0'0,"0"0"1377,-1 0-161,0 0-239,1 0-977,-1 0 912,1-4-79,2 1-17,2-12-96,-4 15-720,14-3 625,-11-12-161,12 11-128,-4-10-48,-11 14-288,11-4 192,2-11 16,1 4-48,-2 0-63,-12 11-97,11-12 112,2 0-16,-1 0 48,1-4-48,-13 16-96,12-13 128,1-5-16,-1 1-16,-1-1-16,-11 18-80,12-20 112,1 1-32,-9 0-16,11-1 16,-15 20-80,3-19 96,8-1-16,-8-1 64,0 1-32,-3 20-112,3-22 160,0 0-32,-3-2-64,0 1 48,0 23-112,0-24 81,-4 0-1,1 0 16,-10 1-32,9 0-16,-10 1-32,4 3 32,0 0-48,-3-1-16,3 5-16,-1 2-32,-2 9-64,13 4 128,-11-13-161,0 13-47,-1 0-64,1 0 128,11 0 144,-12 4-192,-2 7 48,2 0 0,1 3-16,11-14 160,-12 18-96,8 2-16,-10 2 48,9 3-96,5-25 160,-12 30-160,12 4-48,-1 2 31,1 3 33,1-2 48,11-3 64,-8 1 32,9-3 0,-13-32 0,11 30 0,0 0 64,1-4 0,-2 0 48,2-2 17,-1-1 47,0-3 0,0-3 32,-11-17-208,13 14 208,0-1-32,2-3 0,-1-4-96,-14-6-80,16 13 64,0-7-48,0 7 16,-1-7 48,-15-6-80,14 11 80,-1-5-16,1 4 48,0-5-32,-14-5-80,12 4 112,-2 0 16,-6-2 48,11-1 1,-15-1-177,4 2 224,9-2 0,-9 0 0,10-3 48,-14 3-272,3-10 240,7 7 16,-7-8-16,8 9-64,-11 2-176,2-14 144,2 10 17,7-10-49,-9 0 64,-2 14-176,5-12 160,-3-3-16,1 0 32,0-1-112,-3 2 64,3-4-112,-3 1 32,0-2 0,0 19-48,0-17 0,0-1 48,-1 2-48,1 2-16,0 14 16,0-14-32,0 10-16,0-9 0,0 10-48,0 3 96,1-3-64,2 3-32,0 0 0,0-3 48,-3 3 48,3 0-96,0 0 16,-1 2 16,0 1-32,-2-3 96,3 5-96,1 7 0,1-6 0,6 8-1,-11-14 97,5 11-48,5 2 32,-7 3 16,1 0-48,9 0-16,-10 3-32,9-2 64,-9 1 0,-3-18 32,4 19 0,8-2-80,-10 0-16,3 1 80,-5-18 16,12 14-48,-10 1 96,3-11 48,5 8-80,-10-12-16,4 2 80,7 2-80,-7-3 16,8-1 32,-12 0-48,2 0 16,9 0 64,-8 0-80,1-3 16,-4 3-16,10-2 48,-7-2-16,8 0 32,-9-6-15,-2 10-49,4-3 0,1-1 16,-1-1-16,6-6-16,-10 11 16,0-3 64,5-9 32,-1 8 48,-1-12 0,-3 16-144,4-12 96,1-3 0,-1-2 0,-1 0-96,-3 17 0,4-18 48,8-2-128,-9-2 16,1 2 32,-4 20 32,13-21-48,-8 4 0,5 4 32,-6 9-16,-4 4 32,5-12-48,-1 12 48,0-4-48,-1 1 0,-3 3 48,3-2-48,0 2 0,-3 0-16,0 0-48,0 0 112,3 1-97,-3 3-15,3 9-16,-1-1 112,-2-12 16,4 14-112,0-1 32,6 4 0,-7 1 32,-3-18 48,13 20-32,-10 2 16,11-3 32,-3 1 16,-11-20-32,11 19 0,2 3-32,0 2-16,2 1 16,-15-25 32,16 26-48,-1-2-192,-1-4-464,2-3-625,-16-17 1329,16 14-2097,3-2-928,1-7-433,4 6-1136,-24-11 4594</inkml:trace>
  <inkml:trace contextRef="#ctx0" brushRef="#br0" timeOffset="-204322.73">15325 7331 4113,'0'0'0,"0"-4"2049,0-8-640,2 9-144,-2 3-1265,0-2 1120,-2 2-111,-1 0-289,-11 4-352,14-4-368,-12 14 176,-2 2-64,-7 3 16,-1 6 48,22-25-176,-26 26 256,-3 7 129,-2 1 15,-3 1 32,34-35-432,-34 34 416,2 0-64,2 1-48,-1-5-47,31-30-257,-27 28 176,2-3-16,6-5-32,3-4 16,16-16-144,-10 16 80,7-4-144,0-6-576,3 5-785,0-9-1616,15 2-1185,-5-3-1089,-10-1 5315</inkml:trace>
  <inkml:trace contextRef="#ctx0" brushRef="#br0" timeOffset="-204249.73">15701 7586 2897,'0'0'0,"0"1"1521,0 2 143,0-3-1664,2 3 1761,-2-2-64,3 1-240,0-2-209,-3 0-1248,4 0 1041,7-3-145,-9 0-112,-2 3-784,15-4 705,-4 2 15,4-1-32,0 0-15,3 0-145,-18 3-528,19-2 384,2-3-192,-1 5-96,1 0-48,0 0-32,-21 0-16,20 0 32,1 0-32,2 0-32,2 0 32,-25 0 0,26 0-16,2 2 32,-1-1-16,1 1 0,-28-2 0,29 0 0,-1 0-16,-2 0-80,-26 0 96,25 0-192,-25 0 192,21 0-320,0 0-64,-3 0 32,-2-5-17,-16 5 369,14-3-448,-4-1-160,-6-7-224,-4 11 832,3-2-1137,-3 2 1137,0-5-1617,0 1-528,0 4 2145,-4-10-2737,-2 7-80,6 3 2817,-13-3-2017,3-9-592,10 12 2609</inkml:trace>
  <inkml:trace contextRef="#ctx0" brushRef="#br0" timeOffset="-203467.73">15779 7345 7107,'0'0'0,"0"-2"2241,3-3-576,-1-6-305,1 11-239,-1-2-337,-2 2-784,0 0 480,3 2-272,0 11-16,-3 1-15,0-14-177,3 24 208,-1 3-32,1 3 16,1 3 16,-4-33-208,4 33 176,0 2 48,0 0-64,0 2 0,-4-37-160,4 33 192,7 0-32,-9-2 32,-2-31-192,4 30 161,-4-30-161,13 27 112,-11-4 48,11-2-32,-10-5-32,-3-16-96,13 14 96,-11-4-128,9-7-272,-7 1-545,-4-4 849,13 0-1568,-1 0-1298,3-4-1456,18 4 705,-33 0 3617,19-4-3954,-19 4 3954</inkml:trace>
  <inkml:trace contextRef="#ctx0" brushRef="#br0" timeOffset="-203427.73">17012 7495 2513,'0'0'0,"2"3"1376,1-1 161,2 2-96,-5-4-1441,2 2 1456,-2-1-143,0 1-65,0-2-95,0 0-1153,-1 0 1040,-2-3-111,-1-2-113,0 2-95,4 3-721,-5-13 576,2 9-80,-1-6-32,0 6-128,-1-11-47,1 5-33,-8-2-16,10 2-96,2 10-144,-5-10 176,-7-3-32,8 0-80,-9 1 32,13 12-96,-5-13 48,-9 1-48,1 1 80,1 6-64,12 5-16,-13-11 32,-3 8-32,0-2 16,-1 3-32,17 2 16,-18 0-32,1 0-16,1 5-208,0 10 16,16-15 240,-15 15-96,4 1-32,0 4 208,0 3 32,6 0-112,-7 3 32,9 2-16,-1 2 32,4-30-48,-1 32 80,1 0 16,0-1 16,4 1 32,-4-32-144,12 30 128,-8-3 64,12-3-192,-1-3 272,-15-21-272,16 17 257,3-1-33,3-4 144,7-8-208,-29-4-160,32 10 112,4-10 16,3 0-96,5-3 0,-44 3-32,44-10-112,1 6-192,-4-11-416,-4 4-497,-37 11 1217,35-13-1761,-5 0-832,-3-1-1297,-1 3-272,-26 11 4162,22-13-4978,-22 13 4978</inkml:trace>
  <inkml:trace contextRef="#ctx0" brushRef="#br0" timeOffset="-204700.73">14952 7341 3329,'0'0'0,"0"2"1329,-2-1-145,1 0-79,1-1-1105,0 1 1104,0-1-127,3 1-129,1 1-144,-4-2-704,10 4 657,-6 0-49,11 8-48,-2 1-48,-13-13-512,12 14 529,1 3 15,0 2-64,3-2 16,0 5 33,3-2-129,0 0-16,1 1-32,3-4-112,-1-1-16,3 0-32,-1-1-80,-24-15-112,25 13 145,1 2 15,-4-3-48,1 0 32,-23-12-144,22 12 96,0 0-64,-4-7 64,-1 8-48,-17-13-48,16 6 48,-5 9 48,0-10-48,-7 9 0,-4-14-48,10 4 16,-7 6 16,0-4-64,-3 6 64,0-12-32,0 4 16,0 6 64,0-7-64,0-3-16,0 6 0,0-6 0,0 5-48,-3 0-256,-1-1-272,-6-1-353,10-3 929,-5 2-1408,1-2-449,-2 0-576,0 0-593,6 0 3026,-4-5-3073,1 1-961,3 4 4034</inkml:trace>
  <inkml:trace contextRef="#ctx0" brushRef="#br0" timeOffset="-207851.73">11779 7359 1968,'0'0'0,"-4"0"1937,4 0-1937,-3-5 1649,-10 1-96,10 1-193,-10 3-351,13 0-1009,-4 5 640,-8 9-192,6 4-96,-10 2-79,16-20-273,-11 23 304,-3 1 80,0 3 32,-1-1 48,15-26-464,-16 26 449,-1 2-33,-1-2-112,1-1-48,17-25-256,-16 23 192,0-3-32,6-2-32,4 0-16,6-18-112,-10 15 64,8 0-496,1-2-848,1-1-1442,0-12 2722,0 14-3986,3-1-1152,-3-13 5138</inkml:trace>
  <inkml:trace contextRef="#ctx0" brushRef="#br0" timeOffset="-205865.73">13759 7426 6755,'0'0'0,"0"0"0,-1 0 2017,-3-3-593,-1-1-159,2 4-161,-3 0-223,1 0-257,-1 1-256,-4 3-112,10-4-256,-6 12 240,-7 0 16,1 2 49,0 2-17,12-16-288,-14 17 224,0 2-32,-2 0-96,0-2 0,16-17-96,-17 17 16,3 3 32,2-2-32,6 1 16,6-19-32,-11 16-64,6-3-400,1 4-481,1-4-671,3-13 1616,-1 13-2481,1 0-849,4 0 241,9-8-753,-13-5 3842,0 0 0</inkml:trace>
  <inkml:trace contextRef="#ctx0" brushRef="#br0" timeOffset="205326">2115 7477 2305,'0'0'0,"0"-3"800,0 3-800,3-5 928,-3-5 1,0 10-65,0 0-144,0 0-720,0 0 497,0 5-129,0 10-96,4-1-32,-4-14-240,12 16 144,-8 0-32,10 1-16,-2-1-32,2-1 32,0-2 0,2 2 48,0-1-15,-16-14-129,16 11 176,0-5-16,0 4 0,0-8 64,-16-2-224,14 3 224,0-2 48,0-1 48,-3 0-16,-11 0-304,11-4 321,-7-7-1,11 7 0,-13-12 0,-2 16-320,5-13 336,5 0-32,-10 0 0,0 1 1,0 12-305,0-13 224,0-1 64,-3-1-112,-9-1 16,12 16-192,-4-13 128,-12 0-64,4 0-48,-1 10-96,13 3 80,-14-16-192,-1 12-288,1-1-513,1 5-752,13 0 1745,-14 0-2881,4 6-32,6 9-1121,4-15 4034</inkml:trace>
  <inkml:trace contextRef="#ctx0" brushRef="#br0" timeOffset="-208093.73">11397 7467 5042,'0'0'0,"0"0"1809,0 0-417,0 0-1392,0-4 1009,0 0-113,4 0-111,1 0-129,-5 4-656,11-3 528,-6 1-192,9-1-80,-1 3-128,-13 0-128,15 0 64,4 4 0,3 8-48,2-2 0,1 5 32,4 1-32,0 0 0,-29-16-16,31 18 49,-31-18-49,29 17 48,0 2 0,-3 0 16,-1 0 48,-25-19-112,21 18 48,-1 1 80,0-3-16,-3 0-16,-17-16-96,16 15 112,-1-1 0,-2 1 48,-3-4 0,-10-11-160,4 6 208,7 6 16,-9-9-16,1 0 16,-3-3-224,5 4 177,-4-1-1,-1-2-32,0 1 0,0-2-144,0 3 128,-1-3-64,-4 1-112,5-1 48,-4 0-320,4 0 320,-6 0-705,-4 0-335,6 0-561,0-4-784,4 4 2385,-4-10-3153,0 7 383,0-11-703,4 14 3473</inkml:trace>
  <inkml:trace contextRef="#ctx0" brushRef="#br0" timeOffset="-206392.73">13456 7448 3841,'0'0'0,"-1"1"1777,-2 1-272,-1-1-113,4-1-1392,-4 1 1153,1 4-305,2-1-191,-1-1-145,2 9 16,3-8 16,0 6 33,9-4-65,-12-6-512,4 13 416,13-1 16,-2 0 64,4-1 97,-19-11-593,19 10 576,2-4-48,3 6-160,-2-7-160,-22-5-208,24 12 193,0-8-81,0 8 32,1-8-16,-25-4-128,22 12 64,0-8-32,-2 7 16,-4-7-32,-16-4-16,13 13 48,-1-7-16,-8 7-16,9-7 32,-13-6-48,3 13 0,0-2 32,0 0-64,0-6-16,-3-5 48,0 15 0,0-11 0,0 8 0,0-8 32,0-1-80,0 9-80,0-9-176,2 0-241,-2-3 545,0 4-784,0-1-352,0-2-321,0-1-640,0 0-800,2 0-449,20 13 721,-22-15-80,0 2 2705</inkml:trace>
  <inkml:trace contextRef="#ctx0" brushRef="#br0" timeOffset="208828">4692 7501 2369,'0'0'0,"-1"0"896,-1-2 160,-2 0-15,4 2-1041,-3-3 912,-1 3-159,-2 1-145,1 10-96,-6 2-64,7 4-63,-10 2 15,4 3-16,10-22-384,-13 24 352,-3 3 32,-1 5-16,-2 3-15,-3 1-1,22-36-352,-23 36 320,1-1 0,3 0-64,0-4-48,19-31-208,-15 29 160,0-5-16,4-2-48,7-6 1,4-16-97,-5 12 48,3-6-96,2-3-449,0-3 497,0 4-1280,4-3-1217,12-1-657,-4 0-1360,-12 0 4514</inkml:trace>
  <inkml:trace contextRef="#ctx0" brushRef="#br0" timeOffset="208583">4244 7522 1472,'0'0'0,"-1"3"144,-3 1 32,4-4-176,-2 4 272,-1-1 65,2 2 47,-1-3 0,2-2-384,-1 3 384,1-1 16,0-1 65,0 0 79,0-1-544,0 0 624,0 0 64,3 0 17,-1 0-49,-2 0-656,3-2 624,-1-1-111,2 3-65,1 0-80,-5 0-368,10 0 352,-6 0-32,12 0-32,-3 1-96,2 1-96,1 1-16,1 3-47,2 7-17,-19-13-16,21 13-16,3 3 0,0 1 16,2 4 16,-26-21-16,27 21 0,2 1 0,-2 1 0,-1-2 48,-26-21-48,23 22 48,0-1 16,-1 0 0,-1-3 32,-21-18-96,18 18 160,1-5 16,-4-1 16,-1-2 64,-14-10-256,3 6 256,12 6-16,-14-10-32,11 3 32,-12-5-240,0 4 193,4-1 31,-1-1-64,0 0-80,-3-2-80,3 3-16,0-1-48,0-1 0,-3 1 32,0-2 32,0 1 80,0 3-64,0-1 144,0 2 32,0-5-192,0 3 144,-2-1-16,1 3-128,-2-4-96,3-1 96,-3 1-336,-1 0-240,2 0-273,-2-1-335,4 0 1184,-3 0-1553,0 0-576,0-3-320,2-1 592,1 4 1857,-2-13-2721,2 13 2721</inkml:trace>
  <inkml:trace contextRef="#ctx0" brushRef="#br0" timeOffset="-211724.73">9218 7589 1968,'0'0'0,"3"-3"897,0-8 191,1 7 65,-4 4-1153,4-13 1216,-1 13-159,9-3-177,-9 3-111,8 0-161,0 6-80,1 7-16,3-1-79,-15-12-433,17 16 496,1 1 48,1 2-64,3 0 17,-22-19-497,24 20 416,1-1-112,1 0-32,-3-2-80,-23-17-192,24 19 160,-4-1 0,-1-1-16,0 1-16,-2-2 32,-17-16-160,16 14 80,-1-1 48,0 1-144,-2-3 16,-13-11 0,14 10 16,-4-4 49,-5 4 159,-5-10-224,10 3 208,-10 1-16,4 1-32,-1-4 0,-3-1-160,2 3 128,-2-3-128,3 5 96,-3-3-32,2 1 0,-2-1-16,0-1 32,0 0-48,0 0 0,0-1 32,0 0-32,0 0 0,0 0-160,-1 0-352,0 0-416,-1-3-545,1-2-592,-2 1-912,0-6-513,1 7 929,-1-9-272,3 12 2801</inkml:trace>
  <inkml:trace contextRef="#ctx0" brushRef="#br0" timeOffset="-211494.73">9613 7567 3729,'0'0'0,"0"-2"1905,0-1-128,0 3-176,0 0-241,-1 0-255,-2 5-433,-10 6-240,8 4-48,-10 4 17,3 1 63,-3 2 32,-2 1 16,17-23-512,-20 26 529,-2-1-49,-2 3-48,-2-1-32,26-27-400,-26 27 320,-2 0-192,4-3-64,1-1-96,23-23 32,-21 21-16,3-3 80,4-4-64,10 0 48,4-14-48,-12 11-128,12-8-528,-1 3-913,1-2-1440,0-4 3009,3 5-4722,10-1-1009,-13-4 5731</inkml:trace>
  <inkml:trace contextRef="#ctx0" brushRef="#br0" timeOffset="211129">6678 7565 2689,'0'0'0,"0"0"1360,0 0 177,0 0-1537,-1 0 1521,0 0-321,-3 0-207,0 0-129,-7 2-160,7-1-95,-8 11-113,1-1-96,11-11-400,-12 15 304,-2 5-32,-2 3-47,-5 2-1,21-25-224,-20 28 288,-3 2 16,0 1 32,-1-2 48,24-29-384,-25 32 352,2-6-95,3 0-33,0-5-80,20-21-144,-16 19 96,4-2 0,6-2-80,-5-2 48,11-13-64,-2 10 16,-1-4 16,2 5-16,1-6-192,0-5 176,0 3-769,3 0-623,8-2-1009,2-1-1169,-13 0 3570,16 1-3137,0-1-689,-16 0 3826</inkml:trace>
  <inkml:trace contextRef="#ctx0" brushRef="#br0" timeOffset="-212465.73">8814 7670 2321,'0'0'0,"-3"2"1472,3-2-1472,-6 2 1473,-7 1-128,9 0-225,-1-1-160,5-2-960,-11 1 785,8 3-241,0-1-176,-2 10-128,5-13-240,-4 5 160,0 12 1,0-1-49,2 3-16,2-19-96,-2 20 128,1 2-32,1 0 0,0-1 32,0-21-128,3 21 80,1 1 64,6-3 80,-7-5 32,-3-14-256,13 14 352,-1-9-48,1 10 33,1-11 95,-14-4-432,16 3 432,0 2-32,2-4-32,1-1-112,0 0-79,-2-4 31,2 1-96,-3-12 48,-16 15-160,16-1 176,0-12-64,-3 9-16,-13 4-96,12-12 176,-12 12-176,11-5 144,-7-8 240,7 3 64,-8-1-31,-1-1 63,0 0-288,-2-3 0,0-1-48,-1-1-32,-2-3 16,-10-3-176,8 1 0,-12 0-80,3 0-16,-2 2 192,-2-2-96,18 22 48,-19-19 32,-1-1-64,1 4-112,-2 1-48,21 15 192,-18-3-336,0 0-80,1 3-97,2 5-207,15-5 720,-13 18-960,1 0-465,1 5-608,7 5-464,4-28 2497,-5 30-3058,1 2 401,-1 2-592,5-34 3249</inkml:trace>
  <inkml:trace contextRef="#ctx0" brushRef="#br0" timeOffset="210958">6293 7628 2417,'0'0'0,"0"0"1120,0-3 209,0 3-1329,0-4 1312,0-7-95,0 9-209,0-3-127,0 5-881,2-10 880,2 10-31,0-3-81,0 0-128,-4 3-640,5 0 496,5 0-127,-7 0-145,7 2-80,-10-2-144,4 4 64,12 11-64,-4 1-16,-12-16 16,14 17-16,-14-17 16,15 20-32,2 3 16,-1-1 16,2 4-16,-18-26 16,19 24 0,-1-1 16,1-1 0,-19-22-16,20 19 32,-20-19-32,20 18 16,-3 1 16,1-3 16,-2 0 32,-16-16-80,13 14 128,1-3 48,-4 1 0,1-9 48,-11-3-224,4 11 208,7-6-16,-9-2 0,1 1 17,-3-4-209,3 4 128,0-1 0,0 0 48,-3-3-16,0 0-160,0 2 128,0-1 16,0-1-80,0 2 48,0-2-112,-2 0 112,1 0-32,-3 0 0,-1 0-32,5 0-48,-3 0 32,-1 0-16,0 0-128,-1 0-112,5 0 224,-2 0-480,-2 0-385,0-5-399,0 2-513,4 3 1777,-3-4-2545,1-6-561,-1 7 561,2-9-736,1 12 3281,0 0 0</inkml:trace>
  <inkml:trace contextRef="#ctx0" brushRef="#br0" timeOffset="206223">3372 7651 2289,'0'0'0,"0"0"784,0-3 224,0 3-1008,0-3 1073,-1 0 15,-1 1-79,1-1-81,1 3-928,-2 0 753,2-2-161,0-1-144,3 3-64,-3 0-384,3-3 304,7 0-80,-7 3-47,10-2-65,-10 2-32,13-3 0,-2 3-48,1-2-16,-15 2-16,16 0 16,2 0-32,-2 0 16,2-3 0,-18 3 0,21 0-16,-2 0 32,3 0-16,-2 0 16,-20 0-16,22 0 32,-2 0-32,1-3 0,0 3 0,-21 0 0,18-3 16,-2 3 16,-3 0 32,0 0-16,-13 0-48,10 0 64,-6 0-16,7 0 32,-9 0 0,-2 0-80,3 3 64,0 1-32,-1 0 32,1 1-16,-3-5-48,0 6 48,0-1 32,0 6-80,0-8 48,0-3-48,0 3 48,0 1-32,0 1 48,0-1-48,0-4-16,0 3 16,0 0-32,0 0-48,0-3 64,0 1-80,0-1 80,0 2-208,0-2-224,0 1-369,0 1-463,0-2 1264,-2 1-1841,1 2-400,1-2 384,-2 0-1120,2-1 2977</inkml:trace>
  <inkml:trace contextRef="#ctx0" brushRef="#br0" timeOffset="-205499.73">14300 7688 1456,'0'0'0,"-16"0"496,16 0-496,-17 0 721,-5-4 191,4 0 145,3 1 15,15 3-1072,-14-3 1313,3 3 79,5 0-31,-6 0-16,12 0-1345,-4 0 864,0 0-192,1 0-79,1 0-129,2 0-464,-1 0 464,1 2-64,0-1 48,3 1 193,-3-2-641,4 1 736,10-1-256,-3 0-16,2 0-175,-13 0-289,16 0 176,3-4 256,1 1-112,2 0-112,-22 3-208,20-5 144,1 1-64,-1 0 16,0 0-80,-20 4-16,19-2 64,0-1-16,-2 0-48,-1 0 16,-2 3 16,-1 0-64,-1 0 16,0 3-96,0 1-176,0 1-192,1 6-272,0-6-433,0-1-464,-1 8-1008,3-9-1377,7 17-1921,-22-20 5955,0 0 0</inkml:trace>
  <inkml:trace contextRef="#ctx0" brushRef="#br0" timeOffset="-209013.73">10398 7668 1840,'0'0'0,"-1"0"1633,1 0-1633,-2 0 1665,-2 0-48,1 0-177,2 0-287,1 0-1153,-2-3 784,2 3-224,0 0-191,3 0-177,-3 0-192,4 0 112,10 0-48,-3 0 16,5 0-16,-16 0-64,17 0 96,2 2-16,3-2 0,3 0 32,-25 0-112,25 0 112,4 0 48,-2 0-32,1-3 32,-28 3-160,30-3 160,-3 0 0,0-1 0,-5 1-31,-22 3-129,21-3 144,-4 3-48,-5 0 0,-1 0 32,-11 0-128,3 0 80,0 0 0,0 0 16,-3 1-64,0-1-32,0 3 32,0 1 16,-1 0-64,-4 0 16,5-4 0,-3 4-80,-8 0-144,8 1-176,-2 1-225,5-6 625,-4 4-848,-2-1-225,3 2-367,-1-1-449,4-4 1889,-4 3-2065,-1 0 96,4-2 672,-2 2-575,3-3 1872,0 0 0</inkml:trace>
  <inkml:trace contextRef="#ctx0" brushRef="#br0" timeOffset="213324">7268 7817 1616,'0'0'0,"0"0"0,-1 0 753,-1 0 335,-2-3 129,2 0-1,2 3-1216,-4 0 1057,0 0-145,0 0-48,2 0 1,2 0-865,-1 0 848,1-3-31,0 3-81,0-2-96,0 2-640,3-4 545,1 1-81,0-1-64,0 0-48,-4 4-352,11-3 304,-9-2-32,2 1-32,7 1-15,-8 0-33,1 0-192,7 0-16,-9 0-80,-2 3 96,4-2-64,7 2 16,-7 0 192,9 0-16,-13 0-128,11 0 112,1 0 48,3 0-192,0 0 32,-15 0 0,17 0-16,2 1 0,0 0-16,0 1 16,-19-2 16,20 1-32,2 1 32,-2-2 32,-1 0-32,-19 0 0,21 0 0,-4-5 16,1 1 16,-1 1-16,-17 3-16,13-3 64,-3 0-16,1 0-48,-8 3 16,8 0-16,-11 0 0,0-2 32,3 2-16,1 0-16,-1 1 16,0 0-32,0 1 16,0-1 0,-3 1 0,0-2 0,2 3 0,-2 1-16,0-1 48,0 1 0,0-1-16,0 0-16,0 2 0,0-5 0,0 1 32,0-1-32,0 1 32,0 1-32,0-2-32,0 0-160,0 0 192,0 0-416,0 0-369,0 0-415,0 0-497,0 0 1697,0 0-2305,4-3-624,0 3 255,0-3-735,-4 3 3409,0 0 0</inkml:trace>
  <inkml:trace contextRef="#ctx0" brushRef="#br0" timeOffset="-208764.73">10406 7847 2657,'0'0'0,"0"2"1504,0 2 49,0 0 112,0-4-1665,0 2 1457,13-2-209,-9 2 49,-4-2-1297,17 0 912,-17 0-912,14 0 752,2 0-95,1-2-161,-17 2-496,20-3 432,-20 3-432,21-3 320,0 0-128,1 0-96,-4 3-31,-18 0-65,20-2 16,-1 2 32,1 1-32,2 2-32,-22-3 16,22 10-129,-2-7-31,1 8 16,-2-7-32,-19-4 176,20 4-304,0 8-352,0-10-593,-20-2 1249,22 5-2033,3-1-864,1 0-112,9-1 928,-35-3 2081,32 0-2353,-32 0 2353,0 0 0</inkml:trace>
  <inkml:trace contextRef="#ctx0" brushRef="#br0" timeOffset="204808">2780 7859 3265,'0'0'0,"0"2"1409,0-1 239,0-1-1648,0 4 1761,-1 2-48,-4 4-272,-6-4-529,11-6-912,-5 17 560,-11-1-224,11 3-111,-10 0-1,15-19-224,-5 20 208,-7 0-16,7-1-32,0 1-16,5-20-144,-5 19 80,2 0 32,2-3 32,1-6 32,0-10-176,3 6 288,1-2-32,11 0 65,-5-1-49,-10-3-272,10 2 208,3-2-16,-3 0-48,2 0-32,-12 0-112,4 0 160,11 0-48,-11-3 0,7 1-48,-11 2-64,2-3 128,3 0-48,-2 1 16,1-1 0,-4 3-96,3-3 96,-3 0 49,0 0-17,0-1 48,-2-1-16,-2-5-64,-2 7-16,-8-1 16,2-8-48,-3 8-48,-1-9-32,-1 8-80,17 5 112,-17-16-224,-2 12-176,-2-12-321,2 6-367,19 10 1088,-17-11-1665,1 7-896,4-7-1201,14 11-416,-2 0 4178,0 1-3249,0-1 3249</inkml:trace>
  <inkml:trace contextRef="#ctx0" brushRef="#br0" timeOffset="206538">3481 7871 3665,'0'0'0,"-6"4"1633,-8-1 0,1 3-177,1-1-127,12-5-1329,-4 4 1184,-6-2-159,8 1-209,1-1-191,1-2-625,-2 1 560,2-1-160,3 0-80,9 0-16,-12 0-304,4 0 176,14-3 1,-4 0-81,2 3-48,-16 0-48,17-2 64,1 2-32,4 0-16,1 0 0,-23 0-16,22 0 32,3 0-32,0 0-32,-1 2 32,-24-2 0,26 5 0,-2-1 32,-3 0-16,1-1-32,-22-3 16,20 5 48,-4-2 16,-1-1 0,-5 0 64,-10-2-128,4 1 160,10 1-32,-12-2 64,9 0-64,-11 0-128,3 0 32,1-5 48,0 3-112,6-3-320,-10 5 352,0-11-816,0 8-977,3-2-1313,0-6-719,-3 11 3825,3-3-5187,-3 3 5187</inkml:trace>
  <inkml:trace contextRef="#ctx0" brushRef="#br1" timeOffset="-198406.73">18087 8121 1152,'0'0'0,"3"-3"384,-3 3-384,13-2 432,-10-9 145,13 8 47,-13 0-32,-3 3-592,13-2 560,-10-1 1,11 1 63,-12-1 96,-2 3-720,12-3 753,-10-1 15,2 0 32,7 0 17,-11 4-817,0-4 800,4-9-31,0 8-129,0-6-224,-4 11-416,4-3 272,0-1-128,-1 0-64,-3 1 16,0 3-96,0-4 224,-3 0 32,-2 0-47,-6-8-65,11 12-144,-4 0 32,-8-4-48,8-7 32,-9 11 16,13 0-32,-11-3-48,5 1 48,-9-1-32,11 3 32,4 0 0,-13 0 32,10 0-48,-9 0 32,9 1-16,3-1 0,-4 2 0,-2-1 0,2 2-16,0 0 16,4-3 0,-4 1-16,0 1 32,0-1 0,2 0-32,2-1 16,-3 1 16,0 0-32,-1-1 32,0 2 0,4-2-16,-13 2 0,2 3-32,-3 8-112,-2 3-16,16-16 160,-22 26-161,-4 10 17,-5 9 64,-1 11 0,32-56 80,-35 59-80,1 5 16,-1-1 32,0-1-16,35-62 48,-35 61 32,1-1-64,6-3-64,1-4-80,27-53 176,-21 48-176,2-6 0,1-5 176,1-4 128,17-33-128,-18 26 176,0-1 64,0-6-16,-4-3 0,22-16-224,-20 16 208,-1-6-31,3-5 15,-1 6 16,19-11-208,-18 2 160,1 2 16,1-3-48,1 1-112,15-2-16,-14 0-224,-1 0-609,2 0-927,13 0 1760,-15 0-3346,1 1-2529,14-1 5875</inkml:trace>
  <inkml:trace contextRef="#ctx0" brushRef="#br1" timeOffset="-199079.73">18542 8074 1600,'0'0'0,"-1"0"416,1 0-416,-3 0 497,-2 0 47,-9 2 32,2-1 0,12-1-576,-16 5 577,-1 10-17,-5-2-64,-1 5-48,23-18-448,-28 22 401,-2 4-65,-2 6-48,32-32-288,-37 35 304,37-35-304,-39 36 304,0 3 32,-6 1 32,0 2 33,45-42-401,-50 48 368,-1-2 32,2 1-32,-1-1-16,50-46-352,-44 44 352,2-5-223,4-2-1,38-37-128,-34 32 96,3-2-80,1-2 208,2-3-48,1-4-64,27-21-112,-23 22 128,-1-3 48,3-2 32,0-2 96,21-15-304,-22 12 272,2-7-32,1 7-31,2-9-17,17-3-192,-15 4 176,3-1 0,1-2-16,6 0 32,5-1-192,-12 0 144,8 0 32,0 0-48,0-2-64,4 2-64,-4-3 32,0-1 0,3-7-96,1 11 64,-1-4-176,1 4 176,0-13-464,0 2-368,2-2-417,2-1-448,-4 14 1697,12-14-2145,-8-2-272,12 0 288,-2-3 688,-14 19 1441,21-15-896,-3-8-304,-18 23 1200</inkml:trace>
  <inkml:trace contextRef="#ctx0" brushRef="#br1" timeOffset="-200104.73">10829 8433 1472,'0'0'0,"0"0"0,0 0 416,0-3 65,0-7-1,3 7-32,-3 3-448,4-3 448,0 1-32,6-2-31,-7 1-17,-3 3-368,12-4 304,-8 1 0,11 0 32,-4 1 48,-11 2-384,11-4 433,0 2 31,4-1-32,-2 0-16,-13 3-416,13 0 384,0-3-64,0 3-47,3 0-49,-16 0-224,14 0 128,0 0-64,0 0-32,1 1-32,-15-1 0,16 5 32,0-2-16,3 1-16,1-1 32,-20-3-32,23 4 0,1-1 32,2 1 0,0-1-32,-26-3 0,27 2 16,1 2-16,1 1 16,2-1-16,-31-4 0,32 2 16,1 1 48,3-1-96,2 1 80,-38-3-48,40 3 0,0 0 0,1 0 16,-41-3-16,42 1-16,1 1 16,0 1-16,1 1 16,1-1-32,-45-3 32,43 4 0,2 1 32,0 1-32,1-2 32,-46-4-32,47 3 16,-2-2 0,-1 1 16,0-1-16,-44-1-16,42 2 16,1-1 0,1 1-16,1-2 64,-45 0-64,42 0 16,2 0 16,0 0 32,2 0 0,-46 0-64,42 0 96,2 0 0,-1 0-32,0-3 16,-43 3-80,45 0 32,-2 0 32,4 0-48,-1 0 0,-46 0-16,44 0 16,-1 0-16,-2 0-16,-1 0 32,-40 0-16,40 0 0,0 0 0,0 0 16,2 1 0,-42-1-16,41 0-16,3 2-32,-2-1-16,1-1 0,-43 0 64,40 1-32,2 1 48,-2-2 0,0 1 16,-40-1-32,42 2 16,-1-1 16,2-1-32,1 0 32,-44 0-32,46 0 32,-2 2-16,-1-2 16,-2 0-16,-41 0-16,42 0 0,-1 0 32,3 0-16,0 1 0,-44-1-16,44 0 32,2 2-144,2-2 0,-1 1 16,-47-1 96,47 2-128,1-1 160,0 0 16,2 1 0,-50-2-48,50 1 32,1 1-48,2-1 32,-1 1 0,-52-2-16,52 3 32,-1-2 16,-1 2-32,-50-3-16,51 3 32,-51-3-32,50 1 48,3 1 0,-1-1-96,0-1 0,-52 0 48,54 0-48,0 1 48,0 0 48,-1 0 0,1 1 32,1-1-48,1 1 16,-1-1-16,0 0-16,0-1-16,-2 2 0,1-1 16,-54-1-16,55 2 32,-1-1-32,1-1 0,-2 2-16,1-1 0,-1 0 48,2 0 0,-1 0 16,-54-1-48,54 3 17,-1-2-17,1 1 0,0-1 0,-54-1 0,52 2 0,-1-1 16,-2 1 32,1-2-48,-1 1 16,1 0-32,1-1 64,0 0 16,-51 0-64,49 0 64,1 0 32,-1 1-80,3-1 48,-2 0-16,-1 0 0,3 0 16,-1-2 0,-51 2-64,53-3 32,-3 0 48,0 0-16,-2 1-16,-48 2-48,49-3 80,-1 1-16,2-1-80,0-1 144,0 1-32,-1 0-16,-1 0 96,1 1-176,-49 2 0,45-2 0,1 2 64,-1 0-64,-1-3 32,-44 3-32,45 0 48,-1 0-32,-1-3 64,-1 3-16,-42 0-64,37-3 96,-1 3-16,0 0-16,-1-3-32,-35 3-32,34 0 64,-2 0-48,-2 0 49,-5-2 15,-25 2-80,24 0 48,-4 0-176,-3 0-481,-4 0-687,-13 0 1296,4 0-2305,6-2-769,6 15 321,-18-13-48,2 0 2801,0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7T16:27:17.12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2924 51 1072,'0'0'0,"0"0"592,0 0-368,0 0-224,3-3 208,-3-1 1,0 1 31,0 0 0,0 3-240,0-5 224,0 2-16,0 1 0,0 2 64,0 0-272,0-3 304,0 3-32,0 0-15,-1 0-129,1 0-128,-2 0 64,-1 0 16,0 0-16,2 0 48,1 0-112,-2 0 112,-1 0 80,0 0 16,1 0 16,2 0-224,-2 0 240,1 0-16,-1 0 48,1 0 1,1 0-273,-1 0 288,-1-3-48,2 1 16,-2-1-64,2 3-192,-1 0 192,1-3-48,-2 1-32,1-1-16,1 3-96,-1-3 64,-1 3-16,1-2 0,-1 2-32,2 0-16,-2 0 32,-1 0-32,1-3 16,-1 3-16,3 0 0,-3 0 0,0 0 16,1 0-16,-1 0 0,3 0 0,-2 2 32,-1-1-32,0-1 32,-1 2 0,4-2-32,-4 0 32,0 0 16,0 1-16,0 1 0,4-2-32,-4 0 49,0 1-17,0 1 16,0-2 0,4 0-48,-4 1 32,0 0 16,0 1 0,-2 1 0,6-3-48,-5 2 48,0 2-16,1-1 16,0 1-32,4-4-16,-5 4 16,2 1-32,-3 0 32,2 1 0,4-6-16,-4 10 0,2-5 32,-1-1-32,0-1 0,3-3 0,-2 5 16,-1-1-16,0 0 0,1-1 0,2-3 0,-1 6 32,-2-2-16,0 0-16,0 1 16,3-5-16,-1 6 16,-2-1 0,0 0 0,1 6 32,2-11-48,-4 3 32,1 2 0,0 1 32,0 4-32,3-10-32,-1 4 48,0 1-16,1 0-32,-1 0 32,1-5-32,0 6 0,0-1 16,0 0 32,0 1-16,0-6-32,0 5 32,0-1 0,0 1-16,0 7-16,0-12 0,0 1 16,0 5-16,2 4 0,1-5-16,-3-5 16,0 5-16,3 6 16,-3-7 0,3 8 0,-3-12 0,2 5 32,1 9-32,-3-9 0,2 8-16,-2-13 16,4 6 0,-1 6 0,1-7 16,1 7 32,-5-12-48,1 5 48,4 6-16,-2-6 16,-1 8-16,-2-13-32,5 4 80,-4 8-32,2-8-16,0 8 16,-3-12-48,3 4 48,0 6-16,-3-5-16,3 6 32,-3-11-48,2 3 32,-2 11 0,2-9-16,1 11-16,-3-16 0,3 11-32,0 0 48,-3-6-16,3 9 32,-3-14-32,3 5 32,-3 10 0,1-10 0,2 7 32,-3-12-64,0 5 32,3 6-16,-3-6 16,3 5-16,-3-10-16,0 4 64,0 1-15,0 6-1,0-6-16,0-5-32,0 11 16,3-5-16,-3 7 0,0-3-16,3-4 16,-3-6 0,0 16 0,0-4 0,2 1 16,-2-2-16,0-11 0,0 11 16,0-6 0,2 9-16,-2-9 32,0-5-32,3 14 32,-3-10-32,0 8 32,3-8 16,-3-4-48,0 10 16,0-6 32,0 2-32,0 6 32,0-12-48,3 4 32,-3 1 16,0 6-32,0-7 0,0-4-16,0 5 16,0 6 16,-2-9 32,1 10 0,1-12-64,-2 2 32,1 9 32,-2-7-32,1 0 0,2-4-32,-1 4 48,-2 7 0,0-7-16,2-1 32,1-3-64,-3 6 64,2-2 0,-2 0 32,1 0-16,2-4-80,-3 3 80,2 1-48,-2 0 16,1-1-16,2-3-32,-2 5 32,0-1 16,-2 0-32,2-1-16,2-3 0,-1 6 16,-2 0-16,0 4 48,2-8 16,1-2-64,-5 4 32,4 0 16,-1-1-32,-1 2-16,3-5 0,-3 4 16,1 0 32,-3 0-32,2 7 16,3-11-32,-1 1 32,-4 3-16,1 7 0,0-8 0,4-3-16,-4 4 32,2 9-16,-1-9-32,2 1 32,1-5-16,-3 4-16,1 2 48,1-3 17,-1 1-49,2-4 0,-2 5 0,1-3 0,0 1 0,1 1 16,0-4-16,-2 2 16,1 1-16,1 1 0,-2 1-16,2-5 16,-1 2 48,1 2-32,0 0 0,-1-1-16,1-3 0,-2 3-16,2 0 16,-1-2 0,-1 4 64,2-5-64,-1 2 48,0 1 0,-1 0 80,1-1-48,1-2-80,-2 1 96,-1 1 32,-1-1-16,0 1-32,4-2-80,-5 1 96,-6 2-32,6-2 0,1 1 48,4-2-112,-13 1 96,10 1 0,-10-2-16,10 0 32,3 0-112,-13 0 64,10 0 112,-9-3 32,8-1 17,4 4-225,-5-5 176,-8-7-48,12 8-16,-5-8-64,6 12-48,-10-4 64,8-9-16,-2 9-48,0-8 16,4 12-16,-5-3-16,2-1 16,-1-6 32,1 10-32,3 0 0,-3-3 32,0-2-32,1 3-32,1-2 64,1 4-32,-1-4-32,-1 1 64,1-1-16,1 1-32,0 3 16,0-4 0,0-1 0,0-5 0,0 10 0,0-4 0,0-1 16,0 1-16,0 1 0,0 3 0,0-4-48,0-1-160,-2-5-256,0 10-401,2 0 865,-2-3-1393,1 0-591,-1 3-450,0 2-207,2-2 2641,0 12-2145,-2-8-992,2-4 3137</inkml:trace>
  <inkml:trace contextRef="#ctx0" brushRef="#br0" timeOffset="-167114">204 129 1456,'0'0'0,"0"0"144,0 0-144,-2 0 160,1 0 64,-2 0 49,3-4-17,0 4-256,0-2 144,0-1 64,0 3 0,-1-2 16,1 2-224,-2 0 272,1 0 0,-1 0-16,1 0-32,1 0-224,-1 1 177,1 0-17,0 2 0,0-2 0,0-1-160,0 4 128,0 0 48,0-1 32,0 0 96,0-3-304,-2 1 416,2 1 65,0-2-1,0 0-80,0 0-400,0 0 352,-1 0-96,1 0 112,-1 2-240,0-2 161,0 1-17,-1 2-256,1 3 240,1-6-256,-2 10 32,-2 3 16,0 0 48,-1 4 0,5-17-96,-11 21 128,8 2 48,-2-10-480,0 5 32,5-18 272,-11 16-256,7 4 0,-2-1 464,-5 4-48,11-23-160,-5 20 176,-8 4-80,9-1 48,-8-1-48,12-22-96,-6 20 64,-5 3 16,5-1-48,-6 0 0,12-22-32,-4 20 48,-8 4-32,8-3 32,-2 1-32,6-22-16,-4 22 32,-1-3-16,3 0-16,0-3 32,2-16-32,-1 14 16,1 0 32,0-9 16,0 7 64,0-12-128,4 1 144,0 2 48,7-1-47,-9-2 15,-2 0-160,5 0 112,6-3 32,-8-9 0,8 8-32,-11 4-112,2-13 128,10 2-80,-10 7 16,2-12-32,-4 16-32,4-11 48,0 7-32,0-11 16,0 12 0,-4 3-32,4-12 16,-1 10-16,0-2 0,0 0 0,-3 4 0,1-3 16,2 0-16,0 0 0,0 2-16,-3 1 16,3 0 0,-3-3 0,3 3 0,-2 0 16,-1 0-16,0 0-16,3 0 16,0 0 0,-3 0 0,4 0 480,1 0 33,-2 1 15,1 2 0,-4-3-528,12 5-32,-11-1 32,11 0 0,-8 0-272,-4-4 272,13 4-240,-9 0-16,10 0 0,-4 0 256,-10-4 0,11 2 0,1 0 0,0-1 16,-2 0 0,3-1 16,-13 0-32,10 0 16,-5 0-32,9-2 48,-10-2-16,-4 4-16,15-4 32,-11 0 0,17-6-32,-4 10-16,-17 0 16,15-3 16,-2-2 0,-10 3-32,-3 2 16,4-3 0,-4 3 0,3-2 16,1 2-16,-1 0 32,-3 0 0,0 0-32,0 0-16,0 0-112,0 0 128,0 3-385,0-3 385,0 3-688,-1 0-416,-1 1-353,1-1-320,1-3 1777,-1 3-2097,1 1 224,-2 14-576,2-18 2449,0 0 0</inkml:trace>
  <inkml:trace contextRef="#ctx0" brushRef="#br0" timeOffset="11285">6381 309 1856,'0'0'0,"0"0"0,0-4 337,2-10 63,2 2 80,0 0 48,-4 12-528,11-2 576,-8-2-15,1-8-65,0 12-112,-4 0-384,4-5 288,0 2-32,-2 0-48,1 0 17,-3 3-225,3 0 208,-3 0-16,3 0-64,-1 0-48,-2 0-80,3 0 48,-3 2-48,2 2 0,1 6 16,-3-10-16,0 5 32,3 9 32,0-2-48,-3 3-16,0-15 0,3 16 0,-1 4-16,2 2 0,-1 2-16,-3-24 32,4 28-16,0 3 0,-1-1 48,2 3 0,-5-33-32,3 34 32,-1-2 32,1 1 0,-1-1 48,-2-32-112,3 31 144,0-2 32,0 0-32,1-6 16,-4-23-160,3 24 160,1-6 32,1 0 113,-1-4-1,-4-14-304,4 12 352,6 0 0,-10-8-16,5 8-48,-5-12-288,3 4 288,0-1-47,0 1-33,-1 1 0,-2-5-208,3 4 160,0-1 0,-3 1-16,3-2 32,-3 1-48,0-3-128,0 1 160,2 0 0,-2-1 0,0 0-160,3 2 160,-3-2-160,0 1 160,2-1 1,3 0-1,-2 0-192,-3 0 32,3-3-657,8 1-975,-7-1-1202,17 3-239,-21 0 3073,4-3-4146,-4 3 4146</inkml:trace>
  <inkml:trace contextRef="#ctx0" brushRef="#br0" timeOffset="5208">4128 295 2160,'0'0'0,"0"0"289,0 0-289,0 0 272,0-3-48,-2 3-48,1 0 0,1 0-176,-1 1 144,-1 3 0,-2 7 0,1 1-16,3-12-128,-6 17 128,-4 5-32,7 1-32,-3 3 0,6-26-64,-6 27 80,2 2 1,-2 0 15,0 1 0,6-30-96,-10 32 96,6 1 64,-7 1 0,6-1 32,5-33-192,-13 32 224,1 2-32,-2-2 16,2-1 64,12-31-272,-13 29 336,-1 0 1,0-3-49,1 1-80,13-27-208,-10 27 144,-2-3 80,9-2 160,-8-3 64,11-19-448,-3 16 481,1-3-129,-1-3-96,2-5-64,1-5-192,-2 10 160,2-7 16,0 1-64,0-1 32,0-3-144,0 2 128,3-1 16,-3 0 32,3 1-32,-3-2-144,0 1 161,2-1 31,2 0 16,0 0-16,-4 0-192,11-4 48,-8-6-464,8 7-881,-1-9-976,-10 12 2273,25 0-2673,-12-16-1313,-13 16 3986</inkml:trace>
  <inkml:trace contextRef="#ctx0" brushRef="#br0" timeOffset="9946">4117 365 1920,'0'0'0,"0"0"0,-4 1 817,0 2 15,-2 2 65,3-4 47,3-1-944,-4 1 832,2-1-111,1 0-113,-1 0-96,2 0-512,0-2 416,0 2-79,0-3-65,0 0-48,0 3-224,0-3 192,0 1-16,5-1-64,-1-1 0,-4 4-112,3-3 96,10-1-48,-13 1 0,3-2 0,-3 5-48,12-4 48,-12 0-16,3 1-16,8 1-16,-11 2 0,3-3 0,0 3 16,2 0-16,6 0 0,-11 0 0,2 0-16,2 0 0,9 0-32,-11 3-16,-2-3 64,12 4-16,-8 0-16,8 1 32,-8 0-16,-4-5 16,14 3-16,-11 1 32,11 1-16,-10-1 16,-4-4-16,16 2 32,-12 0-32,12 0 0,-5-1 16,-11-1-16,4 2-16,11-1 32,-12-1 0,13 0-16,-16 0 0,5 0 16,11 0 16,-4 0-32,2-3-32,-14 3 32,14-3-16,2 3 0,0-2 0,0 2 16,-16 0 0,15 0-16,-1 0-16,2 0 16,-3 0 0,-13 0 16,13 0 0,2 0 16,-4 1-16,2 0 16,-13-1-16,12 2 0,-1-1 0,3 2 0,-4-1 16,-10-2-16,12 1 16,-1 0 0,2 1-16,-1-2 0,-12 0 0,15 0 16,-1 0-32,3-3 32,-2 0 0,-15 3-16,13-4 16,-1 1 32,1 1-48,3-2 32,-16 4-32,14-4 16,1-1-16,-3 2 16,-1 0 0,-11 3-16,10-3 0,-5 1 48,9-1-48,-3 3 0,-11 0 0,4 0 0,12 0-32,-6 0 16,2 0 0,-12 0 16,11 0 0,0 1 0,1 1 0,-1-1 0,-11-1 0,10 3 0,-6-2 16,11 3-32,-4-2 16,-11-2 0,4 2 0,11 1 0,-4 0 16,-7-1 32,-4-2-48,12 3 16,-8-2 32,9-1 0,-9 0 16,-4 0-64,13 0 32,-8 0-16,8 0 0,-9 0-16,-4 0 0,15 0 0,-3 0 0,0-2 0,0-1 0,-12 3 0,12 0 32,0-3-16,0 0-16,0 0 16,-12 3-16,13-2 16,0 0 0,0 2-16,0-3 16,-13 3-16,11 0 16,2-3 16,-3 3-16,0 0 0,-10 0-16,12 0-16,-8 0 16,10 0-96,-10 0 16,-4 0 80,12 0-48,-9 0 0,1 1 48,7 1 32,-11-2-32,3 1 0,0 1 16,8-1 0,-8 0 0,-3-1-16,11 1 48,-7 0-16,9 1 16,-9-2-32,-4 0-16,16 0 0,-5 0 0,-1 0 48,1 0-32,-11 0-16,11 0 16,1 0 16,2 0-16,-1 0 32,-13 0-48,14-3 16,2 3-16,0 0-16,0 0 48,-16 0-32,15 0 0,-2 0 33,-3 0 15,1 0-48,-11 0 0,4 0 32,10 0 0,-9 0-32,9 0 16,-10 0 16,-4 0-32,14 0 16,-12 0 16,10 0 0,-9 0 0,-3 0-32,4 0 48,7 0 16,-9 0-16,-2 0-48,5-2 64,-5 2-64,10 0 32,-7 0 0,8-3 0,-9 3-16,-2 0-16,4 0 16,1-3 16,5 3 0,-7 0 0,-3 0-32,4 0 16,8 0 0,-8 0 16,0 0-16,-4 0-16,11-2-48,-8 2 32,1 0 16,0 0-16,-4 0 16,3 0 32,0 0 0,0 1-64,0 0 64,-3-1-32,0 5-32,0 5 0,0-4-32,0 11 16,0-17 48,0 15-96,0 2 16,-2 4-16,0-3 48,2-18 48,-2 18-64,1 0 48,-1-2 16,2-2 16,0-14-16,0 10 0,0 1 16,5-7 16,5 7 0,-10-11-32,3 3 48,8 2 48,-8-1-16,-1-1-336,-2-3 256,4 1-1441,9 1-1584,-10-1-2018,-3-1 5043</inkml:trace>
  <inkml:trace contextRef="#ctx0" brushRef="#br0" timeOffset="-166768">310 350 1664,'0'0'0,"-1"2"432,-2 1 145,-2 7 143,5-10-720,-4 6 800,0 10 49,2-3-17,1 3 1,1-16-833,0 14 864,-2 1 0,1-2-31,-1-1-129,2-12-704,-1 12 592,0-7-79,1 8-81,0-10-16,0-3-416,0 4 336,0 8-16,2-9-32,1 10-80,-3-13-208,0 10 225,0-4-17,0 8-96,0-9-48,0 11-32,0-6 16,0 2-16,0 2 16,0-14-48,0 15 16,0 1 48,0 0-16,-1 1-16,1-17-32,0 16 48,0-1-48,0-2 80,0-8-16,0-5-64,0 12 64,0-7-16,0-1-16,0-1-48,0-3 16,3 3-256,-3-2-448,0-1-721,1 0-1120,-1 0 2545,5 0-3282,6 0-1504,-11 0 4786</inkml:trace>
  <inkml:trace contextRef="#ctx0" brushRef="#br0" timeOffset="3148">3529 481 2833,'0'0'0,"0"0"0,3 0 448,-3-3 16,0-1 32,0 1 81,0 3-577,0-3 608,0 1-64,0 2-128,-2 0-127,2 0-289,-3 0 224,1 2-80,-1 4 0,-2 5-48,5-11-96,-3 5 96,-1 10 0,-2-1-32,-4 3 16,10-17-80,-4 19 96,-10 5 16,3 1 48,-1-1 16,12-24-176,-13 27 208,-1-2 48,-1 1 49,0-2 15,15-24-320,-15 22 352,3-4 0,0-2-48,1-1-16,11-15-288,-10 12 240,-2 1-31,0-2-17,2-5 0,10-6-192,-6 15 192,-4-11 0,6 0-64,0 1 16,4-5-144,-2 4 80,-1 0 32,1-2 32,1-1-16,1-1-128,0 0 96,0 0-32,0 0 32,0 0-32,0 0-64,3 0 80,0 0-32,1-2-512,1-2-976,-5 4 1440,11-2-2642,13 13-559,-20-11-977,-4 0 4178</inkml:trace>
  <inkml:trace contextRef="#ctx0" brushRef="#br0" timeOffset="11878">7078 482 2673,'0'0'0,"0"0"736,0 0-736,0 0 768,0 2 49,-2 0 63,-1 2-143,3-4-737,-4 13 608,-1 0-160,-7 3 48,1 4-16,11-20-480,-13 22 481,-3 4-1,-1 2-128,-2 1-32,19-29-320,-21 29 304,3-3-48,-1-1 17,0-3-49,19-22-224,-18 20 208,1-2-16,1-2-48,1 0 32,15-16-176,-11 14 192,0-4 48,7-4-16,-2 6-16,6-12-208,-4 3 0,1 1-576,-1-1-849,2 8-976,2-11 2401,0 4-2865,0 8-1553,0-12 4418</inkml:trace>
  <inkml:trace contextRef="#ctx0" brushRef="#br0" timeOffset="8341">5352 542 2273,'0'0'0,"0"0"0,0 2 864,0-1-80,2 0 1,9-1 31,-7 0-96,-4 0-720,13-2 577,-8-1-145,9-1-112,-14 4-320,12-2 256,-2-3-16,3 3-32,0-3-32,-1 3-48,-12 2-128,12-2 64,2 2-16,-2-3-16,0 3-15,-12 0-17,11 0 16,-8 0 16,13 0 32,-14 0 32,-2 0-96,12 0 128,-8 1 48,8-1 16,-7 0-16,-5 0-176,3 0 48,1 0-384,0 0-529,1 0-767,6-3-401,-6-8-1681,-5 11 3714</inkml:trace>
  <inkml:trace contextRef="#ctx0" brushRef="#br0" timeOffset="6199">4484 507 2593,'0'0'0,"0"0"0,-1 3 672,-4 1 112,1 10 81,-8-10-1,12-4-864,-3 14 720,-3-3-191,-5 3-97,5 3-96,6-17-336,-13 17 288,0 2 16,1 0-32,-2 2-15,14-21-257,-14 23 240,0 0 0,-2 1-32,0-4 16,16-20-224,-14 19 208,-1-1-48,2-4-16,1 1-48,12-15-96,-11 13 128,6-2-16,-8 0 0,9-1 0,4-10-112,-5 6 129,1 5-17,0-6 0,0-1 0,4-4-112,-1 5 80,0 6-16,1-7 32,0 1-48,0-5-48,0 11-160,2-8-272,0 2-481,3 0-560,-5-5 1473,10 6-1872,-6 5-113,19-6 368,-8-2-1024,-15-3 2641,0 0 0</inkml:trace>
  <inkml:trace contextRef="#ctx0" brushRef="#br0" timeOffset="10860">6240 603 2112,'0'0'0,"-1"0"641,-4 0 127,1 1 48,1 0 1,3-1-817,-3 1 736,-1 1-80,0 2-79,-1 0-113,5-4-464,-3 11 432,-1-7-112,0 9-32,-1-9 1,5-4-289,-3 16 192,-1-4-48,1 2-48,0 1-32,3-15-64,-1 12 48,1 4-16,0-3-16,0 1-64,0-14 48,4 18 0,6-3-48,-7 1 32,1 1 16,-4-17 0,14 14 48,-10 1-16,13-4 0,-4 1 32,-13-12-64,14 4 48,1 2 48,3 0 80,-1-3 48,-17-3-224,17 2 256,0-2 32,0 0-15,0-3 31,-17 3-304,16-4 304,-2 0 0,-1-8 0,-1 10 0,-12 2-304,11-12 224,-8 9 16,11-11 17,-10 2-1,-4 12-256,11-13 288,-11-2-16,4 1-16,-2-2 16,-2 16-272,0-18 208,0-1 16,0-2-48,-1-4 1,1 25-177,-4-25 128,0-2-48,-6 0 32,6 2-64,4 25-48,-14-24-48,2 2-16,-2 5-112,1 6-65,13 11 241,-13-2-240,-2 2-64,0 0 32,-1 2 16,16-2 256,-16 11-352,0 0-64,-3 2-81,1 2-47,18-15 544,-18 16-512,-1 0-16,1 3 15,-1-2 49,19-17 464,-19 18-528,2 1-80,-1-3-353,4 1-543,14-17 1504,-12 16-1905,8-3-1745,4-13 3650</inkml:trace>
  <inkml:trace contextRef="#ctx0" brushRef="#br0" timeOffset="2777">3322 616 2257,'0'0'0,"-1"0"368,-5 0 16,6 0-384,-10-3 400,7 3 32,-3-2 16,6 2-448,-4-3 449,4 3-449,-5 0 416,1-3-64,0 3 16,1-2-64,3 2-304,0-4 304,-2 0 1,1-1-33,1-6 48,0 11-320,0-3 288,0-2-48,0 2 16,0-1-64,0 4-192,0-4 192,0-1-16,0 2-31,0 0-17,0 3-128,0 0 64,0-3 0,3 3-32,-3 0-48,0 0 16,0 0-16,2 0 0,0 2 0,1-1 0,-3-1 16,0 4 0,3 0 0,1 2 0,-1-1 16,-3-5-16,2 11 0,2-7-16,0 1 16,1 7-32,-5-12 32,10 3-16,-7 2 16,7 6-16,-7-8 0,-3-3 16,11 15-32,-9-5 16,11 2-16,-10 2 16,-3-14 16,14 16 16,-10 1-16,9-1 0,-10 0 0,-3-16 0,13 15-16,-10 0 16,12-2 0,-11-1 16,-4-12-16,14 11 16,-11-6 0,11 7 16,-10-7 16,-4-5-48,15 10 48,-12-7 0,12 1 48,-11-2 0,-4-2-96,12 1 128,-9 1 16,8-1 0,-11-1 16,0 0-160,3 0 144,-1 0 16,1 0-16,-3 0-32,0 0-112,3 0 192,-3 0-64,0 0 49,0 0-17,0 0-160,0 0 112,0 0 0,0 0-64,0 0-32,0 0-16,0 0 48,0 0-32,0 0 16,0 0-32,0 1 16,0 1 48,0-2-80,0 1-192,0-1 208,0 0-705,-2 0-655,2 0-625,0 0-288,0 0 2273,0 0-3874,0 0 3874</inkml:trace>
  <inkml:trace contextRef="#ctx0" brushRef="#br0" timeOffset="-165872">770 597 1520,'0'0'0,"0"0"336,0 0 129,0 0 175,0 0-640,0-2 768,-1 2 33,0 0-97,0 0-48,1 0-656,-2 0 608,1 1 1,-1 2 31,2-2 0,0-1-640,0 2 609,0-1-33,0 0-64,0 0-96,0-1-416,3 0 336,0 0-47,-1 1-33,1-1 0,-3 0-256,4 0 256,0 0-16,0 0-48,7 0-48,-11 0-144,3-2 96,10 0-32,-1-1-16,0-1 0,-12 4-48,13-5 64,-1 2-32,0-1-16,2 0 48,-14 4-64,12-3 16,-2 0 32,2 0 16,-8 0-48,-4 3-16,12-3 65,-9 0-33,0 0 0,8 3 16,-11 0-48,0 0 32,4 0 16,-2 0 16,1 0 0,-3 0-64,3-3 80,-3 3-16,3 0-48,-3 0 16,0 0-32,3-2 16,-1 2 32,0 0-48,-2 0 0,3 0 0,-3 0-208,0 0-225,0 0 433,0 2-672,3 4-272,0 6-81,-3-8 1,0-4 1024,0 4-1089,3 2-175,-3 4-305,0-5-112,0-5 1681,0 13-1280,0-9-929,0-4 2209</inkml:trace>
  <inkml:trace contextRef="#ctx0" brushRef="#br0" timeOffset="11737">6691 568 3569,'0'0'0,"3"0"993,1-4 15,-4 4-1008,12-4 960,-8 1-79,8 3-177,-8 0-288,-4 0-416,13 4 209,-8 12-161,8 0-32,-9 2-48,-4-18 32,15 17 0,-1 2-16,-1 1 16,4 0 0,-17-20 0,18 21-16,3-3-17,0-2 33,0 1-16,-21-17 16,20 11-16,-1 3 16,-2-4 0,1-4 0,-18-6 0,16 13 16,0-9 16,-5 7 17,2-7-17,-13-4-32,11 4 112,-7-1 64,8 0 32,-10-1 64,-2-2-272,5 2 288,6 2-128,-8 1-32,0 0-32,-3-5-96,5 5 32,-1 1 32,0-2-16,-1 1 64,-3-5-112,2 4 144,1 0 48,-3 0 49,0 0 47,0-4-288,0 3 320,0-2 32,0 0 0,0 1-96,0-2-256,0 0 16,0-3-304,0-1-432,0 4 720,0-11-1137,0 11 1137,-2-3-1552,1 0-305,0-1-96,0-7 224,1 11 1729,-1-2-2849,1 2 2849</inkml:trace>
  <inkml:trace contextRef="#ctx0" brushRef="#br0" timeOffset="7990">5407 577 2593,'0'0'0,"0"0"880,0 0 161,0 0-1041,0 0 1088,-1-3-63,1 3-193,-2 0-272,2 0-560,0 2 400,0 2-160,0 0-47,0 7-81,0-11-112,0 4 112,0 8-32,0-1-16,0-1 0,0-10-64,0 11 48,0-6 32,0 8 16,3-7-32,-3-6-64,0 10 96,3-5-32,0 0 32,-3 0 0,0-5-96,3 11 96,-3-9-16,0 1 16,0 0 0,0-3-96,0 3 96,0 0-32,0-1 32,0 1-32,0-3-64,0 4 16,0-2 0,0 3-32,0-1 16,0-4 0,0 5 32,0 0-32,0 1 32,0 4-32,0-10 0,0 3 0,0 1-16,3-1 16,-1 0 32,-2-3-32,0 2 64,4 1 0,7-2 33,-9-1 47,-2 0-144,11 0 160,-6 0-32,5-3-16,-6 0-32,-4 3-80,10-3 80,-5-1-16,6 0-16,-6-1 0,-5 5-48,13-3 32,-9-8 0,11 8-32,-5-7 16,-10 10-16,14-3 16,-1-1 16,1-7 0,-3 11-16,-11 0-16,5-3-16,7 1 0,-8-2 16,7 1-16,-11 3 16,3 0 16,9 0-64,-8 0 0,-1 3 0,-3-3 48,12 4-64,-10 7 16,0-6 48,1 7-16,-3-12 16,3 4 16,0 8-16,-3-9 0,3 8 0,-3-11 0,2 4-16,-2 0 16,0 9 0,0-9 0,0-4 0,0 12 0,0-6 0,-1 7 0,-2-3 0,3-10 0,-4 11-16,0 0 32,0-1-16,0-4 0,4-6 0,-4 15 32,0-5 0,1-4-16,0 7 0,0-9 0,1 0 32,-1 1 16,2-4 80,1-1-144,-1 1 192,-2-1 0,0 0 48,1 0-64,2 0-176,-4-2 192,0-1-47,-1 0-17,-5-1 0,10 4-128,-4-11 128,-8 9 0,2-3-32,-2 1 32,12 4-128,-10-3 144,4-1-16,-6-7-32,8 11-32,4 0-64,-10-3 32,8 1-16,-2 2-32,0 0 16,1 0-192,0 0-288,1 0-321,1 0-591,1 0 1392,-1 0-1921,1 1-528,0 0-32,0 1-1233,0-2 3714,0 0 0</inkml:trace>
  <inkml:trace contextRef="#ctx0" brushRef="#br0" timeOffset="7131">4891 612 2209,'0'0'0,"0"0"0,0 0 720,-1 0 128,0 0 161,0 0 47,1 0-1056,-4 0 1041,2 0-177,-1 0-240,2 3-272,1-3-352,-1 4 225,1-1-113,0 3-64,0 6-32,0-12-16,0 11-16,0 5 0,0 3-16,4 0 32,-4-19 0,4 21 0,0-1 0,0-1 16,0 1 0,-4-20-16,4 17 16,6 1 16,-7-2 16,2-2 32,-5-14-80,4 12 96,-1 0 32,1-8 16,-4-4-144,11 10 176,-11-10-176,0 4 208,4 0 16,0 0 48,0-1-16,-4-3-256,3 1 273,1-1 31,0 0-48,0 0 0,-4 0-256,4 0 208,0-3-80,0 1-272,0-2-576,-4 4 720,4-4-1745,8 0-1136,-9-1-2082,-3 5 4963</inkml:trace>
  <inkml:trace contextRef="#ctx0" brushRef="#br0" timeOffset="5890">4227 648 1280,'0'0'0,"3"0"1153,-3 0-1153,0-4 496,0 0 48,0-7 48,0 11 49,0 0-641,0-4 576,0 1 16,0 0-64,0 3-31,0 0-497,0-3 416,0 3-112,0 0-96,2 0-112,-2 0-96,3 2 48,0 2-16,12 6 16,-12-5 0,-3-5-48,16 11 32,0-5-32,-2 7 0,5-7-16,-19-6 16,19 16-16,-1-6 0,2 2-16,0 2 0,-20-14 32,19 10-16,-1 1 16,-2 0 0,-2 0 16,-14-11-16,12 5 16,1 10 0,-9-10 48,8 9 16,-12-14-80,3 4 96,0 9 16,1-9 16,0 7 16,-4-11-144,3 4 161,0 1-1,-3-1-16,3 0 48,-3-4-192,2 4 176,-2-2-16,3 0 32,-3-1 0,0-1-192,0 1 192,2-1 64,1 0-48,-3 0 0,0 0-208,3 0 145,0 0-49,-1 0 16,-2 0 0,0 0-112,3-2 96,-1 2-16,-2-2-208,3-1-224,-3 3 352,0 0-545,0-3-255,0 0-209,0 0-127,0 3 1136,0-2-1281,0-1-111,0 1 63,0-2-1504,0 4 2833,0 0 0</inkml:trace>
  <inkml:trace contextRef="#ctx0" brushRef="#br0" timeOffset="12542">7335 708 2257,'0'0'0,"0"2"800,3-1-16,0 2 1,-3-3-785,0 1 832,3 1-32,0-1-95,1 0-65,-4-1-640,4 2 608,6-2-112,-7 0-79,11 0-81,-14 0-336,12 0 256,1 0-64,1-3-64,-14 3-128,13 0 80,-13 0-80,16 0 32,0 0-16,1 0 16,2 0-64,-19 0 32,19 0-16,-2 0 16,1 0 0,-1 0 0,-17 0 0,18 0 0,-2 0 16,0 0 48,-2 0 48,-14 0-112,13-3 144,-1-1 48,-2 1 65,-5-9-17,-5 12-240,16-2 256,-12-2-32,12-9-32,-12 11-64,-4 2-128,12-11 96,-9 8-16,0 1-32,-1-1-16,-2 3-32,2 0 0,-2 0-16,0 0 16,-1 3 16,0 1 16,-3 0-32,1 2 48,3-6-48,-3 10 0,1-8 16,-1 2 0,2-1 16,1-3-32,-2 3 0,0 0-80,-1 1-176,-1-1-208,4-3 464,-3 3-769,0 1-399,-3 1-449,-5-1-400,11-4 2017,-1 4-2049,-3-1-1248,4-3 3297</inkml:trace>
  <inkml:trace contextRef="#ctx0" brushRef="#br0" timeOffset="6766">4769 779 2801,'0'0'0,"0"0"1376,0 0-1376,0-3 1217,0-11 0,0 11-97,0 0-192,0 3-928,0-4 657,0 1-273,0-2-176,2 3-64,-2 2-144,2-2 32,3 2-16,-1 0-32,6-3 0,-10 3 16,5 0 0,8 0-32,-2 0-16,2 0 16,-13 0 32,13 1-16,2 2 0,-2-1 16,5-1 0,-18-1 0,17 2 16,1-1 0,-1-1 16,-1 0 0,-16 0-32,16-3 0,0 0 32,1-1 16,1-9 16,-18 13-64,16-5 80,0-6-16,-5 6 16,0-7-16,-11 12-64,4-2 112,8-10-16,-10 12-64,3-2-16,-5 2-16,4 0 32,-1 0-16,-1 0 0,1 0 16,-3 0-32,0 1 16,0 2 0,2 0 16,-2 1-32,0-4 0,3 4 0,-3 0 16,3 7 0,-3-8 17,0-3-33,3 3 0,-3 1-17,0-1-159,2 0-320,-2 0-464,0-3 960,0 1-1521,0 0-352,0 0 16,0 0-1328,0-1 3185,0 0 0</inkml:trace>
  <inkml:trace contextRef="#ctx0" brushRef="#br0" timeOffset="-166326">626 766 2961,'0'0'0,"0"0"0,0 2 1248,0 2 177,0 0 112,0-1-81,0-3-1456,0 2 1281,0 1-289,-2-1-287,1 3-113,1-5-592,-3 4 464,2 8-64,-2-8-31,1-1-33,2-3-336,-2 6 240,1 4-16,0-7-64,-1 1-16,2-4-144,-1 5 112,-1-1 16,2 0-16,0-1-48,0-3-64,0 3 112,0-1-48,0-1 0,0-1 49,0 0-113,0 0 128,3 0-16,-3 0 16,3-3-16,-3 3-112,0-4 48,3 0 16,-1-8-16,1 9-80,-3 3 32,4-12 32,0 9-128,-1-7-352,0 7-609,-3 3 1057,2-4-2193,2 0-1793,0 0-2097,-4 4 6083</inkml:trace>
  <inkml:trace contextRef="#ctx0" brushRef="#br0" timeOffset="4832">3818 865 2641,'0'0'0,"0"-3"640,0 0 48,0 3-688,0-11 753,0 8-17,3 1-64,-3 2-127,0 0-545,3 0 368,-1 0-128,0 1-96,1 1-80,-3-2-64,5 4 80,6 8-32,-6-8 16,8 11 0,-13-15-64,4 6 16,12 8 32,-6-2-16,3-1 0,-13-11-32,12 11 80,1-7 16,2 8 16,-1-11 16,-14-1-128,13 5 128,0-1 32,-2-1-16,-7-2 81,-4-1-225,13 0 192,-9 2 32,1-1 32,-1-1 0,-4 0-256,3 0 224,0 0 16,0 0-16,0 0 0,-3 0-224,2-3 241,-2 2-33,3-2 0,-3 0-16,0 3-192,0-3 192,0 3-64,0-3-112,0 0-352,0 3 336,0-3-865,-1-1-607,-1 0-673,2-1-144,0 5 2289,0-11-3778,0 11 3778</inkml:trace>
  <inkml:trace contextRef="#ctx0" brushRef="#br0" timeOffset="12870">7440 879 3585,'0'0'0,"-3"2"1201,-2 1-225,-6 1-143,11-4-833,-3 4 832,-1-1-112,0 1-160,1-3-159,3-1-401,-2 4 288,0 0-96,1-1-48,1 1 0,0-4-144,0 2 96,3 0 80,-1 1 32,9-1 48,-7 0 0,-4-2-256,13 1 209,-1-1-1,1 0-32,-13 0-176,16 0 144,-16 0-144,16 0 144,1 0-96,4-3 0,-3 1-32,-18 2-16,21-3 0,1 0 16,-1 1-32,1-1 16,-22 3 0,19-3-16,3 1 16,-2 2-48,1 0 32,-21 0 16,20 1-16,-1 3 0,-3 1 16,-3 8-16,-13-13 16,13 3 0,-9 3 0,10-1 32,-12 0-16,-2-5-16,5 3 96,-2-2 80,8 1 64,-8-2 48,-3 0-288,11-3 256,-7 0-48,9-9-47,-9 8-1,-4 4-160,13-10 128,-10 5-32,8-6-192,-9 8-48,-2 3 144,5-11-273,-1 9-255,-2-3-544,1 1-1441,-3 4 2513,24 1-3330,-25-1-1328,1 0 4658</inkml:trace>
  <inkml:trace contextRef="#ctx0" brushRef="#br0" timeOffset="36474">7135 2569 3441,'0'0'0,"-3"0"1457,3 0-1457,-5-4 1472,-8 0-127,10 1-272,-1 0-353,4 3-720,-4 0 384,-2 1-240,3 4-112,0 8-48,3-13 16,-3 13-16,2 1-32,1 2-16,0 3 16,0-19 48,0 19-64,4 1 16,0-1 32,7 2 16,-11-21 0,2 19-16,9-2 32,-8 0-16,10-2 0,-13-15 0,11 11 80,2-6 32,2 1 64,1-2 16,-16-4-192,17 3 240,1-2-48,-2-1 1,1-3 15,-17 3-208,18-4 160,-1-7 32,-1 8 0,-1-10 0,-15 13-192,13-11 224,0 1 0,-3-3 32,-6 2 0,-4 11-256,13-15 240,-10-1-15,2 0 15,-2 0-64,-3 16-176,4-18 192,-1 2-32,-3-2 48,0-1-32,0 19-176,-4-21 128,-1 1-48,-8-1-80,9 0 32,4 21-32,-16-22 0,3 2-64,0 1-32,-2 0-32,15 19 128,-16-17-144,0 2 16,0 2 0,-2 3 16,18 10 112,-16-5-128,0 1-16,-1 0 0,0 4-48,17 0 192,-18 0-112,3 3-1,-2 8 17,4-8 32,13-3 64,-11 14-64,-1-9-32,6 10 0,-9-3-48,15-12 144,-5 15-160,-8-2 32,10 3-16,0-3 0,3-13 144,0 15-96,0-4-64,13 1-16,-2 1 48,-11-13 128,14 16-112,0 2 16,-1 1 64,2 0 16,-15-19 16,16 20-80,0-3 80,-2 1-16,2-4 16,-16-14 0,16 13 16,0-1-16,-1-8 32,1 1 16,-16-5-48,15 3 48,1-3 32,-2 0-16,-1-11 64,-13 11-128,10-4 48,3-13 48,-10 3 0,13-2 32,-16 16-128,5-17 96,-5 17-96,14-19 80,-10-1-16,11-2-64,-15 22 0,4-22 32,-4 22-32,11-23 48,-8 1-32,-1-2 48,1 1-64,-3 23 0,0-24 0,0 0-32,0 0-16,0 24 48,-1-26 16,1 26-16,-4-25-16,-1-1 32,2-2 0,-10 2-32,13 26 16,-3-27 0,-10 0 0,9 1-32,-8 4-16,12 22 48,-4-16-96,1 12-32,-2 1-16,1 3-64,4 0 208,-4 6-240,1 14 32,-3 6 15,2 4 49,4-30 144,-3 33-64,1 0 16,1-1 0,1 5 32,0-37 16,0 36-16,3 2 0,1-1-16,0-2 16,-4-35 16,5 37-48,-2-2 32,8-2-48,-8-1 0,-3-32 64,3 31-32,12-5-16,-12 0 80,11-4-16,-14-22-16,3 20 16,12-2 0,-4-2 0,-7-1 16,-4-15-32,15 16 16,-11-2 16,9-4 16,-9-4 16,-4-6-64,12 10 128,-7-9-16,5 2 0,-7-1 17,-3-2-129,10 0 176,-7 0 48,7-3 16,-5-8 64,-5 11-304,11-4 320,-8-9-64,11 1-32,-10 0-112,-4 12-112,13-15 96,-10 0-16,10-1 16,-10 0 33,-3 16-129,11-19 96,-8 1-16,9-3 0,-9 0-48,-3 21-32,10-20 0,-7 1 32,1 3-48,6 2 16,-10 14 0,0-12 0,5 8-16,-3-10-32,1 11 32,-3 3 16,0-3 0,0-2-48,0 1 80,0 1-64,0 3 32,0 0-16,-1-3 0,-1 3-16,1 0 16,1 0 16,-3 0-32,0 0-48,1 3-49,-2 3-47,4-6 176,-3 14-208,2-2 32,0 4 0,-1 2 64,2-18 112,-1 20-64,-1 2 48,1 1 0,1-3 16,0-20 0,0 21 0,0-2-32,3-2 16,1-2 16,-4-15 0,12 14-16,-8-2 16,9-2 0,-9-4 16,-4-6-16,15 10-16,-11-9 32,12 4 0,-11-4-16,-5-1 0,16 1 80,-6-1-64,-6 0 16,14 0 0,-18 0-32,11-2 16,3-3 32,-2 1-32,-8-8 0,-4 12-16,12-2 16,-8-9 16,7 7-32,-8-9-80,-3 13 80,10-11-144,-7-1-112,7-2-32,-7 0 48,-3 14 240,4-16-240,7-2 15,-11 0 1,4-3-32,-4 21 256,4-21-256,0 0 0,-2-2 16,1 0 32,-3 23 208,0-22-144,0 1 48,0 4-16,0 4 0,0 13 112,0-3-112,-1-1 0,-1 4 63,1 0 49,1 0 0,-2 4 17,-2 12 15,0 0 48,-1 4-16,5-20-64,-4 22 80,1 6 48,1 1 0,1 3 0,1-32-128,0 33 144,0-3-80,4 0-16,11-3-16,-15-27-32,10 26 32,5-5 64,2-3 64,4-4 112,-21-14-272,23 4 288,0 9-224,2-12-752,0 0-1681,-25-1 2369,26 0-5491,-26 0 5491</inkml:trace>
  <inkml:trace contextRef="#ctx0" brushRef="#br0" timeOffset="38350">9544 2245 2321,'0'0'0,"0"2"560,0 2 80,0 8 96,0-12-736,0 4 785,0 7-33,0-7-112,0 7-95,0-11-545,0 4 448,0 9-16,2-1-48,1 1-32,-3-13-352,2 15 321,1 1-97,-3 3-32,3 0-16,-3-19-176,0 23 208,0 1-48,0 3-48,0 2 0,0-29-112,0 35 48,0 0 48,0 1 32,-2 2 16,2-38-144,-1 35 144,-1-1 0,0 0-32,1-4 17,0-2 15,1-6 32,0-2 0,3-5-16,-3-15-160,4 13 176,8-2 16,-9-6 32,0 8-16,-3-13-208,4 1 288,-1 3-48,0-3 33,1-1-33,-4 0-240,5 0 48,-1-2-240,6-11-417,-7 10-383,-3 3 992,4-11-1297,8 6-351,-8-8-401,9 9-144,-8-13-1521,-5 17 3714</inkml:trace>
  <inkml:trace contextRef="#ctx0" brushRef="#br0" timeOffset="38135">9270 2607 2193,'0'0'0,"-1"-3"768,-4 0 128,0 0 65,5 3-961,-3-3 976,-3 3-31,0 0-81,2 0-160,4 0-704,-3 2 416,-2-1-191,1 4-161,0-1-64,4-4 0,-5 5 96,1 7-48,0-1 32,0 2-48,4-13-32,-4 14 80,1 1 64,1 1-32,0 1 48,2-17-160,0 17 64,0 0-32,3 0-16,7-1 0,-10-16-16,5 15 208,9-2 80,-2-3 16,1-4 49,-13-6-353,14 12 192,4-10 0,-1 1-16,2-1 16,-19-2-192,19 0 176,0 0 0,0 0 16,-2-5-32,-17 5-160,18-10 144,-1 7 16,1-7-48,-3 7 32,-15 3-144,15-14 145,-3 11-17,0-13 16,-1 11-48,-11 5-96,3-14 128,13 2-32,-14 2 16,9 0 16,-11 10-128,3-15 128,-1 4 32,-2-4-16,0-1 16,0 16-160,0-17 144,0-2-16,-5 0-64,-10 0 0,15 19-64,-14-20 0,-3-1 0,-2-2-32,0-2-32,19 25 64,-24-23-32,0-2-32,0 0 0,0-2-112,24 27 176,-24-25-208,1 5-64,3 7-48,1 13 16,19 0 304,-17 0-304,2 2-161,0 15 49,4 1 64,11-18 352,-13 25-320,8 6 240,-6 2-208,8 5-433,3-38 721,0 39-1360,-2 4-737,2-1-128,0-1 416,0-41 1809,11 37-2689,-11-37 2689</inkml:trace>
  <inkml:trace contextRef="#ctx0" brushRef="#br0" timeOffset="30975">4594 2377 1616,'0'0'0,"0"0"0,-5 3 977,1 1-257,-10 7 112,9-7 1,5-4-833,-11 5 800,7 7-144,-7-10-63,9 4-65,2-6-528,-6 11 448,-5-7-32,8 9-47,-9-1-1,12-12-368,-3 15 432,-12 1 32,3 4 0,-1 3-47,13-23-417,-16 24 368,-2 2-64,1-1-32,1-2-96,16-23-176,-16 22 176,1-2-64,-1 1 32,3-2 0,13-19-144,-10 16 112,6-5 48,-7 1-16,10-8 17,1-4-161,-4 3 144,-1 3 0,2-3-64,0 1-16,3-4-64,-1 2-64,-1 1-208,2-1-241,0 0-447,0-2 960,0 1-1585,0 1-736,3 1-336,-3-2-1441,0-1 4098,0 0 0</inkml:trace>
  <inkml:trace contextRef="#ctx0" brushRef="#br0" timeOffset="34945">6110 2421 2945,'0'0'0,"0"0"0,0 0 1040,0 0-47,0-3 15,0 0-127,0 3-881,0-3 736,0 0-160,4 1-192,8-3-95,-12 5-289,4-3 160,12 0-64,-3-1-64,5 4-48,-18 0 16,17 0-16,3 0-16,1 0-16,-1 3 16,-20-3 32,23 3-16,3-1-16,1 2-16,-1 0 0,-26-4 48,26 10-64,-3-4 48,-2 7 0,-2-7 16,-19-6 0,17 14 16,-2-8 0,0 9 0,-3-11 16,-12-4-32,4 13 16,11-7-16,-11 6 16,7-8-16,-11-4 0,4 10 16,-1-7-16,8 1 0,-11 7 16,0-11-16,3 2 16,0 4 0,-3 7 16,0-8-32,0-5 0,0 14 32,-1-1 0,-4 1 16,0 2 0,5-16-48,-15 17 80,5 2 0,-2-2-32,1 1 16,11-18-64,-13 17 96,-2-2-32,-1-1 16,2 1 0,14-15-80,-15 11 112,3 1 16,1-6 32,8 5 32,3-11-192,-12 5 192,9 5-16,-1-7-48,0 1-16,4-4-112,-5 4 81,2 0-33,0 0 32,0 0-32,3-4-48,-1 2 80,0-1 16,-1 0-16,2 1 32,0-2-112,0 0 112,0 0 0,3-3-48,1 0-288,-4 3 224,12-4-656,-9-6-753,13 7-912,0-1-240,-16 4 2561,16-14-3762,-16 14 3762</inkml:trace>
  <inkml:trace contextRef="#ctx0" brushRef="#br0" timeOffset="28481">2392 2952 2801,'0'0'0,"-4"0"528,-2 1 32,-4 1 65,10-2-625,-4 1 720,1-1-32,0 0-64,2 0-95,1 0-529,-2 0 464,2 0-48,0-3-16,0 0-32,0 3-368,3-3 337,0-1-1,0-8 16,1 9-16,-4 3-336,3-11 304,9 8-32,-10-13-48,2 4-47,-4 12-177,4-13 160,9 0-16,-10-2-32,12-2-16,-15 17-96,12-20 96,0-4-32,0 1 0,1 0-16,-13 23-48,11-25 32,-6 3 32,11-1-32,-12 0 64,9-1-32,-9 0 16,0-1-32,7 2 16,-11 23-64,0-25 80,2 5-32,1-1-16,-1 2-16,-2 19-16,0-13 0,3 9-32,-3-8 32,0 12-16,0 0 16,0-3-48,0 3 32,-1 0-32,-1 0 16,2 0 32,-1 0-16,-3 2 16,2 0 0,-1 2 16,3-4-16,-3 4-16,2-1 16,-1-2 0,2 1 0,0-2 0,0 1 0,0-1-32,0 0 64,0 0-32,3 0 16,0-4-16,1-7 0,-2 9 0,-2 2 0,4-4 0,8-1-48,-9 1 32,8 1 0,-11 3 16,3-2-32,-1 2-32,1 0-32,0 4 0,-3-4 96,3 11-96,-1-1 0,1 5 48,0 2 16,-3-17 32,3 21-32,0 0 0,0 2 32,0 1-16,-3-24 16,3 22 16,-3 1 16,1-2-32,-1 0 0,0-21 0,0 22 0,0-2-32,3-1 80,-3-3-32,0-16-16,0 15 0,0-5 32,0-6 0,3 7-16,-3-11-16,3 2 48,1 3-48,0-2 48,0-2 0,-4-1-48,4 1 48,-1 0 0,1-1 32,-2 0 0,-2 0-80,4 0 96,-1 0-16,1-2 16,-1-2 0,-3 4-96,3-5 112,2-5 16,-1 7-48,6-10 32,-10 13-112,3-11 96,8-1-31,-9 0-1,10-3-16,-12 15-48,4-15 64,8-1 16,-8 0 0,10 0-16,-14 16-64,5-17 80,8-1-16,-9-1 16,7 2 16,-11 17-96,2-18 64,1 1 16,0 1-48,0 3 16,-3 13-48,5-12 0,-3 1 0,-2 7 0,0 0 16,0 4-16,3-11 32,-3 7-64,0 2 32,0 2 0,0-3-16,0 3 16,0 0-16,0 0-16,0 0 0,0 0 32,0 1-80,0-1 80,0 4-112,-1 8 32,-1-1-32,1 1 16,1-12 96,0 18-96,0 2-32,0 5-16,0 3 47,0-28 97,0 33-160,0 0 16,0 1 0,0-1 16,0-33 128,0 31-64,3-3 16,0-2 48,-3-26 0,11 22 0,-11-22 0,3 20 0,10-4 32,-2-3 0,2-10 32,-13-3-64,13 4 112,3-2-176,0-2-784,0-5-1585,-16 5 2433,14-16-6291,-14 16 6291</inkml:trace>
  <inkml:trace contextRef="#ctx0" brushRef="#br0" timeOffset="30716">4230 2446 1360,'0'0'0,"0"-3"464,0-1-112,0 0 161,0 4-513,0-11 624,0 11 64,0 0-31,0 0-1,0 0-656,0 0 640,0 0-48,0 1-95,0 1-129,0-2-368,0 1 272,3 1-48,-3 0 0,3 2 0,-3-4-224,4 3 208,0 1-48,0 0-31,8 1-49,-12-5-80,3 12 64,13-7-48,-4 8 0,3-3 0,-15-10-16,14 13-16,2 2 48,2-2-32,1 3 0,-19-16 0,18 14 16,4 2-16,0-1 0,-2 0 16,-20-15-16,21 15 32,-1 0-32,-4-1 32,-1 2 0,-15-16-32,13 14 48,0-3 48,-10 1 32,11-8 16,-14-4-144,2 12 192,1-8 0,1-1 32,-4 3-32,0-6-192,0 6 240,0-3-16,0 1-15,0 0 47,0-4-256,-1 3 224,-4 0 0,2 0-32,-1-3-16,4 0-176,-4 2 160,-1-1 0,3-1 16,0 0-32,2 0-144,-3 0 128,1 0 0,1 0-63,1-3-33,0 3-32,0-1-16,0 1-273,0-3-399,0-2-593,0 5 1281,3-4-2161,0-6-416,26 29 128,-29-24-624,0 5 3073,0 0 0</inkml:trace>
  <inkml:trace contextRef="#ctx0" brushRef="#br0" timeOffset="34089">5618 2536 2225,'0'0'0,"-11"0"848,7-3 64,4 3-912,-14-3 817,12 0-17,0 0-80,0 0-79,2 3-641,-1-1 544,1 1-80,0-3-96,0 3-144,0 0-224,3 0 144,8-3-47,-6 3-33,11 0-16,-16 0-48,13 0 32,2 0-16,1 0 16,1 0 0,-17 0-32,19 0 64,0-3 48,1 3-32,-3-3-16,-17 3-64,19-3 48,-1 0 16,-1-1 48,1 0 64,-18 4-176,17-11 160,0 9-16,-2-3-64,0-7 16,-15 12-96,11-2 48,0-3 48,-7 1-64,9 1 0,-13 3-32,4-3 80,1 3-80,5-3 0,-10 3 16,0 0-16,4 0-16,-1 0 32,0 2-16,-3 2 0,0-4 0,0 5 0,3 6 32,-3-8-16,0 10 48,0-13-64,0 4 16,0 9-16,0-8-96,-2 6-176,2-11 272,-1 5-528,0-2-320,-1 1-369,-1 0-304,3-4 1521,-1 5-1696,1-1 239,0 1-1072,0-5 2529</inkml:trace>
  <inkml:trace contextRef="#ctx0" brushRef="#br0" timeOffset="38960">9776 2518 4850,'0'0'0,"15"0"1857,-15 0-1857,16-3 1616,1 1-335,0 2-321,-2 0-367,-15 0-593,15 0 208,-1 4-128,1 10-80,-1 0-16,-14-14 16,14 17 0,-2 2-32,2 3 16,-1-1 0,-13-21 16,14 21-32,1 1 32,1-1-32,-2 0 32,-14-21 0,16 18-16,0-3 0,-1 0-16,2-4 48,-17-11-16,16 11 16,0-6 0,0 7 48,-1-8-48,-15-4-16,14 12 32,1-10 32,-2 2-32,-3 0 16,-10-4-48,12 4 32,-9 0 32,11 1-32,-12 0 32,-2-5-64,11 4 48,-11-1 32,4-1 0,-2 2 32,-2-4-112,3 1 144,0 1 32,0-1 16,-3 0 32,0-1-224,3 0 176,-1 0-176,-2 0-256,3-4-416,-3 4 672,2-10-1233,-2 7-687,0-8-706,30 31 161,-30-20 2465,-1-3-3249,1 3 3249</inkml:trace>
  <inkml:trace contextRef="#ctx0" brushRef="#br0" timeOffset="39081">10126 2469 2753,'0'0'0,"0"0"1344,0-2 49,3-1 176,-3 3-1569,0-2 1648,0 2-271,0 0-448,0 1-401,0-1-528,0 6 160,-4 11-64,-9-1-16,-1 5 32,14-21-112,-16 24 176,-2 1 64,-2 4 112,-5 0 17,25-29-369,-25 32 304,-2 2-32,2-3-64,-1-1-48,26-30-160,-23 27 176,5-2-32,2-3 0,4-2-32,12-20-112,-4 18 112,-6-5-160,7-2-320,-1-6-864,4-5 1232,-2 10-3234,2-7-3713,0-3 6947</inkml:trace>
  <inkml:trace contextRef="#ctx0" brushRef="#br0" timeOffset="29425">3426 2510 2529,'0'0'0,"0"-3"784,0-7 160,0 7 193,0 3-1137,3-11 1217,-3 11-49,0 0-159,0 0-225,0 0-784,0 0 640,0 0-160,0 0-127,0 0-97,0 0-256,0 0 144,0 0-96,3 0-32,1 0 16,-4 0-32,3 2 16,10-1-32,-10 0 16,9 0 0,-12-1 0,10 1 0,1 1 0,1-1 16,1 2-16,-13-3 0,16 2 0,0-1 16,2 0 0,-2 1-32,-16-2 16,17 1 0,-1 1 0,0-2 16,-1 1 32,-15-1-48,13 2 32,0-1 0,-1 1 32,0-2 0,-12 0-64,4 0 64,10 0 32,-11 0-16,8 0 16,-11 0-96,3 0 80,8 0 16,-9-3 16,1 0-16,-3 3-96,4-2 96,0 2 0,-1-3-16,1 1 16,-4 2-96,3-3 80,0 0 33,-2 0-33,2 1-16,-3 2-64,0-3 48,3 1 16,-3-1-32,0 0 0,0 3-32,0 0-80,0 0-144,0 0-353,0 0 577,0 0-992,0 0-529,0 0-640,0 0-240,0 0 2401,-4-3-4034,4 3 4034</inkml:trace>
  <inkml:trace contextRef="#ctx0" brushRef="#br0" timeOffset="37274">8328 2612 3281,'0'0'0,"0"0"1441,-1 1 15,1-1-1456,-3 4 1329,1 0-209,1-2-223,1-2-225,0 0-672,0 0 480,0 0-127,3 0-113,1-4-272,-4 4 32,13-5-64,-2-6-32,2 8-48,2-2 432,-15 5-288,15-4 240,2 1 0,-1-1 48,3-1-304,-19 5 16,18 0-32,-1 0-16,1 0-16,-2 2 16,-16-2 48,17 6-32,-2 4 16,-2-6-32,-1 8 48,-12-12 0,12 4 16,0 2 16,0 4-16,-1-7 16,-11-3-32,4 4 16,8 0 16,-9-3 16,0 0 32,-3-1-80,12 2 96,-12-1 0,3-1 16,1 0-32,-4 0-80,12 0 80,-12 0 0,1-3 0,4 1 0,-5 2-80,4-3-64,-1 1-224,-3-1-352,0 0-417,0 3 1057,0 0-1536,0-3-321,0 3-112,0-2 208,0 2 1761,0-4-2929,0 4 2929</inkml:trace>
  <inkml:trace contextRef="#ctx0" brushRef="#br0" timeOffset="37386">8344 2840 3361,'0'0'0,"0"0"1313,4 0 15,0 0-111,-4 0-1217,12 0 1040,0 0-15,1-3-449,3 3-16,-16 0-560,18-3 464,1 3-319,1-3-17,2 1-32,-22 2-96,18 0 48,0 0 0,-1-3-16,-1 3-32,-1 0-16,-15 0 16,15 0 0,-1 0 16,-1-2 64,-13 2-80,14 0 144,-14 0-144,11 0 192,-7 0 32,12 0-32,-16 0-192,3-3 112,13 3-176,-11-3-464,8 0-801,-9 3-1232,-4 0 2561,29 6-2977,-24-5-1073,-5-1 4050</inkml:trace>
  <inkml:trace contextRef="#ctx0" brushRef="#br0" timeOffset="29827">3513 2716 2593,'0'0'0,"0"0"0,-2 0 944,-2 2 33,-1 2 47,-1 0-32,6-4-992,-3 3 785,2 2-161,0-1-192,1-1-63,0 0 15,0 1-16,4 0 16,7 1-16,-11-5-368,2 1 416,12-1-15,-11 0-33,15 0-48,-18 0-320,12-3 288,2 0-64,0 1 16,2-3-32,-16 5-208,18-3 160,-2-1-48,1-7-32,0 11-31,-17 0-49,14-4 0,0 0 16,-1 1 0,-1 0-16,-12 3 0,12 0 0,0 0-16,0 0 16,0 0 16,-12 0-16,11 0 32,0 2-32,-7 1 0,9 1 0,-13-4 0,4 4-32,7 1 32,-9 0 32,3 1-16,-5-6-16,11 5 32,-11-1 48,5 0 16,-1 1-16,-4-5-80,2 3 112,-2 0-16,0-2-224,3 2-449,-3-3 577,0 1-1232,0-1-945,2 2-576,1 2 271,-3-4 2482,3 0-3521,-3 0 3521</inkml:trace>
  <inkml:trace contextRef="#ctx0" brushRef="#br0" timeOffset="34411">5623 2771 3329,'0'0'0,"-4"5"1073,0 6-65,-7-5-32,11-6-976,-1 12 865,0-11-145,1 2-192,0 0-31,0-3-497,2 2 464,11-1-32,-3-1-48,2 0-96,-12 0-288,14-3 240,5-1-47,3-8-129,-22 12-64,26-2 80,-26 2-80,26-11-16,-1 7-32,0-7 48,-2 9-16,0-1 112,-4 1 16,2 2-16,-4-3-16,-17 3-80,16 0 64,-1 0 16,-1 0 16,-2 0 0,-1 2-32,-6-1-144,12-1-176,-13 2-256,-4-2 512,15 1-945,-12 2-608,0 0-624,8 7-48,-11-10 2225,0 2-3345,0-2 3345</inkml:trace>
  <inkml:trace contextRef="#ctx0" brushRef="#br0" timeOffset="64928">13863 3551 2513,'0'0'0,"0"0"0,0 0 800,0 0 64,0 0 33,0 0-49,0 0-848,0 0 689,0 0-161,3 0-128,0 1-64,-3-1-336,2 4 288,2 8-112,8 0-64,-9 4-96,-3-16-16,12 23 0,-8 4-16,7 6 16,-7 0 0,-4-33 0,12 35 0,-8 1 16,9 2 32,-9 0 16,-4-38-64,5 39 96,5-3 33,-10-2 31,4-4 32,-4-30-192,3 32 192,-3-1-48,0-2-48,0 3 16,0-32-112,0 29 176,-1-4 48,-2-4 64,-2-3-16,5-18-272,-2 14 273,-1 0 31,1-3 0,2-8 80,0-3-384,-1 4 320,-1 1-16,2-1-32,0-2-48,0-2-224,0 1 177,0 1-1,0-2 0,0 0-48,0 0-128,3 1 160,-3-1 32,0 0-48,2 0-64,-2 0-80,0 0-48,3 0-288,-3 0-224,2 0-257,-2 0 817,3-3-1040,0 1-209,-3-2-400,4 0-303,-4 4 1952,2-10-2017,28 23 272,-30-18-736,0 5 2481</inkml:trace>
  <inkml:trace contextRef="#ctx0" brushRef="#br0" timeOffset="119657">16140 3649 1584,'0'0'0,"0"0"0,0-3 496,0-7-223,0 6 143,3-7 144,-3 11-560,0-3 656,0-11-31,0 12-65,0-2-80,0 4-480,0-4 464,0 0 17,-2 0-17,-2 2 0,4 2-464,-3-3 480,1 0-16,-2 0-47,1 3-81,3 0-336,-3-3 144,0 3-16,1-3-64,1 3-16,1 0-48,-3 0 32,2 0 0,-2 0-32,0 0 16,3 0-16,-3 0 0,2 0 32,-2 0 0,-1 0 16,4 0-48,-3 0 96,-2 0-16,1 0 16,1 2 0,3-2-96,-6 1 64,2-1 16,0 0 0,-1 0-16,5 0-64,-4 0 64,0 2-16,-1-2-32,1 0 16,4 0-32,-5 0 16,-5 1-16,7 2 16,-2 0 0,5-3-16,-6 4 16,3-1-16,-3 2 0,2-1-16,4-4 16,-6 5 0,3 7-16,-2-8 16,0 1 16,5-5-16,-4 11 16,-1-7-16,1 7 16,-2-7 0,6-4-16,-5 11 0,1-7 48,-2 6-48,-4-5 32,10-5-32,-3 5 32,-1 6 16,0-7 0,-1 0 49,5-4-97,-4 12 96,-1-8 16,3 1 0,1 8-64,1-13-48,-1 3 80,1 11 0,0-11-16,0 10-16,0-13-48,2 5 16,0 9 16,3-2-32,-2-1 32,-3-11-32,4 12 16,-1-1 0,1 3 0,1-1 0,-5-13-16,4 13 0,-1 3 32,1-2-64,-1 4 32,-3-18 0,3 17 32,1 3-32,-1-2 0,-1 3 0,-2-21 0,3 20 0,0 1 16,-1 1-16,3-3 0,-5-19 0,2 21 0,0-4 0,3 2 16,-3-2-32,-2-17 16,5 19 0,-2-1 0,1-1 0,8-1 48,-12-16-48,3 18 48,10-2 64,-10 1 0,11 2 16,-14-19-128,3 19 128,10 0-32,-9 0 16,8-2-64,-12-17-48,3 19 64,7-2 16,-7-1-16,1-1 0,0 0 16,0-2-32,-1 1 17,0 1-1,-3-15-64,0 15 128,0 0-32,0 0 48,0-2 0,0-13-144,-2 13 112,-2 1 0,0-3 16,-1 0 0,5-11-128,-11 6 144,7 9-32,-1-4-32,-7 1-16,12-12-64,-4 12 48,-10-1 0,9 1 16,-10-2 16,15-10-80,-11 10 64,0 2 32,6-8-16,-8 11-64,13-15-16,-6 3 48,-6 11-32,8-11-16,-1 9 96,5-12-96,-11 2 0,8 2 81,0 0 63,-1-1-48,4-3-96,-5 1 208,1 1 16,1-2-32,-9 0 16,9 0 16,-12-5-96,4 1 0,-2 1-64,0-1 16,0-1-32,1-5-32,1 7 32,11 3-48,-12-4 48,8-9 16,-11 8 16,12-5-64,3 10-16,-11-4 32,7-7-32,-1 9 0,1-3-32,4 5 32,-5-10 0,1 10-48,1-3 0,0 3-16,3 0 64,-3 0-64,2 0-32,-1 2-96,1 0-352,1-2 544,0 4-992,-2 1-577,2 7-528,0-8-448,0 8-305,0-12 2850,3 4-2145,-3 1-1184,0-5 3329</inkml:trace>
  <inkml:trace contextRef="#ctx0" brushRef="#br0" timeOffset="57987">11390 3619 1616,'0'0'0,"-3"0"945,3 0-945,-3 0 768,-3 0 160,1 0 97,2 0-17,3 0-1008,-2 0 929,0 0-177,1-3-160,-2 3-127,3 0-465,-3-3 384,-1 3-64,0-3-80,1 3-48,3 0-192,-5 0 128,0 0-32,0 0-48,-6 0 0,11 0-48,-5 0 16,-5 0-16,7 2 16,-1-1-16,-1 0 0,0 2 16,-6-1-16,10 1-16,1-3 16,-4 3 16,-2 0-16,1-1 16,0 3 0,5-5-16,-6 3 0,2 1 16,-1 2-16,-1 0 0,6-6 0,-5 4-16,1 8 16,0-9-16,0 8 0,4-11 16,-4 5-16,0 8 0,0-9 16,0 10-16,4-14 16,-3 12 0,2 1 0,-1 1 0,1 1 16,1-15-16,-1 16 0,0 0 0,1 0 16,-2 2 0,2-18-16,0 16 48,-1 1 32,0 1 16,1-4-32,0-14-64,-2 16 113,2-3-17,0 1-16,0-2 0,0-12-80,0 12 80,0 0 16,0 1-32,3 1-32,-3-14-32,3 13 32,-1-1 32,1 1-16,-1 0 96,-2-13-144,3 13 96,2-1 0,-3 3 0,0-1-32,-2-14-64,4 14 96,1 0-32,-1-1 48,-1 0-32,-3-13-80,3 13 96,0-1-16,0 1-32,0-1 32,-3-12-80,2 12 80,1 0-16,-1-2 0,-2 3-48,0-13-16,3 10 64,0 2-32,-3-2 17,3 2 15,-3-12-64,0 11 0,2 1-113,1 1 17,-1 0-48,-2-13 144,0 15-96,3-2 112,0 0-32,0 0 64,-3-13-48,0 12 16,2 2 0,1-1 0,0-1-32,-3-12 16,0 12 16,2 2 32,-2-4 16,0 4 16,0-14-80,0 12 32,0 3 33,0-2-49,0 0 64,0-13-80,0 12 64,0-1 0,0 0 0,0 0-48,0-11-16,0 10 0,3 1 48,-3 0-48,3-1 16,-3-10-16,2 11 16,-2 0 16,3 0-16,0 2-32,-3-13 16,2 15 16,-2 4 0,3-2-32,-3 0 32,0-17-16,3 16 0,-1-3-16,-2-1 32,3-7-16,-3-5 0,0 15 48,3-5-16,-3-4 32,3 7-16,-3-13-48,0 4 32,2 8 32,-2-8-16,3 8-32,-3-12-16,0 4 64,0 8-48,2-6 32,-2 6 64,0-12-112,0 4 32,0 8 80,0-8-16,0 7 0,0-11-96,-2 5 128,-3 8 16,2-10 16,-1 8 32,4-11-192,-6 3 112,2 0 17,-8 2-1,8 0-48,4-5-80,-5 4 192,-7-2-80,8 3 16,-10-3-16,14-2-112,-3 3 112,-11 0 16,10-1-32,-10-1 48,14-1-144,-12 0 160,7 0-32,-10 0 32,12-1 32,3 1-192,-13-5 144,8-6 17,-9 9-17,10-11-32,-11 10 0,15 3-112,-10-19 80,4 8-32,-7-1-32,8 2-16,5 10 0,-12-5 0,7-11-16,-8 12-32,9-10-80,4 14 128,-10-5-176,7-5-209,-1 7-159,4 3 544,-4-4-880,4 4 880,-4-4-1217,3 0-464,-1-7-784,2 11-720,0 0 3185,5-4-5507,-5 4 5507</inkml:trace>
  <inkml:trace contextRef="#ctx0" brushRef="#br0" timeOffset="59643">11832 3767 2321,'0'0'0,"3"0"784,-3-3 48,0 3-832,0-4 945,0-6 15,3 7-31,0-1-145,-3 4-784,2-11 624,1 8-144,0 1-111,-3-1-97,0 3-272,2-2 160,-2 2-64,0 0-48,0 0-32,0 0-16,0 3 16,0 3 16,0 10-32,-2 1-32,2-17 32,-1 25-16,-1 5-16,-1 7 16,2 2 48,1-39-32,0 41 96,-1 1 112,-1-5 144,-1 2 128,3-39-480,-4 35 529,-6-1-17,5 1-128,5-35-384,-13 31 336,13-31-336,-10 31 256,-3-1-16,1-3 33,-1 2-97,13-29-176,-12 24 96,0 0-64,1-5-32,6 0 48,5-19-48,-12 16 144,9-4 32,-1 0 16,1-8 0,3-4-192,-2 4 144,1-1-16,1-1 0,0-2 32,0 0-160,3 0 128,1-2-16,9-9-144,-10 8-272,-3 3 304,14-13-784,-3 2-737,1 7-832,1-9-688,-13 13 3041,35 14-3042,-20-16-431,-15 2 3473</inkml:trace>
  <inkml:trace contextRef="#ctx0" brushRef="#br0" timeOffset="127740">17781 3787 1840,'0'0'0,"-2"-4"369,2 4-369,0-10 592,0 5 240,0-6 225,0 11-1,0 0-1056,2-5 849,1 5-209,0 0-240,0 0-128,-3 0-272,3 5 208,1 8-64,-1 1-64,8 7-16,-11-21-64,0 23 32,5 5-16,-2-2 16,1 4-32,-4-30 0,4 28 32,-1 1-16,0 0 16,-3 3-16,0-32-16,0 31 0,0-1 32,0 1-16,-1 0 113,1-31-129,-5 30 240,3-1 64,-1 0 80,1 1-32,2-30-352,-1 28 320,1-2-32,0 0 1,0-3 15,0-23-304,3 23 224,0-3 0,-1-4-64,1 1-32,-3-17-128,3 15 128,-1-4-16,2 1 16,0-6 0,-4-6-128,3 13 112,0-9 16,-1 6 0,-2-8 64,0-2-192,0 4 177,0-1 47,0-2-32,-1 0 16,1-1-208,-1 0 224,-3 0 0,0-2-32,-1-1-80,5 3-112,-2-4 112,-2-7-224,0 9-400,1-11-497,3 13 1009,-1-10-1776,-1-2-1122,2-1-63,5-5-1393,-5 18 4354,0 0 0</inkml:trace>
  <inkml:trace contextRef="#ctx0" brushRef="#br0" timeOffset="63683">11811 3851 1952,'0'0'0,"-14"5"577,1-2-33,13-3-544,-16 3 576,3-2 16,2 1-31,7-1-17,4-1-544,-11 1 512,10 1-32,-1-2 17,0 0-17,2 0-480,0 0 480,0-3-16,0 0-48,4 0 1,-4 3-417,11-3 384,-8 0 0,1-1-16,8 0-48,-12 4-320,2-4 288,10 0-15,-9 0-81,1 0-16,-4 4-176,11-3 176,-9 0-64,3 0-16,7-1-32,-12 4-64,4-3 0,9 3 16,-3-3-16,3 3 0,-13 0 0,16 0 16,2 0 0,-1-3 0,6 1 16,-23 2-32,25 0 32,1-4 16,3 0-16,-1-1 32,-28 5-64,28-3 32,1-1-16,-3 0 32,0 1-48,-26 3 0,25 0 0,1 0 16,-4 0-16,0 0-16,-22 0 16,20 0 16,-1 1-64,-2 4 80,-1-1-64,-16-4 32,15 4-16,-1 1 16,0-1-16,0 2 32,0-3-16,2 1 0,3-1 0,0 0 0,-19-3 0,19 3 0,4-2 0,-1-1 16,2 0-16,-24 0 0,26 0 48,-1-3-32,3-1-32,0-6 16,-28 10 0,27 0 0,0-5 0,-4 3 64,-2-1-16,-21 3-48,20 0 32,-1 0-32,-3 0 0,-2 0-32,-14 0 32,15 0 0,-2 1 32,-3 2-32,1 1 0,-11-4 0,4 5 0,12-1 0,-12 2 0,11-2 16,-15-4-16,4 3 16,12 2-16,-12-3 16,11 1 32,-15-3-48,10 2 16,-6-1 64,12 0-16,-3 0-48,-13-1-16,12 0 64,1 0-64,-1 0 48,1-2-16,-13 2-32,13-3 16,0 3 16,2-3-32,-1 1 32,-14 2-32,16-3 16,-3 3 48,-1-3-32,-2 1 33,-10 2-65,4 0 64,8-3-32,-9 0 32,1 3-48,-4 0-16,4-2 32,1 2-16,-3 0 0,0 0 32,1-3-32,-3 3 32,3-3-16,0 3 0,-3 0-32,0-3 32,3 1-16,0 2-16,1-3 0,-4 3 0,4-2-16,-1 2 16,2 0 0,-4 0 0,-1 0 0,3 0-16,0 0-32,-3 0 32,3 0 0,-3 0 16,3 1-32,-3 2 16,0 0-48,0-3 64,0 1-80,3 4 0,-1 0 16,0 0-1,-2-5 65,3 4-48,0 2 0,1-2 48,7 1-16,-11-5 16,2 6 0,3-2 0,5 0 0,-7-1 0,-3-3 0,3 2 16,1 1 0,-1-2-16,1 0 32,-4-1-32,5 2 16,5-1 49,-10-1-33,4 0 0,-4 0-32,11 2 48,-11-2-16,2 0-16,1 0 16,-3 0-32,0 0 32,0 0 0,0 0 32,0 0 16,0 0-80,0 0 64,0 0 0,0 0-16,0 0-16,0 0-32,0-3 16,0 0-16,0 3 48,3-3-48,-3 0 16,0 3-416,-1-1-1825,1 12-4915,0-11 7140,0 0 0</inkml:trace>
  <inkml:trace contextRef="#ctx0" brushRef="#br0" timeOffset="124510">16586 3832 1776,'0'0'0,"0"-2"176,0 2-176,0-3 176,0-8 97,0 11 111,0-2 128,0 2-512,4-4 608,1 1 1,6-1-33,-6-6-32,-5 10-544,13 0 432,-9-4-96,8 1-79,-8 0-81,-4 3-176,13 0 128,-9-3-64,13 3-16,-13 0-32,-4 0-16,14 0 16,-10 3-16,13 1 16,-7 0 0,2 0-16,-12-4 0,13 4 16,3 0-32,0 0 32,0-1 16,-16-3-32,16 2 16,0 1 32,-2 0-32,-1-2 32,-13-1-48,14 3 32,1-2-16,-2 1 0,2-2-16,-15 0 0,15 0 32,-4 1-64,4 0 32,-5 0-16,-10-1 16,10 4 0,-6-1 16,10 0-16,-10 0 0,-4-3 0,12 3 0,-9-1 0,9 0-16,-8 1 32,-4-3-16,12 2 16,-10 1-16,9-2 32,-8 2 0,-3-3-32,4 1 32,8 0 0,-9-1-64,0 0 0,-3 0 32,13 0-32,-11 0 16,2 0 64,8 0 16,-12 0-64,1 0 176,12-2 16,-9-2 0,11-1 16,-15 5-208,3-4 48,2 1 0,-1 0-32,0 3-16,-4 0 0,3-3-16,-3 3 0,0 0 0,0 0 0,0 0 16,-1 0 0,-2 1 0,0 1 0,0-1 0,3-1 0,-3 2-32,2-2 32,-1 2 0,1-1-16,1-1 16,0 1-16,0 1 16,0-1 0,0-1 0,0 2 16,3-1 0,-3 2 48,3 0 0,-3-3-64,2 3 96,1 1 0,0 2 0,1 4-15,-4-10-81,4 3 144,0 3 0,0-2 96,6 8-16,-10-12-224,0 4 240,3 8-64,0-6-32,0 7-32,-3-13-112,3 4 64,-3 12-16,0-6 0,0-4 0,0-6-48,2 16 48,-2-11 16,0 9 16,0-9-16,0-5-64,0 12 128,2-8 17,-2 1 15,3 1 0,-3-6-160,3 5 192,-3-1-16,3-3-32,-3 1 16,0-2-160,3 1 176,-3-1-48,0 0 64,0 0-16,0 0-176,0 0 160,0 0 32,0 0-31,0-3-242,0 3 81,0-3-656,2 1-688,-2-2-881,4 0-625,-4 4 2850,16 0-2177,-12-3-1040,-4 3 3217</inkml:trace>
  <inkml:trace contextRef="#ctx0" brushRef="#br0" timeOffset="133160">19725 3787 1984,'0'0'0,"0"0"0,-15 13 192,2 1 81,-3 3 127,4-2 112,12-15-512,-4 16 528,-9 1-64,10 3-63,-1 1-49,4-21-352,-3 20 352,1 0 64,2-2 32,0 0 1,0-18-449,5 15 464,-1-2-32,8-1-16,-8-6-64,-4-6-352,13 13 272,-9-9-15,12 0-17,-4 0 0,-12-4-240,12 2 288,1 0-48,-1-2 32,-2 0 0,-10 0-272,13-4 240,-2-7 1,1 1-17,1-3 32,-13 13-256,13-16 272,-1-3 96,-2 1 32,-6 0 64,-4 18-464,5-21 449,-2 2-81,-3 1-96,-2 0-96,2 18-176,-10-17 96,-2 1-32,-1 1-32,-1 4-96,14 11 64,-18-4-320,-2 2-1265,-2 4-2273,-6 16-2432,28-18 6290</inkml:trace>
  <inkml:trace contextRef="#ctx0" brushRef="#br0" timeOffset="121211">16679 3846 1824,'0'0'0,"0"0"192,0 0 113,0 0-305,3-2 480,-3-1 192,0 0 112,2 3 1,-2 0-785,0-3 688,0 3-16,0-3-63,0 3-49,0 0-560,0 0 496,0 0-48,0 0-15,0 0-49,0 0-384,0 0 352,0 0-80,0 0-96,0 0-64,0 0-112,0 0 96,0 2-80,-1 1 16,0 2-16,1-5-16,-2 12 0,0 0 16,-3 1-48,0 7 32,5-20 0,-11 23 0,7 5-16,-11 3 32,10 2-16,5-33 0,-16 35 32,4 0 0,2-2 0,-3-1 16,2-1 48,11-31-96,-11 30 144,-2 2 17,3-1 47,10-31-208,-11 29 208,7-3 16,-7-3-16,10-2 32,-2-4-16,3-17-224,-1 13 240,1-7 32,0 6 0,0-11-31,0-1-241,4 4 272,-1-2-32,2-1-48,5-1 16,-10 0-208,0 0 144,4 0-16,1 0-48,-1-4-80,-4 4 0,3-4-208,0-1-576,0 1-913,1-6-1392,-4 10 3089,16-3-3138,-12-9-1360,-4 12 4498</inkml:trace>
  <inkml:trace contextRef="#ctx0" brushRef="#br0" timeOffset="132280">20123 3851 2481,'0'0'0,"3"-4"1296,0-6-511,1 10-241,-4 0-544,2 0 336,-2 1-96,0 9-16,0 2 0,0-12-224,-3 13 160,-3 2-64,-9 2-32,4 3 16,11-20-80,-12 22 81,-1 0 79,1 4 96,-3 0 144,15-26-400,-15 30 448,-2 1 0,-2 3-15,-1 2-49,20-36-384,-23 37 352,0 3-80,1-1-64,-4 1-96,26-40-112,-26 42 112,-2-2-16,4 0 0,-4 2 32,28-42-128,-25 40 128,-1-1 32,4-3 49,3-5-49,19-31-160,-14 24 256,4-4-32,7-5-32,0-2 16,3-13-208,-1 11 160,1-7-112,0 1 64,0 1-64,0-6-48,0 3-16,2 0-160,-2-1-320,0-1-561,0-1 1057,0 0-1600,0 0-673,0 0 80,0 0 624,0 0 1569,0 0-2609,0 0 2609</inkml:trace>
  <inkml:trace contextRef="#ctx0" brushRef="#br0" timeOffset="51651">7219 3893 2064,'0'0'0,"0"0"641,0 0-641,0 0 736,0 1 16,0 2 33,0 0-65,0 1-112,0 0-79,0 6-177,0-4-192,0-6-160,0 15 80,0-1-64,0 4 0,3 1 0,-3-19-16,0 20 32,0 1 16,0 2 32,0 3 32,0-26-112,0 26 272,0 2 64,3 3 0,-3-1 81,0-30-417,0 30 368,0 1-80,0-1 16,3-2-96,-3-28-208,0 26 176,2-3 0,0 0-32,-2-2 81,0-21-225,5 19 192,-1-5 48,0-1 32,6-7-16,-10-6-256,3 13 304,1-9 16,1 1-32,-2-1 33,-3-4-321,4 5 256,-1-3 16,0 0-16,0-2-48,-3 0-208,0 0 144,0 0-80,2 0-192,-2-2-288,0 2 416,2-11-865,-2 7-655,3-13-961,0 5-593,-3 12 3074,4-16-4610,-4 16 4610</inkml:trace>
  <inkml:trace contextRef="#ctx0" brushRef="#br0" timeOffset="46388">4638 3956 3009,'0'0'0,"4"-12"496,8 0-16,-12 12-480,3-12 433,0 8 79,-3 1 0,0 1-32,0 2-480,0-3 432,0 3-63,0 0-17,0 0-32,0 0-320,0 1 288,0 3-48,0 1-32,0 7-48,0-12-160,0 4 144,0 11-48,0-2-16,0 1-16,0-14-64,0 18 32,-1 2-16,-1 5 1,-2 3-1,4-28-16,-4 33 16,-7 4-16,7 0 64,-6 4-64,10-41 0,-6 39 48,-7 3 16,7-3 0,-7-1 48,13-38-112,-6 35 128,-7-3 32,8-4 48,-9-2 48,14-26-256,-4 23 272,-8-2-48,8-2-48,0-3-32,4-16-144,-3 14 208,-2-2-31,1-6 31,3 5 0,1-11-208,-2 5 112,1 0 32,-1 1-32,2 4-32,0-10-80,0 2 96,0 2-32,0-2 32,0 2 16,0-4-112,3 1 64,0 1-144,1-1-352,1-1-545,-5 0 977,11-3-1728,-6-1-753,12 1-2370,-17 3 4851</inkml:trace>
  <inkml:trace contextRef="#ctx0" brushRef="#br0" timeOffset="50541">4657 3934 1168,'0'0'0,"-3"2"1217,-1 2-705,4-4-512,-6 4 608,3 0 96,-1-3 33,3-1 31,1 0-768,-2 0 784,1 0-31,1 0-49,0-3-112,0 3-592,0-3 513,0-1-97,4 1-32,0-1-112,-4 4-272,3-3 256,2 1-112,-1-1-64,6 3-80,-10 0 0,3 0-64,9 0 16,-8 1-16,12 3 64,-16-4 0,12 11 0,1-7-16,-2 7 16,3-7 0,-14-4 0,13 5 0,2 0 0,0 0 0,0-1 16,-15-4-16,16 3 48,0 1-32,-2-2 32,2-1-32,-16-1-16,15 2 0,0-2 64,-1 0-16,0 0-16,-14 0-32,15-5 32,1 2-16,0 1-32,1-2-32,-17 4 48,18-2-16,-2-1 0,1 0 16,-1 3-16,-16 0 16,16 0 0,2 0-16,-1 0 16,3 0-48,-20 0 48,19 1 0,-1 1-16,1 1 32,-3-2 16,-16-1-32,17 1 0,1 1 0,-4-1 0,2 0 16,-16-1-16,15 0 16,-2 0-16,1 0 0,2 0 16,-16 0-16,13 0 16,2 0-16,-2 0-16,0 0 16,-13 0 0,13 0-16,0 0 16,0 0 16,2-2 32,-15 2-48,16 0 96,0 0 16,-2-3 1,2 0-17,-16 3-96,15-3 64,-1 0-32,2 1-16,1 0 16,-17 2-32,17-3 16,0 0 0,-1 3-16,2 0 0,-18 0 0,14-3-16,2 3 16,0 0-16,-1 0 0,-15 0 16,14-3 16,1 3-16,-1 0 16,0 0-16,-14 0 0,14 0-48,-1 0-16,0 0 32,0-2 16,-13 2 16,15 0 16,1 0 16,1-3 16,-1 1-32,-16 2-16,17-3 32,1 0-32,-2 0 0,0 3 32,-16 0-32,16-2 0,-1 2 0,1 0-16,0-3 16,-16 3 0,16 0-16,-2 0 16,2 0 0,-1 0 0,-15 0 0,15 0 16,2 0 0,-1 0-16,0 0-16,-16 0 16,14 0 0,1 0-16,1 1 0,-2 2 48,-14-3-32,15 3 0,-1 0 16,-1-1 16,1 1-32,-14-3 0,11 2 0,2 0 16,-1-1-16,0 0 32,-12-1-32,11 2 16,2-2 16,-1 0 0,0 0-16,-12 0-16,12 0 32,-1 0 16,1 0-48,0-3 16,-12 3-16,11 0 32,2-3 16,0 3-16,-3-2 16,-10 2-48,12 0 16,-1-3-16,-1 1 16,1 2 0,-11 0-16,11-3 48,-1 0-32,-5 3 16,9-3-16,-14 3-16,5 0 48,8 0-16,-9 0 16,0 0-32,-4 0-16,11 0 16,-9 0-16,1 0 0,1 0 0,-4 0 0,2 2 0,1-1 16,0 0-32,-3-1 16,0 3 0,3 1-32,-3 0-48,0 1 64,0-5 16,0 14-80,3-3 32,-3 1 48,0 1-16,0-13 16,2 14 0,0-1 0,1 2 0,0-3 0,-3-12 0,3 13 16,-3-2 32,3 1-16,-1-6 16,-2-6-48,2 13 32,-2-8 48,3 9-16,-3-10 48,0-4-112,3 12 128,-3-8 48,0 1 48,0 0-16,0-5-208,3 5 225,-3-1-49,0-3 32,3 0-208,-3 0-304,0-1 304,3 1-801,0-1-719,1 0-818,6 0-543,-10 0 2881,3-2-4402,-3 2 4402</inkml:trace>
  <inkml:trace contextRef="#ctx0" brushRef="#br0" timeOffset="64500">13678 3979 3217,'0'0'0,"-3"0"1281,3 0-1281,-5 0 1136,-7 0-288,8 2-223,4-2-625,-5 6 384,-6 8-160,7-2-32,0-1-64,-2 4 32,6-15-160,-4 15 112,1 2 0,0 2 48,2 3 49,1-22-209,-2 21 272,2 0-32,0 2 0,0-3-48,0-20-192,3 19 176,7-4 80,-5-3 80,11-1 32,-16-11-368,13 3 417,1 3-33,2-2-80,0-1-16,-16-3-288,17 1 240,-2 0-16,1-1 0,-3 0-31,-13 0-193,13 0 192,2-2-16,-3-2 0,2-1-16,-14 5-160,10-10 160,1 7 32,-7-8-48,11 9-16,-15 2-128,2-11 128,11 8-32,-11-7-16,2 5 48,-4 5-128,11-11 128,-11 6-16,4-6 16,-1 8 33,-3 3-161,3-11 128,-3 7 0,0-6 16,0 5-16,0 5-128,0-14 96,0 10 32,-5-12-64,0 11 32,5 5-96,-11-14 96,6 3-80,-10 0 0,5 1 16,10 10-32,-12-12-32,-2 1 32,2-3 0,-1 1-32,13 13 32,-15-14-48,2-1-16,-1 2-16,1 0-96,13 13 176,-15-15-192,3 11-128,-1-8-49,9 12 33,4 0 336,-15 0-416,4 3-160,-1 8-209,1-1-79,11-10 864,-11 15-816,6 3 175,-8 3 81,8 3 0,5-24 560,-14 25-672,10 4-273,-7 0-127,10-1-97,1-28 1169,-3 26-1152,1-4 191,2-3 177,3-4 208,-3-15 576,15 14-417,-2-11-1215,-13-3 1632</inkml:trace>
  <inkml:trace contextRef="#ctx0" brushRef="#br0" timeOffset="65523">14167 3990 4482,'0'0'0,"4"10"1248,8 1-191,-12-11-1057,13 13 784,1 2-176,2 0-240,2 3-175,-18-18-193,17 21 128,2 0-80,-2 0 0,1 1 0,-18-22-48,17 22 128,-2-1 16,-2 0-32,0-1-176,-13-20 64,12 18-112,-1-4 16,0 0 16,0 0 224,-11-14-144,12 5 176,-2 10 32,2-12 16,-8 3 64,-4-6-288,16 4 272,-13 0-16,13-2 0,-13 0-111,-3-2-145,14 1 160,-11-1-48,10 0 0,-11 0 48,-2 0-160,11 0 80,-8 0 64,0 0-48,0 0 64,-3 0-160,3 0 128,-3 0-64,0 0-160,0 0-288,0 0 384,0 0-672,0 0-257,-1-3-191,-4 3-193,5 0 1313,-3-2-1361,-8-1 49,8 1 63,-12-1 241,15 3 1008,-16-18-2305,16 18 2305</inkml:trace>
  <inkml:trace contextRef="#ctx0" brushRef="#br0" timeOffset="65562">14428 3943 2961,'0'0'0,"0"0"1248,0 0-1248,-4 1 1345,-1 3-64,-6 10-289,6-1-47,5-13-945,-14 15 848,10 2-32,-10 2-31,3-2-369,11-17-416,-12 22 320,-1-3-48,-2 2-32,0-1 16,15-20-256,-16 20 192,0-1-48,1 0 17,1-2-17,14-17-144,-12 16 176,-2-1 16,3-2-16,7-1 16,4-12-192,-12 11 160,8-6-48,0 8-16,2-9 32,2-4-128,-3 10 32,2-7-384,1 1-945,0-2-1936,0-2 3233,3 2-6835,-3-2 6835</inkml:trace>
  <inkml:trace contextRef="#ctx0" brushRef="#br0" timeOffset="123445">16827 3980 1792,'0'0'0,"0"0"224,0 0-224,-1 0 337,0 0 143,-2 0 144,1-2 48,2 2-672,0 0 641,0-3-81,0 3-48,0-3-32,0 3-480,0-3 433,0 3-33,0-3-80,0 3-48,0 0-272,2-2 224,1 2-16,-1-2-16,1 2-32,-3 0-160,3 0 176,1 0 17,0-3-1,7 3-16,-11 0-176,3-3 176,0 3-48,8 0-16,-8 0-48,-3 0-64,11 0 48,-9 1-16,10 1 16,-9-1 16,-3-1-64,15 2 80,-5-1-16,3 0 48,0-1-32,-13 0-80,12 0 96,1 0-32,1-2 16,1-1-16,-15 3-64,13-3 80,0-1-32,-1 1 16,-8 0-32,-4 3-32,11-3 80,-11 3-31,3 0-17,-3 0 16,0 0-48,0 0 16,0 1 0,-4 2 0,0 3 32,4-6-48,-12 11-32,8-7 32,-8 8 32,6-7-80,6-5 48,-13 16 16,7-2-32,-5 1 0,6 1 16,5-16 0,-10 13 0,7-1 0,-3-1 16,-4 0 0,10-11-16,-3 10 32,-1-6-32,-2 9 0,2-7-32,4-6 32,-5 13 0,-5-1-16,6-8 32,-8 14-16,12-18 0,-4 14 32,-11-1-16,2 0-32,3 2 32,10-15-16,-10 17 0,-2-1 0,1 3 0,-1-3 0,12-16 0,-10 15-16,4-1 32,-4-1 16,6 0 0,4-13-32,-4 6 64,2 7-16,0-9 48,2 0 64,0-4-160,0 4 192,3 0 48,-1 0 16,2-1-48,-4-3-208,4 2 144,7 1-32,-8 0-16,8 0-32,-11-3-64,5 2 48,7 1 16,-8-1 0,10 1 17,-14-3-81,11 1 80,0 1 16,1-2 0,0 0 0,-12 0-96,14 0 64,-1 0 0,0 0 0,0-3-32,-13 3-32,11-3 64,0 1 0,2-1-16,-3 1-16,-10 2-32,10-3 0,-5 0 16,8 3 16,-13 0-32,4-3 0,7 3 32,-7 0 0,7 0-32,-8 0 0,-3 0 0,3 0-32,1 0 16,0 2 16,1 0-64,-5-2 64,2 3 0,-2 0 0,0-2 16,0 2 96,0-3-112,0 1 16,0 0 32,0 1 0,0-2 16,0 0-64,0 0 96,0 0 16,0 0-16,0 0 16,0 0-112,0 0-16,0-4 48,0 1-224,0-1-416,0 4 608,0-4-1073,0 0-896,0 0-816,0 2-16,0 2 2801,11 2-2209,-12-2-496,1 0 2705</inkml:trace>
  <inkml:trace contextRef="#ctx0" brushRef="#br0" timeOffset="62365">12951 3994 4770,'0'0'0,"13"-3"1760,-10-9-143,-3 12-1617,16-4 1377,-1-9-289,-5 13-367,0-3-289,-10 3-432,12-3 176,-1 3-160,1 2-32,2 2-32,-14-4 48,12 12 0,1-8 32,0 9-32,-1-7 16,-12-6-16,12 13 32,-8-8-16,10 7 48,-9-8 16,-5-4-80,11 11 32,-6-10-64,8 2-224,-3-3-448,-10 0 704,13 0-1473,0 0-976,-2-15-2834,-11 15 5283</inkml:trace>
  <inkml:trace contextRef="#ctx0" brushRef="#br0" timeOffset="41248">2439 4011 1936,'0'0'0,"0"0"0,0 0 1281,0-4-417,0 1 33,0-1-1,0 4-896,0 0 801,0 0-129,-2 0-96,0 0-64,2 0-512,-3 1 465,1 2-17,1 1-32,0 1-64,1-5-352,0 3 272,0 1-48,0 2-80,2 6-80,-2-12-64,3 5 48,1 11-48,8 2 16,-8 5 0,-4-23-16,14 26 0,-3 6 16,-8 0-32,10 3 16,-13-35 0,3 35 0,9 1 16,-10 1 17,9-4-17,-11-33-16,3 34 96,1-1 16,-1-4 16,1 0 48,-4-29-176,5 24 160,-3-3 0,2-3 64,-1-5-16,-3-13-208,2 11 224,1-8 32,0 12 0,0-12-15,-3-3-241,3 4 144,-3 0-224,2-1-401,-2-1-431,0-2 912,4 1-1329,-1-1-463,1 0-401,8 0 80,-12 0 2113,0-3-3522,0 3 3522</inkml:trace>
  <inkml:trace contextRef="#ctx0" brushRef="#br0" timeOffset="66377">15026 4035 2128,'0'0'0,"-2"0"689,-4 1 95,-5 1 129,5 0-17,6-2-896,-11 2 896,7-2-111,0 0-33,3 0-96,1 0-656,-2 0 609,2 1-97,0-1-96,0 0-80,0 0-336,0 2 272,5-1 17,8 1 15,-9-2 16,-4 0-320,15 0 208,-11 0-48,13 0-112,-3 0 0,-14 0-48,16 0 32,1 0 32,3 0-32,1-5 32,-21 5-64,18-3 32,0 1-16,-1 2 16,-2 0 0,-15 0-32,12 0 48,-1 0-16,1 0 32,-2 0-80,-10 0 16,4 1-32,12-1 16,-11 1 16,8-1 80,-13 0-80,4 0 80,6 0 0,-7 0 0,1 0 0,-4 0-80,2 0 64,1 0 16,0-2 16,0-1-31,-3 3-65,3-3 96,-1 1 0,2-1-48,-1-1 16,-3 4-64,4-4 16,0 0 0,-1 2 16,0-1-16,-3 3-16,3-3 16,0 0-16,-3 3-32,0 0 32,0 0-208,0 0-161,-2 0-287,1 2-336,1-2 992,-4 5-1265,-1 0-208,-1 6-143,-4-7 79,10-4 1537,-3 5-1377,-1 7 289,0-11-1281,4-1 2369</inkml:trace>
  <inkml:trace contextRef="#ctx0" brushRef="#br0" timeOffset="55647">9747 4168 1424,'0'0'0,"0"0"1489,0-11-609,0 11-880,0-3 897,-1 0 47,-1-2 1,2 1-129,0 4-816,-1-3 688,1 3-160,0 0-207,0 0-145,0 0-176,0 3 48,3 9-64,1 1-48,8 3 0,-12-16 64,4 20-64,11 2 16,-4 1 32,2 2 0,-13-25 16,13 25-16,0-2 32,-1-2-96,-12-21 80,14 18-81,-14-18 81,12 18-32,0-1 32,-1-3 177,-7-2 63,-4-12-240,14 11 272,-12-6 32,2 8 0,0-8 96,-4-5-400,4 4 416,-1-1 49,-3 1 15,0-2-96,0-2-384,0 1 352,0 1-80,0-1-32,0 1 1,0-2-241,-1 0 224,-1 0 16,1 0-96,-1 0-32,2 0-112,-1-3 112,-2 0-32,2 3 32,-1-3-48,2 3-64,-1-3 16,1 3-32,0-2 16,0 2 16,0 0-16,0-2 0,3-1 0,0-2 48,-1-5-16,-2 10-32,3-3 48,1-1 16,0-8 16,0 9-16,-4 3-64,4-10 96,0 6 0,0-11 0,7 2 112,-11 13-208,2-13 225,2 0-33,9 0 0,-11-2-160,-2 15-32,11-17 80,-8-1-64,7 0 64,-7-1 0,-3 19-80,11-19 32,-9 0 16,3-1 0,5 1 0,-10 19-48,3-19 48,0-1 0,1 0-16,-1 3-64,-3 17 32,3-17 16,0-1-32,1 4-64,-1-1 80,-3 15 0,3-11-64,-1 6-32,1 2-16,-1 0 16,-2 3 96,0 0-192,0 0 64,0 0 64,0 3 16,0-3 48,0 3-48,0 2 32,0-1 16,0 0-48,0-4 48,0 5-65,0 0-111,-1 0-128,0-2-16,1-3 320,-2 3-368,2 0-80,-1-2-145,1 0-159,0-1 752,0 2-1024,0-1-177,0-1-240,3 0-303,-3 0 1744,2 2-1985,20 9 192,-22-11-912,0 0 2705</inkml:trace>
  <inkml:trace contextRef="#ctx0" brushRef="#br0" timeOffset="62127">13011 4017 1888,'0'0'0,"3"0"1009,-1-2-97,-2 2-912,2-2 1105,1 2 111,-3 0-31,0 0-193,0 0-992,0 0 753,0 1-145,-1 2-112,-2 3-48,3-6-448,-1 6 337,0 4-129,-2-6-80,2 1-32,1-5-96,-2 13 80,1-9 0,0 9-16,-1-2 16,2-11-80,0 5 80,0 8 0,0-8 0,0 5-16,0-10-64,3 3 64,0 1 16,0 1 16,-1-1 16,-2-4-112,2 1 160,1 1 0,0-1 0,0 1-16,-3-2-144,3 0 96,-1 1 17,0-1-17,1 0-16,-3 0-80,4 0 48,1 0-16,5 0 16,-7 0-16,-3 0-32,4 0 0,9 0 32,-8 0-64,5 0 32,-10 0 0,4 0 32,6 0-32,-7 0 0,8 0 0,-11 0 0,4 1-32,7 1 32,-7-1 0,7 1-16,-11-2 16,4 0 16,9 2-16,-9-1 0,13 0 0,-17-1 0,3 2-16,12-1 0,-11 1 16,9-1-32,-13-1 32,4 2-16,9 0 0,-11 2-32,10 1 16,-12-5 32,3 12-48,1-9 16,7 11 32,-11-2-32,0-12 32,3 14-16,0 1 16,0 0 0,-3 2 0,0-17 0,0 15 16,0 0-16,-2-2 0,0-1-145,2-12 145,-4 12-128,-1-1 16,-7 0 32,6-7 240,6-4-160,-14 12 144,0-8 49,-1 0-17,-1 1-16,16-5-160,-16 4 256,-4-1-48,0-2 0,-1-1 0,21 0-208,-22 0 192,0-4-16,3 0 0,5 1 0,2-9-31,2 9 31,-2-7-64,9 6 176,3 4-288,-13-12 288,10 8-32,2-9-32,-1 8-224,2 5 0,0-10-16,0 7-144,0 0-272,3-1-385,-3 4 817,5-3-1360,6-1-593,-8 1-528,10 0-336,-13 3 2817,10 0-2386,-5 0-1135,-5 0 3521</inkml:trace>
  <inkml:trace contextRef="#ctx0" brushRef="#br0" timeOffset="61442">12532 4022 4033,'0'0'0,"0"0"1409,4 1-16,0 0-129,-4-1-1264,3 0 993,0 2-209,-3 1-240,0 0-128,0-3-416,0 6 337,0 7-81,0 0 48,0 4 0,0-17-304,2 19 272,1 2 16,-1 2-96,1 0-16,-3-23-176,4 20 145,0 2-49,10-2-16,-12 1-32,-2-21-48,12 19 64,-9-3 16,7-2-16,-7-1 48,-3-13-112,12 11 112,-11 0-16,4-5-48,-1 4-32,-4-10-16,4 3 80,-1 1 80,0-2 80,2-1 16,-5-1-256,4 2 224,0-2-160,8 0-240,-9 0-352,-3 0 528,10-4-992,-6 0-625,11-7-960,-5 8-481,-10 3 3058,13-3-4690,-13 3 4690</inkml:trace>
  <inkml:trace contextRef="#ctx0" brushRef="#br0" timeOffset="127297">17508 4226 1504,'0'0'0,"3"0"448,-3-4-31,0 4-417,3-12 576,-1 10 128,-2-1 65,0 1-97,0 2-672,-1 0 592,-2 0-96,-1 0-79,1 1-81,3-1-336,-5 2 256,1 4-48,1 7 0,0 1 16,3-14-224,-1 15 304,-1 2 48,2 2 17,0-1 15,0-18-384,3 17 352,9-1-48,-8 0-64,14-3-16,-18-13-224,15 13 160,0-1 32,1-1 16,-1-6 1,-1 9 15,-14-14-224,16 4 224,0 0 0,0 0 16,2-3-32,-18-1-208,16 2 224,-1-2-32,-1 0-16,-1 0 32,-13 0-208,12-3 209,0-1-17,-1 0 0,-7-8 16,-4 12-208,10-3 208,-7-7 0,1 5 0,7-8-16,-11 13-192,0-12 192,3 1 16,-1-2-64,-2-2-15,0 15-129,3-14 96,-3-5-16,0 0-16,0-1 32,0 20-96,0-21 48,-3 1-32,-1 1 48,0-1-64,4 20 0,-10-22 48,5 2 0,0-2-32,-7 1-16,12 21 0,-4-19-64,-10 2 16,10 5-64,-9 8-32,13 4 144,-6-11-208,-8 11-49,1 1-111,-1 5-64,14-6 432,-19 10-480,2-6-32,0 8 15,-1-8-31,18-4 528,-16 13-576,-1-1-112,1-2-225,0 2-111,16-12 1024,-16 13-1089,1-2 129,2 1 127,9 0 81,4-12 752,-12 3-720,11 8-65,-1-8 65,2 0 144,0-3 576,0 6-384,3 0 175,2 5 81,5-6-1472,-10-5 1600</inkml:trace>
  <inkml:trace contextRef="#ctx0" brushRef="#br0" timeOffset="128317">18043 4084 1936,'0'0'0,"0"0"305,-2-2 63,1-1 176,1 3-544,-1-2 672,1-1 49,0 0-49,2-1-128,-2 4-544,5-2 464,6-2-31,-8 1-81,10-2-96,-13 5-256,3-2 240,10 0-80,-10 2 16,11 0 64,-10 0 0,10 1-32,-12 0-64,12 3-96,-14-4-48,3 4 17,11 2-1,-10 4 0,11-6 0,-15-4-16,11 5 48,-1 8-16,3-9 0,-10-1 16,-3-3-48,16 6 48,-3-2 16,-2 1 0,1-2 16,-12-3-80,13 3 16,-3 1 0,-5 0 0,6-1 0,-11-3-16,0 5 16,0 6 0,0-8 0,-1 11 16,1-14-32,-4 12 16,-11 3 0,2-1 0,-2 4 0,15-18-16,-16 20 0,-1-1 48,-2 3 0,0-2 0,19-20-48,-17 23 112,-2 1 0,4-2 80,1 2-16,14-24-176,-12 23 208,9-3 64,0-3 129,3-1 79,0-16-480,0 10 512,11 0-32,-7-4-144,12 6-47,-16-12-289,12 4 304,2 0-16,3 1-32,-1-2-48,-16-3-208,18 1 192,0 1-64,-1-2-48,0 0 48,-17 0-128,17 0 112,-1-4 16,-1 0 0,0 0-48,-15 4-80,14-4 0,-1-1 48,1 3-48,-2 0 48,-12 2-48,12-3 65,-2 0-17,-5 0-16,9 3-32,-14 0 0,3-3 32,1 3-64,1 0 0,-2 0-145,-3 0 177,3-2-496,-3 2-496,0-2-641,3 2-752,-3 0 2385,0-3-3009,0 3 687,0-4-1247,0 4 3569</inkml:trace>
  <inkml:trace contextRef="#ctx0" brushRef="#br0" timeOffset="60572">12288 4086 3137,'0'0'0,"0"0"1056,0 0-1056,0 0 1137,0-3 15,0 3-143,-1-2-193,1 2-816,-2 0 657,1 0-81,-2 0-16,0 1-32,3-1-528,-4 4 481,-1 0-129,-5 2-64,6 7-80,4-13-208,-15 10 192,2 4 80,-3 2 32,-1 3-48,17-19-256,-21 22 225,0 3-81,-1 0-48,0 2 0,22-27-96,-20 27 80,-1-2-128,4 0 16,1 0 32,16-25 0,-12 20-32,9-2 160,-1-2-48,1-3 48,3-13-128,0 6 96,0 4-32,0-9 48,4 2-48,-4-3-64,4 2-64,8-2-160,-7 0-336,11 0-625,-16 0 1185,11-5-1937,4-8-880,24 13-609,-20-11-31,-19 11 3457,0 0 0</inkml:trace>
  <inkml:trace contextRef="#ctx0" brushRef="#br0" timeOffset="41466">2829 4112 3889,'0'0'0,"0"-3"1441,0-1-112,0 4-1329,-2-5 1216,2 3-79,0 0-241,0 2-320,0 0-576,0 0 384,-1 0-223,-1 4-65,1 8-48,1-12-48,-1 13 0,0 4 0,1 4 16,0 2-32,0-23 16,0 29 0,2 1-16,1 2-16,1 3 16,-4-35 16,10 35 48,-5-1-32,6-2 0,1-2 32,-12-30-48,4 29-16,12-4 48,-13 0 0,13-2 64,-16-23-96,5 17 112,11-2 0,-12-2 64,10-7 80,-14-6-256,5 10 304,9-6 64,-9 1 33,5-1-33,-10-4-368,0 3 352,3-2 0,-3-1 0,3-2 48,-3 2-400,0-5 401,2-6-1,-2 8-48,0-8-32,0 11-320,0-4 352,0-12-64,0 2 16,0-5-63,0 19-241,0-23 112,0-1 0,0-5-16,3-1 32,-3 30-128,3-34 64,2 1-16,-2-2 0,-1 1-64,-2 34 16,3-30 16,0-2 16,-1 4-32,-2 5-32,0 23 32,3-16-96,-3 12-96,3-1-385,-3 5-527,0 0 1104,0 2-2113,2 11-1809,-2 1-3153,0-14 7075</inkml:trace>
  <inkml:trace contextRef="#ctx0" brushRef="#br0" timeOffset="60298">12038 4163 992,'0'0'0,"0"0"0,0 0 1008,-1-5-447,-2-8 111,0 9 16,3 4-688,-1-12 689,-1 8 79,1-7 32,-1 9 17,2 2-817,0-5 800,-1 1-96,1 1-95,0 0-81,0 3-528,0 0 400,0 0-144,0 3-64,4 7-128,-4-10-64,4 6 32,7 8 16,-7 0-32,6 2 0,-10-16-16,12 16 48,-9 3 48,14 1 33,-4 0 95,-13-20-224,13 21 240,2-1 32,1-1-16,1 1-112,-17-20-144,19 18 32,0-1-80,1-1-32,-2-3 80,-18-13 0,16 13 80,0-1 16,-3-2 16,0-4 32,-13-6-144,13 10 160,-10-6 64,9 2-48,-10-3-15,-2-3-161,2 3 160,-2 0-16,0-2-16,0 4-32,0-5-96,0 4 64,0-1-16,0 1 48,0 2-16,0-6-80,-4 5 128,-1-1 0,1 0-16,0-1-48,4-3-64,-2 2-128,-1-1-320,2-1-401,-1 0-431,2 0 1280,0-3-1633,0-8-240,0 8-48,3-10 65,-3 13 1856,10-2-1473,-10-14-1024,0 16 2497</inkml:trace>
  <inkml:trace contextRef="#ctx0" brushRef="#br0" timeOffset="49062">6131 4116 2801,'0'0'0,"4"-3"800,0-1 81,0 0 79,-4 4-960,12-5 944,-12 5-159,3 0-193,0 2-240,-3-2-352,10 4 176,-6 0-16,11 2-16,-2-1 17,-13-5-161,13 4 208,0 0 32,2 0 16,-2-3 32,-13-1-288,14 1 352,1-1-32,-1 0 0,1-2-63,-15 2-257,14-3 128,-2-1 32,-1 1-16,-6 3 0,5-2-256,-10 2 112,3 0-1041,0 0-1584,-3 4-2913,0-4 5538,0 0 0</inkml:trace>
  <inkml:trace contextRef="#ctx0" brushRef="#br0" timeOffset="40690">2234 4200 1696,'0'0'0,"3"0"368,-3 0-368,2-4 257,-2-8 31,2 8 96,-2 0 96,0 4-480,3-12 560,-3 9 81,0-7 31,0 7 0,0 3-672,0-3 625,-3-1-17,1 0 16,-2 1-48,4 3-576,-4-2 481,0-1-81,-2 3-64,1 0-96,5 0-240,-11 0 208,8 1-32,-3 3-16,-4-1-48,10-3-112,-4 5 128,-2 1-32,-6 7-64,8-3 16,4-10-48,-11 13 16,7 3 16,-6 0-32,6 2 17,4-18-17,-6 20 0,0 3 0,3 3-33,-1-1 1,4-25 32,-2 28-48,2-2 32,5-1 16,6-3 0,-11-22 0,12 19 0,1-2 0,0-1 16,-13-16-16,15 13 0,-15-13 0,14 14 48,2-3 17,0-1-1,2-6 48,-18-4-112,17 13 112,-1-11 96,3-1 48,1-1 48,-20 0-304,19-2 320,1-9 32,-1 8 16,0-10-31,-19 13-337,16-10 320,-1-3-96,-2 0-64,-1 0 16,-12 13-176,11-13 160,-8-2 0,10-1 32,-10 0-16,-3 16-176,3-17 192,1-1 1,-1 0-33,0 0-16,-3 18-144,0-19 96,0 0 32,0-1-32,-1 1 16,1 19-112,-5-20 80,1 1 16,-6 0 0,4 0-64,6 19-32,-13-18 48,1 1-96,-1 1 48,-4 3 0,17 13 0,-15-12-80,-2 9-32,1-1-80,-1 4 0,17 0 192,-19 0-208,0 4 112,0 11-16,0-9-1,19-6 113,-21 16-128,4-5-96,0 2-16,3 0 32,14-13 208,-12 15-352,1 1-176,6 3-337,-6 0-335,11-19 1200,-3 20-1601,-1 1-352,3-2-112,1 2 224,0-21 1841,0 21-3217,0-21 3217</inkml:trace>
  <inkml:trace contextRef="#ctx0" brushRef="#br0" timeOffset="52253">7485 4137 2513,'0'0'0,"4"-3"976,-1-8-31,9 9 95,-9-9-64,0 11-143,-3 0-833,4-3 640,0 3-208,7 0-112,-8 0-31,-3 0-289,4 3 176,9 3-48,-9 7-128,14 0-16,-18-13 16,11 16 0,4 3 16,1 3 48,2-1 0,-18-21-64,18 24 96,3-1-32,0-1 16,1 0-32,-22-22-48,22 22 0,3-2 0,-3 1 16,1-1 32,-23-20-48,23 19 112,-4-2 0,-2-2 32,-17-15-144,16 15 144,-16-15-144,15 14 160,-2-1 32,-1-1-16,-8 0 1,-4-12-177,13 12 208,-10-2 16,1 2-32,1-8 48,-5-4-240,3 14 192,-2-10-16,-1 7 80,0-8 0,0-3-256,0 5 288,0-1 49,0 0 15,0-2-64,0-2-288,-1 1 288,-1-1 16,1 0-80,-2 0 0,3 0-224,-3 0 128,0-3-208,-1-8-384,2 8-400,2 3 864,-4-10-1409,0 5-608,2-5-560,-1 6-96,3 4 2673,-1-13-4082,1 13 4082</inkml:trace>
  <inkml:trace contextRef="#ctx0" brushRef="#br0" timeOffset="52485">7848 4117 5394,'0'0'0,"0"0"1297,0 0-1297,0 0 1024,-1 2-176,-1 4-207,0 6-209,2-12-432,-6 12 336,-6 2 48,2 2 80,-3 4 49,13-20-513,-16 20 512,-1 4-144,-2 0-80,-2-2 16,21-22-304,-17 26 240,-2-1 1,-2 0-81,4-1 16,17-24-176,-17 21 160,-1-1-16,5-4 32,-1 0-32,14-16-144,-11 14 96,7 0 32,-6-4-32,8-6 32,2-4-128,-1 12 64,1-9-288,0 0-416,3-2-769,-3-1 1409,4 0-2433,8 0-896,-2 1-1810,-10-1 5139</inkml:trace>
  <inkml:trace contextRef="#ctx0" brushRef="#br0" timeOffset="56457">10362 4157 1248,'0'0'0,"0"0"0,0 0 544,3-3-63,0 0 95,0 1 48,-3 2-624,0 0 672,0 0 65,2 0 15,0 0 48,-2 0-800,3 0 817,-3 0-33,3 0 33,-3 0-49,0 0-768,3-3 720,0 1-127,-1-3-65,2 1-144,-4 4-384,4-3 272,8 0-128,-9 0-80,1 0-48,-4 3-16,14 0-32,-2-2-16,0 2 16,1 0-32,1 0 32,0 0 16,1 1-48,-2 3 48,-13-4 16,12 4-48,0 0 48,-1 1 0,0 0 0,-11-5 0,4 4 48,10-1-32,-9-1 32,6 0 0,-11-2-48,3 2 80,8-2 32,-9 0 16,1 0-16,-3 0-112,5 0 128,-2-3-16,1 0-32,-1 0 48,-3 3-128,3-3 81,-3 0-1,0 0 16,0 3-32,0 0-64,0-2 48,0 2-16,0-3-32,0 3 0,0 0-96,0 0-128,0 0-209,-2 0-303,2 0 736,-1 1-1057,-1 1-431,1 2-401,-2 0-256,3-4 2145,-1 4-1857,0 0-1104,1-4 2961</inkml:trace>
  <inkml:trace contextRef="#ctx0" brushRef="#br0" timeOffset="56584">10413 4289 2897,'0'0'0,"0"2"1360,0-1-63,0-1-1297,0 4 1217,0 1-97,0 0-127,0 0-273,0-5-720,3 11 496,1-7-176,0 1-80,7 8-96,-11-13-144,4 6 193,8 6 47,-2-8 80,4 0 48,-14-4-368,13 4 368,2-3-32,1 0-64,0 1 49,-16-2-321,15 0 272,1 0 0,-2-4-32,0 0-48,0 0-16,-14 4-176,10-4 128,-6 1 0,9 1 128,-13 2-256,5-3 240,-5 3-240,11-4 209,-6 0 15,8 0-160,-10 0 0,-3 4-64,12-4 0,-10 1-304,3 3-513,6 0-832,-11 0 1649,3 0-2785,1 0-784,1 2-1554,-5-2 5123</inkml:trace>
  <inkml:trace contextRef="#ctx0" brushRef="#br0" timeOffset="47183">5166 4169 4866,'0'0'0,"3"-4"1376,1-10-95,0 11-113,0-13-127,-4 16-1041,0-3 832,0 0-127,0 3-225,0 0-176,0 0-304,-2 0 144,-2 3-112,1 7-48,-8 2 16,11-12 0,-5 16 0,-9 3-16,0 4 16,0 5 16,14-28-16,-16 27 16,-2 1 16,1 1-64,0-3 0,17-26 32,-19 28 0,1-2-64,1-1 128,1-2 112,16-23-176,-15 22 176,2-5 64,2-1 0,7-4-95,4-12-145,-5 6 112,-1 5 0,2-8-80,2 1-96,2-4 64,-1 5-401,1-2-463,0-2-577,0 1-656,0-2 2097,1 1-2449,15 5 320,-14-5-1088,-2-1 3217</inkml:trace>
  <inkml:trace contextRef="#ctx0" brushRef="#br0" timeOffset="54240">8884 4134 2561,'0'0'0,"0"0"0,-2 3 1841,1 1-385,0 1-175,0 0-145,1-5-1136,0 2 945,0-1-209,2 0-192,2 1-176,-4-2-368,11 0 321,-7 0-81,12 0-32,-4 0-112,-12 0-96,14 1 0,-4 4-32,3 8-16,-3-2-16,-10-11 64,10 13-48,2 2 0,0-1 32,-1 2 0,3 0 0,-2 0 32,1-2-16,1 1 32,-14-15-32,13 12 48,1-2 0,-1-4 0,2 4 0,-15-10-48,13 3 96,0 0-16,0-1 32,-3-2 16,-10 0-128,5 0 64,6 0 0,-11 0 32,3 0 0,-3 0-96,3 0 160,-3 0-64,0 0 32,-3 0-48,3 0-80,-10 1 64,6 3-48,-11 1-80,2 7 32,13-12 32,-14 4-48,0 10 64,-2-2 16,2 0 0,14-12-32,-15 13-16,1 1 16,-1-1 0,2 0 0,13-13 0,-13 13 16,1 1 32,7-2-16,-7-1 16,12-11-48,-4 5 0,-1 6 48,4-8-80,-1-1-496,2-2 528,0 2-1456,3-2-1618,10 0-2865,-13 0 5939</inkml:trace>
  <inkml:trace contextRef="#ctx0" brushRef="#br0" timeOffset="51354">6943 4257 1936,'0'0'0,"0"0"641,-2 0 143,-1 0 176,-1 0 81,4 0-1041,-4 0 1040,-1-3-79,2 3-145,0 0-143,3 0-673,-1-1 608,0 1-96,-1 0-32,2 0-96,0 0-384,0 0 289,-1 0-177,1 1-96,0 4 0,0-5-16,0 12-16,-2-1 0,1 3-32,1 4 32,0-18 16,0 21-64,0 4 16,0 4 32,0 3-32,0-32 48,3 29 0,0-1 16,1-2-16,8-4 16,-12-22-16,4 20-16,12-4 64,-3-3 32,2-2 64,2-7 48,1 2 0,2-3 16,1-3-32,-21 0-176,21 0 192,-2-3 32,-2-2-32,1-6 48,-18 11-240,15-5 225,0-7-17,-3 8 16,-2-12-48,-10 16-176,4-4 208,10-12-32,-12 3-16,9-3 32,-11 16-192,3-14 224,1-2-16,0-2 48,-1-2-15,-3 20-241,3-22 208,-3-1-16,-2-1-48,-2 0-128,4 24-16,-12-25-160,7 0-240,-11-2-177,16 27 577,-12-24-768,12 24 768,-16-24-784,0 2 31,-3 5 33,1 2 112,18 15 608,-20-10-497,-1 5 97,-1 3 96,22 2 304,-22 0-272,22 0 272,-19 1-336,-1 5-272,-1 8-305,3-1-207,18-13 1120,-19 16-1041,1 5 289,2 2 320,3 3 223,13-26 209,-11 28-96,7-1-96,-1 3-192,2 0-128,3-30 512,0 26-528,0 0 111,11-5 193,-7-4 160,-4-17 64,20 12-32,0-9 0,-16-3-1360,-4 0 1392</inkml:trace>
  <inkml:trace contextRef="#ctx0" brushRef="#br0" timeOffset="48027">5578 4142 4257,'0'0'0,"-3"2"1345,3-2-1345,-3 2 1201,-1 3-193,2 5-256,0-7-255,2-3-497,-1 10 304,0 2-112,-1 1-32,1 3-64,1-16-96,0 19 112,0 1 32,-2 1 48,2 0 48,0-21-240,0 22 288,-1-2-127,1-1-49,0-2 16,0-17-128,0 15 96,0-2 64,0-1 32,0 0-32,0-12-160,3 3 176,0 10 48,-1-10-32,1 2-32,-3-5-160,2 6 208,1-1-80,0-1-32,0 0-176,-3-4 80,2 5-384,3-2-304,-2 1-481,8 0-527,-11-4 1696,3 5-2145,13-1-112,-13-4-1345,-3 0 3602</inkml:trace>
  <inkml:trace contextRef="#ctx0" brushRef="#br0" timeOffset="48768">6146 4149 1568,'0'0'0,"0"2"913,0-2-193,3 0 128,-3 0-848,2 0 977,-2 0-17,0 0-79,0 0-81,0 0-800,-1 0 736,0 2-143,-1 2-65,1 0-128,1-4-400,-1 4 320,-4 7-64,4-6-112,-1 9-16,2-14-128,-1 11 96,0 2-48,0 2 1,0-2-1,1-13-48,-2 14 16,1 1 64,0 0-48,1-1 16,0-14-48,0 12 48,0-1-32,0 1 32,2-8 32,-2-4-80,0 13 128,3-12 32,-1 3 32,2-1 16,-4-3-208,3 1 240,1-1-48,0 0 16,0 0-16,-4 0-192,4-3 144,0 0 1,7 1-33,-8-2-64,-3 4-48,2-4 48,9 0-32,-8 0 48,1 0 0,-4 4-64,10-4 80,-6 0-16,10 0-96,-10 0 80,-4 4-48,13-4-16,-9-7-16,8 11 32,-9-2 0,-3 2 0,12-3 0,-9 3 48,1-3-48,8 3-16,-12 0 16,2-3 32,3 3-48,5 0 16,-7 0-16,-3 0 16,4 0-48,6 2-16,-7 1 0,2 1 0,-5-4 64,10 10-80,-7-6 0,1 10 16,0-4 32,-4-10 32,4 13-80,-2-3 80,3 3-33,-3 0-15,-2-13 48,3 15 0,0-1-32,-1-2 32,-2 0 48,0 2-48,0-1 16,-1-1 0,-3 0 49,4-12-65,-4 11 48,-6-6 16,5 10 16,-7-11-48,12-4-32,-5 14 64,-10-11 48,3 3-32,0-1 32,12-5-112,-12 5 128,-1 1 0,2-2 0,-3 0 16,14-4-144,-11 2 144,-2-2 32,8-3-64,-9-1 16,14 4-128,-3-5 112,-9 1-32,9-8 32,-1 8-32,4 4-80,-6-12 48,2 9-32,1-7-32,1 7-32,2 3 48,-1-3-16,1 1-96,-2-1-176,2 1-304,0 2 592,0-4-944,0-1-465,3 3-352,8-3-336,-11 5 2097,4-3-2177,9-1 304,-9-8-1264,-4 12 3137</inkml:trace>
  <inkml:trace contextRef="#ctx0" brushRef="#br0" timeOffset="61119">12442 4228 2417,'0'0'0,"-1"0"720,-2 0 176,3 0-896,-4-3 977,2 3 31,1-3-47,1 3-97,0 0-864,0 0 752,0-2-63,1 2-33,11-2-48,-12 2-608,4 0 561,9-3-113,-1-1-112,1 1-64,2-2-96,-15 5-176,17-3 112,0-8-16,1 8-48,1 0 0,-19 3-48,19-12 32,-2 12-32,-2-3-48,0 0 16,-15 3 32,14 0-16,-1-2 32,-1 2 32,-1 0-48,-11 0 0,3 2 0,11 2-16,-10 1-16,7 7 64,-11-12-32,3 3 16,0 3 48,1-1-32,1-2 32,-5-3-64,4 5 64,-1-1 32,0-3 0,-3 1 33,0-2-129,3 0 160,-3 0-32,0 0 48,0 0-32,0 0-144,0-3 112,0 0-96,0 0-112,0 0-176,0 3 272,0-3-513,0-1-335,0 0-416,0-1-513,0 5 1777,0-1-2097,0-4-48,0 3 400,0-1-944,0 3 2689,0 0 0</inkml:trace>
  <inkml:trace contextRef="#ctx0" brushRef="#br0" timeOffset="129112">18848 4175 5090,'0'0'0,"-1"0"1200,1 0-1200,-2-2 801,1 2-129,-1-3 64,2 3-15,0 0-721,0 0 608,0 0-160,3 0-96,0 0-112,-3 0-240,14 1 161,-10 1-17,12-1-32,-4 2-16,-12-3-96,12 3 80,1 1 16,2-1 16,0 0 0,-15-3-112,17 3 112,0-2-16,2 1-16,2-1 16,-21-1-96,17 2 96,0-2-48,-3 0 32,-3 0 0,-11 0-80,4 0 32,8 1 96,-8 0-48,0-1 16,-4 0-96,12 0 80,-10 0-48,1 0 16,1 0-48,-4 0 0,4 0-16,7-2-128,-11 2-272,3-3-400,-3 3 816,3-3-1441,-1 0-944,-2 3-80,3 0-1713,-3 0 4178</inkml:trace>
  <inkml:trace contextRef="#ctx0" brushRef="#br0" timeOffset="66711">15020 4234 2016,'0'0'0,"-2"3"833,0 0-81,2-3-752,-5 4 817,1 0 79,4 1 32,0-4-15,0-1-913,0 0 784,0 2-64,0-2 1,2 0-33,-2 0-688,4 0 640,7 0-95,-8 0-129,11-2-96,-14 2-320,12 0 256,0-3-48,0 0-80,2 0-32,-14 3-96,15-2 64,-1-1 0,2 0-48,0 3 0,-16 0-16,18 0 64,2-2 96,0 2-15,1 0-65,-21 0-80,22 0 48,1 0-48,-2 0-32,-2 0 64,-19 0-32,20 0 16,-4 2 0,0-2-16,-2 3 64,-14-3-64,10 3 16,-6-2 96,10 0 16,-10 1 32,-4-2-160,10 0 256,-7 0-48,7-3 0,-5 0-16,-5 3-192,11-10 176,-6 7-32,6-9-16,-9 9-32,-2 3-96,4-10 113,0 7-161,1-1-337,-3-8-559,-2 9-1313,0 1-1521,0-1-2065,0 3 5843</inkml:trace>
  <inkml:trace contextRef="#ctx0" brushRef="#br0" timeOffset="46913">4865 4197 3377,'0'0'0,"0"0"800,0 0-800,0-4 769,0-6 31,0 10-16,0-3-127,0 3-657,0 0 528,0 0-112,0 0-160,0 3-128,0-3-128,0 12 32,3-1-32,2 5-32,6 6 16,-11-22 16,5 25 0,9-2 16,-2 3 0,2-4-48,-14-22 32,15 22-48,-1-2 32,2 0 112,2-2 177,-18-18-273,19 17 336,-2-2 32,2-3-112,-2 0-64,-17-12-192,16 11 160,0-6 0,0 9 0,0-9-32,-16-5-128,15 11 192,0-7-64,-1 6 33,-2-7-17,-12-3-144,10 6 144,-6 4-32,7-6 48,-9 8 32,-2-12-192,3 4 224,0 1 64,-3-1 0,0 1-64,0-5-224,-1 4 224,-4 0-127,1-1-33,-1-1-241,5-2 177,-4 0-464,0 0-368,0-3-481,2-7-303,2 10 1616,-3-3-1953,0-10-96,0 2-1633,3 11 3682</inkml:trace>
  <inkml:trace contextRef="#ctx0" brushRef="#br0" timeOffset="53392">8382 4219 2353,'0'0'0,"0"0"640,0-11-32,3 8 209,-3 3-817,4-3 800,-1-2-64,0 1-127,1 1-129,-4 3-480,3-3 416,9 2-64,-10 1-32,2 0-80,-4 0-240,14 0 160,-11 0-48,12 0-80,-4 0-16,-11 0-16,12 3 32,1 1-32,1 0 65,0 1 47,-14-5-112,14 3 96,1 1 48,-1-1 0,1 0-32,-15-3-112,17 1 176,-2 1-64,1-1 16,0 0-16,-16-1-112,10 0 128,0 0 16,-5 0 0,8 0 16,-13 0-160,3 0 160,1 0-32,6 0 17,-10 0-33,0 0-112,5 0 80,-1 0-16,-1 0-16,-1 0-16,-2 0-32,0 0 80,2 0-48,-2-2 48,0 2 0,0 0-80,0 0 48,0 0 32,0 0 32,0 0-32,0 0-80,0 0-96,0 0-288,0 0-369,0 0 753,-1 0-1232,0 0-609,0-3-384,1 3 288,0 0 1937,0 0-2913,0 0 2913</inkml:trace>
  <inkml:trace contextRef="#ctx0" brushRef="#br0" timeOffset="42206">3566 4228 2305,'0'0'0,"-3"0"656,-2 0 144,-9 0 161,14 0-961,-3 0 1056,-3 0 1,0 0-65,2 0-96,4 0-896,-5 0 849,1 0-113,0 0-15,3 0-65,1 0-656,-2 0 544,2 0-96,0-3-144,0 3-31,0 0-273,4-3 224,8 3-64,-10-2 48,10 0-112,-12 2-96,3-3 96,10 3-80,-1 0-64,3 0 32,-15 0 16,19 0-64,1 0 80,2 1-32,-2 3 16,-20-4 0,20 4 48,2 0-80,0 0 64,-2-1-16,-20-3-16,21 2 16,-1-2 32,-4 1 16,0-1-16,-16 0-48,13 0 112,-3 0 16,-5 0 32,6 0-32,-11 0-128,0 0 144,3 0-32,-3 0 0,0 0 32,0 0-144,0-1 129,0 1-17,0 0 0,-1 0-48,1 0-64,-2-3 48,-1 0 48,1 3-80,0-3 48,2 3-64,-2-3-16,0 0-192,-1 1-289,1 2-431,2 0 928,-1-2-1537,-1 2-880,1 0-656,1 0-2178,0 0 5251,0 0 0</inkml:trace>
  <inkml:trace contextRef="#ctx0" brushRef="#br0" timeOffset="123686">16816 4220 1968,'0'0'0,"0"0"0,-2 0 497,1 0 223,-1 2 256,2-2 129,0 2-129,0 0-31,3 3-33,1-1-15,-4-4-897,11 5 832,-7 0-80,8 1-159,-8-1-97,-4-5-496,12 5 432,-8 0-80,11-3-48,-11 0-32,-4-2-272,16 1 177,-6 1 15,3-2-32,-1 0-32,-12 0-128,10 0 144,3-3-64,0-1-48,0-7 32,-13 11-64,12 0 48,-1-4 0,0 1-16,-7 0 32,-4 3-64,10 0-32,-7 0-240,0 0-512,-3 0-657,0 0 1441,3 0-2129,-1 0-672,1 0 464,1 0-945,-4 0 3282,0 0 0</inkml:trace>
  <inkml:trace contextRef="#ctx0" brushRef="#br0" timeOffset="120861">16337 4305 1936,'0'0'0,"0"-3"401,0 3-401,0-4 576,0-8 240,0 9 145,0-1-1,0 4-960,3-11 945,0 9-65,2-3-64,5-6-47,-10 11-769,3-3 704,1-2-112,6 3-112,-7 0-127,-3 2-353,4 0 256,1 0-144,5 0-32,-7 3-64,-3-3-16,12 13 0,-8-3 0,12 5-48,-4-2 48,-12-13 0,15 15 32,0 0-32,1 0 48,1-4 16,-17-11-64,16 12 48,2 1 48,-1-10-32,1 11 16,-18-14-80,16 4 112,-2 1 48,0 1 16,-10-2 16,-4-4-192,14 2 208,-11 0-16,1-1 17,-1-1-17,-3 0-192,2 0 176,-2 0-32,0-3-48,0 1-16,0 2-80,0-3-64,-2-1-224,-2 0-353,0-6-415,4 10 1056,-4-5-1617,-1-8-704,1 9-256,4 0 592,0 4 1985,0-18-2929,0 18 2929</inkml:trace>
  <inkml:trace contextRef="#ctx0" brushRef="#br0" timeOffset="59178">11541 4257 2337,'0'0'0,"0"0"0,0 3 848,0-2 224,3 1 81,0-1-97,-3-1-1056,4 0 897,7 2-209,-9-1-192,3 2-95,-5-3-401,10 3 336,-7 3-128,7 0-16,-7 5 0,-3-11-192,13 5 176,-10 5 32,11-6-32,-3 7 16,-11-11-192,10 4 112,3 1-16,-2 6 17,1-8-1,-12-3-112,12 4 96,-8 1-80,11-1 0,-11-1 32,-4-3-48,12 1 96,-9 1 80,1-1 64,0 0-32,-4-1-208,3 0 192,0 2 0,-3-2-48,0 0 32,0 0-176,0 0 208,0 0-96,0 0-48,0 0-144,0 0 80,0 0-256,-2-3-288,0 0-176,-3 0-417,5 3 1137,-2-3-1536,-3 3-209,3 0 0,0 0 224,2 0 1521,-2 0-1088,1 3 383,-2 0-1039,3-3 1744</inkml:trace>
  <inkml:trace contextRef="#ctx0" brushRef="#br0" timeOffset="128593">18027 4282 4049,'0'0'0,"0"0"0,0 0 1393,3 0-144,-1 0-49,9 0 17,-7 0 47,-4 0-1264,16 0 1089,-3 0-337,3 0-240,3 0-176,-19 0-336,19 0 273,3 0-65,-1 0-96,-21 0-112,21 0 112,-21 0-112,20 1 80,1 0-32,-3 1 32,1 1-64,-3-2 0,0 1 48,-1-1 0,-3 2 0,-12-3-64,13 2 112,-2-1-32,2-1-64,1 0-224,1 0-688,0 0-1009,1-3-1361,1 0 289,-17 3 2977,16-3-4210,-16 3 4210</inkml:trace>
  <inkml:trace contextRef="#ctx0" brushRef="#br0" timeOffset="47736">5424 4327 1808,'0'0'0,"0"3"705,0-3-705,-2 4 608,-1-1 144,2-2 17,-1-1-1,2 0-768,0 0 752,0 0-31,0-3-33,3 1-16,-3 2-672,3 0 561,1-3-49,0 0-64,0 3-96,-4 0-352,13 0 256,-10 0-96,11 1-128,-4 4-16,-10-5-16,12 5-48,0 6 0,-1-7 0,2 0 32,-13-4 16,14 3 80,2 2 32,0-4-32,1-1 48,1 0 17,-18 0-145,17 0 144,-1-4 80,3-6 0,0 7-32,-19 3-192,17-12 176,1 8-64,-2-7-80,-2 8 32,-14 3-64,12-2 64,-8-3-64,8 3 16,-10 2 0,-2 0-16,3 0-16,-1 0 16,-2 0 16,3 1-16,-3-1 0,0 3 16,0 0 0,0 1-16,0-1-32,0-3 32,0 4-176,0 1-240,0-1-337,-1-1-399,1-3 1152,-2 4-1537,1-1-256,0 2-31,0 5 367,1-10 1457,-2 0-2577,2 0 2577</inkml:trace>
  <inkml:trace contextRef="#ctx0" brushRef="#br0" timeOffset="53965">8442 4359 2513,'0'0'0,"0"0"0,-2 0 1024,1 0 241,-2 0-33,2 0-111,1 0-1121,-1 0 912,1 0-320,0 0-159,2 0-129,-2 0-304,4 0 144,0 1-112,1 4-16,6 6 0,-11-11-16,3 5 0,8 8 16,-7-2 32,11-6-80,-15-5 32,10 14 32,3-11 16,0 3 48,0-2 128,-13-4-224,15 5 256,-1-4 0,4-1-16,-1 0 1,-17 0-241,18 0 192,-1-3 16,-1-1 16,0-8-48,-16 12-176,13-3 160,0-8 48,-1 9-80,-1-2 16,-11 4-144,3-12 112,12 11-48,-13-2-80,2 0-288,-4 3 304,2 0-720,1 0-449,0 0-495,-3 1-433,0-1 2097,0 5-2113,16 18 400,-17-20-800,1-3 2513</inkml:trace>
  <inkml:trace contextRef="#ctx0" brushRef="#br0" timeOffset="132876">20030 4369 4450,'0'0'0,"0"0"0,0-3 1392,3 3-127,0-3-97,-3 3-127,0 0-1041,0 0 832,0 4-240,-3 7-271,0 0-129,3-11-192,-4 12 112,-2 2-32,0 4-48,3 1-16,3-19-16,-4 21 48,-1 1-32,4 0 64,0 1 32,1-23-112,0 22 288,2-2 64,12-3 16,-3 0-15,-11-17-353,12 16 176,-2-2-48,4 1 0,-1-3 48,-13-12-176,15 11 192,1-8 16,-1 3 48,-1-2-32,0 0 32,-2-3 32,-1-1-47,-7-2-1,-4 2-240,13-11 224,-10 8 48,1-9-96,-1 8 32,-3 4-208,2-13 160,-2 2-48,0-1 32,-1-2-32,1 14-112,-4-13 96,-2-1-32,-5-2-96,5-3 64,6 19-32,-17-21-64,3 0-464,-5 0-833,-2 1-1664,21 20 3025,-20-19-4210,0 1-1825,20 18 6035</inkml:trace>
  <inkml:trace contextRef="#ctx0" brushRef="#br0" timeOffset="42598">3646 4373 3953,'0'0'0,"-11"2"1521,1 2-16,-3 2-129,13-6-1376,-13 4 1233,9-1-193,-1-3-207,0 3-225,5-3-608,-5 5 416,2-3-96,3 3-48,-1-2 65,1-3-337,0 3 384,0-2-16,10 1-96,-6-1 0,-4-1-272,13 0 192,-2 0-32,0 0-96,2 0-48,0 0 0,3 0-16,-1 0 32,1-3-32,-16 3 0,16 0 0,0 0 0,-2 0-32,1 2 32,-15-2 0,15 1-16,-2 0 32,0 2 16,1-1 32,-14-2-64,13 1 65,-1-1 15,0 0 64,-1-4 0,-11 4-144,10-4 160,2-1 16,-9 2-64,10-8 32,-13 11-144,3-3 112,10 0 0,-10-10-16,7 13-192,-10 0 96,0-4-528,3 0-737,0 2-1248,-1 2-1345,-2 0 3858,2 0-6066,-2 0 6066</inkml:trace>
  <inkml:trace contextRef="#ctx0" brushRef="#br0" timeOffset="129389">18735 4374 5554,'0'0'0,"0"0"0,4 2 1249,8-2-449,-8 3 64,12 0 145,-16-3-1009,4 1 1056,9-1-95,-2 2-257,-7-2-176,-4 0-528,17 0 481,-5 0-113,1 0-32,3 0-112,-16 0-224,15 1 128,1-1-64,0 0 16,1 0 32,-17 0-112,18 0 64,2 0 16,0 0-16,2-3 32,-22 3-96,23-3 64,1 1 0,-2 2-48,1-2 32,-23 2-48,18 0 16,1-3 16,-1 3-16,-4 0 0,-14 0-16,12 0 32,-1 0-64,-7 1-112,0 1-304,-4-2 448,10 0-880,-10 0-513,5 0-544,-1 0-640,-4 0 2577,10 0-2513,8 2 560,-16-2-848,-2 0 2801</inkml:trace>
  <inkml:trace contextRef="#ctx0" brushRef="#br0" timeOffset="46007">4364 4491 2561,'0'0'0,"0"0"864,0 0-864,-2 0 945,1 0 111,-1-3 48,1 3-111,1 0-993,0-3 896,0 3-127,3 0-161,0 0-128,-3 0-480,2 0 368,2 2-128,0-1-79,8 2-17,-12-3-144,4 3 80,8 2 0,-1 0-32,-1 6-48,-10-11 0,12 4 0,1 6 48,-3-6-64,2 9 48,-12-13-32,4 5 32,12 7 16,-11-8 16,8 9 16,-13-13-80,3 1 112,1 4 64,0-1 48,-1 0 0,-3-4-224,5 3 256,-3-1-16,-2-1 17,0-1-1,0 0-256,0 0 208,0 0-48,0 0-512,0 0 352,-1 0-689,0-3-431,-2-1-577,1 0-464,2 4 2161,0-5-2369,0 1-1745,0 4 4114</inkml:trace>
  <inkml:trace contextRef="#ctx0" brushRef="#br0" timeOffset="113029">10717 5516 2321,'0'0'0,"-1"-13"464,-1 1 224,2 12-688,-3-13 848,3 13-31,-1 0-193,1 2-288,0-2-336,0 17 112,0 5-64,0 5-16,1 5-16,-1-32-16,3 35 16,2 3-32,-1 0 32,0 0 0,-4-38-16,3 34 32,9-3 0,-10-3 0,2-2 80,-4-26-112,4 23 129,8-1 63,-9 0 160,1-1 0,-4-21-352,4 21 400,0-1-80,-2 2-80,1-2-64,-3-20-176,0 21 193,0-1-17,0-1-32,-3 1 16,3-20-160,-3 19 144,-3 2 16,1-5 16,0 0 48,5-16-224,-4 14 176,-1-2 0,1-2-32,0-6 16,4-4-160,-2 10 144,-1-5-15,2-1 15,-1-2-16,2-2-128,-1 1 96,1 1 0,0-2-64,0 0-64,0 0 32,0-3-256,0 1-417,3-2-511,0-8-609,-3 12 1793,2-3-2257,10-1 416,-12-11-1088,0 15 2929</inkml:trace>
  <inkml:trace contextRef="#ctx0" brushRef="#br0" timeOffset="115867">12524 5580 2513,'0'0'0,"0"-3"816,0 0 112,0-1 81,0 4-1009,0-5 944,0 2-111,3 3-225,-3 0-176,0 0-432,3 0 304,-1 0-48,2 2 49,0 1 15,-4-3-320,10 4 368,-7 0 48,8-1-80,-7 9-80,-4-12-256,14 4 144,-2 8-64,-2-6-15,2 11-1,-12-17-64,11 16 16,-6 2 16,9 5-32,-11 6-16,-3-29 16,3 32-16,9 4-64,-12-1 63,2 5 17,-2-40 0,0 37-16,2 2 32,-2 2-32,0 1 16,0-42 0,0 41 0,0 0 0,0-6 33,4-3 31,-4-32-64,5 27 112,-1-5 16,6-3 32,-7-2 48,-3-17-208,4 14 224,7-3 16,-8-6 0,1 6 0,-4-11-240,3 4 240,1 0-32,-1 0 17,-3-1-1,0-3-224,3 1 208,-3 0 48,0-1 0,0 0-16,0 0-240,0 0 288,0 0-16,0-2-48,0-1-79,0 3-145,-1-3 112,-1 0-112,1 0-369,-1-12-703,2 15 1072,0-11-2177,0-1-1649,3 2-1968,-3 10 5794</inkml:trace>
  <inkml:trace contextRef="#ctx0" brushRef="#br0" timeOffset="110580">8622 5818 1920,'0'0'0,"0"0"673,0 0-673,0 0 880,0-3 145,3 3-33,1-3-48,-4 3-944,5-3 881,-2-1-49,10 0-95,-12 1-113,-1 3-624,12-3 448,-8 0-144,-1 0-144,10 3-64,-13 0-96,2 0 64,9 0-16,-7 0-16,7 2 0,-11-2-32,3 4 16,8 0 16,1-1-32,0 2 16,-12-5-16,4 4 0,12-1 32,-13-2 16,10 1 32,-10-1 49,13-1-1,-6 0-16,0 0 0,-10 0-112,13 0 32,-1 0-288,-2-3-417,-5 3-767,-5 0 1440,14-3-2257,-10 3-128,18 2-929,-22-2 3314</inkml:trace>
  <inkml:trace contextRef="#ctx0" brushRef="#br0" timeOffset="105520">6248 5844 1104,'0'0'0,"0"0"384,0-3-160,0 3-224,0-2 336,0-1 97,0 1 47,-1-1 32,1 3-512,-2 0 480,1-3-15,1 3-33,0-3-64,0 3-368,0 0 336,0-2 0,0 2 0,0-3-16,0 3-320,0-2 321,0 2-49,3-3-32,-2 3 16,-1 0-256,3 0 160,0-3-16,0 0-64,1 3-32,-4 0-48,10-2 48,-7 2-64,2 0 48,8-3-16,-13 3-16,4 0 16,9 0 32,-2 0-48,-7 0-16,-4 0 16,19 0-16,-6 0-16,1 0 32,2 0-16,-16 0 16,17 0 16,-1 1 0,-2 2 0,-3 0-16,-11-3 0,11 1 16,0 2-16,-1-1 16,-5-1-16,-5-1 0,14 2 0,-9 1 16,5-2 16,-7 2-32,-3-3 0,10 3 0,-7-2 16,1 2-48,0-1 32,-4-2 0,5 1 0,-2 1-16,1 2 16,-1 0 0,-3-4 0,3 4 32,-3 7-32,3-7 0,-3 1 0,0-5 0,0 12-16,0-8 32,-2 10-32,-2-9 48,4-5-32,-4 15 32,-7-4-32,7 0 32,-9 1-16,13-12-16,-6 14 0,-10 1 16,3-1-16,0 2 0,13-16 0,-15 16 16,0 0-16,2-1 16,-3 0-32,16-15 16,-15 16-16,-1-1 16,3 3-32,0-5 64,13-13-32,-10 13 0,4 0 0,-4-1 32,7-8-48,3-4 16,-4 13 48,2-11-16,1 2 0,1 2 80,0-6-112,3 4 129,1-2 95,8-1 32,-10-1-16,-2 0-240,14 0 144,-10 2-16,10-2-48,-1 0 0,-13 0-80,11 0 80,-1 0-32,1-2 0,0 2-16,-11 0-32,11 0 0,2-3 32,-1 3-16,1 0-32,-13 0 16,14 0 16,-1 0 0,-1 0-32,0 0 64,-12 0-48,13 0 0,-3 0 32,0 0 0,2 0 48,-12 0-80,3-3 64,13 3 32,-13 0-32,10-3 0,-13 3-64,2-2 64,2 2 16,-1 0 32,-1-3-47,-2 3-65,0 0 80,0 0 16,0 0-64,0 0-16,0 0-16,0 0-144,0 0-353,-1 0-463,0 0-609,1 0 1569,-3 0-2257,0 0 256,0 0-1088,3 0 3089</inkml:trace>
  <inkml:trace contextRef="#ctx0" brushRef="#br0" timeOffset="113653">11025 5847 3425,'0'0'0,"0"0"0,5-3 1089,5-7 15,-7 6-47,1-1-17,-4 5-1040,0-10 864,3 10-159,-3-3-257,0 0-96,0 3-352,0 0 288,0 0-112,0 0-48,0 0-16,0 0-112,3 2 16,-3 2-16,3-1 16,0 3-32,-3-6 16,4 11 0,0-9 16,7 2-16,-9 2 16,-2-6-16,11 4 32,-7 0 33,9 0-1,0 0 16,-13-4-80,12 2 96,1-1-16,2 2 0,-1-3-32,-14 0-48,14 0 48,1 2-32,-2-2 16,-1 1-16,-12-1-16,11 2 48,-7-1-32,7 3-16,-11 0 0,0-4 0,3 5 0,-3 8 16,0-10 0,-3 11-16,3-14 0,-11 12 0,6 0 0,-13 4 0,2 1-16,16-17 16,-17 21 0,-2 0-16,-3 2 48,2 1-32,-2-1 0,22-23 0,-19 24 0,0-1-32,3 0 48,2-3 0,14-20-16,-5 18 48,-7-4-48,10-1 0,2-13 0,-3 12 0,3-12 0,-1 11 0,1-6 48,0 9 0,0-10 16,0-4-64,2 11 128,2-9 64,10 2 80,-11-1 16,-3-3-288,16 1 240,-5-1-15,3 0-65,-14 0-160,14 0 128,-14 0-128,15-3 112,0 1-80,1-1 32,0 1-16,-16 2-48,15-3 32,1 0 32,0 0 48,-3-1-32,-13 4-80,14-2 80,-2-2-16,-1 1-48,-11 3-16,10-4 32,-10 4-32,4-4 0,8 2-96,-9-1-128,1-1-480,-4 4 704,3-3-1409,-3 0-1344,0 0-321,0 3 3074,0 0-4642,0 0 4642</inkml:trace>
  <inkml:trace contextRef="#ctx0" brushRef="#br0" timeOffset="112849">10426 6032 2609,'0'0'0,"0"0"784,0 0-784,0 0 1057,3-3 31,0 0 33,0 3-97,-3 0-1024,2 0 848,1 4-239,-1 2-225,-2 6-192,0-12-192,3 10 176,0-4-32,1 9-16,0-3-32,-4-12-96,4 13 32,8 3 16,-8-1-32,9 0 32,-13-15-48,11 14 48,0-1 64,0-3 80,5-4-15,-16-6-177,15 10 224,1-5-16,0-1-32,0-1 32,-16-3-208,16 4 208,0-2 32,0-2 32,0 0 0,-16 0-272,13-3 256,2-1 1,-3 1-17,-1-10-16,-11 13-224,11-3 192,-8-12-32,13 5 0,-4 6-80,-12 4-80,10-16 96,1 3 16,-7 1 16,12-2 0,-16 14-128,2-15 128,10 3 32,-12-2-64,2 0 65,-2 14-161,0-14 128,0 1 0,0-2-32,-1-1-32,1 16-64,-5-16 32,-8 0 0,1-1 16,-1 1-16,13 16-32,-15-19 32,-2 0-48,-1 0 16,0 1-112,18 18 112,-21-15-128,2 5-192,-1 10-65,1 0-31,0 0-48,-1 10-16,1-4-113,-1 12-95,20-18 688,-19 16-736,1 2-33,2 1 33,0-2-16,16-17 752,-14 19-913,-1 0-303,4 2-337,11-21 1553,-11 20-1537,11-20 1537,-4 17-1152,-6 2 432,8-3 383,2-5-1247,0-11 1584,0 0 0</inkml:trace>
  <inkml:trace contextRef="#ctx0" brushRef="#br0" timeOffset="110239">8670 5852 1376,'0'0'0,"-1"0"208,1 0-208,-2 0 352,-2 0 145,0 0 143,-1 0 0,5 0-640,-3 0 608,2 1-47,-4 2-49,4 1-32,1-4-480,-3 5 416,0 5-47,0-7-65,2 7 0,1-10-304,-2 4 320,1 11-16,-2-4 0,1 0-48,2-11-256,-1 10 240,1-6 1,0 8 15,0-8 0,0-4-256,0 12 176,0-9 16,3 8-32,0-7-32,-3-4-128,0 5 128,3 7-64,-2-11 16,-1 4-16,0-5-64,0 4 64,3 0 0,-3 0 32,0 0-16,0-4-80,3 4 80,0-1 16,-3-2 33,3 1 63,-3-2-192,4 0 192,-1 1-16,2-1-16,5 0-48,-10 0-112,3 0 112,9 0 0,-8-3-48,12 0-16,-16 3-48,11-3 32,5 3-32,-3-2 48,2-1 0,-15 3-48,15-2 0,-4 2 32,1-3-16,-1 3-32,-11 0 16,13 0 16,-3 0-32,-5 0 32,9 0 0,-14 0-16,3 0 0,8 2 0,-9 0-16,3 2-32,-5-4 48,3 4 32,8 2-64,-8 4 32,0-6-16,-3-4 16,12 11-32,-9-6-16,0 10 32,8-5 16,-11-10 0,3 11 0,0 1 16,1 0-48,8 2 48,-12-14-16,2 13 16,0-1 0,1-1 48,-3 0-48,0-11-16,0 4 48,0 8-16,-1-8 32,-3 1 16,4-5-80,-11 5 96,7 6-16,-9-7 48,3 2-48,10-6-80,-12 5 96,0 6-15,1-10-1,-3 3 16,14-4-96,-15 4 96,2 0-16,-2 0-16,3-2 16,12-2-80,-11 1 80,1 0 16,-2-1 32,0 0-48,12 0-80,-10-2 64,4-1 48,2 0-32,0-1 32,4 4-112,-5-2 96,1-2-32,0-8 32,2 12-80,2 0-16,-1-3 64,-1-8-48,1 8 16,-1 0-16,2 3-16,0-5 0,0 1 16,-1 1-112,1 0-144,0 3 240,0 0-560,0-1-385,0 1-239,0-3-225,0 3 1409,0 0-1584,0 0-289,0 0-304,0-3 512,0 3 1665,26 4-1201,-28-4-527,2 0 1728</inkml:trace>
  <inkml:trace contextRef="#ctx0" brushRef="#br0" timeOffset="109551">8186 5865 1504,'0'0'0,"0"0"0,0 0 512,0 1 113,0 0 159,0 1 0,0-2-784,0 5 769,0-3-97,0 3-48,0 5-63,0-10-561,2 4 448,1 9-48,-1-1-144,1 0-96,-3-12-160,4 14 112,-1 4-32,-1 2-16,1 2-64,-3-22 0,0 22 64,3 1-16,-3-2 0,0 0 64,0-21-112,0 22 48,0-2 33,0 0 15,0-2 16,0-18-112,0 17 144,0-5 0,0-2 0,0 2 0,0-12-144,0 4 80,0 9 0,0-9 0,0 8 0,0-12-80,0 4 96,0 1-16,0 1-16,0-1 48,0-5-112,3 4 128,-1 0 32,1-3 32,1 1-64,-4-2-128,12 1 0,-9-1-448,9 0-864,-8-3-1121,-4 3 2433,19-4-2434,-3-9-1119,-16 13 3553</inkml:trace>
  <inkml:trace contextRef="#ctx0" brushRef="#br0" timeOffset="112058">9813 5902 1808,'0'0'0,"0"-3"2049,3 1-784,-3 2-1265,2-3 1104,-2 0-159,2 0-129,1 1-128,-3 2-688,0-3 561,4 3-129,1 0-128,-2 0-112,-3 0-192,11 0 112,-8 0-32,9 0-64,-8 0 0,-4 0-16,16 2 16,-3 0-16,2 2-16,1 2 0,-16-6 16,16 10-16,0-6 16,0 7 16,0-7 16,-16-4-32,16 6 0,-2 5 0,-2-6 16,0 0-16,-12-5 0,11 11 0,-7-7 16,8 0-16,-9 8 0,-3-12 0,3 4 0,1 6 48,-1-5-16,0-2 16,-3-3-48,0 11 64,0-8-32,0 7 0,0-5-16,0-5-16,-1 11 64,-5 1-32,-6 0-16,7-1 32,5-11-48,-14 15 0,3-2 32,-2 1 17,0 0 15,13-14-64,-12 13 16,-1 0 0,0 1-16,0-2 0,1 0 32,12-12-32,-10 5 48,-2 6-16,8-7 48,4-4-80,-12 4 64,12-4-64,-3 5 80,0-1 16,0-1 0,2-2 16,1-1-112,-2 0 144,2 0 16,0 0 0,3-3-96,-3 3-64,4-2-224,8-9-929,-8 8-1904,-4 3 3057,17-10-5667,-17 10 5667,0 0 0</inkml:trace>
  <inkml:trace contextRef="#ctx0" brushRef="#br0" timeOffset="108315">7620 5966 2369,'0'0'0,"0"0"0,0-2 864,2-9 160,1 7 129,0-9 112,-3 13-1265,3-4 1216,-1-10-159,1 10-209,-3-6-256,0 10-592,3-3 448,-1-1-175,-2-1-129,3 1-48,-3 4-96,0-2-64,3 2 32,0 0-48,-3 0-32,0 0 112,4 1-48,-2 3-32,2 9 31,7-2 1,-11-11 48,2 12 64,2 3 1,9 4 31,-8 1-32,-5-20-64,14 23 16,-9 1 0,9-1-48,-2 1 80,-12-24-48,3 22 0,14 1-16,-13-1 32,13-1-16,-17-21 0,4 17 0,10-1 0,-9-1 0,8-2-16,-13-13 16,4 11 32,6-5 0,-7 7 0,8-8 48,-11-5-80,0 5 48,4 0 48,0-1 16,-1 0 0,-3-4-112,0 4 144,0 0-32,0-1 48,0-2-32,0-1-128,0 3 160,0-2-48,0 1-32,-1-1-32,1-1-48,-2 0-80,1 0-176,-1-3-256,1 1-256,1 2 768,-2-11-1009,0 7-336,1-9-575,0 1-273,1 12 2193,-2-10-1681,1-3-864,1 13 2545</inkml:trace>
  <inkml:trace contextRef="#ctx0" brushRef="#br0" timeOffset="111252">9387 5933 2625,'0'0'0,"0"-3"928,2-9 17,0 8-113,-2 4-832,0-13 704,0 13-95,0-3-129,0 0-112,0 3-368,0 0 256,0 0-96,0 0-48,0 0-64,0 0-48,0 0 32,0 2 16,5 2 176,-1-1 16,-4-3-240,4 6 273,8-1-49,-8 1-80,8-1-32,-12-5-112,4 4 176,12 0 32,-5 0 0,1-2-16,-12-2-192,12 3 192,1-1-80,2-1 0,-2 1-32,-13-2-80,16 1 48,-3-1 16,-1 0 16,-2 0 17,-10 0-97,11 0 112,0 0 16,-7 0-16,9 0 0,-13 0-112,0 0 96,4 0 16,1 0-16,-2 0 32,-3 0-128,4 0 96,0 0-32,1-3 0,-3 3-80,-2 0 16,2-3 0,1 3-96,0-3-176,-3 3-112,0 0 384,0-2-609,0 0-207,0 2-272,0 0-433,0 0 1521,-3 0-1953,-1 0 304,4 3 417,-3 1-897,3-4 2129,0 0 0</inkml:trace>
  <inkml:trace contextRef="#ctx0" brushRef="#br0" timeOffset="115405">12268 6087 2465,'0'0'0,"0"0"768,0 0 288,0 0-1056,0 0 1201,0 1-112,0 1-161,-1 0-240,1-2-688,-2 4 577,2 7-33,-1-7-64,1 8-128,0-12-352,0 4 256,0 11-80,0-4 0,3 0-96,-3-11-80,4 14 161,9-2-17,-9 0 0,11-6 16,-15-6-160,12 14 160,1-9 0,2 5 32,2-6 16,-17-4-208,17 3 256,2 0-16,0-3 16,0 2 1,-19-2-257,16 0 224,1 0 0,-1-2-64,-2-2-32,-14 4-128,14-12 144,-2 12 0,-2-10 0,1 6 48,-11 4-192,4-11 160,10 7-32,-11-6 0,8 7 0,-11 3-128,3-13 160,0 8 1,10-11-17,-10 5-16,-3 11-128,2-15 112,1-1-16,0 2 0,-3-1 0,0 15-96,0-13 96,0 0-64,-3-3 16,-2 2-16,5 14-32,-14-16 16,2 0-16,0 2 0,0 0 0,12 14 0,-12-15-16,-1 1-16,-1 2-16,2 8-32,12 4 80,-14-10-208,1 10-144,0 0-65,-3 1-207,16-1 624,-19 12-688,-2 4-65,-3 3-271,2 4-481,22-23 1505,-23 25-2465,2 4-160,3 1 624,-2-2-976,20-28 2977,0 0 0</inkml:trace>
  <inkml:trace contextRef="#ctx0" brushRef="#br0" timeOffset="108690">7865 5923 1104,'0'0'0,"0"0"288,0 0-288,-2 0 128,1 0 96,-4 0 128,3 0 129,2 0-481,-5 1 512,1 2 0,2 2-32,-2-1-47,4-4-433,-3 12 400,-1-10-16,0 3-32,0 6 0,4-11-352,-4 5 352,1 5 17,0-7 31,1 1 0,2-4-400,-3 3 416,1 2 16,-1-1-15,0-1 15,3-3-432,-3 1 384,-1 1-48,1-1-64,-3 1-96,6-2-176,-12 3 112,8 1-96,-9 0 16,2 6-16,11-10-16,-11 5 0,-2 8 64,0-3-48,2 3-16,11-13 0,-14 12-128,3 0 16,-1-1 80,7-1 0,5-10 32,-12 11 80,8 0 0,-7-1-80,7 2 16,4-12-16,-5 4 16,1 11 16,0-11-16,0 8-16,4-12 0,-2 1 32,1 4-64,0-1 16,0 2 64,1-6-48,0 3 16,0 1-80,0 0-128,0-1-496,0-3 688,0 2-1489,2-1-576,2 0-48,26 17 545,-30-18 1568,3 0-2177,-3 0 2177</inkml:trace>
  <inkml:trace contextRef="#ctx0" brushRef="#br0" timeOffset="114440">11638 5952 1728,'0'0'0,"0"0"0,0 0 208,-1 0 16,0 0 113,-1 0 159,2 0-496,-1 0 672,1 0 97,0 0-1,0 0-144,0 0-624,0 0 528,0 0-159,4 1-1,-1 1 48,-3-2-416,5 4 528,8-2 128,-9 1 49,9-2 15,-13-1-720,12 0 624,-1 0-175,4 0-49,0 0-64,-15 0-336,17-3 240,2-1-16,3 1-96,-2-9-48,-20 12-80,21-3 128,0 1-48,-2-2-48,-4 2 16,-15 2-48,12-3 16,-8 3 0,8 0 32,-10 0 16,-2 0-64,3 0 32,0 0-32,-3 1 16,0 1-16,0-2 0,0 2 33,0 2-17,-1 0 32,-1-1-48,2-3 0,-3 3 0,-1 1-32,-1-1-81,0-2-319,5-1 432,-5 3-800,-6 0-609,7 0-736,-1 1-384,5-4 2529,-6 3-1953,-4 2-1200,10-5 3153</inkml:trace>
  <inkml:trace contextRef="#ctx0" brushRef="#br0" timeOffset="116519">13210 5929 7283,'0'0'0,"0"1"1569,0 3-673,0 0 32,0 0 49,0-4-977,0 6 912,0 4-255,0-6-241,0 9-80,0-13-336,0 13 272,0-1-16,-3 1-64,3-13-192,-5 16 192,-7-1-16,2 2-48,-2 1-15,-1-1-33,0 2-32,-2 0 16,1 0 16,1-2 16,13-17-96,-12 16 96,6-3-16,-7 0 32,9-1 16,1-8-16,-3 8 48,0-9-64,6-3-96,-4 4 48,4-4-48,-3 2-32,-1-1-528,-1-1-849,1 0-1248,4 0 2657,-3 0-4034,3 13 833,0-13-721,0 0 3922</inkml:trace>
  <inkml:trace contextRef="#ctx0" brushRef="#br0" timeOffset="106743">7002 5989 1216,'0'0'0,"0"0"320,-1-4-80,1 4-240,-1-4 336,1-6 145,0 10 47,0-3-48,0 3-480,0-4 432,0 1-79,2 3-49,-2-3-64,0 3-240,2 0 256,1 0-32,0 0 64,1 0 16,-4 0-304,13 1 336,-8 1 33,8-1-1,-9 2-16,-4-3-352,15 1 304,-5 1 0,3-2-64,0 0-48,-13 0-192,15 0 176,1-3 33,0 0-33,0 0 16,-16 3-192,14-4 176,1 1-32,-1 0-64,-2 0 32,-12 3-112,10-3 48,-6 3 0,10 0 32,-12 0-48,-2 0-32,5 0 48,-2 0-16,-1 0-16,1 0-32,-3 0 16,2 2 16,1-1 16,-3 2-16,0 0 16,0-3-32,0 3 32,0-2-16,0 1 48,0-1 0,0-1-64,0 2 48,0-1-32,0-1 16,0 0-64,0 0 32,-2 0-112,1 0-192,0 0-304,-3 0-305,4 0 913,-2 0-1264,-1 0-321,1 2-48,-1 0 417,3-2 1216,-1 3-801,0 0-879,1-3 1680</inkml:trace>
  <inkml:trace contextRef="#ctx0" brushRef="#br0" timeOffset="116366">12922 5956 3729,'0'0'0,"4"3"1009,0 9-337,10-2 192,-14-10-864,12 10 1121,0 2 95,1-2-15,1 1-401,-14-11-800,18 5 513,-1 8-193,2-1-128,1-2-48,-20-10-144,21 11 144,0 0 32,1 0-32,0 1 0,-22-12-144,23 14 112,-1-2-16,0 0 16,0-6-16,-22-6-96,19 13 160,-2-8-15,-2 7-1,-4-8 0,-11-4-144,13 6 112,-10 4 0,12-8 0,-12 2-16,-3-4-96,4 5 64,0-1-16,-1 0 16,0 1 48,-3-5-112,0 2 128,0-1 32,0 0 32,0 1-16,0-2-176,0 0 176,-1 0 0,-1 0-144,-2-3-240,4 3 208,-3-3-896,-1-9-961,0 9-1697,4-1 305,0 4 3249,-1-13-4402,1 13 4402</inkml:trace>
  <inkml:trace contextRef="#ctx0" brushRef="#br0" timeOffset="105932">6273 6055 1408,'0'0'0,"0"0"720,3-3-127,1-1 159,-4 4-752,10-4 784,-7 0 49,1 0-81,0 1-160,-4 3-592,4-3 385,7 3-177,-9-2-64,2 2-32,-4 0-112,15-3 128,-11 3-32,12 0-32,-4 0 0,1 0-32,-1 0-16,-2 0 0,1 3-16,-11-3 0,4 4 16,10 0-16,-10 1 16,6 6 16,-10-11-32,3 2-16,7 2 48,-7-1 16,2 1 0,-5-4-48,10 5 64,-7-1 0,1-1 16,0-1 64,-4-2-144,11 1 144,-11 0 32,4-1-48,-1 0 49,-3 0-177,4-2 144,1-1-32,5 1 0,-10-2-32,0 4-80,4-5 48,7 1 0,-9-8-32,10 9-96,-12 3 80,2-4-368,-2 4 368,11-10-1105,-8 10-864,0-3-32,1 3-1216,-4 0 3217,0 0 0</inkml:trace>
  <inkml:trace contextRef="#ctx0" brushRef="#br0" timeOffset="109202">8003 6046 1552,'0'0'0,"0"0"0,0 2 400,-1-2 209,-1 0 191,2 0 48,0 0-848,0 0 737,0 0-161,0 0-112,4 0-48,-4 0-416,3 0 369,1 0-33,7 0-80,-8 1-64,-3-1-192,13 3 112,-2 1-32,1 0-64,0 7 32,-12-11-48,14 3 32,1 2 0,1 7 32,-2-10 0,-14-2-64,18 4 80,0 1-16,2-3-16,-1 0 16,-19-2-64,20 1 64,-3-1 16,1 0 32,-1 0-16,-17 0-96,16-3 112,0 1 1,-1-3-33,0 1 16,-15 4-96,14-10 80,-4 7-16,-6 0 32,9 1-48,-13 2-48,0 0 48,3-3-16,0 3 0,-3 0 0,0 0-32,0 0 16,0 0 0,0 0 0,0 0 0,0 0-16,0 2 16,0 1-16,0 0 0,-1 1 32,1-4-32,-2 3 0,1 0-64,-1-2-304,1 1-369,1-2 737,-1 2-1296,-1 0-385,1 1 0,0-1 417,1-2 1264,-1 1-737,1 0 369,0-1-864,0 0 1232</inkml:trace>
  <inkml:trace contextRef="#ctx0" brushRef="#br0" timeOffset="113799">10925 6065 2753,'0'0'0,"0"2"1376,0-2-1376,0 1 1361,4 1-176,0-1-193,11-1-112,-15 0-880,3 0 785,16 0-161,-3 1-208,3 2-176,-19-3-240,20 4 128,2-2-96,0 3 64,-2-1-31,-20-4-65,22 3 64,-2 3 64,2-2-32,-3 0 16,-19-4-112,19 4 128,-3-2-160,-3 1-641,-1-1-1279,-12-2 1952,11 1-2754,-1-1-1968,-10 0 4722</inkml:trace>
  <inkml:trace contextRef="#ctx0" brushRef="#br0" timeOffset="114672">11638 6150 4530,'0'0'0,"0"1"1200,0-1-1200,4 2 1105,0-2 143,9 1 145,-10-1-65,-3 0-1328,13 0 977,-1 0-353,-2 0-224,2-3-128,-12 3-272,14 0 225,-1-3-33,2 3-96,1-3 32,-16 3-128,17-1 80,-1-2 16,2 0-48,-2 3 16,-16 0-64,16-3 48,-2 3 16,1-3 16,1 3-16,-16 0-64,17-3 48,0 1-288,-1 0-769,-1-1-1520,-15 3 2529,16-3-3553,0 0-1826,-16 3 5379</inkml:trace>
  <inkml:trace contextRef="#ctx0" brushRef="#br0" timeOffset="111481">9355 6142 2497,'0'0'0,"0"2"752,4-2 64,-4 0-816,13 1 833,-11 1 63,11-2 81,-10 0 175,-3 0-1152,16 0 1073,-3 0-161,0-3-192,0 3-464,-13 0-256,13-2 113,0 2-1,-1 0-96,0 0 32,-1 0 16,-1 0-64,-5 0 16,11 2 0,-16-2-16,4 3 64,12-2-16,-6 2 48,1-1-16,-11-2-80,14 1-80,-3 0-256,0 1-561,2-1-672,-10 1-672,11-1 112,12 9 545,-21-10-801,-5 0 2385,0 0 0</inkml:trace>
  <inkml:trace contextRef="#ctx0" brushRef="#br0" timeOffset="107075">6982 6189 1488,'0'0'0,"0"1"384,3-1 97,-1 2 159,-2-2-640,3 0 736,-3 1 81,4-1-49,0 0 0,-4 0-768,11 0 753,-9 0-33,12 0 0,-3 0-143,-11 0-577,10-3 432,-5 0-128,11 3-144,-5-2-32,-11 2-128,12-3 48,2 0 16,-1 0-16,2 0-16,1-1 16,1-1 0,-2 2 32,1 2-16,-16 1-64,13-3 32,1 3 0,-3 0-16,-7 0-16,6 1 48,-10 1 0,5-1 0,-1 4 0,-4-5-48,3 3 32,-1 1 0,0 0-16,-2-1-144,0-3 128,0 3-544,0 0-576,0 0-865,0 1-304,0-4 2289,14 25-1841,-15-24-592,1-1 2433</inkml:trace>
  <inkml:trace contextRef="#ctx0" brushRef="#br0" timeOffset="140455">5902 7097 2401,'0'0'0,"0"0"0,0-2 976,0-1 177,0-1-49,-1 0-79,1 4-1025,-2-4 896,1-6-128,-1 7-95,2-1-113,0 4-560,0-14 496,-1 10-96,1-8-64,0 8-95,0 4-241,-2-12 208,2 8-80,0-9 0,0 10 16,0 3-144,0-11 64,-1 9 16,1-2-32,0-8-16,0 12-32,0-2 16,0-2 32,0-7-32,0 9 0,0 2-16,0-4 16,0 0 0,0-7 16,0 8-16,0 3-16,3-4 16,1-8-16,-1 9 16,0-1-16,-3 4 0,2-4 0,0 1 0,1-2 0,-3 3 0,0 2 0,0 0-16,0 0-48,0 0 16,0 0 48,0 1-96,0-1 96,-1 6-144,-1 8 0,2 1-32,0-15 176,0 17-144,0-17 144,0 22-128,0 0 32,0 3 32,5-1 31,-5-24 33,4 22 0,6 1 0,-7-4-32,-3-19 32,12 18-16,-12-18 16,4 16-32,9-3 80,-10-1 17,-3-12-65,12 5 96,-12-5-96,3 12 112,1-8 0,8 1-16,-12-1-96,0-4 0,4 2-288,-1-1-433,0 1-575,-3-2 1296,0 1-1825,0-1 1825,0 0-2145,3 1 368,-2-1 592,-1 0-703,0 0 1888,0 0 0</inkml:trace>
  <inkml:trace contextRef="#ctx0" brushRef="#br0" timeOffset="138469">4944 6994 2433,'0'0'0,"0"0"0,0 0 848,-4 2 160,-2-1-63,2 1-65,4-2-880,-4 0 785,0 0-161,1 0-128,0 0-112,3 0-384,-2-3 288,-1 3-47,0-3-65,0 3-48,3 0-128,-2 0 80,-1 0-32,1 0-16,-3 0 16,5 0-48,-1 0 16,-4 1-16,2 1 0,1 1 0,-3 0 0,2 2 16,0 0 0,-1 0 0,4-5-16,-4 4 0,0 1 0,-1 6 16,-7-7-16,12-4 0,-1 11 32,-2-8-16,-3 12-16,2-11 16,4-4-16,-4 14 0,0-9 0,0 10 16,3-4-16,1-11 0,-2 15-16,2-1-16,0 2 0,0 3 16,0-19 16,3 19-32,0 0 48,1 1 0,-1-1-16,10 5 16,-11 0-16,2 1-32,-4-25 32,12 29 0,-10 4-16,0 2 16,1 1 32,0 3-32,-3-39 0,3 39 16,-3 1-16,3 0-16,-3-2 0,0-38 16,2 42-16,0-1 16,1 2 0,1 1 32,-4-44-32,5 43 32,-1-1 0,6 2 80,-7-5-16,-3-39-96,10 40 80,-7-3 16,8-2-16,-7 0-16,-4-35-64,12 31 112,-8 1-64,8-3 48,-9 1-16,-3-30-80,4 31 112,0-4 16,0 4-16,-2-4 0,-2-27-112,3 27 129,-3-1-1,0-3 64,-4-4 48,4-19-240,-5 19 272,-8-2 64,-1-2-32,-1 0 32,15-15-336,-17 15 369,-1-2 255,-2-1 64,1-8 48,-4 2-47,-2-3-289,2-1-144,-1-1-64,3 1-32,0-2 16,1 0-48,1-3 16,1 0-31,4 0-65,0 0 0,3-1-16,6 1-16,-9-1 16,10 0-32,0-7 16,4 11-16,-5 0 16,1-3-32,0-2 0,3-6-128,1 11 144,-1-2-401,1-2-399,0-8-641,10 8-784,-10 4 2225,11-16-3233,5 5-209,4-4-1232,-20 15 4674</inkml:trace>
  <inkml:trace contextRef="#ctx0" brushRef="#br0" timeOffset="142293">6590 7324 2241,'0'0'0,"-3"-19"848,-1-4 176,-1-2-47,2 9-97,3 16-880,-1-4 753,1 0-33,0-1-96,0 3-96,0 2-528,0 0 353,0 0-177,0 4-144,0 10-64,0-14 32,1 18-32,2 5 16,2 2-16,6 2 16,-11-27 16,5 31-32,8 2 16,-2 7 0,-1-1 32,-10-39-16,12 38 0,0 2 32,-2-2 16,0 0 0,-10-38-48,4 38 128,8-2 16,-10 1 16,2-4 32,-4-33-192,11 32 192,-9-2 16,2-5 48,1 0-16,-5-25-240,4 20 240,0-1 17,-1-5-33,2 1 64,-5-15-288,4 10 304,-1-5 16,0 5 16,-3-10-336,11 1 240,-11-1-240,0 5 273,5-3-81,5 0-80,-7-1-256,-3-1 144,4 0-721,8 0-831,-9 0-1186,10-4-287,-13 4 3025,10-12-4162,-10 12 4162</inkml:trace>
  <inkml:trace contextRef="#ctx0" brushRef="#br0" timeOffset="140729">5770 7259 2961,'0'0'0,"-1"1"1168,1-1-1168,-1 2 1153,-2-1-129,0 1-63,2-2-113,1 0-848,-1 0 769,1 0-49,0 0-128,0 0-160,0 0-432,2 0 321,1 0-161,1 0-48,10 0-32,-14 0-80,3 1 64,11-1 0,-2 2-16,1-2-16,-13 0-32,16 1 64,0-1-32,0 0 48,3 0 0,-19 0-80,16 0 32,3 0 16,-2 0 0,-1 0 0,-1 0 112,1 0-64,-5 0-32,0 0 80,-11 0-144,4 0 16,8 0 16,-12 0-224,3 0-384,-1 1-545,-2 1-655,0 1-546,0 0 33,0 8 721,0-8-705,0-3 2273</inkml:trace>
  <inkml:trace contextRef="#ctx0" brushRef="#br0" timeOffset="134348">3114 7332 2257,'0'0'0,"-2"0"704,2 0-704,-4 0 912,-6 1 81,6 1-49,-1-1-79,5-1-865,-6 1 784,1 1-64,0-2-31,-1 0-97,6 0-592,-5 0 432,-1 0-176,1 0-64,-1 1-80,6-1-112,-4 0 64,1 4-16,-1 1-48,-2 11-16,6-16 16,-10 18 0,4 5-16,-7 7 0,1 9 16,12-39 0,-14 43-16,1 3 16,-3 2 0,0 0 16,16-48-16,-18 50 0,1-2 16,-5 3 16,2-2-16,20-49-16,-21 46 48,1 0-32,0-6 16,-2-2 0,22-38-32,-21 33 64,1-4 32,-2-1 1,5-5-1,-1-1 0,18-22-96,-16 22 80,0-4 16,2-1 32,0-3 16,14-14-144,-11 4 176,7 1-16,-1-1 0,1-1-64,4-3-96,-1 2 0,1-2-144,2-3-368,3-8-881,-5 11 1393,14-4-2737,5 1 32,-6-11-1137,-13 14 3842</inkml:trace>
  <inkml:trace contextRef="#ctx0" brushRef="#br0" timeOffset="141425">5889 7407 2513,'0'0'0,"-1"2"992,0 0 161,1-2-1153,-4 2 1056,1-1 33,2 0-49,-1-1-15,2 0-1025,0 0 960,0 0-128,0 0-191,3-2-193,-3 2-448,3-4 288,1-1-112,0-5-48,10 7-16,-14 3-112,3-11 32,12 9-64,-1-12 0,0 10-16,-14 4 48,15-12-32,1 8 80,0 0 16,-3 0-16,-13 4-48,13-3 64,-10 3-80,12 0-32,-12 0 32,-3 0 16,4 4-64,7 2 96,-9 7-32,2-7 0,-4-6 0,3 16 32,0-4-32,-3-7 16,0 11-16,0-16 0,-1 11 16,-4 0 16,-5 4-64,-1-2 32,11-13 0,-12 16 32,-1 0-64,-3 1 32,0 2-16,16-19 16,-18 16-48,1 0 64,-1 2 64,2-4-32,16-14-48,-14 15 112,0-2-80,9-2-32,-8-6 16,13-5-16,-2 11 32,0-9-32,0 1 16,2-2 16,0-1-32,0 0 32,3 0 0,0 0 32,10 0 0,-13 0-64,3 0 16,11-4 49,-3 0-33,2-1-64,-13 5 32,15-4 0,1 1-81,1-1 49,2-1 64,-19 5-32,22-3 0,1 0-240,-2 0-624,-1 3-1105,-20 0 1969,21 0-3281,26 19 495,-25-17-559,-22-2 3345</inkml:trace>
  <inkml:trace contextRef="#ctx0" brushRef="#br0" timeOffset="139491">5401 7477 1536,'0'0'0,"-2"0"336,-2 0 145,-6-3 159,10 3-640,-2-3 736,-1 3 1,0 0-65,2-3-48,0 3-16,-1-2-47,2 2 79,0 0-640,0-2 592,0 2-592,0 0 577,3-3-49,-3 3-528,4-3 320,1 0-80,5 3-96,-6 0-48,8 0-48,-12 0-48,4 0 16,-4 0-16,18 0 32,-14 0 0,13 0-16,-4 0 0,-13 0-16,14 0 32,3 0-32,-1 2 0,-1-1 0,-15-1 0,15 4-16,-2 1 32,-2 6 0,-7-7 16,-4-4-32,15 14 32,-11-4-32,6 1 0,-7 0 0,-3-11 0,4 10 16,-1 3 0,-3-1-16,0-1 16,0-11-16,0 14 16,-1 0 0,-11 2 16,9 0 32,3-16-64,-14 16 48,2 1 0,0 2-32,-1 1 0,13-20-16,-16 18 32,1 1-16,0 0 0,2-2 16,13-17-32,-12 18 16,8-2 16,-6-2-16,8-1-16,2-13 0,-1 11 16,1-6 0,0 7 48,0-8 1,0-4-65,3 11 64,0-7 16,10 0-16,-12 1 32,-1-5-96,13 4 96,-9 0 16,12 1-16,-5-4-16,-11-1-80,12 2 80,-1 1-32,-1-1 0,1 1-32,-11-3-16,11 3 16,-7 0 48,11-2-32,-12 1 48,-3-2-80,14 3 16,-11 0 0,10 1 32,-10 0-32,0-1 64,9-1 16,-10 1 48,2 0 0,0-2 48,0 1-32,1-2-32,5 0-31,-10 0-97,4-3-177,0-1-239,0 0-320,-4 4 736,2-4-977,-2 0-223,0 0-257,0-1-320,0 5 1777,0-2-1968,-1 0 495,-3 2 480,1-3-751,3 3 1744,0 0 0</inkml:trace>
  <inkml:trace contextRef="#ctx0" brushRef="#br0" timeOffset="135233">2522 7500 2417,'0'0'0,"0"0"0,-4 0 720,-10-1 224,3-4 49,6-6-81,5 11-912,-5 0 817,1-2-113,-1 2-128,3 0-128,2 0-448,-1 0 321,1 3-177,0 9-96,3-2 0,-3-10-48,14 13 32,-10 5 0,12 2 0,-5 3-16,-11-23-16,12 24-16,1 0 16,1-1 32,1-3 0,-15-20-32,13 18 112,3-2 48,0-4-16,0-8 48,-16-4-192,16 3 176,-3 0 48,0-3 80,-3 0 16,-10 0-320,5-3 337,5-9-1,-10 8-16,3-9-32,-3 13-288,3-4 288,-3-12-80,0 12 32,0-13-64,0 17-176,-3-11 177,-3-1-65,-6 1-48,2-1 16,10 12-80,-13-10 64,1 5-16,1-9-32,-2 9-16,13 5 0,-15-13 48,1 9-48,1 0-32,-3 0-176,16 4 208,-14 0-929,0 2-1504,4 15-992,6 1-1666,4-18 5091</inkml:trace>
  <inkml:trace contextRef="#ctx0" brushRef="#br0" timeOffset="142634">6933 7573 1616,'0'0'0,"0"0"1089,2-4-257,2 0 49,-4 4-881,11-11 864,-9 8 32,11 0-79,-10-1-113,8 1-80,-6 0-191,5 3-129,-6 0-144,0 0-96,8 2-16,-9 2-16,1 0 0,9 8-16,-9-8 32,11 0-32,-11 1 48,-4-5-64,15 6 64,-12-2 32,11-1-16,-10 0 0,-4-3-80,13 3 80,-10-2 16,8 2 16,-8-1 0,-3-2-112,3 0 96,2 1-48,-3 0 48,1 1-48,-3-2-48,0 1 80,0 2 0,0 2 0,0 5-32,0-10-48,-4 4 48,-2 11-16,-5-2-48,5-2 16,6-11 0,-15 15 33,10 1-33,-11 3 16,4 0-16,0 0 0,1-2 0,0-1 16,7 0 16,4-16-32,-3 15 16,-1-1 0,2-1 32,1 0-16,1-13-32,0 12 48,0-2-16,3 2 16,1-8 0,-4-4-48,3 15 64,10-11-16,-10 9 32,11-10 16,-14-3-96,11 13 80,-1-9 48,1 0-16,3 1 32,-14-5-144,14 4 176,1-1 0,1-2 0,-2-1 16,-14 0-192,17 0 224,-3 0-63,-1 0 47,0-4-16,-13 4-192,11-4 176,0 0 16,-7 0-96,9 0-48,-10-7-176,1 8-224,7 0-401,-11-1-415,4-7-497,-1 9-608,1-1-288,-1-2 656,-3 1-864,0 4 2769</inkml:trace>
  <inkml:trace contextRef="#ctx0" brushRef="#br0" timeOffset="143458">7868 7625 1968,'0'0'0,"0"0"0,0-3 849,-2 1 319,2-2 145,-1 2-65,1 2-1248,-2-3 1153,2 0-80,0 3-113,0 0-160,0 0-800,3 0 545,2 0-145,5 0-80,-10 0-320,11 0 320,-11 0-320,13 0 272,2 0-16,4 0-16,-2-3-15,-17 3-225,19-2 224,1-1-16,-1-1-32,-19 4-176,18-4 144,-1 0-64,1 0 16,-2 1-64,-16 3-32,13-4 48,0 1 16,-3 3-48,-5-2 48,8 2-80,-13 0 16,3 0 16,1 0-16,-1 2-16,0 3 48,-3-5-32,2 4 0,-2 1 48,0 0-64,2 7-96,-2-8-288,0 1-401,0 0-527,0-2-561,0-3 1889,0 6-2417,0-2-208,0 1 768,0-1-704,0-4 2561,0 0 0</inkml:trace>
  <inkml:trace contextRef="#ctx0" brushRef="#br0" timeOffset="136087">3755 7641 1792,'0'0'0,"0"0"497,-3 0 287,-1 0 256,4 0-1040,-5 0 1089,2 0-113,0 0-127,1 0-161,2 0-688,-2 0 672,1 0 33,-1 0-33,1 0-48,1 0-79,0 0-545,0 0 368,0 0-64,0-3-112,4 2-16,6-2 16,-5-1-16,11-7 32,-4 8-96,-12 3-112,14-11 80,-1 11-32,0-2-48,0-1 32,-13 3-32,12-2 16,1 2 16,-1 0-16,2 0 0,-14 0-16,11 0-16,1 1 32,0 2-32,-12-3 16,11 3 0,-11-3 0,11 6 16,-7-1 0,9 0 32,-9 1-64,-4-6 16,11 4 16,-8 0-16,1-1 16,0 2 32,-4-5-48,3 4 48,2-3 1,-1 1 47,0-2 32,-4 0-128,4 0 80,0 0 64,0 0-64,0 0 48,-4 0-128,3-3 80,-1 0 0,1 0-16,-3 0-16,0 3-48,2 0 48,-2-1-16,3-2 16,-3 3 0,0 0-48,0 0 16,0 0 0,0 0 0,0 0-96,0 0 80,0 0-144,0 0-256,0 0-289,0 1-351,0-1 1040,0 2-1377,0-2-287,3 1-273,-3 2-128,0-3 2065,3 3-1569,0 1 497,-3-2-849,0-2 1921</inkml:trace>
  <inkml:trace contextRef="#ctx0" brushRef="#br0" timeOffset="141774">6312 7745 3761,'0'0'0,"0"0"0,-1 1 1329,-4 3-321,1 2-191,1 7-145,3-13-672,-4 10 576,2 5-128,1 2-95,1 1 31,0-18-384,0 22 368,3-2 0,1 2-32,8-4-80,-12-18-256,4 20 257,13-1-81,-2-2 0,2 0-16,-17-17-160,19 13 144,2-2 64,2-7 16,2-1 16,-25-3-240,24 3 256,2-2-16,-2-1 48,-2 0-47,-22 0-241,21-4 224,-2 1 32,-1-10-16,-4 10 16,-14 3-256,13-13 256,-2 10 0,-7-13-32,8 6-32,-12 10-192,3-11 209,-1 0-49,3-1 16,-2 1 0,-3 11-176,0-15 176,0-2 16,-2 0-64,-2-3 16,4 20-144,-12-21 80,6-1-32,-10 0-16,2 3-16,14 19-16,-16-20-16,-3-2-16,-1 4-48,-2 2-128,22 16 208,-21-13-192,0 9-48,0-6 16,2 10-16,19 0 240,-18 0-369,18 0 369,-16 1-496,0 2-96,1 10-112,15-13 704,-16 12-673,1 2-111,3 2-257,1 3-447,7 0-689,4-19 2177,-3 20-2465,0 1 672,1-4-736,2-17 2529,0 0 0</inkml:trace>
  <inkml:trace contextRef="#ctx0" brushRef="#br0" timeOffset="143253">6888 7765 4418,'0'0'0,"-2"-3"1552,0 0-175,2 3-1377,-4-2 1328,3-2-63,0 0-160,1 1-225,0 3-880,0-3 592,4 0-208,6 3-159,-6 0-65,-4 0-160,16 0 112,-1 0-32,2 2 16,4-1-16,-21-1-80,21 0 80,4 0 32,1 0 16,1 0 0,-27 0-128,26 0 144,0 0 16,-3-3 16,-2 1 0,-21 2-176,22-2 176,-4-1-80,1 0-400,-1-1-832,-18 4 1136,16-4-2625,0 0-1281,1 0-1521,-17 4 5427</inkml:trace>
  <inkml:trace contextRef="#ctx0" brushRef="#br0" timeOffset="139648">5357 7761 2337,'0'0'0,"0"0"960,0 0 273,0 0-49,0 0-143,0 0-1041,4 1 816,8 2-64,-2-2-31,2 1-129,-12-2-592,14 1 608,2-1-64,3 1-95,0-1-33,-19 0-416,22 0 304,1 0-48,-2-2-48,0-1 0,-2-1-16,-1 0-64,-1 0 0,-2 1 17,-15 3-145,13-3 112,-9 1 48,9 2-80,-10-3 0,1 3 0,1 0-32,-2 0 0,-2 0-32,-1 0-16,3 1 48,-3 2-304,0 0-465,0-2-799,0-1 1520,0 2-2593,0 2-529,-1-3-1312,1-1 4434</inkml:trace>
  <inkml:trace contextRef="#ctx0" brushRef="#br0" timeOffset="144177">7923 7823 3265,'0'0'0,"-2"3"1121,2 1-65,0-4-1056,0 13 1153,3-10 31,2 3-63,5-2-289,-10-4-832,4 4 528,14 1-176,-4-1-128,2 1 1,-16-5-225,20 3 208,1-3-16,2 0-48,2 0 16,-25 0-160,23 0 128,2-2-32,-3-1 32,-1-1-48,-21 4-80,18-3 48,0 0 32,-4 1 16,-1 0-16,-13 2-80,4 0-112,9-3-800,-8 0-1297,8 0-1073,-3 0-1536,-10 3 4818</inkml:trace>
  <inkml:trace contextRef="#ctx0" brushRef="#br0" timeOffset="136396">3768 7861 3585,'0'0'0,"0"0"1249,0 0-17,3-2-47,-3 2-1185,3-3 1072,0 0-175,1 3-225,0 0-336,-4 0-336,11 0 288,-8 0-32,10 3-31,-9 1 47,-4-4-272,16 4 208,-3 0 0,-1-1 0,-1 0-64,-11-3-144,15 1 96,-1 1 16,2-2 32,0 1 48,-16-1-192,18 0 176,-1-1-16,2-4-16,0-6-63,-19 11-81,19-2 112,0-9-16,-3 8-48,-1 0 32,-15 3-80,11-3 32,-7 3 16,6 0-16,-10 1 16,0-1-48,3 2 96,0 1-32,-3 1 0,0 2 16,0-6-80,0 10 48,0-6-96,0 1-416,0-1-1041,0-4 1505,0 5-3314,18 19 33,-18-21-1057,0-3 4338</inkml:trace>
  <inkml:trace contextRef="#ctx0" brushRef="#br0" timeOffset="134739">3064 7910 4866,'0'0'0,"-1"0"1729,1 0-1729,-4 0 1392,0 0-111,0-4-113,1-1-271,3 5-897,-3-2 528,1 2-224,-1 0-144,3 0-160,-3 0 96,3 0-96,-3 2 48,0 10-48,-1 1 0,1 3-16,3-16 16,-2 19-48,2 2 16,0 2-16,0-3 48,0-20 0,10 20 0,-5-2 48,12-4 0,-7-1-16,-10-13-32,12 11 48,2-7 48,-1 7 16,1-9 48,-14-2-160,13 4 176,0-2 1,0-1 31,-10 1 16,-3-2-224,16 0 256,-15 0 16,4 0 0,-1-5 0,-4 5-272,3-4 288,0 1-96,-3-8 1,0 8-17,0 3-176,0-3 192,0-10-16,-2 11-48,-2-2-32,4 4-96,-4-13 64,-1 10 0,-6-10-16,6 10 48,5 3-96,-10-15 32,6 12 16,-8-10-48,6 10 32,6 3-32,-11-4-32,0-7 32,0 11-112,1-2-208,10 2 320,-12 0-592,1 0-465,0 2-672,5 10-1072,6-12 2801,-13 12-3490,9 3-1440,4-15 4930</inkml:trace>
  <inkml:trace contextRef="#ctx0" brushRef="#br0" timeOffset="-195131.73">3887 9741 2337,'0'0'0,"0"1"704,0 1 0,3-1 81,-3-1-785,0 1 816,0-1-32,-1 0-31,-4 0-17,5 0-736,-2-2 704,-2-3-79,1 2-81,1-1-96,2 4-448,-3-3 368,0-1-16,-1-1-96,2 1-31,2 4-225,-4-3 128,1-1-32,1-1 0,-1 3 0,3 2-96,-2-3 96,0 0-48,-1 1 0,0-1-32,3 3-16,-4 0 0,0-3 0,0 3 32,4 0-32,-2 0 0,2 0 0,-5 0-16,2 0 32,1 0-16,-1 0 0,3 0 0,-2 0-16,-1 0 16,-1 0-16,0 0 32,-1 0 0,2 2 32,-1-1-32,-2 2 0,6-3-16,-5 2 16,1 1 16,-1 0-16,0 1-16,5-4 0,-3 4-16,-1 0-32,0 1 32,-1 6 16,2-7-32,3 8 0,-3-8 32,0 10-16,3-14 16,-1 4 0,-2 10 0,0-3-16,2-1 32,1-10-16,-3 12 0,0-8 48,-2 9-32,1-10 16,4-3-32,-4 13 48,2-10-48,-1 10 16,-1-9-16,4-4 0,-1 5-16,-2 6 64,1-7 0,1 7 0,1-11-48,-1 3 80,-1 9-96,2-8 32,0 8-32,0-12 16,0 5-80,0 10 0,0-10 0,3 10 32,-3-15 48,3 11 0,-3-6 0,3 10 0,-3-5 0,0-10 0,0 6 0,2 8-16,-2-8 48,0 7-32,0-13 0,0 11 0,3 0 16,-3 1 32,0-2-32,0-10-16,0 11 48,0 0 16,0 1-48,0 0 48,0-12-64,0 14 32,-1-1 0,1 0-16,-2 1 0,2-1-32,0 2 32,0-2-16,3-1 16,-3-12-16,4 13 0,0-3 16,0 0-16,6 2 0,-10-12 0,3 11 48,2 0-32,-1-6 0,6 9-16,-10-14 0,3 11 0,1 1 0,0-2 32,0 1-32,-4-11 0,4 11 0,-1 0 0,0-1 16,-3 2 48,0-12-64,2 12 32,0-2 32,-2 0-48,0 3 0,0-13-16,3 12 0,-3 0 0,3 0 48,-3 0-48,0-12 0,3 12 32,-3 0-32,0 0 0,0 0 0,0-2 0,0 7 16,3-3 16,-3-1 0,0-13-32,0 14 16,3-3-16,-3 0 48,0 0-16,0-11-32,1 11 32,-1-1-16,0 2 0,3-1-16,-3-11 0,0 12 0,0 0 0,0 0 16,0 0-32,0-12 16,0 14 48,3-1-48,-3 0 16,0 4-144,0-17 128,0 15-128,3-2 0,-3 1 32,0 0 112,0-14-16,0 14 48,3-1-16,-3-3 16,0 1-16,3 0 16,-3-7-16,0 11-32,0-11 48,2 9-32,-2-2 0,0-7 0,2 9 16,-2-3-16,0-10-16,0 13 0,3-8 0,-3 11 16,3-3-16,-3-13 0,0 10 16,0 2-16,0-7 32,0-5-32,0 15 48,0-15-48,0 6 64,0 7 17,0-7-17,0 7-16,0-13-48,-2 5 16,1 9 16,0-9 32,-2 8 0,3-13-64,-2 11 64,-2 2-48,1-2 32,3-11-48,-4 13 0,4-13 0,-5 11 16,2 2 0,-1-9 32,0 12-48,-1-3 48,2-3-32,-1 2 48,0-8 64,4-4-128,-5 5 112,2 0 80,-1-2 16,4-3-208,-4 2 192,4-2-192,-11 3 256,7-2-32,-8 1 17,8-2-17,-9 0-48,7 0-16,-7 0-16,7 0 16,-8-11 0,8 11 16,-9-4-32,4-6-48,-1 7-64,2-1 0,0-8 16,4 9-32,6 3-16,-12-13 0,8 2 0,-7 6 32,9-7-16,2 12-16,-6-2 16,2-12-16,-1 12-16,-1-10-32,6 12 48,-5-3-16,-1-1 32,3-8 32,-3 8-32,0-8 16,2 8-32,-2-7 0,-4 9-32,10 2 32,-3-3 0,-3-2-16,-4 2 0,6-10-16,4 13 32,-12-2-128,8 0-160,-1-1-208,1 3-241,4 0 737,-3 0-1104,-1 3-513,1 0-768,1 3-752,2-6 3137,-1 3-5155,1-3 5155</inkml:trace>
  <inkml:trace contextRef="#ctx0" brushRef="#br0" timeOffset="-196949.73">2124 10165 3985,'0'0'0,"0"-4"1937,-2-9-848,2 13-1089,-4-10 960,0-2-95,0 10-129,0-2-224,4 4-512,-5-4 304,-1 1-176,1 3-16,0 0-64,5 0-48,-5 0 32,2 4 16,-1 2-96,1 7 16,2-1 16,1 2 0,0 3 0,2 1 16,3 1-16,6-3 16,-6-1 0,12-2 0,-17-13 0,13 10 32,3-7 0,2 0 48,1-2 32,-19-1-112,20 0 97,-1 0 47,-1-4 16,-1-7 48,-17 11-208,16-4 256,-2-12 0,1 3 16,-2 0-48,-13 13-224,13-17 192,1-2-32,-2-1-16,0-4 17,-12 24-161,11-22 160,-8-1-16,12 0-16,-14 0-48,-1 23-80,0-23 32,0 3-128,0 0-144,-4 4-241,4 16 481,-16-15-720,1 4-352,-3 8-193,0-1-304,18 4 1569,-22-3-1761,-1 3 177,1 3 191,5 11 433,17-14 960,-17 19-2129,17-19 2129</inkml:trace>
  <inkml:trace contextRef="#ctx0" brushRef="#br0" timeOffset="-191868.73">5114 10133 3553,'0'0'0,"0"0"1361,0-3 47,-1 1-95,1 2-1313,0-3 1088,-2 1-287,1 2-209,1 0-176,0-3-80,0 0-95,0 0-49,0 1-16,0 2-176,3-3 128,-3 1 0,2-1-64,0 0 0,-2 3-64,3 0 96,0 0-80,-3-3 32,0 3-48,0 2-32,0 2 32,0 8-32,0 2-32,0-14 64,0 19-16,0 6-16,-3 1 16,-7 3 32,10-29-16,-6 35 96,-7 6-16,3 4-48,-3 3-16,13-48-16,-11 48-48,0 1 16,-2 4 16,0-1 32,13-52-16,-13 52 0,-2-2 0,2-7-96,3-2 0,10-41 96,-6 32-64,1-1 16,1-5 160,0-3-16,4-23-96,-3 22 160,2-5-64,-1 1 64,2-4-48,0-14-112,-2 12 128,0-1 0,0-5-16,2 10-16,0-16-96,0 10 80,0-4-48,0 6 48,3-11-31,0 4-33,0-1 48,1-1-64,-1 0-96,1-2-433,-1 1-767,1-2-1217,14 4-625,-18-4 3138,5-3-4450,-5 3 4450</inkml:trace>
  <inkml:trace contextRef="#ctx0" brushRef="#br0" timeOffset="-187127.73">5053 10194 2080,'0'0'0,"0"0"0,-1 0 529,-2-3 79,0 0 112,1 1 97,2 2-817,-1-3 800,1-1-48,0 2-111,0 2-177,0 0-464,0-3 336,0 3-128,3 0-96,0 0-48,-3 0-64,11 0 32,-8 1 32,0 1 16,-3-2-80,15 0 96,-15 0-96,3 3 32,10-2 16,-10 1-32,12-1 32,-15-1-48,4 2 160,10-2 33,-1 0 15,-3 0 0,-10 0-208,11-3 176,0-1-32,1 0-48,0-7-32,-12 11-64,12-3 64,2-7-16,-3 7-48,3 0 0,-14 3 0,14-2-16,0 2 0,2 0 0,0-3 32,-16 3-16,15 0 16,2 0-32,-1 0 16,0 0-16,-16 0 16,16 2-32,0-1 64,-1 0-64,1-1 64,-16 0-32,17 0 16,1 0-32,-1 0 32,0 0-32,-17 0 16,16 0 0,-1 0 16,0 0-16,-1 0 16,-14 0-16,13 0 0,1 0 16,0-2 0,-2 2 0,-1 0-16,1 0 16,1 0-32,0 0 16,-13 0 0,13 0 0,2 1-16,-1 0 16,-1 3 0,-13-4 0,12 11 0,1-10 0,1 3-16,-1 0 16,-13-4 0,15 3-32,-3 0 48,2-2-16,-1 1 16,-13-2-16,13 2 32,1 0-64,-1 0 32,1-1 16,-14-1-16,12 2 0,-2 0 48,1 0 0,-7-2-32,-4 0-16,16 0 0,-5 0 0,-1 0-16,-5 0 16,-5 0 0,14 0 0,-2 0-32,-2 1 32,0 1 0,-10-2 0,12 1 48,-1 0-64,0-1 32,2 0-16,-13 0 0,11 0 0,2 0 48,2 0-48,-15 0 0,16-2 16,-16 2-16,15 0 16,2-3 0,-3 0-16,4-1 32,-18 4-32,16-3 48,1 0-16,1-2 16,-2-6 0,-16 11-48,14-2 16,1-1 16,-1 1 0,1-1-16,-15 3-16,16 0 0,-2-3 0,-1 3 16,-1 0-32,0 0 16,-2 0 16,-6 0-16,11 0 32,-15 0-32,4 0 16,9 0 0,-9 0 0,10 1 0,-14-1-16,4 2 0,11-1 16,-12 1-16,12-1 0,-15-1 0,4 1 16,11 1 32,-12-2-32,10 1 0,-13-1-16,3 1 0,12 1-32,-12 3 32,12-2 0,-15-3 0,4 4 0,8-1 32,-10 1-32,10 1-16,-9-1 16,7 0 16,-7-1 32,1 0 32,-4-3-80,3 4 80,2-1-32,5-1 1,-10-1-17,0-1-32,4 1 32,0 0 0,-1 0 16,0-1 16,-3 0-64,3 2 64,-1-2 0,1 0 16,-1 0-16,3 0-16,-3 0 16,1 0-48,-1 0 64,-2 0-80,3 0 48,0-3-16,-3 3-32,3 0 64,-3 0-64,3 0 0,-3 0 32,2 0-32,-2 0 16,2 0-16,-2 0 48,0 0-16,3 0-32,-3 0 16,3 0 0,-3 0 0,3-2 0,-3 2-16,3-3 64,-1 0-48,0 1 16,1 2 16,-3 0-48,3-3 0,-3 0 48,3 3-32,0-2 16,-3 2-32,0-3 16,2 3 32,-2-3-48,0 3 0,3 0-16,-3 0-32,2 0 16,1 0-16,-3 0 48,4 0-64,-1 0-16,1 2-48,0 8 32,-4-10 96,11 6-64,-8 8-32,0 0 32,1 0 32,-4-14 32,12 19-64,-12 0 64,4 0 32,-1 0 16,-3-19-48,3 17 48,-3-1 0,0 0-32,0-3 16,0-13-32,0 13 48,0-8 32,0 8-16,0-9 32,-2 9 48,1-10 32,0 9 16,-1-10-48,2-2-144,-1 4-304,1 0-992,0-1-1554,0 1-2976,0-4 5826</inkml:trace>
  <inkml:trace contextRef="#ctx0" brushRef="#br0" timeOffset="-181492.73">8290 10200 1792,'0'0'0,"-1"0"657,1 0-657,-4-2 656,0-1 80,-1 1 49,-1 2 79,6 0-864,-6 0 720,-4 0-111,7-3-49,3 3-560,-4 0 496,4 0-496,-10 0 448,5 0-48,1 0-63,-6 1-65,7 1-32,-3 0-16,2 1-48,-2-1-32,6-2-144,-6 5 112,-4 0-64,6 7-32,-1 0-16,5-12 0,-11 17-32,6 1 16,2 6 0,-8 1 0,11-25 16,-3 30-64,1 2 48,-1 3 0,2 1-32,1-36 48,0 37-16,0 1 0,0 1 0,0-1-16,0-38 32,3 37 0,-1-3 0,0 0 32,3-5-16,-5-29-16,3 26 32,1-4 0,-1-3-16,1-2 32,-4-17-48,5 16 48,-1-1-16,0-2 32,-1 0 32,-3-13-96,5 10 128,-1 0 48,-1-5 32,-3-5-208,2 11 209,-2-11-209,2 3 208,1 1-176,0-2-352,1-1-561,-4-1 881,12 2-1521,-8-2-608,11 0-96,-2 1 497,-13-1 1728,11 0-2305,-11 0 2305</inkml:trace>
  <inkml:trace contextRef="#ctx0" brushRef="#br0" timeOffset="-180113.73">8794 10276 1152,'0'0'0,"0"0"320,0 0-320,0 1 336,-2-1 97,2 0 15,0 0 16,0 0-464,0-3 480,0 1-16,0-1 1,0 3-465,0-3 480,3 0-16,-3 3-48,3-2-48,0 2-95,-3 0-273,0 0 144,3 1-64,-1 3-32,-2 9-64,0-13 16,4 11 16,0 3-32,7 3 16,-9 5-16,-2-22 16,13 25 0,-10 1-16,16 0 0,-4 3 0,-15-29 16,15 26 0,3 1 32,-4-2-16,-1 1 16,-13-26-32,17 24 0,-4 0 16,-2-3 32,-11-21-48,10 20 80,-5 1 16,8-1 64,-10-1 48,0 0 32,-3-19-240,0 17 288,0-1 0,-2-1 16,-2-1-31,4-14-273,-6 14 272,-8-2 0,3 3-96,-2-2-16,-3 3-16,2-1-80,-1-1 48,-2 2-32,17-16-80,-16 16 80,1-1-16,1-4 64,8 0-16,6-11-112,-12 4 112,11 0 16,-1-1-80,2-3-176,0 0 128,3-3-544,9-8-560,0 8-545,4-11-368,-16 14 2017,17-11-1937,1-2-960,-18 13 2897</inkml:trace>
  <inkml:trace contextRef="#ctx0" brushRef="#br0" timeOffset="-193151.73">4241 10460 2625,'0'0'0,"-2"-14"704,2 14-704,-4-13 800,-1-5 49,2 7 31,2 7-47,1 4-833,-1-4 800,1 0-112,0-6-79,0 7-49,0 3-560,0-3 432,0 3-144,0 0-144,2 0-112,-2 0-32,3 0-32,2 3 16,6 2-32,-6 7 32,-5-12 16,13 4-16,-9 13-16,13-7 0,-3 4 16,-14-14 16,14 15-48,2 0 48,2 2 0,-1 1 32,-17-18-32,19 20 0,1 2 0,-1 2 16,0 1-16,0 1 16,-2 0-16,-1-1 16,0-3-16,-16-22 0,15 25 16,-3-4 0,-8-2 32,9 0 32,-13-19-80,4 16-32,7 0 0,-8-3 16,1-8 80,-4-5-64,10 13 224,-7-12 32,0 2 65,0 0-49,-3-3-272,3 2 352,-1-1-16,-2-1 0,2 0 0,-2 0-336,0 0 304,0-3-63,0 0-1,0 1-48,0 2-192,0-2 144,0-1-48,-2 0-32,1 0-16,1 3-48,-1-3 16,1 1-96,0 2-64,0 0-176,0 0 320,0 0-481,0 0-143,2 0-224,-2 0-257,0 0 1105,0 1-1472,2-1-337,1 0-144,1 0 272,-4 0 1681,3 0-2849,-3 0 2849</inkml:trace>
  <inkml:trace contextRef="#ctx0" brushRef="#br0" timeOffset="-188432.73">6447 10399 3841,'0'0'0,"0"0"977,-1 0 15,-1 1-31,2-1-961,-2 1 800,0 0-240,1 2-176,-1 0-31,2-3-353,0 3 272,0 1-48,0-1-64,0 2-64,0-5-96,3 4 80,10-1 16,-11-2 16,9 1 16,-11-2-128,4 1 112,8-1 32,-8 2-16,10-2-16,-14 0-112,4 0 96,12 0 16,-6 0-16,2-2 33,-12 2-129,11-3 176,0-1 16,0 1 16,1-1-48,-12 4-160,10-3-192,-6-9-705,11 12-1264,-5 0-784,-10 0 2945,5-3-4322,-5 3 4322</inkml:trace>
  <inkml:trace contextRef="#ctx0" brushRef="#br0" timeOffset="-180445.73">8693 10443 1856,'0'0'0,"0"-3"689,0-1 223,0-8 161,0 12-1073,0-3 1184,0 1-63,0-1-113,0 3-208,0 0-800,-1 0 593,-3 0-193,0 0-112,-7 4-112,11-4-176,-3 11-64,-11 0-48,3 3-64,-3 4 160,14-18 16,-15 20 240,-2 3 16,-2 2 16,-1 2-144,20-27-128,-21 27 128,1-1-16,1 2-15,0-4 15,19-24-112,-18 21 112,3 0 32,3-3 0,0-4-16,12-14-128,-4 15 160,-8-2-48,9-8 0,1 7 16,2-12-128,-3 2 80,1 2-16,2 1 16,0-1-80,0-4 0,0 3-96,5-3-416,-1 2-673,8-1-1008,-12-1 2193,4 0-2817,13 0-1553,-17 0 4370</inkml:trace>
  <inkml:trace contextRef="#ctx0" brushRef="#br0" timeOffset="-192856.73">4601 10479 3073,'0'0'0,"0"-3"1120,-3-8 97,-1-1-16,4 12-1201,-3-3 1120,1-11-144,1 11-159,0-2-113,1 5-704,-2-11 576,1 11-159,0 0-193,0 0-160,1 0-64,-3 4 48,-1 9-32,-2-1-16,-7 4 32,13-16-32,-6 20 32,-11 2 0,1 4 32,-3 6 0,-2 4 16,-3 5 32,0 1 16,0 0 16,-3-1-144,1 1 64,2-2-64,3-4 48,21-36-48,-20 33 144,4-5 48,1-6-16,4-3-16,11-19-160,-4 14 145,-1 1-49,1-4-16,1-6-16,3-5-64,-2 11 16,2-11 16,0 2-80,12-1-240,-12-1 288,3 0-817,13-4-688,-2-9-912,5 9-480,-1-11-1409,-18 15 4306</inkml:trace>
  <inkml:trace contextRef="#ctx0" brushRef="#br0" timeOffset="-181074.73">8355 10482 1104,'0'0'0,"-2"0"480,-2 0-16,-1 0 97,-1 0 111,1 0 64,1 0 49,4 0-785,-2 0 752,0 0-64,1 0-95,-1-3-81,2 3-512,0-2 432,0-1-48,0 0-32,0 3 33,0 0-385,3-3 368,0 3 0,-1-2 16,1-1-96,-3 3-288,3-2 320,-1-1-80,-2 0-47,5 0-1,-5 3-192,2-3 112,0 0-48,3 0-32,-1 3-48,-4 0 16,4 0-80,8 2 16,-8 8-48,9 3 32,-13-13 80,11 16-96,3 2-17,1 2 17,-1 1 0,-14-21 96,18 25-80,0 1 0,0 2 48,1-3 16,-19-25 16,18 23-16,0-3 16,1-2-32,0-1-112,-19-17 144,18 15-96,-1-2-32,-1-3 288,-3-6 176,-13-4-336,13 12 353,-3-8 47,-5 2-272,6-2 16,-11-4-144,3 4 176,0 0-16,0-1 48,0-1-48,-3-2-160,2 3 144,-2-1-48,0 2-16,0 1 0,0-1 0,0 0-32,0-1-16,-1 2 48,1-5-80,-1 4 80,-1 0 65,-1-2 47,-1 1 0,4-3-192,-3 1 176,1-1 64,-2 0-80,0 0-48,4 0-112,-4 0 0,-1-3-144,2 1-160,-1-2-160,4 4 464,-6-4-705,2-8-559,1 8-401,1-8-320,2 12 1985,-1-4-2497,1-11 592,-1-1-976,1 16 2881</inkml:trace>
  <inkml:trace contextRef="#ctx0" brushRef="#br0" timeOffset="-188605.73">6394 10471 4033,'0'0'0,"0"0"0,-2 0 1601,1 0-224,-4-4-257,4 2-191,-2-1-241,1 3-192,1 0-192,1 0-304,0-3 208,0 3-208,0 0 112,0 0-47,0 0-33,4 0 0,-4 0-32,3 1 0,0 2-32,2 1 0,-1 7-17,-4-11 49,4 5-16,6 10-16,-7-3 32,0-2 0,-3-10 0,3 14 32,2 0-64,-1-3 32,0 4 32,-4-15-32,3 13 16,-1-3 16,-2 2 1,3-8 31,-3-4-64,0 10 96,0-5-32,0 0 64,0 1 0,0-6-128,0 3 128,0 2 0,0-4 16,0 2-16,0-3-128,0 1 96,0 1 80,0-2 0,0 0 0,0 0-176,0 0 176,2 0-48,1-3-48,-3 0-16,0 3-64,5-3 16,-2 0-16,1 0 0,0-1-16,-4 4 16,11-5 0,-9 1 16,3 1-16,6 2 0,-11 1 0,5-3 16,5 0-32,-6-7 0,11 10-32,-15 0 48,4-3-16,9-2 0,-1 5 16,-9 0-48,-3 0 48,16 0-32,-3 2-48,-3-1 0,2 2 32,-1 0-64,0 3 16,1 4-16,0-5 0,0 8 80,0 0-16,-1-2 16,-7 1 32,7 3-16,-9 2 32,1 0 0,-1-1 0,-2-16-16,0 16 48,0 2-128,0-4 0,-5 1 16,5-15 64,-5 14 16,-7 2 96,8 1 16,-8-3 16,12-14-144,-6 14 96,-7-3 64,2-7 0,6 8 16,5-12-176,-13 4 257,7 1-49,-8-1 0,9-3-16,5-1-192,-13 2 176,9-2 16,-6 0-16,5 0 16,5 0-192,-5-3 144,-6-1-16,7 0-64,0-7-32,4 11-32,-4-10-144,2-1-336,0-1-496,1 1-753,1 7-864,3-9-497,0 2-1488,-3 11 4578</inkml:trace>
  <inkml:trace contextRef="#ctx0" brushRef="#br0" timeOffset="-186199.73">7209 10536 2321,'0'0'0,"0"-3"1216,-2 0 257,2 3-1473,-4-3 1569,0 0-113,0 3-351,0 0-273,0-2-240,1 2-207,2 0-193,1 0-192,-1 0 112,1 0-112,-2 0 48,2 0 0,0 0-32,3 0-16,-3 0 0,3 0 0,7 0-16,-6-2 16,10 2 0,-14 0 0,4-3 16,12 3 16,-6-3 0,3 0-32,-13 3 0,13-3 0,0-1-32,0 1 16,3-1 32,-16 4-16,13-5 0,2 1 0,-1 2 32,0-1-32,-14 3 0,13-2 0,1 2 0,-1 0-32,0 0 32,-13 0 0,14 0-16,-2 0 32,0 0 16,-12 0-32,10 0 0,-10 0 0,12 0 0,-9 0 16,13 0 16,-15 0 0,-1 0-32,12 0 64,-9 0 0,7 0-16,-7 0 32,-3 0-80,4 0 80,-1-3 0,2 3-16,-1-3 48,-4 3-112,3 0 96,1-3-32,-2 3 16,1-3-16,-3 3-64,0 0 80,2-2 0,1 0 16,-3 2 32,0 0-128,3-3 48,-3 3 16,0 0-64,3-3-16,-3 3-80,0 0-176,0 0-192,0 0-288,0 0 752,0 0-1153,0 0-448,0 0-383,0 0-129,0 0 2113,0 4-1649,0 0-768,0-4 2417,0 0 0</inkml:trace>
  <inkml:trace contextRef="#ctx0" brushRef="#br0" timeOffset="-190453.73">5751 10469 3249,'0'0'0,"-3"0"1377,-1 0 79,-1 0-15,5 0-1441,-4-3 1233,1 3-305,-1 0-352,1 0-224,3 0-352,-3 0 160,0 3-64,0 7-48,0-4-15,3-6-33,-4 14 48,-1-2 0,-6 1 48,6 2 64,5-15-160,-11 17 240,5-1-16,-9 3 48,5 2-48,10-21-224,-13 20 224,0-1 0,0 0-32,-2-2 17,15-17-209,-13 17 192,-2 1-16,3-5-32,1 0-48,11-13-96,-11 12 112,6-6-16,-7 7-16,8-7 16,-7 4-64,7-4-64,1 5-64,-2-6 16,1 6-16,3-8 96,-1 9-32,2-9 16,0-3 16,0 6-160,0 5-336,4-9-305,1 2-479,-5-4 1280,14 6-1857,-3-2-464,5-1-64,-1-3-1217,-15 0 3602</inkml:trace>
  <inkml:trace contextRef="#ctx0" brushRef="#br0" timeOffset="-189652.73">6052 10492 3249,'0'0'0,"0"0"1345,-2-4 143,0-6-15,0 10-256,2 0-1217,-3 0 928,0 0-368,0 0-272,0 4-176,2 11-128,0-1 16,1 2 16,0 3 0,0 4 16,0-1 16,2 3-32,1-1 16,-3-24-32,3 23 32,0 0 32,0-2 33,0-2-49,-3-19-48,4 16 144,1-3 0,-3 2-96,0-3 48,-2-12-96,3 11 96,0-6 0,-3 8 128,3-10-16,-3-3-208,3 4 208,-3-1-32,2 0-16,-2 0 16,2-2-16,-2 0 49,0 0-33,0-1-32,0 0-144,0 0 128,0 0-48,0 1-112,-1 3-160,1-4 192,-1 2-449,0 2-255,-2-1-272,2 0-337,1-3 1313,-2 5-1617,1-3-320,1 3-95,0-4 415,0-1 1617,0 1-2449,0-1 2449</inkml:trace>
  <inkml:trace contextRef="#ctx0" brushRef="#br0" timeOffset="-189571.73">5895 10712 3089,'0'0'0,"-3"1"1409,-1 1 111,1-2-31,-2 1-240,5-1-1249,-3 0 800,2 2-304,1-1-288,0 3-160,0-4-48,3 11-32,1-7 32,0 11 0,0-10 0,-4-5 0,4 16 0,9-5-112,-10-1 64,10 1-32,-13-11 80,11 5-80,1 6 96,1-8 32,2 1 32,-15-4-80,16 1 160,1-1 16,1-2 16,2-9 0,-20 11-192,22-5 96,1-11-608,-2 5-1152,2-1-1122,-23 12 2786,23-13-4578,-23 13 4578</inkml:trace>
  <inkml:trace contextRef="#ctx0" brushRef="#br0" timeOffset="-190715.73">5376 10623 2785,'0'0'0,"0"-3"864,0-10 49,-1 3 15,-1-2-80,2 12-848,0-3 721,-2-10-113,1 10-112,-1-8-64,2 11-432,0-3 385,0-1-33,3-7-48,-1 8-48,-2 3-256,4-2 160,1 2-64,-1 0-96,0 0-96,-4 0 96,12 2-96,-8 10-48,9 1 64,-1 5 16,-12-18 64,12 17-80,4 2 80,-2 0-16,1 0 48,-15-19-32,16 20 32,0-1 16,0-2-16,0-1-16,-16-16-16,17 15 16,1 1 0,1 0 0,-1 0-96,-18-16 80,19 15-96,-3 1 0,2 1-16,-4-2 112,1-1 48,0 2-32,-1-3 0,0 0 64,-3-1 48,-7-1 48,10 1 48,-9-2 32,-5-10-256,10 5 304,-7 0 97,0-3 95,0-1 0,-3-1-496,1 0 480,-1 0-32,3 0-47,-3-4 15,0 4-416,0-10 352,0 7-32,-1-12-112,-1 11-176,2 4-32,-1-17-384,-4 2-592,1-1-785,3-4-800,1 20 2561,-2-19-2914,2 8 449,0-9-592,0 20 3057</inkml:trace>
  <inkml:trace contextRef="#ctx0" brushRef="#br0" timeOffset="-197898.73">1739 10716 1984,'0'0'0,"-4"5"1345,4-5-1345,-14 5 848,2 6 1,2-7-17,4-1 17,6-3-849,-11 6 736,5 4-32,-6-7-111,8 1-353,4-4-240,-11 12 208,9-8-288,-3 8-64,0-1 160,5-11-16,-4 12-80,0 4 80,3 2 0,1-2 0,0-16 0,0 14 16,0 2 0,10-2 256,-6 0 16,-4-14-288,15 11 304,-3-6 16,1 6-192,1-9 0,-14-2-128,15 0 160,1 0 48,-2 0-64,1-3 17,-15 3-161,15-3 176,-1 0-16,-1-10 96,-3 11-32,-10 2-224,5-14 272,8 4 0,-10-5-32,1 0 64,-4 15-304,4-17 273,-2 0-49,-2-1 32,0-2 96,0 20-352,-1-19 288,-4 0 64,-8-1-80,13 20-272,-12-18 96,12 18-96,-11-17 80,-4-2-96,-1 2-48,0 1-96,16 16 160,-17-13-304,-2 8-160,1-5-400,-2 10-737,20 0 1601,-20 0-2545,2 0-545,2 4-1680,16-4 4770</inkml:trace>
  <inkml:trace contextRef="#ctx0" brushRef="#br0" timeOffset="-185771.73">7288 10742 1632,'0'0'0,"-5"2"737,0 2 31,-7 1 80,8 0 81,0-2-81,-1 2-64,0-1-79,3-1-1,2-3-704,-2 1 640,2 1-47,0-2-97,0 0-128,0 0-368,0 0 304,0-3-32,2 3-32,0-3-63,-2 3-177,5-3 144,-1 0-32,0 0-32,7 2-16,-11 1-64,2 0 32,2 0 0,11 0 0,-4 0-64,-11 0 32,13 0 32,1 0-80,4 0 32,1 1 32,-19-1-16,21 2-16,1-1 16,0-1 0,0 0-16,-22 0 16,22 0 0,-2 0-16,0 0 32,-1 0 0,-19 0-16,19-4 0,0 1 64,-1-10-32,-4 11 80,-14 2-112,13-11 160,-10 8-32,11 1 0,-11-2-64,-3 4-64,3-4 80,9 1-16,-12 0 0,2 3-16,-2 0-48,0 0 32,0 0 32,0 0 16,0 0-80,0 0 64,0 1 0,-1 2-32,0 0 16,1-3-48,-2 3 80,0 0 16,-1 0-32,0 1 33,3-4-97,-2 3 64,1 0-64,0-2-80,0 1-97,1-2 177,0 1-320,0-1-256,0 0-320,-1 0-657,1 0 1553,0 0-2305,0 0-336,2-3-1137,-2 3 3778</inkml:trace>
  <inkml:trace contextRef="#ctx0" brushRef="#br0" timeOffset="-192181.73">4800 10792 3249,'0'0'0,"0"0"1585,0 1-17,0-1-1568,0 2 1393,0-1-320,0 4-385,0-1-304,4 8-288,8 0-112,-8-1 32,-4-11-16,15 13 16,-15-13-16,10 12 144,3 2-48,2-4-32,-15-10-64,13 6 48,-13-6-48,13 12 48,2-8 32,1 1-32,-2 6 32,-14-11-80,16 3 80,-2 0 0,-2 10-16,0-10 49,-12-3-113,11 4 128,-7 8-16,8-11 16,-12-1-128,5 5 80,-5-5-80,3 11 128,1-9 48,6 4 16,-10-2 32,0-4-224,3 3 288,0 0-32,-3-2 32,0-1-288,0 0 353,0 0-129,0 0-96,0-1-256,0-11-320,0 12 448,0-4-817,0-6-367,0-1-449,0 0-480,0 11 2113,0-12-2289,16-10-1265,-16 22 3554</inkml:trace>
  <inkml:trace contextRef="#ctx0" brushRef="#br0" timeOffset="-196715.73">2721 10865 4594,'0'0'0,"-17"15"1168,-2-3-143,19-12-1025,-23 18 960,5-2-112,2-5-239,5 2-193,11-13-416,-6 15 304,1-2-32,1 1-48,3-3 0,1-11-224,0 4 176,4 7 1,9-10-49,-13-1-128,10 4 112,-10-4-112,15 1 64,-2 1 32,1-1-16,0-1-16,-14 0-64,13 0 64,-1 0 0,0-3-32,-1 3 48,-11 0-80,4-2 48,9 2 48,-9-3 32,8 1-16,-12 2-112,4-3 160,8 0 16,-11-1-16,11 0 64,-12 4-224,3-12 192,0 9 65,0-7 31,-3 10-288,0-3 304,0 3-304,0-4 304,-3-11-64,-2 11 0,-8-12-160,13 16-80,-11-10-64,-1-2-272,-3-1-496,-2 3-513,17 10 1345,-20-12-1873,-2 8-416,-3-1-48,-2 1 320,-12-6-960,39 10 2977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2:12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0 2209,'0'0'0,"-2"5"416,-1-5-208,3 0-208,0 0 192,-3 0-16,3 0-16,-2 6 48,2-6-208,0 0 240,0 0-16,0 0 32,0 0 17,0 0-273,0 0 288,0 0 80,0 0 16,0 0 0,0 0-384,0 5 400,0-5-47,0 0-33,0 0 32,0 0-352,0 0 272,0 0-16,0 0-32,0 0-48,0 0-176,0 0 192,5 0-48,-5 0-47,0 0-17,0 0-80,0 0 48,5 0-48,-5 0 16,0 0-16,0 5-32,0 0 48,5 0 0,-5 1 16,0-6-32,0 5 32,0 0-48,0 3 48,0-3-64,0-5 32,0 8 16,6-3 0,-6 0-16,0 1 16,0-6-16,0 5 16,5-5 0,-5 5 32,5-5-32,-5 0-16,0 0 80,5 5 16,0-5-48,1 0 80,-6 0-128,5 0 80,0 0-16,0 0 32,3-2-32,-8 2-64,8-3 96,0 0-32,13-2-16,-21 3 16,0 2-64,7-3 0,-1 0 16,1 1 0,-1-1 0,-6 3-16,5 0 64,0 0-16,-5 0 16,0 0-64,5 0 32,-5 0 32,0 0-48,0 0 16,0 0-32,0 0 48,5 0-16,-5 0-16,0 0 16,0 0-32,0 0 16,6 0 0,-6 0 32,0 0-16,0 0-32,5 0 16,-5 0 32,5 0 0,-5 0 0,0 0-48,5 0 32,1 0 0,-1 0-32,0 0 16,-5 0-16,5 0 0,0 0 32,-5 0-48,0 0 16,6 0 16,-1 0-16,3 0-16,-3 0 32,-5 0-16,5 0 0,0 0 17,3 0-17,0 0 0,-8 0 0,8 0 16,0-3 32,-1 1 0,1-1 16,-8 3-64,8-2 0,13-1 0,-21 0 0,5 3 16,-5 0-16,5-2-16,3 2 32,-3 0-32,0 0-16,-5 0 32,6 0 32,-6 0-64,5 0 32,-5 0-16,0 0 16,5 0 0,-5 5 0,0 0 0,5 0 16,-5-5-16,0 0 32,0 6-32,0-6 16,6 0-16,-6 0 0,0 0 48,5 0 0,0 0 16,0 0 32,-5 0-96,5 0 16,1 0 48,1 0-48,1-3-32,-8 3 16,8-3 16,-3 1-16,0-1-16,1 1 16,-6 2 0,5-3 16,0 0-16,-5 3 16,5 0-32,-5 0 16,6-2 0,-6 2 0,5 0-16,0 0 16,-5 0 0,0 0 16,5 0-16,-5 0 16,5 0 0,-5 0-16,6 0 32,-6 0-16,5 0-16,0 0 16,-5 0-16,5 0 16,0 0 0,1-3 32,-1 1-32,-5 2-16,5-3 16,0 3 0,1-3-16,-1 3 0,-5 0 0,5 0 0,0 0-16,0 0 0,-5 0 32,0 0-16,6 0-16,-1 0 32,0 0-16,0 0-16,-5 0 16,5 0 0,1 0 0,-1 0-16,-5 0 32,0 0-16,5 0 16,0 0 0,0 6 16,1-6-32,-6 0 0,8 0 16,-1 0-16,1 0 16,0 0-16,-8 0 0,5 0 0,3 5 32,-3-5-32,0 0 0,-5 0 0,6 0 48,1 0-64,-1 0 32,-1 5 0,-5-5-16,8 0 0,-3 0 32,0 0-48,3 5 0,-8-5 16,5 0 0,0 0 0,3 5 16,0-5 0,-8 0-16,8 6 0,-3-6 32,3 5-64,0-5 32,-8 0 0,5 0 32,3 5-64,0-5 64,-1 0 16,-7 0-48,8 0 0,0 0 0,0 0 0,13 0-16,-21 0 16,5 0 16,0 0 32,3 0-16,0 0-32,-8 0 0,8 0 48,-1-2-32,1-1 0,0 3 16,-8 0-32,8-3 32,-3 3 0,0-2-16,0-1 0,-5 3-16,6 0 32,-1-3-32,0 3-32,0 0 16,-5 0 16,0 0-16,5 0 16,1-2 16,-6 2 32,0 0-48,5 0 16,-5 0 0,5 0-16,-5 0-16,0 0 16,5-3 0,1 3-16,-1 0 32,3 0-16,-8 0 0,5-2 0,3 2 0,-1 0 32,-1-3-32,-6 3 0,7 0-16,-1 0 32,1 0-32,-1 0-16,-6 0 32,5 0 0,0 0 16,0 0 0,1 0-16,-6 0 0,5 0 48,0 0-80,0 0 16,-5 0 16,5 0 0,1-3 0,-1 3 0,0 0 0,-5 0 0,5 0 0,0 0 0,1 0-16,1 0-32,-7 0 48,8 0 32,-2 0-64,-1 0 64,0 0-32,-5 0 0,5 0 0,3 0 16,-3 0-16,0 0 16,-5 0-16,6 0 16,-1 0-16,0 0 0,0 0 0,-5 0 0,5 0-32,-5 0 48,6 0 0,-1 0 16,-5 0-32,5 0 32,0-2-48,1 2 0,-1-3-16,-5 3 32,8 0-16,-1 0 16,1 0 16,0-2 16,-8 2-32,21 0 16,-16 0-16,0 0 0,3 0 0,-8 0 0,8 0-16,0 0-16,0 0 32,-1 0 0,-7 0 0,6 0 48,-1 0-48,0 0 16,0 0-32,-5 0 16,5 0-16,1 0-16,-1 0 0,0 0 48,-5 0-16,5 0 0,3 0 48,0 0-48,0 0-32,-8 0 32,8 0 0,-1 0-16,1 0 16,0 0 16,-8 0-16,8 0 32,0 0-32,-3 0 32,0 5-32,-5-5 0,5 0-16,0 0 0,1 0-32,-1 0 32,-5 0 16,5 0-16,0 0-16,1 0 32,-6 0 32,0 0-32,5 0 16,0 0 16,0 0 0,0 5-64,-5-5 32,6 0-16,-1 0 0,0 0 0,-5 0 16,5 0 0,0 0-32,-5 0 64,0 0 0,0 0-32,0 0 48,0 0-32,0 0-32,0 0 16,0 0 16,0 0 0,0 0-32,0 0 32,0 0-16,6 0-16,-6 0 0,7 0 16,-7 0 0,8 0 0,0 0 0,13 0 16,-16 0 0,-5 0-16,8-3 96,18 1-32,-21-1 32,16 1-16,-21 2-80,5-6 80,3 1 16,-3 0 32,-5 2 1,0 3-129,0-5-1345,-2 5-6082,2 0 7427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2:17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0 1808,'0'0'0,"-7"0"513,-1 0-193,8 0-320,-8 6 336,0-6-32,6 0 0,-1 0-16,3 0-288,-3 0 304,1 0 1,-1 0-1,1 0 16,2 0-320,-3 5 304,0-5 0,1 0 0,-1 5 16,3-5-320,-2 0 289,-1 0-17,0 0-32,1 0-64,2 0-176,-3 0 208,1 0-64,2 0 0,0 5 32,0-5-176,-3 0 112,3 5 32,0-5-48,-3 6 48,3-6-144,-2 5 128,2-5 17,-3 5 15,3-5-48,0 0-112,-3 0 160,3 5-16,0-5 16,0 5-32,0-5-128,0 0 144,0 0-16,0 0 16,0 0-32,0 0-112,0 0 112,0 6 0,0-6-64,0 0 32,0 0-80,0 0 48,0 0 16,0 0-16,6 0-16,-6 0-32,0 0 16,5 5 32,0-5-48,3 0-16,-8 0 16,5 0 0,3 0 16,0 0 0,0 0 16,-8 0-32,7 0 64,14 0-32,-21 0 17,8 0-1,-8 0-48,8 0 32,0 0 0,13 0-32,-21 0 16,0 0-16,7 0 0,1 0 0,-3 0 32,3 0-32,-8 0 0,5 5 0,1-5 0,-1 5 0,3 0-32,-8-5 32,5 6 32,0-1-16,0 0-32,1 0 32,-6-5-16,5 0 16,0 6-16,0-6 0,3 0 0,-8 0 0,5 0 16,3 0 16,0 0 32,-3 0-48,-5 0-16,8 0 64,-3 0-64,3 0 32,-3 0-16,-5 0-16,5 0 0,1 0 48,-1 0-48,0 0 32,-5 0-32,5 0 16,-5 0-32,0 0 32,5-3-16,-5 3 0,6 0 16,-1 0 0,-5 0-16,0 0-16,0 0 0,0 0 16,5 0 16,-5 5-32,0-5 48,0 5 0,0-5-32,0 0 16,0 6 0,0-1-16,0-5 32,0 0-32,0 5 0,-3-5 32,1 5 0,-1-5-64,3 0 32,-2 5 32,2 1-32,-3-6-32,3 5 64,0-5-32,-3 5 0,1 0 0,-1 0 32,1 1-48,2-6 16,-3 5-16,0 3-16,-2 0 0,0-1 32,5-7 0,-5 21 32,2-16-32,-2 16-32,0-13 16,5-8 16,-6 21-16,-1-13 16,-1 18 0,3-18 16,5-8-16,-8 23-16,0-15 16,0 18 16,3-18 0,5-8-16,-8 23 0,0-15-32,1 15 32,-1-15 0,8-8 0,-11 21 16,1-16 32,-1 16-48,4-16 16,7-5-16,-8 6 0,0 1 0,3-1 16,0-1 0,5-5-16,-8 5 48,3-5 0,-1 5-32,4-5 32,2 0-48,-3 0 48,0 6-16,1-6 16,-1 0-32,3 0-16,-2 0 0,2 0 48,-3 0-32,3 5 0,0-5-16,-3 0 0,3 0 48,-2 0-48,2 0 0,0 5 0,0-5 16,0 0-16,0 0 32,0 0 0,-3 0-80,3 5 64,0-5-16,0 0-16,0 0 0,0 0 48,0 0-32,0 0 48,5 0-32,-5 0-16,6 0 32,-1 0 48,0 0-16,0 0-16,-5 0-48,8 0 0,13-2 16,-21-1-64,8 3 32,-8 0 16,21 0-16,-16 0-48,3 0 64,13 0-16,-21 0 16,5 0-16,18 0 16,-15 5-48,15 0 64,-23-5-16,8 6-32,24-1 0,-25 0 32,22-5 0,-29 0 0,8 5 16,18 0 0,-18-5 0,18 0 0,-26 0-16,8 6 48,12-6 16,-14 0-48,1 0 48,-7 0-64,6 0 48,-1 0 16,0 0 16,-5 0 16,0 0-96,0 0 96,0 0 32,0 0-32,0 0-47,0 0-49,-2 0 16,-1 0 0,-5 0-16,0 0 0,8 0 0,-5 0 0,-3 0 0,3 0 32,2 0-32,3 0 0,-5 0 16,3 5-16,-1-5 0,0 0 16,3 0-16,-2 0 0,2 0 16,0 0-16,0 0 64,0 0-80,0 0-144,8 0-225,-8 0 385,20 0-880,-14-3-801,15-2-1024,-14-3-2674,-7 8 5379,0 0 0</inkml:trace>
  <inkml:trace contextRef="#ctx0" brushRef="#br0" timeOffset="669">128 383 1504,'0'0'0,"-8"6"640,-2-6-159,-14 5-33,24-5-448,-7 5 384,1-5-16,-1 0 16,4 0 1,3 0-385,-3 0 432,1 5 48,-1-5 48,3 0 33,0 0-561,0 0 528,0 0-80,0 0 0,0 0-80,0 0-368,0 0 320,0 0 1,5 0-33,-5 0-32,0 0-256,6 0 224,-6 0-32,5 0-16,-5 5 0,0-5-176,5 0 176,0 6-32,3-6 32,-3 5 33,-5-5-209,8 0 224,0 0 0,0 0-48,0 0-48,-8 0-128,7 0 96,1 0-16,0 0 0,0 0 0,-8 0-80,8 0 96,-1 0-64,-1 0 48,-1 0 0,-5 0-80,5 0 48,-5 0 0,5 0-16,3 0-32,-8 0 0,5 0 16,1 0 0,-6 0 32,0 0-32,0 0-16,5 0 16,0 0-16,-5 0-32,5 0 0,-5 0 32,5 0-32,1 0 16,-6 5 16,5 0 0,-5-5 0,5 5-48,0 1 64,3-1-32,-3 0 32,-5-5-16,6 5 48,-1 1-16,-5-1 48,5 0-16,-5-5-64,5 5 128,0-5-80,1 0-160,-1 0-320,-5 0 432,8 0-1136,15-8-1137,-23 8-593,21-7-1808,-21 7 4674,0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2:20.7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16 102 2625,'0'0'0,"-3"0"768,3 0-768,-5-2 592,0-1-63,2 0-65,3 1-48,0 2-416,0-3 352,0-2-16,0 2-16,5-2-79,-5 5-241,6-5 192,-6 2-48,5 1-48,-5-1 0,0 3-96,0 0 80,5 0 0,-5-2-16,0 2 16,0 0-80,0-3 80,5 3 0,-5 0 48,0 0 32,0 0-160,0 0 160,0 0 0,0 0 48,0 0-16,0 0-192,0 0 241,0 0 15,6 0-48,-6-3 48,0 3-256,0 0 192,0-2 32,0 2-48,0 0-96,0 0-80,0 0 112,0-3-96,5 3 32,-5-2 32,0 2-80,5 0 80,-5-3-32,5 3-16,-5-3 16,0 3-48,5-2 32,1 2-32,-1-3 32,3 1-16,-8 2-16,5-3 16,3-2 32,-3 2 1,0 1 15,-5 2-64,8-6 80,-3 1 80,0 2-96,3 1 32,-8 2-96,5-3 80,-5 1-48,6 2 16,-1 0-48,-5 0 0,0 0 16,5 0-16,0 0-32,-5 0 48,0 0-16,5 5 16,-5 0-16,0 3 16,0-3-16,0-5 0,6 8 0,-6-3 16,5 0 32,-5 1-48,0-6 0,5 7-16,0 1-16,0 0 64,1-3-64,-6-5 32,5 5 0,0 1 0,3-1-16,0 3 64,-8-8-48,5 5 16,3 0-32,0 3 32,-3-3-16,-5-5 0,8 5-16,-3 1 32,0-1 0,0 0 0,-5-5-16,0 5 0,5 0 16,-5 1-16,6-6-32,-6 0 32,0 7 32,0-1-48,0-1 16,0 3 0,0-8 0,0 8-32,0-1 48,0 1 0,0 0 32,0-8-48,-3 8 32,0 0-16,-4-1 48,1 1-48,6-8-16,-7 8 16,-1 0 32,0 0-32,0 0 16,8-8-32,-8 5 0,-2 3 48,2-3-32,-2 0 0,10-5-16,-11 5 16,3 0 16,-2-5-16,0 6 16,10-6-32,-8 0 48,-3 0-48,4 0 48,-1 0-64,8 0 16,-5 5 32,-1-5 16,4 0-96,-4 0 96,6 0-48,-2 0 0,-1 0-16,1 0 32,-1 0-32,3 0 16,-3 0-48,1 0 48,-1 0-16,1 0 16,2 0 0,0 0 0,0 0 16,0 0-16,0 0 16,5 0 16,-5 0-16,5 0-16,-5 0 0,5 0 32,0-3-48,1 1 64,-1-1-16,-5 3-32,8-3 48,0-2 0,12 0-64,-14 0 0,-6 5 16,20-5 0,-14 2-16,17 0 32,-15 1-16,-8 2 0,21-3 0,-16 3-48,16 0 32,-16 0 0,-5 0 16,5 0 0,0 0 0,1 0 0,-1 5 0,-5-5 0,0 6 0,5-1 16,-5 0-16,0 0 0,0-5 0,0 5 0,0 3 16,-2 0-16,2 0 0,0-8 0,-3 8 0,-2-3 32,2 3-16,-2 0 0,5-8-16,-8 7 16,3-1-16,2 1 0,-2 1 0,5-8 0,-5 8 0,0 0 0,-1 0-16,-1-1 32,1 1-16,6-8 0,-7 8 16,-1 0 16,0 13-32,8-21 0,-8 0 0,8 0 0,-8 8-32,0-1 64,1 14-16,7-21-16,-8 0 32,8 0-32,-8 8 0,0 0 0,0 0 32,3-3-32,5-5 0,-5 5 48,0 0-16,0-5-16,2 0 0,3 0-16,-3 0 0,-2 6 16,2-6-16,-2 0 48,5 0-48,-5 0 32,2 0 16,-2 0-16,0 0-32,5 0 0,-3 0 48,1 0-32,-3 0 0,2 0 32,3 0-48,-5-3 65,-3 0-33,3 1 48,0-1-80,5 3 0,-3-5 48,0 0-48,1 2-16,-1 0 16,3 3 0,-2-2-32,-1-1 16,0 1 16,1 2 0,2 0 0,-3 0 0,0 0 16,3 0-16,-2 0-16,2 0 32,0 0 16,0 0-32,0 0 16,-3 0 0,3 0-32,0 0 0,0 0 16,0 0-32,0 0 16,0 0 64,0 0-48,0 0 16,5 0 0,-5 0 48,6 0-64,-6 0 0,5 0 16,0 0-96,0-3-161,1 0-223,-6 3 464,7-2-832,1-1-609,0-2-864,21-18-3265,-29 23 5570,0 0 0</inkml:trace>
  <inkml:trace contextRef="#ctx0" brushRef="#br0" timeOffset="866">441 235 2529,'0'0'0,"0"0"752,0 0-752,0-2 624,0-1 33,0 0 15,0 1-16,0 2-656,0-3 592,0 1-79,0-1-97,0 3-32,0 0-384,0 0 320,0 0-16,0 0 0,-3 0-15,3 0-289,-3 0 272,3 0-48,-2 0-32,2 5-16,0-5-176,0 5 112,0-5 16,0 0 0,0 6-32,0-6-96,0 0 112,0 0-16,5 0 16,-5 5 0,0-5-112,5 0 112,-5 0 1,6 0 15,-1 0-64,-5 0-64,0-3 96,8 1-48,-1-1 0,-1-2 16,-6 5-64,7-3 64,-1-2-16,-1 2 32,0-2-64,-5 5-16,5-5 16,0 0 48,1 0-48,-6 2 32,0 3-48,0-3 64,0 1 0,0 2-16,0 0 16,0 0-64,0 0 16,-3 0 0,0 0-16,3 0 0,-5 0 32,-3 0 32,3 5-32,0-5 0,5 0-32,-5 5 16,-3 0 0,3-5 64,0 6-32,5-6-48,-8 0 80,3 5-80,-1 0-16,-2 3-16,8-8 32,-5 8-16,-3 12 16,1-14 48,1 1-48,6-7 0,-5 21 0,0-13 0,-3 18-48,0-18 64,8-8-16,-7 34 0,-1-13 0,0 2 32,-3 3-32,11-26 0,-7 24 0,-4 2 0,1-3 16,2 1-16,8-24 0,-8 23 0,0 3-16,1-2 32,-1-1 0,8-23-16,-3 8 16,1 21 32,-1-24-32,3 16-64,0-21 48,0 5 32,0 0 16,0 3-16,5-3 16,-5-5-48,0 8 64,5-3-16,-5-5 48,6 0 64,-6 0-160,0 0 129,5 0 31,-5 0 16,0 0 0,0 0-176,0 0 176,5 0 16,-5-2 0,0-4-48,0 6-144,0-2 128,0-4-16,0-1 16,0-1-96,0 8-32,5-11-272,0-9-672,1 12-1746,-1-13-4561,-5 21 7251,0 0 0</inkml:trace>
  <inkml:trace contextRef="#ctx0" brushRef="#br0" timeOffset="2569">527 467 1920,'0'0'0,"-8"5"801,3 1-193,-1-1-80,6-5-528,-5 0 561,3 0 63,-1 0 16,0 0-32,3 0-608,-2-3 529,2 1-97,-3-1-112,3 0-48,0 3-272,0 0 208,0-2 0,0 2-16,0 0-16,0 0-176,0-3 225,0 1-49,0 2 48,0-3 0,0 3-224,5 0 224,-5 0 16,0-3-32,6 1 16,-6 2-224,0-3 176,5 0 32,0 1-48,-5-1 33,0 3-193,5-2 176,-5-1-16,0 0 0,5 1-16,-5 2-144,0-3 112,0 3-16,0-2-16,0 2 0,0 0-80,0 0 96,0 0 32,0-3 16,0 3 0,0 0-144,0-3 80,0 3 0,0-2 0,6 2-32,-6 0-48,0-3 80,0 3-16,5-2-15,-5-1-33,0 3-16,0-3-16,0 1 48,0-1-32,5 1 32,-5 2-32,5 0 32,-5-3-16,6 0 16,-6 3-16,0 0-16,5-2 0,-5 2 16,5-3-16,-5 1 0,0 2 0,5 0-16,0-3 16,1 3-16,-1-3 16,-5 3 0,5-2 0,0-1 32,0 1-32,-5-1 16,0 3-16,6-3 0,-1 1 0,-5-1 0,5 1-16,-5 2 16,5-3 16,1 3-32,-6-3 32,5 3 16,-5 0-32,0-2 0,5 2 0,0 0-32,-5 0 32,5 0 32,1 0-16,-1-3-16,0 3 0,-5 0 0,5 0 0,0-3-16,3 3 16,0 0-32,-8 0 32,8 0 0,0-2 0,0 2-16,-1-3 32,-7 3-16,8 0-16,0 0 32,0 0 16,0 0-16,-8 0-16,5 0 0,0 0 0,0 0 0,0 0 0,-5 0 0,6 0 0,-6 0-16,5 0-16,-5 0 16,0 0 16,0 0-16,0 5 32,0 1-16,5-1 0,-5-5 0,0 5-16,0 3 16,5 0 16,-5-3-16,0-5 0,0 8 0,0 0 0,0-1-16,0 1 16,0-8 0,0 5 32,0 3-32,-2 0 32,-1 0-32,3-8 0,-3 8 0,-2 0 16,-3 12 0,1-14-48,7-6 32,-8 23 0,-3-18 0,4 21 0,-1-18 16,8-8-16,-8 29-16,0-8-16,0-14 16,0 22 16,8-29 0,-7 8 16,-1 15-16,3-15 0,-1 0 0,6-8 0,-2 23 0,-1-17 32,1-1 0,-1 3-32,3-8 0,-5 5 0,2 0-16,1 0 16,-1-5 16,3 0-16,-3 6 48,1-6 16,2 0-32,0 0-32,0 0 48,0 0 48,0 0-32,0 0 0,0 0-64,-3 0 112,1 0-64,-1-3 16,0 0-16,3 3-48,-2-2 48,-1-1-48,1 1-48,2-1 64,0 3-16,-3 0-16,3 0 0,0 0 16,0-3-48,0 3 0,0 0 32,0 0 16,0 0-32,0 0-16,0 0 32,0 0 16,0 0-32,0 0 80,0 0-64,5 0 16,-5 0 0,0 6 16,0-6 32,0 0-48,0 0 32,0 0-48,0 0 48,0 0-32,-2 5-16,-1-5 16,0 5-16,1-5 0,2 0 16,0 0 16,-3 5 0,0-5 32,3 0-48,0 0 16,-2 5-16,-1-5 0,1 0-16,2 0 16,-3 6-48,3-6 64,-3 5-32,3-5 16,0 0 48,0 5-80,0-5 64,-2 0-32,2 0 0,-3 5 16,3 0-32,0-5 48,0 0-32,-2 0-16,2 0 64,0 0-96,0 0 48,5 0-16,0 0 32,0-2 32,0-1 16,-5 3-64,8-2 80,0-4-32,0 4-16,-3-3-32,-5 5 0,8-3 0,0 0-16,0 1 16,-3-1 16,-5 3-16,5-2 16,3-1-16,-3 3 0,0 0-32,-5 0 32,5 0-48,3 0 32,-2 5 32,-6-5-16,5 5 0,-5 1 0,5-1-32,0 3 0,-5-8 32,5 7 0,3 14 0,-3-21-16,3 8 16,-8-8 0,8 8-16,0 0-32,0 0 64,-1-1-32,-7-7 16,8 6 48,0-6-16,0 0 0,0 0-16,-8 0-16,8 0-16,-3 0 48,3 0 16,-3 0 16,-5 0-64,8-3 32,-3 0 16,0-2 16,0 0 0,-5 5-64,5-8 80,-5 0-16,6 1 0,-6 1-16,0 6-48,0-8 80,0 3-48,0 0 16,0 2-16,0 3-32,0-5 0,0 3 0,0-1 0,0 0-16,0 3 16,0-2 0,-3-1 16,3 1-16,-3 2 32,3 0-32,-2-3 64,-1 3-32,3 0 16,0 0-48,0-3 16,0 3 64,0-2-64,0-1 0,0 3-16,0-2 49,0-1-49,0 3-65,0-3-47,0 3 112,5 0-176,-5-2-96,6 2-160,-6-3-176,0 3 608,5 0-929,-5 0-351,0-2-385,0 2-368,0 0 2033,0 0-2113,-24 26 64,24-26-912,0 0 2961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2:25.5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97 3537,'0'0'0,"0"-3"1025,0-2 15,0-3-96,0 8-944,0-8 817,0 1-145,0-1-128,0 3-95,0 5-449,0-6 416,0 1-144,0 2-96,6 1-48,-6 2-128,0-3 48,0 3-32,0 0 16,0 0-16,0 0-16,0 0-32,0 0 32,0 0 32,5 0 48,-5 0 48,0 0 32,0 0-160,0 0 192,5 0 0,-5 0-15,0 0-49,0 0-128,0 0 144,5-2-32,0-1-48,1-2 0,-6 5-64,5-3 64,0-2-48,3 0-16,0 2 32,-8 3-32,5-2 16,3-1-48,0 0 32,-1 3-16,-7 0 16,8 0-48,0 0 48,-3 0 32,3 6-80,-8-6 48,5 7 0,0 1 0,3 0-32,-3 0 32,-5-8 0,8 8 16,0 0-32,0-1 32,0-1 0,-8-6-16,8 5 0,-1-5 48,1 5-48,0 0 16,-8-5-16,8 0-16,-3 5 16,0-5 0,-5 6 16,0-6-16,5 0-16,-5 0-16,6 5 32,-6-5-32,5 0 32,-5 0 0,5 5 16,-5-5 0,0 0 16,0 0-32,0 5 16,0 0-16,0 1 16,0-6 0,-2 5 32,2-5-48,-3 5 32,0 3-32,-2 0 32,-3 0-32,8-8 0,-8 7 32,-2 14-64,2-21 0,-2 8 32,10-8 0,-8 8-16,0 0 0,0-3 16,6 0 16,2-5-16,-3 5-48,1-5 96,-1 6-64,0-1-16,3-5 32,-2 5 32,2 0-96,-3 0 64,3 1-32,0-6 32,0 5-32,0-5 80,0 5-32,0-5-16,0 0 32,5 0-48,-5 0 80,6 0-48,-6 0-16,5 0 16,0 0 0,0 0-16,0 0 0,-5 0 0,6 0 32,-1 0-16,0 0-16,0 0 0,-5 0 0,5 0-16,1 0-16,-1 0 32,3 0 0,-8 0 0,5 0 32,0 0-32,0 0-32,3 0 16,-8 0 16,8 0 0,-3 0 0,3 0 16,-3 0-16,-5 0 0,8 0 32,-3 0 0,3 0 0,-3 0 0,-5 0-32,8 0-32,0 0 0,-3 0 16,0 0 32,-5 0-16,6-3 0,-1 3 16,0-2-16,0-1 0,-5 3 0,5 0-16,1-2 32,-1 2-16,-5 0-16,0 0 16,5 0 0,-5 0-16,0 5 32,0-5-16,0 5 0,0 0 32,-3 0-32,-2 1 32,5-6-32,-5 7 48,0-1-32,0 1 32,-1 1-32,6-8-16,-7 8 0,-1 0 16,0 0-16,3 0-16,5-8 16,-3 7 16,-2 1-32,2 0 0,-2-3 32,5-5-16,-3 8-16,-2-3 32,3 0 0,-1 1-32,3-6 16,-3 5 16,3 0 16,-2 0-16,2-5 32,0 0-48,0 6 48,-3-6-16,3 0 32,0 0 16,0 0-80,0 0 64,0 0 64,0 0-48,0 0 16,0 0-96,-2 0 112,2 0-80,-3 0-16,3 0 48,0 0-64,-3 0 48,1 0-48,-1 0 16,-2 0 0,5 0-16,-5 0-16,-3 0 48,0 0 1,0 0-33,8 0 0,-8 0 16,1 5 32,-1-5-32,0 5-16,8-5 0,-8 0 0,0 5 16,1-5-16,4 0 48,3 0-48,-3 0 96,1 0-16,-1 0 0,1-2 48,2 2-128,0-6 80,0-1 0,0-1 16,0 0-64,0 8-32,0-11 16,0 4 32,0-1-96,0 0 16,0 8 32,0-3-64,0 1-16,0-1 0,0 3 32,0 0 48,0 0-64,0 0 48,5 5 16,-5-5 0,0 0 32,5 6-48,0 1-272,0-1-369,-5-6 657,8 5-1248,0 0-785,0-5-592,15 5-2322,-23-5 4947,0 0 0</inkml:trace>
  <inkml:trace contextRef="#ctx0" brushRef="#br0" timeOffset="958">39 641 1952,'0'0'0,"0"0"0,-2 0 785,-1 0-305,1-2-160,-1-1-64,3 3-256,-3 0 176,3-2-16,-2 2 48,-1-3 65,3 3-273,0 0 320,0-3 32,0 3 32,0 0-16,0 0-368,-2-2 400,2 2 33,0 0-1,0-3 64,0 3-496,0 0 480,0 0-32,0-2 33,0 2-97,0 0-384,0-3 384,0 3-64,0 0-64,0-3-48,0 3-208,0 0 128,0 0 1,0 0-33,0 0-64,0 0-32,0 0 32,0 0 16,0 0 0,0 0 32,0 0-80,0 0 96,-3 0 16,0 0 0,1 6 0,2-6-112,-3 0 112,1 0-32,2 0 48,-3 0 0,3 0-128,0 0 160,0 0 16,0 0-16,0 0-48,0 0-112,0 0 112,5-3-16,0 0-96,1 1 0,-6 2 0,5-3-16,3 3-16,-1-2 32,1 2 0,-8 0 0,21 0-16,-16 0 0,3 0-32,16 0 32,-24 0 16,7 0 0,14 0 16,-13 5-16,21 0-16,-29-5 16,21 0 0,-1 0-32,1 0 32,0 0 16,-21 0-16,24 0 16,-4 0 0,1 0-16,-13 5-16,-8-5 16,29 0 0,-21 0-16,18 5 16,-21 1-16,-5-6 16,8 5 0,15 0 0,-18 0 16,1-5 0,-6 0-16,7 6 0,1-6 80,0 0-32,13 0 33,-21 0-81,5-3 64,3 0-16,0-2 16,13 0-48,-21-3 32,0 8-48,7-5 48,1-3-16,0 0-32,-3 3 48,-5 5-48,5-5 16,1 2 32,-1 1 0,-5-1-16,0 3-32,0-3 32,0 1 0,0 2-64,0 0 64,0 0-32,0 0 16,-5 0-16,2 0 16,-2 5 32,5-5-48,-5 5 16,2 0 0,-2 1 32,2-1-32,3-5-16,-2 5-96,2 0-192,0 0-369,0 1-511,0-6 1168,0 5-1777,0 0-704,5 3-1057,-5-3 257,0-5 3281,0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2:27.7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8 159 2961,'0'0'0,"-2"-3"1248,-1-2-303,1 0-33,2-3-31,0 3-65,0 0-80,0-3-111,0 8-625,0-5 544,0-1-96,0 1-48,5-3-48,-5 8-352,5-5 305,3-3-1,0 1-32,-1-1-48,-7 8-224,8-5 192,0-3-48,13 3-48,-16-3-16,-5 8-80,8-5 64,0 2 16,13-2-48,-16-1 16,-5 6-48,8-5 0,-1 0 16,14 2 16,-16 1 16,-5 2-48,8-3-16,13 1 32,-21-1-32,8 3 16,-8 0 0,23 0 0,-17 0-32,1 0 16,14 0 16,-21 0 0,6 0 16,-1 5-32,3 0 16,-1-5-16,-7 0 16,8 6-16,-3-1 32,3 0-32,0-5 32,-8 0-16,8 5 0,0 1-16,-3-1 32,0 0-64,-5-5 48,5 5 0,1 0 32,-1 3-32,-5 0 16,0-8-16,0 8 0,5 0 32,-5-1-48,0 14 16,0-21 0,0 8 48,-3 13-48,-2-13 32,-3 15-16,8-23-16,-8 8 48,-2 13 16,0-16-32,-11 16 32,21-21-64,-5 8 16,-16 13 33,13-16-17,-13 16 16,21-21-48,-8 5 32,-13 3 16,14 13-48,-14-16 16,21-5-16,-8 8 16,-13-1 32,18 1-32,-4 0 16,7-8-32,-11 8 0,1-3 0,2 0 32,0 1-16,8-6-16,-8 5 32,1 0-32,-1 0 0,2-5 16,6 0-16,-5 0 16,0 5 32,2-5-32,1 0 32,2 0-48,0 0 16,0 0 48,0 0-48,0 0 32,0 0-48,0 0 32,0 0 0,0 0-16,0 0 32,0 0-48,5 0-32,0 0 80,-5 0-64,0 0 16,5 0 32,1 0-32,2 0 0,-1 0 16,-7 0-16,8 0 0,13 0 32,-16 0-16,3 0-32,-8 0 16,21 0 16,-16-2-32,19-1 32,-19 1-16,-5 2 0,21-3 16,-14 0-16,14 1-16,-16 2 64,-5 0-48,24 0 0,-19 0 0,16-3 0,-13 3-32,-8 0 32,21 0 0,-16 0 0,18 0 0,-17 0-16,-6 0 16,26 0 0,-19 0 16,14 0-16,-16 0 32,-5 0-32,8-2 32,13 2 0,-21-3 32,5 3-32,-5 0-32,6-3 48,-1 3-16,-5 0 32,0 0-64,0 0 48,0 0-48,0 0 48,5 0-16,-5 0 32,0-2-32,0 2-32,0 0 64,0 0-32,0 0 0,0 0-32,-3 0 0,1 0 16,-3 5 32,2 0-48,3-5 0,-5 0 16,0 5-16,2 1-16,0-6 16,3 0 0,-2 5-32,2 0 64,0-5-32,0 5 0,-3 0 16,3-5 0,0 0-16,0 0 32,0 0-16,5 0 48,-5 0-16,0 0-48,6 0 64,-1 0-48,-5 0 16,5 0-80,-5 0 48,0 0-368,0 0-736,0 0-1794,0 0-4241,0 0 7139,0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2:30.1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94 556 2112,'0'0'0,"-3"0"529,3 0-529,-7 0 368,-4 0 16,1 0 32,-1 5-32,11-5-384,-10 0 401,0 5-1,2 0 96,0-5 96,8 0-592,-8 6 737,3-6 79,2 0 64,3 0-63,0 0-817,0 0 656,0 0-112,0 0-127,0 0-65,0 0-352,8 0 384,0-3-48,0 0-96,0-2-16,-8 5-224,7-2 144,14-1-48,-16-2-16,1 2 16,-6 3-96,7-3 96,14 1-48,-16-1-16,3 1-32,-8 2 0,8-3-16,13 3 16,-16 0 16,3 0 17,-8 0-33,8 0 0,15 0 0,-15 0 16,13 0-32,-21 0 16,5 0-33,16 5 33,-16 0-16,3 1 0,-8-6 16,23 5 0,-17 0 0,15 0 32,-21-5 17,0 0-49,7 6 16,1-6 32,-3 0-48,3 0 16,-8 0-16,5 0 80,1 0-64,-1 0 16,0 0 0,-5 0-32,5 0 48,-5-3-32,5 0 32,-5 1-32,0 2-16,6 0 16,-6-3 16,5 3-16,-5 0 0,0 0-16,5-2 0,-5 2 16,5 0-16,1 0-16,-6 0 16,5 0-16,-5 0 16,0 0-16,0 0 48,0 0-32,-3 0 48,1 0-16,-1 0 0,0 0-16,3 0-16,-2 0 16,-1 0 32,3 0-16,0 0 32,0 0-64,0 0 64,-2 0-16,-1 0-16,3 0-64,0 0 32,0 0-128,0 0-208,0 5-193,0-5-255,0 0 784,0 0-1184,0 0-561,0 0-512,-5 8 48,5-8 2209,-3 5-3778,3-5 3778</inkml:trace>
  <inkml:trace contextRef="#ctx0" brushRef="#br0" timeOffset="642">86 803 3137,'0'0'0,"-2"5"720,-6 1-63,8-6-657,-8 8 672,0-1-48,0 14-48,1-21-63,7 0-513,-8 8 432,3 0 16,2 0 112,0-3 33,3-5-593,0 5 640,0-5 0,0 0-80,6 0-95,-6 0-465,7 0 400,14 0-64,-16 0-112,3-3-16,-8 3-208,21-2 160,-16-1-64,3 1 48,16-1-80,-24 3-64,5 0 32,3 0-16,15 0-32,-18 0 0,-5 0 16,21 0-48,-16 0 48,3 5 0,0 0 32,-8-5-32,21 8 0,-21 0-32,8-3 0,-1 3 16,-7-8 16,8 8 32,0-3-32,0 0 16,0 1-16,-8-6 0,5 0 32,3 0-16,-3 0 16,3 0 32,-8 0-64,8 0 64,-1 0 17,1 0-1,13-3-32,-21 3-48,5-8 32,3 0 80,16 1-80,-19-1 48,-5 8-80,5-8 32,16 0-32,-21 0 32,5 0-16,-5 8-16,5-7 48,0 1 0,-5 4-80,0-1 64,0 3-32,0 0-48,0 0-256,0 0-561,0 0 865,-2 5-1825,-1 1-1120,-5 1-2642,8-7 5587</inkml:trace>
  <inkml:trace contextRef="#ctx0" brushRef="#br0" timeOffset="5645">675 157 3297,'0'0'0,"-8"0"960,1 0 1,-1 0-1,8 0-960,-8 0 881,3-3-17,2 1-144,1-1-47,2 3-673,-3-2 624,0-1-144,1-5-80,-1 6-47,3 2-353,-3-6 224,3-2 32,0 6-32,0-1-48,0 3-176,0-5 160,0 2-48,0 1-48,0-1 32,0 3-96,0-2 80,0-4-48,0 4 32,6-1-16,-6 3-48,0-2 32,0-1-16,0 0 32,0 1-16,0 2-32,0-3 32,0 3 0,0-2-16,0-1 32,0 3-48,0-3 0,0 3 16,0 0-16,0 0 48,0 0-112,0 0 64,5 0 32,-5 0-64,0-2 48,0 2 0,0 0-16,5 0-32,0-3 32,1 3 0,-1-2-48,-5 2 48,5-3 48,3 0-32,0 1-16,-1-1 48,-7 3-48,8-5 16,13 0-32,-21-1 16,8 1-32,-8 5 32,21-5-16,-21 2 16,8 1 16,-1-3-16,-7 5 0,6-3 0,-1 0 0,0 1 0,3 2 32,-8 0-32,5-3-32,0 3 64,0 0-32,3-2-32,-8 2 32,8 0 32,0 0-32,13 0 16,-21 0-16,8 0-16,-1 0-32,1 0 32,0 0 16,-8 0 0,8 0-16,0 0 16,0 0 0,-3 7-48,-5-7 48,8 6-32,-1 1 0,-1-1 16,1 1 32,-7-7-16,6 8 32,1-2-64,1 1 0,0 1 16,-8-8 16,8 8 0,0 0 16,0 0 0,-1-1 0,-7-7-16,6 6 0,-1-1 0,3 0 0,-3 0 0,-5-5 0,0 5 32,0 1 0,0-1 16,0-5-16,0 0-32,0 5 48,0-5-32,0 5 0,-3 1 0,3-6-16,-8 5 33,1 0-17,-1 3 32,0 0-16,8-8-32,-21 7 16,13 17 16,-2-16-96,-14 13 16,24-21 48,-5 7-16,-5 14 0,-14-16 48,16 16-32,8-21 0,-10 5 32,0 16-16,-1-15-64,1 1 80,10-7-32,-8 21-48,0-21 48,0 8 0,0 0 0,8-8 0,-7 8 0,-1-3 16,0 3 16,0-3-64,8-5 32,-8 8 48,1 0-48,-1-3 16,3 0 32,5-5-48,-8 5-32,3 0 80,-1-5 16,-2 6-48,8-6-16,-7 5 64,-1-5-32,0 5 16,0 0-64,8-5 16,-8 0 0,3 5-48,3 1 16,-4-6 32,6 0 0,-2 0 16,-1 0-16,1 5 16,2-5 0,0 0-16,0 0 32,0 0-80,0 0 48,0 0 48,7 0-32,1 0-32,-8 0 16,8 0 0,0 0 0,15-3 16,-18 1-32,-5 2 16,8-3-32,13 0 16,-16 1 0,16-3 32,-21 5-16,5-3 0,16 0-16,-13 1 0,16 2-32,-24 0 48,20 0-48,-12 0 16,23-3 16,-10 3-16,-21 0 32,8 0-16,21 0 0,-21 0 48,15 5-48,-23-5 16,5 0 48,3 6-32,0-6-16,0 5 32,-8-5-32,8 0 0,-3 0 32,-5 0-16,0 0 0,0 0-16,0 0 48,5 0-16,-5 0 0,0 0-32,5 0 32,0 0-32,-5 0 0,0 0 0,6-3 32,-6 3-32,0-2 0,0 2-32,0 0 80,0 0-16,0 0-32,0 0 48,0 0-48,0 0 16,-3 0 16,0 0-64,1 5 32,2-5 0,-5 0 32,2 5-32,-2-5 32,2 0-16,3 0-16,-2 0 48,-1 5 32,0-5 0,3 0-32,0 0-48,0 0-144,0 0-304,0 0-705,0 0-1360,0 0 2513,29-8-6483,-29 8 6483</inkml:trace>
  <inkml:trace contextRef="#ctx0" brushRef="#br0" timeOffset="6529">683 709 1584,'0'0'0,"0"0"0,0 0 1329,0 0-641,0 0-32,0-2 33,0 2-689,0 0 704,0-3-32,0 3-47,0 0-129,0 0-496,0 0 416,0 0-96,0 0-48,-3 0-16,3 0-256,-2 0 257,-1 5 15,1 1-16,-1-6 0,3 0-256,-3 0 176,1 5 32,-1-5 32,1 0-64,2 0-176,-3 5 224,3-5-31,0 0-1,0 0 96,0 0-288,0 0 256,0 0 16,0 0-32,0 0-80,0 0-160,0 0 112,0 0-80,5 0 48,-5-3-16,0 3-64,5-2 48,-5 2 0,6-3-48,-6 1 0,0 2 0,5-3 0,-5 3 48,8 0-32,-3-3 32,-5 3-48,5 0 48,0 0 0,0-2 16,1 2-32,-6 0-32,8 0 16,-1-3-16,1 3 0,0 0 33,-8 0-33,8 0 16,0 0 48,-1 0-32,1 0-32,-8 0 0,21 0 32,-16-2-64,3-1 32,16 0 32,-24 3-32,7-2 16,14-1 16,-16 1 0,16-1-16,-21 3-16,6-3-16,1 3-16,14 0 32,-21 0-16,0 0 16,8 0-16,0 6-32,0-1 48,-1 3 32,-7-8-32,8 7-48,-3 1 48,3-3 0,0 3-32,-8-8 32,8 6 16,-3 1 0,0-1-16,3-6 16,-8 0-16,5 5 32,3-5-16,-3 0-16,3 0 32,-8 0-32,5 0 48,3 0-32,0 0 32,-3 0-16,-5 0-32,6 0 32,1 0 0,-1 0 0,1-3-16,-7 3-16,8-2 16,-3-1-16,3 0 48,0-2-80,-8 5 32,8-5 32,0 2-32,-1-2 0,1 0 0,-8 5 0,8-3-32,13 1 64,-21-1-32,5 0 0,-5 3 0,0-2 32,5-1 0,-5 3-16,6 0-32,-6 0 16,0 0 16,0 0-16,0 0 16,0 5 32,0-5-48,0 0 32,0 6 16,0-6 0,-3 5 0,3-5-48,-3 0 64,1 5 0,-1 0-32,1-5-208,2 0 176,-3 0-352,3 0-417,0 0-559,0 0-769,0 0 2097,-3 0-2705,1 6-2242,2-6 4947</inkml:trace>
  <inkml:trace contextRef="#ctx0" brushRef="#br0" timeOffset="7830">808 988 2160,'0'0'0,"0"0"1057,0 0-257,0 0 81,0 0-881,5 0 928,1-5 49,-1 0-65,-5 2-112,0 3-800,0-5 641,0 2-49,0 1-112,5-1-64,-5 3-416,5 0 433,-5 0-49,5 0 0,-5 0-16,0 0-368,0 0 288,0 0-32,6 0-64,-1 0-64,-5 0-128,5 0 97,-5 0-17,5 0-32,0 0 0,-5 0-48,6 0 16,-1 0-32,0 0 16,-5 0-16,0 0 16,5 0 16,3 0 0,0 5 16,0-5-16,-8 0-16,8 0 0,12 6 32,-14-6-48,-1 5 0,-5-5 16,8 0 0,-1 5-48,1 0 48,-2-5 0,-6 0 0,7 6 0,-1-1-16,-1 0 0,0 3 16,-5-8 0,0 5-32,5 3 64,-5-3-64,5 0 32,-5-5 0,6 5-16,-1 1 32,-5-1 16,0 0-32,0-5 0,5 5 16,-5 0-32,5 1 32,-5-6-16,0 5 0,0-5 16,0 5-32,0 0 32,0-5-16,0 0 48,0 6-48,-5 1 32,-3-1-48,8-6 16,-8 7-64,-2 1 0,0 0 16,-1 13 0,11-21 48,-21 0 16,16 8-16,-3 13-16,0-16 32,8-5-16,-7 5-32,-1 3 48,0 0 32,0 12-48,8-20 0,-2 0 16,-1 6 16,0-1-64,1-5 96,2 0-64,-3 5 16,1-5 32,-1 0 0,0 0 16,3 0-64,0 0 64,0 0 0,0 0-16,0 0-16,0 0-32,0-3 16,0 1-16,0-3 32,0 2-32,0 3 0,6-5-32,-6 0 64,5-1-32,0 1 0,-5 5 0,5-5 16,3-3-16,0 3 16,13-3 16,-21 8-32,0-5 16,5 2-32,3-2 16,-3 3 16,-5 2-16,8-3-16,-3 0 48,3-2 0,0 2-32,-1 1-32,-7 2 32,8 0 0,-3-3 0,3 3 32,-8 0-32,5 0 0,3 0-48,0 0 48,0 0 0,0 0 48,-8 0-48,8 0-32,12 0 64,-20 0-80,6 0 48,-6 0 0,5 0 16,0 0-16,0 5 0,-5-5 0,8 0 0,0 6-16,-3-6 16,0 5 0,-5-5 0,0 5 16,5-5-32,1 5 0,-1 1-32,-5-6 48,5 5-48,0 3 48,1-1-16,-6 1 0,0-8 16,5 8 16,0 13-32,0-16 16,0 3 0,-5-8 0,6 8-16,-6 13-16,5-16 32,-5 3 0,0-8 0,0 20-16,5-14 32,-5 1-16,0 20 0,0-27 0,0 5 32,0 3-32,0 18 0,0-21 0,0-5 0,-3 8 0,1 13 0,-1-21 16,1 7 0,2-7-16,-3 8 0,3-3 16,0 1 16,0-1-32,0-5 0,0 5 16,-3-5-16,1 5 16,-1 0 16,3-5-32,-2 6-32,-1-1 64,0 0-16,-2 0 32,5-5-48,-8 5 32,1 3 16,-14 0-32,15 0 32,6-8-48,-10 8 0,0 0 0,-1-1 16,-10-1 32,21-6-48,-5 5 64,-3 0 0,0-5-16,-2 5 16,10-5-64,-8 0 112,-2 0 0,-1 0 16,-9-2 32,20 2-160,-6-6 224,-4-1 81,-14-1-33,17 0-32,7 8-240,-26-8 192,15-2-96,-15 2-32,18-3-16,8 11-48,-21-7 32,14 1-32,-1 4 0,-13-1 16,21 3-16,-3 0-16,-4 0 16,-1 0-32,0 0 16,8 0 16,-8 0-48,0 0 48,6 0-32,-4 0 80,6 0-48,-2 5 32,-1-5-32,-2 0 16,2 0-16,3 0 0,0 0-16,0 0 32,0 0-32,0 0 16,0 0-80,0 0 112,6 0-16,-6 0-16,5-2-48,3-1 80,-1 1-16,1-4-16,-8 6 0,24-2 32,-19-3-32,3-1-48,13-1 64,-21 7-16,5-6 48,3-1-48,-1-1 64,1 3-64,-8 5 0,8-6-16,-3 1-192,-5 2-352,0 1-353,0 2 913,0-3-1440,-2 3-705,-1 0-865,-7 5-2800,10-5 5810,0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2:40.4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84 634 2353,'0'0'0,"-2"0"640,2 0-640,-3-2 448,-2-1-48,2 0-48,1 3-15,2 0-337,-3-2 368,1 2 16,2 0 48,0 0-64,0 0-368,0 0 336,0 0-79,0-3-33,0 3 0,0 0-224,0 0 240,0 0 32,0 0 0,0 0 16,0 0-288,0-2 304,0 2-15,0-3 31,0 0-48,0 3-272,0 0 240,0-2 32,0-1-80,0 3-16,0 0-176,0 0 176,0-2-64,0 2 0,0 0-32,0 0-80,-3 0 48,3 0-32,0 0-48,0 5 16,0-5 16,5 0 0,-5 5 0,5 0 32,1-5 48,-6 0-80,7 5 65,17-5 47,-16 0 16,15 0-16,-23 0-112,8 0 160,15 0 0,-15 0-16,21-2 0,-29 2-144,8-8 160,18 0-16,-5 0 0,-14-2 0,-7 10-144,34-11 112,-26 1 0,18 2-32,-21-2-48,-5 10-32,8-8 48,13 3-48,-21 2 16,0 1 0,0 2-16,0 0 48,0 5-80,0-5 32,0 8 0,0-1 48,-3 1-64,1 13 32,2-21-16,-5 5 0,2 3 0,0 0 0,-4 0 16,7-8-16,-3 8 0,0-1 0,1-1 16,-1-1-16,3-5 0,-2 5 32,-1 0-32,0-5 0,1 5 16,2-5-16,0 6 0,-3-6 16,3 5-16,0-5 0,0 5 16,0-5-32,-2 5 16,2-5 0,-3 0 16,3 5-16,-3-5 33,3 0-33,-5 0 16,0 6-16,-3-1 48,3-5-48,5 0 0,-3 5 16,-2 0-32,-3 1 16,3-1 0,5-5 0,-8 5 0,3 3 0,-3 0 0,0-1 0,8-7 0,-7 21 0,-1-16 16,3 3-16,-1 13-16,6-21 16,-8 8 0,1 13-48,1-16 64,-1 16 16,7-21-32,-6 5 0,1 16 0,3-16-32,-4 16-33,6-21 65,-5 5 0,0 16 0,2-16 0,-2 19 33,5-24-33,-5 5 0,2 16 16,1-16-16,-1 16-16,3-21 16,0 8-33,0 13 17,0-14 0,0 14 16,0-21 0,0 8 16,0 13 0,0-16-16,0 16-16,0-21 16,0 5-16,5 3 0,1 0 16,-6 0 0,0-8 0,0 5 0,5 0 32,0 0-16,-5-5 33,0 0-49,0 5 64,0-5-32,5 0 32,0 0 16,-5 0-80,0 0 80,6 0-16,-1 0-16,0 0-32,-5 0-16,5 0 48,0 0 16,-5 0-32,6 0 48,-6 0-80,5-2 48,0-1-48,3 1 0,0-1 0,-8 3 0,8 0-16,-1 0 32,1 0-16,-3 0-16,-5 0 16,8 0 0,13 0-32,-16 0 32,3 0-16,-8 0 16,8 0 0,0 5-16,0-5 16,12 5-32,-20-5 32,0 6-16,6-6 64,1 5-80,-1 0 64,-6-5-32,5 0 16,0 0 0,3 0 32,-3 0 16,-5 0-64,5 0 0,3 0 32,-3 0 16,1 0-48,-6 0 0,0-3 64,0 1-64,5-1 16,0 1-16,-5 2 0,0-3 0,5 0 0,0 1 0,1-1 32,-6 3-32,5-2 16,3-1-16,-3 0 0,-5 3 0,5-2 0,0-1-16,-5 1 32,5-1-16,-5 3 0,0-3 16,0 3-16,6-2 48,-6-1 16,0 1 0,0 2-64,0-3 64,0 3-64,0 0 32,0 0 16,-3 0-48,0 0-256,3 0 256,-5 0-656,0 0-561,-3 0-912,0 0-672,8 0 2801,0-8-5058,0 8 5058</inkml:trace>
  <inkml:trace contextRef="#ctx0" brushRef="#br0" timeOffset="627">1 845 4289,'0'0'0,"0"-5"1345,8-3-80,-8 8-1265,26-23 1104,-21 18-335,3-3-289,0 5-192,-8 3-288,5-2 240,0-1 16,0 0-48,1 1 0,-6 2-208,5 0 176,-5 0-48,0 0-16,5 5-64,-5-5-48,0 5 33,0 3 15,5 0-16,-5 0-16,0-8-16,5 7 80,-5 1 48,0-3 16,6 1 64,-6-6-208,0 5 224,0 0-32,0-5-16,0 5-32,0-5-144,0 0 160,0 6-16,-3-6 16,3 0 0,0 0-160,-3 0 112,3 0 17,0 0-1,0 0-48,0 0-80,0 0 80,0-3 0,0 0-16,0 1-16,0 2-48,0-6 16,0 1 0,0 3-16,6-4 16,-6 6-16,0-2 48,5-1-32,0-2-16,0 2-32,-5 3 32,0-2-48,5-1-16,1 3 0,-1 0 32,-5 0 32,5 0-48,0 0-32,3 0 64,0 0-32,-8 0 48,8 5-16,13 1 16,-16-1-16,0-5 48,-5 0-32,5 5 32,3 0-16,-3 0 16,3-5 16,-8 0-48,5 6 0,3-6 16,-3 0 32,3 0-32,-8 0-16,8 0 64,0 0-48,15-3 16,-15 0-64,-8 3 32,31-7-16,-5-1 0,3 0-16,-3 0 64,-26 8-32,29-8 0,-3 1 16,3 1-32,-6 1 16,-23 5 0,23-5 16,-2 2-32,-13 1 16,0-1 16,-8 3-16,8 0 16,-3 0-32,-5 0 0,0 8-272,0-8 288,-5 8-753,-16 0-703,0-1-913,-5 19-257,26-26 2626,-23 6-4626,23-6 4626</inkml:trace>
  <inkml:trace contextRef="#ctx0" brushRef="#br0" timeOffset="11119">653 84 3025,'0'0'0,"-8"0"624,0 0-64,8 0-560,-8-2 561,3-1 63,2 1 0,1-1 65,2 3-689,0-3 672,0-2 16,0 0-32,0 2-47,0-2-65,0 5-544,0-8 464,0 0-112,7 3-79,-7 5-273,6-8 272,-6 8-272,5-5 192,0 0-16,0 0-32,1 2-64,-6 3-80,0-2 48,5-1-48,0 3 0,0 0 16,-5 0-16,5 0-16,1 0 0,-6 0 16,5 0 0,0 5 0,0 0-16,-5-5 16,5 6-16,1-1-16,1 0 16,1 3 0,-8-8 16,21 5-16,-16 0 16,3 0 0,0-5 0,-8 0 0,23 6 16,-17-1-16,1-5 0,14 0 0,-21 0 0,5 0 0,3 5 0,-2-5 0,-1 5 0,-5-5 0,5 0 0,-5 6 0,5-1 16,-5 0 0,0-5-16,0 0 32,-2 5 16,-1 3-32,-2 0 32,5-8-48,-8 8 32,0 12-16,-2-14 16,-14 1 0,24-7-32,-8 21 0,-2-15 16,-11 14 16,16-14-64,5-6 32,-8 5 32,0 3-32,-2-3 16,5 0-16,5-5 0,-6 5 16,4 0 0,-3-5 0,2 0 48,3 0-64,-5 0 32,2 0 32,1 0 0,-1 0 0,3 0-64,0 0 48,0 0 16,0 0-48,-3-2 0,3 2-16,-2-3 48,2 1-32,0-1 0,0 3 32,0 0-48,0-3 16,5 1-16,0 2-16,-5 0 16,0-3 16,5 3-16,1 0 0,-1 0-16,-5 0 16,5 0 0,0 0-16,3 0 16,0 0 0,-8 0 0,5 0 0,3 0 16,0 0-16,13 0 16,-21 0-16,5-2 16,16-1 16,-16 3 0,16-3-32,-21 3 0,5-2 0,3-1 0,13 1-16,-16-1 16,-5 3 0,5-3-16,3 3-16,15 0 16,-18 0-16,-5 0 32,8 6-48,0-1 48,-3-5 0,1 5 0,-6-5 0,5 8 16,-5 0-16,5-3 0,-5 3 0,0-8 0,0 8 0,-3-1 0,-2 1 48,-3 16-16,8-24-32,-7 5 32,-14 3 0,13 15-16,-13-18 16,21-5-32,-8 21 16,-15-16 0,15 19 0,-18-16 16,26-8-32,-21 23 48,11-18 0,-19 16-16,21-21 17,8 0-49,-23 8 0,17-3 16,-4 0 16,0 1 0,10-6-32,-11 0 64,1 5 32,-1-5 80,1 0 0,10 0-176,-8 0 224,0 0-32,0-3-64,3-2-16,5 5-112,-2-5 96,-4-3 0,1 3-64,0 2 0,5 3-32,-3-5 0,1 0 0,-1-1 0,3 4 0,0 2 0,0-3 16,0 1-16,0-4 0,0 4 16,0 2-16,0-5-16,0 2 0,5 0 16,-5 1 0,0 2 0,6-3 16,-1 1 0,0 2-16,-5 0 0,5 0 0,0 0 0,-5 0-96,0 0 96,6 0-304,-1 0-320,-5 0-593,5 0-720,-5 0 1937,0 0-2897,5 0-2578,-5 0 5475</inkml:trace>
  <inkml:trace contextRef="#ctx0" brushRef="#br0" timeOffset="11645">1205 84 4626,'0'0'0,"0"-2"1232,0 2-1232,5-5 1121,0-3-161,1 2-240,-6 4-239,0 2-481,0 0 352,-3 0-80,-5 5 48,-2 0 0,10-5-320,-21 8 288,13 0-31,-2 15-65,-1-15-80,11-8-112,-21 24 112,14-17-48,-1 22-16,-13-21-16,21-8-32,-5 31 32,-6-23 0,3 23 0,3-23 32,5-8-64,-2 31 16,-4-10 0,4-13 32,-3 21-16,5-29-32,-3 21 48,0-14 0,1 19 0,-3-18-16,5-8-32,-6 26 80,1-5-48,-3-13 48,1 21 16,7-29-96,-21 7 64,13 25 32,-13-24-16,13 23-48,8-31-32,-21 21 48,14 0 16,-14 2-48,13-15 0,8-8-16,-21 28 16,16-22 16,-3 15 16,0-16 0,8-5-48,-8 8 32,6-1 48,-1 1-16,1-3 32,2-5-96,0 0 113,0 6-33,0-6 16,0 0 32,0 0-128,0 0 96,0 0 32,5 0 16,0 0 0,-5 0-144,5-3 128,0-2 0,1-3-112,1 0-224,-7 8 208,6-8-512,1-2-481,14-11-784,-21 13-1136,0 8 2913,21-21-5650,-21 21 5650</inkml:trace>
  <inkml:trace contextRef="#ctx0" brushRef="#br0" timeOffset="11646">1182 423 2849,'0'0'0,"-3"0"656,-2 0 80,5 0-736,-3 0 865,0 0 63,1 0 1,-1 0-65,3 0-864,-2 0 816,-1 0-79,3 0-81,0 0-112,0 0-544,0-3 417,0 1-65,0-1-32,0 1-48,0 2-272,0-3 256,0-2-32,0 2-64,0-2-16,0 5-144,0-3 96,0 1 32,0-1-112,0 1 16,0 2-32,-3-3 48,3 0-64,-2 1 48,2-1 17,0 3-49,0-2 16,0-4 32,0 4-80,5-1 64,-5 3-32,0-5 0,8 2 0,-3 1 16,0 2-16,-5 0 0,8 0-16,0 0 16,0 0 16,0 0-32,-8 0 16,20 0 0,-20 0-32,8 0 32,13 0 0,-16 0 0,-5 0 0,8 5 32,0-5-64,13 5 32,-16-5 0,-5 0 0,8 5-16,0 1 16,15-1-65,-18 0 33,-5-5 32,8 5-48,13 0-16,-21 1 64,8 1-16,-8-7 16,5 8 0,0 0 16,-5 0-16,0 13 0,0-21 0,0 5 32,-2 16 0,-6-16 16,-16 18-32,24-23-16,-10 8 16,-19 24-16,8-12 49,1-12-33,20-8-16,-11 32 48,-18-25-48,19 22 0,-19-21 0,29-8 0,-23 21-32,12-16 64,-17 16 0,20-16-16,8-5-16,-23 8 32,15 13-16,-13-21-16,16 5 16,5-5-16,-8 5 16,0 0 16,0 0-16,3-5 0,5 0-16,-5 0 48,2 6-16,1-6 32,-1 0 0,3 0-64,-3 5 48,3-5 16,6 0-16,-1 0 16,-5 0-64,21 0 64,-16 0-16,16 0-32,-13 0 0,-8 0-16,23-3 48,-18 1-32,19-1 32,-17 0-48,-7 3 0,29-2 16,-21-1-16,23 1 0,-23-4 48,-8 6-48,31-2 16,-23-1 32,23 1 0,-23 2-48,-8 0 0,21 0-32,-16 0 32,3 0-16,-3 0 16,-5 0 0,6 5 16,-1 0-16,-5 0 32,0-5-16,0 0-16,0 5 16,5 1 32,-5-1-48,5 0 16,-5-5-16,5 5-16,1 1 16,-1-1 16,-5-5-16,8 0 48,15 0-16,-15 0 64,21 0-64,-29 0-32,20 0 96,1 0-64,-13-3-112,21 1-384,-29 2 464,5-6-1153,16 1-1360,-32 26-1024,11-21-1714,0 0 5251,0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3:00.9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79 511 832,'0'0'0,"-3"0"192,3 0-192,0 0 224,0-3 112,0 1 64,0-1 65,0 3-465,0-2 416,0-1 0,0 0 32,-2 1 80,2 2-528,-3-3 561,1-2-17,2 0-16,0 2-64,0 3-464,-3-5 433,3 2-81,-3 1-48,1-1-16,2 3-288,-3-3 256,1 3 0,-1 0-32,0-2-16,3 2-208,-2 0 193,-1 0-81,1 0 0,-1 0-48,3 0-64,-3 0 80,1 0 64,-1 0 32,1 0 16,2 0-192,-3 0 208,0 0 0,1 0-32,2 0-16,0 0-160,-3 0 176,0-3-64,3 3-16,-2 0 17,2 0-113,-3 0 48,1 0-16,2 0 0,-3 0-16,0 0 0,3 0-16,0 0-16,-2 0 32,2 0-32,0 0 16,0 0 16,0 0 0,5 5 16,0-5 32,0 0 16,-5 0-80,6 0 48,2 0 16,-1 0-32,1 0 0,-8 0-32,21 0 48,-16-2-48,16 2 0,-16 0 16,-5 0-16,8 0 0,21 0 32,-24 0-32,21 0-16,-26 0 16,5 0 0,19 0-16,-16 0 32,15 0-16,-23 0 0,8 0 16,15 5 16,-15-5-32,0 0 16,-8 0-16,23 0 0,-17 0-16,1 0 32,17 0 0,-24 0-16,8 0 0,-1 0 0,14 0 16,-21 0-16,6 0 16,-1-3-16,3 3-16,-3 0 16,-5 0 0,5 0-16,0 0 32,-5 0 32,5 0-32,-5 0-16,6 0 0,-1 0 0,0 0 0,0 0 16,-5 0-16,0 0 16,5 0 48,1 0-16,-1 0-48,-5 0 0,0 0 48,5 0-32,0 0 16,-5 0 0,0 0-32,6 0 32,-1 0-32,-5 0 16,0 0-16,5 0 0,-5 0 32,0 0-16,0 0-16,0 0-16,0 0-32,0 0 64,0 0-16,0 0 32,0 6-16,0-6-32,0 0 32,0 0-16,0 5 32,0-5 16,0 5 16,-3-5 16,3 0-80,-2 5 64,-3 1 32,-1-6-48,1 0 0,5 0-48,-3 5 80,1-5-16,-1 0 16,1 5-16,2-5-64,-3 5-128,0-5-576,1 5-1185,-42 37-1600,44-42 3489,0 0-5043,0 0 5043</inkml:trace>
  <inkml:trace contextRef="#ctx0" brushRef="#br0" timeOffset="1113">108 858 2433,'0'0'0,"0"0"480,0 0 0,0 0 0,0 0-480,0 0 464,0 0-95,0 0-81,-3 0-64,3 0-224,-3 0 176,-2 0 32,0 5 32,2-5 32,3 0-272,-5 0 288,3 5-15,-4-5-17,1 0 64,5 0-320,-2 0 336,-4 0 32,4 0 16,-1 0-48,3 0-336,-8 0 321,3 0-65,0 0-32,0 0-64,5 0-160,-3 0 144,-2 0 0,0 0-32,-1 0-48,6 0-64,-2 0 112,-1 0-48,1 0 48,2 0 32,0 0-144,0 0 128,0 0 16,0 0 1,0 0-49,0 0-96,5 0 128,0 0-16,-5 0-32,5 0 32,-5 0-112,6 0 96,-1 0-32,0 0-16,0 0 16,-5 0-64,0-3 32,5 1 48,1 2-16,-1-3 0,-5 3-64,5-2 64,0-1 0,0 0-16,1 1 0,-6 2-48,7 0 32,-1-3-16,-1 1-16,3-1 0,-8 3 0,5-3 0,3 1 32,-3 2-16,0 0-16,-5 0 0,8 0 16,-3 0 0,0 0-16,1 0 0,-6 0 0,5 0 0,0 0-16,3 0 16,-3 0 0,-5 0 0,5 5 0,3-5 16,0 0 32,0 0-64,-8 0 16,8 0 16,12 0-32,-20 0 32,8 0 16,-8 0-32,8 0 32,0 0 16,0 0 32,-1 0-16,-7 0-64,8-3 112,0 1-48,0-1 0,0 1 0,-8 2-64,8-3 0,-3 3 48,0 0-48,3 0 32,-8 0-32,8 0 0,-1 0 16,1 0-16,0 0-16,-8 0 16,8 0 16,0 0-16,0 5-16,-1 0 32,-7-5-16,8 6-16,0-6 16,0 5 16,0 0 0,-8-5-16,5 0 0,3 5 0,-1 0 0,-1-5 0,-6 0 0,8 0 0,-1 0 16,-1 6-16,-1-6 33,-5 0-33,5 0 0,0 0 0,0 0 32,1 0 16,-6 0-48,5 0 16,-5 0 32,5 5-80,0-5 16,-5 0 16,5 0-16,1 0 0,-6 5 48,5-5-32,-5 0 0,5 0 16,0 0-16,1 0-16,-1 0 32,-5 0-16,0 0 32,5 0-16,-5 0 16,0 0 0,0 0-32,5 0 16,-5 0 0,5 0 16,-5 0-16,0 0-16,6 0 32,-1 0 0,-5 0-16,0 0-16,5 0 48,-5 0-80,0 0 64,0 0-32,0 0-32,0 5 64,0-5-16,0 0-64,0 0 48,0 0 32,0 0 0,0 0 32,0 0-64,0 0 64,0 0 16,0 0-32,0 0 32,0 0-80,0 0 16,0 0 48,0 0 0,-3 0-48,3 0-16,0 0 64,-2 0 32,2 0-16,-3 0 16,3 0 16,0 0-112,-2 0 64,2-2-240,0-1-544,0 3 720,0-8-1745,0 8 1745,0-5-3266,0 0-2896,0 5 6162</inkml:trace>
  <inkml:trace contextRef="#ctx0" brushRef="#br0" timeOffset="7612">1033 159 2545,'0'0'0,"-3"0"528,3 0-528,-2-2 464,-6-1 16,3 0-31,-3 1 31,8 2-480,-3-3 432,-2 3-48,2-2-32,-2 2-32,5 0-320,-2 0 321,-4-3 15,4 3 16,-1 0-32,3 0-320,-2-3 304,-1 3-32,0-2 0,1 2 1,2 0-273,0-3 240,-3 1 0,3-1-32,0 0-16,0 3-192,0-2 192,0-1-32,0-2-16,0 0-32,0 5-112,0-6 80,0-1-16,0 1-32,0 1 32,0 5-64,0-5 32,0 0 0,0 0-16,5 2-32,-5 3 16,6-5-16,-6 2 0,5 1 16,0-1 0,-5 3 0,8-3 16,0 1-16,-3-3 0,3 2-16,-8 3 16,7-5 16,-1 2 0,1-2-16,-1 2 16,-6 3-16,5-5 0,0 0 0,0 2 0,0 1-16,-5 2 16,6-3 16,-1 0 0,0 1-16,0-1 0,-5 3 0,6 0-32,-6 0 16,5 0 0,0 0 32,-5 0-16,0 0-16,8 0 32,-3 0-48,0 0-16,-5 0 48,5 5 32,-5 1-80,6-1 32,-1-5 16,-5 0 0,5 5 16,0 0 0,0 0 16,1 1-32,-6-6 0,5 0 16,0 5-16,3 0 0,-3-5-16,-5 0 16,8 5 0,0 1-32,0-1 32,12 0 0,-20-5 0,6 0-32,1 5 16,14-5 16,-21 5 32,0-5-32,8 6 64,16-6-64,-24 5 32,7-5-16,-7 0-16,21 5 0,-21-5 0,0 0 64,5 0-48,3 0-16,-8 0 0,6 0-16,-6 0 16,5 0-32,0 0 16,-5 0 16,0 5 0,0-5 0,0 5 0,0 1-16,0-1 32,0 3-16,0-8 0,0 8 16,-3-3-16,1 3-16,-3-1 32,5-7-16,-6 8-16,-2 0 64,1 13-48,-1-21 32,8 0-32,-8 8 32,-2-1-32,-1 1-16,-10 0 16,21-8 0,-5 8 0,-5 0 0,-11 0 48,16-1-80,5-7 32,-11 6-16,1 1 16,-11-1 0,16 1 16,5-7-16,-8 6 16,-3 1 32,4-1-80,-4-1 32,11-5 0,-10 8 0,-1-3-32,4 0 32,-1 3-16,8-8 16,-8 8-32,0 0 32,3-1 0,-3 1-16,8-8 16,-8 8 16,0 13 0,1-21-16,1 8 32,6-8-32,-5 8 16,3-1-16,-4 1 48,1-3-48,5-5 0,-5 6 16,2-1 16,1-5 1,-1 5 15,3-5-48,-2 0 64,-1 0-48,0 0 32,1 0 0,2 0-48,-3 0 48,1 0-16,-1 0-16,0 0 16,3 0-32,-2 0-16,-1 0 16,1 0 0,-1 0-16,3 0 16,-3 0 16,1 0-32,-1 5 32,0-5 32,3 0-48,-2 5-32,-3 1 32,-1-6 0,4 5-16,2-5 16,-3 5 0,-2-5 0,2 5-16,-2 1 16,5-6 0,-2 0 16,2 5 0,0-5 16,0 0-32,0 0-48,5 0 32,-5 0 0,5 0 16,-5 0 0,0 0 16,5 0-16,0 0 16,1 0-32,-6 0 16,5 0 0,0 0-16,3 0 32,0 0-16,-8 0 0,8 0 0,-1-3 0,17 3-16,-19 0 0,-5 0 16,8 0 0,13 0 16,-16 0-32,16 0 32,-21 0-16,5 0 16,16 0-32,-16 0 48,18 5-32,-23-5 0,8 0 0,16 6 0,-16-6 16,15 0-16,-23 0 0,5 0 32,16 0-32,-21 0 32,8 0-16,-8 0-16,21-3 48,-21 0-16,5 1-32,0-1 0,-5 3 0,5-5 16,3 0-16,0 2 0,0-2 16,-8 5-16,8-5 16,-1 2-32,1-2 32,0 0-32,-8 5 16,8-3 0,-3-2 16,0 2-16,-5 1 32,0 2-32,0-3 16,0 3 0,0 0 0,0 0-16,0 0-16,0 0 48,0 0-32,0 0 32,-2 5-16,-1 0 0,3-5-16,-2 0 64,-1 0-16,3 6 32,0-6-16,0 0-64,0 5 48,0 0-240,0-5-400,0 0 592,5 0-1073,0 0-656,1 0-464,22-3-2289,-28 3 4482,0 0 0</inkml:trace>
  <inkml:trace contextRef="#ctx0" brushRef="#br0" timeOffset="9612">934 706 2465,'0'0'0,"-3"0"528,1 0-112,-6 0-16,8 0-400,-3-2 400,-2-1 17,2 1 15,1-1 0,2 3-432,-3-3 432,3 1-32,-2-1-47,2 1-1,0 2-352,-3-3 320,3 0-48,0 1 0,0-1-32,0 3-240,0-2 192,0-1 32,0 0-15,-3 1-1,3 2-208,0-3 256,0 1-64,0-1 16,0 0-32,0 1-64,0-1 0,0 3 0,0-2 48,0 2-160,0 0 128,6 0 16,-6 0-16,5 0-48,-5 0-80,0-3 64,5 3 33,0 0-65,0 0 16,-5 0-48,8 0 0,0 0 0,0 0 16,13 0-16,-21 0 0,5 0 16,3 0-16,13 0 16,-16 5-16,-5-5 0,21 0 16,-14 5 32,17-5 0,-16 0 0,-8 0-48,26 0 48,-5 0 48,-1 0-32,-12 0-48,-8 0-16,32-2 48,-25-1-48,19-2 48,-18 2 0,-8 3-48,29-5-16,-21 2 16,18 1 16,-21-1-16,-5 3 0,21-2-32,-13-1 48,-1 0-16,1 3-16,-8 0 16,8 0 16,-3 0-32,1 0 0,-1 6-16,-5-6 32,5 5 32,-5 0-32,5 0 16,-5 1-16,0-6 0,5 5 16,1 0 0,-1 0 0,-5 0 32,0-5-48,5 6 32,0-6 32,-5 0 16,5 5-16,-5-5-64,6 0 96,-1 0 16,3 0 0,-3 0-16,-5 0-96,5 0 96,0 0-16,1-3 0,1 1-64,-7 2-16,8-3 64,-3 0-32,3-2 16,0 3-16,-8 2-32,8-6 32,0 1 0,-3 0 16,0 2-16,-5 3-32,5-5 64,1 2-32,-6 3-48,5-2 32,-5 2-16,0 0-32,0 0-16,0 0 0,0 0-256,0 0 304,0 0-672,0 0-561,0 0-848,0 0-432,0 0 2513,0 5-4578,0-5 4578</inkml:trace>
  <inkml:trace contextRef="#ctx0" brushRef="#br0" timeOffset="9613">1090 933 2657,'0'0'0,"-2"0"912,-4 0-192,1 0-15,5 0-705,-5 0 688,2 0-48,3 0-47,0 0-65,0 0-528,0 0 464,0 0 0,0 0-63,0 0-33,0 0-368,0-2 320,0 2-48,6-3-32,-1 3-64,-5 0-176,0-3 208,5 3-64,3-2-16,0-1 0,-8 3-128,7-2 80,14-1 0,-16 0 1,1-2-33,-6 5-48,7-5 96,17 2-64,-19-2-16,19 2 48,-24 3-64,5-2-16,3-1 16,12 1 0,-20 2 0,8 0 0,0 0 0,-3 5 32,3 0-32,-8-5 0,8 8 16,0 0 32,0 0-80,-3-1 32,-5-7 0,5 21 0,0-21-16,-5 5 32,5 3 32,-5-8-48,6 8 32,-6-3-16,5 3 16,-5-3-64,0-5 32,0 6 0,0-1-48,0 3 0,0-3 32,0-5 16,-3 8-32,1-1 64,-6 14-32,3-16 16,5-5-16,-6 8 64,-1 0-80,1 13 32,-1-16-32,7-5 16,-6 8 16,-1 0 0,-1 0 32,3-3 16,5-5-64,-8 5 16,2 0 48,1 0-32,-3-5 16,8 0-48,-5 0 0,0 0 16,0 0 16,2 0-48,3 0 16,-2 0 48,-1 0-48,0 0-32,1 0 32,2 0 0,-3 0 32,1 0-32,2 0 32,0 0-32,0 0-16,0 0 0,0 0-16,0 0 32,0 0-16,0 0 32,0 0 16,0 0-32,5-2 0,0-1-32,0 3 64,0-2-64,-5 2 32,8-3-16,0 0 16,0 1-32,0-1 48,-8 3-16,8-2-16,-1-1 32,1 0 0,0 1-32,-8 2 16,8 0 0,0-3 16,-3 1 0,3 2 16,-8 0-32,7-3-32,1 3 16,0 0-32,0 0 0,-8 0 48,8 0-16,0 0 0,12 0 48,-20 0-16,0 0-16,8 5 0,13-5-32,-16 5 0,0 1-16,-5-6 48,8 5-32,0 0 32,0 0-16,0 0 0,-8-5 16,8 8-32,-3 0 16,0 13-16,0-16 32,-5-5 0,5 8 16,1 0-32,-6 13 48,5-16-32,-5-5 0,0 8 16,5 13-32,-5-16 0,5 3 16,-5-8 0,0 20 0,0-14 32,0 1 16,0 14-32,0-21-16,0 5 16,0 16 0,0-15-16,0 14 16,0-20-16,-2 6 32,-1 14-16,0-14-16,-2 1 0,5-7 0,-2 21 0,-4-15 0,4 1 0,-3 14 0,5-21 0,-6 5 16,1 3 0,0 0 0,2 13 32,3-21-48,-5 0 48,0 8 0,0 0 0,-3-1 32,8-7-80,-5 6 48,-3-1-48,0 0 48,3 3 0,5-8-48,-8 5 32,0 0 32,0 0-32,1 1-16,7-6-16,-8 0 32,0 5-16,0 0 0,0-5 0,8 0-16,-10 5 96,2 1-32,-2-6 0,-11 0-64,21 0 0,-5 5 0,-6 0 32,1-5-16,-1 0 32,11 0-48,-21 0 64,14 0 48,-4 0 64,1 0 81,10 0-257,-11 0 224,1 0-48,2 0 32,-2 0-80,10 0-128,-8 0 144,0 0-64,0-3 48,0 1-64,8 2-64,-5-5 64,-3 2 48,6-2-32,-6-3 0,8 8-80,-5-8 96,0 0-16,2 0 32,-2-2-32,5 10-80,-3-8 96,-2-2-16,-3-11-16,3 18-64,5 3 0,-3-8 33,1 1-66,2-1 17,0 0 32,0 8-16,-3-3 0,3 1-16,0-1 32,0 1-32,0 2 16,0 0-16,-3 0 16,1 0-80,2 0 64,0 0 16,-3 0-64,1 5 48,2 0-16,-3 3 16,3-8 16,-3 8 48,3-1-48,-2 1 0,2 0 64,0-8-64,0 8-112,0-3-304,5 0-448,3 1-737,-8-6 1601,8 5-2625,-8 3-481,7-3-1792,-7-5 4898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3:31.1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 1 2641,'0'0'0,"-3"0"592,3 0-592,-3 0 416,1 0-16,-1 0-96,1 0-47,2 0-257,-3 0 272,0 0-16,1 0-16,2 0-16,0 0-224,-3 0 192,3 0-64,0 0-16,-2 0-32,2 0-80,0 0 96,-3 0 64,3 0 33,0 0 79,0 0-272,0 0 272,0 0 48,0 0 32,0 0-32,0 0-320,0 0 336,0 0-48,0 0-63,0 0 63,0 0-288,0 0 240,5 0-48,-5 0 16,0 0-96,0 0-112,0 0 128,0 0-32,0 0-32,5 0 0,-5 0-64,0 0 32,0 0 32,0 0 16,0 0 16,0 0-96,0 0 64,0 0-32,0 0 16,0 0 0,0 0-48,0 5 16,0-5 32,0 0-16,0 0 1,0 0-33,0 0 64,0 5-32,-2-5 0,2 0 16,0 0-48,-3 5 32,1-5 0,-1 6 32,-5-6-16,8 0-48,-5 5 48,-3 0 0,0 0 16,1 0-48,7-5-16,-8 8 32,0 0-16,0 0 16,0 0-16,8-8-16,-5 7 16,-3 17 0,0-19 0,1 3 16,7-8-32,-8 21 16,3-16 0,-1 3-32,-1 0 16,7-8 0,-6 20 16,4-20 16,-1 8-32,-2 0 32,5-8-32,-3 21 0,1-21 0,-1 8 48,0 0-32,3-8-16,-5 7 48,0 14-48,0-21 0,0 8 32,5-8-32,-6 21 16,-1-16 32,1 16-16,1-16-32,5-5 0,-5 24 0,2-17 0,-2 17 0,3-16 16,2-8-16,-3 28 0,0-20 0,1 18-32,2-18 32,0-8 0,-3 24 32,3-17-32,0 14 32,0-16-64,0-5 32,0 21 0,5-13 32,1 13-16,-6-16 16,0-5-32,7 21 0,1-16 64,-3 3-32,1 13 16,-6-21-48,5 5 32,0 3 32,0 0-32,0 13 0,-5-21-32,6 5 32,-1 3-32,0-1 48,0 14-16,-5-21-32,5 0 64,1 8-16,-1 0-16,0 0 48,-5-8-80,5 5 16,1 0 64,-1 0 0,3-5-16,-8 0-64,5 0 80,3 0 17,-3 6-17,3-6 48,-8 0-128,7 0 80,1 0 48,0 0 16,13-3-48,-21 3-96,5-3 112,3-2-64,15 0 64,-23 0-32,0 5-80,8-5 112,-3-1-48,1 4 0,-1-3 32,-5 5-96,5-3 32,-5-2 64,0 2-48,0 0 0,0 3-48,0 0 32,-5 8-32,5-8 0,-8 8-32,0-3-224,-2 3-400,-1 0-817,11-8 1473,-10 8-2817,2-8-3714,8 0 6531</inkml:trace>
  <inkml:trace contextRef="#ctx0" brushRef="#br0" timeOffset="943">401 290 1168,'0'0'0,"-2"0"176,-3 0-96,5 0-80,-8 5 128,0-5 32,0 0 64,0 0 49,8 0-273,-7 0 304,-1 0-64,2 0 32,4 0 64,2 0-336,-5 0 416,2 0 64,0 0 17,1 0-17,2 0-480,0 0 464,-3 0 0,3-2 1,0-1-1,0 3-464,0-3 496,0 1-32,0-1-32,0 1-31,0 2-401,5-6 352,1 4-32,-6-4 16,5-1-64,-5 1-48,0 6-224,5-2 192,-5-3 0,0 2-48,5 0 17,-5 3-161,0-2 112,0-1-32,0 1 0,0-1-64,0 3-16,6 0 64,-6 0-112,5 0 32,-5 0 16,0 0 32,0 0 16,0 0-32,0 0-16,0 0 0,0 0 16,5 0 0,-5 0-16,5 0 48,0 0-48,-5 0 0,6 0 16,-6 0 0,5 0-16,0 0 0,-5 0 0,5 5 0,0 0-16,1 1 32,1 1-16,-7-7 0,8 24 0,0-19-16,0 16 0,13-13-16,-21-8 32,5 23-32,3-15 32,15 16-16,-18-19 0,-5-5 16,8 23 0,0-18 0,16 16 16,-19-16-32,-5-5 16,8 8 16,15 0-16,-18 13 0,19-16 16,-24-5-16,8 5 0,15 1 16,-15-1 0,13 0 32,-21-5-48,7 0 0,20 5 0,-20 0 0,25-5 16,-32 0-16,7 6 32,19-1 0,-18-5-16,13 5 0,-21-5-16,5 5 0,16 0 0,-16 1 16,3-6-16,-8 0 0,8 5 16,0 0 32,-3 0-32,-5 3 0,0-8-16,0 5 48,0 1 16,0-1 0,0 3 16,0-8-80,0 5 80,0 3 0,0-3-16,-3 0 0,3-5-64,-2 5 48,-3 0 0,-1 1 16,4-1 0,2-5-64,-3 5 80,1 0 16,-1-5-32,0 0 16,3 0-80,-2 6 80,2-6 0,0 0 17,0 0 31,0 0-128,0 0 112,-3 0 64,3 0 0,0-3-48,0 3-128,0-5 80,5-3-224,1 0-368,-1-2-449,-5 10 961,5-21-1441,0 16-784,-5-3-352,0-3-2017,0 11 4594,0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3:32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45 5298,'0'0'0,"0"-3"912,0 1-143,0 2-769,0-3 672,0 1-96,0-1-112,-2 3-127,2 0-337,-3 0 288,0 0-48,1 0 16,2 0-16,0 0-240,0 0 208,0 0-32,-3 0-48,3 0-16,0 0-112,-2 0 80,2 0-32,0 0-32,0 0 32,0 0-48,0 0 48,0 0 1,0 0 47,0 0 32,0 0-128,-3 0 160,3 0-16,0 0 16,0 0-64,0 0-96,-3 0 96,3 0-16,-2 0-32,-1 0-32,3 0-16,-2 0 48,-1 0-48,-2 5 16,-3 3-16,8-8 0,-5 8 0,-3 0 16,3 12 16,-3-14-64,8-6 32,-8 21 48,0-14-16,-13 17-16,14-16 32,7-8-48,-8 26-16,-13-18 16,16 15 16,-6-15 32,11-8-48,-21 23 48,14-15 32,-17 13-48,16-16 16,8-5-48,-7 21 96,-14-16-80,15 3 32,-4 13-16,10-21-32,-23 5 16,17 19 64,-4-19 0,2 3-32,8-8-48,-8 7 16,-2 14 0,2-21 16,0 8 0,8-8-32,-8 5 48,1 0 33,-1 1-17,5-1-48,3-5-16,-2 5 96,-1-5-48,0 0 48,3 0 48,0 0-144,0 0 128,0 0 0,0-3-32,6-4-16,-6 7-80,20-8 48,-14-13 0,20 13-176,-3-13-496,-23 21 624,24-10-1553,-1-16-1809,3 15-2704,-26 11 6066</inkml:trace>
  <inkml:trace contextRef="#ctx0" brushRef="#br0" timeOffset="1095">647 183 2048,'0'0'0,"-3"0"769,3 0-769,-3 0 560,-4 0-64,4 0 1,0 0 31,3 0-528,-5 0 592,3 5 48,-1-5-15,3 0-17,0 0-608,0 0 560,0 0-32,0 0-47,0 0-49,0 0-432,0 0 400,0 0-80,0 0-64,0 6-48,0-6-208,0 0 160,0 0-32,5 0-15,0 0-33,-5 0-80,0 5 80,6-5 48,-1 0 16,0 0 32,-5 0-176,5 0 192,3 0-16,13 0 0,-16 0-32,-5 0-144,21-3 128,-13-2-48,15-3-32,-15 3 16,-8 5-64,29-3 16,-21-2 48,15-3-48,-15 3 0,-8 5-16,26-5 32,-26 5-32,23-8 0,-2 5 0,-13-2 16,21 3-16,-29 2 0,8-3 16,18 0 0,-19 3-32,14 0 32,-16 0-16,3 0 0,0 6 0,0-1 0,-8-5 0,5 5 0,0 0 0,1 0-16,-1 1 16,-5-1 0,5 0 16,-5 0-16,5 1 32,-5-6-32,0 5 16,0 0 16,0-5 16,0 0-48,0 0 64,0 5-16,0-5 16,0 0 17,0 0-81,0 0 64,5 0 32,-5 0 0,6 0-16,-6 0-80,5-2 96,0-1-16,-5 0 32,0-2-32,0 5-80,5-5 64,-5 0 16,5-1 0,-5 1 32,0 5-112,0-8 96,0 3 0,0 0-16,0 0-64,0 5-16,0-5-16,0-1-112,0 4-224,0-1-336,0 3 688,0-2-1233,0-1-720,-2 3-704,-3 0-2722,5 0 5379,0 0 0</inkml:trace>
  <inkml:trace contextRef="#ctx0" brushRef="#br0" timeOffset="1096">761 22 3457,'0'0'0,"0"0"0,0 0 880,0-3-31,0 0-49,0 1-47,0 2-753,0-3 752,6 1-48,-6-1-47,0 0-1,0 3-656,5 0 544,-5 0-112,0-2-144,0 2-63,0 0-225,0 0 128,5 0 0,-5 0-32,0 0-48,0 0-48,0 0 48,0 5 0,0-5 0,-3 5-32,3-5-16,-2 5 32,-1 1 16,1-6 0,-1 5 16,3-5-64,-3 5 32,3 0-16,0 3-16,0 0 0,0-8 0,0 8 0,0-1 32,0 17-32,0-16 0,0-8 0,0 23 0,0-15 0,0 18 0,6-18-32,-6-8 32,5 31 32,0-23-32,-5 23-32,0-23 32,0-8 0,5 29 0,-5-21 0,5 20 0,-5-20 32,0-8-32,6 23 16,-1-15-16,0 13 32,-5-16-16,0-5-16,0 8 48,8 0-16,-3 0 32,3 0 16,-8-8-80,8 5 48,0 0 32,-3-5 0,3 5 48,-8-5-128,5 0 64,3 0 64,-3 0-32,0 0 48,-5 0-144,5 0 160,0 0 1,-5 0-1,6 0 32,-6 0-192,5-2 176,0-1 0,0-2-16,-5 0-32,0 5-128,6-8 80,-6 3-16,5-1-96,0-1-368,-5 7 400,0-6-1201,5-1-1488,-5 1-4130,0 6 6819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3:35.2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45 3057,'0'0'0,"0"0"736,0 0-736,-3 0 721,1 0 15,-1 0 0,0 0-15,3 0-721,0 0 688,0 0-48,0 0-64,0 0-79,0 0-497,0 0 480,0 0-112,0 0-64,0 0-32,0 0-272,0 5 208,6-5-32,-1 0-15,0 5-1,-5-5-160,5 0 128,-5 0-48,6 5-32,-1-5 0,-5 0-48,5 6 16,0-1-16,-5 0 16,5 0-16,-5-5 0,0 5 0,0 1 0,0 1-16,0 14 32,0-21-16,0 5 0,0 3 0,0 18 16,-2-20-32,2-6 16,0 20 0,-3-14 16,3 1 0,0 1-16,0-8 0,0 8 32,0 0-32,0-3 16,-2 0 0,2-5-16,0 6 64,0-1 0,0-5 32,0 0 0,0 0-96,0 0 112,0 0-48,0 0 16,0 0-32,0 0-48,0 5 80,0-5-32,0 0 32,0 0 0,0 0-80,0 0 48,0 0-16,0 0-16,0 0 16,0 0-32,5 0 16,0 0 16,-5 0-32,5-3 0,-5 1 0,0 2-16,0 0 16,5-3 0,1 3 16,-1 0-16,0 0 0,-5 0 0,5-2 32,0 2-32,3-3 16,-8 3-16,8-3 0,-3 3 0,3-2 0,13-1 16,-21 3-16,0-2 16,21-1-16,-16 0 32,3-2-32,-8 5 0,23-5 16,-17 0-16,17-1 16,-18 4-32,-5 2 16,8-3 0,13 1 0,-16-1 0,0 3 0,-5 0 0,8 0 0,0 0 0,-3 0-16,0 0 16,-5 0 0,8 0 16,-3 5-32,1 3-16,1 0 16,-7-8 16,6 8-64,-1 0 64,0-1-16,0 1 32,-5-8-16,8 21-16,0-21 32,-3 8-32,0 0 32,-5-8-16,6 7 32,-6 1-64,5-3 64,-5 3-64,5-2 16,-5-6 16,0 5 16,5 0-16,-5-5 32,0 0-32,5 0 0,-5 0 16,0 5 0,0-5-32,0 0 16,0 5 16,0-5-16,0 0-16,0 6 16,0-1 0,0-5 0,0 5 16,0 3-32,0 0 32,0-1-16,0-7 0,0 8-16,-2 0 16,-1-3 16,-2 3-16,5-8 0,-3 8 0,1-3 0,-1 0 16,-2 1-16,5-6 0,-3 5 32,-4 0-16,1 0 0,1-5 0,5 0-16,-8 5 64,3 1-16,0-6 0,-3 5-15,8-5-33,-5 0 16,0 0 0,-3 5 32,3-5-16,5 0-32,-8 0 32,0 0 0,0 5-16,0-5 16,8 0-32,-8 5 0,1-5 16,-1 0-16,0 6 0,8-6 0,-8 5 16,0 0-16,1 0 32,-1 1-32,8-6 0,-8 0 0,3 5 16,-3-5 0,0 5-16,8-5 0,-3 0 16,1 5 16,-1-5 0,1 0 16,2 0-48,-3 0 80,-2 0 0,2 0 48,-2 0-48,5 0-80,-5 0 80,0 0 32,-1-2-32,-1-1-16,7 3-64,-6-3 64,-1-2-16,-1 0 32,0 2-16,8 3-64,-8-5 48,-2 3-32,-1-4-32,3 4 16,8 2 0,-7-3 0,-1 0-32,0 3 64,0 0-32,8 0 0,-8 0 16,1 0-16,1 0 16,-2 0-16,8 0 0,-2 0 0,-1 0-16,1 0 16,-1 0 0,3 0 0,-3 0 16,1 0-16,-1 0 32,1 0-32,2 0 0,-3 0 16,0 0-16,3 0 16,0 0-16,-2 6 32,-1-6-32,3 0-224,0 0-736,0 0 960,5-3-2577,3 0-4707,-8 3 7284</inkml:trace>
  <inkml:trace contextRef="#ctx0" brushRef="#br0" timeOffset="588">65 0 1312,'0'0'0,"-5"0"1249,3 0-689,-1 0-80,3 0-480,-5 0 464,2 0-47,1 0-33,-1 0 0,3 0-384,-3 0 400,1 0 32,-1 0-32,3 0 17,0 0-417,0 6 400,0-6 48,0 0 0,0 0 16,0 0-464,5 0 449,1 0-65,-6 0-80,7 0-112,-7 0-192,8 0 144,0 0-16,15 0-32,-17 0 32,17 0-48,-15 0 0,18-3-16,-21 3 0,-5 0-64,21 0 64,-16 0 0,19 0-15,-16 0-1,12 0-16,-12 0 0,0 0 16,13 0-16,-21 0-32,0 0 32,5 0 32,0 0-32,0 5 32,-5-5-64,6 5 32,-6 1-16,0-6 32,0 5-16,0-5-32,0 5 48,0 0 32,0 0 0,0 1 32,0-6-112,-3 5 144,0 0-16,1 0 32,-1 1-64,3-6-96,-5 5 16,2 0-48,1-5-160,-1 5-128,3-5 320,0 0-512,0 0-273,0 0-479,0 0-721,0 0 1985,8 0-4562,-8 0 4562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3:36.8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 1968,'0'0'0,"0"0"657,0 0-657,-3 0 496,-2 0-64,2 0 48,1 0 33,2 0 63,0 0 16,0 0-32,0 0-47,0 0-513,0 5 464,0-5-80,0 0-16,0 5-48,0-5-320,0 0 240,0 5-63,0-5-1,0 5-48,0-5-128,0 6 112,0-6-16,5 5-32,0 0 16,-5-5-80,5 5 96,1-5 32,-1 6 32,3-6 0,-8 0-160,7 5 144,1-5-32,0 5-32,13-5 0,-21 0-80,0 5 48,21 0-32,-16-5-16,3 8-16,-8-8 16,21 5-16,-16 1 32,3-1 0,15 3-32,-23-8 16,5 7 32,19 14-32,-19-15 0,18 14 48,-23-20-48,8 6 16,16 17-32,-19-18 16,18 19-32,-23-24 32,6 8-16,17 15 0,-15-15 32,21 13 0,-9-16-16,-20-5 0,8 21 32,18-16-32,-18 16-48,16-16 48,-24-5 0,5 21 0,16-13 16,-16 12 32,3-14-16,-1 17 0,1-18 16,0 19 0,0-16 0,-8-8-48,5 26 32,0-18 16,1 18-16,-1-19 64,-5-7-96,0 26 97,5-18 15,-5 18 0,0-18-16,0-8-96,0 21 64,0-16 0,0 16 16,0-16 32,0-5-112,0 8 128,0 0-48,0 0 80,-3 0-32,3-8-128,-2 7 160,-3 1-16,-1 0-96,-2 0 32,8-8-80,-7 8 64,-1-1 0,0-1 32,0-1 0,8-5-96,-8 5 96,1-5 33,1 0 15,-1 0-80,7 0-64,-6 0 96,-1 0 32,1 0-48,1-3 0,5 3-80,-5-2 64,0-1-64,-1 1 16,1 2-32,5 0 16,-8 0 16,6 0-16,-3 0-16,2 0 32,3 0-16,0 0-16,-3 0 16,1 0 16,-3 0-48,5 0 32,-3 0 16,3 0 32,0 0-32,0 0-16,0 0-16,0 0 32,0 0 32,0 0-48,0 0 32,0 0-48,0 0 16,0 0 16,0-3-32,5 3 80,-5 0-64,0-3 16,0 3 0,0-2 16,0 2-64,0 0 32,0-3 0,0 3 32,-2 0-16,2 0-16,-6 0 0,1 0 0,-3 0 16,1 5-16,7-5 0,-8 0 0,-13 6-32,13-6 32,-2 5 16,10-5-16,-21 0-16,13 5 48,0 0-32,0-5-32,8 0 32,-8 6-48,3-6 48,-3 5 16,6-5-16,2 0 0,-3 0 48,1 0-64,2 0 16,0 0 16,0 0 0,0 0 16,0 0-32,5 0 32,-5 0 16,0 0 0,5 0 48,-5 0-96,5-3 16,0 1 16,1-1 0,-1 0-32,-5 3 0,0-5 64,5 2 32,0-2-32,1 0-96,-6 5 32,5-5-128,3 0-112,-1-1-480,1-1-561,-8 7 1281,8-6-2177,-3 4-944,0-3-2066,-5 5 5187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3:40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89 2337,'0'0'0,"-2"-2"736,2 2-736,-3-3 576,-5 0-16,6 1-15,-1-1-49,3 3-496,-3 0 464,1 0-32,-1-2-32,3 2 1,0 0-401,-3 0 416,1-3-16,-1 0 48,1 3-96,2 0-352,-3-2 337,0-1 15,1 1-48,-1-4 0,3 6-304,0-2 256,0-3-80,0 2-16,0-2-48,0 5-112,5-5 112,-5-1 0,6 1-64,-1 3 0,-5 2-48,5-6 32,3 4-32,0-1 17,0 0-1,-8 3-16,7-2-16,14-1 16,-16 3 0,1 0 16,-6 0-16,7 0-16,1 0 16,0 0 16,0-2-32,-8 2 16,21 0 16,-16 0-49,3 0-15,13 0 0,-21 0 48,0 5 16,7-5-16,1 8 32,-3 0 0,-5-8-32,6 7 16,-1-1-16,3-1-16,-3 0 32,-5-5-16,8 5 0,-3 3 17,0-3-1,0 0-16,-5-5 0,6 6 0,-6-1 16,5 0 32,0 0-64,-5-5 16,5 5 0,-5 1-64,0-1 96,0-5-32,0 8 32,-2-3 0,-6 3-16,3 0 0,5-8-16,-8 20 48,-3-20-48,1 8 32,-14 0-48,24-8 16,-7 8 16,-4 0-16,-10 0 16,16-3 0,5-5-16,-8 5 0,1 0 16,1-5 16,4 5 0,2-5-32,-5 0 32,2 0 16,-2 0-16,2 0 48,3 0-80,-3 0 96,3 0-32,0 0 32,0 0-96,0 0 32,6 0-32,-1 0 0,-5 0 0,8 0 16,0 0 0,12 0 0,-14 0 32,-6 0-48,7 0 0,14 0-32,-13 0 32,13 0 0,-21 0 0,5 0 32,21 0-16,-18-2-16,18 2 0,-26 0 0,8 0-16,15 0-16,-17 0 0,-1 0 0,-5 0 32,8 0 0,-1 5 16,-1 0-16,-6 3 0,0-8 0,5 8-16,-5 0-16,0-1 64,-3 14 16,3-21-48,-2 5 0,-1 3 16,-2 13 32,2-16-64,3-5 16,-8 8 16,1 16-16,-4-19 16,-10 3 0,21-8-16,-5 23 48,-16-23-16,13 8-16,-2 15 0,10-23-16,-26 0 32,16 21 0,-17-16 16,17 1-32,10-6-16,-26 7-48,18 14 32,-18-15 16,16 1 0,10-7 0,-29 8 16,6 0 32,-1 0-32,14-3 80,10-5-96,-24 5 96,16 0-16,-2 1 32,0-1-32,10-5-80,-11 5 64,3-5 0,6 0 16,-1 0-48,3 0-32,0 0 80,-3 0-16,3 0-48,0 0 48,0 0-64,0 0 65,0 0 15,6 0-32,-6 0-48,0 0 48,8-3-16,-1 1 0,1-3 48,-8 5-80,24-3 96,-19-2-144,3 0-224,15-3-529,-23 8 801,8-5-1713,13-1-1312,-13 4-2562,-8 2 5587</inkml:trace>
  <inkml:trace contextRef="#ctx0" brushRef="#br0" timeOffset="1530">616 386 3457,'0'0'0,"0"0"1825,0-2-961,0 2-864,0-8 721,0 0-81,7 0-128,-1 3-176,-6 5-336,5-5 176,0 2-80,0 1-48,-5-1 0,0 3-48,8-3-16,-3 1 49,0 2-33,3 0 0,-3-3 32,1 3-32,-6 0 16,5-2 80,-5 2-96,5-3 192,0 3 112,-5-3 112,0 3 48,0 0-464,6-2 416,-6-1 17,0 3-145,0-2-32,0 2-256,0-3 144,0 3-16,0 0-80,0 0-32,0 0-16,0 0-32,0 0 48,0 5-32,0-5 16,0 5 16,-3 3 0,0 0-32,1 0 32,2-8-16,-6 8-32,4 13 16,-3-16 32,2 3-32,3-8 16,-8 26 32,0-19-16,-12 25-16,9-11 80,11-21-80,-23 26 64,2-3 16,-5 1 16,5-1-16,21-23-80,-29 23 64,3 1 48,5-1-48,-5-2 16,26-21-80,-10 21 96,-19 0-64,19-13 0,-14 15 0,24-23-32,-10 8 48,-14 13-16,19-16 32,-3 3 1,8-8-65,-7 8 80,4-3 0,-5 3 0,3-3 16,5-5-96,-3 0 64,1 5 0,2-5 48,0 0-80,0 0-32,0 0 80,0 0-80,0 0 176,0 0-96,5 0 64,0-2-16,-5 2-128,5-6 64,3-2 48,0 1-32,0-1-16,-8 8-64,23-8-64,-17-2-336,20-11-592,-19 13-833,-7 8 1825,26-10-3154,-18-1-2736,-8 11 5890</inkml:trace>
  <inkml:trace contextRef="#ctx0" brushRef="#br0" timeOffset="1531">597 725 2817,'0'0'0,"0"0"0,0 0 1280,0-2-415,0-1-49,5 0-48,-5 3-768,0-2 705,0-1-145,0 3-80,0 0-15,0 0-465,0 0 464,0-3-16,0 1 0,6-1-32,-6 3-416,0-2 368,0-1-47,0-2-81,5 2-16,-5 3-224,5-5 240,-5 2 32,5-2-96,-5 3 32,0 2-208,0-6 128,6 1-48,-1 0 16,3-3-64,-8 8-32,7-5 48,1-3 32,0 3-15,0-3-33,-8 8-32,8-5 48,-1 0-16,17-1 32,-19 1-80,-5 5 16,8-5 0,0 2 16,-3 1-32,0-1 32,-5 3-16,5-2 48,3-1-16,0 3-48,0 0 0,-8 0 16,8 0-32,-3 0 16,0 0 32,-5 0 32,0 0-48,5 0-16,3 0-32,-3 5 48,3-5-32,-8 0 32,5 5 0,1 1 0,-1-1-32,0 0 32,-5-5 0,0 5-32,8 0 16,-3 3 32,3-2 0,-8-6-16,5 5 16,-5 0 16,5 0-64,-5 3 32,0-8 0,0 8 32,6 0-64,-6-1 64,0 1-32,0-8 0,0 8 16,0 0-32,0 0 16,-3 0 16,3-8-16,-11 23-16,-9-18 48,12 3 16,-16 13-32,24-21-16,-7 5 16,-17 3-16,14 13 32,-14-16-32,24-5 0,-8 5 32,-12 3-48,12 0 32,-3 0-16,11-8 0,-10 5 48,-1 0 16,1 0-32,2 0 32,8-5-64,-5 6 0,-3-1-16,6 0-32,-1-5 16,3 0 32,-3 5-32,3 1 16,0-1 16,-2 0 0,2-5 0,0 5 0,-3 0-16,3-5 32,0 6 0,0-6-16,5 0 32,1 5-16,-1-5 0,-5 0-16,8 0 16,-1 0 16,1 0-32,0 0 16,-8 0-16,21 0 16,-16 0 16,3 0-32,15-3-32,-23 3 32,8-2-16,18-1 32,-18 0 16,21 1-16,-29 2-16,8-3 0,20 1-16,-7-1 32,0-2-16,-21 5 0,21-5-16,2-1 64,3 4-64,0-4 64,-26 6-48,26-2 0,-5-1-32,-13 1 64,0 2-32,-8 0 0,23 0-32,-17 0 64,-6 5-32,7 0-48,-7-5 48,6 8 16,-6-3 16,0 3-80,0 0 96,0-8-48,-3 8 16,-5-3 0,0 3 32,1-1 16,7-7-64,-6 6 32,-1 1 32,-1-1 0,-3-1-16,11-5-48,-10 0 16,2 5 48,5-5 0,-2 0 16,5 0-80,-5 0 128,0 0-16,-3 0 0,5 0 32,3 0-144,-2 0 112,-1-3 16,1 1-64,2-1 0,0 3-64,0-5-16,0 0-48,5 0-160,0 2-144,-5 3 368,5-3-624,3 1-337,-3-1-255,0-2-433,-5 5 1649,6-3-2193,-9 3-320,3 0-1649,0 0 4162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20.4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99 136 2417,'0'0'0,"0"0"0,-2 0 880,-6 0-128,0 0 1,0-3-33,8 3-720,-8 0 688,0 0-79,1 0-65,1-2-32,6 2-512,-5 0 480,0 0-79,0-3-65,2 0-64,3 3-272,-5-2 256,2-1-48,1 3 0,-1 0-80,3 0-128,-2-2 112,2 2-112,-3 0 96,0 0-32,1 0 0,-1 0-32,3 0-32,0-3 32,0 3-16,0 0 32,0-3 16,0 3-64,0-2 48,0 2 16,0-3 0,0-2-48,0 5-16,0-3 65,0-2-49,0 3 48,0-4-16,0 6-48,0-5 32,0 0 16,5-3-16,-5 3 0,0 5-32,6-5 48,-1 2-32,0-2 32,0 0-32,-5 5-16,0-6 0,5 1 16,1 0 0,-6 0-32,0 5 16,5-3 64,-5-2-48,5 2 0,0 1 0,-5 2-16,5-3-32,-5 1 48,6-1-32,-1 3 16,-5 0 0,0-3 16,5 3-32,0 0 48,-5 0-32,6 0 32,-1 0-48,-5 0 32,5 0-32,-5 0 16,0 0-16,5 0 32,0 0-32,-5 0 16,6 0 0,-1 6 0,0-6 16,0 0-16,-5 0 0,5 5 0,1-5 0,1 0 0,-1 0 16,-6 0-16,7 5 32,1-5-32,0 0 0,0 0 0,-8 0 0,8 0-32,0 0 16,12 0 32,-20 5-16,0-5 0,8 0 32,0 5-32,0 1-48,0-1 16,-8-5 32,5 8 0,0-1 0,0 1 48,-5 13 0,0-21-48,6 5 16,-1 3-16,0 0-16,0 0 0,-5-8 16,0 21-32,5-21 32,1 7 32,-6 1-16,0-8-16,5 5 32,0 1-32,-5-1 0,5-5-16,-5 0 16,5 5 0,1 0 0,-6-5 32,0 0-32,0 0 32,5 0-32,-5 6 16,0-6 0,0 0-16,0 0 16,0 0 0,0 0 48,0 0-32,0 0-32,0 5 32,0-5 0,0 5-32,-3 0 32,3-5-32,-2 5 32,-4 3-16,-1 0 16,-1 0-32,8-8 0,-8 21 16,0-16 16,-2 3-16,-1 0 16,11-8-32,-7 20 0,-4-14 48,1 1-32,-1 1-32,11-8 16,-8 21 16,1-16 0,-1 1 0,-3 1 48,11-7-64,-7 6 16,-4 1 0,3-1 32,0 1-64,8-7 16,-7 6 16,1-1 0,1 0-16,-3 0 0,8-5 0,-5 5 16,0 1-16,0-6 32,2 5-16,3-5-16,-2 5 0,-4-5-16,4 5 32,-1 1-16,3-6 0,-8 5 0,6 0 16,-3 0-32,2 0 32,3-5-16,-3 6-16,1-6 0,-1 5 32,3 0-32,0-5 16,0 0 32,0 0-32,0 0 48,5 0-16,1 0 0,-1-3 16,-5 3-48,5-2 16,0 2-32,0-3 32,1 3-32,-6 0 16,7 0 0,1-2 16,0 2-48,-3 0 32,-5 0 0,8 0 0,0 0-32,13 5 80,-13-5-48,-8 0 0,20 0-16,-12 5-16,21-5 16,-21 0 16,-8 0 0,31 0 0,-10-3 0,5-2 16,-3-3 16,-23 8-32,26-20 32,-2 12 16,-1-13-32,-2 13 0,-21 8-16,21-21 0,0 13 16,-13 1 32,-1-1-16,-7 8-32,8-5 32,0 2-32,-8 3-32,0 0 32,-2 5 32,-6 16 0,0-13 32,8-8-64,-24 23 80,17-15-80,-4 21 32,1-21 0,10-8-32,-11 23-32,4-18 80,-1 16-32,0-16 49,8-5-65,-5 8 48,2 0-32,3 0-96,0-3-193,0-5 273,5 0-544,0 0-480,1 0-769,-1 0-848,-5 0 2641,5 0-4995,-5 0 4995</inkml:trace>
  <inkml:trace contextRef="#ctx0" brushRef="#br0" timeOffset="1378">78 621 2096,'0'0'0,"0"0"0,-2 5 1569,-1-5-832,-2 0-17,2 0 0,3 0-720,-5 0 640,2 5-111,1-5-65,2 0-16,0 0-448,0 0 384,0 0-32,0 0-31,0 0-33,0 0-288,0 0 272,0 0 16,0 0 16,0-3-32,0 3-272,5-2 272,0-1-15,-5-2-17,5 2-16,-5 3-224,6-5 208,-6 3-48,5-1-64,0 0-64,-5 3-32,0-2 32,5 2-16,-5 0 16,0 0-32,6 0 16,-6 0 16,0 5-32,5-5-32,-5 0 32,0 5 0,5-5-16,0 5 32,-5 1-32,0-6 16,5 5 16,-5 0-32,6 0 0,-6 3 32,0-8-16,5 8 0,-5-3 0,5 0 48,0 0-80,-5-5 32,0 6 32,5-6 0,1 0 16,-1 0-16,-5 0-32,5 0 32,0 0 0,1 0-16,1 0-16,-7 0 0,8 0 32,0 0-48,0 0 16,0 0 32,-8 0-32,20 0 32,-14 0-16,1 0 16,14 0-32,-21 0 0,6 0 0,-1 0 0,3 0 0,12 0-16,-20 0 16,6 0 0,1 0-16,14 0 16,-15 0 0,-6 0 0,7 0 16,1 0-16,13 0 0,-16 0 16,-5 0-16,8 0-16,13 5 32,-13-5-48,-8 0 32,21 0 0,-21 0 16,7 0-16,1 5 16,-8-5-16,8 0 48,0 0-32,0 0-16,12 0 0,-20 0 0,6 0 0,-1 0 0,3 0 48,13 0-48,-21 0 0,5 0 0,3 0 16,15 0-64,-18-2 80,-5 2-32,8-3 0,13 0 0,-16 1-32,16 2 16,-21 0 16,5-3-32,0 3 48,3 0 16,0 0-32,-8 0 0,21 0 32,-16 0-64,3 0 16,0 0 32,-8 0-16,8 0 0,-3 0 0,0 0 0,0 0-16,-5 0 16,5 0 16,1 5 16,-6-5 0,0 0-32,0 6 16,5-6-32,-5 0 48,0 0-32,0 0 64,0 0 16,0 0 0,0 0 0,0 0-80,0 0 64,0 0 16,0 0-16,0 0-32,0 0-32,0 0 49,0 0-17,0 0 16,0 0-48,0 0 0,0 0 64,0 0-32,0 0-32,0 0 16,5 0-16,-5 0-160,0 0-417,0 0 577,0 0-1264,0 0-1153,0 5-3666,0-5 6083</inkml:trace>
  <inkml:trace contextRef="#ctx0" brushRef="#br0" timeOffset="2695">375 944 2048,'0'0'0,"0"0"0,0-3 1665,6 1-880,-1-4-1,0 1-64,-5 5-720,5-8 673,0 3-113,1 0-96,-1 2-64,-5 3-400,5-5 320,0 0-48,1 2-63,1 1-49,-7 2-160,6-3 128,-1 0-64,-5 3 0,0 0-16,0 0-48,5 0 32,0-2 32,-5 2 0,5 0 32,-5 0-96,0 0 176,6 0 16,-1 0 48,-5-3-48,0 3-192,8 0 128,-3-2 0,3 2-48,-1-3 0,-7 3-80,8-3 80,0 1-31,0-1-1,13 3-32,-21 0-16,5 0 16,3 0 0,15 0-16,-18-2 16,-5 2-16,24 0 32,-19 0-64,3 0 64,13 0-32,-21 0 0,0 0-48,8 7 48,-3-1-16,0 1 32,-5-7-16,5 8 0,3 13 16,-3-16 16,-5 0-16,0-5-16,6 8 16,-6 0 16,0 0-64,5 13 48,-5-21-16,0 8 0,0 15 64,0-18-48,0-5-16,0 8 48,0 13 32,0-21 0,-3 5-32,3-5-48,-2 5 48,-1-5-16,0 6 0,1-1 16,2-5-48,-3 0 32,0 0 48,1 5-64,-1-5 48,3 0-64,-2 0 80,-1 5-48,0-5 64,1 0 0,2 0-96,-5 0 160,2 0 0,-2 0 0,0 0-32,5 0-128,-3 0 112,-2 0-32,2-2-64,1-1 48,2 3-64,-3-3 16,0 3-16,1-2 32,2 2-32,0-3 33,0 3-1,0-2-32,0-1 0,0 3 0,0 0-16,0-3 16,0 3-16,0-2 48,0 2-32,0-3 32,0 1-16,0 2 0,0 0-16,5-3 0,-5 3-16,0 0 0,0 0-16,0 0 32,0 0 32,5 0-16,-5 0 0,0 0-16,0 0 16,0 0-16,5 5-16,1-5-48,-6 5 64,5 1-16,-5-6 16,5 0-16,0 5 32,-5-5-32,5 5 16,-5-5 0,6 0 0,-1 0-33,3 0 33,0 0-16,-8 0 16,7 0 0,-1 5 0,1-5 16,1 0-16,-8 0 0,5 5-16,3-5 0,-3 6 0,1-6 32,-6 0-16,5 5 0,0-5-16,0 5-32,0 0 16,-5-5 32,6 8-48,-1 0 48,0 0-32,0 15 32,-5-23 0,6 5-32,-6 16 16,5-16 32,-5 16 16,0-21-32,5 6 32,-5 14-32,0-14-16,0 1 32,0-7-16,0 21-16,0-16 48,0 3 0,0 0-32,0-8 0,0 21 16,0-21 0,0 8 0,0 0-16,0-8 0,-3 5 48,1 3-48,-1-3 16,1 0 33,2-5-49,-3 0 0,0 5 80,1 0-48,-3-5 48,5 0-80,-6 6 128,4-6-48,-4 0 0,1 0 48,5 0-128,-5 5 128,0-5 64,-3 0-32,3 0 32,5 0-192,-8 5 128,0-5-16,0 0-16,1 0-32,7 0-64,-8 5 96,0-5-48,0 6-32,-13-6 32,21 0-48,-2 5 0,-9-5 64,1 0 0,-1 5-48,11-5-16,-7 0 16,-1 0 32,-3 0 16,3 0 49,8 0-113,-10 0 112,2-3 0,0 1-32,1-1 16,7 3-96,-8-2 96,0-6 0,0 0 64,0 0-48,8 8-112,-7-8 112,-1 0-16,0 1-48,0-1 0,8 8-48,-10-8 48,2 3-48,0-3 0,0 3 16,8 5-16,-8-5 0,3 2 48,0-2-32,2 2-32,3 3 16,-2-5 0,-1 0-32,1 2 32,-1 0 48,3 3-48,-3-5 32,3 3-32,0-4 16,0 1-32,0 5 16,0-2 48,0-4-80,0-1 32,0-1 0,0 8 0,0-8-16,0 3 32,0-3-16,0 5 32,0 3-32,0-2 0,0-1 0,0 0 16,0 1-32,0 2 16,0 0 16,0-3 32,-2 3-80,2 0 32,0 0-16,-3 0 0,0 0-16,3 8 80,0-8-48,-2 5 16,2 3-32,0 13 0,0-16-32,0-5 48,0 21-32,0-16-16,0 16-176,0-16-224,0-5 448,5 8-705,0 0-303,1 13-337,-1-21-319,-5 0 1664,8 5-2321,-8 3-321,5-3-2016,-5-5 4658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25.2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235 1 3041,'0'0'0,"-2"0"576,-1 0 16,0 0-15,3 0-577,-5 5 576,0-5-80,0 5-64,0 1-47,5-6-385,-6 5 352,-1 0-32,1 3-48,-1-3 0,7-5-272,-6 5 208,1 0 32,0 1 0,0-1 17,5-5-257,-6 5 272,1 0 0,3 1-48,-1-6-32,3 0-192,-3 0 128,1 5 16,-1-5-16,1 0-16,2 0-112,-3 5 96,0-5 0,3 5-48,-2-5 32,2 0-80,-3 5 48,1 1 16,-1-1-32,-2 0 0,5-5-32,-5 8 16,-1 0 0,1 12 16,0-14-32,5-6 0,-3 21 0,-4-16 16,1 18 16,-2-15-15,8-8-17,-7 26 64,-1-5-64,0 0 0,0 2 32,8-23-32,-5 24 16,-3 2 0,3 0 32,0 0-48,5-26 0,-3 23 16,1 1-16,-1 2 16,0-3-16,3-23 0,-2 29 16,2 2-16,0 1 16,0-1-16,0-31 0,0 28-16,0 1 80,0-3-96,5 0 80,-5-26-48,5 26 48,0 0 0,1 0-16,1-5 32,-7-21-64,8 21 48,0-13 16,0 18 32,0-18-48,-8-8-48,5 21 112,3-16-32,-3 3 16,0 0 48,-5-8-144,5 7 144,1 1-16,-1-3 0,0 1 16,-5-6-144,8 0 144,-3 0 16,3 0-15,0 0-33,-8 0-112,7 0 112,1 0 0,0 0 0,-3 0-32,-5 0-80,6 0 80,-1-3-64,0 3 32,0 0 0,-5 0-48,5 0 0,-5 0 32,6 0-48,-6 0 16,0 5 48,5-5-80,-5 5 64,0-5-32,0 6 16,0-1-16,0 0 16,0 3 32,0-8-48,0 21 32,0-16 32,0 0-16,0 3 16,0-8-64,0 5-16,-3 0-80,3-5-208,0 0-336,0 0 640,0 0-1009,0 0-544,5 0-704,34-28-3025,-39 28 5282,0 0 0</inkml:trace>
  <inkml:trace contextRef="#ctx0" brushRef="#br0" timeOffset="1715">355 308 1664,'0'0'0,"0"0"0,-8 0 1121,0 0-657,1 0 16,1 0 64,6 0-544,-2 0 513,-1 0-17,1 0-16,-1 6-64,3-6-416,0 0 417,0 0 15,-3 5 32,3-5-32,0 0-432,-2 0 384,-1 5-16,1-5-63,2 0-17,0 0-288,0 0 272,0 0-80,-3 0 0,0 0-32,3 0-160,0 0 160,-2 0 0,2 0-16,0 0 0,0 0-144,0 0 112,0-3 17,0 1-17,0-1 0,0 3-112,0-2 80,5-1-16,-5 0 0,5 1-32,-5 2-32,0 0 32,5 0-64,-5 0 32,6 5 32,-6 0-32,5 0 32,-5-5-32,0 8 16,5 0-16,-5-3 0,5 3-16,-5-8 16,5 8-32,1-3 64,-6 0 0,5 1-16,-5-6-16,0 5 32,8 0-64,0 0 32,-1 3 0,-7-8 0,21 5 32,-16 3-32,3 0 16,0 0 0,-8-8-16,21 21 32,-16-16-32,16 18-16,-13-15-16,-8-8 32,26 31-16,-18-10-16,20 3 16,-20 2 16,-8-26 0,26 23 0,-18 1 0,13-4 48,-16-12-48,-5-8 0,8 29 32,0-21-48,-3 15 16,0-18 32,-5-5-32,5 21 16,1-16 48,-6 3 0,5 0-16,-5-8-48,0 8 96,0 13 0,0-21-16,0 5 32,0-5-112,0 8 64,0-3 0,-3 3-16,3-3 16,0-5-64,0 5 16,0 0 16,0 1-32,0 2 0,0-8 0,0 7 0,0 1 0,0 0 16,0 0-16,0-8 0,0 5-16,0 3 32,5-3 0,-5 0-16,0-5 0,0 5 32,6 1 0,-6-6-16,0 5 64,0-5-80,0 0 96,0 0-16,0 0 48,0 0-16,0 0-112,0 0 145,0 0 15,0 0 16,0 0-64,0 0-112,0-3 80,0-2-32,0 0-144,0-3-224,0 8 320,0-8-785,0 0-527,0-12-849,-3 14-529,3 6 2690,-3-21-4770,3 21 4770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27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391 40 2176,'0'0'0,"-3"0"801,-2 0-321,5 0-480,-5 0 480,2 0 81,-2 0 95,3 0-16,2 0-640,-6 0 640,4 0-47,-3 0-65,5 0-528,-3 0 496,3 0-496,0-3 448,0 0-31,0-2-49,0 2-48,0 3-320,0-5 320,0 3-128,5-4-32,-5 1-16,0 5-144,5-2 16,1-1 48,-6 0-80,5 3-16,0 0 32,-5 0-16,5 0 16,-5 6 0,0-6 0,5 7 16,-5 1 16,0 13-16,0-16 32,0-5-48,0 21 64,0-16 0,-2 16 16,-1-16-32,3-5-48,-2 21 112,-6-15 17,5 1 47,-2 1-32,5-8-144,-3 8 128,1 0 48,-1-3-48,1 0 16,2-5-144,0 0 160,-3 5-32,3-5 32,-3 6-32,3-6-128,0 0 128,0 0-16,-2 0-32,-1 0 0,3 0-80,-2 0 64,-1 0 16,-5 5-64,3-5 17,5 0-33,-8 5 16,0 0-32,-2 3 16,-11 0 16,21-8-16,-10 23 48,-16-15-16,15 18-16,-15-18 16,26-8-32,-23 29 16,2-21 64,0 15-80,0-15 64,21-8-64,-21 8 32,11 15 32,-14-23 16,16 8-32,8-8-48,-10 8 80,2 0-32,0-1-32,1-1 32,7-6-48,-8 5 0,3 0 0,2 0 64,0 0-64,3-5 0,-2 0 16,2 6-16,-3-6-16,3 5-16,0-5 32,0 5 32,0-5-16,5 0-16,-5 0 0,6 5 16,-1-5 32,0 0-32,-5 0 0,0 0-16,5 5 32,0-5-32,-5 0 32,6 0 32,-6 0-64,5 0 64,0 0-16,3 0 32,-3 0-32,-5 0-48,21-2-32,-16-6-80,19 0-352,-17-2-417,-7 10 881,29-21-1408,-8 13-1041,-13-2-3730,-8 10 6179</inkml:trace>
  <inkml:trace contextRef="#ctx0" brushRef="#br0" timeOffset="1255">662 344 3009,'0'0'0,"-3"-2"592,3-1-48,-2-2-31,2 5-513,-3-5 496,1 0-64,-1 2-16,0 0-16,3 3-400,-2-2 321,-1-1-17,1 1-32,-1-1 16,3 3-288,-3 0 320,1-3-16,-1 3 32,3 0-31,0 0-305,0 0 256,0 0 16,0 0-64,0 0 32,0 0-240,0 0 224,0 0 32,5-2 48,1-1-48,-6-2 1,5 2-1,0-5-48,3 6 0,-8 2-208,8-5 192,-3 2-48,3 0-32,-3 1-16,-5 2-96,8-3 48,0 3 16,-1 0-48,1 0 0,-8 0-16,8 5 32,0 1-32,0-1 32,-1 3-32,-7-8 0,21 5 0,-15 0 0,14 0 0,-14 1 16,-6-6-16,23 5 0,-15-5 16,18 0 0,-18 0 32,-8 0-48,23 0-16,-18 0 32,19 0-16,-19 0-16,-5 0 16,8 0 16,15 0-32,-23 0 32,8 5-16,-8-5 0,8 0-16,13 0 32,-21 0 0,5 0-32,-5 0 16,5 0 16,0 0-16,1 0 16,-1 0 16,-5 0-32,8 0 16,-3 0 0,3 0-16,0-3 16,-8 3-16,20-5 0,-14-3 32,1 1-16,14-1 0,-21 8-16,6-8 16,1 0 16,1 0-64,0 6 32,-8 2 0,8-3 0,-8 3 0,0 5-16,0 0 32,0 1 16,0-1-32,0-5 0,0 8 48,-3 0-16,3-1-16,-2-1 16,2-6-32,-3 5 32,3 0-16,-3 0 49,1 0-1,2-5-64,-3 0 48,3 6 16,-2-6-64,2 5-112,0-5 112,0 0-289,-3 5-223,3-5-320,-3 5-353,3-5 1185,-2 0-1665,-1 5-351,1 1 95,-4-6-1761,6 0 3682,0 0 0</inkml:trace>
  <inkml:trace contextRef="#ctx0" brushRef="#br0" timeOffset="1256">808 136 3809,'0'0'0,"0"0"0,0-3 1121,0 1-241,0-1-111,0-2-145,0 5-624,8-8 512,0-2-32,-1 2-128,-1 3-63,-6 5-289,5-3 176,0 0-80,-5 3-16,0 0-16,0 0 32,0 0-96,0 0 176,0 6 16,0 1 48,0 1 0,0-8-240,0 8 176,0 0-32,0 0-32,0 13 0,0-21-112,0 0 96,0 7 65,0-1 31,0-1 48,0-5-240,5 5 208,-5 0 0,0 0-64,6 1-16,-6-6-128,0 5 80,5 3-32,0 0-32,-5-1 32,0-7-48,0 21 16,5-16 32,0 19-16,-5-16 16,0-8-48,6 26 32,-6-18-16,5 18 0,-5-19 16,0-7-32,0 29 32,0-21 32,0 23-32,-3-23 0,3-8-32,-2 29 0,-1-22 16,0 20-32,1-22 64,2-5-48,0 21 32,-3-16-16,3 3 16,0-1 32,0-7-64,0 8 16,0 0 32,0 0-32,0-3 48,0-5-64,0 0 65,5 5 15,-5-5 0,6 0 16,-6 0-96,0 0 112,5 0-48,0 0 48,-5 0 0,0 0-112,5-2 80,-5-1 48,5 1 16,-5-4-16,0 6-128,0-2 144,0-4-16,0 1-112,0 0-112,0 5 96,0-5-576,0-3-721,0 0-1360,0 0-4050,0 8 6707,0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30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1 139 3137,'0'0'0,"0"-3"1200,0-5-351,0 8-849,0-21 816,5 14-79,-5-1-97,0 3-144,5 2-112,-5 0-16,0 1-15,0-1-1,0 3-352,0-2 352,0-1-64,0 3 0,0-3 0,0 3-288,0 0 272,0-2 17,6 2-1,-6-3-48,0 3-240,5-2 208,-5-1-16,0 0-64,5 1 48,-5 2-176,0-5 128,5 2-16,-5 3-32,5 0-32,-5 0-48,0 0 16,0 5-16,0 0 16,0-5-16,0 8 16,0 16-16,0-19 0,-2 16 0,2-21 0,-3 8 48,1 15-48,-1-15 16,0 15-16,3-23 0,-5 5 0,3 19 0,-1-19 16,3 3-16,0-8 0,0 23 0,0-17 0,0-1 0,0 3 32,0-8-32,0 7 16,5 1-16,-5 0 0,5 0 0,-5-8 0,0 8 0,0 0 0,6 12 0,-6-14-16,0-6 16,0 5 16,5 3-16,-5 12 0,5-20 0,-5 0 0,0 8 16,0 0-16,0 0 16,5-3-32,-5-5 16,6 5 16,-6 1 16,0-1-32,0-5 32,0 0-32,5 0 0,-5 0 64,5 0 17,-5 0-17,0 0-64,0 0 80,5 0-16,-5-3 0,5 1-32,-5 2-32,6-6 48,-1 1-32,3 0-32,-3 0 32,-5 5-16,8-5 16,-1-3 16,1 0 0,0 0-16,-8 8-16,24-10 32,-19-1-32,16 3 16,-16-2 32,-5 10-48,21-8 16,-16 0 0,16 1 0,-16-1-32,-5 8 16,8-8 0,13 3 0,-16-1 0,3 4 16,-8 2-16,20-3 0,-20 1-16,8-1 16,-2 0 0,-6 3 0,7 0 0,-1 0 16,-1 0-16,3 0 0,-8 0 0,5 6 0,3-1 0,-1 0 0,-1 0-16,-6-5 16,5 5 0,0 1-16,0-1 0,0 3-16,-5-8 32,6 8 0,-1-1 0,0 1 0,0 13 0,-5-21 0,0 5 32,0 3-16,6 0-32,-1 0 16,-5-8 0,5 8 0,0-1 0,-5 1 16,5 13-32,-5-21 16,6 5 0,-6 3 0,0 0 0,0 15 0,0-23 0,0 6 0,0 14 0,0-12 16,0 13 0,0-21-16,0 5 0,-3 16 16,0-16 16,-2 16-16,5-21-16,-2 5 16,-6 1 16,3 1 0,-1-1 16,6-6-48,-7 5 64,-1 0 0,0 0-48,0-5 48,8 0-64,-8 5 64,3-5 32,0 0 0,0 0-16,5 0-80,-11 0 64,3 0-16,1 0-16,-4-2 0,11 2-32,-8-3 80,-2-2-32,-1 0 48,1-3 0,10 8-96,-10-8 16,-11 0 80,16 1-64,-3-1 0,8 8-32,-8-8 32,0 3-32,5 2-16,-4 0 32,7 3-16,-6-2-16,4-1 0,-1 1-16,1 2 32,2 0 0,0 0-16,-3 0 0,3 0-16,0 0 32,-3 0-16,1 0 0,2 0 32,0 0-16,0 0 16,-3 0 16,3 0-32,-2 0 0,-1 5 0,0-5 32,1 0-32,2 0 0,-3 5 0,1-5 48,-1 0-48,0 0 48,3 0-48,-2 0 64,-3 0-15,2 0-17,0 0-32,3 0 0,0 0-16,0 0-33,0 0-127,0 0-272,0 0 448,0 0-944,0 5-625,0-5-800,0 8-576,0-8 2945,-2 8-5027,2-8 5027</inkml:trace>
  <inkml:trace contextRef="#ctx0" brushRef="#br0" timeOffset="490">97 79 2689,'0'0'0,"-2"0"512,-1 0-16,-2-3 48,5 3-544,-5-2 625,0-1-17,2 0-32,0 1-96,3 2-480,-2-3 449,2 1 15,0-1 48,0 3 16,0-3-47,5 1-65,-5-1-32,0 1-32,0 2-352,5-3 320,0 0 32,-5 1-63,0-1-17,0 3-272,6-2 208,-6-1-32,5 0-64,-5 1 0,0 2-112,5-3 96,0-2-32,0 2-16,1 1 0,-6 2-48,5-3 32,0 0-16,3 1 32,0-1-48,-8 3 0,8-2 0,-1 2 0,14 0 0,-21 0 0,8 0 0,13 0 16,-16 0-32,16 0 32,-21 0-16,5 0 0,19 0 16,-19 0 16,16 0-32,-21 0 0,5 0 0,3 0 0,15 0-32,-23 0 64,0 0-32,5 0 32,1 0 16,-6 0-32,5 0 16,-5 0-32,0 0 16,0 0 48,0 5 32,0 0 16,0-5-112,-3 5 96,-2 0-80,0 1-128,0-1-272,5-5 384,-6 5-800,-1 0-721,-1 3-1152,-3 13-2674,11-21 5347,0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31.4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1 0 3745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37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71 529 1664,'0'0'0,"0"0"496,-2 0-111,2 0-385,-3 0 352,-5 5 32,0-5 64,3 0 32,5 0-480,-2 6 481,-1-6 15,0 0-48,1 5 0,2-5-448,-3 0 400,1 0-15,-1 0-17,0 0-32,3 0-336,-2 0 288,-1 0 0,1 0-48,-1 0-32,3 0-208,0 0 177,0 5-1,-3-5 0,1 0 0,2 0-176,-3 0 176,3 5-32,-3-5 0,3 5-32,0-5-112,0 0 112,0 6 0,0-6 16,0 0 0,0 0-128,-2 5 96,2-5 64,0 5-64,0-5 16,0 0-112,0 5 96,0 0-15,0 1-17,0-1 0,0-5-64,0 5 48,0-5 16,5 5-16,0 0 0,-5-5-48,0 6 32,6-1 0,-1 0 0,0 0 16,-5-5-48,5 6 0,3 1 16,0 1-16,-3 0 16,-5-8-16,5 8 48,3 0-48,0-1 16,0 1 0,-8-8-16,21 8 48,-21 0-16,7 13 0,1-21 16,-8 0-48,8 8 0,-3-1 16,3 1 16,-3 0-32,-5-8 0,8 8 48,0-3-32,0 3 0,-1 0 0,-7-8-16,24 8 32,-19-1-16,3 1 0,15-3 16,-23-5-32,0 8 48,21 0-16,-21 0 0,8 13 0,-8-21-32,8 5 32,0 0 48,-3 3-16,0 0 0,-5-8-64,5 21 80,-5-16-32,0 16 16,0-16 0,0-5-64,6 23 80,-6-15 0,0 18 0,0-18 0,0-8-80,0 29 96,0-22-15,0 20-17,0-22 16,0 18-16,0-23-64,0 8 64,0 15 32,0-15-32,0 13 0,0-21-64,0 5 96,0 3-48,0 13 16,0-16 0,0-5-64,0 8 48,0 0 48,0 13-16,-3-16-32,3-5-48,-3 8 32,1 15-32,-1-18 48,1 3-32,2-8-16,0 26 16,0-20-16,0 14 48,0-14-48,0-6 0,-3 20 48,0-14-16,1 1 32,-1 1-16,3-8-48,-2 8 64,-1 0 0,0 0-16,1 0 32,2-8-80,-3 5 64,0 0 32,1-5-16,-1 8 0,3-8-80,-2 8 144,-1-1-47,0-1 47,-2-6 32,5 0-176,-2 5 176,-4-5 0,4 0-16,-1 0-32,3 0-128,-2 0 144,-1 0-64,0 0 32,1-3-32,2 3-80,-3-5 64,1-3-48,-1 6 16,0 2-16,3 0-16,-2-3 0,-1 3 48,1 0-48,2 0 0,-3 0-16,0 0 16,1 5 0,2-5 0,-3 8 16,1 0-16,-4-3 32,1 0-32,5-5 0,-3 0 0,1 5 16,-1 1 0,1-6-16,2 0 0,-3 0 32,3 0-16,0 0-32,0 0 16,0 0 16,0-3 32,0 0-48,0 3 0,5-7-64,3-4-320,0-12-672,15 15-769,-23 8 1825,8-21-2930,16 13-4321,-24 8 7251</inkml:trace>
  <inkml:trace contextRef="#ctx0" brushRef="#br0" timeOffset="2204">238 78 2209,'0'0'0,"-3"0"832,3 0-832,-2-2 480,-1-1-16,1 0 17,2 1-17,0 2-464,0-5 528,0 2 16,0-2 0,0 2-63,0 3-481,0-2 432,0-1-64,0 0-48,0 3-32,0 0-288,0-2 240,-3 2 17,0 0-33,3 0 0,0 0-224,0-3 192,0 1 0,0 2-16,-2-3-32,2 3-144,-3-3 144,3 3-16,0-2-32,0-1 16,0 3-112,5 0 64,1-2 0,-1-1-16,-5 0-32,0 3-16,8-2 16,-3-1-16,0 0 0,0 3 0,-5 0 0,8-2 0,0-1 0,0 3 0,0 0 0,-8 0 0,7-2 16,1 2-16,13 0 0,-16-3 0,-5 3 0,8 0 0,0 0 0,13 0 0,-21 0 0,8 0 0,-3 0 0,3 5 0,-3 0 16,-5-5-16,5 6 0,0-6 0,0 5 16,1 0 0,-6-5-16,0 5 0,5 1 32,0-1-32,-5 3 16,0-8-16,8 5-16,-3 3-16,0-1 32,0 1 0,-5-8 0,0 8 48,0 13 1,0-16-33,0 3 48,0-8-64,0 8 32,0 0 0,0 12 32,0-20-16,0 0-48,0 8 64,-2 0 16,-3 0-32,-1 0 0,6-8-48,-5 8 16,0-1 16,0-1 0,-3 1 16,8-7-48,-8 6 32,0-1-16,1 0 16,1 0 16,6-5-48,-2 0 64,-1 0 16,1 0 16,2 0 0,0 0-96,-3 0 144,3 0 32,-3 0-16,3-2 0,0 2-160,0-3 128,-2-2-48,2 0 0,0-1 0,0 6-80,0-5 81,0 0-17,0 0-16,0 0 16,0 5-64,0-6 0,0 1 16,0 0-16,0 0 32,0 5-32,5-3 0,-5 0 16,5 1-32,-5-1-16,0 3 32,0 0 32,5 0-64,1 0 32,-6 0 0,5 0-16,0 0 0,0 0 16,0 0-16,-5 0 16,6 5 0,-1-5 16,0 6-16,0-1 16,-5-5-16,8 0 16,0 5-16,0-5 0,13 5 0,-21-5 0,5 0 0,3 0 0,-1 6 0,1-6-16,-8 0 16,8 5 0,0 0 16,13 0-16,-21 0 32,0-5-32,5 8 16,3 0 112,-3 0-16,-5 0 32,0-8-144,0 7-144,0 14-32,0-15-16,0 1 15,0-7 177,0 21 129,-3-16-1,1 16 0,-6-13 16,8-8-144,-8 24 112,0-19-32,-2 18 0,-1-15 0,11-8-80,-10 21 64,0-16 16,-11 16-16,16-16 32,5-5-96,-11 8 32,1 13 32,-1-21 16,1 8-16,10-8-64,-11 7 64,4-1 0,-4 1-16,3-1 16,8-6-64,-7 0 112,-1 5-32,0-5 48,3 0-16,5 0-112,-8 0 128,3 0 1,2-3-33,-2 1-16,5 2-80,-5-3 96,-1-2-32,1-3 0,0 3-16,5 5-48,-3-5 0,1-1 48,-3 1-32,2 0 16,3 5-32,-3-5 0,1 2-32,2-2 32,-3 2-16,3 3 16,0-2 16,0-3-16,0 2 0,0 0-16,0 3 16,0-2-48,0-1 0,5 0 32,-5 1-32,0 2 48,0-3-16,8 3-32,0 0-16,-3 0-449,-5 0 513,21 0-912,-21 0-529,8 0-367,13-2-65,-21 2 1873,5 0-2145,-8 23-641,9-25-607,-6 2 3393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41.5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227 24 2705,'0'0'0,"0"-3"1056,0 3-1056,0-2 737,0-3-81,0 2 16,0 0-48,0 3-624,0 0 577,-3 0-81,-2 0-96,2 0-16,3 0-384,-5 0 320,3 0-15,-1 0-1,0 0 16,3 0-320,-2 0 320,2 0 32,0 0-16,0 0-16,0 0-320,0 0 273,0 0-33,0 0-32,0-2-32,0 2-176,0 0 160,5-3-64,0 1 16,-5 2 0,0 0-112,0 0 128,0 0 0,0 0 0,0 0 16,0 0-144,-2 7 128,-1 1 32,-2 16-31,-1-19-33,6-5-96,-7 26 96,-1-18-64,0 18 32,-2-3-192,10-23 128,-11 24-80,1-1-16,-1 6-17,1-1 178,10-28-65,-21 27 112,16 1-32,-6 1 16,4-6 32,7-23-128,-21 26 96,16-2 16,-3-3-32,0 0 0,8-21-80,-8 7 64,0 22-16,6-24-16,-1 19 0,3-24-32,-3 5 16,1 3-16,-1 0 64,1-1-48,2-7-16,-3 6 48,3-1 16,0 0 0,0-5-32,0 0-32,0 0 48,0 5-32,0-5 48,0 0-32,0 0 32,0 0-64,0 0 32,0 0-32,0 0 48,0 0 0,0 0-48,0-2 16,5-4 32,0 1-32,3 0-32,-8 5 16,8-8-160,0 3-304,0-3-448,0-2-529,-8 10 1441,20-11-1969,-14 3-688,1-12-2594,-7 20 5251</inkml:trace>
  <inkml:trace contextRef="#ctx0" brushRef="#br0" timeOffset="1">331 279 2721,'0'0'0,"-3"0"544,1 0 32,2 0-576,-5 0 609,-3 0 31,5 0 0,-2 6-16,5-6-624,-8 0 545,3 5-81,0-5-32,2 0 0,3 0-432,-3 0 400,1 0 1,-1 0-49,3 0-64,0 0-288,-2 0 256,2 0-48,-3 0 0,0-3 0,3 3-208,-2 0 192,2-2 1,0-1-1,0 0-64,0 3-128,0 0 112,0-2-32,0-1-16,5 1 16,-5 2-80,0-6 96,5 1 0,3 0 16,-3 0-16,-5 5-96,6-6 112,-1 4-48,0-1-32,0-2-16,-5 5-16,8-3 32,0-2-16,0 0 16,-1 0-16,-7 5-16,8-5 0,0-1 0,13 1 32,-16 3-32,-5 2 0,8-6-32,0 4 64,13-3-32,-16 2 32,-5 3-32,8-3 16,12 1-64,-14-1 48,2 1 0,-8 2 0,20-3 0,-14 0 32,-1 3-32,0 0-32,-5 0 32,8 0-16,-3 0 0,0 0 32,-5 6-16,0-6 0,0 7 16,0-1 32,0 1-32,5 1 32,-5-8-48,0 8 64,0 0 0,0 13 16,-2-16-32,2-5-48,-3 8 16,-2 13 48,-3-16-48,0 16 48,8-21-64,-7 7 32,-1 14-32,0-13 16,0 16 48,8-24-64,-10 7 64,-1 19-32,1-18 17,2 16-49,8-24 0,-10 5 48,2 3-16,0 13 16,3-16 0,5-5-48,-8 5 48,3 0 0,0 0-48,-1 1 32,6-6-32,-2 5 0,-1 0 48,0-5-32,1 5-16,2-5 0,-3 0 16,-2 5 16,2 1 0,-2-6 32,5 0-64,-2 5 16,-4 0 16,1-5-32,0 5 16,5-5-16,-3 0 0,1 6 0,-1-6 16,-2 5-16,5-5 0,-3 0 0,1 5-16,2-5-32,0 0 48,0 5-16,0-5 0,0 0 32,0 0-16,0 0 16,0 5 16,5-5-64,-5 0 32,5 0 32,-5 0-64,0 0 32,0 0-16,0 0 32,5 6-32,-5-6 16,0 5-16,0-5 32,0 0-16,0 5 0,0-5 16,0 5 16,0-5-64,0 0 32,6 0-16,-1 0 16,0 0 48,-5 0-48,8 0 16,-3 0 0,3 0-16,0 0 0,-8 0 0,8 0 16,12 0-16,-14 0 0,1 0 0,-7 0 0,26 0-16,-20 0 32,15 0 16,-14 0-16,-7 0-16,24 5 16,-16-5-32,15 0-32,-15 6 48,-8-6 0,21 5 32,-13 0-16,12 0 0,-14 3-16,-6-8 0,20 8 0,-20 0 0,6 0 48,-1-1-32,-5-7-16,5 8 48,0 0 16,-5 0-48,6-3 32,-6-5-48,0 5 32,5 0 16,-5-5 64,5 0-16,-5 0-96,0 0 128,0 0 16,5 0-48,3-5 32,-8 5-128,8-8 80,13-2 16,-16-11-64,0 13 16,-5 8-48,8-10 48,-3-11-16,0 16 48,1-3-15,-6 8-65,5-10 64,-5-1 0,0 3-48,0 1 16,0 7-32,-3-3 0,1 0-32,-6 1 16,0-1-96,8 3 112,-11 0-561,1 0-559,2 0-721,0 0-688,8 0 2529,-33 29-3106,33-29-1600,0 0 4706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4:43.6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27 3937,'0'0'0,"-2"0"817,2 0-817,0 0 736,0-5 16,0-1-63,0 4-49,0 2-640,0-3 560,0 0-96,0 1-15,0 2-1,0 0-448,0 0 448,0 0-448,0 0 464,0 0-48,0 0-63,0 0-353,0 0 288,0 0-288,0 5 208,0-5 0,0 5-32,0-5-80,0 0-96,0 6 112,0-6-32,0 5 32,0 0 0,0-5-112,0 0 144,0 5-16,0-5 16,0 0-15,0 0-129,0 0 112,0 0 32,5 0-32,0 0 48,-5 0-160,8 0 80,0 0 0,0 0-16,12-2-16,-20 2-48,0-3 64,8-2 16,13 2-32,-16-2-16,-5 5-32,21-5 48,-13-1-48,13 4 16,-16-1-32,-5 3 16,8-2 0,0 2 0,13 0 0,-21 0 0,7 0 0,1 5 0,0 0 16,0 0 16,-8-5-32,5 6 16,0-1-16,0 0 0,3 0 0,-8-5 0,6 5 16,1-5-16,-1 6 48,1-6-16,-7 0-32,6 5 0,-1-5 48,3 0-32,-1 0 32,-7 0-48,8 0 48,0 0 16,0 0-32,0 0 0,-8 0-32,8 0 16,-1-3-16,1 1 0,0 2 0,-8 0 0,8 0-16,-3-3 48,3 3 16,-8 0-48,5 0 16,0 0-32,0 0-32,1 0 96,-6 0-48,0 5-16,5-5 16,-5 5 0,5 1-32,-5-6 32,0 5-16,5 0 32,1 0-16,-1 0 32,-5-5-32,0 6 32,5-1-32,0 0-16,-5-5 16,5 0 16,-5 0 16,6 0 32,-6 0-64,5 0 32,0 0 64,-5 0-48,5 0-16,-5 0-32,0 0 48,5 0 0,-5-3 16,6 1 0,-6 2-64,0-3 49,0 1 15,0-1-32,0 0 16,0 3-48,0-2 48,0-3 16,0 2-48,0-2 32,0 5-48,0-5 0,0 2-353,0-5-543,0 3-913,0 5 1809,0-5-2945,0 2-3682,0 3 6627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5:02.0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139 91 2689,'0'0'0,"-3"0"544,0 0-48,3 0-496,-5 0 464,3 0-31,-4 0-81,1 0-48,5 0-304,-3 0 240,-2 0 16,3-2-32,-1 2 16,3 0-240,-3 0 224,1 0-15,-3 0 15,2-3 16,3 3-240,-3 0 256,1-2 0,-1 2 32,-2 0-32,5 0-256,-5 0 240,0 0 0,2 0-47,0 0-17,3 0-176,-5 0 208,0 0-16,2 0-16,-2 0 32,5 0-208,-5-3 192,2 0-16,-2 3 16,2-2 32,3 2-224,-5 0 176,3-3-15,-4 3-33,4-2-48,2 2-80,-3 0 96,1 0-48,-1-3 0,0 3-16,3 0-32,0 0 48,0-3-16,0 3 0,0 0-32,0 0-16,0-2 32,0-1 32,0 3-16,0 0-32,0-3 32,6 1-32,-1-1 0,-5-2 32,0 5-32,8-5-32,-1 0 64,-1 2-16,2 0-64,-8 3 48,7-5 32,1 3-16,0-1-32,0 0 32,-8 3-16,23-2-16,-18-1-16,16 1 16,-13-1 0,-8 3 16,21-3-16,-13 1 16,15-1 16,-18 3-32,-5 0 16,24 0 16,-16 0-16,15 0-32,-18 0 48,-5 0-16,8 0-48,13 0 32,-16 0 16,0 5-16,-5-5 16,8 6 16,0-6-16,0 5 16,0 0 16,-8-5-32,8 5-32,-3 3 80,3 0-48,-3 0 16,-5-8-16,0 7 16,0 1-32,5 13 16,-5-16 16,0-5-16,0 8-16,0 0 32,0 13 0,0-16-16,0-5 0,0 8 48,0 0-16,-3 0-32,1-1 16,2-7-16,-3 21 0,-2-16 48,-3 1-16,0 1-16,8-7-16,-7 21 64,-4-16-80,3 3 32,-2 13 16,10-21-32,-11 5 0,-9 16 48,12-13-16,-13 13-32,21-21 0,-8 5 16,-13 16 16,13-16-16,-12 16 0,20-21-16,-8 5 48,0 3-32,0 0 32,-2 0 32,10-8-80,-11 7 80,3-1 0,1 2 32,-1-3 0,8-5-112,-5 0 128,-1 5 16,1 0-16,0-5-31,5 0-97,-5 0 64,2 0 32,1 5-48,-1-5 16,3 0-64,-3 0 32,1 6-48,-1-6 16,3 5 0,0-5 0,-2 0 16,-1 0 0,3 5-16,-3-5 32,3 0-32,0 5 0,0-5 16,0 5-32,0-5 32,0 0-16,0 0-16,0 0 32,8 0-16,-8 0 0,8 0 16,15 0 32,-15 0-32,16 0 0,-24 0-16,21-2 0,-14-3 0,25-1 32,-12 1-32,-20 5 0,24-2 16,-1-4-16,-15 1 0,26 3 0,-34 2 0,8-3-16,21 0-16,-22 3 32,19 0 32,-26 0-32,6 0 0,1 0 0,14 0 16,-21 6-32,0-6 16,6 7 0,-1-1 0,-5 1 0,5-1 0,-5-6 0,0 7 0,0-1 32,0-1 0,0 0-16,0-5-16,0 5 16,0 0 32,0 1-16,0-6 32,0 0-64,0 0 64,0 0-48,0 0 48,0 0-64,0 0 96,0 0-16,0 0 0,0 0 32,0 0-112,0 0 32,0 0-48,5-3 64,-5 0-48,0 3 0,5-2 16,-5-3 48,0 2-112,0 0 80,0 3-32,6-2 16,-6-1-64,5 1 80,-5-1-32,0 0-32,0 3 32,0 0 48,0 0-96,0 0 16,0 0-352,0 0 384,5 0-1009,-5 0-575,0 0-593,5 6-320,-5-6 2497,0 0-4290,0 0 4290</inkml:trace>
  <inkml:trace contextRef="#ctx0" brushRef="#br0" timeOffset="872">32 662 2497,'0'0'0,"0"0"0,0 0 448,-3-3-64,3 3 32,0-2-32,0 2-384,-3-3 385,3 3-33,-2-2 16,-1 2-16,3 0-352,-2 0 368,-1 0 0,3 0 17,-3 0-1,3 0-384,0 0 368,0 0-16,0-3-16,0 3-32,0-3-15,0 3-33,0-2-16,0 2-80,0 0-160,0 0 128,6 0-32,-6 0 16,5 0-48,-5 0-64,5 0 64,-5 0-16,5 5-48,1 0 16,-6-5-16,5 5 0,0 1 16,0-1 0,-5 0 0,0-5-16,5 5 16,1 1 16,1-1-16,1-5 16,-8 0-32,8 5 48,13-5 0,-16 0 0,3 0 0,-8 0-48,23 0 48,-17 0 16,14 0 0,-14 0 0,-6 0-64,23 0 32,-18 0-16,16-3 0,-13 1-16,-8 2 0,23 0 16,-17-3 32,17 3-16,-15 0-16,-8 0-16,23-2 32,-17 2 0,17 0-32,-18 0 0,-5 0 0,21 0 0,-16 0 0,3 5-32,0-5 80,-8 0-48,21 5 16,-16 0-16,3-5 32,-3 0-32,-5 0 0,8 5 64,0-5-16,-1 0 49,-1 0-81,-6 0-16,5 0 48,0 0 0,0 0-16,3 0 48,-8 0-80,5 0 64,3 0 16,0-2-64,0-1 16,-8 3-32,5-2 48,0-1-16,0-2 0,1 2 0,-6 3-32,5-2-32,0-1 0,-5 3 32,0 0 48,0 0-32,0 0 0,0 0-16,0 0 16,0 0 48,-3 0-48,3 0-16,-2 0 16,2 0-48,0 0 48,0 0-64,0 0 48,0 0-400,0 0-417,0 0-463,0 0-401,0 0 1681,0 0-1953,29-21-1969,-29 21 3922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5:04.0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1418 3553,'0'0'0,"0"0"0,0 0 784,5-3-175,3-2-49,0-3 16,-8 8-576,5-5 513,3 2-33,-3 1-80,0-1-80,-5 3-320,8-2 320,0-1-96,-3 0-32,3 3-48,-8 0-144,8 0 97,-1-2 31,1 2-32,13 0 0,-21 0-96,5 0 128,3 0-48,0 0 0,15 0 48,-23 0-128,6 0 80,1 0 16,1 0 16,13 0-16,-21 0-96,5 0 80,3 0 32,16 0-64,-19 0 48,-5 0-96,8 0 64,12 0 0,-14 0-16,1 0-16,-7 0-32,8 0 16,0 0-16,0 5 32,0 0-32,-8-5 0,5 5 16,0 1 0,0 1 16,-5 1 32,0-8-64,6 21 16,-6-16 0,0 3 32,0 16 0,0-24-48,5 5 48,0 18-16,-5-15-16,0 0 16,0-8-32,5 8 16,-5 15-16,5-18 16,-5 1 17,0-6-33,0 7 32,0 1 0,0 0 16,0 0 32,0-8-80,-2 8 112,-3-1-16,-3 14-32,0-21-16,8 0-48,-8 8 0,-2 0 32,-1 0 48,4 0-64,7-8-16,-11 7 32,1-1 32,2-1-48,0 0 32,8-5-48,-8 5 32,3-5 0,0 0 48,0 0 0,5 0-80,-6 0 80,1 0 0,3 0 16,-1 0 32,3 0-128,-3-2 144,3-1 16,0 0 0,0 1-48,0 2-112,0-3 128,0 1-63,0-4 15,0 4-48,0 2-32,0-3 48,0-2 16,6 2-32,-1 1 0,-5 2-32,8-5 32,-3 2-96,3-2 96,-3 2-32,-5 3 0,8-2 16,-1-1 0,1 0-16,0 1 16,-8 2-16,8-3-16,13 1 32,-16-1-16,0 3 0,-5 0 0,8 0 32,0 0-64,13-3 80,-21 3-64,0 0 16,7 0-32,1 0 80,0 0-32,0 0 32,-8 0-48,8 6 16,-3-1-48,0 3 32,0-1-32,-5-7 32,6 8-16,-1 0 80,-5 0-48,5 0 0,-5-8-16,5 7 64,-5 1-80,5 0 64,1 13-32,-6-21-16,0 5 16,5 3 48,-5 13 0,0-16 0,0-5-64,5 21 64,-5-16 16,0 19 48,0-17-48,-3 19 64,3-26-144,-2 8 128,-1 16-16,-2-16 16,0 12 0,5-20-128,-5 6 96,-3 14 32,0-14 16,8-6-144,-10 7 177,10-7-177,-21 21 176,18-15-16,-5 1-208,0 1 0,8-8 48,-7 8-64,-4 13 0,1-21 112,-1 8 64,11-8-112,-10 7 80,0 1 64,-11-3-32,15 1-32,6-6-80,-7 5 112,-1 0 48,0-5 48,0 5 0,8-5-208,-8 0 256,3 0 16,-3 0 33,1 0-17,7 0-288,-6-2 208,1-1-64,0-2 0,-3 0-48,8 5-96,-5-6 144,2-1 32,1 1-64,-4-1 16,6 7-128,-5-6 48,0 1 128,0-3-64,0 3 48,5 5-160,-3-5 113,-2-3-129,2 3-17,1 0-15,2 5 48,-3-3 48,0 1-15,3-1-33,0 0 48,0 3-48,0-2 0,0 2-48,-2 0 48,2 0-49,0 0 49,0 0-32,-3 0 32,3 0-16,0 0 32,0 0-16,-2 5 0,2 0 97,-3 0-65,0 1-129,3-6 97,0 5-96,-2-5-64,-1 5 48,3 0 112,0-5 0,0 5-48,0 1 16,0-1 16,0-5-48,0 0 64,0 5-16,0-5-80,0 0-48,5 0-368,-5 0 512,8 0-881,-3 0-255,3 0-289,-3 0 1,-5 0 1424,6 0-1425,-1 0-192,0-3-112,0-2-175,-5 5 1904,0-2-1953,8-6-1729,-8 8 3682</inkml:trace>
  <inkml:trace contextRef="#ctx0" brushRef="#br0" timeOffset="1694">1181 0 2577,'0'0'0,"0"0"704,-2 0-80,2 0-624,0 0 657,-3 0-33,1 0-48,-1 0-64,3 0-512,-3 0 433,1 0-17,-4 5 0,4-5 0,2 0-416,-3 6 400,1-1-64,-1-5-15,-2 0-17,5 0-304,-3 5 304,1-5 0,-4 0-16,1 5-64,5-5-224,-5 0 208,0 0-48,2 5-31,-2-5-33,5 0-96,-5 0 48,0 6 32,-1-6-48,1 0 0,5 0-32,-5 0 48,-3 5 16,3-5 0,-3 0 0,8 0-64,-8 5 32,0-5-32,-2 5-16,0-5 16,10 0 0,-11 5-16,1 1 16,2-1 32,-3 0-16,11-5-16,-20 5 32,12 1-32,0-1-32,0 0 64,8-5-32,-10 8 16,2 0 16,0-1-16,0 1 32,8-8-48,-8 21 48,1-16-16,-1 3 0,0 13-32,8-21 0,-5 5 16,2 3-16,1 15 48,2-17 0,0-6-48,0 7 48,0 14 0,0-15 0,5 1-16,-5-7-32,5 24 112,0-19 32,0 18-288,1-17 16,-6-6 128,5 8-192,0 18-16,0-21 240,1 16 0,-6-21-32,5 5 48,0 16-16,0-16 16,-5 16-32,0-21-16,5 8 16,1 12 48,-1-12-32,0 13 128,-5-21-160,0 8 128,5 15 32,-5-15 32,5 16-32,-5-17-16,0-7-144,6 27 144,-6-20-15,5 19-33,-5-18 0,0-8-96,5 26 64,0-18 0,0 16-16,1-19 32,-6-5-80,5 21 16,0-16 32,3 16-32,0-16-16,-8-5 0,8 8 96,-1 13 0,-1-16-48,-1 3 48,-5-8-96,5 7 0,0 14 16,0-21 32,-5 21-32,0-21-16,6 5 16,-6 3-16,0 0 48,5 13-32,-5-21-16,0 5 64,5 16 0,0-16-16,-5 16-16,0-21-32,0 5 64,0 3 0,0 15-16,0-17 32,0-6-80,0 23 32,0-15 32,0 15-32,-2-15 0,2-8-32,-3 26 16,3-18 32,0 21-32,0-21 32,0-8-48,-3 28 16,1-20 16,2 18 32,0-18-32,0-8-32,0 23 32,0-15 0,0 16 0,0-17 16,0-7-48,0 21 65,0-16-49,0 16 0,0-15 32,0-6-48,0 20 16,0-14-16,0 1 80,0 17-80,0-24 0,0 5 32,5 16 16,-5-16 16,0 3-16,0-8-48,5 21 48,-5-16 16,6 3-64,-6 13 16,0-21-16,5 5 48,-5 16-48,5-13 64,0 20-32,-5-28-32,0 21 16,5-13 0,-5 18-16,6-18 80,-6-8-80,0 23 16,0-15 32,0 18-32,5-18 16,-5-8-32,0 26 16,0-18 0,0 20 32,5-20-48,-5-8 0,0 26 80,5-18-48,-5 16 0,0-19-16,0-5-16,0 21 0,0-16 48,5 16 16,-5-16-16,0-5-48,0 8 32,6 0-16,-6-1-16,0 1 96,0-8-96,5 21 16,-5-16-16,0 3 48,0 0 0,0-8-48,0 8 48,0 0 0,0-1-16,0 1 16,0-8-48,0 8 32,0 13-16,0-16 64,0 3-48,0-8-32,0 8-128,-3 13 16,1-21-32,-1 7-16,3-7 160,-5 8 48,0 0 48,-3 13-80,5-21 80,3 0-96,-2 8 80,-1 0-48,-2-3 112,-3 0-64,8-5-80,-5 5 80,-3-5-16,3 5-32,2-5 0,3 0-32,-5 6 97,2-6-17,-2 0 32,2 0-16,3 0-96,-2 0 96,-3-3 64,-3-2-64,0 0 0,8 5-96,-8-6 80,-2-1 16,2-1 16,-2 0-112,10 8 0,-11-11 80,1 4-80,-1-1 160,3 0 64,8 8-224,-7-3 176,-1-2 32,0 3-176,3-4-16,5 6-16,-3-2-16,-2-1-16,2 1-32,-2-4 32,5 6 32,-2-2 32,-1-1-64,0 1 64,3-1-64,0 3 32,-2-3-16,2 1 32,0-1 32,0 0-48,0 3 0,0-2 32,-3-1-32,3-2-80,0 0 80,0 5 0,0-3 0,0-2 0,0 2 80,5 1-64,-5 2-16,0-3 32,0 3-64,0 0 16,0 0-80,0 0 96,0 0-32,6 0 16,-1 0-32,0 5 48,-5-5 0,5 6-32,-5-1 64,0 0-16,0-5-16,5 5 32,1 0-32,-1-5-80,0 0-304,-5 0 384,8 0-864,-3 0-577,0 0-560,0 0-432,-5 0 2433,6 0-2737,-6 0-209,0-2-1792,0 2 4738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5:07.5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194 1 2513,'0'0'0,"-3"5"592,1-5-128,-1 5 16,3-5-480,0 5 417,-3 1-97,1-1 0,-1 0-16,3-5-304,-2 5 320,-1 0 16,0 3-16,1-3-31,2-5-289,-3 6 224,3-1 0,-2 0-16,-1 0 16,3-5-224,0 5 224,-3 1 0,3-1 64,0-5 16,0 0-304,0 5 305,0 0-1,0-5 0,0 6 0,0-6-304,0 0 320,0 0 0,0 5-64,0-5-15,0 0-241,-2 0 208,2 0-16,0 0 0,0 5 16,0-5-208,0 0 128,0 0-16,0 0 0,-3 5-64,3-5-48,-2 5 160,-1 1-16,0-1 0,1 3 16,2-8-160,-3 20 128,-5-14 32,0 17-31,3-15-49,5-8-80,-8 29 144,1-22-64,-1 25 0,0-11 16,8-21-96,-8 20 64,0 4-48,-2-1 32,-1 1 0,11-24-48,-7 26 64,-1-3 16,0 3-16,3-2 0,5-24-64,-3 23 32,1 1 32,-1-1-16,0-2-32,3-21-16,-2 21 48,-1 0-48,1 0 0,-1 2 32,3-23-32,0 21 64,0-13 32,0 23-64,0-10 16,0-21-48,0 8 48,0 23-16,5-23 16,0 18 0,-5-26-48,6 8-32,1 15 64,1-18 32,13 3 0,-21-8-64,8 21 80,13-16 32,-13 3-48,15 0 0,-23-8-64,5 8 97,19-1-17,-16-1 16,18-1-64,-26-5-32,7 0 96,19 0-48,-20 0-16,15 0 112,-21 0-144,5 0 112,0 0 16,0 0 0,3-5-80,-8 5-48,5-8 32,3-3-240,-3 1-256,0 2-369,-5 8 833,6-8-1264,-6 1-417,0 1-416,0-2-432,0 8 2529,0-7-5171,0 7 5171</inkml:trace>
  <inkml:trace contextRef="#ctx0" brushRef="#br0" timeOffset="1081">322 334 2849,'0'0'0,"0"0"0,-3 0 576,0 0 32,-2 0 1,2 0 63,3 0-672,-2 0 672,2 0-15,0 0-49,0 0-112,0 0-496,0 0 448,8 0-32,-3-2-31,0 2-33,-5 0-352,5 0 352,1 0-80,1 0 0,1 5-80,-8-5-192,21 8 176,-21 13-32,8-16 0,13 16-47,-21-21-97,5 7 112,16 17 16,-13-16 16,18 18-48,-26-26-96,7 21 96,22-1 0,-8 1-16,-13-13 32,-8-8-112,31 24 160,-10-19-16,-13 16 0,23-16 0,-31-5-144,8 8 64,15 13 16,-15-16-16,0 3 0,-8-8-64,23 7 64,-17 1-32,1 13 16,1-21 0,0 8 0,-8-8-48,8 8 32,0 13 32,-3-16-15,3 3-17,-8-8-32,5 7 64,0 1 0,-5 13-32,5-21 32,-5 0-64,0 5 48,6 3-16,-1-3 16,-5 0 16,0-5-64,0 0 80,5 0 0,-5 6 32,5-6-16,-5 0-96,0 0 80,0 0 32,0 0 0,0 0-32,0 0-80,0-3 96,5 0-48,-5-2-32,0 0-176,0 5 160,6-5-464,-6-3-305,0 0-431,0 0-305,0 8 1505,-3-5-1793,0-3-207,-2 3 79,-3-3-1681,8 8 3602,0 0 0</inkml:trace>
  <inkml:trace contextRef="#ctx0" brushRef="#br0" timeOffset="1082">811 243 3409,'0'0'0,"0"-3"784,0 1-79,6-1-1,-6 3-704,0-2 656,0 2-47,0 0-81,0 0-80,0 0-448,0 0 464,0 5-15,0 0 47,-3 3 16,3-8-512,-3 21 496,1-21 32,-3 8-47,-1 12-49,6-20-432,-5 0 368,0 8-16,-3 16-48,0-19-32,8-5-272,-23 21 257,15-13-81,-15 15 48,12-2 32,11-21-256,-26 23 320,0 3-16,3 6 0,-6-1-48,29-31-256,-31 29 241,-1-1-33,1-2 16,2 0-16,29-26-208,-26 26 144,3-2 16,0-1-96,-1-2-16,24-21-48,-26 8 80,18 21-32,-18-24 0,24 3 48,2-8-96,-8 8 48,0-3 0,5 0 32,1-5 0,2 0-80,0 0 32,0 0 48,0 0-32,0 0 0,0 0-48,0 0 64,5-5 32,3-3-32,15-16-64,-23 24 0,8-7-320,21-19-640,-6 15-913,1-15-1024,-24 26 2897,7-8-3730,27-13-1905,-34 21 5635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5:09.6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84 577 4161,'0'0'0,"-2"-3"593,-1-2-49,0 0 16,3 5-560,0-5 576,-5 5-47,0 0-113,-3 0-96,8 0-320,-10 0 288,2 0-48,-3 0 0,4 5 0,7-5-240,-8 0 241,3 0 47,2 0 0,0 0 48,3 0-336,-2 0 368,2 0 16,0 0-47,0 0-1,0 0-336,0 0 304,0 0-16,5-3 32,0 1-96,-5 2-224,21-6 224,-16 4-64,16-4-64,-16-1 0,-5 7-96,21-6 48,-13 1-16,15 3 17,-15-1-49,23 3 16,-10 0 16,0 0-16,5 0-16,-26 0 0,24 5 16,-3-5-16,-14 5 0,22 1 16,-29-6-16,8 0 0,13 5 32,-13 0-32,12 0 32,-20-5-32,6 0 0,1 0 16,14 6 32,-21-6 0,0 0-48,8 0 32,0 0 16,0 0-16,13 0 16,-21 0-48,0 0 16,7 0 32,-1 0-32,-1-3 32,-5 3-48,5-3 48,0 1 0,0-1-32,1 3 32,-6 0-48,0-3 0,5 3 16,-5-2 32,0-1-32,0 3-16,5-2 48,0-1-16,-5 0 0,5 1-16,-5 2-16,6-3 48,-6-2-48,5 0 32,0-3-32,-5 8 0,5-3 32,-5-2-16,6 3-16,-6-1 16,0 3-16,0-3-16,0 1 16,0 2-112,0 0 112,0 0-304,0 0-272,0 0-305,0 0-255,0 0 1136,-3 0-1377,-2 5-272,-3-5-272,-23 26 48,31-26 1873,-3 0-3441,3 0 3441</inkml:trace>
  <inkml:trace contextRef="#ctx0" brushRef="#br0" timeOffset="1">178 306 2897,'0'0'0,"-5"0"608,5 0-608,-3 0 624,1 0 17,-1 0 15,0 0-32,3 0-624,0-3 609,-2 3-17,2-2-48,0 2-16,0 0-528,0 0 481,0 0-17,0 0-16,0 0-16,0 0-432,0 5 464,0 0-31,0 3-1,0 13-64,0-21-368,5 5 320,-5 18-32,5-15-32,-5 16-48,0-24-208,5 7 209,-5 22-49,6-8-80,-1 2 48,-5-23-128,8 24 128,-1-3 32,17-1 0,-19-12 64,-5-8-224,8 26 208,0-18 0,0 13-32,-1-16 16,-7-5-192,8 8 176,-3 13-32,1-16-15,-6 3-17,0-8-112,0 8 96,0 0-16,0-1 16,0 1 0,0-8-96,0 8 80,0 0 32,-3 0-64,0-1 16,3-7-64,-2 6 48,-1-1 0,1-5 16,-1 0 48,3 0-112,-3 0 96,1 0-32,-1 0 48,3 0-80,0 0-32,0 0-144,0-3-304,0-2-529,5-3-639,-5 0-705,0 8 2321,6-10-2946,27-32-2848,-33 42 5794</inkml:trace>
  <inkml:trace contextRef="#ctx0" brushRef="#br0" timeOffset="928">694 241 3473,'0'0'0,"0"-3"576,0 0-15,0-2 47,0 5-608,5-2 592,-5-4-48,5 4-111,-5-1-113,0 3-320,6-2 304,-1 2-32,-5 0-32,0 0-32,0 0-208,0 0 112,0 0-32,0 0 0,0 0-16,0 0-64,0 0 112,0 7 0,0-1 49,-3 1-1,3-7-160,-2 21 208,-1-16 16,3 3 48,0 13 32,0-21-304,0 5 256,0 3 32,0 0-48,0 13-15,0-21-225,0 5 256,0 0-64,0 0-16,0 3-32,0-8-144,5 8 96,-5 0 32,5 0-48,-5 13 16,0-21-96,6 5 96,-6 3-48,0-1 32,0 14-16,0-21-64,5 5 64,-5 3-32,0 13 16,5-16-16,-5 16 16,0-16-32,5 16 0,-5-21 32,0 0-48,5 8 32,1 0 16,-6-3 32,5 0 0,-5-5-80,5 0 81,-5 0 63,5 0-32,0 0 32,-5 0-144,8 0 144,-2-5-64,1-3 16,14 0-16,-21 8-80,0-10 64,8 2-32,0-2 0,15-1-16,-23 11-16,5-10 0,16 0 16,-15 2-16,1 0 32,-7 8-32,24-11 32,-19 4-48,16-4 32,-16 3-16,-5 8 0,8-7 0,0 1 0,0 4 32,-1-1-32,-7 3 0,8-2 0,0 2-32,-3 0 32,0 0 32,-5 0-32,0 0-32,6 0 16,-6 5 0,5 3 16,-5-8 0,5 7 0,-5 1 0,5 0 0,-5 0 0,0-8 0,5 8 16,-5-1-16,6 14 16,2-15-16,-8-6 0,7 7 32,-1 14-32,1-16 16,14 3-16,-21-8 0,5 21 0,3-21 16,13 8-16,-16 13 32,-5-21-32,8 0-32,13 8 64,-16-1-32,3 17 0,-8-24 0,8 5-32,0 3 64,-1 13 0,1-16 32,-8-5-64,8 8 48,-3 0-32,1-1 0,-6 14-16,0-21 0,0 0 48,0 8-48,0 0 16,0-3 80,0-5-96,0 8 64,0 0 16,-8 0 32,0-1-32,8-7-80,-21 8 64,13 0-64,-13 0 32,1 0-16,20-8-16,-21 20 16,0-20 16,13 6-16,-18-1 32,26-5-48,-8 5 16,-13 0 32,13-5-32,-2 6 16,10-6-32,-21 0 32,16 0 17,-3 0-33,0 0 32,8 0-48,-7 0 48,-1 0 0,2 0 16,1-3-32,5 3-32,-8-3 80,6-2-48,-3 0 16,2 0 0,3 5-48,-3-6 0,1-1 0,2-1 0,0 3 0,0 5 0,0-6 0,0 4 16,0-3-16,5 2 0,-5 3 0,5-5-16,0 0 16,1 2 0,-6 0 0,0 3 0,5-2 0,-5 2-16,5 0-32,0-3-160,-5 3 208,6 0-497,-6 0-383,5-2-385,-5 2-271,0 0 1536,5 0-1665,-5 0-128,0 0-48,0 0 144,0 0 1697,0 0-3377,0 0 3377</inkml:trace>
  <inkml:trace contextRef="#ctx0" brushRef="#br0" timeOffset="1399">785 353 2481,'0'0'0,"-2"-3"624,2 0-48,0 3-576,0-2 592,0-3-47,0 2-33,7 0 0,1-2-32,0 3 33,0-1-65,-3-2 0,-5 5-448,8-3 416,0 1-48,12-4-31,-14 4-65,-6 2-272,8-5 224,-1-1-16,1 4-48,13-4-16,-21 6-144,0-2 112,8-1 0,0 1-32,-1-1 32,-7 3-112,8-5 96,0 2-64,0 1 16,0-1 0,-8 3-48,8-3 16,-3 1 0,0 2 0,0 0 0,-5 0-16,5 0 16,1 0 16,-6 0-32,5 0 0,0 5 16,0 0-16,0 0 32,-5-5-32,0 6 16,6-1 16,-6 0 16,0-5 0,0 5 16,0-5-64,5 6 32,0-6-32,-5 0-32,5 0-160,-5 0 192,6 0-256,-1 0-80,0 0-64,3-3 0,-8 3 400,21-3-496,-16 1-177,18-4-223,-15-1-337,-8 7 1233,21-6-1504,-13-1-1938,-8 7 3442</inkml:trace>
  <inkml:trace contextRef="#ctx0" brushRef="#br0" timeOffset="2441">1259 76 1616,'0'0'0,"0"0"1073,0-2-545,0 2-528,0-5 576,0-3 17,0 5 63,0 1 16,0 2-672,6-3 656,-6 0 1,5-2-65,-5 0-128,0 5-464,0-5 448,5-1-111,0 1-65,0 3 48,-5 2-320,6-6 224,2 4 0,-3-1-80,0 1-48,-5 2-96,5-3 96,0 0-48,3 1 16,-3 2-48,-5 0-16,6 0 0,-6 0 16,0 0 16,5 0 32,-5 0-64,0 0 32,5 0 0,-5 0 32,0 5 0,0-5-64,0 5 112,0-5 16,0 5 1,0-5-17,0 0-112,0 6 112,0-1-16,5 0 16,0 0-32,-5-5-80,6 6 96,-1-1-16,0 0-32,-5 0 16,0-5-64,5 5 96,1 1 16,-1-1-16,0-5 0,-5 0-96,5 5 48,0 0-16,3 0 32,0 1-32,-8-6-32,8 5 32,13 0 0,-16 0-32,3 3 16,-8-8-16,23 8 0,-18 0 16,21 0 48,-5-1-16,-21-7-48,8 8 96,21 13 16,-21-21 32,20 8 17,-28-8-161,24 21 160,-3-16 16,-1 3-64,1 15 32,-21-23-144,8 5 128,21 16-80,-21-13 16,15 16-32,-23-24-32,5 7 32,3 19 48,-3-18 0,0 21 32,-5-29-112,6 8 96,-1 23-32,0-23-16,-5 20 32,0-28-80,0 21 96,0-13 32,0 23 16,-3-23-48,3-8-96,-2 31 64,-6-23 48,5 21-31,-4-8-1,7-21-80,-8 8 96,3 20-16,-3-20-32,5 16 0,3-24-48,-8 7 0,1 17 48,-1-19-32,0 19 48,8-24-64,-8 5 96,0 16-48,0-16 32,1 3-32,7-8-48,-6 7-16,1 1 16,3 13-32,-4-21 16,6 0 16,-5 8 64,0 0-64,-3 0 48,6-1-32,2-7-16,-3 21 32,-5-21 32,0 8-64,-13 0 48,21-8-48,-7 8 16,1-1 48,1 14 32,3-21-32,2 0-64,-3 8 80,0 0-16,1-3 32,-1-5-16,3 0-80,-2 0 144,-6 5 16,5-5-64,1 0 48,2 0-144,-3 0 113,0 0 31,1 0-64,-1 0-32,3 0-48,-2 0 48,-1-2-16,-2 2-32,5 0 0,-3-3 16,-2 3 16,2 0-16,1 0 32,2 0-48,-6-2 48,4-4-96,-1-1 80,1 1-32,2 6 0,-3-2 48,0-1-32,1 1-16,-1 2 0,3 0 0,-5 0 32,2 0-16,1-3-32,2 3 16,-3 0 48,3 0-32,-2 0-16,2-3 32,0 3-32,0 0-48,0 0 0,0 0 96,0 0-96,0 0 48,0 0 16,0 0 16,0 0-64,0 0 32,5 0-16,-5 0-16,0 0 32,0-2 0,5 2 48,0-3-96,0 0-416,-5 3 464,0-2-1185,8-1-912,0 1-1104,-8 2-609,0 0 3810,5-3-5475,-5 3 5475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5:14.3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92 3057,'0'0'0,"0"0"672,0-2-64,0 2-608,0-6 577,0-2-49,8 1 0,-3 1-64,-5 6-464,0-5 433,6 0-97,-6 0-48,5 0-96,-5 5-192,0-3 192,0-2-32,0 2-32,5 3 16,-5 0-144,0 0 112,0-2-16,0 2 16,5 0-16,-5 0-96,5-3 113,1 3-1,-6 0-16,0 0 0,0 0-96,0 0 128,5 0-32,0 0 0,-5 0-48,0 0-48,5-3 64,3 3 32,0-2-64,0-1 0,-8 3-32,23-2 16,-18-1-32,16 0 48,-13 1-16,18-1 16,-26 3-32,8-2 48,15-1-48,-15 3 0,18 0 16,-26 0-16,6 0 16,14 0-16,-14 0 16,14 0-48,-20 0 32,6 0-16,1 5 48,1 0-32,-3 1 32,-5-6-32,8 5 32,0 0-16,0 0-16,-3 0 48,-5-5-48,5 6 16,-5-1 32,0 3-16,0-1 16,0-7-48,0 6 64,-2 1-32,-6 1 64,-2 0-16,10-8-80,-21 8 80,13 13-16,-16-21 16,17 8-48,7-8-32,-24 7 48,16 1 0,-15 0-32,15 0 0,8-8-16,-10 8 0,-1 0 0,3-1 0,-2-1-16,10-6 16,-8 0 0,0 0 0,3 5 32,2-5 32,3 0-64,0 0 33,0 0-1,0 0 0,0 0-16,0 0-16,0 0 16,0 0 0,6 0 0,-1 0 32,-5 0-48,5 0 32,3 0 16,0 0-64,0 0 32,-8 0-16,20 0 32,-14 0-64,14 0 64,-14 0-32,-6 0 0,26 0 16,-18 0 16,18-3 32,-6 1-48,-20 2-16,21-3 32,3 0-16,-1 1-32,-2-1 96,-21 3-80,8 0 16,18 0 48,-21 0-32,3 0-32,-8 0 0,21 0 32,-21 8 0,8 13-16,-1-16 32,-7-5-48,0 8 80,0 15-64,0-15 64,0 16-16,0-24-64,0 7 80,-7 17 32,-1-16-32,-16 15 16,24-23-96,-7 8 80,-1 18 32,-13-18-160,13 20-16,8-28 64,-23 8-64,-1 18-32,1-18 208,2 16 16,21-24-128,-11 5 96,-12 16 48,13-16-112,-16 0 32,26-5-64,-11 8 32,-12 0 16,15 0 96,-13-3-31,21-5-113,-8 0 272,-18 5 96,18-5 16,-13 0 16,21 0-400,-7-3 272,-4 1-48,3-3-48,1-3-31,7 8-145,-8-8 96,5 3-32,-2-3 0,2 0-48,3 8-16,-2-5 64,-1 0-32,0-1-32,3 4 0,0 2 0,0-5 0,-2 2 0,2 0 0,0 1-32,0 2 32,0 0 32,0 0-32,0 0-32,0 0 32,5 0-16,-5 0 64,5 0-48,1 0 0,-6 0 0,0 0-32,5 0 32,0 0-320,0 0-385,-5 0 705,8 0-1232,-3 0-561,3 0-400,0 0-384,-8 0 2577,31-3-4995,-31 3 4995</inkml:trace>
  <inkml:trace contextRef="#ctx0" brushRef="#br0" timeOffset="1265">696 95 3377,'0'0'0,"5"0"896,1 0-63,-1 0-49,-5 0-784,5-3 721,-5 3-113,0 0-144,5 0-80,-5 0-384,0 0 368,0 0-31,0 5-1,0 1 32,0-6-368,0 7 400,-2 14-32,-1-13 64,-5 18 17,8-26-449,-8 8 416,1 26 32,-4-11 32,-12 1-48,23-24-432,-6 26 465,-4-3-97,2 1-32,-2-1 32,10-23-368,-11 24 352,1-1-208,-13 3-64,15-2-64,8-24-16,-26 26-16,18 0 208,-13-3-63,16 3 15,5-26-144,-21 24 80,13-1-32,-13 1 32,13-4 16,8-20-96,-7 21 64,-1 0 0,0-13-16,0 21 0,8-29-48,-8 7 48,6 14 16,-1-16-48,1 3 48,2-8-64,-3 8 32,0 0 16,3-3 16,0-5-80,0 0 16,0 5 16,0-5 0,0 0 64,0 0 0,0 0-80,0 0 96,6 0-32,-1-2 32,0-3-96,-5 5 0,0-8 48,5 0-80,3 0-256,0-2-336,-8 10 624,23-11-1185,-18-10-544,19 14-560,-16-4-464,-8 11 2753,-8 21-2833,8-29-1249,0 8 4082</inkml:trace>
  <inkml:trace contextRef="#ctx0" brushRef="#br0" timeOffset="1266">725 480 2929,'0'0'0,"0"0"0,-5 0 1617,2 0-641,0 0-144,1 0-15,2 0-817,0 0 736,0 0-144,0 0-63,5 0-81,-5 0-448,0 0 384,5-2-32,0 2-128,1 0-48,-6 0-176,0 0 128,5 0-80,-5 0 0,5 0 32,-5 0-80,0 0 33,5 5 47,1 0 48,-1-5 0,-5 0-128,5 5 192,0 1 0,0-6-16,3 0 0,-8 0-176,8 5 176,15-5-32,-23 0-16,8 5-80,-8-5-48,21 0 0,-21 0 80,8 5-32,0 1 16,-8-6-64,8 0 112,-1 5-112,-1 0 16,-1 0 32,-5-5-48,0 5 0,0 1 32,0 1 48,0 1-48,0-8-32,0 21 81,0-16 15,-3 16-48,-7-13 32,10-8-80,-21 29 64,0-9-48,0 4 64,11-3-16,10-21-64,-26 23 0,5 1 80,0-3-80,11-14 80,10-7-80,-29 26 64,21-20 16,-2 1-32,2 1-16,8-8-32,-8 8 32,5 0-16,1-8 96,-1 0-48,3 0-64,-2 0 96,-1 0 16,3 0-32,-3 0 64,3 0-144,0 0 96,0-3 0,0 1-96,0-4 32,0 6-32,6-5 0,-1 3 32,0-1 0,0-2-16,-5 5-16,8-3 0,-3 1 0,3-1 0,0 0 0,-8 3 0,23-5 0,-17 3 0,-1-1 64,18 0-16,-23 3-48,6-2 16,14-1 16,-12 1-64,16-1 16,-24 3 16,7-3 0,20 1 16,-20 2-16,17 0 32,-19 0-64,-5 0 32,8 0-16,0 0 64,-1 0-80,-1 0 80,-6 0-48,0 5 48,0-5-32,5 0 32,-5 5-48,0-5 0,0 5 16,0-5 48,0 0 1,5 6-65,-5-6 0,0 0 32,0 5-32,0-5-32,0 5 80,0-5-48,0 0 16,0 5-16,0-5 48,5 0-64,-5 0 16,0 0 16,0 0 32,0 5 0,6-5 16,-6 0-64,5 6 0,-5-6 16,0 0-32,0 0 16,5 0-288,-5 5-561,5-5-784,-5 0-800,0 0 2433,0 5-2929,0 0-2530,0-5 5459</inkml:trace>
  <inkml:trace contextRef="#ctx0" brushRef="#br0" timeOffset="2199">1048 1270 2897,'0'0'0,"0"0"912,0 0-63,0 0-1,0 0-848,0 0 880,0 0-95,5 0-97,0 0-112,-5 0-576,6 0 529,-6 0-97,0 0-48,5 5-32,-5-5-352,5 0 272,0 0 0,-5 5-64,5-5-15,-5 0-193,0 6 224,0-6-16,6 5 80,-6 0-48,0-5-240,0 8 224,0 0-32,0 0 16,0 12 48,0-20-256,0 6 225,0 14-1,0-14-32,0 20-96,0-26-96,0 8 128,0 18 16,0-21-32,21 3-32,-21-8-80,7 23 112,19-23-80,-5 8 80,3-3-16,-24-5-96,28 0-32,1 0 48,2 0 32,-2 0 48,-29 0-96,29 0 160,-3 0-64,2 0-128,-4 0 48,-24 0-16,23-2-16,-2-1 48,-13 0 112,18-2-48,-26 5-96,5-2 96,3-4-32,0 1 17,0 0-49,-8 5-32,7-5 128,1-3-80,-2 0 32,-1 0 32,-5 8-112,5-8-16,0-2 32,3 0 16,-8-1 32,0 11-64,5-10 80,-5-1 32,0 1-64,0 2 48,0 8-96,0-10 32,0-11 64,-2 16-96,-4-6 0,6 11 0,-5-21 0,-3 13 32,1-15 0,-1 13-32,8 10 0,-8-24 32,0 14-32,0-19 16,0 19-64,8 10 48,-23-29 80,15 19-128,-15-17 96,15 20 32,8 7-80,-21-21-16,-2 16 128,2-3-128,-8-3-64,29 11 80,-23-7 32,2-1-64,-3 2 80,14 4-48,10 2 0,-24-3 0,14 3-96,-13 0 32,2 8 16,21-8 48,-11 29-16,-12-21-48,15 23 32,-2-8 16,10-23 16,-21 24 16,13 2-32,-2 2 16,-14-1-32,24-27 32,-8 26-16,-2-3 32,-14 1 32,17-1-48,7-23 0,-21 21-16,13-13 64,0 12-48,5-20 16,3 0-16,0 6-16,6-6-240,15 0-368,2 0-545,-23 0 1169,31-3-1777,3 0-416,5-2-192,-2 3-16,-37 2 2401,34-3-4162,-34 3 4162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2T22:25:17.4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3105,'0'0'0,"0"0"0,0-3 384,0-2 32,0-3 65,0 1 111,0 4-16,0 3-576,0-5 528,5 2-64,-5-2-111,5 2 15,-5 3-368,0-2 256,6-1 48,-6 1 0,7 2-96,-1 0 64,1 0-95,1 0-65,0 0 0,-8 0-112,5 5 112,1 0 0,-1 3-16,0 0 32,-5-8-128,5 7 80,0 1-32,1-3 48,-1 3-48,-5-8-48,0 6 48,5 1 48,0-1-16,-5-1 64,0-5-144,5 5 128,1 0 32,-6 0 64,0 1-32,0-6-192,0 0 209,0 5-65,0 0 0,0 3-64,0-8-80,0 21 96,0-16 64,0 21-64,5-5 48,-5-21-144,0 26 176,0 8-96,0 2 80,0 3-32,0-39-128,0 42 128,-3 2 0,3 1-16,-2 2-32,2-47-80,0 41 80,0 1 32,-3-3 1,3 0-17,0-39-96,0 34 80,5 0-64,0-3 48,1-2 80,-6-29-144,5 28 128,0-1-32,3-1 32,-3 0-48,-5-26-80,8 23 128,0 1 64,-3-17-48,-5 22 32,0-29-176,0 8 144,5 15-32,-5-15 0,0 13-64,0-21-48,5 5 32,-5 3 0,0 15 80,6-17-15,-6-6-97,0 8 144,5 12-128,-5-20 48,5 6-64,-5-6 0,0 7-16,0-1 32,5-1-16,-5 0 64,0-5-64,5 5 48,3 0 64,-2-5-64,-1 0 80,-5 0-128,0 0 112,5 0-16,-5 0-32,0 0-48,0 0-16,0 0-48,0 0-272,0 0-465,0-5-623,0 5 1408,0-8-2337,5 1-993,0-1-2448,-5 8 5778</inkml:trace>
  <inkml:trace contextRef="#ctx0" brushRef="#br0" timeOffset="996">623 571 3217,'0'0'0,"0"0"688,0 0-688,0-2 641,0-1-33,0 0 16,0 1-16,0 2-608,0 0 561,0 0-1,0 0-128,0 0-48,0 0-384,5 0 352,-5 0-47,5 5-17,0 0 0,-5-5-288,6 6 240,-1-1 16,0 3 64,0 12-64,-5-20-256,8 6 256,-3 17 49,3-15-17,13 18 112,-21-26-400,8 8 368,18 18-112,-5-18-16,0 12-64,-21-20-176,26 8 193,0 13-17,2-13-64,1 15-32,-29-23-80,26 8 32,5 18 32,1-18 16,-4 23 0,-28-31-80,32 21 112,-6 0-16,-19 0 16,25 2-32,-32-23-80,8 21 128,15-13-64,-18 21 16,3-21 80,-8-8-160,5 26 16,0-21 112,1 16 0,2-16-16,-8-5-112,5 8 144,0 0-48,-5-3 49,5 0 31,-5-5-176,5 5 160,-5-5-48,6 0-112,-1 0-48,-5 0 48,0 0 32,0 0 0,0 0 128,0 0 48,0 0-208,0 0 80,0 0 80,0 0-64,0 0-128,0 0 32,0 0 96,-3 0-32,-2-2-32,2-1 32,3 3-64,-2-3-16,-1 3-32,1-2 16,-1-1 16,3 3 16,-3 0 64,-2-2-64,3-6-208,-4 2-240,6 6 448,-2-7-897,-1 1-383,-2 4-369,0-1-432,5 3 2081,-8-2-2321,0-1-128,0 0-1617,8 3 4066</inkml:trace>
  <inkml:trace contextRef="#ctx0" brushRef="#br0" timeOffset="997">1139 577 2849,'0'0'0,"-5"5"1585,-1-5-609,-1 0-32,7 0-944,-3 5 833,-2 0-49,2 0-144,1 1-95,2-6-545,-3 7 592,0 1-80,1 0 16,-3 0-63,5-8-465,-6 8 416,1-1-64,3 1-80,-1 0-96,3-8-176,-3 8 112,3 0 64,-2 0-16,-1 12 113,3-20-273,-3 6 288,1 14-48,-3-14-16,-3 20 0,8-26-224,-21 8 160,13 25-16,-18-9 80,16 2-32,10-26-192,-26 29 176,5 2-48,-5 0 1,0-2 31,26-29-160,-29 31 176,0-2 16,1 2-16,-1 3 0,29-34-176,-26 29 160,0 2 0,5-8 48,11-2-16,10-21-192,-26 21 240,18-13 16,-13 15-127,13-17-17,8-6-112,-5 7 48,0 1 0,2-3 0,-2 1-48,5-6 0,-3 5 48,1-5-48,-1 5 112,0-5 112,3 0-224,0 0 144,-2 0-48,-1 0 96,3 0-192,0-3 48,0-2 0,5-3-128,1 1 160,-1-4-64,-5 11-16,5-10 32,0-11-224,3 13-608,0-18-881,-8 26 1681,8-8-3042,-8 0-1424,5-15-1872,-5 23 6338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7T16:31:59.48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815 7018 2337,'0'0'0,"-1"-12"512,-4 2 64,-6-2 48,10 11 33,1 1-657,-2-3 608,0 3-32,1-3-80,1 3-47,0 0-449,0 0 416,0-3-64,0 3-80,3 0-96,-3 0-176,2 0 160,0 3 64,3-2 81,-1 1 47,-4-2-352,4 3 368,6-3-128,-7 0-32,2 1-32,-5-1-176,14 0 176,-10 0 64,11 0-64,-5 0-16,-10 0-160,11 0 129,1 0-17,0 0 0,0 0-32,-12 0-80,14-1 64,1 1-32,1 0-32,-2 0 32,-14 0-32,18 0 32,-2 0-16,0 0-16,-2 3 0,2 1 0,-2 0 16,1 1 16,-2-2 16,-1 1 16,-1 0 16,0 1 0,-7-2 16,9 0-16,-10-2 0,8 1 0,-11-2-16,4 1 16,0-1 48,-1 0-16,0 0 0,0-3 32,-3 3 0,3-3-32,-3 1 17,0 2-129,0-4 128,3 0-48,-3 1 16,0 0-16,0 3-80,0 0 48,0-2 32,-2 2 16,2 0-48,0 0-48,0-2-80,-1-1-272,1 3-369,-2-3-479,2 3 1200,-1 0-1825,0 0-416,-1 0-48,1 3 528,1-3 1761,-2 4-2753,2-4 2753</inkml:trace>
  <inkml:trace contextRef="#ctx0" brushRef="#br0" timeOffset="18985">7623 7111 816,'0'0'0,"-13"0"144,0-3-80,-1 0-32,14 3-32,-6-2 16,1 2 0,0 0-32,0 0-16,2 0-224,2 0-512,1 0 768</inkml:trace>
  <inkml:trace contextRef="#ctx0" brushRef="#br0" timeOffset="352">873 7256 3937,'0'0'0,"0"1"1345,0-1-1345,0 1 1232,0 3-159,0-4-1073,0 3 864,0 1-207,3 0-145,0 0-64,7 0-32,-7-1 16,-3-3-432,13 3 465,-1-1 15,1 0-32,0-1-48,-13-1-400,16 0 320,2 0-63,0 0-33,3-4-16,-21 4-208,19-3 128,0-1-64,0 1-32,0 0-32,-19 3 0,18-2 32,-2 2 32,-1 0-32,-1 0 32,-2-3-16,0 3-32,-8 0 48,9 0 16,-13 0-80,3 0 64,7 0 0,-7 0-16,1-2 16,1 2 0,-1 0 0,-1 0 16,0 0-32,0 0 0,-3 0 16,0 1 0,3 0 16,-3-1-80,0 2 96,3-1-16,0-1-80,1 0-272,-4 0 272,4 0-672,7 0-528,-7 0-673,8 0-833,-12 0 2706,11 0-2945,-1-3-1425,-10 3 4370</inkml:trace>
  <inkml:trace contextRef="#ctx0" brushRef="#br0" timeOffset="116098">7465 12554 880,'0'0'0,"0"-11"96,3 7-80,13-7-112,-16 11 96,3-3-864,-3 3 864</inkml:trace>
  <inkml:trace contextRef="#ctx0" brushRef="#br0" timeOffset="103809">1729 12894 816,'0'0'0,"-5"0"464,5 0-464,-10 0 192,4 0-64,2 0 16,-1-4 0,5 4-144,-4-4 160,1 0-48,2-7-31,-1 11-17,2 0-64,0-2 32,0-1-32,0 0-16,0 3 0,0 0 16,0 0-32,0 0 16,3 0-48,1-2-33,-4 2 97,5 0-144,-1-3 0,9 3-32,-10 0-848,-3 0 1024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7:59:43.6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63 1648,'0'0'0,"0"-2"1201,0 2-1201,0 0 288,-4 0-80,-2 0 0,6 0 48,0 0-256,-4 0 288,4 0 17,0 0-1,0 0-16,0 0-288,0 0 288,0 0 0,0 5 32,0-5-32,0 0-288,0 4 320,0-4 17,0 5 31,0-5 16,0 0-384,2 0 464,3 0-16,0 0 49,1-3-1,-6 3-496,7-2 464,1-5 0,-2 2-48,2 1-31,-8 4-385,6-8 288,3 4-32,-2-2-80,0 1-48,-7 5-128,8-2 128,-2-1-80,1 1 16,0-1-48,-7 3-16,5-2 16,-1 2 16,0 0-32,2 0 16,-6 0-16,4 0 0,0 0 0,1 5 0,0-5 16,-5 0-16,4 0 16,1 0 16,-3 5 16,0-5 0,-2 0-48,3 0 32,2 0 16,-1 0 32,0 0 32,-4 0-112,6 0 176,-2 0 17,1 0 15,1 0-48,-6 0-160,5 0 128,0 0-48,-1 0-48,4 0 0,-8 0-32,4 0 16,0 0 0,1-3 32,0 3-32,-5 0-16,5 0 16,-3 0 32,2 0-48,-2 0 48,-2 0-48,6 0 16,-2 0-16,0 0 16,-1 0-16,-3 0 0,5 0 0,-1 0 0,1 0 48,1 0 0,-6 0-48,8-2 64,-2-1 16,2-1 16,-2 2 16,-6 2-112,9-2 80,1 0-32,-4-2 16,2 2-48,-8 2-16,6-2 32,1 0-16,1 2 32,-2 0-32,-6 0-16,8 0 48,-6 0-48,2 0 16,-2 0-16,-2 0 0,5 0 0,-3 0 0,1 0 0,-1 0 0,-2 0 0,2 0 0,3 4-48,-1-4 32,-2 0 16,-2 0 0,6 6 16,-2-6-16,0 0 32,-1 4-64,-3-4 32,3 0 48,1 0-16,-2 0 0,3 0 128,-5 0-160,7 0 144,-2-2-15,-1 2 15,0 0-128,-4 0-16,6 0 0,-4 0 0,2-2 0,-2 2 16,-2 0-16,3 0 32,-1 0-64,0 0 64,3 0-32,-5 0 0,5 0 0,-3 0 0,2 0 0,-2 0 16,-2 0-16,4 0 32,0 0-16,-2 0-16,3 4 0,-5-4 0,4 0-16,-1 0 16,1 0 16,-1 0 32,-3 0-48,2 0 16,0 0 16,0 0-16,0 0 32,-2 0-48,4 0 64,-2 0-16,0-2 16,-2 2 0,0 0-64,2 0 16,-2-2 16,2-2-192,-2 4-352,0 0 512,2-2-1137,-2 2-1312,0-2-913,-4 0-2656,4 2 6018,0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7:59:42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19 508 2721,'0'0'0,"0"0"0,0 0 416,0 0-48,-4 0 0,-1 0 64,5 0-432,0 0 481,-5 0 31,5 0 0,-5 0-48,5 0-464,0 0 353,0 0-145,0 0-64,0 0-64,0 0-80,0 0 128,0 0 16,0 0 64,0 0 32,0 0-240,0 5 256,0-5 32,0 0 16,0 0 65,0 0-369,0 0 384,0 0 32,3 0 16,-1 0-32,-2 0-400,2 0 385,1 0-17,-1 0-16,1 0-48,-3 0-304,2 0 352,0 0-64,-2 0-48,2 0-15,-2 0-225,2 0 128,0-3 0,2 1-48,0-2-16,-4 4-64,7-6 96,-3 2-48,3 2-16,0-2 16,-7 4-48,8-8 32,-2 6 0,1-3-16,0 3 32,-7 2-48,5-2 0,-1 2 16,0 0-16,2 0 0,-6 0 0,6 0 16,-1 0-32,2 0 32,0 0-16,-7 0 0,6 0 0,0 0 0,0 4 0,-2 1 16,-4-5-16,6 0 0,-2 4 0,3-4 0,-2 0 32,-5 0-32,7 0 0,-3 0 16,4 0-16,-2 6 0,-6-6 0,7 0 48,0 0-32,0 0 0,2 0 32,-9 0-48,7 0 48,2-3-16,0 0 16,-2 1-16,-7 2-32,10-2 48,-4 0-32,2 2 32,-2 0-32,-6 0-16,5 0 48,2 0-32,-2 0 16,-1 0-16,-4 0-16,4 0 16,-1 0-16,0 0 0,1 0 32,-4 0-32,2 0 16,3 0 0,-1 0 16,-1 0-16,-3 0-16,5 4 16,-1-4 16,2 0 0,2 0 0,-8 0-32,4 0 32,4 0 16,-4-2 0,3 2-32,-7 0-16,4-2 48,4-3-32,-2 3-16,-1 0 0,-5 2 0,5-3 0,-1 1-16,-1 2 0,-1 0 32,-2 0-16,2 0 0,-2 0 16,2 0-16,-2 5 32,0-5-32,0 4 0,0 1 32,3-1-32,-3-4 0,0 5 32,0 0-16,0-1-16,0 0 0,0-4 0,2 6 0,1-6 16,-3 4 16,2 1-32,-2-5 0,2 0 32,-2 0 0,0 0 16,2 0 17,-2 0-65,2 0 176,1 0-32,-3 0 16,3-3 0,-3 3-160,2 0 64,0-2-48,2 0 32,-1 0 16,-3 2-64,2-6 32,0 4-80,1 0-224,-1 2-449,-2 0 721,0 0-1344,0 0-833,0 0-849,-5 0 433,5 0 2593,-4 4-4530,4-4 4530</inkml:trace>
  <inkml:trace contextRef="#ctx0" brushRef="#br0" timeOffset="2920">1016 185 3073,'0'0'0,"-5"-7"448,1-3-48,4 10-400,-5-18 497,1 14 47,4-3-16,0 0-128,0 7-400,0-7 320,0 3-48,0 0 17,0 2 79,0 2-368,2-4 416,-2 2-16,2-3 48,-2 3 1,0 2-449,0-3 384,3 1-16,-1 0-32,0-1-48,-2 3-288,2-2 288,3-2 0,0-1-31,-1 0 15,-4 5-272,8-2 224,-4-2-16,3-1-16,0-2-32,-7 7-160,7-7 144,-1 0-32,2 0-32,-2 3-48,-6 4-32,10-2 32,9-6 16,-15 6-48,2-3 16,-6 5-16,19-2 16,-12 0-16,2 0-16,1-1 16,-10 3 0,18-2-16,-13-1 32,1 3 0,2 0 16,-8 0-32,6 0 16,4 0-16,-1 0 0,1 0 0,-10 0 0,8 0 16,-1 0-16,3 0 16,-4 0 16,-6 0-32,10 0 0,-4-2 0,2 2 0,-2 0 0,-6 0 0,5 0 16,-1 0-16,2 5 0,-4-5 16,-2 0-16,2 5 16,0-1-16,0 3 32,-2 0-16,0-7-16,0 19 32,0-15 0,0 3 0,0 13 16,0-20-48,0 6 0,-4 12 32,0-13-32,-2 13 0,6-18 0,-4 7 48,-1 11-32,-1-10 49,-2 10-1,8-18-64,-18 7 32,14 13-16,-3-12 16,-15 15-16,22-23-16,-4 6 16,-17 20 0,15-19 32,-16 15 0,22-22-48,-6 8 16,-15 13 16,14-17-32,-11 14 0,18-18 0,-8 5 0,2 2 32,-15 0-16,16-1 0,5-6-16,-7 8 32,1-4-16,-13 1-16,14-1-16,5-4 16,-4 5 32,-3 0-32,0-5 0,2 4 64,5-4-64,-4 6-16,-1-6 32,0 4 0,1 0-32,4-4 16,0 5-16,-5-5 16,5 0 16,0 0-16,0 5 0,0-5 0,-4 0-16,4 0 16,0 0 16,0 0 0,0 0 32,0 0-48,0 0 16,0 0-16,0 0-16,0 4 16,0-4-16,0 0 16,2 0 0,5 5 0,-3-5 0,-4 0 0,8 4 0,10-4-32,-11 5 16,11-5 16,-18 0 0,10 5 0,13-5 16,-3 0 16,1 0-16,-21 0-16,21 0 16,-1 0-16,0-2-16,0-4 16,-20 6 0,21-6-16,0 1 32,-3 1-16,0-4 16,-18 8-16,9-6 48,15-2-16,-17 2 80,11-1 16,-18 7-128,4-7 96,4 0 16,-2 5-16,-3 0-48,-3 2-48,2-2 64,1 2 0,-3 0-48,0 0 16,0 0-32,0 6 0,0-1 0,0 1 0,0-6 0,0 5 0,0 2 16,0 1-16,0-2 0,0-6 0,0 7 16,0 0 16,0 0-16,-5-3 48,5-4-64,0 5 16,0-5 16,0 5-16,0-5-16,0 0 16,0 0 32,0 0-32,0 0 16,0 0-32,2 0 16,1 0-96,1 0-272,1-2-416,-5 2 768,6-3-1489,0 0-960,-2-3-256,-2-3-2434,-2 9 5139,0 0 0</inkml:trace>
  <inkml:trace contextRef="#ctx0" brushRef="#br0" timeOffset="3826">970 611 2913,'0'0'0,"2"-6"160,6-1-32,-2-2-16,-6 9-112,7-7 96,-4 5 32,-1 0 0,0 2 80,-2 0-208,0-4 304,0 4 113,0 0 79,0 0 48,0 0-544,0 0 512,0 0-95,0 0-65,0 6-80,0-6-272,0 4 192,0-4-192,0 5 192,0 0-32,0-5-48,0 4 0,0-4-112,0 5 80,0-1-32,0 0 0,0 2 0,0-6-48,0 6 48,0 2 16,0-2-16,0 1 0,0-7-48,2 5 16,-2 0 32,3-5-32,-1 4 16,-2-4-32,2 0 64,0 0 32,1 4 113,-1-4 47,-2 0-256,3 0 352,-1 0-64,2 0-32,1 0-64,-5 0-192,5-2 128,1 0-32,1 0 16,1 0-16,-8 2-96,8-5 64,2 0 16,-1-2-32,9 3 32,-18 4-80,8-8 81,12 4-17,-13 2 16,17-2 0,-24 4-80,6-4 64,13 2 16,-13 0 16,2 2 0,-8 0-96,18-2 112,-13 2-16,1 0-16,4 0 0,-10 0-80,9 0 32,-2 0 0,2 0 0,1 0 0,-10 0-32,6 0 16,1 0 16,0 0 16,0 0 16,-7 0-64,7 0 80,0 0 16,2 0 0,-2 0-16,-7 0-80,9 0 80,1 0 32,-2 0-32,11 0 0,-19 0-80,7 0 80,2 0-32,10 0-48,-12 0 32,-7 0-32,9 0 0,9 0 49,-13 0-1,4 0-16,-9 0-32,19 0 48,-13 0-32,2 0 16,10 0 32,-18 0-64,5-2 48,3 2 32,0-3 0,-1 1 32,-7 2-112,4 0 96,-1 0 32,-1-2 0,0 2-32,-2 0-96,0 0 144,0 0-16,0 0-16,0 0 0,0 0-112,0 0 96,0-2 0,0 2-32,0 0 16,0 0-80,0-3 48,0 3 0,0-2-32,0-1-32,0 3 16,0 0 16,0-2-32,3 2 16,-3 0 0,4 0 0,-2 0 32,4 0-32,-4 0 0,-2 0 0,4 0 0,-2 0-16,0 0 16,1 0 0,-3 0 0,3 0 0,-3 0 16,0 5-144,0-5 128,0 5-448,0-5-528,0 6-1121,0-1-993,0-5 3090,-33-9-2945,33 9-1329,0 0 4274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7:59:48.0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0 638 3345,'0'0'0,"2"-7"784,-2 7-784,8-8 849,1 2 31,9-2-192,-16 2-207,-2 6-481,2-5 288,1 3-128,0 0-64,1-1-48,-4 3-48,2-2 64,3 0 16,-3 2 32,0-3-16,-2 3-96,5 0 128,0 0-32,-1 0 32,0 0 32,-4 0-160,6 0 176,-2 0 97,3 0 47,0-2 32,-7 2-352,9 0 384,1-2-16,8 0-64,-13 0-48,-5 2-256,6-4 225,13 2 31,-14 0 32,4 0 48,-9 2-336,9-4 288,0 1-32,1 0-64,-4 1-48,-6 2-144,7 0 80,0 0-16,-2 0-48,1 0-16,-6 0 0,6 5 49,-2 0-17,0-5 0,1 4 16,-5-4-48,3 8 32,-1-2 16,0 1 48,1-2-16,-3-5-80,0 7 96,0-1-16,0 0 0,0 0-16,0-6-64,0 4 48,0 1 16,-5 2-32,0 0 32,5-7-64,-5 7 48,5 0-32,-6 0 32,2 0 0,4-7-48,-8 7 32,1-1 16,0 0-48,0 0 16,7-6-16,-6 7 0,-2 0 0,2 12 48,-2-15-48,8-4 0,-6 4 16,1 4 0,1-2-32,-1 13 32,5-19-16,-7 0-16,3 6 32,-2 2 16,6-1-32,0-7 0,0 5 16,0-1-16,0 1 16,0-5-32,0 0 16,0 0 16,0 0 16,0 0-32,3-3 16,0 1-16,-1 0 48,-2 2-48,4-7 0,-2 4 16,4-1-16,-2 2 0,-4 2 0,4-8 16,1 4-16,2 0 32,0-1-32,-7 5 0,6-3-32,2 1 16,-1 0 16,0-1-16,-7 3 16,7-4 16,-1 2-16,2 0 0,0 0 0,-8 2 0,8-4 0,1 2 16,0 0 16,0 0-16,-9 2-16,10-2 0,-1-1 16,-3 1 16,4-1-16,-10 3-16,6 0 48,4-2-48,-3 2 32,0 0 0,-7 0-32,5 0 64,-1 0-48,0 0-32,0 5 32,-4-5-16,4 5-16,-2 1 16,2 2 16,-1-2-32,-3-6 16,4 19 0,1-13 16,0 16-16,-1-16 16,-4-6-16,8 23 32,-2-18-64,1 2 32,0 14 32,-7-21-32,7 4 48,-3 4-32,-1 10 48,0-13-48,-3-5-16,2 6 96,-2 2-32,0-2 49,0 1 15,0-7-128,-5 7 80,-2 12 64,-12-15-64,15 3-16,4-7-64,-18 7 48,10 12 16,-9-15-32,9 3 0,8-7-32,-21 7 80,15 0-80,-13 0 16,12 12 0,7-19-16,-19 0 32,13 6-16,-13 1 32,15 0-48,4-7 0,-22 7 16,18-3 16,-3 2-64,-13-2 80,20-4-48,-6 4 32,0 1-16,-1-5 16,0 5-32,7-5 0,-7 0 0,1 0-32,-2 0 64,2 0-16,6 0-16,-8 0 48,4 0 0,-1 0-16,1 0 16,-1 0 32,5 0-80,-5 0 64,1-3 0,0 1-16,-2-5 16,6 7-64,-4-6 48,-1 0 0,-2 2-32,0-3 32,7 7-48,-6-5 48,-2-2-48,2 3 48,-1 0-48,7 4 0,-7-6-16,2 2 16,1 0-32,-1 1 32,5 3 0,-5-2 32,1-1-32,4 1-32,-5 0 32,5 2 0,0 0-48,0 0 0,0 0 16,0 0-64,0 0 96,5 4-384,1 1-448,2 0-849,-2-1-1505,-6-4 3186,0 0-3345,3 0-2146,-3 0 5491</inkml:trace>
  <inkml:trace contextRef="#ctx0" brushRef="#br0" timeOffset="1221">781 111 2417,'0'0'0,"0"0"336,0 0 0,-6 0 32,6 0-368,0 4 528,0-4 241,0 0-1,0 0-96,0 0-672,0 0 433,0 0-177,3 0-32,0 0 0,-3 0-224,4-2 368,2 0 32,2 0-48,-4 0-47,-4 2-305,5-5 272,-3 2-48,1 1 0,-1 0-16,-2 2-208,2-2 176,1-1-48,-3 3 32,0 0-32,0 0-128,0 0 128,0 0 16,0-2 16,0 2 48,0 0-208,0 0 225,0 0-33,0 0-48,0 0-16,0 0-128,0 0 144,0 0 0,0 0 16,-5 0 0,5 0-160,0 0 176,-5-2 16,5 0 32,0-1-32,0 3-192,0-2 193,0 2-17,0-3 0,-4 1-32,4 2-144,0-2 96,0 0-32,0 2 16,0-2-64,0 2-16,0 0 64,0 0-32,0-3 0,0 3-32,0-3 48,0 3-64,0-2 48,0 2-48,0 0 16,0 0 16,0-2 32,0 2-32,0 0 32,0 0-48,0-2 16,0 2 0,0 0 16,0 0 0,0 0-32,0-2 48,0 2-32,0-3 48,0 1-32,0 2-32,0-2 16,0-1 32,0 1-16,0 2 64,0 0-96,0-3 64,0 1 0,2-2 0,0 0-16,-2 4-48,3-6 80,-1 0-16,3 1 0,-3 3-16,-2 2-48,2-5 64,0 3-48,0-1 17,2 3-33,-4 0 0,2 0 0,0 0 0,-2 0-33,2 0 33,-2 0 0,2 0-16,0 0 16,1 7 49,-1-2-49,-2-5 0,3 7 272,-1-1 48,0 13-80,5-14 64,-7-5-304,7 19-32,0-15 64,2 3-64,9 13 64,-18-20-32,6 6 0,12 0-32,-11 13 80,11-15-64,-18-4 16,7 7 16,2 14-16,10-17-48,-13 4 80,-6-8-32,19 17-32,-12-11 64,2 0-32,9 13 16,-18-19-16,8 0 16,-1 7 16,11 0-32,-14-1 0,4 2 0,-8-8 0,9 7 0,0-1 16,0 2-16,-1-2 0,-8-6 0,6 19 48,1-15-48,2 1 32,-2 2-16,-7-7-16,10 6 0,-2 0 48,11-2-48,-12 1 48,-7-5-48,7 4 16,0 1 32,0 0 0,0-1 0,-7-4-48,2 4 64,3-4 0,-3 0-16,1 6 0,-3-6-48,2 0 64,-2 0-32,0 0 16,0 0 0,0 0-48,2 4 64,-2-4 0,0 0 33,0 0 31,0 0-128,0 0 80,0 0 48,0 0-16,0 0 16,0 0-128,-4 0 64,4 0-16,-5 0-48,5 0 0,-5 0 0,0 0-16,5 0 16,0 4 0,0 2-32,0-2 32,0-4 0,0 0-16,0 5-16,3-1 32,4 0-16,-7-4 16,5 6 16,1-6-16,2 0 0,0 4-160,-8-4 160,10 0-352,-1 0-241,1 0-335,-2 0-369,-8 0 1297,10-2-1889,-1 0-736,-3-6-128,0 2 560,-6 6 2193,4-7-4034,-4 7 4034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7:59:50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341 206 2913,'0'0'0,"0"0"208,-6 0-112,6 0-96,-4 0 64,4 0 0,0 0 0,-5 0-32,5 0-32,0 0 64,0 0 0,0 0 64,0 4 128,0-4-256,0 0 352,0 0 145,0 0 111,3 0 112,-3 0-720,2 6 817,0-6-17,0 0-16,0-3-63,-2 3-721,6-3 624,-4-1-112,2 2-112,-2-3-127,1 3-97,-1-3-48,1 3-32,-3-1-16,0 3-80,0 0 64,0 0-16,0 0-16,0 0-16,0 0-16,0 5-16,-5 2 32,5-7-16,0 5 48,-5 1-16,1 2 32,-4-2-16,8-6-48,-6 8 128,-1 10-32,0-11 48,-14 16 48,21-23-192,-6 7 176,-23 20 32,11-6 16,-1 3-31,19-24-193,-20 23 176,1-3 16,1 1-48,-3-3 0,21-18-144,-18 19 144,11-13-16,-19 18 0,20-17-304,6-7 176,-23 18-208,15-10 0,-12 15-32,15-17 256,5-6-16,-18 26 16,14-7 16,-2-15-32,2 14 16,4-18-16,0 5-16,0 1 16,0 0 32,2-2 16,-2-4-48,4 0 96,4 0-32,1 0-16,0-2 176,-9 2-224,21-8-64,-12 2-736,15-3-1554,-18-21-847,-6 30 3201,23-19-5587,-23 19 5587</inkml:trace>
  <inkml:trace contextRef="#ctx0" brushRef="#br0" timeOffset="754">935 1 2753,'0'0'0,"-4"4"464,0-4-112,4 0-352,-6 0 432,2 0 161,-3 0 95,3 0 48,4 0-736,-5 0 721,-2 0-113,3 0-96,-4 4-48,2-4-80,1 6-15,0-6-33,-2 4 16,7-4-352,-4 0 320,0 4-16,-4 2-16,4-2-15,4-4-273,-5 5 224,-2-1-16,3 0-16,-3 2-16,7-6-176,-8 6 192,2 2-16,-2-2-48,4 1 16,4-7-144,-7 18 112,0-10 16,-12 12 0,15-13 0,4-7-128,-6 21 144,-17-14-31,17 18 15,-16-6 0,22-19-128,-7 18 96,-14-10-16,14 17 0,-12-19-16,19-6-64,-4 26 64,-4-7-16,-12-13-32,20 22 0,0-28-16,-7 21 48,3 2-48,0 2 16,4 3-16,0-28 0,0 27 16,0 1-16,4 0 0,5 0 32,-9-28-32,18 25 16,-8-1 0,15-2 32,-2-1 0,-23-21-48,23 7 32,0 14 32,2-16 64,-4-1-16,-21-4-112,24 6 128,-6 2 0,3-4-48,-15-4 0,-6 0-80,21 5 96,-16-5-16,2 0 16,-1 0-32,-6 0-64,6 0 113,-4 0-17,0 0 0,-2 0 16,0 0-112,0 5 80,0-5 16,0 0 0,-4 0-80,4 0-16,-6 4-96,2 1-384,-2 1-657,1 2-1024,5-8 2161,-7 6-3169,0 15 479,-11-13-1968,18-8 4658</inkml:trace>
  <inkml:trace contextRef="#ctx0" brushRef="#br0" timeOffset="1383">910 349 2465,'0'0'0,"0"0"96,0 0-96,3-2 48,-3 0-64,-5-19-641,5 21-959,0 0 1616,0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7:59:52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58 191 2897,'0'0'0,"0"0"224,0 0-64,0 0-48,0 0-112,0-2 144,0-2-32,0-3-16,2 3-32,-2 4-64,2-5 48,1-2-32,-1 3 0,3-2 16,-5 6-32,2-4 16,0 2-16,0-3 32,1 3 0,-3 2-32,3-5 128,-3 3 96,2-1 129,-2 1 111,0 2-464,2-2 544,-2-2 16,0 1 33,0-2 15,0 5-608,0-2 624,0 0-48,0 0 1,0-1-65,0 3-512,0-2 464,0-3-16,0 3-15,0 0-49,0 2-384,0-5 384,0 3-96,0-3-64,2 0-96,-2 5-128,0-2 80,2-2-32,1 2 16,4 2-48,0 0 48,-3 0-32,4 0-16,0 4 32,-8-4-48,10 18 16,9-11 0,-15 17-32,5-4 32,-9-20-16,20 21 32,-12 2-16,12 0 0,-10 3-16,-10-26 0,25 22 16,-16 1 16,17 1-16,-17-3 16,-9-21-32,26 18 49,-8 1 15,1-13 0,1 13-32,-20-19-32,21 4 80,-1 4-16,1-4 0,0 0 16,-21-4-80,18 6 64,1-2 16,-10 0-16,14 1 0,-23-5-64,10 0 48,8 5 32,-13-1-16,1 1 16,-6-5-80,8 4 80,-6 2-16,0 0 48,0 1-32,-2-7-80,3 5 112,-3-1-32,0 1 0,0-1 32,0-4-112,-5 5 96,5 0 0,-4-1 16,-2 1-48,6-5-64,-4 0 97,0 0-33,-1 5-96,0-5-65,1 0-175,4 0 272,-5 0-384,5 0-160,-4 0-272,4-3-641,0 3 1457,0-2-2353,0-5-160,-5-21-257,5 23-607,0 5 3377,0 0 0</inkml:trace>
  <inkml:trace contextRef="#ctx0" brushRef="#br0" timeOffset="1">547 0 2865,'0'0'0,"-4"0"336,-4 0 0,8 0-336,-18 0 480,14 0 193,-3 0 207,-11 5 161,18-5-1041,-6 7 1072,0-2-64,-15 1-143,17 13-177,4-19-688,-19 5 464,12 18-127,-14-17-145,17 22-128,4-28-64,-8 7 64,-9 18 16,11-17-16,0 14 32,6-22-96,-8 8 160,2 9 0,-13-11 64,15 12 32,4-18-256,-8 5 240,-15 15 16,17-12 17,-20 17-49,26-25-224,-19 18 240,-1-11-48,-1 19-32,1-8-16,20-18-144,-21 7 112,2 21-48,1-22 0,0 19 0,18-25-64,-8 8 16,-15 19 0,17-19 16,-15 19-16,21-27-16,-5 7 16,-14 16 32,15-16 0,-3 0-32,7-7-16,-4 7 16,-1-1 32,5 2-32,-5-4 32,5-4-48,0 5 48,0-5-32,0 0 32,0 0-32,0 0-16,5 0-112,2-2-336,16-1-688,-14-3-1186,-9 6 2322,23-8-2961,-14-12-2689,-9 20 5650</inkml:trace>
  <inkml:trace contextRef="#ctx0" brushRef="#br0" timeOffset="1221">785 300 1936,'0'0'0,"0"-4"1249,-4-3-1073,-2-1-80,6 8-96,0-6 48,-4 2-16,0 1 0,-1 1 16,5 2-48,-5-7 80,0 4 32,5 1 16,-4 0 48,4 2-176,-4-2 224,4 0 161,0 2 111,-6 0 96,6 0-592,0 0 704,0 0 65,0 0 79,0 0 17,0 0-865,0 0 784,0 0-112,0 0-127,0 0-145,0 0-400,0 0 368,0 0-64,0 4-48,4-4-64,-4 0-192,4 4 192,0-4-96,3 0 16,0 0-32,0 0 0,3 0 17,8 0-49,-11 0 32,-7 0-80,18 0 96,-10 0-80,12 0 16,-13 0 0,-7 0-32,23 5 16,-14-5 0,14 0-16,-13 5 48,-10-5-48,23 5 16,-17-1 0,15 0 32,-11 2-32,-10-6-16,20 4 48,-10 0-16,11-4 32,-13 5 0,-8-5-64,21 0 80,-13 0 16,0 0-32,2 0 16,-10 0-80,7 0 80,-1 0 0,2 0-16,0 0 0,-8 0-64,8-2 48,-2-1 0,1 1 16,1-4-32,-8 6-32,4-6 64,0 2-16,2-3 0,-4 5-32,-2 2-16,4-5 48,-2 0-32,1 3-16,-1 0 32,-2 2-32,0 0 16,0 0 32,0 0-32,0 0-16,-5 0 0,5 4 16,-4-4-32,0 5 32,4-5-16,-6 5 0,6-5 0,-4 0-16,4 0 16,0 5-128,0-5-160,-4 0-256,4 4-304,0-4 848,0 0-1265,0 0-528,0 0-384,0-2 160,0 2 2017,0-2-1504,2-6-1874,-2 8 3378</inkml:trace>
  <inkml:trace contextRef="#ctx0" brushRef="#br0" timeOffset="1222">916 74 3025,'0'0'0,"0"-2"240,-4 0-16,4 2-224,-4-5 336,4 2 176,-6 1 161,6 0 159,0 2-832,0-2 913,0 2 31,-4-3-32,4 3-15,0 0-897,0 0 800,0-2-111,0 2-129,0 0-96,0 0-80,0 0-384,-4 0 320,4 0-48,0 0-15,0 5-113,0-5-144,0 4 96,0 1-32,0 0-32,2 1 32,-2-6-64,2 19 32,0-15 0,6 18 16,-4-16-48,-4-6 0,7 21 16,2-15 0,0 23-16,1-9 48,-10-20-48,8 19 0,2 1 16,-3 1 32,0-3-32,-7-18-16,7 22 48,-3-3-16,-2-13 16,2 19 0,-4-25-48,2 8 64,-2 14-32,2-17 32,-2 13 16,0-18-80,0 6 64,0 0 0,0 1 48,0 0-48,0-7-64,0 7 112,0-3-32,0-4 16,0 0-32,0 0-64,0 0 96,2 0 16,-2 0 1,2 0-33,-2 0-80,2 0 48,3 0 0,0 0-48,0 6 0,-5-6 0,6 0-160,-4 4-289,4-4-399,0 4-705,-6-4 1553,5 0-2529,0 0-176,1 0-2530,-6 0 5235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07.8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84 181 2849,'0'0'0,"0"0"0,0 0 240,-6 0-16,0 0 0,-1 4 64,7-4-288,-5 0 288,1 0 17,4 4 31,-5 2-16,5-6-320,-4 0 352,4 4 16,0-4 16,0 5 1,0-5-385,0 0 416,0 0 16,0 0 32,2 0 32,-2 0-496,2 0 513,0 0-1,1 0 16,1 0-16,-4 0-512,2-5 497,3 1-49,-2 1-32,-1-2-80,-2 5-336,2-2 288,0 0-48,-2 0-64,0 0-16,0 2-160,0 0 113,0 0-33,0 0-48,0 0 16,0 0-48,-4 0 16,4 4 0,-5 0-16,5-4 0,0 5 32,-5 0-32,5-1 32,-4 1 0,4-5-32,0 4 32,0 1 32,-5 0 0,5-5 0,0 0-64,0 4 64,-4 2-16,4-2 16,0 0 0,0-4-64,0 5 48,0 0 16,0-1 0,0 1-48,0-5-16,0 4 48,0 0-16,0 4 16,0-1 0,0-7-48,0 7 32,0 12-32,0-19 48,0 6-32,0-6-16,0 7 0,0 11 16,0-13 16,0 2-16,0-7-16,0 7 48,0 0-16,0 0 0,0-3 0,0-4-32,0 0 48,0 5-32,0-5 32,0 5 0,0-5-48,2 0 80,0 0-32,1 0 16,1 0 16,-4 0-80,5 0 64,-3 0 32,3 0-16,-3 0-32,-2 0-48,2 0 49,0 0-49,1 0 16,2 0-16,-5 0 0,4 4 0,-2-4 16,3 0-16,-3 4 0,-2-4 0,3 0 48,-1 0-48,1 0 16,-1 0 16,-2 0-32,0 6 48,2-6 16,-2 0 16,0 0-32,0 0-48,2 0 48,0 0 32,0 0 32,2 0 48,-4 0-160,4-2 272,0-2-16,1-2-16,0 4-32,-5 2-208,4-5 96,3 0 0,-3 3-48,2-3 0,-6 5-48,4-2 48,0 0-48,2 0 32,-2 0-32,-4 2 0,5 0 0,-3-3 0,2 3-16,1 0 32,-5 0-16,3-3 0,1 3 32,-2 0-32,3-2 49,-5 2-49,5-2-33,-1 0 66,1 2-17,-1-2-16,-4 2 0,5-3 0,0 1 32,-1-1-32,4 1 0,-8 2 0,4-2 48,-2 0-48,0 2 0,3-3 16,-5 3-16,2 0-16,1 0 16,-1 0 0,0 0 0,-2 0 0,3 0 16,1 0-16,-2 0 0,4 0 0,-2 0 0,-4 0 0,4 0 0,1 0 0,2 0 48,-2 0-48,-5 0 0,4 0 0,-2 0 0,3 0-48,-2 5 48,-3-5 0,2 0 32,0 4-16,0-4 16,0 5-16,-2-5-16,3 5 0,-1-5-16,3 4 16,-3-4-32,-2 0 32,5 5 32,-3 0-16,0-5 0,0 4-16,-2-4 0,3 5 0,0-1 0,-1-4-16,0 5 32,-2-5-16,2 5 32,0-5-64,0 4 64,-2 0-32,0-4 0,4 6 0,-2-2 0,0 1 0,0-1 0,-2-4 0,2 5-32,1-5 32,-3 7 32,2-3-32,-2-4 0,0 6 16,0-2 32,0 0-48,0 1 32,0-5-32,0 5 16,0-1 16,0 1-32,0-1 0,0-4 0,0 5 0,0 0 16,0-1-16,0 4 32,0-8-32,-5 6 16,5-1 16,-4 2-16,0 0-16,4-7 0,0 6 0,-6 2 32,2-2-32,4 1 16,0-7-16,0 7 0,-4 0 32,4-3-16,-6 2 16,6-6-32,0 4 0,-4 0 16,-1-4 16,5 5-16,0-5-16,-4 5 48,-1 0 0,0-1-48,1 0 0,4-4 0,-7 8 48,2-4-64,1 1 16,-1 2 16,5-7-16,-7 4 32,2 1 16,-1-1 0,2 2 0,4-6-48,-6 4 16,2 0-16,-1-4 48,1 6 0,4-6-48,-5 0 32,-2 4 16,3-4-48,-2 0 16,6 0-16,-4 0 80,0 0-64,-1 0 64,0-2-64,5 2-16,-4 0 0,-1-2 32,1-2-16,-1 4 16,5 0-32,-5-2 0,5 2 16,-4-2-32,-1 2 16,5 0 0,-5-2 0,1 2 0,-1 0 0,1-2 0,4 2 0,-8 0 0,4 0 16,-2 0-16,0 0 0,6 0 0,-4 0 32,-1 0-32,1 0 0,-1 4 0,5-4 0,-5 0-32,5 0 64,-4 0-32,4 0 0,-4 0 16,-2-2-32,6 0 32,-4 0 16,4 2-32,-4-6 48,-1 2-16,0 2 16,5-3-32,0 5-16,-7-2 32,3 0-32,-4-1-32,2 1 16,6 2 16,-7-3 0,0 1 0,0 2 0,0 0-32,7 0 32,-5 0 0,-1 0-16,1 5-16,0-5 32,5 0 0,-4 5-32,-1-1 32,1 1 32,4-1-64,0-4 32,-5 5 32,5-5-64,0 5 64,0-5-32,-5 0-32,5 4 32,0-4 0,0 0-16,0 4 16,0-4 16,0 0-16,0 0 32,0 0 0,2 0-64,-2 0 32,3 0-32,-1 0 16,1 0-16,1 0 32,-4 0 0,2 0-16,3 0 16,-1 6 0,2-6 0,-6 0 0,4 4-32,0 1 16,1-5 16,-2 0 0,-3 0 0,4 0 0,1 4-48,-1-4 16,1 0-32,-5 0 64,2 0-368,1 0-480,-1 0-881,0 0-1841,-2 0 3570,0 0-7683,0 0 7683</inkml:trace>
  <inkml:trace contextRef="#ctx0" brushRef="#br0" timeOffset="1309">16 269 2064,'0'0'0,"0"0"689,0 0-689,0-4 240,0 4 0,0-2 64,0 0 64,0 2-368,0-4 481,0-3 95,3 2 96,-1 0 64,-2 5-736,2-4 689,0-2-97,1-2-96,0 1-80,-3 7-416,0-7 369,2 5-49,0-3-64,-2 1-48,0 4-208,2-2 176,-2-1-16,2-2 32,0 3 0,-2 2-192,0-2 224,3 2-16,0-2-15,-1 0 47,-2 2-240,2-3 256,-2 3 32,0-3 0,2 1-48,-2 2-240,0-2 208,0 2-32,3 0 16,-3 0-31,0 0-161,0 0 192,0 0 48,0 0 0,0 0-16,0 0-224,0 0 192,0 0-64,0 0 0,0 0-48,0 0-80,0 0 128,0 4-16,2-4 16,0 0 32,-2 0-160,2 0 144,1 0 49,-1 0 15,-2 0-16,0 0-192,3 0 208,-1 0-16,0-2-32,0 0-16,-2 2-144,2-2 96,1-1-16,0 1 16,-1 0-48,-2 2-48,2-2 64,-2 2-64,2 0 48,-2 0-32,0 0 32,0 0-16,0 0-32,0-3 48,2 3-32,1 0 16,-3 0-32,2 0 16,0 0 0,-2 0 16,0 0-32,3 0 0,-3 0 0,2 0 0,1 0 16,-1 0 16,0 0-16,-2 0-16,2 0 32,2 0 16,2 0 0,-4 0-32,-2 0-16,4 0 48,-1 0-32,-1 0-16,0 0 33,-2 0-33,3 0 16,-1 0 16,0 5-32,1-5 48,-3 0-48,4 0 0,-2 0 16,4 4 16,-4-4-32,-2 0 0,4 0 0,0 0 0,2 0 0,-4 0-32,-2 0 32,4 0 32,-1 0-16,-1 5 16,2-5 32,-4 0-64,2 0 16,4 0-16,0 0 0,-1 0 32,-5 0-32,7 0 0,-3 0 0,-1 0-32,1 0 32,-4 0 0,3 0 0,2 0 48,-1 4 0,-2-4-16,-2 0-32,4 0 0,2 0 16,-2-2 16,1 2 16,-5 0-48,7 0 16,-5-2-16,3 2 32,-1-2-32,-4 2 0,4-3 16,2 1 16,-4 0-16,2 0-16,-4 2 0,5-3 32,0 3-32,-3-2 0,0-1 0,-2 3 0,5 0 0,-3-2 0,2 2 0,2-2 0,-6 2 0,2 0 48,0 0-32,0-2 32,0 2-48,-2 0 0,3-2 32,-1 2-16,1-3-16,-1 3 0,-2 0 0,2 0 32,-2 0-16,0 0-16,0 0 32,2-3-16,-2 3-16,3 0 32,-3 0-16,0 0-16,0 0 48,0 0-16,0 0-32,0 0 16,0 0 16,0 0-32,0 0 16,0 0-32,0 0 16,0 6-32,0-2 64,0-4-32,0 0 16,-5 0 16,5 0-16,0 0-16,0 0 48,0 0-16,0 0 16,0 0-48,-4 0 48,4 0 0,0 0-32,0 0-16,0 0 32,0 0-16,0 0-16,0 0 48,-5 0-48,5 0-16,0 0 16,0 0-32,0 0 16,-5 0 32,5 0-16,0 4-16,0-4 32,0 5-16,0-5 0,0 0 32,0 0-16,0 0-32,0 0 16,0 5 16,0-5-32,0 0 16,-4 0 48,4 0-48,0 0-48,0 0 16,0 0-560,0 0-1377,0 0 1969,0 0-4610,0 0-3410,0 0 8020</inkml:trace>
  <inkml:trace contextRef="#ctx0" brushRef="#br0" timeOffset="2827">584 29 2897,'0'0'0,"-6"0"432,-2 0-48,2 0 80,6 0-464,-8 0 481,4 0-1,4-3-64,0 0-48,0 3-368,-5-4 336,5 2 33,-4-3 31,4 2 32,0 3-432,0-2 400,0 0-16,-5 0-64,5 0-31,0 2-33,0 0-256,0 0 208,0 0 0,0 0 0,-5 0-16,5 0-192,0 4 224,0-4 16,0 4 16,-4 2 33,4-6-289,0 4 304,0-4 0,-5 4-16,5-4 0,0 0-288,0 6 336,0-6-32,0 0 49,0 0-33,0 0-320,0 0 288,0 0-16,0 0-80,0 0-48,0 0-144,0 0 128,3 0-48,-1 0-32,0-3 0,-2 3-48,0 0 32,2 0 0,0 0 0,1 0-32,-3 0 0,5 0-16,-3 0 32,0 5-16,0-1 0,-2-4 0,5 5 48,-3-1-48,1 1 0,2 0 16,-5-5-16,2 4 0,2 0 48,0 2 16,4 0 32,-8-6-96,4 5 80,1 0 32,2-1-48,0 1 17,-7-5-81,6 4 64,2-4 32,-2 6-16,4-2 32,-10-4-112,9 4 96,1 1 16,-2 0-48,0-1 0,-8-4-64,6 5 64,4-1-16,-3 1-48,-1 2 48,-6-7-48,8 7 16,-2 11-16,1-13 48,-2 14-16,-5-19-32,5 6-32,-3 17 64,0-15-32,0 17 0,-2-25 0,2 6 16,2 22-16,-2-21 32,0 21-16,-2-28-16,2 7 0,0 19-16,0-20 32,-2 17-16,0-23 0,3 8 0,-1 12 64,1-13-64,-1 11 0,-2-18 0,2 5 48,1 2-48,-1 16 0,0-16 16,-2-7-16,2 21 32,0-16-16,4 1 32,-4 15-16,-2-21-32,4 5 0,-2 14 0,4-13 0,0 13 0,-6-19 0,7 6 16,-3 13 0,4-14-16,-2 1 0,-6-6 0,6 23 32,-2-17-16,-2 12 16,0-11 16,-2-7-48,3 6 80,-3 15 16,0-16 64,0 2-48,0-7-112,0 20 80,-5-15 48,-1 2 1,-2 14-17,8-21-112,-6 4 192,-2 4-48,1 10 0,1-13-48,6-5-96,-8 6 96,-10 13-48,18-15 0,-7 1 0,7-5-48,-7 7 48,0-1 0,1 2-32,-2-1-16,8-7 0,-6 18 48,-13-13-16,19 2-16,-6-1 16,6-6-32,-8 19 0,4-19 16,-1 7-16,0 0 32,5-7-32,-4 7 0,-1 0 16,5-3 16,-4 1-32,4-5 0,0 5 48,0-5 0,0 0 0,0 0 48,0 0-96,0 0 144,0 0 32,0 0 0,0-3-31,0 3-145,0-7 128,0 3-16,0-3 64,-5 0-16,5 7-160,0-7 144,0-2 16,-5 0-64,5-9 0,0 18-96,0-3 80,0-4-80,0-2 32,0 2-16,0 7-16,0-7 0,0-1 32,0 2-64,0-1 32,0 7 0,2-7-48,4 2-32,0 3-144,1 0-448,-7 2 672,7-2-1185,0 0-768,-1 0-1008,2-2-1105,-8 4 4066,2 0-6675,-2 0 6675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16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67 3521,'0'0'0,"0"0"0,2 0 704,0 0 177,0 0 95,4 0-15,-6 0-961,2 0 896,0-2-128,-2 2-143,0-3-49,0 3-576,2 0 480,-2 0-64,0 0 33,3 0-33,-3 0-416,0 0 400,0 0-16,2 0-112,-2 0-16,0 0-256,2-2 193,1 0-1,-1 0 0,0-1-32,-2 3-160,3 0 192,1-2 16,-2 2-16,4-2 0,-6 2-192,6-2 208,1-1-64,0 0 16,0 1-48,-7 2-112,9-2 64,10-2 0,-13-4 17,13 4 15,-19 4-96,6-4 64,15-1 0,-13 0-16,10 3-32,-18 2-16,7-3 0,0 1 0,12 2 0,-15 0-16,-4 0 16,7 0 16,2 0-64,-2 5 32,0 0 0,-7-5 16,5 4-48,-3 3 48,2 0 16,-2 0-32,-2-7 16,3 6 0,0 2 0,-3-1 64,0-1-16,0-6-48,0 8 48,0-2-48,0 15 64,0-16 16,0-5-80,-6 19 144,2-15-16,-2 3-80,-2 0-32,8-7-16,-7 19 48,-11-15-32,18 2 64,-8 2-64,8-8-16,-6 7 32,-1-1-16,0 2-16,2-2 48,5-6-48,-6 5 48,-2 0-48,4-1 32,0 1 48,4-5-80,-5 0 16,0 0 32,1 0 0,4 0 0,0 0-48,-5 0 80,5 0-48,0 0 32,0-3-64,0 3 0,0-2 0,0-2 32,0-1-64,2-2 64,-2 7-32,3-2 32,1-6-32,-2 4 32,3 0-64,-5 4 32,7-7 0,-3-1 48,2 4-16,-2 0-16,-4 4-16,2-6 0,3 2 0,2 2 0,-2 0 0,-5 2 0,6-3 48,-2 1-96,4 0 48,-1-1 0,-7 3 0,5 0-16,1 0 32,-1 0-16,2-2 0,-7 2 0,7 0 32,-1 0-32,2 0 0,-1 0 0,-7 0 0,4 5 0,3-1 0,-2 1 0,1-1 16,-6-4-16,6 8 0,-2-4-48,0 3 80,1 0-16,-3 0-32,-2-7 16,3 18 16,2-18-16,-3 8 0,0-2 0,-2-6 0,0 19 0,0-15-16,0 4 16,0 12 16,0-20-16,0 5 0,0 13 32,0-11-32,0 11 0,0-18 0,-4 8 0,-1-2 0,5 15 0,-5-17 0,5-4 0,-5 8 16,1 10 0,0-18 16,-2 7 64,6-7-96,-4 7 48,0 0 16,-4-1 0,2 2-31,6-8-33,-7 6 0,-1 2 16,2-4 16,-13 1 16,19-5-48,0 4 0,-6 1 48,-2 0-32,4-5 48,4 0-64,-8 0 80,2 0-16,2 0 16,-4 0-32,8 0-48,-7 0 64,1 0 16,-2 0-16,2 0-16,6 0-48,-7 0 80,2-2-32,-2-1 48,3 0 0,4 3-96,-8-2 64,4 0-32,-2 2-16,0 0 16,6 0-32,-6 0 0,1 0 48,1 0-48,4 0 0,-5 0 0,5 0-32,-5 0 32,1 4-16,4-4 16,-5 0 0,5 6 16,0-6 16,0 0-32,-5 0-32,5 0 16,0 0 16,2 0 0,1 0 0,2 0-48,1-3-32,-6 3 80,8 0-336,-2 0-497,3 0-671,-1 0-1201,-8 0 2705,6 0-3810,-6-7 592,0 5-1584,0 2 4802</inkml:trace>
  <inkml:trace contextRef="#ctx0" brushRef="#br0" timeOffset="744">562 238 2865,'0'0'0,"2"-2"272,-2 2-272,2-5 352,1-2 160,-1 2 161,0 1 175,-2 4-848,2-2 960,-2 0 17,3-1-33,-3 0-95,0 3-849,0-2 768,0 2-80,0 0-63,0 0-113,0 0-512,0 0 448,0 0-80,0 0 16,-5 0-63,5 0-321,0 0 288,0 0-80,0 0-32,-4 0-80,4 0-96,0 0 112,-5 5-32,5 0 0,-4-5-16,4 0-64,0 6 112,0 1-48,-5 1 16,0-2 16,5-6-96,-4 8 80,-1 10 16,-2-14-16,0 3-16,7-7-64,-7 23 48,-12-16 16,15 21 1,-14-10 15,13 4 16,-13-2-16,11 3 32,-14-2-16,21-21-96,-5 20 96,-15 1 32,15 0 0,-13-3-16,18-18-112,-8 8 112,-10 17-16,13-21-32,-1 18 48,6-22-112,-21 4 128,16 17-16,-2-17-32,1 0-32,6-4-48,-8 8 48,-10-2 0,18 2 0,-7-1 0,7-7-48,-18 4 48,18 3 16,-5 0-16,0-3 16,5-4-64,-4 0 97,-1 0-1,1 0-16,-1 0-16,5 0-64,-5 0 16,1 0 32,4 0-16,0 0-32,-6 6 0,6-6-32,0 4 32,-4 0 0,4-4 0,0 7 0,-4 1 0,-1 10-16,5-11-16,0-7 32,-7 26-16,2-8 16,1-11 16,0 15-16,4-22 0,0 6-16,0 0-144,0 13-305,0-19-367,0 0 832,2 0-1345,4 0-784,13-2-864,-13-17 48,-6 19 2945,22-10-5107,-22 10 5107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19.5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5 236 3281,'0'0'0,"0"-5"624,0-2-63,-4 0-33,4 1-112,0 2-96,0 2-80,2 0-32,0-4-32,2 3 16,2-2 17,-2 3-33,-4 2-176,2-2 192,0 2 16,4-3 16,-4 1 16,-2 2-240,2-2 304,0 2 64,0 0 97,1 0 79,-3 0-544,2-2 592,0 0 0,0-1 33,1-2-49,-3 5-576,3-4 560,-1 2 0,-2-1-47,2 0-17,-2 3-496,2-4 480,0 2-112,0 0-16,-2-1-143,0 3-209,4-2 160,-4 0-32,2-1-32,-2 3-32,0 0-64,2 0 64,-2 0 0,2-2-32,-2 2-16,0 0-16,2 0 0,1 0 32,-1 0-32,-2 0 0,0 0 32,0-3 16,2 3-16,1-2-16,-3 2-16,2 0 16,0-2 16,3 0 16,-1 0 0,-4 2-48,8-6 32,-4 2 0,3 2-16,0-5 16,-7 7-32,7-5 32,-1-2 48,2 1-16,-2 4 48,-6 2-112,10-6 112,-3 0 0,-1-1-16,2 2 0,-8 5-96,6-7 48,2 5 16,-2-2-32,-1 1-16,-5 3-16,7-5 48,-2 1 0,1-1-32,0 0 16,-6 5-32,4-2 49,0 0-49,1 0-33,0-1 66,-5 3-33,2-2 16,0 2-16,3-2 32,-3 0-32,-2 2 0,2-3 0,0 3 0,4-3 0,-2 3 0,-4 0 0,4 0 16,1-2-16,-2 2 32,-1-2-16,-2 2-16,2 0 0,0 0 0,1 0 32,-1 0-64,-2 0 32,2 0-16,0 4-16,-2-4 64,0 0-32,3 6 0,0-2 0,-1-4 0,0 5 16,-2-5-16,2 4 32,0 1-64,0 0 32,1-1 0,-3-4 0,3 4-16,-1-4 32,0 0 16,0 6-32,-2-6 0,3 4 0,-1 0-32,0 1 32,0 0 32,-2-5-32,3 5 0,-1-1 0,1 2 0,1 2-48,-4-8 48,2 4 0,3 1 16,2 0-16,-3-1 32,-4-4-32,5 5 16,0-1 16,-3 2-32,3-2-32,-5-4 32,2 4 0,0 1 0,0 0 48,0-1-32,-2-4-16,4 0 0,-4 5 32,0 1-32,0 0 0,0-6 0,0 4 16,-6 0 16,2 2-16,-3 0 16,7-6-32,-7 7 16,0 0 16,-13 12-16,15-15 16,5-4-32,-7 7 16,-14 11 16,17-12 16,-15-2-48,19-4 0,-4 6 48,-16 2-32,16-1 16,-2-3-32,6-4 0,-21 7 0,17 0 0,-4-3 0,1 1 0,7-5 0,-7 5 0,0-1 0,1-4 16,-2 5 16,8-5-32,-6 0 16,1 0 16,-2 0-16,0 0 32,7 0-48,-7 4-16,0-4 16,1 6 0,0-6 0,6 0 0,-6 4 48,1-4-48,1 4-32,-1-4 16,5 0 16,-5 5-48,5 0 64,-4-5 16,4 4-32,0-4 0,0 5 0,-4-1 0,4-4-32,0 5 32,0-5 0,0 5-16,0-1 16,0-4 0,2 0 16,2 0-16,0 0 0,-4 0 0,3 6 32,-1-6-32,3 0-32,0 0 32,-5 0 0,4 0-16,0 0 16,2 4 0,-2-4 0,-4 0 0,2 0 48,5 4-48,-2-4 16,2 0-16,-7 0 0,6 5-16,2-5 16,-2 0 0,4 4 0,-10-4 0,9 0 16,9 0-16,-10 0 0,10 0 32,-18 0-32,7 0 0,11 0 0,-11 0-32,14 0 64,-21 0-32,7 0 0,11 0-32,-13 0 32,4-2-16,0 2 16,-9 0 0,8-2 16,-2 2 16,1 0-16,-7 0-16,5 0 32,-5 0-32,2 0 0,1 0-32,-1 0 32,0 4-16,-2-4 16,2 5 0,0-5 0,0 5 0,2-5 0,-4 0 0,2 0 16,0 0 16,0 0-16,-2 0-16,0 0 32,2 0-16,-2 0 32,0 0-48,3-2 48,-3-1-16,2 1 32,-2-3-32,0 5-32,2-5 48,-2-1 0,0-2-32,0 4 32,0 4-48,0-7-16,0 5 32,0-3-16,0 3 32,0 2-32,0-2-32,0 2 16,0 0-32,0 0-240,0 0 288,-4 4-880,4 1-913,-5 0-1409,1-1-672,4-4 3874,-8 4-6274,8-4 6274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23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21 3185,'0'0'0,"0"-2"640,-4 0 225,4 2-865,0-2 1056,-4-1 81,4 0-33,0 3-111,0 0-993,0 0 800,0 0-208,0 0-128,0 0-111,0 0-353,0 0 400,0 0 64,0 0-32,0 0-16,0 0-416,0 0 369,2 0-17,0 0-32,-2 0 16,0 0-336,0 0 320,0 6-32,0-6-80,2 0 1,-2 0-209,0 4 128,0-4 0,2 0 0,2 0-32,-4 0-96,2 4 128,0-4 16,2 0 0,-1 0 48,-3 0-192,7 0 160,-3 0 0,3 0 0,1 0 0,-8 0-160,6 0 128,4 0 16,8 0-48,-11-2-32,-7 2-64,9-2 49,9 0 31,-10 0-64,0-1 16,-8 3-32,19-3 16,-12 1-16,0 0 32,3 0-32,-10 2 0,8 0 16,-1 0-16,0 0 0,0 0 0,-7 0 0,7 4 16,-2-4-16,-3 0 0,5 5 0,-7-5 0,5 5-16,-1-5 16,1 4 16,-3 1-16,-2-5 0,5 5 48,0-1-48,-3 1-16,2-5 32,-4 0-16,2 4 0,4-4 0,-4 5 48,2-5-48,-4 0 0,5 0 0,-1 0 48,1 0 0,0 0-16,-5 0-32,4 0 48,0 0-32,2 0-16,-2 0 32,-4 0-32,4 0 0,-1 0 0,2 0 16,-1 0-32,-4 0 16,3 0 0,1 0 16,-2 0-32,0 0 32,-2 0-16,6 0 0,-2 0 48,-2 0-16,0 0-16,-2 0-16,3 0 48,-1 0-64,1 0 32,-3 0 16,0 0-32,2 0 16,-2 0 16,2-3-16,0 3-16,-2 0 0,3-2 32,-1 2-16,0 0 16,0-2-16,-2 2-16,6-2-16,-2-1 16,-2 1-32,0 2 32,-2 0 0,2 0 0,4-2 0,-4 2 0,0-2 32,-2 2-32,2-2 16,1 2-16,-3 0-16,0 0 16,0 0 16,0 0 16,0 0-16,0 0-16,0 0 32,0 0-16,0 0 16,0 0-16,0 0-16,0 0-64,0 0-160,0 0-368,0 0-401,0 0 993,0 0-1569,0-3-848,-5 0-1008,-18-17 383,23 18-1744,0 2 4786,0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38.0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155 192 2801,'0'0'0,"0"-3"192,0 3-192,0-6 224,0-1 64,0 0 112,0 2 0,0 5-400,0-4 449,0-1 31,0 3 96,0-3 80,0 5-656,0-6 753,0 0-17,0 0-80,0-1-47,0 7-609,3-5 512,0 0-32,-3-1-48,2-2 1,-2 8-433,4-4 416,0 0 32,0-3-48,-2 4 16,-2 3-416,2-4 385,-2 1-33,2 1-64,0-2-16,-2 4-272,0-6 208,3 4-64,-3 0-16,0 2-16,0 0-112,2 0 112,-2-2-16,0 0 0,2 0-16,-2 2-80,2-3 96,1 0-32,-1 1 16,1 0 17,-3 2-97,2-2 112,2-1-48,2 1 16,-2-2 16,-4 4-96,6-2 64,-1-4 0,2 4-16,0-2 0,-7 4-48,7-5 16,0 2 0,0 1 16,0 0-32,-7 2 0,4-2 16,1 0-32,-1 2 32,2 0-16,-6 0 0,4 0 0,0 0 48,1 0-64,0 0 16,-5 0 0,4 0 0,-1 4 16,1 0-16,1 2 16,-5-6-16,2 0 32,3 4-32,-3 0 0,0 2 0,-2-6 0,5 4-32,-2 0 32,-1 1 32,0-1-16,-2-4-16,2 6 0,0-2 32,3 0-64,-3 2 16,-2-6 16,3 4 16,-1 0-32,1-4 32,-1 7-16,-2-7 0,2 5 0,-2 0 32,0-1-64,0 4 64,0-8-32,0 6 16,0 1 0,0 0 16,-4 0-16,4-7-16,-8 6 48,1 13-16,1-14-16,-13 2 32,19-7-48,-5 18 0,-1-11 16,-17 0 16,18 14-32,5-21 0,-18 4 16,13 15-16,-2-14 0,0 2 16,7-7-16,-18 6 0,18 2 32,-8 10-32,2-18 0,6 0 0,-8 7 0,4-1 0,0 2 16,-1-2 16,5-6-32,-5 8 0,-2-4 0,3 1 0,0-1 0,4-4 0,-6 5 0,2-5 16,0 5-16,4-5 32,0 0-32,-6 4 16,6-4-32,0 4 16,0-4-32,0 0 32,0 0 32,0 6-32,0-6-32,3 0 16,-3 0 16,3 4-32,-1 0 64,0 1-32,0 0 16,-2-5-16,2 5 32,0-1-16,4-4-16,-4 4 0,-2-4 0,4 6 0,-1-2 0,1 0 0,-2 1-16,-2-5 16,5 0 16,0 0-16,-1 5 16,4-5-16,-8 0 0,4 0 0,3 0-16,0 0 16,2 0 16,-9 0-16,18 0 0,-10-3 32,10-1-32,-9-1 0,-9 5 0,21-6 0,-14 2 0,16 2 16,-16-2 16,-7 4-32,18-4-32,-10-1 16,10 2 16,-14 1 0,-4 2 0,7-2 16,1-1-16,-2 3 0,-2 0-16,-4 0 16,6 0 16,-4 0-16,2 5 0,-1-5 32,-3 0-32,2 5 0,0 0 0,0-1 0,1 0 0,-3-4 0,2 6 0,1-2 16,-1-4-32,0 4 16,-2-4 0,2 0 16,-2 0-16,2 5 0,1-5 48,2 0-48,-5 0 0,4 0 16,-4 0-16,5 0 48,-1 0-16,-1-2-16,2-1 32,-5 3-48,4-2 48,0 0-32,4-6 16,-6 4-16,-2 4-16,4-4 32,-1-1 16,-1 3-32,0-3 0,-2 5-16,0-2 32,0 2-16,0 0-32,0 0 16,0 4 0,-4 1-96,-1 2-80,5-7 176,-4 18-352,-2-13-240,2 0-321,0 2-495,4-7 1408,0 6-2049,-5 13-672,-2-19 95,7 18-1616,0-18 4242,0 0 0</inkml:trace>
  <inkml:trace contextRef="#ctx0" brushRef="#br0" timeOffset="970">1 596 1376,'0'0'0,"2"-5"1073,0 1-865,1 2-48,-3 2-160,3-5 224,-1 3 128,0 2 192,0-3 209,-2 3-753,2-2 960,1-3 65,-1 1-17,3 0-96,-5 4-912,7-6 769,-3 2-81,0-1-64,2 1-111,-6 4-513,4-3 384,1-1-80,-3 1-64,5 1-96,-7 2-144,5-2 128,-3 2-64,2 0-48,2 0 16,-6 0-32,2 0 64,0 0-32,0 0 0,0 4 0,-2-4-32,5 0 48,-3 5-16,3 0 32,-3-5-48,-2 0-16,5 4 48,-1-4 0,-2 5 16,4-5 65,-6 0-129,4 0 192,3 0 80,0 0 80,0 0 0,-7 0-352,9-2 288,0-1-80,1 1-48,-1 0-64,-9 2-96,6-5 96,2 3-32,-2-3-16,2 3 17,-8 2-65,6-2 16,1 2 0,0 0-32,-7 0 16,7 0 0,-7 0 0,7 0 0,0 0 16,0 0 16,-2 0-16,-5 0-16,6 0 0,-1 4 0,-1 1 0,4-5 0,-8 0 0,4 0 0,3 0 16,-2 4-16,-1-4 32,-4 0-32,5 0 16,-1 0-16,1 0 32,0 0-16,-5 0-16,6 0 0,0 0 16,0 0 16,-1 0-32,2 0 0,-2 0 16,1-2 0,2 0 32,-8 2-48,6-5 32,1 3-16,0 0-16,0 2 0,-7 0 0,6-2 0,2 2 0,-4 0 0,-2 0 0,-2 0 0,6 0 0,-2 0 0,1 0 0,-1 4 0,-4-4 0,2 0 0,1 4 16,-1 1 16,1-5-32,-3 0 0,2 5 0,0-5 0,0 0-32,-2 4 64,0-4-32,0 0 48,0 0-32,2 0 32,-2 0 0,0 0-48,3 0 0,0 0 32,1 0-32,3 0 0,-7 0 0,7 0 0,0-2 32,-1-3-32,4 1 16,-10 4-16,18-5 0,-11 1-16,11-2 32,-10 0 0,-8 6-16,23-4 32,-17-1-32,13 0 0,-15 3-32,-4 2 32,8-3 0,-2 1 0,0 2 0,-4 0 0,-2 0 0,4 0 0,-4 0 32,0 5-32,0-5 0,0 7 0,-4 0 0,-2-3-32,2 4 0,4-8 32,-4 6-144,4 1-48,-5 0-257,0 0-207,5-7 656,-4 6-992,4 2-369,-5-2-400,1-1-512,4-5 2273,-5 5-2241,0 0-2145,5-5 4386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40.6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74 2673,'0'0'0,"0"0"0,0-2 176,0-2 48,2-2 80,0 2 112,-2 2 96,0 2-512,3-2 609,-3-3 95,3 3 48,-3-1 1,0 3-753,0-2 704,0-1-48,0 3-79,0-2-33,0 2-544,0 0 480,0-2-144,0 2-48,0 0-47,0 0-1,0 0 80,0 0 0,0 0 0,0 0-320,0 0 320,0 0-80,0 0 16,2 0 1,-2 0-257,2 0 288,5 0 32,-2 0-48,1 0-64,-6 0-208,7-2 192,3 0-32,8 0-48,-11-6-32,-7 8-80,9-2 80,10-3-16,-15 3 16,6 0-32,-10 2-48,9-3 32,9 1 0,-11 0-32,2-1 0,-9 3 0,21 0 0,-14 0 0,2 0 0,10 0 16,-19 0-16,4 0 32,6 0-16,-1 0 0,9 0-16,-18 0 0,4 0 33,6 0-17,0 0 32,-4 0-48,-6 0 0,7 0 16,-2 0-16,-2 0 16,-1 0 16,-2 0-32,2 0 16,0 5 32,-2 0-32,0-1 16,0-4-32,0 7 32,0-3 16,-4 2-48,-4 0 32,8-6-32,-4 7 0,-3 0 16,0 0 32,0 0-32,7-7-16,-6 7 0,-2 11 48,2-13-32,-1 2 16,7-7-32,-8 7 16,2-1-16,-2 2 32,4-1-16,4-7-16,-4 6 48,-1 2-32,0-4 0,1 0-16,4-4 0,-5 6-16,5-6 32,0 0 16,-4 0-16,4 0-16,0 0 32,0 0-16,0 0-16,0 0 16,0 0 16,0 0-64,0 0 64,0 0-32,0 0-32,0 0 16,0 0 16,0 4 48,2-4-80,0 0 32,0 0 0,-2 0 0,3 0 0,1 0 0,1 0 0,0 0 0,-5 0 0,6 0 0,0 0 0,0 0 0,1-2 0,-7 2 0,7-2 0,0 2 32,1-2-16,2 2-16,-10 0 0,10-4 0,-1 2 0,9 2 32,-11 0-32,-7 0 0,9-2 0,10 2 16,-13 0-32,2-2 32,-8 2-16,9 0-16,0 0 16,-2 0 0,3 0 0,-10 0 0,8 0 16,-1 0 0,0 0-32,0 4 16,-7-4 0,2 0-48,4 6 48,-4-6 0,0 4 32,-2-4-32,2 4 32,-2 1-32,0 0 0,0-1 0,0-4 0,0 5 32,0-1-16,-4 0 16,-2 4-32,6-8 0,-4 7 0,0 11 16,-3-18-16,2 8 32,5-8-32,-7 18 16,1-14 0,0 3 16,0 0-64,6-7 32,-5 7 32,0 0-64,-2 0 64,3 0-16,4-7-16,-7 7 0,0 0 32,0-1 0,0 2 16,7-8-48,-7 4 80,1 3-48,-2 0-32,2 0 32,6-7-32,-8 6 0,2 0 0,-1 0 16,0-1-64,7-5 48,-7 7 0,3 0 32,-4-3-16,4 4 32,4-8-48,-7 4 0,0 0 0,0 4 0,1-4 32,6-4-32,-8 5 16,1-1 0,0 1 32,0-5-64,7 0 16,-6 5 0,-2-5 48,-10 0 0,13 0 16,5 0-64,-6 0 64,-2 0-16,-10 0 16,14 0 16,4 0-80,-19 0 48,15-2 16,-17-6 32,16 1 17,5 7-113,-19-4 128,15-3 32,-3 0-16,0 0-32,7 7-112,-7-9 96,1 2-16,-2 0-64,2 0 32,6 7-48,-6-2 48,6-2 32,-4 0-64,4 2-16,0 2 0,0-6 48,-4 1-112,4 3 80,0-3 16,0 5-32,0-2-48,0-3 48,0 3-32,0-2 16,0 4 16,0-4 0,0 2 0,0 2-32,0 0 32,0 0-16,0 0-16,0 0 64,0 0-32,0 6 16,2-2 16,0 0-16,0 1-112,-2-5 96,2 5-192,4-1-256,-2 1-273,0-1-351,-4-4 1072,8 6-1665,-2-6-1040,1 0-657,19 20-2496,-26-20 5858,0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44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380 2 2561,'0'0'0,"0"5"288,-6 0-32,6 2 128,0-7-384,0 4 496,0-4 129,0 0 63,0 0 48,0 0-736,0 0 785,0 0-33,0-2-32,0 2-111,0 0-609,0-2 512,0-1-32,0 1-64,0 0-16,0 2-400,0 0 417,0-2-81,0 2-16,0-3-32,0 3-288,-4-3 256,4 1 0,0 2-32,0 0 16,0 0-240,-4-2 257,4 2-1,-5 0-16,5 0 0,0 0-240,0 0 160,-5 0-16,5 0-32,-4 0-64,4 0-48,0 0 32,0 0 64,-5 0-80,5 0 48,0 0-64,-4 0 48,-2 0-32,2 4 0,4-4 16,0 0-32,-4 6 0,-1-2 32,0 1 16,1-5-16,4 0-32,-5 4 32,1 1 0,4 0-16,-5-1 48,5-4-64,-7 0 64,3 4 0,-4 2 0,2 0-15,6-6-49,-5 5 80,1-1 0,-2 1-16,2 0 0,4-5-64,-4 4 48,4 0-48,-5 2 16,5-2 32,0-4-48,0 5 0,-5-1 0,5 1 16,0 2-16,0-7 0,0 6 32,-4 2-16,4 10-16,0-13-16,0-5 16,0 4 0,0 4 0,-5-2 0,5 2 16,0-8-16,0 6 48,0 1-32,-4 0 16,4 0-16,0-7-16,0 6 0,0 2 16,0-1 16,-5 0-32,5-7 0,0 7 16,0-3-16,0 0 16,-5 2 32,5-6-48,0 4 32,0 3 48,-4-2-32,4-1 16,0-4-64,-6 7 96,6-3-48,-4 2 0,4-2-16,0-4-32,0 7 0,0-2-16,-4 1 32,4 1 16,0-7-32,0 8 16,0-2 16,0 1-32,0-2 0,0-5 0,0 7 48,0-1-32,0 2 0,0 10-16,0-18 0,0 0 32,0 4-32,0 3 16,0 1 32,0-8-48,0 6 0,0 2 32,0-4-16,0 0-16,0-4 0,0 5 64,0 2-32,0-2-16,0 1-16,0-6 0,0 6 0,0 0 32,0-2-16,0 4 0,0-8-16,0 7 32,0-3-16,0 3 16,0 0-16,0-7-16,0 4 32,0 4 16,2-2-32,2 1-16,-4-7 0,6 22 16,-2-18-16,3 0 48,-2 3 32,-5-7-80,6 7 16,1 0 32,1 1 0,-4-2-32,-4-6-16,4 7 32,1 13 17,-2-14-1,1 0 0,-4-6-48,5 8 64,-3-2-32,0 13 0,0-19-32,1 6 32,-3-6-32,2 21 16,1-16 16,-3 2-16,0-1 32,0-6-48,0 8 32,0 10 16,0-18-32,0 7 16,0-7-32,0 18 16,0-13 32,2 0-64,0 2 16,-2-7 0,2 6-32,0 2 16,1-2 32,0 2 32,-3-8-48,2 6 32,0 1-16,0 0-32,0-2-16,-2-5 32,5 4 32,-3 4-16,1-4 32,2 3 0,-5-7-48,2 5 48,2 2-16,-2-1 32,0-1-32,-2-5-32,4 7 16,-2 0-16,0 0 0,0 0 48,-2-7-48,2 6 0,1 0 48,-1-2 0,0 2-16,-2-6-32,3 6 16,-1 0-16,-2 1 48,2 0 0,-2-7-48,0 7 32,3 0-16,-1 11 16,0-18-32,-2 0 0,0 8 48,2-4-32,0 2 16,-2 2-32,0-8 0,0 7 0,4 0 0,-4 0 16,2-3-16,-2-4 0,2 8 0,-2-2 32,2 1-32,-2-2 16,0-5-16,2 7 32,-2-1-32,2 2 48,1-2 0,-3-6-48,0 8 16,2-2-16,1 1 0,-3 0 32,0-7-32,2 7 0,-2-1 16,2 0 16,-2-2 0,0-4-32,0 5 16,0 2 16,0 0 16,0-1 0,0-6-48,0 8 48,0 10-32,0-18 16,0 7-64,0-7 32,-4 6 32,4 2-64,0-2 32,0 2 32,0-8-32,0 6 0,0 1 48,0 1-48,0-2 0,0-6 0,0 4 16,0 4-32,0-4 32,0 1-16,0-5 0,0 7 32,0-2 16,0-1-48,2 4 48,-2-8-48,0 6 0,0-2-16,0 4 16,0-1 0,0-7 0,0 6 0,0 2 16,0-2 16,0 1-32,0-7 0,0 5 0,0-1-32,0 1 16,0-1 64,0-4-48,0 6 16,0-2 17,0 2 15,0 2-48,0-8 0,0 7 0,0-1 0,0 14 48,0-20-16,0 0-32,0 18 48,0-14-32,0 3 16,0 11-32,0-18 0,0 0 16,0 8-16,0 10 0,-5-13 0,5-5 0,0 4-16,0 3 32,0 11-16,-5-18 0,5 0 0,0 19 32,-4-19-32,4 7 0,0 12 32,0-19-32,0 0 16,-4 6 32,4 2-48,-6 10 32,6-18-32,-4 0 0,4 7-32,0-1 64,-4 13-32,4-19 0,0 5-32,-5 2 32,0-1 0,5 2 0,0-8 0,-4 18 80,4-14-48,0 1-16,0 2 16,0-7-32,0 7-48,0-3 64,0 4-32,-5-4 32,5-4-16,0 5 32,0-1-32,0 1 0,-4 0 16,4-5-16,0 4 32,-6 0-32,6 2 16,0-2-64,0-4 48,0 4-16,-4 1 16,4 2 16,0-2 16,0-5-32,0 6 16,-4 2 16,4-4 0,0 4-32,0-8 0,-5 6-32,5-1 32,-5-1 0,5 4 0,0-8 0,-4 4 32,4 0-16,-5 2 32,5-2-64,0-4 16,0 4 0,-4 1 16,-1 0-16,0-1 32,5-4-32,0 5 48,-4-1 0,-1-4-16,5 6 16,0-6-48,-5 0 48,1 0 0,-1 4 32,1-4-48,4 0-32,-5 4 48,0-4-48,1 5 0,-3 0 0,7-5 0,-7 4 0,0 1 0,0-1-32,0 4 64,7-8-32,-6 6 48,-2 1-48,4-2 0,-1-1 32,5-4-32,-5 5-32,1-1 32,-1 2 0,1-2 0,4-4 0,-4 0 32,-2 4-16,2-4-16,-1 5 0,5-5 0,-5 0 32,1 0 16,-3 0 0,3 0-16,4 0-32,-8 0 48,4 0-16,-3 0-32,0 0 48,7 0-48,-5 0-32,-1 0 32,1 0 32,0 0-32,5 0 0,-6 5 16,-2-5-16,2 0 0,-1 0 0,7 0 0,-8 0 32,4 0-32,-2 4 32,0-4-32,6 0 0,-4 0 0,-1 0 16,1 0 48,-1-2-48,5 2-16,0-2 48,-5-6-16,1 2-32,4 2 48,0 4-48,-4-8 32,4 1 16,0-2 0,-6 0-48,6 9 0,0-18 0,0 11 32,0-11-64,0 10 96,0 8-64,0-21 48,0 15-16,-4-16-32,4 16 0,0 6 0,0-7 17,0-3-17,0 6 0,0 2 0,0 2 0,0-2-49,0 2 1,0 0-16,2 0 48,-2 0 16,2 0-32,4 0 32,0 4 0,1 0-16,-7-4 16,5 0-32,-1 6 0,1-2 16,-3 0 16,-2-4 0,2 7-32,0 11 32,-2-12-32,0 12 16,0-18 16,0 7 16,0 18-32,0-7-304,0 4-304,0-22 624,0 18-1105,0 1-719,0 1-1074,0-13-1584,0-7 4482,0 26-7171,0-26 7171</inkml:trace>
  <inkml:trace contextRef="#ctx0" brushRef="#br0" timeOffset="2913">871 485 2337,'0'0'0,"0"-3"400,0 1-176,0 2-224,0-2 304,0 0 96,0-1 112,0 1 33,0 2-545,0-2 592,0 0-16,0-1 16,0 0 49,0 3-641,0-2 656,0 0 32,0-2-47,0 2-1,0 2-640,0-3 544,0 0-48,3 1-111,-3 0-81,0 2-304,2-2 192,-2 2-64,0 0-32,0 0-32,0 0-64,0 0 80,0 0-16,0 0 0,0 0 32,0 0-96,0 0 80,0 0 32,0 0-64,0 4 80,0-4-128,-5 0 112,5 5 32,-5-5 32,5 0 49,0 0-225,0 0 288,-4 0 64,4 0-32,-5 5-32,5-5-288,0 0 288,-4 0-96,-1 0 0,5 4-63,0-4-129,-5 4 64,1 2 16,-1-2-48,0 1 0,5-5-32,0 6 16,-4 2 0,-3 12 16,3-13-16,4-7-16,-6 18 32,0-10-16,2 17-16,-4-19 0,8-6 0,-6 26 0,-2-19 0,1 14 16,1-14 16,6-7-32,-8 19 0,2-15 48,-1 14-32,0-13 48,7-5-64,-7 20 32,0-14 0,2 12 0,1-13-16,4-5-16,0 20 48,0-1-32,0-13 16,0 22-32,0-28 0,0 7 16,2 19 32,2-20-32,2 20 32,-6-26-48,4 7 0,1 20 16,-3-19-16,2 17 32,-4-25-32,3 7 16,-1 18 16,1-18-16,-1 13 32,-2-20-48,2 8 48,0 10 16,0-13-16,1 13 16,-3-18-64,0 0 48,3 8 0,-3-4 16,2 1-16,-2-5-48,2 4 64,0 1 16,3 0 32,2-5 0,-7 0-112,7 0 144,1 0-48,2 0-32,9 0 1,-19 0-65,2 0 48,4 0 0,4 0-16,-3 0-16,-7 0-16,9 4-64,0 0-225,-1 4-335,0-2-368,-8-6 992,19 7-1553,-12 11-1088,0-18-737,-1 6-2512,-6-6 5890,0 0 0</inkml:trace>
  <inkml:trace contextRef="#ctx0" brushRef="#br0" timeOffset="3674">989 690 2321,'0'0'0,"0"-4"416,0 4-416,0-5 288,0-2 32,2 1 80,-2 2 64,0 4-464,0 0 529,0-2 31,0 0 64,0 0 81,0 2-705,0-2 752,0 2 96,0 0-15,0 0-1,0 0-832,0 0 784,0-2-127,0 2-97,0 0-112,0 0-448,0 0 368,0 0-96,0 0 1,2 0-97,-2 0-176,2 0 160,4 0-32,0 0-64,2 4 48,-8-4-112,8 4 48,11 2 48,-13-2-64,13 0 16,-19-4-48,7 7 16,16 0 16,-4 12-16,-1-15 48,-18-4-64,21 7 16,-1 14 48,-1-14-48,-1 11 16,-18-18-32,22 7 32,-5 15-32,3-16 0,-14 13 0,-6-19 0,21 6 32,-14 15 0,2-14 32,0 14 0,-9-21-64,18 4 64,-14 15-16,2-15 0,13 4 32,-19-8-80,4 6 64,6 13 0,10-15 48,-13 1-32,-7-5-80,10 5 96,10-1 17,-13-4-33,11 0-16,-18 0-64,6 5 144,0-5-32,1 0-32,-2 5 16,-5-5-96,2 0 64,0 0 48,-2 0 16,0 0-16,0 0-112,0 0 192,0 0-112,-4 0 16,-3 0-32,7 0-64,-7 0 32,-1 0 16,2 0-32,-1 0-16,7 0 0,-7 0 0,0 0 0,1 0-64,0 0-192,6 0 256,-4 0-608,-2 0-449,0 4-447,2 1-449,4-5 1953,0 7-2337,-5-2-144,-2-5 512,2 4-1665,5-4 3634,0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49.4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519 25 2897,'0'0'0,"-4"0"496,4 0-496,-4 0 592,-1 0 81,0 0 31,1 0-64,-1 0-47,1 0-17,-2 6 0,6-2-16,0-4-560,-4 4 577,0 1-17,-1-5 16,0 5-48,5-5-528,0 7 481,-4-1-33,-1-1-32,1 2 0,4-7-416,-8 7 400,2 0-64,-2 16-47,-12-19-33,15 15 0,-18-12-48,16 18-32,-22-6 0,29-19-176,-23 18 160,-1 1 0,-1-1 16,0-10 0,25-8-176,-24 25 160,1-21-31,3 17 15,-1-16 32,21-5-176,-18 7 192,10-1 0,-17 2-64,19-2 16,6-6-144,-24 7 96,17 0-16,-11-2 0,10 1-16,8-6-64,-17 8 48,11-4 0,0 0-48,-2 4 16,8-8-16,-4 4-16,0 1 32,4-1-16,0-4 0,0 5-16,0-5-16,2 0 16,-2 0 16,6 0-48,4 0-96,0 0-208,10 0-432,-20 0 784,7 0-1617,16-2-1329,-16-3-383,18-2-2242,-25 7 5571,0 0 0</inkml:trace>
  <inkml:trace contextRef="#ctx0" brushRef="#br0" timeOffset="1122">656 224 2561,'0'0'0,"0"0"0,0 0 224,0 0 64,-4-2 112,4 2 144,0 0-544,0-3 689,0 1 95,0 0 48,0 0 1,0 2-833,0-2 832,0-1-31,2 0-17,0 1-80,-2 2-704,0 0 608,2-2-127,0 0-97,1 2-16,-1 0-96,3-2 0,-3 2-64,1 0-48,-3 0-160,2 0 97,0 0-17,2 0 0,4 0 0,-8 0-80,4 4 64,1-4 64,0 0 0,-1 0-32,-4 0-96,5 4 128,1-4 0,2 6-48,-2-6 0,2 4-16,-8-4-64,9 0 48,9 4-16,-11-4 16,14 0 0,-21 0-48,7 5 80,16-5-16,-16 0-16,16 0 16,-23 0-64,18 0 32,1-2 32,-1-1 32,-9 1-32,-9 2-64,24-2 64,-18 0 0,15 0-48,-13-1 48,-8 3-64,6-3 32,1 1 16,0 0-16,0 0 1,-7 2-33,6-2 16,2-1 32,-2 3-16,2-3-32,-8 3 0,4-2 48,1 2-48,-3-2 32,5 2 0,-7 0-32,5-2 48,-1 0 0,4-1-32,-4 1 16,-4 2-32,4-2 0,1 0-32,0-1 64,-1 3-32,-4 0 0,3-3 16,1 3 32,-2 0-48,0-2 48,-2 2-48,4-2 0,-2 2 0,0-2 32,0 0-32,-2 2 0,0 0 48,2 0 0,-2 0-32,0 0 16,0 0-32,0 0-32,0 0 16,0 0 16,0 4 0,0 0-16,0-4 16,-4 0 16,4 6-80,0-2-80,-4-4-96,4 0 240,0 5-449,0-5-239,0 4-480,0-4-689,0 0 1857,0 0-2642,0 0 33,0 0-1985,0 0 4594</inkml:trace>
  <inkml:trace contextRef="#ctx0" brushRef="#br0" timeOffset="1123">882 0 3217,'0'0'0,"-4"0"688,-3 0 17,-15 0-33,22 0-672,-4 0 704,-3 0 1,3 0 15,-3 0-80,7 0-640,-5 0 496,1 0-95,-2 0-17,6 0 32,0 0-416,-4 0 448,0 0-16,4 5-15,-5 0-1,5-5-416,0 0 368,0 4-64,0 1 16,0 1-64,0-6-256,0 8 208,0 12 17,0-15-17,0 2-64,0-7-144,3 23 160,-1-19-16,2 15 32,0-13-32,-4-6-144,4 22 80,0-15 32,3 15-80,0-3 32,-7-19-64,7 7 64,1 18 32,2-18 0,0 19 16,-10-26-112,6 7 128,3 13-16,-1-14 16,-2 12-32,-6-18-96,8 4 129,-2 1-17,-4 1 16,1 2-16,-3-8-112,2 18 128,-2-18-32,0 7-16,0 0 32,0-7-112,0 7 96,-5-3-48,5 2 16,0-2-16,0-4-48,0 4 16,0 1 48,0-1 16,0 1-16,0-5-64,0 0 96,0 0-48,0 0-16,0 0 0,0 0-32,0 0-64,0 0-96,0 0-192,5-2-320,-5 2 672,5-3-1201,2-3-944,-3-1-1200,-10-40-17,6 47 3362,0-6-4418,0 6 4418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51.6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56 2721,'0'0'0,"0"0"704,0 0-704,-4-2 832,0 0 241,-1 0 47,5 0-47,0 2-1073,-5 0 912,5 0-191,-5 0-81,5 0-48,0 0-592,-4 4 528,4-4-47,0 4-49,-4 1-128,4-5-304,0 7 288,0 0-48,0-1 0,0 2-31,0-8-209,0 18 144,0-13 0,0 1 0,0 2-32,0-8-112,0 18 192,2-13 0,0-1 0,0 3 48,-2-7-240,5 7 192,-3 1-16,1 9 0,-1-12-32,-2-5-144,0 5 209,0-1-17,0 0 16,0-4-16,0 0-192,0 6 128,0-2-16,-5-4-16,5 5 0,0-5-96,0 0 64,-5 5 0,5-5 16,-4 4-48,4-4-32,-4 5 32,-2-1-32,2 1 16,0 0-32,4-5 16,-5 6 16,5-1-16,0 0 0,0-1 32,0-4-32,0 5 16,0-5 16,0 0-16,2 0 32,-2 0-48,5 0 64,-1 0 0,2 0 64,0-2-64,-6 2-64,7-3 48,0 1 16,0-2-32,-1 1-16,-6 3-16,6-7 48,0 3-48,1-1 48,-2-2 0,-5 7-48,7-2 65,-3-3-33,-2 1 16,1-1-48,-3 5 0,3-3 0,-1 1 16,0 0-16,0 2 32,-2 0-32,2 0-32,0 0 16,2 0 32,-2 0-16,-2 0 0,2 0 0,0 0 0,-2 4-16,0-4 16,2 0 0,1 5 0,-1-5-32,0 0 64,-2 0-32,3 5 16,-1-5-32,3 4 64,-1 1-80,-4-5 32,4 4-16,2-4 16,-2 6-32,0-2 32,-4-4 0,8 0 0,-1 4 0,-3 1 0,3 0 32,-7-5-32,7 7-32,0-3 64,0 1-32,12 0 0,-19-5 0,6 4 16,1 3-16,11 0 0,-10-3 0,-8-4 0,6 7 0,13 1 32,-15-2-16,6 2-16,-2-2 0,-8-6 0,8 7 32,1 0-32,-2 0-32,0-1 32,-7-6 0,4 8 0,2-4 0,-4 1 0,0 0 0,-2-5 0,2 7 0,0-3 48,-2 3-32,0 0-16,0-7 0,0 7 32,-4 0-16,-4 0 16,2 0-16,6-7-16,-7 7 32,0-1-64,0 2 64,1 10-32,6-18 0,-19 5 16,19-1 16,-7 4-32,-14-2 16,21-6-16,-4 4 0,-4 1 48,-10 0-16,18 0 16,0-5-48,-7 4 16,1 0 16,-2 2-16,-10-6-16,18 0 0,-5 4 32,-13 0-16,13 1 16,-13-5-16,18 0-16,-8 5 0,2-1 0,-13-4-16,15 5 16,4-5 0,-4 4 16,-4 2-32,4-6 32,-1 4 16,5-4-32,-7 4 0,2-4 0,1 0 0,-1 0-32,5 0 32,-5 0 32,1 0 16,0 0-32,-2 0 64,6 0-80,-4 0 64,4 0 32,-4-2-48,-1 0 0,5 2-48,-5-4 48,0-2-16,1 0 16,0-1-32,4 7-16,-6-5 32,0-2-16,-13-2 16,19 0-64,0 9 32,-6-7 0,-2 0-16,2 0-16,-1 5 32,7 2 0,-5-2-16,0 2-16,5 0 32,0 4-48,0 0-240,0 1-512,0 0-849,0-5 1649,0 7-2978,0-3-1103,3 4-2370,-3-8 6451</inkml:trace>
  <inkml:trace contextRef="#ctx0" brushRef="#br0" timeOffset="450">102 44 3329,'0'0'0,"0"-6"752,0 6-752,-5-7 993,5 0 127,-4 0 17,-1 3-65,5 4-1072,0-2 945,-4-2-145,4 2-128,0 0-95,0 2-577,-5-2 464,5 2-96,0 0-48,-5 0-112,5 0-208,0 0 192,0 4-64,0 2-31,0 0-17,0-6-80,0 7 48,2 0 48,6 0-16,-1-1 16,-7-6-96,6 6 112,4-2-16,-1 0 48,9 1 48,-18-5-192,8 5 208,10 0 32,-11-1-48,11-4 0,-18 0-192,10 0 176,8 0-48,-11 4-15,13-4-1,-20 0-112,5 0 80,2 0-16,2 0 32,1-2-32,-10 2-64,8-2 64,0 0 48,-1 0-48,-1-1-16,-6 3-48,5-2 64,0 0-128,1-1-176,0 1-401,-6 2 641,6-3-1216,1 1-1089,0-2-1041,0 2-2624,-7 2 5970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52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40 3377,'0'0'0,"0"0"752,0 0-752,-4 0 849,0 0-17,4 0-31,0 0-65,0 0-736,0 0 720,0 0-47,0 0-17,0 0-32,2 0-144,0-2-112,2-1-95,2 1-65,0 0-64,-1-3-32,2 0-16,-3 1-16,1 2-16,-1 0 16,-1-2-32,2 2 16,-5 2-64,2-2 32,0 0 32,0 0 0,0 2 32,-2 0-96,0 0 80,0 0 0,0 0-32,0 0 0,0 0-16,0 0 32,0 0 0,0 0-64,0 0 16,0 0 0,0 0 0,0 0-16,0 0 32,0 0-16,0 0 0,0 0-16,0 0-32,0 4-128,-4-4-144,4 0 304,0 4-464,0-4-224,0 6-225,0-6-287,0 0 1200,0 0-1473,0 4-128,-4-4 209,4 0 367,0 0 1025,8 31-2465,-8-31 2465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0:56.5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58 1344,'0'0'0,"0"-3"1217,0-1-993,4-3-32,-4 7-192,6-7 240,-2 3 96,0-4 96,1 4 97,-5 4-529,2-5 624,1 1 80,-1 2 33,-2-1-1,0 3-736,0-3 720,0 1-48,-5 0 1,5 2-17,0 0-656,-5 0 544,1 0-15,0 0-97,-2 0-48,6 0-384,0 0 368,-4 0-16,4 0-48,0 0 1,0 0-305,0 0 288,0 0-48,0 0-32,0 4-64,0-4-144,0 0 144,2 0-32,0 0 16,2 0-48,-4 0-80,2 6 96,0-6-16,0 0-16,2 0 32,-4 0-96,3 0 32,-1 0 16,3 0 0,-3 0 16,-2 0-64,3 0 64,-1 0-16,0 0-16,-2 0 17,0 0-49,2 0 48,-2 0 16,0 0-16,0 0-32,0 0-16,0 0 16,0 0 16,0-3-64,2 3 32,-2 0 0,2 0-16,-2 0 32,0 0-32,0 0 16,0 0 16,4 0-16,-2 0 48,-2 0-48,2 5-16,0-5 16,-2 0 0,2 0 16,1 0-16,-1 4 0,-2-4 0,3 0 0,-1 5 0,-2-1 16,2 1-32,-2-5 16,2 5 0,1-1 16,-1 1-16,5 2 0,-7-7 0,5 7 32,-1 0-64,3 0 16,0-1 16,-7-6 0,5 8 0,1 10 16,2-13-16,-2 1 32,-6-6-32,10 8-32,-1 10 16,9-18 32,-14 7-16,-4-7 0,8 6 32,1 2-16,0-2-16,-2 13 0,-7-19 0,8 0 32,-2 7-32,-2 0 16,2-1 0,-6-6-16,4 8 0,-2-1-16,1 0 32,-1 12-32,-2-19 16,2 4 48,0 2-48,-2 15 0,3-16 16,-3-5-16,0 19 0,0-15 32,0 3 0,2 0-32,-2-7 0,0 19 0,0-15 0,3 1-16,-3 1 16,0-6 0,2 20 16,0-14-16,0 1 32,-2-7-32,2 7 0,4 0 48,-4-1-16,2 2 0,-4-8-32,2 4 16,1 1-16,-1 0-16,0-1 32,-2-4-16,3 0 48,-1 5-32,1-1 16,-3 1-16,0-5-16,0 5 0,0-1 0,0-4 16,0 4 16,0-4-32,0 8 0,0-1 48,-5-1-80,5 2 32,0-8 0,0 6 0,-5 2 0,5-2 32,0 1-32,0-7 0,0 7 16,0 0-32,0-3 16,0 4 0,0-8 0,0 4 16,0 1 0,2-1-16,1 1 32,-3-5-32,2 5-48,1-1 64,-1 0 16,0 2-16,-2-6-16,2 4 32,0 0-32,0-4 0,2 6 16,-4-6-16,2 4 48,-2 1-32,0-1-16,0 0 32,0-4-32,0 6-32,0-2 80,0-4-16,0 4-16,0-4-16,0 6 48,0-2-48,0-4 16,0 4-16,0-4 0,-6 5 32,6 0 16,-4 0-16,4-5 48,0 0-80,-4 6 48,-1-2-16,0 2 0,1-2-16,4-4-16,-7 7 80,0 0-16,0 0-48,3-1 32,4-6-48,-5 6 48,0 0-48,1-1 48,-1 0-48,5-5 0,-4 4 0,4 1 48,-6-5 16,6 4-32,0-4-32,-4 5 64,4-5-32,-4 0 0,4 0-32,0 5 48,0-5-15,-6 4-17,6-4-32,0 0 16,0 5 0,-4-5 0,4 5 16,0-5-16,-4 4 32,-1-4-32,5 5 16,-5-1-16,5-4 0,-4 0 32,-1 5-16,1-5-16,-2 5 48,6-5-48,-4 0 48,4 4 0,-4-4 16,-1 0-16,5 0-48,-5 0 96,5 0-16,-4 0-16,4 0-16,0 0-48,0-2 32,0 0-16,0 0 16,0 2-32,-5 0 0,1 0 0,-1 0-32,5 0 32,-5 4 0,1 0 0,-1 4 0,0-4 0,5-4 0,-4 7-16,-1 0 16,-1-2 16,0-1-16,6-4 0,-4 4 0,4-4 32,-4 0-32,4 0-144,0 0 144,0 0-592,2 0-1121,0 0-2721,0-6-3346,-2 6 7780,0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00.9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52 2609,'0'0'0,"0"0"528,0 0 32,0 0 113,0 0-673,0 0 864,0 0 48,0 0 65,0 0-65,0 0-912,0-3 801,2 3-113,1-3-96,-1 1 0,-2 2-592,2-2 545,3-3-65,-3 3-48,5 0-48,-7 2-384,2-2 352,3 0-63,0-1-49,-3 0-48,-2 3-192,4-4 112,1 2-16,0 0-16,0 2-48,-5 0-32,4-3 64,2 3 0,0-3-16,0 3 0,-6 0-48,5 0 32,0 0-32,-1 0 48,1 0-32,-5 0-16,6 0 0,0 0 48,0-2-32,1 0 0,-7 2-16,7 0 32,0-2-16,0 2-16,0-2 0,-7 2 0,4 0 0,2 0 16,-4 0-16,2 0 0,-4 0 0,2 4 32,1 3-64,-1 0 32,-2 0 112,0-7-112,0 23 48,0-18 32,-5 18-16,1-16-48,4-7-16,-4 23 0,-2-17 32,2 20-16,0-19 0,4-7-16,-8 23 48,2-19-32,-1 15 16,-1-14 16,8-5-48,-6 7 32,-2 11 0,2-14 32,-1 2-64,7-6 0,-7 4 64,0 0-48,1 1 0,-2-5 32,8 0-48,-6 5 32,1-5-16,0 5 33,0-5-49,5 0 0,-4 0 32,4 0 16,-4 0-32,4 0 32,0 0-48,0 0 64,0 0 32,0-3-32,0 3-64,0-2 112,2-3-64,0 0 0,5-1 32,-7 6-80,7-8 64,0 4 48,-1-3-16,2 0 0,-8 7-96,9-7 32,0 1 16,0-2 0,1 2-32,-10 6-16,8-8 32,0 2-16,1 1-16,-3 1 0,-6 4 0,8-3 0,-2 1 48,0 2-48,-4 0-16,-2 0 16,4 0 0,1 0 0,-3 0 16,2 5-16,-4-5 0,6 0-16,0 6-16,2-1 32,-2 2 0,-6-7 0,5 7 0,-3-1 32,0 2-64,1 10 32,-3-18 0,4 5 32,-1 1-32,-1 2 0,2-2 16,-4-6-16,6 8 0,-2-1 0,0-1 0,1 2 0,-5-8 0,7 6 0,-5-1 0,3 2 32,-1 0-32,-4-7 0,5 6 0,-2 0 0,-1 0 16,-2 1 0,0-7-16,0 7 0,0 0 80,0 0-64,-8 0 16,8-7-32,-6 6 32,-1 2-32,0 10 0,-12-13 32,19-5-32,-6 4 48,-15 4-32,13-2-16,-12 1 0,20-7 0,-5 7 48,-1 0-48,-13-3 16,14 2 64,5-6-80,-4 4 0,-3-4 48,0 0 16,0 0-16,7 0-48,-6 0 96,0 0 0,0 4-16,1-4 49,5 0-129,-5 0 96,1 0-32,-1 0 32,-1-2-32,6 2-64,-6-2 80,2 0-16,0 0-32,-4-2-16,8 4-16,-7-2 48,1 0-16,-2 2 16,4-2-48,4 2 0,-7-2 0,0 2 16,3 0-64,-1 0 80,5 0-32,-4 0-32,-2 0 16,6 0 32,-4 0-16,4 0 0,0 0 32,0 4-64,0-4 32,0 4 0,0-4-16,0 6 16,0-6 0,0 4 0,2-4-32,0 0 16,1 4-224,-3-4 240,5 6-545,2-2-527,-3 1-817,3-1-1104,-7-4 2993,5 4-3554,1-4-2193,-6 0 5747</inkml:trace>
  <inkml:trace contextRef="#ctx0" brushRef="#br0" timeOffset="639">504 160 2497,'0'0'0,"2"-2"352,2-3-32,-4 5-320,7-7 368,-2 5 80,0 0-15,-1-1 95,-4 3-528,2-3 608,0 3 128,-2 0 81,0 0 47,0 0-864,0 0 817,0 0-33,-4 6-48,0-2-47,-1 3-113,0 0-32,0 12-80,-1-15-80,6-4-384,-5 6 321,0 2-49,1-1-32,-1-1-32,5-6-208,-5 20 192,1-16-64,-1 2 16,1 2-16,4-8-128,-5 21 160,0-17-16,-1 14 16,-2-11-64,8-7-96,-18 28 112,11-9-47,-16 6 31,16-3 80,7-22-176,-30 26 128,10 2 48,-2 0 0,-3-1-16,25-27-160,-23 30 144,-3 1-16,4-4-48,-1-1-16,23-26-64,-23 25 64,4-2 0,12 1-16,-16-6 64,23-18-112,-4 21 96,-4-15 16,-10 15-16,18-17-48,0-4-48,-5 8 80,1-2-48,4 2 49,-4-4-65,4-4-16,0 5 32,0-5 64,0 0-48,0 0 16,0 0-64,2 0 96,2 0-48,3 0 16,0-3-32,-7 3-32,7-6 0,-1-2-176,13 2-305,-12-13-463,-7 19 944,21-7-1617,-14-14-1120,13 0-945,-10-1-2368,-10 22 6050,0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02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37 109 3441,'0'0'0,"0"0"800,-4-2 241,4 2-1041,-8-2 1136,4 2 17,0-2-129,4-4-159,0 6-865,0-2 752,-5-2-48,5 0-63,0-2-81,0 0-160,0 1-32,0 1-79,3-1-17,-3 5-272,2-5 272,0 1 0,2-2-32,2 2-64,-6 4-176,4-4 128,-2 2-16,0-1-48,1 3 0,-3 0-64,0 0 64,0 0 0,0-2-16,2 2 16,-2 0-64,0 0 48,0 0-32,0 0-32,0 0 16,2 0 0,1 0 16,-1 0 0,3 0 16,-5 0-32,6-2 32,2-1-32,0 1 0,11-1 32,-19 3-32,10-4 0,10 0 16,-11-2 16,15 4-16,-24 2-16,6-2 0,13 2 0,-15-2 0,4 2 0,-8 0 0,6 0 0,-4 0 16,1 6 17,-1 2-17,-2-8-16,3 18-16,-3-13 32,0 1-32,0 13-17,0-19 33,0 5 49,0 14-65,0-15 16,0 2 32,0-6-32,0 19 0,0-19 32,0 7-32,0 0-32,0-7 32,0 7 0,0 11-16,0-13 32,0 2-16,0-7 0,0 6 0,0 2 0,0-1 32,-5 0-32,5-7 0,-5 7 16,-1 13-16,-2-15 16,-12 2-16,20-7 0,-7 21 48,-14-15-16,14 15-32,-18-13 16,25-8-16,-8 18 0,-17-14 0,21 3 0,-17 0 16,21-7-16,-5 19 48,-14-19-32,15 4 32,-2 1 0,6-5-48,-5 5 16,0-5 64,5 4 0,-5-4 16,5 0-96,0 0 80,0 0 16,0 0-32,0 0-16,0 0-48,0 0 96,3 0-64,4 0 48,0 0-16,-7 0-64,6 0 64,2-2 0,1 0 32,9-1-48,-18 3-48,4-5 96,6 1-16,9-2 0,-13-2 16,-6 8-96,10-2 80,10-3 48,-13-2-48,1 5-48,-8 2-32,18-5 65,-14 3-65,3 2 0,3 0-16,-10 0 16,8 0 0,0 0 0,1 0 16,-2 5 32,-7-5-48,9 4-48,1 1 32,-2 0 16,0-1 16,-8-4-16,9 4 48,0 2-273,10-6-31,-15 0 48,-4 0 208,9 0-240,9 0 288,-12 0 32,2 0-48,-8 0-32,21-6 48,-13 0-64,12-3-240,-13-1-368,-7 10 624,20-18-1233,-12 11-848,1-13-1296,-16-37-369,7 57 3746,0-18-4482,0 18 4482</inkml:trace>
  <inkml:trace contextRef="#ctx0" brushRef="#br0" timeOffset="600">467 552 2337,'0'0'0,"0"-6"528,0-2 96,2 2 128,-2 6-752,3-7 801,-1 2-49,-2 3 0,0-1 97,0 3-849,0-2 880,0 2 49,0 0-49,-5 0-128,5 0-752,-5 0 641,1 7-129,-3-2-96,0 2-96,7-7-320,-5 6 240,1 2-63,-3 10-17,2-13 80,5-5-240,-4 6 224,-1 16 0,5-16 32,-4 15-64,4-21-192,0 6 144,0 16 0,2-15-32,2 15-16,-4-22-96,9 8 80,13 17-16,-16-18-16,17 14 16,-23-21-64,19 7 80,-1 13 17,5-13-17,3 0 32,-26-7-112,25 7 64,3-3 48,-1-4-48,-1 0 32,1 0 16,2 0-32,-4 0 32,1-2 48,-26 2-160,25-4 144,0-3 16,-2-2 16,-2 0 32,-21 9-208,23-10 240,-5 1-31,1 0 47,-11-10-48,-8 19-208,22-4 240,-15-6-16,-1 1-64,2-9 32,-8 18-192,4-7 144,-2 0 32,0-2-32,-2-9-16,0 18-128,0-8 96,-6-10 0,-13 11-16,12-16-31,7 23-49,-25-7 80,4-16-80,-4 16 16,-1-14 16,26 21-32,-27-9-32,-3-1 32,-3 2-16,2 1-48,31 7 64,-33-3-49,1 3 1,1 0-48,6 5 16,25-5 80,-23 5-96,5 1 0,10 13-48,-14-14-192,22-5 336,-5 6-608,-13 13-337,12-15-495,-12 15-817,18-19 2257,-7 7-3586,-18 0 64,20 16-1536,5-23 5058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04.4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21 3521,'0'0'0,"2"0"1185,-2 0-1185,2-2 1312,4 0 193,-2-3 16,1 0-161,-3 3-207,-2 0-369,0-1-176,0 3-143,0 0-465,0 0 368,-7 0-16,1 5-48,-16 0-96,22-5-208,-4 7 176,-3 15-96,-16-14 16,16 19-32,7-27-64,-21 23 32,17 3 32,-15-1 32,15 5-31,4-30-65,-5 33 64,0 1 0,5 3-32,0-3 0,0-34-32,0 33 48,5 2-32,4-1 32,10 3 0,-19-37-48,6 35 48,15-3 16,-14-2 48,14-2 0,-21-28-112,7 27 128,13-1-64,-12-1 64,1-2-16,-9-23-112,9 18 128,-2 1 16,-5-12 16,-2 18 0,0-25-160,0 7 208,-4 11 49,-3-12 15,-11 14 48,18-20-320,-6 5 288,2 2-48,-3 12-80,0-19-80,7 0-80,-7 6 96,3-1-48,-1-1 16,5 1-32,0-5-32,0 5 48,0-5-16,0 0-16,0 0-16,3 0 32,-1 0-80,2 0-256,-4 0 304,5 0-496,-3 0-288,3 0-241,0-2-111,-5 2 1136,4-5-1233,2-2-336,4 0-640,-1-11-736,-9 18 2945,3-23-2561,4 13-1425,-7 10 3986</inkml:trace>
  <inkml:trace contextRef="#ctx0" brushRef="#br0" timeOffset="1">381 439 2016,'0'0'0,"0"-7"144,0-11-31,0 10 127,0 8-240,0-6 368,-4-2 144,4 2 128,0-1 33,0 7-673,0-2 720,0 0 32,0-1 49,0 0 63,0 3-864,0-2 929,0 2 31,0 0-64,0 0-79,0 0-817,0 0 688,0 0-144,0 0-31,2 8-145,-2-8-368,4 6 288,1 1-64,2 17-32,0-18-16,-7-6-176,10 23 192,12-15 0,-3 19-48,4-9 80,-23-18-224,28 21 145,-1 2 79,1 1 0,-1 1 0,-27-25-224,29 26 288,0-1-64,1 0 16,3 1-80,-33-26-160,29 20 160,2 1 0,-1-15-16,-3 18-31,-27-24-113,23 7 272,1-1 0,-6 13-272,1-19-48,-19 0 48,6 7-240,15-2 32,-17-1 272,4 1 48,-8-5-112,2 5 128,0-5-16,0 0 16,-2 0-16,0 0-112,0 0 80,0 0 16,0 0-32,-4 0-32,4 0-32,-4 0 16,-2 0-16,0 0 0,1 0 336,5 0-336,-7 0 352,0 0-16,1-2-31,-2-1-514,8 3 209,-6-5-240,1 3-224,0-3-160,0 1-144,5 4 768,-4-5-1041,0 0-272,-2 1-495,2-4-770,4 8 2578,-7-6-3121,0-13 512,3 11 80,-1-14 256,5 22 2273,0 0 0</inkml:trace>
  <inkml:trace contextRef="#ctx0" brushRef="#br0" timeOffset="2">769 469 3953,'0'0'0,"0"0"0,2-7 1377,5 0-48,2 1-17,1-4-47,-10 10-1265,6-7 1168,1 0-207,-2 5-177,-2-3-112,-3 5-672,2-2 625,-2 0-17,0 2-96,0 0-112,0 0-400,0 0 353,0 0-113,-5 4-16,0 1-64,5-5-160,-7 7 128,1 16-16,-18-16 0,18 15 32,6-22-144,-23 19 80,4 5 112,-1-2-16,-4 3 16,24-25-192,-25 29 176,0 1-16,-3 2-31,-3-4-65,31-28-64,-25 29 96,-5-3-32,5-3-16,4-2 48,21-21-96,-20 7 96,14 16 32,-12-17-16,13 15-16,5-21-96,-6 5 96,2 0 0,-2-1 32,2 1-32,4-5-96,0 5 64,-5-1-16,0-4-16,1 5 32,4-5-64,-5 0 48,5 0 0,-4 0 0,4 0-16,0 0-32,0 0 32,0 0-16,0 0 16,0-3-80,0 3 48,0-2-320,2-2-352,3-1-513,1-2-608,-6 7 1793,10-7-2833,-4-2-1185,2-10-2128,-8 19 6146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08.0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44 3473,'0'0'0,"-4"-4"1233,-2-3 239,2 3 113,4 4-1585,-4-3 1521,4 1-369,0-1-335,0 1-305,0 2-512,0 0 368,0 0-80,0 0-32,0 0 16,0 0-272,0 0 225,2 0-33,2 5 16,2-5-48,-6 0-160,6 5 176,1-5-32,2 4 32,0-4-32,-9 0-144,10 0 160,8 0 16,-11 5 0,11-5 32,-18 0-208,10 0 160,13 0-31,-5 0-1,3 0-32,-21 0-96,23-3 80,3 1-32,1 0 0,-1 0 0,-26 2-48,27-3 48,1 1-32,-1-1 0,2 1 16,-29 2-32,22 0 16,-1 0 0,-11 0-16,10 5 0,-20-5 0,7 5 32,3-1-16,-4 1-16,4 1 0,-10-6 0,7 6 32,-3-2-16,1 0 0,-3 1 16,-2-5-32,3 5 0,-1-5 48,0 0 16,0 0 48,-2 0-112,2 0 128,1 0-32,0 0 0,-1-2 32,-2 2-128,2-3 48,0-2 32,-2 1-48,2 0 16,-2 4-48,3-6 32,1 2 16,4-1-48,-4 1 16,-4 4-16,6-2 48,-2-3-64,-2 2 32,0 1-16,-2 2 0,0-2-16,0 2-16,2 0 16,-2 0 16,0 0-32,0 0 64,0 0-32,2 0-80,-2 0-128,0 0-304,3 0-384,-3 0 896,0 0-1281,2 0-432,0 0-624,1-2-560,-3 2 2897,0-8-2337,0 2-1505,0 6 3842</inkml:trace>
  <inkml:trace contextRef="#ctx0" brushRef="#br0" timeOffset="822">128 382 1600,'0'0'0,"0"-2"769,0-1-433,0-2 160,-5 1 192,5 1 161,0 1 111,0 2 33,0-2-1,0 0-80,0 2-912,0 0 865,0-3-49,0 1-47,0-1-129,0 3-640,0-2 512,0 0-208,-5 2-96,1 0-80,4 0-128,-5 0 112,5 0-16,-4 0 1,-2 0 15,6 0-112,-4 0 80,0 0 0,4 4-16,-5 1 0,5-5-64,0 0 16,0 5 64,0-1 0,0-4 0,0 0-80,0 5 128,0-5 0,3 0 48,3 0-16,-6 0-160,10 4 192,13-4-16,-15 0-32,18 0-16,-26 0-128,23 0 96,0 0-16,5 0 17,-1 0-1,-27 0-96,31 0 160,-1 0-32,-3-2-16,4 0-16,-31 2-96,27-2 48,-1-1-16,-3 3 48,-3 0-16,-20 0-64,19 0 16,-10 0 32,14 0 0,-4 0 0,-19 0-48,8 0 48,14 0-16,-15 0 16,-1 0 0,-6 0-48,10 0 112,8 0-16,-13-2 16,1 0 0,-6 2-112,8-5 96,1-2 16,0 1-16,0-2-48,-9 8-48,18-9 96,-12 2-48,3-2-16,-2-1 49,-7 10-81,7-6 0,-1-1 16,0 5-16,-2-1 0,-4 3 0,2-2 32,-2 2-16,0 0-16,0 0-16,0 0 32,-4 5-16,4-5 0,-6 4 32,2 1-64,0-1 16,-1 2-65,5-6 81,-5 4-304,1 0-304,-1 3-432,1-2-577,4-5 1617,0 5-2385,-6-5-881,-41-29 225,47 29-1121,0 0 4162,0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40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55 2913,'0'0'0,"0"-7"416,0 7-416,0-4 592,0 0 145,0-1 111,-5 3 0,5 2-848,-4-2 785,0 0-49,4 2-48,-5-2-63,5 2-625,0 0 496,-4 0-128,4 0-128,-5 0-16,5 0-224,0 0 176,0 0 48,0 0 17,0 0-1,0 0-240,0 0 256,0-3-32,0 3 32,0-2 16,0 2-272,0-2 304,0 2-16,0-2 1,0 2-65,0 0-224,3 0 192,-1-2-32,0-1-32,2 1 16,-4 2-144,3-4 144,-1 2-16,2 0-32,-2 2-32,-2 0-64,5-3 64,-1 3-48,0 0-16,1 0 16,-5 0-16,4 0 32,0 0-64,3 0 32,0 0 0,-7 0 0,6 0 0,1 0 0,-1 0 32,3 0-32,-9 0 0,9 0 0,-1 0 0,10 0 16,-12 0-16,-6 0 0,18 0 0,-12 0 0,3 0-16,9 0 32,-18 0-16,4 0-16,2 0 16,3 0-32,-2 0 64,-7 0-32,6 5 0,1-5 16,-5 4-16,2-4 0,-4 0 0,3 4-16,-1 1-16,0-1 16,0 3 0,-2-7 16,0 4 0,0 3 0,0-1 16,0 1-32,0-7 16,0 17 16,0-17 0,0 7 16,0-1-16,0-6-16,0 7 0,0-1 0,0 12 0,0-14-16,0-4 16,-4 7 16,-1-1-32,1 12 32,-3-14 32,7-4-48,-6 4 16,-1 3-16,1 0 16,1-1 16,5-6-32,-6 7 16,-1-1 0,1 1 16,-1-1-32,7-6 0,-4 5 16,-3-1 16,3 0-16,-3 1 0,7-5-16,-6 6 32,-1 1-32,1-3 16,-1 1-32,7-5 16,-4 4-32,0 0 16,-1 1 32,5-1-16,0-4 0,-4 0 32,4 4-16,-5 1-16,5-5 0,-4 4 0,0 0 16,4 1 16,0-5-32,0 4-32,0-4 32,0 0 32,0 0-64,0 0 80,0 0-32,0 0-16,2 0-64,2 0 64,1 0-16,-1 5-32,-4-5 48,4 0 0,3 0-32,-1 4 0,3-4 32,-9 0 0,20 4 0,-14-4-16,3 5 16,11-5 0,-20 0 0,6 0 16,3 0-16,8 0 0,-10 0 0,-7 0 0,17 0-16,-10 0 32,13 0-16,-14-3 32,-6 3-32,18-2 0,-10-4-32,12-1 16,-11 3 16,-9 4 0,19-7 0,-12 3 0,13 0 16,-14-1-16,-6 5 0,9-4 0,0 2 32,-3-1-80,1 1 16,-7 2 32,6 0 0,-1 0-16,-3 0 16,2 0-16,-4 0 16,2 5 0,3-1 0,-3 3-32,0-1 64,-2-6-32,2 4-48,0 3 32,1-3 16,-3 1 0,0-5 0,2 4 32,0-4-64,0 0-160,0 0-144,-2 0 336,5 0-576,-1-2-161,3-2-319,-1-1-465,-6 5 1521,7-6-2129,-1-1-128,1-2-2209,-7 9 4466</inkml:trace>
  <inkml:trace contextRef="#ctx0" brushRef="#br0" timeOffset="1933">5 493 3041,'0'0'0,"0"0"992,0-2 17,0 0 223,0 2-1232,-4-2 1217,4 0-113,0 0-143,0 2-145,2-3-191,0 3-161,1 0-128,-1 0-32,-2 0-304,0 0 208,2 0-32,0 0-80,0 0-32,-2 0-64,5 5 32,-1-1-32,-2 3 0,3-1 32,-5-6-32,6 7 0,-2-1 0,3 1 16,0-1-16,-7-6 0,6 7 0,1-1 0,-3 1-16,3-3 32,-7-4-16,6 5 0,-2-5 64,3 0 64,2 0 97,-9 0-225,6 0 288,-6 0-288,9 0 352,8 0-80,-12 0-48,4 0-32,-9 0-192,17-2 160,-10-1-32,10 1-48,-10 0-16,-7 2-64,17 0 32,-10-2 0,12 2-32,-12-2 0,-7 2 0,19 0 0,-10 0 0,13-3 0,-13 1 0,-9 2 0,21-2 64,-14-2-32,15 2-16,-16-3 0,-6 5-16,20-2 48,-13-2-48,12-1 48,-12 1-32,-7 4-16,17-7 0,-10 1 32,12-3-16,-12 0 0,-7 9-16,17-6 33,-10-1-17,2-1 0,8 1-16,-17 7 0,4-2 48,3 0-64,0-1 16,-3 1-32,-4 2 32,2 0 0,0 0-16,0 0 16,-2 5 0,0-5 0,0 4 0,0 0 0,0 1 0,0-1 0,0-4 0,0 4 0,0 3 16,0-3 16,0 1 0,0-5-32,0 4-16,0 0 64,0 1-80,0-1 64,0-4-32,0 0 48,0 5-32,0-5 0,0 0 16,0 0-32,0 4-32,0-4-48,0 0-289,0 0 369,3 0-736,-1 4-368,0-4-369,0 0-288,-2 0 1761,2 0-2017,1 0-64,-3-2 416,0 0-1664,0 2 3329,0 0 0</inkml:trace>
  <inkml:trace contextRef="#ctx0" brushRef="#br0" timeOffset="1934">234 771 4418,'0'0'0,"0"0"0,0-3 1312,0 1 161,0 0-145,-4 0-143,4 2-1185,0-2 960,0-1-287,0 1-193,0 2-160,0 0-320,0-2 320,0 0 32,0 2 33,0-2-17,0 2-368,2-2 288,0 2-48,3 0-64,1 0 16,-6 0-192,5 0 176,1-3 16,1 1-80,-1 2 0,-6 0-112,7 0 64,-3 0-32,1 0 16,-1 0-16,-4 0-32,7 0 16,-1 0-16,1 0 16,-1 0-16,-6 0 0,7 0-16,-3 0 16,3 0 0,-1 5 0,-6-5 0,7 4-16,-1 0 16,1 3 0,2-3 0,-9-4 0,6 5 16,1 1-32,1 1-16,-1-1 16,-7-6 16,6 7-32,1-1 16,-3 12 32,-1-14-32,-3-4 16,2 7-16,0-1 32,-2 1-32,0 10 48,0-17-32,0 5 48,-4 1-16,-1 1 0,-1 10 17,6-17-49,-7 4 16,1 3 16,-12 10-16,14-17-16,4 0 0,-7 7 48,1 13 0,-1-16-16,-10 3 16,17-7-48,-5 6 16,1 1 16,-3 10-16,1-17-16,6 0 0,-7 7 0,1-1 0,1 1 32,1-3 0,4-4-32,-4 4 48,4-4 0,0 0 16,0 0-64,0 0 64,0 0-16,0-2 0,0-4-32,0 6-16,0-7 0,2 1 48,0-1 0,2 1 32,-4 6-80,7-7 128,-3 0-16,3 1 48,-1-3-80,-6 9-80,18-9 96,-14 1-32,14-1-32,-14 0-16,-4 9-16,9-8 0,-1 1 32,1 0-32,0 3 0,-9 4 0,6-2 0,1 0 0,0 0 0,-3 2 0,-4 0 0,4 0-32,1 0 32,-1 0 0,0 0-16,-4 0 16,5 0-32,1 4 16,1 0-48,-1 1 32,-6-5 32,7 4-16,-1 0-16,1 1 32,-3-1 0,-4-4 0,7 7-48,-1-1 32,-1 12 0,-1-14-16,-4-4 32,5 20 32,1-14-64,-2 16-16,3-5 0,-7-17 48,4 7 0,1 17 0,-1-17 0,-2 14 0,-2-21 0,2 7-16,3 13 16,-3-14 0,0 1 48,-2-7-48,2 19 16,-2-14-16,0-1 48,0 3-16,0-7-32,-4 6 32,-3 1 16,-10 10 32,13-13 0,4-4-80,-20 7 80,13 10-64,-12-12 32,12 1-32,7-6-16,-19 7 48,12 10 32,-13-17 0,14 7 16,6-7-96,-24 17 80,17-12 0,-14-1 17,14 3-1,7-7-96,-22 4 96,16 0 0,-12 1 16,14-1 16,4-4-128,-18 0 112,14 0 64,-3 0 16,-10 0 48,17 0-240,-4 0 240,-3 0-16,-10 0-16,12 0-32,5 0-176,-6-2 161,-1-2-49,1-1 0,-1-1-64,7 6-48,-4-7 128,-1 1-32,1-1-48,4-2 0,0 9-48,-4-8 48,4 1-48,0 0 0,0 1 0,0 6 0,0-7 0,0 3-16,0-3 32,2 5-16,-2 2 0,2-4-16,0 0 16,0 1-32,3 1 32,-5 2 0,4-2-16,-2 0-32,3 2 64,-3 0-32,-2 0 16,2 0 0,0 0-32,0 0-16,-2 0 64,0 0-16,0 0-16,0 4 32,0 1 16,0-1-32,0-4 0,0 4 0,-4 3 0,0-1-224,-1 14-321,5-20 545,-6 4-1024,-1 3-561,-10 10-496,12-12-576,5-5 2657,-6 17-3361,-16-12 591,18 1-1872,4-6 4642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45.4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217 0 2144,'0'0'0,"0"0"705,0 0-705,-7 0 288,0 0 0,1 7 80,-1-3 160,7-4-528,-6 0 721,-1 5 127,1-5 97,-12 4 15,18-4-960,0 4 945,-4 1-65,-3-1-96,3-4-63,4 0-721,-4 7 624,-3-3-128,1 0-96,-1 3-128,7-7-272,-7 6 209,1 1-49,-1 10-48,1-12 0,6-5-112,-18 19 176,14-12-32,-3 19 0,-10-2-64,17-24-80,-4 26 16,-3 5 16,1 6-16,-1 0-16,7-37 0,-7 41 0,1 3-16,2 2-16,4 0 16,0-46 16,0 48 0,2-5 0,0 1 16,4-5-16,-6-39 0,7 35 48,2-4-32,8-1 16,-10-4-16,-7-26-16,6 22 0,12 0 16,-12-15 16,1 17 16,-7-24-48,9 4 64,-1 16 0,1-16 32,0 3 32,-9-7-128,6 6 128,3-2 48,0 1-288,-1-5-672,-8 0 784,9 0-1905,0 0-1376,0-7-2962,-9 7 6243</inkml:trace>
  <inkml:trace contextRef="#ctx0" brushRef="#br0" timeOffset="722">286 317 3121,'0'0'0,"-6"-3"1008,-12 1 17,14 0 63,4 2-1088,-7-2 1025,3 0-145,4 0-175,0 2-113,0 0-592,0 0 576,0 0-64,0 0-15,0 0 15,0 0-512,2 0 480,0 0 0,5 0 48,0 0-15,-7 0-513,6 0 512,1 0-48,-3 0-80,3 0-16,-7 0-368,6 0 241,3 0-17,-3-3-16,3 1-64,-9 2-144,7-2 240,-1 0-96,1-3 16,-3 3 0,-4 2-160,4-2 80,1 2-64,-3 0 48,2 0-128,-4 0 64,3 0-16,1 0-32,0 4-16,3 3 64,-7-7 0,4 7-48,3 12 0,-1-12 16,3 19 0,-9-26 32,20 17-32,-14 7-16,16 0 32,-5 0-16,-17-24 32,20 24 0,0-4 0,2-3 32,-1-10-16,-21-7-16,22 22 80,0-16-16,0 1 32,-3 10-32,-19-17-64,18 0 112,-1 7-48,-10-1 32,13 1-32,-20-7-64,6 7 32,3-1 16,-3 1-32,1-1 32,-7-6-48,6 7 32,1-1-16,-3 12-16,-1-14 0,-3-4 0,2 7 48,0 12-48,-2-12 48,0 12 17,0-19-65,2 7 32,-2 17 32,0-20-16,0 14 0,0-18-48,2 4 64,-2 3-16,2-1 0,3-1 32,-5-5-80,2 0 16,2 0 32,1 0-16,-1-3-64,-4 3 32,7-6-112,-1-1-240,-1-1-353,1 1-415,-6 7 1120,7-17-1777,-1 10-784,-4-13-673,16 20-2576,-18 0 5810,0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44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81 2593,'0'0'0,"-6"0"496,6 0-496,-7-2 416,-13-1 96,20-1 113,-4 0 15,4 4-640,-4-3 624,-1-1-16,-1 0 1,1-1 47,5 5-656,-6-4 672,1 0 1,1 1-33,0 1-48,4 2-592,0-2 560,-5 0-31,5 0-1,-4 0-16,4 2-512,0-3 480,0 1-15,0 0 15,0 0 0,0 2-480,0-2 464,0-3 17,0 1-33,0 0-48,0 4-400,0-3 288,2 1-48,0 0-80,-2 2-112,0 0-48,3 0 0,-1 0-80,2 7 0,3 10-64,-7-17 144,6 7-96,3 21-32,13-6 64,-16 2 32,-6-24 32,24 26-64,-6 4 32,1-1 0,3 1-48,-22-30 80,22 31-32,2-5 0,0 2-16,-2-1 16,-22-27 32,24 21-32,-5-1 16,-1-2 0,2-12 16,-20-6 0,17 22 0,-8-18 32,13 14 32,-16-14 32,-6-4-96,18 7 112,-12 10 32,1-17-32,-1 7-32,-6-7-80,7 6 96,-5 1-32,0-1-16,0 1 16,-2-7-64,2 6 48,1-1 0,-1-1 48,0 0-32,-2-4-64,0 5 80,2-1 0,-2 1 48,0-5-16,0 0-112,0 0 161,0 0-1,-4 0 32,4 4-16,-5-4-16,5 0-160,-4 0 144,0 0 32,4 0-80,0-2-32,0 2-64,-5-5 80,5 1-16,-4-3 16,4 1-32,0 6-48,0-7-32,-4-1-256,4-10-304,0 12-401,0 6 993,0-20-1568,0 3-529,2-1-481,0-2-367,-2 20 2945,2-19-2353,0-3-1873,-2 22 4226</inkml:trace>
  <inkml:trace contextRef="#ctx0" brushRef="#br0" timeOffset="516">477 44 3025,'0'0'0,"0"-5"208,0 1 0,0-3 48,0 3 80,0 4-336,0-2 385,0-3 31,0 3 80,0 0 80,0 2-576,-5 0 673,5 0 79,-4-2 64,-1 2 1,5 0-817,0-2 784,-4 2-16,0 0-95,-1 0-17,5 0-656,0 0 608,-4 0-64,0 0-31,-1 0-97,5 0-416,-4 4 320,0 0-96,-3 3-32,-10 0-16,17-7-176,-5 19 160,-12-12 0,10 15 17,-19-5-1,6 3 0,-1 1 32,-1 6-48,-2-1-16,24-26-144,-29 28 144,1 3-32,-3-1-16,3 1-32,28-31-64,-26 28 64,2-2-16,2 1-16,2-3 0,20-24-32,-17 21 32,10 1 16,-10-4-32,13-12 32,4-6-48,-5 22 16,1-18-16,4 3 80,0 10-64,0-17-16,0 0-16,0 7-400,0-3-480,0 1-625,0-5 1521,2 4-2273,2-4-624,-1 0 271,1 0-2112,-4 0 4738,0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46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432 55 3777,'0'0'0,"-4"-2"865,4 2-865,-4 0 992,-3-3 1,1 3-145,-1 0-128,7 0-720,-4 0 593,-3 0-33,3 5-16,-3-1-80,7-4-464,-6 7 416,-1-1-47,1 1-65,-12 10-16,18-17-288,-4 7 288,-16 15 64,16-16 16,-20 20 81,24-26-449,-18 22 448,-4 2-32,1 2-16,-6 3-16,1-3-32,2 0 1,-2 0-65,4-2-32,22-24-256,-19 20 240,1-3-96,12-12 48,-16 12-96,22-17-96,-5 0 80,1 5 0,-2 1-16,1-2 0,5-4-64,-4 5 48,-1-1-16,1-4-16,0 0 0,4 0-16,0 5 32,0-5-16,-5 4 16,5-4-16,0 0-16,0 4-160,0 1-272,0-5-336,0 4-433,0-4 1201,0 0-1520,0 4-273,0-4-288,0 0-288,0 0 2369,0 0-1921,0 0-1921,0 0 3842</inkml:trace>
  <inkml:trace contextRef="#ctx0" brushRef="#br0" timeOffset="859">581 260 3313,'0'0'0,"-5"-2"832,1 0 129,0-1 191,-1 1-31,5 2-1121,0-2 1008,0 2-191,-4 0-161,4 0-112,0 0-544,0-2 545,0 2-1,0 0-64,0 0-48,0 0-432,0 0 352,0 0-32,0 0 33,2 0-17,-2 0-336,4 0 368,1 0-48,1 0-64,1 0-64,-7 0-192,17 0 112,-10 0-48,15 4-48,-5-4 16,-17 0-32,18 0 0,1 0 32,1 0 0,0 0-16,-20 0-16,19 0-16,1 0 16,-1 0 0,1 0 16,-20 0-16,18 0 32,-10-2-16,14 2-16,-15 0 0,-7 0 0,8-2 16,1 2 33,-2-2-1,-1 2-32,-6 0-16,7-3 48,-1 1-48,-1 0 0,-3 2 0,0 0 16,0 0-16,0 0 0,1 0 32,-3 0-32,2 0 0,0 0 0,0 0 16,0 4-16,-2-4 0,2 0 16,1 0-16,-1 5 32,0-5 0,-2 0-32,2 0 32,0 0 16,1 0 16,-1-2-16,-2 2-48,2-3 16,0-1-112,2 0-144,3-1-257,-7 5 497,4-4-960,1-3-513,-3 3-736,-2-2-560,0 6 2769,0-7-2225,0 0-1873,0 7 4098</inkml:trace>
  <inkml:trace contextRef="#ctx0" brushRef="#br0" timeOffset="860">627 33 4706,'0'0'0,"0"0"0,0-4 1168,0-1 65,0-1-49,2 1-79,0 1-145,-2 4-960,2-2 705,2 0-17,-1-1-96,-1 1-48,-2 2-544,2 0 481,0 0-129,0 5-96,1 1-48,-3-6-208,2 18 144,0-12-32,0 14-32,-2-14 0,0-6-80,2 27 64,-2-6 32,2 1 0,1 4 48,-3-26-144,2 24 160,0 3 17,0-1-33,3-2-16,-5-24-128,4 24 80,2 0 64,-1-5 32,1 3 0,-6-22-176,5 18 176,-1-1 16,0-10-64,1 12 16,-5-19-144,4 7 96,-2-1-16,3 1 16,-3-1-32,-2-6-64,2 7 96,0-3-16,0 1 0,1-1 17,-3-4-97,0 0 96,2 0 0,-2 4-32,0-4 16,0 0-80,2 0-96,-2 0-321,2 0-559,0 0-785,-2 0 1761,3 0-2929,-1-2-561,0-4-2448,-2 6 5938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48.9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29 284 3473,'0'0'0,"-4"-3"1265,4 3-1265,-5-2 1312,5 0-15,0 0-113,0 0-239,0 2-945,0-2 624,0-1-176,3 1-112,-1 2-63,-2 0-273,2 0 240,0 0-48,0 0-32,0 0-48,-2 0-112,3 0 64,1 5 0,-2-1 0,0 2 0,-2-6-64,3 7 80,-1 0-16,-2 10 64,0-13-16,0-4-112,0 18 208,0-14-32,0 14 65,0-14-1,0-4-240,0 17 272,0-12 0,0 1 0,-5 1 0,5-7-272,0 6 208,0-1-16,0-1-48,0 1-48,0-5-96,3 4 112,-1-4 17,2 0 31,0 4-32,-4-4-128,5 0 144,-1 0-64,1 0-16,-1 0-16,-4 0-48,6 0 64,-1 0 0,-1-2-16,1 0 0,-5 2-48,4 0 16,-2-2 16,2 2-32,1-2 48,-5 2-48,4 0 0,1 0 0,-3 0 0,2-3 16,-4 3-16,2 0 48,3 0 48,1 0-64,-1 0 16,-1 0 0,0 0-16,1 0-32,1 0 16,-6 0-16,7 0 0,-1 0 0,1-2 16,-1 2 32,-6 0-48,9 0 0,0-2 32,8 2 16,-12 0-16,-5 0-32,8-2 48,10 2 0,-12 0-48,3 0 0,-9 0 0,9 0-48,0 0 32,-3 4-16,1 1 0,-7-5 32,6 6 0,1 1-32,-1-1 16,-1 14-16,-5-20 32,4 4 0,-2 14 0,0-12 32,1 12-32,-3-18 0,4 6-32,-2 14 32,0-16-16,-2 14 16,0-18 0,2 4-32,-2 13 32,0-12 32,0 1-32,0-6 0,0 20 48,-4-16-32,-2 3 48,-1-1-16,7-6-48,-7 18 0,-12-14 48,14 14-48,-1-14 0,6-4 0,-20 18 32,16-14-32,-3 2 0,-10 1-32,17-7 32,-4 17 0,-3-17-16,0 5-32,1 1 96,6-6-48,-7 0 48,3 5-32,0-1 80,-1-4-32,5 0-64,-4 0 96,0 0 0,-1 0 0,-1 0 17,6 0-113,-7-2 96,1-2 16,-1-1-48,-10-1 64,17 6-128,-5-7 112,1 1-16,-3-1 32,1 0-64,6 7-64,-7-6 32,3-1-16,-1 1-16,5 1 32,0 5-32,0-2 0,-4 0 0,4 2-48,0 0 16,0 0 32,0 0-48,-4 0 0,4 0 80,0 0-32,0 4-32,0 1 16,0-1 16,0 1 0,0-5 0,0 4 16,2 0-32,0-4 16,0 5-32,-2-5 32,5 0-192,1 0-176,1 0-353,1 0-639,-8 0 1360,18 0-2081,-12-5-961,3 1-175,0-3-2114,-9 7 5331,0 0 0</inkml:trace>
  <inkml:trace contextRef="#ctx0" brushRef="#br0" timeOffset="1">36 325 2657,'0'0'0,"0"0"816,0 0-816,-5 0 704,-1 0 257,-1 0 191,3 0-31,4 0-1121,-5 0 992,1 0-175,0 0-65,4 0 80,0 0-832,0 0 849,0 0-17,0 0-127,2-2-113,-2 2-592,6-4 544,3-5-80,11 0 16,-14 3-143,-6 6-337,18-9 240,-12 0-32,12 3-80,-12-3-16,-6 9-112,20-7 112,-13 1-80,12-1-16,-12 1 0,-7 6-16,8-3-16,1 1 0,0 0 32,0 0-16,-9 2 0,8 0 0,-1 0 48,-1 0-48,1 0 0,-7 0 0,7 4-32,-1 1 0,1-1-208,-1 0-240,-6-4 480,7 5-657,10-1-95,-10-4 160,15 0 80,-22 0 512,19 0-529,-19 0 529,20 0-688,2-2-288,2-5-369,-5 1-448,-19 6 1793,24-18-1857,-2 12 321,2-12-1906,-24 18 3442</inkml:trace>
  <inkml:trace contextRef="#ctx0" brushRef="#br0" timeOffset="616">452 44 4257,'0'0'0,"3"-5"913,5-1 143,-8 6-1056,18-18 1153,-12 14-1,3 0-143,0 1-161,-9 3-848,17-2 689,-12 0-33,1 2-96,12 0-128,-18 0-432,4 0 385,5 4-129,-1 1-32,1 1-16,-9-6-208,7 18 176,-1-14-48,3 3-48,-3 12-32,-6-19-48,7 5 48,-3 14 0,3-12 0,-1 19-16,-6-26-32,7 20 0,2-3 0,8 3 32,-10-1-32,-7-19 0,17 20 32,-8 2 64,17 0 32,-8-1 80,-18-21-208,21 24 224,-1-2-31,2 7-65,-3-5-64,-19-24-64,20 26 64,0 0-16,-1 0-48,-1 0 32,-18-26-32,9 27 16,12-1-16,-14 0 16,10 0-16,-17-26 0,7 26 32,-1 0-16,1-2-16,0 0 48,-7-24-48,2 24 48,0-2 0,0 0 32,-2-2-16,0-20-64,0 19 160,-4-12 0,-1 19 16,-1-19 32,6-7-208,-20 21 160,14-14 0,-16 13 0,4-14-16,18-6-144,-17 18 145,-1-14-1,12 13-64,-16-17 64,22 0-144,-4 5 96,-3-5 32,3 0-16,-1 0 16,5 0-128,-4 0 144,4 0-48,-4 0 0,-1 0-48,5 0-48,0 0 48,0 0 0,0 0 0,0 0-32,0 0-16,0-5 48,0 1 0,0 0-16,3-3-32,-3 7 0,6-6-80,-2-3-272,3 0-416,0 0-673,-7 9 1441,6-8-2577,-2-12-1441,-1 11-2849,-3 9 6867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50.8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79 3057,'0'0'0,"0"-2"704,0-2 81,0 4-785,0-7 976,0 1 81,0-1 31,0 1-144,0 6-944,2-7 849,-2 0-113,2 3-160,-2 0 1,0 4-577,0-2 496,0-1-80,0 1-80,0 0-48,0 2-288,0 0 225,0-2-33,2 2 16,-2-2 0,0 2-208,2 0 192,1 0-32,-1 0 32,0 0-64,-2 0-128,2 0 144,2 0 16,1 0-32,-1 0 48,-4 0-176,5-3 144,-1 3 33,2-2-49,1 2 0,-7 0-128,7-2 112,-1 2-16,1-2-32,1 0-64,-8 2 0,9 0 48,-2 0-64,10 0 16,-13 0 0,-4 0 0,7 0 0,0 4-32,-1 0 64,1 1-16,-7-5-16,6 6 0,-1 1 0,-1-1-16,-2 12-16,-2-18 32,2 4 0,0 3 32,1-1-16,-1 14 0,-2-20-16,0 4 0,0 1 0,0 1 0,0 1 32,0-7-32,0 6 0,-5 1 0,1 10 0,-2-12 0,6-5 0,-7 6 32,0 12 0,1-14 16,-1 0-16,7-4-32,-6 5 32,-1-1-32,-10 1-32,17-1 32,0-4 0,-7 4 32,1 1 16,1-5-32,1 4 32,4-4-48,-4 0 48,-1 0-32,1 0 32,0 0-32,4 0-16,-5 0 32,1-2 32,4 0-16,-5-3 0,5 5-48,0-4 16,0-3 16,0 3-32,0-3 0,0 7 0,0-4-32,3 0 16,-1-1-16,2 3 32,-4 2 0,7-4-16,-1-3-16,1 3 16,-1 0 16,-6 4 0,7-5 0,2 1-16,-3-1-16,1 3 64,-7 2-32,8-2-48,-1-2 64,0 2-32,-1-1-16,-6 3 32,4-2 0,1 0 0,-1 2 0,-2 0 0,-2 0 0,5 0-16,-3 0-32,0 0 48,0 0-16,-2 0 16,0 4-80,2-4 80,-2 5-16,0-1-32,0-4 48,0 7-16,0-1 16,0 12 16,0-14-32,0-4 16,0 7 0,0 12 0,0-14-48,0 12 48,0-17 0,0 4 0,0 14-16,0-14-16,0 14 64,0-18-32,0 4-32,-4 13 32,4-12-16,-4 1-16,4-6 32,-5 20 32,1-16-16,-3 3 32,1 10 0,6-17-48,-7 5 16,-12 1 16,14 1-16,-1-1-16,6-6 0,-7 5 16,1-1-16,-1 0 32,1 1-16,6-5-16,-7 0 48,1 4 0,-12-4 16,14 0-16,4 0-48,-5 0 16,-1 0 16,-1 0-32,1 0-32,6 0 32,-7 0 0,1 5-16,1-5 64,1 0-48,4 0 0,-4 0 0,4 0 16,-5 0-16,5 0 32,0 0-32,0 0-32,0-3 16,2 1-48,-2 2 64,5-2-48,1-2-224,3-1-448,11 1-625,-20 4 1345,6-7-2273,3 1-768,0-1 367,8 1-1936,-17 6 4610,0 0 0</inkml:trace>
  <inkml:trace contextRef="#ctx0" brushRef="#br0" timeOffset="1195">524 188 3153,'0'0'0,"-5"0"1104,-1 0 129,-1 0 304,7 0-1537,-6 0 1520,-1 0-191,3 0-272,0 0-161,4 0-896,-5 0 768,5 0-63,0 0-65,0-2-80,0 2-560,0 0 448,0 0-128,-4 0-79,4 0-65,0 0-176,-5 0 144,1 0-80,4 0-16,-4 0-32,4 0-16,-5 7 16,-1-1 16,-1 12 32,-10-12 0,17-6-64,-5 20 112,-1-14 0,-16 21 32,16-6 16,6-21-160,-24 22 128,4 2 16,2 0 0,-1 0-16,19-24-128,-20 29 128,-2-3-16,5-2-15,-3 0-33,3-2 16,10-16-48,-12 18 48,14-19-32,5-5-48,-17 19 64,17-14 32,-7 1-16,3 1 16,4-7-96,-4 6 0,4-1 48,0-1-32,0 0 32,0-4-48,-5 5 0,5-5 32,0 0 16,0 0-48,0 0 16,0 0-16,0 0 80,0 0-32,2 0 0,3-3-32,-5 3-16,4-2 32,3-2-80,-1-3-224,1-1-272,-7 8 544,17-9-993,-10-9-624,10 12-768,-10-14-880,-7 20 3265,6-17-2978,14 8-1968,-20 9 4946</inkml:trace>
  <inkml:trace contextRef="#ctx0" brushRef="#br0" timeOffset="1196">441 465 3777,'0'0'0,"0"0"993,0 0 127,0 0-1120,0 0 1153,2 0-1,0 0-143,0-2-145,-2 2-864,3-2 704,-1 0-31,0 2-1,2 0-128,-4 0-544,3 0 449,-1 0-129,0 0-64,0 0-48,-2 0-208,2 0 176,0 0 16,1 0-48,-1 0-32,-2 0-112,2-2 144,0 2-32,3 0 16,-1-2-16,-4 2-112,4-3 80,1 1 16,1 0-80,-1 0 32,-5 2-48,6-2 0,-2 2 0,3 0 49,-3 0-49,-4 0 0,5 0 0,1 0 0,-1 0-49,-1 4 1,-4-4 48,4 7-48,1-1-16,-3 1 32,0 10-16,-2-17 48,0 4 0,0 16 48,0-16-32,-4 16 32,4-20-48,-7 7 32,1 14 48,-16-14 1,17 17-17,5-24-64,-19 7 64,12 17-32,-12-18-16,12 18 0,7-24-16,-20 7 32,14 10-16,-14-10 32,16 12 16,-14-14 0,18-5-64,-4 6 64,-2 1-16,-1-1-16,0 1 0,7-7-32,-6 4 32,-1 1 32,3-5 0,4 0-64,0 4 48,0-4-48,-4 4 64,4-4 0,0 5-16,0-5-16,0 0-32,0 0 16,0 0 0,0 0 16,0 4-32,0-4 0,2 0 16,0 0 16,2 0 0,1 0 16,-5 0-48,6 0 80,1 0-16,2-2 0,8 0 48,-17 2-112,7-3 96,10 1 0,-10 0-32,10-2-16,-17 4-48,7-2 48,10-1-48,-10 3 16,1 0-16,-8 0 0,18 0 0,-12 0 0,3 0 0,0 0 0,-9 0 0,8 5 32,-1-5-32,2 4 16,-3 0-16,-6-4 0,7 5 0,-1-1 32,-1-4-32,-3 5 0,-2-5 0,4 0 48,-2 0 0,1 0 16,-1 0 33,-2 0-97,2 0 96,0 0 16,-2 0 0,2 0 16,-2 0-128,0-3 64,3 1-176,-1-2-417,2-3-607,-4 7 1136,4-6-2225,1-1-1585,-3 1-3265,-2 6 7075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1:52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20 2945,'0'0'0,"-7"-2"448,-13-1 64,14 1 161,6 2-673,-18 0 816,18 0 80,-6 0 65,-1 0-1,7 0-960,-6 0 977,-1 0-49,1 0-31,-1 0-33,7 0-864,-4 0 880,-1 0-47,1-2-33,4 0-112,0 2-688,0-2 609,0-1-97,0 1-96,0 2-80,0 0-336,0 0 208,0 0-64,0-2-64,2 2-64,-2 0-16,7 0 16,1 0 16,12 0-16,-13 0-16,-7 0 0,19 0 0,-10 0-16,13 4-16,-13 1 32,-9-5 0,24 4-32,-16 3 48,16-1 0,-15 1-16,-9-7 0,24 6 0,-7-1 0,-8-5 0,15 4 0,-24-4 0,9 0 48,11 0-15,-14 0-33,14 0 16,-20 0-16,6 0 48,1 0-16,10-2-16,-12-2 16,-5 4-32,6-7 48,12 3-16,-16-1-32,4 1 48,-6 4-48,5-4 0,-3-1 48,0 3 0,0 0-16,-2 2-32,2-2 16,-2-1-16,0 1 0,0 2-16,0 0-32,0 0-96,-4 7-145,4-3-239,0-4 528,0 5-800,0 1-225,-4 1-335,4-1-369,0-6 1729,0 18-2209,-5-18-384,1 0 528,4 0-1857,0 0 3922,0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2:35.2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260 173 1488,'0'0'0,"0"0"769,0 0-321,0 0 16,2-2-128,-2 2-336,0-3 400,0 3 81,0-2 79,0 0 64,0 0 80,0 0 33,0 0-33,-4-1-48,4 3-656,0-2 593,-4 0-97,-1 0-128,1 0-32,4 2-336,-4 0 240,-1-3-16,5 3-48,-4 0-15,4 0-161,-4 0 176,4 0-16,-5 0 16,5 0 0,0 0-176,0 0 144,-4 0-16,4 0-80,0 0 32,0 0-80,0 0 64,0 0 16,0 0-112,0 0 32,-5 5 32,5-5-64,0 0 64,0 0-32,0 4 64,0-4 0,0 0 96,0 0-160,0 0 224,0 0 16,3 0 97,-1 0-49,-2 0-288,4-2 288,-2 0-48,3-5-80,-1 3-32,-4 4-128,7-4 112,-3-1-16,0-1-32,1 1 0,-5 5-64,4-6 48,0-1 0,1 3-32,-1-1-16,-4 5 0,2-4 48,3 0-32,-1-1 16,-2 3-64,-2 2 32,5-4 0,-1 2 0,-2-1-16,3 1 16,-1 0 16,-4 2-16,4-2 32,3 0-32,-3-3 16,1 3-16,-5 2 0,4-4 0,0 2 0,1-1 16,-5 3-16,4-4 0,-4 4 0,7-2 32,-3 0-16,0-3-32,3 1-16,-7 4 32,6-4-16,1-1 16,-1 3-16,1-2 32,-7 4-16,7-2 0,-1-1-48,1 1 80,-1 2-64,-6 0 32,9-2 0,-3 0 32,1 0-32,0-1-32,-7 3 32,6 0-16,1 0 16,-3 0-32,3 0 64,-7 0-32,4 0-32,2 0 16,-1 5 32,1-5-32,-6 0 16,5 4-16,-1 1 16,3-1-48,-1 0 32,-6-4 16,5 5-32,-1-1 32,2 0 0,-1 1 32,-5-5-32,4 4 0,1 3 0,-1-1-32,0 1 16,-4-7 16,2 6 0,3 1 0,-3 10 0,0-17 16,-2 0-16,2 7 0,1 10 32,-3-12-32,0 1 0,0-6 0,0 7 32,0 12-32,0-14 0,-5 1 32,5-6-32,-4 20 0,-1-16 16,-1 14 0,-1-14-32,7-4 16,-17 18 16,13-14 16,-14 13-16,14-12 16,4-5-32,-7 17 16,-15-12 0,18-1-16,-16 2 0,20-6 0,-6 7 48,-12 10-48,14-17 16,-3 7 16,7-7-32,-19 4 0,14 3 0,-1-3 16,-1 1 0,7-5-16,-6 4 0,-1-4 32,1 4-64,-1-4 16,7 0 16,-6 5 16,1-5 16,1 0-32,0 4 16,4-4-16,-5 0 16,5 0 16,-4 0-16,-1 0 16,5 0-32,0 0-32,-4 0 64,0 0-16,4 0-16,0 0 49,0 0-98,0 0 49,0 0 16,0-2 17,0 2-66,0 0 33,2 0 0,-2 0-16,0 0 16,0 4 0,0 1 0,0-1-16,0 0 32,0-4-16,0 5 0,0-1 0,0 0 16,0 1-16,0-5 0,0 4 0,0 1-16,0-1 32,2 0-16,-2-4 0,2 0 0,3 5 33,-1-5-17,3 4-32,-7-4 16,6 0 16,1 0-16,1 0-16,10 0 32,-18 0-16,4 0 16,5 0-32,11 0 32,-14 0 16,-6 0-32,20-2-32,-12 0 32,14-1 32,-13 1-64,-9 2 32,22-2 0,-16-2 0,14 2 0,-13-1 32,-7 3-32,17-4 16,-13 0 0,3 1-16,2-1 32,-9 4-32,8-2-32,1 0 64,-2 0-64,-1-1 0,-6 3 32,7-2 0,-3 2-32,-2 0 16,3 0 16,-5 0 0,4 0 16,0 0-16,1 0 0,1 0 0,-6 0 0,7 0 0,-1 0 0,-1 5 0,-1-5 0,-4 0 0,2 4-16,3 0 0,-3-4 80,0 5-32,-2-5-32,2 0 32,0 4 16,-2 0-32,0-4-64,0 0 48,0 5-16,0-5 32,0 0 112,0 0-128,0 0 144,0 0-16,0 0-32,-4 0-16,4 0-80,0 0 96,-4 0-32,4 0 0,-5-2-32,5 2-32,-4-3-48,4 1-160,0 0-272,-4-2-433,4 4 913,0-5-1601,0 1-864,-5-3-576,5 1-2434,0 6 5475,0 0 0</inkml:trace>
  <inkml:trace contextRef="#ctx0" brushRef="#br0" timeOffset="1003">97 622 2913,'0'0'0,"0"0"0,-5 0 384,-1 0-96,-12 0-16,14 0 32,4 0-304,-4 0 321,-3 0 63,-10 0 16,12 5 16,5-5-416,-4 4 400,-3 0-32,1-4 33,1 5-1,5-5-400,-4 0 416,0 4 0,4-4-64,0 4-31,0-4-321,0 0 304,0 0-16,0 5 48,0-5 0,0 0-336,0 0 336,0 0-48,2 0-32,4 0-47,-6 0-209,5 0 144,1 0 48,-1 0 0,1 0 16,-6 0-208,5 0 176,1 0 0,1 4-48,-1 1 16,-6-5-144,7 0 128,1 4 16,-1-4-16,2 0-32,-9 0-96,8 0 145,10 0-49,-14 0 32,5 0-32,-9 0-96,9 0 80,8-2 32,-10 0-80,1-1 48,-8 3-80,18 0 48,-12-2 0,12 0 16,-12-2-32,-6 4-32,22-3 48,-13 1-32,13 0-16,-13 0 48,-9 2-48,24-4 16,-16-1-16,18 3 16,-8-2-16,-18 4 0,20-5 32,-1 3-32,1 0 32,-3 0-32,-17 2 0,18-2 0,-10-3 0,14 3 32,-15 0-32,-7 2 0,9-2 0,-1-1 0,-1 1 16,-1 2-16,-6 0 0,7 0 0,-1 0 0,-3 0 0,1 0 16,-4 0-16,2 0 0,3 0 0,-3 0 32,2 0-32,-4 0 0,2 0 16,3 0 0,-1 0-16,3 0 16,-7 0-16,6 0 0,1 0 32,-3 0-16,0 0 0,-4 0-16,5 0 32,-1 0-32,3 0 32,-1 0-32,-6 0 0,7 0 32,-3 0-16,0 0 0,3 0 48,-7 0-64,4 0 48,1 0 0,-1 0-48,0 0 0,-4 0 0,5 0 0,-5 0 0,2 0 0,2 0 16,-1 0-16,-1 0 16,-2 0-16,2 0 32,0 0 32,0 0-32,-2 0-32,2 0 32,-2 0-32,3 0 64,-1-2-48,0 2 32,0-2 0,-2 2-48,0 0 16,2 0 64,1-2-48,-3 2-16,0 0-16,0 0 48,2 0 0,0 0 49,0 0-1,-2 0-96,2-2 48,0-1-160,1 1-417,-1 0-591,-2 2 1120,2 0-1873,0 0-640,-2 0-144,-26-28-689,26 28 3346,0 0-2865,0 0 2865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2:37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23 3153,'0'0'0,"0"0"1072,0 0-1072,-5 0 641,5 0-65,0 0-32,0 0 33,0 0-577,0 0 576,3 0-48,-1 0-80,0 0-96,-2 0-352,2 0 305,0 0-1,1 0 16,1 0-16,-4 0-304,2 4 336,2-4-64,-1 0 0,1 4-16,-4-4-256,2 0 225,0 0 15,1 0 48,-1 0 48,-2 0-336,4 0 384,0 0 16,1 0-64,1 0-95,-6 0-241,7-2 192,-1 0-80,1 0-16,0 0 0,-7 2-96,17-7 48,-10 5-32,10 0 0,-10-3-16,-7 5 0,19-2 0,-12 0 0,10 2 0,-12 0 32,-5 0-32,8-2 0,1 2 0,0 0 0,-1 0 0,-8 0 0,9 4 16,0 1-32,0-1 16,-3 0-32,-6-4 32,9 5-16,-3-5 16,1 4 0,0 0 0,-1 1 16,1 1-16,-3-1 32,0 1-32,-4-6 0,3 7 16,-1-3-32,-2 3 16,0-1 16,0-6-16,0 7 16,0 12-16,-5-14 16,-1 1 16,6-6-32,-7 7 16,1 13 32,-14-16-32,16 13 32,4-17-48,-7 5 32,-10 1 16,12 12 0,-1-14-16,6-4-32,-20 4 48,16 3-16,-1 0 0,-1-3-32,6-4 0,-7 4 32,1 1 0,-1-5 0,3 4 0,4-4-32,-4 0 32,-1 0 16,5 0 0,-4 0 16,4 0-64,0 0 64,0 0 16,0 0-16,0 0 0,0 0-64,0 0 48,0-2 16,0 0-16,0-1 16,0 3-64,0-2 48,2 0 33,2 0-1,-1-2 0,-3 4-80,6-5 96,-2 3-16,3-2-16,0-1-16,-7 5-48,4-2 16,2-2 48,1 2-32,0-3 32,-7 5-64,6-2 64,1-2 0,-1 1-48,1-1-16,-7 4 0,6-2 32,3 0-32,-2 0 16,1-1 16,-8 3-32,9-2 0,0 0 16,-1 0-16,1 0 0,-9 2 0,9 0-16,-3-3 16,1 3-32,0 0 16,-7 0 16,6 0 0,-2 0-32,3 5 32,-3-1-16,-4-4 16,7 5 0,-3-1-16,1 2-16,-1-1 32,-4-5 0,4 6 48,1-1 16,-1 1-16,-2 1 16,-2-7-64,2 6 32,1 1-32,-1-1 0,-2 12-32,0-18 32,0 4-16,0 3 16,0 10 0,0-12 0,0-5 0,-5 6 16,5 12-16,0-14-16,-4 3 16,4-7 0,0 6-32,0 12 32,0-14 0,0 2-32,0-6 32,0 18-32,0-18-16,-4 6 48,4 1 0,0-7 0,0 7 0,0-1 0,-5 1 32,1-3-32,4-4 0,-4 4 16,4 1-16,-5-1 32,1 0 0,4-4-32,-7 5 32,1-1 16,-1 1 0,1-5-16,6 0-32,-7 4 96,-12 0-32,14 1 16,-1-1-48,6-4-32,-18 4 48,14-4-16,-3 5 16,1-1-16,6-4-32,-20 4 32,16-4 32,-3 5-80,-10-5 32,17 0-16,-5 4 32,-1-4-16,-1 5 0,1-5-16,6 0 0,-7 4 32,1-4-32,1 4 0,1-4 16,4 0-16,-4 0 32,-1 0 16,1 0 32,-1 0 16,5 0-96,-4-2 128,4 0-15,0 0-17,-4-3 64,4 5-160,-5-2 160,1-4 16,0 1-16,-1 1-32,5 4-128,-6-7 144,-1 1-48,1-1-32,-1 1 16,7 6-80,-17-7 48,12 1-32,1-1 32,-3 3-48,7 4 0,-4-5-16,-3 3-32,3 0 16,-2 0 16,6 2 16,-5 0 16,1 0 16,4 0-64,0 0 64,0 0-32,0 0-32,0 0 16,0 0 16,0 6 0,0-1 16,0-5 16,0 0-32,0 4-32,2-4 32,-2 0-48,2 0 0,-2 0 48,0 4 0,0-4 32,0 5-32,0-5 0,0 0 16,0 4-16,0 1 0,0-5 0,-4 4 32,-1-4 16,5 0-48,0 4-32,0-4-80,-4 0-160,4 0-224,0 0 496,0 0-769,0 0-383,0 0-353,0 0-512,0 0 2017,-4 0-2465,4 0-208,-5 0 480,5-2-1745,0 2 3938,0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2:43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64 3361,'0'0'0,"-7"-2"432,-10-1 48,12 1 1,5 2-481,-6-2 528,-1 0 32,1 0 0,1 2 65,5 0-625,-4-2 656,0 2 32,-1 0 1,5 0-33,0 0-656,-4-3 592,4 1-16,0 0-63,0 0-65,0 2-448,0-2 400,0-1-64,0 3-16,0 0 1,0 0-321,2-2 288,0 2 0,0 0-48,1 0-48,-3 0-192,2 0 112,0 0 64,0 5-48,0-5 48,-2 0-176,2 4 176,1 0-32,-3-4 17,2 5-33,-2-5-128,0 0 128,0 4 0,2-4 16,-2 4-16,0-4-128,0 0 160,2 0 16,-2 0-32,0 0 48,0 0-192,2 0 160,-2 5 0,0-5 16,0 0-16,0 0-160,0 0 160,0 0-15,0 0-49,0 0-16,0 0-80,0-2 96,0-1-16,0 1-16,0-2 16,0 4-80,0-4 48,0-1 0,0 1-32,0-3 16,0 7-32,0-4 16,0-3 32,0 1-16,0 1-16,0 5-16,0-4 0,0 2 32,0 0-32,0 0-32,0 2 32,0 0 32,0 0-64,0 0 32,-4 0 0,4 4-16,-4-4-80,4 4-384,0-4 480,0 5-1073,0-1-1104,2 0-1649,18 18-3345,-20-22 7171,0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2:47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31 866 2353,'0'0'0,"-6"0"512,6 0-512,-7 0 432,1-2-48,-1 0 64,7 0 129,0 2-577,0 0 624,0-2 32,0-1-47,0 1-33,0 2-576,0-2 512,0 2 16,0-2-16,0 2-31,0 0-481,0-2 320,0 2-112,-4 0-128,4 0-32,0 0-48,0 0 32,0 0 0,0 4 64,0-4 0,0 0-96,0 4 112,0 1 0,0-5 32,0 4 0,0-4-144,2 0 160,0 4 65,-2-4 15,2 0 96,-2 0-336,3 0 352,-1 0 0,0 0-16,2 0-64,-4 0-272,7 0 241,-1 0-17,1-2-48,2 2-80,-9 0-96,8-2 80,-1 0-32,2 2-32,-1-2 32,-8 2-48,18 0 16,-12 0 0,3-2-16,11 2 32,-20 0-32,6-3 0,14 1 16,-11 2 0,10-2 32,-19 2-48,7 0 64,13-2 32,-14 0 16,16-1 32,-22 3-144,6-2 144,14 0 16,-13 0-32,1 2 0,-8 0-128,7 0 48,2 0-16,-3 0 0,1 0-32,-7 0 0,6 0 16,1 4-16,-3-4 0,3 5 0,-7-5 0,6 4 0,1 0 0,-1 1 0,1-5 16,-7 0-16,6 4 0,1 0 0,0-4 32,-1 5-16,-6-5-16,7 0 48,-1 0 0,3 0 17,-3 0-1,-6 0-64,9 0 16,0 0 32,0-2-48,8-1 16,-17 3-16,4-2 32,5 0-16,9-2 32,-12-1-32,-6 5-16,18-2-16,-12 0-32,14-2 32,-14 1-32,-6 3 48,9-2 0,9 0-32,-14 0 32,2 2 32,-6 0-32,9 0 0,-2 0 16,1 0 16,-1 0-64,-7 0 32,9 0 32,-1 0-32,1 4-32,0 1 64,-9-5-32,9 4-32,8 0 32,-13-4-16,3 5 16,-7-5 0,9 0 16,-1 4 16,1-4-32,0 4 0,0-4 16,-9 0-16,17 0 0,-13 0 16,3 0 32,-7 0-48,7 0 0,-7 0 0,8 0 0,10 0 16,-12 0 16,3 0-32,-9 0 0,20-2 48,-14 0-32,3 0 80,8 0 32,-17 2-128,5-5 112,1 3 0,3 0-32,0 0 16,-9 2-96,8-2 32,10-1 0,-12 1 0,3 2-32,-9 0 0,20-2 16,-14 0 16,3 2-16,9-2 0,-18 2-16,4 0 0,5 0-16,-1 0 32,1 0-16,-9 0 0,18 0 32,-14 0 16,2 0-32,1 0-32,-7 0 16,7 0 16,-1 0-16,3-2 0,0 2 32,-9 0-32,6 0 0,12-3 16,-14 3 0,5-2-32,-9 2 16,19-2 0,-12 0 0,10 0 16,-10-1-16,-7 3 0,19-4 0,-10 0 32,13-1-32,-15 1 16,-7 4-16,21-2 32,-14-3-32,15 3 64,-16 0-64,-6 2 0,18-2 0,-14 0 16,3 2-32,-1 0 16,-6 0 0,7 0 0,-1 0-16,-1 0 16,-1 0-48,-4 0 48,7 4 0,-3 0 0,0 1 0,-2-1 0,-2-4 0,5 5 0,-1-1 0,1 0 0,1 1 0,-6-5 0,7 4 0,-1 0 16,1 1-32,-1-5 32,-6 0-16,9 4 32,0 0-32,8-4 16,-10 5-16,-7-5 0,8 0-16,12 0 16,-13 0-32,14 0 32,-21 0 0,18 0 32,-1 0-64,3 0 64,-11-2-32,-9 2 0,24-3-32,-16 1 64,14 0-64,-13 0 64,-9 2-32,20 0 16,-14 0-32,14 0 32,-14 0-32,-6 0 16,7 0-48,2 0 48,-1 4 0,1 1 0,-9-5 0,7 4 0,1 0-32,-1 1 16,2-5 16,-9 0 0,6 6 0,1-1 0,1-5 16,1 0 16,-9 0-32,18 0 0,-12 0-32,3 0 16,8 0 16,-17 0 0,7 0 0,13 0 48,-14 0-48,1-3 48,-7 3-48,19-2 32,-14 0-48,12 0 32,-10 0-256,-7 2 240,19-5-224,-12 3-16,10 0 32,-10-2 208,-7 4 0,17-3 0,-10 1-32,2 0 64,-3 0-32,-6 2 0,9-2 0,-3 0 16,1 2-16,2-3 16,-9 3-16,6 0-16,1 0 16,-1 0 0,3 0 16,-9 0-16,7 0 32,-1 0-64,1 0 32,-3 0 0,-4 0 0,2 0 0,3 0 0,-1 0 32,-2 0-64,-2 0 32,2 0-16,0 0 16,1 0 0,-1 0 0,-2 0 0,4 0 16,-2 0-16,5 0 0,-3 0 0,-4 0 0,5 5 0,-1-1 0,3 0 0,-1 1-32,-6-5 32,4 4-32,3-4 32,0 7-16,-1-3 32,-6-4-16,7 7 0,1-3 0,1 0-16,0 1 32,-9-5-16,9 4 32,8 0-32,-13-4 0,14 0 0,-18 0 0,6 0-32,14 0 32,-11 0 32,13 0-16,-22 0-16,17-4 16,3 0-16,-3-3 32,1 1-32,-18 6 0,8-5 32,12-1 16,-14 1 16,12-1-16,-18 6-48,6-7 48,1 1 16,2-1-32,-3 1-112,-6 6 80,7-3-720,-5-1-1633,-2 0-1681,-17-3-2609,17 7 6643,0 0 0</inkml:trace>
  <inkml:trace contextRef="#ctx0" brushRef="#br0" timeOffset="1586">468 13 2144,'0'0'0,"0"0"0,-5-4 657,5-1-337,-4 3-112,0 0-32,4 2-176,0 0 112,-5 0 0,1 0 16,0 0 32,4 0-160,-5 0 192,1 0 33,-3 0 47,1 0 48,6 0-320,-7 4 336,1 1 32,1-1 16,1 1 0,4-5-384,-4 4 353,-1 0 31,5-4-16,-4 5 32,4-5-400,-4 4 432,4-4 33,-5 4-49,1-4 0,4 0-416,-5 0 384,5 5-16,-4-5-64,0 4-31,4-4-273,-7 7 240,3-3-48,-1 3-32,-1-1-48,6-6-112,-7 7 96,1 10 0,-1-10-32,1 12 16,6-19-80,-18 7 48,14 19 32,-3-9-48,-10 1 16,17-18-48,-4 20 64,-3 1-48,-10-1 16,12 2 48,5-22-80,-6 19 80,-1 1 16,1 2 32,1-2-32,5-20-96,-4 21 80,4 1 0,0 0-15,0 0 15,0-22-80,0 24 128,0 2 16,2-2 16,5 0 0,-7-24-160,6 24 144,3-4-32,0-1 0,8 1-32,-17-20-80,4 17 80,5-10 0,9 15-16,-14-18 0,-4-4-64,9 18 64,-1-14 0,1 0 32,0 3 0,-9-7-96,6 4 160,1 1-16,-1-5 33,3 0-1,-9 0-176,7 0 176,-1 0 32,1-3-48,-1-3-96,-6 6-64,7-7-176,-3 3-272,1-3-401,-1 3-351,-4 4 1200,4-4-1585,1-1-336,1-1-368,-4-1 176,-2 7 2113,3-6-4162,-3 6 4162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2:52.4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33 487 2112,'0'0'0,"0"-2"1361,0 2-1361,3-7 624,1 1 97,0-1 95,-2 5 16,-2 2-832,3-2 801,-1 0-17,0-1-95,2 1-49,-4 2-640,3 0 544,-1 0-112,0 0-128,0 0-64,-2 0-240,2 5 225,0 1 15,3 1-32,-1-1 0,-4-6-208,7 7 208,-1 10 16,3-12 16,0 12-16,-9-17-224,19 7 224,-12 17-15,17-18-17,-7 14 16,-17-20-208,20 6 176,-3 12-64,3-12 0,0 18-80,-20-24-32,17 7 48,1 15-32,-10-16-16,14 18 32,-22-24-32,9 18 0,11-12 16,-16 16 0,5-15-32,-9-7 16,8 19 48,-1-12-32,-1 15 0,-1-18 32,-5-4-48,4 17 48,1-12-16,-1-1 32,-2 3 0,-2-7-64,2 4 64,0 0 0,1-4 16,-1 0 32,-2 0-112,0 5 144,0-5 32,0 0 48,0 0 1,0 0-225,0 0 192,0-2-16,0-1-64,0-3-16,0 6-96,0-2 80,0-5 32,0 1-64,0 1-160,0 5 112,-5-6-448,5-1-561,0 1-752,-4-3-800,4 9 2561,0-9-3089,-35-24 63,35 29-527,0 4 3553</inkml:trace>
  <inkml:trace contextRef="#ctx0" brushRef="#br0" timeOffset="1">446 339 2945,'0'0'0,"-5"0"656,-1 6 16,-12 16 33,18-22-705,-4 7 704,-16 19-16,16-9-31,-13 1-17,17-18-640,-5 19 672,-1-1 33,-14-12-17,16 18 16,4-24-704,-18 7 689,14 15-65,-16-5 0,14-10-160,6-7-464,-24 26 433,6-20-81,1 18-112,-3-17 16,20-7-256,-20 24 224,1-18-32,-1 16 0,1-15-16,19-7-176,-20 19 128,2-14 32,12 12-31,-18-12-17,24-5-112,-7 6 128,-12 1-16,14-3-16,-1 0-32,6-4-64,-7 5 48,1-5-32,1 4 0,1-4 16,4 0-32,0 5 16,-4-5 0,4 0 16,0 4-16,0-4-16,0 0 32,2 4-16,0 1-80,5-5-320,-7 0 384,4 4-865,2 0-783,1 1-706,0-1-607,-7-4 2961,6 4-2513,1-4-1585,-7 0 4098</inkml:trace>
  <inkml:trace contextRef="#ctx0" brushRef="#br0" timeOffset="2">544 620 3713,'0'0'0,"0"0"1025,0 0-1025,0-2 1248,0 0 81,0 0-17,0-1-127,0 3-1185,0 0 976,0-2-159,0 0-129,0 2-144,0 0-544,0 0 433,0 0-161,0 0-128,0 0-64,0 0-80,2 0 16,2 0 32,3 0-16,2 0 32,-9 0-64,17 4 112,-8 1-16,13-5 16,-5 4-80,-17-4-32,18 0 64,1 0 0,3 0 32,0 0-16,-22 0-80,22 0 112,2 0-16,0 0-32,-2 0 16,-22 0-80,21 0 32,1 0 16,-2 0 16,-3-2 16,-17 2-80,20-2 80,-11 0-48,10-1 1,-12 3 31,-7 0-64,9 0 16,-1-2 32,-1 2 0,-1-2-80,-6 2 32,7 0 32,-3 0-32,1 0 32,-3 0 16,-2 0-48,2 0 0,0 0 16,0 0 32,1 0 16,-3 0-64,0 0 96,2 0 16,-2 0 16,2 0-16,-2 0-112,0-2 112,2 0-64,0-1-48,0-1 0,-2 4 0,3-4-96,-1-3-48,0 3-192,-2-1-305,0 5 641,0-4-960,0 0-513,0-3-528,-7 1-432,7 6 2433,-6-7-2417,-12 1-1969,18 6 4386</inkml:trace>
  <inkml:trace contextRef="#ctx0" brushRef="#br0" timeOffset="3">738 367 4658,'0'0'0,"7"-4"1312,-7 4-1312,17-5 1281,-8-1 31,8-1-143,-15 3-225,-2 4-944,3-2 705,-1-1-161,-2 3-80,0 0-112,0 0-352,0 0 288,0 7-63,-5 0-65,1 14 0,4-21-160,-6 7 144,1 21 32,1-6-80,-1 0 32,5-22-128,0 24 128,0 2-32,0-2 64,3 0-80,-3-24-80,4 26 64,3-2 0,-1 0 16,-2-2-32,-4-22-48,5 20 96,-1-1-32,1-1-32,-3-12 32,-2-6-64,2 22 48,0-15-32,0 10 64,-2-12-15,0-5-65,0 17 64,0-17 48,0 4-16,0 1 16,0-5-112,0 4 112,0-4 0,0 4-16,-4-4 32,4 0-128,0 0 144,0 0 16,-4 0 64,4 0-64,0 0-160,-5-2 160,5 0-48,0-4-16,-4-1 0,4 7-96,0-7 16,0-1-192,0 1-400,0-10-656,0 17 1232,0-7-2177,0-10-817,0 8-207,0-11-2002,0 20 5203,0 0 0</inkml:trace>
  <inkml:trace contextRef="#ctx0" brushRef="#br0" timeOffset="4">1129 402 2753,'0'0'0,"0"0"0,2 0 784,0 0-64,-2-2 65,2 2 47,-2 0-832,0 0 817,0 0 15,0 0-48,0 0-79,0 0-705,-4 0 624,-1 0-48,1 6-112,0-1 1,4-5-465,-7 6 400,1 1-64,1-1-16,5 1-112,0-7-208,0 6 192,0 1-32,0 10 48,0-17 1,0 0-209,0 7 176,0-1-16,0 12 16,0-18-80,0 0-96,2 6 64,3 1 0,-1 0-32,-2-1 16,-2-6-48,0 4 48,3 3-16,-3-3 16,0 1 0,0-5-48,0 6 16,0-1 0,0-1 32,0 0-32,0-4-16,0 5 48,0-5-32,0 4 0,-5-4 32,5 0-48,-4 4 16,4 1-16,0-5 32,0 4-32,0-4 0,0 5 16,2-1 0,0-4 16,0 4 32,-2-4-64,3 0 32,1 0 16,-2 0 64,5 0-32,-7 0-80,6 0 96,1 0 0,1-2 0,1 0-32,9-2 0,-18 4-64,6-7 49,3 3-17,11-3 16,-14 1 16,-6 6-64,18-7 32,-14 0-16,5 1 32,-9 6-48,17-4 0,-17 4 0,4-3 0,5-1 32,0 0-48,8 1 16,-17 3 0,5-2 0,1 0-48,1 2 48,-1 0 0,-6 0 0,9 0-16,-2 0 32,-1 0-32,-1 0 0,-5 0 16,2 0 0,0 4-32,2 1 32,-2 1-16,-2-6 16,5 7 0,-3-1 0,0 1-32,0 10 16,-2-17 16,3 5-16,-1 1 16,2 12 0,0-14 0,-4-4 0,7 7 0,-3-1 0,3 12 0,-1-14 16,-6-4-16,7 7 16,0-1 32,-1 12 0,3-18-32,-9 0-16,6 6 0,1 1 0,-1-1 0,1 12 0,-7-18 0,7 0 32,-3 6-64,-2 1 64,2-1-32,-4-6 0,3 18 0,-3-14 0,0 3 0,0-1 32,0-6-32,0 7 48,-5-1 64,-1 12 0,-14-14 0,20-4-112,-6 7 96,-16-1-16,15 1 16,-17-1 0,24-6-96,-19 7 64,1-1 0,-2 1 0,1-3 16,19-4-80,-20 5 80,1-1-32,-1-4 16,2 4-32,18-4-32,-6 0 48,-18 0 16,17 0 48,-12 0 0,19 0-112,-5 0 80,-1-2 16,-12 0-80,14 0 32,4 2-48,-4-2 0,-3 0 16,1-1 16,1 3-32,5 0 0,0 0 49,0-2-49,-4 2 16,4 0-16,0-2 0,0 0 0,0 2 0,0-2 48,0-1-16,2-1-16,0 0 32,-2 4-48,5-2-16,-1-3 16,2 1 16,-1 2-32,-5 2 16,6-5 16,-1 3-32,-1 0-16,3 0-64,-7 2 96,4-2-417,3 2-495,-1 0-993,-2 0-1008,-4 0 2913,5 0-3522,-31-29 241,28 29-481,-2 0 3762</inkml:trace>
  <inkml:trace contextRef="#ctx0" brushRef="#br0" timeOffset="5">1063 402 2833,'0'0'0,"0"-2"944,0 2-944,0-5 817,0-1 127,2 1 64,1 3 49,-3 2-1057,2-4 1008,0 0-159,0 1-193,2 1-160,-4 2-496,5-4 433,4-1-49,8 3-48,-8-2-32,-9 4-304,24-2 224,-16 0-64,16 2-48,-6 0-16,-18 0-96,17 0 96,1 0 16,-1 0-16,-10 0-32,-7 0-64,19 0 32,-12 0 17,0 0-49,10 4 0,-17-4 0,2 4 16,5-4-16,-1 5 16,1-1 32,-7-4-48,6 0 32,1 4 32,-1-4 16,-3 5 32,-3-5-112,2 0 96,0 0 48,0 0-16,3 0-48,-5 0-80,4 0 0,0 0-336,3 0-433,-1-2-687,-6 2 1456,5-3-2273,-1-3-401,3-1-2128,-7 7 4802</inkml:trace>
  <inkml:trace contextRef="#ctx0" brushRef="#br0" timeOffset="6">1506 177 2305,'0'0'0,"0"0"608,0 0-608,-4 0 368,-1 0 48,1 0 48,4 0 33,0 0-497,0 0 576,0 0 32,0 0 80,0 5 17,0-5-705,0 4 752,0-4 17,-4 4-33,4 3-80,0-7-656,-5 4 528,5 1-95,0-1-97,0 0-96,0-4-240,0 5 272,0-1-96,0 0-16,2 1-48,-2-5-112,5 6 48,1-1-16,1 1-192,-1 1 0,-6-7 160,7 6-128,0 1-32,1-1 160,1 1 0,-9-7 0,9 17 0,-1-12 0,10 1 0,-12 1 0,-6-7 0,9 22 0,9-16-16,-12 16 48,12-5 16,-18-17-48,6 18 96,12-1 32,-12 1 32,1-1 16,-7-17-176,17 18 160,-12-1 0,1-10-16,12 17 17,-18-24-161,4 17 128,2-12-32,1 14-16,0-14-32,-7-5-48,6 19 64,-4-12-32,0 10 16,1-10-32,-3-7-16,0 17 16,0-10 48,0 17-16,-5-18-16,5-6-32,-4 22 64,-3-15 0,1 10-16,-1-13 16,7-4-64,-4 20 16,-3-16 0,1 16 48,-1-13-64,7-7 0,-6 19 48,-1-12-48,3 10 0,4-12 48,0-5-48,-5 6 16,5 1 16,0-1-32,0 1 0,0-7 0,0 17 0,0-17 32,0 5 0,0 1 16,0-6-48,0 5 48,0-1 16,0 0 0,0-4 16,0 0-80,0 0 128,0 5 32,0-5-16,0 0 48,0 0-192,0 0 161,-4 0-17,0 0 0,-1-3-64,5 3-80,-4-2 96,-3-2-32,-10 2-16,17 0 0,0 2-48,-7-5 64,1 3-16,-1 0-16,1 2 0,6 0-32,-7 0 0,1 0-32,1 0 64,1 0-32,4 0 0,0 0 16,0 0-32,-4 0 16,4 4 0,0-4 0,0 5-48,0-1 32,0-4 32,0 0-16,2 4 16,0 1 16,0-5-32,3 0-32,-5 0 32,4 0-16,2 0 0,1 0-32,0 0-160,-3 0-224,-4 0 432,2 0-817,0 0-511,0 0-737,-2 0-673,0 0 2738,0-3-2817,0 3-1681,0 0 4498</inkml:trace>
  <inkml:trace contextRef="#ctx0" brushRef="#br0" timeOffset="9482">2104 62 2176,'0'0'0,"-4"-3"673,4-3-17,0-1 160,0 7-816,0-6 897,0-1 15,0 3-31,0-1-81,0 5-800,0-4 720,0 2-95,0-2-65,0 1-128,0 3-432,0-2 416,0 2-112,0-2-31,0 0 15,0 2-288,0-2 224,0-1 16,0 3-16,0 0-80,0 0-144,0 0 144,0 0-80,0 0-64,0 5 0,0 1 0,0 1 32,0 10-32,0-17 0,0 5 16,0 1 16,0 1-32,0-1 16,0-6-16,-5 7 16,1 10 0,-1-17 16,1 5-16,4-5-16,0 6 0,-4 1 0,-1-3 16,5 1 0,0-5-16,-4 4 32,4 0-32,-4 1 0,4-5 0,0 4 0,0 0 16,0-4 16,0 0 0,0 0-32,0 0 16,0 5 0,2-5 32,-2 0-16,0 0-32,2 0 80,0 0-32,0 0-16,-2 0-16,0 0-16,3 0 33,-3 0-17,2 0 0,-2 0 16,0 0-32,2 0 0,-2 0 16,0 0 0,2 0 0,-2 0-16,2 0-16,0 0 32,1 0-16,-1 0 0,-2 0 0,2 0-16,0 4 32,0-4-16,-2 0 0,5 4 0,-3 1 0,2-1 0,1-4-16,-5 0 16,4 5 16,0-5-16,3 4 32,-1-4-16,-6 0-16,7 0 0,2 0 0,8 0-16,-10 0 32,-7 0-16,6 0 16,3 0-16,-2 0 16,1 0-32,-8 0 16,18 0 0,-14 0 48,5-2-48,8 0 0,-17 2 0,7 0 16,2-3-16,8 3 0,-13 0 16,-4 0-16,7-2 0,-1 2 0,1 0-16,-3 0 16,-4 0 0,3 0 0,1 7-16,-2-1 16,0 1-32,-2-7 32,2 6 32,-2 12-32,0-14 16,0 3-32,0-7 16,0 6 0,-4 1-32,4-1 32,0 1 48,0-7-48,-4 6 16,4-1-16,0-1 48,0 1-96,0-5 48,0 4 32,0 0-32,0 1 16,0-5-16,0 4 0,-5 0 0,5 1 0,0-5 0,0 4-16,0 0-16,-4 1 32,4 1 0,0-6 0,-4 7 0,4-3 32,-5 3-32,1-1 0,4-6 0,-4 7 0,-1-1 0,1 1 0,4-3 16,0-4-16,-5 7 0,5-3 0,-4 1 0,0 1 16,4-6-16,-5 5-16,1-1 48,0-4 0,4 0-32,-5 4 0,1-4 0,0 0 32,-3 0 0,7 0-32,-7 0 80,1 0-16,-1 0-16,-12 0 16,19 0-64,-5 0 112,-14-2-32,12 0 96,-17 0-16,24 2-160,-6-5 208,-16 1 16,15 0-80,-10-3-32,17 7-112,-5-6 80,-1 3-32,-12-1-32,14 2 32,4 2-48,-6-5 48,1 3 33,1 0 15,4 0 16,0 2-112,0-2 112,0-3-32,0 1-16,0 0 16,0 4-80,0-5 32,0 1 32,2 0-16,2-1 0,-4 5-48,7-4 48,-1-3-32,1 3-16,0-3 48,-7 7-48,6-4 0,1 0 16,-1 1 16,-1 1-64,-5 2 32,4-2 0,-2 2 0,0 0-32,0 0 0,-2 0 32,3 0-48,-1 4 80,-2 3-64,0 0-80,0-7 112,0 17-240,0-13-241,0 3-367,-5-1-432,5-6 1280,0 18-1793,-4-18-416,0 6-128,-3 1 256,7-7 2081,-17 0-1457,17 4-1232,0-4 2689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3:02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2241,'0'0'0,"0"-2"416,0 0 0,0 0 96,0 2-512,0-2 576,0-1-31,0 1 15,0 0-32,0 2-528,0-2 560,3 0 1,-1 0 31,4-3 0,-6 5-592,7-2 576,-1 0-47,-1 0-129,1-1-112,-6 3-288,7-2 176,-1 0-80,3 0-16,-2 0-32,-7 2-48,6-2 48,-1 2-16,-1 0-16,0 0 16,-4 0-32,5 0 0,-1 0 0,-2 0 16,3 4-16,-5-4 0,4 4 16,0-4 32,1 7 0,-3-3 80,2 1 0,1-5 33,-3 0-17,2 4 0,-4-4-144,7 0 128,-1 0-16,1 0 0,-1 0 16,-6 0-128,9 0 112,9 0-32,-12 0-16,14 0 0,-20 0-64,6 0 48,16 0-32,-15-2 16,10 0-32,-17 2 0,7-3 16,-1-1 16,3 2-16,-3 2 0,-6 0-16,3 0 0,-1 0 16,0 0 0,0 0 32,-2 0-48,0 4 32,0-4 32,0 5 0,-4-5-16,4 0-48,-5 0 80,1 4-16,-2 0 16,-1 1 0,7-5-80,-7 0-16,1 4-416,-1 0-912,-10 1-1122,17-5 2466,-7 0-2785,-12 0-1745,19 0 4530</inkml:trace>
  <inkml:trace contextRef="#ctx0" brushRef="#br0" timeOffset="1391">563 9 2497,'0'0'0,"-4"0"864,0 0-128,4 0-736,-5 0 801,1 0 15,4 0-48,0 0-111,0 0-657,-4 0 560,4 0-48,0 0-32,0 0 49,0 0-529,0-2 512,0-1-96,0 1-32,0 2-112,0 0-272,0-2 161,0 2-1,0 0-96,0 0 0,0 0-64,0 0 32,0 0-16,0 0 32,0 4-16,0-4-32,0 5 48,-5-1 0,5 3 32,0 10 16,0-17-96,-4 4 48,4 3 48,-5 13-32,1-14 16,4-6-80,0 18 112,-4-12 64,-1 14 16,-1-14 96,6-6-288,-5 22 256,-12-4 1,13-1-33,-16 5-16,20-22-208,-4 20 144,-3 1-32,-13-1-32,16 0 0,4-20-80,-20 19 96,16-1-32,-13-1-32,12 1-16,5-18-16,-17 17 48,12-10-32,-1 17 48,-1-18 0,7-6-64,-17 20 48,17-16 32,-7 14-16,3-18-16,4 0-48,-7 6 80,3 12-16,0-18 48,-1 6-48,5-6-64,0 7 64,-4-3 32,4 3-32,0-3-48,0-4-16,0 4 33,0 1-33,0-1 32,0 0 16,0-4-48,2 5 64,3-1 0,-3 1-16,2-5 0,-4 0-48,2 4 48,3-4 16,-3 0 0,2 0 32,-4 0-96,5 0 80,-1 0 16,0 0-32,3 0-16,-7 0-48,4 0 32,3-4-64,-1-1-160,-1 1-224,-5 4 416,6-5-785,-4 1-623,1-2-945,-3-1-993,0 7 3346,0-9-5683,0 9 5683</inkml:trace>
  <inkml:trace contextRef="#ctx0" brushRef="#br0" timeOffset="1392">629 329 2929,'0'0'0,"0"-2"720,0 0 97,0 0 95,0 2-912,0 0 928,0-2-15,0 0-129,0-1-96,0 3-688,0 0 609,0 0-49,0 0-128,0 0-64,0 0-368,0 0 273,-5 0-33,1 0-16,4 0-16,0 0-208,0 0 192,0 0 0,0 0-32,0 0 0,0 0-160,0 0 160,0 0 0,0 0-32,0 0 16,0 0-144,2 0 96,0 0 17,3 0-33,-3 0 16,-2 0-96,7-2 64,-1 0-16,1 0-16,10 0-32,-17 2 0,4-5 16,3 3-16,10 0 0,-10 0 0,-7 2 0,17-2 0,-10-1 32,15-1-32,-16 2 0,-6 2 0,22-2-32,-15 2 16,12 0 0,-14 0 160,-5 0-144,6 0 160,1 0-32,-1 0 16,-1 0-160,-5 0 16,4 0-32,-2 4 64,0 0-64,1 1 32,-3-5 0,2 4 0,0 0-304,0 1 304,0-1-304,-2-4 304,3 5-305,1-1 305,2-4-304,-1 4 336,-5-4-32,4 5 0,3-1 0,-3 0 32,0-4-64,-4 0 32,3 5 32,1-1-32,-2 0 0,-2 1 0,0-5 0,0 4 16,0 3 16,-6-1-32,-12 1 305,18-7-305,-4 17 288,-3-12 48,-15 1 16,16 14-480,6-20 128,-22 4-144,16 14 16,-16-14-16,15 13 144,7-17 0,-19 5 48,14 12-48,-1-17 16,-12 7 32,18-7-48,0 6 16,-6-1 0,-1 1-16,3-1 0,4-5 0,0 4 16,0 0 32,0-4-32,0 0 96,0 0-112,0 5 160,0-5 96,2 0 16,0 0-16,-2 0-256,4 0 208,3 0-64,0 0 17,10 0-17,-17 0-144,4 0 112,3 0-16,10 0 16,-12 0-64,-5 0-48,8 0 80,10 0 144,-12 0-16,3 0 16,-9 0-224,9 0-144,11 0-160,-14 0-16,3 0 16,-9 0 304,19 0-32,-12 0 64,13 4-32,-14-4 16,-6 0-16,20 4 0,-14-4 0,14 5 16,-16-5-16,-4 0 0,7 4 32,2-4-32,-3 5 16,1-5-16,-7 0 0,4 4 32,-2-4-16,0 0 0,1 0 64,-3 0-80,2 0 32,-2 0 64,0 0 16,0 0 0,0 0-112,0 0 160,0 0 0,0-2-80,0 0 16,0 2-96,0-7 64,0 0-16,0 3 16,0-2-32,0 6-32,0-5 16,-5 1 16,5 2-64,-4-1 16,4 3 16,0-2 16,0 0-32,-4 0-16,4 2 0,0 0 32,0-2-288,0 2-272,0-2-273,-5 2-335,5 0 1168,-4 0-1521,0 0-384,-1 0-240,1 0-16,4 0 2161,-4 0-1889,-3 0 609,0 0-1233,7 0 2513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3:06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86 1632,'0'0'0,"-5"-2"737,1-1-465,0 1 16,4 2-288,-5-2 304,1 0 112,0 0 144,4-3 129,0 5-689,0-4 768,0 2 80,0-3-15,0 1 15,0 4-848,0-4 817,0-3-33,0 5-80,0-2-127,0 4-577,0-7 496,2 3-112,-2-1-32,2 3-64,-2 2-288,0-4 272,0 2-80,0 2-63,0 0-97,0 0-32,0 0 32,0 0-32,0 6-32,0 1 32,0 12 0,0-14 0,0-5 0,0 17 0,0-10 32,0 14-32,2-14 16,-2-7-16,2 22 16,0-18 0,1 14 16,1-18 32,-4 0-64,4 6 96,-1 1 48,1-1 0,-2-1 48,-2-5-192,4 4 144,-1 3 16,-1-3 16,0 0-32,-2-4-144,0 0 176,0 5-48,0-1 0,0-4-16,0 0-112,0 4 96,0 1-31,0-5-1,0 0 16,0 0-80,0 4 48,0-4 16,0 0 0,-4 4-80,4-4 16,0 0 16,-5 5-16,5-1 32,0-4-16,0 0-16,0 0 64,0 0-16,0 0 0,0 0 0,0 0-48,0 0 32,0 0 80,0 0-16,0 0 16,0 0-112,0 0 96,2 0-64,1-2 48,1 0-64,-4 2-16,4-2 48,3-1 0,-1-1-48,1 0 48,-7 4-48,7-2 0,-3-1 0,2-1 0,-1 2 16,-5 2-16,6-5 0,-1 3 0,-1-2 0,0 2 0,-4 2 0,5-2-16,-1 2 16,3 0 0,-3 0 0,-4 0 0,4 0 16,1 0-32,1 0-16,-1 0 32,-5 0 0,4 4-16,3-4 16,-3 0 16,3 0-16,-7 0 0,4 0 0,2 4-16,1-4-16,2 0 32,-9 0 0,8 0 0,1 0 32,0 0-32,0 0 0,-9 0 0,8 0-32,12 0 32,-13 0 32,1 0-32,-8 0 0,18 5-32,-14-5 32,3 0-16,1 4-16,-8-4 32,7 0 0,2 4 32,-3 1-64,3-5 32,-9 0 0,6 4-16,1 0 0,0-4 16,-5 5 0,-2-5 0,4 4 0,-2 1 0,0-1 0,1 0 0,-3-4 0,0 7-32,0-1 64,0 1-32,-5-1 0,5-6 0,-4 7 0,4 0 0,-4-1 0,-1 1 0,5-7 0,-4 6 16,-1 1 0,1-1-16,0 1 0,4-7 0,-5 6 0,1 1 0,4-1-16,-4-1 32,4-5-16,-5 4 0,1 1 48,0-1-16,-3 2-32,7-6 0,-7 5 16,3 1-32,-2-1 16,-12-1 0,18-4 0,-4 4 16,-3 1 16,1-1-32,-12-4 0,18 0 0,0 5 16,-6-1 0,-1 0 32,1-4-16,6 0-32,-7 0 16,0 0 32,1 0-64,-1 0 32,7 0-16,-6 0 48,-12 0-32,14 0 64,-3 0-48,7 0-32,-17 0 80,13 0-64,-3-2 64,1 0-16,6 2-64,-18-4 96,18-3 0,-6 3-16,-12-3 17,18 7-97,0-6 32,-4-1-32,-3 3 0,3 1-32,4 3 32,-5-2 0,1 0-16,0 0-16,4 2 16,0 0 16,0 0-33,0 0 17,0 0-32,0 0 32,0 0 16,0 0-48,0 4 48,2-4 0,2 5 16,-4-5-16,7 4-16,-1 0 32,-1-4-64,1 5 32,-6-5 16,7 0 48,-1 0-48,1 4-32,-1-4-128,-6 0 160,7 0-368,0 0-272,-1 0-481,1 0-639,-7 0 1760,6 0-2434,-4-2-351,3 0 320,12 2-977,-17 0 3442,0 0 0</inkml:trace>
  <inkml:trace contextRef="#ctx0" brushRef="#br0" timeOffset="685">304 7 2689,'0'0'0,"0"0"624,0-2-64,-4 2 177,4 0-737,0 0 864,0 0 64,0 0 17,0 0-33,0 0-912,0 0 801,0 0-129,2 0-128,0 0-64,-2 0-480,2 0 433,0 4 15,1-4-32,-1 5-16,-2-5-400,2 0 336,2 0 17,-1 0-49,1 0-16,-2 0 16,2 4-32,3-4 16,0 0 64,-7 0-352,6 0 288,1 0-47,-1 0-65,1 0-96,-7 0-80,6 0 64,3 0-32,-2 0-32,1 0 16,-8 0-16,7 0 0,10 4 32,-12-4-32,1 5-32,-6-5 32,18 4 0,-12 1 0,3-1 0,0 0 0,-9-4 0,8 5 0,1-5 32,0 4-16,0 0-16,-9-4 0,6 0 0,1 5 0,-1-1 0,-1 0 16,-5-4-16,4 0 32,0 0 0,1 0 64,-1 0-32,-4 0-64,4-2 64,1 0 16,-3 0-32,2-2 32,-4 4-80,5-5 64,-3 1 32,0-3 0,0 5 0,-2 2-96,2-6 112,3-1-32,-3 0 0,0 1-32,0 2-80,-2 4 32,0-3-160,0-1-224,0 2-352,0 0-401,0 2 1137,0 0-1649,-4 0-512,0 0-320,-1 4 64,5-4 2417,-22 0-1889,22 4-1328,0-4 3217</inkml:trace>
  <inkml:trace contextRef="#ctx0" brushRef="#br0" timeOffset="1084">40 522 1968,'0'0'0,"0"0"0,0-2 577,-4 2-465,-1 0-80,1 0-32,4 0 0,0 0 32,-4 4-32,4-4 0,0 5 16,0-1-16,-5 0 0,5-4 0,-4 5 16,4-1-32,-4-4 32,4 4-16,0-4 0,-5 0 0,5 0 16,-4 0-128,4 0 112,0 5-2033,0-5 2033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3:13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79 1248,'0'0'0,"0"0"576,0 0-240,0 0-336,-4 0 193,0 0-1,-1 0 16,1 0-96,4 0-112,-4 0 128,-3 0 0,3 0 64,-1 0 32,5 0-224,-4 5 320,0-5 32,-1 0 1,1 0-1,4 0-352,0 0 400,-4 0 48,4 0 48,0 0-47,0 0-449,0 0 368,0 0-32,0-2-80,0-1 48,0 3-304,0-2 288,2 0-16,-2 0 1,2 0-49,-2 2-224,2-2 224,0-1 16,3 1 32,-3 0 48,-2 2-320,2-2 352,2 0-32,-1-1-79,1 1-1,-4 2-240,4 0 208,-2 0 16,1-2 32,-1 2 16,-2 0-272,0 0 256,2 0 0,0 0-16,0-2-15,-2 2-225,0 0 224,3 0 32,-3 0 16,0 0 0,0 0-272,0 0 240,2 0-48,-2 0-48,2 0-64,-2 0-80,2 0 48,-2 0-16,2 0-16,0 0 0,-2 0-16,3 0 48,-1 0 0,2 0-16,1 0 16,-5 0-48,4 0 96,2 0-15,1 0 31,0 0 0,-7 0-112,6 0 112,1 0 32,1 0 0,1 0 0,-9 0-144,9 0 112,0-2-16,-1 0-48,1 2-32,-9 0-16,9 0 0,-1 0 32,1 0-16,9 0 16,-18 0-32,6 0 16,3 0-16,0 4 0,8-4 0,-17 0 0,4 4-16,3-4 16,0 5 0,-1-5 16,-6 0-16,7 4 48,-1-4-48,3 0 0,-3 0 0,-6 0 0,9 0-32,-2 4 32,-1-4-16,1 0 16,-7 0 0,6 5 16,3-5 16,0 0-16,0 0-16,-9 0 0,8 0 32,10 0-32,-12 0 0,14 0 0,-20 0 0,6 0-32,16 0 64,-13 0-32,13-2 16,-22 2-16,17-5 32,3 1-16,0-1 48,1 1 32,-21 4-96,22-4 96,-13-3 16,15 5 32,-18-2-80,-6 4-64,18-3 64,-16 1-16,5 2-48,-1-2 32,-6 2-32,2 0 0,3 0 0,-3 0 16,0 0-16,-2 0 0,2 0 32,0 0-32,1 0 0,-3 0 0,2 0 16,-2 4-16,0-4 16,0 0-16,0 0 48,0 0 1,0 0 31,0 0-80,0 0 64,0 0-16,-5 0 0,1 0 0,4 0-48,0 0 16,-4 0-16,-1 0 32,5 0-32,-4 0 16,0 0-16,-1 0 0,5 0 0,-4 0-96,4 0-112,0 0-257,0 0-287,0 0 752,-4 0-1089,4 0-271,0 0-369,0 0-448,0 0 2177,0 0-2689,-33-30 176,33 30-1297,0 0 3810</inkml:trace>
  <inkml:trace contextRef="#ctx0" brushRef="#br0" timeOffset="1263">171 302 2945,'0'0'0,"0"0"0,0 0 800,0 0 49,0-2 191,0 0 49,0-3 15,2 3-143,0 0-161,2 0-128,-4 2-672,7-5 560,0 1-15,-1 0-49,1-1-48,-7 5-448,6-2 432,1 0-31,-1 0-33,1 0-16,-7 2-352,6-3 384,1 1-96,-1 0-32,1 0-80,-7 2-176,4-2 128,3 2-32,-3 0-16,3 0-31,-1 0-1,-1 0-16,1-3 16,-1 3 0,-5 0-48,6-2 48,1 2-32,-1 0 0,1 0 32,-7 0-48,6 0 32,-1 0 48,1 0-16,1-2 32,-7 2-96,6 0 64,1 0-16,-1-2 16,12 2-16,-18 0-48,4-2 16,5 2 16,8 0-16,-10-2 0,-7 2-16,17-3 48,-10 1 0,13 0 0,-14 2-32,-6 0-16,18-2 32,-12 0-32,12 2 16,-12-3 16,-6 3-32,18 0 0,-12 0 0,1-2 16,1 2-16,-8 0 0,7 0-16,0 0 32,-1 0-16,-4 0-16,-2 0 16,2 5 0,1-1-32,-3 0 32,0 1 0,0-5 0,0 4 0,0 3 32,0-1-32,0 1 0,0-7 0,0 17 16,0-12-32,0 1-16,0 1 16,0-7 16,0 6 0,-5 12 16,5-12-16,0-6 0,-4 7 0,4-1-16,-4-1 32,-1 1-16,5-6 0,-4 5 48,-1-1 16,1 0 16,0 1 0,4-5-80,-18 6 80,14 1-16,-14-1-48,12 1 16,6-7-32,-18 17 16,12-17 32,-14 7 0,14 10-32,6-17-16,-22 0 32,15 7-64,-10-1 80,10 1-16,7-7-32,-19 6 48,12 12 32,-12-18-48,14 4-32,5-4 0,-19 5 0,14-1-32,-1 0 80,-1 1 0,7-5-48,-6 4 80,-1-4-48,0 4 0,1-4-16,6 0-16,-4 0 0,4 0 81,-5 0-33,5 0 0,0 0-48,-4 0 16,4 0 16,0 0-16,-5 0 0,5 0-16,0 0 32,0 0-80,0 0 48,0 0 16,0 0-48,0 0 32,0 0 16,3 0 32,-3 0-48,2 0 16,0 0-16,0 0 32,3 0-16,-5 0-16,4 0 0,2 0 32,1 0-32,0 0 0,-7 0 0,6 0 0,12-2-32,-12 0 64,14 0-64,-20 2 32,6-2 32,16 0-32,-13 2-32,13 0 32,-22 0 0,17 0-16,-8 0-16,13 0 32,-14 0-48,-8 0 48,24 4 32,-6 0-32,1-4 0,3 5 0,-22-5 0,22 0 0,-2 4 16,-1-4-32,1 0 16,-20 0 0,17 0 0,-8 0-32,13 0 64,-15-2 16,-7 2-48,19-2 112,-12-3 176,10-1 128,-10-1-16,-7 7-400,6-6 352,1 1-64,-3 1-111,-2 0-49,-2 4-128,3-7 96,-3 3-64,0 1-16,0-1 48,0 4-64,-5-2 0,1 0-32,-3 0-16,3 2 16,4 0 32,-7 0 32,1 0-112,-1 0-16,1 4-257,6-4 353,-18 4-496,14 1-96,-3-1-224,1 0-81,6-4 897,-18 5-1088,18-5-145,-6 4-176,1-4-143,5 0 1552,-6 0-1681,2 0-112,-1 0-80,1 0 321,4 0 1552,-5 0-1121,5 0-1552,0 0 2673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3:16.0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186 34 1408,'0'0'0,"0"0"0,-4 0 400,4 0-144,-5 0-15,1 0-1,4 0-240,-4 0 208,-1 0 80,5-3 80,-4 3 64,4 0-432,-5 0 480,1-2 17,-2 2 63,-1-2 0,7 2-560,-7 0 544,-10-2-31,13 2-145,-3 0-112,7 0-256,-20 0 176,16 0-96,-13 0-16,12 0 32,5 0-96,-6 6 96,-12-1 48,14-1 0,0-4-16,4 0-128,-7 5 112,3-1 1,-1 0 63,5-4 16,0 0-192,-4 5 240,4-5 0,-4 0 32,4 0-16,0 0-256,0 0 272,0 0 16,0 0 17,0 0-33,0 0-272,0 0 272,0 0-32,0 0-16,0 0-48,0 0-176,2 0 128,0 0-48,4 0-64,1 0 16,-7 0-32,7 0 16,1 0-16,1 0 16,0 0-16,-9 0 0,19 0 16,-12 0 0,10 4 16,-10-4-32,-7 0 0,20 0 0,-14 4 0,12-4 16,-12 5-16,-6-5 0,7 0 0,10 4 16,-13-4-16,3 4 0,-7-4 0,9 0 16,-3 0 16,1 0-16,-1 0 16,-6 0-32,7 0 32,-1 0 0,1-2 16,13-2-16,-20 4-32,6-4 128,16-3 97,-15 3-1,10-3 32,-17 7-256,4-6 192,3-1-112,2 0 0,-3 1-16,-6 6-64,7-7 48,-1 1 16,-1 4-48,-3-1-16,-2 3 0,4-2 0,-2 0-32,1 0-16,-3 2 0,0 0 48,0 0-32,0 0-16,0 0 64,0 4-32,0-4 16,0 5 0,-5-1 16,5 0 16,-4 1-16,4-5-16,-5 0 0,5 4 16,-4-4 16,4 0-32,0 0 32,0 4-32,0-4 32,-4 0-64,4 0 32,0 5-208,0-5-240,0 4-289,-5-4-431,5 0 1168,0 0-1489,-4 5-336,4-5-224,0 0 305,0 0 1744,-4 4-1265,4-4-1328,0 0 2593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3:16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183 4 2849,'0'0'0,"0"0"0,-6 0 192,-14 5-144,14 1 0,-18 1 80,24-7-128,-7 6 160,-17 1 96,18 0 48,-18-1 48,24-6-352,-7 4 385,-15 1-17,18-1-16,-3-4-48,7 0-304,-17 7 240,17-3 32,-4 0 33,-1-4 111,5 0 64,0 0 80,0 0 32,0 5-47,0-5-545,0 0 544,0 0-48,0 4-80,2-4-79,-2 0-337,3 0 288,3 0-96,1 0-112,-1 0 16,-6 0-96,9 0 96,8 0 0,-10 0-16,15 0-16,-22 0-64,8 0 32,14 0 16,-4 0-16,-12 0 16,-6 0-48,24 0 48,-15 0 0,15-2 0,-2 2 16,-22 0-64,22-2 64,-1 2-48,3-2 16,-2-1 0,2-3-16,-24 6-16,26-2 16,1-3 0,-1 1 0,-26 4-16,26-2 48,-26 2-48,24-7 80,-4 5-16,-3-2 32,-8 2-16,-9 2-80,19-3 32,-14 1 16,1 2-32,1 0 32,-7 0-48,6 0 16,-1 0-16,-3 0 16,2 0 0,-4 0-16,3 0 0,1 0 33,0 0-17,-2 0-16,-2 0 0,3 0 0,-1 0 16,0 0 32,0 0 32,-2 0-80,0 0 96,0 0 16,0 0-32,0 0-16,0 0-64,0 0 16,0 0 0,-4 0 16,4 0-32,0 0 16,0 0 0,0 0 0,0 0-16,0-2 32,0 2-16,0 0 32,0 0 16,0 0-64,0 0 48,0-2 64,0 0-64,0-1 16,0 3-64,0-2 80,0 0-48,0 0 32,0 0-32,0 2-32,0-2-64,0 2-80,0-3-176,0 1-272,0 2 592,-5 0-913,5 0-624,-4-2-672,-2 0-272,6 2 2481,-18-7-2017,14 5-1280,4 2 3297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17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22 175 3105,'0'0'0,"0"0"880,-4 0-111,4 0-769,-7 0 784,1 0-48,2 0 17,4 0-65,0 0-688,0 0 656,0-2-47,0 0-81,0-2 0,0 4-528,0-5 528,0 1 33,0 2-17,0 0-64,0 2-480,0 0 432,0 0-128,0-3-63,0 1-17,0 2-224,0 0 208,0 0 16,0 0 32,0 0-32,0 0-224,0 0 256,0 0-16,0 0 16,0-2 0,0 2-256,0 0 241,0 0 31,0-2 0,0 2-80,0 0-192,0-2 256,0-1-128,0 1-80,0 0 64,0 2-112,2-2 48,0 0-16,2-3 48,1 1-48,-5 4-32,6-2 48,1 0 16,1-1-64,1 1-16,-9 2 16,20-2 0,-16 2-32,16-2 64,-14 2-64,-6 0 32,20 0 0,-3-2 80,1 2-160,-1-2 112,-17 2-32,20-3 0,-11 1-32,15 0 64,-7 2 80,-17 0-112,9 0 48,13 0 48,-14 0-16,14 0-80,-22 0 0,7-2 0,12 2 0,-12-2 32,13-1-32,-20 3 0,8-2 0,14 0-32,-15-2 32,10 2 32,-17 2-32,7-5 16,1 3 33,1 0-49,0-3 0,-9 5 0,6-2 0,1 2 0,0 0 0,-1 0 0,-6 0 0,4 0 0,3 0-16,-3 0 16,1 0-49,-5 0 49,6 0 16,1 0 33,-1-2-49,1 2 48,-7 0-48,6-2-48,3 2 48,-2-2-16,10 0 64,-17 2-48,5-3 16,1 1-16,3-2 48,10-1-48,-19 5 0,7-4 80,13-2-48,-14-1 0,1 3-32,-7 4 0,6-7 0,3 3 16,-2-1 32,1 3-16,-8 2-32,7-2-32,-3 0-32,-2 2 64,3 0-48,-5 0 48,2 0 0,0 4 0,-2 1 0,0-5 16,0 0-16,0 4 0,0 0 32,0 3-32,0-1 0,0-6 0,-4 7-32,4-1 64,-5-1-32,5 1 0,0-6 0,-4 5 48,4 1-48,-4 1-32,4-1 32,0-6 0,0 5-64,0-1-177,0 0-223,0 1-400,0-5 864,0 4-1377,0 3-720,0-3-672,0-4-192,0 0 2961,0 0-5123,0 0 5123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18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53 2385,'0'0'0,"-5"0"336,1 0-48,0 0-48,4 0-240,-7 5 224,7-5 0,-4 0-48,4 0 48,0 0-224,-5 0 289,5 0 47,-4 0 64,4 0 32,0 0-432,0 0 432,-4 0 0,4 0 65,0 0 31,0 0-528,0 0 560,0 0 32,0 0-31,0 0 15,0 0-576,0-3 608,0-1 49,0-3 31,0 3 48,0 4-736,2-4 689,0-1-161,0 1-112,0 0-192,-2 4-224,5-3 160,-1 1-32,1-2 0,1 2-64,-6 2-64,7 0 80,-1 0-16,1 0-80,-3 0 32,-4 0-16,7 0-16,-1 0 16,1 4 48,-1-4-16,-6 0-32,7 4 48,-1-4 0,-1 5-48,1-5 32,-6 0-32,7 4 144,-3-4 49,3 5 63,-1-5 80,-6 0-336,7 0 272,2 0-96,8 0 16,-10 0 64,-7 0-256,17-3 272,-10 1-48,12 0-31,-12 0-145,-7 2-48,17 0 32,-8-2-16,11 2 0,-12 0 16,-8 0-32,20-3 16,-3 3-16,-8 0-48,11 0 32,-20 0 16,8 0 0,10 0-16,-14 0 80,3 5-96,-7-5 32,6 0 32,3 4-64,0-4 16,0 5 80,-9-5-64,6 0 0,3 4 48,-3-4-48,1 4-16,-7-4 16,6 0 16,1 0 16,2 0 16,-3 0-32,-6 0-16,9 0 0,0 0 32,8 0-16,-12 0 16,-5 0-32,17-2 16,-10 0 16,1 0-16,10 0 32,-18 2-48,2-3 32,4 1-16,1 0-32,0 0 80,-7 2-64,6-2 32,1-1-32,-3 3 0,3 0-80,-7 0 80,2 0-16,2 0 16,-2 0 0,3 0 16,-5 0-16,4 0 32,-2 0-64,3 5 64,-1-5-64,-4 0 32,4 4 48,3-4-16,-3 0-64,-2 0 64,-2 0-32,7 0 0,-7 0 0,6 0 0,3 0 16,0 0-16,-3 0 0,-6 0 0,9-2 32,9 0-64,-12 0 64,14-3-16,-20 5-16,6-4 0,16 0 32,-13-1-64,8 3 64,-17 2-32,5-2-32,1 2 16,-1 0-32,-3 0 64,-2 0-16,0 4 32,-7 3-16,1-1-64,6-6 48,-24 18-16,17-14-16,-15 14-16,16-12-352,6-6 400,-22 20-1153,15-14-1504,-27 1-1665,14-1-2513,20-6 6835,0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22.3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96 790 2753,'0'0'0,"-6"0"880,-14-2-95,16 0 191,4 2-976,-20-3 1008,20 1 17,-7 2-81,1-2-47,6 2-897,-7 0 848,1-2-48,-1 0-127,3 2-97,4 0-576,-4 0 512,4 0 17,0 0 31,-5 0-16,5 0-544,0 0 464,0 0-32,0 0-95,0 0-97,0 0-240,2 0 192,3 0-32,-3 0 0,2 0-16,-4 0-144,5 0 80,1 0-32,1 0 0,-1-3 16,-6 3-64,9-2 48,0 0 0,8 0 0,-10 2-32,-7 0-16,8 0 32,10 0-64,-12 0 80,14 0-48,-20 0 0,7 0 112,10 0-80,-10 0-32,12 0 16,-19 0-16,7-2-16,12 2 16,-10 0 16,15-2 16,-24 2-32,9 0 16,15 0 80,-7-3-32,-8 1 64,-9 2-128,26-4 113,-8 2 31,1-1 16,-10 1-64,-9 2-96,22-2 144,-16 0-80,14 0-32,-11 0 16,-9 2-48,19-3 0,-10 1 16,11 2 32,-14 0-16,-6 0-32,18 0 16,-12 0-16,12 0-16,-12 0-32,-6 0 48,7 5 16,-1-1-16,3 0 0,9 1 48,-18-5-48,4 4 48,5 0-48,-1-4 32,1 5-32,-9-5 0,18 4 0,-12-4-32,1 4 32,12-4 0,-19 0 0,5 5 32,1-5 16,12 4 0,-16-4 0,-2 0-48,6 0 0,3 5 16,0-5-16,0 0 0,-9 0 0,8 4 32,1-4-16,9 4 16,-12-4-32,-6 0 0,9 5 16,8-5 16,-10 0 32,-1 4-64,-6-4 0,7 0 32,-1 0-32,1 4-32,0-4 112,-7 0-80,8 0 48,-1 0-32,2 0 32,-3 0-16,-6 0-32,9 0 64,0 0-16,-1 0-16,1-2 16,-9 2-48,7-2 32,-1-2 32,1-3-16,-1 3 0,-6 4-48,7-2 32,-3-1 16,-2-1-32,5 2-16,-7 2 0,2-5 0,2 3-16,1 0 32,-1 0-16,-4 2 0,2-2-16,0 2 32,1 0-64,-1 0-64,-2 0 112,2 0-448,0 0-608,0 0-1025,-2 4-1649,0-4 3730,3 7-7940,-3-7 7940</inkml:trace>
  <inkml:trace contextRef="#ctx0" brushRef="#br0" timeOffset="1054">205 210 3281,'0'0'0,"-4"-5"864,4 5-864,-4-4 913,-1-3 63,5 1-63,-4 1-97,4 5-816,-5-4 720,5 2-79,-4-3-1,0 3-32,4 2-608,-7-4 544,3 2-95,-1 0-49,1-3-96,4 5-304,-4-2 320,-1 0-32,1-3-16,0 3-15,4 2-257,-5-2 240,1 0 32,0 0-16,4 0-32,0 2-224,-5-5 256,5 3-48,0-5 16,0 3-48,0 4-176,0-4 144,0-3-47,2 3-33,3-3 16,-5 7-80,6-6 96,1-1 16,-1-10-32,3 12-16,-9 5-64,9-6 32,8-1-32,-12 3 48,1 0 16,-6 4-64,9-3 32,8-3 64,-10 1-48,2 3-80,-9 2 32,19-6 0,-10 4-16,13-3 32,-13 1 16,-9 4-32,21-2 48,-3-1-48,-9 1-32,12 0-32,-21 2 64,7 0-16,10 0 16,-14 4-48,3 1 48,-6-5 0,7 4-96,-1 1 32,-1 1 16,-3 1 16,-2-7 32,2 6 16,0 12-16,0-14 0,0 13 16,-2-17-16,3 7 0,-3 13-16,0-16 32,0 16-32,0-20 16,0 6 0,0 12 48,0-12-48,0 14-32,0-20 32,-7 4 96,1 16-80,-1-14 16,0 14 32,7-20-64,-17 7-48,10 17 64,-14-7 16,14-10 16,7-7-48,-24 24 16,20-18-16,-16 16 16,16-16-32,4-6 16,-18 22 16,14-17-48,-3 1 0,1 14 16,6-20 16,-7 0 0,3 6 16,0-1-32,4-1 32,0-4-16,0 4 0,0-4 48,0 0-64,0 0 16,0 0 16,2 0-16,4 0 64,3 0 32,-9 0-96,17-2 128,-10 0 80,15-2-16,-3-3 0,-19 7-192,20-6 128,2 1-80,-2-1 32,-3 1-32,-17 5-48,20-4 32,-3 0-16,3 1-32,-1-1 16,-19 4 0,18-4 0,-1 2 0,-8 2 16,13 0-32,-22 0 16,9 0 16,15 0 32,-18 0-16,16 0-16,-22 0-16,9 4 16,10 0-32,-12 1 16,12-5-16,-19 0 16,7 4 32,10 0 0,-14-4-16,3 5 33,-6-5-49,7 4-16,-3 0 16,3 1 64,-5-5 16,-2 0-80,2 0 80,2 0 64,-1 0-16,-1 0 32,-2 0-160,2 0 144,-2-2-48,0-1-96,0 1-144,0 2 144,0-2-528,-4 0-689,-1-5-1280,-1 1-1681,6 6 4178,-20-7-6931,20 7 6931</inkml:trace>
  <inkml:trace contextRef="#ctx0" brushRef="#br0" timeOffset="2360">236 1126 3169,'0'0'0,"0"-2"464,0 0 112,0 2-576,0-7 737,2 5 111,2-3 97,-1 1 79,-3 4-1024,6-4 1105,-2-1-1,1 1-47,-1 2-65,-4 2-992,2-5 800,1 3-79,1 0-145,-2 0-176,-2 2-400,2-2 336,0 0-112,1-1-96,-1 3-80,-2 0-48,4 0 0,1 0 0,1 0 0,3-2 0,-9 2 0,17 0-16,-8-2 16,15 2 0,-15-2 32,-9 2-32,26-2 33,-17 2-1,15 0 0,-7 0-64,-17 0 32,18 0 32,-10 0-16,14 0-16,-13 4 16,-9-4-16,17 4-32,-10 1 0,2-1 32,-3 0 0,-6-4 0,9 5 32,-3-5-32,3 4 0,0 1 0,-9-5 0,6 4 16,-1 2 0,-3 1 16,-2 0-16,0-7-16,0 6 32,0 12 0,-4-14 64,-1 16-16,5-20-80,-17 6 160,12 14-64,-14-14-32,14 18 0,5-24-64,-17 7 48,10 17-32,-14-18 48,14 14 16,7-20-80,-20 4 48,16 3-16,-3 10 16,1-12-48,6-5 0,-7 6 48,3 1 16,-3-3-64,3-4 80,4 0-80,0 0 64,-4 0-16,4 0 64,0 0 16,0 0-128,0 0 48,0 0 48,0 0-64,0 0-32,2-2 64,0-2-112,2-1 48,3 1-16,-7 4 16,7-7-32,-1 3 80,3-3-48,8 1 16,-17 6-16,7-7 0,2 1 0,10-1 96,-12 1-64,-7 6-32,17-7 0,-8 1 16,11-1-64,-14 3 32,-6 4 16,20-5 16,-14 3-16,14-2 32,-14 2-32,-6 2 0,18-3 0,-14 1 0,3 2 16,-1 0-32,-6 0 16,7 0-32,2 5 16,-3-1-64,3 3 48,-9-7 32,9 4 0,-1 2-32,1 12 64,-2-14-32,-7-4 0,6 18-32,1-14 32,-1 3-48,1 14 0,-7-21 48,9 7 0,-3 13-80,1-14 96,-1 16-16,-6-22 0,5 6-16,-1 16 48,-2-15-48,0 15 32,-2-22-16,0 6 80,0 14-64,0-14 16,-4 16-16,4-22-16,-4 18 32,-14-12-32,14 16 32,-16-15 16,20-7-48,-6 19 80,-12-12-32,12 15 16,-16-16-16,22-6-48,-18 18 49,1-14-1,-1 13 16,1-12-16,17-5-48,-7 6 112,-17 1-16,18-1 0,-16 1 32,22-7-128,-7 0 96,1 4 48,-14-4 0,16 0 0,4 0-144,-7 0 192,1 0-32,-1 0 64,-10 0-32,17 0-192,-5 0 176,-1-2-31,-1-2 15,1-1-32,6 5-128,-5-4 112,-1-3-32,2 3-48,-1-2 16,5 6-48,-4-5 16,4 3 64,0 0 0,0-3-32,0 5-48,0-4 32,0 0-16,0-1-16,0 3-16,0 2 16,0-2 16,0 0-32,0 0 16,0-1 0,0 3 0,0-2 0,0 0 16,0 2-64,0 0 80,0 0-32,0 0-32,2 0 32,0 0 32,-2 0-32,2-2-32,-2 2 64,0 0 16,3 0-48,-3 0 0,0 0-32,2 0 16,0 0 16,-2 0-32,0 0 32,2 0 0,-2 6-48,-4 1 0,4-7 48,0 7-208,-5-1-192,1 12-145,4-14-127,0-4 672,-7 6-752,1 12-113,2-14-207,-3 1-401,7-5 1473,-4 6-2065,-1 12-768,-12-18-96,12 0-1986,5 0 4915,0 0 0</inkml:trace>
  <inkml:trace contextRef="#ctx0" brushRef="#br0" timeOffset="3400">1519 164 2545,'0'0'0,"-5"0"1152,-1 0-431,-14 0 111,20 0-832,0 0 880,-4 0 17,-1 0-97,5 0-64,0 0-736,-4 0 689,4-2-49,-4-1-80,-1 1-63,5 2-497,-6-2 352,1 2-80,-1 0-64,-1 0-64,7 0-144,-6 0 128,-1 0 16,1 4-80,-12 1 64,18-5-128,-4 4 0,-3 0 32,-10 3 32,13 10-48,4-17-16,-18 5 96,14 12-16,-3 1 0,-10-1-32,17-17-48,-5 22 64,-12 0 16,13 4 0,-3 0 1,7-26-81,-17 29 112,17 5-32,-5 1 16,5 5-48,0-40-48,0 43 48,0-3-32,0 3 16,2-1 0,-2-42-32,7 39 0,2-2 16,8-6-48,-10-3 16,-7-28 16,17 26-32,-10-2 32,10-2 144,-8-5 320,-9-17-464,19 7 544,-12 17 0,10-20-63,-10 3-257,-7-7-224,17 17 208,-10-17-48,2 5 0,-3-1-32,-6-4-128,7 4 96,-3 1 32,-2-5-32,3 4 16,-5-4-112,2 0 128,0 0-64,0 0 0,0 0 16,-2 0-80,3 0 48,-1 0 16,0 0-15,0 0-1,-2 0-48,5 0 48,1 0-32,3 0 32,0 0-48,-9 0 0,17 0-144,-13 0-209,3 0-511,10 0-577,-17 0 1441,5 0-2113,-1 0-720,0 0-80,-1 0-2226,-3 0 5139,0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26.9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46 3169,'0'0'0,"0"-7"1168,0 7-1168,0-6 1009,2-3 79,0 3-31,-2 1-113,0 5-944,0-2 833,0 0-129,0 0-48,0 0-95,0 2-561,0-3 512,0 1-96,0 2-80,0 0-64,0 0-272,0 0 240,0 0-15,0 0-65,0 5 0,0-5-160,0 6 192,3 1-32,3 12-16,12-12 16,-18-7-160,6 22 96,14-3-16,-3 3 16,3 4-80,-20-26-16,24 29 16,2-1-16,0-2 0,5 0 32,-31-26-32,28 24 0,0 3 16,3-1-32,-3-2 32,-28-24-16,29 24-16,-5-7 16,0 3 32,-7-3-32,-17-17 0,9 18 32,11-12-32,-14 18 0,1-17 0,-7-7 0,6 17 32,-1-10 80,-3 12 112,0-14 80,-2-5-304,2 17 257,-2-12-33,0-1-96,0 3-32,0-7-96,0 6 128,0-2-32,0 1-16,0-5 32,0 0-112,0 0 96,0 0 48,0 0-16,2 0 32,-2 0-160,2 0 160,1-2-64,-1-1-32,0-1-32,-2 4-32,2-2-192,0-5-256,3 1-576,-3-1-753,-2 7 1777,2-6-2465,0-3-609,-8-24 321,-1 25-1521,7 8 4274,0 0 0</inkml:trace>
  <inkml:trace contextRef="#ctx0" brushRef="#br0" timeOffset="1">491 33 3921,'0'0'0,"0"-4"1441,0 1-176,0 3-1265,-4-4 1168,0 2-95,-3 2-193,1 0-176,6 0-704,-7 0 561,3 0-129,-1 0-48,1 4-48,4-4-336,-4 5 320,-1 1-48,1 12 16,-3-12-47,7-6-241,-6 18 224,-14-12-32,14 22-48,-23-6 112,29-22-256,-22 26 224,-2 1 16,-4 1-48,4 3-16,24-31-176,-28 30 144,2 7-32,-3-4 1,1 0-81,28-33-32,-24 30 64,-2-6 48,2-2 0,2-2 0,22-20-112,-20 17 144,14-10-64,-14 10 16,16-17-16,4 0-80,-5 4 32,1 3-16,0-3-16,4-4 16,0 0-16,0 0 80,0 0-16,2 0-80,4 0-304,-6 0 320,20 0-1041,-11-2-1184,12-4-1440,-3-12-2786,-18 18 6451,0 0 0</inkml:trace>
  <inkml:trace contextRef="#ctx0" brushRef="#br0" timeOffset="986">766 277 3009,'0'0'0,"0"0"0,0-2 512,-4 0 32,0-5 145,-1 5 95,5 2-784,0-4 752,-4 2-31,4-1-65,0 3 32,0 0-688,-4 0 593,4 0-97,0 0-176,0 0-96,0 0-224,0 5 128,0-1 0,0 1 32,2-1 16,-2-4-176,2 4 288,4 1 65,1-5 31,10 4 64,-17-4-448,5 0 512,12 0 33,-10 0-65,15 0-80,-22 0-400,17-4 288,3-3-64,6 1-80,0-1-16,-26 7-128,31-9 64,-3 1-48,0-1 16,1-9-32,-29 18 0,26-6 48,-2-1-48,0 1 16,-4 4-16,-20 2 0,17 0-48,-10 0 96,10 0-64,-13 4-16,1 0 32,-1 3 0,-2-1 32,0 1-16,-2-7-16,3 6 16,-1 1-16,0 0 48,0 10-32,-2-17-16,2 0 32,1 4 0,-1 1 0,-2-5-16,0 0-16,2 4-16,-2 0 48,2-4 48,0 0 1,-2 0-81,2 0 80,3 0 0,-1-2 0,1-4-16,-5 6-64,6-5 96,1-1-32,-1-1-80,1 3-16,-7 4 32,2-7-16,2 3-128,-2-3-161,3 3-255,-5 4 560,2-4-864,0-3-417,0 3-239,-2-1-369,0 5 1889,0-2-2145,0-4 256,0-1-2001,0 7 3890</inkml:trace>
  <inkml:trace contextRef="#ctx0" brushRef="#br0" timeOffset="987">947 44 4418,'0'0'0,"-4"0"1200,0 0 177,4 0-1377,-5 0 1408,1 0-111,4 0-113,0 0-191,0 0-993,0 0 864,0 0-95,0 0-49,0 0-176,0 0-544,0 0 368,0 0-111,0 0-161,0 6-16,0-6-80,0 20 144,2-13-32,3 19 0,-1-7 0,-4-19-112,6 20 64,1 2 16,0 2 80,-1 0 0,-6-24-160,7 24 144,-1 0 16,1 0-32,-3-2 0,-4-22-128,4 24 112,-1-5-16,-1-1-80,2-12 64,-4-6-80,2 20 16,1-14 32,-1 1 17,-2 10-17,0-17-48,2 0 80,-2 5-16,0-1 32,0 3-32,0-7-64,0 4 80,0 0-16,-4-4 32,4 5-16,0-5-80,0 0 16,0 0-176,0 0-433,0 4-783,0-4 1376,0 0-2513,0 0-1425,2-2-2865,-2 2 6803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29.1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55 527 4450,'0'0'0,"0"0"0,-5-3 1216,1 1 113,-2 0-97,-1 0-207,7 2-1025,-4-2 800,-1 2-240,1 0-175,0 4-113,4-4-272,0 7 208,-7-1-48,3 12-32,-1-14 32,5-4-160,0 20 192,0-16 16,0 18 96,0-16-32,0-6-272,0 22 289,0-15 15,2 14-64,1-14 64,-3-7-304,2 17 224,0-12-32,-2 12 48,0-12-96,0-5-144,0 6 240,0 1-80,0-1 1,0 12-1,0-18-160,0 4 96,0 0 16,-4 3-32,4 0 16,0-7-96,0 4 64,0 2-16,0-1-32,-5-5 32,5 0-48,0 0 48,0 0-16,0 4 16,0-4-16,0 0 32,0 0 32,0 0-32,2 0 32,-2 0-96,3 0 112,3-2-96,1 0 48,-1-5 16,12 1-64,-12-1 48,12-2-64,-10 3 0,-8 6 0,22-18 32,-4 12-16,-1-3-16,3 0 32,-20 9-32,17-17-32,3 15 32,2-5 48,-14 1-48,-8 6 0,24-5 32,-15-1-16,9 4-32,-12-1 16,-6 3 0,7 0-32,-7 0 32,17 0-16,-15 5-16,5-1-16,-1 3 32,-6-7 16,7 17 0,0-12-16,-1 1 32,1 16-64,-7-22 48,6 6-48,3 16 32,-3-15-16,12 15 32,-18-22 0,4 17 32,3-10-80,2 19 32,-3-9 16,-6-17 0,9 18-80,0-12 80,-1 18 0,1-17-16,-9-7 16,7 24 0,-1-18-32,-2 16 32,-1-15 0,-3-7 0,2 19 32,-2-14-32,0 1 0,0 12 48,0-18-48,0 4 16,-5 0 80,1 3-80,-2 0 32,6-7-48,-7 6 48,-10 1 48,12-1 0,-17-1 16,22-5-112,-6 4 144,-18-4-80,6 4 81,-1-4-49,19 0-96,-20 5 128,0-5 16,1 0-48,-5 0 48,24 0-144,-22 0 96,-4 0-48,4 0 48,2 0 0,20 0-96,-17-3 48,10 1 96,-10 0-16,17-2-16,0 4-112,-4-5 96,-3 1-48,3-3 16,4 3-48,0 4-16,-5-6 32,5-1 16,0 3-32,0-1 16,0 5-32,0-4 16,0 2-16,0 2-16,2-2 16,-2 2 0,3 0-48,-1 0 48,0 0-48,2 0 48,-4 0 0,5 0-128,-1 4-160,3-4-240,-1 0-353,-6 0 881,9 0-1216,11 0-433,-14 0-432,12 0-544,-18 0 2625,6-2-2769,-2-7-1233,-4 9 4002</inkml:trace>
  <inkml:trace contextRef="#ctx0" brushRef="#br0" timeOffset="1">20 520 3009,'0'0'0,"0"-7"896,0 1-175,0 6-721,0-18 864,0 16 96,-4 0 33,4-2-33,0 4-960,0-2 865,0 2-209,0 0-144,0 0-128,0 0-384,0 0 369,2 4 79,2 0 16,3-4-16,-7 0-448,17 5 400,-10-5-79,1 0-17,14 4-16,-22-4-288,7 0 272,17 0-64,-16 0-16,16 0-96,-24 0-96,9 0 80,13 0 32,-13-2-32,15 2 80,-24 0-160,17-2 32,1 2-64,-10 0-128,14 0-416,-22 0 576,9 0-1040,13 4-737,-16 0-928,-25-21-65,19 17 2770,4 0-4578,-4 0 4578</inkml:trace>
  <inkml:trace contextRef="#ctx0" brushRef="#br0" timeOffset="473">637 450 2929,'0'0'0,"0"-4"496,-4-3-32,4 3 145,-4 0 15,4 4-624,0-5 640,0 3-16,0 0 17,0 2-1,0 0 0,0 0-47,0 0-145,0 0-64,0 0-384,0 4 368,0 3-16,0-1 16,2 12 49,-2-18-417,2 4 400,0 3-80,0-1 32,3 14-96,-5-20-256,4 4 192,3 16 16,-1-14-63,3 21-65,-9-27-80,17 17 64,-8 5-64,11 4 16,-1 2-16,-19-28 0,22 31 16,0 2 0,4-3-16,0 1 112,-26-31-112,27 32 80,-3-1 48,2-3 32,-4 1-48,-22-29-112,19 24 112,-1-2 0,-10-3-32,1 1-32,-9-20-48,7 17 64,-1 3 16,-6-3 160,0 1 224,0-18-464,-4 6 513,-3 16 79,-10-17-160,10 12-192,7-17-240,-19 4 176,12 3-32,-15-1 16,16-1 49,6-5-209,-18 6 128,12-1 0,-14-5-48,16 4-64,-14 0 64,14 1-112,0-5 80,-1 4 0,5-4-48,0 0 32,-4 5 16,4-5-48,0 4-32,2-4 64,5 0-112,-7 0 80,6 0-112,1 0-192,1 0-401,10 0-447,-18 0 1152,6-2-1937,12-5-1121,-36-30-991,25 31-1122,-7 6 5171,0 0 0</inkml:trace>
  <inkml:trace contextRef="#ctx0" brushRef="#br0" timeOffset="1491">899 64 3697,'0'0'0,"0"-7"1217,0 7-1217,0-6 1104,0-12 33,0 16-65,0-4-111,0 6-961,0-5 800,0 3-208,0 0-143,0 0-81,0 2-368,0-2 352,0-3-32,0 3 0,0 0-128,0 2-192,0-2 160,0 2 0,0 0 65,0 0 79,0 0-304,0 0 336,0 0-32,2 0-112,3 0-64,-5 0-128,6 0 80,1 0 16,10 0-32,-10 0-32,-7 0-32,22 0 32,-5 0-32,3 0 32,-3 0-32,-17 0 0,20 4 0,-3 0 32,1 3-32,-1-3 32,-17-4-32,9 7 48,8-1-64,-10 12 48,-1-14 0,-6-4-32,7 7 0,-3 12 64,-1-14 0,-1 1-48,-2-6-16,0 20 64,0-16-32,-5 16-32,-1-16 64,6-4-64,-20 22 16,20-4 16,-17-12-16,12 18-16,5-24 0,-4 7 65,-3 12-49,-10-14 32,17 1-64,0-6 16,-4 18-32,-1-18 32,5 4 0,0 0 48,0-4-48,0 5 0,0-1 0,0-4 16,0 0 32,0 0-48,0 0 96,-4 0-32,4 0-16,0 0 16,0 0-64,0-4 16,0-1-16,0 1 0,0 4 0,0-6 32,2-1-32,0 0 0,5 1 0,-7 6 0,6-9 16,1 0 0,2 1 16,10-10-16,-19 18-16,7-4 48,2-5 0,8-8-16,-10 12 16,-7 5-48,8-8-16,10 1-16,-12 5 32,3-5-32,-9 7 32,9-2 0,-1 2 0,-1-2-48,0 2 0,-7 0 48,4 0 0,2 4-48,-1 3 16,-1-1 48,-4-6-16,5 18 0,-3-18 0,0 6 16,0 12-32,-2-18 16,2 4-16,0 14 32,-2-14-16,0 14 0,0-18 0,-4 6 48,-2 16-32,-1-5-16,0 1 48,7-18-48,-17 17 0,13 1-16,-3-1 16,-13 3 0,20-20 0,-4 6 16,-13 18 32,12-17-32,-14 15-32,19-22 16,-7 6 0,-15 14 0,16-16 16,-18 14 0,24-18-16,-7 4 0,-15 3 32,18-1-64,-16 1 32,20-7 0,-4 4 0,-3 0 96,1-4-32,-1 0 32,7 0-96,-6 0 96,-1 0-64,1 0 48,-1-2 32,7 2-112,-6-2 80,-1-4 48,3-1-64,-1 0 0,5 7-64,0-4 64,0-2-32,0-1-16,0 3-64,0 4 48,0-5-32,3 3-16,-1-2 0,2-3 48,-4 7 0,4-2 16,3 0 64,0 0-48,-1-1 48,-6 3-80,9-2 48,0 0-128,-1-2-240,10 2-336,-18 2 656,6-3-1265,14-1-816,-14 0-832,12-3-80,-18 7 2993,6-6-5043,-6 6 5043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31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2 4914,'0'0'0,"0"0"1216,0-2-223,-4 2-97,4 0-896,-5 0 833,1 0-113,-2 0-64,-1 0-48,7 0-608,-7 7 545,-10-1-1,13 1-80,-3 10-16,7-17-448,-20 5 417,14 14-129,-12-1-48,12-1-96,6-17-144,-20 18 144,14 1 16,-18 3-16,17 0 48,7-22-192,-24 22 128,18 2 80,-21-3-16,8 6 17,-1-1 31,-2 0-64,1 0 0,1 0-16,20-26-160,-22 22 112,5 0-32,10 0-32,-17 0-64,24-22 16,-4 21 16,-3 1 32,1 0-32,-1 0 16,7-22-32,-6 17 48,-1 1-48,0-12 32,1 14 0,6-20-32,-4 4 16,4 3-16,0-1 0,0 1 48,0-7-48,0 4 64,0-4 64,0 0-16,2 0 0,-2 0-112,2 0 112,4 0-64,-1-2-112,1-4-192,-6 6 256,7-9-576,2-9-513,8 12-719,-10-14-978,-7 20 2786,6-19-3185,14 1-2242,-20 18 5427</inkml:trace>
  <inkml:trace contextRef="#ctx0" brushRef="#br0" timeOffset="1">341 484 3937,'0'0'0,"-7"0"1585,-12 5-256,14-1 15,-1 1-143,6-5-1201,-7 4 1040,3-4-191,0 0-193,4 0-112,0 0-544,0 0 464,-5 0-47,5-2-65,0 0-96,0-1-48,0 1-48,0-4-96,0 1 32,0 5-96,2-6 16,1-1 32,-1 3 16,2-1-32,-4 5-32,4-6 0,3-1 0,0 1 0,1-1-16,-8 7 16,18-6-16,-12-1 16,12 3-48,-12-1 48,-6 5 0,18-2 16,-12-2-48,14 0 32,-14 1 0,-6 3 0,20-2-32,-13 0 64,12 0-64,-12 2 16,-7 0 16,17 0 0,-10 0-48,-1 6 32,1 1 16,-7-7 0,4 17-16,-2-12 16,-2 14 16,0-1 0,0-18-16,-4 19 0,-2 3 32,-12-2 0,14 2 0,4-22-32,-18 22 32,12-1-48,-14 1 16,14-2 16,-14 4 16,13-7-32,-12 1 0,12-12 0,7-6 0,-19 22 0,12-18 0,-10 14 0,12-14 0,5-4 0,-6 7-32,-1-3 32,3 3 0,-1-1 0,5-6 0,0 5 48,0-1 16,-4-4 80,4 0 32,0 0-176,0 4 128,0-4 33,2 0-33,0 0-16,-2 0-112,5 0 112,1 0-96,3 0-16,8 0 32,-17 0-32,9 0-32,13 0 64,-13 0 16,17 0-80,-26 0 32,22 0 0,0 0 0,2 5-48,0-5 80,-24 0-32,24 4 0,0-4 0,-3 4 16,-3-4-32,-18 0 16,19 5 0,-10-5 0,11 0 16,-11 0 16,-9 0-32,17 0 112,-10 0 80,10 0 64,-15 0 32,-2 0-288,7 0 304,-1-2-96,1-1 0,-5 1-31,-2 2-177,2-2 128,0 0 0,-2 2 0,0-2-16,0 2-112,0-2 144,0-1-64,0 1-16,0-2-16,0 4-48,0-2 48,0-3-16,0 3-272,0-2-256,0 4 496,0-5-977,-4 3-496,4-2-720,-4-1-976,4 5 3169,-44-45-3330,44 42-1664,0 3 4994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33.1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 57 3601,'0'0'0,"-6"0"1345,6 0-1345,-22 0 1408,16 0 17,-12 0-80,18-2-177,0 2-1168,-4-3 993,-1 1-129,5-2-144,0 2-159,0 0-129,0 2-96,5 0 32,1-3-96,-6 3-272,18-2 256,-12-2-47,12 2-145,-10 2 16,-8 0-80,18 0 48,-12 0 0,14 0-16,-13 0-32,-7 0 0,24 0 32,-7 0-32,-8 0 48,17 0-16,-26 0-32,9 0 48,15 0 16,-7 4 16,1-4-48,-18 0-32,8 0 48,16 0 16,-15 0 0,13 0 32,-22 0-96,9 0 96,10-4-16,-10-1 0,13 1-48,-22 4-32,6-2 48,12 0 32,-14-3-80,3 1 32,-7 4-32,8-2 0,1-3 0,0 3 32,-3 2-32,-6 0 0,7 0 0,-5 0-32,0 0 16,1 7-32,-3-7 48,0 6 48,0 12-32,0-14-32,0 3 64,0-7-48,-5 19-32,1-14 32,-1 12 0,1-13-16,4-4 16,-4 18 48,-1-14-32,1 3 64,0-1-16,4-6-64,-5 5 16,1-1 32,4-4 64,-5 0 16,5 0-128,0 0 16,0 0-32,0 0-272,0 0-368,0 0 656,0 0-1217,3-2-768,-1-3-896,-2-12-192,0 17 3073,4-7-5219,-4 7 5219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49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181 31 1968,'0'0'0,"0"-2"1105,0 0-641,0 2-464,0-3 464,0 1 81,0 2 63,0 0 32,0 0-640,0 0 736,0-2-15,-4 0-17,4 0-48,0 2-656,0-2 577,0-1-129,0-1-32,0 2-96,0 2-320,0-2 256,0-1-80,0 3-15,0 0 31,0 0-192,0 0 144,0 0 16,0 0-64,-4 0-48,4 0-48,-5 5 80,5-1 32,-4 3 48,4 12 0,0-19-160,0 5 144,0 1 48,0 1-64,-4 12 16,4-19-144,-5 5 176,5 14 33,-4-12 47,0 19-48,4-26-208,-7 20 208,0 2-64,-10-1-80,13 3 16,4-24-80,-5 24 0,-1 0 0,-1 3 48,-10-3-32,17-24-16,0 24 64,-7-3 0,1 3-16,1-4 16,5-20-64,-6 20 64,1-3-32,-1 1 16,1-1-32,5-17-16,-4 7 32,0 17 0,-3-18 0,3 16 0,4-22-32,-5 7 0,1 10 0,0-13 32,-1 3-16,5-7-16,0 4 16,0 3 32,0-1 32,0 1 96,0-7-176,0 4 337,2 1 79,1-5-32,-1 0-96,-2 0-288,2 0 224,2 0-32,3 0-32,-1 0-48,-6 0-112,5-3 144,-1 1-80,1 0-16,1 0 16,-6 2-64,7 0 0,-3-2 0,0 0 0,3-1 49,-7 3-49,6-4 0,1 0 0,2 1 0,-1 1 0,-8 2 0,9-2 48,9 0-48,-12-2 48,3-1-64,-9 5 16,20-6-32,-14-1 64,12 3-64,-12-1 64,-6 5-32,9-2 0,8 0-32,-15 0 32,5 2 32,-7 0-32,7 0 16,-1 0 16,3 0-16,-3 0-64,-6 0 48,5 0 0,1 4 0,1-4-16,-1 7-16,-6-7 32,5 6 0,-3-1 32,2-1-32,-2 0 16,-2-4-16,5 5 0,-3-1-16,0 0-16,0 3 32,-2-7 0,3 4-16,-1 1 64,0-5-80,-2 4 32,0-4 0,0 4 32,0 1-32,0-5 16,0 4-16,0-4 0,0 0 32,0 0-16,0 5 16,0-5-32,0 0 16,0 0 0,2 0 16,0-3 16,-2 3-48,2-2 48,1-2-48,1-3 48,0 3-48,-4 4 0,5-7-32,1-1-16,1 1-112,-1 1-209,-6 6 369,7-7-528,-1 0-288,-1-1-289,-3 1-255,-2 7 1360,2-6-1745,-2-1-256,0 1-192,0-1 208,0 7 1985,-4-7-1489,4 1-1680,0 6 3169</inkml:trace>
  <inkml:trace contextRef="#ctx0" brushRef="#br0" timeOffset="621">299 332 2176,'0'0'0,"0"0"0,0-2 1041,0-2-449,-4-3 113,4 3 143,0 4-848,0-7 832,0 3 1,0-1-49,0-1-16,0 6-768,0-2 769,-5-1-49,5 1-48,0 0-111,0 2-561,0-2 528,0 2-64,0 0-16,0 0-15,0 0-433,0 0 368,0 0 0,-4 0-96,4 0-112,0 0-160,0 4 160,0 1-16,0 1-16,0-1 112,0-5-240,2 4 192,0 2-15,1 1-1,1 0-48,-4-7-128,2 19 192,0-14-48,1 14 32,-3-14-16,0-5-160,0 21 144,0-14 16,0 17-32,-5-4 16,1-1 16,-1 1 32,1 2-16,-2 2 17,6-24-193,-7 24 160,0 4-16,1 0-16,-1-1 16,7-27-144,-6 26 112,1 0-32,-1-2-16,2 0-16,4-24-48,-7 24 48,3-4 0,4-3 0,-5 0 48,5-17-96,0 7 48,0 13 32,-4-14 16,4 12 80,0-18-176,0 4 208,0 0 0,0 1-15,2 1-65,-2-6-128,0 5 128,0-5 16,2 0 32,-2 0-48,0 0-128,2 0 144,1 0 48,-3 0-64,0-5 48,0 5-176,0-6 144,2-12-80,0 12-16,0-12 0,-2 18-48,2-8 32,3-14-32,-1 2 0,0 0 0,-4 20 0,7-21 0,2 1-160,-3 11-352,3-10-368,-9 19 880,4-3-1393,1 1-496,-3 0-608,0 2-897,-2 0 3394,0 0-3457,-4 4-1986,4-4 5443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37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46 607 3313,'0'0'0,"-6"-2"928,6 2-928,-7 0 913,-10-2 111,17 2 17,0-3-33,0 3-1008,0-2 929,0-2-49,-5 0-80,5-3-31,0 7-769,0-4 720,0-3 0,3 3-31,-1 2-113,-2 2-576,2-3 480,0 1-192,3 0-128,1 0-15,-6 2-145,7 0 48,-1 0 16,1 0 0,1 0-48,-8 0-16,9 0 48,11 4-16,-11 1-16,12 1-16,-21-6 0,20 7 0,2-1 0,2 1-48,2-1 48,-26-6 0,31 5 0,1-1 32,3-4 0,2 0 16,-37 0-48,40 0 112,-1 0 112,0 0 48,3-4 16,-42 4-288,39-7 288,0-2-80,-4-8-80,-2 13-32,-33 4-96,30-9 64,-1 0-16,-3 3 1,-7 1 31,-19 5-80,18-2 48,-12 0-32,-1 0 16,-1 2-64,-4 0 32,5 0 0,-3 0 0,2 4 0,-2 0 0,-2 1 0,0-5 0,2 4 0,1 3 0,-1-3 48,-2-4-48,0 7-16,0-7 16,0 6 0,0-2 0,0 1 0,-5-1 32,5-4-32,-4 5 96,4-5-16,-4 0-16,-1 0 16,5 0-80,-4 0 48,4 0 64,-4 0 16,4 0-16,0 0-112,0 0 80,0 0-160,-5-3-224,5 3 304,0-6-624,0 1-369,0 3-512,0-2-624,0 4 2129,2-4-2801,1-1-224,1 3-2178,-4 2 5203</inkml:trace>
  <inkml:trace contextRef="#ctx0" brushRef="#br0" timeOffset="1657">1 1349 6162,'0'0'0,"0"0"1601,0 0-272,2-2-65,-2 2-1264,2-7 1153,0 5-161,0-3-287,3 1-177,-5 4-528,6-6 528,-1-1 64,-1 0 1,2 1 15,-6 6-608,5-7 464,1-1-64,1-10-112,-3 14-48,-4 4-240,7-7 209,-1-10-49,1 10 32,0-10-16,-7 17-176,6-7 96,-2-10 16,1 10 16,-1-12 16,-4 19-144,4-9 144,1-11-48,-1 14-80,-2-12-16,-2 18 0,5-6 0,-3-1 0,2 1 48,1-1-16,-5 7-32,4-6 16,3 3 32,-3-1-48,2 2-16,-6 2 16,5 0 0,-1 0-80,1 0 32,1 6 0,-6-6 48,4 7-16,3 10 64,-3-12-48,3 12 16,-7-17-16,4 5 0,-2 14-16,1-12-16,-1 15 16,-2-22 16,2 6-48,0 23 48,-2-12 16,0 3 16,0-20-32,0 21 0,0-1-32,0 0 16,0-1-16,0-19 32,-4 18 0,4 1 32,0-1-32,0-12 0,0-6 0,0 22-32,0-15 32,0 12 0,2-14-16,-2-5 16,2 6 16,0 1-32,1-3 64,-1 1-32,-2-5-16,2 4 32,0-4-16,-2 0 16,2 0 16,-2 0-48,0 0 96,2 0 0,-2 0 0,0-2 32,0 2-128,0-5 48,0-1 48,3-3-48,-1-8 0,-2 17-48,2-7 32,0-13-32,0 12 0,5-14-48,-7 22 48,6-18-176,12 1-144,-14 8-208,5-15-176,-9 24 704,9-6-817,8-12-287,-12 12-401,1-12-384,-6 18 1889,18-6-2305,-16-14-304,4 11 432,1-10-1937,-7 19 4114,0 0 0</inkml:trace>
  <inkml:trace contextRef="#ctx0" brushRef="#br0" timeOffset="1658">505 1008 2513,'0'0'0,"0"0"0,0-2 592,2 0-192,0 0 128,0 2 161,-2 0-689,2 0 912,-2 0 145,0 0 63,0 0-47,0 0-1073,-4 4 944,0 3-160,-1-1-63,1 1-33,4-7-688,-5 17 624,5-17-15,-4 7-129,0-1-48,4-6-432,-5 7 352,1 0-16,4-1 0,0-2-47,0-4-289,-4 5 208,4 1-48,0 1-32,-5-1-32,5-6-96,0 7 48,0 0 16,0-1 0,0-2-32,0-4-32,0 5 64,0-1-64,0 1 16,0-1 16,0-4-32,0 4 48,0 1-16,0-5 0,0 0 16,0 0-48,0 0 80,0 4-48,0-4 80,0 4-48,0-4-64,0 0 48,0 0 272,0 0 17,0 0 31,0 0-368,0 0 384,0 5-256,0-5-64,0 0-16,0 0-48,2 0 80,-2 0-32,3 0-32,-1 0 16,-2 0-32,2 0 0,2 4 48,1-4-48,1 0 0,-6 0 0,7 4 0,-1-4 0,3 0 16,9 0-16,-18 0 0,4 0 48,13 0-48,-10 0 32,10-2-32,-17 2 0,9 0-48,11-2 64,-12 0-32,14 2 64,-22 0-48,7 0-32,10 0-32,-10 0 32,2 4-32,-9-4 64,19 5-48,-12-1 0,12 3 64,-12-1-16,-7-6 0,6 7-16,3-1-16,-2 12-16,-1-18 80,-6 0-32,7 6 16,-1 12-32,-1-14-16,-1 3-16,-4-7 48,2 6-16,3 11 64,-3-17-80,0 18 32,-2-18 0,2 4 48,-2 14-64,0-12-16,0 12 32,0-18 0,-4 6-48,-1 14 48,-1-16 48,-1 16-16,7-20-32,-17 6 16,13 18 16,-3-17-32,-10 13 0,17-20 0,-5 4 0,-1 3 0,-12 10 48,14-13 16,4-4-64,-5 5 80,-12 1 16,13-1-48,-3-1-32,7-4-16,-22 4 80,18 1-64,-14-5 32,14 0 48,4 0-96,-20 0 112,16 0-16,-16 0 0,16 0 32,4 0-128,-20-2 64,16-5 97,-13 3-65,10-3-32,7 7-64,-6-6 64,-12-1-48,18-2 32,-4 1-48,4 8 0,0-18 48,0 14-16,-5-3-32,5 1 0,0 6 0,0-5 0,0 1-48,3 0 0,-1-1 16,-2 5 32,2-2-16,4-2 16,1 1-32,0-1-64,-7 4 96,6-2-305,1 2-239,-1 0-272,-1 0-337,-5 0 1153,4 0-1488,0 0-449,1 0-432,-1 0-433,-4 0 2802,0 0-2561,2 0-1905,-2 0 4466</inkml:trace>
  <inkml:trace contextRef="#ctx0" brushRef="#br0" timeOffset="1659">507 1022 4033,'0'0'0,"-5"0"1761,1 0-240,0-3-96,-1 3-145,5 0-1280,0-2 1137,0 0-177,0 0-48,0 0-79,0 2-833,0 0 768,2 0-128,1 0-175,3-3-129,-6 3-336,7 0 288,-1 0-16,3-2-16,11 2-16,-20 0-240,6-2 176,14 2-64,-14-2-31,16-2-17,-22 4-64,18-5 32,-10 1-16,16 2 32,-6-1-96,-18 3 48,9-2-48,10 0 32,-12 2-65,1-2 114,-8 2-33,18 0 16,-14 0-16,5 4 80,0-4-112,-9 0 32,6 5 0,1-1-16,-1-4-65,-1 4 114,-5-4-33,6 5-33,-4-1-47,3-4-144,-1 4-304,-4-4 528,2 0-784,1 5-369,-1-1-560,-2-4-512,0 0 2225,0 0-2897,-22 5-1505,22-5 4402</inkml:trace>
  <inkml:trace contextRef="#ctx0" brushRef="#br0" timeOffset="14307">1563 48 2609,'0'0'0,"-7"0"448,7 0-448,-17 0 384,12-2 48,-1 0 16,-1-4 33,7 6-481,-4-5 512,0 1 0,4-1 32,-5 1-47,5 4-497,-4-4 448,-1-1 0,1 3 0,0 0-16,4 2-432,-5-2 433,1 0-17,0-1-112,-1 3 16,5 0-320,-4 0 304,0 0 16,-1 0-15,5 0 15,0 0-320,-4 0 320,-1 5-16,1-5 16,0 4-48,4-4-272,-5 0 240,1 5-16,0-1-15,-1 0-17,5-4-192,-6 5 144,-1-1 0,1 0 16,-12 1-64,18-5-96,-4 4 144,-3 0-48,-12 1-48,12 1 16,7-6-64,-17 20 96,10-16-16,1 18 0,-12-4-32,18-18-48,-4 17 16,-3 3 80,-15-3-64,18 5 16,4-22-48,-17 20 0,12 4 16,-1 0-16,-1 2 32,7-26-32,-4 26 64,4 2 16,0 1 32,0 1 16,0-30-128,2 31 113,4-1-65,3 3 0,9 0-32,-18-33-16,6 33 16,14-3 16,-11 1-16,8-5-16,-17-26 0,9 24-16,10-5 48,-12 1 16,2-2 16,-9-18-64,8 6 48,-1 18 0,-1-20 16,1 3 48,-7-7-112,4 17 96,1-17 32,-3 5-16,0 1 0,-2-6-112,2 0 208,0 0-64,-2 0 128,0 0-16,0 0-256,0 0 225,0 0 63,0-2-144,0 0-32,0 2-112,3-7 80,-1 1-160,0-1-384,0 1-609,-2 6 1073,5-9-2017,-1-8-1120,0 10-385,1-10-2257,-5 17 5779,0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52.9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97 287 2353,'0'0'0,"-7"0"1584,-15 0-767,16 4 143,6-4-960,-24 6 913,24-1-65,-7-1-160,3 1-176,0-1-79,4 0-49,-5 1 16,5-1-16,0-4-384,0 7 352,0-3-31,0 2-97,0 1-48,0-7-176,2 17 208,5-12 80,10 14 32,-10-12 32,-7-7-352,9 22 304,8-16-15,-10 21-97,12-8-48,-19-19-144,7 20 192,13 2-112,-12 2 0,14 0 32,-22-24-112,9 24 16,15 0 48,-15 0-16,15 0-32,-24-24-16,19 21 64,-1 1 0,-1-2-64,1-3 64,-18-17-64,17 7 16,-8 15 48,13-16 0,-14 12 0,-8-18-64,22 4 80,-15 0 32,1 3 16,-1-3-16,-7-4-112,6 5 112,-1-1 16,-3 0 49,0-4 15,-2 0-192,0 0 272,0 0 32,0 0 16,0 0-48,0 0-272,0 0 256,-4 0-96,-1-4-32,5 0 0,0 4-128,-4-7 16,4 1-64,0-1-224,0 1-256,0 6 528,-4-7-848,4 0-369,0-1-352,0 1-367,0 7 1936,0-9-2210,0-8-111,0 8 401,0-13-1618,0 22 3538,0 0 0</inkml:trace>
  <inkml:trace contextRef="#ctx0" brushRef="#br0" timeOffset="1">474 280 2785,'0'0'0,"0"-4"816,0-3-80,0 7-736,-4-6 865,0 3 15,-1 1-47,1 2-65,4 0-768,-7 0 720,1 5-127,-1-1-33,1 0-64,6-4-496,-7 5 448,3 1-15,-3-1-17,3 1 0,4-6-416,-5 7 384,1-1 48,4 1-32,-4-1-15,4-6-385,-5 5 400,5 1-96,-4 1 64,-3-1-112,7-6-256,-6 7 256,-14 10-48,16-10-96,-3 12 65,7-19-177,-26 7 96,9 17-16,-3-7-48,-4 3-16,24-20-16,-22 22 0,-2 2 16,2 2 64,-2-2-64,24-24-16,-24 28 48,3-1-48,-1-3-32,2 0 80,20-24-48,-17 21 0,10 1 32,-15-4-16,18-12 0,4-6-16,-7 22 0,1-18 48,2 3-32,-1 0 16,5-7-32,-4 6-32,4-2 64,0 1-64,0-1 64,0-4-32,0 0 64,0 0 0,4 0 96,3 0-64,-7 0-96,6 0 48,12-2-96,-12-2-320,16-3-449,-22 7 817,18-6-1504,-1-1-769,5-13-865,-3 12-2784,-19 8 5922</inkml:trace>
  <inkml:trace contextRef="#ctx0" brushRef="#br0" timeOffset="2454">697 537 1920,'0'0'0,"0"0"0,-18 0 785,12 0-81,-16-2 192,18-2 161,4 4-1057,-7-2 1104,3-3-31,-1 3-97,-1 0-159,6 2-817,-7-2 640,3 0-176,0-1-112,-1 1-79,5 2-273,0 0 304,0 0 0,0 0-16,0 0 0,0 0-288,2 0 256,3 0-80,1 0-16,1 0-48,-7 0-112,9 5 48,8-1 0,-8 0-32,17 1 33,-26-5-49,17 4 16,5 0 48,-2 1-48,2-1 32,-22-4-48,21 5 16,3-5 48,0 4 16,3-4-48,-27 0-32,28 0 64,-2 0 0,0 0-16,1-2 16,-27 2-64,21-5 48,1 1-16,-2 0 64,-11-1-32,-9 5-64,21-4 80,-14-3 16,13 1-32,-12-1 16,-8 7-80,20-6 64,-16-1 16,3 3-32,-1-1-32,-6 5-16,7-2 48,-3 0-32,-2 0-16,-2 0-16,0 2 16,3 0 0,-3 0-32,0 0 80,0 0-32,0 0-16,0 0 32,0 4-16,0-4 0,0 4-48,0-4 32,0 5-112,-5-1-144,1-4-224,-3 5-353,7-5 833,-17 4-1248,13 0-433,-16 1-416,16-5-112,4 0 2209,-24 0-1777,17 0-1392,7 0 3169</inkml:trace>
  <inkml:trace contextRef="#ctx0" brushRef="#br0" timeOffset="2455">749 328 3809,'0'0'0,"0"0"0,0-2 1297,0-3-1,-6 1-63,1 2-96,5 2-1137,-4-2 992,4 0-272,0 2-304,0 0-207,0 0-209,0 4 160,0 0 48,0 3 96,0 12 16,0-19-320,2 7 304,2 17-80,3-4 32,2 4-31,-9-24-225,8 26 256,10 0 0,-12 5-96,1-3-32,-7-28-128,7 26 64,-1 0-32,1 0 16,1-2 16,-8-24-64,7 24 64,-1-4 0,1-13 0,0 17 0,-7-24-64,6 6 16,-2 1-16,1 10 16,-1-17 80,-4 0-96,2 5 128,1-5 0,-1 4 48,0-4-16,-2 0-160,0 0 160,0 0 65,2 0-17,0 0 0,-2 0-208,2-2 128,1-5-256,1 3-432,3-3-529,-7 7 1089,6-8-1793,3-10-736,-3 9-496,1-17-2162,-7 26 5187,0 0 0</inkml:trace>
  <inkml:trace contextRef="#ctx0" brushRef="#br0" timeOffset="2456">1417 276 2225,'0'0'0,"0"4"1248,0 0-448,0-4 65,0 0-865,0 5 816,0-1-31,0-4-65,-5 4-80,5-4-640,0 0 657,-4 5 31,4-1-48,-4 1-96,4-5-544,-5 6 449,1 1-65,0-1-64,-1 12-48,5-18-272,-4 4 256,0 3-96,-1-1 0,1 1-64,4-7-96,-5 19 64,1-14 96,0 1-32,-1 1 81,5-7-209,-4 17 160,0-17-16,4 7-32,-5 10-32,5-17-80,0 0 144,0 7-64,-4-1 32,4-1 32,0-5-144,-4 4 80,4-4 16,0 4-16,0-4-16,0 0-64,0 5 16,0-1 16,2 0 32,0-4-48,-2 0-16,2 5 64,5-5 0,-3 0-48,3 0 64,-7 0-80,8 0 16,10 4 0,-14-4 32,14 0-32,-18 0-16,4 0 48,13 0-64,1 0 16,-9-2 0,-9 2 0,28-2 16,-8 2 0,-12-2 16,14 2-32,-22 0 0,7-3-32,12 3 32,-12 0 0,2 0-16,-9 0 16,17 0 16,-13 0-16,3 5 0,-1-1-16,-6-4 16,7 5-48,0 1 32,-1-2 0,3 3 32,-9-7-16,9 7 0,-1-1-16,1 14-32,8-14 32,-17-6 16,5 18 0,4-12 0,-1 12-48,-1-14 16,-7-4 32,9 18-32,-3-12 0,-2 16 64,1-18-16,-5-4-16,2 22 16,-2-18 16,0 3-32,0 13 64,0-20-64,-7 4 112,-10 3 16,13 10 113,-14-13 63,18-4-304,-6 7 320,-18-1-16,6 1-64,1 0-128,17-7-112,-18 6 160,1-2-80,-3 3 16,3-3 16,17-4-112,-7 5 32,-17-1 32,18-4-16,-18 4-16,24-4-32,-7 0 64,-19 0-48,19 0 113,-10 0-65,17 0-64,0 0 80,-7 0-16,1 0 32,-1 0 16,7 0-112,-4-2 96,4-2-16,0-3 16,0 1-96,0 6 0,0-7 48,2 3-32,2-3-32,-1 3 64,3-3-48,-6 7 0,2-6 0,3-1-32,-1 1 80,-4 6-48,9-5 0,8 1 0,-12-2 32,1 3-64,-6 3 32,5-2 80,-5 2-80,2-2-32,0 2-16,0 0 32,0 0-256,-2 0 272,2 0-496,3 0-273,-1 4-399,3 1-385,-7-5 1553,4 0-2097,3 4-592,-3-4-257,18 7-1376,-22-7 4322,0 0 0</inkml:trace>
  <inkml:trace contextRef="#ctx0" brushRef="#br0" timeOffset="2457">1478 356 2737,'0'0'0,"-4"-2"624,-3-2 32,7 4-656,-20-7 641,16 1-17,-3-1-16,3 1 32,4 6-640,-4-7 641,4 3-33,0 2 0,0-5-63,0 7-545,0-7 528,0 1 48,2-1-32,2 1-15,-4 6-529,7-7 464,2-1 0,8-1-16,-10 2-16,-7 7-432,6-6 417,12-1-161,-14 3-64,5-3-128,-9 7-64,19-2 48,-14-2-80,12 2 64,-8 2 0,-9 0-32,24 0 0,-7-3 48,3 1-48,4 0 32,-24 2-32,24-2 0,0 2 32,-4 0-16,-12 0-64,-8 0 48,20 0-32,-16 4-96,3 1-304,-3-1-305,-4-4 737,2 4-1136,-2 1-449,0 1-416,0-1-256,0-5 2257,-17 0-1825,17 4-1344,0-4 3169</inkml:trace>
  <inkml:trace contextRef="#ctx0" brushRef="#br0" timeOffset="2458">1884 42 2657,'0'0'0,"0"0"0,2-6 768,2-1-16,5-2 81,8 3-1,-17 6-832,7-7 801,0 3-113,-1 2-144,1 2-96,-7 0-448,6 0 320,1 0 33,-1 4-113,1 14 0,-7-18-240,6 6 320,1 18-16,10-2 80,-10 2-64,-7-24-320,17 24 257,-8 2-33,11-2 32,-14-2 0,-6-22-256,26 22 272,-6 0 80,4-1-48,-2 1 0,-22-22-304,22 20 273,0-1-145,-1 3 32,-1-2-48,-20-20-112,9 20 16,15 1 32,-18 3-32,12-2 0,-18-22-16,6 24 48,1 5-32,-1-5-16,1 6 0,-7-30 0,6 28 48,-1 1-32,-1 1-16,-2-3 0,-2-27 0,5 26-16,-3-4 0,-2-1 32,0-1-16,0-20 0,0 17 16,-4 3 48,-1 0-16,-1-1 80,6-19-128,-7 18 144,-13-12 112,14 16 64,-14-15 32,20-7-352,-6 17 337,-16-12-113,15 1-48,-12 1-32,19-7-144,-5 4 112,-1 0 0,-1 1-48,-10-1-16,17-4-48,0 4 64,-7 1-16,-10-5 16,17 4-32,0-4-32,-7 5 48,3-5-48,0 4 16,4-4-32,0 0 16,0 0 16,0 0 16,0 0 32,0 0-64,2 0 0,0 0 48,2-2-32,3 0-16,-7 2 0,6-3 0,1 1 32,-1 0-16,1-5 48,-7 7-64,9-6 48,-3-1-16,3 3 32,-2-3 0,-7 7-64,6-6 80,1-1 16,-1-1-96,-4-1-96,-2 9 96,5-7-256,-3 1-256,0-1-176,0 1-369,-2 6 1057,0-5-1472,0 3-449,-4 0-544,-3 2-273,7 0 2738,-24-2-2177,20 2-1136,4 0 3313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56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96 3185,'0'0'0,"0"-2"896,0 2-896,0-2 1009,0 0-1,0 2-79,0 0-129,0 0-800,0 0 720,0 0-159,-4 0-97,4 0 0,0 0-464,-5 6 368,5 1 32,-4 10 33,4-12-65,0-5-368,-5 17 320,5-10-48,-4 15-80,0-16-16,4-6-176,-5 26 192,5-8 0,-4-1-15,4-10 47,0-7-224,-4 22 160,4-16 32,0 1-32,0 12 16,0-19 16,0 7 16,0-1 48,0-1 48,2 1 33,-2-6-49,0 0-64,0 0-16,0 0-208,0 0 112,2 0 64,0 0-16,-2-2-64,0 2-96,2-2 176,3 0-64,-3-3 0,2-1-32,-4 6-80,5-7 64,-3 1 0,4-1-16,-1-10 48,-5 17-96,4-5-16,3-3 16,-1-10 16,1 14-16,-7 4 0,17-7 96,-12-10-96,3 15 16,10-5-16,-18 7 0,4-6-48,5-1 32,0 3-32,-1 2 48,-8 2 0,9-3 0,8 3 48,-12 0-48,4 0-16,-9 0 16,8 5-48,-1-1 0,-1 3 16,1-3-16,-7-4 48,6 17 80,1-12-128,-3 14 48,-1-12 0,-3-7 0,6 20 0,-2-14 16,1 16-32,-1-15 16,-4-7 0,2 24 0,5-18-32,-1 16 16,1-16-16,-7-6 32,7 22-32,-3-15-16,0 15 16,3-16 32,-7-6 0,6 20 32,-3-14-16,-1 14-16,-2-13-16,0-7 16,0 6 16,0 12-16,-5-14 32,-1 2-32,6-6 0,-18 7 16,12 10 0,-16-12 16,15 1 16,7-6-48,-26 7 16,9-3 16,-3 1-16,-2-1-16,22-4 0,-17 4 32,-3 1-32,3-5 16,-1 0 16,18 0-32,-6 0 0,-18 0 32,19 0 16,-1 0 1,6 0-49,-18-2 48,18-3-16,0 3-16,-4-2-16,4 4 0,0-3 32,0-3-64,0 2 16,0-3 16,0 7 0,2-17-32,0 14 64,3-3-16,1-3-16,-6 9 0,7-6 0,-1-1 0,1 0 0,0 1-16,-7 6 16,8-7-32,-1-1 32,-1 1 32,3 1-16,-9 6-16,7-3-16,1 1-161,-1 0-255,-1 0-256,-6 2 688,7-2-1057,0-1-351,-5 1-353,2 0-224,-4 2 1985,2-2-2289,-2 0 0,-35-24-16,35 23-432,0 3 2737,0 0 0</inkml:trace>
  <inkml:trace contextRef="#ctx0" brushRef="#br0" timeOffset="552">5 197 2225,'0'0'0,"0"-9"1136,-5-8-496,5 10 33,0 7-673,0-17 768,0 10 48,0-2-47,0-8-97,0 17-672,0-7 608,2 1-15,5-3-81,13 0 48,-20 9-560,6-17 512,18 10-80,-4-1-63,-3-1-81,-17 9-288,20-7 256,-3 1-32,1-1-32,-10 3-32,-8 4-160,22-4 96,-15 1-96,15 1 48,-14 0-48,-8 2 0,22-2 32,-15 2-16,15 0-32,-16 0 16,-6 0 0,18 6 0,-14-1-16,2-1 32,1 0 48,-7-4-64,7 5 16,-1-5 32,1 0 32,-1 0-48,-6 0-32,7 0 80,-1 0 16,1 0-64,-1 0-32,-6 0 0,7 0-112,10 0-224,-10-5-496,10 1-673,-17 4 1505,7-4-2401,-3-5-160,3 2-1569,-7 7 4130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4:58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415 1 2401,'0'0'0,"-5"4"672,-1 0 0,-14 3 193,16 0 159,-16-1 1,20-6-1025,-4 7 992,-3-1-96,-15 1-191,16 10-193,6-17-512,-20 5 384,16 1-96,-3 12-32,-10-12 1,17-6-257,-4 18 192,-3-12 0,0 18-64,1-6-32,-12 1-16,18-19-80,0 22 96,-6 2-48,-1 0 96,7-24-144,-17 26 64,10-2 64,1 0-16,-14-2 32,14 2 32,6-24-176,-18 22 176,12-3 96,-14 3 33,16-4 31,4-18-336,-18 17 400,12 1-48,-12-12-48,14 18 64,4-24-368,-20 5 257,14 14-17,-12-14-64,14 12-128,4-17-48,-7 7 16,3 10 16,0-10-32,-1-1 16,5-6-16,0 18 0,0-14 0,0 2 32,2 14-64,-2-20 32,5 4 32,-1 1-16,0-1 0,1 1 48,-5-5-64,2 0 0,5 4 48,-1-4 16,-4 0-64,5 0-64,-1 0-160,-1 0-128,1-4-129,-6 4 481,7-7-560,-1 0-144,1-10-289,2 13-415,-9 4 1408,6-18-1857,3 1-480,-3-3 144,1 3-1665,-7 17 3858,0 0 0</inkml:trace>
  <inkml:trace contextRef="#ctx0" brushRef="#br0" timeOffset="1">330 354 5490,'0'0'0,"0"-2"1425,0 2-1425,0-2 1056,0 0-368,0 2-255,2 0-193,-2 0-240,2 0 160,0 0-80,-2-3 48,2 3 64,-2 0-192,3 0 224,-1 0 64,2 0 0,0 0-64,-4 0-224,5 0 193,-1 0-129,-2 5 0,1-5-16,-3 0-48,4 4 64,-2 1 32,2-5 16,1 0 80,-5 0-192,6 4 176,1-4 48,2 0-48,8 0-32,-17 0-144,7 0 96,1 0-16,10 0-48,-12 0 16,-6 0-48,7 0 16,2 0-16,-3 0 0,1 4-32,-7-4 32,8 0 32,-1 0-48,0 0 32,-1 0 0,-6 0-16,7 5-16,1-1 16,1 3-32,-2-1-16,-7-6 48,6 7-16,-4 10-48,1-13 48,-3 14-32,0-18 48,0 6 0,-5 16 64,-1-15-16,-12 21-32,18-28-16,-6 7 64,-16 21-48,15-8 0,-19-3 0,26-17-16,-17 20 0,-3-14 48,13 18-16,-17-6 32,24-18-64,-6 6 144,-14 14 113,14-16 63,-1 1-16,7-5-304,-6 6 256,-1 1-128,3-1 16,-1-1-80,5-5-64,0 0 128,0 4 64,0-4-64,0 0 32,0 0-160,0 4 64,0-4-48,3 0 32,1 0-32,-4 0-16,4 5 65,3-5-17,-1 4 16,14-4-16,-20 0-48,7 0 16,14 0 32,-12 0-48,13 0 0,-22 0 0,20 0 0,1 0 16,3 0 16,0 0-32,-24 0 0,22 0 48,0 0-48,-5 0 32,-8 0 0,-9 0-32,22 0 0,-15 0 112,1 0-96,1 0 96,-9 0-112,9 0 96,-3 0-64,-1-2 112,-3 0-96,-2 2-48,4 0 64,-2 0 0,1-2 0,-1-1-32,-2 3-32,0-2-144,0 0-496,0 0-961,0 2-1344,0 0 2945,-7-2-3698,-12-3-1905,19 5 5603</inkml:trace>
  <inkml:trace contextRef="#ctx0" brushRef="#br0" timeOffset="905">1067 1065 3521,'0'0'0,"-4"0"720,4 0-720,-5-4 689,1-2-81,0-3-96,-1 2-48,5 7-464,-4-6 417,4-1 79,-4 3 96,4-1 80,0 5-672,-5-2 753,5-2-81,0 2-16,0 0-127,2-1-81,3 3-32,1 0-80,1 0-96,-7 0-240,9 0 304,-1 0-63,10 0 15,-12 5 48,-6-5-304,24 0 288,-4 0 16,0 0 32,6-2-48,-26 2-288,26-3 273,4-3-65,3-1-64,2 1-32,-35 6-112,37-7 32,5 1 16,-1-12-32,-2 14-16,-39 4 0,35-7 48,0-10-32,-2 15-16,-7-3 0,-26 5 0,22-2-16,-13 2 32,-1 0-32,-1 0 16,-7 0 0,4 4 16,-2 3-64,-2 0 16,0-1 32,0-6 0,0 4 0,0 1 16,0-1 32,0 1-48,0-5 0,0 4-32,0 0 64,0 1-64,0-1 64,0-4-32,0 4 32,0-4 0,0 5 32,-4-1-64,0-4 96,4 0-96,-5 4 32,1-4-32,0 0-128,-1 0-208,1 0-193,-3 0-271,3 0-176,-3 0-337,7 0 1313,-6 0-1569,-1-2-304,1-4-191,-1-1 223,7 7 1841,-6-17-3602,6 17 3602</inkml:trace>
  <inkml:trace contextRef="#ctx0" brushRef="#br0" timeOffset="906">1316 705 2193,'0'0'0,"-5"-2"1600,-1-4-719,-14-1 79,20 7-960,-4-6 993,0-1 79,-3 1-15,0 3-81,7 3-976,-4-4 848,0 2-95,4 2-209,0 0-48,0 0-496,0 0 336,0 6-144,0 12 17,2-1-129,-2-17-80,2 22 96,2 4-32,3 5 0,0 2 80,-7-33-144,4 37 208,0 0 32,1 2 16,1-2 0,-6-37-256,5 33 208,1 2-32,1-5 0,-1-1-96,-6-29-80,7 24 80,1-3-15,-1-3-65,0-12 64,-7-6-64,4 20 32,0-16 64,1 1 32,-1 1-16,-4-6-112,2 5 160,0-1 16,1-4 32,-3 0-48,0 0-160,0 0 192,0 0-48,0 0 16,0 0 0,0 0-160,0 0 144,0 0-32,0-2 33,-5-2-1,5 4-144,0-7 112,0 0-208,0 1-353,2-3-415,-2 9 864,3-17-1505,-1 8-768,4-11-944,-12-23-961,6 43 4178,0-26-4178,0 26 4178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5:00.1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383 123 6611,'0'0'0,"0"0"1520,0 0-399,0 0-1121,2-2 832,-2-3-160,0 1-255,0-3-113,0 7-304,0-6 256,0 1 0,0-1 144,0 2 48,0-3-15,0 3-1,0-1-128,0 1-64,0 4-240,0-4 224,0 1-32,-4-1 32,-1 2-48,5 2-176,-4-5 144,-1 1-15,1 0-17,-2-3 0,6 7-112,-7-4 112,0-1 0,-10 3 16,13 0 48,4 2-176,-18-4 160,12-1 0,-21 3-16,10 0-80,17 2-64,-20-2 112,1 0-64,-1 2 16,0 0 16,20 0-80,-19 0 32,-1 4 16,1-4-48,-1 7 0,20-7 0,-18 17 0,1-13 0,10 20-16,-10-6 16,17-18 0,-7 24-32,-10 4 32,13 3 0,-1 4 0,5-35 0,0 37 48,-4 2-96,4 0 48,0 3 0,0-42 0,0 37 0,0-2 32,2-5-64,0 1 0,-2-31 32,5 28-32,1-4 16,12 0 16,-10-4 48,-8-20-48,24 6 32,-6 16 144,1-17 0,3 1-16,-22-6-160,26 7 225,3-3-97,-1 0-48,1-4 32,-29 0-112,32 0 96,3 0 0,0 0-16,0 0 16,-35 0-96,31 0-32,-1-2 32,1 0 32,-1 0-32,-30 2 0,26-2 16,1-1-16,-6 1 48,1 0 0,-22 2-48,18-4 48,-10 2 32,12-3-64,-16 1-16,-4 4 0,7-5 128,-3-1-80,-2 2 64,-2-1 16,0 5-128,0-4 48,-4 2-32,-2-1-16,-12 3 0,18 0 0,-4 0 0,-16 0 0,14 0 32,-25 0 0,31 0-32,-20 0 0,-1 0-32,1 5-112,0 1-192,20-6 336,-19 7-672,-1-3-337,3 1-591,10-5-802,7 0 2402,-22 0-3425,22 4-2962,0-4 6387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5:03.990"/>
    </inkml:context>
    <inkml:brush xml:id="br0">
      <inkml:brushProperty name="width" value="0.05" units="cm"/>
      <inkml:brushProperty name="height" value="0.05" units="cm"/>
      <inkml:brushProperty name="color" value="#ED1C24"/>
    </inkml:brush>
  </inkml:definitions>
  <inkml:trace contextRef="#ctx0" brushRef="#br0">1 3149 4081,'0'0'0,"0"-7"897,0-12 95,2 12-31,-2 7-961,4-19 864,3 14-160,-5 1-191,2-3-113,-4 7-400,2-2 304,3-2-128,-3 2-48,2 2-96,-4 0-32,5 0 16,-1 0 0,3 0 16,-1 4 64,-6-4-96,7 4 144,10 1 64,-15-1 96,5 0 17,-7-4-321,9 5 400,8-1 0,-10-4 16,-1 0 0,-6 0-416,9 5 353,0-5-81,8 0-64,-10 0-64,-7 0-144,19 0 96,-12 4-48,12-4-16,-12 4-16,-7-4-16,20 5 16,-14-1 16,14 0-16,-11 1-32,-9-5 16,21 6 16,-3 1-16,1-3 16,-1 3 16,-18-7-32,17 6 32,3-1 32,0-1 112,-1 0 112,-19-4-288,9 5 304,15-5 33,-7 0-33,1 0-80,-18 0-224,17 0 144,5 0 0,0 0 80,2 0-16,-24 0-208,26 0 240,0-2-80,-2-3-112,3 1-16,-27 4-32,26-2 48,-2-1 0,-2-1-32,-1 2 32,-21 2-48,24-7 16,-4 3-16,4 2 32,-2 0 16,-22 2-48,19 0 16,3 0 80,-2 0-80,2 0 32,-22 0-48,19 0 81,-1 0-65,1 4 80,-1-4-48,-18 0-48,22 0 48,0 0 16,-1-2-16,3-3 32,-24 5-80,24-4 48,3 0 0,-1-1 16,2 1-32,-28 4-32,28-4 64,1-1-16,-3 1-48,0 0 48,-26 4-48,29-3 0,-1 1 32,0 0-16,-2 0 32,-26 2-48,24-2 32,3 2-16,-1 0-16,0 0-16,-26 0 16,24 0 0,2 0-32,-2 0 32,0 0 48,-24 0-48,24 0 0,5 4 32,-5 0-32,2 1 16,-26-5-16,24 4-16,2 0 16,2 1 48,-2-1-32,-26-4-16,29 5 32,-1-5-128,3 0-48,1 0 352,-32 0-208,35 0 192,2-3 144,3 1 16,-3 0-336,-37 2-16,35-7 0,2 3 32,-4-2-16,1 3 16,-34 3-32,38-2 32,-1 0 16,-2 0-48,-3 0 16,-32 2-16,31 0 32,-3 0-64,3-3 32,-1 1 0,-30 2 0,29-2-16,1 2 64,-1 0-48,-3 0 0,-26 0 0,30-2-32,-4 2 32,1 0 0,-1-2 32,-26 2-32,26 0 16,2-2-16,1-1 0,-1 1-16,-28 2 16,28 0-32,1-2 32,-3 2 0,2-2-16,-28 2 16,33-2 16,0-5-16,0 5 48,1-5-48,-34 7 0,35-4 0,0 0 0,0-1-16,2 3 32,-37 2-16,35-4-16,0 2-16,0-1 129,-4-1-17,-31 4-80,34-4 144,1 1-32,0 1-112,0 0-32,-35 2 32,37-4-16,-4 2 16,4-1 0,-2 3 0,-35 0 0,35 0 0,0 0 16,0-2-16,0 2 0,-35 0 0,35 0-16,-1-2 16,-1 2-32,4 0 64,-37 0-32,33 0 48,2 0-80,0 0 80,-5 0-64,-30 0 16,35 0 0,-6 0 0,1 0-32,3 0 64,-33 0-32,35 0-32,0 0 64,2 0-32,0 0 0,-37 0 0,39 0 0,3 0 0,-3 0-32,0 0 64,-39 0-32,42 0 0,-1 0 16,1-2-16,-1 2-16,-41 0 16,41 0-32,-1 0 16,-1 0 16,0 0 16,-39 0-16,37 0 32,0 0-16,1 0-32,-1 0-16,-37 0 32,37 0-16,0 4 16,-2 1 0,0-5 48,-35 0-48,37 4 16,-2-4-16,0 4-16,4 1-16,-39-5 32,35 0-16,4 4 16,-2 0 0,2-4 0,-39 0 0,40 0 0,-3 0 0,2 0-32,-2 5 32,-37-5 0,37 0 32,0 0-16,0 0 16,3 0-16,-40 0-16,41 0 32,1 0-32,1 0 16,-1-2-32,-42 2 16,41-5 0,1 1 0,1 2-32,3-3 16,-46 5 16,41-2 0,5 0 16,-4 0 16,4 0-32,-46 2 0,43 0-32,-1 0 16,-3 0-16,0 0 32,-39 0 0,42 0 32,-5 0-32,2 0 16,-2 0 16,-37 0-32,33 0 0,2 4-32,0-4 32,0 4 0,-35-4 0,37 5-16,-2-1 32,6 0-16,-4 1 0,-37-5 0,42 4 32,-3-4-32,0 4-32,0-4 32,-39 0 0,40 0 0,-1 0 0,2 0 0,-1 0-16,-40 0 16,39 0 0,5 0-32,-3 0 32,3 0 0,-44 0 0,43 0 32,1 0-16,-3 0-64,1-2 32,-42 2 16,41 0 16,-4-2-16,3 0 48,-3 0 0,-37 2-48,39-5 0,0 3 64,1 0-64,-3 0 16,-37 2-16,41-2 0,-4-1-16,2 1 64,1 0-80,-40 2 32,37-2 0,0 0 0,-2 2-16,2 0 16,-37 0 0,39 0-32,0 0 32,3 0 32,-5 0-32,-37 0 0,39 0 0,-4 0 16,0 0-16,0 0 0,-2 0-16,-33 0 16,32 0-64,1 0 48,2 0 32,0 0 16,-35 0-32,37 0 0,2 0 0,-4-2-48,-35 2 48,39-3-32,-39 3 32,40 0 0,-1 0 0,0 0 0,-2-2 0,-37 2 0,40 0-64,-1-2 32,0 2-48,-39 0 80,44 0 0,-44 0 0,39 0 32,0 0-80,1 0 64,-3 0-16,-37 0 0,37 0 0,2 0 48,-2 0-48,0 0-16,-37 0 16,37 0 0,0 0-32,3 0 64,-1 0-64,-39 0 32,39 4 32,3 1-32,-3-5-32,0 0 32,-39 0 0,37 0-16,0 0 16,3 0-32,-1 0 64,-39 0-32,41 0-32,-1 0 32,1 0-16,1-2-16,-42 2 32,43-3 0,3 1 0,-4 0 0,-3 0 0,-39 2 0,39-2-16,0-3-16,-2 3 64,5 0-32,-42 2 0,39-2-225,3 0-31,1-1-16,-1 1 16,-42 2 256,46-2 0,-1 0 0,1 2 0,2-2 0,-48 2 0,48-3 16,7 1 16,-1 0-32,5 0-48,-59 2 48,61-7-32,3 1 32,-3-1 0,2 1 32,-63 6-32,61-5 0,-2 3 0,4-2 0,-2-3 0,-61 7 0,59-2-32,4-4 16,-6 1 16,2 3-32,-59 2 32,61-2 224,-4 0-320,4 2-32,-2-3 64,-59 3 64,61 0-320,0-2 352,-4 0-32,2 2 16,-59 0-16,54-2 0,3 0 48,-2 0-48,1-3 32,-56 5-32,61-4 16,0 2-32,1-1 64,-4 1-32,-58 2-16,55-2 32,-3-2 16,3-1-48,2 3 16,-57 2-16,56-2 48,1-2-64,2 1 16,-2-1 0,-57 4 0,56-4 48,1 2-96,-2-3-48,1 3 16,-56 2 80,57-2-112,-2 0 128,1 2 32,-5-3-48,-51 3 0,52-2-16,-4 2 16,-2 0-32,4 0 64,-50 0-32,46 0 16,4 0-16,0 0 32,0-2-64,-50 2 32,51-2 0,-6-2 32,3 1-16,-2 3 16,-46 0-32,46 0 16,2 0 16,0 0-16,4 0 16,-52 0-32,55 0 16,2 0 16,-3 0-32,1 0-32,-55 0 32,52-2-16,-2 0 16,-2 0-32,2 0 64,-50 2-32,48-3 64,-2 1-32,4 2 16,1 0 0,-51 0-48,50-2-48,2 0 64,-6 0-16,2 2 0,-48 0 0,46 0 48,0-2-16,-1 2 32,3-3-16,-48 3-48,46-2 0,0 0 48,0 0-48,-2 2 32,-44 0-32,43 0 0,-1 0 16,3-2 16,-1-1-16,-44 3-16,42-2 48,-1-2 16,-6 2-48,0 0 64,-35 2-80,33-5 0,1 1 64,-5-3 16,-3 1-16,-26 6-64,22-7 128,-3 1 1,1-1-81,-2 1 32,-18 6-80,21-5 48,3-1-48,0-1 48,7 3-16,-31 4-32,26-7 16,2 5 16,-1 0-32,1 0-32,-28 2 32,33-3 0,-5 1-16,7 2 16,-7-2 0,-28 2 0,24 0 0,0 0-32,-6 0-48,1 0-193,-19 0 273,9 0-656,11 0-640,-14 0-1330,1-2-2112,-7 2 4738,2-7-7171,-2 7 7171</inkml:trace>
  <inkml:trace contextRef="#ctx0" brushRef="#br0" timeOffset="1064">15830 16 3457,'0'0'0,"2"-2"704,-2 2-704,6-2 785,1-3-17,-1 3-48,1 0-127,-7 2-593,2-2 480,3 2-64,-1 0 16,0 0-15,-4 0-417,5 0 464,1 0 0,1 0-32,1 0 16,-8 0-448,18 4 417,-12-4-81,1 4-96,10 3-48,-17-7-192,7 7 96,2 10-80,10 0 32,-12 1-48,-7-18 0,17 22 16,-10 10-16,10 3 0,-10 7 0,-7-42 0,9 48 0,8 4 48,-15 1-48,5 3 48,-7-56-48,6 57 16,12 4-16,-12 0 80,3 2 0,-9-63-80,7 64 256,-7-64-256,6 63 528,1 0 113,-1-4 47,14-4-128,-20-55-560,6 54 256,12 1-31,-12-5-17,12-2 48,-18-48-256,9 46 256,12-7 48,-14 3-96,15-3-48,-22-39-160,6 35 160,3 6-96,0-4 0,-3 3 16,-6-40-80,7 37 0,-1 0 16,1 0 0,0 0 32,-7-37-48,6 39 32,1 0 32,-1-1-64,-1 3 0,-5-41 0,6 37 48,1 4 16,-1-1-16,3-5 33,-9-35-81,9 37 96,-1-7-32,1-1 32,9 1 16,-18-30-112,4 29 144,5-3 0,10 0-16,-10-2-16,-9-24-112,22 17 96,-13 5-16,10-2-32,-1 2 16,-18-22-64,8 21 80,14-3-16,-15 2 16,-1-14-64,-6-6-16,18 20 128,-16-16-48,4 3-16,1 12 32,-7-19-96,7 5 32,-1 1-16,1 14 16,-1-14-32,-6-6 0,7 27-32,-5-6 64,0 3-32,0-4 16,-2-20-16,2 20 48,1-3-16,-1-10-32,0 17 48,-2-24-48,2 6-16,-2 18 32,0-17 16,0 10 16,0-17-48,-4 5 97,4 1-49,-5 14 32,1-16-16,4-4-64,-4 7 64,-1-1 0,1 1-32,0-3 16,4-4-48,0 4 32,0 1 16,0-5-32,0 0 32,0 0-48,0 0 80,0 4-48,0-4-16,0 0 96,0 0-112,2 0 48,-2 0 16,2 0 48,0 0-32,-2 0-80,2-2 64,1-2 16,1-3 0,-2 3 0,-2 4-80,7-7 16,-3 1 48,-2-12-96,0 12-144,-2 6 176,5-7-432,-3-10-352,2 10-481,1-13-640,-5 20 1905,2-17-2833,-2-3-977,-24-21-1344,24 17 1120,0 24 4034,0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05:06.314"/>
    </inkml:context>
    <inkml:brush xml:id="br0">
      <inkml:brushProperty name="width" value="0.05" units="cm"/>
      <inkml:brushProperty name="height" value="0.05" units="cm"/>
      <inkml:brushProperty name="color" value="#ED1C24"/>
    </inkml:brush>
  </inkml:definitions>
  <inkml:trace contextRef="#ctx0" brushRef="#br0">1141 387 6162,'0'0'0,"0"0"0,7-9 1585,10-11-641,3 3-111,-2 10-65,-18 7-768,8-8 721,14-1-129,-18 0-208,3 3-112,-7 6-272,7-3 288,-5 3 0,-2 0 49,-5 0-1,5 0-336,-6 0 352,-14 7-32,16-1-32,-18 16 16,22-22-304,-20 18 256,1 1-32,-7 8 1,-1 3 15,27-30-240,-28 35 256,-3 2 64,-1 5-64,-8 1-80,40-43-176,-37 44 144,-2 2-80,4-1-16,2 1 0,1-2-32,-1-3-32,0-4 32,3 1-16,30-38 0,-29 32 32,8-1 16,1-7-16,0-2 16,20-22-48,-17 19 32,10-1 16,-19-12 16,20 16 0,6-22-64,-24 4 145,17 14-49,-10-14 16,10 1 16,7-5-128,-17 6 144,10-1-32,-13 1 64,16-6-64,4 0-112,-7 4 144,1-4 128,-12 0-16,18 0 48,0 0-304,-4 0 240,-2 0-111,6 0-33,-5-2-64,5 2-32,0-2 0,0 0-32,0 0 64,0 2-32,0-2 0,2 2 0,1 0 0,-3 0 0,4-3 0,0 3-48,1-2-80,1 0-193,-6 2 321,5 0-448,-1 0-144,2-2-96,1-3-65,-7 5 753,4-6-816,3-3-65,-1-8-191,-1 10-209,-5 7 1281,6-9-1552,-1-10-401,-1 10-544,-8-45 96,4 54 2401,0-22-3538,0 22 3538</inkml:trace>
  <inkml:trace contextRef="#ctx0" brushRef="#br0" timeOffset="1">954 57 4337,'0'0'0,"2"-8"689,-2 8-689,4-20 512,3 11-64,-1 0-64,-3 3 81,-3 6-465,0-2 416,0-1-96,0 3-64,0 0-160,0 0-96,0 0 96,0 5 32,0-1 48,0 3 64,0-7-240,0 17 321,-5-10-17,-1 15 32,-14-5 64,20-17-400,-6 18 336,-18 1 32,6 3-47,-4 2-33,22-24-288,-24 26 336,0 5-48,-6 1-16,1 8-16,29-40-256,-30 41 240,-5 3 16,0 4 49,-2 0-49,37-48-256,-39 48 240,2 2-96,-3 0-64,3 2-16,37-52-64,-33 57 16,-6 0 0,-4 0-16,-3 2 48,46-59-48,-44 52 48,5-4 80,13-9 48,-1-10 48,27-29-224,-19 26 304,-1-4-48,1-3 65,1-12 79,18-7-400,-6 19 416,-18-14 48,19 1-48,-12-1-31,17-5-385,-5 6 304,-1-1-48,-1-5-32,1 4 16,6-4-240,-7 0 144,1 0 16,-1 0-32,3 0-32,4 0-96,-5-2 96,5 0-16,0-1 16,0-1-48,0 4-48,0-2 48,0 0 32,0-3-80,0 1 16,0 4-16,0-7-48,0 3 32,3-3 16,-1 5-112,-2 2 112,4-6-192,3-1-288,-1-2-416,1-8-417,-7 17 1313,17-4-1857,-10-3-640,-1-2-1025,1-8-2592,-7 17 6114,0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7T16:38:27.755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2786 28 1664,'0'0'0,"0"0"320,0-1 113,0-1 159,0 2-592,0-3 672,0 3 17,-3-2-97,0-1-64,3 3-528,-2 0 496,1-2-32,-1 0 17,1 0 15,1 2-496,-2-2 480,-1-1-32,2 1-80,-1-1-79,2 3-289,-3 0 240,1 0-48,-1 0-64,0 0 16,3 0-144,-4 0 64,0 0 32,-6 0-64,10 0-32,-3 0 48,3 0-48,-2 0 64,-8 2-48,8-1 16,-2 1-32,4-2 0,-4 3 16,-1-1 0,2-1 32,-2 1 16,5-2-64,-6 2 80,2-1 64,0 0-16,-1 2 0,5-3-128,-4 1 128,-1 3-32,-4-2-15,6 0-33,3-2-48,-2 3 0,-3 1 0,1-1 16,1 1-16,3-4 0,-4 12 48,1-8-48,2 8 0,-1-9 0,2-3 0,0 12 16,-2-2 0,2-2 16,0-3-16,0-5-16,0 13 0,0-9-16,0 10 16,0-5 16,0-9-16,0 10 48,2 1-32,-2-3 16,0 2-32,0-10 0,0 12 48,0-4-32,0 2 0,3-5 16,-3-5-32,0 12 48,0-1 16,0-3 80,0 3 48,0-11-192,0 14 224,-1-2 32,-1 0-32,2 0-32,0-12-192,-2 10 160,1 1-32,1 0-15,-2-1-33,2-10-80,0 10 80,0 1-16,0 0-16,0 1 16,0-12-64,0 12 64,0-1-16,3 2 0,-3-2 0,0-11-48,2 11 16,1 2 0,-3 0 0,0-1 32,0-12-48,3 14 16,-3 0-16,2 0 32,0 1-80,-2-15 48,0 15 16,2 0 16,0 1-32,1-1 32,-3-15-32,3 14 32,0-1-32,-2 2 32,2-4-16,-3-11-16,2 13 48,0-2 64,2 0 16,-2-1 48,-2-10-176,3 9 192,-2-4 0,2 7-16,-3-12-176,3 5 128,0 7-16,-1-2-15,0 0-17,-2 1 32,3-1-32,-3 1 16,1-1-32,-1 0-16,0-10-48,3 11 64,0 0-80,-1 1 32,1 1 32,-3-13-48,0 14 0,0-1 80,0 1-48,0-1 16,0-13-48,0 13 32,0 1 16,0 0-16,0 0-16,0-14-16,0 16 16,0 0 16,-2 1 16,1-3 0,1-14-48,0 16 64,0-3-16,-1 1-32,1 0 0,0-14-16,-1 12 32,0 0 16,-1 0 0,1 1-16,1-13-32,0 11 48,-2-1-48,2 0 32,0 0-16,0-10-16,0 11 48,-1-1 0,-1 2 0,1-3 16,1-9-64,-2 9 64,-1-5 16,-1 9-16,0-3 32,2-7-48,-2 8 48,0-7-32,1 8 1,3-12-65,-5 5 96,-4 7-48,6-2-16,0-6-16,-7 8 0,7-8 32,0 7 48,-7-7 0,10-4-96,-3 5 128,-2 0-32,-4-2-48,4 2 16,5-5-64,-8 4 80,4-2 32,-6 3-16,8-3 0,2-2-96,-5 2 144,-5 0-64,7-1 32,-8 0-16,11-1-96,-3 0 64,-7 0 48,7 0-32,-6 0 16,9 0-96,-4-2 96,0-1 0,-6 0-15,8-2 47,2 5-128,-4-9 96,-5 6-48,7-7 0,-2 7-48,4 3 0,-4-10 32,1 6-32,0-6 16,-1 7-16,4 3 0,-3-10-48,0 7 32,2-7-256,-1 8-433,2 2 705,0-10-1200,0 8-881,3-2-913,0 2-1055,-3 2 4049,12 0-3458,-9 0-816,-3 0 4274</inkml:trace>
  <inkml:trace contextRef="#ctx0" brushRef="#br0" timeOffset="96231">9345 141 2112,'0'0'0,"-5"-3"337,-7 1 143,2-1 112,0 0 96,10 3-688,-4 0 769,-7 0-33,7-3-48,-7 3-31,11 0-657,-3 0 608,-1 0-80,-6 0-80,7-2-79,3 2-369,-4 0 288,-4-3-48,4 3-48,-1 0-96,5 0-96,-10 0 96,7 0 0,-9 0-48,8 0 16,4 0-64,-11 0 64,6 2 0,-4-1 16,4 0-32,5-1-48,-9 2 112,5 1-64,-5-2 48,6 1-32,3-2-64,-5 3 64,-4 1-32,5-1-16,-5 7 0,9-10-16,-3 3 0,0 6 32,-2 2-16,2-3-32,3-8 16,-4 11-48,3 3 0,1 1-48,0 4 64,0-19 32,2 21-32,2 2 0,4 2 64,-3 2-80,-5-27 48,9 30 0,-5 3 0,8 3-16,-8-1 16,-4-35 0,12 37 0,-8 1-16,8 2-16,-9 1 32,-3-41 0,10 44 0,-8 0 0,8 1 32,-7 0 48,-3-45-80,3 42 48,1-1 0,-1-2 0,0-3-16,-3-36-32,2 34 16,-2-2 80,0-2-31,0-30-65,0 29 112,-2-1 0,0 0-32,1 0 0,-1-1 16,2-27-96,-1 25 128,0-2 0,0-1 64,-2-4 16,3-18-208,-2 18 192,-2-1 160,0-2 113,-8-4 111,12-11-576,-8 12 656,8-12-656,-12 9 624,0-4-111,-4 5-113,16-10-400,-15 2 320,15-2-320,-19 4 272,1-4-32,-1 0-64,2 0-16,17 0-160,-18 0 112,2-3 16,-1 0-64,17 3-64,-15-11 112,15 11-112,-14-4 129,2-10-65,2 3 0,5-1-32,5 12-32,-10-14-32,9 1 64,-2 1-64,2 0-176,1 12 208,-1-14-577,1 2-735,0 0-961,3 0-1281,-3 12 3554,11-10-3554,-8 1-1376,-3 9 4930</inkml:trace>
  <inkml:trace contextRef="#ctx0" brushRef="#br0" timeOffset="9332">4620 137 1488,'0'0'0,"0"0"496,0-3 145,0 0 143,0 3-784,0-4 784,0 4-111,0 0-81,2 0-64,1 2 16,7-1-15,-7 1-17,11 3-96,-14-5-416,11 9 304,-1-5-112,1 8-64,3-1-32,-14-11-96,13 13 65,2-1 47,-2 3-32,1 1 0,-14-16-80,15 16 80,-3 2 16,1-1-32,-2 2 32,-11-19-96,10 16 144,1 0 0,-2-1 0,0-2 16,-9-13-160,3 13 176,10-2 48,-10 0-16,6-7 0,-9-4-208,2 10 177,2-8 15,0 1 16,-1-1 0,-3-2-208,2 2 208,-2 0 48,0-2 32,0 0 16,0 0-48,0-3-31,-2 1-113,2-2-48,0 4-64,-2-2 48,-1-8-256,1 7-321,0-6-495,0 4-561,0-7-672,1 4-400,1-2 688,0 10 1969,0-12-2705,0 12 2705</inkml:trace>
  <inkml:trace contextRef="#ctx0" brushRef="#br0" timeOffset="9426">4855 132 2369,'0'0'0,"0"0"0,-4 11 928,-6-3 145,0 3-49,5 2-32,-5-1 17,7 2-17,-6-1-95,5 2-81,4-15-816,-9 16 736,-1 0-127,6-1-97,-8 2-96,3-1-128,4-2-64,-7 2-64,9-4-31,3-12-129,-13 13 112,11-1 16,-4 0 0,6-12-128,-4 11 112,4-11-112,-2 11 80,-3-1-224,2 0-897,2 0-1472,1 1-1121,0 1-1360,0-12 4994</inkml:trace>
  <inkml:trace contextRef="#ctx0" brushRef="#br0" timeOffset="10518">5460 217 3009,'0'0'0,"0"-12"1264,3 2 161,-3 10-1425,1-13 1361,2 9-97,-1 1-207,0 0-369,-2 3-688,3-2 304,-1 2-160,1 0-80,0 1-32,-3-1-32,3 2 16,0 1-16,1 7 0,5-7 16,-9-3-16,0 9 16,3-4 0,7 7-32,-9-2 16,-1-10 0,5 11 16,3 1-32,-8 3-32,0 4 0,0-19 48,0 22-64,0 3 16,0 5 32,0 5 16,0-35 0,0 36 16,-2 2 48,-3 1 0,2-1 64,3-38-128,-3 39 225,2-4 15,0-1 48,0-5 0,1-29-288,0 24 240,0 0 64,0-3-16,0-1 0,0-20-288,2 17 241,-1-1 15,-1-5-48,3 1-16,-3-3 16,0-5-48,0 6 32,0-6 16,0-4-208,-1 5 192,-1 3 16,1-3-80,-3-2 0,4-3-128,-2 3 80,0 0 33,0-1 15,-1-1 16,3-1-144,-2 1 128,1-1-16,0 0-48,0 0-112,1-4-304,0-5-449,3 4-623,7-6-881,-10 11 2305,4-8-3330,11 4 241,-1-11-801,-14 15 3890</inkml:trace>
  <inkml:trace contextRef="#ctx0" brushRef="#br0" timeOffset="7071">3609 268 1184,'0'0'0,"-3"0"240,0 0 112,3 0-352,-6 0 545,-2 0 143,8 0 48,-1-3 1,1 3-737,-2-2 672,1 2-48,0-3-32,0 1-79,1 2-513,0-3 496,0 1-48,0-1-48,0 3-16,0 0-384,0-2 337,0 1-33,2-2-64,2 3-48,-4 0-192,3-2 144,1 2-64,5 0-16,-6-3-16,-3 3-48,9 0 48,-5-3 16,10 2 16,-5-1 0,-9 2-80,11-3 48,0 1-16,-1-1-16,0 1 0,-10 2-16,10 0 16,-7 0-16,5 0 0,-5 1 0,-3-1 0,3 4 16,1-2-16,-1 2 0,1-2 0,-4-2 0,2 5 0,0-1 0,0 5 0,-2-5 0,0-4 0,0 11 16,0-8 32,0 10-32,-1-8 0,1-5-16,-1 11 16,-3-2 0,-7 0 0,8 3 32,3-12-48,-11 11 32,0 0 0,1 2-16,0-1 16,10-12-32,-11 14 48,1-3-16,-1 1 32,1 0 17,10-12-81,-4 9 80,-7-1 16,9-3 32,-2 5 48,4-10-176,-5 2 208,2 2 80,2-3 80,1 0 0,0-1-368,0 1 384,0-1-15,1 0-97,4 0-32,-5 0-240,9 0 240,-6-2-96,9-1-16,-3 0-48,-9 3-80,9-4 64,2 1-32,2 1 32,-2 0-64,-11 2 0,14-3 32,-1 1 16,-1-1-48,0 3 16,-12 0-16,12 0-16,-1 0 16,-8 0 0,10 2 0,-13-2 0,3 1 0,6 2 16,-7-1 16,7 0-16,-9-2-16,0 2 48,4-1-48,-1 0 64,-2 0-16,-1-1-48,0 0 32,0 1 64,0-1-32,0 0 0,0 0-64,0 0-16,0 0-320,0 0-912,0 0-1377,0 0 2625,0 0-4066,0 0-1329,0 0 5395</inkml:trace>
  <inkml:trace contextRef="#ctx0" brushRef="#br0" timeOffset="-3087">1 397 1312,'0'0'0,"0"0"224,0-3 128,3 1 97,-3 2-449,0-11 496,3 10-48,0-3-112,6 1-48,-9 3-288,0-4 336,2-4 65,1 8 63,-1-4 64,-2 4-528,2-4 528,1 2-63,-1-2-65,-2 2-64,0 2-336,2-5 272,1 4-32,-2-3-48,2 2-32,-3 2-160,0-2 128,2-1-16,1 3-16,-1-2-16,-2 2-80,2 0 64,1 0-31,-1 0-17,3 0 16,4 0 16,-6 0 0,6 0 16,0 0-16,-9 0-48,4 0 48,11 0 48,-5-3 0,1 3-16,-11 0-80,12-1 64,0 1 0,-1-3 32,0 1 0,-11 2-96,10 0 96,1-2-16,0-1-16,-1 1-16,-10 2-48,11-3 368,1 1 80,-3-1-79,-9 3-369,10-3 432,-10 3-432,10-4 64,-1 1 16,-6-1 64,8 1-48,-11 3-96,5-3 112,3-2 0,-5-3 0,0 8 0,-3 0-112,4-4 80,-1 2-32,0-2 0,8 1 0,-11 3-48,4-2 0,-1 2 32,8 0-16,-11 0 0,0 0-16,0 0-32,0 0 48,0 0-16,0 1-16,0-1 16,0 3 32,0 0-32,0 0 0,0 2-16,0-5 16,0 8-320,-1-3-608,-3-1-721,1 6-800,3-10 2449,-4 5-2481,2 9 736,1-10-864,1-4 2609</inkml:trace>
  <inkml:trace contextRef="#ctx0" brushRef="#br0" timeOffset="109188">15590 305 1760,'0'0'0,"3"-2"689,-3 2-689,2-4 592,2-6 224,-3 8 145,-1-2 63,0 4-1024,0-2 913,0-1-193,0 1-144,-1-1-96,1 3-480,-2 0 417,-2 0-65,1-2-64,-2 2 0,5 0-288,-9 0 256,6 0 0,-6 1 0,5-1-16,4 0-240,-3 0 273,-7 0-1,9 0-16,-4 0 32,5 0-288,-3 0 224,-2 0-48,0 0-32,1-2-32,-1 2-64,-3-3 0,3 3-32,-4 0-32,9 0 16,-4 0 16,-6 0 0,5 0 32,5 0-48,-11 0 16,11 0-16,-2 0 16,-2 0-16,-5 3-32,5 0 16,4-3 16,-9 10 16,6 1-64,-2 0 96,-4 1-48,9-12 0,-1 15-48,-2 3 48,1 2-16,2 3-16,0 4 0,3 1 32,0 3 0,10 3 32,-5-2 0,6 4 16,1 1-32,3 0 16,3 3-64,-2-1 48,1 3-16,0 1-16,-2 0 32,-5-2-32,-1-1 16,-9-3 32,-3-37-32,10 32 32,-10 1 48,0-3 0,0 0 17,0-30-97,0 25 144,0 1 32,-4-5 16,0-1 32,4-20-224,-9 18 272,4-1 64,-9-4 80,1-2-48,13-11-368,-12 11 305,-1-2-81,-1 0-64,-1-4-48,15-5-112,-17 9 112,1-6-48,1 0 32,-1 2-16,16-5-80,-16 4 96,4-1 32,-1-1 32,2-2-32,11 0-128,-13 0 160,1 0-32,2-2 0,1-1 0,4-8 17,-5 8-33,7-8 16,0 7 16,3 4-144,-1-13 64,-1 2 16,2 9-80,0-12-80,0 14 80,3-9-96,-1 0-144,2-1-241,5 8-351,-9 2 832,0-13-1281,4 9-447,-1-6-305,0 8-480,-3 2 2513,4-4-2786,-2-4 673,0 5-1184,-2 3 3297</inkml:trace>
  <inkml:trace contextRef="#ctx0" brushRef="#br0" timeOffset="122513">18241 543 2561,'0'0'0,"0"0"0,2 0 1712,1 0-623,-1 0-225,2 0 145,-4 0-1009,10 0 1104,-9 0-63,1 0-177,2 3-320,-4-3-544,12 13 257,-9 0-145,11 4-80,-4 2 80,-10-19-112,9 22 128,0 1 0,-5 0 0,10 0 48,-14-23-176,3 24 128,11-1 48,-6 0 48,3-3-32,-11-20-192,11 19 224,0 0 16,0-1 1,0-2 95,2 0-16,-2-2 0,0-4 16,-2 0-32,-9-10-304,10 3 304,-7 1 33,-3-4-337,11 4 304,-7-3 16,-4-1-320,3 0 288,1 0-32,-1-3-32,-1 1-32,-2 2-192,3-9 112,-1 6-48,-1-10-112,2 2-256,-3 11 304,0-11-752,0-1-545,0-1-560,0 0-912,0 13 2769,0-15-3697,3 1-1410,-3 14 5107</inkml:trace>
  <inkml:trace contextRef="#ctx0" brushRef="#br0" timeOffset="122595">18531 538 4177,'0'0'0,"0"0"1713,0 0-1713,0 2 961,0 1-33,0-1 129,0 2 31,0-4-1088,0 10 960,-1-5-287,-2 9-209,1-1-144,2-13-320,-11 18 144,8 3-64,-12 2-16,2 3 48,13-26-112,-15 26 160,0 0 49,0 2 15,-2-1-48,17-27-176,-18 24 224,1 1 16,2-3-48,2 0-16,13-22-176,-11 18 192,0 1 48,7-4-16,-6-2 32,10-13-256,-4 11 241,1 0-1,-1-8-32,0 7-208,4-10 0,-1 2-368,0 1-673,1-1-848,0 0-1008,0-2 2897,0 1-3650,3 0-1200,-3-1 4850</inkml:trace>
  <inkml:trace contextRef="#ctx0" brushRef="#br0" timeOffset="122669">18570 303 3569,'0'0'0,"-1"2"1073,-2 2-465,-1 6-80,0 1 0,4-11-528,-1 16 353,-1 1-177,2 4-48,0 2-48,0-23-80,11 27 112,-3 2-32,3 4-32,2 0 64,-13-33-112,9 33 176,2 3 80,1-2 112,-1 3 32,-11-37-400,9 33 417,-6-1-65,10 3-32,-9-1-96,-4-34-224,12 33 176,-8 1 16,4-2-16,-8-3 32,0-29-208,3 28 256,-3-3 1,-3-1 15,-9-1 16,12-23-288,-11 23 224,-2-2 32,-1-1-16,0-1-16,14-19-224,-15 16 224,1-2 1,-3-1-49,-1-2 0,18-11-176,-16 4 144,3 6-112,3-9-208,8 1-417,2-2 593,-4 0-1248,3 0-865,1-10-1009,8 9 529,-8 1 2593,4-16-3297,-4 16 3297</inkml:trace>
  <inkml:trace contextRef="#ctx0" brushRef="#br0" timeOffset="121550">17913 607 5602,'0'0'0,"-1"0"2561,0 1-1616,-2 2-449,3-3-496,-3 5 544,2-2 96,-3 2-31,0 4-129,4-9-480,-11 3 384,8 9-64,-10-2-144,3 0-48,10-10-128,-5 12 32,-7 2 32,9 1 0,0 1-48,3-16-16,0 15 81,-2-2 31,2 1 48,2-1 80,-2-13-240,11 12 272,-2 0 112,4-3 0,0-6 0,-13-3-384,19 11 369,1-8-81,-1 0-48,5-1 16,-24-2-256,22 1 208,0 0 64,-2-1-320,-1 0 16,-19 0 32,19-2-64,-3-1-64,0-2 304,-1-6-16,-15 11-160,13-8 176,0 4 16,-4-11 0,-6 4-15,-3 11-177,10-12 240,-10-3-48,4-2-80,-4-2 32,0 19-144,0-21 80,-2-2-64,-8 0-16,0-1-64,10 24 64,-11-23-128,-5 0 16,1-1-80,-3 4 192,18 20 0,-18-20-32,-2 5-176,2 1-97,-3 13-287,21 1 592,-19 0-768,0 1-177,-2 15-175,3-2-497,18-14 1617,-18 22-2049,-1 2-832,1 4 176,0 6-1073,18-34 3778,0 0 0</inkml:trace>
  <inkml:trace contextRef="#ctx0" brushRef="#br0" timeOffset="121685">18199 323 3905,'0'0'0,"0"-2"1057,0-2-145,-2 0 33,0 2-193,2 2-752,-4 0 512,2 0-240,-3 2-224,-4 8 16,9-10-64,-3 9 32,0 1-32,-2 2 0,1 4 16,0 3 32,1 1-32,-1 4 48,2-1-16,2-23-48,-2 26 97,0 1 143,1 1-16,-2 0-16,3-28-208,-3 30 176,0 2-32,0 1 16,-1-3 16,4-30-176,-2 31 224,-2-1-16,2-3 48,-1-1-15,3-26-241,-2 23 240,-2 1 16,3-2 0,-1 0 48,2-22-304,-2 16 320,2-3 16,0-4 49,0-5 15,0-4-400,0 8 320,0-6 48,3 0-64,-1-1 16,-2-1-320,0 1 352,0-1-47,0 0-81,0-3-128,0-6-304,0 6-385,0-10-463,3 4-449,-3 9 1505,2-12-1921,0-2-560,0-1-368,8-1 752,-10 16 2097,2-19-2785,-2 19 2785</inkml:trace>
  <inkml:trace contextRef="#ctx0" brushRef="#br0" timeOffset="123819">19928 329 4241,'0'0'0,"0"0"1457,0 0-1457,0 1 512,-2 3-111,-2 1 79,-1 4 48,5-9-528,-9 9 432,6 3-128,-11 3-96,2 4-96,12-19-112,-16 23 81,-3 6-33,-5 1 32,0 8 32,24-38-112,-27 43 192,-5 4 112,-3 4 32,0 2 80,35-53-416,-38 50 400,0 2-15,-1-4 47,-2-4-16,41-44-416,-35 40 432,2-7 48,8-3-63,2-3-1,23-27-416,-16 26 368,5-4-32,6-2-32,-4-3-144,9-17-160,-1 15-208,0-4-1024,1 0-1554,0-2-1183,0-9 3969,8 3-5187,-8-3 5187</inkml:trace>
  <inkml:trace contextRef="#ctx0" brushRef="#br0" timeOffset="118160">15819 344 1904,'0'0'0,"0"0"0,0 0 337,0 0 63,0 0 128,0 0 112,0-2 49,0 0 47,0 0-80,0 2-80,0 0-576,0-3 513,0 1-97,0 2 32,0-3 16,0 3-464,1 0 449,-1 0-113,0 0-144,-1 0-80,1 0-112,-2 0 48,-2 2 16,-1 0 32,-4 2-32,9-4-64,-3 2 32,-6 10 0,6-8-48,-10 10 48,13-14-32,-5 14 0,-7 0 16,2 3 48,4-1-16,-5 3 16,0 0-16,3 3 48,-1 2 16,9-24-112,-10 28 96,1 4 64,6 2-32,-7 5 48,10-39-176,-4 40 128,0 1-15,2-1 15,-2-1-16,4-39-112,-3 35 144,1-2 64,2-33-208,0 28 288,0-1 64,11-4 64,2-3-16,2 0-95,5-2-81,-20-18-224,24 16 112,3-2-304,5 0-465,1-2-991,-33-12 1648,37 11-3010,4 4 97,-1-3-1361,-40-12 4274</inkml:trace>
  <inkml:trace contextRef="#ctx0" brushRef="#br0" timeOffset="107413">14106 332 4626,'0'0'0,"-1"0"1744,1 0-1744,-1 0 1217,1 0-97,0 0-15,0 0-209,0 0-896,2 0 673,2 1-177,-1 2-176,7 9-64,-10-12-256,4 12 144,6 2 16,-7 4-48,7 2-16,-10-20-96,4 22 32,8 5 16,-3 3-32,2 2 65,-11-32-81,13 36 144,-1 3-16,2 1 0,-2 2-16,-12-42-112,12 40 80,-3-1 32,-5 0 48,8-1-32,-12-38-128,3 37 144,6-3-16,-7-4-32,0-1-32,-2-29-64,3 24 80,-3-2 32,-3 0-16,-1-3 112,4-19-208,-12 17 192,3-2 33,-3-2-17,-3 0-48,15-13-160,-14 9 112,-1-4-16,1 6 16,2-8 0,12-3-112,-10 3 80,1-1 16,-1-2-80,0 2-240,10-2 224,-10 0-736,-2-4-977,1-5-2065,15 14-752,-7-8-48,3 3 4578</inkml:trace>
  <inkml:trace contextRef="#ctx0" brushRef="#br0" timeOffset="98143">9981 647 2753,'0'0'0,"0"-3"496,2-10 128,-2 13-624,0-10 833,0 0 239,0 6 17,-3-8-193,3 12-896,-3-1 688,-1-9-223,1 8-97,0 0 16,3 2-384,-3-2 368,0 2 48,-1 0 0,1 0-63,3 0-353,-4 0 256,1 0-96,1 0-16,0 2-48,2-2-96,-3 4 64,0 6 64,1-2-64,2-3-32,0-5-32,-2 14 48,1-3-32,0 1 48,1 1-16,0-13-48,0 13 64,0 2 16,2 2 32,2 1 16,-4-18-128,9 19 144,-6-3 64,5-2-15,-4 0 31,-4-14-224,11 13 272,-2-1 0,0-1 16,2-3 48,-11-8-336,11 5 272,1 3-16,3-7 33,0 2-81,-15-3-208,14 1 272,0-1-48,0 0 0,0-2 32,0-3-48,-1-4 48,1 0-96,-2-2 16,-12 11-176,12-10 177,-2-1-17,-7-1 48,8-1-16,-11 13-192,3-13 224,-1-3-32,-2-1-48,0-2 0,0 19-144,-2-20 48,-8 1 48,2-2-48,-3 0-32,11 21-16,-14-20 64,0 1-96,-3 2-64,0 5 0,17 12 96,-17-11-176,-2 10-16,2-2-48,-2 3 128,19 0 112,-15 3-128,-1 10-16,2-2 128,1 4-160,13-15 176,-13 19-64,2 0 0,1 2 16,0-2 48,10-19 0,-2 18-80,-3 0 112,1 1-80,3-2-33,1-17 81,0 20 0,0-3-32,4-2 0,6 0 64,-10-15-32,10 15-48,1-3 64,1 0-32,5-4-16,-17-8 32,15 5-48,4 4 0,-1-8 48,4 1-48,-22-2 48,21 2 48,0-2 0,-2 0 0,-1-3 96,-18 3-144,17-3 65,-1-7 63,-2 5 32,-1-9-64,-2 3 16,0-3 16,-8-1-32,10-3 48,-10-2-48,10-5 48,-10 0-48,0-3-32,-3 28-64,10-29 80,-10-2-16,1 1-16,-1 0 0,0-1 32,0-1-64,0 3-16,-4 0 0,4 29 0,-3-27-16,-1 4 16,-2 3-32,4 6-32,2 14 64,-4-9-80,2 9-112,-1 0-48,1 0-16,2 0 256,-3 4-320,-1 8 112,1 3 64,-1 1 47,4-16 97,-2 17-48,2 2 80,-2 1-64,1-1 16,1-19 16,-2 19-64,1 2 16,1-2 16,0-2 16,0-17 16,0 19-32,0 1 16,0-2 16,0 6-32,0-24 32,3 22 0,-3 1 0,0-1-32,0 2 0,0-24 32,0 22-16,0 1 16,0-2 0,0 1 0,0-4-32,0-18 32,0 15 0,3-2 48,8-4-16,-11-9-32,3 4 32,10 5 16,-5-8 0,3 1 48,-1 0 0,-10-2-96,12 0 145,0 0-33,1-4-48,-13 4-64,16-11 96,-16 11-96,13-4 48,2-7 0,-4 8-16,2-9 32,-13 12-64,9-4 0,-5-6 48,10 7 0,-14 3-48,3-11 32,-3 11-32,12-3 48,-10-8-48,8 8 16,-8-11 32,-2 14-48,3-4 80,7-10 16,-10 5-32,3 0 16,-3 9-80,2-10 48,1 0-32,0-2 16,-1-1 16,-2 13-48,0-11 0,0 0 0,0 0 0,0 0 0,0 11 0,0-11 16,0 8 16,0-8-64,0 11 32,0-3-16,0 3 16,-2-2-48,1-1 0,-1 3-80,1 0 32,1 0 96,0 0-144,-2 4-16,2 1 16,-2 6 16,2-11 128,-1 9-96,1 2 32,0 1 0,0 1-64,0-13 128,0 14-49,3 3 1,-1 1 80,-2-18-32,10 17-32,-10-17 32,2 15 0,9-1 32,-8-2-64,10 1 113,-13-13-81,2 12 16,12 1-16,-11-1 32,-3-12-32,11 13 16,-11-13-16,2 9 32,10 0-64,-9-4 64,7 7-64,-7-8 16,-2 5 32,3-7 16,-1 0 16,0-1 64,0 0 32,0-1 0,1 0 48,-4 0-192,9-10 144,-4 7-80,6-10 32,-2 1-48,-9 12-48,9-11 32,1-3-32,-2 0-32,1-1 32,-9 15 0,10-17 48,-7 1-16,8-2 16,-9-2-32,-2 20-16,3-20-96,0-1-64,0-1-32,-1 4-48,-2 18 240,0-16-224,0 7 64,0 5 64,0 2-17,0 2 113,0-3-144,-1 3 0,0 0-96,-2 2 0,3-2 240,-3 3-224,0 10 0,-1 0 64,1 2 48,3-15 112,-3 18-64,0 2 16,3 2 32,-2 1-32,2-23 48,0 24 64,0 1 48,0-2 0,0-23-112,2 21 128,-2-21-128,14 19 160,-3-1 32,3-4 176,2 0-336,-16-14-32,18 11 48,2-1-48,2-7-128,-1 8 288,-21-11-160,22 1 112,-2 1-16,1-2-352,-1 2-832,-20-2 1088,21 0-2385,-1 0-1761,6 9-2385,-26-9 6531</inkml:trace>
  <inkml:trace contextRef="#ctx0" brushRef="#br0" timeOffset="111392">15854 740 4562,'0'0'0,"0"0"0,0 0 1648,0-3-447,-1 0-113,1 3 33,0 0-1121,0 0 1008,0 0-159,0 0-161,0 0-128,0 0-560,2 0 497,2 0-145,7 0-96,-9 2 16,-2-2-272,11 1 176,-8 1 112,10-1 0,-3 0-16,-10-1-272,10 1 241,2 0-33,0-1-16,2 0-64,-14 0-128,17 0 176,1-2-80,1-2 16,4-5-32,-23 9-80,20-3 80,2-7 48,-2 6-32,-1-8 32,-19 12-128,17-9 128,-2 7 0,-4-12 16,-2 10 0,-9 4-144,3-12 177,-1 8 15,-2-9-32,0 10 32,0 3-192,-2-13 96,-7 10-48,-3-10 0,0 5 0,12 8-48,-14-4-16,-1-7 32,0 7-16,-1 0-48,16 4 48,-19-3-48,0 0-48,-3 1 0,-1 2-48,-3 0 80,-1 3-96,1 0-289,2 8-495,24-11 944,-19 2-1729,6 10-1040,8-8-1153,4 13 801,0-12-833,1-5 3954</inkml:trace>
  <inkml:trace contextRef="#ctx0" brushRef="#br0" timeOffset="112072">16239 393 2993,'0'0'0,"4"0"1136,7-3 113,-8-1 32,-3 4-1281,10-9 1216,-8 9-143,1-3-81,8-1-96,-11 4-896,2-2 721,8-3-177,-9 4-192,9 1-160,-10 0-192,4 0 112,6 0-32,-6 3-80,7 8 0,-11-11 0,10 10-16,-2 4 0,3 2-48,2 2 32,-13-18 32,16 22-32,1-1 0,3 3 48,-1-2-16,-19-22 0,21 20 64,-2-1 32,-1-1-48,-3-1 32,-15-17-80,14 14 32,0-4 32,-3-1-32,-8-6 81,-3-3-113,11 10 96,-7-9 64,-1 2 80,0-2 0,-3-1-240,3 1 256,-1-1 16,1 0-64,-1 0-32,-2 0-176,1-2 96,2-2-400,-3 0-528,0 1-705,0 3 1537,0-9-2545,0 6-721,3 0 753,-3-10-864,0 13 3377,0 0 0</inkml:trace>
  <inkml:trace contextRef="#ctx0" brushRef="#br0" timeOffset="112130">16577 350 2737,'0'0'0,"0"0"1072,-2 0 161,0-2 15,2 2-1248,-2 0 1057,0 0-209,0 1-271,0 4-193,2-5-384,-4 11 352,1-2-64,-7 2 128,0 4 48,10-15-464,-10 15 465,-1 3-33,-3 1-144,-2 0-48,16-19-240,-16 20 208,2-1-48,0 0 32,1-3 32,13-16-224,-11 16 176,-1 1 97,4-3-161,2 1-497,6-15 385,-8 12-1296,5 1-1681,2 2-177,-1-4-1376,2-11 4530,0 0 0</inkml:trace>
  <inkml:trace contextRef="#ctx0" brushRef="#br0" timeOffset="124720">19368 406 4514,'0'0'0,"0"0"0,-2 1 1760,-1 3-1231,0 5-81,-1-4 288,4-5-736,-4 11 897,0-6 79,1 4-16,1-6-191,1 1-113,1 6-64,0-8-143,3 1-17,-3-3-432,11 5 384,-1-2-80,4 1-112,1-1-80,-15-3-112,16 4 64,0-1-16,0 0 32,-2 2-48,-14-5-32,13 5 32,0-2-32,-2 1 32,-8-1-32,-3-3 0,12 2 64,-10 2 0,9-3-96,-9 1 80,-2-2-48,11 1-16,-10 1 32,10-1 112,-8-1 49,-3 0-177,11 0 176,-2 0 80,-5-3 0,8-7 16,-12 10-272,4-3 272,5-14-64,-4 5 0,-2 0-144,-3 12-64,2-13 128,2 0-80,-2-1 0,-2 3-48,0 11 0,-3-13 32,-8 2-64,1-3-112,-4 4 32,14 10 112,-14-11-256,-5 8 48,-1 0-64,0 0-64,-3 3-336,-4 9-513,2 3-816,-3 5-1953,28-17 3954,-27 18-6067,27-18 6067</inkml:trace>
  <inkml:trace contextRef="#ctx0" brushRef="#br0" timeOffset="107048">13843 419 4017,'0'0'0,"0"-3"1473,0-1-256,0 4-1217,1-11 1120,3 8 17,5 1-33,-7-2-159,-2 4-945,4-3 688,-1 0-192,0 3-192,0 1-80,-3-1-224,3 5 144,8-1-64,-9 10-32,11-2 0,-13-12-48,9 17 32,2 2 1,0 2 31,2 1-16,-13-22-48,13 18 80,0 0 32,3-1 48,1 0 0,-17-17-160,15 15 176,1-1 32,-1-3-64,-2-3 0,-1-3-16,-2 6 32,-7-10-16,7 4 16,-10-5-160,3 2 192,0-1 1,-2-1 47,1 0 16,-2 0-256,3 0 208,-3-3 0,0 0-64,0-5-32,0 8-112,0-3 64,-1-6-48,-3 5-208,1-9-560,3 13 752,-4-3-1233,-2-11-816,4 3-848,-2 3-305,4 8 3202,-1-11-2385,-1 0-944,2 11 3329</inkml:trace>
  <inkml:trace contextRef="#ctx0" brushRef="#br0" timeOffset="107107">14055 406 2497,'0'0'0,"0"1"848,0-1-848,-1 0 1201,-1 0 175,0 0 33,1 0-145,1 0-1264,-1 0 1025,0 0-209,0 2-111,1-2-705,0 2 624,0-2-624,0 3 624,0 0 32,-1 1-63,1-4-593,-1 9 432,1-9-432,-2 3 304,-1 8-160,-7 1-64,0 2 16,10-14-96,-11 17 64,-3 3 80,-1 0-16,0 2 48,15-22-176,-17 22 177,0-2-49,2 2-16,1-3-16,14-19-96,-13 18 112,2 0 0,0-4 16,11-14-128,-5 14 112,5-14-112,-8 10 64,7-5-192,-1 5-560,2-8-881,0-2 1569,0 3-2593,4 0-1153,9 7-1681,-13-10 5427</inkml:trace>
  <inkml:trace contextRef="#ctx0" brushRef="#br0" timeOffset="119074">16703 400 1648,'0'0'0,"0"0"192,-1-2 96,-2-3 113,3 5-401,-5-3 512,0 0 128,1 3 65,0 0 47,4 0-752,-5 0 704,0 0-64,1 0-95,4 0-545,-3 2 464,-1 1-48,3 0 32,0 0 49,-1 2 15,2-5-512,0 3 512,0 6-128,0-5-80,4 7-128,-4-11-176,4 11 80,-1 1 16,7 3-79,-6 2 15,-4-17-32,13 20 0,-4 4-49,1 1 49,-10-25 0,12 27-32,-2 4 16,1 2 32,-2 2-32,-6 2 16,-3-37 0,11 39 16,-11 1 16,0 1 1,-1 1 47,1-42-80,-11 37 96,6 0 16,-9-5 112,0-2 16,14-30-240,-13 27 352,-4-1 48,3-6-96,-1 0 65,15-20-369,-15 16 304,1-2-48,1-3 96,0-2-112,13-9-240,-9 3-96,-1 2-816,6-2-1201,-5 2-1281,9-5 3394,-1 3-3025,-1-1-913,2-2 3938</inkml:trace>
  <inkml:trace contextRef="#ctx0" brushRef="#br0" timeOffset="-3557">103 438 1216,'0'0'0,"0"0"240,0 0 64,0-3 112,0 3-416,-1-2 513,1-1 47,0 0 32,0 0-15,0 3-577,0-4 656,0 0 16,0 1 16,0 0-47,0 3-641,0-1 576,0-2-112,0 3-64,0 0-15,0 0-385,0-2 352,-2 2-32,0 0-32,1 0-64,1 0-224,-3 0 224,0 0 0,1 1-48,1 0-64,1-1-112,-2 3 177,1-2-97,0 0 0,1 2 0,0-3-80,-2 2 0,2 1 16,0 0 16,-1 2-16,1-5-16,0 9 48,0-5-32,0 9-16,0-4 16,0-9-16,-1 11 0,1-2 0,-1 2 16,1-2 16,0 1-16,0-2 16,-1-3 0,-1 7 16,1-7-16,0 8 16,0-10 0,0 6 16,-1-5-16,1-1 32,1 1 16,0-1 64,0-1 96,0-2-256,3 0 288,-1 0 32,-2 0 49,4-3-97,-4 3-272,3-9 256,0 9-32,1-10-80,-1 10-32,-3 0-112,3-3 96,0-6-64,-1 7-16,1-2 32,-3 4-48,4-3-32,0-6 80,-1 9 0,0-3-48,-3 3 0,4-3 16,0 0 0,-2 1-48,1-1 32,-3 3 0,3-3 0,1 3-32,-1 0 64,-3 0-32,4-2 0,-4 2 0,2 0-32,0 0 32,2 0 0,0 0-16,-4 0 16,2 0 16,1 2-16,0-2-32,0 1 32,-3-1 0,5 3 0,-3 1-32,1-1 80,0 1 0,0 6 16,-1-8-32,1 1-32,-1 7 32,2-8-16,-2 9 0,1-7-16,0 5 0,-3-9 0,3 3-16,8 6 0,-9-4 16,1 8-32,-3-13 32,10 8 432,-6 2-15,7-1-17,-9 0 32,-2-9-432,12 11 0,-11 0 0,10-3 32,-9 3-16,-2-11-16,3 3 16,8 8 16,-10-8-64,2 2 32,-3-5 0,3 3 48,-1 2-48,-2-2 48,0 7-16,0-10-32,0 1 0,0 4 0,0 5 16,-2-7 0,2-3-16,-2 9 32,-2-6-16,2 8 32,-2-8-16,4-3-32,-5 10 32,-3-7 0,5 6 16,-2-7-48,5-2 0,-10 4 48,6 0-400,-6 1-16,7-2 80,3-3 288,-10 4-288,6-2 448,-7-1 0,6-1 64,5 0-224,-12 0 272,3-2 64,-1 0 48,0-1-80,10 3-304,-10-3 289,-1-7-97,1 6-80,10 4-112,-8-10 144,8 10-144,-11-3 48,8-7 0,-9 6 0,9-11 32,3 15-80,-5-4 0,0-7 0,1 9-32,4 2 32,-3-4-16,3 4 16,-4-9 0,0 7 16,2 0-16,2-1-48,0 3 48,-1 0-48,-2 0-16,1 0 32,1 0 16,1 0 16,-2 1-48,-1 3 16,3 0-16,-2 4 48,2-8 0,0 4 0,-3 5 0,2-6 0,0 6 0,1-9 0,-1 4 32,-2 6-64,1-8 32,-1 3-96,3-5 96,-2 5-240,-2-1-225,1 1-239,0 0-352,2-2-465,0 0-496,0-1-480,0 1-561,1-3 3058,0 3-2497,0-3-816,0 0 3313</inkml:trace>
  <inkml:trace contextRef="#ctx0" brushRef="#br0" timeOffset="103973">13386 412 2737,'0'0'0,"0"0"896,0 0-896,-1 0 1025,0-2 79,0 2 17,0 0-81,1 0-1040,-4 0 849,-5 0-145,6 1-208,3-1-496,-14 3 432,14-3-432,-10 13 496,-3-3 33,-1 3 63,14-13-592,-17 19 656,17-19-656,-17 20 625,-1 5-97,1 2-48,3 5-128,14-32-352,-14 33 304,5 4-32,6-1-63,0 0-33,3-36-176,0 36 176,3-1-16,8-1 48,1-3 16,-12-31-224,17 28 224,2-3-16,3-4 0,1 1-32,-23-22-176,21 17 128,-2-2 49,-1-1-49,-1-3-16,-17-11-112,17 8 144,-3-4-544,-4 0-961,-1 0-1472,-9-4 2833,4 2-4546,18 7-1265,-22-9 5811,0 0 0</inkml:trace>
  <inkml:trace contextRef="#ctx0" brushRef="#br0" timeOffset="102990">12503 627 3809,'0'0'0,"0"0"1377,0 0-49,0 0-47,0 0 0,0 0-1281,2 0 1088,-2 3-143,0-1-257,0 7-176,0-9-512,0 6 416,0 6-64,-1-1-15,-3 1 15,4-12-352,-10 16 336,1-2-48,-5 3-16,-1 2-32,15-19-240,-15 18 176,-1 2 0,-1-3-63,-2 1 15,19-18-128,-19 19 80,1-3 32,3 1-32,15-17-80,-15 17 64,15-17-64,-14 13 64,1 1 0,3-4 0,10-10-64,-9 10 64,5-6-16,-1 0-16,4 0-112,1-3-336,0-1 416,0 0-1233,12 0-1056,1-3-1329,6-7 401,0 1-1089,-19 9 4306</inkml:trace>
  <inkml:trace contextRef="#ctx0" brushRef="#br0" timeOffset="103139">12621 460 4466,'0'0'0,"0"0"1680,3-4-479,-3 4-1201,4-3 1024,5 0 1,-7-1-17,2 0-191,-4 4-817,8-1 560,-5 1-208,0 0-160,7 0-112,-8 0-16,1 1-48,0 3 0,8 0 0,-11-4-16,2 10 32,1-7-32,7 8 32,-9-7-32,-1-4 0,4 9-16,6-5 32,-8 5 0,1-7 32,-3-2-48,11 5 80,-8-2-80,6 1 80,-7-1-64,-2-3-16,3 3 16,2 0 48,-4 0-64,-1 0 64,0-3-64,0 2 64,-1 4-64,-2 2 16,-8-4 0,11-4-16,-10 12 49,-4-1 31,0 0 16,0 3-32,14-14-64,-16 14 96,-1-1-48,0 2-32,0-2-16,17-13 0,-12 10-32,1-1 0,9-4 16,-2 4 16,4-9 0,-2 1 48,2 1 16,2 0-16,9-2 48,-11 0-96,12 0 48,-1 0 16,3-2 0,0-1 0,-14 3-64,13-3 64,0-1 0,-1 1-16,1-1-32,-13 4-16,14-2 0,0-1-16,1 1 16,0 0-32,0 0 80,-1 0 0,-2 2-48,-2-3 0,-10 3 0,9-2-160,-4-1-592,6 1-1169,-8 1-1601,-3 1 3522,14 0-5715,-14 0 5715</inkml:trace>
  <inkml:trace contextRef="#ctx0" brushRef="#br0" timeOffset="6047">3177 504 496,'0'0'0,"0"0"0,0 0 288,3 0-160,0-2-64,0 0 16,-3 2-80,0 0 32,0 0 0,0 0 0,0-3 0,0 3-32,0 0 64,0-1 0,-1-2 48,-3 3 64,4 0-176,-2-2 224,-2-1 96,2 1 97,-2 0 47,4 2-464,-3-2 512,2-1-32,-2-2-31,1 2-49,2 3-400,-1-3 416,-1 0 48,1-1 48,0 0 33,1 4-545,0-3 512,0 1-64,0 0-64,0 2-128,0 0-256,0-3 176,0 3-80,0 0-15,2 2-33,-2-2-48,3 3 80,-1 1-32,2 6 0,-1-8-32,-3-2-16,12 14 0,-8 1 16,10 0-16,-1 4 32,-13-19-32,14 23 0,4 0 16,1 1 0,3 1 16,0-3 16,1 2 32,-1-3 16,-3 0 16,-1-4 32,-1-1 16,-3 0 0,0-2 48,-3 0 16,0-3 0,-1-3 48,1-3 65,-11-5-337,3 11 400,7-8 80,-10 6-16,2-7-64,-2-2-400,0 4 369,0 0-33,0-1-64,-1 2-32,1-5-240,-4 3 208,0 0-48,1-1-64,0 1 0,3-3-96,-3 2 80,-1-1-16,0 1 48,2-1-48,2-1-64,-3 0 112,0 0-48,0 0 0,0 0 17,3 0-81,-2 0 48,2-3-32,-1 0-16,1 1 0,0 2 0,0-2-80,0 1-113,0-2-271,0 0-368,0 3 832,0-5-1281,1-3-512,1 5-656,1 0-448,-3 3 2897,3-4-2113,0-7-736,-3 11 2849</inkml:trace>
  <inkml:trace contextRef="#ctx0" brushRef="#br0" timeOffset="119442">17107 452 2128,'0'0'0,"0"0"0,0 0 737,0 0 303,0 0 209,0-2-1,0 2-1248,0-3 1025,0 3-209,-1 0-255,-3 0-129,4 0-432,-10 1 288,7 4-80,-8 8-48,8-2-96,3-11-64,-12 14 80,2 6-32,1 4-16,0 7 16,9-31-48,-10 35 32,7 5-32,-6 3 16,7-1-64,2-42 48,-3 43 48,1-1 0,2 2 48,0-3 112,0-41-208,10 37 272,-1-6 81,4-4 47,2-3 32,3-4 0,-1 1-48,0-5 1,-1-1-49,-16-15-336,16 13 272,-2-2-256,-1-7-448,-2 0-769,-8-1-672,8 1-608,-8-4-144,-1 0 752,-2 0 1873,10-2-2865,-10 2 2865</inkml:trace>
  <inkml:trace contextRef="#ctx0" brushRef="#br0" timeOffset="103355">12858 456 3025,'0'0'0,"0"-1"2097,1-2-673,3 1-287,-4 2-1137,3 0 1105,1 0-81,-2 0-176,1 0-287,-3 0-561,4 6 352,5 5-160,-6 0-96,6 4-32,-9-15-64,10 18 0,-1 2 48,1 3 192,4 3 32,-14-26-272,13 28 400,2 0-15,1 4-145,0-1-32,-16-31-208,14 32 144,0-1 48,-2 0-80,-1-1 32,-11-30-144,9 30 144,-5-1-16,-2-3 48,2-3-32,-4-23-144,3 20 160,-3-2-32,-4-1 17,-7-1 15,-1 0 0,-3-3-32,1 1 32,-3-3-48,-2-3-48,2-2 16,1 2-192,0-5 0,16-3 112,-14 2-96,3-2-240,1 0-145,7-2-591,-6-9-801,8 8-1360,1-10-33,0 4-1280,0 9 4546</inkml:trace>
  <inkml:trace contextRef="#ctx0" brushRef="#br0" timeOffset="8109">4346 482 1184,'0'0'0,"-1"0"240,-1 0 48,2 0-288,-4 2 481,0-2 127,1 0 96,-1 0 32,4 0-736,-1 0 657,-3 0-49,0 0-16,1 0-47,3 0-545,-3 0 528,0 0-80,0 0-32,-2 0-64,5 0-352,-4 0 288,-6 1 1,7 2-49,-1 1-32,4-4-208,-10 4 192,6-2-32,-7 8 16,7-8-32,4-2-144,-12 4 128,8 7 16,-7-8-48,6 8 16,5-11-112,-13 4 80,4 8-32,5 2 0,-7 0-16,11-14-32,-1 16 16,1-16-16,-5 15 48,1 1 0,-1 1-32,2 1 0,3-18-16,-2 19 17,1 0-17,1 1 16,0-1 32,0-19-48,3 19 48,8-1 32,-8-1 64,13-3 64,-16-14-208,15 13 224,1-3 48,3 0-32,-2-7-32,-17-3-208,19 10 176,-2-6-16,0-1 0,0 1 0,-17-4-160,14 3 193,0-1-49,1-1 0,-3-1 32,-12 0-176,13 0 160,-1 0-64,-2 0 32,-10 0-128,11 0 64,-11 0-64,11 0 48,0 0 32,-3 0 0,1-1 0,-9 1-80,4-3 64,6 1-144,-7-1-272,-1 3-400,-2 0 752,4-2-1121,0-1-304,-2 0-159,1-7-225,-3 10 1809,0-2-2033,0-2 208,-2-4 545,6 10 271,-4-2 1009,-2 0-1200,2 0 1200</inkml:trace>
  <inkml:trace contextRef="#ctx0" brushRef="#br0" timeOffset="8446">4026 692 1872,'0'0'0,"0"0"1025,0 0-1025,0 0 1104,0 0-127,0 0-145,0 0-128,0 0-704,3 1 433,5 3-81,-3-1-64,8 1 0,-13-4-288,10 4 320,3 0 0,0 1 17,3-3-49,-16-2-288,16 4 304,1-1-32,1-1-16,1 0 0,-19-2-256,22 1 208,-1-1-16,0 0-16,0 0 17,-21 0-193,19 0 240,-1-1 80,1-3 48,0-5 32,-19 9-400,15-5 384,3-6-48,-2 0-95,0 2-17,-16 9-224,15-11 192,-1 2-32,0-1 16,-4 0-16,-10 10-160,9-10 144,-5 0 32,0 1 32,-2-3 32,-2 12-240,3-11 192,-3 0-15,0-1-1,-1 1-32,1 11-144,-4-12 112,-6 2 0,1 0-80,-2-1 16,-2 0 0,-2 0-80,-2 0-32,1 0-16,16 11 80,-19-2-176,2-8-96,-1 10-161,1-2-239,17 2 672,-19 0-864,2 0-161,1 0-303,0 3-257,16-3 1585,-16 4-2097,1 6-448,13 6 608,-14-5-608,16-11 2545,0 0 0</inkml:trace>
  <inkml:trace contextRef="#ctx0" brushRef="#br0" timeOffset="101922">12238 482 2016,'0'0'0,"0"0"465,0-4 191,0 4-656,0-4 800,0 1 129,0 0-129,-2-1-80,2 4-720,-4-2 609,2 0-81,-2 2-80,0 0-64,4 0-384,-4 0 304,0 0-31,-1 0-65,0 0 48,5 0-256,-3 1 208,-1 0-16,1 1 0,0 2-64,3-4-128,-2 2 144,-1 0-32,0 1 0,-2 7-64,5-10-48,-9 11 96,6-2-32,-9 4 0,8 1 48,-12 4-64,5 3 49,1 3 63,-2 3-48,12-27-112,-8 28 176,2 2-64,-4 1-16,7-1 16,3-30-112,-3 31 96,1-4 0,1-2-16,1 0 16,0-25-96,3 21 96,9-1 80,0-3 32,3-2 32,-15-15-240,16 11 176,3-7-47,-2 7-161,1-9-369,-18-2 401,19 4-1072,-2-3-897,1 1-896,-1 0 416,-17-2 2449,17 1-3586,-17-1 3586</inkml:trace>
  <inkml:trace contextRef="#ctx0" brushRef="#br0" timeOffset="11159">5749 578 2000,'0'0'0,"0"0"0,0 0 1073,0-1 47,0-2 1,0 1 63,0 2-1184,0-2 1249,0 2-1249,0-3 1217,4 0-193,-1-1-176,-3 4-848,9-4 641,-9 4-641,2-2 448,8-1-128,-10 3-320,3-2 208,8 2-96,-11 0-112,2 1 64,12 8-32,-4 2-16,-1 2-16,-9-13 0,11 13 32,0 2-32,1 0 16,1 0 0,-13-15-16,12 16 48,3-2-16,-1-1 32,0-2 32,-14-11-96,16 11 80,0 0 49,2-3-17,0-5 0,-18-3-112,16 12-48,1-8-16,-2 4 16,0-4-32,-15-4 80,13 4 400,-1 5-32,-1-4 16,-8 3-16,-3-8-368,13 4 64,-11 6-48,7-5 32,-9-5-48,0 9 16,0-9-16,3 5 16,1 8 32,-3-8 48,2 6-16,-3-11-80,2 4 80,-2 7 65,0-8-1,0-3-144,0 5 160,0-5-160,0 3 192,3 0-32,-3-1 48,0-2-48,0 0-160,0 0 144,0 0-64,-2-2-112,1-1-128,1 3 160,0-3-416,-2-1-385,-1 1-575,1-9-705,2 12 2081,-4-2-3074,1-10-255,1 12-865,2 0 4194</inkml:trace>
  <inkml:trace contextRef="#ctx0" brushRef="#br0" timeOffset="11300">6070 473 5266,'0'0'0,"0"1"1232,-2 1-255,0 1-129,-2 6-63,1-5 79,-1 7-256,-5 0-143,6 2 95,-8 2-32,2 3-16,-3 2-47,-3 1-177,1 2 0,-2-1-32,16-22-256,-19 22 288,2-2-64,-1 0 16,1-2-48,17-18-192,-15 16 128,-1 0 48,0 1-96,3-3 17,13-14-97,-12 15 112,2-1-80,2-2 16,-3 1 0,11-13-48,-2 10 64,-3 0-16,1-6-112,1 7-657,3-11 721,-3 2-2193,3 3-2177,0 4-2017,0-9 6387</inkml:trace>
  <inkml:trace contextRef="#ctx0" brushRef="#br0" timeOffset="96726">9392 561 2176,'0'0'0,"0"0"609,0 0 207,0 0-816,-1-2 1057,-1-1 111,2 3-31,-1 0-145,1 0-992,0 0 704,0 0-143,0 0-145,0 1 0,0-1-416,3 2 432,-1-1 0,7 3-63,-6 5-81,-3-9-288,13 5 208,-3 6-48,0 2-48,2 1-32,-12-14-80,12 15 64,-3 6-48,1-1 0,0 6 16,-10-26-32,4 25 32,9 2 0,-10 1 16,-3-28-48,11 26 32,-11-26-32,3 26 96,6-2-16,-6 1 48,7-3-32,-8-5 0,7-2 64,-7-5 65,1-6 79,-3-4-304,3 10 512,0-10 272,1 0 17,0 0 175,-4 0-976,8-3 800,-8-7-255,4 0-113,0-2-144,-1-1-48,-1-1-160,1-2-32,-1 0 32,-2 16-80,4-17 16,-2 0 128,0 1-16,0-3-112,-2 19-16,2-18 64,1-1-48,0-4-16,1 1 48,-4 22-48,3-24 48,0-2-15,0-1-66,0 0 17,-3 27 16,3-25-48,-1 1-64,2 3 16,0 2-64,-4 19 160,9-15-224,-7 4-112,1 7-192,0 0-257,-3 4 785,3 0-1024,-2 0-401,2 4-480,-3 10-640,0-14 2545,2 12-3393,8 14 463,-10-11-575,0-15 3505</inkml:trace>
  <inkml:trace contextRef="#ctx0" brushRef="#br0" timeOffset="120174">17212 582 1872,'0'0'0,"-2"0"577,2 0-577,0-2 672,-1-7 128,0 9 161,-1-4 47,1 1-95,1 3-913,-1-4 800,0-5-160,1 9-95,0 0-545,0-2 448,0 2-448,-1-4 352,1 2 0,0 0-32,0-1 80,0 3-400,0 0 385,0-3-33,0 0-16,2 2-80,-2 1-256,2-2 272,1 2-16,0-3 16,1 1-112,-4 2-160,11-3 177,-8 1-49,10 0-32,-4-1-16,-9 3-80,9-1 48,1-3-32,1 2 32,-1-1-32,-10 3-16,9 0 16,-6 0 0,11 0-16,-14 0 0,4 0-96,8 1 16,-8 2-32,6 0-16,-8 6 128,-2-9 0,4 4-64,5 6 15,-9-1 49,0 2-32,0-11 32,-2 11 0,0 2 0,-7 1-48,0 0 128,-1 1-15,-4 0-1,-2 3-32,-3 2-64,-2-1-16,-1 1 16,-1 1-1,4-2 33,19-19 0,-18 17 0,1-1 0,1 0 49,4-3-33,12-13-16,-5 12 32,-4-2-16,9-7-16,0 8 16,0-11-16,0 2 48,9 1 48,1 1-16,2-2 48,-12-2-128,11 1 64,2 2-32,-2-2 0,1-1-32,-12 0 0,12 1 16,0-1 0,2 0-16,0 0 0,-14 0 0,18 0 16,-2 0 32,3-1-32,0 1-32,-19 0 16,22-2-64,0-1-16,0 3 32,0-2-48,-22 2 96,20 0-673,-2 0-1039,-1-3-1314,0 3-31,-17 0 3057,15 0-4162,-15 0 4162</inkml:trace>
  <inkml:trace contextRef="#ctx0" brushRef="#br0" timeOffset="106344">13457 690 4818,'0'0'0,"0"0"1360,-1 3-367,1-3-993,0 1 880,0 1-15,0 1-113,0 0-80,0-3-672,3 3 625,0 2-17,10 5-80,-4-7-112,-9-3-416,13 3 400,2 2-31,0-2-17,2 0-16,-17-3-336,16 2 288,1-1-32,-1 0-80,-1-1-16,-15 0-160,15 0 96,0-2-16,-1-3-16,1 3 241,-15 2-305,12-11 368,1 10-80,1-9 48,0 6-288,-14 4-48,13-11 64,-2 8 48,0-13 32,-9 8-16,-2 8-128,12-9 112,-10-1 16,2 2-64,0-3 32,-4 11-96,0-9 96,0-1 17,-2 0-17,-1 0-48,3 10-48,-12-9 16,2-2-16,-2 7 0,-3-11-16,15 15 16,-16-9 48,-1 6-273,0-10 1,0 10 32,17 3 192,-18-4-208,0-5 160,0 9 80,1 0-352,17 0 320,-16 0-784,2 0-417,-1 3-608,1 10-656,14-13 2465,-12 16-3425,-1 1-1794,13-17 5219</inkml:trace>
  <inkml:trace contextRef="#ctx0" brushRef="#br0" timeOffset="121161">17790 552 6114,'0'0'0,"0"0"1777,0 0-1777,0-3 1249,0-6-33,0 9 1,0-3-273,0 3-944,0-2 657,-2 2-337,-2 0-240,-7 0-64,1 5-16,-3 7-16,-1 1-16,-5 3 0,19-16 32,-20 20-32,-4 1-48,-1 4 80,-2 0-32,27-25 32,-26 29 32,0-2-16,3 1 0,1-2 48,22-26-64,-18 24 64,4-1-80,4-2-384,6-3-609,4-18 1009,-3 19-1697,1-4-848,2-1-224,14 7 256,-14-21 2513,4 5-2401,-4-5 2401</inkml:trace>
  <inkml:trace contextRef="#ctx0" brushRef="#br0" timeOffset="10235">5179 599 3281,'0'0'0,"0"0"1345,0 0-1345,0-4 1264,0 0-79,0 1-65,-2 0-271,2 3-849,0 0 528,-4 0-240,1 0-112,-1 1-64,4-1-112,-4 4 112,0 7-16,-5-1-32,6 1 16,3-11-80,-11 12 64,9 1 48,-10 1 0,10 0 16,2-14-128,-4 14 129,0 0-17,3 0-16,1-3 0,0-11-96,0 11 112,3-3 64,0 3-16,8-2 0,-11-9-160,4 5 160,9 6-32,-3-7 16,-1 0 32,2 0 0,0-1 0,0 0-48,0-2 1,-11-1-129,13 1 128,1 0-16,0-1 16,-1 0 16,-13 0-144,14 0 144,0-2-48,-3-2-16,1-6 80,-12 10-160,12-3 96,2-8 112,0 0 32,-1 1-96,0 1 0,-1-1 0,-1-1 17,-1 0 15,-10 11-176,3-11 176,6 0 48,-9-1-32,3 1 16,-3 11-208,0-12 192,0 0-64,-1 1 0,-4-2-16,-6 0-64,0-2 16,0 2-64,-3 1 32,14 12-32,-14-10-32,-4 8-48,3-10 0,-2 12 0,17 0 80,-18-2-144,-1 2 32,-1 1-112,-1 3-48,21-4 272,-19 13-400,-1 0-129,4 0-255,1 2-192,15-15 976,-14 14-1121,2 0-15,2 0 31,6-3-160,4-11 1265,-5 9-1568,3 0-641,4 8 368,1-15-800,-3-2 2641,0 0 0</inkml:trace>
  <inkml:trace contextRef="#ctx0" brushRef="#br0" timeOffset="6319">3429 559 2241,'0'0'0,"-1"0"896,-3-4 176,4 4-1072,-9-8 1137,7 8 47,2 0-1184,-5-3 1121,5 3-1121,-8 0 1072,5-2-175,-2 2-177,2 0-192,-2 0-143,-3 5-145,5 4-32,-2 2-48,-4 5 0,9-16-160,-5 16 144,-5 1 32,6 3-16,-10-1 48,4 1 0,-3-1 17,1 1-17,0-3-16,0 2-48,12-19-144,-11 19 160,0-2-32,0-1 32,8-3-16,-11-1 16,12-3 32,-9-5-48,8 6 16,3-10-160,-3 4 160,0 0-16,-1 0 1,2-2 15,0 1-80,1-3 64,0 2-64,1-1 32,0-1-112,0 0 96,0 0-16,0 0-16,0-3-144,1-6-384,9 5-865,-7-7-1312,13 7-1553,-16 4 4194,11-15-5683,-11 15 5683</inkml:trace>
  <inkml:trace contextRef="#ctx0" brushRef="#br0" timeOffset="105949">13625 608 1424,'0'0'0,"0"0"208,-2 0 48,0 0 129,2 0-385,-4 0 560,1 0 176,-1 0 161,2-2 79,2 2-976,-2 0 976,0 0-111,0-3-113,1 3-80,1 0-672,-1-2 577,0 1 15,0-2-16,-1 1-63,2 2-513,-1-3 496,1 0-96,0 1-64,0-2-48,0 4-288,3-10 192,-1 9 0,0-3-32,1 1-63,-3 3-97,0-4 128,0 2-32,-1-3-32,-1 3-32,2 2-32,-2-2 48,-2 0-32,2-1-16,2 3 0,-4 0 48,4 0-48,-5 0-16,-3 0 32,3 0-32,-3 1 32,8-1-16,-4 2 16,-5 0-32,6 2 32,-8-1-32,11-3 16,-3 4-16,-7 1 16,6 7 0,-7-8 0,11-4 0,-8 15 0,2-3 32,-5 3-48,7 4 32,4-19-16,-10 19 0,6 4-16,0-1 80,4 5-64,0-27 0,0 24 0,3 1 64,12 0-48,-1 0 16,-14-25-32,15 24 96,4 0-32,3-3 48,-22-21-112,21 20 112,-21-20-112,23 17 112,-1-2-64,0-3-16,-3-3 304,1 0-32,-3-4 81,-2-1-1,-2 0-304,-13-4-80,13 3 112,-1-3-112,-2 0-112,1-9-256,-11 9 368,9-3-897,0-11-656,1 4-848,-2-1-960,-8 11 3361,14-11-2721,-4-3-1025,-10 14 3746</inkml:trace>
  <inkml:trace contextRef="#ctx0" brushRef="#br0" timeOffset="94809">7907 565 3121,'0'0'0,"0"2"1024,0 2 49,0-4-1073,0 9 1136,-2-6 17,1 9-209,0 1-191,1-13-753,-1 16 464,1 3-224,0-1 0,0 3-48,0-21-192,0 20 144,9 1 0,-6 2-16,8-3 49,-11-20-177,9 18 208,2 0 32,1-2 80,2-2 16,-1-5 0,-13-9-336,13 10 304,-1 0-32,0-6 1,-3 5-1,-9-9-272,3 3 288,8 1 0,-8-1 32,-1-2 16,1 0 0,-1-1-15,1 0 63,-3 0-64,0 0-320,0-4 352,0 1-80,0 0-96,0-7 16,0 7-32,0-9 0,0 4-15,0-2-33,2-3-16,0 1-48,1-3 0,1 0 16,-1 1-16,6 0 0,-6-2-48,0-1 0,-3 17 0,10-18 0,-7 1 0,5 1 0,-5 2-16,-3 14 16,3-16 48,7 3-48,-8-1 0,0 3-32,-2 11 32,2-10-64,1 0 32,-3 7 16,0-6-32,0 9 48,0-2-32,0-8-96,0 10-161,0-3-271,0 3 560,0-2-1152,-1-1-1121,1 3-1569,12 15-96,-12-15 3938,0 4-4642,0-4 4642</inkml:trace>
  <inkml:trace contextRef="#ctx0" brushRef="#br0" timeOffset="110977">15976 647 1760,'0'0'0,"0"0"224,-2-2 113,2 2-337,-4 0 496,2-2 160,1 2 160,0-2 81,1 2 79,0-3-15,0 1-65,0-1-47,0 3-849,0-2 720,0 1 32,0-2-79,0-1-17,0 4-656,0-4 576,0 2-112,0-8-31,2 8-97,-2 2-336,0-3 256,0 1 0,0-3-80,0-3-32,0 8-144,0 0 96,0-4-32,0 2 0,0-1-64,0 3 0,0-2 32,0 2-16,0-3-64,0 2 32,0 1 16,0 0-16,0 0 32,-1 0 32,1 0-48,-1 0 16,-1 0-16,0 0-16,-2 0 16,4 0 0,-5 1-32,-3 1 64,4 1-32,-8 8 16,12-11-16,-5 9-16,-8 2-32,9 3 32,-7 1 16,8 2-32,-7 3 0,10 1-16,-4 1 0,4-22 48,-2 22 32,2-1 0,3-2 0,6 1 0,-9-20-32,10 20 32,-10-20-32,10 18 0,2 0 96,0-3 0,3-1 0,-15-14-96,16 12 144,0-1-16,1-1 48,-17-10-176,16 5 129,-16-5-129,17 10 192,0-7-16,0-2-16,1-1 0,-18 0-160,16 0 16,1 0-176,-3-3-240,1 0-337,-15 3 737,12-11-1040,1 8-321,-3-8-320,-6 7-336,8-10-416,-9 5 368,12 9 577,-13-13-849,-2 13 2337</inkml:trace>
  <inkml:trace contextRef="#ctx0" brushRef="#br0" timeOffset="102252">12267 583 3665,'0'0'0,"0"0"1329,3 0-33,0 0-191,-3 0-1105,9 0 1008,-9 0-1008,2 5 881,7 7-81,-5-1-176,7 1-79,-11-12-545,10 13 496,0 1-32,3 1-96,0 0 0,-13-15-368,16 16 241,2-1-17,-1-3-48,0 2-32,-17-14-144,16 13 160,2 0-80,-1 0 0,0 2 0,-17-15-80,16 12 96,0 1 0,-1 0 16,-1-1-32,-14-12-80,12 10 64,-1 2 48,-1-2-16,-7-7 64,-3-3-160,10 11 144,-9-8 0,2 0 1,-3 0-17,0-3-128,0 0 64,0 0-192,0 0-385,0-3-415,0 3 928,-2-9-1361,1 6-351,-3-11-642,1 12-431,3 2 2785,0-4-3169,-3-14 736,3 18 2433</inkml:trace>
  <inkml:trace contextRef="#ctx0" brushRef="#br0" timeOffset="12153">6564 629 1056,'0'0'0,"-9"1"496,-1 0-16,-1 0 193,11-1-673,-10 0 832,7 0 97,0-3-17,-1 0-80,4 3-832,-2-10 737,0 8-65,1-1 16,1-1 33,0 4-721,0-10 720,3 10-80,-1-3-112,2-1-175,-4 4-353,3-2 240,0 2-64,7 0-96,-9 0-16,-1 0-64,4 0 16,8 0-16,-10 2 32,10 3-32,-12-5 0,10 5 16,-1 3 16,4-5-32,-1 0 16,-12-3-16,13 4 16,-1-4 16,-1 1 32,3 1 0,-14-2-64,14 1 48,0-1 32,2 0-16,-3 0 16,-13 0-80,12-3 96,0 2-32,-2-2-32,-2 3-16,-8 0-16,3-2 0,9 2-16,-11 0 176,2 0 48,-3 0-208,2 0 193,0 0-1,-2 0-176,0 1-16,0-1 0,0 2 0,0 0 0,0 1 16,0-2-192,0-1 176,0 4 16,0-3 32,0 0-32,0-1-16,0 1 224,0-1-224,0 0-192,0 0 32,0 0 192,0 0 0,0 0-32,0 0 16,0 0-48,-1 0-257,0 0-95,1 0 384,0 0-320,-1-2-224,0 2-273,-1 0-255,2 0 1072,-2 0-1409,2 0-480,-3 0-256,2 0 513,1 0 1632,9 4-1617,-10-1 561,1-3 1056</inkml:trace>
  <inkml:trace contextRef="#ctx0" brushRef="#br0" timeOffset="94371">7371 867 1808,'0'0'0,"0"0"304,0 0-304,-1 0 449,0 0 159,-2 0 160,1 1 49,2-1-817,-1 2 800,-1-1-64,-1 1-95,3-2-49,0 0-592,-3 1 528,-1 1 16,2 1-31,2-3-513,-4 0 464,4 0-464,-2 2 400,1-2-16,0 1 0,1-1 49,0 0-433,0 0 464,0 0 0,0-3-96,3 0-128,-3 3-240,3-9 192,1 7-96,0-8 17,-1 6 31,-3 4-144,3-10 80,7 2 16,-10 4-16,2-10 32,-2 14-112,2-9 96,0 0 16,1-2-16,-1 0-32,-2 11-64,3-12 64,-3-1 16,2 0-32,-1-1 16,-1 14-64,3-14 16,-1-2 0,1 2 32,-3 0-48,0 14 0,3-13 48,-2 2-48,2 0-32,-1 0 32,-2 11 0,2-1-16,1-3-32,-1 1 16,0 0-48,-2 3 80,0-2-128,2 2 16,-2 0 32,0 0 80,2 0-80,-2 0 80,3 1-48,-3 1-16,0 1 48,2 1-48,-2-4 64,3 2-16,-1-1 16,-2 1 0,2-1 16,-2-1-16,2 1 0,0-1 16,-2 1 32,0-1-48,0 1 0,0 2-16,0 0-48,0 1-16,0 8 0,0-4-16,3 6 16,-3 1 0,0-15 80,2 15-81,0 2 49,-2-1 32,0-16 0,3 16 16,-3-16-16,3 16 0,1-2 0,6 0-16,-9-2 32,-1-12-16,11 10 16,-9-5 0,8 6-16,-6-8 0,4 8 0,-5-9 33,6 3 31,-7-3 16,2 1 0,-1-2 0,0-1-16,1 0 32,-4 0-96,3 0 160,1 0 16,-2-2-32,0-2 0,-2 4-144,2-10 112,1 7-16,0-8 16,1 2 0,-1-1-48,1-1 0,-1 0 0,0 0-32,-3 11-32,4-13 48,-1-2-16,1-1 0,5-2 0,-9 18-32,0-15 16,3-1 32,0 3-32,-1 2 32,-2 11-48,2-11 0,-2 8-32,2-9 16,-2 10-48,0 2 64,3-3-16,-3-1-16,0 0 0,0 3 32,0 1 0,0 0-80,2 0-16,-2 0-16,0 0 0,0 0 112,3 0-128,-3 1 96,1 2 32,-1-3 0,5 2-32,-5-2 32,2 4 0,2-1-32,5 1-48,-7 6-32,2-7 0,4 9 16,-5-1-32,0 0 112,-3-11 16,11 16-48,-9 1 48,2 2 0,6-1-32,-10-18 32,2 18 0,8 4 0,-8-3 0,10 2-32,-12-21 32,10 18-16,-1-3-80,3-6-112,0 2-177,-12-11 385,11 3-704,2 1-512,0-3-593,1-1-800,-14 0 2609,17 0-2290,2-12-1279,-19 12 3569</inkml:trace>
  <inkml:trace contextRef="#ctx0" brushRef="#br0" timeOffset="99359">11210 659 3985,'0'0'0,"0"0"1105,0-2-193,0 2-912,-2-3 897,2 1 63,0-1-47,0 1-97,0 2-816,0-2 640,0 0-224,0 0-160,3-1-31,-3 3-225,3-2 144,1 2 32,0 0 48,6 0-16,-10 0-208,3 0 288,11 0 16,0 2-32,3-1-48,-17-1-224,19 4 177,4 0-65,-1-3-64,3 0 64,-25-1-112,24 1 80,1 1 16,0-2 32,-1 0-112,-1 0-48,0 0 32,-3 0-64,-1 0 128,-19 0-64,19 0 128,-4-3-32,0 1-16,-3 0 48,-12 2-128,12-2 112,-3-2 32,-6 1 0,1-1-48,-4 4-96,4-2 144,-2-1-80,-2-1 0,0-5 48,0 9-112,0 0 48,0-2-32,-2-1-272,-3 3-336,5 0 592,-11 0-1169,1 0-879,6 3-1106,-8 1 337,12-4 2817,-4 3-4082,4-3 4082</inkml:trace>
  <inkml:trace contextRef="#ctx0" brushRef="#br0" timeOffset="-1412">688 657 2609,'0'0'0,"0"0"816,-1 0 80,-2 0-47,2 0 63,1 0-15,0 0-33,0 0-112,0 0-752,0 0 641,2 0-65,1 0-16,0 1 1,-3-1-561,10 0 496,-6 0-96,6 0-96,0-3-64,-10 3-240,12-2 176,-1 0-48,2-1-16,1 1-32,-14 2-80,11-3 32,1 1 32,0 1-32,-1 1 16,-11 0-48,12 0 16,0 0 49,2-3-1,-3 3 0,-11 0-64,12-2 32,0-1-16,-3 1 96,2 2-48,-8-2 32,8 0 16,-8 2-112,5 0 0,-8 0 0,3 0-48,0 0 32,1 0-16,-1 1 64,-3-1-32,2 1 16,1 0 32,-1 1-32,-2 1 16,0-3-32,2 2-16,-2 2-288,0-3-737,2 1-1040,-2-2 2081,0 2-3297,0-2-1890,0 0 5187</inkml:trace>
  <inkml:trace contextRef="#ctx0" brushRef="#br0" timeOffset="120427">17492 631 2737,'0'0'0,"0"-1"1040,0 1 1,0 0-1041,0-3 976,2 3 65,1 0-65,0 0-64,-3 0-912,11 3 753,-9-1-241,9 7-208,-7 2-160,-4-11-144,13 13 16,-2 6 16,0 2-80,1 0 32,0 1 32,2 0 0,1 1 64,1-1 0,-16-22-80,18 22 96,-18-22-96,18 20 176,3 0 17,-3-2 63,0-4-32,0 0 0,-4-3 48,0-1 16,-14-10-288,10 10 336,-7-7-16,8 1-95,-11 1-81,0-5-144,2 3-96,-2-1-433,0-1-383,0-1-401,0 0-303,-1 0-225,0-3-128,0 1 288,1 2 1681,0-1-2577,0 1 2577</inkml:trace>
  <inkml:trace contextRef="#ctx0" brushRef="#br0" timeOffset="95355">8378 750 2545,'0'0'0,"-1"0"1056,-2 0-47,0 0 15,0 0 97,3 0-1121,-1-2 1216,1 0-31,0-1-145,0 1-175,0 2-865,0-2 720,2 2-96,8-3-64,-6 1-159,-4 2-401,12 0 336,-2-2-64,4 2-80,1 0 16,-15 0-208,15 0 160,6 0 0,-4-3-64,4 3-48,-21 0-48,21 0 48,2-1 16,0-2 16,1 1 48,-24 2-128,24-3 80,-1 1-15,-2 2 15,-4-2 16,-17 2-96,16 0 96,-2-3 48,-4 3-80,-7-2 32,-3 2-96,10-2 64,-10 2-96,3-3 0,-3 3-368,0 0 400,0 0-1089,-3 0-1008,1-1-1713,2 1-1712,0 0 5522,0 0 0</inkml:trace>
  <inkml:trace contextRef="#ctx0" brushRef="#br0" timeOffset="123333">18859 740 2737,'0'0'0,"0"0"0,-3 0 1088,-9 0 97,9 0 143,-1 0 113,4 0-1441,-1 0 1329,1 0-273,0-4-207,3 4-225,-3 0-624,11-2 432,0 2-176,2 0-112,2 0-48,-15 0-96,16 0 80,0 0-48,3 0 80,0 0-96,-19 0-16,19 0 32,3 0 32,1-2-64,1 2 16,0 0 32,2 0-16,-3 0 16,-3 2-96,-20-2 48,19 0-128,-3 0-192,-5 2-288,-6-1-497,-5-1 1105,9 2-1600,-9-1-609,3 0-256,-3 0 736,0-1 1729,0 1-2497,0-1 2497</inkml:trace>
  <inkml:trace contextRef="#ctx0" brushRef="#br0" timeOffset="12415">6528 766 1936,'0'0'0,"-2"3"753,0 0 159,0 1 81,1 0 79,1-4-1072,0 3 1105,0 1-33,0-1-47,3 0-81,-3-3-944,10 4 832,-7-2-191,11 1-129,-14-3-512,10 1 432,4 0 0,0-1 17,5 0-65,-1 0-80,-18 0-304,20 0 256,3 0-64,-1 0-32,3-1 0,-25 1-160,26-2 80,-1-1 176,-3 0-32,0 0 49,-22 3-273,20-2 272,-5 2-160,-1 0-48,-14 0-64,11 0 32,-11 0-32,3 0 64,6 0 0,-9 0 0,3 0 0,-3 0 0,0 1-32,-2 1 16,0 2 0,2-4-48,-5 4 32,-4-1 48,6 0-64,-8-1-16,11-2 0,-4 3 16,-6 0 16,5-2-32,-5 1-272,10-2 272,-4 0-672,-6 0-817,7 0-1136,-6 0-1201,9 0 3826,-3 0-3201,0-3-657,3 3 3858</inkml:trace>
  <inkml:trace contextRef="#ctx0" brushRef="#br0" timeOffset="108277">14730 783 3297,'0'0'0,"0"0"0,-2 0 1121,-7 0 95,0 0 145,5 0-33,4 0-1328,-11 0 1249,7 0-81,0 0-239,0 0-97,4 0-832,-5 0 785,4 0-145,0 1-112,1 1-80,0-2-448,0 2 304,0 1-15,2-1 15,1 3 32,-3-5-336,10 5 368,0 3-48,1-5 0,5-1 0,-16-2-320,18 4 305,1-2 31,1-1-64,2 0-64,-22-1-208,21 0 144,-2 0-64,1 0 16,-1 0-48,-19 0-48,17-2 16,1 2-16,-4 0 48,0-2-48,-14 2 0,13 0 80,-2 0 16,0 0-64,-2 0-32,-9 0 0,12-2-256,-1-1-336,1-6-577,3 7-495,-15 2 1664,17-10-2466,1 8-895,3-12-145,0 5-1392,-21 9 4898,0 0 0</inkml:trace>
  <inkml:trace contextRef="#ctx0" brushRef="#br0" timeOffset="-2108">618 780 2048,'0'0'0,"0"2"513,0-2-513,0 0 688,0 0-688,-1 0 768,0 0 49,-1 0-33,1-2 0,0 2 129,0-3 31,1 3 17,-2 0-49,2 0-912,-1 0 801,0 0-129,0 0-176,-2 0-176,3 0-320,-1 2 160,-1-1-16,1 2-32,-1 0 0,2-3-112,-2 3 161,2 0-49,-2 1-32,1-1-16,1-3-64,0 4 64,-1-1-16,1 1 16,0 1-32,0-5-32,0 3 64,0 0 0,0 0 0,2 1 16,-2-4-80,0 4 64,2-3-32,-2 2 32,2-2-16,1 0 32,-1 0 32,-2-1 16,3 0 64,-1 0-48,0 0-16,0 0 0,0-2 0,-2-1-32,3 1-16,-1-2-15,1 0-33,-3 4-32,2-3 64,-2 0 0,2 0 16,0-8 0,-2 11-80,0-1 16,3-1 0,-1-2-16,1 2 0,-3-1-16,0 3 0,0 0-64,0 0 16,0 0 64,0 0-80,0 1-97,0 3-223,0 0-320,-2-1-593,-1 2-559,3-5 1872,-3 9-2514,1-6-303,5 18 560,-3-18-608,0-3 2865</inkml:trace>
  <inkml:trace contextRef="#ctx0" brushRef="#br0" timeOffset="99522">11357 816 5778,'0'0'0,"3"4"1281,-3-1-321,0-3-960,2 10 1025,0-10 191,1 2 1,-1-1-113,3 0-239,-5-1-865,3 1 688,7 2-176,-6 0-128,-4-3-384,12 1 353,-2 1-49,1 0-16,0-1 64,3-1 0,-14 0-352,15 0 160,3 0-16,2 0-80,-20 0-64,23 0 0,-23 0 0,24 0 96,4 0 16,-3-4-16,2 1 16,-27 3-112,24-3 145,-2 1-65,-5 2-16,-17 0-64,16 0 16,-16 0-16,13 0-224,-4 0-1041,-5-2-2065,8 3-1248,-12-1 4578,4 1-6339,-4-1 6339</inkml:trace>
  <inkml:trace contextRef="#ctx0" brushRef="#br0" timeOffset="123566">18782 871 5794,'0'0'0,"0"2"1569,0-2-369,0 0-1200,0 1 961,3 1-65,5-1 129,-3 1-273,8-2-224,-1 2-79,4-1-33,3 3-32,-19-4-384,20 4 288,2 4-16,-1-6-80,4 0-16,-25-2-176,21 2 112,1 0 0,-1-1 32,-1-1-15,-20 0-129,25 0 160,2 0-48,2 0-96,2-4-336,-31 4 320,30-10-897,-2 8-992,-28 2 1889,27-10-3697,4 10 95,-4-10-768,-27 10 4370</inkml:trace>
  <inkml:trace contextRef="#ctx0" brushRef="#br0" timeOffset="124343">19820 911 5458,'0'0'0,"0"1"2529,0 1-1680,-1 4-241,0 4 64,1-10-672,-2 4 817,-2 10-81,-7-4-144,9 4-128,-8 0-192,9 2-47,-1 0-49,2-16-176,-1 13 192,1 1 48,3 0-32,9-3 64,-12-11-272,9 13 272,1-9 0,2 9 64,1-10-79,-13-3-257,15 3 240,-1 2 16,0-2 0,-1-2 0,-13-1-256,12 1 304,0-1-80,-1 0-16,0-4-16,0-6-63,-7 8 15,10-7-48,-11 5 48,-3 4-144,9-11 144,-6 2-48,-1-2 0,0-2-32,-2 13-64,0-12 48,-2-1 32,-1 1-112,-11 0-80,14 12 112,-12-15-240,-3 2-353,-1-2-415,0 3-705,16 12 1713,-19-11-2833,4 8-1601,0 2-1265,15 1 5699</inkml:trace>
  <inkml:trace contextRef="#ctx0" brushRef="#br0" timeOffset="61952">9257 1763 4305,'0'0'0,"2"-18"993,0 2-65,0-3 97,0 3 63,-2 16-1088,0-9 977,-2 6-225,-2 0-208,-6 3-223,10 0-321,-3 0 256,-10 1-64,4 9-64,1-1-48,8-9-80,-10 10 80,6 5 32,-6 1 32,8 1 64,2-17-208,-1 17 272,-1 0 48,2-1 65,0 1-17,9 0 16,-5 2-16,7-3-16,-8 3-32,-3-19-320,13 16 288,-10 1-95,9 0-1,-8 0-48,-4-17-144,8 18 112,-5-2 16,-1 3-112,1-2 96,0 2-16,-1 0 16,-2 1-16,2-3-32,-2 1 0,2-2 16,1-3 96,-1-1-32,-2-12-144,3 8 176,0-5 16,2 7-64,-2-8 1,-3-2-129,3 2 144,0 2-64,0-3 16,-1 0 0,-2-1-96,3 1 144,-2 0-48,2-1-16,-1 0 64,0 0-96,-2 0 16,3 0-176,-3-2-272,0-1-497,0-1-447,0-4-321,0 5-512,0 3 2161,0-10-2833,0 9-209,-1-9 737,-2 6-944,3 4 3249,0 0 0</inkml:trace>
  <inkml:trace contextRef="#ctx0" brushRef="#br0" timeOffset="58636">5901 2158 2016,'0'0'0,"-4"0"865,4 0-865,-11 0 1168,2 0 129,-1 0 64,7-3-161,3 3-1200,-5 0 945,-3 0-241,7 0-176,-3 0-160,4 0-368,-1 0 208,0 0-112,1 5-160,0-1 48,0-4 16,2 9 240,0-5 97,1 1-1,-3 4-64,0-9-272,1 12 16,2 0-32,-1 3 16,0 2 16,-2-17-16,3 17 64,1 2-80,5-1 48,1-3 0,-1 2 16,2-4 80,2 0 48,1-4 64,-14-9-240,16 6 240,0 4 16,-1-8-47,1-1 15,-16-1-224,13 1 272,1-1-16,0 0 32,-2-9-16,-12 9-272,12-4 240,-1-9 64,0 2-47,-8 0-33,-3 11-224,12-12 160,-8-2 0,5 0 16,-7 0-16,-2 14-160,2-16 160,1 0 0,-2 1-80,-1-1 0,0 16-80,0-17 80,0 0 0,-4-1-16,0-1 48,4 19-112,-10-19 32,0-1 32,0 2-64,-2-1 0,12 19 0,-13-19-32,-1 6-32,-2 4 16,2 6-112,14 3 160,-15-3-128,-3 3-32,-1 0-48,-1 3 16,20-3 192,-18 13-128,2-2-32,0 2 96,4 2 0,12-15 64,-13 15-96,0 0 96,3 1-64,0 0 16,10-16 48,-9 14-16,4-1-32,-6-2 48,8-1-16,-1-6-80,3 7 80,1-8-48,10 2 15,-10-5 49,2 9 0,9-6 0,-2 0-32,1 7 32,-10-10 0,12 2 0,2 1-32,-2 2 32,1 0 0,-13-5 0,12 2 32,1 1-16,-1-1 33,2 0-33,-14-2-16,12 1 16,-1-1 48,-1 0-16,-6 0 0,-4 0-48,12-3 64,-8 1-16,4-1 32,-4 1 16,-4 2-96,9-4 48,-6-5 0,0 6-32,7-8 32,-10 11-48,2-9 0,2-1 32,7-2-32,-7 1 0,-4 11 0,10-12 48,-7 0 0,7-2-32,-9 1 32,-1 13-48,10-15 0,-8-2 32,9-1-16,-8 0-16,-3 18 0,9-19 64,-7-2-32,1 0-32,-2-2 16,-1 23-16,3-23-64,-3 0 0,0-1-80,0 0-48,0 24 192,-3-24-256,0 0 16,-6 0 31,7 3 33,2 21 176,-9-20-128,7 3-32,-3 3 16,2 4-48,3 10 192,-3-3-256,-2 3-16,4 0-80,-2 0 16,3 0 336,-1 9-385,0 3 49,0 6 80,1 3 48,0-21 208,0 24-144,2 2 64,0 0 48,1 3 32,-3-29 0,5 29 0,3-2-32,-8 0 0,4-1 32,-4-26 0,3 24-16,0 1 32,-2-1-32,2 0 16,-3-24 0,0 22 0,0 1 0,2 0 0,-2 0 0,0-23 0,0 21 16,0 2-16,0-4 64,0 0 32,0-19-96,3 20 224,0-5 160,6-3-16,-5-2 1,-4-10-369,11 10 192,-2-4-64,2 5 64,-1-8 48,1 0 32,-11-3-272,11 3 240,1-2 16,-1-1-112,2 0 80,-13 0-224,11-4 240,0-6-79,1 9 15,-2-11-64,-10 12-112,8-2 96,-4-11 32,6 5 16,-8-1-16,-2 9-128,1-10 160,-1-1-48,3 2 32,-3-3-32,0 12-112,0-13 48,0-1 16,0-2-64,0 16 0,0-16 64,0 16-64,0-16 64,0-3-32,2 4-32,-2-3 16,0 18-16,3-17 32,-1 3-80,0-2 96,0 6-128,-2 10 80,0-3-32,2 0 0,-2 0-96,0 3-16,0 0 144,0 0-176,0 3 16,0 9-32,0-12 192,-2 13-128,2-13 128,-2 14-80,0 3-32,1-1 16,0 0 80,1-16 16,0 19-96,0-2 96,0 1 0,0-18 0,0 16-48,0-16 48,3 14 32,0-1-64,7-2 64,-7-2-16,-3-9-16,9 3 208,-5 8 32,6-8 0,-1 1 16,-9-4-256,4 4 0,8-1 16,-2-2-16,-8 0 112,-2-1-112,13 0 80,-10 0-32,10-2 16,-9 2-96,-4 0 32,12 0 32,-8-3-16,6 1 32,-6 0 64,-4 2-112,10-4 80,-7 1 32,7-6-64,-8 5 48,-2 4-96,10-9 64,-7 6 33,5-8-81,-5 1 32,-3 10-48,10-10 80,-6-2-80,6 3 80,-7-3 0,-3 12-80,9-13-32,-9 0 128,3 1-48,0-1-16,-3 13-32,4-14 48,-3 0-80,-1 14 32,2-13 0,1 0 32,-3 13-32,3-11 0,-3 0 0,0 8 16,2-9-32,-2 12 16,0-3 16,0-1-32,0-6 32,0 8 16,0 2-32,0-2-48,0-2 64,-2 0-64,2 1 48,0 3 0,0-2 0,-2 2-64,1 0-16,0 0-80,-1 3 0,2 8-33,-2-1 17,2 2 0,0-12 176,0 13-160,0 5 32,0 0 64,0 2 16,0-20 48,0 20-32,2 3 32,0-2-16,2 1 64,-4-22-48,10 21-32,-7-2 32,8-4 48,0-1-48,-11-14 0,11 12 64,1-3 32,0-6-48,2 8 64,-14-11-112,14 2 96,-1-1 48,2 0-16,-2 0 0,-13-1-128,14 0-32,-1-2-544,-4-1-1009,1-9-1536,-10 12 3121,12-2-4274,-2-9-1681,-10 11 5955</inkml:trace>
  <inkml:trace contextRef="#ctx0" brushRef="#br0" timeOffset="55475">3801 1879 2529,'0'0'0,"0"0"800,0-3 176,2 1 129,-2 2-1105,0-10 1104,3 10-159,-3-2-225,0 2-720,0-2 577,0 2-577,2-2 496,0-1-64,-2 1-64,4 2-32,-4 0-336,2-2 304,1 2-31,1 0-1,6-3-16,-7 3-16,8 0-48,1-1-16,0-3-48,0 2 32,2-1-32,-1 0-16,-1 3-32,-1 0-48,-1 2-64,-7 2 48,10 1-64,-13-5 48,3 8-16,8-4 16,-9 7-16,0-6 16,-2-5 0,0 13-16,0-1 32,-3-1 16,-2 1 0,5-12-32,-10 12 48,5-1 0,-6 1 16,1 0-16,10-12-48,-4 10 48,-9 0 16,4 0-16,0-5 65,9-5-113,-10 9 80,0-6 0,7 7-16,-9-6-48,12-4-16,-5 10 80,-6-5-16,9 5-48,-3-6 32,5-4-48,-4 3 16,3 2 64,1-2 128,0 0-32,0-3-176,4 2 224,7-1 16,-2 1 0,1-2-32,-10 0-208,11 0 160,0 0 17,1 0-97,1 0 32,-13 0-112,11-3 112,5-1-48,-2-5 32,2 9-16,-16 0-80,16-3 64,-2-6 48,3 7 0,-1-9-32,-16 11-80,17-2 0,1-1-192,-2-1-448,-2 2-753,-14 2 1393,15-3-2273,-1 3-1089,0 0 145,-2 0-961,-12 0 4178,0 0 0</inkml:trace>
  <inkml:trace contextRef="#ctx0" brushRef="#br0" timeOffset="52571">1756 2464 2961,'0'0'0,"0"0"0,-2 2 944,1-2 65,-3 0 31,2 0-15,2 0-1025,0-4 896,0 1-192,0 0-191,0 0-81,0 3-432,0-3 304,2 0-16,1 0-32,-1 0-48,-2 3-208,3-4 256,0 0-47,0 2-1,0-9 0,-3 11-208,2-2 176,1-1-16,-1-1 16,-2-6-32,0 10-144,3-3 80,0-6-16,0 6 16,0-9 0,-3 12-80,10-10 80,-8-2 48,7-1-80,-5-3 32,-4 16-80,14-16 32,-5-3-16,0 1 48,2 0-48,-11 18-16,11-20 64,-1 0-16,-1 3 16,0-4-15,-9 21-49,4-20 64,7 2-32,-8-2 32,0 1-48,-3 19-16,3-16 16,0-1 32,1-1-32,0 1 48,-4 17-64,1-19 48,2 2-32,-3-1-16,2 1 0,-2 17 0,2-17 48,3 1-48,-4 1 16,3 4 0,-4 11-16,3-4-16,0-7 0,-1 11 16,0-2 0,-2 2 0,0-3-32,0 3 16,0 2-48,0-2 64,0 3-32,-1 8-32,0-1 0,-1 3 16,2-13 48,-5 16-48,4-1 48,-3 2-32,3 3 0,1-2-17,0-18 49,0 18 0,0 0 0,0-2 16,1 1-32,-1-17 16,2 14 0,0-1 0,2 0 16,0-1 17,-4-12-33,9 11 16,-7-1 32,7-2 0,-9-8-48,2 6 64,-2-6-64,11 11 80,-8-8-32,8 7 32,-8-6-16,6 1 0,-5-1 32,7-1 16,-8 0-16,-3-3-96,9 1 112,-4-1 16,3 0-32,-5 0 48,0 0 16,0-3-64,1 0 32,-1 0-16,-3 3-112,3-4 96,-1-5 48,0 6-32,0-7 17,-2 10-129,2-3 64,1-9-32,-1 10 32,1-9-96,-3 11 32,2-2 48,-2-7-48,0 5 0,0 1 16,0 3-16,1-10 32,-1 8-16,0-1 16,0-6-16,0 9-16,0-3 48,0 0 32,0-6-32,0 9-48,0-3 64,0 3-64,0-11 64,0 8-64,0-9 80,4 3-64,-4 9-16,4-3 0,0-11 0,-2 11 16,1-8-16,-3 11 0,2-3 32,1-7-16,0 7-16,0-5 0,-3 8 0,2-3-16,2 0 32,-2-2-32,1 3-16,-3 2 32,2-4 0,0 2-16,-2-1 32,0 3 16,0-2-16,2 0-16,-2 0 0,0 2-16,0 0 16,0-2 0,2 2 16,-2-3-16,0 1 0,3-1-48,-1 3 48,-2 0 32,0 0-32,0-2 16,3 2-80,0 0 0,-3 2-32,0-2 96,0 11-80,0 0-32,0 3 64,-2 5 0,2-19 48,-3 21-16,0 4 16,0 2-48,-2 5-16,5-32 64,-3 30-48,-1 0 96,2-3 80,0 0 32,2-27-160,-1 21 192,1 1-32,0-4-96,3-1 64,0 0-48,1-6 64,-1-1-16,6-8 16,-9-2-144,3 4 176,7-2-16,-6-2 16,7 0 1,-3 0-1,3-8-48,0-2-48,2-1-721,-13 11 641,14-15-1985,3 1-2673,4-2-2785,-21 16 7443</inkml:trace>
  <inkml:trace contextRef="#ctx0" brushRef="#br0" timeOffset="60946">8259 1966 5154,'0'0'0,"0"-2"2065,2 0-801,-2 2-1264,4 0 1009,5 0-81,-9 0-15,5 0-129,3 2-240,-8-2-544,4 3 416,7 8-63,-1-7-65,2 8 0,-12-12-288,14 13 256,1-4-64,0 4 0,1 0 16,-16-13-208,17 11 176,2 1 32,-1-2-47,0-1-1,-18-9-160,19 11 128,-1-7-16,0 8-64,-3-7 0,-15-5-48,15 10 0,-1-5 0,-1 5 0,-13-10 0,11 3 48,-11-3-48,9 10 80,-6-6-48,8 6 0,-9-7-48,-2-3 16,2 5-16,1 3 96,-3-4-16,1 1-16,-1-5-48,0 8 112,0-5-16,0 0-48,0 0 48,0-3-96,-1 2 16,-1-2 32,2 2-240,-1-2-304,1 0 496,0 0-1009,0 0-607,0 0-625,0 0 2241,3-2-3154,-3 2 3154,3-3-2817,6-1-1329,-9 4 4146</inkml:trace>
  <inkml:trace contextRef="#ctx0" brushRef="#br0" timeOffset="61004">8576 1922 5570,'0'0'0,"-4"4"1793,-9 6-545,1-1-223,4 2 47,-2 2 1,10-13-1073,-12 13 1056,0 1-63,-2 0-161,0 2-47,14-16-785,-14 17 576,2-1-80,-1 1-64,2-1-96,11-16-336,-11 17 225,2-1-81,-2 0-80,6-2-16,5-14-48,-8 16 48,5-2 0,1 0-577,1 1-1536,1-15 2065,0 15-4642,0 0-2945,0-15 7587</inkml:trace>
  <inkml:trace contextRef="#ctx0" brushRef="#br0" timeOffset="61534">8932 2078 2705,'0'0'0,"0"0"752,0-3 177,0 3-929,0-4 1280,0 4-1280,0-9 1457,0 9-17,0-3-143,-1-1-353,1 4-944,-2-2 785,-1 0-145,0 0-128,1 2-127,2 0-385,-4 0 352,0 0 0,1 0-48,0 1 32,3-1-336,-3 3 288,0 0-80,1 1 32,2-4-240,-2 9 225,2-9-225,0 4 192,0 9 16,0-2-64,4 0 16,-4-11-160,4 12 64,7 2-16,-8 0-16,10 1-64,-13-15 32,8 14 80,-3 2-48,8-3 16,-3-1 16,-10-12-64,8 13 32,3-2 32,1-1 48,1-6 80,-13-4-192,15 8 224,2-6-32,0-2-16,1 0-47,-18 0-129,18-2 128,-1-3 16,-1-3 32,-3 4-64,-13 4-112,13-10 144,-2 7 0,0-11-48,-8 4 32,-3 10-128,11-11 96,-8 0 48,0-3-32,0 0 48,-3 14-160,0-16 144,0-1-80,0-2 32,-3 0-32,3 19-64,-3-22 16,-8 3-16,5 0 32,-8 0-32,14 19 0,-13-17-32,1 4-48,-3-1-112,15 14 192,-17-10-368,0 6-112,-2 1-112,1 1-97,1 2 33,17 0 656,-19 4-656,1 10 128,0 0 143,2 0 209,16-14 176,-13 15-176,1 3 32,1-1-224,0 0-288,11-17 656,-8 16-769,4-1-143,-6-1 112,9-5-65,1-9 865,0 5-1312,4-1-946,23 16 49,-10-20-1312,-17 0 3521,0 0 0</inkml:trace>
  <inkml:trace contextRef="#ctx0" brushRef="#br0" timeOffset="62458">9402 1996 3569,'0'0'0,"8"-3"1377,-8 3-1377,5-2 1456,8-10 33,-9 12-16,7-2-177,-11 2-1296,3 0 1009,7 1-369,-7 3-224,9 8-64,-12-12-352,10 11 417,0 3 63,1 1 48,1 2-128,-12-17-400,17 16 336,-1 1-127,1-2-97,3-1 16,-20-14-128,17 13 144,3 0 0,-1-2-32,-1-1-64,-18-10-48,14 11 48,2 1-32,-3-1 64,-1-1-32,-12-10-48,10 10 32,0 0 0,-6-2 16,8 2-16,-12-10-32,3 4 80,7 8-16,-8-9 96,2 6 16,-4-9-176,2 2 176,2 2-16,-3 0-32,-1-4-128,3 1 177,-3-1-177,0 2 128,0-1 64,0-1 0,0 0 0,0 0-192,0 0 192,0 0-16,0 0-80,0-3 0,0 3-96,0-1 16,0-2 32,0 1-208,-2-2-400,2 4 560,-2-9-961,0 5-559,0-7-641,0 3-1201,2 8 3362,-2-11-3601,1 0-1538,1 11 5139</inkml:trace>
  <inkml:trace contextRef="#ctx0" brushRef="#br0" timeOffset="62523">9746 1964 8275,'0'0'0,"-2"0"1825,-8 2-768,6 9-17,-10 0 113,3 2 63,0 2-111,-6 5-145,2 0-128,-3 5 1,-1-1-33,-1-1-111,-1 2-129,3-4-272,-1 1-128,2-4-80,17-18-80,-16 17 80,5-2 16,1-2 0,6 0-64,-6-1-32,10-12 0,0 10 0,-1-6-288,-2 0-864,1-1-3106,2-1-5843,0-2 10101</inkml:trace>
  <inkml:trace contextRef="#ctx0" brushRef="#br0" timeOffset="54548">3336 2004 2513,'0'0'0,"0"0"688,0-2 176,0 2-864,0-4 993,0 0 47,0-5-111,0 9-209,0 0-720,0-5 592,0 4-79,0-3-49,3 2-16,-3 2-448,3-2 384,0 2-112,0 0-64,1 0-96,-4 0-112,9 3 64,-6 2 81,10 8-33,-2-2 64,-11-11-176,13 12 64,2 3 0,4 0 32,-2 2 0,-17-17-96,21 19 128,0 1 16,0 1-48,0-2-48,-21-19-48,20 21 160,2-3-48,-1 0 32,0-2-16,-21-16-128,19 16 112,-3 0 16,-2-3 32,-3 0 0,-11-13-160,9 11 145,-6-2 31,7 0-32,-10-5 16,0-4-160,3 11 224,-1-8 16,-2 2-16,0 0-16,0-5-208,-1 3 256,-3 0-48,2 1 49,-2 0-1,4-4-256,-10 1 160,8 0-16,-10-1-64,10 0 32,-10-2-48,9-2 0,-9-5 32,8 6-96,4 3 0,-13-11 48,5 2-192,-1 0-480,4-2-481,5 11 1105,-11-13-1681,9 1-480,-1 1-464,0 0-144,3 11 2769,0-4-1937,-1-11-864,1 15 2801</inkml:trace>
  <inkml:trace contextRef="#ctx0" brushRef="#br0" timeOffset="60533">7710 2059 3553,'0'0'0,"-3"0"1137,-7 0-33,7 0 97,0 0 31,3 0-1232,-2-4 1089,2-5-209,0 7-272,0-2-239,3 1-113,0-6-112,8 7 32,-8-2 32,-3 4-208,10-1 256,-6-4 0,8 2-64,-3-1-48,1-4-48,2 8-16,1-3 16,-1 1 1,3-1-81,2 1 16,0-1-32,1 3-32,-18 0 32,19 0 32,-2 1-32,-1 3 0,-1 5 32,-15-9-32,13 3-32,-1 7 32,-2-4 0,0 5-16,-10-11 16,3 8 16,0 4 48,7 1 0,-10 1-16,0-14-48,0 14 48,0 2-64,-4 2 16,-7 1 48,11-19-48,-11 18 0,-3 2 16,0 0-16,-4 0-16,0-3-16,-3-1 32,3-1 0,1-3 0,4-1 0,1-7 32,9 5 32,-6-8-32,9-1-32,-2 2 80,0 1 48,1-2 32,1 0 128,0-1 16,2 0 0,1 0-80,0 0-32,-3 0-192,4-1 145,6 1-33,-7-2-48,10 2-16,-4 0-48,2 0-16,0 0 64,2 0-32,-2 1 48,5-1-32,1 1-16,2-1 32,-19 0-48,18 0 64,5 0 64,-2-2 48,1-2-16,-22 4-160,20-10 192,2 8-64,-1-8-32,-1 9 0,-20 1-96,19-5 16,-6 4 16,0-2 0,-10 3 0,-3 0-32,12 0 0,-10 0 48,1 0-96,0 1 64,-3-1-16,2 3 0,0-3-16,0 2-208,1-1-288,-3-1 512,3 2-800,0-2-369,1 0-304,5 0-544,-9 0 2017,2-3-2801,8 1 112,-8-2-1505,-2 4 4194</inkml:trace>
  <inkml:trace contextRef="#ctx0" brushRef="#br0" timeOffset="56857">5136 2016 3633,'0'0'0,"0"0"1697,0 0-192,0 0-129,0 0-175,2-1-177,8-2-159,-8 0-225,12 2-192,-14 1-448,12-3 272,2 1-32,1-2-64,1 2-31,0-1-65,1 3-32,0 0-32,-3 2-16,-14-2 0,16 3-16,0 7-32,0-6 48,-2 9 32,0-3-80,-1 3 64,-1 0-16,1 3-32,-13-16 32,12 12 32,-1 0-48,-2-1 16,-6 1 16,-3-12-16,9 11-16,-6-7 64,-1 9-16,1-11 16,-3-2-48,0 11 96,0-8 32,0 7 16,-2-6 16,2-4-160,-4 10 176,-8-7-64,2 8-16,-2 0-80,12-11-16,-12 9 48,-1 1 16,1 1-48,-1 0 16,13-11-32,-13 11 16,2 0 0,-1-6 48,4 4-32,8-9-32,-4 4 32,-5 5 16,8-8-48,-1 3 64,-2-1-16,1-3-544,1 3-993,-1 0-1664,3-3 3153,-1 3-3762,1 1-1072,0-4 4834</inkml:trace>
  <inkml:trace contextRef="#ctx0" brushRef="#br0" timeOffset="54863">3604 2010 2353,'0'0'0,"0"0"1088,0 0-1088,0 0 1265,-1 0 79,0 0-15,0 0-145,1 0-1184,0 0 1041,2 0-161,2-2-127,-1 2-49,0 0-96,7-1-96,-7 1-159,-1 0-81,-2 0-272,4 0 144,-1 0-112,1 1 48,-2 0-32,-2-1-48,0 4 48,0 6-16,0-5 0,-2 12 48,2-17-80,-11 14 64,1 5 0,-4 0 16,0 3-32,14-22-48,-19 22 16,3 3 0,-2-2 16,0 2 0,-1 0-32,5-5 32,-2 2 0,2-3 0,14-19-32,-13 16 80,0 2-16,5-3-64,4-4 16,-8 3 128,9-6-16,-1 2 16,0-6 33,1 0-65,2-2 48,1-1 32,0-1 32,0 0-224,3 0 128,8-2 0,-9-7-48,10-1-96,-12 10 16,4-3 80,8-11 48,-4 3-208,2 0-464,-10 11 544,12-14-1585,-1-1-1520,3 3-1057,1-3-1297,-15 15 5459,0 0 0</inkml:trace>
  <inkml:trace contextRef="#ctx0" brushRef="#br0" timeOffset="56364">4669 2066 2689,'0'0'0,"0"0"0,-3 1 1056,-6 1 241,4 0-1,1 0-63,4-2-1233,-3 0 1040,-1 0-175,3 0-145,1 0-160,0 0-560,0 0 481,2-2-161,2 0-80,8 0-16,-12 2-224,11-2 144,2 2-48,0-3-48,1 1-96,-14 2 48,13 0 0,0 0-32,2 0 32,-2 0 32,3 1 0,-2 0-16,0 1 16,1 0 0,-15-2-32,14 1 16,-2 2-16,0 0-64,0-3 128,1 0 48,-2 0 32,0 0 48,0 0 16,-11 0-208,9-2 129,-6 0-1,10 0-16,-10-1-80,-3 3-32,12-4 64,-9 0-16,7 1 16,-8 0 0,-2 3-64,4-4-64,6-5-80,-10 9-257,1-2-367,-1 2 768,3-3-1248,-3 1-449,0 2-496,0 0-112,0 0 2305,0 0-1745,0 2-928,0-2 2673</inkml:trace>
  <inkml:trace contextRef="#ctx0" brushRef="#br0" timeOffset="53599">2615 2076 2561,'0'0'0,"-2"0"816,-1-3 96,0 1-31,2-2 31,1 2 33,0 2-945,0-4 912,3-5-160,0 9-111,-2-3-81,-1 3-560,3-3 496,-1 1-16,-2 0-127,2 2-81,-2 0-272,0-3 208,3 3-80,-1 0-32,-2 0-48,0 0-48,4 0 16,-2 0 48,1 1-64,0 3 0,-3-4 0,4 4 16,5-3 32,-6 1 96,-3-2-144,13 1 288,-13-1-288,9 0 352,4 1 1,1-1-129,0 0-80,-14 0-144,14 0 112,0-2-48,-1-1 64,0 0-48,-13 3-80,11-2 64,1-1-16,-1 3 32,0-2-48,-11 2-32,10-2 32,-1 2 16,0 0-48,0-2 32,-9 2-32,3 0 0,9 0 48,-10 0-48,2 0 0,-4 0 0,4 0 0,4 0 16,-8 0 32,4 0 0,-4 0-48,2 0 32,1 0 0,-1 0 48,0 0-16,-2 0-64,2 0 80,-2 0 16,0 0-48,0 0 16,0 0-64,0 0 32,2 0 0,-2 0 32,0 0-48,0 0-16,0 0 16,0 0-32,3 0 0,-3 0 16,0 0-32,0 1 64,0 0-16,0 0 0,0-1-16,2 2-96,-2-1-272,0 2-384,0-1-369,0-2 1121,0 4-1568,-1-1-529,0 1-593,-2 6 497,3-10 2193,-3 3-3441,3-3 3441</inkml:trace>
  <inkml:trace contextRef="#ctx0" brushRef="#br0" timeOffset="59103">7070 2054 1968,'0'0'0,"-4"1"481,-8 1 159,3 1 144,4 1 161,2-2 47,2 1-47,-1-1-49,2 2-64,0 0-47,0-2-81,2 1-64,7 0-95,-5 1-49,7-3-112,-3 0-32,-8-1-352,12 2 320,0-2-80,1 1-15,1-1-145,1 0 32,0 0-48,-2 0 64,1 0-64,-14 0-64,14 0 64,-2 0 32,-1 0-96,1-3 64,-12 3-64,8 0 80,1 0-64,-5 0 80,6 0-64,-10 0-32,3 0 0,0 0 32,0 0-64,1 0 64,-4 0-32,3 0 16,1 0 0,-2 0 32,0 0 0,-2 0-48,4 0 32,-1 0 16,0 0-32,1 0-80,-4 0 64,4 0-336,-2-2-336,2 2-433,0-2-240,-4 2 1345,4 0-1504,-1-3-145,-1 3-160,-2-2 96,0 2 1713,3 0-1312,-3 0-1105,0 0 2417</inkml:trace>
  <inkml:trace contextRef="#ctx0" brushRef="#br0" timeOffset="53881">2675 2251 3041,'0'0'0,"0"0"0,-5 8 1248,-6 3-127,8-3-65,-7-3 129,10-5-1185,0 3 1297,0-2-161,0-1-207,2 0-177,-2 0-752,4 0 624,-4 0-624,12-1 592,-9-4-95,11 2-129,-14 3-368,11-8 288,1 8-224,0-3-16,1 3-96,2 0 48,-2 0 48,3 3-32,-2-1-16,0 2-16,0 1 0,0-2-16,2 6 64,-16-9-32,14 1 0,0 3 16,-3-2 16,1 0 16,-12-2-48,11 3 128,0-3-48,1 0 32,0 0 32,-12 0-144,12-2 96,1-1 16,-2-6 32,3 5-16,-14 4-128,14-10 33,-1 1-402,2-1-719,0-1-833,-15 11 1921,17-10-3073,2 1-113,-2-2-1248,-17 11 4434</inkml:trace>
  <inkml:trace contextRef="#ctx0" brushRef="#br0" timeOffset="59668">7077 2218 6707,'0'0'0,"3"0"1520,8 0-623,-11 0-897,3 0 1040,11 0 17,-11 0-65,10 2-288,-13-2-704,9 3 481,0-1-49,3 0-32,-1 0-112,-11-2-288,14 1 240,-1 0-96,2 0-32,2 1 0,-17-2-112,14 1 32,1 0 80,0-1-47,-1 0 31,-14 0-96,13-2 0,0-1-417,-2 1-543,0 2-689,-11 0 1649,11-2-2577,1 0-640,20 16 623,-18-17-815,-14 3 3409</inkml:trace>
  <inkml:trace contextRef="#ctx0" brushRef="#br0" timeOffset="56535">4656 2276 2929,'0'0'0,"2"-2"1360,2-2 33,6-5-128,-10 9-1265,3-3 1216,8 1-191,-8-9-225,12 11-208,-15 0-592,11-3 433,1 2-113,0-1-160,1 2-48,1 0-32,1 0-16,1 0-32,1 0-16,-17 0-16,19 1 0,-1 0-64,1 0 128,-1-1 16,-18 0-80,19 2 96,-2-1 96,1 0-112,-3 0 16,-15-1-96,13 1 176,0-1-96,-2 0-16,0 0-176,-11 0 112,10 0-592,-1-2-625,1 0-864,0 0-608,-10 2 2689,10-2-2241,5-1 721,-5 0-481,-10 3 2001</inkml:trace>
  <inkml:trace contextRef="#ctx0" brushRef="#br0" timeOffset="76139">8951 3135 5218,'0'0'0,"2"0"2433,-1-2-528,2-3-352,-1 4-241,1 1-303,-1 0-433,2 0-304,-2 1-112,9 4-64,-9 4-64,10-4-16,-1 9-16,0-1 16,3-1 48,2 1 32,3 0-16,0 0 16,4 0 0,0 1 16,0 1 65,1-4-97,0 1 80,-24-12-160,25 11 176,-3-2-128,0 2 64,-2-7-64,-20-4-48,15 13 32,-1-10 80,-2 8 48,-9-10 32,-3-1-192,12 3 176,-12-3-176,0 1 208,2 1-80,1-2 48,-3 0-176,0 0 208,0 0-208,0 0 177,-2 0-33,-1 0-48,0 0-32,3 0-64,-5 0 32,0 0 16,1 0-32,-1 0-32,5 0 16,-8 0 16,5 0-224,-2 0-497,5 0 705,-9 0-1232,9 0 1232,-4-2-2033,0-1-1073,0 2-639,0-3-1554,4 4 5299,0 0 0</inkml:trace>
  <inkml:trace contextRef="#ctx0" brushRef="#br0" timeOffset="71790">4563 3269 1872,'0'0'0,"0"-16"897,1-2 175,-1-2 145,0 3-65,0 5-191,0 8-161,2-9-160,-2 13-95,0 0-545,0-3 416,0 1-96,0 2-112,0 0-64,0 0-144,0 2 64,0 10-64,-2 3-16,-1 0 0,3-15 16,-3 18 0,-1-1 0,3 1 16,0 1 0,1-19-16,0 17 0,0 3 64,3 1 0,6 0 48,-9-21-112,4 25 112,8 3 48,-2 1 65,-7 1 15,-3-30-240,13 30 320,-10 0 48,9 0-96,-10-2-32,-2-28-240,9 29 240,-9-4-64,3-2-16,1 1 1,-4-24-161,2 20 176,0 0-32,-2-2 16,3-2 48,-3-16-208,0 14 160,0-1 48,0-2 32,-1-2-32,1-9-208,-2 10 208,1-8-48,0 8 16,0-8-15,1-2-161,-1 1 176,-1 0 0,1 0-48,1-1 16,0 0-144,0 0 80,0 0-16,3-2 16,-1-7-224,-2 9 144,4-3-528,-1-9-609,10 0-960,-5 1-1120,-8 11 3217,13-11-3442,1-3-1120,-14 14 4562</inkml:trace>
  <inkml:trace contextRef="#ctx0" brushRef="#br0" timeOffset="76691">9241 3168 6002,'0'0'0,"0"0"2049,0 0-336,0 0-1713,0 1 1425,0 1-129,-1-1-287,-1 3-273,2-4-736,-2 9 672,-2-4 33,-4 8-17,2 1 16,6-14-704,-14 15 721,1 4-17,-3 2 112,-2 2-143,18-23-673,-20 24 528,-2 0-144,-1 1-128,0-3-112,23-22-144,-23 22 112,3 0 64,2-4-176,2 0-800,16-18 800,-16 13-3057,16 16-3298,0-17-1937,0-12 8292</inkml:trace>
  <inkml:trace contextRef="#ctx0" brushRef="#br0" timeOffset="69516">3602 3226 2753,'0'0'0,"0"0"1584,0 0-575,0 2-177,0-2-832,0 4 737,0 7-33,3-2-112,1 3-208,-4-12-384,9 10 353,-6 1-113,11 1-48,-4-1 32,-10-11-224,11 11 256,3 0-16,1-2 48,2-5-64,-17-4-224,17 11 192,3-6-31,0 6-49,-20-11-112,19 3 144,-1 7-80,0-9 0,-6 9 16,1-6-16,-13-4-64,10 3 96,-7 8 48,9-10-16,-10 3 0,-2-4-128,3 3 112,-1 0 0,-2 2-16,0-4-16,0-1-80,0 2 80,0 0-64,0-1-208,-2 0-352,2-1 544,-3 0-849,0 0-287,-1 0-129,1-2-175,3 2 1440,-4-4-1649,1 1-32,1-8 417,1 8-865,1 3 2129,0 0 0</inkml:trace>
  <inkml:trace contextRef="#ctx0" brushRef="#br0" timeOffset="69718">3869 3179 2225,'0'0'0,"0"3"896,-3 1 160,3-4-1056,-5 11 1105,-6-6 31,2 10-223,-1-3-225,10-12-688,-12 15 560,-1 2-79,0 0 47,-3 5 48,-2 0 48,1 0-63,-1 0-65,2-1-144,3 0-160,-1-4-32,3-1-32,8-1 16,3-15-144,-5 10 16,4 0-1264,1 0-2482,9-8-2017,-9-2 5747,0 0 0</inkml:trace>
  <inkml:trace contextRef="#ctx0" brushRef="#br0" timeOffset="66173">1563 3325 1920,'0'0'0,"0"0"593,0 0 175,0 0-768,0 1 816,0-1-15,5 0-65,-2-9-96,-3 9-640,3-2 561,0-2-81,-1 1-48,0 0-48,-2 3-384,2-3 352,-2 1-31,0 2 15,0 0-16,0 0-320,0 0 160,0 0-16,0 2-128,-1 7 0,1-9-16,-1 13 0,-1 3 0,0 4-16,1 6-32,1-26 48,-2 28 0,2 4 0,0 3 16,0 2 16,0-37-32,3 36 16,-1-1 80,1-2-16,7-2 96,-10-31-176,1 29 240,3-4 16,6-2 16,-8-4-31,-2-19-241,4 18 208,0-2-16,0-3-16,-2-1-32,-2-12-144,3 10 176,-1-1 32,-2-4-16,0 4 0,0-9-192,-1 11 176,-2-9-16,0 10 33,0-9-65,0 1 16,-7 0 32,8 0-80,-2-1 32,-4-2 0,7 1-48,-3-2 32,3 0-48,-1 0-160,2-2-304,0-2-545,4 2-815,-4 2 1760,10-4-2738,-6 0-335,-2-9-1041,-2 13 4114</inkml:trace>
  <inkml:trace contextRef="#ctx0" brushRef="#br0" timeOffset="75768">8476 3467 2673,'0'0'0,"0"-3"720,-1-8 224,1 11-944,-2-3 1265,1 0 224,1 1-17,0-1-255,0 3-1217,0 0 848,0 2-255,4 1-129,5 2-80,-9-5-384,2 11 448,9-8 80,-3 7 65,4-6 143,-12-4-736,11 8 656,4-4 1,-1 5-145,2-6-144,-16-3-368,16 6 320,3-2-80,0-1-32,1-1-47,-20-2-161,24 2 160,-2-2-16,1 0 0,0-3 16,-23 3-160,22-8 144,-3 3 0,1-4 32,-2 5-80,-18 4-96,18-14 144,-2 5-48,-1-2 16,-1 2 48,-14 9-160,10-9 144,-8-1 48,1 2 33,-3-2-33,0 10-192,0-12 160,-3 1-64,-11 1-48,14 10-48,-15-9 0,15 9 0,-17-11 32,-4 3-64,-3-3 16,-1 1-32,25 10 48,-31-9-160,-1 5-32,-2-7-33,0 11-271,34 0 496,-31 0-944,1 4-609,0 8-1120,3 2-1617,27-14 4290,-18 24-3858,-6-6-880,24-18 4738</inkml:trace>
  <inkml:trace contextRef="#ctx0" brushRef="#br0" timeOffset="68988">3093 3544 2737,'0'0'0,"0"3"1216,0-3-1216,-2 4 1265,-1-1-193,2 0-127,1 1-65,0-4-880,1 4 737,10 6-65,0-6 0,0 6 16,-11-10-688,15 1 657,3 1-81,2 1-112,3-1-144,-23-2-320,25 0 273,2 0-97,0 0-32,0-5 0,-27 5-144,26-3 96,-2 0 80,0-8-112,-1 9 0,-23 2-64,21-12 128,-4 10-32,1-9 80,-2 2-80,-16 9-96,14-4 128,-1-7-32,-2 8 48,1-8 32,-12 11-176,2-5 225,1-6 31,7 8-32,-10-10-32,0 13-192,0-3 160,0-11 32,0 3-64,-1 1-16,1 10-112,-3-12 144,-8-1-64,-1 2-32,-3 0 0,15 11-48,-16-11-16,-4 1-32,-1 1 0,-2 5 64,23 4-16,-26-13 0,1 9 0,-3-6 32,5 8-144,0-2-144,-1 3-320,4 1-305,1 10-351,19-10 1232,-17 9-1697,2 6-336,6 4-496,3 3-96,6-22 2625,-5 28-1841,-3 1-752,8-29 2593</inkml:trace>
  <inkml:trace contextRef="#ctx0" brushRef="#br0" timeOffset="73942">7080 3428 2144,'0'0'0,"0"0"529,0 0-529,2-2 768,1-1 209,-1 2 175,-2 1-47,0 0-1105,0-3 1008,0 3-176,0 0-191,3 0-97,-3 0-544,0 0 432,3 1 16,0 4-31,6 7 63,-9-12-480,4 12 480,10 0-16,-3 3 64,2 1-111,-13-16-417,14 18 368,0 3-112,1-1-64,0 0-48,-15-20-144,14 19 144,2 0-16,-2 0-16,2-1-32,-16-18-80,14 15 112,-1 1 0,-2-4 0,0 0 65,-11-12-177,9 4 176,-4 7-32,7-7 64,-10-1-16,-2-3-192,3 3 224,-1 0 48,1-2 80,-3-1-16,0 0-336,0-2 385,0-2-65,0-6-32,-3 6-48,3 4-240,-3-11 176,0 1-32,-1-2-32,1 0 16,3 12-128,-4-16 112,3-1-48,-2 1 0,2-2 16,1 18-80,0-18 48,0-3 0,3-1 0,-1-1-48,-2 23 0,4-23 16,6-2 64,-7 0-48,0-1-16,8 3-16,-8 3 0,0 5 0,1 5-96,-1 6 64,0-6-32,0 7-32,-1 2 0,-2 1 96,0 0-224,3 0 32,-3 1-32,0-1 224,0 3-576,0-3 576,0 10-977,0-5-543,0 7-657,0 0-593,2-1-527,1 4 624,7-1-1105,-10-14 3778,0 0 0</inkml:trace>
  <inkml:trace contextRef="#ctx0" brushRef="#br0" timeOffset="75263">7831 3636 4193,'0'0'0,"0"2"2097,0-2-2097,-1 0 1761,1 1-480,0 1-65,0-2-1216,0 1 1281,0-1-1281,0 2 1168,0 1-111,3-1-225,6 1-175,-9-3-657,2 3 480,8 0-160,-1 0 16,-9-3-336,11 5 352,-11-5-352,12 3 272,-1 1-31,5-2-65,0 0-80,1-2 48,2 1 32,2-1-64,1-1 32,-22 1-144,24-4 144,2-7 0,1 9-64,0-11 16,-27 13-96,27-9-96,-2 6-240,-3-8-368,-3 7-513,-19 4 1217,17-10-1713,-4 8-624,-1-3-1120,1 3 223,-13 2 3234,10-3-4594,-10 3 4594</inkml:trace>
  <inkml:trace contextRef="#ctx0" brushRef="#br0" timeOffset="75351">8598 3378 5426,'0'0'0,"0"-2"1921,0 2-1921,0-3 1152,0 0-127,0-1-17,-1 1 17,1 3-1025,-4-4 784,-6 2-288,7-1-159,-8 2-145,11 1-192,-4 0 144,-6 0-16,5 0 16,-4 0-80,9 0-64,-3 3 80,-7 7-16,6 0-16,-5 1 48,9-11-96,-4 13 208,1 2 80,0 0 16,1 2 16,2-17-320,-1 17 305,1 1-65,0-1 16,4 1-80,-4-18-176,3 17 160,10-2-48,-10-2 16,12 0 32,-15-13-160,12 14 160,1-5 32,3 1 16,1-6 1,-17-4-209,20 9 192,0-6 0,2 0-32,-2 0-32,-20-3-128,21 1 112,-2 0-32,-2-1-32,-2 1-32,-15-1-16,14 2 32,-2 1-16,0 0-16,-1-1 32,-11-2-32,10 4 48,-7 1-48,10 0-272,-10-1-464,-3-4 736,11 2-1553,-8 1-1152,8-1-1425,0 2 544,-11-4 3586,10 1-4594,-10-1 4594</inkml:trace>
  <inkml:trace contextRef="#ctx0" brushRef="#br0" timeOffset="68665">3255 3395 1680,'0'0'0,"3"0"480,0-2 193,7-2 239,-10 4-912,0-3 1073,0 0 31,0 2-31,0-2-129,0 3-944,-2 0 784,0 0-191,-2 0-113,-4 0-128,8 0-352,-4 0 336,-6 3-64,5-1-79,-5 3-17,0 6-48,8-7-32,-10 9-16,9-1-16,3-12-64,-11 13 80,2 2 0,5-1 64,-4 3 48,8-17-192,-3 20 256,1-1 16,-1 1 0,2-2-32,1-18-240,0 20 193,0-2-49,4-2 0,-1 0 0,-3-16-144,13 14 144,-4 0 32,3-2 16,2-2-32,-14-10-160,14 5 176,2 6-32,2-8-32,-3 6 32,-15-9-144,16 2 112,0 2 16,-1-3 0,0 2 1,-15-3-129,14 1 144,-2 0-64,1-1 64,-2 0-128,-11 0-16,14-3 0,-3 0 0,0-7-64,0 8-96,-11 2 160,11-3-289,-8 0-143,10-7-336,-10 8-337,-3 2 1105,9-4-1712,-7 1-818,2-6-559,22 26 624,-26-17 2465,0 0-2785,0 0 2785,0 0 0</inkml:trace>
  <inkml:trace contextRef="#ctx0" brushRef="#br0" timeOffset="70954">4554 3430 1440,'0'0'0,"0"0"304,0 0 16,-1 0 97,0-2 63,1 2-480,0 0 448,0 0-448,-2 0 304,2-2-144,-1 2-128,1 0-32,0 0-32,0 0-16,0 0 48,0 0 16,0 0 16,0 0-16,0 0 0,0 0-16,0 0 80,0 0 96,0 0 177,0 0 175,0 0-528,0 0 656,0 0 16,0-3-111,0 3-113,0 0-448,0-1 352,0 1-80,0-3-64,3 3-32,-3 0-176,0 0 128,0 0-16,0 0-16,0 0-79,0 0-17,0-2 32,2 2 0,-2 0-32,0 0 32,0 0 0,0 0 16,0 0 48,0 0-96,0 0 80,0 0 48,-1 0 0,0 0-16,1 0-112,-2 0 96,1 0-16,0 0-16,0 0 0,1 0-64,0 0 32,-2 0-32,1 0 16,1 0-16,-1 0-16,0 0 48,0 0 0,-1 0-32,2 0 0,-1 2 32,-1-1-48,1 1 32,-3-1 32,4-1-48,-3 3 16,-6-1 48,5 1 0,-8 1 48,12-4-112,-11 4 160,1-1 96,-2 0-32,1 1 49,11-4-273,-13 2 192,1 0-64,2 2-16,-1-3-48,1 1 32,6-1 48,-8 1-64,9-2 64,3 0-144,-10 1 144,6-1-32,-5 0 16,6 2-96,3-2-32,-5 1 16,-4 1 32,4-1-48,-6 1 0,11-2 0,-3 4 0,-9 0-32,8 1 64,-7 3-64,11-8 32,-5 4 0,-7 0 0,7 8 0,-6-9 0,11-3 0,-5 11 0,-5-7 0,6 6-16,-6-6 16,10-4 0,-3 11 0,-7-8 0,6 9-16,1-9 0,3-3 16,-4 12-16,3-9 16,1 11 0,0-6 0,0-8 0,0 11 0,8 2 0,-4-1 16,7 1 16,-11-13-32,10 9 0,1-4 48,2 6 32,3-7 48,-16-4-128,16 4 224,5-1-15,2 0 15,-1-1-64,-22-2-160,23 0 160,-1 0 16,-1-5-32,2-4 32,-23 9-176,19-4 176,-1-7 48,-2 1-16,-1-1-16,-15 11-192,13-12 160,-2 0 17,-3 1-1,-4-2-48,-4 13-128,4-9 128,4-1-16,-8-3-16,3 1-16,-3 0 32,0-1-16,0 3 16,-2 0-16,2 10-96,-3-12 64,-8 2-32,-2 0-80,-2 6 16,15 4 32,-22-11-80,-2 8-64,-3 0 16,-3 0-80,30 3 208,-28 0-192,-2 0-16,3 5-16,2 6 79,25-11 145,-21 11-128,2 1-272,4 1-160,1 0-400,14-13 960,-13 14-1313,2 0-240,1-1-544,7 1-448,3-14 2545,-3 13-2065,2-1-928,1-12 2993</inkml:trace>
  <inkml:trace contextRef="#ctx0" brushRef="#br0" timeOffset="66830">1740 3460 2865,'0'0'0,"0"0"1056,0-2 1,0-1-65,2-1-95,-2 4-897,0-9 784,2 9-112,1-3-47,1-1-33,-4 4-592,3-4 544,-1 1-80,0 1-128,-2 2-111,0 0-225,0 0 64,2 2-48,-2 0-16,0 9-32,0-11 32,3 3 16,0 8 0,-2-8 16,-1-3-32,0 12 48,0-12-48,3 2 32,-2 9 32,2-8 16,-3-3-80,4 11 64,0-8 16,-2 7 16,2-4-32,0 5-48,-4-11-16,8 12 16,-5 2 0,0 0 48,0-1 32,-3-13-96,3 14 96,0 0 0,1-3-16,0 0 16,-4-11-96,8 9 128,-8-4-32,3 6 16,-1-6-32,-2-5-80,0 8 128,3-4 32,-3-1 17,0 0 63,0-3-240,0 4 288,0-1 32,0 0 0,0 0-64,0-3-256,0 1 192,0 3-80,0-2-32,-2 1-64,2-3-16,0 3 32,0 0 0,0 0-32,0 7 32,0-10-32,3 3 16,-1 8-32,9-3-16,-9-2 32,-2-6 0,11 11 0,-8-6 32,5 3-16,-5-4-16,-3-4 0,8 9 16,-5-6 32,0 8 49,1-10-1,-4-1-96,9 3 144,-9-1-32,0-1 16,3-1 32,-3 0-160,0 0 176,0 0 48,1 0-16,-1-1-32,0 1-176,0-5 112,0 2 0,0 0-16,0 0-16,0 3-80,-1-4 32,-2 0 0,1 1 16,2 0-48,0 3 0,-1-4 16,-1-7 16,2 8 16,0-10 16,0 13-64,3-10 48,0 8 49,6-12-1,-7 2-16,8 0 0,-6-2 32,9-1-16,-2-1 32,-11 16-128,10-15 112,-2-1-16,-4-1-16,9 1-16,-13 16-64,2-19 80,7 2-32,-6-1 64,0 1-32,-3 17-80,10-18 16,-8 0 64,2 1-64,4 0-32,-8 17 16,0-12 16,3 1-64,-1 10 32,-2-2-64,0 3 16,0 4-128,0 7-96,-5 1-737,3 3-1120,-1 4-1616,3 5-705,0-4-865,0-20 5331,0 0 0</inkml:trace>
  <inkml:trace contextRef="#ctx0" brushRef="#br0" timeOffset="74877">7757 3504 3873,'0'0'0,"-1"0"1681,-1-3 48,0 0-112,2 3-1617,-4-10 1408,0 10-175,1-2-145,1 1-223,2 1-865,-3-3 704,2 1-144,1 2-128,0 0-111,0 0-321,3 0 176,0-3-32,6 3-96,0 0-16,-9 0-32,12-2 64,6-1 80,2 2-96,2-1-16,-22 2-32,25-3-16,-1 1 0,3 2 32,-3-3 0,-24 3-16,26 0 32,-3 0 16,-1 0-48,-1 0 48,-21 0-48,16 0 32,0 0-32,-2 0 48,-3 0 0,-11 0-48,10 0 64,-6 2 16,8-2-16,-11 0 0,-1 0-64,3 0 48,-1 0 0,1 0 0,-3 0-48,0 0-32,0 0 64,0 1-64,0-1 64,0 0-32,0 0 48,0 0-16,-2 0 0,1 2 16,1-2-48,-2 0 16,1 1 16,-2-1-176,1 0-352,2 0 496,-4 0-1056,-1-3-625,0 3-624,1 0-593,4 0 2898,-4 0-2881,-1 0 832,3-1-976,2 1 3025</inkml:trace>
  <inkml:trace contextRef="#ctx0" brushRef="#br0" timeOffset="73173">5684 3719 4097,'0'0'0,"0"0"1953,0 0-1953,0-3 1569,3 1-288,-1-2-209,0 2-47,-2 2-1025,0-2 832,3 2-240,-1-2-176,0 2-127,-2 0-289,4 0 176,-1 0 0,0 1-32,1 2 64,-4-3-208,12 4 208,-9-1 0,11 2 16,-3-1 64,-11-4-288,12 5 336,5-2 17,0 1 31,3-4-48,-20 0-336,23 0 240,2-4 16,0-9-48,2 9-80,-27 4-128,28-13 128,-1 10-64,-3-7 0,-2 8-16,-22 2-48,18-10 48,-2 8 16,-3-1-32,0-1 17,-13 4-49,9-3 48,-6-1 0,9 1-48,-10 3 0,-2 0 0,4 0-241,-1 0-383,-3 2-592,0 0-753,0-2 1969,-2 11-2866,-2-7-1055,-1 8-1378,5-12 5299</inkml:trace>
  <inkml:trace contextRef="#ctx0" brushRef="#br0" timeOffset="73238">6208 3483 5794,'0'0'0,"3"0"2225,-3 0-2225,11-3 945,-8-1-177,10 2 0,-11-1-31,-2 3-737,11 0 512,-10 0-272,10 0-96,-8 1-80,-3-1-64,12 4 16,-3 1 0,0 5-32,0-1 32,-9-9-16,12 10-64,-1 2 48,2-1 240,1 1-32,-14-12-192,13 11 272,3 1-32,0-4-191,-1 2-1,-15-10-48,14 9 16,-2-4 48,0 5-16,0-6 64,-12-4-112,11 4 128,0-1-16,-1 1 0,2-1-48,-12-3-64,9 4 32,0 6 0,-6-6 0,1 5-16,0 1 32,-4-10-48,0 10 48,-2 2-32,-1 0 48,3-12-64,-13 13 64,13-13-64,-9 13 80,-2 2 32,-2-2-16,13-13-96,-14 16 160,14-16-160,-13 12 96,-1 1 0,1-4 16,2 0-48,-1-5 32,1 7 16,2-8 1,-2 2-1,1 0 0,5-2 0,-4 0-224,4-3 0,5 0 112,-2 0-289,-2-3-607,4 3 896,-1-3-1665,0-7-1568,1 8-305,2-7-1152,-2 9 4690</inkml:trace>
  <inkml:trace contextRef="#ctx0" brushRef="#br0" timeOffset="72749">5782 3539 832,'0'0'0,"-5"0"288,-5-4-240,10 4-48,-9-9 32,9 9-32,-4-3 16,-1-1 16,2 1 0,3 3-32,-5-9 64,-1 9 64,4-3 128,2 3-256,-3-3 529,3 3-529,-3-2 864,0 0 368,1 2 193,-1 0-96,3 0-1329,-1 0 1072,-1 0-303,-1 0-177,2 0-64,1 0-528,-2 0 512,0 0-31,1 0 31,0 0 16,1 0-528,0 0 496,0 0 97,0 0-65,2 0-80,-2 0-448,4 0 368,5-3-80,-6 1-96,10 0-48,-13 2-144,11-3 48,4 2 16,1 1-31,3 0-1,0 0 0,0 0-16,-4 0 0,3 0-48,-18 0 32,16 10-48,0-6-1,-1 9 33,2-3 16,-17-10 0,17 10 0,0-5 16,-1 6 17,-2-7-17,-14-4-16,14 3 48,-3 2-16,-1-2 64,0-2-16,-10-1-80,10 0 112,-7 0 0,8 0 0,-11-3 48,0 3-160,2 0 128,-2-1 16,0-1-16,0-1 0,0 3-128,0-2 32,0-1 48,0 3-64,-2 0-16,2 0 0,-4-2 0,-1 2-16,-4-2-128,5 2-352,4 0 496,-3 0-913,-8 0-527,7 0-593,-5 0-848,9 0 2881,-3 4-3218,-10-2-1264,13-2 4482</inkml:trace>
  <inkml:trace contextRef="#ctx0" brushRef="#br0" timeOffset="67721">2428 3502 2369,'0'0'0,"0"0"736,0 0-736,-2 0 976,0-2 145,-1 0 79,3 2-111,0 0-1089,-2-2 912,1 2-207,-1 0-81,2 0-64,0 0-560,0 0 480,0 0-127,0 0-113,3 0-128,-3 0-112,2 0 64,2 1-16,-1 2 0,7 1-16,-10-4-32,2 4 16,8 1-16,-6-2 16,9 0 32,-13-3-48,11 4 80,0-1 16,-1-2 96,-10-1-192,12 0 128,-1 0 80,-1 0-32,1-3-64,1 1 16,-12 2-128,10-3 96,-1 0 0,0 1-15,-5 0 31,-4 2-112,11-2 32,-9-1 48,0 0-16,1 1 0,-3 2-64,2 0 64,-2-2 0,3 2-32,-3 0 0,0 0-32,0-2 16,0 2 0,0 0-16,0 0-16,0 0 16,0 1 16,0 0-32,0 0 32,-1 2-16,1-3 0,-2 0 0,1 4 0,0-2-224,0-2-433,1 0 657,-1 3-1168,0-2-705,-1 1-704,0-2 64,2 0 2513,-4 1-3730,4-1 3730</inkml:trace>
  <inkml:trace contextRef="#ctx0" brushRef="#br0" timeOffset="65800">1435 3638 720,'0'0'0,"-1"0"608,-3 0-448,4 0-160,-3 0 224,-2 0 80,1 0 65,2 0 79,-1 0 64,1 0 96,-1 0 17,1 0 15,-2 0-32,2 0-80,-3 1-47,-4-1-33,9 0-448,-1 2 432,-3-1-48,0 0-16,1 0-63,3-1-305,-2 3 272,2 1-48,-2 0-80,1 6-32,1-10-112,-3 10 48,3 3 0,-2 1 16,-1 3-48,3-17-16,-1 16 16,1 0 0,0 2 16,4-1 0,-4-17-32,3 14 16,7 2 32,-6-3 0,10-2 64,-14-11-112,10 12 208,1-9 48,0 2 64,0-1 33,-11-4-353,14 1 320,-1-1 0,3-11-16,0 3-64,-16 8-240,17-10 224,-1 0-32,-2-2-48,-1 1 0,-13 11-144,11-11 145,-2-2-33,-5 3 16,7-3 0,-11 13-128,3-11 96,-1 0 16,2 0-32,-2 1 0,-2 10-80,2-12 128,0 2-16,-2-3 32,0 2 0,0 11-144,-3-12 128,-2-2-16,-4 0-32,-1 1-16,10 13-64,-4-16 64,-9 0-32,1 1-16,0-1 0,12 16-16,-12-17 32,-4 5-16,3 2 0,-1 0-48,14 10 32,-14-2-96,1-1-48,-1 3 16,0 0-48,-2 2-32,16-2 208,-16 11-176,-2-7-112,0 11-96,1-4-33,17-11 417,-16 11-464,2 0 96,3 0-16,3-2-96,8-9 480,-5 10-721,1 1-303,3 0-369,1 0-352,0-11 1745,3 13-1920,9 1 383,-9 0-864,-3-14 2401,0 0 0</inkml:trace>
  <inkml:trace contextRef="#ctx0" brushRef="#br0" timeOffset="71996">4849 3530 3457,'0'0'0,"0"10"1377,0 1-417,0-11-960,0 14 945,0 0-1,10-3-32,-6 2 49,-4-13-961,14 9 832,-3 1-159,2 0 63,1 0-128,-14-10-608,17 10 496,0-1-63,1 1-129,0-2-80,-18-8-224,20 5 176,-2 7-80,3-2 16,-2-1-80,-19-9-32,19 9 96,-2 2-64,-3 0 32,0-2 0,-14-9-64,12 10 64,-1-5 0,1 6 48,-10-6 0,-2-5-112,14 10 112,-13-6 16,3 4 0,-1-5 17,-3-3-145,3 2 144,-3 2-16,0-2-16,0 0-16,0-2-96,0 1 32,0 0-160,0-1-593,-2 0-927,1-2-1426,1 2 3074,-1-3-3938,1 1-1152,0 2 5090</inkml:trace>
  <inkml:trace contextRef="#ctx0" brushRef="#br0" timeOffset="72066">5189 3500 6771,'0'0'0,"-3"1"1728,-2 2-991,-4 9-65,9-12-672,-5 3 704,-9 12-31,3-2-81,-3 2-160,14-15-432,-16 18 400,-4 3 65,0 0 47,-5 3 0,25-24-512,-24 22 512,1 2-96,1-2-111,3-2-113,19-20-192,-14 19 160,1-5-64,10 1-16,-2-3-64,5-12-16,-4 5-496,4 4-1345,4-9-2513,12 2-2449,-16-2 6803,0 0 0</inkml:trace>
  <inkml:trace contextRef="#ctx0" brushRef="#br0" timeOffset="68001">2386 3715 3249,'0'0'0,"0"3"1361,0-3-1361,-1 2 1280,-2 2-79,2 0-97,0-1-79,1-3-1025,0 4 912,0-2-128,2 0-143,2-1-65,-4-1-576,11 2 608,-9-2 81,12 0 15,-2 0-16,-12 0-688,13-3 497,1-7-145,4 7-112,-3 0-32,-15 3-208,18-9 160,-1 7-48,-1-2 0,0-5-64,-16 9-48,13-3 64,-1 2-48,0-2-16,-1 3 0,-11 0 0,10 0 0,-7 0 0,10 0 0,-10 1 0,-3-1 0,10 3 32,-8 2-16,0 0-16,1 4-16,-1-6 32,1-1-32,-1 8-144,1-8-384,-1 2-657,-2-1-896,2-2-832,0 1-625,2-1-1216,-4-1 4770</inkml:trace>
  <inkml:trace contextRef="#ctx0" brushRef="#br0" timeOffset="146847">5856 4613 1232,'0'0'0,"3"-2"320,7-9 112,-8 1 193,7 1 191,-9 9-816,3-10 912,7 1 49,-8 6-97,0-8-159,-2 11-705,2-2 544,-2-2-128,0 2-16,0-1-32,0 3-368,0-2 353,-1-1-49,-1 1-48,-1 2-64,3 0-192,-4 0 128,-5 0-48,7 0-32,-1 0-32,3 0-16,-6 0 48,-2 1-32,4 0-16,-5 3 0,9-4 0,-3 4-16,-8-1-16,7 2 64,-9 6-32,13-11 0,-11 3 16,-1 6-16,2-5 0,2-1 0,8-3 0,-5 9-16,-3-7 48,4 2-32,-1 0 0,5-4 0,-5 3 0,3 0 0,-2 0 0,1 2 32,3-5-32,-3 1 16,1 3 0,1-2 0,-1 2-16,2-4 0,-2 3-16,-1 0 16,0 2-16,1 0 16,2-5 0,-3 8 16,2-4-32,0 6 16,-2-5-16,3-5 16,-1 11 0,0 0-16,0 0-16,0 1-16,1 2-16,0 1 32,0 4 0,0-2 0,2 3 32,0-1 32,1-2-16,-1-1 0,-2-16-16,2 16 16,1 0-16,0 0 16,0 0 16,-3-16-32,3 14 0,-1 1 16,3 1 0,-2 0-32,-3-16 16,4 17-32,-2 2 16,1-1-32,-1 2 64,-2-20-16,3 19 48,-1-1-48,0 2 32,1 2-16,-3-22-16,0 19-16,1 3 32,-1-1-16,3-1 32,-3-20-32,2 20 32,1-2 0,0 2 16,-2-1-16,-1-19-32,4 21 32,-1-2 32,1 0-16,4-2 32,-8-17-80,3 18 96,1-2-32,-1 0 16,8 0 0,-11-16-80,4 16 80,6-1-32,-7 1 32,1-1 1,-4-15-81,9 15 48,-9 3 16,4-4-32,-2 2 0,-2-16-32,3 16 64,-1 1-48,1 0 32,-1 2 16,-2-19-64,0 17 32,0 0 80,0 1-48,0-1 16,0 1 16,0-1-48,0 1 16,0 1 16,0-19-80,-1 20 80,-2-2 0,1 0-16,1-1 0,-2 0-32,1 1 32,1-3 0,-3-1 48,4-14-112,-4 13 144,-4 1-48,4-1 32,0-1-32,4-12-96,-4 11 112,2 1 65,-3-3-1,0-6 16,5-3-192,-4 9 208,-6-6 32,7 2 80,-6-3 544,9-2-864,-5 4 929,-7-3 47,-1-1-47,0 0-641,13 0-288,-13 0 240,-1-2-96,0-1-32,-2 1 32,16 2-144,-13-5 0,1 2-336,0-1 0,0 2-16,12 2 352,-10-4-288,5 0 304,-7-4 16,8 5 176,4 3-208,-8-3 192,5-7 32,0 9 16,-1-4-240,3-4 0,1 5-96,0-6 0,0 8-80,0 2 176,3-10-400,0 7-417,0 0-303,1-7-289,-4 10 1409,4 0-1665,-2 0-63,2 0-289,-2 0-304,-2 0 2321,4 0-2434,-2 2 642,0 1-545,-2-3 2337</inkml:trace>
  <inkml:trace contextRef="#ctx0" brushRef="#br0" timeOffset="135459">4101 4898 2561,'0'0'0,"0"0"0,0 1 1280,-3 1 33,-1 1-241,-6 1-255,10-4-817,-2 14 560,-7-2-176,5 4-96,-8 4-16,12-20-272,-10 22 401,-3 3 47,-1 3-32,-2 0-80,-3 3-128,2-2-32,0 0 0,3-1 81,14-28-257,-11 23 304,6-5-576,2-2-2194,1-4-3392,2-12 5858,0 0 0</inkml:trace>
  <inkml:trace contextRef="#ctx0" brushRef="#br0" timeOffset="133407">2970 4979 2625,'0'0'0,"0"0"0,2-2 1168,1-1 193,-1-7-145,0 7-111,-2 3-1105,3-3 1040,-2-8-143,3 9-161,-1-1-208,-3 3-528,12-11 337,-8 9-113,7-7-112,-1 9-32,1-3-48,-3-1-16,2 2-16,0 2 0,-10 0 0,4 0 0,8 0-16,-9 0 0,9 1 0,-12-1 16,3 5-48,7 3 32,-6-4 16,8 7 16,-12-11-16,2 5 16,10 8 16,-8-5-32,-1 4 0,1-2-48,-2 1 48,-2 2 16,0-1 16,-2 2 0,-1-1-16,-1-1 16,-7 1 0,6 0-16,-7 1-16,8-1 16,-8 0 0,9-2 0,-7-1 32,8-5-48,-2 6 16,4-11-16,-4 3 16,1 6-16,-1-7 16,4 2 16,0-4-32,-1 3 48,-1 1 0,2-1 16,0 1 0,0-4-64,0 1 32,3 1 80,0-1-64,0-1 32,1 0 0,7 1-16,-8-1 16,12 0-16,-4-4 16,1 2 48,4-10-16,3 11-32,-19 1-80,17-11-128,1 8-912,1-10-1857,9 17-465,-4-7-1072,-24 3 4434</inkml:trace>
  <inkml:trace contextRef="#ctx0" brushRef="#br0" timeOffset="209258">11061 5415 5458,'0'0'0,"10"0"2145,-7-4-992,8 0-337,-8 4-16,-3 0-800,0 0 769,0 2-65,0 1-160,-1 8-192,1-11-352,-2 10 224,-2 3-47,0 3 15,0 3 64,4-19-256,-4 22 304,3-3-64,1 3 16,0-1-112,0-21-144,3 20 176,7-3 64,-1-2 48,3-4 81,-12-11-369,13 5 368,3 4-16,3-7-64,1-1-32,-20-1-256,19 2 368,-2-2-15,1-4-305,-3-6-32,-15 10-16,14-4-96,-2-10-49,-1 5 322,-8-2-17,-3 11-160,8-11 144,-8 0 16,0 1 32,-5-2-64,5 12-128,-14-11 64,-1-2 272,-3 1-16,-1-1-144,19 13-176,-23-12 144,-4 0-368,-2 2-352,-4 6-400,33 4 976,-37-10-2065,6 10-2626,1 0-2992,30 0 7683</inkml:trace>
  <inkml:trace contextRef="#ctx0" brushRef="#br0" timeOffset="209613">10482 5020 2913,'0'0'0,"-2"0"560,2 0-560,-1-2 768,-2-2 193,0 1 127,0 0 97,3 3-1185,-4-2 912,2 1-159,1-2-161,-2 3-80,3 0-512,-2 0 416,0 0-143,-1 0-65,2 0-160,1 0-48,-3 3 80,1 10-48,1-1 48,1 4 48,0-16-128,0 17 128,2 1 32,7-1 0,-6-1-16,-3-16-144,13 14 112,-4-3 16,1 0 48,-2-6-32,-8-5-144,11 9 208,0-7 0,1 0 17,-12-2-225,11 1 320,-11-1-320,11 0 304,-1 0 16,-7-10 16,11 7 16,-14 3-352,3-14 320,7 2-95,-8-1-33,0 0-16,-2 13-176,2-15 176,0-1-16,-2-2-48,0 1-16,0 17-96,0-15 48,0 0-32,-3 1 0,0 1 16,3 13-32,-5-12 48,0 0 0,-3 1-16,3 0-48,5 11 16,-11-9-64,3 1-464,-3 5-785,0 1-1760,11 19-1265,-8-5-1329,8-12 5667</inkml:trace>
  <inkml:trace contextRef="#ctx0" brushRef="#br0" timeOffset="152173">7923 5028 2865,'0'0'0,"0"-16"1392,0 16-1392,-2-16 1441,1-3-128,0 4-113,0 12-63,1 3-1137,-1-12 1088,-1 9-159,2-1-161,-1 0-144,1 4-624,-1-2 497,1-1-113,0 1-112,0 2-144,0 0-128,0 0 96,0 1-96,2 3-16,-2-4 16,3 8-48,6-3-32,-6 12 0,5-3 64,-8-14 16,5 17-96,4 4 96,-6 0-16,-3-21 16,9 23 16,-9-23-16,2 26 48,0 2 16,1 2 0,-3-30-64,0 32 80,0-32-80,0 32 128,2 4 16,-2 1 48,0-2-48,0-35-144,0 36 192,-1-6-16,0-2 48,0-3 1,1-25-225,0 22 192,0-4 32,0-1-48,0-2-48,0-15-128,0 14 192,0-3-32,0-1 48,0-10-208,2 4 192,-2 6 0,0-7 16,0 0-47,1-3 15,-1 0-176,3 2 128,-1-1-32,1 1 0,0-2 0,-3 0-96,3 0 80,0 0-224,7-2-400,-9-7-721,-1 9 1265,4-2-2337,5-8-1537,-5 6-96,8-7-960,-12 11 4930,0 0 0</inkml:trace>
  <inkml:trace contextRef="#ctx0" brushRef="#br0" timeOffset="151042">7088 4934 3713,'0'0'0,"0"1"1585,3 0-256,-1 1-321,1 0-80,6 2-191,-9-4-737,3 9 432,7-4-256,-2 8-128,3-1-48,-11-12 0,10 14 16,1 1 32,0 2-16,3 0 16,-14-17-48,14 17 64,2 1 48,1-5 16,1 1 0,-18-14-128,17 12 160,1-2 16,-2 1 1,0-2 31,-16-9-208,15 5 224,2 7 0,-4-9 16,0 1-16,-13-4-224,10 4 224,-1 0 16,-5-1-48,5-3-16,-9 0-176,2 3 193,1-1-81,-1 0 32,2-1-16,-4-1-128,1 1 144,2 1-80,-1-2-64,-2 0-304,0 0 304,2 0-657,-2 0-367,3 0-353,-1-3-303,-2 3 1680,3-3-2274,-1-2 17,-1-6-1232,-1 11 3489</inkml:trace>
  <inkml:trace contextRef="#ctx0" brushRef="#br0" timeOffset="151096">7372 4947 2545,'0'0'0,"0"0"0,-1 3 1120,-3 1 305,0 0 192,-6 0-33,10-4-1584,-3 3 1297,-7 2-257,10-5-1040,-5 5 737,-7 5-177,4-1-96,-3 2-96,1 3-96,-2 4-79,-1 2-65,-2-1-32,2 3 32,-1 0-48,3-2 48,7 0-176,-1-3-1393,4 2-2545,1-19 3986,0 17-6195,0-17 6195</inkml:trace>
  <inkml:trace contextRef="#ctx0" brushRef="#br0" timeOffset="134655">3873 4944 2225,'0'0'0,"0"1"1040,0 1 305,0-2-49,2 1-175,0 1-209,2 1-160,-4-3-752,9 3 609,-7 2-193,10 8-160,-12-13-256,9 9 128,-9-9-128,10 16 48,1-2 0,3 2-48,0 1 32,-14-17-32,16 14 16,1 1 32,2 0 16,0-1 0,-19-14-64,19 15 112,2-3 16,0 0 16,-1-3 1,-20-9-145,18 4 176,-2 7 48,-3-9 0,-4 1 80,-9-3-304,3 4 320,6-1 0,-9-2-32,3 1-48,-3-2-240,0 2 257,0-1-17,0-1 0,0 0-16,0 0-224,-2 0 176,0 0-48,-2 0-48,-5 0-240,9 0 160,-3-3-656,-3-1-673,-2 0-1120,5 1-945,3 3 3394,3 2-2705,-3-4-496,0 2 3201</inkml:trace>
  <inkml:trace contextRef="#ctx0" brushRef="#br0" timeOffset="208528">10987 5101 1872,'0'0'0,"4"-3"224,-4 3-224,4-8 225,5 4 127,-9-6 192,5 7 256,-5 3-800,2-12 865,2 8-17,-2-4-160,7 5-127,-9 3-561,2-10 544,2 7-96,6-7 96,-10 7-31,0 3-513,3-10 528,2 8 64,-2-1-80,-1-8-31,-2 11-481,2 0 432,-2-3-80,0-1-48,0 1-64,0 3-240,0-2 160,0 2-80,-1 0-32,-2 2 0,3-2-48,-14 5-16,3 11-48,-2 3 16,-4 4 0,17-23 48,-18 30-32,-5 4 80,-5 5-32,-4 2 64,32-41-80,-38 46 80,-3 1 16,-2-1 97,0 3 31,43-49-224,-43 44 256,0-1 96,4-4 32,3-3-80,36-36-304,-29 32 336,6-4 1,4-6-81,6 0-80,13-22-176,-11 16 144,6-3-112,2-4 32,3-7 48,0 2-16,2-1 16,1 0-16,0-3-48,-3 0-48,11 0 80,-9 0-32,2 0-16,6-1-176,-10 1 144,3-4-384,6 0-256,-5 1-401,7-6-352,-11 9 1393,10-2-2113,2-7-1184,13 9 368,-8-13-977,-17 13 3906</inkml:trace>
  <inkml:trace contextRef="#ctx0" brushRef="#br0" timeOffset="127732">1328 5013 1248,'0'0'0,"-2"0"432,2 0-432,-3-2 416,-2 0 193,1 0 191,2 0 129,2 2-929,-3 0 944,2 0-32,-1 0-15,-1-3-97,3 3-800,-2-3 704,0 1-143,-1 2-145,3 0-112,0 0-304,-3 0 240,0 0-32,1 0-64,-1 2-48,3-2-96,-3 9 32,-2 0-16,-5 3-16,-1 5-16,11-17 16,-12 22 0,-2 8-32,-2 7 16,-1 6 16,17-43 0,-22 51 0,0 3 0,-3 1 32,1 1-16,24-56-16,-24 53 48,-3 2 0,2-4 48,3-2 49,22-49-145,-24 45 256,4-5 32,1-4 16,3-7-32,16-29-272,-13 25 224,1-4-32,3-6 48,5 0 0,4-15-240,-11 10 257,8-5-17,1-2-16,-3 1-64,5-4-160,-4 4 112,2-3-80,-1-1-320,0 0-497,3 0 785,-1-4-1392,-2-4-769,3 5-769,0 3 2930,0-4-2385,0 4 2385,3-9-3393,-3 9 3393</inkml:trace>
  <inkml:trace contextRef="#ctx0" brushRef="#br0" timeOffset="150317">6736 5351 2913,'0'0'0,"-1"0"1408,-2-3 161,1 0-144,2 3-1425,-3-2 1200,1 2-207,-2 0-225,2 0-160,2 0-608,-1 0 481,1 0-481,-2 0 368,2 0-112,0 1-96,0-1-160,4 2 144,-4-2-144,9 2 96,-6 2 16,11-1-16,-14-3-96,12 4 128,1-3-16,4 1 32,1-1 1,1-1 15,-19 0-160,22 0 128,0 0 0,0-4-32,3 2 0,-25 2-96,21-10 128,0 8-16,-1-7-16,-3 6 0,-1-6-32,-2 7 16,-2-7 0,-9 7 32,-3 2-112,11-4 128,-8 1 0,-1-6 16,0 6 48,1 0-16,-3 0-15,0-7-17,0 8-48,0-1 16,0-8-16,-1 9-16,-3-7 32,0 5-16,1-7 64,-2 2-80,-5-2 16,10 11-96,-4-12 64,-6 1-32,6-3 32,-8 1-48,12 13-16,-5-14 32,-8 1-16,0 2-32,0 0-64,-3 7-144,1 2-400,-5 2-657,0 10-1024,-3 7-1569,5 10 465,-1 0-737,19-27 4146</inkml:trace>
  <inkml:trace contextRef="#ctx0" brushRef="#br0" timeOffset="129482">721 5214 3121,'0'0'0,"0"0"1265,0 0-1265,-2 4 1328,1-1 33,-1 1-65,0-1-223,2-3-1073,0 3 656,0 1-256,0 6-192,3-6-80,-3-4-128,2 9 113,1-6-1,5 2 0,-4 0 0,-4-5-112,12 3 144,-1 1-64,3-1 0,-1-1 16,-13-2-96,11 1 96,1-1 64,0 0 16,0 0-32,-12 0-144,11-1 144,-3-2-48,-3 1 0,6-1 32,-11 3-128,2-3 144,2 1-16,-2-2 17,8 0 15,-10 4-160,0-3 144,2-6 48,1 7-32,-3-2-16,0 4-144,0-9 128,0 7 32,0-2-64,0 1-16,0-8 32,-1 10-64,-3-9 32,0 7-16,4 3-64,-3-11 64,0 6 0,-1-7-16,0 9-32,4 3-16,-5-14 64,-6 11-16,8-11 0,-8 5-16,11 9-32,-9-3 0,5-9-16,-7 12-112,8 0-128,3 0 256,-11 1-368,5 12-416,-5 1-689,6 5-912,5-19 2385,-10 23-3378,14 15 321,-4-11 176,0-27 2881</inkml:trace>
  <inkml:trace contextRef="#ctx0" brushRef="#br0" timeOffset="129755">1853 5283 2321,'0'0'0,"0"0"912,0 0 273,-2 0 95,1 0-127,1 0-1153,-2-3 1008,1 1-144,1-2-63,0 2-33,0 2-111,0-2-145,0 2-128,0 0-176,0 0-208,0 0 144,3 1-48,0 0 80,-1-1 80,-2 0-256,3 0 336,8 0 33,-10 0-65,11 0-48,-12 0-256,10-3 208,3-7-64,3 8-16,-3-8-16,-13 10-112,15-3 64,0-6-16,-1 7-32,0-2 0,-14 4-16,14-2-16,0 2 16,-2 0 0,0 4 0,-12-4 0,11 3-16,-1 6 32,-1-5 0,-6 0-16,-3-4 0,13 5 32,-10-1-16,8 1-16,-7-1 48,-4-4-48,11 3 16,-10 0 0,3 0 32,-4-3-48,4 0 96,-4 0-96,9 2 96,-7-2 64,1 0-15,-3 0-145,4 0 160,-4 0-160,3-4 128,-1 0-16,1 3-32,-1-3-16,-2 4-64,3-2 16,-3-1 0,2 1 16,0 0-32,-2 2 0,2-2 16,0 2-32,1 0-16,-3 0 32,0 0-208,0 0-256,0 0-321,0 1-319,0-1 1104,0 3-1281,-1 2-112,-1-1-111,0-1-129,2-3 1633,-2 11-1809,0-10 96,-2 4 449,1 7 415,3-12 849,-9 3-1696,9-3 1696</inkml:trace>
  <inkml:trace contextRef="#ctx0" brushRef="#br0" timeOffset="145448">5063 5288 1360,'0'0'0,"-2"-10"416,2 8 193,-1-7 239,1 9-848,-2 0 960,0-2-15,2 2-945,-1-3 848,0 0-111,1 3-737,-2-3 752,2 0-80,0-1-31,0 0-65,0 4-576,0-10 448,0 8-48,0 0-112,-2-2-80,2 4-208,-1-3 208,1 0-63,-2 2-17,1-2-32,1 3-96,0 0 64,0-3-16,0 2-16,0-2 0,0 3-32,0-3 0,0-1 16,0 2 16,0-1-32,0 3 0,0-2 48,3-2-32,0 0-16,-1 1 16,-2 3-16,2-3 48,0-1-32,1-5 0,1 7 0,-4 2-16,4-4 0,4-4 0,-4 5 0,5 1 48,-9 2-48,2-4-32,10 1 16,-12-1 32,2 1-48,-2 3 32,4-3 16,-1 1-16,1 2-32,-1 0-16,-3 0 48,9 0-64,-6 0 0,7 2 32,-7-2-32,-3 0 64,11 4-32,-8 5-64,8-5 32,-8 8 0,-3-12 64,14 10-64,-10 3 32,10-1 16,-11 1 16,-3-13 0,13 14 0,-4-1 0,-6-1 0,10-1 0,-13-11 0,3 11 16,6 1-16,-7-1 16,3-1-16,-5-10 0,2 9 16,1 0 0,-3 0 32,0-5 0,0-4-48,0 11 64,-2-8 32,-1 8-32,-8-1 16,11-10-80,-10 4 64,1 11-32,-4-4 32,-1 0-32,14-11-32,-13 12 16,-1 0 0,0 0-16,-1 3 32,1-1-16,2 2 16,-2-3-16,3 1-16,11-14 0,-11 11 0,1 1 0,6-3 0,-6 2 32,10-11-32,-3 3 16,0 8 0,-1-8 16,0 1 0,4-4-32,0 1 48,-2 0 48,2 0 0,0-1 48,0 0-32,0 0-16,4 0 32,-1-2-16,-3 2-112,4-4 160,6 2 65,-7-1-1,9-1 32,-12 4-256,9-2 224,0 0-64,2-1-64,-8 3-64,-3 0-32,13 0 0,-5 0 0,3 0 0,1 0 32,-12 0-32,10 0-32,-1 0 80,3 0-48,-2 0 0,-10 0 0,10 1 64,-7-1 0,8 2 16,-8-2 0,-3 0-80,8 0 112,-8 0-64,5 0 32,-4 0-16,-1 0-64,0 0 64,0 0-16,0 0 0,0 0 32,0 0-80,0 2 48,0-2 16,-1 1-32,-2 0 16,3-1-48,-3 2 48,3 0-64,-1 1-80,0-2-288,1-1 384,0 1-960,0 0-897,2 1-1184,10-1-433,-12-1 3474,11 0-4466,-11 0 4466</inkml:trace>
  <inkml:trace contextRef="#ctx0" brushRef="#br0" timeOffset="149936">6454 5140 2849,'0'0'0,"0"0"0,-1 0 1328,-1-3-95,-1-1-273,-2 2-191,5 2-769,-8 0 608,4 2-112,-6 1-96,10-3-400,-9 4 305,-1 9-113,0 0-32,-2 3-80,0 6-208,12-22 128,-15 27-96,1 2 48,0 3 80,-2 0 224,-1-4 32,1-1-64,0-2-16,0-3 16,16-22-224,-15 21 208,2-4 16,-1-1 1,4 0-33,10-16-192,-9 12 208,6 1 0,-1-10-64,1 7-656,3-10 512,-1 1-1825,1 3-1329,3 6-1808,-3-10 4962</inkml:trace>
  <inkml:trace contextRef="#ctx0" brushRef="#br0" timeOffset="150035">6896 5227 1200,'0'0'0,"-1"0"592,1 0-592,-1 0 529,-3 0 223,3 0 160,0 0 49,-1 0-113,1-2-96,-1 0-63,0-1 15,2 3-704,-2-2 704,0-1 17,1 2-1,-3-1-112,4 2-608,-2 0 561,-1-3-65,0 3-112,0 0-32,3 0-352,-2 0 304,-2 0-128,2 0-64,-2 1-63,4-1-49,-2 3 16,-3-1-16,0 8 48,-1-7-48,-2 11 0,4-3-16,-6 2-16,7 4 32,3-17 0,-9 18 0,5 0 0,1 2 32,0 0-64,3-20 32,-4 19 0,3 1 0,1-1 0,0-3 48,2 1-32,9-3 64,-8 1 32,11-2-32,-14-13-80,10 11 160,2-1 32,2-5-16,1 5 64,-15-10-240,17 4 160,0-1 64,1 0-64,-1 1 64,-17-4-224,16 1 192,-1 0-15,-2-1-1,1 0-48,-1 0-16,-1-4 0,-2 1-80,1 0-96,-8-1-256,7-5-449,-10 7-479,2-2-529,-2 4 1777,0-3-2305,0-6-528,0 9 383,3 3 594,-3-3 1856,0 0-2145,0 0 2145</inkml:trace>
  <inkml:trace contextRef="#ctx0" brushRef="#br0" timeOffset="133640">3552 5156 2433,'0'0'0,"-1"0"976,-3 0 129,1 0 31,-6 0-127,9 0-1009,-2 0 816,-4 0-176,2 2-128,-5 1-47,9-3-465,-3 3 400,1 1-32,-3 0-80,0 9-16,5-13-272,-5 11 288,1 2-31,-6 3 31,5 2-96,5-18-192,-12 19 144,2 5-48,2-2-32,-2 0 80,10-22-144,-9 22 160,0-1 16,4-4 80,-4 2-32,8-2-16,1-2 49,0-3-129,4 2 16,9-1-16,-2 1 16,4 0 80,2-1 16,2 1-32,1 0-64,1-1-32,-1 0 16,-20-13-128,21 14 80,1-2 80,1-2 16,-3-1 17,1-5 31,-3 0 16,-2 0 32,-2-2 48,-14-2-320,14 0 352,-3 0 0,-1-3-32,1-8-95,-11 11-225,9-9 160,-6-1-48,8 0-32,-8-1-64,-3 11-16,4-10-240,-3-1-289,-1-2-463,-1 2-529,1 11 1521,-2-14-1985,-10-1-832,8 1-625,-8-2 817,12 16 2625,-10-14-3313,10 14 3313</inkml:trace>
  <inkml:trace contextRef="#ctx0" brushRef="#br0" timeOffset="134312">3419 5314 1904,'0'0'0,"-3"2"849,-7 0 255,0-1 81,2 2-17,3-1-159,5-2-1009,-13 1 832,8 4-208,-5 3-159,7-5-97,3-3-368,-4 10 368,1-7 16,2 8-32,1-8-15,0-3-337,0 10 288,3-6-32,6 1 48,0 3 16,-9-8-320,11 3 304,2-1-80,4-1-64,3-1 32,-20 0-192,22 0 177,0 0 47,2-3-32,1-7 0,-25 10-192,25-4 144,-2-6 64,1 6-16,-3-9-16,-2 2 48,-2 1 0,-4 1 16,-4-2 1,-9 11-241,2-11 192,1 1 32,0-2-16,-1 3 32,-2-1-16,0 1-16,-2-2-48,-1 1-64,3 10-96,-8-10 112,2 0-80,-5 2 32,2-1-48,-3-1-16,-2 7 32,-2-8-80,1 11-48,15 0 96,-17 0-144,2 0-32,-1 1-32,0 4-192,16-5 400,-14 13-688,1-4-385,0 2-432,3-2-592,10-9 2097,-10 4-3073,7 10 112,-6-10-945,9-4 3906</inkml:trace>
  <inkml:trace contextRef="#ctx0" brushRef="#br0" timeOffset="132369">2569 5185 1728,'0'0'0,"-4"3"432,-1 1 209,-3 0 223,8-4-864,-3 2 929,2-1-97,1 1-176,0-1-127,0-1-529,0 1 448,4 3-48,4 4-80,2-3-80,-10-5-240,10 15 128,3-1-64,-13-14-64,16 17 32,-16-17-32,20 20 16,-20-20-16,19 20 0,5 2 16,-1-2 0,1 0 16,-24-20-32,25 17 48,-1 0 16,-1 0 16,-3 0 0,-20-17-80,20 16 128,-2 1-15,-2-1-1,-3-1 48,-13-15-160,11 15 176,-2 0 48,-7 0 16,2-4 48,-4-11-288,3 11 272,-1 0 0,-2-8 16,0 8 1,0-11-289,0 3 240,0 0-32,-1 2-16,0 0-96,1-5-96,-2 4 96,-1 1 16,1-2-16,0 1 16,2-4-112,-2 1 160,2 1-32,-1-2 0,1 0 16,0 0-144,0 0 96,0 0-32,0-3-176,0 3 112,0-10-336,0 10 336,3-4-656,1-9-449,4 5-399,-5-2-433,-3 10 1937,2-10-2129,2 0 368,-2 0 593,-4-10-705,2 20 1873,0 0 0</inkml:trace>
  <inkml:trace contextRef="#ctx0" brushRef="#br0" timeOffset="153213">8396 5207 1888,'0'0'0,"-1"0"593,1 0-593,-4 0 816,1 0 144,-1 0 129,3-3-17,1 3-1072,-2-2 1057,1-1-65,1 2 49,0-1-33,0 2-1008,0 0 929,0 0-145,3 0-224,-1 0-159,-2 0-401,11 0 256,-8 2-64,11 12-32,-6-2-16,-8-12-144,11 16 224,0 2-16,2 2 0,2 2 0,-15-22-208,13 19 112,2 3 64,0-4-64,0-1 33,-15-17-145,15 17 160,1-4-32,0 1 48,1 0-32,-17-14-144,17 12 128,-1-2-16,-3-5 48,1 6 0,-14-11-160,14 3 176,-1 7 32,-2-9 32,1 2-16,-12-3-224,8 2 193,1-1-33,-5-1-64,5 0-48,-9 0-48,2 1 96,1 0-80,2 1 32,-2-1 0,-3-1-48,3 0 0,0 1 48,0 0 0,-1 0 32,-2-1-80,3 2 64,-3-2 64,2 0-16,0 0-16,-2 0-96,0 0 144,2-3-64,-2 1-16,0 2-16,0 0-48,0-3-96,0 1-208,0-2-320,0 4 624,0-3-1057,0-2-495,-1 2-513,-1-5-865,-1 5-735,3 3 3665,-3-3-2722,-5 1-703,8 2 3425</inkml:trace>
  <inkml:trace contextRef="#ctx0" brushRef="#br0" timeOffset="153278">8674 5190 4145,'0'0'0,"0"1"1953,0 0-96,-1 1-256,-3 2-241,1 8-239,-1 1-129,-5 3-95,6 3-129,-11 3-95,1-1-145,0 2-80,-4-1-32,17-22-416,-18 19 368,1 0-48,-1-2-15,0-1-65,18-16-240,-17 14 160,1-3-32,4 0-32,0 0-48,12-11-48,-12 11-432,1 2-1201,0-1-1937,8 6-1424,3-18 4994,-13 15-6131,13-15 6131</inkml:trace>
  <inkml:trace contextRef="#ctx0" brushRef="#br0" timeOffset="149037">6103 5244 1360,'0'0'0,"-2"0"512,0 0 193,-1-1 143,3 1-848,-1-4 896,1-7-47,0 8-65,2-7-79,-2 10-705,3 0 656,-3-2 16,1-2-64,-1 4-608,3-3 545,-3 3-545,2-9 448,1 9-112,-3 0-96,3 0-64,-3 0-176,0 0 112,1 0-48,1 0-32,1 0-32,-3 0 0,3 1-32,1 10 16,6 0-48,-6 3 16,-4-14 48,12 17-16,-1 3-16,1 0 32,2 3 0,-14-23 0,14 23-32,3-2 64,2-5-32,0 0 32,-19-16-32,21 15 48,1-2-32,-1-1 224,1-1 33,1-2-1,0 0 16,-2 1-160,-2-7-16,-19-3-112,17 10 144,-4-7 80,-4 0 0,1 1 0,-10-4-224,3 4 224,5 0-48,-8 0-31,3-1 15,-3-3-160,3 5 160,-3-2 32,0 1-32,0 0-32,0-4-128,0 4 128,-3-1-32,0 1 0,3-4-96,-3 3 80,3-3-80,-4 3 80,3 1-32,-3 0 32,0-2-16,4-2-64,-3 4 64,0-2 64,2-2-16,-2 1-32,3-1-80,-1 0-16,0 0-208,1 0-304,0-3-304,0 3 832,0-4-1057,2 2-336,1-2-399,-2-5-625,-1 9 2417,3-2-2386,-1-2-1007,-2 4 3393</inkml:trace>
  <inkml:trace contextRef="#ctx0" brushRef="#br0" timeOffset="151967">7683 5296 3041,'0'0'0,"0"0"1521,-2 0 79,-3-2-159,5 2-1441,-10 0 1185,9 0-177,-3 0-304,1 1-255,3-1-449,-4 3 288,0 7-176,0 1-16,0 2-32,4-13-64,-3 14 64,1 2 0,2 1-16,0 0 16,0-17-64,5 18 96,6-2 48,-8-2 64,12-2 64,-15-12-272,14 11 336,1-1 33,2-1-33,1-3-16,1 5-48,-3-8-64,1 1 16,2 1-32,-3-1 80,1-2 49,0-2-17,-3 0 32,-14 0-336,16 0 320,-3 0-80,-1-5 32,1 2 16,-13 3-288,10-13 272,0 10-31,1-8-65,-1 7 0,-10 4-176,10-13 160,2 2-32,-3 0 32,-5-1-16,-4 12-144,11-13 144,-9-1 32,0-1-64,-2-2 16,0 17-128,0-14 80,-1-4-16,-8-1 16,0-1-64,9 20-16,-12-22-16,-5 3-32,-1 0-32,-2 5 32,20 14 48,-24-14-96,2 1-32,-3 10-64,1 0-16,24 3 208,-22 0-272,0 0-16,-2 10-128,-1 2-257,2 1-239,23-13 912,-24 15-1121,0 3-63,4 2 31,-1 1 81,4 2-49,1-2-255,4-1-321,3-1-288,7 0 176,2 0 561,0-3-737,0-16 1985,0 0 0</inkml:trace>
  <inkml:trace contextRef="#ctx0" brushRef="#br0" timeOffset="132661">2913 5223 2193,'0'0'0,"0"0"800,-3 0 256,0 1 49,0 1-97,-6 1-191,6 1-113,0 0-96,-6 2-47,6 2-65,3-8-496,-11 5 464,6 6-16,-6-6-80,9 11-128,2-16-240,-12 13 161,3 0-65,0 3 48,-2 0 64,11-16-208,-14 19 208,1 0 0,-3 1 16,0-1-80,16-19-144,-15 21 160,-2-2-16,1 1 0,0 0-16,16-20-128,-14 18 144,2-4 1,0 1-17,2-2-32,10-13-96,-4 13 80,1-4 48,0-5 32,2-1 16,1-2-64,10-1-48,-6 0-272,10-3-320,-14 3 528,11-11-961,1 8-656,1-10-576,1 4-528,-14 9 2721,16-11-2177,-1-3-880,-15 14 3057</inkml:trace>
  <inkml:trace contextRef="#ctx0" brushRef="#br0" timeOffset="154487">9315 5283 2273,'0'0'0,"-3"0"1104,-5-3 241,3 1 31,5 2-1376,-10-4 1313,8 2-145,-3-1-127,4-1-113,1 4-928,-3-9 737,3 9-737,-2 0 640,2-2-144,0-2-128,0 1-47,0 3-321,0-4 160,3 1-16,0 0-48,7 0-64,-7 0-16,8 1-16,-7 2-16,9 0-16,-13 0 32,11 0-32,0 2-16,2 1 32,-2 0 32,-11-3-16,12 10 0,0-8 0,3 2 0,-2-1 0,-13-3 0,13 3 48,2 0-16,-2-1 32,0-1 0,-13-1-64,11 1 64,0-1 0,-2 0-32,-6-2 32,-3 2-64,11-3 48,-8 1 32,-1-1-16,0 1 0,-2 2-64,3-3 80,-1 1-16,-2 0 0,0-1-16,0 3-48,0-1 16,0 1 0,0-3-16,0 3 32,0 0-32,0 0-32,-1 0 32,0 0-16,-2 0-176,3 0 192,-1 0-464,0 0-353,1 2-447,-2-1-369,2-1 1633,-1 2-1937,-1 2-256,2 0 240,0-1 625,0-3 1328,-11 0-2129,11 0 2129</inkml:trace>
  <inkml:trace contextRef="#ctx0" brushRef="#br0" timeOffset="155083">9247 5455 2737,'0'0'0,"0"0"1152,2 0 65,2 0-49,-4 0-1168,10 0 1233,-8-3-17,2 1-63,5 2-161,-9 0-992,4-3 769,8 3-193,-1 0-80,1 0-79,-12 0-417,12 0 368,1 0-16,3 0-80,-3 2-128,-13-2-144,12 1 128,3 1-48,-1 1-16,1-2 32,-15-1-96,16 1 96,-2 0 0,0 0-16,-1 1-16,-13-2-64,13 1 96,-3 0-16,-1-1 16,-5 1-15,-4-1-81,11 0 80,-9 0 16,7 0 16,-7 0 0,-2 0-112,11 0 80,-11 0 32,5 0-16,-2 0-16,-3 0-80,9-1 80,-9 1 0,4-2 0,-4 2-80,3 0 64,-3 0-64,4-3-48,4 1-224,-8-1-416,3 1-769,-3 2 1457,2-2-2689,0 2-1297,-2 0-1617,0 0 5603</inkml:trace>
  <inkml:trace contextRef="#ctx0" brushRef="#br0" timeOffset="136655">4388 5422 1472,'0'0'0,"0"1"881,0-1 95,0 0 273,0 0-33,0 0-159,0 0-1057,0-3 864,0 0-32,3 0-31,2-1-17,-5 4-784,8-4 688,-5-6-143,6 8-129,-7-2-160,-2 4-256,3-2 128,8-2-48,-9 2-64,1 2-16,-3 0 0,9 0 32,-6 0-64,0 0 16,1 0 16,-4 0 0,10 0-16,-8 2 0,8 2 16,-7 0-16,5 0 16,-3 1 0,5 4 0,-10-9 0,3 1 16,-3-1-16,11 4 16,-8-1-16,7-2 32,-6 2-32,-4-3 0,10 1 48,-7-1-16,8 0 32,-7 0 0,-4 0-64,11 0 96,-8-1 16,10-3-32,-4 1 32,-9 3-112,8-10 48,2 10 16,-1-3-48,-6 0 32,-3 3-48,13-4 32,-9 1 1,6-1-1,-8 3 0,-2 1-32,4-3 48,4 1-16,-5 2-16,0 0-16,-3 0 0,5 0-48,3 0-145,-5 0-415,-1 0-560,-2 0 1168,3 0-1969,8 0-833,-9 0 337,1 0-912,-3 0 3377,0 0 0</inkml:trace>
  <inkml:trace contextRef="#ctx0" brushRef="#br0" timeOffset="129980">1869 5514 3393,'0'0'0,"0"1"1425,0 0-1,0 2-95,0-3-1329,0 2 1217,0-2-129,0 0-256,0 0-111,0 0-721,1 0 544,3 0-32,6 0 0,-7 0-95,-3 0-417,14 0 288,-4 2-96,5-1-112,-1 3-48,-14-4-32,13 4 112,3-1 0,0 1-32,2 0 16,-18-4-96,19 2 128,3-1 32,-1 1-16,-1-1-32,-20-1-112,21 0 128,-1 0-16,0 0 33,-3 0 15,-17 0-160,14-3 160,-2 1 16,-4 0 0,-5 2-16,-3 0-160,5 0 128,-3 0-64,2 0-16,-4 0-16,0 0-32,0 0-352,0 0-593,-1 0-991,-1 0-1410,2 0 3346,0 0-3666,0-3-1184,0 3 4850</inkml:trace>
  <inkml:trace contextRef="#ctx0" brushRef="#br0" timeOffset="128217">1205 5565 1984,'0'0'0,"3"0"753,-3 0-753,2 0 1072,-1 0 257,2-2 128,-3-1-97,0 3-1360,0-4 1265,0 2-97,0-1-159,-3 3-209,3 0-800,-2 0 592,-2 2-207,1 1-193,-2 0-16,5-3-176,-5 10 96,2 0-48,-2 1-16,1 4-16,4-15-16,-3 17 0,-1 1 32,3 2-16,-1-1 32,2-19-48,0 16 16,3 0 80,8-3 64,2-2 16,-13-11-176,12 5 288,4 5-32,2-9 48,1-1-31,-19 0-273,23 0 272,-2 0-32,-1-4 32,-3-7-16,-17 11-256,17-4 224,-3-10-48,-1 3 16,-3 8-32,-10 3-160,9-14 192,-5 11-15,-1-10 15,0 5 16,-3 8-208,0-11 176,0 3 32,-4-2-80,-8 7 16,12 3-144,-12-14 96,-4 11-80,-2-8-32,-5 7-320,23 4 336,-27-9-993,0 7-783,-4 0-1378,1 2-1440,30 0 4594,-30 3-5939,30-3 5939</inkml:trace>
  <inkml:trace contextRef="#ctx0" brushRef="#br0" timeOffset="196647">7682 6707 5986,'0'0'0,"2"-2"1713,1-10-336,-1 10-161,-2 2-1216,4-11 1057,-4 11-273,2 0-272,-2 0-256,0 0-256,0 0 144,0 0-112,0 3 1,0 6-33,0-9 0,0 11 0,0 5-49,3 4 33,-1 4 16,-2-24 0,2 27 32,1 0 33,0 0 63,1 0-32,-4-27-96,3 28 144,0 1 0,-1-1 48,1 3 0,-3-31-192,0 29 192,0 3-16,0-4-16,0-1-32,0-27-128,-1 26 128,-1-3-64,0-2 0,2-21-64,-1 17 80,1-17-80,0 17 64,0-4 32,0-1 17,2-8-17,2 8 16,0-9 32,4 2-16,-5 4-32,0-9-144,1 5-304,-1-3-561,-1-1-784,-2-1 1697,2 1-2529,1-1-672,0 0 464,-1 0-929,-2 0 3666,0 0 0</inkml:trace>
  <inkml:trace contextRef="#ctx0" brushRef="#br0" timeOffset="195193">5670 7121 1824,'0'0'0,"0"0"0,-3 1 897,-7 2 271,7-2 129,-6 2 31,9-3-1328,-2 1 1089,-2 0-337,2 1-303,0 2-161,2-4-288,-1 9 192,-1-5 16,2 7-16,0 2 48,0-13-240,0 12 240,0 2-16,3 1-48,-1-1-48,-2-14-128,2 13 96,1-1-16,-2-1-48,4 1 65,-5-12-97,8 10 112,-4-7 16,8 1 64,-1 0-16,-11-4-176,12 2 176,1-2 0,1 0-16,-2-3 16,1-1 0,-2-6-16,1 6-32,0-10 0,-1 5-16,0-1 1,-2-3-33,-5 0 32,6 0-48,-9 2 112,3-4-16,0 1-16,-4 14-144,2-13 144,-2-2-32,0 1-32,-4-2-32,4 16-48,-4-14 48,-9-2 0,2 0 0,-2 2-32,13 14-16,-16-14 0,-1 1 0,-2 0 0,1 1-16,18 12 16,-18-11-48,0 8-32,1-7-32,2 10-16,15 0 128,-15 2-144,0 0 48,0 7-16,15-9 112,-12 3-96,2 13-48,-1-3 16,0 4 16,2 4-1,9-21 113,-4 21-64,1 3 16,3-2-64,0 2-96,0-24 208,0 22-224,0-2-16,2 0 64,11-4 128,-13-16 48,9 13-64,2-1 64,0-8-16,0 7 16,-11-11 0,12 0-16,0 3 16,2-1 16,0-2 0,-14 0-16,13 0 16,1 0 16,0-5 16,-2 2 0,-12 3-48,13-10 32,0 6 32,-4-9-32,3 4 48,-12 9-80,11-11 64,-1-1 32,-2 0 32,3 0 16,-11 12-144,11-15 144,-3-1 0,2-2-64,-1-3 1,-9 21-81,3-22 80,8 1-16,-9-1 16,1 2 16,-3 20-96,1-22 80,-1 1-16,0-2-16,-1 1-32,1 22-16,-5-22 16,-4-1 16,5 0 0,-6 0-48,6 1 32,0 0 0,-1 2-32,2 4 0,3 16 16,-2-11-80,1 8-64,1 3-80,0 2-65,0-2 289,0 14-256,0 3 16,3 6 80,-3-23 160,3 24-96,-3-24 96,3 26-64,7-1 48,-8 3 0,2-1 16,-4-27 0,9 30 0,-7-2-16,1 2 16,7 1 0,-10-31 0,3 29-64,0-1 64,6 1-16,-9-4-48,0-25 64,10 27-16,-7-1-32,-1-2 48,9-3 32,-11-21-32,2 18 32,1-3 0,1-4-32,6 0 48,-10-11-48,3 10 32,0-5 16,6 4 32,-7-6-32,-2-3-48,9 3 64,-7-1 48,2-2-32,6 0 96,-10 0-176,2 0 192,2 0-64,0-8 49,5 5-81,-9 3-96,3-12 80,6 3 16,-7-2 16,8-1-32,-10 12-80,2-13 128,7-3-48,-6 0-16,-1-3 0,-2 19-64,4-20 64,-1 0 0,7 0 16,-10 1-32,0 19-48,3-15 0,1 1-32,0 0 32,-2 4 0,-2 10 0,3-11 0,-1 2-16,-2 5 0,0-5 16,0 9 0,0-3-32,0 1 16,0-2-32,2 2-32,-2 2 80,0 0-96,0 0-32,0 11 16,0-7 32,0-4 80,0 14-64,0-2 0,0 2 32,0 2-32,0-16 64,0 16-16,0 1-64,3 1 16,-1 0 0,-2-18 64,2 20-49,1-3 49,0 0-32,5-3-144,-8-14 176,3 16-224,7-4 64,-8-1 0,8-7 208,-10-4-48,4 10 352,9-9 0,-3 0 1,-1-1-17,-9 0-336,11 0 16,-1 0 48,-1-3 0,1-1 0,-10 4-64,9-10 64,-6 7 16,12-10-64,-6 3 80,-9 10-96,9-10 80,1-1 0,-7-2 32,7-1-80,-10 14-32,4-16 48,-1-1 0,7-2-16,-8 1 32,-2 18-64,2-21 32,0 0-32,0 0 0,-2 0-48,0 21 48,3-18-16,-1 5-16,1 4-32,-2 7-16,-1 2 80,2-3-128,2 3-64,0 3 32,4 10 16,-8-13 144,3 17-128,-1 4 16,1 4 48,-1 5-16,1 4 64,1 0 16,-2 0 64,2-1 96,-4-33-160,3 30 128,0-4 64,8-4-32,-2-4-48,-9-18-112,14 12 160,2-7 0,4 0-64,5-4-128,-25-1 32,25 0-688,2-1-1425,3-11-2097,-3 1-1713,-27 11 5923</inkml:trace>
  <inkml:trace contextRef="#ctx0" brushRef="#br0" timeOffset="192581">3701 6909 3105,'0'0'0,"-3"1"1104,-6 1-191,9-2-913,-11 13 736,0 3-64,-1 5-31,-2 5-49,14-26-592,-14 30 560,-3 0-79,0 2-17,-2 0-96,19-32-368,-21 33 352,1-3-80,-1 2-48,2-4-64,19-28-160,-17 27 144,3-1 1,1-5-17,5-1 48,8-20-176,-4 16 0,0-5-577,3-2-1311,1-4-1106,0-5 2994,3 9-4514,-3-9 4514</inkml:trace>
  <inkml:trace contextRef="#ctx0" brushRef="#br0" timeOffset="192406">3307 6983 1728,'0'0'0,"3"-2"753,7-9 287,-10 11-1040,4-3 1233,7-7 31,-9 10-159,7-2-241,-9 2-864,4 0 624,11 1-223,-6 4-161,1 7-144,-10-12-96,11 13 64,1 1 16,2 4-32,2 2 0,-16-20-48,17 19 80,0 3-32,4-2 0,-1 2 48,1 0 16,-1-4 0,0 4 0,-2-3 0,-18-19-112,18 16 96,-1-1 32,0-1 0,0-1-16,-17-13-112,15 11 144,0 0 1,-3-2-17,0-5 16,-12-4-144,10 11 112,-9-6 16,4-2 48,-4 1 0,-1-4-176,0 3 144,0 0 16,-1 1-16,-2-1-32,3-3-112,-3 3 112,-7-2 0,7-1-64,-6 1 16,9-1-64,-5 0-64,-5 0-176,7 0-288,-8-1-464,11 1 992,-5-4-1729,-4 1-800,5-1 47,-1 1-1007,5 3 3489,0 0 0</inkml:trace>
  <inkml:trace contextRef="#ctx0" brushRef="#br0" timeOffset="197409">8222 6957 7027,'0'0'0,"-2"10"2561,2-10-2561,-4 10 1216,2 0-79,-3 2 128,-5-3-17,10-9-1248,-2 8 1041,-11 5-209,2 4-112,-3 2 1,14-19-721,-18 21 752,-1 2-48,-2 0-159,0 4-225,21-27-320,-22 26 144,1 2-96,-1 0-64,3-2-480,0-4-2082,19-22 2578,0 45-6419,-4-23-1552,4-22 7971</inkml:trace>
  <inkml:trace contextRef="#ctx0" brushRef="#br0" timeOffset="194101">4881 6965 3697,'0'0'0,"-1"2"1377,1 1-209,0-2-191,0-1-977,0 2 928,0 2-175,3 0-161,0 4-176,-3-8-416,9 4 288,-5 5-96,7-5-80,-2 8 0,-9-12-112,11 10 80,2-2 64,3-3-31,-16-5-113,17 11 128,1-7 16,0 5-96,1-6 64,-19-3-112,19 5 96,-19-5-96,17 9 64,-2-5 32,0 0-48,-2 7 16,-13-11-64,11 3 48,-8 9 0,0-7-16,-1 6-16,-2-11-16,0 10-16,-1 1 64,-9 0-16,0 3 32,10-14-64,-12 16 48,-2-1-64,-2 0 16,-2-1-32,18-14 32,-17 16-48,-3-2 16,0 2-64,-1 0 0,21-16 96,-22 14-192,2 0-176,5-1-337,1-4-831,14-9 1536,-10 5-2706,13 19-223,-3-21 0,0-3 2929</inkml:trace>
  <inkml:trace contextRef="#ctx0" brushRef="#br0" timeOffset="197196">7840 6967 4049,'0'0'0,"5"4"2321,7 8-1120,-12-12-1201,12 11 1120,5 0 145,0 0 16,4 1-113,-21-12-1168,23 12 881,2 2-193,0 0-80,1 2-176,-26-16-432,24 15 353,0 1-97,-1-1-80,-2 0-64,-21-15-112,20 14 144,1-1-16,-2-2-32,0-3 32,-19-8-128,18 11 96,0-9 0,-2 9-16,0-8 0,-16-3-80,12 5 80,1 4 0,-4-6 0,-6 0-32,-3-3-48,10 4 96,-7 0-48,-1 0-32,-2 0-16,0-4 0,0 5 0,0-2-128,-4 0-352,1 2-496,3-5 976,-5 2-1633,1 0-624,1 0-897,-1-2-15,4 0 3169,0 18-2369,-4-20-368,4 2 2737</inkml:trace>
  <inkml:trace contextRef="#ctx0" brushRef="#br0" timeOffset="190628">1916 7375 1984,'0'0'0,"0"0"657,-2 0 175,2 0-832,-1 0 945,1-3 79,-2 1-64,2 0-127,0 2-833,0-3 816,0 1 1,0-3-49,3-3-16,-3 8-752,2-3 609,1 0-161,-3-6-96,2 7-32,-2 2-320,2-4 208,-2 0-32,0 2-32,0 0-64,0 2-80,0 0 64,0-2 16,0 2-48,0 0 16,0 0-48,0-2 48,0 2 0,0 0-16,0 0-32,0-3 49,0 1-33,0-1 16,2 0 16,-2 3-48,3-2 32,-1-9 16,2 8-16,-1-10-32,-3 13 0,9-3 32,-6-11 0,-1 4 0,-2 10-32,12-12 48,-11 1-80,9-1 64,-8-3-32,8 1 16,-10 14-16,4-13 48,-1-1-32,6 0 0,-9 1-32,0 13 16,4-14 32,-1-1-32,6 1 32,-9-2-16,0 16-16,4-16 0,-1 0 16,-1 2-16,2 0 32,-4 14-32,3-10 0,1 1 0,-1 7 0,0-2-32,-3 4 32,1-2-16,2 0-32,-3 2 32,0 1-16,0-1 32,0 4-32,0 9 0,0 1-16,0 3 32,0-17 16,0 19-48,2 4 48,-2 0 48,0 0-64,0-23 16,0 23 16,2-1 0,-2-2-16,3 1 48,-3-21-48,3 18 16,0-2 0,2-3 16,-3-2 0,-2-11-32,4 12 0,-1-3 16,1-1 16,-1 4-32,-3-12 0,3 8 16,1 1-16,-2-4 0,2 6 16,-4-11-16,3 3 64,-1 2-48,2-2-16,0 1 32,-4-4-32,3 2 0,6-2 16,-7 0 32,7-2-32,-9 2-16,4-10 16,6 7 32,-7-11-32,9 2 32,-12 12-48,3-12 64,9-2-48,-9-2 0,8 0 16,-11 16-32,4-17-32,6-2 16,-7 1 16,7-1 0,-10 19 0,2-17 0,2-3 48,4 1-48,-8 0 16,3 0 0,-3 1-16,0 2 0,0 2 0,0 14 0,0-12 0,0 2-16,0 1 0,0 6 16,0 3 0,0-3-32,0 0 16,0 3-32,0 0-32,0 0 80,0 1-80,0 9 16,0-1 0,0 3 32,0-12 32,0 14-32,0 1 0,2 6 0,1-2 32,-3-19 0,3 23 0,0-3 0,0 1 48,0 0-48,-3-21 0,2 21 0,1-3 48,0-1-32,-1 1 16,-2-18-32,3 14 48,-1 0-32,-2-1 16,4-1 0,-4-12-32,2 9 0,8-4-384,-8 5-641,2-7-944,-4-3 1969,10 5-3233,9 18 287,-8-23-623,-11 0 3569</inkml:trace>
  <inkml:trace contextRef="#ctx0" brushRef="#br0" timeOffset="196282">6689 7246 4738,'0'0'0,"0"2"2113,0-2-2113,3 3 1376,-1 0-255,12 2-17,-2-4-79,-12-1-1025,13 0 736,4 0-320,-1 2-208,2-2-48,1 0-80,-2 2 145,0-1-17,0-1 0,-17 0-208,17 3 256,1 1-176,-1-2 32,-1 1-48,-16-3-64,17 0-32,1 1-224,1-1-432,1 0-625,-20 0 1313,19 0-2033,3-1-704,-1-2 128,-6 0-1041,-15 3 3650,0 0 0</inkml:trace>
  <inkml:trace contextRef="#ctx0" brushRef="#br0" timeOffset="196386">7329 7166 4674,'0'0'0,"0"1"2033,0-1-561,0 2-463,0-2-1009,0 4 784,2 6-112,2-2-143,6 3-65,-10-11-464,3 13 400,8 1-64,0-2-64,0-1 0,-11-11-272,12 10 225,1 0-1,3-5-32,1 4-32,-17-9-160,18 3 176,1-1-32,2 0-16,-1-1-32,-20-1-96,21 0 80,-2 0 48,-1 0 32,0-3 0,-18 3-160,15-9 160,2 5-16,-4-9 16,0 5 17,-13 8-177,9-10 192,-5-2 16,5 0-16,-9-1 16,0 13-208,0-14 208,0-3-16,-1 2-32,-7-2-16,8 17-144,-10-17 96,-2 0-48,-1 0 0,-5 1-48,18 16 0,-21-17-96,-2 2 0,-2 1-16,-1 2-80,26 12 192,-27-4-176,-2-9-96,3 11-80,2-1-176,24 3 528,-23-1-833,3 1-335,4 9-337,2 3-304,14-12 1809,-8 18-2161,7 4-400,4 19 432,0-14-624,-3-27 2753,0 0 0</inkml:trace>
  <inkml:trace contextRef="#ctx0" brushRef="#br0" timeOffset="193231">4449 7040 1808,'0'0'0,"-2"0"625,-2-2 223,1-1 176,3 3-1024,-3-2 1105,3-1-49,-1 3-175,1 0-881,0-2 688,0 2-688,0-4 544,1 2-143,3-1-113,0 0-112,-4 3-176,12 0 112,-3 0-48,2 0 0,0 0 0,-11 0-64,13 0 32,-1 0-16,2 0 48,-14 0-64,14 2 0,-2-1 16,2 0 0,-3 1-32,1 3 32,-2-3 16,0 2-16,-7-1 16,10 1 16,-13-4-48,2 3 32,7-1 48,-6-1 16,0 2-80,0-2-160,6-1-192,-6 0-320,0 0-369,-3 0 1025,10-2-1440,-8-2-353,9 2 192,-8-1 512,-3 3 1089,10-4-1888,-10 4 1888</inkml:trace>
  <inkml:trace contextRef="#ctx0" brushRef="#br0" timeOffset="195664">6783 7084 2801,'0'0'0,"0"0"1392,0-3 145,0-1-96,0 4-1441,0-3 1280,0 0-191,0 0-177,0 0-111,0 3-801,0-3 672,2-2-128,1 3-96,0-1-111,-3 3-337,13-2 224,-9 0-128,12 2 240,-3 0-112,3 0 48,-2 0-16,2 1-256,1 2 32,-17-3-32,16 10 0,-2-7 16,2 1 0,-2 1 32,-14-5-48,16 3 64,0 1 0,-1 0 0,-1-2-16,-14-2-48,13 3 16,-1-1-112,-2-1-176,-8-1-336,-2 0 608,10 0-1073,-10 0-527,2 0-641,1 0-481,-3 0 2722,0-2-2321,0 2-1104,0 0 3425</inkml:trace>
  <inkml:trace contextRef="#ctx0" brushRef="#br0" timeOffset="191495">2704 7068 1808,'0'0'0,"2"0"513,2 0 239,5 0 128,-9 0-880,3 0 961,-2 0-65,2 0-79,-1 0-129,1 0-128,-3 0-560,10 1 400,-7 1-64,8 0-47,-9 0-65,-2-2-224,13 1 224,-1 0-32,-1 1-48,-1-1-32,2-1 16,-1 0-16,-2 0 48,1-3 0,-10 3-160,11-3 128,-2 0 32,1 0-48,-7-2 0,-3 5-112,14-3 81,-11 0-33,0 1-16,-3 2-32,4-3 48,-4 3-48,3 0 48,-1 0-32,-2 0 0,0 0-64,0 0 48,0 2-176,0 1-97,-1 0-255,-1 0-304,2-3 832,-3 5-1153,-1 6-383,1-8-225,-1 6 192,4-9 1569,0 12-1153,-2-8-703,2-4 1856</inkml:trace>
  <inkml:trace contextRef="#ctx0" brushRef="#br0" timeOffset="191726">2689 7287 3201,'0'0'0,"0"1"1505,0 0 111,0-1-1616,3 1 1489,5-1-208,2 0-161,3-3-303,-13 3-817,13-10 608,3 6-128,2-7-192,-1 9-48,-17 2-240,19-10 144,-5 8-32,0-8-32,0 8 0,-14 2-80,13-3 49,0-6 15,1 9-16,0-3-16,-14 3-32,12-2-209,1 0-335,-2 2-576,-1 0-577,-10 0 1697,12 0-2321,-1 3-192,0 2 704,-3 4-784,-8-9 2593,0 0 0</inkml:trace>
  <inkml:trace contextRef="#ctx0" brushRef="#br0" timeOffset="193448">4388 7231 2385,'0'0'0,"0"0"1040,-2 0 145,2 0-1185,-1 0 1136,1 0-143,0 0-113,4 0-160,-4 0-720,10 0 465,-6 0-65,7 0-128,-11 0-272,9 0 208,3 0 0,0 0-32,2 0-32,1 0-48,-15 0-96,16 0 80,0 0-48,1 0 64,0 0-32,-17 0-64,21 0 96,-2 0 16,-1 0-64,-1-2 49,-17 2-97,17 0-161,-2 0-527,0-3-833,2 3-992,-17 0 2513,17 1-2241,0-1-960,-17 0 3201</inkml:trace>
  <inkml:trace contextRef="#ctx0" brushRef="#br0" timeOffset="207010">9672 8115 6595,'0'0'0,"0"0"0,-2 2 2305,-2 0-689,0 2-303,-6 9-225,10-13-1088,-4 11 929,-4 2-81,4 1-111,-5 1-113,9-15-624,-3 18 448,-11 0-112,3 0-32,-2 1-112,13-19-192,-14 19 177,-3 0-33,1 0-48,-1-2 16,17-17-112,-15 19 32,-2-5-1089,2 2-3137,2 1-4386,13-17 8580</inkml:trace>
  <inkml:trace contextRef="#ctx0" brushRef="#br0" timeOffset="206820">9414 8117 3665,'0'0'0,"2"0"1729,3 0 16,-5 0-1745,9 0 1520,-5 0-159,7 2-304,-1 8-209,-10-10-848,10 12 704,4 0-143,-1 4-49,3 0-96,-16-16-416,17 17 320,1 2-64,0 0-64,4-2 0,-22-17-192,22 16 176,0-3-31,1 2 15,0-2-48,-23-13-112,22 11 112,2-1 0,-4 0-32,-2-6 32,-18-4-112,18 12 144,-5-9-16,-2 2 32,0 0 32,-11-5-192,2 3 176,7-2 16,-9 0-32,4 0-48,-4-1-112,2 0 112,0 0-15,-2 0-145,0-2-305,0 2 353,0-2-928,0 0-657,-2 0-848,-1-2-1089,3 4 3522,-11-9-3329,8 7-1057,3 2 4386</inkml:trace>
  <inkml:trace contextRef="#ctx0" brushRef="#br0" timeOffset="199081">2084 8298 1376,'0'0'0,"0"-18"720,0 18-720,-1-23 625,0-1 239,-1 7 161,0 9-17,2 8-1008,-4-3 896,1 0-95,-1-1-97,1 4-96,3 0-608,-3 0 577,3 0-577,-4 4 464,0 7-80,2-1-80,2-10-304,-3 12 320,3-12-320,-4 13 289,2 1 15,1-1 0,-1 2-80,2-15-224,0 15 192,0 0-32,0 3-64,0 4-16,0-22-80,3 25 128,0 3-16,7 5 32,-8 2 48,-2-35-192,4 38 225,6 0 47,-10-1 48,0-37-320,2 37 352,-2-37-352,4 34 272,-2-2-32,0-3-96,0-4 32,0-3 16,1-3-32,0-3-15,6-5 15,-9-11-160,2 5 128,9 4 32,-8-8-48,10-1-160,-13 0 48,3 0-336,10 0-545,-10-4-607,11 2-930,-14 2 2418,9-9-3329,2 6 592,-9-8-1105,-2 11 3842</inkml:trace>
  <inkml:trace contextRef="#ctx0" brushRef="#br0" timeOffset="201847">3918 8243 4017,'0'0'0,"4"-4"1393,7-8-128,-3 8-113,3 0-63,-1 1-369,1 3-224,-1 2-208,4 7-144,1 2-64,-1 2-48,3 2 0,-17-15-32,17 18 48,2-1-32,1 3 16,0-2 0,-20-18-32,19 19 32,2-3 0,-3 1 33,2-1 15,-20-16-80,18 17 128,0-2-32,1-3 32,-2-1 48,-17-11-176,15 5 256,-3 6 16,-1-8 16,-7-1-16,-4-2-272,10 1 256,-8 1-47,1-2-49,-1 0-176,-2 0 16,0-3-225,0 0-255,0-6-352,0 7-369,0 2 1201,-1-4-1536,0-8-337,-3 7-176,-5-8 320,6 3-1040,3 10 2769</inkml:trace>
  <inkml:trace contextRef="#ctx0" brushRef="#br0" timeOffset="201962">4187 8216 2785,'0'0'0,"0"0"0,-1 0 1200,-3 3 81,-1 1-17,-4 0-175,6 8-193,-1-3-191,-7 1-225,6 4-64,5-14-416,-14 14 384,2 3-64,0 2 17,-2 1-97,14-20-240,-14 19 240,1 2-80,3-2-64,0 0 32,10-19-128,-4 19 96,-7-1-256,8 1-1137,1-1-2032,2-18 3329,-1 17-5411,1-17 5411</inkml:trace>
  <inkml:trace contextRef="#ctx0" brushRef="#br0" timeOffset="202291">4503 8641 3345,'0'0'0,"0"0"1937,0 0 144,0 0-2081,0 1 1825,-2 1-305,-1-1-335,-1 4-369,4-5-816,-10 1 593,8 3-65,-3 5-80,0-5-96,5-4-352,-9 13 192,6-1-64,-1-1-64,1 3 16,3-14-80,-1 14 96,1 2-16,0-2 17,3 0-33,-3-14-64,10 13 80,-8-3 64,15-1-16,-4-5 64,-13-4-192,16 8 224,4-6-32,0 0 16,2-1-48,-22-1-160,24 0 112,-5 0-32,3-3 64,-3-7 0,0 6 0,0-9-15,-4 4 15,-1-2-48,-14 11-96,12-10 144,-3-1 16,-5-1 16,7-1-32,-11 13-144,3-13 144,0 1-48,0-3 16,-3 1 32,0 14-144,0-14 96,-3-2 0,-2-1-16,-7 4-32,12 13-48,-12-13 48,-2 2-16,-3 1-32,-2 2-96,19 8 96,-20-3-256,-1 1 0,0 2-80,-2 1-144,23-1 480,-22 10-609,1-7-175,2 13-272,2-3-305,17-13 1361,-14 16-1793,0 2-464,3 1-400,-1 2 80,12-21 2577,-4 20-1761,-7 1-800,11-21 2561</inkml:trace>
  <inkml:trace contextRef="#ctx0" brushRef="#br0" timeOffset="202386">4755 8374 2625,'0'0'0,"2"-2"1216,7-2 177,-9 4-1393,2-11 1425,7 7-97,-9 0-175,3-4-225,-3 8-928,5 0 752,-2-4-175,0 2-113,1 2-176,-4 0-288,2 0 176,0 0-80,1 2-48,-1 8-32,-2-10-16,0 14-16,2 3 32,0 5-16,-2 4 16,0-26-16,2 29 64,-2 3 0,3 2 16,-1 0 16,-2-34-96,3 36 32,-1 0 16,0 0-16,2-2 48,-4-34-80,10 30 177,-7-2-1,11-2 32,-5-5 32,-9-21-240,10 21 176,2-4 16,-2-3-112,3-3-144,-2-2-256,1-6-432,-1 2-625,-1-2-864,-10-3 2241,11 3-3010,0-1 529,-8 1-880,-3-3 3361</inkml:trace>
  <inkml:trace contextRef="#ctx0" brushRef="#br0" timeOffset="199293">2287 8432 2609,'0'0'0,"0"0"1200,-4 1 209,1-1 64,0 1-33,3-1-1440,-1 0 1185,1 0-289,0 0-208,0 1-143,0-1-545,3 2 432,0 2-64,8 8-64,-7-3-96,-4-9-208,13 13 160,-1 1-16,0 3-15,2 4-33,-14-21-96,14 22 112,1 2 0,-3-1-32,2 2 96,-14-25-176,11 23 176,0 0 0,2-1 16,-2-1-96,-11-21-96,12 17 128,-1-1 0,-2 0-16,0-4 64,-9-12-176,3 5 176,7 5 33,-10-9 79,3 1 96,-3-2-384,2 0 400,1 0 64,-3-10 16,2 7 33,-2 3-513,0-11 480,0 1 0,0-2-192,0-1-32,0 13-256,-1-15 112,0-2 16,1-3-80,0-3-15,0 23-33,0-24 0,2-3-33,2-3 33,4-3 33,-5 0-17,0 0-16,7 0-16,-9 3-65,-1 30 81,3-28-368,0 6-528,7 6-929,-8 6-1440,-2 10 3265,12 0-4835,-7 1-1440,-5-1 6275</inkml:trace>
  <inkml:trace contextRef="#ctx0" brushRef="#br0" timeOffset="206155">8726 8523 6434,'0'0'0,"0"0"2418,2 0-1106,1-2-287,-3 2-1025,4-2 960,4 0-64,-5-2-159,6 2-177,-9 2-560,3-3 496,11 3-64,-2-2-47,0 2-145,-12 0-240,14 0 160,2 0-80,1 0-16,1 0 16,-18 0-80,20 0 80,1 0 0,-1 0-48,-20 0-32,22 0 48,-22 0-48,20-1 48,1-2-48,-2 1 48,-1-1 48,-18 3-96,17-3 64,-1-1 48,-3-6 0,-1 7 16,-12 3-128,11-8 160,-8 4 16,7-6 17,-10 6 15,0 4-208,0-14 192,0 6 0,0-2-16,-4 0-32,4 10-144,-9-10 48,-3 1 16,0-1-32,-5 2-32,0 4 16,-5-9-64,-1 11-48,-2-2-96,0 2-352,-2 2-593,3 2-944,1 8-1472,23-10 3553,-21 13-4242,4 4-1153,17-17 5395</inkml:trace>
  <inkml:trace contextRef="#ctx0" brushRef="#br0" timeOffset="205424">7899 8689 6434,'0'0'0,"0"0"0,-2 2 3202,2 4-1585,-2 4-401,2-7-31,0-3-1185,2 2 1104,11 0-287,-2 0-209,4 1-224,-15-3-384,13 2 256,3 1-128,-1-1 0,2-2-48,-17 0-80,20 1 96,0-1-16,3 0-32,1 0-96,-24 0 48,26 0-336,-1-1-640,2-1-977,1-2-1473,-28 4 3426,32-4-4162,1 1-1040,-33 3 5202</inkml:trace>
  <inkml:trace contextRef="#ctx0" brushRef="#br0" timeOffset="205916">8905 8350 4177,'0'0'0,"-3"3"2097,-7-1-272,10-2-1825,-4 3 1585,-7-1-128,8-1-225,-6 2-351,9-3-881,-5 3 576,-5 1-208,5 5-112,-5-5-16,10-4-240,-4 15 208,-6-4 16,8 4 17,-3 2-97,1 2 0,1 1 0,-1 5 0,2-1 32,2-24-176,0 27 176,0-3 0,3-1-80,8-1 0,-11-22-96,11 19 128,2-2 0,1-4 80,4-2-48,-18-11-160,17 11 176,3-8-31,1 7-33,-1-8 16,-20-2-128,20 2 112,1-1-16,-3 0-16,0-1-16,-18 0-64,16 0 32,0 0-32,-2-3 0,-1 0-96,-13 3 96,13-10-224,-2 7-128,0-8-385,-8 10-431,-3 1 1168,13-11-1969,-10 8-1809,9-6-80,-12-2-1072,0 11 4930,0 0 0</inkml:trace>
  <inkml:trace contextRef="#ctx0" brushRef="#br0" timeOffset="198390">1890 8364 1648,'0'0'0,"0"0"0,-1 0 368,-2 0 161,-2 0 239,0 0 128,5 0-896,-9 0 881,6 0-177,-8 2-192,6 1-31,-6 0-33,3 7-16,-2-7 0,6 6-64,-9 0 1,4 1-1,0 2-48,-1 2 16,10-14-336,-3 14 352,-8 5 0,8 1 0,-1 2 1,4-22-353,-1 25 288,1 1-48,2 2-16,10-3 64,-12-25-288,10 26 208,2-3 64,0-2-80,1-2-31,-13-19-161,16 15 160,1-3 16,-1-3 48,3-6-64,-19-3-160,19 5 192,2-1 0,-1-4 0,0 0 16,-20 0-208,19-9 256,-2 0-64,-2-2 17,0 3-17,-15 8-192,11-13 128,1 2 48,-10-3 0,9 1-16,-11 13-160,0-12 160,3 1-128,-3-2 0,0 2 16,0 11-48,-2-14 32,-7-2 0,4 1 16,-7-3-16,12 18-32,-8-19 0,-4 1 48,0-2-48,-4 3 16,16 17-16,-17-14 0,-2-2-96,0 4 16,0 8-80,19 4 160,-19-3-160,2 3 0,1 0-16,2 5-32,14-5 208,-13 14-192,2 0-49,1 1-47,6 5-32,4-20 320,-12 21-480,8 2-272,1 2-225,-1-1-448,4-24 1425,-3 25-1808,3-3-673,0 0 223,0-1-1231,0-21 3489,0 0 0</inkml:trace>
  <inkml:trace contextRef="#ctx0" brushRef="#br0" timeOffset="204965">7272 8511 5890,'0'0'0,"0"0"0,0-3 1761,0-7-256,0 6-161,0 4-1344,-1-8 1201,1 8-1201,0-3 976,-2 1-319,1 2-257,-1 0-160,2 0-240,0 0 96,0 3-48,0 10-48,3 1 48,-3-14-48,9 14 32,-5 5 16,6 1-16,-10-20-32,3 17 64,11 2 0,-11-1-80,11 1 16,-4-4 0,-10-15 0,10 16 16,0-3 96,0 0 0,0-3 16,-10-10-128,8 10 128,-4-5 0,8 6 48,-9-7-31,-3-4-145,9 3 224,-7 0 0,-2-3-224,2 3 192,1 2 64,-3-5-256,3 1 288,-1-1 16,-2 0 80,2-1 17,-2 1-401,2-10 384,-2 7-80,0-11-16,0 3-96,0 11-192,0-12 176,0-1-32,2-3-48,1-1 80,-3 17-176,2-18 112,1-1 48,-2-3-15,3-2-97,-4 24-48,9-25 32,-7-2-16,1 0-32,2 1 16,-5 26 0,3-23-32,0 3 16,-1 6-32,2 11-16,-4 3 64,2-10-97,1 10-31,-1-3-16,-2 3-240,1 0-224,-1 2-497,3 1-799,-1 8-1122,2 0-1344,5-2-1681,-9-9 6051</inkml:trace>
  <inkml:trace contextRef="#ctx0" brushRef="#br0" timeOffset="204155">6066 8691 5074,'0'0'0,"0"2"1953,-2 0-497,0 1-175,2-3-1281,-2 2 1040,1 0-239,0-2-97,1 0-112,0 0-592,0 0 513,2 0-81,0 0-224,2 0-64,-4 0-144,3 0 112,7 1-80,-6 0-176,7 0 16,-11-1 128,11 3 176,0-3-32,-11 0-144,11 2 368,3-1-48,-1 0-320,3 0 48,0 0-48,0-1-64,-16 0 64,15 0-400,3 0-528,-1-2-657,0 0-704,-17 2 2289,18-2-2833,3-2 208,2-6 832,-1 7-560,-22 3 2353,0 0 0</inkml:trace>
  <inkml:trace contextRef="#ctx0" brushRef="#br0" timeOffset="204219">6506 8407 3937,'0'0'0,"0"3"2145,0-3-2145,0 3 1809,0 2-336,0-3-193,0 1-271,2 0-321,2 2-272,-1 6-112,6-5-95,-9-6-209,2 13 128,7-2-32,-5 1-48,6 0 0,-10-12-48,4 11 112,10 1-16,-1-2 16,0 0 16,-13-10-128,18 5 144,1 8-48,2-9 16,3 6-32,-24-10-80,22 10 48,0-1 0,-3-5-16,0 8 16,-19-12-48,17 4 48,-1 8-16,-3-8-32,-2 8 0,-11-12 0,4 3 160,7 7 16,-9-5 16,1 6 49,-3-11-241,3 2 112,-3 3-64,0 6-160,-5-8 0,5-3 112,-11 10-96,2 0 15,-5-2 210,14-8-129,-15 5 96,15-5-96,-18 14 64,-3-4-32,-1 0 16,0 1 16,22-11-64,-22 9 0,1 0 32,1-4 32,3 5-80,17-10 16,-14 3-224,2 1-593,3 4-1120,5-3-2145,0 4-2400,4-9 6482</inkml:trace>
  <inkml:trace contextRef="#ctx0" brushRef="#br0" timeOffset="201101">3588 8618 3441,'0'0'0,"-3"0"1521,3 0-1521,-5 0 1584,-3 0-79,6 0-144,1 0-209,1 0-1152,-1-2 881,1 2-225,0 0-192,2 0-128,-2 0-336,4 1 241,7 2-81,-7 0 32,10 7-48,-14-10-144,13 3 144,3 0 0,-1 2 32,3-2-16,-18-3-160,19 1 144,3-1 48,-1 0-64,1-3-16,-22 3-112,22-11 128,0 8-16,-3-11 0,1 6 1,-20 8-113,19-13 96,-3 4-16,-2-3 0,-3 0-16,-11 12-64,8-12 48,-5 1 128,0 0-16,1 2 0,-4 9-160,0-9 160,0 0-32,-2 5-16,-3-8-16,5 12-96,-11-9 160,0-1-32,-1 7 16,0-8-80,12 11-64,-15-3-32,-1-6 32,-1 7-48,-2-1 0,19 3 48,-19-2-80,-1 2-96,-1-2-208,2 2-288,19 0 672,-19 1-1025,3 3-479,1 7-529,3 0-705,12-11 2738,-10 10-2993,14 11 624,-6-11-304,2-10 2673</inkml:trace>
  <inkml:trace contextRef="#ctx0" brushRef="#br0" timeOffset="200856">3773 8448 1904,'0'0'0,"-4"0"849,0 0 255,4 0-1104,-10-3 1297,6 0-65,-6 3-207,5 0-193,5 0-832,-12 0 721,8 1-129,-9 1-112,4 1-112,9-3-368,-8 11 256,2-3-96,-5 3-15,8 3 15,3-14-160,-9 18 240,7 2 0,-1 2 96,2 5 32,1-27-368,-1 25 352,1 1 64,0 0-63,2-2 15,-2-24-368,4 24 304,6-2-80,-7-3 32,13-3-48,-16-16-208,12 15 208,3-5 32,3-5-47,1 4-1,-19-9-192,24 0 208,0 0-80,1 0-16,0-3-64,-25 3-48,21-11-64,0 9-112,-5-9-144,-16 11 320,13-3-593,-13 3 593,11-11-848,-8 7-241,6-5-351,-9 6-257,0 3 1697,3-8-2177,-3 5-336,0-7 624,-4 8-912,4 2 2801,0 0 0</inkml:trace>
  <inkml:trace contextRef="#ctx0" brushRef="#br0" timeOffset="203458">6052 8541 1792,'0'0'0,"-4"-2"1505,-5 0 0,6 0 175,3 2-1680,-11-2 1409,11-2-80,-5 0-161,4 1-207,1 3-961,-1-2 768,1 0-144,0 2-111,0-2-177,0 2-336,2 0 320,11 0-96,-12-3-96,13 3-16,-14 0-112,10 0 32,0 0-176,4-2 16,0 2-16,-14 0 144,16 0 112,1-3 160,1 3 48,0 0-48,-18 0-272,18 0 64,1 0-16,-1-2 0,-1 2 16,-17 0-64,16-1 64,-1-2 1,-1 1-17,0-2 16,-14 4-64,11-2 48,-1-1-48,0 1-80,-8 0-129,-2 2 209,4-3-496,0 1-416,-1 2-561,-1 0-768,-2 0 2241,0 0-2993,0 0 223,0 0-879,0 0 3649</inkml:trace>
  <inkml:trace contextRef="#ctx0" brushRef="#br0" timeOffset="205192">7941 8500 5218,'0'0'0,"0"0"0,-3 0 2673,-9 0-800,9 0-368,-1 2-257,4-2-1248,-3 1 1057,3-1-241,0 0-192,4 0-95,-4 0-529,10 0 416,-7 0-16,10 0-32,-3 0-96,-10 0-272,11 0 240,1-3-96,2 1-64,0 0 1,-14 2-81,16-4 48,-2 2-32,2 2 32,-3 0-48,-13 0 0,12 0 0,1 0 32,0 0-64,-1 0 64,-12 0-32,11 0 16,2 0-32,-4 1 16,1 0 16,-10-1-16,11 2 16,-8-2-96,11 2-177,-11-2-287,-3 0 544,12 0-944,-10 0-561,2 0-864,5-2-1425,-9 2 3794,11 0-3393,-9 0-705,-2 0 4098</inkml:trace>
  <inkml:trace contextRef="#ctx0" brushRef="#br0" timeOffset="199973">2938 8516 2417,'0'0'0,"0"0"0,0 0 1104,0 0 113,0 0-49,0 1-111,0-1-1057,3 1 864,-1 1-160,1 1-31,0-1-1,-3-2-672,11 3 688,-8-1-63,11 0-49,-2-1-144,-12-1-432,14 0 368,0 0-48,-1 0-79,2 0-1,-15 0-240,16-4 176,-1 2-80,1-2-16,-1 2-16,-15 2-64,14-3 48,-2 1-16,-2 2 16,-2 0-48,-8 0 0,5 0 32,7 0-32,-10 1 48,2 1 0,-4-2-48,4 3-48,-2 0-96,-2 1-144,0 0-225,0-4 513,0 2-720,-1 3-144,-3 1-209,-1-3-255,5-3 1328,-5 9-1761,2-7-368,-8 2 400,9 6-1136,2-10 2865,0 0 0</inkml:trace>
  <inkml:trace contextRef="#ctx0" brushRef="#br0" timeOffset="202956">5069 8558 4193,'0'0'0,"2"0"1921,2-3-224,4 0-256,-8 3-1441,4 0 1280,6 0-207,-8 0-257,12 0-192,-14 0-624,10 0 449,1 2-49,1 2-96,2 5-48,-14-9-256,15 3 272,4 8-48,1-5-32,-2 7-15,-18-13-177,21 12 64,0 3 0,1 3-16,-1 1-32,-21-19-16,22 19-16,-2 1 144,1-2-32,-2 1 32,-19-19-128,19 19 240,0-2-128,-2-1 48,-2-2 32,-15-14-192,13 13 160,-1-2 0,-2 1-144,-6 0-240,-4-12 224,10 4-720,-7 7-689,-2-9-800,-1 0-1008,0-2 3217,3 4-3490,-1-4-1056,-2 0 4546</inkml:trace>
  <inkml:trace contextRef="#ctx0" brushRef="#br0" timeOffset="203021">5405 8523 7251,'0'0'0,"0"0"0,0 1 1697,0 3-561,0 5-143,-2-6-49,2-3-944,-4 11 816,1-1-111,-6 0-193,4 1-48,5-11-464,-12 12 432,3 1 1,-5 3 15,-2 0-144,16-16-304,-19 20 224,-3 3-80,1 0-80,1 1 32,20-24-96,-21 23 48,4-2-32,2 1-16,3-4-432,12-18 432,-11 17-1601,6 2-1936,3 6-833,1-5-1057,1-20 5427,0 0 0</inkml:trace>
  <inkml:trace contextRef="#ctx0" brushRef="#br0" timeOffset="200154">2892 8734 5538,'0'0'0,"0"0"2529,0 1-928,0 0-353,0-1-1248,4 1 1185,6 0-144,-6-1-273,10 0-160,-14 0-608,11 0 496,3-2-63,2 0-49,2-2-144,-18 4-240,18-9 160,0 7-48,3-9-64,0 10 0,-21 1-48,20-10 32,1 10 0,-2-3-16,-2 0 16,-17 3-32,16-2 16,-1 2-64,0 0-288,-2 0-689,-13 0 1025,12 0-2081,-1 2-1328,1 1-257,-1 1-1072,-11-4 4738</inkml:trace>
  <inkml:trace contextRef="#ctx0" brushRef="#br0" timeOffset="-195558.73">8624 9778 1952,'0'0'0,"0"0"545,0 0-545,0-3 736,-1 0 208,0-6 177,0 9 47,1 0-1168,-2-4 1073,1 1-145,-1-7-111,-1 7-129,3 3-688,-3-3 608,-2 0-63,-4 1-97,9 2-448,-3-2 352,3 2-352,-13-2 288,4 2-112,0 0-64,-1 0 32,10 0-144,-10 0 80,6 0 16,-7 0-32,6 1-32,5-1-32,-11 1 32,1 2-16,6 0 0,-8 0-32,12-3 16,-4 4 32,-9-1-32,8 6 0,-7-5 0,12-4 0,-3 4 0,-9 6-16,8-6 0,2 8-32,2-12 48,-5 8-16,0 1-16,2 1-16,-1 1-32,4-11 80,-2 13-80,1 1 16,-1 2 16,1 1 16,1-17 32,0 17-16,-2 0-16,1 1 32,-1 1 0,2-19 0,0 20 16,-1-1-16,0 3-32,1 1-32,0 2 0,0 4-16,0 0 32,2 4 0,-2-33 48,3 35-32,7 1-16,-8-1 32,7 4 16,-9-39 0,3 40-32,6-2 32,-5-1 0,6-3 0,-10-34 0,4 30 32,5-4-32,-4 2 0,3-2 16,-8-26-16,3 25 48,0 0-32,0 1 16,-1 0-32,-2 0 0,0 0 0,0 2-64,0 0-16,0 0 16,-1 0 32,0 2 48,-1-3-16,1 1 16,0-2-16,0-1 16,0-1 0,1-24-16,-2 18 64,1 2 16,0-1 32,0-4 32,1-15-144,-3 18 160,0-3 48,-2 0 64,-4-3 33,9-12-305,-5 9 352,-8 0-64,5-6-16,-4 8-16,12-11-256,-11 5 224,-3 4 48,0-7-16,-2 2-15,16-4-241,-16 4 240,-1 0-16,1-4 0,-1 0 0,17 0-224,-15 0 160,-1 0-16,2-2-64,1 0-32,13 2-48,-12-4 48,1 0 16,7 2 16,-6-1-16,10 3-64,-4-11 48,1 10-32,1-3-48,1 1 32,1 3 0,-1-9-96,1 7-208,0-9-592,3 8-993,-3 3 1889,11-13-3314,0 10-751,3-10-1170,-14 13 5235</inkml:trace>
  <inkml:trace contextRef="#ctx0" brushRef="#br0" timeOffset="-208037.73">5989 9857 1808,'0'0'0,"2"0"625,2 0 143,-1-2 112,1-1 81,-3 1-49,2-1-95,-3 0-81,0 3-736,0 0 640,0 0-176,0-1-79,-1 1-161,1 0-224,-2 0 128,0 0-16,-2 0-48,2 0 16,2 0-80,-4 0 128,0 0 16,1 1 32,-2-1-16,-1 2-32,3 1 16,-8 0-16,8-1 0,3-2-128,-10 3 144,8 0-15,-9-1-1,6 1-48,5-3-80,-10 2 48,6 1 16,-8 0-32,3 1-16,9-4-16,-9 9 48,0-5-80,4 6 32,-8-1 0,13-9 0,-4 9-32,-7 2 48,8 3-16,-8 2 0,11-16 0,-10 19 16,2 0 16,-2 0 0,1 2-16,9-21-16,-4 22 32,-7 1-32,6-2 0,-7 4 32,12-25-32,-10 24 0,-1-1 16,3 4-16,-2-1 16,10-26-16,-3 25 80,-6 3-32,6 4 0,-1-1-16,4-31-32,-2 35-16,0-2 32,2 2 0,0-2 16,0-33-32,3 30 0,0-2 16,6 3-32,-5-2-16,7 1 64,-8-2-32,11 1 16,-5-4 16,-9-25-32,11 25 16,-1 0 16,1-2-16,0 0 64,-11-23-80,15 21 96,-3-1 0,1-4 80,1-1 0,-14-15-176,11 13 224,-1-2 48,0-2 17,1-5-1,-11-4-288,9 10 288,0-7-32,-5 0-32,6 0-32,-10-3-192,3 3 160,0 1 16,7-2-32,-10 0-32,0-2-112,3 3 129,-2 0-17,1-3 16,1 1-16,-3-1-112,0 1 160,0 2-16,2-2 0,-2-1 64,0 0-208,0 1 144,0-1 16,3 0-32,-3-2-336,0 2 208,0-3-1040,0 1-1666,2-1-2112,0 0-1377,-2 3 6195</inkml:trace>
  <inkml:trace contextRef="#ctx0" brushRef="#br0" timeOffset="-189284.73">11047 9931 3761,'0'0'0,"0"-2"1265,0-1 63,0 0 17,3-8-48,-3 11-1297,2-2 1152,2-7-175,0 6-177,-1 1-128,-3 2-672,9-10 513,-7 8-113,2 0-112,6-1-112,-10 3-176,2 0 96,10 0-112,-9 3-64,11 12-112,-3 2-48,4 6-16,1 9 80,2 0 47,-18-32 129,20 40-144,-1 1 16,2 3-32,0 1-48,-21-45 208,22 44-128,1-2 32,1 1-32,-2-1 64,-22-42 64,21 41-80,-2-1 32,-2-5 96,-1-4 144,-16-31-192,13 30 256,-3-1-32,-7-2 64,1-1-128,-4-26-160,2 26 177,-2 0 31,0-1 0,-1 1 0,1-26-208,-4 27 128,-9-1-96,1 0 16,-1 1 16,13-27-64,-14 27 160,1-3 80,1-3-32,1-2 48,11-19-256,-9 14 192,6-1 33,-2-4-49,2-4-16,3-5-160,-3 11 176,0-8-32,2-1 0,1 1-32,0-3-112,0 1 48,0-1-32,3 0-128,-3 0-272,0 0 384,1-3-673,2 0-351,-1-1-257,0-5-239,-2 9 1520,3-2-1857,0-2-352,6-7-112,-7 8 512,-2 3 1809,10-11-2673,-10 11 2673</inkml:trace>
  <inkml:trace contextRef="#ctx0" brushRef="#br0" timeOffset="-210917.73">3665 10230 4145,'0'0'0,"0"0"1649,-1 0 16,1 0-1665,-3-2 1489,1 2-273,-3 0-303,0 0-353,5 0-560,-4 0 400,0 1-96,0 0-64,0 1 0,4-2-240,-3 1 176,-1 0 1,1 3-65,-2 0 32,5-4-144,-9 8 128,6-4 0,-9 7-32,8 0-32,4-11-64,-13 13 16,8 1 32,-6 3-32,7 0-48,4-17 32,-4 20 0,1 0-32,2-2 16,-1 2 32,2-20-16,0 20 32,0-2-32,3 0-48,7-1 32,-10-17 16,3 17-32,12-1 32,-3-3 48,1 1-32,-13-14-16,14 12 0,0 1 0,0-1 32,1-2-16,-15-10-16,16 3 80,3 6 32,0-7-16,0-2 48,-19 0-144,21 0 128,0 0 0,-2-3-16,-19 3-112,18-3 64,-18 3-64,16-4 64,-4-5-80,-1 6-208,-1-5-432,-10 8 656,3-3-1233,6 0-768,-9-1-720,2 1-112,-2 3 2833,14 2-2145,-14-2-480,0 0 2625,0 0 0</inkml:trace>
  <inkml:trace contextRef="#ctx0" brushRef="#br0" timeOffset="-210807.73">3458 10391 3313,'0'0'0,"-1"0"1249,0 0-49,-1-2-63,0 0-81,1 2-175,-1 0-257,2 0-208,0 0-144,3 1-48,5 1-16,-4 2 80,11-3 1,-15-1-289,13 4 384,0 0 0,1 0 0,2-2-48,-16-2-336,16 2 240,1-1-64,1-1-47,0 0-17,-18 0-112,22 0 128,-3 0-16,3-3 0,-3-7 64,-19 10-176,18-2 96,2-10 80,-2 4-32,0-3 0,-18 11-144,14-9 192,-3 1 16,-2-3 32,-5 3-16,-4 8-224,3-10 257,1-2-49,-1 0 16,-1 1 16,-2 11-240,0-12 208,0 1 32,0 0-32,-2-1 0,2 12-208,-4-12 160,-6-2-16,6 0-48,-7 2-47,11 12-49,-8-13 64,-4-1 16,1 0-16,-2-1-16,13 15-48,-14-11 0,1 2-48,0 4-96,-4 3-161,17 2 305,-17 0-416,-1 13-128,-5 5-256,0 7-417,23-25 1217,-25 28-2081,4 6-1793,1 4-2176,20-38 6050</inkml:trace>
  <inkml:trace contextRef="#ctx0" brushRef="#br0" timeOffset="-210733.73">4003 9927 2241,'0'0'0,"3"0"928,5 0 176,-5 0 17,7 1-161,-7 2-335,6 8-353,-6 1-176,12 3-48,-3 2-32,1 3 0,1 1-16,3-1-48,-1 2 16,-16-22 32,17 20 0,3 0-16,0-1 80,-1-2-16,-19-17-48,20 13 32,1 0 64,-2-2-32,1-1 80,-20-10-144,20 10 176,-2-8 48,-2 3 48,-2-1 81,-14-4-353,9 3 448,-7 1 32,1-3 16,-1 0 32,-2-1-528,0 0 513,0 0-33,0 0-96,-3 0-96,3 0-288,-4-2 240,-2-2-32,-5 1-160,5-6-304,6 9 256,-12-2-816,3-9-993,6 8-976,-2-10 0,5 13 2785,-9-10-3682,9 10 3682</inkml:trace>
  <inkml:trace contextRef="#ctx0" brushRef="#br0" timeOffset="-210394.73">4274 9950 3985,'0'0'0,"0"0"1745,0 0-96,0 0-1649,0 1 1296,-2 8-463,-1 1-289,3-10-544,-4 14 368,4-14-368,-10 17 384,7 1 1,-11 6-1,3-2-32,11-22-352,-13 25 240,-3 1-64,0-1-16,-1 0-32,17-25-128,-17 23 176,1 0 64,3-3 1,3-2 31,10-18-272,-10 17 96,7-3-801,0-1-1952,3 4-1089,0-17 3746,0 5-5154,0-5 5154</inkml:trace>
  <inkml:trace contextRef="#ctx0" brushRef="#br0" timeOffset="-192576.73">9154 10001 3569,'0'0'0,"2"-2"1521,-2 0 32,0 2-1553,4-3 1584,-2-1-79,1 0-353,1 2-431,-4 2-721,3 0 416,8 0-240,-10 2-128,11 8-32,-12-10-16,4 11 64,9 1-16,-2 2 0,1 4-16,-12-18-32,13 17-48,1 0 32,2 1 0,0-2 48,1-2 48,2-1 16,0-1 32,0-1-32,-19-11-96,18 10 112,0-6 16,-1 7-31,-17-11-97,17 5 144,-17-5-144,13 10 144,-3-6 0,-1 1 48,-5-1-16,6 0 0,-10 0-16,4 0 16,-2 0 0,-2-4-176,0 4 192,0-2 16,0-1 0,0-1-15,0 0-193,0 0-401,-1-2-575,-2-2-1089,3 4 2065,-2-9-3233,1 7-65,-4-7-1168,5 9 4466</inkml:trace>
  <inkml:trace contextRef="#ctx0" brushRef="#br0" timeOffset="-192377.73">9407 10021 2625,'0'0'0,"0"-3"1632,3 0 1,0-8 48,0 7-48,-3 4-1633,5-9 1328,-2 9-399,0-2-337,-3 2-272,0 0-320,0 0 96,-5 1-96,-5 8-96,0 3-32,10-12 128,-13 13-96,-4 8 0,-2 2 112,-2 4-32,21-27 16,-22 31 16,0 1-16,-1 1-48,2 0-336,1 0-769,2 0-1248,3-2-496,2-3-1329,13-28 4226</inkml:trace>
  <inkml:trace contextRef="#ctx0" brushRef="#br0" timeOffset="-212222.73">2992 10189 3137,'0'0'0,"-5"1"1281,-6 0 63,11-1-1344,-9 3 1185,0 7-209,-1-5-272,5 9-223,5-14-481,-12 11 336,8 3-96,-7 0-16,8 3 80,3-17-304,-13 20 368,3 1 65,-2 2 47,-5 1 0,17-24-480,-16 27 432,-2-3-32,0-1-31,1 0-49,17-23-320,-19 21 336,0-3-96,3-2 0,0-2-80,16-14-160,-12 11 160,1 0-32,6-7-48,-3 6 32,8-10-112,-2 3 64,1 0 0,-1 1 16,2 1-48,0-5-32,3 2-96,1 1-432,6-2-736,-6 1-913,-4-2 2177,15 0-3090,1 0 97,0-3-1057,-16 3 4050</inkml:trace>
  <inkml:trace contextRef="#ctx0" brushRef="#br0" timeOffset="-212043.73">3122 9991 1888,'0'0'0,"0"1"721,0 3 127,0-1 193,0-3-1041,0 1 1136,0 0-31,0 0-129,0 1-208,0-2-768,0 0 561,0 1-145,0-1-96,0 0-64,0 0-256,2 0 208,2 0-16,6-3-48,-6 3-48,-4 0-96,9 0 64,-4-2-32,6 2-32,-8 0 0,-3 0 0,16 0-16,-5 0 16,-1 0 0,3 1 16,-13-1-16,11 1 32,0 1 0,-1 0 0,-7 0 0,-3-2-32,12 3 33,-9-1-17,0 3 0,0-2 48,-3-3-64,0 9 80,0-6-16,-4 7 48,-6-5-32,10-5-80,-10 14 80,-1-3-32,-2 1 0,0-1-32,13-11-16,-14 13 0,2-2 32,0 2-32,12-13 0,-10 12-16,10-12 16,-10 11 0,1 0-16,-1-1 16,6 1 0,4-11 0,-10 11 0,8-6 0,0 6 32,0-8 16,2-3-48,0 3 48,0-3-48,0 3 64,0 1-16,3-2 16,0 1-32,-3-3-32,12 1 80,-9 1 16,9-2 0,0 0 0,-12 0-96,12 0 128,2-3 0,2 0 0,0-6-48,-16 9-80,17-2-208,2-8-864,2 7-1569,4-6-529,-25 9 3170,22-4-4482,-22 4 4482</inkml:trace>
  <inkml:trace contextRef="#ctx0" brushRef="#br0" timeOffset="-190766.73">10070 10007 1872,'0'0'0,"0"0"0,0 0 497,0 0 223,3 1 176,-1 1 145,-2-2-1041,2 3 976,1 0-127,0 0-129,1 2-64,-4-5-656,12 3 641,-10-1-17,12 0 32,-6-1 0,-8-1-656,4 3 625,9 0-129,-10 0-176,0-1-112,-3-2-208,4 10 96,-2-5 0,0 9-64,-2 2 0,0-16-32,0 20 0,0 3 0,-1 3 16,-2 5-16,3-31 0,-10 34 0,7 6-16,-6 1-32,5 5 16,4-46 32,-9 44-32,7-3 16,-1-5 32,1-4-16,2-32 0,0 26 48,0-3 16,9-2-32,-6-4 48,-3-17-80,11 17 144,-8-3 17,9-3 63,-8 0 64,-4-11-288,8 2 288,-5 9 48,-1-10 32,2 0-32,-4-1-336,2 1 337,-2 1-17,0-2 0,0 0-32,0 0-288,0 0 160,-1-3-304,-3 1-480,1-9-833,3 11 1457,-4-3-2801,4-10-1041,-1 5-1905,1 8 5747</inkml:trace>
  <inkml:trace contextRef="#ctx0" brushRef="#br0" timeOffset="-197748.73">7099 10054 2785,'0'0'0,"0"-2"1504,0 2-1504,3 0 1409,-1 0-256,2 0-193,-4 0-960,9 1 736,-9-1-736,3 10 465,6-1-145,1 1-96,0 3 32,-10-13-256,12 13 384,3-1 48,0 1-15,1 0-33,-16-13-384,17 10 208,1 3-48,0-2-32,0 0-64,-18-11-64,18 11 128,1 0-32,0-6 0,0 7 48,-19-12-144,20 4 128,0 7-32,-3-8 32,1 8 16,-18-11-144,15 3 128,-4 6 49,-8-7 15,9 2-16,-12-4-176,2 3 208,2 1 0,-2-1-48,1-1 32,-3-2-192,0 2 176,0-1-80,0 2 0,-1-2-96,1-1 0,-4 1-288,2 1-336,-2-2-513,0 0-784,4 0 1921,-3 0-2625,-2 0-224,5 4 608,0-4-496,0 0 2737</inkml:trace>
  <inkml:trace contextRef="#ctx0" brushRef="#br0" timeOffset="-197559.73">7433 10062 4770,'0'0'0,"-1"3"2193,-3-1-304,4-2-1889,-5 2 1376,1 1-351,1 1-177,0-1-128,3-3-720,-3 10 625,-7-6-81,6 11-160,4-15-384,-14 14 208,2 2-64,-3 2-16,-3 1 16,0 0-48,18-19-96,-19 22 112,-2-1-64,21-21-48,-21 22 113,0-1 63,21-21-176,-20 20 80,4 0-993,3-2-3057,4 4-3569,9-22 7539,0 0 0</inkml:trace>
  <inkml:trace contextRef="#ctx0" brushRef="#br0" timeOffset="-212523.73">2632 10213 2625,'0'0'0,"-1"-3"992,1 3-992,-4-3 1233,-5 0 95,7-7-15,-1 10-145,3 0-1168,-1-3 913,1 0-177,0 0-160,0 0-159,0 3-417,3-2 304,0-1-128,8 3-32,-3 2-32,-8-2-112,11 3 64,4 8 32,3 0-64,3 6 32,-21-17-64,23 21 32,4-1-48,0 5 0,-2 2-48,-25-27 64,28 28-32,-1 3 0,-1 0 16,2-1 0,-28-30 16,22 27 0,0 0 0,-1-4 0,-2-1 0,-2-1 16,-2-3 0,-4-3 48,-2-1 16,-9-14-80,3 13 144,6-10 144,-9 7 32,3-9 113,-3-1-433,2 0 432,-2 2 16,0-1 64,0-1-31,0 0-481,-1 0 432,-3 0-48,1-3-112,3 3-272,-11-1 224,9-1-64,-9-1 32,7 0-16,-7-1 0,11 4-176,-3-9 129,-7 7-49,6-7-160,-6 6-353,10 3 433,-4-10-880,0 7-481,1-7-560,-1 6-656,4 4 2577,-4-13-3089,3 4 400,0-1-1025,1 10 3714</inkml:trace>
  <inkml:trace contextRef="#ctx0" brushRef="#br0" timeOffset="212118">1195 10221 2721,'0'0'0,"3"-2"992,-1-2 113,0-7 79,-2 11-1184,0-1 1137,0-1-193,0-1-143,0 3-193,0 0-608,-2 0 384,-1 0-176,-2 0-80,2 1-80,3-1-48,-4 2 48,-1 1 32,-4 6-64,6-6 16,3-3-32,-5 11 64,-5-1 0,5 3 16,-6 1 16,1 7-16,-2 2 49,-2 5 47,-2 7-48,16-35-128,-16 38 128,-4 4-48,-1 1-32,2 2-16,19-45-32,-21 47 16,3 0 16,0 3-16,-1-2 80,19-48-96,-15 49 128,-1-5 64,3-7 80,3-6 0,10-31-272,-3 25 272,-1-5-64,0-2 17,0-4-65,4-14-160,-2 10 192,-1-6 16,2 1-48,-1-1 48,2-4-208,-1 2 128,-2-2 16,1 0-96,2 0-128,0 0 80,-2-2-608,-1-2-977,2-5-1376,4 9-497,-3 0 3458,2-4-4626,-2 4 4626</inkml:trace>
  <inkml:trace contextRef="#ctx0" brushRef="#br0" timeOffset="-209337.73">4516 10424 2193,'0'0'0,"0"0"0,-3 0 1264,-1 0 273,1 0 128,-2 0-129,5 0-1536,-4 0 1249,2 0-353,2 0-271,0 0-145,0 0-480,0 0 256,2 0-80,2 0-16,4 0-48,-8 0-112,10 0 176,-1 0 80,2-1 0,3 1 17,-14 0-273,12-3 224,3 1-112,1-1-16,0 0-64,-16 3-32,19-1 48,-3-1-32,2 0-16,0-1-16,-18 3 16,15 0 16,2 0 32,-3 0-16,0 1 32,-14-1-64,12 2 80,-1 0-16,-1 1-128,-1 3-352,-9-6 416,4 5-1137,8-2-1136,-10 7-1008,15 1-1570,-17-11 4851,0 0 0</inkml:trace>
  <inkml:trace contextRef="#ctx0" brushRef="#br0" timeOffset="-209231.73">5121 10342 1392,'0'0'0,"-3"0"1345,3 0-1345,-9 0 880,5 0 113,-8-2 63,9-1-47,3 3-1009,-12-1 864,8-2-192,-1 1-127,0-1-1,5 3-544,-3-2 480,-1-2-48,2 2-96,1-1-96,1 3-240,0-3 177,0-1-33,0 1 0,0-1 0,0 4-144,0-3 192,0-1-32,2 0-16,0-4-16,-2 8-128,3-3 112,0 0-32,8-6-32,-8 7 0,-3 2-48,12-4 0,-4-6 16,2 7-32,1-8 16,-11 11 0,15-9 0,0 6-48,4-11 48,-1 10 0,-18 4 0,19-8-16,-1 8-16,0-3 32,-5 3-48,-13 0 48,12 1-32,-1 8 32,-8-4 0,9 9-32,-12-14 32,2 12 0,0 5 0,-2 2-48,0 1 32,0-20 16,-2 24-16,-8 0-16,-1 2 16,-2 0 16,13-26 0,-13 28 16,-4-4-16,1-4 0,-1 1 32,17-21-32,-17 20-32,1-2 32,-2 0 32,4 1-16,14-19-16,-15 18 0,5-3 16,-1-2-16,7-5 16,4-8-16,-4 3 64,1-1 16,3-1 16,0-1 48,0 0-144,3 0 192,6 0 128,-7 0 1,3-3-33,-5 3-288,11-4 208,-8 2-128,10-3-32,-2 2 16,-11 3-64,11-2 64,4-1-32,-1 1 0,1 1-16,-15 1-16,20 0-16,-1-3-16,0 3 16,-1 0 16,-3 0 0,-15 0 0,15-3 0,-1 3 48,-2 0-32,-12 0-16,12 0 64,-12 0-64,10 0 80,0-2-80,-1-1-480,1 2-913,-10 1 1393,3-2-3009,11 2-545,-6-3-1120,-8 3 4674,0 0 0</inkml:trace>
  <inkml:trace contextRef="#ctx0" brushRef="#br0" timeOffset="-198494.73">6680 10404 2160,'0'0'0,"-2"-3"1297,-1 0 160,-2 0 95,5 3-1552,-3-4 1505,0 1-256,2 0-385,1 3-384,0 0-256,2 2-176,8 1-48,-6 2 32,-4-5-32,15 10 0,-4-6 32,3 5 1,-2-4-17,-12-5-16,15 2 64,1 3 0,0-1 96,1-1 80,-17-3-240,18 1 288,2-1 0,0-2-16,2-2-32,-22 4-240,21-9 240,0 4-16,-1-6 1,-3 2 15,2 0-16,-3-1 0,-2 0 32,-2 1-16,-12 9-240,10-10 272,-7 0-16,8 0 16,-9-1-31,-2 11-241,1-12 208,2 0 16,-3 2-16,0 0 16,0 10-224,0-10 208,-4 7-32,-4-11-64,3 5-16,5 9-96,-14-9 16,-1 6 32,-2-9-48,-2 9-80,19 3 80,-24-3-96,-2 1-96,-1 2-48,-1 1-176,1 1-224,-1 3-305,3 6-400,2-7-623,23-4 1968,-21 14-2978,8 1-175,0-1-993,13-14 4146</inkml:trace>
  <inkml:trace contextRef="#ctx0" brushRef="#br0" timeOffset="-191085.73">9898 10385 1728,'0'0'0,"-2"0"384,-3 0 97,5 0-481,-9 0 592,6 0 96,2 0 49,-2-2-1,3 2-736,-2-2 752,1 2 1,-2-2 15,2 0 0,1 2-768,-1-3 721,-1 0-17,0-1-80,0 2-63,2 2-561,-3-2 480,1-1-32,-2 3-48,2-2 0,2 2-400,-5-3 304,2 2-63,-2-2-65,-4 3-48,9 0-128,-2 0 112,-3 0-64,-4 0 0,6 0-32,3 0-16,-5 0-16,-4 3 0,6 1-32,-1 6 32,4-10 16,-4 10-16,0 2 16,3 3-32,1-15 32,-1 18-32,1-18 32,0 16-64,2 1 0,2 2 16,7-3 32,-11-16 16,3 16-16,14-1 16,-5-3-16,2 0 32,-14-12-16,15 10 16,1-1 0,0 0 16,2-5 0,-18-4-32,19 3 48,1 1 32,0-3 16,-2-1 32,-18 0-128,17-2 208,-1-2 64,-2-7 16,-1 7-16,-13 4-272,14-13 256,-1 3-31,0-3-1,-2 0 0,-11 13-224,13-15 192,-3-3 16,0 2 0,-8-3-32,-2 19-176,11-18 224,-8-3-16,-3 0 0,0 21-208,0-22 160,0 22-160,-1-20 97,-3-1-17,-8 2-32,1-1 0,11 20-48,-11-17 0,-3 1 0,0 1-80,-1 5-65,15 10 145,-16-9-224,-1 9-96,1 0-48,-3 1 16,19-1 352,-18 10-288,-1 3 64,19-13 224,-19 16-144,-2 2 32,21-18 112,-20 23-64,-1 2 16,2 1-1,0 4-15,19-30 64,-17 28-48,1 0-48,3-1-112,9-3 0,4-24 208,-3 20-272,3-1 32,3-3 16,12-4 16,-15-12 208,16 10-192,3-6-32,6 0-81,-25-4 305,24 2-480,-24-2 480,28 0-720,-1 0-193,0-2-207,0-2-193,-27 4 1313,23-12-1456,0 11-81,-3-11 16,-2 8 353,-18 4 1168,15-12-801,-3 0-927,-12 12 1728</inkml:trace>
  <inkml:trace contextRef="#ctx0" brushRef="#br0" timeOffset="-193103.73">8845 10447 2064,'0'0'0,"-1"1"1505,-1 2-256,2-1 15,-2-2 17,2 0-1281,0 2 1200,-1-2-271,1 0-177,0 1-112,0-1-640,0 0 497,0 0-113,0 2-128,0 1-64,0-3-192,0 3 176,0 0 0,3 2 64,-3 5 0,0-10-240,5 3 289,4 0 15,-6 1-16,10-1-48,-13-3-240,12 2 208,0 0-16,2 0-32,-2-2 16,-12 0-176,12 0 128,3-4 0,-1 1 17,1-8-49,-15 11-96,16-2 112,-1-9-16,-2 8 32,1-11-16,-14 14-112,14-9 112,-3-1-16,2 0-16,-2-2 32,-11 12-112,11-11 160,-8-1-16,8 1-16,-8-2 32,-3 13-160,3-11 160,0 0 48,-3 0 48,0 0-63,0 11-193,-1-11 192,-4 0-48,-6-1-32,1 0-16,10 12-96,-12-11 0,-1 3 0,-1 3-64,-3 2-32,17 3 96,-17-2-144,17 2 144,-19 0-256,-2 4-49,0 8-191,21-12 496,-20 13-656,0 3-321,0 4-511,0 2-1169,20-22 2657,-18 24-3602,18-24 3602,0 42-3410,-10-17-143,10-25 3553</inkml:trace>
  <inkml:trace contextRef="#ctx0" brushRef="#br0" timeOffset="214652">1943 10248 2000,'0'0'0,"-3"3"609,-8 2 287,11-5-896,-3 3 1089,-7 0 127,10-3 1,0 0-177,0 0-1040,0 0 881,0-3-145,0 3-160,0-3-160,0 3-416,0 0 257,2 0-145,2 0-48,0 1-32,-4-1-32,8 5 32,-5 3-16,8-5-32,-2 2 64,-9-5-48,5 12 32,9-10-16,-3 9 0,0-7-16,-11-4 0,14 3 0,0 1 16,-1-4 32,3 2 32,0-2 48,0 0 0,1-3 16,0-8-32,-17 11-112,16-2 80,0-8 0,-2 7-16,-3 0 16,0-1 16,-8 1-16,5 1-16,-5 2 0,-3 0-64,3-2 16,-1 2 0,1 0-16,-3 0 0,0 2 16,0 1 16,0-1 0,0 2-16,0-4-16,-2 3 32,1 1 16,-1 6 16,1-8 0,1-2-64,-3 4 16,1-1-96,-1 0-224,1-2-368,2-1 672,-3 0-1201,2 2-720,-1-2-448,2 0 160,0 0 2209,0 0-3361,0 0 3361</inkml:trace>
  <inkml:trace contextRef="#ctx0" brushRef="#br0" timeOffset="-198738.73">6889 10299 2433,'0'0'0,"0"0"1184,-3 0 177,-6 0 95,7-3-79,-1-1-224,1 2-241,-1-2-208,2 2-47,-1-1-113,-1 1-80,3 2-464,-2-2 416,-1-2-160,1 2-31,0 0-17,2 2-208,-2-2 208,0 2 16,-1 0 0,0-3-32,3 3-192,-3 0 128,0 0-48,0 0-80,-1 0 0,4 0 0,-9 3 32,7 0-16,-3 7 0,-4 0-16,9-10 0,-3 11-32,-2 4-16,-4 2 0,6 2 32,-2 3-32,5-22 48,-9 23-48,7 0 0,-1-1 32,1-2-32,2-1 64,0-3-16,3-2 0,8-1 32,-11-13-32,8 13 0,3-4 16,2-4 32,3 3 32,-16-8-80,17 3 80,0 0 0,1 0 16,0-2-32,-18-1-64,16 1 96,-1 1 0,-1-1 32,-1-1-48,-13 0-80,15 1 112,-3 0 0,0-1 1,-1 0 15,-11 0-128,8 0 48,3 0-192,-8-2-481,0-1-703,-3 3 1328,9-1-2145,-9-2-753,2 1-175,-2 2 768,0 0 2305,0-4-2721,0 4 2721</inkml:trace>
  <inkml:trace contextRef="#ctx0" brushRef="#br0" timeOffset="-193485.73">8957 10270 2913,'0'0'0,"0"0"0,-2 0 1072,-1 0 97,-1 0 31,0 0-127,0 0-305,1 0-352,-1 1-175,0 1-129,4-2-112,-2 5 96,-2 7-32,0 0-32,0 6 16,4-18-48,-4 22 48,-1 5 0,0 5 32,2-2 80,3-30-160,-4 33 240,2-4 128,1 1 48,1-1-15,0-29-401,3 27 368,7-2-96,-7-3 48,9-2-16,-12-20-304,10 18 288,1-2-16,0-2-16,1-1-15,-12-13-241,13 9 208,3 0 32,-2-5 0,0 6 16,-14-10-256,13 2 240,0 2 0,-1-2 0,-1-1-48,-11-1-192,10 2 193,0-1-49,-7 1-80,8-1 0,-11-1-64,3 2 16,0 1 32,8-2 16,-11 0 48,0-1-112,3 1 64,0 1-144,0-2-416,0 0-561,-3 0 1057,2 0-1681,-1-4-784,-1 1-288,2-9 144,-2 12 2609,0-2-1873,0-11-656,0 13 2529</inkml:trace>
  <inkml:trace contextRef="#ctx0" brushRef="#br0" timeOffset="-188425.73">12052 10327 2913,'0'0'0,"-5"0"1232,2 0-63,3 0-1169,-11-2 1104,8-1 1,-2 1-129,5 2-976,-5-3 881,5 3-881,-3-3 752,-2 0-128,1 0-95,1 0-65,3 3-464,-2-4 416,2 0-32,0 1-96,0 0-64,0 3-224,0-1 161,3-2-49,0 3-32,10-2-48,-13 2-32,9 0 64,4 0-32,1 0-32,4 0 32,-18 0-32,21 1-16,2 0 48,2-1 16,-2 0 16,-23 0-64,24 0-64,0 0 0,-2 0-32,3 0 16,-25 0 80,21 0 48,1 0 0,-4 0 32,-3 0-16,-15 0-64,15 0 48,-2 2 32,-3-2 0,-6 0 0,-4 0-80,11 0 80,-11 0 16,4 0 0,-2 0 16,-2 0-112,0 0 128,2 0 0,-2 0 0,0 0 0,0 0-128,0 0 128,0 0-48,0 0 16,-1-3-64,1 3-32,-1-2 32,-1 2-16,-2-3-16,2 3-144,2 0 144,-2-2-528,-1 2-496,1-2-801,2 0-864,0 2 2689,-2 0-2978,2 0 609,-1 0-736,1 0 3105</inkml:trace>
  <inkml:trace contextRef="#ctx0" brushRef="#br0" timeOffset="-199382.73">6426 10289 1728,'0'0'0,"-2"0"849,2 0-849,-5-3 1088,-6 1 209,9-1 63,-2 3-95,4 0-1265,-3 0 1008,1 0-271,-1 0-177,-1 0-112,4 0-448,-4 0 288,-4 3-16,5 0-31,-7 1-209,10-4-32,-4 10 64,-7-5-16,-1 6-80,3 0 368,9-11-336,-11 10 272,0 3 0,-3 2-16,1 1-224,13-16-32,-15 19 0,1-2 0,-1 1 32,1-1-32,14-17 0,-12 16 32,-1 1-32,2 0 16,0 1 32,6-2-16,-4-2 32,7 0 16,2-1-16,0-2-112,0-1-272,3-5-560,7 5-961,0-9-976,2 4 31,2-3-751,-14-2 3537</inkml:trace>
  <inkml:trace contextRef="#ctx0" brushRef="#br0" timeOffset="213628">781 10284 1872,'0'0'0,"-9"2"1265,-1 2-641,10-4-624,-14 2 705,1 3 111,9-1-16,-8 6-127,12-10-673,-2 9 464,-10 3-256,11 2-112,-2 2-48,3-16-48,-1 17 0,1 1 32,0 2 0,4-2 16,-4-18-48,9 16 80,-5-1-16,7-1 64,-3-5 64,-8-9-192,11 10 224,0-7 64,0 0 49,-11-3-337,11 3 352,-11-3-352,12 2 400,0-1 16,-1-1 64,-1-3 17,-10 3-497,10-3 528,-1-8-32,-5 8-64,7-8-64,-11 11-368,3-4 305,-1-8-33,2 8-16,0-11-16,-4 15-240,2-10 208,-2-1-16,2-1-32,-2-1 16,0 13-176,0-11 176,0 0-48,-2 0-16,-2 2-64,4 9-48,-4-10 65,-6 0-1,7 1 16,-7 6-16,10 3-64,-5-11 32,-7 7-96,3-6-353,4 7-543,5 3 960,-11-2-1793,8-1-1184,-2 3-353,5 0-1328,0 0 4658,0 0 0</inkml:trace>
  <inkml:trace contextRef="#ctx0" brushRef="#br0" timeOffset="-199674.73">6121 10326 1616,'0'0'0,"0"0"641,0-2 159,0 2-800,0-4 960,0 1 129,0 0 15,0-6-111,0 9-993,3-3 784,-3 1-176,2-2-143,1 0-81,-3 4-384,2-1 256,0-3-48,-2 2-64,2 2-80,-2 0-64,2 0 32,1 0-80,-1 1 16,2 8-48,-4-9 80,11 13-16,-1 3-32,1 3 0,3 3 32,-14-22 16,16 23-64,1-2 80,3 0-16,-2-4 16,-18-17-16,21 17 64,-1-5-192,0 0 0,0-3 240,-20-9-112,20 4 144,-2 7 176,-1-6 16,-2 5-208,-15-10-128,12 5 128,-1 3 17,-2-5 47,-7 2 48,-2-5-240,4 3 256,-1 1 0,-1-2-16,1 3-32,-3-5-208,0 3 176,0 1 16,0 0-16,-1 1 0,1-5-176,-3 3 161,1 2 15,-3 4-32,2-8-32,3-1-112,-3 4 128,0 0-16,0-1 0,2 1 0,1-4-112,-1 1 48,0 1-96,1-2-224,0 0-208,0 0 480,0 0-769,0-3-255,0-1-241,0 1-303,0 3 1568,2-11-1825,2 8-176,-1-7 224,0 8-944,-3 2 2721,0 0 0</inkml:trace>
  <inkml:trace contextRef="#ctx0" brushRef="#br0" timeOffset="-189979.73">10572 10287 4193,'0'0'0,"-2"2"2482,2-2-2482,-3 2 1712,-7 2-479,7 7-305,-1-7-111,-6 7-145,6-1-64,-7 1-111,8 1-65,3-12-432,-13 17 272,8 1-128,-9 2-32,3 2-32,11-22-80,-14 22 64,0-1 64,-2 0 16,0 0-32,16-21-112,-13 19 192,0 1-16,3-2 16,7-2-63,3-16-129,-4 14-609,0-2-1712,4 1-1985,4 0-1857,-4-13 6163,0 0 0</inkml:trace>
  <inkml:trace contextRef="#ctx0" brushRef="#br0" timeOffset="-190188.73">10261 10292 3585,'0'0'0,"1"4"1633,-1-4-1633,4 10 1457,9 0-225,-1 0-271,2 2-225,-14-12-736,17 13 656,4 2-16,2 0-79,0 1-161,0-1-112,1 2-64,0-2-80,0-3 0,-24-12-144,26 14 144,-1-1-48,-2 1-48,2-1 32,-25-13-80,21 12 97,-2-1 31,-2-1 32,-3 1 0,-14-11-160,13 9 224,-2-6 16,-3 9 48,-4-10-32,-4-2-256,10 4 256,-8-2 48,1-2-47,0 1 15,-3-1-272,2 2 224,-2-1-64,0-1-48,0 2-96,0-2-16,0 0-160,-4 0-304,0 0-497,-6 0-976,10 0 1937,-3-5-3153,-6 3-353,4-2-1296,5 4 4802</inkml:trace>
  <inkml:trace contextRef="#ctx0" brushRef="#br0" timeOffset="-188150.73">12091 10445 3361,'0'0'0,"0"0"0,0 2 1409,0-2-17,0 1-95,0 1-161,0-1-159,2-1-209,1 2-192,-3-2-576,9 0 513,-9 0-513,2 0 400,10 0 0,-3 2 32,1-1-16,-10-1-416,13 2 417,0-1-81,3 0-192,1 0-80,-17-1-64,18 1 16,2 1-32,0-2 112,2 0 32,-22 0-128,22 0 112,2 0-16,-2 0 0,0-3 0,-22 3-96,22 0 112,-1-2 0,-2 2-32,-2-3-32,-17 3-48,17-3-112,-2 3-560,-3-3-1169,2 3-1632,-14 0 3473,12 0-6387,-12 0 6387</inkml:trace>
  <inkml:trace contextRef="#ctx0" brushRef="#br0" timeOffset="-196546.73">7680 10486 2833,'0'0'0,"-9"2"1825,3-2 224,6 0-2049,-11 1 1984,7 1-287,0-2-400,0 0-337,4 0-960,0 0 641,-1-3-145,1 3-144,0-2-112,0 2-240,1 0 160,3 0-64,6 0-64,-1 0 0,-9 0-32,12-3 0,3 3 16,1 0 0,4 0-16,-20 0 0,20 0 0,1 2-32,-1-1 32,1 1-48,-21-2 48,19 4-16,-1-1 32,-1 1-32,-1 7 32,-16-11-16,13 1 48,-2 3-32,0-1 48,-1 1 48,-10-4-112,4 2 48,8-1-16,-8 0-176,6-1-448,-10 0 592,4 0-1169,4-2-1008,-4-1-992,9 3 144,-13 0 3025,3-4-3954,-3 4 3954</inkml:trace>
  <inkml:trace contextRef="#ctx0" brushRef="#br0" timeOffset="-214631.73">1935 10572 2545,'0'0'0,"0"1"1152,0 0 81,0 0 63,0-1-1296,0 0 1313,0 0-129,3 0-143,0-3-145,-3 3-896,4-3 769,6 0-209,-6 0-96,-4 3-464,10-4 336,-10 4-336,9-8 256,3 8-47,-1-5-97,2 3-32,-13 2-80,12-2 64,1 2 0,1 0-16,0-2-32,-14 2-16,16 0 16,-1 0 16,1 0-16,1 0-16,-17 0 0,17 0 16,-4 0 0,1 2 16,-4-1 48,-10-1-80,10 3 64,-6-3 32,8 3 16,-10-1-32,-2-2-80,4 0 112,6 1-16,-10 1 16,2-1 32,-2-1-144,3 1 160,-1 0-16,-2-1-16,0 0-16,0 0-112,0 0 48,0 0-240,0 0-432,0 0-672,0 0 1296,0-2-2274,0-1-1247,0 2-1922,0 1 5443</inkml:trace>
  <inkml:trace contextRef="#ctx0" brushRef="#br0" timeOffset="213409">1209 10666 2737,'0'0'0,"-1"1"1264,-2 3 161,0-1-64,3-3-1361,-4 11 1136,1-8-223,0 9-289,-1-8-112,4-4-512,-2 13 432,2-4-80,0 0-63,0 1-81,2-1-32,-2-9-176,4 5 128,-1 4 0,8-5 16,-1-1-48,4 0 16,0-1 0,2-1 32,0-1 64,-16 0-208,14 0 176,2-3 16,-4 0 0,1-7 17,-4 7 63,1-11 16,-6 6 0,-4 8-288,12-10 256,-12 10-256,1-11 272,2 2 16,-3 1 16,0 4 17,0 4-321,-1-13 288,-8 10-112,-2-1-64,11 4-112,-15-4 64,15 4-64,-17-1 32,-4 1-16,-1 0-32,-2 4 64,24-4-48,-23 10-304,0-6-721,0 7-1520,4 2-1777,19-13 4322,-17 11-6035,17-11 6035</inkml:trace>
  <inkml:trace contextRef="#ctx0" brushRef="#br0" timeOffset="-178813.73">3340 11756 4418,'0'0'0,"2"-3"1792,2 0-143,-1-7-304,-3 10-1345,4-2 1024,-1 2-384,0-2-335,7 2-113,-10 0-192,2 1 112,2 2-80,4 13 16,-5-2-64,-3-14 16,3 22-32,8 1 64,-6 0-32,8 3 0,-13-26 0,10 24 0,3-2-32,0-1 32,2-1 32,-15-20-32,15 16 0,3 0 0,1-4 16,0-1 0,0-1-16,-19-10 0,21 9 32,-4-5 16,1 6-32,-1-8 64,-17-2-80,13 4 112,-1-3 48,-9 0 64,-3-1-224,12 1 240,-12-1-240,0 0 272,3 0 32,-1 0-15,-2 0-17,0 0-48,0 0-32,-1 0-96,0-2-32,1 2-64,-2 0-144,-1 0-368,-2-2-529,5 2 1041,-10-3-2049,10 3 2049,-6-2-2881,-5-1 16,2 2-977,9 1 3842</inkml:trace>
  <inkml:trace contextRef="#ctx0" brushRef="#br0" timeOffset="-178585.73">3571 11771 3313,'0'0'0,"0"0"1697,0 0-1697,-1 0 1520,0 4-287,0 0-369,0 6-367,1-10-497,-4 8 224,-1 4-96,-5 4-32,1 1 32,9-17-128,-11 21 112,-2 0 32,0 2 0,-2-3-16,15-20-128,-14 21 144,1-1 0,2 1 48,0-4 113,11-17-305,-11 18 64,7-1-1169,-6 0-1920,9-1-2114,1-16 5139</inkml:trace>
  <inkml:trace contextRef="#ctx0" brushRef="#br0" timeOffset="-175292.73">5359 11855 1456,'0'0'0,"0"0"0,-2 0 352,-1 2 81,-6 1 175,7-2 144,2-1-752,-2 5 817,-2-2-17,-1 0-192,-3 0-144,8-3-464,-3 4 385,-2 0-81,-4 0 0,6 0-32,3-4-272,-10 11 192,6-2-80,-6 1-80,5 3 0,-4 1-16,3 2 32,-4 2 32,8 3-48,2-21-32,-4 26 64,1 4 0,2 7 16,1 4 0,0-41-80,0 43 112,3 6 0,1-1-32,4-2 17,-5 0-1,6-4-32,-7-2 16,8-4 48,-10-36-128,2 33 160,8-2 48,-6-5-32,6-2 0,-10-24-176,9 22 192,-5-5 0,8-3 32,-8-4 0,-4-10-224,11 9 289,-8-4 47,8 4-16,-9-7 16,-2-2-336,4 1 272,-4-1-272,3 1 256,0 1-64,1 0-32,-4-2-160,2 2 80,0 2-32,1-2 65,-1 2-17,-2-4-96,2 0 160,1 3 32,8-2-48,-9 1-256,-2-2 112,11 0-625,-9 0-831,7 0-1137,-5-3-609,-4 3 3202,8-11-4482,-8 11 4482</inkml:trace>
  <inkml:trace contextRef="#ctx0" brushRef="#br0" timeOffset="-167976.73">9104 11861 2705,'0'0'0,"0"0"992,0 0 177,0 0 79,0 0-1248,3-1 1169,-3 1-257,0 1-319,1-1-225,2 5-48,1 3-80,5 2-48,-6 2-64,-3-12-128,13 14 112,-3 5-16,2 2 0,2 1 96,-14-22-192,13 28 224,2-3-15,1 5 15,-2 2-112,-14-32-112,15 30 64,-1 3-48,0-3 32,0-1 0,-14-29-48,14 29 112,0-2 48,-4 2 16,0-1 16,-10-28-192,1 25 176,2-1 0,-3 0 0,0-2 0,0-22-176,-3 23 176,-12-4 1,2 1-1,-3-1-32,16-19-144,-17 18 144,-1-2-48,-1 2 0,1 0-32,18-18-64,-18 18 32,-1-3 32,2-1-48,2-3 32,15-11-48,-12 10 48,2-6-16,6 9 0,4-13-32,-5 3 32,2 0-32,3-1-16,0 0-592,4-2-1601,-4 0 2209,15 0-3842,-3-4-1937,-12 4 5779</inkml:trace>
  <inkml:trace contextRef="#ctx0" brushRef="#br0" timeOffset="-180027.73">2488 11938 3041,'0'0'0,"0"-3"1745,0-6-385,0 6-47,0-9-129,0 12-1184,0-2 1025,0-2-305,0-5-272,2 7-175,-2 2-273,3-4 128,-3 4-128,3-3 64,2-6 0,3 9-48,-5-4-32,-3 4 16,3-2 0,6-1-32,-5 3 0,8 0 32,-9 0-16,12 0 0,-6 0 0,1 2 0,-10-2 16,9 3 0,-6 1 16,-3-4-16,13 4 16,-10-1-16,9 8 16,-10-9-16,1 3 16,-1 5 16,-2-10-32,3 5-32,-1 6 16,-2-2 0,0 3 32,0-12-16,0 10 48,-3 1-16,-1 1-16,-6-1 32,10-11-48,-9 12 32,-2-1-16,2 1 16,9-12-32,-10 12 0,10-12 0,-9 11 48,6-3-64,-7-3 32,8 6 0,2-11-16,-3 3 0,-1 6 16,1-5-16,1-1-32,2-3 32,-1 4 0,1-1 0,0-1 32,0 0-16,0-2-16,0 3 0,0-2 0,1 1 0,4-1 0,3 1 0,-4-1 32,11-1-16,-3 0 16,-12 0-32,15 0 48,0-3 0,2 1-32,-1 2-112,-16 0 96,18-2-432,-2-2-577,4 1-784,-2 0-672,-18 3 2465,22-4-2209,-7 1-944,-15 3 3153</inkml:trace>
  <inkml:trace contextRef="#ctx0" brushRef="#br0" timeOffset="-172137.73">6984 11884 4786,'0'0'0,"0"0"1777,0 0-1777,0 0 1696,0 0-175,0 0-352,0 0-369,0 0-800,-2 0 464,2 4-176,-1 1 16,0 5 1,1-10-305,-4 10 304,-7 4-16,-2 1-96,2 3-32,11-18-160,-16 20 176,1 0-80,-1-1-16,-1 3 16,17-22-96,-16 21 96,1 1 80,1-1-96,2 0-736,12-21 656,-11 21-2737,14 5-1553,-5-6-1409,2-20 5699</inkml:trace>
  <inkml:trace contextRef="#ctx0" brushRef="#br0" timeOffset="-172720.73">6733 11896 4834,'0'0'0,"3"0"1793,-3 0-1793,2 1 1216,7 1-416,-6 8-111,8-1-161,-11-9-528,3 10 400,12 3 96,-4-2 1,1 1-49,-12-12-448,11 11 336,3 0-160,1-3-64,2 1 16,-17-9-128,18 5 128,-1 5-32,1-6 16,2 4-32,-20-8-80,20 5 96,-2 4-64,2-6 16,-4 7 17,-16-10-65,14 1 16,-4 4 80,-6 4-16,4-7 16,-8-2-96,0 4 112,3 0 16,-3 1 16,0-2 16,0-3-160,0 3 160,-3 3-16,0-3-112,0 0-240,3-3 208,-5 4-720,-4-2-897,7-1-1360,2-1 2977,-4 3-3282,0-2-1184,4-1 4466</inkml:trace>
  <inkml:trace contextRef="#ctx0" brushRef="#br0" timeOffset="-168839.73">8521 11929 4562,'0'0'0,"0"0"1840,2 0-319,3 2-384,-5-2-1137,8 0 880,-4 4-336,7-1-320,0 9-128,-11-12-96,10 9 16,0 3 32,2-1 0,1 1 1,-13-12-49,15 12 80,2 0-64,0 2 32,2-1-16,-19-13-32,19 13 80,1-1 0,0-2 48,1 0 0,-21-10-128,24 5 128,-4 5 32,-1-6-32,-2-1 32,-17-3-160,13 5 160,-13-5-160,13 4 128,-4 0 48,-7-1-16,2 0 32,-1-1-31,-3-1-17,0 2-32,0-3-112,-1 4 48,-2-2-256,-2 0-369,-6-2-655,11 0 1232,-3 2-2017,-8-2-432,8 1 48,-8 1 672,11-2 1729,-9 0-2449,9 0 2449</inkml:trace>
  <inkml:trace contextRef="#ctx0" brushRef="#br0" timeOffset="-168755.73">8737 11932 3505,'0'0'0,"0"0"1585,0 0 0,-3-1-33,0-2-95,3 3-1457,-4-2 1104,1 2-351,-1 0-337,-7 1-240,11-1-176,-3 10 64,-10 1-16,0 1 0,0 4 0,13-16-48,-16 16 48,0 4-48,-1 0 16,-1 3 0,1 1 64,1 0 80,2-1-528,3-2-1953,11-21 2321,0 26-3458,-1-8-1712,1-18 5170</inkml:trace>
  <inkml:trace contextRef="#ctx0" brushRef="#br0" timeOffset="-169494.73">8094 12215 3489,'0'0'0,"0"5"1073,0-5-1073,0 10 976,3-1-112,0-5 49,7 4 15,-10-8-928,9 2 801,1-1-65,1 0-80,1-1-15,-12 0-641,14 0 576,1-4-80,2-7-160,2 8-144,-19 3-192,22-14 192,-1 4-112,1 0 16,-1-2-31,-21 12-65,20-9 64,-3 0-16,-2-1 16,-2 8-16,-1-9-16,-3 8 0,-6 1 0,1 0-16,-4 2-16,4 0 32,-3 0 32,-1 0-48,2 0 16,-2 0-32,0-2 48,0 2 32,0 0 32,0 0-32,0-2 0,0 2-16,0-3 16,0 3-80,0-3 112,0 3-112,0-4 96,3 1 0,-3-1-32,2-5 0,-2 7 0,3-7-32,-3 6 64,2-8-64,-2 8 80,3-8-16,-3 8-64,0-8 32,0 9-16,0-9 16,-2 8 33,-1-9-33,3 12-64,-5-3 16,-4-8-16,4 9 16,-9-1-32,14 3 16,-11-10 16,-2 7-16,-4 3-32,0-3-32,17 3 64,-19 0-65,-2 0-47,1 3-48,-3 6-368,23-9 528,-22 13-992,0 4-913,0 4-1361,5 6 81,17-27 3185,-14 29-4226,14-29 4226</inkml:trace>
  <inkml:trace contextRef="#ctx0" brushRef="#br0" timeOffset="-172934.73">6304 12183 2032,'0'0'0,"0"1"913,-1 1 351,0-2 225,0 2 80,1-2-161,0 0-415,0 0-993,0 0 704,0 1-272,2 1-191,0-2-49,-2 0-192,4 3 128,-1 8 16,8-8 32,-7 8 0,-4-11-176,11 4 160,0 8-32,-2-8-16,2 6 32,-11-10-144,12 2 160,3 2 32,2 0 0,1-2 1,-18-2-193,19 1 192,2-1-16,-1 0 32,-1-2 0,-19 2-208,16-4 256,-1-8-32,-2 3 64,-1-1-48,-12 10-240,10-11 224,-6-1 1,4 1 63,-8-3 16,0 14-304,0-13 272,-1 1 0,-3-1-64,-9-1-64,13 14-144,-12-13 112,1 0-16,-5-1-48,0 1-32,16 13-16,-17-13 16,-2 2-32,-3 1 32,0 7-48,22 3 32,-24-11-144,0 11-160,-1 0-608,1 4-801,24-4 1713,-22 15-3362,4 1-832,2 3-1040,16-19 5234</inkml:trace>
  <inkml:trace contextRef="#ctx0" brushRef="#br0" timeOffset="-174105.73">5649 12025 1488,'0'0'0,"0"0"384,0 2 81,-2-1-1,1 3-32,1-4-432,0 11 384,0-2-16,0 1-32,0 0-31,0-10-305,3 9 320,0 3 16,1-2-16,7 0 16,-11-10-336,4 13 288,7 0-48,0 1-63,0 2-1,-11-16-176,14 15 160,-1 3-16,3-1 16,1 2-32,-17-19-128,17 22 80,0 0-32,-2 3-16,4-1-32,-19-24 0,17 23 0,2 0-96,-3-6-16,2 0 48,-18-17 64,18 14 192,-2-1 160,1-2 48,-2-2 32,-15-9-432,15 5 241,-4 5 31,-1-6 16,-6-2-32,-4-2-256,10 4 320,-8-4 0,-2 0-16,0 1 129,0-1-433,0 0 432,0 0-16,-1 0-48,-3 0-64,4 0-304,-8 0 240,4 0-80,-6-3-63,5 0-194,5 3 97,-12-9-448,3 7-464,-1-9-785,6 8-1056,4 3 2753,-10-12-2898,6 3-831,4 9 3729</inkml:trace>
  <inkml:trace contextRef="#ctx0" brushRef="#br0" timeOffset="-179073.73">2901 12239 2881,'0'0'0,"0"0"0,-10 0 1056,-2 0 161,0-2 31,0 2 1,12 0-1249,-1-4 1072,-2-5-191,1 9-193,1-4-112,1 4-576,-2-2 417,2-1-49,0-1-128,3 2-96,-3 2-144,9 0 160,-6 0-128,11 0 0,-3 1 48,-11-1-80,14 4 48,0 1-16,2 3 0,0-3-32,-16-5 0,17 3 0,3 1 0,0 0 16,3-3 32,1 0 32,0-1 32,1 0 16,0-2 32,-1-1 49,-4-5-1,0 5 64,-4-6-16,-16 9-256,11-4 336,-1-5 48,-8 6 16,2-8 17,-4 11-417,2-2 416,-2-9-32,0 7-64,-1-9-32,1 13-288,-4-8 208,-6-2-48,6-1-32,-12 3 1,16 8-129,-10-9 0,-2-2 48,-5 1 32,-2-2-80,19 12 0,-19-10 80,-2-2-48,2-1-80,-1 5 32,20 8 16,-20-12-96,2 11-257,1 1-383,1 0-801,16 0 1537,-13 2-2753,2 17-1521,0 0-1633,11-19 5907</inkml:trace>
  <inkml:trace contextRef="#ctx0" brushRef="#br0" timeOffset="-173156.73">6389 12076 3905,'0'0'0,"0"0"1937,0-2-192,-2 0-192,2 2-1553,-1-2 1312,-1-2-319,1 1-321,-1 0-224,2 3-448,-2-2 272,1 1-64,-1-2-47,-1 1-1,3 2-160,-3 0 144,0 0 0,1 0-96,-2 0-16,4 0-32,-3 0 32,-1 6-32,1 5 16,-6-2-16,9-9 0,-3 12 0,1 1 0,-3 1 0,1 3 0,2 0-16,0 1 48,2 1 0,0 0-32,0-19 0,0 17 32,4 0-96,6 1 32,-6-3 0,-4-15 32,14 16-32,-3 0 32,1-2 16,1 2-16,-13-16 0,14 14 0,-1 0 16,0-1-16,1-2 48,-14-11-48,14 11 16,2-2 96,-2 0 48,0-5 96,-14-4-256,13 4 304,-1 0 32,-1-4 17,-3 0-97,-8 0-256,10 0 272,-7-3-64,6-7-128,-7 6-240,-2 4 160,3-11-576,0 3-513,0-3-544,-3 0-624,0 11 2257,0-12-2849,0 0-112,-1-4-913,1 16 3874</inkml:trace>
  <inkml:trace contextRef="#ctx0" brushRef="#br0" timeOffset="-169933.73">8365 12063 1920,'0'0'0,"0"0"0,-4 0 513,-7 0 223,0 0 128,-1 0 81,12 0-945,-10 1 928,0 3-143,0-1-81,-2 6-80,12-9-624,-11 4 528,1 7-79,-1-2-65,2 0-16,9-9-368,-11 9 400,8 1 0,-8 1-32,7 1 17,4-12-385,-5 12 352,2 3-48,0 0-64,2 4-128,1-19-112,0 21 0,0-1-16,0 3-16,3 0 0,-3-23 32,4 22 32,-4-22-32,10 22 32,-7-3-32,13 3 32,-5-5 32,-11-17-64,13 16 96,2-2 64,0-4 32,2-1 16,-17-9-208,17 3 257,1 1 15,2-3 0,-1-1 0,-19 0-272,19 0 256,1-3-32,-1-5-32,-2 5-32,-17 3-160,15-10 128,-1 7-48,-6-9 16,2 9-192,-10 3 96,3-13-432,6 10-400,-7-8-673,-2 11 1505,3-4-2337,7-6-544,-8 8 176,0-3-1025,-2 5 3730</inkml:trace>
  <inkml:trace contextRef="#ctx0" brushRef="#br0" timeOffset="-179665.73">3088 12081 2465,'0'0'0,"0"-2"944,0 2-944,-2-3 1153,-2 1 111,-1-2 33,-3 4-177,8 0-1120,-5-2 817,-6 2-161,8 0-128,-8 0-64,11 0-464,-4 0 417,-1 1-97,-4-1-32,8 0-96,1 0-192,-3 1 144,-1 0 32,3 0 32,-2 1-16,3-2-192,-3 0 160,3 2-48,-3 2-48,3-4-64,-3 10 48,3-10-48,-4 5 32,2 10-16,-2-2 17,1 3-17,3-16-16,-3 18 0,1 1 0,0 2 0,-1 0-16,3-21 16,0 20 16,0 2 0,0-2-16,0 1 32,0-21-32,2 17 32,2-2 16,8 0-32,-1-3-16,-2 0-16,3 0 16,-2-2 0,3 0 0,1-2 32,-3-4 32,2 6 16,1-7 80,-14-3-160,12 2 192,2-1 0,-1 1 16,0-1-48,-13-1-160,14 0 128,-2 0-16,-1 0-64,-1 0-432,-10 0 384,3-4-912,7 1-769,-9-1-976,10 2-353,-11 2 3010,4-2-2369,-1-2-704,-3 4 3073</inkml:trace>
  <inkml:trace contextRef="#ctx0" brushRef="#br0" timeOffset="-176902.73">4547 12157 3457,'0'0'0,"-1"-2"1521,-3-2-97,1-5-111,0 6-128,3 3-1185,-2-3 912,0-5-176,2 5-207,0 0-145,0 0-96,0-6-112,0 6-32,3 0-16,-3 3-128,3-3 112,1 0 0,-1-2-32,0 2-32,-3 3-48,4-3 32,5 0-32,-5-1 0,7 0 0,-11 4 0,4-2 16,10 0-32,-5 0 0,1 2-32,-10 0 48,10 0-16,1 0 0,1 0 16,-1 1 0,-11-1 0,13 3-16,0 1 16,2-1-16,-15-3 16,13 5-32,-13-5 32,14 9-16,-3-5 16,0 4-16,-2-3 0,-9-5 16,4 14-48,5-4 48,-9 2 16,0 2 16,0-14-32,0 13 32,-3 3-48,-7 0 32,0 2 0,10-18-16,-12 21-32,-1 0 32,-3 4-16,0-1 16,16-24 0,-19 22 16,1 3 0,-1-3 32,2 0-48,17-22 0,-16 18-32,4-2 64,9-4-32,-6-8 0,9-4 0,0 5 16,0-2 64,0 0-48,4-2 96,-4-1-128,9 0 160,-4 0 113,9 0 95,-3-4-32,-11 4-336,14-3 320,1-6-176,0 7-64,2-2-16,-17 4-64,18-4 48,0-4-32,2 8-16,1-4 0,-21 4 0,22-3-16,0-1 16,0 1 0,-4 0 0,-18 3 0,15-2 16,-1 2-32,-3-2-256,-3 0-1041,-8 2 1313,12 0-3201,14 9-1281,-15-9 64,-11 0 4418</inkml:trace>
  <inkml:trace contextRef="#ctx0" brushRef="#br0" timeOffset="-180881.73">2103 12080 1968,'0'0'0,"-1"0"561,-4 0 191,1 0 176,0 0 97,0 0-33,4 0-992,-1 1 737,0 2-321,1 0-224,0 8-144,0-11-48,2 8 48,9 3-32,-2 4 32,3 1-32,-12-16-16,14 20 32,1 3 0,2-3-16,1 2 16,-18-22-32,19 21 0,1 1 16,-1-2 0,0 1 0,-19-21-16,19 19 16,0-1 16,-2-1 0,1-2-16,-2 0 48,-4-2 0,1-2 48,-2 1 16,-11-12-128,3 9 176,9-6 33,-8 7 15,-1-7 48,-3-3-272,4 3 288,-1 0 0,0-2 16,-2 0 16,-1-1-320,0 0 368,0 0 49,0 0 47,-1 0-32,1 0-432,-4-1 416,1-1-64,-2-2-79,2 0-97,3 4-176,-10-8-144,6 4-593,1-8-735,-7 9-930,10 3 2402,-2-12-2785,-1 8 592,-1-10-848,4 14 3041</inkml:trace>
  <inkml:trace contextRef="#ctx0" brushRef="#br0" timeOffset="-173793.73">5967 12117 3617,'0'0'0,"2"-2"1633,-2 2-1633,4-11 1729,-1 8-113,0-9-319,1 12-417,-4 0-880,0 0 497,0-2-193,0 2-128,-1 1-144,1-1-32,-3 2 48,0 1-32,-1 7-16,-1-7 16,5-3-16,-11 11 0,8 0-272,-7 0 16,5 2-16,5-13 272,-12 15-257,-1 1 353,0 1 145,-1 1 15,14-18-256,-16 17 288,0 3-48,-3-1-144,0 2-16,19-21-80,-17 19 48,0 1 32,1-2 0,4-4-16,12-14-64,-10 15 80,5-2 16,-4-2-16,8-2 48,1-9-128,-1 4 112,1 7-144,0-11-288,3 5-592,-3-5 912,11 1-1745,0-1-864,2 0-208,3 0-929,-16 0 3746,0 0 0</inkml:trace>
  <inkml:trace contextRef="#ctx0" brushRef="#br0" timeOffset="-180574.73">2345 12123 2673,'0'0'0,"2"-3"1200,-2 3-1200,4-3 1297,-1 1-1,0-1-47,1 3-112,-4 0-1137,2-2 880,0 2-160,1-3-207,-1 3-177,-2 0-336,2 0 192,-2 0-32,0 0-48,0 0 0,0 0-112,-1 3 112,-2 0 16,0 7-80,-7-5-16,10-5-32,-4 15 48,-7 0-48,2 2 64,0 1 0,9-18-64,-12 21 16,-1 0 48,-2 4-48,0-1 16,15-24-32,-16 23 0,1 1 48,1-3 0,-1-1 0,3-1 96,0-2-64,2-3 0,2-1 32,8-13-112,-5 10 81,-4-1-17,7-6 32,-1 10-32,3-13-64,-4 3 64,0 7 48,3-7-64,0 0 64,1-3-112,0 3 96,0-2 16,0 0-32,0-1-16,0 0-64,1 0 0,3 0-400,-1-3-609,7-7-1136,-10 10 2145,3-2-3233,28 2-609,-18-9 785,-13 9 3057</inkml:trace>
  <inkml:trace contextRef="#ctx0" brushRef="#br0" timeOffset="-166997.75">10056 12126 3313,'0'0'0,"-1"0"1441,-1 0 31,2 0-1472,-5 0 1345,1 0-209,-5 0-255,5 0-225,4 0-656,-3 0 512,0 0-111,1 0-113,0 2-64,2-2-224,0 0 192,0 1 0,9 1-16,-6 0-32,-3-2-144,11 1 128,-1 1 0,3 1-32,1 0-16,-14-3-80,15 3 80,2-1-64,0 2 32,4 0-48,-21-4 0,20 3-32,1 1 16,1-2 64,-1 2 0,-21-4-48,23 1 80,-1 0 17,2 1-49,-3-2 16,2 0 64,-4 0-96,1 0 96,-4-3 0,-2 1-48,-4-1 48,-2 1-32,-4 1 16,0-3 0,5 2-64,-7-1 48,1 1-80,-3 2-16,2 0 16,0 0-16,-2 0 0,0 0-16,0 1 32,0 0-16,0 0 48,0-1-48,0 3-16,0-1-32,0-1-144,0 2-224,0-3 416,-1 0-705,0 1-351,-3 2-513,1-2-368,3-1 1937,-3 2-2209,-2 1 96,2 0 641,-8 0-897,11-3 2369,0 0 0</inkml:trace>
  <inkml:trace contextRef="#ctx0" brushRef="#br0" timeOffset="-183011.73">1441 12207 2193,'0'0'0,"-10"0"784,-2 1 224,12-1-1008,-15 2 1153,3 2-33,9-3-127,-9-1-241,10 0-240,2 0-512,-10 1 401,7 1-65,1-1-80,2-1-256,-4 1 224,4-1-224,-2 0 192,2 0-48,0 1-16,0-1-48,0 0-80,3 0 64,7 0-16,-6 0 16,11 0-16,-15 0-48,14 0 32,2 0-16,2-1-32,-18 1 16,20 0-16,-20 0 16,22 0 0,-2 0 0,1 0 32,-2 4-16,-19-4-16,17 9 48,0-5-32,-1 6 48,1-7 48,-2 8 0,-1-8 33,-1 1 15,-1 1-16,-12-5-144,11 4 176,0-1-16,0-1 16,1 0-16,-12-2-160,12 0 112,0 0-16,4-4-32,-2-6-112,-14 10 48,17-3-208,1-9-448,1 8-753,0-9-912,-19 13 2321,22-3-2641,0-11-1329,-22 14 3970</inkml:trace>
  <inkml:trace contextRef="#ctx0" brushRef="#br0" timeOffset="-177227.73">3996 12244 2497,'0'0'0,"0"0"1312,-2 0 161,2 0-1473,-1-3 1393,0 1-49,1 2-271,0-2-273,0 2-800,0-2 592,2 2-208,1-3-175,1 3-65,-4 0-144,3 0 16,7 0 0,-7 1-16,6 1 0,-9-2 0,3 3 0,9 0 32,-3 1-16,0 0 16,-9-4-32,10 5 48,-1-2-48,2 2 0,-1-2 48,-10-3-48,12 3 0,-1-1 16,-1-1 32,3-1 48,-13 0-96,14 0 80,-2 0 16,2-4-32,0 2-32,-2-1-32,0 0-320,1-1-769,0 0-1024,-13 4 2113,11-2-2849,3-1-1441,-14 3 4290</inkml:trace>
  <inkml:trace contextRef="#ctx0" brushRef="#br0" timeOffset="-171682.73">7381 12331 3505,'0'0'0,"-3"0"1713,3 0-1713,-2 0 1809,-4-3-64,3 0-241,0 1-351,3 2-1153,-2-3 816,2 3-192,0 0-271,0 0-97,0 0-256,0 0 176,2 0-64,10 2-48,-2-1 16,-10-1-80,12 2 32,1-2 64,5 2-32,-1-1-32,-17-1-32,18 0 64,2 0 0,-1 0 16,1 0-16,-20 0-64,20 0 64,-2 0 32,-3 0-64,-1 0 64,-14 0-96,12-3 80,-1 3-16,-2 0 48,0-2 0,-9 2-112,4 0 80,8 0 16,-10-1-80,8 1-64,-10 0 48,0-3-496,3 3-656,6-2-1153,-7 2-1057,-2 0 3362,14 0-3153,-11 0-849,-3 0 4002</inkml:trace>
  <inkml:trace contextRef="#ctx0" brushRef="#br0" timeOffset="-166783.75">10066 12357 3809,'0'0'0,"0"2"1601,-1 2-16,1-4-1585,0 3 1504,0-1-127,0-1-288,3 1-257,-3-2-832,9 0 656,-5 0-144,9 0-31,-4 0 63,-9 0-544,12 0 512,1 0-16,2 0 17,2 0-81,-17 0-432,21 0 384,2 0-48,2 0-80,3-3-80,-28 3-176,28-2 32,-1 2-32,0 0-80,-2 0 16,-25 0 64,25 0 64,-2 0-32,-2 0 32,-1 0 0,-20 0-64,18 2 96,-1-1 0,-3 1 1,-2-2-1,-12 0-96,9 1 96,-6 1 32,7-1-48,-8-1-80,-2 0 0,2 0-176,-2 0 176,0 0-641,0 0-607,0 0-1281,-1 0-1985,1 0 4514,-3-3-6547,3 3 6547</inkml:trace>
  <inkml:trace contextRef="#ctx0" brushRef="#br0" timeOffset="-183857.73">1529 12440 2257,'0'0'0,"-8"1"1952,-4 0-607,12-1-1345,-13 1 992,2 1-79,2-2-81,6 0-191,3 0-641,-9 0 528,6-4-80,0 1-96,0 0-32,2-1-64,1 1-47,0-7-17,0 8-48,0 0-48,3 0-16,-1 0-48,2-1-32,-4 3 0,8 0-16,-5 0-16,8 1-16,-3 3 16,-8-4 32,13 3 0,-1 2-16,1-1 48,1 0-32,-14-4 0,17 4 0,1 1 16,-1-2 0,-1 0 32,-16-3-48,17 2 0,-1-1 32,-1-1-16,1 0 16,-16 0-32,19 0 32,-3-3 48,0 0 0,-1 0-48,-15 3-32,13-3 96,0-7-32,-3 10 16,-6-2-16,-4 2-64,11-2 64,-11 2 16,3 0-48,0 0 16,-3 0-32,0 1-32,-1 0-144,1-1 160,-3 2-352,0 2-352,-1-1-577,-5 1-704,9-4 1985,-3 5-2417,0 3 400,-1-5-896,4-3 2913</inkml:trace>
  <inkml:trace contextRef="#ctx0" brushRef="#br0" timeOffset="-158380.75">6974 13536 5090,'0'0'0,"8"-3"2081,-3 0-240,8 0-353,-13 3-1488,10-3 1041,0 3-417,1 0-224,3 4-80,-14-4-320,16 12 305,1-8-1,2 9-32,-1-4-144,-18-9-128,19 11 80,-1 1-16,0 3-48,-2-1 48,-16-14-64,19 18 16,-2-2 48,3 1-16,-1-2-48,-19-15 0,21 15-80,-1 1-48,1-2 32,-2-1 16,-19-13 80,18 10 0,-2 0 112,-1 0-16,-5-7 80,-10-3-176,9 4 208,-6 1 0,0-3-48,1 2 48,-4-4-208,2 1 176,0 0-15,-2-1 15,0 0-144,0 0-32,0 0-305,-2-2-559,0-2-721,-2 2-1040,4 2 2625,-2-5-3377,2 5 447,-1-1-495,1 1 3425</inkml:trace>
  <inkml:trace contextRef="#ctx0" brushRef="#br0" timeOffset="-158239.75">7315 13516 4674,'0'0'0,"0"1"2001,-3 1-241,3-2-1760,-3 4 1329,-1 0-465,1 6-319,0 2-209,3-12-336,-10 15 368,6 3 48,-11 4 0,3 2-64,12-24-352,-16 26 289,0 1-225,-2 2 0,0-1-32,18-28-32,-18 28 0,1-2 192,2 1-32,2-2 48,13-25-208,-12 24-16,8-2-768,-5-5-2114,12 12-1088,-3-29 3986,3 17-5170,-3-17 5170</inkml:trace>
  <inkml:trace contextRef="#ctx0" brushRef="#br1" timeOffset="-148989.75">12650 13766 2417,'0'0'0,"4"-25"480,6-9-32,-10 34-448,3-43 560,-3 43-560,11-33 561,-11 9 79,9 6 32,-6 5-64,-3 13-608,2-11 529,9 8-145,-9-7-128,1 7-144,-3 3-112,10 0 16,-8 0-48,9 3-48,-8 11-16,-3-14 96,15 16-64,-4 6 0,0 4 0,1 6 0,-12-32 64,12 41-96,-1 10 32,-2 9 16,-1 6 16,-8-66 32,10 71-96,2 0-16,-1-1-16,3-3 31,-14-67 97,16 66-64,-4 1 32,0 1-48,0 1 0,-12-69 80,11 66-16,-3-3-32,-4-3 96,7-4 32,-11-56-80,2 55 176,8-5 337,-7-4 143,8-7 80,-11-39-736,3 34 657,9-4-257,-9-2-16,9-3 0,-12-25-384,2 22 432,8 0-15,-8-5-81,8-4-32,-8-2-16,0-6-16,1 4-16,-1-6-32,-2-3-224,3 4 240,-1-2-15,-2 2-1,0-1-16,0-3-208,0 3 224,0-1-16,-1-2 16,-1 0 16,2 0-240,-4 0 208,1 0 0,-6 0 0,5 0-15,4 0-193,-9-2 160,5-2 0,-4 1 0,4-6-16,-5 6 64,6-5-48,-1 5 16,0-8-112,1 7-224,3 4 160,-3-15-576,0 7-481,1-6-383,1 0-577,1 14 2017,0-13-2449,0-2-385,4 4 513,6-3-864,-10 14 3185,0 0 0</inkml:trace>
  <inkml:trace contextRef="#ctx0" brushRef="#br0" timeOffset="-155308.75">9157 13913 4225,'0'0'0,"0"2"1649,0-1-32,0 1-192,0-2-1425,3 0 1152,-1 0-287,10 2-241,-8-1-144,-4-1-480,15 0 416,0 2-32,0-2-31,1 0-113,-16 0-240,19 0 160,0 0-48,2 0-80,-1 0 16,-20 0-48,20-3 16,0 3-16,0 0 32,-2 0-16,-18 0-16,18 0 16,-1 0 32,2 0 32,-2 0-32,-17 0-48,18-2 32,-4 0 80,-1-1-32,-3-1 64,-10 4-144,4-9 240,6 9-32,-10-4 96,1-6 33,-1 10-337,0-3 272,0-8 32,0 7-32,-3-8-96,3 12-176,-5-9 208,-7 0-96,3-1-16,-1-1 0,-3 1-48,1 1 0,-3-2-32,1 3-32,-1 4 16,0-9 0,0 8 0,2-7 0,13 12 0,-14-3-48,0-9-208,2 12-336,0-2-545,12 2 1137,-11 0-2065,1 1-1408,6 11-241,-6-2-1056,10-10 4770,0 0 0</inkml:trace>
  <inkml:trace contextRef="#ctx0" brushRef="#br0" timeOffset="-155212.75">9616 13555 3409,'0'0'0,"0"0"1569,0 0-33,0 0-1536,2 0 1281,2 3-353,8 6-239,-9 1-225,-3-10-464,16 11 384,-4 0 48,4 2 65,2 1 143,-18-14-640,20 15 624,3 0-32,2-2-79,1 2-97,-26-15-416,26 13 160,0 1-112,-1 0-48,-1 1-80,-24-15 80,22 16 80,0-2 0,-3 2 32,-2-5-32,-17-11-80,14 12 64,-1-1 64,-3-8 48,-1 7 32,-9-10-208,4 1 224,5 3-47,-7 0-33,0-3-32,-2-1-112,3 1 96,-3-1-160,0 0-336,0 0-481,0 0 881,0 0-1697,-3 0-1312,0-2-545,-1-1-1376,4 3 4930</inkml:trace>
  <inkml:trace contextRef="#ctx0" brushRef="#br0" timeOffset="-155072.75">9907 13559 4514,'0'0'0,"-1"1"1952,-3 3-527,4-4-1425,-5 9 1089,-6 0-241,6 0-32,-7 4-95,12-13-721,-10 13 688,-1 2 16,-3 3-31,-1-2-97,15-16-576,-16 18 272,16-18-272,-17 19 160,0 2-128,-3 0-32,1 2 160,0-4-64,5 0 64,1 0-112,10-3-640,-2-2-1889,18 14-1921,-10-17-1457,-3-11 5859</inkml:trace>
  <inkml:trace contextRef="#ctx0" brushRef="#br0" timeOffset="-163163.75">3510 13872 3713,'0'0'0,"-6"0"1633,-5 4 48,11-4-1681,-11 3 1552,0 1-303,8 1-385,-10-2-207,13-3-657,-3 5 448,-10 0-32,2 4 16,1-4 49,10-5-481,-10 10 464,-1-1 0,2 0-128,0-5-144,5 13-48,-6-5-32,7 2-48,0 3-16,3-17-48,-2 18 16,1 6 16,1 0 0,3 1 0,-3-25-32,3 25 0,11 2 16,-6-2-16,4-1 16,-12-24-16,12 22 0,0-3 0,3-3 32,2-1-16,-1-3 96,0-3 1,2-4-1,0-1 80,-18-4-192,19 5 176,-4-4 0,-1-1-16,-1 0-16,-13 0-144,12 0 144,0 0-16,-2-4-16,0 1 48,-10 3-160,4-11 64,8 8-112,-9-8-272,10 2-464,-13 9 784,3-11-1249,10-1-528,-9 0-608,9 1-640,-13 11 3025,25 1-2833,-22-11-865,-3 10 3698</inkml:trace>
  <inkml:trace contextRef="#ctx0" brushRef="#br0" timeOffset="-162443.75">3343 14033 4466,'0'0'0,"0"0"2032,0-3-271,0 1-288,0 2-1473,3-3 1088,-1 1-335,1 2-305,0 0-128,-3 0-320,11 1 320,-10 9 48,11-6 1,-9 10 15,-3-14-384,13 11 352,-2 1 16,-3 0-32,3-3-96,-11-9-240,12 5 192,1 6-95,-1-7 15,2 0-16,-14-4-96,15 3 96,4-3 32,0 0 16,4 0-16,-23 0-128,20-2 128,-2-9 16,0 8 16,-3-12-32,-15 15-128,16-13 160,-2-1-32,0-1-16,-3-1-16,-11 16-96,11-15 64,-8-2 32,1 1 0,-1-2-32,-3 18-64,3-18 113,-3 2 31,-2 0 16,-1-1-32,3 17-128,-12-16 48,1 1 0,-3 1-48,-2 2-32,16 12 32,-21-2 32,-1-8-176,2 10-304,-4 2-385,24-2 833,-23 10-1409,0 4-655,0 0-1010,4 4-463,19-18 3537,-18 17-5011,18-17 5011</inkml:trace>
  <inkml:trace contextRef="#ctx0" brushRef="#br0" timeOffset="-162370.75">3899 13567 3457,'0'0'0,"2"0"1729,-2 0-1729,3-3 1841,1-1-225,5 2-383,-4 2-449,-5 0-784,13 0 481,1 4-49,2-1 64,0 6 160,-16-9-656,18 3 689,1 2-97,0-2-128,2 8-208,-21-11-256,20 3 128,1 7-96,-1-2 16,-3 1-16,0 4 0,-17-13-32,15 12 16,1 0 0,-1 3 16,-15-15-32,15 14-48,-15-14 48,12 16 0,-1 1-48,1 1 32,-2-1 32,-10-17-16,12 18 0,-9-5 64,10 1-16,-10 0 64,-3-14-112,9 9 129,-6 0-1,-1-5 96,-2-4-224,2 3 208,-2-3-208,0 3 240,0-1-16,2-2-16,-2 0-32,0 0-176,0-3 208,0 0-48,0-7-16,0 8-32,0 2-112,0-3-64,0-6-304,0 6-368,-1-7-449,1 10 1185,-1-3-1728,-1-8-706,2 8-671,-1-7 240,1 10 2865,-3-3-3938,3 3 3938</inkml:trace>
  <inkml:trace contextRef="#ctx0" brushRef="#br0" timeOffset="-162060.75">4231 13573 3297,'0'0'0,"0"0"1409,0 0 223,0-2 1,0 2-1633,-1 0 1361,-3 0-449,0 11-223,-6 1-129,10-12-560,-3 11 656,-7 1 32,6 3-31,-9 0-113,13-15-544,-10 17 336,-2 2-128,0 0-128,-1 2-16,13-21-64,-16 23 32,2 1 48,-1-2 32,1 0 0,14-22-112,-12 22 144,2-2-400,6 0-928,1-2-2322,3-18 3506,-2 22-7043,2-22 7043</inkml:trace>
  <inkml:trace contextRef="#ctx0" brushRef="#br0" timeOffset="-163673.75">2938 13653 3201,'0'0'0,"3"0"1393,-1-3-1,8-7-63,-10 10-1329,2-1 1184,0-2-271,1 1-257,-1-1-112,-2 3-544,2-2 401,2 2-161,-1 0-112,-1 0-80,-2 0-48,4 0 0,-1 3 32,6 1 0,-5 0-16,7 0-32,-11-4 16,3 4-16,11 0 16,-2 0-32,-12-4 32,9 3 0,-9-3 0,10 4 0,0 0 0,1-2 0,-2 3 16,1-1 0,1-1-16,-9 2 0,-2-5 0,14 3 0,-14-3 0,4 4 32,5 0-48,-7-2 64,1 8-112,-1-6 64,-2 7 0,-1-2 0,-4 0 128,-6 0-64,2 2 16,-1 0-32,0 2 0,10-13-48,-11 14 16,1-2 0,-4 1-32,4-1 32,10-12-16,-9 15 0,-1-3 0,6 1 112,-6-2-32,10-11-80,-3 8 96,0-3 64,1 4 16,1-6 32,1 0 48,0-1-160,4 3-47,7-4 31,-11-1-80,9 2 64,2-1 96,1-1-16,4 0-48,-16 0-96,14-3 128,2-1-48,1 2 32,-17 2-112,17-5 128,-17 5-128,18-9 32,-1 7-384,0-1-945,-17 3 1297,16-9-2881,3 9-545,-6-2-1408,-13 2 4834</inkml:trace>
  <inkml:trace contextRef="#ctx0" brushRef="#br0" timeOffset="-154243.75">10692 13751 3729,'0'0'0,"-2"0"1953,-1 0-208,3 0-1745,-2 0 1425,-4 0-401,3 0-368,-2 3-255,5-3-401,-3 8 192,0 2-32,1 2 64,1 1 96,1-13-320,0 17 400,0 1 0,0 3-48,1 0-31,-1-21-321,4 25 256,6 0-96,-8-2-32,8 3 0,-10-26-128,1 24 160,4-1 32,4 1 16,-6-4 32,-3-20-240,10 20 240,-7-4 0,10-2-63,-3-1-354,0-1-943,0-1-1585,6 0-1505,-16-11 4210,17 8-5651,-17-8 5651</inkml:trace>
  <inkml:trace contextRef="#ctx0" brushRef="#br0" timeOffset="-158998.75">6599 13942 2481,'0'0'0,"0"0"1216,0 0-1216,-1 1 1361,-1 1-65,0 0-207,2-1-337,0-1-752,0 5 528,0 4-159,3-5-129,0 10-112,-3-14-128,11 10 80,-8 2 16,8-3 64,-7 2 112,-4-11-272,15 9 368,-5-5 32,1 6 97,3-9-33,-14-1-464,15 3 512,-1-2 16,1-1-63,0-3-49,-15 3-416,15-3 384,1-7-80,-1-1 0,0 1-48,-15 10-256,14-13 240,-1-3-63,1 2-17,-4-2-16,-10 16-144,11-14 160,-8-1 0,6 2-32,-6-4 32,-3 17-160,2-15 112,0 1 0,-2 0-32,0 3-48,0 11-32,-1-12 32,-1 2 16,-3-1 0,-4 1-32,9 10-16,-9-9 96,0-1-96,-1 2 0,-4 5-48,14 3 48,-13-4-368,-4 2-432,0 2-465,-4 4-624,21-4 1889,-21 13-2609,1 0-208,0 1 128,7 6 832,13-20 1857,-17 15-2305,17-15 2305</inkml:trace>
  <inkml:trace contextRef="#ctx0" brushRef="#br0" timeOffset="-156457.75">8546 13868 4097,'0'0'0,"-5"0"1521,5 0-1521,-12-4 1489,8-5-145,-7 6-239,9-8-305,1 7-272,-1-7-47,0 7-97,1-7-80,1 11-304,0-3 272,0-5-112,0 5-64,0-1-32,0 4-64,3-9 0,-1 6-16,2 1 16,-1-2-48,-3 4 48,10-3-16,-7 1-48,7 0-16,-6 2 0,-4 0 80,13 0-48,-4 0-32,0 2 64,1 1-16,-10-3 32,10 5 0,0-2-16,0 1 0,1 0 0,-11-4 16,12 3-16,0 6 32,-1-5-16,-2 0 16,-9-4-16,10 11 16,-6-5-32,7 7 16,-9-3 0,-2-10 0,5 11 0,-4 1 0,-1 2 32,0 1 0,0-15-32,-1 17 48,-9-1 0,-2 3-16,-1 0 32,13-19-64,-14 20 0,-3 1 32,1 1 0,-1 1-32,17-23 0,-15 21 0,2-4-32,3-2 16,6-3 16,4-12 0,-10 10 0,9-6 0,-2 6 0,2-7 0,1-3 0,0 3 48,0 0 0,0-1 112,3-1 16,-3-1-176,3 2 208,1-1 1,6-1-33,-7 0 16,8-3-16,0 0 0,1-1-32,4-6-32,2 7-64,4-7 16,0 7-32,4-9 0,-2 8-32,-3-8 48,0 10 0,-4-1-144,-3 0-336,-1 0-625,-3 0-1072,0 0-1008,0 3 128,-10 0 3009,9 0-3922,-9 0 3922</inkml:trace>
  <inkml:trace contextRef="#ctx0" brushRef="#br0" timeOffset="-156041.75">9316 13820 2465,'0'0'0,"-3"-3"1136,-1 0 353,4 3-1489,-10-11 1537,6 9-129,-5 1-351,6-2-241,3 3-816,-8 0 720,4-2-127,-1 2-65,-5 0-208,10 0-320,-3 0 256,0 1-64,-8 3-32,8 4-16,3-8-144,-5 4 96,-4 10 16,6-3 1,-7 4-49,10-15-64,-2 14 48,-1 5-32,0 0-32,-1 1 16,4-20 0,-2 23 32,2-2-16,0 1 32,3 2-32,-3-24-16,11 24 0,-1-1 0,2-2 0,2-2 32,2-5 0,1-2 16,1-1 32,2-1 16,-20-10-96,18 10 128,1-5 0,1 6 0,-1-7 16,-19-4-144,19 3 128,-1 7-32,-3-10 0,2 4-64,-17-4-32,16 2 0,-1-1-224,0 0-432,-2-1-609,-13 0 1265,11 0-2225,1-2-832,-2 0 239,-7-2-831,-3 4 3649,0 0 0</inkml:trace>
  <inkml:trace contextRef="#ctx0" brushRef="#br0" timeOffset="-153515.75">12017 13923 1424,'0'0'0,"0"0"0,-1 0 1505,0 0-689,-2 0 97,0 0 191,3 0-1104,-3 0 1233,0 0-33,0 0-111,-1 0-161,4 0-928,-2 0 833,0-3-49,0 1-32,1 0 17,1 2-769,-1-3 752,0-1-16,0-7-63,0 7-65,1 4-608,-2-10 544,-2 6-80,-1-8-95,-4 3-49,9 9-320,-3-10 224,-9 0-64,4 7-32,-3-8-64,11 11-64,-9-5 80,-1-4-64,0 5-64,0 0 48,10 4 0,-8-8 0,-4 8-48,0 0 32,0 2-64,12-2 80,-16 9-96,2 1 32,-3 3 16,-1 2 96,18-15-48,-16 17 48,0 0-32,1 0-16,1 3-64,14-20 64,-12 19-80,8 3 64,-5 4 16,7 3 0,2-29 0,0 30 16,3 0 16,8-5-16,3-3 64,-14-22-80,17 19-48,3-3 48,2 0-48,1-2 64,-23-14-16,23 12 96,2-3-16,-2-5 32,3-1-32,-26-3-80,26 3 64,0-2 32,0-1 32,0 0-128,-26 0 0,23-2-336,-2-1-753,-1-9-1152,-1 9-1920,-19 3 4161,38 2-5667,-20-5 1169,-18 3 4498</inkml:trace>
  <inkml:trace contextRef="#ctx0" brushRef="#br0" timeOffset="-159328.75">6190 13844 2721,'0'0'0,"0"0"1456,-1-3 161,-1-7-32,2 10-1585,-3 0 1409,1-2-337,-2 2-352,2 0-223,2 0-497,-6 0 320,1 3-128,-5 7-96,7-6 0,3-4-96,-11 14 80,0 0-16,-1 2-32,-2 3-16,14-19-16,-15 21 16,0-1 32,1 3-32,-2 1 48,3 0 16,2 2-16,1-3 80,6-2-240,4-21 96,-12 18-912,10-4-1826,20 16-671,-18-15-961,0-15 4370,0 0 0</inkml:trace>
  <inkml:trace contextRef="#ctx0" brushRef="#br0" timeOffset="-159207.75">6747 13815 2241,'0'0'0,"-3"0"960,0 0 225,-7-1 95,10 1-1280,-10 0 1201,1 1-209,-1 4-272,0 6-143,10-11-577,-11 5 464,1 8-48,-1-4-160,2-1 0,9-8-256,-11 11 224,2 0 33,5 0 63,-7 2 16,11-13-336,-5 13 352,1 2-128,-1 1 0,3 1-128,2-17-96,0 17 64,0 3-48,3 1 32,10 2-80,-13-23 32,12 23-16,0 0 96,0-2-32,2-1 64,-14-20-112,15 18 96,1-2-48,1-2 81,0-3-17,-17-11-112,18 11 208,1-7 0,1 6 0,0-9-48,-20-1-160,19 3 128,2-2 0,-5-1-80,1-3-112,-17 3 64,15-8-176,-3 4-176,-1-7-64,-7 7-113,-4 4 529,11-12-512,-9 3-112,0-1-289,1 0-495,-3 10 1408,0-9-1985,0-2-352,0 1 400,0 1-800,0 9 2737,0 0 0</inkml:trace>
  <inkml:trace contextRef="#ctx0" brushRef="#br0" timeOffset="-160612.75">5296 13972 1968,'0'0'0,"-1"0"769,-3-2 271,0-7 193,0 7 63,1-10-79,1 10-161,2 2-1056,-3-10 881,2 7-225,1-8-80,0 8-143,0 3-433,0-11 336,0 8-96,0-7-80,3 6-48,-3 4-112,2-10 96,0 7-48,0-6-16,0 7-16,-2 2-16,4-4 32,0 1-32,4-1-48,-5 1 16,-3 3 32,11-3-48,-2-2 16,2 3 48,-1-2-80,-10 4 64,12-2 0,1 2-32,1 0-32,0 1 48,-14-1 16,13 4-16,-1-1 16,0 6 0,-1-6 0,-11-3 0,10 13-16,-1-3-48,-5 1 64,-1 2-48,-3-13 48,9 15 0,-9 2 0,0 2-48,0 4 96,0-23-48,0 23-32,-2 0 80,-8 1-16,7 0-16,3-24-16,-12 22 48,2 1-16,-2-3 32,-1-4-32,2 0-16,-2-2 32,4-4-48,5 0 16,-6-7 0,8 2 16,-3-1 0,2 0 32,3-4-64,-3 3 16,1-2 16,2 1 16,-1-1-48,1-1 0,-2 0 16,1 0 0,1 0 0,0 0-16,0 0 64,0-3 32,3 3 80,0-2 16,-3 2-192,9 0 176,-7 0-47,10-2-81,-1-1-16,-11 3-32,12-3 16,2-1 16,1 2-32,-3-2 0,-12 4 0,13-3 64,-1 0-32,-1-1-16,0 3 0,-11 1-16,13-3 48,-1 0-16,-1 1 32,0 0-16,-11 2-48,10 0-112,-1-2-288,-1 2-657,3-2-912,-11 2 1969,11 0-2849,2 0 0,-2 0-849,-11 0 3698</inkml:trace>
  <inkml:trace contextRef="#ctx0" brushRef="#br0" timeOffset="-157360.75">7799 13842 3265,'0'0'0,"-5"8"1905,-3 4-272,4 4-417,-1 4-303,2 0-17,3-20-896,-2 22 784,1 3 33,1 1-17,0 3-128,0-29-672,0 29 529,0-1-113,0-1-96,0 0-96,0-27-224,3 22 192,0-2 48,1-2-64,8-5 32,-12-13-208,3 11 177,9-6-1,-2 9 48,-10-14-224,11 4-336,-11-4 336,9 11-1521,4-8-2465,0 0-3153,-13-3 7139</inkml:trace>
  <inkml:trace contextRef="#ctx0" brushRef="#br0" timeOffset="-165717.75">1528 13863 1936,'0'0'0,"-2"0"401,2 0-401,-1 0 528,-2 0 240,2 0 161,0 0 127,1 0-1056,-2 0 1073,2 0-97,0-2-80,0 0-159,0-1-145,0 2-96,0-2-208,3 3-96,-3 0-192,1 0 65,3 0-82,-1 0-15,2 0 16,-5 0 16,9 1-32,-7 1 32,9 2 48,-8-2-32,-3-2-16,14 2 0,-5 1 16,1-1-16,0-1 33,-10-1-33,8 1 64,3 1-16,0-2 48,0 0-64,-11 0-32,12 0 64,0 0 16,0 0-32,4 0 32,-16 0-80,14 0 32,2 0 16,-1 2-16,1-2 0,-1 2 0,2-1 0,-1 0-16,-2 1 32,-14-2-48,14 2 48,0 0 32,-2 0 0,0 2 16,-1-4 0,-8 3 64,8-1 32,-8-1-16,-3-1-176,2 2 176,1-2-32,-1 0 1,-2 0-1,0 0 16,0 0 32,0 0-32,0 0-16,0 0-144,-2 0 128,0 0-48,-1 0-96,-1 0-240,-1 0-352,2 0-657,-2 0-752,0 0-576,5 0 2593,-4 1-2465,4 15 624,0-15-752,0-1 2593</inkml:trace>
  <inkml:trace contextRef="#ctx0" brushRef="#br0" timeOffset="-164316.75">2760 13862 4834,'0'0'0,"0"0"1873,0 0-97,0 0-335,0 0-432,0 0-433,0 4-224,-2 4-112,2-8-240,-2 5 352,-2 9 32,2 0 33,-9 0 15,11-14-432,-3 18 256,-11 0 0,4 2-64,-2 3-64,12-23-128,-13 22 144,-3 2-48,2-1-16,-2 1 16,16-24-96,-15 22 64,-3-3 64,1-1-16,2-1-31,15-17-81,-15 16 128,4-1-16,3-4 48,3-7 64,5-4-224,-1 5 112,-2-1-32,3-2-160,0-2-416,0 0 496,3 0-977,9-2-784,-2-9-896,2 9-512,-12 2 3169,3-20-5123,-3 20 5123</inkml:trace>
  <inkml:trace contextRef="#ctx0" brushRef="#br0" timeOffset="-160174.75">5848 13868 2513,'0'0'0,"0"0"1072,0 0-1072,0 1 1185,3 0-49,-3 1-127,2 2-241,-2-4-768,1 4 512,3 6-192,0 1-112,7 1-47,-11-12-161,3 11 128,11 4-96,-2 0 304,1 4 16,-13-19-352,16 19 384,2 0 128,0-2-272,2 0 1,-20-17-241,21 18 160,1-4 0,1-1-32,-3-2-16,-20-11-112,23 10 160,-2 0-32,-1-2-32,0 2-16,-20-10-80,14 9 64,2-1 0,-5 3 16,-3-1 80,-8-10-160,5 4 176,4 6 32,-9-6 81,2-2-49,-2-2-240,0 3 240,0 1 0,-4-2-96,1 2-16,3-4-128,-10 3 80,8-1-96,-8-1-96,6 1-272,4-2 384,-11 0-753,7 0-527,-7-3-737,8 1-624,3 2 2641,-5-3-2641,-4-8-1025,9 11 3666</inkml:trace>
  <inkml:trace contextRef="#ctx0" brushRef="#br0" timeOffset="-164584.75">2444 13907 1920,'0'0'0,"-3"0"1329,0 0-305,-9 0 193,8 0 32,4 0-1249,-10-3 1184,7 1-175,-8 0-241,7 0-128,4 2-640,-5-3 576,-4-1-95,8 3-33,0-3-96,1 4-352,-2-3 288,1-1-96,1 1-32,0 1-32,0 2-128,4 0 32,9 0 0,-5 0-16,4 0-16,-12 0 0,15 5 0,2 7 0,4 1-48,2 1 32,-23-14 16,25 21-16,1-1 16,1 1 16,-1-1 0,-26-20-16,27 21 32,-5-1-16,0 2-32,-4-4 16,-18-18 0,18 17 0,-2-1 0,-3-3 16,0-1 0,-13-12-16,10 13 49,1-1-17,-7-2 32,8-5 32,-12-5-96,2 10 144,1-7 96,1 1 16,-2-1 32,-2-2 0,0 1 32,0-2 0,0 0-31,0 0-289,-1 0 320,-1 0-128,-1 0-32,0-2 0,3 2-160,-3-2-96,0 0-240,-2-2-545,-3-5-815,8 9 1696,-3-2-2658,0-1-687,1 3 560,1-11-897,1 11 3682,0 0 0</inkml:trace>
  <inkml:trace contextRef="#ctx0" brushRef="#br0" timeOffset="-154397.75">10498 13991 4257,'0'0'0,"-4"0"1969,4 0-1969,-12 0 1937,10-2-304,-8 0-368,9-1-305,1 3-960,0-2 736,0 0-223,0-1-81,4 2-128,-4 1-304,11-3 272,-2 1-48,-9 2-224,12-3 144,1 0-32,-13 3-112,18-3 64,3 0 0,2 0-48,2 3-16,-25 0 0,27 0 48,-2 0-64,2 1 32,-3 1 0,-24-2-16,24 0 32,-1 2 0,-1-1 0,1-1 0,-23 0-32,23 0 0,0 0 32,-2-3 48,-2 1-16,-19 2-64,18-4 97,-1-4-17,-3 5-32,-1-7 0,-13 10-48,12-3 0,-3-8-176,-6 6-241,6-8-415,-9 9-657,0-6-1104,0 7-752,0 0 559,0 3 2786,0-3-3409,0 3 3409</inkml:trace>
  <inkml:trace contextRef="#ctx0" brushRef="#br0" timeOffset="-157535.75">7689 14063 2096,'0'0'0,"-1"1"1121,-3 0 320,-4 0 79,8-1-1520,-3 0 1393,0 0-224,1 0-193,1 0-160,1 0-816,-2-2 737,2 2-209,0-1-160,3-2-48,-3 3-320,10 0 240,-6 0-16,9 0-63,0 0-49,-13 0-112,14 0 80,0 0-32,1 3-32,1-2 32,-16-1-48,16 4 0,0-1 16,1-1 48,0-1-16,-17-1-48,18 1 48,-1-1 48,0 1-64,1-1 32,-1 1-48,1-1 32,-4 2 0,1-2 32,-15 0-80,14 0 80,-2 0 0,0-3 32,-2 0-32,-10 3-80,9-4 64,-5-5-112,8 7-176,-10-7-256,-2 9 480,4-3-721,0-6-303,-1 7-289,-3 2 1313,3-4-1600,0-5-401,0 7-144,0-1 384,-3 0-928,0 3 2689,0 0 0</inkml:trace>
  <inkml:trace contextRef="#ctx0" brushRef="#br0" timeOffset="-165252.75">1556 14133 2817,'0'0'0,"-4"4"1056,2 4 241,-9-3 79,8 4-79,3-9-1297,-2 4 1025,-3 5-273,2-6-208,-1 7-80,4-10-464,-2 3 385,-1 6-17,2-6 0,0 2-144,1-5-224,0 5 272,0 4 80,2-8 112,2 0 129,-4-1-593,8 1 544,-3 1-96,6-2-96,-11 0-352,11 0 256,-11 0-256,10 0 177,4 0-33,0-3-48,1 1-32,-15 2-64,18-3 64,0 1-16,3 0-16,-2 2-32,-19 0 0,19 0 16,2 0 0,-4 0 16,-17 0-32,18 0 32,-18 0-32,17 0 32,1 0-32,-3 0 48,-1 1-32,-14-1-16,11 1 64,0 0 0,0 0 64,-9 2-16,-2-3-112,13 2 80,-12-1-80,3 1-224,-4-2 224,4 1-624,-4-1 624,3 1-1041,0-1-704,1 1-928,5-1-608,-9 0 3281,-1 0-5107,1 0 5107</inkml:trace>
  <inkml:trace contextRef="#ctx0" brushRef="#br0" timeOffset="-161493.75">4587 14163 1920,'0'0'0,"0"0"1137,-1 0 192,1 0-1329,-1-2 1504,-1-1 17,0 1-192,1 2-241,1 0-1088,-2-3 928,1 3-127,1-2-225,0 2-576,0-1 464,0 1-464,0 0 432,0-3-95,4 1-1,4 2-48,-8 0-288,5 0 176,3 0-80,-5 0-48,-3 0-48,13 0 32,-13 0-32,9 3 32,2 0-16,0 1 0,2-1-16,-13-3 0,13 4 32,2-1-64,-2 1 32,0 1 0,-13-5 0,14 5 0,-2-2 32,1 0-32,-2 1 0,-11-4 0,11 3 0,-3 1 64,4-2 0,-9-1 32,-3-1-96,11 1 160,-8-1-32,6 0-16,-6 0-32,-3 0-80,3-2 96,5 2-31,-5-3 31,0-1-64,-3 4-32,10-3-112,-7-7-449,7 7-575,-1-7-929,-9 10 2065,11-2-3122,1-2-95,2-5-1025,-14 9 4242</inkml:trace>
  <inkml:trace contextRef="#ctx0" brushRef="#br1" timeOffset="-148128.75">13135 14642 1632,'0'0'0,"3"-11"673,7 0-33,-10 11-640,3-14 672,8 1 0,-2 5 33,-5-1 15,9 5-32,-12-6-95,2 10-161,-3 0-192,0 0-240,0 0 176,-3 1-48,-7 4-16,-2 6-16,12-11-96,-14 14 64,-6 5-16,0 3-16,-3 3 48,23-25-80,-23 27 96,-3 0 0,0 4 81,1 1 111,25-32-288,-28 32 320,-1-1 32,0-1-48,-5-1-128,34-29-176,-33 29 80,1 0 16,-3 1-48,4-2 0,4-3 48,3-1 0,3-3 16,4-3 0,17-18-112,-15 17 97,1-2 31,4-2 0,1-1 48,4-4-32,-4-3 64,7 4-32,-1-8 16,3-1-192,-3 4 160,1-2-16,1-1-16,1 1 0,0-2-128,0 0 128,0 0 0,0 0-16,0 0 33,0 0-145,0 0 80,3-3 32,0 0-32,0-1-80,-3 4 0,9-9-128,-7 7-337,10-9-287,-3 8-368,-9 3 1120,11-14-1473,1 4-288,2-2-256,1-1 96,-15 13 1921,20-12-1392,-4-6-769,-16 18 2161</inkml:trace>
  <inkml:trace contextRef="#ctx0" brushRef="#br1" timeOffset="-148060.75">13157 14393 1632,'0'0'0,"0"0"336,0-5 17,0 3 63,-2-2 48,0 1 48,-2-1 128,4 4-640,-4-2 705,-5 0 15,4 2-64,-8 0-143,13 0-513,-11 0 304,0 3-112,-2 11-96,-3 5-64,16-19-32,-20 25-64,-1 6 16,-2 6 0,-3 5 48,26-42 0,-27 45 160,-4 2 144,-2 0 112,-4-1 16,37-46-432,-37 46 385,-3-5-97,2-2-128,1-5 16,37-34-176,-36 31 192,5-5-16,-2-2 16,4-1-32,29-23-160,-29 21 160,4-2 16,2-1 33,3-5 31,20-13-240,-16 11 240,0-1-32,2-5 0,2 5-48,12-10-160,-10 4 160,5 6 0,-4-8-32,4 2 16,5-4-144,-3 2 112,-2 2-32,1-2 32,2 0-80,2-2-32,-1 1 64,-1 2-64,2 1 0,0-3 0,0-1 0,0 4-16,3-2-64,-1 1-368,1 0-512,-3-3 960,2 2-1905,2 2-816,4 0 111,-5-1-943,-3-3 3553,0 0 0</inkml:trace>
  <inkml:trace contextRef="#ctx0" brushRef="#br1" timeOffset="-149880.75">2034 14965 2417,'0'0'0,"0"0"480,-3 2 0,-2 2 64,2-1 33,3-3-577,-1 1 576,1 0-16,3 1-128,0-2-112,-3 0-320,9 0 209,-7 1-49,8-1-48,-7 1 32,-3-1-144,10 1 144,-6-1-32,8 2 16,-10-2-32,-2 0-96,13 0 64,-4 1 0,2-1-16,0 0-16,2 0 0,4 0 16,0 0 0,2-3 16,-19 3-64,21 0 80,1-2-32,-1 2-16,2-3-16,-23 3-16,22 0 32,5 0 0,0-2-16,4 0 16,-31 2-32,31-2 0,-31 2 0,35-3 16,2-2-16,0-3 0,3 8 0,1-4 0,-3 1 0,2-1 16,-40 4-16,39-3 0,1 0-16,-1 0 0,0 1-16,2-1-32,-1 1 64,1-1-96,0 0 16,0 0 16,1 0-32,-3 1 80,4 2 16,-43 0 0,41-1 0,-1-2 0,5 3 0,-3 0 16,-42 0-16,43-2 16,-2 2-16,-2 0 0,0-3 0,-39 3 0,40 0 0,-3 0-16,2 0 16,-1 0-32,-38 0 32,38 0-32,0 0 0,-2 1 0,1-1 32,-3 2 16,-1-1 0,0 0 16,-1-1 16,-32 0-48,33 0 64,-2 0-32,3 1 16,-3 1-16,-31-2-32,34 0 32,-3 0 16,2 0-32,0 0 32,-33 0-48,33-3 0,1-1 32,3 1-32,0-1 0,-37 4 0,42-8 0,1 5 32,-1-7 112,1 8 0,-43 2-144,44-9 192,0 6-47,0 0-81,2-1-16,-46 4-48,45-9 32,1 9-16,-2-3-16,-1 0-16,-43 3 16,43-1-16,-2 1 0,2 0 0,1 0-16,-44 0 32,44 0-16,1 0 32,2 0 32,0 0-48,-47 0 0,46 0 32,2 0-48,1 0 0,-1 1 0,1 0-32,-49-1 48,49 2-32,-2-1 16,-1 0 16,-1 0-17,-45-1 17,43 2-32,2-1 16,0-1-16,-1 0 16,-44 0 16,44 0 0,-1 0-16,1 0 0,-44 0 16,41 0 16,-1 0-16,-3 0 32,0 1-16,0 0-48,-37-1 32,35 1 0,0 2 0,-1 1 0,-2-1 16,-32-3-16,32 6-16,-3 2 0,-1-7 32,-1 3-32,-27-4 16,29 3 0,-3 2 0,2-2 0,-3 1 0,-25-4 0,27 4 0,-1-1 0,0 1-32,-1 0 16,-25-4 16,28 3 0,-1-3 0,2 2 0,-1-1 32,-28-1-32,28 0 16,2 1 32,1-1-32,0 0 0,-31 0-16,33 0 16,0-2-32,1 2 32,2-2-16,1 2 16,-2 0-16,1-2 0,-1 2 0,-35 0 0,38 0 0,-2 0 17,3 0-17,0 0 16,-39 0-16,39 0 0,1-3 16,2 3-16,-2 0 0,-40 0 0,39 0 32,2 0-48,0 0 64,0 0-32,-41 0-16,42 0 32,3-2 0,-1 2-16,-1-3 16,-43 3-32,43-1 16,-2-2 16,1 0-16,2 3-16,-1-1 0,2-2 0,-2 1 48,-43 2-48,45 0 64,-45 0-64,45-2 64,-1-1 16,1 3-16,1 0-32,-46 0-32,47 0 80,1 0-64,-1 0 16,0 0 0,-47 0-32,46 0 16,-2 0-16,2 3-16,-1 0 32,-45-3-16,45 4-32,1-3 32,-2 2 0,2 0 0,-46-3 0,45 1 16,-2 1 32,0-1-32,0 0 0,-43-1-16,42 0 48,0 0-48,1 1 16,1-1-32,-44 0 16,43 0 0,-2 0 0,-1 0 16,1 0 0,-41 0-16,40 0 16,1 0 16,0 0-32,0 0 0,-41 0 0,42 0-16,-2-2-32,-1 2 48,0 0 32,-39 0-32,39 0 0,-1 0 48,1 0-64,-2-3 16,-37 3 0,39 0 0,-1 0 0,-1 0 0,0 0-16,-37 0 16,33 0-16,2 0 16,-2 0-16,-2 0 16,-31 0 0,34 0-16,-3 0 0,2 0 32,-33 0-16,33 0-64,-33 0 64,32 0-16,1-1-16,-1 1 0,0 0 32,-32 0 0,31-3 0,1 3 0,-2 0 0,-1 0-16,-29 0 16,29 0 16,0 0-16,0 0 16,-1 1-16,-28-1 0,28 2 0,-1-2-16,0 3 16,-27-3 0,27 2 0,-27-2 0,27 1 0,1 2 16,-3-3-16,2 2 16,-27-2-16,28 0 0,1 2 0,1-1-16,2-1 16,-32 0 0,31 0-64,4 0-16,-1 0 64,1 0-32,-35 0 48,37 0 32,1 0 32,2 0-48,2-3 32,-42 3-48,42 0 0,2-2 32,0 2 16,1 0-16,-45 0-32,45-1 64,-1 1-48,1 0 16,2-3 0,-47 3-32,46 0 16,1 0-32,0 0-16,0-2 16,-47 2 16,47 0 0,0 0 16,0-3 16,-1 3-16,-46 0-16,47 0 16,-1 0 0,1-2 32,-3 2-48,-44 0 0,45 0 16,-3 0 0,-1 0-16,-2 0 0,-39 0 0,38 0 16,0 0 0,-3 0 0,1 2-16,-36-2 0,34 0 0,-3 0 0,0 0 16,-1 1 0,-30-1-16,30 2 16,-1-1 48,-2 0 0,1 0 16,-3 1 64,-1-2-48,-1 0 80,-3 0-80,-2 0-96,0 0-224,-3-3-464,-4 1-641,-11 2 1329,10-3-2049,-7 1-112,7-2-1296,-10 4 3457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5T15:52:56.389"/>
    </inkml:context>
    <inkml:brush xml:id="br0">
      <inkml:brushProperty name="width" value="0.1" units="cm"/>
      <inkml:brushProperty name="height" value="0.1" units="cm"/>
      <inkml:brushProperty name="color" value="#E71225"/>
    </inkml:brush>
    <inkml:brush xml:id="br1">
      <inkml:brushProperty name="width" value="0.1" units="cm"/>
      <inkml:brushProperty name="height" value="0.1" units="cm"/>
    </inkml:brush>
  </inkml:definitions>
  <inkml:trace contextRef="#ctx0" brushRef="#br0">4118 83 480,'0'0'0,"2"-5"112,2-7 48,1 6 48,-5 6-208,2-11 288,0 6 0,0-7 32,-2 8-16,0 4-304,0-11 305,0 8 15,-5 0-32,2 0 0,3 3-288,-5-2 272,1 0-32,0 0 16,1 1-15,-2 1-33,5 0-208,-3 0 192,3 0-48,-2 11-48,-2-8-16,4-3-80,0 14 112,0-10-32,0 7 32,0-8-16,0-3-96,2 11 80,1-7 48,1 7-32,1-9 16,-5-2-112,4 4 96,2 9-16,0-11 0,-2 9-32,-4-11-48,7 3 64,-3 9-32,-1-8 16,1 11 0,-4-15-48,5 14 32,-3 1 32,0-1-16,2 4 1,-4-18-49,2 19 64,-1 2 0,3 2-16,0 1 16,-4-24-64,3 24 32,2 2 32,0-1-16,0 1 0,-5-26-48,12 24 64,-9-3 32,8 0-16,-7-5-16,-4-16-64,4 14 64,1-2-16,-1-1-16,-1-7 48,-3-4-80,2 12 64,-1-9 48,-1 1 48,0 1 16,0-5-176,-3 2 224,0 0 0,0 1-32,-2-3 49,5 0-241,-3 0 208,-1 0 32,4 0-16,-2-1-32,2 1-192,0-4 176,0 0-48,0 0-48,2-2-304,-2 6 224,4-5-880,9-1-785,-2-4-736,-22-20 96,11 30 2305,15-5-2529,-15 5 2529</inkml:trace>
  <inkml:trace contextRef="#ctx0" brushRef="#br0" timeOffset="-604">3865 358 752,'0'0'0,"0"0"0,0-6 192,-5-5-32,-5 7 0,7 2 48,3 2-208,-3 0 272,1 0 32,-1 0-31,-1 3-33,4-3-240,-2 13 192,0-10-16,-1 13-16,0-5-32,3-11-128,-3 14 144,3-1-48,0-1 16,0 1-16,0-13-96,2 11 128,0 1 32,5-9 48,-3 12 1,-4-15-209,12 4 208,-9 12 0,8-13 16,-6 2 32,-5-5-256,15 10 272,-2-10-32,-1 3-16,3 0-16,-15-3-208,14 0 144,0 0-32,-1 0-32,1 2-15,-14-2-65,12 0 64,1 0-16,-2 0 16,1 0-16,-12 0-48,10 3 64,-4-3-16,9 0 32,-4 0-16,-11 0-64,6 0 48,7-2 64,-9 1 0,1-1 48,-5 2-160,5-4 192,-2-7 16,4 5 0,-4-8 0,-3 14-208,4-11 176,-2-2-48,-2 1-31,0 0-33,0 12-64,-5-15 80,-7 1-16,10-2-32,-11 1 0,13 15-32,-11-13 32,1-1-16,-3 1 16,1 2-32,12 11 0,-13-5-32,0-5 0,-3 7 0,0 1-16,16 2 48,-16-2-64,-2 2-113,2 0-287,-4 4-352,20-4 816,-18 13-1217,3-8-239,0 7-81,2-8 208,13-4 1329,-20 5-1760,20-5 1760</inkml:trace>
  <inkml:trace contextRef="#ctx0" brushRef="#br0" timeOffset="794">4470 367 752,'0'0'0,"0"-1"192,0 1-192,-3-1 208,0-1 32,3 1 80,-3 0 80,3 1-400,0-2 433,0-1 31,0 1-16,0 2-16,0 0-432,0-2 400,0 1-15,0 0-49,0 1-48,0 0-288,0 0 240,0 0-48,0 0-16,0 0 0,0 0-176,0 2 128,2 0 16,-1 2-32,1-1-15,-2-3-97,1 2 96,2 2 0,-1 8 16,3-10 48,-5-2-160,4 15 128,0-5-16,-1 4 32,4-1-32,-7-13-112,4 13 112,1 0 16,0 0-48,-1-1 32,-4-12-112,4 12 80,1-1 16,1 0 32,-1-8-32,-5-3-96,6 14 80,-2-12 0,1 2 16,0 0-16,-5-4-80,4 10 49,-3-10 63,1 3-64,1 1 0,-3-4-48,2 2 96,0 0-32,0-2-16,-1 3 48,-1-3-96,2 0 64,0 3 0,-2-3 48,1 0-32,-1 0-80,1 0 112,1 0 0,0 0-16,-1-1 0,-1 1-96,2-2 96,0 1-80,0-1 16,-1 1 32,-1 1-64,2 0 16,0-1 0,0 1 16,0-1-176,-2 1 144,1 0-128,1-1 16,0-1-16,0 2 160,-2 0-32,2-2 16,0 2-16,0-1 0,-1-1 0,-1 2 0,4 0 32,-1-2 0,-1 0 32,-1 0 0,-1 2-64,1-4 80,1 0-16,-2 0 0,1 2-16,-1 2-48,2-4 32,-2 2 0,1-3 16,0 1-32,-1 4-16,2-3 0,-2-2 0,1 1 16,1 1 0,-2 3-16,2-3 16,-1-2 0,2 2-16,2-2 16,-5 5-16,4-4 32,-1 0-16,10-7 0,-9 8 0,-4 3-16,11-5 32,-6-6-16,8 7 32,-1-7-32,-12 11-16,12-10 32,1-1-16,2-2-16,-1 1 48,-14 12-48,13-4 0,-2-10 16,-6 10 16,7-1 0,-12 5-32,2-12 64,2 11-48,-3-4 0,1 3-16,-2 2 0,0-2 0,0 2-16,-3 0 16,3 0 0,-4 4 0,-7-1 0,7 11-496,-10-4-1120,14-10 1616,-11 5-3186,8 10-1424,3-15 4610</inkml:trace>
  <inkml:trace contextRef="#ctx0" brushRef="#br0" timeOffset="-28942">1672 1007 800,'0'0'0,"0"0"80,0 0 0,0 0 16,0 0-96,0 0 176,0 0 32,0 0 16,0-2-32,0 2-192,0-2 176,0 1-48,-3-1-15,3 1 31,0 1-144,0-2 144,0-1 32,0 2 0,0-2 0,0 3-176,0-1 144,0-1 0,-3 1-16,3-1-32,0 2-96,0-2 96,0 2-64,0 0 16,0 0-32,0 0-16,0 0 16,0 0 0,0 4 0,0-4-16,0 3 16,0-1 0,0-2 0,0 0 0,0 0-16,0 0 16,0 0 48,0 0 0,0 0 64,0 0-128,2 0 112,-1 0 17,1-1-33,2 0 16,-4 1-112,3-5 96,-2 2 0,2-2-32,1 0 0,-4 5-64,2-5 48,-1 1 16,1-1-16,-2 0 0,0 5-48,0-5 48,0-1 0,0-5-16,0 9 16,0 2-48,0-5 16,0-6-16,2 7 16,-2-6 16,0 10-32,1-4 16,0-2-16,1-5 0,1 8 0,-3 3 0,3-3 0,0-1 0,0-1-16,1 2 0,-4 3 16,3-5 16,1 2-32,-1-1 16,0 3-16,-3 1 16,3-2-16,1 2 16,0-1 0,-1 1 0,-3 0 0,3-1 0,1 1 0,-3 0 16,0 0 0,-1 0-16,3 0 0,-1 0 0,-1 0 0,-1 0 16,0 0-16,0-1 16,0 0-16,0-1 32,0 1-48,0 1 16,0-3 32,0 0-32,0-1 0,0 1 32,0 3-32,0-11 0,1 6 0,0-8 16,0 8-32,-1 5 16,2-5 16,-1 0 0,1 1-16,1 0-16,-3 4 16,1-2-16,2 1 0,-1-1 0,0 1 0,-2 1 16,2 0-16,-1 0 0,1 0 16,0 0 0,-2 0 0,1 3-16,1-3 16,-2 0 16,2 3-16,-2-3 0,1 0 0,0 0 16,1 0-32,-1 0 32,-1 0-16,3 0 0,0 0 0,0 0 16,-1 0-16,-2 0 0,1-2 32,2 1-32,0 1-16,1-2 32,-4 2-16,3-1 16,0 0 16,2 0 0,-1 1-32,-4 0 0,4-1 0,7 1 0,-7-2 0,1 2 0,-5 0 0,12 0 32,-7 0-48,8 0 16,-7 0 16,-6 0-16,13 0-16,-2 0-16,1 0 0,-3 0 16,-9 0 16,11 3-64,-5-3 64,6 2 16,-7 1-16,-5-3 0,11 4 16,-6-1 0,-1 1-16,2-2 0,-6-2 0,11 3 0,-7 0 0,2-1 16,6-2-16,-12 0 0,4 0 32,10 0-16,-10 0 0,10 0-16,-14 0 0,10 0 16,1 0 16,1 0-16,0 0 0,-12 0-16,14 0 0,-2 0 0,3-2 0,0 0 0,-15 2 0,18-1 32,-2-1-16,2 1 0,0 1 0,-18 0-16,16 0 0,4 0 0,-1-1 16,1 0 0,-20 1-16,20-1 0,0 1 16,0 0 0,-1 0-16,-19 0 0,18 0 16,-1 0-16,-1 0 0,-2 0 32,-14 0-32,13 0 16,2 0 0,-2 0 0,-1 0-16,-12 0 0,12 0 0,0 0 0,0 0 16,-2 0 0,-10 0-16,11 0 16,-1 0 0,2-2 0,0 1 0,-12 1-16,12-2 16,-1 1 16,0 1-16,-1 0 16,-10 0-32,7 0 16,4 0-16,-6 0 0,6 3 0,-11-3 0,5 3 0,0-1 0,7-2 16,-8 2 0,-4-2-16,14 0 0,-2 3 0,-1-3 32,1 0-32,-12 0 0,13 0 32,1 0-48,-1 0 0,1 0 48,-14 0-32,14-1 0,-1-2 16,0 1 16,1-1-80,-14 3 48,13-3-16,0 1-16,-1 0-16,2 1 96,-14 1-48,11-2 0,1 1 16,-1-1 0,-5 1-16,-6 1 0,14-2 32,-7 0-32,6 1 16,-9-1 0,-4 2-16,12-1 16,-8 1 0,8 0 0,-8-1 0,-4 1-16,12 0 0,-9 0 0,8 0 0,-8 0 0,-3 0 0,5 0 0,0 0 32,2 0 0,-4 0-32,-3 0 0,4 0-16,2 0 32,-2 0-16,1 0 0,-5 0 0,5 0 16,-2 0-48,1 2 32,0-2 16,-4 0-16,5 0 0,-4 3 16,1 1 0,1-4-16,-3 0 0,2 0 16,0 2-16,-1-2 0,3 0 0,-4 0 0,3 0 0,-2 2 0,1-2 0,1 0 0,-3 0 0,3 0 32,-1 3 0,3-3 0,-3 0 16,-2 0-48,2 0 17,2 0 31,-1 0-32,-3 0 0,0 0-16,2 0 0,0 0 32,-2-1 0,2 1 32,-2 0-64,1-2 64,-1 1-64,0-1 32,0-1 0,0 3-32,0-2 16,0-1 16,0 2-16,-3-2 0,3 3-16,0-1 32,0-1-16,0-2-16,0 1 16,0 3-16,0-4 32,0 0-16,2-1 0,1 1 16,-3 4-32,2-5 16,1-6 0,1 6 16,0-5 0,-4 10-32,3-4 32,1-9 0,-1 7 16,0-7-32,-3 13-16,3-11 32,0 6 0,-1-9 48,-1 9-48,-1 5-32,1-14 32,-1 8 16,0-7-32,2 7 16,-2 6-32,1-13 48,-1 8-48,2-6 0,-2 9-16,0 2 16,0-4-16,0 1 0,0 2 0,0 0 0,0 1 16,0-2-16,0 2-16,0 0 16,0 0-16,0 0 32,0 0-48,0 0 32,0 3-16,-3 0 16,3-3 16,0 0 32,0 3-32,0-3 16,0 2-16,0-2 0,0 2-16,0 1 0,0 1 0,0-2 0,0-2 16,1 0 0,1 2 0,-1 1-16,0 0 16,0 0-16,-1-3 16,1 4-32,-1-2 0,2 3 0,0-1 0,-2-4 32,1 10-32,1-7-16,-2 8 0,0-7 16,0-4 32,0 14-32,0-10 0,0 10 16,0-10 16,0-4 0,0 14-16,0-9 0,0 8 48,0-9-32,0-4 0,0 14 0,0-10 0,0 7-32,0-9 64,0-2-32,2 4 16,0 0 0,-1 1 0,1-3-32,-2-2 16,3 2 0,-2-2 0,2 4 0,-1-4 16,-2 0-16,1 0 32,-1 3 0,0-3-32,1 0 16,-1 2-32,0-2 0,0 0 16,0 3-16,2-1 32,-2-2-16,0 0 0,2 3 0,1-3 16,1 3-16,-1-3 0,-3 0 0,3 0 16,2 0 0,0 0 16,0 0-16,-5 0-16,3 0 16,2 0 0,-2 0 0,2-2-16,-5 2 0,4 0 0,0 0 0,0 0 0,-1 0 0,-3 0 0,4 0 0,-2-1 0,1 1 0,0 0 0,-3 0 0,3-1 16,0 1-16,2 0 0,-1 0 0,-4 0 0,5 0 0,-1 0 0,1 0 0,1 0 16,-6 0-16,4 0-16,7 0 0,-8 0 16,0 0 0,-3 0 0,7 0 0,-3-2 16,2 2-16,4-1 16,-10 1-16,5-1 0,1 0 0,4-1 0,-6 1 0,-4 1 0,13-1 0,-9-1 16,9 1-16,-9-1 16,-4 2-16,14-2-16,-10 2 16,9-2 0,-9 2 0,-4 0 0,14 0-32,-10-2 48,8 2-32,-7 0 16,-5 0 0,10 0 32,-5 0-32,-2 0-16,2 0 16,-5 0 0,5 0-16,-1 0 0,0 0 16,0 2 0,-4-2 0,3 2-16,-1-2 32,2 4-16,-1-1 0,-3-3 0,3 0 0,0 2 0,1-2 0,0 0 0,-4 0 0,4 0 0,7 0 0,-7 0 0,1 0 0,-5 0 0,13 0 16,-10-1-32,8 0 16,-6 1 0,-5 0 0,11-2 16,-6 1 32,7-1 0,-8 2-16,-4 0-32,12 0 16,-7 0-16,5 0-16,-6 0 16,-4 0 0,5 0-16,-1 3 16,3 1-176,-2-1 0,-5-3 176,3 4-176,2 0 16,-1-1 160,0 0 0,-4-3 0,4 2 16,0-2-16,2 3 16,-1-3-16,-5 0 0,5 0 0,2 0 16,2 0 0,-4 0 0,-5 0-16,11 0 0,-7 0 0,7-2 0,-7 1 16,-4 1-16,12-1 32,-7 0-16,6 0-16,-6 1 0,-5 0 0,13-2 0,-8 0 0,6 2 0,-7 0 16,-4 0-16,12 0 0,-8 0 0,8 0 16,-9 0-48,-3 0 32,6 0 16,4 0-16,-5 0 16,-1 0-16,-4 0 0,10 0 16,-5 0-16,6 0 16,-7 0-16,-4 0 0,13 0 0,-7 0 32,9 0-32,-4 0 32,-11 0-32,12-1 16,-1 1-32,3 0 32,-3-2-16,-11 2 0,11 0 0,1-1 16,-1 1 0,0-1-16,-11 1 0,12-2 16,-1 1-16,0 0 0,0 0-16,-11 1 16,5 0 0,8 0-16,-9 0 16,8 0 32,-12 0-32,4 0 0,8 0 16,-7 0 0,8 0-16,-13 0 0,4 0 0,9 0 0,-7 0-32,5 0 32,-11 0 0,7 2 0,4 2 0,-6 0 0,8 1 0,-13-5 0,5 2 0,6 1 0,-4 1 0,4-1 0,-11-3 0,4 3-16,10-3 32,-10 2-16,8-2 0,-12 0 0,11 0 32,0 0-32,1 0 0,1 0 0,-13 0 0,13 0 0,2 0 16,-2 0-16,1 0 32,-14 0-32,15 0 0,-1 0-16,2 0 80,-1 0-32,-15 0-32,14 0 64,0 0-48,-1 0 0,1 0 0,-14 0-16,13 0-96,-3 0 0,-4 0-16,6 0-16,-12 0 128,4 0-16,8 2 0,-8 1 32,2 1-16,-6-4 0,10 3 0,-6 1 16,2-2-16,4 2 0,-10-4 0,5 3 0,6 1 0,-7-1 32,8-1-16,-12-2-16,6 2 32,8 1 0,-3 1-48,1-4 16,-12 0 0,12 0 16,0 0 16,0 2-16,-1-2-16,-11 0 0,13 0 0,-1 0 0,-8 0 32,10 0-32,-14 0 0,4 0 32,7 0-16,-8 0-32,4 0 16,-7 0 0,4 0 0,-1 0 0,1 2 0,-1-2 16,-3 0-16,4 3 0,-2-3-16,2 0 16,-1 3-16,-3-3 16,5 3 16,0-3 0,6 3-48,-7-1 48,-4-2-16,13 2-16,-10 1 0,11 1 16,-3-1 16,-11-3-16,5 4 16,11-2 0,-4-2 0,-1 0-16,-11 0 0,10 0 16,-4 2 0,8-2-16,-9 0 32,-5 0-32,13 0 0,-8 0 0,-1 0 0,3 3 0,-7-3 0,4 0 0,1 3 16,0-3-16,-1 0 16,-4 0-16,4 3 0,1-3 16,-1 0 0,0 0-16,-4 0 0,3 0-16,9 3 0,-9-1 16,9 0 0,-12-2 0,5 3 16,8-3 0,-1 4-16,-1-4 0,-11 0 0,14 2 0,1 0 0,-1 1 16,-1 0-16,-13-3 0,14 3 0,-2-3 0,-8 0 16,8 0-16,-12 0 0,1 3 16,4-3 0,-3 0-16,0 0-16,-2 0 16,1 0-16,1 0 16,-2 0 16,1 0-32,-1 0 16,0 2 0,0-2 0,0 0 16,1 0-16,-1 2 0,0-2 0,1 0 0,0 0 0,1 3 16,-1-3 0,-1 0-16,2 0 16,-1 0-16,2 0 0,0 0 0,-3 0 0,2 0 0,-1 0 32,0 0-32,3 0 16,-4 0-16,1 0 0,2 0 0,-2 0 16,1 0 0,-2 0-16,1 0 16,1 0 0,-2 0-16,2 0 16,-2 0-16,2 0 0,0 0 0,-1 0 32,3 0-16,-4 0-16,3 0-16,1 0 32,0 0-16,1 4 0,-5-4 0,3 0 48,1 0-48,0 0 0,1 0 0,-5 0 0,3 0 16,-2 0 0,1 0-16,0 0-16,-1 2 16,-1-2 0,0 0-16,2 0 32,-2 0 0,0 0-32,0 0 16,0 0 16,0 0-16,0 3 0,0 0-32,0-2 32,0 4-16,0-5 16,0 4-16,0 1 32,0-2-16,1 0 0,-1-3 0,1 3 0,2 1-32,-1 0 32,2 7 0,-4-11 0,5 0 16,-3 3 0,3 2 0,-4-3-16,-1-2 0,3 3-16,-3 1 16,2-2 16,0-2-16,-2 0 0,0 2 0,0 1 0,0 0 0,0-3 0,-4 4-16,4-1 16,-2-1-16,2-2 16,-2 3 0,-1 0 0,3 0-32,-2-1 48,2-2-16,0 3-16,0 8-16,0-8 16,0 11 0,0-14 16,0 2-32,0 13 16,3-12 16,1 14-16,-4-17 16,2 11 0,3-7 16,-1 8 16,1-9 64,-5-3-96,6 5-32,5 8-784,-10-13-1361,3 0-1505,-4 0 3682,0 0 0</inkml:trace>
  <inkml:trace contextRef="#ctx0" brushRef="#br0" timeOffset="-34270">1114 1032 528,'0'0'0,"0"0"0,-2-2 96,-1 1-48,3 1 0,0-1 32,0 1-80,0 0 80,0-1 48,0 0 32,0-1 0,0 2-160,0-3 192,0 2-16,0-2 0,0 2 16,0 1-192,0-3 193,0 0 31,0 2 0,0 0-16,0 1-208,0-1 208,0-1-32,0 0 0,3 1 0,-3 1-176,3-3 160,3 1-16,5 1-16,-8-2 0,-3 3-128,5-2 128,1 1 1,-1 1-1,0-1-32,-5 1-96,3 0 64,1 0 0,2 0-16,-2 0-32,-4 0-16,5 0 32,6 0-32,-7 0 48,8 0-16,-12 0-32,12 0 48,-1 2 0,3 1 16,1-3 0,-15 0-64,19 3 80,0-1-32,1 1 32,-1-3-16,0 0 0,-1 0 16,-1 0 0,1 3 0,-18-3-80,18 0 96,-2 0-16,-2 0-16,0 0 0,-14 0-64,13 0 48,1 0-16,-4 0 0,-5 3 16,-5-3-48,14 0 16,-10 2 0,8-2-16,-8 4-16,-4-4 16,6 3 0,4 1-16,-5 1 16,5-2 0,-10-3 0,5 5 0,7-2 0,-6 8 16,8-11 0,-14 0-16,13 3 16,0 0 32,1-3 16,0 0 32,-14 0-96,13 0 97,1 0-17,-2 0 16,-1-2-48,-11 2-48,14-1 48,-2 0 0,2-2-32,-2 1 16,-1 0-16,-11 2-16,11 0 16,-7-1 0,8 1-48,-8 0 16,-4 0 16,5 0 0,-2 0 0,1 0 0,-4 0 0,5 1 0,-5-1 0,4 5-16,1-2 0,1 1-16,6 0 32,-8 0 32,7 1 0,-8-3-16,10 1-16,-13-3 0,4 2 16,10-2 0,-4 0-16,1 0 16,-11 0-16,11 0 0,0 0 32,1-1 48,-1-3 0,-11 4-80,12-4 80,1-1 16,1 2-32,1-1-16,-15 4-48,15-6 64,0 1 16,-3-4-16,1 7-16,-13 2-48,11-4 16,-1 0 16,-5 3-16,5-1 16,-10 2-32,4 0 48,-1 0-32,0 0 32,-3 3-48,0-3 0,0 4-272,-3 10-656,-8-2-1105,8-2-1809,3-10 3842,0 0 0</inkml:trace>
  <inkml:trace contextRef="#ctx0" brushRef="#br1" timeOffset="98208.72">607 1057 864,'0'0'0,"0"0"0,0-6 96,-1-8-48,1 10-16,-4-6 16,4 10-48,0-2 64,-3 0-16,1 1 32,2 0-16,0 1-64,-3-1 32,3 1-16,-3 0 0,3 0 16,0 0-32,-2 0 48,-1 0 32,0 0 16,1 0 32,2 0-128,0 0 144,0 0 32,0-2-15,0 0 47,0 2-208,0 0 192,0-2 0,0 2-16,0 0-48,0 0-128,0 0 64,0 2-16,0 3-32,0-1-16,0-4 0,0 11-16,-3-9 16,0 3-16,3 7 32,0-12-16,0 2 16,0 2-16,0-1 16,0 1 16,0-4-32,1 5 80,4-3 16,0 1 0,0-3 0,-5 0-96,13 0 96,-10 0-32,3 0 0,5 0 16,-11 0-80,4 0 64,1 0-16,-2 0 0,-2 0-16,-1 0-32,2 0 64,-2 3 0,0-1 17,-3 1 15,3-3-96,-3 5 96,-9-3 32,10 2 0,-2-2 0,4-2-128,-11 3 160,8-3 16,0 0-16,-1 0-16,4 0-144,-4-3 160,0-1-48,-1-7 0,2 8-32,3 3-80,-4-11 80,2 5-80,-2-6 16,4 7 48,0 5-64,0-11 0,0 6 16,0 2-32,0-2-64,0 5 80,0-2-48,2 1-48,0 1 48,-2 2 16,0-2 32,0 11 0,0-7 48,-5 13 32,1-6 0,4-11-80,-14 14 48,11-2-48,-9 1-320,9-1-608,3-12 928,-22-1-1601,22 1-1280,0 0 2881</inkml:trace>
  <inkml:trace contextRef="#ctx0" brushRef="#br1" timeOffset="82567.72">511 1077 1072,'0'0'0,"-4"-4"240,-6-8 48,10 12-288,-3-3 352,-1-9-31,-1 9 15,2 0-48,3 3-288,-3-4 224,0 2-48,0 1-32,0 0 16,3 1-160,-3-2 160,3 1 0,-1-1-32,-2 2 16,3 0-144,-4 0 128,2 0-31,2 0-1,-5 0-48,5 0-48,-2 0 32,0 0-16,-3 0 0,1 0 32,4 0-48,-11 3 32,8-3 16,-1 3 0,-10-3-16,14 0-32,-2 0 32,-14 0-16,5 3 16,7-3-32,4 0 0,-14 3 0,9-3 32,-11 3-16,12-3-16,4 0 0,-14 3 16,10 0-32,-11 1-16,12 1 32,3-5 0,-10 10 0,6-7-32,-5 1 0,5 7 32,4-11 0,-4 2 0,1 11 16,-2-10 16,1 7-32,4-10 0,-4 3 32,1 1-32,3 7 0,0-8 0,0-3 0,0 4-16,0 9 48,0-10-48,0 9 16,0-12 0,0 4-32,0 9 32,0-8 0,0 11 0,0-16 0,0 11 0,0-11 0,0 4 0,0 13 0,0-12 32,0-5-32,0 16 0,0-16 0,0 13-16,0-2 32,0 3-16,0-2 0,0-12 0,0 12 0,0 0 16,0-8-16,0 10 16,0-14-16,0 4 0,0 12 16,0-4-16,0-1 0,0-11 0,0 11 0,0 3 0,0-1 16,0 1-32,0-14 16,0 14-16,2-1 16,0 1-32,1-1 16,-3-13 16,2 14-32,2 1-16,-3-2 48,2 1-16,-3-14 16,2 13 16,1 2 0,-2-4-16,1 2 0,-2-13 0,2 11-32,-2-1 32,0 1 16,0-6-16,0-5 0,0 16 0,2-13 16,-2 13-32,1-6 16,-1-10 0,2 4 0,-2 11-16,2-10 32,-2 9 0,0-14-16,0 5 0,0 8 0,1-8-16,0 9 0,-1-14 16,2 4 16,1 11-32,0-11 32,0 10-16,-3-14 0,2 10 0,1-6 16,-1 13-16,0-6 0,-2-11 0,1 11 0,1 1 0,0-2 0,-1 2-32,-1-12 32,1 12-16,0-2-32,0 2 32,-1-1 16,0-11 0,0 10-16,0 2 32,0 0-16,0-1 0,0-11 0,2 11 0,-2 0-16,0-7 32,1 8-16,-1-12 0,2 4 0,-2 8 0,0-7 0,2 10 0,-2-15 0,2 11-16,-1-1 16,1 1-16,-1 0 16,-1-11 0,1 12 0,0-9 0,0 14-16,2-6 16,-3-11 0,4 13 32,1-1-16,-2-1 16,0 2 0,-3-13-32,5 12 0,-3-2 0,3-6 0,-3 10 0,-2-14 0,2 3 0,1 13 0,1-13 0,-3 11 0,-1-14 0,2 4 16,-1 12 0,1-11-16,-1 10-16,-1-15 16,2 11 0,-2-7 16,0 10 0,0-11-16,0-3 0,0 13 0,0-10 16,0 10 0,0-9-16,0-4 0,0 12-16,0-1 16,0-7-16,0 13 16,0-17 0,0 10 0,0-5 0,0 13 0,0-6-16,0-12 16,0 14-16,0-1 0,2 1 16,0-1 0,-2-13 0,1 13 16,1 0-16,-1-1 0,0 0 0,-1-12 0,1 11-16,0 1 32,1 0-16,1 0 32,-3-12-32,2 12 0,1-1 0,2 0 0,-5 0 0,0-11 0,3 4 0,-1 13 0,-1-15 32,1 10-16,-2-12-16,1 4 16,-1 7 0,0-7 0,0 8 0,0-12-16,0 4-16,-4 11 16,-1-4 0,2 0-16,3-11 16,-5 12-32,1-1-16,0 0 0,1 1 0,3-12 48,-5 12 16,1 1-16,-7-3 32,11 1 16,0-11-48,-4 11 64,1-7-16,-2 7 16,-5-8 0,10-3-64,-3 4 80,-2 8 32,1-9-16,-6 1-80,10-4-16,-4 12 48,1-9 0,-1 0 0,-7 11 48,11-14-96,0 0 80,-4 3-16,0 1 16,0 0-16,4-4-64,-11 11 48,11-11 48,-4 3 0,-7 1 16,11-4-112,-3 4 144,-1-2 17,-8 3 31,9-2-16,3-3-176,-12 4 224,7-2-16,-8-2-16,3 0 0,10 0-192,-11 0 208,0 0-16,0 0-32,-1 0 32,12 0-192,-11 0 160,7 0 65,-12-2-17,11-2 32,5 4-240,-13-5 320,8-6-64,-6 8 32,6-11-32,5 14-256,-11-10 160,8-2-16,-8 1 17,8 6-49,3 5-112,-3-13 64,-1 10-16,1-10 0,0 9 0,3 4-48,-4-3 32,2-2 0,-1 4-80,3 0 0,0 1 48,-2 0-881,2 2-1920,-2 9-2850,2-11 5651</inkml:trace>
  <inkml:trace contextRef="#ctx0" brushRef="#br1" timeOffset="82680">10415 1165 736,'0'0'0,"0"-4"496,0 4-496,0-6 224,0-5-48,-3 10 16,0-1 64,3 2-256,-2-2 289,-3 0 31,2 0-64,-1 1-16,4 1-240,-4-1 208,2 1-32,-1-1 16,-1-1 16,4 2-208,-2-1 240,-1 0 17,0-1 31,3-1 0,0 3-288,-2-3 304,2 1-48,-3-1-32,3-1-64,0 4-160,-3-5 96,0 3 0,3-1-64,-2 0 16,2 3-48,-3-3 16,-1 2 0,-1 0-16,2-1 0,3 2 0,-12 0 0,9 0 0,0 0-16,-9 0 16,12 0 0,-3 0 0,-8 3-16,7 1 16,-9-1 0,13-3 0,-4 3-16,-8 2 0,9-1 0,-9 1 48,12-5-32,-2 3 0,0 2 32,-3 6-16,2-9-64,3-2 48,-3 5-16,1 6-32,-2-8 16,2 2 16,2-5 16,-3 13 0,0-9 16,1 9-16,-1 0-16,3-13 16,0 11 0,-3 2 0,3 0-16,0 2 16,0-15 0,0 15 32,0 2-16,3 3 32,1 0-32,-4-20-16,4 19 32,7 0 0,-7-1-48,3 1 32,-7-19-16,13 16 32,-7 3-32,6 0 32,-7-3-32,-5-16 0,16 20 16,-10-1-16,7 0 16,-8 3 0,-5-22-16,12 20-16,-9 1 32,2-2-16,1-1 0,-6-18 0,4 18 0,2 2-16,-1-2 16,1 6-32,-6-24 32,5 21 16,1 3 0,-1 1-32,-1 1 16,-4-26 0,6 26-32,1-1 16,-3 0 16,2-2-16,-6-23 16,6 24-16,5 0 16,-7-1 0,1-3 0,-5-20 0,13 21 0,-8-1 0,-1-1-16,7 1 0,-11-20 16,2 19-16,3 1 0,0-1 0,1 1 16,-6-20 0,6 18 0,-2-1 0,1 0 0,-1-1 0,-4-16 0,4 17-16,1 0 16,-1 0 0,0 3-16,-4-20 16,2 20 0,1-2 0,1 5 0,-2 0 0,-2-23 0,3 20 0,-1 3-16,0 1 16,-2-2 16,0-22-16,1 21 16,0-2 32,1-3-16,-2 3-16,0-19-16,0 18 32,0-1-16,0 0 16,0-1 0,0-16-32,0 17 16,0-2-16,0 2 0,0 1 0,0-18 0,-3 18 0,3-1 0,0 1 16,0 1-16,0-19 0,0 17 16,0 4-16,0-3 0,-1 0 32,1-18-32,0 16 32,0 0 17,0-3 47,-4 0-16,4-13-80,-3 10 96,-1-5 80,-1 7 32,-7-9 48,12-3-256,-3 5 336,-10-2 64,1 0 16,1-3 1,11 0-417,-13-2 368,-4-1-80,0-1-80,-3-9-64,20 13-144,-18-4 112,1-9 0,1 8 0,0-10 0,16 15-112,-15-10 80,0 3 0,-1-6-32,1 8 16,15 5-64,-14-12 32,0 7-16,3-6 32,0 6 17,11 5-65,-11-14 80,0 10 32,0-9 0,7 2 16,4 11-128,-15-11 112,13-1 48,-2-1-48,1-2-64,3 15-48,-2-15 48,2 0-64,0 2-16,11 1-32,-11 12 64,6-10-352,12 4-545,-3-6-864,0 7-1088,-15 5 2849,17-11-4738,-17 11 4738</inkml:trace>
  <inkml:trace contextRef="#ctx0" brushRef="#br0" timeOffset="-32797">5054 1217 736,'0'0'0,"-10"0"176,5-2-64,5 2-112,-13-4 128,10 2 16,-1-1 64,0 0 16,4 3-224,-4-4 208,-6 2-48,7 0-63,-1-1-33,4 3-64,-2-1 64,2 0-32,0-1 32,0 1 0,0 1-64,0-2 112,0 0-16,1 1 0,4 0 0,-5 1-96,3-4 64,1 3 16,-2-1 0,-1 2-48,-1 0-32,3-2 64,-2 0-32,1 2-32,-2-1 32,0 1-32,0 0 16,0 0 0,0 0 0,0 0-16,1 3 16,1-3 16,0 0 48,-2 0-80,1 0 96,4 0 48,6 0 16,-8 0 0,-3 0-160,12 0 128,-9 0 0,9-2 1,-9 2-33,-3 0-96,13-1 80,-1 1-32,0 0 0,0-2-32,-12 2-16,12 0 32,1 0-16,-2 0-16,-1 0 16,-10 0-16,11 0 16,-5 3-16,8 1 16,-3-4 0,-11 0-16,13 2 32,-1-2-32,2 3 0,-1 0 0,-13-3 0,12 0 0,0 1 0,-1-1 16,2 0 0,-13 0-16,10 4 0,-4-4 16,9 0-16,-5 0 32,-10 0-32,12 0 48,0 0-32,2-2 16,-1-1 16,-13 3-48,14-1 48,2-4 16,-3 3 0,1-3 0,-14 5-64,15-3 96,-2 2 0,2-1-32,-2 0 0,-13 2-64,14-3 48,-1 1 16,1 2-32,0-2 16,-14 2-48,13-1 16,1 1 0,-2 0 0,1 0 0,0 0 0,-13 0-16,14 0 16,-1 0 16,1 0 0,-3 0 0,-11 0-32,14 0 16,-3 3 16,2-3 16,0 0-48,-13 0 0,15 0 64,-2 0-32,2 0-16,-1 0 48,-14 0-64,14 0 32,2 0 32,1-2-16,0 1-16,-17 1-32,18-2 80,-2 2-48,-3-1 33,1 1-1,-14 0-64,12 0 48,-6 0-16,7 0-16,-8 0-16,-5 0 0,10 0 0,-7 0 16,1 0 32,2 0-48,-6 0 0,3 0 0,2 3 16,-1 0-32,-1-3 32,-3 0-16,0 0 48,3 2 0,-1-2 32,0 3 0,-2-3-80,2 0 128,-1 3 32,1-3 16,0 2 0,-2-2-176,2 3 80,3 0-624,-1-1-897,-4-6-736,0 4 2177,2-1-3169,-2 1 3169</inkml:trace>
  <inkml:trace contextRef="#ctx0" brushRef="#br1" timeOffset="86643.72">1645 1280 1424,'0'0'0,"0"0"0,0 0 256,2-2-112,3 1 32,5 0 65,-10 1-241,4-2 320,1 2 48,8-2-80,-9 2-112,-4 0-176,11 0 112,-6 0-64,6 2-16,-6 1-16,-5-3-16,6 4 32,4 1-32,-8 6 0,2-6 0,-4-5 0,3 13 0,-1-8-32,2 12 32,-1-3 0,-3-14 0,4 15 16,0 2 0,1 0-16,0 3 16,-5-20-16,11 19 16,-7-3 0,10-1 0,-5 0 16,-9-15-32,12 13 32,2 0 16,-2-2 16,2 1 0,-14-12-64,14 4 80,1 9 0,-1-10 32,1 9 0,-15-12-112,13 1 113,-1 4-17,1-1-16,-3 0 32,-10-4-112,5 11 96,-1-11 0,1 4 16,-2 0 0,-3-4-112,0 2 128,0 1 16,-3 2 16,-2-1 0,5-4-160,-2 4 176,-12-1 16,10 2-16,-12 6 16,16-11-192,-4 2 145,-9 3-1,10-2 0,-2 2-16,5-5-128,-3 2 144,-1 1 0,0 0 32,1-1 0,3-2-176,-3 0 208,3 3 16,0-3-32,1 0-32,-1 0-160,2 0 144,2 0-48,2 0-47,5-2-49,-11 2 0,4-1-273,6-1-479,-6-3-561,7 2-527,-11 3 1840,2-15-1761,2 10-736,-4 5 2497</inkml:trace>
  <inkml:trace contextRef="#ctx0" brushRef="#br1" timeOffset="91519.72">5486 1360 1952,'0'0'0,"0"-4"577,0-6-225,-5 5-32,5 5-320,-2-4 400,-1 3 112,3 0-15,-4 1-145,4 0-352,-2 2 160,-3 16-160,3 2-32,-2 5 48,4-25-16,0 30 32,0 3-16,4 1-16,1 0 16,-5-34-16,12 35 32,-6 2-32,7 1 16,-9 1 16,-4-39-32,13 41 16,-10-2 16,9-1-16,-10 2 0,-2-40-16,2 36 16,0-1 0,-2 1 16,-4-4-16,4-32-16,-9 34 0,4 0 0,-8 0 0,2-3 16,11-31-16,-11 27 16,7-2 32,-10-4-48,12-3 0,2-18 0,-3 19 16,3-2-16,0-1 0,0 2 16,0-18-16,2 16 0,1-4 32,3-1 32,5-8 48,-11-3-112,4 11 208,1-9 64,6 1 48,-10 0 33,-1-3-353,4 2 368,-1-2 32,-1 0 48,-1 0-16,-1 0-432,3 0 481,-1 0 15,-1 0-32,1-3 16,-2 3-480,2-5 448,0 1-207,1 0-578,0-1-1071,-3 5 1408,1-14-2914,1 8-2112,-2 6 5026</inkml:trace>
  <inkml:trace contextRef="#ctx0" brushRef="#br1" timeOffset="87015.72">1988 1349 784,'0'0'0,"0"0"0,-4-1 336,-1 0-160,-7 0 16,12-1 80,0 2-272,-4-2 384,0 2 17,0 0-33,-1 0-64,5 0-304,-9 0 192,5 0-64,0 5 16,-6 7 48,10-12-192,-5 10 224,-8 4 16,2 3-47,0 1-65,11-18-128,-14 21 96,2-1-64,0-2 0,-2 1-32,14-19 0,-12 20 48,-1 0 0,0-4 16,0 2-16,13-18-48,-13 15 48,3-3 32,-1 0 32,7-2 16,4-10-128,-15 5 160,11 7 16,-10-8 32,11 0 16,3-4-224,-5 3 240,-6 2 1,9-3 15,-1 2 0,3-4-256,-3 0 272,3 0-16,-3 0 48,1 0-16,2 0-288,0-2 256,-3 0-80,3 1-47,0 0-65,0 1-64,0 0-32,-3 0 16,0 0-32,1 4 32,2-4 16,-3 4 0,1 8-16,2-8 48,-3 11 16,3-15-48,0 11-337,0 2-1984,0 0-2353,0-13 4674</inkml:trace>
  <inkml:trace contextRef="#ctx0" brushRef="#br1" timeOffset="92359">14536 1484 352,'0'0'0,"0"0"0,-4-12 64,0 9-16,-7-13 32,8 12 16,3 4-96,-4-11 160,-9 8 0,11-1 16,-3 0-32,5 4-144,-3-1 96,-2-2 48,2 1 16,3 1 48,0 1-208,0 0 272,1 0 49,4 0 31,0 0 0,-5 0-352,14 0 304,-10 0-48,9 3-16,-2 1-48,-11-4-192,6 2 209,9 1 15,-3 0-16,1 0-32,-13-3-176,15 3 176,-2 0-48,1 0 16,0 1-32,-14-4-112,17 2 112,-2-2 16,3 0-32,0 0 0,-18 0-96,21 0 96,1 0-16,1-1 48,3-4-48,-26 5-80,26-3 64,2-3 0,-2 0-16,3-5-31,-29 11-17,25-1 16,-2-3 0,-3 2-16,-5 0 16,-15 2-16,5-1 0,-1 1 0,-2 0 32,-2 3 0,0 0 16,0-3-48,-2 4 96,-11 7-16,9-8 48,4-3-128,-19 5 144,19-5-144,-11 13 192,-3-10-16,2 9-272,-1-9-608,13-3 704,-11 12-2001,7-9-1825,4-3 3826</inkml:trace>
  <inkml:trace contextRef="#ctx0" brushRef="#br1" timeOffset="91806">14755 1809 688,'0'0'0,"4"-23"352,7 2-32,-6-5-16,-5 26-304,5-22 336,-1 5 65,-3-1 47,1 1 32,-2 17-480,1-17 480,-1 4-32,0-2-47,0 3-1,0 12-400,0-6 400,0-11 32,0 7-32,0-3-15,0 13-385,0-12 304,-3 2-112,3-1-80,0 4 0,0 7-112,-2-12 64,2 8 0,0 1-16,0-2-16,0 5-32,0-4 48,0-1-48,0 4-16,0 1 0,0 0 16,0 0-48,0 0 32,0 4-16,0 9 0,0-13 32,0 11-32,1 4-16,0 3 0,2-1 0,-3-17 48,4 17-32,-2 0 32,0-1-16,3 1 16,-5-17 0,2 17 0,3-1-16,-2 1 16,2-2 0,-5-15 0,4 17 0,-1-1 0,-1 1 16,0 0-16,-2-17 0,0 19-16,1 1 0,-1 2-16,0-3 0,0-19 32,0 22 0,0 0 0,0 1 16,0 0-16,0-23 0,0 24-48,-1-2 48,1 0-16,-4 0 0,4-22 16,0 21 48,0 1-48,0-2 0,0-20 0,0 16 0,0-16 0,0 14-16,2 1 0,0-2 32,-2-13-16,4 12 16,-4-12-16,5 12 16,-1-7-16,-2 9 0,1-11 0,-3-3 0,1 11 16,1-9 16,0 9-16,-1-7 0,-1-4-16,0 4 0,0 8 0,0-9 0,-3 0 16,3-3-16,-3 11 0,0-9 0,1 10 16,2-9-32,0-3 16,-3 2 0,1 2 16,2 1-16,0-1 16,0-4-16,0 11 16,0-7 16,0-1-16,0-3-16,0 3 32,0-3 0,1 2-32,0 1 32,-1-3-32,3 0 16,-1 3 0,2 0 16,1-1-16,-5-2-16,4 0 0,0 3 0,0 0 0,1 0 0,-5-3 0,4 5 32,0-4-16,1 2 32,2-3 0,-7 0-48,5 4 64,0-4 32,-2 2 0,-1 1 48,-2-3-144,1 4 144,-1-4-16,0 0 32,-3 0-16,3 0-144,-3 1 145,-10-1 31,1 3-32,0-3 0,12 0-144,-16 0 128,-2 0-16,1 0-16,-3 0-16,20 0-80,-22 0 48,3-3 16,0 0 16,1-2 0,18 5-80,-17-4 80,2-2-32,1 3-16,3-9-16,11 12-16,-12-1 16,1-3-32,-1 2 16,0 1-16,12 1 16,-12 0-32,0 0-16,10 0-32,-2 3-64,4-3 144,-3 11-192,3-9 16,5 13 16,8-11 64,-13-4 96,18 12-64,9-8 80,6 1 0,6-2 32,-39-3-48,42 5 16,2-2-16,-3-3 0,-5 0 0,-36 0 0,35 0 16,-3 0-16,-3 0 0,-1-1 16,-28 1-16,25-4 16,-4 1 0,-3 1-32,-4 0 48,-14 2-32,14-2 0,-4 0 32,-5 0 16,-1 0-32,-4 2-16,5-3 80,-3 0-48,-1 3 32,-1-1-32,0 1-32,-3-2 16,0 0 32,-1 2-80,-9 0 64,13 0-32,-4 0 0,-9 4-48,10-3 64,-12 2-16,15-3 0,-3 5 32,-15-1-32,15 7-48,-13-8-64,16-3 112,-11 3-448,6 1-433,-6 0-703,7 0-706,4-4 2290,-23-12-2112,23 12 15,0 0 2097</inkml:trace>
  <inkml:trace contextRef="#ctx0" brushRef="#br1" timeOffset="85847.72">1130 1966 2096,'0'0'0,"0"0"385,0 0-385,0-2 208,1 2-48,0 0 96,4 0 96,-5 0-352,4 3 368,0 0-80,7 2-128,-7 7-96,-4-12-64,14 4 49,-9 8-1,9-9 32,-2 8 48,-12-11-128,12 2 176,0 1 32,2 2 0,-3-4 0,-11-1-208,14 0 192,1 0-32,0 0 32,2 0-16,-17 0-176,18 0 192,3-3-32,-1-1 1,2-6-1,-22 10-160,23-5 112,0-7 0,0 6-16,1-7 0,-24 13-96,24-11 64,-1 0 16,-4 6-16,-1-7-16,-18 12-48,16-4 64,-3-1-32,-1 0 32,-8 1 16,-4 4-80,11-5 112,-8 0 32,0 2 32,-1-3 64,-2 6-240,1-4 224,-1-1 17,0 1-49,0-1-64,0 5-128,0-6 128,0 2 0,-3-2 32,-1-5 32,4 11-192,-11-4 224,7-7 16,-12 7-32,3-10-16,13 14-192,-14-5 144,-2-10 1,-1 3-33,-1-1-32,18 13-80,-19-14 112,0-2-16,0 1-16,0-1-16,19 16-64,-18-13 32,0 0-80,0 9-160,2-7-305,16 11 513,-14 0-1104,0 0-913,1 2-816,0 10-1153,13-12 3986,0 0 0</inkml:trace>
  <inkml:trace contextRef="#ctx0" brushRef="#br1" timeOffset="89343.72">2648 1752 656,'0'0'0,"0"0"336,-2 0-176,2 0-160,-3-1 224,3-1 80,0 2 64,0-3 17,0 3-385,-4-2 352,4-1-48,-1 2-64,1 0 32,0 1-272,-3-2 272,3 1-16,-3 1 33,1 0-1,2 0-288,-4 0 256,1-1 16,3 1 16,-2-2-48,2 2-240,-2 0 240,2-1-32,-3 0-32,3-1 17,0 2-193,0-1 160,-4-1 16,4-1-32,0 1 16,0 2-160,-2-4 112,-1 1 0,1-1 16,-2 1-64,4 3-64,-11-1 96,8-4 0,-10 2-48,0 0 16,13 3-64,-12-3 16,-3 0-32,0 2 16,0 1-32,15 0 32,-14-2-32,-2 2-16,2 0-32,-1 0 32,15 0 48,-14 3-48,1 2 16,0 7-16,1-11 32,12-1 16,-12 5-80,-1 8 16,2-9 16,-2 9 48,13-13 0,-3 5-16,-13 10 0,12-10 16,-7 8-32,11-13 32,-3 2-16,1 9 0,-1-11 32,0 4-16,3-4 0,-2 4 0,2 7 32,0-9-48,0 3 16,0-5 0,0 10 16,2-7-32,-2 1 32,1 1-16,-1-5 0,2 4 0,-1-1 16,3 1-16,-4-1 32,0-3-32,2 4 16,-1-2 0,1 2-16,0-1 0,-2-3 0,0 3 0,0-1-16,0 2 0,0 0 0,0-4 16,0 5 0,0-2 0,0 1 16,0 0-16,0-4 0,0 5 16,0-1-16,0-1-16,1 9 0,-1-12 16,3 0 0,3 3 0,6 2 16,-6-2 16,-6-3-32,16 2 16,-3 0 16,1-2-16,-1 0 0,-13 0-16,15 4 16,-1-4-16,-2 2 0,1 1 0,-13-3 0,12 3 16,1-3-16,0 2 0,0-2 0,-13 0 0,12 3 16,1-3-16,-1 0-16,1 3 32,-13-3-16,12 0-16,1 0 16,1 2 16,-1-2-16,-13 0 0,14 0 0,-3 3 0,0-3 0,-5 5-16,-6-5 16,13 1 0,-8 4-16,7-1 0,-9 7 0,-3-11 16,4 3-16,-1 9 0,1-8 0,-4 11 0,0-15 16,2 10-32,-1 2 16,1 0 0,-2 2 0,0-14 16,0 12-16,0-1 0,0 3 16,0 0-32,0-14 32,0 13 0,0 1 0,0-1 0,-3 1 16,3-14-16,0 13-16,-4 1 32,1-3-16,-1 0 16,4-11-16,-12 12 16,9-1 16,-9 2-32,8 3 32,4-16-32,-13 15 32,0 1 0,0-1 16,2-11-16,11-4-32,-14 13 32,1-9 0,-2 8 32,0-8 48,15-4-112,-13 3 128,-3 2 48,-1-3 0,0 1 16,17-3-192,-18 0 192,0 0 65,2 0-17,3-3 32,13 3-272,-11-3 320,8-9 0,-10 9 0,10-11-16,3 14-304,-4-11 256,-1-4-47,3-3-33,-2 0-32,4 18-144,-3-19 64,3 1 0,0-1-48,0 1-16,0 18 0,2-16 0,1 2-32,1 9-32,0-8-32,-4 13 96,4-2-96,2-2 0,-2 0-16,9-1-16,-13 5 128,4-2-129,11 0 17,-4-1 32,0 1 32,-11 2 48,14-2-32,-1 2 16,1 0 32,-3-1-16,-11 1 0,14-1 0,-4 1 16,-4-1-16,7-1 0,-13 2 0,5-1 0,8 0-16,1 1 0,-3 0-16,-11 0 32,14 0-96,1 0-48,2 0-16,3 0 16,-20 0 144,20 2-96,0 1 16,2-3 32,-1 0 16,-21 0 32,25 0-16,0 0 32,2 0-16,-1-1 0,-26 1 0,26-4 16,0-2-16,0-6-32,0 1 16,-26 11 16,28-14-48,1-2 32,-6 0 80,2 0-32,-25 16-32,21-15 64,-4 1 32,-4-1 32,-8 1 48,-5 14-176,12-13 224,-12-2 16,2 2-32,-2-1-15,0 14-193,0-13 160,-2 0-64,-12-1 0,11 2-48,3 12-48,-16-11 16,4 0 0,-2-1-32,1 7 32,13 5-16,-13-14 16,-1 9-16,1-7 0,-1 8-16,14 4 16,-13-11-32,0 7-16,2-1 64,7 3-16,4 2 0,-14 0-48,12 0-48,-2 0-128,1 1-97,3-1 321,-5 12-288,1-2-16,2 3 64,-1 3-16,3-16 256,-3 17-176,0 2-16,3 1-48,0 5 32,0-25 208,0 26-193,0 2 49,0 2 48,0 1 32,0-31 64,0 31-80,-3 2 16,0 1 0,2 0 16,1-34 48,-5 34-32,-6-2 16,11 0-16,0-5 32,0-27 0,0 23 0,1-8 16,10-3 0,2-9 0,-13-3-16,14 2-16,7 2 32,3-4-16,3 0 16,-27 0-16,29-2 48,-1-1 0,1-1-16,-4 0 0,-25 4-32,25-5 32,-3 0 16,-4 2 16,-2-9 16,-16 12-80,14-3 112,-1-3 16,-3-5 1,1 9 15,-11 2-144,6-5 144,6 1 32,-8-1 32,7-6-32,-11 11-176,4-4 224,0-7-32,0 8 0,1-9 0,-5 12-192,3-4 224,0-7 0,-1 6 1,0-13-33,-2 18-192,1-11 208,-1-4-16,0 0-32,0 1-32,0 14-128,0-17 128,0 0-48,0-2-32,-3 3-32,3 16-16,0-17-16,0 2-16,0 4 16,0 6-48,0 5 64,2-11-64,-1 10 32,3-3-16,-3 1-16,-1 3 64,1-2-128,3 1-80,-1 1-112,-1 0-81,-2 0 401,3 4-464,0 10 48,0-2 112,-1 2 64,-2-14 240,3 17-176,-1 2 16,1 0 48,0 2-16,-3-21 128,4 21-128,0 1 15,1 2 17,-1 3 16,-4-27 80,6 23-48,0 2 16,4-2 16,-5-2 16,-5-21 0,4 18 16,9-2-16,-9-4 16,8-8 0,-7 7 16,-5-11-32,11 0 32,-4 5 48,4-2-16,-11-3-64,6 0 129,7 0 47,-7 0 16,9-5 48,-5 1 32,-10 4-272,7-13 304,7 8-16,-3-13 0,0 4-32,-11 14-256,11-18 241,4-3-49,-3-1 48,3-3-32,-15 25-208,12-25 160,2-5 32,0 1-32,-1-2-16,-13 31-144,14-29 128,-1 2-48,-3 1 0,-5 2-64,-5 24-16,3-23 32,-1 4-32,-1 6-32,-1 9 0,0 4 32,0-4-96,-3 3-112,-8 1-80,9 11-16,2-11 304,-12 13-336,8 4 32,-12 4-17,14 3 1,2-24 320,-11 27-336,11 0 16,0 0 32,0 0 32,0-27 256,2 27-208,9-3 64,2 0 31,3-2 65,-16-22 48,22 22-16,0-5 64,3-3 33,6 2-65,-31-16-16,30 3 128,6 11 32,0-14 96,5 2 112,-41-2-368,41 0 16,1 0-880,-1-3-1618,-2-12-2480,-39 15 4962,0 0 0</inkml:trace>
  <inkml:trace contextRef="#ctx0" brushRef="#br1" timeOffset="84633">11424 1939 1920,'0'0'0,"0"0"0,0-4 545,0 1-273,0-10 0,0 11 112,-5 0 160,-7 0 49,9 1-81,-11 1-144,14 0-368,-5 0 192,-10 4-80,4 0-32,0 10 16,11-14-96,-11 4 80,0 8 0,0-7 16,7 10 0,4-15-96,-15 5 96,10 10-32,-10-4 0,10-1-16,5-10-48,-3 15 32,-2 0 17,5 1 15,0 0-48,0-16-16,1 16 48,11 2 0,-1 2-32,0 2 32,-11-22-48,14 19 0,0 2 16,1-1-32,-1-1 16,-14-19 0,15 19 0,2-1 0,1-1 0,1-3 32,-19-14-32,21 11 64,2-7 32,-2 7-16,0-11 32,-21 0-112,21 3 128,-3-3 16,-2 0 16,-2-3 32,-14 3-192,13-5 208,-1-9 16,-1 9 16,2-12 17,-13 17-257,6-14 240,7-3 16,-8-3-16,7 0-240,-12 20 0,5-21 16,-2-2-32,3-1 16,-3-3 192,-3 27-192,0-26 176,0-4 208,-3 2-16,-9-2-47,12 30-321,-12-30 320,-2 4-256,-1-2-48,-1 4-32,16 24 16,-20-20-64,0 4 16,0 4-48,1 9 16,19 3 80,-20-1-48,-1-1-49,2 2 1,-1 11-32,20-11 128,-20 4-112,2 12 32,-1-4 0,4 3 64,15-15 16,-15 15-16,0 1 0,2 3 16,1-1 0,12-18 0,-5 17-48,-7 0-16,12 0-32,0-2 0,0-15 96,0 17-96,5-2 0,8 3 0,0 2 32,-13-20 64,13 18-32,3 3 0,1-3 16,2-1 0,-19-17 16,22 17-16,-3 0 16,1-4-16,-3 0 0,-17-13 16,18 11-16,-1-7 16,0 7-16,0-11 32,-17 0-16,15 3 32,-1-3 0,-3 0 32,0-3-32,-11 3-32,11-6 32,1-9 0,0 3 32,0-5 0,-12 17-64,13-17-144,-2-3 0,0-2 16,0-1-16,-11 23 144,6-24 48,8-1 48,-9-2-16,9-1 0,-14 28-80,13-29 112,-2 0-64,1 0 48,-2-2-16,-10 31-80,5-27 80,6 1 0,-11 2-48,2 4 0,-2 20-32,0-19 16,-2 2 0,-2 3 16,-11 0-16,15 14-16,-13-12-16,0 0 16,-4 7-32,1-8 0,16 13 32,-15-4-48,0 0 192,1-1 0,4 3-16,10 2-128,-5 0 96,-10 0-208,11 4-16,0 0 16,4-4 112,-11 11-112,11-6-64,0 8-16,0 0 0,0-13 192,0 15-144,1 3 32,4 1 64,8 1 32,-13-20 16,12 21-16,0 1-192,3-3 16,2 1-17,-17-20 209,15 20-176,2 1 160,0 0 32,-1 0-48,-16-21 32,15 20 0,0 2 0,-5-3-32,-4 1 16,-6-20 16,11 23-16,-8 0 16,1-2-16,0 2 16,-4-23 0,3 22-16,0-1 0,0 0 32,1-4-16,-4-17 0,4 15 16,1-3-16,-1-9 0,8 9 32,-12-12-32,3 0 32,11 2 64,-9-2-32,11 0 32,-16 0-96,12 0 129,1-4-65,1-9 0,-1 8 16,-13 5-80,11-15 48,2 9 48,-7-8-48,8 9 0,-14 5-48,4-14 48,9 10-16,-9-11 0,7 10 0,-11 5-32,4-14 16,10 3 0,-2-1 16,-1 0 0,-11 12-32,13-14 48,-2 1 32,-5-2-16,5 0 64,-11 15-128,1-13 112,2-3 32,-1-1 0,-2 2-16,0 15-128,0-15 64,0 0 0,-4-1-32,1 0-32,3 16 0,-3-11 16,0 6-48,0-6 0,0 11-32,3 0 64,-3-1-80,1 1-48,-2 0-64,-1 4 16,5-4 176,-10 13-224,10-2 64,-5 4 0,2 0 0,3-15 160,-2 15-144,2 5 32,0-1-48,0 3 63,0-22 97,2 23-80,2-3-16,9 2 80,-7-3 0,-6-19 16,13 17 16,0 1-16,0-1 0,2-6-16,-15-11 16,15 15-16,0-4 16,2 0 0,1-7 16,-18-4-16,17 11 16,-3-11 16,1 4 0,0-4 32,-15 0-64,17 0 64,1-2 16,-2-4 1,-2-6 63,-14 12-144,11-4 144,0-12 16,-7 4 32,8-3-16,-12 15-176,5-16 240,-1-3-16,1-4-32,-3-1-32,-2 24-160,4-30 176,-3 1-48,3-2-32,-3-1 1,-1 32-97,1-31 16,1 1-16,-1 3-16,-1 7-1,0 20 17,0-15-48,0 11-16,0 0 0,0 1-112,0 3 176,0 0-256,0 0-16,-3 11-96,1 4 48,2-15 320,0 19-240,-4 5 16,4 2 47,2 2 33,-2-28 144,4 31-144,10-1 16,-3 3 32,5 0-16,-16-33 112,16 34 80,4-4 16,2-4-192,2-1 32,-24-25 64,26 20-192,3-2 32,1-5 192,-2-9 32,-28-4-64,26 5 128,-4-4 48,-2-1 64,-5 0 48,-15 0-288,15-3 257,-1-10-417,0 2-1585,-2-5-3538,-12 16 5283,0 0 0</inkml:trace>
  <inkml:trace contextRef="#ctx0" brushRef="#br1" timeOffset="91000.72">5021 1892 1616,'0'0'0,"-2"-2"352,-3 1-95,-5 1-1,10 0-256,-3 0 320,-1 3 48,-9 1 0,8 6-64,5-10-304,-15 5 288,11 11-80,-9-3-95,10 0-1,3-13-112,-12 14 80,12 1-16,-2 1 16,-3 0-16,5-16-64,-2 17 48,2 3-16,0 1 16,2-3-32,-2-18-16,5 17 48,6 1-16,0-1-16,3-1 48,-14-16-64,16 15 32,2-1 16,1 0 16,2-2 0,-21-12-64,25 12 96,2-8 0,1 8 48,0-9 48,-28-3-192,28 3 192,-1 0 16,0-3 32,-2 0-15,-25 0-225,27-2 272,-4-2-16,-2-9 32,1 8 16,-22 5-304,18-16 272,1 0-16,-2-2-16,-1-1 17,-16 19-257,13-20 288,1 2 32,-9-3 32,8-3-16,-13 24-336,2-25 336,-1 3-48,1-6 1,-2 3-97,0 25-192,-12-27 176,1-4-80,-5 4 0,-2 0-64,18 27-32,-25-21 32,1-1-32,-7 4-48,-1 0 16,32 18 32,-32-16-64,0 5 16,0 7-112,3 3 32,29 1 128,-31 0-128,1 12-209,-1 1-239,3 4-384,28-17 960,-25 19-1457,6 4-800,-16-20-160,22 31-384,13-34 2801,0 0 0</inkml:trace>
  <inkml:trace contextRef="#ctx0" brushRef="#br1" timeOffset="85347.72">1444 1789 976,'0'0'0,"0"-3"128,0 3-128,-3-2 48,-1 0-32,0 1 48,1 0 64,3 1-128,-4 0 160,1 0 32,0 0-48,1 0-32,2 0-112,-3 0 48,3 0 16,-3 0 65,3 0 63,0 0-192,0 0 240,-3 0 16,3 0 0,-2 0-48,2 0-208,0-2 208,-3 0-48,3 1 32,-3-1 16,3 2-208,0-4 208,0 2-31,-2-2-33,-1 1-64,3 3-80,-4-1 80,3 0-48,-2-1-16,-2 1 16,5 1-32,-4 0 0,-6 0 16,7 0-32,-7 0 32,10 0-16,-5 3 0,-7-1 0,8 1 0,-9 1 0,13-4 0,-5 1-16,-6 4 32,7-3-16,-7 3-16,11-5 16,-3 3 16,-7 8-48,6-11 32,-7 4 16,11-4-16,-4 12 0,-8-10 0,8 9-32,-9-8 16,13-3 16,-4 10-16,-8-7 0,9 10 16,-8-10-16,11-3 16,-4 16-16,-8-6 0,10 1 0,-3 2 16,5-13 0,-11 13 0,11 1 0,-2 1 0,-1-1 0,3-14 0,0 15 0,0 0 0,0 0 0,0-2 0,0-13 0,1 18 16,3-1 0,1-1 0,-1 0 0,-4-16-16,14 17 0,-11-1 0,12-2 0,-5 2-32,-10-16 32,10 16 0,1-1-16,3 1 32,0-1 16,-14-15-32,15 12 16,1 0 32,0-1 0,1-7 48,-17-4-96,15 12 128,2-8 48,0 1 48,1-2 48,-18-3-272,20 3 336,-2-3 0,2 0 1,3 0 15,-23 0-352,24-2 336,0 1 48,-1-1 80,2-1 33,-25 3-497,21-3 400,0 1-512,-3 0-1009,-5-1-1136,-13 3 2257,11 0-4530,-11 0 4530</inkml:trace>
  <inkml:trace contextRef="#ctx0" brushRef="#br1" timeOffset="83233">10790 1925 1888,'0'0'0,"0"-10"1073,0 5-497,0-1-224,0 6-352,-3-4 384,3 3 113,0-1 63,0 2-96,0 0-464,-3 0 288,3 3-96,0 1-96,-3 8-16,3-12-80,0 3 80,0 10-31,0-9-1,0 15 0,0-19-48,3 12 16,1 2 16,1 0 16,9 1-16,-14-15-32,3 15 16,11 0 0,-3 0-16,0 2 0,-11-17 0,13 17 0,-3 1 0,3-3 32,-2 0-32,-11-15 0,11 15 0,1 1 0,-6-1 0,8 0 0,-14-15 0,4 13 16,8 0 0,-8-9-16,0 11 32,-4-15-32,3 4 48,1 1 16,-2-2 64,-2 1 16,0-4-144,0 4 224,0-4 64,-3 0 80,0 0 32,3 0-400,-3-2 369,-1-2-17,-8-7-80,9 5-48,3 6-224,-4-16 224,-1 3-48,3-4 16,0 0-64,2 17-128,-4-19 112,4-4-48,2 0-16,2-5 0,-4 28-48,11-27 64,-5 3-48,10 1-16,-3 1 0,-13 22 0,15-21-16,0 1 16,3 0-32,-1 1 32,-17 19 0,21-19 0,-1 3 0,-3 3 32,0 0-80,-6 2 48,-11 11 0,4-6 16,3-5 16,-3 7 0,-4 4-32,5-4 16,-5 4-16,0-4 0,0 1 17,0 1-17,0 2 0,0 0 0,0 0 0,-2-2-17,-1 1-31,0 1-64,0 0-304,3 0 416,-3 0-960,3 3-689,0-1-704,-2 1-112,2-3 2465,0 4-2689,0-4 2689</inkml:trace>
  <inkml:trace contextRef="#ctx0" brushRef="#br1" timeOffset="92319.72">6234 1803 2593,'0'0'0,"-3"-1"576,1 1-128,2 0-448,-4 0 480,0 0 177,-8 0 127,9 0-96,3 0-688,-12 0 529,7 5-241,-9 5-112,3-6-48,11-4-128,-12 14 112,-4-1-48,1 2-16,-2 4 0,17-19-48,-19 23 32,-2 1 16,-2 3-32,1 1 0,22-28-16,-24 30 32,0-1-32,0-2 0,1 0-16,23-27 16,-22 27 16,1-2-16,0-1 16,3-3 16,18-21-32,-17 19 32,4-3 0,10-3 0,-11-2 32,14-11-64,-1 2 128,1 9 48,-3-11 96,3 3 81,0-3-353,0 3 416,0-3 16,0 0-16,3-3-16,-3 3-400,3-4 352,2-2-95,5 2-33,-6-7-64,-4 11-160,13-3 16,-8-1-288,8-1-689,-2 2-1152,-11 3 2113,5-4-3153,6-1-1041,-11 5 4194</inkml:trace>
  <inkml:trace contextRef="#ctx0" brushRef="#br1" timeOffset="90273.72">4580 1828 1856,'0'0'0,"-12"0"577,12 0-577,-12 0 304,-3 0 48,2 4 160,1 0 144,12-4-656,-12 12 609,0-8-129,0 9-256,-4 1-128,16-14-96,-17 16 96,1 3-48,-2 3 32,1 2-32,17-24-48,-19 23 48,-2 2 32,-2-2-32,-1 2 16,24-25-64,-24 23 80,0-1 16,4-4 32,0-1 17,20-17-145,-16 16 176,2-1 32,10-4 32,-7-6 16,11-5-256,0 13 288,0-11 48,0 3 16,0-1 33,0-4-385,4 4 320,9-2-368,2-2-1057,0 0-1664,-15 0 2769,17 0-4290,-17 0 4290</inkml:trace>
  <inkml:trace contextRef="#ctx0" brushRef="#br1" timeOffset="91996.72">5709 1859 2913,'0'0'0,"-4"-2"544,0-2-288,4 4-256,-4-6 224,4 3 192,2-2 177,1 1 127,-3 4-720,6-3 624,0 2-239,4 1-209,-6 0-144,-4 0-32,11 4 16,-6 6 16,11-5 0,-6 10 32,-10-15-64,14 14 32,2 0 0,5 2 16,1 4-32,-22-20-16,28 21 16,-1-2-16,3 2 0,-2 0 16,-28-21-16,27 19-16,0 0 0,-4 1 0,3-1-16,-26-19 32,25 18 0,0 0-16,-1-2 16,0 1-16,-24-17 16,22 14 0,-2-1-16,-3-1 16,-2-1-16,-15-11 16,12 4 0,0 13 0,-9-14-16,2 10 32,-5-13-16,4 2 16,-1 9 0,-2-9 16,-1 3 16,0-5-48,0 2 96,0 3 32,0 5 32,-3-10 48,3 0-208,0 5 256,0-2 0,-2-3 32,2 0 17,0 0-305,0-2 304,0-1 0,0-1-64,0-1-32,0 5-208,1-3 176,0-1-16,2-2 16,0 3-16,-3 3-160,0-4 208,3-1-31,-1 1-81,-2 0-385,0 4 289,0-4-1040,0-2-1185,-5 2-736,-5-3-881,10 7 3842,0 0 0</inkml:trace>
  <inkml:trace contextRef="#ctx0" brushRef="#br1" timeOffset="89998.72">4073 1893 2128,'0'0'0,"0"-4"769,0 4-769,0-12 432,0 7-160,1-1 96,1 2 145,-2 4-513,1-3 592,2-1-64,0 3-144,0 1-272,-3 0-112,3 0-16,2 0-48,6 5 16,-6 8 16,-5-13 32,13 12-16,-2 1 32,2 3 0,3 1 0,-16-17-16,19 17 16,5-1 16,2 2 0,1-4 0,-27-14-32,27 16 16,1 1 0,3 1 16,-3 0-32,-28-18 0,30 17 0,-2-2 16,-1 1-16,0-3 0,-27-13 0,22 17 16,-3-2-32,1-1 16,-6 0 0,-14-14 0,13 15 0,-8-3 16,6 1-16,-8-3 0,-3-10 0,3 11 80,0-7-16,-1 11 16,0-5-32,-2-10-48,1 5 32,1 8 0,0-8 49,-1-1 79,-1-4-160,1 3 256,-1-1 32,2-2 48,0 0 32,-2 0-368,1 0 400,2 0-15,-2 0 15,2-2 0,-3 2-400,3-3 448,-2-3 16,1-6-15,-2 8-49,0 4-400,0-16 128,0 11-416,0-10-689,-3 2-1040,3 13 2017,-11-13-2945,7-1-1361,4 14 4306</inkml:trace>
  <inkml:trace contextRef="#ctx0" brushRef="#br1" timeOffset="80972">8736 1995 2112,'0'0'0,"0"-1"673,0 0-129,0-1 32,0 2-576,0 0 705,0-1-1,0 1-80,0 0-256,0 0-368,0 0 192,0 3-111,0 0-49,0 9-16,0-12-16,2 3 16,-1 13 0,1-5 0,0 5-16,-2-16 0,4 15 16,2 4 0,7 0-16,-2 1 0,-11-20 0,5 23 32,12-3 0,-4 0 0,2 0 0,-15-20-32,13 19 0,2-2 16,2-2 16,-4-2 0,-13-13-32,14 14 0,-1-4 16,-2-5-16,-5 6 32,-6-11-32,11 3 64,-8 1 16,-1 8 32,-1-11-16,-1-1-96,2 3 112,-2 2 32,0-1-32,0 1 48,0-5-160,0 1 160,0 3-32,0-1 0,0-3-32,0 0-96,-3 2 96,3 2-32,0-4-48,0 2 0,0-2-16,0 0 16,0 2 0,0-2 16,0 0 0,0 0-32,1 0 80,3 0 65,0 0-1,0-2 80,-4 2-224,5-6 160,1-4 16,0 5-32,-1-7-32,-5 12-112,6-3 144,-2-11-16,0 3 16,0-1-16,-4 12-128,5-12 128,-1-2 0,0-1 0,0-2-48,-4 17-80,3-16 80,1-4 17,0-1-33,2-3 16,-6 24-80,11-24 80,-6-4-32,10-1 96,-11 1-80,-4 28-64,14-25 96,-11 2-16,4 1-64,-2 4 48,-5 18-64,3-19 0,2 5 16,-1 2 0,-1 6-16,-3 6 0,2-10 0,-1 8-32,0 0 16,-1 1-16,0 1 32,0 0-32,0 0 16,0 0-32,0 12 0,0-12 48,-4 3-48,1 11-192,1-10-529,-2 13-959,4-17 1728,0 11-2978,0-6-1696,0-5 4674</inkml:trace>
  <inkml:trace contextRef="#ctx0" brushRef="#br1" timeOffset="93135.72">7035 1961 2193,'0'0'0,"0"0"0,-12-4 1184,0 0-432,-1 1-159,10-2 95,3 5-688,-12-3 736,10 1-31,-2 0-113,1 0-224,3 2-368,-3 0 208,3 0-96,0 0-80,0 0 0,0 0-32,0 0 32,1 0 16,5 0 0,6 0 0,-12 0-48,12 0 32,3 0-32,3 0 16,3 0-16,-21 0 0,18 0 0,4 0 16,-1-2-32,0 0 16,-21 2 0,23-2 16,-2 1-160,0-1 32,-2 1-16,-19 1 128,17-2-112,-4 1 160,-3 0 192,-5 0 32,-5 1-272,10 0 273,-7 0 15,2-1-224,-2-1 0,-3 2-64,5-2 48,-2 1-32,1 0 0,-1 1 0,-3 0-16,3 0 16,2 0 0,0-1 0,0-1-16,-5 2 0,11-2 16,-7 1 16,0 1 32,1 0 16,-5 0-80,3-2 80,0 2 48,-2-1 16,1-1 16,-2 2-160,0-1 160,0-1-48,0 1 0,0-1-48,0 2-64,-3-1 32,-1 0 0,0 1-32,-1 0-64,5 0 64,-2 0-432,-2 2-576,0 3-913,0-1-736,4-4 2657,-4 3-3746,4-3 3746</inkml:trace>
  <inkml:trace contextRef="#ctx0" brushRef="#br1" timeOffset="80374">8068 2402 304,'0'0'0,"-4"-3"64,4 3-64,-3-2 64,-2 0 16,2 1 48,2 1 16,1 0-144,0-2 176,0 2 0,0-1-16,0 1 0,0 0-160,0 0 128,0-2 0,-3 2-16,3 0 16,0 0-128,0-1 144,0-1 33,0 0 47,0-2 32,0 4-256,1-6 288,1-7 32,-1 8-16,1-9 0,-2 14-304,3-12 256,1-1-31,1 0-49,-1-1-16,-4 14-160,4-14 128,-1-1-16,1-3-32,-2 0 0,-2 18-80,4-20 64,1 0-32,-1-1 32,0-3-32,-4 24-32,6-22 32,0-2 16,-1 2-16,7-1 0,-12 23-32,2-20 16,2 2 0,0 1-16,1 3 0,-5 14 0,4-12 16,-4 9-16,0 3 0,2-12-16,-2 9 16,0 3 0,0-2 0,0-1 0,0 1-32,0 1 32,0 1 0,0 0-32,0 0-32,0 0 48,0 0-48,0 0 64,-2 5-48,2 7 32,0-1-64,0 3 32,0-14 48,0 17-64,0 2 48,5 3 16,1 2 16,-6-24-16,11 25 16,-7 0 0,7 1-16,-6-2 0,-5-24 0,10 23 0,-5-1 16,8 0-16,-10-2 0,-3-20 0,12 17 16,-9 0-16,9-6 0,-8 2 32,-4-13-32,4 11 16,2-7 0,-2 7 48,0-7-16,-4-4-48,3 2 80,-2 1 0,3 1 64,-3-4 0,-1 0-144,1 0 160,1 0 0,0 0 0,1-2-32,-3 2-128,2-3 96,2 0-32,0-2-47,0 2-1,-4 3-16,4-3 16,2 0 0,5-1 32,-7-2-16,-4 6-32,11-5 48,-5-1 16,7-5 0,-9 6 48,-4 5-112,14-4 112,-11-10 16,3 9 16,5-8 16,-11 13-160,3-15 144,1 0 16,1 0-16,-1-1-16,-4 16-128,4-18 128,-3 0 0,1-3-16,-2 2-16,0 19-96,0-22 96,0-2-32,0-2-15,0 3-33,0 23-16,0-22 0,0 3 16,0 3-16,0 3-48,0 13 48,0-5-65,0 5 65,0-13-96,0 12-48,1-1-16,-1 2 160,1-2-192,-1 2 192,2 0-208,3 4 32,-1 12 64,2-4 64,-6-12 48,11 15-32,-6 2 32,0 2-16,0-1-16,-5-18 32,11 20 0,-6 1-16,0-1 16,9 3 0,-14-23 0,4 20 0,8 2-16,-9-2 0,-3-20 16,5 23-32,-5-23 32,6 22-16,5-1 16,-9-1 0,2-1 16,-4-19-16,12 18 16,-9 0-16,4 0 0,5-2 16,-12-16-16,4 15 32,8-4 16,-5-7 32,8 0 48,-15-4-128,11 5 160,-1-5-32,4 0-320,-1 0-832,-13 0 1024,13-3-2129,-1-8-1729,-12 11 3858</inkml:trace>
  <inkml:trace contextRef="#ctx0" brushRef="#br1" timeOffset="85358">13098 2042 2657,'0'0'0,"0"0"0,-14-1 768,9 0-272,-7-1-64,9 0 193,3 2-625,0-3 704,0-1 32,0 2-95,2-2-193,-2 4-448,5-4 256,11-1-144,-2 2-48,1 2-48,-15 1-16,19-2 16,0 0-16,6 2 0,0 0 16,-25 0-16,26 0-32,2 4 32,-1-3-16,0 2 32,-27-3-16,28 5 64,-1-1-16,-1-1 0,-3-1-64,-23-2 16,20 3-64,-5-3 32,1 0 32,-4 3 48,-12-3-48,5 0 112,7 0 16,-9 0 48,1-3 16,-4 3-192,4-3 257,0 0-49,-1-3-16,0-5-16,-3 11-176,1-5 96,1 0-64,-2 0-48,0-2-176,0 7 192,2-5-528,-1 1-433,-1 0-496,0 2-335,0 2 1792,0 0-1873,-3 0 448,-1 4 65,4-4 1360</inkml:trace>
  <inkml:trace contextRef="#ctx0" brushRef="#br1" timeOffset="81357">9376 2146 2945,'0'0'0,"-15"-2"624,5 0-352,-3 0 16,13 2-288,-4-3 481,-7 0 191,11 1 80,-5-1-47,5 3-705,-2-3 544,2 1-176,0 1-112,1 0-112,-1 1-144,6-2 80,7 1 0,2 0-16,5-1 0,-20 2-64,24-1 64,3 1-32,-1 0 0,0 0-16,-26 0-16,27 0 16,-1 0 0,0 0-16,-1 0 16,-25 0-16,24 0 32,-2 0-32,3 0 0,-5 3 16,-20-3-16,17 0 32,-2 0 16,-3 0 49,-8 2 47,-4-2-144,11 0 144,-9 3 16,2 0 32,-3-3-80,-1 0-112,0 3-448,0 0-1329,-33-23-1233,31 19-719,2 1 3729,0 0 0</inkml:trace>
  <inkml:trace contextRef="#ctx0" brushRef="#br1" timeOffset="93506.72">6988 2223 1776,'0'0'0,"-4"0"529,4 0-529,-3 0 320,0 0 48,3 3 208,0-3 305,0 0-881,0 0 1024,2 0-96,1 0-223,2 0-273,-5 0-432,3 0 240,10-1-80,-2-1-48,0-1-16,-11 3-96,16-1 80,1-2-32,1 1-16,-1 1-32,-17 1 0,18-2 16,1 2 0,0 0-16,2 0 0,-21 0 0,21 0-128,1 0 0,3 0 208,-2 0 0,-23 0-80,27-1 224,0-1-16,-3 2-208,0 0 32,-24 0-32,19 0 0,-3 0 16,-3 0 17,-8 0-33,-5 0 0,6 0 16,-1 3 0,0-1 0,-4 1 48,-1-3-64,1 0 96,0 0 32,-1 0 48,0 0 32,0 0-208,0 3 208,0-3-256,-2 2-608,-1-2-1265,3 0 1921,-5 0-2722,2 0-991,3 0 3713</inkml:trace>
  <inkml:trace contextRef="#ctx0" brushRef="#br1" timeOffset="85635">13165 2248 512,'0'0'0,"-3"0"240,3 0-240,-14 4 272,10-1 80,-1-1 144,2-2 129,3 0-625,-3 0 688,3 0 32,0 0-15,0 0-129,0 0-576,3 0 448,3 0-144,8 0-112,-2 0-48,-12 0-144,19 0 128,1 0-64,4 0 16,2 0-31,-26 0-49,23 0 32,1 0 16,2 0-32,-2 0 16,-24 0-32,26 0 32,-5 2-80,2 2 16,0-4 32,-23 0 0,24 0 48,-1 0 144,1 0 48,0 0 0,-24 0-240,21 0 240,-1 0 0,0 0-48,-2 0 16,-18 0-208,19 0 112,-2 0-128,-2 0-480,-3-2-929,-12 2 1425,5-2-2465,9 1-976,-14 1 3441</inkml:trace>
  <inkml:trace contextRef="#ctx0" brushRef="#br0" timeOffset="-39905">2464 2771 608,'0'0'0,"0"-2"48,0 2-48,-2 0 16,-1-1 16,0 1 0,3-1 0,0 1-32,-3-2 48,3 0 0,-3 2-16,3-1 0,0 1-32,0 0 16,0 0 0,0 0 0,0 0 32,0 0-48,0 0 48,0-1 48,0 1 16,0-1 0,0 1-112,0-2 112,0 0-32,0 1 16,0-1 0,0 2-96,0-1 80,0 1 0,0-2 0,0 1 0,0 1-80,0-2 97,0-1-17,0 2 48,0-2 0,0 2 16,0 1-144,0-2 128,0 1-32,0 0-16,2 0-16,-2 1-64,1-1 48,1-1 16,0 2 0,0 0 0,-2 0-64,1 0 80,1 0-16,0 0 16,-1 0 0,-1 0-80,5 0 80,-2 0 16,2 0 0,0 0 0,-5 0-96,11 0 96,-8 0 16,2 0-16,-5 0-96,11 0 80,-7-2 1,8 1-1,-6-1 0,-6 2-80,14 0 80,-14 0-80,3 0 48,10 0 16,-9-2-16,8 2-32,-12 0-16,5-2 32,6 2 0,-6 0 0,5 0-16,-10 0-16,5 4 16,-1-4 0,2 2-16,5 1 16,-11-3-16,2 3 16,3 0 0,0 0-16,6 0 16,-11-3-16,4 0 16,0 3 16,7-3 32,-7 0-16,-4 0-48,11 0 48,-6 0 0,7 0 0,0-2 0,-12 2-48,4-2 32,11-1 16,-9 0-32,6 2-16,-12 1 0,5-1 48,0 0-32,-1-1-16,0 2 0,-4 0 0,4 0 0,0 0 0,-4 0-16,1 0 32,-1 0-16,3 0 16,-1 3 0,-1-1 16,0 1-16,-1-3-16,1 3 16,3-1 0,-1-2 16,-2 3-16,-1-3-16,5 3 48,-2-3 0,1 0 32,0 0 0,-4 0-80,2 0 80,3 0-16,0 0 0,0 0 0,-5 0-64,11 0 48,-7-1-48,9-1 0,-8-1-16,-5 3 16,13-1-48,-7-2 80,7 2-16,-6-2 0,-7 3-16,11-1 16,-6 0 16,-1 1-32,8 0 0,-12 0 0,3 0 16,3 0-16,6 0 32,-8 0-16,-4 0-16,13 0 0,-6 0 0,6 0 32,-8 2-32,-5-2 0,13 0 0,-8 0 16,8 3-16,-8-3 16,-5 0-16,13 0 16,-9 0 16,7 0 0,-7 0-15,-4 0-17,6 0 32,5 0 0,-8 0 0,10 0-16,-13 0-16,4 0 64,6-2-16,-5 1-16,7-1 16,-12 2-48,4-3 32,9 1 0,-9-1 0,9 3 0,-13 0-32,5-2 0,8 0 32,-7 2-32,7-2 0,-13 2 0,7 0 0,6 0 0,-9 0 16,8 0 0,-12 0-16,5 0 0,-1 0 0,9 0 0,-10 2 16,-3-2-16,7 4-16,3-2 32,-6 1-16,7-3-16,-11 0 16,4 3 16,7 0-16,-7 0 16,6 0-16,-10-3 0,5 0 16,6 0-16,-7 3 16,7-3 0,-11 0-16,3 0 0,10 0 16,-9 0-16,8 0 16,-12 0-16,5 0 16,6 0 16,-6 0-32,6 0 0,-11 0 0,5 0 16,6 0-16,-7 3 16,1-3-16,-5 0 0,13 0 0,-10 0 0,11 0 0,-9 0 0,-5 0 0,14 0 16,-10 0 0,8 0-16,-7 0 0,-5 0 0,5 0 0,6 0 0,-7 0 0,0 0 0,-4 0 0,5 0 16,1 0-16,-3 0 0,3 0 16,-6 0-16,6 0 0,-1 0 0,1 0 0,-2 0 0,-4 0 0,5 0 16,1 0-16,-1 0 0,0 0 0,-5 0 0,11 0 16,-8 0 0,2 0-16,6 0 0,-7 0 0,2 0 16,5 0 0,-8 0 0,-3 0-16,5-2 32,0 1-48,6 1 16,-8 0 0,-3 0 0,5 0 0,6 0 16,-7 0 0,2 0-16,-6 0 0,11 0-160,-7 0 32,6 0-16,-6 3 32,-4-3 112,11 0 16,-6 3-32,-1-3 16,8 0 16,-12 0-16,2 1 0,2 2 16,1-3 0,6 4-16,-11-4 0,5 0 0,5 0 0,-5 0 16,5 0-16,-10 0 0,4 0 16,3 0 0,2 0 0,-5 0 0,-4 0-16,5 0 16,0 0-16,1 0 16,-1 0 0,-5 0-16,6 0 16,-1 0-32,0 0 16,1 0-16,-6 0 16,5 0 0,1 0 16,5 0-16,-9 0 0,-2 0 0,4 0 16,7 0-16,-9 0 0,5 2 16,-7-2-16,10 0 16,-6 0-16,2 0 0,5 0 0,-11 0 0,4 0 32,6 0 0,-5 0-16,0 0 16,-5 0-32,11-1 32,-7 0 0,2-1 0,-1-1-16,-5 3-16,11-2 0,-8 1 16,0 1 0,2-2-16,-5 2 0,3 0 0,2 0-16,-2 0 32,2 0-16,-5 0 0,4-1 16,0-1-16,0 2 0,-2 0 0,-2 0 0,5 0 0,-3 0 0,2 0 0,-1 0 16,-3 0-16,4 0-16,1 3 16,-2-3 0,2 0 0,-5 0 0,3 2 0,1-2 0,0 0 16,-2 0-16,-2 0 0,3 3 0,1-3 16,0 0-16,0 0 0,-4 0 0,4 0 0,1 0 0,-1 0 16,-2 0-16,-2 0 0,4 0 0,-1 0 16,0 0-32,-1 0 16,-2 0 0,2 0 0,2 0 16,-2 0-16,3 0 0,-5 0 0,4 0 0,-1 0 0,2 0 16,-1 0-16,-4 0 0,4 3 0,-1-3 0,1 0 0,-1 0 16,-3 0-16,0 0 0,4 0 0,-3 0 0,1 0 0,-2 0 0,3 0 16,0 0 16,0 0 0,-1 0 0,-2 0-32,2 0 32,2 0-16,-1 0-16,2 0 16,-5 0-16,5-2 0,6 1 0,-7-1 0,-2 2 0,-2 0 0,12 0 0,-10 0 16,2 0-32,7 0 32,-11 0-16,3 0 16,1 0-16,2 0 0,-3 0 0,-3 0 0,6 3-16,-2-3 16,0 0 0,-3 0 16,-1 0-16,1 0 32,1 0 64,1 0 64,1-1 80,-4 1-240,12-3 288,1 0 17,4-3-466,0-6-2416,-17 12 2577,18-5-4722,-18 5 4722</inkml:trace>
  <inkml:trace contextRef="#ctx0" brushRef="#br1" timeOffset="97179.72">52 2927 640,'0'0'0,"0"0"128,-2 0-48,2 0-16,0 0 32,0 0 16,0-1 48,0 1-160,0-3 160,0-1 32,1 0 0,0 0-16,-1 4-176,2-4 176,-2 2-31,0 0 15,0 2-16,0 0-144,-4 0 176,-7 3-32,8 8 16,-9-9 16,9 2-48,-7 9-16,6-8-48,2 8-16,2-13-48,-4 5 32,4 6 16,0-8 32,0 2-16,0-5-64,0 4 80,2-2-32,1 1 16,9-3-16,-9 0 16,8 0 0,-5-1 48,7-2 17,-13 3-129,6-4 144,-6 4-144,11-4 208,-6-1 32,-1 1 112,-2-8 128,-2 12-480,1-3 560,-1-3 81,0-4-113,-12 5-80,12 5-448,-2-4 80,-13-7-1344,-15-4-1153,14 14-1313,16 1 3730,0 0 0</inkml:trace>
  <inkml:trace contextRef="#ctx0" brushRef="#br0" timeOffset="-35633">3047 3650 880,'0'0'0,"0"-2"272,0 0-16,0 0 0,0 2-256,0-4 288,1 1 81,0-1 31,0-1 32,-1 5-432,1-12 416,1 11-80,0-4-64,-1 4-47,-1 1-225,1-4 192,0 2-32,1 0 48,0 1-32,-2 1-176,1-1 208,1 0-32,-2 0-16,0-1-48,0 2-112,0 0 96,0 0-16,0 0-48,0 0 32,0 0-64,0 3 16,0-1 32,0-2 0,0 3 16,0 0-16,0-3-48,0 0 64,0 0 48,0 0 33,0 0 47,0 0-192,0 0 192,0-1-32,0-4-48,0 2 32,0 3-144,0-6 96,4-5-32,1 7 16,-1-7-16,-4 11-64,4-5 48,1-8-16,0 10-16,-1-13 16,-4 16-32,12-11 32,-10-2 0,2-1 16,8 0-16,-12 14-32,1-10 32,4 0 0,-1-3 16,2 2-16,-6 11-32,4-10 32,1-1 0,-1-1-16,0 8 32,-4 4-48,3-14 48,-2 10-16,0-2 0,1-6 0,-2 12-32,1-5 16,-1 2 0,2-3-16,-2 1 0,0 5 0,0-4 0,0 0 0,0-1 0,0 1 0,0 4 0,0-3 32,0-1-48,0-1 32,0 1 0,0 4-16,0-2-32,0-2 48,1-1-16,-1 1 16,0 4-16,1-2 16,-1-1 0,1-1 0,-1 1-32,0 3 16,1-3-16,1 1 0,0 0 0,-2 0-64,0 2 80,1 0-112,-1 0 0,0 4-32,0 0 80,0 10 0,1-9 16,-1 11 32,0-3 16,0-13 0,0 11 48,0 4-48,0-2 0,0 3 16,0-16-16,0 15 0,0 2 16,0-2 0,1 1-16,-1-16 0,5 13 0,-2 2 0,2-2 32,-1 0-32,-4-13 0,4 11 32,1 1-16,1-8 0,-2 7 16,-4-11-32,4 3 0,0 9 0,-3-10 16,1 2-32,-2-4 16,3 5 32,-2-1 16,2 0-48,-1-1 32,-2-3-32,3 5-16,1-3 16,-1 1 16,0-3 16,-3 0-32,5 3 64,0-1-16,1-2 0,-3 0 0,-3 0-48,7 0 48,-2 0 0,6 0-16,-7 0 48,-4 0-80,4 0 80,8-1 1,-8 0 15,1-2 0,-5 3-96,13-1 48,-10-3 16,3-1 16,6 2-48,-12 3-32,3-6 80,2 1 32,1-1-48,5 1 32,-11 5-96,4-5 64,1-6 32,-3 6-48,3-6 32,-5 11-80,4-11 64,1 5-32,-2-6 80,0 7-64,-3 5-48,3-14 64,-1 3 48,-2-2-32,2 0-16,-2 13-64,1-12 48,-1-3 0,0 1-16,1 1 48,-1 13-80,2-14 16,-1 1 32,0 2-32,0 0-32,-1 11 16,4-6 0,-1-4-32,-2 6 32,0-2-16,-1 6 16,1-3-16,-1-2 16,0 3-64,0 1 48,0 1 16,0 0-32,0 0-64,0 0 48,0 4-16,0-4 64,-2 5-48,-1-1 0,3 7 0,-3-8-16,3-3 64,-3 10-64,3-5-32,-2 9 0,2-3 32,0-11 64,0 12-64,0 1 0,0 1 48,0 2-16,0-16 32,0 16-32,1-1 64,3-1-80,1 2 80,-5-16-32,3 13 0,1 1 0,0-1 0,3-1 0,-7-12 0,9 12 32,-5-7-32,-1 11 16,3-12 0,-6-4-16,11 14-16,-9-11 0,4 11 16,5-3-16,-11-11 16,2 4 32,3 11 32,-2-10 16,3 5 80,-6-10-160,6 3 176,5 0-64,-1 1-752,3 1-1633,-13-5 2273,17 3-5443,-17-3 5443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5T15:53:21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14774 21 1008,'0'0'0,"-3"-3"528,-1-1-48,-11-1 1,15 5-481,-2-5 496,-2 3-32,1 1-64,3 1-400,-3 0 272,3 0-272,-3 0 128,3 0-96,-3 3-16,3 2-16,0-5 0,0 12 0,0-9 0,1 2 32,1 7-16,-2-12-16,3 4 81,2 0-17,0 9-48,-1-10 32,-4-3-48,5 12 48,0-9-48,-2 9 48,-1-8-48,-2-4 0,3 15 0,-1-3 16,0 4 0,-1 1-32,-1-17 16,2 20 16,0 4-16,-2 2-16,0 2 0,0-28 16,0 33-64,0 1-16,1 5 16,1 1 0,-2-40 64,4 39-49,1-2 17,0-4 16,1-4 0,-6-29 16,6 29 16,6-5 32,-7 0-80,0-4 64,-5-20-32,6 18 16,0-2 1,-1-1 15,0-2 0,-5-13-32,1 12 48,-1-7 16,0 10 48,0-12 32,0-3-144,-4 5 208,-1-1 64,0 0 32,-7-1 0,8 0-48,-8-3-48,9 3-80,-2 0-31,5-3-97,-4 0 64,-9 3-16,13 0 16,-2 1-16,2-4-48,-4 3 48,4 0 0,0 1-48,0-1 96,0-3-96,2 5 176,2 0 96,11-1 112,-3 1-48,-12-5-336,15 3 192,1 2-144,1-1-272,1 1-432,-18-5 656,17 3-1329,-1 1-528,-2-4-47,1-2-369,-15 2 2273,0 0 0</inkml:trace>
  <inkml:trace contextRef="#ctx0" brushRef="#br0" timeOffset="-8487">8744 506 2064,'0'0'0,"-3"-2"497,-2-1-17,-7-1 48,12 4-528,-5-5 704,-7 0 65,7 3-177,-10 1-176,15 1-416,-5 0 192,-12 0-80,12 13-64,-12-1-48,17-12 0,-4 14 32,-10 3 0,11 1-32,3 4-32,0-22 32,0 21-16,0 5-80,5-4 32,11-1-16,-16-21 80,16 22-96,2-2 16,4 0 32,1-1-64,-23-19 112,26 16-32,1-1 112,1-3-16,1-7 48,-29-5-112,30 12 80,-2-12-64,-1 0 0,0 0 48,-27 0-64,26 0 96,1-3 0,2-9 33,1 0 79,-30 12-208,27-14 112,-2-3 48,-4 1 16,-4-2-32,-17 18-144,12-19 224,-7 2 32,2 0 48,-3-2 16,-4 19-320,0-19 337,0-1-65,-14-4-48,0 2-48,14 22-176,-19-24 96,-2-2 0,-9 1-48,-3-4 16,33 29-64,-35-27 48,-3 2 0,4 5-16,2 5-32,32 15 0,-31-5-16,3 0-128,1 5 0,5 0 48,22 0 96,-24 5-32,-1 13 96,2-2 16,1 1-32,22-17-48,-20 20-48,4 2-16,2 0 16,2 1 0,7-1 32,5-22 16,-12 19-32,12-1-32,0 3-48,0-21 112,0 17-160,0-17 160,2 19-96,5 0 0,8-2 0,-1 0 64,-14-17 32,19 15-65,5-1 49,5-11-32,3 12 96,-32-15-48,38 0 32,4 0 33,-1 0 63,4 0-144,-45 0 16,43-1 16,-1-4 16,-4-9-16,-3 9 32,-35 5-48,33-15 32,-6 8 16,-1-13 0,-1 4 64,-25 16-112,24-19 64,-5-3 16,0 0 32,-3-2-32,-16 24-80,6-22 112,6-2 0,-10-4 16,-2-4-16,0 32-112,0-34 48,-4-2 32,-11 0-16,3-1-16,12 37-48,-12-38 64,0 4-64,-1 0 0,0 3 0,13 31 0,-12-29 0,7 5-32,-12 4 16,12 8 16,5 12 0,-12-2-80,9-1-64,-9 3 16,9 12-32,3-12 160,-13 13-112,10 6 0,-2 2 0,1 7 0,4-28 112,-5 33-176,0 1 96,2 5-48,3-1-48,0-38 176,0 41-177,3 4-31,4-1 16,5-3-32,-12-41 224,5 41-176,10-6-32,-9-2 32,10-2 16,-16-31 160,6 30-112,9-4 0,-8 0 48,10-3-16,-17-23 80,7 24-48,10-2 0,0-5 32,0-1 16,-17-16 0,18 4-16,0 10 48,-1-11 0,0-3-16,-17 0-16,18 3 64,0-3 0,-1 0-16,0-2 32,-17 2-80,18-5 144,-4-2-32,-2-7 32,-6 8 16,-6 6-160,16-16 176,-3 10 16,-8-11 0,12 5-64,-17 12-128,13-16 80,0 1 32,-1-1-48,-6-1 97,-6 17-161,14-15 160,-9-4-32,7 0 64,-9 1-48,-3 18-144,5-19 128,-2 2-48,-2 0 16,1 1-48,-2 16-48,0-13 48,0-3-48,-3 3 0,0 7-16,3 6 16,-3-6 0,-2 1-32,0 4-64,3 1 0,2 0 96,-5 0-176,-7 4 48,9 13-64,-2-4 48,5-13 144,-5 13-144,1 2 31,0 0 1,1 4-80,3-19 192,0 22-192,0-1-16,0-1 16,2 4 48,-2-24 144,5 20-96,7 0 32,-7 0-16,12-4 32,-17-16 48,12 17-32,2-3 0,1-1 32,2-8 32,-17-5-32,21 13 0,-1-13 0,1 4 0,1-4-48,-22 0 48,20 0-16,2-4 144,-1-2 32,0-10 80,-21 16-240,22-12 272,-2-3-128,0-2 0,-1-4 16,-19 21-160,17-18 144,-1-1 49,-4-1 111,-7-1-80,-5 21-224,12-21 256,-10-2-96,1 2-80,-1 4-48,-2 17-32,0-14 0,0 2 16,-4 9-96,1-2 96,3 5-16,-5-2-96,1 1-64,-9 1 0,10 0-80,3 0 240,-13 13-208,9-9-65,-12 16 33,12-4 16,4-16 224,-13 17-256,11 1 32,-2 3-32,0 1-16,4-22 272,0 21-272,0 1 0,0 0 31,4 1 65,-4-23 176,18 20-144,-3 0 32,4-5 64,2 0 16,-21-15 32,25 12 32,6-7 16,3 9 48,3-11 80,-37-3-176,40 3 272,-1 0 177,2-3 127,4 0 0,-45 0-576,45 0-256,-2 0-5090,-43 0 5346</inkml:trace>
  <inkml:trace contextRef="#ctx0" brushRef="#br0" timeOffset="-12163">3611 335 1344,'0'0'0,"0"-3"368,-5-2-96,0-8 65,5 13-337,-3-3 464,1-2 112,2-9 0,-3 9-79,3 5-497,-4-7 288,1 2-96,-2 0-80,1 0-32,4 5-80,-13-5 112,11 3-16,-11 2 16,9 0-48,4 0-64,-17 0 48,5 0 0,-3 0 0,-1 4-32,16-4-16,-15 4 32,-2 1-32,1 8 0,-1-13 16,17 0-16,-15 5 0,-1 7 0,1-9 0,-1 11 32,16-14-32,-14 5 0,0 7 32,9-9-16,-12 2-48,17-5 32,-3 14 16,-11-14 0,11 4-32,-10 9 0,13-13 16,-3 0-32,1 4 32,-1 1-16,-1 7 16,4-12 0,0 0-32,0 3 32,2 2 0,1 0-32,-3-5 32,4 5 0,1-1 0,9 1-16,-9 0 16,-5-5 0,17 12 16,-3-7-16,1-1 0,2 9 0,-17-13 0,21 3 0,-4-1 0,3 12 0,-1-14 0,-19 0 0,18 2 0,1 3 16,0-2-16,-2 2 0,-17-5 0,15 12 0,1-7-16,-2 11 0,-1-4-32,-13-12 48,7 12-16,7 3 16,-11 2-32,2 0 64,-5-17-32,4 19-32,1 0 48,-4 0 0,1-1-32,-2-18 16,0 17 48,0-1-16,-5 2-32,-9-2 48,14-16-48,-5 14 48,-12 0-32,5-10 32,0 11 0,12-15-48,-13 2 64,-1 3 32,-3 8 48,0-13-48,17 0-96,-20 3 112,3 0 16,-3 0-15,3 1 63,17-4-176,-17 0 176,1 0 32,0 0 32,2-2-32,14 2-208,-5-5 240,-10 0 48,12 0-80,-1-9 48,4 14-256,-5-3 177,0-13 15,2 3-64,3-1-48,0 14-80,0-12 80,0-3-64,1 0 16,4 1-32,-5 14 0,14-14 16,-9 0-16,10 1-32,-1-1 48,-14 14-16,16-15-16,0 10-48,2-11-32,0 10 0,-18 6 96,22-13-128,0 8 16,3 1 80,3 0-49,-28 4 81,30-2-64,2 0 0,2 1 0,0-1 32,-34 2 32,34-2-32,-1 2 32,1-1-16,-3-1-32,-31 2 48,27-2 0,-5 2-32,-3-1 0,-6-1 96,-13 2-64,14-2 32,-7-3 48,8 0 48,-11 0-64,-4 5-64,5-4 64,0-9-31,0 7 31,-1-9 32,-4 15-96,3-15 48,-1-4-16,1 0 48,-1-3-80,-2 22 0,1-19 32,2-3 16,-2 3-48,-1-3 16,0 22-16,0-20 0,0 3 0,0 1 32,-4 4 0,4 12-32,-13-13 32,9 9-16,-11-11-16,0 13-80,15 2 80,-14-5-32,-1-2-16,-1 3-16,1 1 48,15 3 16,-17-1-64,0-1 32,1 2 0,4 0-80,12 0 112,-5 5-177,-10 7-127,12 0-80,-2 4 32,5-16 352,-5 20-304,2 7 96,3-1 32,0 5 32,0-31 144,2 31-160,2 3 31,11 1 33,-1-2-48,-14-33 144,13 30-64,1-4 0,2-1 32,-1-2 32,-15-23 0,16 20 0,1-1 32,1 0 0,3-4-32,-21-15 0,20 17 64,-3-5 0,-1-7-16,-4 14 0,-12-19-48,6 3 48,6 10 0,-8-10 32,1-3 65,-5 0-145,4 0 176,0-2 32,1-3 32,0 0 16,-5 5-256,6-14 208,0 9-48,7-9 32,-8 1-48,-5 13-144,6-14 128,8-1 0,-10-1-96,15-1-48,-19 17 16,15-18-32,2-1 0,0 0 48,-2 2 32,-15 17-48,12-15 48,-5 1-32,6 2-32,-9 5 0,-4 7 16,5-15 16,2 10 0,-4-7 48,-1 5-32,-2 7-32,0-12 32,0 7 17,0-7-49,0 10 0,0 2 0,0-3 16,0 1-48,0 2-17,0 0-15,0 0 64,0 4-96,-2 8-16,-1 1-16,0 4-32,3-17 160,-4 17-144,1 3-32,3 1 32,0 1 16,0-22 128,0 26-144,0-4 64,2 2 16,11-2-32,-13-22 96,5 19-48,14 0 0,-4-4 32,3 2 48,-18-17-32,20 14-16,0-10 16,4 10 32,-3-14 0,-21 0-32,24 0 48,-4 0 32,1 0-48,-2-5-16,-19 5-16,20-12 48,-3 7 48,-3-12 48,1 12 16,-15 5-160,5-17 224,11 5-64,-3-2 32,-8-3 16,-5 17-208,17-20 192,-4-4 65,-7 0-1,10-5 48,-16 29-304,3-27 256,2-4-128,-1 1-16,1 6-80,-5 24-32,3-24-16,-1 10-48,1 8 0,-1 0-80,-2 6 144,1-2-240,-1 2-112,0 5-80,0 18-17,0-23 449,-3 24-432,3 0 128,0 4 64,2-3 16,3 0 64,-5-25 160,19 24-128,-2-2 0,3 0 112,-20-22 16,26 21 0,-26-21 0,27 15 0,4-1 0,3 0-16,2-2 64,-36-12-48,39 5 128,1 8 128,0-9 128,-40-4-384,41 3 448,-41-3-448,36 3 448,-2 1-432,-5-4-1200,-25-5-3826,-4 5 5010,0 0 0</inkml:trace>
  <inkml:trace contextRef="#ctx0" brushRef="#br0" timeOffset="-4431">12301 401 1408,'0'0'0,"0"-6"752,0-6-255,-3 6 15,3 6-512,0-15 592,-3 11 97,0-11-1,-2 10-176,5 5-512,-5-14 368,-7 9-176,8 0-112,1 1-48,3 4-32,-17-4 16,15-1 0,-11 1-32,10 1-16,3 3 32,-13-2-16,10 2 48,-9 0-48,9 0 32,3 0-16,-13 4-32,8 1 0,-10 7 32,11-7-16,4-5 16,-17 17-16,4-3 32,-1-1-16,2 3 16,12-16-16,-14 16 32,-1 5-32,0 0 0,-2-3 0,17-18 0,-14 22 0,0-3 0,2 0 0,9-1 16,3-18-16,-5 18 16,5-1-16,0-2-16,3 0 16,-3-15 0,16 14 32,1 0-16,3 0 0,2-1 0,-22-13-16,24 4 0,2 13 16,-2-12-16,1 10 0,-25-15 0,23 5 0,-1 9 0,3-11 32,-2 2 32,-23-5-64,22 12 48,0-12 65,-2 4-17,-1-4 64,-19 0-160,15 0 208,1-4 32,-4-2 16,0-8 0,-12 14-256,7-5 256,6-9-16,-8 8 0,7-11 1,-12 17-241,5-14 208,0 0-48,1-1 0,0-1 16,-6 16-176,5-17 128,-3 5-16,-1-3-80,0 3 0,-1 12-32,0-5 16,0 0-80,0 0 32,0 1 0,0 4 32,-2-1-48,2-1 16,-3 1-16,-1 0-16,4 1 64,-3 0-80,0 0 0,0 0 16,0 4-32,3-4 96,-3 15-144,0-13 16,-1 13-32,1-11 15,3-4 145,0 15-112,-2-10 0,2 12-32,0-5 16,0-12 128,0 15-112,0-1-16,4-2 80,9 2 0,-13-14 48,4 12-48,11 4 64,0-4 0,-1 0-32,-14-12 16,17 5-16,0 11 0,0-13 16,2 2 0,-19-5 0,17 12 0,0-12 64,2 0-48,-2 0 48,-17 0-64,18 0 32,2 0-16,0-1 0,1-3 32,-21 4-48,18-5 64,1-8 48,-2 7 0,0-13 48,-17 19-160,14-15 208,-2 0 33,-5-2 63,5 0-16,-12 17-288,3-17 272,0-3-32,-3-2-64,0-3-16,0 25-160,-5-26 48,-10-2 0,1-5 0,-1-1-96,15 34 48,-17-32-16,-4 1 0,1 4-16,-2 4 0,22 23 32,-21-22 16,1 3-96,1 6 0,-1 8 0,20 5 80,-17-4-144,-2 4 64,0 0 48,2 4-64,17-4 96,-15 5-32,-1 15-48,4-5-48,-1 2 0,13-17 128,-12 22-96,8-1-16,1 10 0,-2-2 16,5-29 96,-4 27-128,4 2-17,2-8 33,12 3 80,-14-24 32,6 23-32,15-2 48,-3-4 0,0-2-32,7-3 32,-25-12-16,27 5 48,3 7-64,-1-12 0,2 5-16,-31-5 32,30 0 0,-4 0 32,-1 0 32,-6-1-16,-19 1-48,21-5 49,-4-2 31,0-5-32,-2 0 16,-15 12-64,14-12 48,1-1 0,-1-3-48,-1-1 32,-13 17-32,14-20 0,2-1 16,-1-3 32,2-2 0,-17 26-48,19-27-32,1 3 16,-3 0-32,0 9 16,-17 15 32,14-14-16,-7 9-80,8-7 48,-8 10-64,-7 2 112,15-1-81,-10-1 33,11 2-32,-12 5 0,-4-5 80,15 14-80,-8-10-16,10 12 64,-5-4 0,-12-12 32,13 16 0,1 2 0,-1 0-16,3 0 0,-16-18 16,14 19-48,-1-2 16,-9 2-16,9-1-16,-13-18 64,1 20-32,0-1 16,1-2 0,-2 1 0,0-18 16,0 17-32,-4-1 0,-9 1 16,10-3-32,3-14 48,-16 16 16,4 1-32,0 0 32,-2-1 16,14-16-32,-13 15 0,-1-3 48,2-7 0,0 9 48,12-14-96,-13 0 64,0 3 16,9-3-16,-14 0-16,18 0-48,-3 0 112,-15-1 16,14-4 32,-10-1-15,14 6-145,-5-15 144,-9 2-64,9 7 32,0-13 0,5 19-112,-4-13 144,-1 8-32,0-11-16,2 10-32,3 6-64,0-14 0,0 10 0,0 1-16,2 2-96,-2 1 112,1-2-496,4 2-929,0 0-1056,1 3-1777,-6-3 4258,0 0 0</inkml:trace>
  <inkml:trace contextRef="#ctx0" brushRef="#br0" timeOffset="-11697">5120 355 1680,'0'0'0,"0"0"0,0-3 513,0-2 47,0 1 144,-3-1 176,3 5-880,-3-5 881,3 4-193,0-1-272,-3 2-256,3 0-160,0 5-48,-4 10 16,4-10 64,0 17 0,0-22-32,0 16-16,2 2 0,4 5-64,8-3 16,-14-20 64,16 22-48,2 0 0,4-4 16,3-1 0,-25-17 32,27 19-16,0-4 0,2 2 16,-2-2 16,-27-15-16,28 12 0,2 2 0,-2-2 16,-1-7-32,-27-5 16,26 17 32,-4-14-16,-4 11-16,-2-9 0,-16-5 0,14 14-48,-8-11 48,0 9 32,0-8 0,-6-4-32,5 13 0,-4-8 64,2 9-64,-1-9 48,-2-5-48,3 12 96,-1-8-16,1 0 113,-1 0-17,-2-4-176,4 5 304,-1-1 32,2-1 32,0-3 16,-5 0-384,12 0 352,-9 0-31,9 3-97,-7-3-96,-5 0-128,12 0-192,-8 0-529,1-1-831,-3-4-705,-2 5 2257,1-7-3746,-1 7 3746</inkml:trace>
  <inkml:trace contextRef="#ctx0" brushRef="#br0" timeOffset="478">15081 374 1312,'0'0'0,"0"-5"945,0 0-65,0 1 0,0-1-63,0 5-817,0-3 720,0 1-192,0 2-288,0 0-96,0 0-144,2 0 0,0 4-16,-1 9 0,4-1 0,-5-12 16,6 15 16,9 5-48,-3 0-32,3 2-48,-15-22 112,19 24-112,4-5 0,2 1 32,4 1 48,-29-21 32,32 17-48,0-2 16,1 1 16,-1-3-32,-32-13 48,33 12 16,-2 0-32,-2-7 16,-2 12 0,-27-17 0,23 5 32,-3 12-64,-5-13 0,-11 11 32,-4-15 0,5 4-16,-2 8 32,-3-7 16,0 9 16,0-14-48,-3 4 64,-2 10-48,-8-10 0,10 8-16,3-12 0,-12 3 16,9 10 64,-2-13-64,-7 2 32,8 2-16,1-4 0,1 3 96,2-3 32,0 0-160,0 0 209,0 0 15,0-2-16,2 1 0,-2 1-208,5-5 208,0 2-48,0 0-48,-1 0 0,-4 3-112,5-3 96,0-1 0,-1 2 64,1-1-32,-5 3-128,3-2 176,-2 0 32,1 1 17,0-1-49,-2 2-176,1 0-32,1 0-433,0 0-607,-2 0-753,0 0 1825,0 0-2353,0-1-640,0 1 2993</inkml:trace>
  <inkml:trace contextRef="#ctx0" brushRef="#br0" timeOffset="686">15468 369 2128,'0'0'0,"-3"-3"1073,0-1-65,3 0-127,0 4-881,-3 0 704,0 0-192,0 4-304,0 11-176,3-15-32,-5 12-48,-7 5-112,8 5 32,-11 1 0,15-23 128,-14 29-96,-3-5 48,-5 3 32,-4-1 80,26-26-64,-28 25 64,-7 1 0,0 2 0,-4 0 192,39-28-256,-43 31 497,0 3 207,-1 4-1360,-4 1-4275,48-39 4931,0 0 0</inkml:trace>
  <inkml:trace contextRef="#ctx0" brushRef="#br0" timeOffset="-11456">5507 366 1664,'0'0'0,"-14"0"849,14 0-849,-5 12 640,-14 1-64,7 2-16,-2 2-63,14-17-497,-15 19 368,-6 3-144,3-1-144,-4 3 16,22-24-96,-23 20 32,-4 3 48,-2 0 32,-2 1 0,31-24-112,-31 24 192,-2 0 48,5 0 113,0 5 47,28-29-400,-22 26 464,4 1-112,4-3-128,11 0-480,3-24 256,0 20-1024,1 0-913,20-6-1985,-21-14 3922</inkml:trace>
  <inkml:trace contextRef="#ctx0" brushRef="#br0" timeOffset="-14968">1124 968 432,'0'0'0,"0"0"0,0-3 176,0 0 112,0-1 160,0 0 144,0 4-592,-3-1 705,0 1-33,-2-2 32,0 2-111,5 0-593,-4 0 544,-1 0 16,-7 0-160,12 0 0,-4 0-175,1-2-49,-2 1-64,1 1-32,4 0-80,-5-2 96,0 1-48,5-3-16,0 0 32,0 4-64,0-5 32,2 0 0,0 2 16,3-2-32,-1-8 16,0 9 0,1-9 48,8 8-16,-13 5-64,4-18 112,10 1 16,-7-2-16,10-3 0,-17 22-112,5-23 128,13-2 16,-5-3 0,-1-1 49,-12 29-193,6-32 192,11 1 16,-13-1-16,10-1-80,-14 33-112,2-29 128,3-1-32,-4 1-16,1 1-48,-2 28-32,2-25 16,-2 5-32,0 6-16,0 9 0,0 5 32,0-6-32,-4 1-96,1 2 32,0 3-16,3 0 112,0 0-144,-2 0 16,-2 13 16,1-10 32,3-3 80,-3 13-48,-1-9-32,4 16 64,-2-3-33,2-17 49,0 19-48,0-1-16,0 1-32,1-2 0,-1-17 96,6 19-96,6 1-32,-7 1 32,11 0 0,-16-21 96,6 20-96,11 0 96,-3 1-16,0-3 32,-14-18-16,14 19-16,1 0 0,-3-2 0,-7-2-32,-5-15 48,14 4 32,-10 13 0,10-13 0,-10-1 32,9 0-32,-13-3-32,4 4 64,9-4 16,-7 0 0,9-5 48,-15 5-128,14-14 112,-9 1-48,11 1 48,-12-2-32,-4 14-80,14-12 97,-9-2 63,7 1-80,-7-4 64,-5 17-144,12-16 112,-7-1 32,7-2-16,-7 1-16,-5 18-112,7-21 80,5 2 64,-9-3-112,2 2 80,-5 20-112,3-19 64,0-1-32,0 1 32,-1 2-64,-2 17 0,1-17 0,-1 5 0,0 7-64,0 1 32,0 4 32,0-4-80,-3 3-128,0 1 48,3 3-112,0-3 272,-3 5-240,0 12-16,0 1-17,3 2 17,0-20 256,-3 25-256,3 3 64,-4 1-32,4 0 48,0-29 176,-3 31-224,3-4 32,0 3 80,5-4-32,-5-26 144,14 27-32,0-2 16,0-3 16,4-5 32,-18-17-32,17 15 32,0-10 48,2-1 32,3 1 80,-22-5-192,25 3 352,0-3 48,2 0-240,0 0-1296,-27 0 1136,27-5-5059,-27 5 5059</inkml:trace>
  <inkml:trace contextRef="#ctx0" brushRef="#br0" timeOffset="-3956">13437 441 1648,'0'0'0,"-5"-5"801,-7 0-161,9 1 48,3 4-688,-3-5 801,0-2-1,3 2-32,0 0-239,0 5-529,0-5 240,2 3-64,0 1-176,3-2 0,-5 3 0,7-1 16,-2 1-32,10 0 0,-11 4-16,-4-4 32,13 18-16,-7-2-16,9 2-16,-1 3 16,-14-21 32,13 18-16,3 4-16,1 1 0,1-1 16,-18-22 16,21 25-48,1-4 0,5 1 32,1-3-16,-28-19 32,29 19 0,3-2 0,2-2-32,0 2 64,-34-17-32,37 16 0,-1-2 16,-4-1 16,-2-9-16,-30-4-16,25 13 0,-7-10 64,-4-1-48,-9 2 16,-5-4-32,5 3 64,-3-3-16,-2 0 80,0 0 16,0 0-144,-5 0 128,-11 0 32,4 0-112,-1 0-32,13 0-16,-14 0 64,2 3-32,-2-3 16,9 4 48,5-4-96,-17 0 112,12 2 32,-7-2 16,9 0 48,3 0-208,-5 0 224,3 0 17,-2 3-97,4-3-304,0 0 160,0 0-801,0 0-1088,0-4-688,0-1-640,0 5 3217,0 0 0</inkml:trace>
  <inkml:trace contextRef="#ctx0" brushRef="#br0" timeOffset="-594">14392 543 256,'0'0'0,"0"0"0,0-2 48,0 1-32,0 1 0,-2-2-16,2 2 0,-4-2 32,4 2-32,0-1 16,0-1 32,-3 2 16,3-1 64,0 1-128,-3-1 160,-1 1 64,4-2 16,-2 1 48,2 1-288,0-2 320,0-1 0,-3-1 33,3 0 15,0 4-368,0-3 368,0 1 0,0-1 0,-3 2 17,3 1-385,0-4 368,0 1 32,-4 2-80,1 0-64,3 1-256,-3-2 160,0 2-112,0 0 0,0 0-16,3 0-32,-5 0 16,1 0 32,-1 3-48,0 0 16,0-3-32,1 3-16,1 0 32,0 2 16,3-5-16,-4 4-16,1 9 48,1-9-32,2 1 16,0 9-32,0-9 32,0 10-16,0-15 0,4 5-16,1 12 0,7-5 16,-7-7-16,-5-5 16,17 19 0,-11-14 0,13 12-16,-5-3 16,-14-14 0,12 4 16,2 16-48,0-7 16,0-1 48,0 0-16,2-7 16,-1 9 16,2-14-32,-17 0-16,21 3 32,-3-3 16,2 0 0,0 0 64,-20 0-112,20-1 128,2-4 17,-3-9 15,1 8-48,-20 6-112,20-18 112,-3 6 16,-1 0 32,-4 0 16,-12 12-176,6-13 160,10-3 64,-12 3-64,1-4 32,-5 17-192,5-17 208,-3-1 32,-2 0 65,0-1-49,0 19-256,-5-20 256,-12 0-128,5 3-32,-5-3 32,17 20-128,-21-19 48,-2 4 16,-2-1-16,-2 11-112,27 5 64,-29-5 0,0 4-48,-3 1-32,3 5-112,29-5 192,-28 17-352,3-3-160,1 1-209,0 0-303,24-15 1024,-20 15-1393,-1 1-304,3-4-15,4 3-385,14-15 2097,0 0 0</inkml:trace>
  <inkml:trace contextRef="#ctx0" brushRef="#br0" timeOffset="-3752">13845 423 1984,'0'0'0,"-3"-1"1025,-14 1-81,5 0-31,12 0-913,-12 5 704,-2 9-128,-3-2-288,-2 3-143,19-15-145,-20 17 80,-4 0 0,0 2-16,-5 1-32,29-20-32,-29 19 32,2 1 0,-2 1 0,5-2 0,24-19-32,-22 19 32,1 1 112,4-1 160,3 0 128,14-19-432,-3 20-384,-18-17-4850,21-3 5234</inkml:trace>
  <inkml:trace contextRef="#ctx0" brushRef="#br0" timeOffset="-10016">7355 431 1792,'0'0'0,"0"0"0,0-1 1537,0-1-1073,5 1-48,9-1 113,-14 2-529,7 0 592,10 0-64,-5 3-256,3 1-160,-15-4-112,17 15 48,4-11-16,2 9 0,3-11-32,-26-2 0,31 5 16,1 0 0,2 9-48,2-11 64,-36-3-32,36 4 0,0 0-16,-2 9 16,-2-13 0,-32 0 0,28 12 0,-8-7-48,-4 9 64,-10-9-16,-6-5 0,4 17 0,-1-13 32,-3 11-32,0-10 0,0-5 0,0 17 0,-5-5 32,-10-7-16,11 14 0,4-19-16,-17 5 48,2 10-32,1-3-16,-1-7 16,15-5-16,-14 19 16,-3-5-16,2-9 0,-1 12 49,16-17-49,-17 4-33,2 9 33,0-9 33,0 9-17,15-13-16,-17 4 208,-2 12 48,0-4 112,-2 2 112,21-14-480,-24 14 256,2 1-560,3-1-1377,-3-9-2977,22-5 4658,0 0 0</inkml:trace>
  <inkml:trace contextRef="#ctx0" brushRef="#br0" timeOffset="-14349">2251 529 1904,'0'0'0,"0"0"0,-3-5 689,-2 0-145,-7 1 80,12-1 161,0 5-785,0-4 864,0 2-96,0-3-255,0 3-209,0 2-304,0-2 176,0 0-128,1 1-80,3-1 16,-4 2 16,4 0-80,9 0 48,-8 0 32,12 0-32,-17 0 32,13 3 16,5 2-16,2-1 16,-1 1 0,-19-5-16,22 5 0,-1-1 16,-1-1 0,0 1 16,-20-4-32,20 0 64,-2 0-16,3 0-48,-4 0 48,-17 0-48,17-2 48,-2-3-16,-1 1 0,3-1 32,-17 5-64,15-6 64,-3 0-32,0-1 16,-7 3 0,-5 4-48,12-4 16,-10 0 32,1 3-32,-1-1-16,-2 2-16,0 0 0,0 3 16,0-3 0,0 4 32,0-2-16,-3 1 80,-1 0 32,4-3-128,0 4 128,-3 1 80,1-1-96,2 1-32,0-5-80,-4 4 0,4 0-160,0-2-64,-3 1-224,3-3 448,0 4-720,-3 1-449,0-2-672,-1-3-1472,4 0 3313,0 0 0</inkml:trace>
  <inkml:trace contextRef="#ctx0" brushRef="#br0" timeOffset="-10719">6451 591 4257,'0'0'0,"-5"0"465,5 0-465,-13 0 192,10 0 112,1 0 192,-1 0 112,3 0-608,-4 0 657,1-2-129,0 1-240,3-3-112,0 4-176,0-5 96,1 0-96,12 0 0,1 1-32,-14 4 32,17-5-32,4 0-32,6 0 32,3 1 16,-30 4 16,34-3-32,3 0 32,2-2-32,1 3-16,-40 2 48,41 0 0,-2-1 16,-1 0-112,1 1-16,-39 0 112,39-2-96,-3 1-16,-2-1 128,-5 0 32,-29 2-48,24-1-16,-9 1 48,-8 0-32,5 0 16,-12 0-16,2 0 48,-1 0-48,-1 3 48,0 0-48,0-3 0,-5 3 32,0 0 16,-8 0-32,9 0 0,4-3-16,-5 4 32,-7-1 0,9-1 16,1 1 80,2-3-128,-4 4 160,4-4-160,0 5 128,-3-2 48,3-3-96,0 2-176,0-2 96,0 4-464,0-1-897,0 2-1120,0-2-992,0-3 3473,0 0 0</inkml:trace>
  <inkml:trace contextRef="#ctx0" brushRef="#br0" timeOffset="-5934">10916 597 1872,'0'0'0,"-5"0"449,5 0-449,-4-1 288,-1-1 64,0-3 176,5 0 32,0 5-560,0-2 497,0-3-193,0 2-176,2 1-64,-2 2-64,5-1 32,0-1 16,9 0 32,-11 2-64,-3 0-16,19 0 64,-3 0 0,1 0-16,1 0 16,-18 0-64,21 0 64,1 0-16,0 0 0,0 0-32,-22 0-16,22 0 64,4 0-16,-2 0 32,3 0 16,-27 0-96,26-2 128,0 0-48,-3 1 64,-1-3 48,-22 4-192,19-3 161,-2 1 15,-1-1 16,-3 3-64,-13 0-128,14-4 128,-7 3 32,5-1-64,-10 0-16,-2 2-80,3 0 128,-1 0-80,-2 0 16,0 0-64,-4 0 0,1 4-48,0-1-128,-1-1-176,4-2 352,-5 5-688,2 0-337,-1 0-368,1-1-255,3-4 1648,-2 5-2289,2-5 2289</inkml:trace>
  <inkml:trace contextRef="#ctx0" brushRef="#br0" timeOffset="-10400">6542 770 5154,'0'0'0,"-13"0"624,13 0-624,-13 0 112,-1 0-32,10 0 208,1 0 177,3 0-465,-5 0 608,0 0-64,0 0-192,5 0-224,0 0-128,0 0 16,1 0-48,14 0 0,-15 0 32,14-2-48,5 1 16,7-3-48,2 1 32,-28 3 48,31-4-64,3 1 0,0-1 48,2 0 0,-36 4 16,36-4 48,0 0-176,-2 1 32,4 0-48,-38 3 144,36-2-128,0 0 144,1 1 0,0-2-16,-37 3 0,36-3 0,-3 2 16,-6-1-16,-1 2 48,-26 0-48,17 0 80,-2 0 0,-9 0 32,7 0 0,-13 0-112,4 0 192,1 0 32,0 0 0,1 3-112,-6-3-112,4 0-352,1 0-928,-3 0-1201,-1 3-1345,-1-3 3826,0 0 0</inkml:trace>
  <inkml:trace contextRef="#ctx0" brushRef="#br0" timeOffset="-14048">2287 734 2225,'0'0'0,"-5"3"944,-9 0-624,11 2-128,3-5-192,-5 12 416,1-12 257,1 3 127,-1-3-48,4 0-752,0 3 465,0-3-305,0 0-112,2 4-64,-2-4 16,5 0 0,9 0-16,-1 0 80,6-2-32,-19 2-32,21-2 16,-1 2 32,1 0-64,-4-1-16,-17 1 32,19 0 32,-4 0-32,1 0 0,0 0 0,-16 0 0,14 0-16,-2 3 32,0 0-16,-5 0 48,-7-3-48,13 3 0,-6 0 32,5 0 16,-7-3-32,-5 0-16,12 0 32,-7 0 48,12 0 80,-3 0 80,-14 0-240,14 0 320,3-3 32,-2-1-15,2-1-49,-17 5-288,17-5 32,1-7-545,-3 7-1087,-8-10-1170,-7 15 2770,17-5-3601,-17 5 3601</inkml:trace>
  <inkml:trace contextRef="#ctx0" brushRef="#br0" timeOffset="-5647">10948 792 3185,'0'0'0,"0"-1"992,0 0-415,0 1-577,0-1 448,0-1 112,4-1 48,10-2-95,-14 5-513,12-5 336,3 1-176,0-1-48,5 0-48,-20 5-64,20-6 0,0 1 16,2 2-16,-3 0 0,-19 3 0,22-2 0,-3 0 64,3 0-64,0-3 0,-22 5 0,22-1 48,-1-3-112,-1 4 64,-2 0-32,-18 0 32,17 0 16,-5 4 32,1-1 48,-8 0 96,-5-3-192,16 0 160,-10 0 96,13 3-80,-3 0-304,-16-3 128,17 0-624,1 0-913,-1 0-752,4 0-1104,-21 0 3393,0 0 0</inkml:trace>
  <inkml:trace contextRef="#ctx0" brushRef="#br0" timeOffset="26017">12903 2780 1648,'0'0'0,"0"0"0,-5-5 593,-9 0-1,11-7-32,-9 9-16,12 3-544,-4-5 400,-8 1-47,9-1-113,-10 0-64,13 5-176,-2-2 48,-3 1-48,-9 0 0,11 1-64,3 0 64,-5-1 144,-8-1-112,10 2 48,-9-2 96,12 2-176,-3 0 80,-2 0-32,-7 0-112,12 0 112,0 0-48,-13 0 0,13 4-80,-4-4 80,-10 0 0,14 0 0,-5 2-48,-9 1 64,9 2 0,-10 0-112,15-5 96,-5 12-32,-7-7 32,8-1 0,0 12-32,4-16 32,-13 4-32,10 13 32,1-3-16,-3-1 32,5-13-16,-5 14 0,0 0-16,1 1 48,-1 1-16,5-16-16,-3 14-16,-1 3 16,4-1-16,-2 1 16,2-17 0,0 17 0,0 0 0,0-1 0,0-1-16,0-15 16,0 19 16,0 0-48,0-1 0,0 2 64,0-20-32,0 18 16,1 3-16,0 1 0,1 1-48,-2-23 48,2 25-48,1-2 0,-1 2 32,3 0-16,-5-25 32,2 23-16,3 2 32,0-3-48,1-1 32,-6-21 0,6 22-16,6-2 16,-7 2-16,2 1 32,-7-23-16,12 23-48,-7 1 32,0-3 0,2 1-16,-7-22 32,12 22 16,-9 2-32,2-2 48,0 0-32,-5-22 0,4 25 16,1 0 0,0-1-192,0 0-16,-5-24 192,4 25-192,-1-2 15,2 1 161,0-2 16,-5-22 0,4 20-32,1 1 32,0-2 0,0 4 0,-5-23 0,7 21 0,-1-1 0,-2-1 32,3-2-32,-7-17 0,5 21 0,-1-4 0,2 2 0,6-2 16,-12-17-16,4 18-16,1-1 32,7 5-16,-9 0 16,-3-22-16,5 21 0,0 3-16,-1-2 48,1-3-48,-5-19 16,5 21 0,-2-2 16,-2-2-16,0 0 16,-1-17-16,2 17 0,0-3 0,1 1 0,0 0 0,-3-15 0,2 12 0,1 2 17,-2-1-17,2 1 0,-3-14 0,2 15 0,-1-1-17,1-2 34,0 0-17,-2-12 0,1 5-17,1 14 17,-2-14 0,0 15-16,0-20 16,0 15 33,0-11-33,0 15 0,0-14 16,0-5-16,-3 12 16,-1-9 0,1 10 32,-1-13-16,4 0-32,-5 5 48,-7-1-32,9 1 0,-10 8 0,10-10-32,3-3 16,-14 4 16,10 9-32,-11-10 0,11 9-16,4-12 32,-14 5-16,11 7 0,-10-7 16,10 11 0,3-16 0,-14 4 0,11 11 16,-10-12-16,13 2 64,0-5-64,-4 5 128,-1-1 80,-7-2 48,9-2 32,3 0-288,-5 0 256,-11 0 16,12-2 32,-12-2 1,16 4-305,-12-5 320,0-1-32,-3-6 16,3 5 32,12 7-336,-12-14 368,7 2 0,-11-3 33,13 1-49,3 14-352,-4-19 208,-1 4-272,2 1-544,3 1-913,0 13 1521,0-6-2641,0-14-1249,0 20 3890</inkml:trace>
  <inkml:trace contextRef="#ctx0" brushRef="#br0" timeOffset="28500">14544 2973 2064,'0'0'0,"0"-24"849,0-3-33,0-4-31,0 31-785,0-18 800,0 6-128,1 7-144,2-1-207,-3 6-321,4-5 112,-2 3-112,0 2-112,-1 5-16,-1-5 128,0 21-144,0-2-17,0 5 49,0 3 0,0-27 112,0 31-48,0 1-32,0 4-48,2 1 0,-2-37 128,2 42-144,1 2 48,2-3-16,-1 0 32,-4-41 80,13 39-80,-9-3-48,9 2 0,-9-1 0,-4-37 128,15 36-112,-11 5 32,9-5 64,-8 3-16,-5-39 32,7 36 16,-2-2-16,-1 0 32,1-3 0,-5-31-32,3 31-128,-1-2 16,-1-5-16,-1-1 15,0-23 113,0 22 16,0-3 48,0-3-15,0-4 31,0-12-80,0 3 112,0 2 16,0-3 64,0 2 32,0-4-224,2 0 272,-2 0 16,1 0-16,0 0-32,-1 0-240,2 0 208,1 0-64,2 0 1,0 0 47,-5 0-192,2 0 240,3 0 32,0 0-48,-2 0-112,-3 0-112,4 3-128,1 0-416,0 0-529,-2 0-576,-3-3 1649,2 3-1872,0 0-417,-2-3 2289</inkml:trace>
  <inkml:trace contextRef="#ctx0" brushRef="#br0" timeOffset="31466">17681 2927 2112,'0'0'0,"2"0"737,3 0-273,-5 0-464,12 3 256,-7 2-32,0-1-144,-1 11-16,-4-15-64,13 4 32,-9 15 16,13-6 0,-2 5-32,-15-18-16,17 18 48,2 3-80,5 1 0,1-4 16,-25-18 16,29 19-48,4 0 96,1-2-16,5 3 32,-39-20-64,40 17 64,0 0-48,3-3 16,-2-10 0,-41-4-32,38 17 32,-3-12 33,-4 11-49,-4-11 16,-27-5-32,21 4 16,-4 9-32,-4-13 64,-9 3-48,-4-3 0,5 5 16,-3-3-16,-1 3 0,-1-2 32,0-3-32,0 5 32,0-1 32,-3-1 16,0 2 32,3-5-112,-3 5 128,0-2 80,3 2-16,-3-2 16,3-3-208,0 3 288,0 0-48,0-3 80,0 0-47,0 0-273,0 3 144,0-3-96,0 0-304,0 0-321,0 0 577,2 0-880,-2 0-465,0 0-255,0 0-449,0 0 2049,0 0 0</inkml:trace>
  <inkml:trace contextRef="#ctx0" brushRef="#br0" timeOffset="27418">13834 2973 1344,'0'0'0,"0"-5"672,0 5-672,0-7 593,0 2-65,0 0-64,-14 5-144,14 0-320,-12 0 256,-7 15-63,-6 4-97,-3 4 48,28-23-144,-34 33 144,-2 4 64,-3 7 192,1 4-272,38-48-128,-37 44-1137,1 3-2304,36-47 3441</inkml:trace>
  <inkml:trace contextRef="#ctx0" brushRef="#br0" timeOffset="31676">18137 2956 1760,'0'0'0,"-14"0"609,14 0-609,-5 2 432,-14 3-144,7 12-64,12-12-80,0-5-144,-5 22 64,0-7 0,0 5-32,-7 0-32,12-20 0,-3 22-16,-1 2-16,-12-2 0,12 5-16,4-27 48,-16 26-16,11 0 16,-15-2 48,4 1 128,16-25-176,-17 28 432,-3 2 97,-6 5-1010,-11 2-2736,37-37 3217,0 0 0</inkml:trace>
  <inkml:trace contextRef="#ctx0" brushRef="#br0" timeOffset="27223">13513 2977 1744,'0'0'0,"0"0"0,0-2 881,0 2-257,0 0-176,1 5-96,-1-5-352,5 14 304,7-1-111,-7 2-81,11 2-112,-16-17 0,15 19 48,5-1 16,3 1-32,7 1 16,-30-20-48,34 17 32,5 2 0,0-2 0,5 0 0,-44-17-32,41 15 16,3 1 16,-4-3 16,-6-1-32,-34-12-16,28 5 64,-6 12-64,-6-13 32,-12 9 48,-4-13-80,5 2 112,-4 3 144,-1 8 16,-12-10 32,12-3-304,-5 5 353,-13 0-1,5 7-32,-2-12-16,15 0-304,-15 5 224,1 7-240,2-12-432,0 5-577,12-5 1025,-5 3-1680,-9-3-241,11 0-528,3 0 2449</inkml:trace>
  <inkml:trace contextRef="#ctx0" brushRef="#br0" timeOffset="12651">1449 3028 1248,'0'0'0,"-3"-4"512,3 4-512,-4-7 497,2-6-33,-1 8 96,-1 0 80,4 5-640,-5-6 577,2 3-97,-2 3-192,0 0-176,5 0-112,-5 3 32,1 9-32,-1-7-48,0 15 0,5-20 48,-3 16-32,0 5 0,3 3 64,0 2 0,0-26-32,0 28 16,1 2-48,4 2 16,0 1 16,-5-33 0,6 30 0,8 2 0,-10-1-32,11 3 0,-15-34 32,4 34-32,11 1 0,-10-3 32,9 4 0,-14-36 0,5 34 0,-5-34 0,14 36 0,-9 0 48,0-2-48,-1-2 16,-4-32-16,1 29 16,1 1-32,-2-2-128,0-2-16,0-26 160,0 22-176,0-1 32,1-6 160,-1-3-16,0-12 0,2 12 16,0-7 16,3 0 16,-2 0-16,-3-5-32,2 4 96,3 1 48,-2-2 64,1 0 64,-4-3-272,1 4 336,2-4 32,-2 2 16,1-2 49,-2 0-433,2 0 352,1 3-128,0-3-368,0 0-688,-3 0 832,3 0-1777,-2-5-2129,-1 5 3906</inkml:trace>
  <inkml:trace contextRef="#ctx0" brushRef="#br0" timeOffset="19546">6082 3106 1536,'0'0'0,"0"-20"817,0-1-97,0 21-720,-4-22 640,2 9-16,2 7 97,-3-7-1,3 13-720,-3-4 624,-1-1-127,4 3-337,0 2-192,0 0 32,0 0-96,0 4-16,0 11-32,4 1 48,-4-16 96,5 18-177,7 4 33,-7 4 32,8 0 32,-13-26 80,6 24-80,10 4 16,-10 0-48,8-2 0,-14-26 112,6 27-112,11-1-16,-10 1 48,7-1 32,-14-26 48,5 28-80,7 0 64,-10-1 0,1 4-32,-3-31 48,2 29 48,-2 2-64,0 1 32,0 1 16,0-33-32,-4 35 0,-1 0 32,2-1-48,0 0-96,3-34 112,-4 32-112,4 1 16,0-1 0,2-6 112,-2-26-16,3 23 0,2-4 0,2-4 32,-2-2-16,-5-13-16,14 12 32,-9-7 0,9 0 32,-9 8 48,-5-13-112,12 0 192,-7 5 64,7-2 64,-7 0 48,-5-3-368,7 3 369,5-3 15,-7 3-16,0-3-80,-5 0-288,14 0 176,-11-1-176,10-4-416,-9 2-625,-4 3 1041,5-4-1904,0-1-1810,-5 5 3714</inkml:trace>
  <inkml:trace contextRef="#ctx0" brushRef="#br0" timeOffset="16762">4404 3407 1168,'0'0'0,"-5"-2"480,-7 1-64,8-1-31,4 2-385,-5-2 384,1-2 0,1 3-32,-2-3-96,5 4-256,-3-1 192,0-1-64,0 1-64,0 1-16,3 0-48,-3-2 16,-2 2 0,1 0 32,-1 0-32,5 0-16,-5 0 17,0 0-17,1 0 0,-1 3-17,5-3 17,-5 0 65,0 3 79,-7-3 16,9 0 64,3 0-224,-4 4 160,-11-4 0,13 3-16,-11-3-32,13 0-112,-3 3 96,-10 0-48,10 2-32,-9-1-32,12-4 16,-3 13 0,-1-10-32,-11 9 16,13-7 32,2-5-16,-5 17-16,-9-3 32,11 3-32,-11 0 0,14-17 16,-3 17 0,-10 3-48,10-3 48,-2 4 0,5-21 0,-12 22-48,12-1 32,-3 4 32,-1-1-32,4-24 16,0 27 0,2-2 0,3 0-224,12-1 32,-17-24 192,16 22-176,4 2-16,1-4 208,6 0 16,-27-20-32,26 17 16,4 1 32,1-4-48,0 3 48,-31-17-48,27 12 64,0 0 32,-5-7 64,-4 7 48,-18-12-208,17 3 240,-1 2 32,-10 0 64,11-3 17,-17-2-353,5 0 352,9 0-112,-8-2-336,10-4-609,-16 6 705,12-14-1648,-12-15-2002,0 29 3650</inkml:trace>
  <inkml:trace contextRef="#ctx0" brushRef="#br0" timeOffset="18227">5174 3043 1328,'0'0'0,"-5"-1"608,5 1-608,-4-3 513,-1 0 31,0 0 80,-7 1 32,12 2-656,-4-1 593,-8 1-129,7 3-208,-10 11-128,15-14-128,-12 13 16,-1 6 32,-1 3-32,-3 4-16,17-26 0,-19 27 16,-2 4-32,-3 1 16,-1-1 16,25-31-16,-23 31 80,1-4 96,4-2 160,2 0 97,16-25-433,-12 27 16,7-5-1409,0 4-2785,5-26 4178</inkml:trace>
  <inkml:trace contextRef="#ctx0" brushRef="#br0" timeOffset="17977">4830 3092 1792,'0'0'0,"0"0"609,0 0-609,0-1 624,-3-1-48,0-1-16,3-2-15,0 5-545,0-5 464,0 3 0,0-3-112,0 1-80,0 4-272,0-3 176,2 0-96,1 2-48,2 0-32,-5 1 0,6 0 0,8 0 0,-10 0 0,11 0-16,-15 0 16,12 2 0,0 3-16,4 10-32,1-2 16,-17-13 32,17 14-64,1 3 32,-1 2-16,1 0 16,-18-19 32,18 21-16,-1 2-32,2 1 64,0-3-32,-19-21 16,17 20 0,2-3 0,-2-1 16,0-1 16,-17-15-32,15 15 48,-8-3-16,8-7 0,-11 11 0,-4-16-32,15 2 16,-11 3-16,1-2 32,0 0 16,-5-3-48,4 4 97,-1-4-1,0 0 48,0 0 48,-3 0-192,2 0 176,0 0 64,-1 0 0,1 0-64,-2 0-176,0 0 240,0 2-48,2-2-16,-2 3-32,0-3-144,0 3-112,0 1-240,0-1-416,0 0-417,0-3 1185,0 4-1616,0 0-209,0-1-640,0-3 2465</inkml:trace>
  <inkml:trace contextRef="#ctx0" brushRef="#br0" timeOffset="30940">17019 3518 1248,'0'0'0,"0"0"800,0 0-800,1 0 657,5 0-17,7 0-32,-9 0-143,-4 0-465,6 0 240,1 0-144,5 4-64,-9 0 0,-3-4-32,6 5-16,9 7 16,-11-8 16,11 1 0,-15-5-16,7 4 32,13 1 16,-3-2-32,2 0 0,-19-3-16,23 0 48,-1 0 0,3 0 48,1-3 48,-26 3-144,25-5 128,1-1 16,-2 0 16,-2-8-16,-22 14-144,21-7 128,-1-10 0,-1 2-16,-1 1-16,-18 14-96,16-14 112,-1-4 0,4 4-15,-4-2 47,-15 16-144,14-17 208,-7 1-16,-1-2 0,-2-1-48,-4 19-144,5-17 96,-3 0-16,-2 0 48,0 2-32,0 15-96,-16-12 64,4-1-32,-3 8 0,-4-12 0,19 17-32,-20-5-112,-4-9 48,-3 10-128,-4-1-224,31 5 416,-34-3-624,-6 1-513,0 2-416,1 0-239,39 0 1792,-37 15-2081,37-15 2081</inkml:trace>
  <inkml:trace contextRef="#ctx0" brushRef="#br0" timeOffset="29093">15278 3306 1712,'0'0'0,"0"-2"961,1 2-273,1 0-208,0 16-128,-2-16-352,0 14 273,0 3-145,0 3-64,-13 5 0,13-25-64,-4 28 32,-18 4 16,3 1 16,-2 1 0,21-34-64,-25 38 64,-3-3-16,-1 0 16,0-1-16,29-34-48,-29 32-64,-1-2 0,5 0 0,3-4 16,22-26 48,-15 25 144,10-3 48,-9-5 32,14 0 80,0-17-304,-3 14 352,3-10 16,3 12-95,13-14-562,-16-2 289,17 14-1504,5-14-2434,-22 0 3938</inkml:trace>
  <inkml:trace contextRef="#ctx0" brushRef="#br0" timeOffset="30562">17338 3378 1024,'0'0'0,"0"0"0,0-4 464,-3 1-16,3-1 17,-3-2-1,0 1-32,0 0-32,-2 1-64,1-1-96,4 5-240,-15-3 193,13-1-33,-13 2-32,15 2-128,-4-2 112,4 2-112,-16-1 144,12-3-64,-9 4-16,10 0-16,3 0-48,-13 0-48,11 0 48,-11 5-16,9 8-32,4-13 48,-16 4-32,12 16-48,-13-4-32,12 2-32,5-18 144,-16 24-160,13 3-16,0-2 15,-1 3 49,4-28 112,-4 29-96,4 0 0,0 0 48,4 3-16,-4-32 64,12 27 0,0 1 0,2-1-48,3-4 32,-17-23 16,22 23-32,3-2 16,1-6 80,3-1-16,-29-14-48,30 14 96,0-9 80,-3 7 16,2-9 65,-29-3-257,27 3 288,3 1-32,-3-4 16,-1 0 0,-26 0-272,25-4 272,-5-1 32,0 0 0,-2-8 33,-18 13-337,16-6 256,-3-8-208,-8 1-512,10-1-657,-15 14 1121,2-12-1697,-4-3-96,2 8-175,0 7 1968</inkml:trace>
  <inkml:trace contextRef="#ctx0" brushRef="#br0" timeOffset="13222">1720 3410 2497,'0'0'0,"0"-1"720,0 1-720,0-2 592,0-1-15,0 1 63,0 2-112,0 0-528,0 0 384,-3 0-208,3 0-144,0 0-64,0 0 32,0 5-48,0 7 32,0-9 16,2 11-16,-2-14 16,3 5 0,2 15 16,2-4-16,6 4 16,-13-20-16,4 22 0,13-2-16,-10 3-16,12 1 32,-19-24 0,13 22-32,1 4 32,2-1-64,-2-4-32,-14-21 96,16 22-48,-2 0-16,-1-2 48,1 0-128,-14-20 144,13 20-176,-1-3 32,-6 0 0,9-3 160,-15-14-16,4 5 32,1 10-32,-2-11 32,-1-1 0,-2-3-32,1 3 64,1-3 0,0 3 96,-2-3 96,0 0-256,0 0 320,0-3 32,0-2-47,0-8-49,0 13-256,0-5 192,0-11-64,0 10-16,0-14 176,0 20-288,0-13 288,1-4 16,1 2-48,2-1-256,-4 16 0,5-18 16,0 0 16,-1 0 0,2-3-32,-6 21 0,7-21-16,5 3 0,-7-3 48,7 3 64,-12 18-96,5-19 65,0-3 47,9-1-32,-11 1 0,-3 22-80,7-23 96,5 2 32,-7 2-16,7 0-32,-12 19-80,7-17 128,8 3-112,-10 8-32,9-10 32,-14 16-16,2-3-64,2-2 80,1 2-16,-1 2-48,-4 1 48,2 0-176,0 12-545,-2 0-879,-29-18-1938,29 6 3538,-2 5-3153,2-5 3153</inkml:trace>
  <inkml:trace contextRef="#ctx0" brushRef="#br0" timeOffset="26792">13031 3583 2385,'0'0'0,"-12"0"544,9 0-160,3 0-384,-5 4 416,1 10-48,1-9-63,3 12-129,0-17-176,0 12 96,1 1-32,3-1 32,9-7 16,-13-5-112,14 17 128,5-14 16,4 9 0,5-9-16,-28-3-128,33 0 128,1 4-32,3-4-16,3-2 80,-40 2-160,39-5 144,0-7 0,-2 5-32,-2-8-64,-35 15-48,29-12 64,-3-2 49,-6 0 31,-1-1 128,-19 15-272,13-15 272,-11 0 64,3-1 32,-5-1-128,0 17-240,0-15 240,-5-6-80,-10 0-64,1 1 65,14 20-161,-19-22 80,-3 2-32,-4 3 32,-6-1-96,32 18 16,-38-13 0,-2 8 32,-3-9-32,-4 12-16,47 2 16,-47-1-240,1-1-369,1 2-463,1 5-705,44-5 1777,-58-7-2337,20 11-400,38-4 2737</inkml:trace>
  <inkml:trace contextRef="#ctx0" brushRef="#br0" timeOffset="17179">4134 3559 2176,'0'0'0,"0"-3"673,0 3-673,-4-4 512,1 2-144,0 0 0,3 2-95,0 0-273,0 5 208,0-5-208,0 12 144,5-7-48,1 9-48,8-2-16,-14-12-32,4 12 48,9 3-16,-8-1-32,11 1 80,-16-15-80,12 14 16,2-2 0,1 3 16,2-11-16,-17-4-16,20 19 16,4-16 48,0 2 0,5-2 48,-29-3-112,29 3 144,0-3 32,-1 0 0,-1-2 16,-27 2-192,24-12 192,3 6-32,-1-12-31,-1 1-1,-25 17-128,25-18 144,-2-2-48,-2-2 64,-4 0 0,-17 22-160,6-20 256,6 2 112,-12 2-16,0-4 32,0 20-384,-3-19 289,-11 1-97,0-3-16,-4 6-64,18 15-112,-24-15 128,-3 2-80,-4 0-32,-5 8 32,36 5-48,-41-13 80,-2 9-16,-4-1-80,-1 1-336,48 4 352,-45 0-945,3 14-1040,-18-14-2785,60 0 4770</inkml:trace>
  <inkml:trace contextRef="#ctx0" brushRef="#br0" timeOffset="23102">10033 3413 1600,'0'0'0,"-3"-6"1009,3 6-1009,-3-12 704,-1 7-144,-1-7 1,2 10-1,3 2-560,0 0 400,-4 0-160,4 0-160,0 0-112,0 0 32,0 0-16,0 3-64,2 2 64,0-1 16,-2-4 0,5 5-16,0 9 48,2-14 0,5 12-32,-12-12 0,5 3 32,0 1-48,7 1 32,-9-1 0,-3-4-16,12 4 0,-5 10 32,8-14-16,-10 3-16,-5-3 0,12 15 16,-7-3 0,9 1-48,-10 0 16,-4-13 16,17 19-80,-2 0-32,-1 4 16,3 2-16,-17-25 112,17 27-112,0 2 16,2-2 48,1 4-128,-20-31 176,19 29-160,3-3 16,-1 1 0,1-4 144,-22-23 0,17 20 32,0-3-16,-2-3-16,-9-9 16,-6-5-16,16 13 32,-12-9 0,3-1 16,-1-3 0,-6 0-48,4 0 64,0 0 96,-3 0 80,1 0 64,0-5 48,-2 5-352,1-6 320,-1 0-64,0-8-31,0 9-33,0 5-192,0-15 128,0 8 0,0-12-64,0 4 32,0 15-96,0-17 80,0-2 240,2 0 32,0-6-16,-2 25-336,5-25 352,0-2-256,0-2-31,0 0 15,-5 29-80,14-34 32,-10 5 0,2 3-48,1 6 16,-7 20 0,5-17-16,2 10-16,-1-7 16,-2 11-48,-4 3 64,5-5-32,0 1-1,-1 1 17,-1 1-16,-3 2 32,2 0-16,0 0 16,-1 0-16,1 5 64,-2-5-48,2 12 48,-1-8 1,-1 8-162,2-7-495,-2-5 608,1 18-1408,0-13-1026,2 9-1119,-3-14 3553</inkml:trace>
  <inkml:trace contextRef="#ctx0" brushRef="#br0" timeOffset="26474">13326 3449 1632,'0'0'0,"0"-5"721,-3-7-65,0 7 32,3 5-688,-4-5 689,-1 1-65,0-1-64,0 2-144,5 3-416,-4-1 304,-1-1-96,0 0-143,1 2-33,4 0-32,-13 0 16,10 0-48,-9 5-1,7 0 17,5-5 16,-16 16-32,12-12 32,-14 16-16,4-3-16,14-17 32,-13 20 0,-1 4 0,2 0 16,7 5 32,5-29-48,-15 29 0,11 2-64,-1 0 16,3 1-240,2-32 288,0 30-288,1 0 32,12-1 32,-1 1 208,-12-30 16,15 26 0,6-1 16,1-4 0,0 0 16,-22-21-32,27 18 16,1-1 16,-1-1 32,-1-3 48,-26-13-112,22 4 144,-2 9 32,-4-13 48,-1 2 16,-15-2-240,12 0 273,-5 0 79,7 0-16,-10-1 32,-4 1-368,14-4 336,-9-12-128,7 11-144,-7-7-256,-5 12 192,16-5-576,-12-10-513,10-2-575,-11-2-369,-3 19 2033,5-20-2561,-5 20 2561</inkml:trace>
  <inkml:trace contextRef="#ctx0" brushRef="#br0" timeOffset="28063">14272 3595 1536,'0'0'0,"-5"-2"1025,5 2-1025,-12-4 864,7-1-160,-7 4-63,9-1-65,3 2-576,-13 0 368,10 0-192,-2 3-80,-9 2-64,14-5-32,-3 4-16,-1 13 16,-1-2 16,0 0-16,5-15 0,-3 19 16,3-1-16,0 5-32,0-2-128,0-21 160,5 23-160,7 0 32,-5 1-16,8 0 144,-15-24 0,14 24 0,1-4 0,1-3 0,1-1 0,-17-16 0,19 13 48,-1-1-16,1-8 16,-2 1 32,-17-5-80,19 0 96,-4 0 32,2-2 48,0-5 32,-17 7-208,16-15 208,1 1-15,0-3-1,-2-3-48,-15 20-144,16-24 160,-1 0-16,-3-2 224,-6-1 64,-6 27-432,16-29 416,-12-2 49,2 0-225,-1-3-48,-5 34-192,0-34 208,0 0-16,-14 2-16,1 1-48,13 31-128,-14-28 32,-4 3-16,-4 8-64,-3 12 0,25 5 48,-26-4-64,-5 2-32,-5 2 48,0 18-176,36-18 224,-38 13-400,1 6-337,1 3-415,2-1-369,34-21 1521,-33 22-1857,-20-24 80,24 24-255,29-22 2032</inkml:trace>
  <inkml:trace contextRef="#ctx0" brushRef="#br0" timeOffset="19038">5630 3670 2096,'0'0'0,"0"-5"817,0 1-65,0 0 17,0 4-769,0-3 736,0 1-128,0 1-160,0 1-240,0 0-208,0 0 80,0 0-48,0 5-64,-3 10 48,3-15-16,0 12 0,-3 4-32,0-1 16,3 2 32,0-17-16,0 21-240,0-1 32,1 0 0,4 2-64,-5-22 272,14 18-16,-8 1 16,12-4-32,0 1 32,-18-16 0,20 14-16,2-1 16,4-8 16,2 8-48,-28-13 32,28 4-32,1-1 16,0-1 48,-2-2 64,-27 0-96,26 0 144,-2 0-16,0-4 16,-1-9 16,-23 13-160,21-12 160,1-2 64,-1-1-47,-3-1 63,-18 16-240,14-20 224,-2-4 0,-5 2 128,8-4 32,-15 26-384,5-25 400,7 1 17,-7-3-161,-3 1-64,-2 26-192,0-31 192,0 4 48,-13 0-32,1 1-16,12 26-192,-18-26 144,-4 1-128,-2 2 48,-4 3-160,28 20 96,-33-15-96,-1 8 64,-2-5-80,2 10 64,34 2 48,-34 0-48,0 12-144,1 4-112,2 7-272,31-23 576,-26 27-1041,3 4-688,2 5-544,4 0-1056,17-36 3329,0 0 0</inkml:trace>
  <inkml:trace contextRef="#ctx0" brushRef="#br0" timeOffset="19977">6447 3500 2128,'0'0'0,"0"-13"833,0 13-833,2-15 704,2 1-80,0 9 97,0-9-65,1 11-144,-1 1-192,0 0-191,1 2-145,-5 0 16,7 4-32,5 13 16,-7 1-17,7-1 33,-12-17 0,5 20-16,11 2-48,-11-2 80,14 3-64,-19-23 48,15 22-80,2 0 64,5 0-48,0-2 48,-22-20 16,25 19 0,0 0-32,1 0 16,2 1-128,-28-20 144,30 19-144,-3-2-32,2-2 48,-3-1 128,-26-14 0,25 13 16,-2 0 0,-6-9-16,-1 12 0,-16-16 0,6 2 0,0 1 48,0 1 32,-1-1 16,-5-3-96,3 3 112,-1 0 64,-2-3 48,0 0 65,0 0-289,0 0 320,0 0-32,0 0 16,-4 0 0,4 0-64,0 0-240,0 0 192,0 0-128,0 0-240,0 0 176,0 0-416,0 0-320,0-1-369,-3-1-431,0-1-273,3 3 1809,-2-5-2369,2 5 2369</inkml:trace>
  <inkml:trace contextRef="#ctx0" brushRef="#br0" timeOffset="20321">6935 3471 1808,'0'0'0,"0"-5"641,0 5-641,0-3 576,2 0 48,0-2 32,-1 3-79,-1 2-577,2 0 480,-2 0-160,0 0-208,0 3-48,0-3-64,-3 5 0,-11 11 80,0 1 64,-3 3-48,17-20-96,-22 26 112,-2 3-80,-5 2-48,2 0 32,27-31-16,-30 30 16,0 1 0,3-2-128,0 0-16,27-29 128,-26 27-96,0 1-32,2-5 128,4-3 48,20-20-48,-19 18 48,5-2-48,9-2 0,-7-1 16,12-13-16,-3 5 48,0-2 80,-1 11 16,2-14 80,2 0-224,0 4 209,0-1 31,0 2 16,0-2 16,0-3-272,2 3 224,-2 0-48,4 0-144,1-3-304,-5 0 272,6 0-800,8 0-801,-14-3-576,15-1-608,-15 4 2785,0 0 0</inkml:trace>
  <inkml:trace contextRef="#ctx0" brushRef="#br0" timeOffset="28835">14829 3519 1024,'0'0'0,"0"0"0,2-14 608,-1 0 97,2 0 127,-1 8 48,-2 6-880,5-13 817,-2 13-161,1-2-272,1 2-192,-5 0-192,5 0 32,1 5 0,7 9-16,-9-1-16,-4-13 0,15 12 32,-2 4-64,3 1-32,-1 2 16,-15-19 48,19 21-160,1 1 16,3-2 64,2 0-48,-25-20 128,28 19 0,3 2 0,0-3 0,2 0 0,-33-18 0,36 19-144,0-2 16,0-2-16,1 0 32,-37-15 112,36 12 0,-5-7 16,-4 9 0,-5-11 32,-22-3-48,15 3 48,-9-3 48,1 3 80,-2-3 48,-5 0-224,1 0 336,-1 0 16,0 0 1,0 0-1,0 0-352,0-2 336,0 2-336,-5-1 272,-7 0-16,7-1-64,-9 0-256,14 2 64,-5-3-464,-12-2-673,4 2-815,13 3 1952,-15-4-3698,15 4 3698,0 0 0</inkml:trace>
  <inkml:trace contextRef="#ctx0" brushRef="#br0" timeOffset="14009">2938 3516 1376,'0'0'0,"-14"-2"608,9 1-143,-9-1 47,14 2-512,-3-3 672,0 1 225,0-2-49,3-1-128,0 5-720,0-3 529,0 0-289,0 1-80,2 1-80,-2 1-80,3-1 64,1-1-32,3 0-16,6 1-32,-13 1 16,7-2-16,12 2-32,-2-2 0,1 2 80,-18 0-32,20 0-16,3 0 32,3 0 16,-2 0-16,-24 0-16,27 0 48,-1 0-16,-1 0 16,-4 0-32,-21 0-16,21 0 16,-6 0 16,-1 4 32,-1-4 0,-13 0-64,6 0 64,7 0 0,-9 0 0,1 0 32,-5 0-96,4 0 160,1 0-16,-1-2-32,0 0-16,-4 2-96,1-1 48,1-1 16,0 1 0,-1-1 0,-1 2-64,2-1 80,-2 0-16,0-1 1,1 2-1,-1 0-64,1-2 80,1 1-16,1-1 32,-1 0 0,-2 2-96,3 0 48,0 0-112,0 0-224,0 0-385,-3 0 673,3 0-1264,-1 0-817,-2 0-1825,0 0 3906</inkml:trace>
  <inkml:trace contextRef="#ctx0" brushRef="#br0" timeOffset="12166">1034 3673 592,'0'0'0,"0"0"0,0-7 464,0-7 48,0 2 32,0 7 17,0 5-561,-3-4 624,3-9-16,-2 10-63,2-2-33,0 5-512,0-5 400,-4-2-48,4 0 0,0 2-80,0 5-272,0-7 241,0 2-33,0 0-80,0 0-16,0 5-112,0-5 80,0 1 0,0-1-48,0 0 0,0 5-32,0-2 0,0 1 16,0 1-32,0 0 32,0 0-16,0 0-16,-5 5 16,0-2 0,1 9 0,4-12 0,-4 3 0,-9 13-32,8-4 0,-8 3 32,13-15 0,-5 15-64,-11 1 32,13 2 0,-2 1-64,5-19 96,-3 18-96,1 4 0,2-2-48,1-1-177,-1-19 321,4 20-256,10-3 0,1 0 48,0-1 192,-15-16 16,19 14 16,2-1 0,2-8-16,5 11 32,-28-16-32,29 5 0,0-1 32,-2-1 16,-5 2 0,-22-5-48,24 3 32,-2-3 64,-1 0 0,-1 0 0,-20 0-96,19-3 208,-2-4-48,4-5 17,-3 7 15,-18 5-192,17-15 160,0 1 16,-3 0 16,0-1-32,-14 15-160,7-17 320,6 1 32,-8 1-16,-1-2 33,-4 17-369,4-17 240,-3 1-32,1-1 64,-2 2 16,0 15-288,-3-17 160,-11 0 48,9 4-32,-16-5-32,21 18-144,-17-17 160,-4 4-80,-2-5-32,-3 3-80,26 15 32,-27-19 48,1 2-128,-1 2 16,1 1-112,26 14 176,-25-5-304,2-1-160,-4 2-240,3 2-209,24 2 913,-27 0-1216,1 0-337,2 12-160,4 4 112,20-16 1601,-15 17-1968,15-17 1968</inkml:trace>
  <inkml:trace contextRef="#ctx0" brushRef="#br0" timeOffset="21725">8700 3559 2753,'0'0'0,"0"0"0,0-2 848,0 1-112,0 0-15,0-1-65,0 2-176,0 0-480,0 0 240,0 0-128,0 3-112,0 0 0,0-3 0,0 5 17,1 0 15,2 7-32,-3-12 0,5 3 16,-5-3-16,5 3 0,7 1-16,-5 1 32,11 0 0,-18-5-16,17 5 32,4-3-32,6 3-32,2 0 96,-29-5-64,35 13 80,2-10 0,4 2 0,-3 10-128,-38-15 48,39 5 0,0 9 32,-2-11 0,-1 13 16,-36-16-48,34 2-16,-4 13-16,-8-11 48,-1 9-48,-21-13 32,14 2-64,-10 3-16,1 0 112,-3-2-64,-2-3 32,0 3 64,-3-3 32,-11 3-176,9 2 96,5-5-16,-22 5 16,5 8-16,-2-8-16,0 11-16,19-16 32,-22 14-16,-5 1 0,-1 0-16,1 4 32,27-19 0,-31 17-16,4 2 16,2-2 0,2 2 0,23-19 0,-19 17 0,5-3-16,9-2 32,-8-7 16,13-5-32,0 13 112,0-8 128,0 0 48,0 9-224,0-14-64,0 5-800,1-1-1618,4 1-1183,-5-5 3601</inkml:trace>
  <inkml:trace contextRef="#ctx0" brushRef="#br0" timeOffset="29629">15771 3608 2801,'0'0'0,"0"-2"1008,0 1-207,0-1-113,0 2-688,0-2 592,0 1-192,1-1-224,0-1-79,-1 3-97,3-4 64,2 2-48,2 0 16,6 1-32,-13 1 0,6-2 0,11 1 0,0-1-112,-2-3 31,-15 5 81,19-3-96,0 0 0,1 0 96,4 1-32,-24 2 32,26-1-16,5-1 16,2 1 16,1 1 0,-34 0-16,37-2 16,-3 2-32,0 0 16,2 0 16,-36 0-16,36 0-16,-2 0 32,-2 0-32,-1 0-16,-31 0 32,27 0 16,-5 0-16,-3 0 0,-7 0 32,-12 0-32,5 0 32,1 0 64,-3 0 32,-1 0-31,-2 0-97,0-2 80,0 2-32,-5 0-16,5 0-32,-3 0 16,-2 0-48,0 0 32,1 0 48,4 0-48,-4 0 64,-1 0 80,0 0 0,0 4-80,5-4-64,-4 4-96,-1 1-336,0-1-545,-7 1-560,12-5 1537,-5 5-1872,-7 0-321,12-5 2193</inkml:trace>
  <inkml:trace contextRef="#ctx0" brushRef="#br0" timeOffset="24611">11259 3612 1280,'0'0'0,"-4"0"624,0-2-31,0-2 15,4 4-608,-3-3 640,3 0-15,0 1-81,2 0-208,-2 2-336,5-3 208,1 1-80,8 2-64,-2 0 16,-12 0-80,14 0 48,1 0-16,2 0 16,2-2-16,-19 2-32,20 0 32,1 0 0,2 0 0,0 0-32,-23 0 0,25 0 0,0 0 16,0 0-32,1 0 48,-26 0-32,28-2 32,-2 1-16,3 1 0,-5-2 48,-24 2-64,27 0 48,-1-1 16,0-1-16,-1 2-16,-25 0-32,22-2 64,-1 2-16,-6 0 97,-3 0-1,-12 0-144,5 0 144,-1 0 32,-1 0 0,1 0 48,-4 0-224,1 0 224,-1 0-16,0 0-64,0 0-32,0 0-112,0 4 32,0-4-64,-3 0-160,0 0-208,3 0 400,0 0-720,0 0-369,-3 3-384,3-3-239,0 0 1712,-3 3-2321,3-3 2321</inkml:trace>
  <inkml:trace contextRef="#ctx0" brushRef="#br0" timeOffset="20863">7717 3699 2369,'0'0'0,"0"-2"1056,0 2-1056,-3-1 912,-1-3-95,4-1 15,0 0-175,0 5-657,0-5 400,4 3-192,1-2-160,7 1-96,-12 3 48,6-2 0,13-1-32,-2 3 32,2-2 32,-19 2-32,19 0-32,5 0 48,2 0-48,4 0 48,-30 0-16,31 0 16,1 0 0,1 0 0,1 0 16,-34 0-32,32 0 16,3-1-32,-1 0 64,-3-1-64,-31 2 16,31-3 16,-5 1 48,0 1-112,-4 1 48,-22 0 0,21 0 32,-6 0-16,1 0 32,-3 0 16,-13 0-64,4 3 48,9 0-48,-12-3 96,2 3-64,-3-3-32,3 0 96,-1 0 0,-1 0-16,1 0 16,-2 0-96,2 0 96,-2 0 48,1 0-16,-1 0 16,0 0-144,2 0 80,-1 0-32,0 0-112,1 0-272,-2 0 336,1 0-640,-1 0-529,2 3-639,-29-24-193,27 21 2001,0 0-2433,0 0 2433</inkml:trace>
  <inkml:trace contextRef="#ctx0" brushRef="#br0" timeOffset="14344">2918 3752 1888,'0'0'0,"-3"0"529,3 5-225,-3 0 272,3-5-576,0 2 816,0 1 81,1-3-145,4 0-368,-5 0-384,14 0 352,-8-2-111,12 1-209,-2 1 0,-16 0-32,18-2 16,3 2 16,2-5 176,0 0 32,-23 5-240,27-5 64,2 2-48,-1-1 48,-1 2-64,-27 2 0,24-3 0,-4 1-32,-1 0 32,-5 1 0,-14 1 0,6 0 16,7 0 0,-10 3-16,2 0 32,-5-3-32,1 4 16,1 0 0,-2 0-160,0 1 64,0-5 80,0 5-32,0-1 32,-3-2 224,0 1-32,3-3-192,-4 5 208,1-2-80,1 1-224,2 0-416,0-4 512,0 3-1137,-4-3-1008,4 0-1360,0 0 3505</inkml:trace>
  <inkml:trace contextRef="#ctx0" brushRef="#br0" timeOffset="29862">15906 3848 1808,'0'0'0,"0"0"0,-4-1 1153,1-1-161,0 1-47,3-1-65,0 2-880,1-5 608,4 0-351,0-7-145,7 9-80,-12 3-32,5-4-16,9-1 32,-8 0-48,12 0 0,-18 5 32,15-4-32,2-1-32,1 2 16,2 0 15,-20 3 33,22-4-48,0 4 16,3-5 16,1 3 16,-26 2 0,30-2 16,-1 2 0,3 0 32,-5 0 33,-27 0-81,28 4 144,0 1-64,-3 7-513,-5-12-1151,-20 0 1584,21 5-3874,-21-5 3874</inkml:trace>
  <inkml:trace contextRef="#ctx0" brushRef="#br0" timeOffset="24921">11361 3831 1936,'0'0'0,"-3"0"753,3 0-49,0 0-704,0 0 704,0 0-15,12 0-177,-5 0-192,-7 0-320,18 0 144,-1 0-112,1 0 16,4 0-32,-22 0-16,22 0 16,0 0 0,1 0-16,0 3 32,-23-3-32,25 0 0,0 0 0,-3 3 16,0 0 0,-22-3-16,18 0 16,-2 4 16,-4-1 0,0-1 0,-12-2-32,5 3 48,8-3 64,-9 4 16,2-1 32,-6-3-160,15 3 209,-13-3 31,5 0 16,5 3 0,-12-3-256,5 0 160,1 3-80,7-3-112,-9 3-304,-4-3 336,6 0-704,7 0-609,-9 0-592,12-1-1088,-16 1 2993,0 0 0</inkml:trace>
  <inkml:trace contextRef="#ctx0" brushRef="#br0" timeOffset="21282">7917 3921 1808,'0'0'0,"-12"0"753,8-2-81,-8 0 32,12 2-704,-3 0 721,3 0-33,-3 0-144,-1 0-160,4 0-384,-2-2 208,-1 2-111,0 0-49,-1 0 0,4 0-48,0 0 16,-3 2 16,3 2 16,-3-4-48,3 0 0,0 3 16,-3-3-32,3 0 32,0 0-32,0 0 16,2 3 16,0-3 16,5 0-16,7 0 0,-14 0-16,6 0 16,15-1 0,-6-1 16,4-1-32,-19 3 0,19-4 0,2-1 0,2-2 0,1 2 16,-24 5-16,22 0 32,4 0-16,0 0-16,1 0 16,-27 0-16,26 0 16,2-2-16,0 2 16,-1 0-16,-27 0 0,31-2 0,3 2 0,-2 0 0,-1 0 0,-31 0 0,29 0-16,0 0 32,-7 0-16,-3 0 32,-19 0-32,17 4 64,-12 0 32,7-1 16,-10 2 32,-2-5-144,2 0 144,-2 0 16,0 0 96,0 0-32,0 0-224,0 0 304,0 0-79,0 0-81,0-2-96,0 2-48,0-3-96,0-2-161,0 1-191,0-2-384,0 6 832,0-7-1313,3-7-576,-1 8-1552,-2 6 3441</inkml:trace>
  <inkml:trace contextRef="#ctx0" brushRef="#br0" timeOffset="95205">15532 6357 1424,'0'0'0,"0"0"0,0-4 865,0 0-177,-2-1-32,2 5-48,0 0-608,0 0 545,0 4-177,2 13-192,0 2-96,-2-19-80,5 24 64,7 4-16,-7 7-80,12 0-32,-17-35 64,12 38-16,3 5-48,-1 0 80,-2 1 16,-12-44-32,14 43-16,-1 1 48,-6 2-32,10 0 32,-17-46-32,5 48 0,7-2-16,-9-5 32,2-3-16,-5-38 0,3 36 32,-2-6 48,1-1-48,-1-5 32,-1-24-64,0 19 64,0 0-64,0-5 48,-3-10-16,3-4-32,-2 18 80,-1-15 80,-1 2 16,4-3 112,0-2-288,0 0 289,0 3 31,0-3 64,0 0-32,0 0-352,0 0 368,0 0-16,0 0-31,2-1-1,-2 1-320,2-2 304,1 1 16,-1-2-112,3-2-224,-5 5 16,5-3-624,1-2-1073,0 1-1248,1-1-1105,-7 5 4050,0 0 0</inkml:trace>
  <inkml:trace contextRef="#ctx0" brushRef="#br0" timeOffset="70830">370 6691 1168,'0'0'0,"0"-19"448,-3-1-128,3-4 17,0 24-337,-4-22 400,4 22-400,0-16 464,0 1 80,0 0-48,0 9-95,0 6-401,2-14 304,0 10-144,-2-3 0,0 7-160,0-12 160,0 9 16,0-1 0,0 2-48,0 0-48,0 2-80,0 0 16,-4 0 32,2 0-32,-1 0 0,3 0-16,-4 0 64,1 4-48,-2 1 16,2 7-16,3-12-16,-2 5 32,-2 11-128,4-2 0,0 3 48,0-17 48,0 20-112,0 4 96,0 0 16,2 6-16,-2-30 16,4 31 0,1 0 16,0 1 16,0 2-16,-5-34-16,4 36 16,-1-2-16,2 2 16,-3 2-32,-2-38 16,3 37 16,-2-1-16,1-4-16,-1-2 32,-1-30-16,0 25 0,1-3 32,1 1 32,0-5-48,-2-18-16,0 19 32,1-2-48,-1-2-16,0 3 32,0-18 0,0 18 32,0-1-16,0 4-32,-3-2 0,3-19 16,-3 20-16,3 1 16,-3-4 32,-1 0-16,4-17-16,-5 15 0,0-1 32,1-1-16,-9-9 80,13-4-96,-3 15 112,-2-13 112,0 3 49,-7 0 31,12-5-304,-3 3 368,-9-3 48,7 0-32,-9 0 0,14 0-384,-5 0 305,-13-3-113,2-2 48,2-7-64,14 12-176,-13-5 176,-1-7 0,1 7-64,9-7-16,4 12-96,-19-5 80,14-2-64,-14-5 32,14 9-64,5 3 16,-4-4-16,-9-1 16,13 0-16,-3 0 16,3 5 0,-4-2 0,1 0-48,-2 1 48,2-1-32,3 2 32,-3 0-48,0 0 48,0 0-96,-1 3 0,4-3 96,-4 0-32,1 3-48,0 2 0,0-1 0,3-4 80,0 5-32,0-1-96,0 1 16,0 0 48,0-5 64,0 3-176,5 1 144,10 0-16,-1 1 32,-14-5 16,22 5 32,0-2-80,5 1 48,1-1-16,-28-3 16,28 3-16,2 1 0,1-1-16,-2 9-32,-29-12 64,28 3-80,2 9 31,-6-8 49,1 0 33,-25-4-33,22 5 16,-3 0 48,-4-1-96,-9 0 96,-6-4-64,15 4 16,-13-1 0,3 0 48,-2-3-16,-3 0-48,2 0 128,-1 0 64,1-1 64,-2-4 16,0 5-272,0-5 256,0-7 16,0 7-96,0-1 32,0 6-208,0-14 193,0 9-33,-3-7-48,-2 9-320,5 3 208,-12-5-689,8 0-703,0 1-1010,-14-1-543,18 5 2945,-3-5-3217,3 5 3217</inkml:trace>
  <inkml:trace contextRef="#ctx0" brushRef="#br0" timeOffset="77902">4953 6551 2257,'0'0'0,"0"-5"1248,0-1-624,0-7-191,5 12 191,-5 1-624,16-4 704,-3 0-80,1 4-239,-14 0-385,14 0 160,-14 0-160,15 13 0,6 0-48,1 6 16,2 6-32,-24-25 64,25 28 0,-1 5 64,-3 4-80,1 4-16,-22-41 32,20 44-16,-1 6-32,0-1 80,-2 4 0,-17-53-32,15 52 32,1-5-64,-4-1 16,-6-7 32,-6-39-16,14 36 0,-9-7 48,7-3-32,-8-1 0,-4-25-16,1 19 16,-1 2 32,-3-4 80,-11-4 128,14-13-256,-12 5 368,-4 11 96,0-12 81,-3 10-97,19-14-448,-21 4 320,-2 12-96,-3-3-144,1-1-288,25-12 208,-26 14-640,0 0-785,1 1-1168,1 2-1505,24-17 4098,0 0 0</inkml:trace>
  <inkml:trace contextRef="#ctx0" brushRef="#br0" timeOffset="96481">16536 6534 336,'0'0'0,"0"0"0,0 0 208,1 0-16,3 0-16,0 0 16,-4 0-192,1 3 144,1 2-48,-1 13-16,4-5-32,-5-13-48,5 17 64,9 0 16,-8 0 16,12 2 32,-18-19-128,16 20 160,2 3-48,4 4-15,4-1-1,-26-26-96,27 27 48,4 5 48,0 1 0,3 1-80,-34-34-16,30 37 0,-2 3-48,0 1 16,-3 0 64,-25-41-32,17 39 0,-3-1 48,-11-3-64,-1 1 96,-2-36-80,0 34 128,0-1 16,-14-2 64,1-3 0,13-28-208,-12 26 176,-4-4 0,1-2 16,-2-3-32,17-17-160,-19 16 272,2-2-15,-2 0-1,2-1-80,17-13-176,-17 13 48,2-8-16,1 13-48,2-14 16,12-4 0,-4 12 0,-1-9 64,5 0 112,0 1 64,0-4-240,5 2 384,11-2 80,2 0-31,3 0-193,-21 0-240,22-1-368,4 0-961,0-6-960,2 2-496,-28 5 2785,0 0 0</inkml:trace>
  <inkml:trace contextRef="#ctx0" brushRef="#br0" timeOffset="71389">151 6626 672,'0'0'0,"-17"0"352,17 0-352,-14-2 400,-3-1 48,12 0 161,0 1 175,5 2-784,-12-2 864,12 1-63,-3-1-145,3 0-96,0 2-560,-3-5 481,3-2-97,0 2-96,0-2-48,0 7-240,0-12 256,1 10-16,1-3 16,1 1-64,-3 4-192,4-3 32,-2 0-16,3 1-16,0 2-32,-5 0 32,12 0-32,0 4-128,1 11-32,3-12 48,-16-3 144,17 17-96,0-13 128,5 10 32,2-9-48,-24-5-16,28 5 0,0 7 32,0-12-32,1 3 16,-29-3-16,30 0 0,1 0 0,-3 0 16,2-1 48,-30 1-64,29-5 48,0 1 0,0-1-32,-2-2-16,-27 7 0,25-4-16,-3 0 16,-5 2 16,-5 2 48,-12 0-64,5 0 32,0 0 16,0 0-32,-4 0-48,-1 0 32,0 0 48,0 5-16,-5-1 32,-7 1 32,12-5-96,-3 5 96,-10 10 1,9-12-33,-9 13-369,13-16 305,-2 5-1056,-3 13-1457,0-5-1617,5-13 4130</inkml:trace>
  <inkml:trace contextRef="#ctx0" brushRef="#br0" timeOffset="89818">11712 6588 624,'0'0'0,"-4"-5"336,4-1 80,-3 0 48,3 6-464,0-5 497,-2 1 79,2 2-32,0 2-112,0 0-432,0 0 320,0 5-111,0 12-49,0-3 0,0-14-160,1 17 112,3 3 16,9 2-32,0 4-16,-13-26-80,13 30 64,4 1 0,2 3-32,2 4-16,-21-38-16,24 39 16,3 7 0,-1 2-32,4 3 64,-30-51-48,26 50 16,1-1 48,-3-2-32,-4 0 0,-20-47-32,17 46 16,-11 2-16,1 0 80,-6 1 0,-1-49-80,0 46 224,-17-3 96,-2 1-128,-4-5 97,23-39-289,-28 35 288,-1-5 16,-2-8 144,3-5-176,28-17-272,-25 14-176,3-11-944,4 0-1378,1-3-1135,17 0 3633,0 0 0</inkml:trace>
  <inkml:trace contextRef="#ctx0" brushRef="#br0" timeOffset="82979">7123 6566 1664,'0'0'0,"-15"-1"737,3 1-129,-2 0-16,14 0-592,-12 0 560,8 3-79,-8 9-97,7-9-192,5-3-192,-13 14 128,8-9-48,-12 16-16,4-6 0,13-15-64,-14 19 16,-2 3-32,-2 0 0,-1 4 48,19-26-32,-18 26 192,-2-1 32,-1-2-64,1 3-64,20-26-96,-19 28-32,2 1 112,3 0 64,10-3 161,4-26-305,-13 27 400,13-3-96,0-2-96,0-2-416,0-20 208,5 14-848,7-2-769,-12-26-448,14 18-560,-14-4 2625,0 0 0</inkml:trace>
  <inkml:trace contextRef="#ctx0" brushRef="#br0" timeOffset="88711">11321 6592 1568,'0'0'0,"0"0"0,0-2 641,0-3-113,0 0 96,0 1 224,0 4-848,-4-3 865,1 3-209,0 3-256,-1 14-272,4-17-128,-14 16 32,1 5 16,-3 6-16,-4 2 0,20-29-32,-24 34 16,-6 4 0,0 2 32,-4 2-16,34-42-32,-32 44 65,-3-1 191,1 1 80,3-1-176,31-43-160,-29 42-720,-3-4-1666,2-4-1183,30-34 3569</inkml:trace>
  <inkml:trace contextRef="#ctx0" brushRef="#br0" timeOffset="83526">7504 6640 656,'0'0'0,"-3"-4"288,0 1 48,3 3-336,-3-5 352,-2 1 64,2-1 1,-1 0-33,4 5-384,-3-4 352,-1 0 0,4-3 0,-3 2 0,3 5-352,-3-2 289,3-2-17,0 1-48,0 1-48,0 2-176,0-3 176,0 2-48,1 1-16,4 0-32,-5 0-80,5 0 96,-1 4-64,9 14-16,-9-3-16,-4-15 0,16 20-64,-2 4 64,2 2 32,4 2-16,-20-28-16,23 30 16,4-1 0,2 5-32,0 4-32,-29-38 48,30 40 16,-4 2-32,2 2 0,-3-5 16,-25-39 0,22 39-16,-5 2 0,-11-5 16,8 0 0,-14-36 0,3 36 16,-1-3 0,-1-1-32,-1 0 0,0-32 16,-3 29 32,-1 0-16,-12-3 48,12-4-48,4-22-16,-17 21 32,3-4 48,-3-2 80,2-2 64,15-13-224,-15 4 241,-1 12-33,2-11-32,1 0-48,13-5-128,-5 5 112,-11-2 0,13 11-32,-2-12 0,5-2-80,-2 3 32,-2 0 0,4-3 64,0 0 112,0 0-208,2 4 272,12-4 16,-2 0-112,5 0-384,-17 0 208,20 0-896,1-2-1025,-17-35-480,23 32-480,-27 5 2881,0 0 0</inkml:trace>
  <inkml:trace contextRef="#ctx0" brushRef="#br0" timeOffset="82721">6644 6582 1328,'0'0'0,"0"0"0,0-2 624,1 2-111,2 0 15,2 0-16,-5 0-512,6 0 432,10 0-96,-10 5-191,11 11-97,-17-16-48,16 12 64,2 3-32,3 4 16,4 0 32,-25-19-80,24 18 64,5 3 0,-3 1-32,3-1-112,-29-21 80,30 20-80,-2-1 48,1-1-16,-2 0 80,-27-18-32,26 17 64,1 0-16,-5-4 16,2 2 48,-24-15-112,20 12 144,-3-7-32,-4 11 32,-7-16 32,-6 0-176,12 12 144,-8-12 16,-1 3 80,-1 0-16,-2-3-224,2 3 289,-2 0 63,0 0 0,0-3 0,0 0-352,-4 4 224,2-1-336,-3-1-640,0-2-1025,5 0 1777,-35-24-2257,31 24-448,4 0 2705</inkml:trace>
  <inkml:trace contextRef="#ctx0" brushRef="#br0" timeOffset="89257">10283 6609 1568,'0'0'0,"-4"-5"913,4 5-913,-5-5 784,0-1 48,0 1 81,3 2-17,2 3-896,-3-2 737,3 1-257,-4 1-256,1 0-128,3 0-96,-5 12 80,-10-7-64,11 12 0,-17-2 0,21-15-16,-15 21 0,-4 4 0,2 4 0,0 4 16,17-33-16,-17 37 48,0 1-32,0 3-16,1 1-32,16-42 32,-13 47-48,11-2-16,-3-5 0,5-1-16,0-39 80,0 36-48,12-4 48,5 1 0,0-4 48,-17-29-48,21 30-32,-1 0 80,0-3 96,1 0 96,-21-27-240,26 23 448,1-3-96,2 0-496,2 1-928,-31-21 1072,31 17-2465,0-5-1521,-31-12 3986</inkml:trace>
  <inkml:trace contextRef="#ctx0" brushRef="#br0" timeOffset="81487">5989 6701 336,'0'0'0,"0"0"0,-3-3 48,0-1 32,-1-1 16,1-1 16,3 6-112,-3-6 160,3 1-16,-3-1 32,0-7 16,3 13-192,0-4 224,-3-10 16,0 9-16,-1-1-80,4 6-144,-2-5 49,-3 4-17,-9-1 16,9 2 16,5 0-64,-17 0 64,5 0 64,-3 3-32,11 1-32,4-4-64,-18 3 96,4 9-16,1-9 80,-1 13 32,14-16-192,-14 12 224,0 5 0,2 2-32,-1 3-80,13-22-112,-12 21 64,7 4-32,-10 2 0,10 2 32,5-29-64,-12 36 32,8 1 16,0 3-48,-9 1 16,13-41-16,-3 40 64,1-3-31,-3 2-17,0-3 0,5-36-16,-3 34 0,3-2 32,0-2 0,4-2 0,-4-28-32,14 26 96,5-4 32,3-1 48,4-4 16,-26-17-192,32 15 224,0 2 16,1 0-48,1-1 0,-34-16-192,31 18 160,0 1-176,-3 1-336,-4 0-416,-24-20 768,21 20-1121,-2 2-383,-4-5-641,-15-17 2145</inkml:trace>
  <inkml:trace contextRef="#ctx0" brushRef="#br0" timeOffset="92616">12660 6717 304,'0'0'0,"0"-3"64,0 3-64,0-4 48,0-3 64,-3 2 32,3 1 48,0 4-192,-3-5 208,3 4 16,-3-3-16,3 1-16,0 3-192,-3-1 224,0 0-16,0-1 1,-2 0 15,5 2-224,-3 0 208,-1 0-16,0-1 48,-1 1 48,5 0-288,-3-2 240,0 2 16,1-1-32,-3 1-63,1-2 31,4 2-192,-5 0 144,1 0-48,1 0-32,-2 0 0,5 0-64,-5 0 48,-7 0-16,7 0 0,-7 0-48,12 0 16,-5 3 16,-10 0-16,3 1 0,7-2 48,5-2-48,-19 3 32,7 2 48,-2 9 0,2-2 0,12-12-80,-13 15 128,1 3-32,-1 5 0,9 7-16,4-30-80,-14 34 48,14 8 0,-4 1 16,4 6-32,0-49-32,0 50 16,0-6 0,5 2-16,-1-6-16,-4-40 16,13 39 48,-8-2 16,9 1 32,-8-6 64,-6-32-160,17 33 208,-3-8 113,2-1 79,2-5-32,-18-19-368,20 12 272,2-9-288,2 1-560,-3-4-657,-21 0 1233,23-2-1953,1-10-1504,-24 12 3457</inkml:trace>
  <inkml:trace contextRef="#ctx0" brushRef="#br0" timeOffset="75548">2481 6679 1024,'0'0'0,"-12"0"352,12 0-352,-5 0 320,-10 2 0,10-2 33,-7 3 15,12-3-368,-3 0 320,-2 4-96,-9-1-64,9 0-64,5-3-96,-14 4 80,2 1 0,0 9 0,-4-11 0,16-3-80,-16 19 80,4-7 32,0 5-32,0 2 0,12-19-80,-5 22 64,-12 4 0,13 4-31,-1 6 15,5-36-48,-4 38 32,0 4-16,-1 1 32,1 1-80,4-44 32,0 41 32,0-6-32,4-1 0,8-1 64,-12-33-64,5 33 32,12-6 64,-5 1 48,4-1 80,-16-27-224,16 24 272,1-3 16,2-6 48,-2 0-16,-17-15-320,17 4 369,0 9-65,-2-13-64,1 2-416,-16-2 176,13 0-769,3 0-687,-2 0-497,4-4-608,-18 4 2561,0 0 0</inkml:trace>
  <inkml:trace contextRef="#ctx0" brushRef="#br0" timeOffset="88496">10878 6680 3489,'0'0'0,"0"-1"977,0 1-977,0 0 464,0 0-128,3 2 32,10 3-16,-13-5-352,5 5 240,14 9-128,-2-9-64,7 13 16,-24-18-64,26 16 80,4-2-47,2 1 47,4-1-64,-36-14-16,34 14 0,2-1 0,-2 0 16,-1 1-64,-33-14 48,34 14 48,0 0-16,-5 1-16,-1-11 128,-28-4-144,23 18 96,-5-4 48,-5-9 80,-6 9 16,-7-14-240,6 5 288,-2 7 16,-2-9-48,0 10-48,-2-13-208,0 3 129,0 0-210,-4 2-351,0 0-432,4-5 864,-4 12-1521,-1-12-624,-9 0-1056,14 0 3201</inkml:trace>
  <inkml:trace contextRef="#ctx0" brushRef="#br0" timeOffset="82286">6145 7065 2337,'0'0'0,"0"0"0,0 0 400,0 0-224,0 0 128,5 0 192,-5 0-496,7 3 560,6-3-63,1 3-225,7 1-192,-21-4-80,26 5 64,2 7-32,5-8 16,1 1 16,-34-5-64,34 12 0,-2-9 16,-1 0 16,-2 1-48,-29-4 16,24 3 96,0-3 16,-6 0 64,-2 0 64,-16 0-240,5-2 224,10-3 112,-12 0-15,0-8 79,-3 13-400,1-13 432,-1 0-112,0 0-32,-4-1-96,4 14-192,-16-14 160,4-5-47,-2 1-17,0-3-16,14 21-80,-17-20 16,-1 1 32,-3 2 32,3-1-32,18 18-48,-22-20 128,1 1 0,-5-1-16,1 1-32,25 19-80,-24-19 80,0 1-144,1 2-64,3 11-320,20 5 448,-19-7-881,2 4-479,5 3-353,7 15-80,5-15 1793,-17 16-1457,12 6-287,5-22 1744</inkml:trace>
  <inkml:trace contextRef="#ctx0" brushRef="#br0" timeOffset="76973">3178 6800 944,'0'0'0,"-21"-3"384,1-2-32,-2 0-16,22 5-336,-21-4 369,8-1 31,-3 0-48,2 2-64,14 3-288,-17-2 192,2 0-80,0 2-80,-3 0 0,18 0-32,-18 0 0,-1 0 32,2 0 16,2 0 64,15 0-112,-16 2 128,0 1-80,2 2 16,0 0 0,14-5-64,-12 2 16,7 2 81,-10-1-49,11 0-32,4-3-16,-3 4 0,0-1-16,0-1-16,0 1 0,3-3 32,0 5 0,-3 0 0,3-1-16,0 11 16,0-15 0,0 4 0,2 11-33,-1-10 82,1 11-49,-2-16 0,1 5 16,3 12 0,1-12-16,0 10-16,-5-15 16,12 3-32,-7 10-17,9-9 1,-2 10 32,-12-14 16,14 4-16,2 13 0,3-13 16,1 10 0,-20-14 0,22 12-16,1 1 48,-2-8-16,1 12-48,-22-17 32,19 4 32,0 13-16,-4-3-16,-3-1 16,-12-13-16,5 12 48,7 2-15,-8 0-33,1 2 16,-5-16-16,1 15 0,-1 1 16,0-1 32,-3 0 16,3-15-64,-5 18 64,-7-3 32,7 0 16,-14-1 16,19-14-128,-14 5 160,-1 17-16,3-17-16,-4 9 64,16-14-192,-13 3 160,-4 1-16,3 9 16,-1-13-16,15 0-144,-14 3 144,-1 0 64,1-3-31,1 0 79,13 0-256,-4 0 272,-13-3-16,12-1 96,0-10-64,5 14-288,-12-5 256,12-12 16,-4 3-111,1-1 15,3 15-176,0-14 144,0-3-96,0 2 48,0-1-64,0 16-32,2-15-16,-1 0 0,4 2-96,1 0 80,7 8-32,-13 5 64,4-13-128,12 10 48,-2-2-113,3 0 65,-17 5 128,21-3-64,3 1-16,3-3 112,-1 3-48,-26 2 16,29-3 32,0-2 16,2 3-48,-1-3 16,-30 5-16,31-5 0,2 2-32,-1-1 48,-2 0-16,-30 4 0,31-3 16,-1 0 16,-4 0-16,-3-1 0,-23 4-16,22-4 0,-5-1 16,-3 0 16,-7 1 16,-7 4-48,13-4 80,-11-3-15,3-5 47,-3 7 16,-2 5-128,1-14 160,-1 8-16,0-10 16,-3 2-32,3 14-128,-3-13 96,-2-1-16,-9-2 0,11-1 0,3 17-80,-14-16 64,9-1-48,-9 0 0,9 3 0,5 14-16,-14-14 16,9 9-16,-8-7 0,9 9-32,4 3 32,-4-3-64,-9 2 0,13 1-48,-4 0 32,4 0 80,-5 2-128,-7 3 64,9 7-32,-11-7-16,14-5 112,-5 17-48,-8-1-80,8 2 64,-8 3-64,13-21 128,-3 22-192,-9 0 47,9 5-47,-1-1 0,4-26 192,-3 29-144,3-2 16,0-1 32,0-2 64,0-24 32,5 24-16,9-3 0,0-1 0,3-1 0,-17-19 16,18 17-32,4 0 32,2-2 32,-3-2-32,-21-13 0,24 13 32,-4-10-16,0 1 32,0 1 32,-20-5-80,19 3 80,1-3 48,0 0-32,-1-2 32,-19 2-128,20-5 128,-1-10 48,-2 3 33,0-2-17,-17 14-192,16-14 240,-3-2-48,0-1 0,-7-1 0,-6 18-192,14-22 160,-11 0 32,2-2-48,-3 2 32,-2 22-176,0-27 160,0 1-64,0 1-32,-2 2-64,2 23 0,0-20 16,-3 4-64,0 3 64,3 9-32,0 4 16,-4-5-80,4 0 64,0 4-176,0 1-16,0 0 208,0 3-272,0 9-32,0-7 80,0 15 48,0-20 176,2 16-176,0 2 48,1 3 0,2-1 16,-5-20 112,5 20-64,8 0-17,-9-3 49,12 0-16,-16-17 48,6 19-16,10-2 16,-4 0-16,1-2 0,-13-15 16,14 16-64,0 0 32,1-2 0,1-2 16,-16-12 16,15 5 0,-1 7-16,1-12 48,-3 5 0,-12-5-32,14 3 112,-1 0 33,1-3 31,1 0 16,-15 0-192,12 0 192,0-2 32,-5 0 16,7-5-16,-14 7-224,6-12 256,6 6-64,-7-10-16,7 2-80,-12 14-96,2-17 32,3-1-96,-4-1-48,0-2-112,-1 21 224,0-22-288,0 3 16,0 0 32,0 2 80,0 17 160,-2-17-128,-1 2-48,-1 0 0,1 11 16,3 4 160,0-7-129,0 3 17,0 0 16,0-1-16,0 5 112,0-2-80,0 0 16,0 2 0,2 0 16,-2 0 48,0 4-48,1 1-32,3 8 96,0 0 16,-4-13-32,6 12 32,6 3 16,-7 1-16,9 0 0,-14-16-32,7 17 16,8-2 16,-3 4-48,2-3 32,-14-16-16,16 15 0,1 2 0,2-3 80,-1 1-32,-18-15-48,20 14 176,2-1 80,2-1-31,2-7-145,-26-5-80,27 13-497,4-13-1199,-2 0-994,3 0-863,-32 0 3553,0 0 0</inkml:trace>
  <inkml:trace contextRef="#ctx0" brushRef="#br0" timeOffset="94767">15250 7060 1328,'0'0'0,"2"-3"560,3-3-207,12-8 15,-17 14-368,4-3 608,10-2 240,-13-1 49,1 2-81,-2 4-816,0-2 528,0 0-207,-3 2-145,0 0-112,3 0-64,-5 5 96,-7 7-32,9 0-16,-11 2 48,14-14-96,-3 15 16,-1 2 0,4 3 32,0-3-48,0-17 0,5 18 0,12 1 48,1-4-32,0 4-16,-18-19 0,23 16 32,2-1-16,3-2-16,2-9 16,-30-4-16,31 15-16,-2-13 32,2 1 32,-2-3 96,-29 0-144,22 0 176,0 0 96,-5-3 96,-5-4-15,-12 7-353,5-14 352,0 0 0,-3 0-48,-2 0 0,0 14-304,-3-17 224,-2-2-16,-14-1-80,7-3-80,12 23-48,-17-25 96,-2 0-48,0-2 16,-1 0 1,20 27-65,-19-31 112,-1-3-80,-1-2-96,1 0-49,20 36 113,-22-32-272,0 5 16,-1 6-48,1 8-160,22 13 464,-24-2-496,2 2-1,-2 5-79,0 19-192,24-24 768,-21 22-1185,-1 7-367,0 5-161,4 4 368,18-38 1345,-16 39-1456,16-39 1456</inkml:trace>
  <inkml:trace contextRef="#ctx0" brushRef="#br0" timeOffset="93749">13176 6857 1184,'0'0'0,"-3"-5"384,3 5-384,-12-14 320,7 8 17,-11-9 47,13 10 48,3 5-432,-12-5 464,7 0-64,-9 3-16,9 0-47,5 2-337,-14 0 304,9 0 48,-10 0-128,10 4-48,5-4-176,-15 15 144,11-3-48,-13 4 32,13 4-48,4-20-80,-13 21 48,9 4-32,1 3-16,0 4 48,3-32-48,-4 29 48,4 2 16,2-2-16,1 1 16,-3-30-64,7 26 32,7-1-32,-2-2 32,2-3-64,-14-20 32,17 17 32,1 1-16,3-5 17,1 0 15,-22-13-48,21 4 64,1 12 16,0-11 16,-2 9 64,-20-14-160,20 3 128,-1 2 64,-3-2 0,1-3 32,-17 0-224,14 0 256,1 0 48,-1-3-48,-8-2-31,-6 5-225,16-12 256,-11 7-48,8-2 32,-9-8 16,-4 15-256,5-4 288,0-13-48,0 2 16,-1 1-48,-4 14-208,3-15 128,1-1 1,-3 1-113,1 1 16,-2 14-32,2-14 16,-1 1 32,-1 8-16,0-2-48,0 7 16,0-7-16,0 5-64,2 0 48,-2 2-16,0 0 48,0 0-97,1 0 33,-1 4-32,0 8-48,0-12 144,0 5-128,0 13 32,1-2-32,1 1 64,-2-17 64,1 16-128,1-1-16,3 2 48,0 0-80,-5-17 176,4 17-48,2-1 16,7 1-16,-7-5 80,-6-12-32,17 14 0,-3-9 16,1 8 16,3-13-48,-18 0 16,18 4 16,3-4 48,1 0-48,-1-4 64,-21 4-80,22-4 48,1-9-64,-4 1 80,0 6 32,-19 6-96,13-16 160,-7 2 32,1 8 48,-2-11 0,-5 17-240,1-14 193,-1-2-1,0-1-64,-13-1 80,13 18-208,-4-22 128,-13 1-80,2-3-48,0 0-128,15 24 128,-17-26-80,-2-1-48,1-2-32,-2 2-32,20 27 192,-19-26-209,-1 5-15,1 4-32,2 11 32,17 6 224,-17-7-224,0 4 32,2 3 32,-3 0-144,18 0 304,-13 5-272,-1 7-49,1-7 17,1 14 112,12-19 192,-5 13-192,-9 4 16,11 4 16,-1-2 0,4-19 160,0 20-128,0 0-32,0-3 32,2 0-16,-2-17 144,5 16-96,7-2 48,-5-1 0,13 1 48,-20-14 0,17 13 16,3-9 16,3 11 0,2-13 32,-25-2-64,26 4 48,3-4 16,-2 0 0,0 0-32,-27 0-32,25 0 32,0-5 0,-2-1 48,-1-6 32,-22 12-112,22-13 64,-1 7 16,-1-12-16,-1 2 32,-19 16-96,15-13 48,1-4 16,-2 0 0,2 0-48,-16 17-16,15-21 16,2-1 32,2 0-16,0-4-16,-19 26-16,19-19 16,0 2-16,-1 3-80,0 9 0,-18 5 80,15-5-80,1 0 16,-2 5 48,0 0 0,-14 0 16,15 0 0,-1 14-48,2-2 0,1 0 16,-17-12 32,13 17-32,1 2 16,-9 3 32,11 2 0,-16-24-16,5 27-16,1-1 48,0 1 16,-1-1-16,-5-26-32,5 25 64,-1 1-32,-1 1-32,0-4 48,-3-23-48,3 22 16,-1-2 16,-2 2-48,0-1 48,0-21-32,0 20 32,-12-1 0,9-7 48,-13-7-64,16-5-16,-14 5 144,1 0 48,-2-1 96,1-1 33,14-3-321,-15 0 288,-3-2-32,1-1-32,0-9 32,17 12-256,-13-5 240,0-7 16,8 6-16,-10-14-16,15 20-224,-3-15 144,-2-2-127,2 2-210,-1 3-303,4 12 496,0-13-896,0 9-337,4-9-432,0 8-303,-4 5 1968,13-6-1969,-7 2-352,-6 4 2321</inkml:trace>
  <inkml:trace contextRef="#ctx0" brushRef="#br0" timeOffset="77303">4445 6849 2721,'0'0'0,"0"-4"592,0 4-592,2-5 448,-1 0 112,4 1 241,0 0 63,-5 4-864,4 0 689,1 0-305,9 5-272,-1 11-64,-13-16-48,15 15 0,4 4 32,0 4-32,0-1 16,-19-22-16,22 25 48,2-1-48,0 1 80,6 0-64,-30-25-16,30 23 16,0-4-16,3 1-32,-1-1 32,-32-19 0,32 16-16,-1-1 16,0 1 0,0-4 48,-31-12-48,27 5 32,0 7 16,-5-9 16,-6 0 16,-16-3-80,12 4 160,-7 0 32,-2-1 32,-2-3 64,-1 0-288,0 0 273,0 0-17,-4 0 0,-1 0-96,5 0-160,-14 3 160,11-3 0,-9 0 0,8 0-16,4 0-144,-13 0 80,9 0-144,-8 0-272,9 0-528,3 0 864,-12 0-1857,7-2-977,-12 1-799,17 1 3633</inkml:trace>
  <inkml:trace contextRef="#ctx0" brushRef="#br0" timeOffset="77528">4856 6849 2609,'0'0'0,"-5"0"816,-7 0-256,7 3-47,5-3-513,-19 13 544,4-9-16,-4 15-112,-5-2-192,24-17-224,-26 17 144,-3 6-32,1 4-32,2 1-31,26-28-49,-27 31 48,2-4-16,5-1-16,3-1 16,17-25-32,-16 22 96,12 1 96,-1-5 64,2-1 16,3-17-272,1 12-144,14-7-1217,-3 8-3201,-12-13 4562</inkml:trace>
  <inkml:trace contextRef="#ctx0" brushRef="#br0" timeOffset="95522">15927 6868 1120,'0'0'0,"0"-5"784,1 4-351,-1 1-433,7-2 352,8 2 96,-1 5 48,0 12 0,-14-17-496,18 14 305,4 3-129,2 2-48,0 3-48,3 0-16,-27-22-64,26 25 32,1 1 0,-3-2-16,2 2-16,-26-26 0,22 24 32,4 1 32,-1-2-16,-1-3 0,-24-20-48,24 17 32,-2-2 0,-1-2 64,-2 0 32,-19-13-128,17 2 160,0 13 112,-3-13-16,-1-2 48,-13 0-304,5 0 385,9 0-1,-9 0-16,2 0 32,-7 0-400,5-1 400,0-2-80,-2-2 49,2-1-49,-5 6-320,4-6 112,1 0-288,0 1-641,-3-1-831,-2 6 1648,0-13-2498,-21-3-1247,21 16 3745</inkml:trace>
  <inkml:trace contextRef="#ctx0" brushRef="#br0" timeOffset="87834">10622 6927 624,'0'0'0,"-13"-2"368,13 2-368,-3-2 416,-11-1 80,11 1 81,-10-3 111,13 5-688,-3-5 736,-11 0-15,11 1-17,-9-1-96,12 5-608,-3-5 560,-1 1-95,-11 1-81,13 0-80,2 3-304,-13-2 160,9 0-16,-10 2-64,11 0-32,3 0-48,-17 5 32,5 9-32,0-9-16,0 14 32,12-19-16,-5 15 32,-14 4-32,7 2 16,7 4-32,5-25 16,-17 26-16,14 3 0,-2-5-64,1 5 0,4-29 80,-4 29-128,4-2-32,2 5 48,3-3 0,-5-29 112,12 35-64,-6-3 48,10 1 32,-4-3 0,-12-30-16,14 27 16,3-4 0,2-1-48,3-5 112,-22-17-80,24 12 144,5-7 176,0-2 112,3-3-15,-32 0-417,33 0 464,1-4-144,-1-10-112,-4 7-176,-29 7-32,28-15-272,-5 3-288,-4 5-401,-4-10-463,-15 17 1424,7-6-1697,5-8-160,-10 1 448,-1 8-175,-1 5 1584,0 0 0</inkml:trace>
  <inkml:trace contextRef="#ctx0" brushRef="#br0" timeOffset="81938">6217 6945 880,'0'0'0,"0"0"0,-4-5 448,2-8-32,-1 8-96,0-7-15,3 12-305,-4-4 368,4 0-16,-3-1-16,1 2-96,2 3-240,-4-2 144,0 2-80,-1 0-32,1 4-16,4-4-16,-5 5 32,0 7 48,-7-7-32,12 9 32,0-14-80,-5 4 96,0 14 0,1-3 17,1 4 15,3-19-128,-4 19 112,4 3-64,0 0 0,0 0-16,0-22-32,2 21 32,3 6 16,0-3 0,12 3 0,-17-27-48,14 25 32,3-3 16,0 0 16,5-2 0,-22-20-64,22 20 128,2-2 16,0-2 32,4-3 0,-28-13-176,32 4 176,-1 0 16,-2 1 64,0 0 1,-29-5-257,30 3 352,-2-3 80,-1 0-16,-1 0 48,-26 0-464,25-3 369,1-2-145,-2-8-208,-2 8-721,-22 5 705,21-14-1745,-9-2-848,3 4-848,-15 12 3441</inkml:trace>
  <inkml:trace contextRef="#ctx0" brushRef="#br0" timeOffset="94069">14431 6919 2353,'0'0'0,"0"-6"896,4-1-240,9 3 1,-9 1 111,-4 3-768,13 0 752,-9 0-223,2 4-241,1 12-176,-7-16-112,14 13 32,-9 5 32,8 4-16,-1-1-16,-12-21-32,14 26 32,3-2-32,4-4 0,1 5 32,-22-25-32,24 21 16,5-3 0,0 0 32,3-2-64,-32-16 16,34 16 16,2-2-80,2-10 16,-1 12 64,-37-16-16,38 3-16,-8 2 80,-2-1 16,-8 1 80,-20-5-160,14 3 144,-9 0 128,1-3 112,-3 0-32,-3 0-352,0 0 417,0-2-33,-3 1-64,-10-1-64,13 2-256,-12-4 96,0 1-176,-3-2-368,-4 0-400,19 5 848,-19-4-1425,-3 1-496,0-1-304,2 0-640,20 4 2865,0 0 0</inkml:trace>
  <inkml:trace contextRef="#ctx0" brushRef="#br0" timeOffset="94321">14767 6908 2064,'0'0'0,"-3"0"737,-1 12-113,-9-7 64,13-5-688,-4 19 785,-9-14-33,-1 17-208,-2-7-192,16-15-352,-18 17 177,-3 0-33,1 0-32,1 0-64,19-17-48,-24 17 32,2 4 0,-1-2 32,-2 1 32,25-20-96,-24 23 176,2-1-16,0-1 64,3-1-32,19-20-192,-14 19 176,9-1 0,0-1-32,5-1-112,0-16-32,2 12-304,17-9-640,1 2-1057,8-2-2209,-28-3 4210,0 0 0</inkml:trace>
  <inkml:trace contextRef="#ctx0" brushRef="#br0" timeOffset="95736">16315 6913 1360,'0'0'0,"-14"12"993,1 2-481,13-14-512,-17 18 416,0 4 48,-1 0-16,0-1-79,18-21-369,-24 19 320,0 2-160,-1 1-48,-1 0 0,26-22-112,-24 21 96,0 2 64,0 1 96,2-3 96,22-21-352,-22 22 416,3 2-383,6-2-1474,8 0-2625,5-22 4066,0 0 0</inkml:trace>
  <inkml:trace contextRef="#ctx0" brushRef="#br0" timeOffset="88156">10384 7186 1456,'0'0'0,"-12"-2"753,12 2-753,-5 0 480,-16 0-80,16 0 240,-7 0 225,12 0-865,0 0 1024,0 0-96,0 0-335,0 4-289,0-4-304,4 0 128,10 3-80,2 0 16,1 0 0,3 0-48,-20-3-16,23 5 0,5-2 16,2 0-16,4 0 32,-34-3-32,36 0-16,2 3 64,1-3 32,0 0 32,-39 0-112,37 0 176,-3-3 0,-4-1 32,-5-1 65,-25 5-273,19-14 272,-2 7 32,0-10-16,-12 4-48,-5 13-240,13-16 304,-12-3-16,-1 1-48,0-1-31,0 19-209,-4-19 112,-13 0-16,-2-1 16,-1-1-48,20 21-64,-25-24 64,-6 2-80,-2 4 0,-4 4-32,37 14 48,-38-5-80,-3 4 0,2 1-96,2 13-241,37-13 417,-36 15-800,3 4-529,2 7-912,2-4-464,29-22 2705,-22 25-3153,22-25 3153</inkml:trace>
  <inkml:trace contextRef="#ctx0" brushRef="#br0" timeOffset="72111">1232 7044 1072,'0'0'0,"-19"-4"656,2-9 65,17 13-721,-20-4 736,3 0 128,4-1 65,9 1-17,4 4-912,-18-1 785,14-1-145,-10 1-144,14 0-144,0 1-352,-4-2 256,4 0-32,0 1-79,2 1-33,-2 0-112,7-2 64,8 1-80,1-1 16,-3 0 0,-13 2 0,19-1-16,3-1 32,2 2 0,5 0-32,-29 0 16,31 0-48,3 0 64,3 0-16,-1 3 48,-36-3-48,33 5 64,-3-2-80,-2 2 32,-3-1 16,-25-4-32,22 13 16,-5-10 16,-3 2-16,-8 7 0,-6-12-16,15 0 0,-13 3-16,3 2 48,-2-2 0,-3-3-32,2 0 48,-1 3 16,-1-3 32,0 3 48,0-3-144,0 0 144,0 0 48,-3 0-80,0-2 16,3 2-128,-4-1 96,2 0-16,-1-1-16,3-1 0,0 3-64,-3-2 64,3-1 0,0-2 32,0 4-64,0 1-32,0-1 32,0-1-48,0 1-16,1-1-64,-1 2 96,2-2-192,1 2-416,1 0-545,1 0-783,-5 0 1936,5 0-2738,-2 0-671,-3 0 3409</inkml:trace>
  <inkml:trace contextRef="#ctx0" brushRef="#br0" timeOffset="83962">8341 7174 3425,'0'0'0,"-26"-2"1489,26 2-1489,-24-1 640,1-4-160,8 1 145,12 0 223,3 4-848,-5-4 816,0 0-223,5 3-241,0-3-240,0 4-112,0-1 32,1 0-80,12 1-16,3 0 32,-16 0 32,19 0 0,7-2 32,1 2-64,5 0 48,-32 0-16,32 0-32,1 0 16,-1 0 64,-2-1-32,-30 1-16,31 0 16,0 0-32,-3 0 32,0-2-32,-28 2 16,26 0-16,-5-2 32,-3 1 0,-1-1 16,-17 2-32,13-2 112,-1-1 0,-5-1 32,8-9 96,-15 13-240,5-2 256,0-5 64,0-5-48,0 7-79,-5 5-193,4-12 32,-2 7-561,0-9-1215,-2 1-1746,0 13 3490,-13-5-4402,13 5 4402</inkml:trace>
  <inkml:trace contextRef="#ctx0" brushRef="#br0" timeOffset="72440">1208 7276 1184,'0'0'0,"0"0"0,-3 0 768,0 4-351,0 0 79,3 0 368,0-4-864,2 4 1137,2-4 159,1 0-335,9-2-497,-14 2-464,12-2 240,3 1-96,2-1-48,0 1 0,-17 1-96,18-2 64,2 1-48,2 1 0,3 0 16,-25 0-32,26 0 16,1 0-16,0-1 0,1 1 0,-28 0 0,29 0 0,-5 0 16,-2 0 32,-3 0-48,-19 0 0,13 0 0,0 2 32,-8-2 0,1 3 64,-6-3-96,4 3 176,1 1 33,-3-1 63,-2-3 16,0 0-288,0 3 224,0 0-128,-4 0-160,1-3-416,3 0 480,-4 3-1073,-9-3-1008,-11-14-544,19 14-464,5 0 3089,0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15:41.1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 42 2753,'0'0'0,"2"-2"960,0 0-448,-2 2-512,5-5 481,-1 3-1,-4 0-48,0 0-48,0 2-384,0 0 400,0 0-47,-4 0-33,4 0 0,0 0-320,-5 0 256,5 0 0,-4 0-32,4 0 0,0 0-224,0 0 240,0 0-31,0 0 47,0 0 16,0 0-272,0 0 256,-4 0 32,4 0-16,0-2 0,0 2-272,0-3 272,0 1 33,0 0-81,0 0-16,0 2-208,0-2 144,0-1-16,0 1-48,0 0 16,0 2-96,0-2 64,0 0-16,0 2 16,0 0-48,0 0-16,0 0 48,0-2-32,-5 2 16,5 0 0,0 0-32,0 0 32,-4 0-16,4 0 0,0 0-16,0 0 48,0 0 16,-5 0 16,5 0 16,0 0-96,0 0 96,-4 0-16,4 0 16,-4 0-32,4 0-64,-5 4 80,5-4 0,-4 0-15,0 4-33,4-4-32,-5 0 48,-1 5-16,1-1 0,-1-4 0,6 0-32,-7 4 48,1 1-16,-1-1 0,1 3 0,6-7-32,-7 6 48,1 1-16,-1-1 0,0 1-16,7-7-16,-4 6 32,-2-1 0,1 1-16,1 1 0,4-7-16,-5 6 48,1 1-32,0-3 48,-1 3-16,5-7-48,-4 6 16,0-1 48,-1 1-48,1 1 32,4-7-48,0 6 80,-4 1-80,-1-1 48,5 1 16,0-7-64,-4 4 64,-1 3 16,1-1 16,0 1 0,4-7-96,-5 7 64,1-1 16,0 1-32,-3-1 32,7-6-80,-4 7 80,-1-1-32,1 1 16,0-1-16,4-6-48,-5 7 48,1-1-16,4 1-32,-4 0 32,4-7-32,-5 6 0,5 1 0,-4-3 32,4 0 0,0 1-16,0-5-16,0 6 32,0-1-16,-5 1-16,5-1 16,0-5-16,0 6 33,-4 1-33,0-1 32,-3 1-32,7-7 0,-4 6 32,-3 1 0,7-1 0,-4 12-32,4-18 0,-4 4 16,4 3 16,-5-1-32,1 12 32,4-18-32,0 4 0,-5 0 32,5 3-32,-4 0 0,4-7 0,0 6 16,0 12-16,0-12 0,0-6 0,0 4 16,0 1 32,0-1-16,2 1 32,-2-5-64,2 4 48,3 0-16,-1 1 16,3-1-16,-7-4-32,6 4 32,1-4 16,2 5-32,-3-1 64,-6-4-80,7 0 16,-1 4 32,1 1-32,-1-1 16,-6-4-32,7 5 16,2-1 0,-3 0 16,1 1 16,-7-5-48,8 4 16,-1 0 32,-1-4 16,3 5-32,-9-5-32,7 4 0,-1-4 32,1 4-32,-1-4 32,-6 0-32,7 5 0,-3-1 0,3 1 48,-3-1-32,-4-4-16,5 4 32,1 1 0,-2-1 0,1 0-32,-5-4 0,4 5 16,1-1 32,-3 0-48,2 1 48,-4-5-48,2 4 48,3 1-48,-3 1 48,2-2-48,-4-4 0,5 5 16,-1-1-16,0-4 48,-2 5 0,-2-5-48,5 0 48,1 0 48,-1 0-32,1 0 32,-6 0-96,5 0 112,-1 0 1,3 0 15,-1 0-16,-6 0-112,7-3 64,-1-1 16,1 2 16,-1 0 0,-6 2-96,7-5 64,-3 1 32,3-3 32,-1 1-64,-6 6-64,7-7 96,-1 3 0,1 0-16,-3-3-16,-4 7-64,5-7 48,1 1 48,-4-1 0,3 3-48,-5 4-48,2-4 128,0-3-80,0 1 0,0 1 96,-2 5-144,3-4 48,-1-1-16,0-1 16,0 2-16,-2 4-32,2-7 48,1 3-32,-3-3 33,2 3-17,-2 4-32,2-7 48,-2 3 0,0-3-48,0 3 80,0 4-80,0-7 0,0 1 16,0 1 48,0-1-48,0 6-16,0-4 96,0-3-64,0 0 16,0 3 0,0 4-48,0-6 0,0 1 48,-4-1 16,-1-1-48,5 7-16,0-6 48,-4-1-96,-1 0 0,1 3 0,4 4 48,-4-2-32,-3-2 32,1-1 32,-1 1-32,7 4 0,-6-5 0,-1 1 0,0 0 0,1 2 16,6 2-16,-7-5-16,1 3 16,-1 0 0,1 0 0,6 2 0,-7 0 48,1-3-80,-1 1 32,1 2 32,6 0-32,-5 0-32,1-2 64,-1 2-32,1-2 32,4 2-32,-4-2 16,-1 0-16,1-1 0,0 3 32,4 0-32,-5-2 0,1 0 16,0 0-16,-1 0-48,5 2 48,-4 0 0,-1-3 0,-1 3-16,2 0 16,4 0 0,-7 0 0,0 0-32,1 0 32,-1 0 0,7 0 0,-17 0-32,13 5 64,-3-1-64,0 1 16,7-5 16,-6 6 16,-1 1-32,1-1 16,-1 1 48,7-7-48,-6 17-32,-1-12 32,-10 1 0,17 1-16,0-7 16,-7 6 0,3 1 0,-1-1-32,1-1 32,4-5 0,0 4 0,-4 0 0,4-4 32,-5 5-16,5-5-16,0 0-16,0 4 16,0-4-32,0 4-112,0-4 144,3 5-609,3 1-639,1-1-689,-1 1-496,-6-6 2433,5 5-2577,-1-1-113,-2-4 257,0 4-2097,-2-4 4530,0 0 0</inkml:trace>
  <inkml:trace contextRef="#ctx0" brushRef="#br0" timeOffset="727">659 651 3761,'0'0'0,"-4"-5"1201,4 1-321,-5 0-47,5 4-833,0-7 896,0 5-64,-4 0-31,4 2-113,0 0-688,-4 0 640,-1 0-15,1 0-33,-1 0-48,5 0-544,-4 4 448,0 0-47,-1 3-113,1 0-16,4-7-272,-4 4 208,-1 2 16,5 1-16,0 0 16,0-7-224,0 6 208,0 1-48,0-3 48,0-4-15,0 0-193,0 4 208,0-4-16,0 0 16,2 0-32,-2 0-176,3 0 160,-1 0 0,0 0-80,2 0 0,-4 0-80,3 0 64,-1 0-48,0 0-16,-2 5 32,0-5-32,2 0 48,-2 6-48,0-1 16,0-1 32,0-4-48,0 17 0,0-12 0,2 1 16,-2 16-32,0-17 32,0-5-16,0 17 32,0-10 16,0-1-32,0-6-16,0 4 48,0-4 48,2 0 16,-2 0 32,0 0-144,3 0 112,-3 0 33,2-2-49,-2-2-32,0 4-64,0-7 96,0 1-32,0-1-16,0-1 0,0 8-48,0-18 48,0 14-160,0-3-433,0 1-655,0 6 1200,0-7-2129,-5-2-1137,1-10-3953,4 19 7219</inkml:trace>
  <inkml:trace contextRef="#ctx0" brushRef="#br0" timeOffset="1623">690 498 3537,'0'0'0,"-5"0"849,1-2-97,-3-3-16,7 5-736,-4-4 721,4 2-65,-4 0-16,4 0-64,0 2-576,0-3 481,0 1-65,2 0-48,0 0-80,-2 2-288,2 0 256,2 0 16,1-2 0,-1 2 33,3-3-1,-1 3-32,-1 0 16,1 0-32,-6 0-256,5-2 256,-1 0 48,0 2-32,1-2-15,-1 0-17,-2 2-48,3 0 16,-1-2-48,-4 2-160,4 0 192,-2-3-48,3 3-16,-3-2 0,-2 2-128,4 0 64,1-2 0,-1 2 16,0-2-48,-4 2-32,5 0 64,1 0-32,1-2 0,2 2-32,-9 0 0,8-3 0,1 1 32,0 2-32,8 0 32,-17 0-32,5 0 32,3 0-16,10 0 32,-14 0-32,-4 0-16,9 0 33,11 0-17,-14 5-16,12-5 0,-18 0 0,6 0 0,12 0 0,-12 4 0,12-4 16,-18 0-16,6 0 32,3 0 32,8 0 0,-12 0-16,-5 0-48,17 0 64,-10-2-16,10 0-16,-10-3 16,-7 5-48,19-6 64,-12-1-16,12 3 16,-12-1-16,-7 5-48,9-6 48,8 2 0,-15-1-80,5 3 64,-7 2-32,6-2-32,-1 2 32,-3 0 48,0 0-48,-2 0 0,2 0 16,-2 4 16,0 1-64,0-1 64,0-4-32,0 4 0,0 1 16,0-1 16,0 0 0,0-4-32,0 5 48,-4-1 32,0 0-48,-1 1 16,5-5-48,-4 4 48,0-4 16,-1 5-16,1-5 0,4 0-48,-5 0 64,1 0 32,4 0-48,-4 0 16,4 0-64,-5 0 48,5 0-32,-4 0 32,4-3 0,0 3-48,0-2 0,0-2-64,0-1-96,0 1-256,0 4 416,2-6-720,0-1-513,1 3-624,-1-1-848,-2 5 2705,0-6-6611,0 6 6611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5T15:56:04.877"/>
    </inkml:context>
    <inkml:brush xml:id="br0">
      <inkml:brushProperty name="width" value="0.1" units="cm"/>
      <inkml:brushProperty name="height" value="0.1" units="cm"/>
      <inkml:brushProperty name="color" value="#E71225"/>
    </inkml:brush>
    <inkml:brush xml:id="br1">
      <inkml:brushProperty name="width" value="0.1" units="cm"/>
      <inkml:brushProperty name="height" value="0.1" units="cm"/>
    </inkml:brush>
  </inkml:definitions>
  <inkml:trace contextRef="#ctx0" brushRef="#br0">10387 25 608,'0'0'0,"0"-1"96,0 1-96,0-1 48,0 0 0,0-1 16,0 1 48,0 1-112,3-3 160,0 1 48,1 0-16,-1 0-32,-3 2-160,2-1 112,2 0 0,-1 0 32,1-1 17,-4 2-161,2-1 192,1 0-16,-1-1-32,0 2-16,-2 0-128,1 0 80,0 0-16,0 0-48,1 0-16,-2 0 0,0 0 0,0 4 0,1-1 0,1-1 0,-2-2 0,0 4 16,2 0 16,-2 0-16,2 6 16,-2-10-32,2 2 0,-2 1 16,4 8 16,0-9 0,-4-2-32,4 3 48,5 10-16,-5-12 16,0 3-16,-4-4-32,10 12 64,-7-10-48,1 1 0,2 1 0,-6-4-16,5 10-16,0-6 16,0 6 0,0-6 0,-5-4 0,3 15-16,1-5 16,-1 2 0,-1-1 0,-2-11 0,4 11 0,-3 1 0,2 1 0,1 0 0,-4-13 0,4 12 0,-1 1 0,1-1 0,1 2 0,-5-14 0,10 15-16,-6-1 16,-1 2 0,8-3 0,-11-13 0,3 12 16,8 2-32,-8-1 16,8 1 16,-11-14-16,3 12-16,8-1 16,-8 1 0,1 1 0,-4-13 0,4 12 0,0 0 0,0-2 0,0 1 0,-4-11 0,2 12 0,0-2 0,0 0 0,-1 1 0,-1-11 0,2 11 0,1 1 0,-2-2 0,2-7 0,-2 9 16,-1-12-16,3 2 16,-2 2 32,1 0 16,-2-4-64,3 3 96,0-1 48,1 0 32,0-2 16,0 0 33,-4 0-225,4 0 256,1-2 0,-1-2 48,0 0-16,-4 4-288,4-5 288,-2 0 0,1-5 32,-2 7-15,-1 3-305,3-12 320,-2 7 16,2-7-48,-2 7-64,-1 5-224,1-12 16,1 8-432,-2-8-577,2 8-463,-2 4 1456,2-10-1777,0 6-1040,-2 4 2817</inkml:trace>
  <inkml:trace contextRef="#ctx0" brushRef="#br0" timeOffset="-815">10260 359 688,'0'0'0,"0"0"112,0 0-112,0 0 48,0 0 0,0 0 0,-3 0 16,3 0-64,-2 0 112,-1 0 16,0 0 0,0 2 16,3-2-144,-3 2 64,1 2-16,0 0-32,2 8 16,0-12-32,-4 1 80,4 3 64,0 8 16,2-10 33,-2-2-193,2 10 160,2-8-32,-1 10-32,7-9-32,-10-3-64,4 12 48,9-2-16,-4 0 0,4 0 0,-13-10-32,12 10 48,4 1-16,1 0 0,0-1 16,-17-10-48,18 10 32,0 1 16,0-7 16,-2 8 32,-16-12-96,15 2 96,0 2 0,-1 6-16,-1-10 0,-13 0-80,12 3 112,0-3-16,-2 0 0,0 0 16,-10 0-112,4 0 128,7-1 48,-7-3 49,6-6 15,-10 10-240,2-4 288,2-8 0,-2 7 32,-1-10-16,-1 15-304,2-13 304,-2 1-48,-3-1-31,0-2-17,3 15-208,-14-16 160,3-3-48,-1 1-32,-2-2-16,14 20-64,-13-19 64,-3 3-48,2-1 16,-1 1-16,15 16-16,-17-16 0,3 4 16,-2 1 0,0 0-16,16 11 0,-17-4 32,1-8-32,2 8-96,1 2-288,13 2 384,-11-2-849,8 2-607,-7 4-273,10 9-976,0-13 2705,0 0 0</inkml:trace>
  <inkml:trace contextRef="#ctx0" brushRef="#br0" timeOffset="582">10758 306 1024,'0'0'0,"0"-2"144,0 1 0,0-1 0,0 2-144,1-1 192,1-2 64,0-1 49,2 2 31,-4 2-336,4-4 320,0 2-48,0-1-112,7 0-64,-11 3-96,3-1 80,3 0-32,3 1-16,-5 0-16,-4 0-16,2 2 0,2 2 0,0 8 0,0-3 0,-4-9 0,3 12 0,0 1 16,-2 0-32,2 1 32,-3-14-16,1 14 0,2 0 0,-2 0 0,1 0-16,-2-14 16,2 14 16,-1-4-16,0 0 16,1 0-16,-2-10 0,2 4 0,0 8 32,0-8-32,0 6 0,-2-10 0,1 2 32,2 3-16,0-2 0,0 1 16,-3-4-32,2 4 32,0-2 16,2 1 16,0-3 0,-4 0-64,3 0 80,-1 2 0,2-2 16,0 0-16,-4 0-80,4 0 48,0 0 17,1 0-17,-1 0 16,-4 0-64,4 0 64,0 0-16,0 0 48,0-2 0,-4 2-96,4 0 112,-2-1 16,1-3 48,0 0 16,-3 4-192,2-4 176,-1 1 0,1-2-32,2-5-16,-4 10-128,4-4 112,0-9 16,0 3-16,0 0 16,-4 10-128,4-11 145,5-2-33,-4-2-48,-1 0 16,-4 15-80,10-16 64,-7 0-32,8 3-16,-8 0-16,-3 13 0,11-11-16,-7 6 16,6-6 0,-7 8 0,-3 3 0,5-11-32,5 9 16,-7-3-16,0 1 16,-3 4 16,3-4-32,3 2 0,-2 1-16,-1-1-32,-3 2 80,1 0-48,1 3-16,-1 8 64,0 2-48,-1-13 48,0 16-849,-19-19-1072,19 21-1296,0-18 3217</inkml:trace>
  <inkml:trace contextRef="#ctx0" brushRef="#br0" timeOffset="-37045.73">7792 3372 512,'0'0'0,"-2"-2"160,0 0-128,-2 0 16,4 2-48,-2 0 16,2 0-16,-2 0 32,-2 0 16,1 2 16,-1 0 32,4-2-96,-10 3 96,10-1-32,-3 2 32,0-2-16,3-2-80,-11 4 112,11 6 0,-3-8-16,0 2 32,3-4-128,-4 3 96,0 7 0,1-8 0,-1 8-16,4-10-80,-4 3 65,0 5 15,3-4-48,1-4-32,-3 10 48,3-10-48,0 3 48,0 9-16,0-9 0,2 7 16,-2-10-48,2 2 80,4 2 32,4 0 48,-5-1-16,-5-3-144,14 3 160,-5-1-48,3 1-64,-1-3-48,-11 0 0,11 2 0,-6-2-32,7 2 32,-9 0 64,-3-2-64,10 4 32,-7 0 0,7 0 16,-6 7-48,5-11 112,-5 3-16,0 7 16,8-8-32,-12-2-80,4 3 0,9 8 0,-3-10 0,1 3 48,-11-4-48,10 4 32,1 6-176,1-7 16,1 6-16,-13-9 144,14 3-144,1 1 176,0 5-16,2-6-16,-17-3 0,16 4 32,-1-1-16,0 0 0,-1 8 16,-14-11-32,16 0 0,-1 9 32,2-7-32,0 0 32,-17-2-32,18 10 16,0-10 0,0 4-16,1-1 0,-19-3 0,17 4 0,0 7 16,0-9 0,0 7 0,-17-9-16,18 3 32,-1 7-16,0-8 0,1 2 32,-18-4-48,19 4 32,0 6-16,0-7 48,0 1-64,-19-4 0,19 9 48,-1-9-16,2 4 0,1-1 0,-21-3-32,18 4 0,3-1 0,-1 1 16,-20-4-16,17 3 16,-17-3-16,20 5 48,0-3 0,1 1-32,-1 0 32,-20-3-48,21 3 48,-1 1-16,2-2 1,-1 1-17,-21-3-16,24 1 16,1 3 32,0-1-16,0 0 16,-25-3-48,24 2 16,1 1 0,1 0 0,0-3 0,-26 0-16,28 2 16,-3 1 16,1-1-16,-1 1 0,-25-3-16,25 0 16,0 3 0,2-1 0,-1 1-32,-26-3 16,27 2 0,2-2 16,0 3-16,-1 0 0,-28-3 0,28 2-32,1 2 16,0-4-16,0 2 0,-29-2 32,32 2-16,-1-2 32,2 2 0,3-2 0,-36 0-16,34 0 48,3 0-64,0 0 32,0 0-16,-37 0 0,38 0 16,1 0 16,-2 0-16,0 0 0,-37 0-16,34 0 16,0 0 0,0 0-16,0 0 0,-34 0 0,33 0 0,1 0 0,0 0 0,0 0 0,-34 0 0,35 0 32,0-1 0,1 0 16,0-3 16,-36 4-64,36-4 48,0 1 0,0-2 0,-3 0-16,-33 5-32,34-9 16,-2 6 0,0 1-16,-2-2 0,-30 4 0,31-4 16,-1 0 0,-3 1-16,-1-1 16,-26 4-16,25-1-16,0-2 32,-1 1-16,1 0 0,-25 2 0,26-1-16,-3-1 16,2-1-16,1-1 16,-26 4 0,25-3-32,2-2 0,-1 1 16,1 0 32,-27 4-16,25-5 32,3 2 32,-3-2-32,0 0-16,-25 5-16,25-4 32,0-7-16,0 10-16,-2-3 32,-23 4-32,25-4 16,-1-1 0,1-4-16,3 5 0,-28 4 0,29-4 16,0-8-16,-1 9 16,1-7-16,-29 10 0,29-3 0,0-7 0,-1 7-16,2-8 0,-30 11 16,27-2 0,2-4-32,-2-3 32,1 5-16,-28 4 16,27-4-16,0-5 16,1 6-16,0-2 160,-28 5-144,27-10 128,1 6 64,1 0-16,-3-8-160,-26 12-16,29-3 64,0-7-80,0 6 16,0-9 32,-29 13-32,29-3 16,0-9-32,-2 8 32,2-6-64,-29 10 48,28-3-48,-3-2 80,1 1-64,-1-6 32,-25 10 0,24-3 0,0-3-16,-1-3 16,2 5-16,-25 4 16,27-5-16,0-5 16,0 6-32,-1-4 16,-26 8 16,27-5 0,-1-7-16,0 1 16,-1 1-32,-25 10 32,27-11-16,-1 1-16,0 0-48,3 0 32,-29 10 48,29-13-80,2 0 48,0 1 16,-1-1 16,-30 13 0,31-10 0,-1-2 0,0 0 16,2-1-48,-32 13 32,31-12-32,-2-1 32,1 2-16,-4 0 0,-26 11 16,26-12 32,-3 2-48,-3-3 32,-1 1-16,-19 12 0,17-13 0,2-1 0,-2-1 48,0 2-32,-17 13-16,18-14 64,-3-1-16,0 2-32,2-2 64,-17 15-80,17-14 64,3 0 144,-1-2-16,2 3 0,-21 13-192,21-16 193,3 3-258,-2-2-15,1 1-32,-23 14 112,23-15-128,-2 1 112,0 1 48,-2-2-48,-19 15 16,19-13 64,-1 0-16,-1-2 16,-1 0 0,-16 15-64,15-12 97,-2-5-1,-1 2 0,-1 0 0,-11 15-96,13-16 64,-3 1 0,2-1-16,-2-1 0,-10 17-48,10-17-16,0 0 48,-1 1 16,-4 0-32,-5 16-16,13-16 48,-3 0 0,-1-3-48,1 3 0,-10 16 0,11-17 0,-1 0 0,0 0 0,0 1 16,-10 16-16,4-16 0,9 1-16,-9 1 16,8-3 0,-12 17 0,5-15 0,7 1 0,-8-1 0,7 0 0,-11 15 0,4-16 0,0 0-16,7 0 0,-8 0 16,-3 16 0,13-15 16,-10-1-32,7-2 48,-7 1-48,-3 17 16,5-16 16,0-2 0,5 3-16,-6 0-16,-4 15 16,2-14 0,10-2 0,-9 0 16,2 2 16,-5 14-32,11-15 16,-10-1 16,0 3 0,3-2 0,-4 15-32,3-12 16,-2-3 16,1 1-16,-1 0 0,-1 14-16,1-13 48,-1 0-16,0-1-32,0 2 16,0 12-16,0-14 16,0 1 0,0 1 0,-2 2 0,2 10-16,0-12 32,0 0-32,-2 0-16,-1-1 16,3 13 0,0-10-16,-2 0 16,2 0 0,0-2 0,0 12 0,0-11 16,0-2 0,1 1-32,0 1 16,-1 11 0,2-12 0,-1 0 0,2 0 16,-1-1-16,-2 13 0,2-11 0,-1-2-16,-1 3 16,0-2 16,0 12-16,0-12 0,0 0 0,-3 0 32,1 0-16,2 12-16,-3-10 16,3 10-16,-10-13 32,7 0-32,-8 1 16,11 12-16,-2-15 32,2 15-32,-3-13 0,0-1 0,1 2 0,-2-1 0,4 13 0,-3-13 0,-1 1 16,0-1 0,1-1-16,3 14 0,-3-11 0,-1-3 0,-5 2 0,6 1 16,3 11-16,-4-12 0,0 1 0,-6-1 16,7 1-16,3 11 0,-4-13 16,-5 3-16,6-1 16,0 1-16,3 10 0,-10-11 0,8 2 0,-1-1 0,-8-1 16,11 11-16,-1-11-16,-3 1 32,-7-1 48,9 0 16,2 11-80,-4-10 64,-7 1 16,9 4-80,-8-7 0,10 12 0,-2-5 0,-11-8-16,10 3 48,-9 5-64,12 5 32,-10-12 16,1 7-16,-3-7-16,4 3 32,8 9-16,-11-5-32,2-6 32,-2 6 0,2-4 16,9 9-16,-11-3 16,-1-8 0,1 8-16,-1-2 0,12 5 0,-10-10 16,-1 7 0,1-2-16,7-4 0,3 9 0,-12-4 32,10-1-32,-9-5 16,8 7-16,3 3 0,-11-10 0,9 6 0,-10 0 16,9-6-16,3 10 0,-12-2-16,9-1 16,-9-8-32,9 10 16,3 1 16,-15-3 32,12-1-32,-11-1 32,10 0-32,4 5 0,-13-4 0,9-1 16,-9 2-16,10-2 0,3 5 0,-14-4 0,11-6 0,-9 7 48,9-2-48,3 5 0,-14-10 224,11 7-15,-9-2-17,8-1 32,4 6-224,-13-4-16,9 0 32,-9-6-16,10 9 32,3 1-32,-12-4 0,8-2 16,-8 4-160,8-4-16,4 6 160,-12-3-128,8 0-49,-9-1 177,9 1 16,4 3-16,-14-4 0,5 0 16,5 0-16,-9 1 0,13 3 0,-4-6 17,-6 4 15,8-2-32,-7-1 64,9 5-64,-3-5 16,-1-4-16,-5 5 32,6 0-32,3 4 0,-9-6 16,6-5-16,-7 7 32,6-4 0,4 8-32,-11-10 48,7 5 32,-11-10 16,2 3-16,13 12-80,-16-14 64,-2-1-16,-2 0 48,-4 0-48,24 15-48,-24-12-192,-3-2-1057,-3 2-1776,-2 3-1201,32 9 4226,0 0 0</inkml:trace>
  <inkml:trace contextRef="#ctx0" brushRef="#br0" timeOffset="-2698">8867 1176 608,'0'0'0,"-4"0"64,1 0 0,-7 3 0,10-3-64,-3 0 144,2 3 32,1-3 48,-4 0 0,4 0-224,0 0 192,0 0-32,0 0-64,0 2 0,0-2-96,2 0 97,0 0 47,0 0 32,2-1 16,-4 1-192,6-1 160,3-2 0,-5 0 0,1 1 32,-5 2-192,12-4 144,-10 0 32,2 0-16,0-1-16,-4 5-144,3-4 144,0-1-32,-2 2 17,0-1 15,-1 0 0,0 0 16,0 0-32,-2 0 0,2 4-128,-3-5 112,1 2 0,-2-8-16,0 8 16,4 3-112,-3-4 64,-8-7 0,11 7-16,-3-6 32,3 10-80,-3-10 48,-1-1 16,2 2-16,0-2-16,2 11-32,0-5 0,0-9 0,0 8 0,0-6 0,0 12 0,0-3 0,0-9 0,0 10-16,0-2 0,0 4 16,0-4-16,0 0-16,0 1 48,0-1 0,0 4-16,2-4-16,-1 0 32,0 0-32,1 1 16,-2 3 0,2-4 16,2 1-16,0-1 0,0 0 16,-4 4-16,5-6 0,-1 2-16,2-1 16,4 1-32,-10 4 32,2-4-16,2 2-48,-1 0 0,-2 1 0,-1 1 64,3 0-64,-2 0 0,1 0 0,0 0 0,-2 0 64,0 0-32,0 0-16,0 3 32,0-1 0,0-2 16,0 4 0,0-3 16,0 2-16,0-3 16,0 0-16,0 2 16,0-2 0,0 0 0,0 0-16,0 0 0,2 0 0,0 0 16,-2 0-16,0 0 0,3 0 0,-1 0 0,1-1-16,-3 1 16,2 0 0,2-1 0,-1 1 0,1-2-16,-4 2 16,3 0-16,1 0-16,-1 0 32,1 0 0,-4 0 0,6 0 0,-2 0 0,1 0 0,5 0 0,-10 0 0,4 0-16,6 0 32,-6 0-16,9 0 0,-13 0 0,9 0 16,2 0-16,0 0 0,0 0 32,-11 0-32,13 0 0,0 0 16,3 0-16,-4 0 0,-12 0 0,14 0 16,-2-1 0,-1 1-16,2 0 0,-13 0 0,13 0 0,0 0-16,-1 0 16,1 0 0,-13 0 0,10 0-16,1 0 16,-1 0 0,1 3 0,-11-3 0,10 2 0,0-2 0,1 3 0,0-3 0,-11 0 0,10 3 0,1-3 0,2 0 0,-1 1 0,-12-1 0,14 0 0,1 0 0,2 0 0,0 0 16,-17 0-16,18-1 0,-1-1 0,1 1-16,1-2 16,-19 3 0,18-4 0,3 2 0,-2 0-16,1 0 0,-20 2 16,21-4-32,-1 3 32,0-2 0,0 2 0,-20 1 0,20-1 16,0 0-16,-1 0 0,-1 1 0,-18 0 0,17 0 0,-1 0 0,-2 0 16,1 0-16,-15 0 0,14 0 0,-2 0-16,-1 0 32,1 2 0,-12-2-16,12 0 16,-3 0-16,3 2 0,-3-2 0,-9 0 0,12 0 0,-1 3 16,2-3 0,-4 0-16,-9 0 0,12 0 16,-2 3-16,1-3 0,-1 0-16,-10 0 16,10 0 16,0 2-32,0-2 16,1 0 0,-11 0 0,10 4 0,-4-4 16,5 0-16,-7 0 16,-4 0-16,3 0 0,2 0 16,1 1 16,-2-1 0,-4 0-32,2 0 32,2 0 16,0 0 16,0-1-16,-4 1-48,3 0 48,-1 0 32,-1-2-32,2 0 0,-3 2-48,1 0 32,1-2 16,-1 0-16,0 0 16,-1 2-48,2-3 32,-2 1-16,1-1 16,1 0 16,-2 3-48,0-3 32,1-1 32,0 1-16,-1-1 0,0 4-48,0-4 48,2 1 17,-2-2 31,1-5-16,-1 10-80,1-4 96,-1-7-16,0 7 16,2-10-48,-2 14-48,1-10 48,1-2 16,2-2-32,0-2 0,-4 16-32,3-18 16,2-2 0,1-1 0,-2 4-16,-4 17 0,2-12 0,2 2-16,-4 6 0,2 0-16,-2 4 32,2-3-32,-2 1-16,0 1-32,0 1 32,0 0 48,0 0-128,0 0 0,0 0 32,0 4-17,0-4 113,-4 3-96,2 10 48,2-11 16,-2 9 16,2-11 16,-2 3-16,2 1 0,-3 9 16,3-11 0,0-2 0,0 10 0,0-8 16,0 1 0,0 1 0,0-4-16,0 2 16,0-2 0,1 2 0,1-2 0,-2 0-16,1 0 16,0 0 0,1 0 0,0 0 0,-2 0-32,0 0 16,2 0 0,0 0 0,-2 0-16,2 0-16,-2 0 32,0 3-32,2 1 0,-1-1 16,-1 1-16,0-4 32,2 10 0,-2-7 16,0 1-16,0-1 16,0-3-16,0 11-16,0-11 32,0 4 0,0-2-16,0-2 0,0 4 16,1 0-16,-1 0 16,1-1-16,-1-3 0,0 0 32,1 2 0,-1-2 0,2 0 16,-2 0-48,0 0 33,0 0 15,1 0-16,-1 0 0,0 0-32,0 0 16,0 0 16,0-1-16,0 1-16,0-1-16,0 1-16,0 0 0,0 2-32,0-2 64,1 3-48,1-1 15,-1 2-47,0 6 48,-1-10 32,3 3-16,1 8-16,-1-8 16,1 8 0,-4-11 16,10 2-16,-6 2 0,7 6 32,-7-10-16,-4 0 0,11 3 0,-7 0 0,8-3 16,-7 0 0,-5 0-16,12 0 16,-1 0 0,0 0-32,-1 0 32,-10 0-16,11 0-16,0-1 0,2-1 16,-2 2-16,-11 0 16,10-1 0,2 1 0,-1-2 0,0 1-32,-11 1 32,12-1-16,0-1-16,1 2 16,-2 0 16,-11 0 0,13 0 16,-1 0 16,-1 0-16,2 0 32,-13 0-48,14 0 0,0 0 0,-1 0 0,3 0-16,-16 0 16,17 0-16,0 3 0,1-3 16,-1 0 0,-17 0 0,17 0 0,-1 0-16,0 0 16,0 0 0,-16 0 0,15 0 0,-1 0 0,2 0 0,-1 0-16,-15 0 16,15 0-16,1 0 16,-3 3-16,3-3 0,-16 0 16,14 0 0,3 1 0,-1-1 0,1 3 0,-17-3 0,17 3 0,-1-1-16,1-2 0,0 3 16,-17-3 0,17 0-16,-1 2 32,0-2-16,1 0 0,-17 0 0,16 0 0,0 3-16,1-3 16,0 0 0,-17 0 0,18 0-32,-4 2 16,3-2 0,-2 0 16,-15 0 0,17 3 0,-2-3-16,2 3 0,-1-3 16,-16 0 0,15 0 0,0 2-32,0-2 0,-1 2 0,-14-2 32,14 2-48,2-2 16,0 3 32,2-3 16,-18 0-16,19 3 0,-1-1 0,1-2 16,0 4-16,-19-4 0,18 1 0,3-1 0,-3 3-16,2-3 16,-20 0 0,18 0 0,1 0 16,-2 0 0,1 0-16,-18 0 0,16 0 0,0 0 0,-2 0-16,-2 0 16,-12 0 0,14 0 0,-3-2 16,1 1-16,0 0 16,-12 1-16,9 0 0,2-2 0,-6 0 0,7 2-16,-12 0 16,4 0 0,8 0-16,-8 0 16,7 0-16,-11 0 16,4 0 0,6 0 0,-6 0 0,1 0 16,-5 0-16,5 0 0,-1 0 0,5 0 0,-5 0 0,-4 0 0,4 0 0,0 0 0,1 0 0,-1 0 16,-4 0-16,4 0 16,0 0 0,-1 0 0,1-2-16,-4 2 0,3-2 16,0 1-16,1 1 0,-1-1 0,-3 1 0,1-2-16,3 2 32,-1-1-32,1 1 32,-4 0-16,3 0 0,0 0 0,1 0 0,0 0-16,-4 0 16,3 0-16,1 0 16,0 0 0,0 0 0,-4 0 0,3 0 16,1-1-16,0 1 0,0-1 16,-4 1-16,4 0 0,0 0 0,2 0 16,-3 0-32,-3 0 16,3 0 0,-1-1 16,0 1-16,-1 0-16,-1 0 16,1 0 0,2 0-16,-3 0 0,3 0 16,-3 0 0,1 0 0,1 0 0,-1 0 0,2 0-16,-3 0 16,1 0-32,1 0 16,-1 0-16,1 2 16,-2-2 16,1 2 0,0-2-32,-1 4-16,0 0-32,0-4 80,0 12-176,0-8-16,0 11-32,0-1 64,0-14 160,0 17-96,0 0 32,2 1 32,-1-1 0,-1-17 32,1 19-32,1 0-16,-1 0 16,2-1 32,-3-18 0,4 17-16,0-3-16,6-2 32,-6 1-16,-4-13 16,9 10 0,-5 2 0,6-10 0,-6 11 0,-4-13 0,6 2 0,-3 1 32,1 0 16,-2-1 16,-2-2-64,2 0 80,-1 0 48,0 0 112,0 0 32,-1 0-272,0 0 368,0-1 0,0-2-80,-2-1-47,2 4-241,-3-4 48,-1 1-801,-7-1-1312,7 0-1248,4 4 3313,0 0 0</inkml:trace>
  <inkml:trace contextRef="#ctx0" brushRef="#br1" timeOffset="-51994">8045 1069 736,'0'0'0,"0"0"0,0 0 176,-2 0 16,0 0 16,-1 4 48,3-4-256,-3 3 240,-1 8-16,-5-8-63,5 9-49,4-12-112,-12 3 112,8 10-32,-9-11-16,3 10 0,10-12-64,-12 3 96,-1 10 0,1-9 48,-1 6 48,13-10-192,-10 2 208,0 1 16,6 0 0,-9-1 0,13-2-224,-4 2 192,-8 1-15,8-3-33,1 2-32,3-2-112,-4 0 96,1 3-48,-1 0-32,0-1 0,4-2-16,-3 2 16,1 2 0,-1 6 16,1-8-32,2-2 0,-3 11 16,0-7-32,2 8 0,-3-8 16,4-4 0,-4 14 0,1-5 32,0-5 0,1 10 0,2-14-32,-2 10 32,0-6-16,-2 9 16,2-3 0,2-10-32,0 4 0,-2 11 32,2-11-48,0 10 48,0-14-32,0 10 32,0-6-16,0 11 0,0-5-32,0-10 16,0 12 16,0 1 0,0 1 16,0-1 0,0-13-32,0 16 16,0 2 16,2 1-16,2 1 16,-4-20-32,4 23 0,-2-2 32,0 1-32,2 1 16,-1 0 0,-3-23-16,4 20 0,-1 0 32,0-1-16,1 1-16,-4-20 0,2 19 16,3-1-16,-2-1 0,-3-17 0,2 18 16,-2-18-16,4 19-16,0-2 16,1 3 16,0-2 0,-5-18-16,5 19 16,0 1-16,4 0 0,-5 1 0,-4-21 0,4 21-16,6 0 16,-7-3 16,1 1-16,-4-19 0,4 18-32,2 1-16,-1-1-48,0 3 64,-5-21 32,4 20 0,0 0 16,-3-1 16,2 2-48,-3-21 16,3 21 32,-2 2-32,0-2 0,1-1 16,-2-20-16,1 20-16,0 0 32,1 0-32,-2-1-32,0-19 48,2 21 0,-2-1-32,1 0 48,0 1 16,-1-21-32,2 18-16,2-2 16,0-2 0,-3 0-16,-1-14 16,4 12 48,-1 1-48,1 0 16,-2-2-16,-2-11 0,3 12 0,-2-2 32,0 2-16,1-1-32,-2-11 16,1 11 0,0 1 32,0 1-32,-1 0 0,0-13 0,0 13 16,0 0 0,0 2 16,0-2-16,0-13-16,0 12-16,0 1 16,0 0 0,0 0 16,0-13-16,2 13 32,-1-1-16,-1 2 0,0-1 0,0-13-16,2 12 0,-1-1 0,0-1 32,1 0 0,-2-10-32,2 10 16,-2 1-176,4-1 16,-2 2-32,-2-12 176,2 12-176,0-1 176,1 1 0,1 0 32,-4-12-32,3 13 48,0-1 48,-2 0 0,0-2 16,-1-10-112,0 2 96,0 10-48,0-8 0,0 7-16,0-11-32,0 4 48,0 6 16,0-8 0,0 9 0,0-11-64,0 3 80,0 0 0,0 7-32,0-10 32,0 0-80,-2 11 64,-1-9-16,1 2 48,-2 8 16,4-12-112,-4 0 97,1 3-1,-8 0 0,9 1 0,2-4-96,-3 4 112,-9-1 16,10 2-16,-9 4 0,11-9-112,-3 0 128,-9 3-16,9 0 48,-9-1 0,12-2-160,-4 0 144,-9 3 48,9-3-48,-6 0 32,10 0-176,-2 0 161,-8 0 15,8 0 16,-2-1 32,4 1-224,-5-4 240,2 0 0,-1-1 32,0-6 16,4 11-288,0-3 272,-2-8 17,2 0 15,-3 2-32,3 9-272,0-12 160,0-2-448,0-1-929,0 1-1376,0 14 2593,-24-27-3426,24 15-255,0 12 3681</inkml:trace>
  <inkml:trace contextRef="#ctx0" brushRef="#br0" timeOffset="-1761">11414 1270 416,'0'0'0,"0"-2"96,0 1-64,0 0 0,0 1-32,2-2 48,2 1 16,1 0 48,0-3 16,-5 4-128,4-2 128,1 0 0,0-2-32,-1 2 0,-4 2-96,4-3 96,1 1-32,5 0 16,-6 1 0,-4 1-80,11-4 80,-5 1-16,6 0 16,-1 2 0,-11 1-80,12-2 48,1 1 0,3-2 0,2 2 17,-18 1-65,20-2 64,1 1 32,2 1-16,0 0-32,-23 0-48,24 0 32,1 4-32,0 0 0,1-1 0,-26-3 0,27 4 16,1 0-16,-1-1 0,2-1 32,-29-2-32,29 2 48,0-2 48,0 3 0,-1-3-128,-28 0 32,27 0-32,-1 0-32,2 0 0,-2 0 112,-26 0-48,26 0 32,0 0 16,-1-2-48,0 1 32,-25 1-32,25-1 0,-2 1 0,-2-1 0,-1 1 16,-20 0-16,17 0 16,-1 0 0,-4 0 16,-7 0 0,-5 0-32,11 0 32,-8 0 32,-1 0-16,0 0 48,-2 0-96,0 0 96,0 0 32,0 0 16,-3 0 0,3 0-144,-3 2 160,-1-2-32,1 3-224,-9-1-416,12-2 512,-2 4-1056,-10-4-1025,12 0 2081</inkml:trace>
  <inkml:trace contextRef="#ctx0" brushRef="#br0" timeOffset="-5131">8532 1261 576,'0'0'0,"-4"0"96,-8-2-32,12 2-64,-4-1 80,0-1 64,-6 0 48,10-2 64,0 4-256,-3-5 240,-1 2 0,0 1-16,3-1-63,1 3-161,-3-1 112,3-1-32,0 1-16,0 1-32,0 0-32,0 0 48,0 0 0,0-1-32,0 1 0,0 0-16,0 0 16,1 0-16,1 0 16,-1 0-16,-1 0 0,4 0 0,-1 2 32,1 1-32,1-3 48,-5 0-48,5 3 64,6-3 16,-7 0 16,10 0 0,-14 0-96,11 0 80,3 0 16,1 0-16,5 0 16,-20 0-96,23-2 96,4 1-16,3 0 0,2-2-16,-32 3-64,34-1 0,2-1 32,-2 1-32,0-1 0,-34 2 0,33 0 32,1 0 0,-1 0 0,-2 0 0,-31 0-32,30 0 16,-1 0 16,-3 0-16,-1 2 16,-25-2-32,25 0 32,-1 0-16,-1 0 0,-1 0-16,-22 0 0,21 0 32,-3 0 0,-2 0 0,-4 0 32,-1 0-16,-11 0-48,3 0 65,1 0-1,0 0 0,0 0 16,-4 0-80,2 0 96,-2 0 16,1 0 16,-1 0 0,0 0-128,0 0 144,0-2 16,0 1-48,0 1-112,0-1 96,0 1-96,0-2 64,0 1-32,0 1 0,0 0-32,2-2 0,-1 2 16,0 0 80,1 0 64,-2 0-160,1 0 192,3 0-112,1 0-624,5 0-1041,-10 0 1585,4 0-3393,-4 0 3393</inkml:trace>
  <inkml:trace contextRef="#ctx0" brushRef="#br1" timeOffset="-58126">3369 1460 2144,'0'0'0,"0"-4"657,0 4-657,0-6 656,-3-3 144,3 6 97,0 1-65,0 2-832,2-1 560,2 1-271,-1 3-193,9 9-80,-12-12-16,4 13 0,12 2-16,-4 2 48,2 2-32,-14-19 0,17 22 32,4 2 0,0 1-32,2 2 32,-23-27-32,23 21 0,0-1 0,0-2 16,-1-4 16,-22-14-32,21 15 0,-1 0 48,0-1-16,-1-1-16,-19-13-16,18 11 16,-2 0-16,-2-7 16,-1 8 0,-13-12-16,11 2 16,-6 1 32,8 1-16,-11 0 16,-2-4-48,3 4 48,2 0 16,-1 0 0,-1 0-16,-3-4-48,2 3 96,0-1 32,-2 3 16,0-1 32,0-4-176,-4 1 208,1 3 16,-1-1 33,2 1-17,2-4-240,-3 3 224,1-1-48,-1 2-96,1 0-128,2-4 48,0 2-320,0 0-257,-2 1-303,2-3-417,0 0 1297,0 0-1520,0 0-289,0-2-944,0 2 2753</inkml:trace>
  <inkml:trace contextRef="#ctx0" brushRef="#br1" timeOffset="-57914">3718 1525 2337,'0'0'0,"0"0"0,-5 0 800,-7 0-16,1 4-15,1 7-49,10-11-720,-12 4 480,1 15-208,0-5-80,-1 6-96,12-20-96,-13 19 96,1-1-47,-2 3-17,0-4-16,14-17-16,-14 21 32,-1 0-16,0 4 128,-1 0 192,16-25-336,-18 29 496,1 1-928,-2 3-4659,19-33 5091</inkml:trace>
  <inkml:trace contextRef="#ctx0" brushRef="#br1" timeOffset="-50294">9368 1547 2032,'0'0'0,"0"-1"833,-3-1-401,3 2-432,-3-2 448,1 2 96,0 4 81,-2-1-177,4-3-448,-11 12 272,7 1-144,-12 3-80,3 4 0,13-20-48,-18 24 32,1 0-32,-3 3 16,0 0 48,20-27-64,-19 30 160,-1 2 160,1 3-240,2-2-1456,17-33 1376,-17 33-4002,17-33 4002</inkml:trace>
  <inkml:trace contextRef="#ctx0" brushRef="#br1" timeOffset="-47077">12068 1544 608,'0'0'0,"0"0"0,-4 0 272,-10 3 48,4 8 48,6-8 176,4-3-544,-10 16 577,10-5-49,-2 3-112,-1 0-208,3-14-208,0 14 192,0 0-32,0 1-16,0 0 1,0-15-145,0 16 96,1 2-128,3 1 0,0 1-32,-4-20 64,4 21-64,6 4 96,-7 2 16,8 1-32,-11-28-16,5 28 32,7 1 0,-1 1 0,-1-2-16,-10-28-16,12 29-80,-1 2 64,1-2-16,0-2-16,-12-27 48,12 26 32,-3-1 16,1-1 16,-4-4 0,-6-20-64,4 18 144,0-3 32,0-2 64,-4-4 16,0-9-256,0 4 320,-3 8 0,-1-10 48,-7 0 33,11-2-401,-2 3 400,-8-1-32,7-2-48,-7 0-16,10 0-304,-2 0 272,-2-2-31,0-1-17,0-1 32,4 4-256,-4-4 176,1 1 16,1-1-112,2 2-208,0 2 128,0-4-368,1 0-529,2 0-607,9 0-689,-12 4 2193,0-19-2353,5 15 176,-5 4 2177</inkml:trace>
  <inkml:trace contextRef="#ctx0" brushRef="#br1" timeOffset="-50498">9023 1553 3265,'0'0'0,"0"-2"624,0 2-256,0 0-368,1 0 337,2 4-1,9 9 0,-3-4-144,-9-9-192,11 13 128,4 1-48,4 0-32,1-1-16,-20-13-32,22 16 32,3-4 32,0 1-16,2 0-16,-27-13-32,26 11 32,-1 0-48,1-1 16,-3 0 32,-23-10-32,21 12 32,-2-3 48,-2 3 16,-4-8-16,-13-4-80,11 14 96,-1-4-16,-6-6-16,-4-4-64,10 17 97,-10-17-97,4 10 96,0-1 0,0 1 32,-1 0 48,-3-10-176,4 4 192,-2 9 96,-1-9 32,-1 6 0,0-10-320,0 2 208,0 2-112,-3 0-352,1-2-432,2-2 688,-3 0-1297,1 0-704,-25-20 49,27 18-241,0 2 2193,0 0 0</inkml:trace>
  <inkml:trace contextRef="#ctx0" brushRef="#br1" timeOffset="-61184">745 1748 896,'0'0'0,"0"-5"352,0-5 64,-2 6 80,2 4-496,0-3 513,-3 0-17,3-1-112,0 2-128,0 2-256,0-3 224,0-1 16,0 0 81,0 1 79,0 3-400,-2-3 448,2 0 16,0 0-32,-3 1-47,3 2-385,0-3 336,-3 0-80,3 2-80,0 1-80,0 0-96,-1-2 64,1 2-48,0 0 0,0 0-32,0 0 16,0 2-48,0 9 0,0-8 48,1 12-48,-1-15 48,3 11-32,1 1-64,0 2-16,1 3 48,-5-17 64,10 15-112,-7 3 96,8 4-32,-8-3 32,-3-19 16,4 25-32,2-2 16,-2 1-16,6 1 32,-10-25 0,1 24 16,3-2-32,0 0 0,0-1 16,-4-21 0,4 17-80,0 2 16,0-3 16,-1-1-16,-3-15 64,4 16 48,1-3 0,-4 3-16,2 0-16,-3-16-16,1 17 16,0 1-32,0 2 16,-1-3 32,0-17-32,0 17-16,0 0 48,-2 0-48,-2-2 0,4-15 16,-3 14 16,0-1 0,1-1 0,0-3 0,2-9-16,0 4 64,-3 0 16,1 6 64,2-10-48,0 0-96,0 0 128,0 0 48,0 0 80,0 0 32,0 0-288,0 0 304,0 0-48,0-2-63,0 0-65,0 2-128,-3-3 80,3 2-16,-3-1 16,1 2 0,2 0-80,-2-1 64,-2-1 48,-7 1-96,7 0 16,4 1-32,-12-2 48,8 2-64,-6 0 112,6 0-64,4 0-32,-14 0 16,4 0 16,-1 3 0,0 0 48,11-3-80,-12 1 16,0 2 32,0 0-32,3-1-16,-3 1 16,12-3-16,-10 3 32,0-3 16,1 2 16,9-2-64,-12 2 48,12-2-48,-4 0 48,-10 0 64,11 0-48,0 0-16,3 0-48,-10 0 16,10 0-32,-3 0 0,3-1 32,0 1-16,0 0-64,0 0 0,4 0-80,-4 0 144,10 0-128,-5 3 0,12 1 0,-4 0 32,-13-4 96,17 3-80,3 1 64,1-1 32,-1 1 16,-20-4-32,22 4-32,-4-1 16,1-1-16,-1 2 0,-18-4 32,20 2 32,0-2-48,-1 0 48,1 0-16,-20 0-16,17-1 48,-1-2 48,0-8-64,1 6 32,-17 5-64,15-11-16,1 7 32,-4-7-16,-1 7 48,-11 4-48,3-4 48,1 1-16,-2 3 64,-2-1-96,0 1 0,-3 0 32,-10 0-16,2 0-48,0 3 32,11-3 0,-14 12-16,1-9 0,1 8 16,1-8 16,11-3-16,-4 11 16,-10-8 64,10 1-128,4-4 48,-10 12-288,10-12 288,-2 4-896,-1 8-977,1-9-993,2 0-751,0-3 3617,0 0 0</inkml:trace>
  <inkml:trace contextRef="#ctx0" brushRef="#br1" timeOffset="-60711">620 1807 640,'0'0'0,"-4"0"160,-7 3 64,7-1 128,4-2-352,-4 0 528,0 0 81,1-2-1,-1-2-128,4 4-480,-2-10 352,2 7-48,0-7-47,0 7 47,0 3-304,1-12 288,2 8 32,-1-7-32,0 9 0,-2 2-288,1-4 288,-1 0-144,0 2-15,0 0-49,0 2-80,0 0 32,0 2-48,0-2 16,0 3 16,0 9-16,2-10 0,1 2 0,-3-4 0,12 4-16,-7-1 32,11 1-16,-6 0 16,-10-4-16,13 4 64,3-2-48,0 0 32,4-2-32,-20 0-16,23 0-16,1 0-16,0 0 16,5 0 16,-29 0 0,28-2 64,3 0-48,-2-2 0,2 0 16,-31 4-32,28-4 32,-1 1 0,-4 1 16,-2 0-48,-21 2 0,20-2 16,-3 2-16,-3 0 0,-2 0 16,-12 0-16,5 4 0,7 5 0,-10-9 16,2 10 0,-4-10-16,4 2 96,1 2 48,0 8 32,-1-10-64,-4-2-112,11 11-160,-6-6-785,4 7-1216,-4-8-1456,-5-4 3617,0 0 0</inkml:trace>
  <inkml:trace contextRef="#ctx0" brushRef="#br1" timeOffset="-48656">10009 1867 1360,'0'0'0,"0"0"0,-4-2 352,-8-2-48,8 0 49,-9 0 143,13 4-496,-2-3 592,-2-1-32,1 0-143,-8 0-97,11 4-320,-1-3 272,-4-1-16,1 0 96,-5 0 96,9 4-448,-3-4 448,-7-2-31,7-4-81,-8 9-48,7-3-144,4 4-144,-12-2 112,8-1-48,-7 2-16,7 0-32,4 1-16,-14-2-16,4 2 32,6 0-16,-10 4-32,14-4 32,-3 14-32,-10-2 0,2 1-48,8 7 48,3-20 32,-12 19-48,10 3 16,-1 1 16,3 2-16,0-25 32,1 25 0,3-1 0,6 1-112,-5 0 0,-5-25 112,14 25-112,-4-1-16,2-2 144,1-1-16,-13-21 0,14 18 48,0 2-16,1-3 0,-3 2 0,-12-19-32,11 18 16,-1 1 16,-4-1-16,4 1 16,-10-19-32,4 15 0,6-2 0,-6-3 48,11-6-16,-15-4-32,10 3 80,3 1 16,1-4 80,-2 0 16,-12 0-192,14 0 224,-3-4 32,2-9-15,-3 9 47,-10 4-288,10-16 192,-5 6 16,6-3-64,-7 1-32,-4 12-112,5-14 128,5-2 16,-10 1-16,4-2 48,-4 17-176,4-16 160,-2 0-80,0-3 48,-1 2-64,-1 17-64,0-18 80,0 2-32,0 1 0,0 2 1,0 13-49,0-11 32,0 1 160,0 6-16,0 0-64,0 4-112,0-4 112,0 1-160,0 2 16,0 0 32,0 1 0,0-2-32,0 2-144,0 0 48,0 4-241,0-4 369,-3 12-384,3-1 112,0 2-64,-2 4 160,2-17 176,0 17-112,0 0 16,0 3 0,4-2 32,-4-18 64,3 17-32,7 1-48,-6-1 32,9-3 64,-13-14-16,13 14-16,1-3 32,2-1 0,2 1 16,-18-11-32,18 3 16,-1 8-32,-1-11 64,2 2-32,-18-2-16,16 2-16,1-2 64,-3 0-48,0 0 0,-14 0 0,14-3 32,-2-2-16,-2-6 64,-4 7 48,-6 4-128,10-14 144,-8 4 48,2-3 16,-3 0 0,-1 13-208,0-16 160,0 0 16,-3-1 0,-1-1-96,4 18-80,-9-21 193,5-1-81,-13-3-16,5-1 112,12 26-208,-15-26 64,0-2-96,-1 3-176,0 2-145,16 23 353,-15-21-384,1 5 64,-1 5 32,-1 7-16,16 4 304,-13-2-256,-3 2 48,3 0 32,1 4 32,12-4 144,-11 13-145,1-3 33,6 1 32,-10 2 32,14-13 48,-4 12-48,-10 4-32,10 0 0,-8 4-160,12-20 240,-3 19-240,-1 1-16,2-2-32,2 0 112,0-18 176,3 17-144,11 0 96,-3-3 32,2 2 16,-13-16 0,16 12 0,1-1-16,2 0 0,-1-8 48,-18-3-32,21 12 0,-1-10 0,-2 1 16,1-3 48,-19 0-64,19 0 32,-2-2 48,-1 0-80,0-3 64,-16 5-64,15-10 80,-3 5 0,-1-10 128,1 2-80,-12 13-128,10-14 160,2 0-64,-3-3-64,1-1 0,-10 18-32,10-19 16,2 0 96,-1-1 16,-1 0-48,-10 20-80,13-20 112,0 1-96,0 2-48,1 3-16,-14 14 48,17-13-32,-1 2-32,2 7 48,0-6-48,-18 10 64,17-3-32,-1-1-16,-1 4-16,0 0 0,-15 0 64,16 2-96,-4 9 0,-1-7 48,0 12 0,-11-16 48,11 12-16,-7-2-16,7 4 32,-7 0 0,-4-14 0,4 13-48,2 4-80,-4 1 16,2 0 0,-4-18 112,4 19-128,0 2 112,-4 0-32,1 0 48,-1-21 0,0 21 0,0 3 32,-9-5 0,5 3-16,4-22-16,-16 21 80,6-4-16,-2 0-16,1-4 16,11-13-64,-11 9 48,-1-5-16,0-1-16,0 8 48,12-11-64,-12 0 48,1 0-16,-2 0-16,1-2 48,12 2-64,-13-2 48,1-2 0,-1-6 64,2 6-16,11 4-96,-3-14 112,0 5 32,-1 3-48,1-8 48,3 14-144,0-11 112,0 1-32,1-3-96,3 1-352,-4 12 368,10-12-1136,-4 2-881,-10-18-416,9 25-80,-5 3 2513,0 0 0</inkml:trace>
  <inkml:trace contextRef="#ctx0" brushRef="#br1" timeOffset="-55760">4266 1858 576,'0'0'0,"0"0"0,-3-10 400,1 6 16,-2-9-32,0 8 16,-5 2-15,9 3-385,-3-6 384,-6 2-32,5 1-16,4 3-336,-13-3 368,13 3-368,-4-2 336,-11 0 33,5 1-49,10 1-320,-11-1 304,1-1-32,-1 1-32,-1-1 0,0 1-64,12 1-176,-14 0 112,-3 0-64,2 0-32,15 0-16,-15 0 0,15 0 0,-16 0-16,3 0 144,0 3 17,1 1-1,12-4-144,-3 3 176,-11 1-176,12-1 0,-9 8 0,11-11 0,-2 3 16,0 9 0,-1-10-32,1 11 16,2-13 0,0 11 0,1-2-32,8-5 16,-9-4 16,11 17 0,-11-17 0,15 11-128,1 2 16,4-1 16,1-2-1,-21-10 97,23 12 0,0 1 17,0-3 31,0 3-48,-23-13 0,22 11 16,0 1 0,-3 4 0,-2-3-32,-17-13 16,16 18-16,-2-1-16,0-1 32,-3 4 32,-11-20-32,10 18 32,-6 2-48,0 1 0,-2 1 32,-2-22-16,0 20-32,0 1 48,-4-2 32,-8-1-48,12-18 0,-4 20 16,-10-2 16,10 1 0,-11-3-16,15-16-16,-12 17 64,0-5 32,-3-1 0,-2 1 48,17-12-144,-18 11 112,-4 0 16,-1-8 32,0 8-32,23-11-128,-25 0 128,-1 2 16,3-2 96,-1 0-48,24 0-192,-19 0 288,5-3 1,3-7-49,8-2 48,3 12-288,-4-9 208,1-4-32,3-2-112,0 1-48,0 14-16,2-15-16,1 0 32,8 0-64,0 1 32,-11 14 16,10-12-80,1 2-32,1 4-16,1-5 0,-13 11 128,14-4-96,-1 0 64,4-6 32,-1 6 32,-16 4-32,17-11 48,4 7-48,3-8-16,2 8 0,-26 4 16,29-13 0,1 9 0,5-7 32,-1 1-32,-34 10 0,37-11 32,1 2-16,-2 4-64,1-8 80,-37 13-32,31-5 0,-2-7-48,-1 8 48,-6-1 48,-22 5-48,19-3-48,-5-1 96,-3 0 16,-8 1-64,-3 3 0,4-3 32,0-1 16,0 0-32,-3 0 80,-1 4-96,1-5 96,-1-5-64,0 7 160,0-8-96,0 11-96,-2-10 144,-1 6 16,1-9-64,-3 1-48,5 12-48,-3-9 80,-8-4-32,8-1 16,-9 2-16,12 12-48,-2-14 32,-9-1 16,9 1-48,-2 0 16,4 14-16,-4-12 16,-6 2-32,10 6 32,-2 1-64,2 3 48,-3-4-48,-1 4-16,1 0 0,-8 0-48,11 0 112,-4 2-80,-10 8-80,3-6-32,-1 13 16,12-17 176,-11 17-272,1 0-16,6 4 0,-6 0 32,10-21 256,-2 25-225,2 0 33,0 1 32,0 3 0,0-29 160,0 28-80,4-1 64,7-3 32,-6-2 32,-5-22-48,15 22 32,-4-2-32,2-1 0,-2-3-16,-11-16 16,12 14 0,-1-1 32,0 1-32,2-1 32,-13-13-32,11 10 32,-6-6 0,8 5 0,-10-6 0,-3-3-32,5 4 48,4 0 32,-5-3-16,-1 2 32,-3-3-96,5 0 128,5 0-63,-6 0 31,1 0 32,-5 0-128,12 0 128,-6-1 64,6-2 0,-2-8-128,-10 11-64,11-3 128,1-10-32,-2 2 32,-1 0 96,-9 11-224,10-14 224,-6 0-48,7 0 16,-6-3-64,-5 17-128,11-17 113,-7 1 15,1-4 0,4 2-96,-9 18-32,4-18 96,0-2-48,1 3-48,-1 3 80,-4 14-80,4-15 0,0 2-160,0 8 0,-4-6 16,0 11 144,2-4-96,-1 0 176,0 0-64,-1 0-16,0 4 0,0-4-32,1 2 16,0 1-32,1-1 15,-2 2 33,1 0-16,-1 0-64,1 0-96,-1 4-96,0-4 272,0 13-336,2-3 32,-2 3 144,1 1 32,-1-14 128,1 18-144,2 2-32,0 1-16,1 2 0,-4-23 192,4 24-97,1-4 65,5 2 0,-7-1 48,-3-21-16,13 20 0,-4-1-16,3-4 32,-2-1-32,-10-14 16,11 10 32,4-6 16,-1 0-16,2 0 49,-16-4-81,14 2 80,2-2-16,-3 0 48,0-1 0,-13 1-112,12-4 128,1-9 112,0 4-64,1-3 48,-14 12-224,14-14 240,-2 0-16,1-1-16,-4-3-32,-9 18-176,10-19 128,-4-2-96,6-4 17,-3 0-65,-9 25 16,6-27-49,5 2-15,-7 4 0,-1 2-16,-3 19 80,1-13 16,-1 2 16,0 7-112,-3-1 0,3 5 80,-2-3-128,-2 1-32,0 0 64,0 2-32,4 0 128,-10 4-176,8 8-48,-2 1 16,0-1 32,4-12 176,-9 17-160,9-1 64,0 1 0,0 3 16,0-20 80,0 18-129,1 1 49,3 0 0,10 0-32,-14-19 112,4 18-80,12 1 32,-1-1 0,1-1 64,-16-17-16,18 19 0,3-4-16,0 1 48,3-3-16,-24-13-16,23 11 80,4-1 48,-1-6 81,-1 6-1,-25-10-208,25 0-513,-3 2-1824,1 1-2401,-23-3 4738</inkml:trace>
  <inkml:trace contextRef="#ctx0" brushRef="#br1" timeOffset="-51351">8636 1844 1104,'0'0'0,"-4"-2"496,-8 0-48,12 2-448,-4-2 465,-8 2 111,8-2 0,-5 1-32,9 1-544,-4 0 417,-6 0-161,7 3-112,-7-1-64,10-2-80,-3 12 48,-9-11 16,8 13 0,-9-4 0,13-10-64,-4 13 32,-8 1 32,8 1-16,-7 2 0,11-17-48,-4 19 48,-6 1 0,7 1-32,1 2-96,2-23 80,-4 22-48,1 3-48,3 2 16,0-2 96,0-25-16,4 27 16,8-2 16,1-3-16,2-2 32,-15-20-48,18 18 32,2-1 48,4-3 48,-1-2 16,-23-12-144,27 13 208,-3-4-16,1 4 64,-3-10 65,-22-3-321,20 12 304,-1-8 80,-2 6-80,-4-8-48,-13-2-256,12 4 240,-6 7 0,5-8-47,-8 1 15,-3-4-208,3 3 64,2 1-112,-1 0-225,0 7-367,-4-11 640,3 0-1168,-1 4-721,-1-4-304,0 0-400,-1 0 2593,0 0 0</inkml:trace>
  <inkml:trace contextRef="#ctx0" brushRef="#br1" timeOffset="-50969">8468 2018 1072,'0'0'0,"-3"0"416,3 0-416,-3 0 368,1 1 33,2 4 143,1 5 48,-1-10-592,4 2 512,1 10-128,8-8-175,-3 9-17,-10-13-192,12 10 224,3-6-80,3 10 32,0-10 0,-18-4-176,21 12 112,1-10 48,3 2-48,3-1 16,2-1 32,-30-2-160,31 0 96,2-1 48,-1-3 0,-4-7-31,-28 11-113,27-3 176,-5-11-16,-2 10-16,-3-9 48,-17 13-192,13-11 288,-2 0 48,-9 0 112,1-1 17,-3 12-465,1-12 336,-1-2 0,-4 0-128,-9 0-80,13 14-128,-15-16 112,-4 1-80,-5-2-16,-2 4 0,26 13-16,-29-14 48,-5 1-16,-1 3-16,0-1-144,35 11 128,-36-5-448,2 1-337,4 4-495,1 0-737,29 0 2017,-31 3-2321,10 16-480,21-19 2801</inkml:trace>
  <inkml:trace contextRef="#ctx0" brushRef="#br1" timeOffset="-46728">12349 1869 1584,'0'0'0,"0"0"432,3 0-175,-3 0-257,4 0 336,6 10 96,-7-7 96,9 9-80,-12-12-448,10 12 256,3 2-95,1 1-49,2 1-48,-16-16-64,17 20 80,2-2-16,1 0-64,1-1 0,-21-17 0,23 16 64,4 1-80,2-4 112,1 4-16,-30-17-80,33 14 32,-3-2 32,-1-1-64,-1-1 160,-28-10-160,23 4 192,-3 7-112,-4-8 48,-3 1-128,-13-4 0,11 3 16,-8 1 128,-1-1 80,-1-1 32,-1-2-256,0 0 208,0 2 81,-3-2-65,0 0 32,3 0-256,-12 0 320,9 0-48,-10 0-16,10 0-16,3 0-240,-14 0-80,10 0-112,-11 0-384,5 0-513,10 0 1089,-12 0-1536,-1 3-657,-1-1-304,14-2 2497</inkml:trace>
  <inkml:trace contextRef="#ctx0" brushRef="#br1" timeOffset="-47541">11820 1937 864,'0'0'0,"-12"-2"544,2-1 16,-4-1 17,14 4-577,-3-1 688,-11 0 64,10 0-47,-7 1-97,11 0-608,-3 0 448,-6 0-160,6 2-112,-1 1-48,4-3-128,-9 10 80,5-6-48,0 9 0,-5 0 16,9-13-48,-3 12 16,0 4 33,-1 0-98,-6 2-47,10-18 96,0 21-64,-2 0-64,2-1 144,0 1-16,0-21 0,2 15 0,10 1 48,0-2-32,3 0 32,-15-14-48,17 11 16,5-1 0,0-6-32,3 9 32,-25-13-16,25 2 48,-1 2 16,0 0 1,-1-2 47,-23-2-112,19 3 144,2-3-16,-5 0 64,-1 0 16,-15 0-208,13-1 208,-1-3 128,-1-6-80,-7 5-32,-4 5-224,11-12 288,-7 0-47,0-1 47,-2-1 16,-2 14-304,2-16 224,-1-2 0,0-1-80,-1-1-16,0 20-128,0-23 112,0 0 144,-2 0 0,-1-1-15,3 24-241,-11-21 224,7 0-176,-11 3-48,2 2-32,13 16 32,-17-14-48,1 3 16,-5 7 32,0-1 0,21 5 0,-22-4-32,-1 3-96,1 1-145,1 0-47,21 0 320,-21 2-432,4 2-96,2 8-240,2-9-321,13-3 1089,-10 11-1617,6-7-368,-8 11 64,9-4-159,3-11 2080,0 0 0</inkml:trace>
  <inkml:trace contextRef="#ctx0" brushRef="#br1" timeOffset="-48085">11299 1880 2241,'0'0'0,"-2"-3"1472,0 2-832,-1 1-191,3 0-449,-3 0 512,1 3 64,0 0-64,-10 9-207,12-12-305,-11 11 144,-3 3-80,-3 3 0,-2 4-16,19-21-48,-20 21 48,20-21-48,-20 24-32,-3-3-16,1 1 0,0 1 16,22-23 32,-24 21 96,2 3-16,-1-3 16,4-1 32,19-20-128,-18 20 160,4-1 80,4-2 64,7-1-48,3-16-256,-2 14-176,2-2-1024,0-2-1329,11-6-1217,-11-4 3746,0 0 0</inkml:trace>
  <inkml:trace contextRef="#ctx0" brushRef="#br1" timeOffset="-46500">12753 1883 2481,'0'0'0,"-21"21"848,1 2-288,-6 9-208,26-32-352,-21 32 193,3-2-1,-1 3-64,-2-3-64,21-30-64,-21 29 80,-1 0-48,2-5 80,3-1 144,17-23-256,-20 23 416,3-2 272,-1 1-111,-2 2-1442,20-24 865,-18 21-4578,18-21 4578</inkml:trace>
  <inkml:trace contextRef="#ctx0" brushRef="#br1" timeOffset="-58700">2892 2101 1808,'0'0'0,"-4"0"881,-7 0-497,11 0-384,-1 0 352,-3 0 160,1 0 209,0 0 175,3 0-896,0 0 736,0 0-191,0 0-273,2 0-128,-2 0-144,5 0 32,6 0-32,-1 0 80,2 0-32,-12 0-48,13 0 80,3 0-48,3 0 16,5 0-64,-24 0 16,24 0 0,2 0 32,1 0-48,-1 0 64,-26 0-48,28 0-16,-1 0 0,2-2 32,-1 0 0,-28 2-16,26-4 64,0 0 64,-2-6-64,-2 7-16,-22 3-48,16-3 112,-3 0-32,-8-3 144,5 1 32,-10 5-256,2-10 257,2 7 79,-1 0-48,-2-8 0,-1 11-288,0-3 320,0-7-32,-10 5-48,7-9-16,3 14-224,-16-5 161,3-10-49,-3 5-32,-4-3-48,20 13-32,-19-12 32,-5-1 16,-1 1 0,-3 2 48,28 10-96,-29-5 16,-2 0-48,1 3-577,0 2-863,30 0 1472,-30 0-3170,2 4-1792,28-4 4962</inkml:trace>
  <inkml:trace contextRef="#ctx0" brushRef="#br1" timeOffset="-59112">3105 1902 1600,'0'0'0,"-13"0"673,13 0-673,-4 0 528,-13 0 64,7 0 112,0 0 81,10 0-785,-10 0 688,-1 0-192,-1 0-208,0 3-160,12-3-128,-13 2 64,1 2-15,-2 7-17,1-7 16,13-4-48,-12 11 32,1 0 32,-1-2 0,1 1-32,11-10-32,-10 11 16,6 2 0,-6 1 0,7 2 16,3-16-32,0 18-96,0 2 48,0 0-80,2 4 32,-2-24 96,5 22-33,8 2 33,-2-2 33,0 2-49,-11-24 16,13 21 32,1-1-32,3-1-16,2-2 48,-19-17-32,18 16-32,2-2 48,-2-1 32,1-3-16,-19-10-32,17 11 128,1-8 16,-1 8 48,1-11 80,-18 0-272,16 3 288,1-3 112,-1 0 32,1 0 17,-17 0-449,18-1 336,1-1-272,-1-2-704,-3-6-1009,-15 10 1649,16-3-2657,-1-9-1121,-15 12 3778</inkml:trace>
  <inkml:trace contextRef="#ctx0" brushRef="#br1" timeOffset="-48349">10975 1921 2497,'0'0'0,"1"4"736,-1-4-736,4 14 464,9-1 32,-1 2 129,-3-1-65,-9-14-560,11 15 384,2 0-112,-1 2-224,3 0-48,-15-17 0,18 17 0,4 4-80,1-3 144,2-3-64,-25-15 0,27 14 16,3 0-16,-1-1-48,4-2 80,-33-11-32,29 11 16,0 1 64,-3-8 48,-5 7 64,-21-11-192,17 2 225,-5 2 79,-8 0 0,1 0 0,-5-4-304,3 2 352,-3 0-48,0 1-128,0-1-160,0-2-16,-3 0-416,-1 0-608,-9 0-769,4 0-576,9 0 2369,-10-3-2657,10 3 2657</inkml:trace>
  <inkml:trace contextRef="#ctx0" brushRef="#br1" timeOffset="-55381">5537 1953 3457,'0'0'0,"0"0"0,0 0 1649,0-1-993,0 0-240,2 1 33,-2 0-449,6 0 448,4 2-64,-6 2-176,10 0-144,-14-4-64,6 9 16,9-5-16,0 11-16,1-2-16,-16-13 32,21 13-16,-1 1-48,2 2 16,-1 3 0,-21-19 48,21 23-128,-1 1 16,2 1 80,1-1-16,-23-24 48,23 23 16,-1 0 16,1-2-32,0-1 0,-23-20 0,22 18 0,-3-2 16,-1-2-16,-1-1 0,-1-1-16,-16-12 16,15 2 48,-2 9-32,-2-11 48,-7 2 80,-4-2-144,10 2 144,-6 0 48,-1-2 128,2 0 32,-5 0-352,5 0 353,-1-2 47,0-2-112,0 0 32,-4 4-320,1-4 272,0 0-96,1-1-128,-2 1-416,0 4 368,0-4-1008,0 0-945,0 0-977,-4 1-655,4 3 3585,0 0 0</inkml:trace>
  <inkml:trace contextRef="#ctx0" brushRef="#br1" timeOffset="-55165">5952 1982 3185,'0'0'0,"-12"0"1729,9 3-1153,-12 10-384,15-13-192,-15 12 240,-2 2 80,-4 5-16,-5 0-127,26-19-177,-29 24 96,-2 3-80,0 1-16,-1 1 48,32-29-48,-31 30 176,3 0 112,3 2 112,4 1-304,21-33-96,-18 30-1921,5-2-2593,13-28 4514</inkml:trace>
  <inkml:trace contextRef="#ctx0" brushRef="#br1" timeOffset="-60168">1835 2058 2241,'0'0'0,"-11"-4"1344,0-1-287,-5-8-49,16 13-1008,-13-2 977,2-1-49,-1 0-192,8 0-352,4 3-384,-11-2 225,8 0-113,0 2-32,1 0-48,2 0-32,0 0 0,0 3-80,1 0-64,9 1-33,-10-4 177,14 9-272,4-6 0,3 7 80,6-10 80,-27 0 112,30 2 48,1 1 0,2-1 0,0-2 0,-33 0-48,30 2 0,-3-2 96,-4 3-48,-4 0 0,-19-3-48,16 0 80,-5 0 0,-6 0 16,0 0 16,-5 0-112,4 0 145,-2 0 15,-1 0 16,-1 0 64,0 0-240,0 0 208,-3 0-32,1 0-32,-2-2-48,4 2-96,-4-1 112,-6-2-32,10 1 160,-3 0-144,3 2-96,-3-4 240,0 0-15,1 0-113,-1 1 80,3 3-192,-2-4 96,-1 0-32,1 1-32,-1-1-64,3 4 32,-4-1-320,1 1-529,-1 0-736,-6 0-976,10 0 2561,-37-6-2721,28 6-336,9 0 3057</inkml:trace>
  <inkml:trace contextRef="#ctx0" brushRef="#br1" timeOffset="-53954">6717 2140 4161,'0'0'0,"0"0"897,-3 0-433,3 0-464,-1 0 480,1 0 64,0 0 97,1 0-145,-1 0-496,4 0 320,10 0-160,1 0-64,5-2-96,-20 2 0,25-2 16,0 0 0,5-2-32,-3 1 80,-27 3-64,26-4 32,-26 4-32,26-4 0,-1 0 16,0 2-64,-25 2 48,21-2-16,-4 2 0,-3 4 0,-4-1 80,-10-3-64,2 4 0,-2-4 0,4 3 0,-1 1 0,-3-1-16,0 8 32,0-11-16,0 2 32,0 2 48,-1 0-32,1 0 80,0-4-128,-3 2 161,0 2-33,3-1-32,0-1-224,0-2 128,0 2-785,3-2-992,0 0-960,9-6-496,-12 6 3233,0 0 0</inkml:trace>
  <inkml:trace contextRef="#ctx0" brushRef="#br1" timeOffset="-59915">1724 2291 3201,'0'0'0,"0"0"672,2-1-159,0-1 79,-2 2-592,11-1 672,0-2-32,3 2-255,1-1-193,-15 2-192,17-1 112,0 0-64,1 1-16,3 0 0,-21 0-32,22 0 48,2 0-48,0 0 32,1 0-16,1 0 32,-26 0-48,26-2 48,-1 1-16,-2-2 16,-1 2 16,-22 1-64,16-2 112,-1 2 32,-5 0 112,-6 0-16,-4 0-240,4 5 176,0-1-192,0-1-672,-2 9-929,-2-12 1617,0 0-2433,0 1-768,0-1 3201</inkml:trace>
  <inkml:trace contextRef="#ctx0" brushRef="#br0" timeOffset="-14174">10064 2746 544,'0'0'0,"0"0"0,-2-2 48,2 1 0,-3-2-16,0 2 32,3 1-64,-2-4 48,2 4 32,0-3-32,0 1 0,0 2-48,0-1 32,0-2-16,0 2 0,0 1 16,0 0-32,0-2 32,0 1 16,0 1 0,1-1 16,-1 1-64,3 0 64,-1-2 16,2 1 32,-1 0-16,-3 1-96,2-2 96,2 1 16,-1 0 0,-2-1 16,-1 2-128,1 0 112,1-1-31,-2-1-1,0 2-80,0-1 64,0 1-64,0-2 48,1 2-32,-1-1 16,2 1-32,-1 0-16,2 0 16,-3 0 0,4 0 0,-1 0 0,2 0 0,1-1 16,-6 1-16,11 0 0,-6 0 16,6 0 0,-1 0-16,-10 0 0,5 0-16,6 0 16,-5 0 0,5 0 0,-11 0 0,3 2 16,2-2-32,6 3 16,-8-3 0,-3 0 0,5 3 0,-1-3 0,0 2 16,2-2-16,-3 2 16,8-2-16,-9 0 16,3 0 32,6 0-16,-7 0 64,6 0-16,-6 0 32,-4 0-112,10 0 128,-6-1-32,8 0 32,-8-1-16,-4 2-112,13-1 112,-8-2 0,6 0-16,-6 0-32,-5 3-64,11-1 64,-8 0-32,8-1 0,-9 1-32,-2 1 0,5-2-16,5 1 0,-7 1-16,1 0 32,-4 0 0,4 0 16,0 0-16,0 0 0,2 0 0,-6 0 0,3 0 0,0 3 0,3-3 0,-1 0 0,-5 0 0,5 1 16,0-1 0,5 0 0,-8 0 0,-2 0-16,5 0 16,0 0 16,6 0 0,-9 0 0,-2 0-32,4 0 16,1-1 0,0-1 16,-1 1-16,-4 1-16,5-1 32,-2-1-16,2 0 16,0-1-32,-5 3 0,3-1 16,2 0-16,0 0 0,-2 1 16,-3 0-16,5-2 0,1 2 0,-1-2 0,5 2 0,-10 0 0,2 0 16,8 0-16,-6 0 0,1 0-16,-5 0 16,10 0 0,-6 0 16,1 0 16,4 0-16,-9 0-16,5 0 16,-1 0-16,7 0 0,-8 0 0,-3 0 0,4 0 0,6 0 0,-6 0 16,0 0 0,-4 0-16,10 0 16,-6 0 0,0 0 17,7 0-33,-11 0 0,3-2-16,2 2 32,6 0-32,-7 0 32,-4 0-16,10 0 0,-6 0 0,8 0 16,-8 0-16,-4 0 0,13 0 16,-9 0-16,6 0 0,-6 0 32,-4 0-32,4 0 0,7 0 0,-7 2 0,6-2-16,-10 0 16,4 0 0,7 2 16,-7-2-16,6 3 16,-10-3-16,4 2 0,6-2 0,-6 3 0,0-1-16,-4-2 16,9 3-32,-5 0 48,1-3-32,6 1 16,-11-1 0,3 0 16,2 0 0,5 0 16,-6 0-16,-4 0-16,5 0 16,5 0 0,-6 0 0,1 0 0,-5 0-16,5 0 16,4 0 0,-5 0 0,0 0 32,-4 0-48,10-1 48,-7-1 0,1 1-16,6 0 0,-10 1-32,2-2 32,2 1 0,1 0-16,5-1 0,-10 2-16,2-1 0,2 0 0,1-1 16,0 0 0,-5 2-16,5 0 16,0-2-32,0 2 0,5-2 16,-10 2 0,3 0 0,1 0 32,1 0-16,-1-2-16,-4 2 0,6-2 0,-2 2 0,2-2-32,-2 1 32,-4 1 0,5-1 0,1 0 16,-1-1-16,0 1-16,-5 1 16,4-1 16,1 0-32,-2-1 32,2 1-16,-5 1 0,4 0-16,0 0 16,-1 0-32,1 0 48,-4 0-16,4-1 0,-2 1 16,2-2 0,-1 2-16,-3 0 0,4 0 16,-2 0-32,2 0 16,-2 0-16,-2 0 16,4 0-16,0 0 16,-1 0-16,1 0 16,-4 0 0,4 0 0,6 0 0,-8 0 16,2 0-32,-4 0 16,4-1-32,0 1 0,-2 0 32,1 0-16,-3 0 16,3 0 16,-2 0 0,1 0-16,0 0 0,-2 0 0,3 0 0,1 0 0,-2 0 0,2 0 0,-4 0 0,3 0 0,1 0-16,-1 0 16,1 0 0,-4 0 0,10 0-16,-6 0 0,10 0 0,-10 0-16,-4 0 32,16-2-16,-5 0 16,0 2 0,1 0 0,-12 0 0,12 0 16,-2 0 0,-5 0 0,6-2-16,-11 2 0,3 0 16,1 0-16,0-2 0,-3 2 64,-1 0-64,1 0 96,-1 0 32,0 0 48,0 0 0,0 0-176,-2 0 176,-1 0-16,-7 0 16,6 4 16,4-4-192,-18 9-496,0-5-3666,18-4 4162</inkml:trace>
  <inkml:trace contextRef="#ctx0" brushRef="#br0" timeOffset="-6200">10478 3367 464,'0'0'0,"-3"-1"80,-1-1 0,1 1 48,0 0 64,3 1-192,0-2 256,0-1 48,0-1 0,4-6 0,-4 10-304,10-4 305,-5-8-33,7 6 0,-6-3-16,-6 9-256,12-4 240,-8-7-32,2 7-16,-2-9-16,-4 13-176,5-3 176,-1-9 1,-1 9-1,1-8-32,-4 11-144,4-6 144,-1-5-16,1 7-48,0-6 16,-1 4 16,-3 6-112,3-11 80,0 6 0,-1-8 0,-2 13-80,3-4 48,-3 4-48,3-12 64,-1 9-32,0-10 16,2 9-32,-4 4-16,2-13 32,2 9 16,-1-9 16,-2 8 16,-1 5-80,1-13 80,1 10 0,-2-9 0,0 9-16,0 3-64,0-5 48,0-5 0,0 7-16,0 3-32,0-10 32,0 10-32,0-3 0,0-1 0,0-1 0,0 1-16,0 4 16,0-6-32,0 3 32,0 0-16,1-1 16,-1 4 0,0 0 0,1-2 0,0 2-16,-1 0 0,0 0 16,2 0 0,-1 0-16,0 0-16,1 4 16,-2-4 16,1 11-16,1-7 16,0 8-16,0-9 16,-2-3 0,2 15-16,-1-5 16,0 0 16,0 0-16,-1-10 0,0 11 16,2-8-16,-2 11 0,1-4 16,-1-10-16,2 10-16,-2 1 32,1-7-16,0 10 0,-1-14 0,2 4 0,0 7 0,0-8 0,-1 8-16,-1-11 16,2 2 16,1 8 0,-1-8-16,1 2 16,-3-4-16,3 4 0,0 0 16,-1 0-16,2-1 0,-4-3 0,4 4 0,-1 0 0,0 0 0,1-1 0,-4-3 0,4 4 0,0 0 0,-1-1 0,1 1 0,-4-4 0,4 3 0,0-1 32,0-2 16,0 3-16,-4-3-32,4 0 64,-2 0 49,2 0 31,2 0 16,-6 0-160,5-1 224,-1-2-32,2-1 0,4 0-16,-10 4-176,4-12 128,0 8-16,6-8-16,-6 8-48,-4 4-48,5-11 48,5 7-32,-6-7 16,0 7 0,-4 4-32,10-10 16,-8 6 16,1-6 16,1 6 32,-4 4-80,4-9 96,0 4 0,-2-6 0,0 6 17,-2 5-113,1-13 128,-1 4-32,0 5-16,1-8-16,-1 12-64,0-6 64,2-8-32,-1 10-16,0-8 0,-1 12-16,2-3 0,-2-1 16,0-2 0,0 3-32,0 3 16,0-3 0,0-1 0,0 0-32,0 1 32,0 3 0,1-1 0,0 0-16,1-2 32,-1 2-16,-1 1 0,0-3-16,3 1 0,0-1 0,-1 3-48,-2 0 64,2-2-32,0 2-32,0 0-48,1 0-32,-3 0 144,3 2-177,-2 2-31,0 9-16,1-9-16,-2-4 240,1 17-208,0-2 32,-1 3 32,0 4 32,0-22 112,0 24-80,0 1 32,-2-1 16,-1-1-16,3-23 48,0 21 0,0-3-16,0 1 16,4-1 16,-4-18-16,13 14 16,2-3 64,4-8 32,4 1 80,-23-4-192,29 3 224,1-3 64,2 0-64,3-4-336,-35 4 112,34-3-1232,-9-8-1442,4 8-943,-29 3 3617</inkml:trace>
  <inkml:trace contextRef="#ctx0" brushRef="#br1" timeOffset="23613">11979 4150 2305,'0'0'0,"0"0"0,2-2 512,2-2 64,0 0 128,1 1 209,-5 3-913,3-1 832,0 1-224,-2-2-303,1 2-209,-2 0-96,0 2 48,0 9-32,0 1 0,0 4 32,0-16-48,-3 19 16,0 4-32,1-1 48,-1 5-16,3-27-16,0 25 0,0 3 16,0 2-160,3 3 32,2 3-64,8 0 15,-4 0 113,4-1 0,-13-35 48,12 32 32,2 0-32,0-4 16,-2 0 0,-12-28-16,9 26 0,-3-2 32,-2-1-48,0-3 80,-4-20-64,3 19 16,-2-4 49,-1-1-1,0-4 0,0-10-64,-4 4 96,-5 5-16,6-9 96,-8 5-32,11-5-144,-3 3 224,-8-1-32,9-2 16,-2 3 48,4-3-256,-4 0 176,2 0 16,2 0-80,0 0-64,0 0-48,0 0 80,0 0-64,0 0-16,0 0 97,6 0 47,7 0-16,-1 0 80,2 2-16,2 1-128,-16-3-64,16 0-224,2 3-593,-1-2-671,-2-1-657,-15 0 2145,13 0-2353,1 0-32,-14 0 2385</inkml:trace>
  <inkml:trace contextRef="#ctx0" brushRef="#br1" timeOffset="18193">6098 4734 1472,'0'0'0,"-2"0"656,2 0-656,-11 0 657,9 0 15,-8 4-32,6 5-111,4-9-529,-11 3 336,7 11-192,-10-2-16,12 2-16,2-14-112,-10 16 64,10 0-16,-2-3 16,2 1-80,0-14 16,1 14 48,3-1-32,8 0-16,-2-1 80,-10-12-80,14 13 32,0 0 0,2-4 0,3-5 16,-19-4-48,19 15 48,2-12 0,0 7 48,0-7-48,-21-3-48,23 4 144,-1-2-32,0-2 16,-1 0 81,-21 0-209,21-1 128,0-3 0,-1-6 16,-1 6-32,-19 4-112,17-14 176,-2 5 16,-2-3 96,-2 0 64,-11 12-352,5-12 336,4-2 33,-7-3-97,-1 1-32,-1 16-240,0-17 224,0 1 16,-11-1-144,7-2-80,4 19-16,-15-22 16,1-1-64,0 3 128,-4 1 0,18 19-80,-22-16 16,0 3 0,-1 3-80,0 6-16,23 4 80,-23-4-48,1 1 16,-1 3 16,1 0-32,22 0 48,-23 0 16,0 3-32,1 1 0,-1 7 0,23-11 16,-21 3-32,2 11-48,2-3-48,4 2-112,13-13 240,-11 14-304,8 6 48,1-1-1,2 0 81,0-19 176,2 20-112,11-3 0,0 1 80,5-4 32,-18-14 0,19 15 0,3-3-32,3-8 16,3 10-16,-28-14 32,29 3-32,2 7 48,1-7-16,-2-3-32,-30 0 32,30 0 0,-1 0-32,-3 0 16,-3-3 48,-23 3-32,18-6 48,-4 2 32,-3-9 144,-1 2 16,-10 11-240,4-10 273,1-4 31,-1 0-160,0-3-32,-4 17-112,4-20 80,-1-3-16,-2-3-48,1-3 32,-2 29-48,1-28 16,-1-1 0,0-4 0,0 0 0,0 33-16,0-33 0,0 0 16,0 2 0,0 2-16,0 29 0,-4-25 32,1 3-64,0 8 32,0 8-32,3 6 32,0-3-112,-4 2-64,2 1-16,-1 3-64,3-3 256,-11 13-321,9 0 49,-1 3 48,-8 0 80,11-16 144,0 19-32,-2 1-16,-1 0-32,1-1 32,2-19 48,0 21-80,0-1 32,0 1 16,0 2 48,0-23-16,3 24 16,8 1 48,-7 3 32,8 1-32,-12-29-64,5 27 96,9 0-80,-10-1 0,9-1 16,-13-25-32,5 22 0,6 2 0,-1-6-16,-5 2-16,-5-20 32,15 17-16,-4-3 32,2-2 32,-1-1-16,-12-11-32,12 4 48,1 6 16,-2-10-32,-1 0 32,-10 0-64,11 0 128,-1-2-32,0-1 80,0 0 1,-10 3-177,4-11 160,9 0 0,-9 1-48,9-1-80,-13 11-32,4-11 96,8-3-48,-8-3 80,7 1 0,-11 16-128,4-19 112,6 1 32,-8-2-48,4-1-16,-6 21-80,4-21 48,0 0-64,0 3 0,0 6 0,-4 12 16,3-6-16,-1 3 16,-2-1-16,0 3-64,0 1 80,0-1-32,0 1-64,-3 9-32,1-5 32,2-4 96,-4 17-96,-6-2-32,8 2 80,-1 1-16,3-18 64,-3 17-80,1 1 0,2-1-16,0 4 16,0-21 80,0 18-48,4-1-48,7 0 48,0 1 15,-11-18 33,14 16-80,4 0 96,0-3-48,3-1 32,-21-12 0,22 10 0,-2-7-16,1 7 48,-4-10-32,-17 0 0,17 0 0,-1 0 0,0 0-16,-4-4 112,-12 4-96,13-13 65,-8 3 63,8-3-16,-10-1-32,-3 14-80,11-15 112,-7 0-32,-1 0 16,1-4 0,-4 19-96,4-17 144,-1-4 16,-2 0 0,1-1-16,-2 22-144,2-23 128,0 2-112,0 5-80,-1 5 32,-1 11 32,1-4-80,1-2 48,-1 5-48,0 1-80,-1 0 160,0 0-240,0 14-48,0 0 16,0 2 48,0-16 224,0 22-225,1-2 81,0-2 0,3 2-16,-4-20 160,5 19-80,7 0-16,-7-2 48,12-2 64,-17-15-16,15 15 0,5-1 32,3-1-96,0 1 48,-23-14 16,27 11 176,-27-11-176,28 11 256,3-8 112,4 11-207,-35-14-161,35 3-1249,-35-3 1249,10-13-4610,-10 13 4610</inkml:trace>
  <inkml:trace contextRef="#ctx0" brushRef="#br1" timeOffset="22091">9888 4574 800,'0'0'0,"0"0"0,-4-3 192,-9-1-80,9 0 16,-7-2 80,11 6-208,-2-3 272,-2-1 32,-6 0 1,8 1-65,2 3-240,-10-2 176,7-1 32,-1-2 16,-9 1 64,13 4-288,-4-4 336,-7 1 0,7 1 1,-6-2-81,10 4-256,-4-3 256,-9 2-128,3-3-32,-2 4-16,12 0-80,-13-2 16,-2 2 96,-2 0-48,1 0 32,16 0-96,-19 2 80,-2 2-48,3 0 64,-1 0-64,19-4-32,-18 4 96,1-1-16,2 8-48,1-10 16,14-1-48,-10 11-16,6-1 64,-8-6-64,12 10 48,0-14-32,-1 3 48,1 11-48,1-4 32,3 0 0,-4-10-32,12 4 48,0 10 16,-1-11-16,-1 11-32,-10-14-16,13 10-16,-1-6 16,1 10 16,2-11-16,-15-3 0,18 13 64,-1-2-64,4-8 32,-1 9-32,-20-12 0,22 4 48,0 10-48,2-10 81,-1 12-17,-3-5-48,-20-11-16,17 11 48,-2 1-96,-4-2 48,-11-10 0,5 10-16,4 1-16,-8-1 48,1 1-32,-2 2 48,0-13-32,0 10 0,-10 1 48,1 0-32,9-11-16,-11 10 16,11-10-16,-14 11 96,-2-7-48,0 9 16,-1-11-16,17-2-48,-14 11 16,-3-8 16,2 1 32,-1 0 0,16-4-64,-14 4 48,0-2 80,-1 1-16,5-3-16,10 0-96,-10 0 176,6 0 16,1-2 64,-1-1 16,4 3-272,-4-4 289,1-1-33,3-5-64,0 6-16,0 4-176,0-13 128,2 4-48,2-3 0,0-1-48,-4 13-32,4-14 64,6 0 16,-7 1-64,2 0 16,-5 13-32,9-3-16,-5-9 32,6 8-32,-4-6 48,-6 10-32,12-4 16,-6-5-16,7 6 0,-3-1-48,-10 4 48,13-6-32,-1-3-16,2 7 32,1-2 0,-15 4 16,16-3-32,2 0 32,2 1-16,0 0 48,-20 2-32,22-4-16,2 1 16,1-1 0,4 0 16,-29 4-16,25-4 16,0-6-32,0 7 32,-3-7-16,-22 10 0,20-3 16,-1 0 0,-5-8 32,1 7-96,-15 4 48,10-10 48,-5 6-48,6-8 16,-9 6 32,-2 6-48,3-14 16,-1 10 16,0-10 32,-2 3-16,0 11-48,0-12 16,0 0 16,-4 1 48,-8 0-32,12 11-48,-2-13 32,-11 2-16,10 7-48,-11-6 48,14 10-16,-12-2 48,1 0-80,-1 2-16,-1 0-16,13 0 64,-12 0-80,-2 4 80,0 6-48,0 1 0,14-11 48,-15 11 0,1 2-32,-1-1 64,1 3-96,14-15 64,-12 16-128,2 2 16,6 2-64,0-1 80,4-19 96,-3 21-128,1 2 0,2-2 16,0 1 0,0-22 112,3 19-64,8 2 32,2-3 16,1-2 16,-14-16 0,16 17 16,1-3 16,2 0-16,-1-3-32,-18-11 16,15 10 16,2-5-16,-2 7 16,2-9 16,-17-3-32,14 10 0,1-10 32,-1 0-16,-4 0 48,-10 0-64,13 0 64,-2-3 32,-2-2 32,1-4 64,-10 9-192,10-11 192,1 1-16,-7-3-32,9-1-48,-13 14-96,4-17 112,8-1-48,-6 1-16,4-5 48,-10 22-96,6-24 48,5-1 80,-7 0-32,8 1-64,-12 24-32,3-21 32,2 4 32,-1 5-48,0 8-32,-4 4 16,1-5-48,2 1-32,-2 3 16,1 1 16,-2 0 48,1 0-112,0 4 16,-1 8 16,0 0-48,0-12 128,0 13-32,0 5-80,-2 1 0,2 3 16,0-22 96,-3 23-160,3 2 16,0-1 48,0-2 0,0-22 96,3 21-64,1 1 32,6 0 16,0-1-16,-10-21 32,11 18 0,1-3 16,2-2-48,-1-1 48,-13-12-16,14 3 0,0 9-16,-2-12 80,-1 2-16,-11-2-48,10 0 32,-5 0 112,6-4 32,-7-9 16,-4 13-192,10-11 192,-7 1 16,1-4-112,0-2 32,-4 16-128,4-16 144,-3-4-48,1-1 0,-1 0-32,-1 21-64,0-21 49,1-7 47,1 1-16,0-2-16,-2 29-64,5-31 64,0 7-80,5 4 0,-6 3-32,-4 17 48,10-12-48,-6 7 0,0 1 48,7 0-64,-11 4 64,3-2-64,2 2-1,5 2-63,-6 10 16,-4-12 112,9 11-160,-5 3-32,8 2-16,-8 5 32,-4-21 176,9 21-208,-4 5 16,-1 0-48,7-1 80,-11-25 160,3 23-160,10 0 16,-8-3 63,10-2-15,-15-18 96,12 19 0,4-5-16,1-1 48,2-3 32,-19-10-64,18 4 33,3 6-17,-1-7 32,0-1 32,-20-2-80,21 0 128,-2 0 144,-2 0 32,-1 0-96,-16 0-208,14-1-64,-2-2-752,-2 0-1121,-8-11-1041,-2 14 2978,4-13-3521,-4 13 3521</inkml:trace>
  <inkml:trace contextRef="#ctx0" brushRef="#br1" timeOffset="24003">12252 4539 1168,'0'0'0,"-2"-4"752,-1 0-351,3-2-65,0 2 208,4 0 288,0 3 65,5-2-113,-9 3-784,4 0 464,1 0-288,7 3-80,-2 8-64,-10-11-32,11 12 64,3 2-15,1 3-1,2 2-32,-17-19-16,19 20 0,0 2 16,-1 1-16,1 0 64,-19-23-64,21 24 48,0-3-32,0 0 0,0-1-16,-21-20 0,24 16 0,-2 1-32,-2-7 48,1 3 0,-21-13-16,17 4 16,-2 8 32,-1-8 0,-2-2-16,-12-2-32,9 0 80,-4 2 48,6-2 16,-9 0 128,-2 0-272,3-1 256,1-2-64,1 1 32,-3 0-208,-2 2-16,1-4 96,0 3-16,0-2-48,1 2 80,-2 1-112,0-2 16,0 1 16,0 0 0,0 0-32,0 1 0,0-2 0,-3 2 32,0 0 65,-7 0-1,7 0-48,-9 0-289,10 0-383,-10 0-448,12 0 1072,-4 0-1649,-6 0-448,-4-19-848,14 19 2945</inkml:trace>
  <inkml:trace contextRef="#ctx0" brushRef="#br1" timeOffset="22636">11336 4539 768,'0'0'0,"-13"0"512,3-2-48,10 2-464,-12-4 609,8 4 143,-8 0 0,1 0-127,11 0-625,-12 9 416,0-5-176,-3 14-96,-3-3 16,18-15-160,-17 16 160,-3 2 0,2-1 32,-1 3-64,19-20-128,-19 20 96,1 2 16,3-2-32,0 1-16,15-21-64,-13 21 32,4-2-16,5-2 32,0-3 81,4-14-129,-4 13 192,4-13-192,-2 13 320,2-4 112,0 4-32,2-3-144,-2-10-256,6 10-592,5-6-1329,-1 7-2577,-10-11 4498</inkml:trace>
  <inkml:trace contextRef="#ctx0" brushRef="#br1" timeOffset="14786">2201 4638 976,'0'0'0,"-2"-9"448,-2 4 48,0-11-63,-5 11-1,9 5-432,-4-13 400,0 9-112,-5-7-32,6 10-48,3 1-208,-11-6 192,9 3-32,-11-1 33,9-6-17,4 10-176,-14-1 176,4-2 0,1 1-32,5 0 32,4 2-176,-14-2 128,10 0-48,-8 2-48,8 0-48,4 0 16,-13 2-16,10 8-16,-12 2 16,4 1 16,11-13 0,-13 18-16,0 1 32,1 2-16,0 4 0,12-25 0,-4 25 0,-11 3-32,12 0 16,-8 1 32,11-29-16,-3 29 0,1-3 0,2-1-32,0-2 48,0-23-16,0 20 16,4 0 16,7-3 32,3-2-16,-14-15-48,16 13 80,3-2 16,3-7 16,2 9-16,-24-13-96,24 4 80,1 5 0,1-6-16,-3-1-16,-23-2-48,22 0 80,-1 0 0,0 0 97,-1 0-1,-20 0-176,18 0 192,-3-2 16,-1-2-48,-1-6 0,-13 10-160,13-4 176,0-7 16,-1 1 0,-3 0 0,-9 10-192,6-11 112,6-2 32,-9-1 32,3 1-15,-6 13-161,4-14 208,-2 0-16,0 1-32,-2 1 0,0 12-160,0-11 80,-3 1-80,-1 6 64,-7-5 0,11 9-64,-3-4 16,-1 3 0,1 0-48,-8 1-112,11 0 144,-2 0-96,0 2-48,-2 2 16,1 9-16,3-13 144,-3 3-96,1 9-16,0-2-32,2 0 47,0-10 97,0 11-128,0 3 0,1-2 0,2 1 80,-3-13 48,6 15-144,4-3 80,-6 0-32,10 1-16,-14-13 112,11 13-16,-1-1-64,5 1 80,-1-1-16,-14-12 16,14 3 80,3 10 0,2-11-16,-1 1 48,-18-3-112,20 3 16,0-3 48,-2 0 0,1 0 16,-19 0-80,18-4 64,0-7 16,1 0 16,-2 0-16,-17 11-80,16-10 144,-2-1 33,-1-1-33,-1-1 64,-12 13-208,4-15 208,7 2 16,-10-4 0,-1-1 16,0 18-240,0-19 288,0-1-64,-9-2-16,-2-1-79,11 23-129,-14-24 64,-2-2 0,-4 0-80,-1 0-32,21 26 48,-21-23-128,-1 0 63,2 5-47,1 2 16,19 16 96,-17-11-96,3 7-80,1 1-80,3 3 16,10 0 240,-10 0-368,0 3 112,6 12 48,-9-3 0,13-12 208,-4 16-80,-8 3-81,10 2 33,0 4-16,2-25 144,-4 27-112,2 2 80,2-2-16,0 1 64,0-28-16,0 26-32,2-8 32,8-1 0,1-2 0,-11-15 0,14 9 16,3-5-64,1 8 96,2-12-80,-20 0 32,19 2 32,3-2 0,-1 0-48,-2 0 80,-19 0-64,20 0 32,-1-4 16,-3 0 0,0-7 0,-16 11-48,12-3 48,-1-7 0,0 5 32,-6-9 16,-5 14-96,13-11 113,-9-3 15,6 0-48,-6 1-16,-4 13-64,4-18 48,0 0 0,0-3-48,2 1 0,-6 20 0,4-18-32,1 3 16,-1 4-16,2 1-64,-6 10 96,6-4-32,-2 0-80,8 0 16,-9 1 31,-3 3 65,11 0-112,-6 4 48,9 9 0,-8-1 0,-6-12 64,12 15 32,-3-1-16,2 1 0,-1 3-16,-10-18 0,10 14-32,0 1 0,-5 0 48,9 1 0,-14-16-16,5 13-32,6 1 0,-6 0 0,0-1 0,-5-13 32,4 14 0,-1 0 0,0-2-48,-2 0 48,-1-12 0,0 10 16,0 0 16,0-7 16,-2 10-16,2-13-32,-3 4 16,-1 6 64,-8-7-16,10 0-16,2-3-48,-12 2 48,8 1 16,-8 0 17,2-3 31,10 0-112,-11 2 112,2-2 0,-3 0 0,2 0-32,10 0-80,-13-1 48,0-2 64,0 1-16,3-1 64,10 3-160,-9-3 176,5 1-64,-8-2 16,8 0-48,4 4-80,-4-4 64,2 0-64,-2 2-112,4-1-416,0 3 528,0-1-1297,0-1-1008,0-3-2433,0 5 4738</inkml:trace>
  <inkml:trace contextRef="#ctx0" brushRef="#br1" timeOffset="23126">11654 4684 2369,'0'0'0,"0"0"0,0-5 1680,0-5-1087,3 6-401,1-1 128,-4 5-320,3-5 528,1 0 112,0 0 81,-2 2-209,-2 3-512,0-4 272,0 2-160,0 2-64,-2 0-32,2 0-16,-4 2 16,-7 2 16,8 8-16,-9-8 48,12-4-64,-10 16-16,-2-3 32,3 1 16,5 4-32,4-18 0,-14 19 0,11 0-16,0-1-48,3-3 48,0-15 16,1 14-48,10 0 64,-1-2-16,3 1 0,-13-13 0,14 12 48,4-3-32,2-5 16,2 12-32,-22-16 0,22 1-16,1 10 16,1-9 16,-1-2 0,-23 0-16,24 3 64,-1-3 16,-4 0 32,-1 0 48,-18 0-160,17 0 160,-2-2 17,0-1-33,-3-2-32,-12 5-112,13-6 112,-1-5-32,-1 8 80,0-9 32,-11 12-192,10-10 224,-6 0 112,5-1-80,-6-3-112,-3 14-144,2-13 256,0-4-63,-2-4 79,-3-3 32,3 24-304,-13-25 96,2 0-48,-4 0-80,-2-1 64,17 26-32,-20-23 16,-1 0 16,-2 5-48,0 2 16,23 16 0,-23-11-16,-1 7 0,-1 3-16,0 1-256,25 0 288,-27 11-512,1 1-417,-1 5-383,-1 4-401,28-21 1713,-26 21-2305,-3 0 96,5 3-176,24-24 2385</inkml:trace>
  <inkml:trace contextRef="#ctx0" brushRef="#br1" timeOffset="24288">12633 4550 1664,'0'0'0,"-4"0"929,-7 4-321,-3 9-64,14-13-544,-14 3 641,-3 15-1,-4-6-96,3 1-112,18-13-432,-21 18 208,-2 0-80,-1-1-64,1 4-16,23-21-48,-24 19 64,-2 1 1,6 1 31,-1-1 64,21-20-160,-21 20 416,0 1 0,0 1-1056,0 4-4403,21-26 5043</inkml:trace>
  <inkml:trace contextRef="#ctx0" brushRef="#br1" timeOffset="22387">10843 4558 1216,'0'0'0,"0"-1"816,0 0-415,2 1-49,-2 0-352,1 0 416,3 2 96,0 8 32,0-6-127,-4-4-417,12 17 272,0-3-112,2 0-64,3 3-32,-17-17-64,22 17 96,3 2-48,3 0 48,2-2 32,-30-17-128,32 16 80,1-2 16,1 1-16,0-1-16,-34-14-64,31 15 0,-1 1-16,-3-4 64,-4-1-16,-23-11-32,20 11 80,-5-2 16,-3-5-32,-8 10 32,-4-14-96,4 3 144,-3 10 1,-1-10 47,0 1 16,0-4-208,-2 4 240,-8 5 48,7-9 0,-8 4 0,11-4-288,-3 4 240,-9-2 48,8 1-31,-9 0-33,13-3-224,-3 2 128,0 1-336,-8 0-465,11-1-479,0-2 1152,-2 0-1809,0 0-512,2 0-496,0 0 2817</inkml:trace>
  <inkml:trace contextRef="#ctx0" brushRef="#br1" timeOffset="15196">3094 4630 2064,'0'0'0,"0"-3"449,0 3-449,4-2 432,-1-1 160,2 2 160,0 1-63,-5 0-689,10 3 512,-6 0-272,8 12-160,0-1-64,-12-14-16,11 20 16,3 1 32,-1 4-32,1 0 32,-14-25-48,16 28 16,4-1 0,1 1-16,1-5 32,-22-23-32,24 25 48,1-2-48,0-2 48,0-1 0,-25-20-48,26 18 16,-2-1 64,-1 1-64,-3-3 0,-20-15-16,17 14 16,-3 0 0,-2-3 32,-9-8-16,-3-3-32,5 12 32,-1-10 80,-2 1 17,-2 1 143,0-4-272,0 4 368,0-2 48,-4-2 64,0 0 32,4 0-512,-4 0 513,-8-2-49,10-2-80,-9 0-48,8-6-64,3 10-272,-11-4 241,8-7-113,-6 7-160,9 4 32,-3-13-401,3 13 401,-4-10-1104,-6 0-865,7-2-928,0-2-1025,3 14 3922,0 0 0</inkml:trace>
  <inkml:trace contextRef="#ctx0" brushRef="#br1" timeOffset="12501">97 5173 1056,'0'0'0,"0"-11"496,0 11-496,-2-3 448,0-8 1,2 7-1,-3 0-16,3 4-432,-3-4 400,1 2-112,-2 1-112,2 0-80,2 1-96,-3-2 129,-1 1-49,2 1-32,-1 0 16,3 0-64,0 0 64,0-2 16,-2 1 112,2-3 48,0 4-240,0-3 288,0-2 16,1-7-128,3 6-16,-4 6-160,5-15 80,5 3 16,-6-1-32,8-2 0,-12 15-64,4-17 112,7 2-31,-7-5 15,0 3 32,-4 17-128,12-20 80,-8 1 32,9-2-32,-8-2-16,-5 23-64,9-23 112,-5 1-32,0-1 0,0-4-16,-4 27-64,4-23 16,1-4 0,-2 2 32,1 3-48,-4 22 0,4-19-16,0 3 16,-2 2-32,-1 4 16,-1 10 16,2-4 48,0 0-64,0 0 16,-2 3-16,0 1 16,0-1-80,0 1-32,0 0 16,0 3-32,0-3 128,0 13-80,2-3 32,-2 6-16,0 1 16,0-17 48,2 20-48,-2 1 0,2 1 16,0 1 0,-2-23 32,4 24-48,0 0 48,1-2 32,8-2-48,-13-20 16,4 22 32,8-4 0,-1 2-16,-6 0 16,-5-20-32,14 16 64,-10 1-48,9 0-16,-3-1 48,-10-16-48,6 16-32,7-2 48,-2-1 16,-1-9 0,-10-4-32,11 9 48,-1-9-16,-1 0 48,-3 0 32,-6 0-112,14 0 112,-14 0-112,4-1 208,9-4-64,-2-8 16,-1 1 0,-10 12-160,11-11 96,-1-5 48,1 2 16,-7 0 32,-4 14-192,13-15 161,-9-2-1,6 1-48,-6-2 16,-4 18-128,6-20 144,4 2 16,-9-2-32,3-1 16,-4 21-144,4-22 96,-2 1-32,0 1-16,-2 3 0,0 17-48,2-11 48,-2 2-32,0 5 0,0 0-48,0 4 32,0-3-32,0 2-80,-2 1 48,2 2-80,0-2 144,0 4-144,-4 8 80,4-8-32,0 13 80,0-17 16,-2 15-32,2 0 32,0 2-128,0 0 32,0-17 96,0 16-112,0 0-48,2 3 48,2 0-65,-4-19 177,6 20-144,5 0 16,-7-1 16,7-1 80,-11-18 32,4 17-16,9 4 0,-4-3 16,1 0-48,-10-18 48,11 18-16,3-5 48,0-1 16,1-3 144,-15-9-192,18 4 176,2 6-208,0-10-1376,0 0-3763,-20 0 5171,0 0 0</inkml:trace>
  <inkml:trace contextRef="#ctx0" brushRef="#br1" timeOffset="15420">3534 4666 2016,'0'0'0,"-13"4"561,-3 9 15,16-13-576,-19 9 688,0 5 65,1-1-65,-2 1-128,20-14-560,-22 18 288,-2 0-64,0 2-96,0-1-80,24-19-48,-21 16 97,1 1-1,1-3 0,2 1-16,17-15-80,-16 14 64,6-1 0,6 1 80,-9-3 48,13-11-192,-3 11 304,1 0-16,-1 1-400,3 0-1136,0-12 1248,-2-4-2514,4 8-975,-2-4 3489</inkml:trace>
  <inkml:trace contextRef="#ctx0" brushRef="#br1" timeOffset="18719">7829 4730 3089,'0'0'0,"-12"0"1168,3 0-575,9 0-593,-12 0 560,8 0 176,0 0 81,0 0-81,4 0-736,-2 0 464,0 0-192,2 0-128,1 0-112,-1 0-32,3 0 16,12-2-64,-1 0 64,3 0-32,-17 2 16,21-2-16,-1-2 32,2 1-16,4 2-48,-26 1 48,25-1-48,-1 0 32,0-1-32,-2 1 48,-22 1 0,20 0 64,-1 0-48,-3 0 32,-1 4 16,-15-4-64,12 4 16,-7-2 32,6 1 49,-8-1 31,-3-2-128,4 0 208,0 0-16,-2 0-48,1 0-80,-3 0-64,3 0-48,-1-2-288,2 0-385,0-1-655,-4 3 1376,3-4-2161,-5-26-80,2 20-224,0 10 2465</inkml:trace>
  <inkml:trace contextRef="#ctx0" brushRef="#br1" timeOffset="16723">4915 4715 1088,'0'0'0,"1"0"464,10 0 96,-11 0-560,10 11 625,1-7 47,1 5-64,1-6-175,-13-3-433,15 9 336,1-5-80,2 0-16,2 9-96,-20-13-144,22 3 128,0 1-48,2 9-32,1-13 64,-25 0-112,26 4 96,3 0 32,-1-2 0,1 2 0,-29-4-128,29 3 80,0 2 0,-3-2-16,0 1-32,-26-4-32,22 9 16,-4-6 17,-4 7 15,-10-6-48,-4-4 0,4 11 48,-4-7 16,-4 8 0,-14-8 48,18-4-112,-19 16 96,19-16-96,-22 12 32,-5 0 32,27-12-64,-26 11 0,-3 2 32,29-13-32,-28 13 16,0-2 0,0 0-48,1 1 48,27-12-16,-21 9 96,6 3 16,5-2-144,8 0-1217,2-10 1249,-3 10-4530,3-10 4530</inkml:trace>
  <inkml:trace contextRef="#ctx0" brushRef="#br1" timeOffset="20440">8800 4830 352,'0'0'0,"-10"0"128,6 0 80,4 0-208,-10 0 384,10 0 176,0-4 209,0-1 191,0 5-960,2-5 1057,1-7 31,2 10-80,1-8-143,-6 10-865,4-3 672,1-11-240,0 10-159,0-8-113,-5 12-160,6-1 80,3-3-16,-5 1-16,0 2-16,-4 1-32,12-3-32,-8 3 32,9 0-16,-1 0 16,-12 0 0,14 0 32,1 0-16,1 3-16,3 0 0,-19-3 0,21 2 16,2 1-16,0 0 32,1-1-16,-24-2-16,23 2 16,-2 1 48,-2 1-16,-2-1 16,-17-3-64,15 11 128,-5-8-80,-6 0-32,7 1-144,-11-4 128,1 4-576,2-2-353,-1 2-624,-1 0-752,-1-4 2305,0 4-3473,0-4 3473</inkml:trace>
  <inkml:trace contextRef="#ctx0" brushRef="#br1" timeOffset="13031">1141 4751 2449,'0'0'0,"-2"0"752,2 0-752,-3 0 592,3 0 1,0-1 79,0 1 32,0 0-704,3 0 528,1 0-175,6 0-225,-5 0-64,-5 0-64,15 0 48,-3 3-32,2 1 32,0 0 16,-14-4-64,16 3 32,0 8-16,1-8 16,0 8-16,-17-11-16,18 1 0,-1 3 48,1-1-16,0 0 0,-18-3-32,19 0 32,1 0 80,0 0 32,-1-2 0,-19 2-144,17-4 160,-1 0-16,-2 0-16,-2-2 0,-12 6-128,11-4 144,-7 0-16,7 0 0,-9 0 49,-2 4-177,3-3 176,-1 1-16,-1 1 16,-1 0-160,0 1-16,0-2-304,0 2-465,0 0-783,-4 0-866,4 0 2418,-4 0-3617,4 0 3617</inkml:trace>
  <inkml:trace contextRef="#ctx0" brushRef="#br1" timeOffset="16127">4450 4798 1792,'0'0'0,"0"0"0,-18-2 1041,1-1-177,-4-1-15,7-1 63,14 5-912,-4-4 896,-6 2-191,10 0-289,0 2-192,0 0-224,0 0 48,3 3-16,8 1 0,3-1-16,-14-3-16,17 3 32,1-2 0,3 2-16,0 0 16,-21-3-32,27 0 0,-1 0 64,2 0 0,2 0-16,-30 0-48,30 0 64,3-2-64,-3 1 0,-1-2 48,-29 3-48,25-1 80,-6-1 48,-2-1 48,-6 2 97,-11 1-273,1-1 192,3-1 32,-2 1-32,-2 1-112,0 0-80,0-1 48,-4 1-32,1 0-32,-11 0-48,14 0 64,-3 4-208,-11 0-96,10-1-193,-10 8-175,14-11 672,-4 2-928,-10 8-433,10-8-448,-21-2 176,25 0 1633,-4 3-2032,4-3 2032</inkml:trace>
  <inkml:trace contextRef="#ctx0" brushRef="#br1" timeOffset="18956">7819 4903 1584,'0'0'0,"0"0"0,1 0 833,2 0-65,9 0 144,-2 0 241,-10 0-1153,10 0 1008,1 0-239,1 0-385,-1 0-224,-11 0-160,12-2 144,1 2-128,2 0 0,0-2 0,-15 2-16,17-1 16,-2 0 16,1 0 48,2-1-48,-18 2-32,18-1-16,1 1 48,2-1-16,0 0-16,-21 1 0,22-2 64,0 1 48,1 0 80,1 1 112,-24 0-304,22 0 289,0 4-241,-4-1-801,-1 1-1280,-17-4 2033,3 0-4770,-3 0 4770</inkml:trace>
  <inkml:trace contextRef="#ctx0" brushRef="#br1" timeOffset="13267">1108 4955 3009,'0'0'0,"3"-4"1921,-3 4-1921,10-4 560,2 0-464,1 1 32,4 0 176,-17 3-304,18-2 368,-1-2-15,-1 2-97,-1 1-176,-15 1-80,17 0 48,3 0-16,0-1-16,3 1 32,-23 0-48,23 0 0,-1 0 32,-1 0-16,-1 0 96,-20 0-112,17 0 176,1 2-48,-3 11-288,-1-9-833,-14-4 993,16 14-2193,-3-10-1440,-13-4 3633</inkml:trace>
  <inkml:trace contextRef="#ctx0" brushRef="#br1" timeOffset="16375">4368 4981 1536,'0'0'0,"0"0"0,0-1 865,0-2-321,0 1 16,0-1 176,0 3-736,2-1 961,3-2-81,7 1-271,-8 0-209,-4 2-400,16 0 160,-5-2-80,1 2-16,2-1 0,-14 1-64,15 0 64,3 0-16,1 0-16,-1 0-32,-18 0 0,19-1-32,2-1 64,1 2 48,2-1 48,-24 1-128,23 0 192,0 0 16,-3 0 0,-2 0-48,-18 0-160,15 3-112,-1-3-480,-4 2-656,1-2-769,-11 0 2017,0-15-2353,4 15 208,-4 0 2145</inkml:trace>
  <inkml:trace contextRef="#ctx0" brushRef="#br1" timeOffset="43011">10400 6167 1808,'0'0'0,"0"-1"849,0 1-849,-2 0 752,2 0-160,0 0-95,0 3-161,0-3-336,0 4 208,3 7-80,7-1-16,1 0 16,-11-10-128,12 15 144,2 1-16,3 0-32,3 2-32,-20-18-64,23 17 32,1 0 16,2 0 16,2 1 16,-28-18-80,27 14 64,-1 0 0,-2 2-16,-1-2-16,-23-14-32,18 16 16,-2-2-16,0 0 32,-7-3 0,-9-11-32,11 12 16,-8-9 16,1 11 16,0-10 65,-4-4-113,4 10 144,-2-8 16,0 1 32,-2 0-16,0-3-176,2 4 192,0-2 48,-2 0-32,2 1 0,-2-3-208,2 0 256,-2 3 0,2-3 49,0 0-49,-2 0-256,4 0 320,-2-2-192,2 0-160,-1-1-224,-3 3 256,4-3-737,-2 3-367,0-2-465,-2-2-272,0 4 1841,0-4-1712,0 0-465,0 4 2177</inkml:trace>
  <inkml:trace contextRef="#ctx0" brushRef="#br1" timeOffset="43197">10748 6219 1888,'0'0'0,"-11"0"849,7 0-81,-13 0-128,17 0-640,-13 12 577,-2 0-161,-3 6-48,-3 3-32,21-21-336,-22 25 272,-2-1-64,-2 1-96,0-1-16,26-24-96,-27 25 161,-1 0 207,1 2 96,-2 1-768,29-28 304,-47 29-4994,47-29 4994</inkml:trace>
  <inkml:trace contextRef="#ctx0" brushRef="#br1" timeOffset="28632">360 6335 1648,'0'0'0,"4"-10"528,-4 10-528,6-4 481,6-10 63,-2 10 128,-6-9 97,-4 13-769,11-10 704,-7 6-144,1-7-144,5 7-127,-10 4-289,0-4 208,4 1-32,-4 2-96,2 1 0,-2 0-80,0 2 64,0 1-64,0 11 32,0-1-16,0-13-16,0 16 0,0 6 32,-2 1-48,2 2 96,0-25-80,0 29-16,0-1 48,6 2 0,5 1-96,-11-31 64,11 34 48,3 1-32,2 0-16,1 1 0,-17-36 0,17 34-32,-2-1 0,1-1 0,1-1-160,-17-31 192,12 25-192,-1 1 32,-6-2 0,7-2 160,-12-22 0,3 20 0,-1 0-16,-1-1 32,-1 1-16,0-20 0,0 20 16,-10-1-16,6 1 16,-8 0 16,12-20-32,-4 19 0,-8 0 16,9-4 0,-1-3 0,4-12-16,-3 10 48,2-6 16,1 6-32,0-10 16,0 0-48,0 3 96,1-1 16,3-2 80,7 0 64,-11 0-256,5 0 272,6-2 16,-6 2-16,8 0 16,-13 0-288,5-3 289,8 0 47,-9-1-32,8 0-144,-12 4-160,3-3-32,7 2-496,-6-2-577,0 0-704,-4 3 1809,4-5-2465,0-5-848,-4 10 3313</inkml:trace>
  <inkml:trace contextRef="#ctx0" brushRef="#br1" timeOffset="36435">3814 6290 1440,'0'0'0,"0"-4"672,0 2-95,0 0-49,0 2-528,-3 0 528,-1 0-48,-6 3-143,1 11-113,9-14-224,-14 17 112,0 5-80,-3 0 16,-1 4 0,18-26-48,-19 26 64,-3-1 0,1 3 64,0-1 0,21-27-128,-20 29 240,0-1 80,2-1-80,5 0-464,13-27 224,-4 23-1040,-7-4-705,11-3-1056,0-16 2801</inkml:trace>
  <inkml:trace contextRef="#ctx0" brushRef="#br1" timeOffset="36208">3410 6336 2417,'0'0'0,"0"0"0,0-1 1024,0-3-128,0 1-191,0 2-193,0 1-512,0 0 272,4 11-112,1-8-96,9 15 0,-14-18-64,12 14 64,1 0 0,3 3-16,5-1-48,-21-16 0,23 16 64,2-3-32,3-1 32,-1-2 0,-27-10-64,27 4 32,-2 9 49,-3-9-33,-1 8-16,-21-12-32,16 2 64,-3 10 0,-2-10 0,-7 10 64,-4-12-128,3 2 112,1 2 80,-3 6 32,1-8 16,-2-2-240,0 4 256,0 6 16,0-8 16,-3 2-31,3-4-257,-3 4 128,1 6-352,2-10-465,-2 4-591,2-4 1280,0 3-1921,0 0-64,0 0-624,0-3 2609</inkml:trace>
  <inkml:trace contextRef="#ctx0" brushRef="#br1" timeOffset="37522">4357 6400 1744,'0'0'0,"0"-11"1185,0 11-1185,0-11 1120,1-1-63,1 7-17,2-4-127,-4 9-913,4-3 688,0-1-224,-1 0-208,1 3-128,-4 1-128,5 0 16,5 0-32,-6 10 0,-1 0-16,-3-10 32,4 13 0,-2 3-16,-1 4 16,-1 0-32,0-20 32,0 24-48,0 2 32,1-2 0,-1 2 48,0-26-32,2 26 16,0 3-32,1 0 32,-1 0-32,-2-29 16,3 28-32,1-2 32,7-4-32,-8 3-128,-3-25 160,11 24-160,-7-1 0,-1 2 16,0-2 144,-3-23 0,4 22 0,0-1 0,-2 1 16,-1-3-16,-1-19 0,2 21 16,-1-2 16,-1-4 16,0 1-32,0-16-16,0 13 32,0-1 48,0-2 0,1-6 64,-1-4-144,2 12 176,-1-9 48,0 1 49,3-1 31,-4-3-304,4 3 288,6-3 0,-5 0-112,9 0-160,-14 0-16,10 0-400,2-1-577,1-4-639,1-6-721,-14 11 2337,0-26-3714,0 26 3714</inkml:trace>
  <inkml:trace contextRef="#ctx0" brushRef="#br1" timeOffset="42577">9814 6682 1520,'0'0'0,"1"-1"817,-1 1-817,3 0 768,3 0-64,6 2-31,-1 1 47,-11-3-720,12 2 608,4 1-112,1-1-95,3 1-97,-20-3-304,22 3 240,4-3-128,3 0 32,4 0-80,-33 0-64,32 0 64,2 0-48,0 0 32,-1-2-16,-33 2-32,34-1 96,-5-3 64,-2 0-32,-5-1 64,-22 5-192,21-4 128,-6-7 0,-2 7 81,-2-10 15,-11 14-224,3-10 288,0-1 16,0-3-16,-2 0-48,-1 14-240,0-15 192,-4-3-48,-10 0 16,1 1-80,13 17-80,-17-16 96,-1 1-48,-4 0 0,-1 2-96,23 13 48,-28-12-16,1 8 16,-5-1-32,0 2 48,32 3-16,-34 0 16,-2 3-80,-2 9-336,3-2-416,35-10 816,-33 12-1457,4-1-928,-6-11-32,18 11-528,17-11 2945,0 0 0</inkml:trace>
  <inkml:trace contextRef="#ctx0" brushRef="#br1" timeOffset="42234">10067 6549 2128,'0'0'0,"-4"-4"865,4 4-865,-4-12 864,-8 8 49,9-5 15,-1 5-63,4 4-865,-10-10 656,8 6-192,-1-2-144,-8 2-80,11 4-240,-3-5 112,0 1 0,-8 0-32,8 0-32,3 4-48,-11-2 80,8 0-48,-9 1-32,8 1 0,4 0 0,-11 0 16,7 0-16,-8 3 0,8 1 17,4-4-17,-13 3-49,9 9 49,-10-9 0,11 12 0,3-15 0,-14 11 0,4 3 49,6 3-66,-9 2 34,13-19-17,-2 20 16,-1 4-49,0-1 17,3 1 0,0-24 16,0 25-16,3-1 16,7-1-224,0 2 0,-10-25 224,14 22-224,-1 1 0,2-3 240,3-3 0,-18-17-16,20 16 0,3-1 32,5-3-32,1-2 16,-29-10-16,33 3 48,-2 9-16,2-8 64,-2-2 0,-31-2-96,32 3 144,-2 0 32,0-3 16,-1 1 65,-29-1-257,25 0 240,0 0-48,-2 0-160,-3 0-352,-20 0 320,16-1-913,-2-1-752,-8 0-816,3 0-960,-9 2 3441,0 0 0</inkml:trace>
  <inkml:trace contextRef="#ctx0" brushRef="#br1" timeOffset="35477">3135 6636 784,'0'0'0,"0"-10"336,0 5 96,0 5-432,0-16 480,-3 13 33,3-8 63,-4 7 0,4 4-576,-1-5 544,-2-1-47,0 4-65,-1-2-80,4 4-352,-2-11 272,-2 9-32,0-2-48,0-1 0,4 5-192,-4-3 193,-5-1-49,6 1-32,0 2-16,-1-1 16,4 2-112,-4-2 176,0 1 16,1-2 16,-1 2-32,4 1-176,-4-1 96,-6-1-64,10 2 0,-10 0-48,10 0 16,-2 4 32,-2 12 16,-8-4-48,10 5 64,2-17-64,-11 15 0,8 5 0,-2 2 48,5-22-48,-2 23 16,2-23-16,-4 25 32,1-1-32,3 1-272,0 2 0,0-27 272,1 29-240,11 0-16,-1-1 224,4-1 0,-15-27 32,19 24-16,3-2 16,4-3 32,2-1-64,-28-18 32,29 14-32,2-2 48,2-2 16,-1-6 96,-32-4-128,32 10 160,-2-8 16,-1 1 80,-4 0 48,-25-3-304,23 4 336,-2-4-15,-2 0-49,-4 0-176,-15 0-96,13-3-304,-1-1-673,-12 4 977,3-5-1761,1-5-800,-4 10 2561,1-10-3137,-1 10 3137</inkml:trace>
  <inkml:trace contextRef="#ctx0" brushRef="#br1" timeOffset="40696">7613 6707 912,'0'0'0,"0"-3"384,0 3-384,2-4 496,-1 1 33,1-2 31,0-5 32,-2 10-592,2-3 576,1-1-15,1 0-33,-3-6-32,-1 10-496,3-3 448,0-1 0,-1 0-95,0 0-33,-2 4-320,1-1 208,-1 0-48,0-1-80,1 1 32,-1 1-112,0-1 64,0-1-16,0 2 16,0 0-64,0 0 48,1 0 0,-1 3-16,0-3-32,1 3 32,2-1 16,0 2-64,1 8 0,-4-12 16,3 4-16,7 11 16,-6-3 0,6 2 16,-10-14-16,5 14 16,9 3-272,-2 2 32,1 1 0,-13-20 224,14 23-240,1-1 240,1-2 0,2 1 0,-18-21 0,17 18 32,1 1-32,0-1 0,-1-2 16,-17-16-16,14 14 0,1-2 0,-5-3 16,-6-5-16,-4-4 0,12 11 16,-11-8 16,2 1 0,-2-1 0,-1-3-32,1 3 64,0 1-16,1-4-16,-2 0 32,0 0-64,2 0 48,-2 0 48,0 0 32,1 0 0,-1 0-128,1-2 112,1 0 0,2-1-48,-2 0-16,-2 3-48,4-3 32,0-1 0,1 0 0,-1 1 0,-4 3-32,6-5 64,4-5 16,-9 6 48,3-2 65,-4 6-193,3-10 192,1 4 48,-2-8 0,1 1-64,-3 13-176,1-10 208,1-5-80,0 1 0,-2-4-32,0 18-96,0-18 80,0-3-16,1 2-16,1-3 240,-2 22-288,1-21 257,0 0 63,1-2-48,0 1-240,-2 22-32,3-22 64,-2 1-112,3 1 32,0 0 0,-4 20 16,4-18-48,0 2 48,0 2 0,1 3 32,-5 11-32,4-4-80,2-6 16,-2 9 48,0 0-80,-4 1 96,4-2 0,0 2-32,0 0-32,-1 0 80,-3 0-16,4 3-16,0 0 16,6 9-112,-7-8-449,-3-4 561,4 12-1120,8-1-705,-8-7-752,-2 8-1537,-2-12 4114,0 0 0</inkml:trace>
  <inkml:trace contextRef="#ctx0" brushRef="#br1" timeOffset="35815">3002 6681 1856,'0'0'0,"-1"-2"1041,-3 0-657,4 2-384,-4-2 304,1 2 208,3 0 209,0 0 95,0 0-816,-1 0 608,1 4-304,0-1-175,0 14-113,0-17-16,0 14 80,4 1-32,1 3-240,8-1-1,-13-17 193,10 18-192,4-1 0,4-2 224,0-2 32,-18-13-64,23 11 64,2-9 16,1 2 48,1 0 33,-27-4-161,29 0 208,2-2 32,-4-4-16,1-6 0,-28 12-224,25-11 144,0-1 16,-4-2 0,-1-3 256,-20 17-416,16-14 401,-1-2-1,-3 1 32,-8 1-272,-4 14-160,6-17 208,-3 1 64,-3-1 0,0 3-64,0 14-208,-13-14 176,-3-1-47,-5 1-65,-6 1-32,27 13-32,-35-10-64,-2 1-113,-2 5-175,0-1-272,39 5 624,-41-4-912,3 4-417,2 2-336,3 2-176,33-4 1841,-31 14-1712,5-10-513,26-4 2225</inkml:trace>
  <inkml:trace contextRef="#ctx0" brushRef="#br1" timeOffset="29110">799 6696 2096,'0'0'0,"0"-4"641,0 0-65,-2-1 48,2 5-624,-3-4 705,0 4-33,1 0-160,-2 0-240,4 0-272,-2 3 144,0 8-80,-2-7 32,2 8-16,2-12-80,0 4 64,0 8 1,2-3-33,2 2 32,-4-11-64,4 10 48,8 2-192,-3 1-1,4-1-47,-13-12 192,12 16-160,4-4 192,-2 2-32,2 1 32,-16-15-32,15 14 32,0 1-32,-1 1 16,0-1-16,-14-15 0,13 15 16,1-3 16,-2 1-16,-1-2 0,-11-11-16,2 12 16,2-8 16,-1 9 0,-2-11-16,-1-2-16,2 10 32,0-6 16,-2-1-32,0 1 49,0-4-65,2 4 112,0-2 96,-2-2 128,2 0 80,-2 0-416,1 0 480,0-1-64,0-3-47,0-8-81,-1 12-288,3-4 208,-2-9-16,3 3-80,0-1-48,-4 11-64,3-13 48,1 1 48,0-4-16,0 3 0,-4 13-80,4-15 80,1-1-16,-1-1-16,2-2 32,-6 19-80,10-18 48,-8-2 240,4-1 81,4-1-33,-10 22-336,4-21 352,1-2-288,7 1-16,-10 2-16,-2 20-32,4-21 80,6 7-64,-8 3-32,2 7 0,-4 4 16,2-4-80,0 0 80,-2 3-16,0 1 0,0 0 16,0 11-192,0-7-416,0 13-689,0-17 1297,0 14-2241,0-1-864,0 1-641,0-14 3746</inkml:trace>
  <inkml:trace contextRef="#ctx0" brushRef="#br1" timeOffset="29926">1867 6736 2513,'0'0'0,"0"0"0,-18-2 2033,2-2-1361,-2 0-240,5 0 192,13 4-624,-3-4 865,-10 0 143,10 0-159,-7-2-289,10 6-560,-4-4 304,-8 1-128,11 1-96,-2 0 0,3 2-80,-3-1 80,3 1-16,0 0-32,0 0 32,0 0-64,2 0 16,2 0-32,0 0-32,-4 0 48,14 3 0,0-3-16,2 2 0,4 1 48,-20-3-32,19 0-32,4 2 16,1-2 32,5 0-32,-29 0 16,31-2 16,1-2 32,-1 1-48,0-1 32,-31 4-32,26-3 16,-1-1 32,-4 1-48,-5-1 48,-16 4-48,14-2 16,-9 1-16,5 0 80,-7 0-80,-3 1 0,2 0 0,0-2 16,-1 2-16,-1 0 0,0 0 16,-3 0 48,3 0-64,-2 3 16,2-3 16,0 2-48,0-2 48,0 0-32,0 0 64,0 0-32,0 0 65,0 0-65,0 0-32,1 0 96,0 2-32,3-2-16,0 4-128,-4-4 80,4 2-417,0 0-703,0 1-849,0-1-960,-4-2 2929,1 4-3954,-1-4 3954</inkml:trace>
  <inkml:trace contextRef="#ctx0" brushRef="#br1" timeOffset="38001">5090 6706 960,'0'0'0,"-13"0"512,13 0-512,-11 3 624,-3 1 81,1 5 95,1-5-64,12-4-736,-14 16 561,-2-1-177,-4 0-112,-1 5-64,21-20-208,-25 21 176,0 1-80,-5 3-16,0 0 16,30-25-96,-29 26 176,0 5 49,3-1 79,2 3-96,24-33-208,-18 30-464,4 0-1697,11 2-1521,3-32 3682</inkml:trace>
  <inkml:trace contextRef="#ctx0" brushRef="#br1" timeOffset="28059">110 6812 1072,'0'0'0,"-3"-12"688,-1 0 1,4-1 63,0 13-752,0-12 912,0 8-143,0-9 63,0 9-208,0 4-624,-2-10 385,0 8-113,-1-2-176,0 2-32,3 2-64,-4-2 48,-7 2-48,8 0 0,-8 0 32,11 0-32,-4 3 0,-11 6 32,11-5 0,-11 13-64,15-17 32,-3 14-192,-10 1-48,10 2 64,-1 4-17,4-21 193,-2 19 16,2 0 16,4 1-32,8 0 0,-12-20 0,12 21 0,5-2 0,3 1 0,1-3 16,-21-17-16,27 16 16,0-3-16,3-1 33,3 1 15,-33-13-48,31 3 48,1 10 0,1-11 16,-4-2 32,-29 0-96,29 0 144,-3 0 48,-3-2 32,-2-2-16,-21 4-208,22-11 240,-4-3 0,0 4 16,-2-3 32,-4-3-15,-12 16-273,6-15 304,4-2-32,-9-1 0,0-2 16,-1 20-288,0-19 224,0-3-16,-2 1-16,-10-2-64,12 23-128,-4-20 337,-14 0-65,3-1-64,-4 5-80,19 16-128,-24-15-144,-1 4-96,-6 7-112,-2 1-33,33 3 385,-32 0-464,-1 10-64,2 4-64,2 0-145,29-14 737,-26 17-1120,1 1-129,3 1-239,5 0-113,17-19 1601,-15 16-1281,12 3-271,3-19 1552</inkml:trace>
  <inkml:trace contextRef="#ctx0" brushRef="#br1" timeOffset="41187">8591 6742 1776,'0'0'0,"-10"-6"1089,10 6-1089,-11-10 960,2 6-79,5 0 95,-7 2-144,11 2-832,-2-2 673,-1 2-241,0 0-176,1 0-64,2 0-192,-4 0 128,4 0-48,0 3-32,4 1 32,-4-4-80,5 4 32,7-1 0,-2 7 0,4-10-48,-14 0 16,18 4 16,0-1-208,5-1 16,-1 1-16,-22-3 192,23 2-160,-2-2 208,2 0 0,-1 0-48,-22 0 0,20 3 0,1-3 32,-3 0-16,0 0 16,-18 0-32,16 0 48,-1 0 32,0 0-16,-2 0 320,-13 0-384,12-1 417,-1-2-321,0 1 272,-6-1-320,-5 3-48,13-3 0,-9 2 240,6-3-256,-6 2 48,-4 2-32,4-2 48,-1 2-32,1 0 16,-3 0-16,-1 0-16,2 0 0,-1 0 32,-1 0-64,0 0 64,0 0-32,0 0 48,0 2 80,0-2-48,0 2-112,0-2 32,0 0-544,0 4-385,0-3-399,0 2-529,0-3 1857,-3 0-2145,3 3-768,0-3 2913</inkml:trace>
  <inkml:trace contextRef="#ctx0" brushRef="#br1" timeOffset="37816">4643 6736 1776,'0'0'0,"0"-2"801,0-2 79,0 4-880,0-2 929,2 0-1,0 2-160,3 0-207,-5 0-561,12 0 288,-1 0-144,4 4-64,2 8-176,-17-12 96,20 4-96,1 15-16,3-3 0,-3 1 128,-21-17-16,21 19 16,0 1-16,-1-1 0,1 1 32,-21-20-32,22 20 0,-1-1 16,-1 1-16,-1-3-32,-19-17 32,18 21 32,-2-3-32,-1-1 0,-3-3 16,-12-14-16,10 13 32,-4-2 32,3-8 32,-6 8 64,-3-11-160,4 0 192,-1 4 96,1-1 48,0-3 64,-4 0-400,3 0 433,-1-2-1,2 0-16,0-1-128,-4 3-288,3-4 112,2-6-416,1 4-592,3-7-817,-9 13 1713,1-13-2561,3 0-1265,-4 13 3826</inkml:trace>
  <inkml:trace contextRef="#ctx0" brushRef="#br1" timeOffset="37092">4169 6822 1024,'0'0'0,"-4"0"512,4 0-512,-12-3 576,12 3-576,-3-2 673,-10 1 79,11 1 0,-9 0-63,11 0-689,-3 3 480,-8 0-160,7 0-112,-10 9-32,14-12-176,-10 2 208,0 10-32,0-8-47,0 9 15,10-13-144,-10 11 64,7 0 0,-11 2-32,11-1 16,3-12-48,-4 14 32,0 0-16,1 1 16,3 0-32,0-15 0,0 18 0,0-4-16,3-1 32,12 2-16,-15-15 0,15 11 64,5-8 16,4 10 48,4-10 48,-28-3-176,28 2 144,7-2 0,-3 0-16,0-1 0,-32 1-128,30-3 144,-4 0 32,-1-2 16,-3-8 1,-22 13-193,20-5 208,0-8 32,-6 3 0,-5-1 16,-9 11-256,6-12 304,-2 0 16,0-2-16,-2-1-15,-2 15-289,0-15 256,0-3-80,-5-2-16,-6 1-32,11 19-128,-9-20 112,-7 1-32,0-2 0,-4 0-96,20 21 16,-21-18 32,0 0 192,-1 4-48,-1 3-48,23 11-128,-24 0 128,-1-2-256,0 4-208,-1 14-240,26-16 576,-26 13-849,0 5-351,0 2-81,1 4-143,25-24 1424,-22 27-1681,3 1-144,-1 0 288,6 2-191,14-30 1728,0 0 0</inkml:trace>
  <inkml:trace contextRef="#ctx0" brushRef="#br1" timeOffset="39279">6387 6732 1376,'0'0'0,"0"4"672,-2 9 17,2-13-689,0 10 736,0 0-48,0 2-47,0-9-97,0-3-544,2 16 432,4-12-96,8 8-96,-1-8-48,-13-4-192,17 11 129,4-8 15,3 1-16,2-1-32,-26-3-96,29 4 80,0-2 0,5 2-32,-3-3-32,-31-1-16,32 3 32,0 1-16,-1 5-32,0-5 48,-31-4-32,29 14 0,-5-3 16,-4 1-16,-5 3-32,-15-15 32,10 14-16,-7-2 16,-1 1 16,-2 1-16,0-14 0,0 12 32,-11 0 0,-1 0 64,-5-3 0,17-9-96,-19 5 128,-2 8 16,-2-9-32,1 9 16,22-13-128,-21 3 128,0 8-16,3-9 16,2 0-16,16-2-112,-12 11 144,2-9 81,-1 8-145,7 0-497,4-10 417,-14 4-1456,2 11-1346,7-5-895,5-10 3697</inkml:trace>
  <inkml:trace contextRef="#ctx0" brushRef="#br1" timeOffset="38633">5830 6875 4113,'0'0'0,"-17"-1"1297,1-1-305,-2 2-271,18 0-721,-16-2 592,7 0-96,6 2-208,-6 0-96,9 0-192,0 0 97,0 4-81,0-1 16,0 1-32,0-4 0,2 3-32,8 1 16,1-1 0,-11-3 16,16 4 0,-16-4 0,20 2 32,5-2 16,4 0 16,1 0-16,-30 0-48,33-1 48,1-1 16,-1-2-16,0 0 48,-33 4-96,30-4 64,-2-1-16,-4 2 32,-5 1 0,-19 2-80,16-2 96,-4 2 0,-8 0-16,1 0 32,-5 0-112,4 0 32,-3 0 0,-1 0-48,0 4-80,0-4 96,0 3-208,-2 10-320,-1-9-321,0 5-559,3-9 1408,-2 4-1921,-1 0-144,1 6-512,2-10 2577</inkml:trace>
  <inkml:trace contextRef="#ctx0" brushRef="#br1" timeOffset="30279">1901 6935 4738,'0'0'0,"-11"-1"976,9 0-608,2 1-368,-10-2 96,10 2 256,0 0 225,0 0 159,0 0-736,0-1 752,0 0-287,0-1-241,0 2-144,0 0-80,0 0 48,3 0 0,1 0-16,9 0-16,-13 0-16,13 0 16,0 0 0,6 0-16,2 0 0,-21 0 0,25 0 0,-2 3 16,1-3-16,1 3-16,-25-3 16,26 2 0,3 1-16,0-1 16,4 1 16,-33-3-16,34 2 16,-1-2 0,-1 0-16,-2 3-16,-30-3 16,27 0-16,-4 0 0,-9 0 16,-3 0 32,-11 0-32,1 0 64,0 0 64,-1 0 16,-4 0-16,4 0-128,-13 0 128,0 0-32,-4 0 32,-4 0 16,21 0-144,-21 2 160,-1-2-64,1 2-176,0 2-512,21-4 592,-19 10-1489,-3-7-1680,1 7-1297,21-10 4466</inkml:trace>
  <inkml:trace contextRef="#ctx0" brushRef="#br1" timeOffset="41484">8632 6981 2753,'0'0'0,"0"0"1072,-3 3-191,3-3-881,-2 3 816,2-1-32,0-2-79,0 0-705,1 0 560,-1 0-560,4 0 400,5 0-176,4 0-112,0 0-48,-13 0-64,16 0 32,5-1-16,4-4 0,0-1-16,-25 6 0,29-9-32,5 7 0,-3-1 32,4-8-16,-35 11 16,31-3 32,-1-1-16,-3 2-16,-4 1 0,-23 1 0,19 0 0,-3 0 0,-6 3 16,-7 1 64,-3-4-80,2 11 96,-1-7 16,-1 12-63,0-5-194,0-11 145,-2 12-592,-8-1-592,6-1-705,-10-6-240,14-4 2129,-3 14-2577,3-14 2577</inkml:trace>
  <inkml:trace contextRef="#ctx0" brushRef="#br1" timeOffset="38895">5742 7102 2433,'0'0'0,"-4"-1"1408,4 1-1408,-4-4 1169,2 0-97,0-6 1,2 8-145,0 2-928,1-4 673,4 0-289,5-1-208,-5 1-96,-5 4-80,15-4 16,-2 2-16,5 0 48,0-2-48,-18 4 0,20 0 16,0 0-16,0 0 0,1 0-16,-21 0 16,21 4-16,1 0 16,-1 5-32,3-6 64,-24-3-32,24 3 16,0 8 32,-2-11 80,3 2-64,-25-2-64,24 4-240,3 0-657,2-2-975,0-2-770,-29 0 2642,31 0-3473,-31 0 3473</inkml:trace>
  <inkml:trace contextRef="#ctx0" brushRef="#br1" timeOffset="86186">12115 8516 832,'0'0'0,"0"0"0,0-1 336,0 0-16,1-2 16,0 0-16,-1 3-320,0-3 257,0 1-65,0 0-48,0 0-32,0 2-112,0-1 96,0-2-48,0 1 0,0 0 0,0 2-48,0 0 48,0-2 16,-2 0 16,2 1 32,0 1-112,-2-1 96,2-1 64,-4 1-16,2-1-32,2 2-112,0-2 144,-2 1-48,-1-1-32,3 2 32,0 0-96,-3 0 97,0 0-49,-1 0 16,0-1-32,4 1-32,-3 0 0,-1 0 0,-6 0 16,7 0 32,3 0-48,-2 0 32,-2 0 16,-6 0 0,8 3-32,2-3-16,-4 2 32,1 1-16,-1-1-32,1 1 48,-1 1-48,4-4 16,-3 10 16,-1-7 32,-6 7-48,10-8 32,0-2-32,-4 12 16,0-10 0,1 8 16,1-7-48,2-3 16,-4 4 32,2 6-32,-1-8 0,0 2 16,3-4-16,-2 11 16,2-8 32,-2 1-64,-1 6 48,3-10-32,-3 2-16,1 9 32,-1-8 16,3-3-32,-3 10 0,3-10 0,-3 4 32,3 6-48,-2-6 0,2 10 32,0-14-16,-3 3-16,2 11 16,1-1 32,0-2-48,0-11 16,-4 11 32,4 1-16,0 1-32,-2 1 32,2-14-16,0 14 0,-3-1 16,3 1-16,0-4 16,0-10-16,-3 12 0,3-9 16,0 9 16,0-8 0,0-4-32,0 12 16,0-8-32,0 5 16,0-6 16,0-3-16,0 9 0,2-5 48,-1 0-48,0 5-16,-1-9 16,2 3-16,-2 8-16,1-7-48,0 10 16,-1-14 64,2 9-64,0 2 16,1-1 16,-1-1-48,-2-9 80,3 12-80,-1-1 48,0-1 0,-1 2 48,-1-12-16,2 11 0,-1-1 0,0 2 16,2 2 0,-3-14-16,3 9 0,-1 1 0,0 0 0,0-6 0,-2-4 0,1 13 16,2-10 0,-2 8 0,0-9-16,-1-2 0,2 11 0,-1-7 16,0 8-48,1-8-48,-2-4 80,1 15-32,1-4-32,0-7 80,0 11-32,-2-15 16,2 12-112,1-3-32,-1 3-1,1-1 65,-3-11 80,4 11-128,-2 1 0,0-1 0,1 1 16,-3-12 112,2 11 0,1 1 0,1 0 32,-2-2-32,-2-10 0,2 13 0,-1-3 16,-1-1-16,0 2 16,0-11-16,0 11 0,0 0 16,0 1 0,0-3-16,0-9 0,0 11 16,2-8-32,0 11 0,-2-2 16,0-12 0,2 3 0,1 11 16,-1-10-16,0 6-16,-2-10 16,3 4-16,1 8 16,0-8-16,-1 10 0,-3-14 16,4 9 0,1-5 0,-1 9 0,-1-9 0,-3-4 0,4 14-48,0-10 0,1 10 0,-1-3 0,-4-11 48,3 11-32,1 0 32,7 0 16,-8 1-32,-3-12 16,5 11 0,5 0-16,-9-7 0,3 10 16,-4-14 0,3 3-16,1 8 0,-1-7 0,1 12 16,-4-16 0,2 4 0,1 9 0,0-9 0,0 10-16,-3-14 16,4 3-16,-1 11 16,1-10 0,-3 8-16,-1-12 16,3 4-16,-2 8 0,4-8 0,-3 6 0,-2-10 16,2 11-16,-1-1 16,1-7 0,0 11-16,-2-14 16,2 4 0,-1 7-16,2-1-16,-2 1 16,-1-11 16,1 12-16,1 1 16,-2 0 0,2-1 0,-2-12 0,0 10-32,2 1 32,0 1-32,-2-2 32,0-10 0,2 10 0,0-6 0,-2 10 0,2-5-16,-2-9 16,2 4-16,-2 12 0,1-5 0,1-7 0,-2-4 16,1 12 0,0-8 0,0 6-16,1-6 16,-2-4 0,1 10-32,0-8 16,1 11-80,-1-9 16,-1-4 80,0 11-80,2-8-32,0 11 96,-2-11 0,0-3 16,2 12-32,0-9 32,-2 7-16,2 0 0,-2-10 16,0 3-16,2 11-16,-2-3 48,0 0-32,0-11 16,2 4-16,-2 10 0,1-3-16,-1-9 0,0-2 32,1 14-32,0-3 16,0-1 0,1 2 0,-2-12 16,1 11-32,0 2 16,-1-2 0,0 1 0,0-12 16,0 11 0,0 1-16,0 0-33,0-2 17,0-10 32,0 11-32,2-1 16,-2 1 16,1 1-16,-1-12 16,1 10-16,1 2 0,-1-8-16,-1 10 32,0-14 0,3 3-32,-2 11 16,2-10 0,-2 13-16,-1-17 32,2 10-32,-2-5 16,0 8-16,0-9 32,0-4 0,0 16 0,0-5-16,-3-8 0,0 12 0,3-15 16,0 4-16,-4 7 0,1-7 16,-1 11 0,4-15 0,-4 12 0,1-3 32,-8 3-16,9-10 0,2-2-16,-2 3 32,-2 1 0,-5-2 16,9 0-16,0-2-32,-4 4 16,-6-1 0,7 1-16,-1-2 16,4-2-16,-4 4 0,-7 0 16,8 0 0,-7 5-16,10-9 0,-4 3 16,-7 1-32,8-1 16,-9 1-16,12-4 16,-3 10 0,-7-7 16,6-1 64,-6 1 49,10-3-129,-4 2 208,-6-2 64,6 0 48,-7-2 0,11 2-320,-3-11 368,-11 8 0,4-11 1,0 2 15,10 12-384,-13-15 320,1-5-16,0-1-48,2 1-32,10 20-224,-10-19 176,6 4-48,-10-1-48,11 3-16,3 13-64,-13-11 0,9 6 16,-6 2-16,-2-1-16,12 4 16,-10-2 0,-4 2-32,0 0 16,0 11 64,14-11-48,-10 3 144,-1 12-224,8 0-672,-8-1-1441,11-14 2193,0 19-3057,0-19 3057</inkml:trace>
  <inkml:trace contextRef="#ctx0" brushRef="#br1" timeOffset="66355">7370 8859 1808,'0'0'0,"0"0"0,-4 0 577,-5-3-97,6-1-16,-1 1 80,4 3-544,-1-5 641,1 1-49,0-6-64,0 6-128,0 4-400,0-4 304,0-8-63,0 8 31,0-7-64,0 11-208,0-4 192,-3-1-16,0 0-128,-1 1 32,4 4-80,-3-3 32,0-1 0,-7 1 16,8-1-16,2 4-32,-11-1 32,9-1 32,-10 0-32,9 2-32,3 0 0,-12 0 32,1 0-80,2 0 32,-3 0 48,12 0-32,-11 0 0,-1 0 0,0 4 48,0-3-32,12-1-16,-9 0 16,5 3 32,-10-3-48,10 2-16,4-2 16,-14 0 32,5 3-16,5 0 0,-12-2 0,16-1-16,-12 4 16,-1 0-16,3 1-16,-1 6 16,11-11 0,-3 2-48,-10 8 48,11-6-16,-2-1-16,4-3 32,-10 11 16,10-9-64,-4 9 80,2-8-32,2-3 0,-3 10-16,1-6 32,-1 6-48,0-8 48,3-2-16,-2 10 16,2-6-16,-2 6 16,2-6-32,0-4 16,0 13 0,0-12-16,-2 12-16,2-10 32,0-3 0,-4 13 0,4-2 0,-2-8-16,2 13-48,0-16 64,-3 11-64,3 2-16,0 0 0,0 1 64,0-14 16,0 14 0,0 0-16,0-1 16,1 0 0,-1-13 0,3 14-32,0 0 0,-1-1 0,2 3-16,-4-16 48,4 15-16,-2 1-32,1 1 32,-2-1 0,-1-16 16,2 16-32,-1 0-80,0 1-48,0 2 0,-1-19 160,1 19-160,0-1 160,1 2-32,-1-3-16,-1-17 48,1 20-49,3 0-15,0-1-32,0 3-16,-4-22 112,4 23-128,1-3 16,1 1 32,4 0 32,-10-21 48,2 18-16,2 2 32,0 1-32,0 0 16,-4-21 0,4 21 0,0-4 0,-1 0 16,-1-4-16,-2-13 0,3 12 16,-2-1-32,0 1 16,1 0 16,-2-12-16,0 11 0,0 2 16,0-4 0,0 3-32,0-12 16,0 10 0,0 1 0,0-1-16,1 0 0,-1-10 16,1 10-16,1 1 16,-1 1-16,-1-1-16,0-11 32,1 12 16,-1 0-32,1 0 0,-1-2 0,0-10 16,1 13-16,-1-1 16,1-2 0,-1 2 0,0-12 0,0 10-16,0 0 32,0 0-16,2-6 0,-2-4 0,1 12 0,0-8 0,1 7 0,-1-8-16,-1-3 16,1 4 0,2 8-16,-2-12-16,1 10 64,-2-10-32,3 3-16,-2-1 0,1 8 16,-2-7 16,0-3-16,2 3 32,-2 9-16,0-9-16,0 7-32,0-10 32,0 3-128,-2 13-16,-2-2 0,1-2 48,3-12 96,-2 17-32,-1-2 0,1-1 0,-1-1-16,3-13 48,0 14-16,0-4 0,0 3-16,0 0 0,0-13 32,1 11-16,2-1 0,0-6 64,0 0-16,-3-4-32,4 1 48,-1 3 16,1-1 16,0-1 32,-4-2-112,4 0 112,0 3-16,-1-3 16,1 0-64,-4 0-48,4 0 64,0 0-48,-2 0-32,0 0 32,-2 0-16,3 2 16,0 0 0,-2-2 32,0 4-48,-1-4 0,0 0 16,0 2-32,0 0 16,0-2 0,0 3-16,0-1 0,0-2 0,0 4 32,0-4-16,-2 3-32,2-1 16,-3 1 48,3-1-80,0-2 48,0 2 0,0 1 0,0 0 16,0-3 48,0 0-64,0 0 96,0 0 16,0 0-32,0 0 32,0 0-112,0 0 80,1-1 0,1-4 16,0 1-31,-2 4-65,3-3 64,-1 1 0,2 0-32,-2 0 0,-2 2-32,3-3 32,0 1-16,-1-1-32,0 2 0,-2 1 16,3-3 0,0 3-32,-1 0 16,1 0-16,-3 0 32,4 0-48,1 0 0,4 0 16,-5 0 16,-4 0 16,12 2-16,-8 0 16,9 1 0,-1-1 16,-12-2-16,14 3 64,5-1 48,5 1 96,7-3-48,-31 0-160,38 0-32,8 0-769,-5-19-1680,19 15-784,-60 4 3265,0 0 0</inkml:trace>
  <inkml:trace contextRef="#ctx0" brushRef="#br1" timeOffset="102999">16528 8820 1024,'0'0'0,"-4"-3"592,4 3-592,-10-6 480,8-4 1,-2 9-33,1-2 0,3 3-448,-2-1 336,2 1-128,0 0-128,0 0-48,0 0-32,0 0 32,3 3 0,9-3 48,0 2 0,-12-2-80,14 0 33,0 2-17,0-2-32,0 0 48,-14 0-32,15 3 48,1-3 0,2 0 32,-2 0-16,-16 0-64,16-2 48,-1 1 32,1 1 0,-2-2 0,-14 2-80,15-4 96,-1 2-16,-3-1 16,1 0-16,-12 3-80,5-3 96,7 0-32,-7 1-16,7 0-16,-12 2-32,4-4-48,6 4 48,-6-3-16,0 2-48,-4 1 64,10 0 32,-6 0-32,6 0-16,-6 0 80,-4 0-64,9 0-48,-6 0 32,2 0 80,0 0-96,-5 0 32,5 0 32,-1 3-16,-1-3-32,0 1 16,-3-1 0,1 4 0,1-2 16,-1 0-16,-1 1 16,0-3-16,0 3 32,0 1-48,0 6 16,0-7-16,0-3 16,0 11 16,0-8 0,0 8 16,1-8-32,-1-3 0,1 12 16,1 0-64,-1-3 48,4 5 16,-5-14-16,4 14-16,0 0 48,0 3-48,0-3 0,-4-14 16,5 16 16,0 0-32,-1 1 0,0 1 0,-4-18 16,3 18-16,1-1 16,-1 0-16,-2 2 32,-1-19-16,0 17-16,0 1 32,0 0-16,0-2-16,0-16 16,-3 17 32,1 0-112,-2 2 48,2-3-16,2-16 48,-3 17-64,1 1 48,2 1 16,-3 1 0,3-20 0,0 19-16,0-1 0,0-1-16,0 1 32,0-18 0,0 20-16,0-3 16,1 1-16,1 3 0,-2-21 16,1 16 0,0 3-48,1-1 32,-1 0-16,-1-18 32,1 21-32,0-2 32,0 2-16,-1 0 16,0-21 0,0 18-16,0 2 0,0-2 0,0-3-16,-2 0 0,2-15 32,0 14-32,-2 0 16,-1 1-16,0-1 16,3-14 16,0 13-16,-2-1-32,2 2 32,0 0 0,0-14 16,0 13-16,0-1 16,0 2-16,0 2-16,0-16 32,0 15-48,0-1 0,1-1 32,0 3 0,-1-16 16,3 15-16,-2 0 0,1-1-16,-2 0 0,0-14 32,0 13-16,0 0-16,0 0-1,0 0 17,0-13 16,-3 14 0,0 0 0,1 1-16,-1-5-16,3-10 32,-1 14-16,-3 0-32,2 0 32,-1-3-16,3-11 32,-3 12-32,2-2 16,-3-1 16,1-5-16,3-4 16,-2 17-16,2-6 0,-4-1-16,4 2 0,0-12 32,0 5-16,0 7 0,2-1 16,1-9 16,-3-2-16,1 10 16,2-7-48,-2 9 32,2-8-48,-3-4 48,1 11 0,2-8-32,0 11 0,1-3 32,-4-11 0,2 14-16,2 0 16,0-2-32,-2 3-16,-2-15 48,2 15-16,-1 1-32,0-1 32,0-1 16,-1-14 0,1 12-32,-1 2 0,0-1 0,0-1 0,0-12 32,0 13-32,0-2 0,0 0 32,0-1-16,0-10 16,0 4-32,0 10 32,0-10-16,0 9 0,0-13 16,0 4 0,0 9 16,-2-11-16,2 2 0,0-4 0,0 10 0,0-10 16,0 4 0,0 0-16,0-4 0,0 2 16,0 1-16,0 0 16,0 1-16,0-4 0,0 4-16,0-3 32,0 3-48,0 0 16,0-4 16,0 9 0,0-6-16,0 1 16,0-2-16,0-2 16,-2 10-32,2-7 48,0 0-32,0 9 48,0-12-32,-3 0 64,0 0 16,1 0 48,2 0 16,0 0-144,-3 0 112,2 2 0,-3-2-48,0 3-32,4-3-32,-4 0 16,-6 0 0,6 0 0,-9 0-16,13 0 0,-12 2 0,-2-2-16,-3 4 16,-2-1 32,19-3-32,-22 3-16,1 1 16,0 6 0,-2-7-16,23-3 16,-21 4 0,1 0 0,3-3 0,5-1 0,12 0 0,-11 3 0,7 0 16,-8-3 64,12 0 17,0 0-97,0 0 128,0 0 16,2 0 0,2-2 32,-4 2-176,3-1 192,2-2 16,1 2 0,-3-3 16,-3 4-224,2-4 272,0 1 48,-1-2-63,-1 1-81,0 4-176,-3-4 144,-6 2-96,-1-1-16,-3 1 16,13 2-48,-14-1 0,-2 0 0,1 1-32,-1-2 32,16 2 0,-14 0 16,1 0 64,9 0-224,2 4-897,2-4 1041,-25-11-2673,28 14-272,-3-3 2945</inkml:trace>
  <inkml:trace contextRef="#ctx0" brushRef="#br1" timeOffset="88251">13172 8863 512,'0'0'0,"-4"-4"384,-9-1 144,13 5-528,-2-10 592,-11 8 81,11 2-81,-10 0-64,12 0-528,-2 0 352,-2 9-127,-9 3-129,11 1-80,2-13-16,-13 15-16,9 4 48,-13 1 16,5 1 0,12-21-48,-13 23 64,-4 2-16,1 1 0,0-2-16,16-24-32,-15 23 96,3 0 112,0-2 176,2-1 208,10-20-592,-2 20 481,-3-3-818,-26-13-1904,31 16-1184,0-20 3425,0 0 0</inkml:trace>
  <inkml:trace contextRef="#ctx0" brushRef="#br1" timeOffset="88017">12721 8900 1152,'0'0'0,"0"0"0,2-4 688,3 0-47,5-1-97,-4 2-112,-6 3-432,13-3 320,-3 2-112,3 1-80,1 3-32,-14-3-96,14 3 80,3 12-64,-1-3 32,2-3-48,-18-9 0,18 12 33,0-1 31,4 1-64,0 3 16,-22-15-16,23 12 0,-1 1-48,-1 1 96,0 0-48,-21-14 0,18 14-32,1-1 64,-1-1 16,-1-3 16,-17-9-64,15 4 96,0 10-48,-2-12-32,-1 10-80,-12-12 64,10 2-112,2 1 64,-7 8-16,9-11 96,-14 0-32,3 1 96,9 3-32,-8-2 16,8-2 48,-8 3-48,-4-3-80,11 0 128,-8 0 32,1 0-48,0 0 80,-4 0-192,4 0 256,-1 0-48,-1 0 64,1 0 16,-3 0-288,1 0 289,-1 0 127,2 0-208,-2 0-320,0 0 112,0 0-624,-2-1-785,-2-1-544,-7 0-1008,11 2 2961,0 0 0</inkml:trace>
  <inkml:trace contextRef="#ctx0" brushRef="#br1" timeOffset="98712">13814 9269 608,'0'0'0,"0"-3"384,0-1 64,0 4-448,-3-5 448,0 0 49,3 0-1,0 2-48,0 3-448,0-5 432,-2 1 16,0 1-31,2 1-49,0 2-368,-2-3 368,-1 2-144,0-2-16,1-1-16,2 4-192,-3-1 112,-2-1 0,1 0-32,-5 2-16,9 0-64,-3-2 48,-1 0 0,-7 2-48,0 0 48,11 0-48,-12 0 16,1 0-16,-2 0 0,4 4-32,9-4 32,-13 2-32,-1 0 32,0 1 48,0 0-64,14-3 16,-16 4-48,0 0 32,0-1-16,1 1 48,15-4-16,-16 5 0,0-2 0,2 7 0,1-7 0,13-3 0,-12 2 0,2 2 16,0 6-32,6-10 16,4 0 0,-11 4 0,9 6 0,-10-10 0,10 4 0,2-4 0,-3 9 0,-1-6-16,1 1 0,-1 7 16,4-11 0,-2 2-16,-2 2 0,1 8 16,1-12 16,2 0-16,0 4 0,-3 5 32,3-9-32,0 4-16,0-4 16,0 4 0,2 0-16,-1 0 16,3 5 0,-4-9 0,4 3-16,1 1 16,5 6-16,-7-7 16,-3-3 0,5 2 0,5 2 0,-6 0 0,7 8 0,-11-12 0,4 2-16,8 2 16,-8-1 0,8 1-16,-12-4 16,5 10 16,9-7 0,-10 1 0,11 6-32,-15-10 16,5 0 0,8 10-16,-3-6 0,0 5 0,-10-9 16,5 4-16,9 12-16,-8-12 16,6 10-16,-12-14 32,9 10 0,1-6-16,-4 10-16,5-4 48,-11-10-16,4 10 16,1 2-16,0 0 16,-1 2-48,-4-14 32,2 12-16,0-1 0,-1 2 0,-1-9 16,0-4 0,0 16 0,-3-6-16,-1-7 16,-5 13 0,9-16 0,-3 4 32,-7 6-32,6 1 0,-9-8 16,13-3-16,-11 14 0,1-10 0,-2 0 16,2 7-16,10-11 0,-11 0 16,-1 4 0,0-1 32,0 1-32,12-4-16,-11 3 32,1 0 0,0-3 48,6 0 32,4 0-112,-11-2 177,7 1 15,-6-3 16,8 0 0,2 4-208,-4-10 192,-6 8 0,10-3 0,-4-6-16,4 11-176,-4-4 160,1-9-32,-1 9-16,1-8-32,3 12-80,0-6 32,0-6 0,0 7-32,1-6 0,-1 11 0,6-3-16,4-9 0,-6 9 0,8-8 16,-12 11 0,11-2-16,-1-9 0,3 8 0,1-8-16,-14 11 32,15-4-16,-1 0-16,2-1 0,0-5 16,-16 10 16,17-4-48,2 1 48,1-2-16,-1-6 0,3 9 16,-22 2 0,21-5-16,3-5 16,-2 7 32,0-1-16,-22 4-16,24-12-16,-3 9 32,3-8-48,-24 11 32,23-3 0,-23 3 0,23-12 32,-5 2-32,-1-1 48,-3 1 0,-14 10-48,12-11 16,-2 1 16,-5 5 0,5-11 0,-10 16-32,3-11 48,0 8 0,0-11 16,-2 9-48,-1 5-16,1-11 0,-1 5 16,0-6-32,-2 8 65,2 4-49,-3-10-33,-9 7 49,10 0-16,-9 1 0,11 2 0,-4-3 0,-8 0-16,8 2 16,-9 1-32,13 0 32,-4 0-16,-10 0 16,10 0-48,-8 0 0,12 0 48,-3 0-96,-7 4-48,7 0-32,0 8 0,3-12 176,-12 4-176,10 11 16,-8-1 48,7-1-48,3-13 160,-3 17-160,-1 2-16,-6 1-16,10 0 32,0-20 160,-3 24-161,1-2 17,2 1 32,0 0 32,0-23 80,2 24-96,2-2 0,8-3 48,-3-1 0,-9-18 48,12 14-32,0-2 0,3 0 16,1-2 0,-16-10 16,20 4 16,-2 6-16,2-10 48,0 2 0,-20-2-48,21 0 80,-3 0 32,-2 0-32,2-2 64,-18 2-144,15-10 160,0 6 33,-1-6 15,-3 0 32,-11 10-240,12-5 240,-1-10-32,-7 0 16,9-2-32,-13 17-192,4-18 160,9-2-16,-9-1-16,5 2-32,-9 19-96,4-19 64,0 2-32,0 2-16,0 5 0,-4 10-16,3-9 0,0 5-16,-1-8 0,0 10-16,-2 2 32,2-4-48,-1 3-32,0 1-48,-1 0-80,0 0 208,0 2-240,0 9 0,0-1 16,0 1 48,0-11 176,0 15-176,0 0 32,0 1 48,0 3 16,0-19 80,0 19-64,3 0 64,1-3 0,7-2-16,-11-14 16,5 14-16,11-3-16,-2 0 16,1-2-16,-15-9 32,16 11 0,2-7 0,-1 8-17,1-10 34,-18-2-17,16 4 16,-2-2-16,0 1 32,-3-2 0,-11-1-32,11 3 0,0 0 16,-1-3 0,-6 2 0,-4-2-16,12 0 0,-9 0 64,8 0-48,-9 0 32,-2 0-48,5 0 112,-1 0 16,0 0 64,0 0 16,-4 0-208,3-2 224,1-2 16,-1-1-32,-2-6 16,-1 11-224,2-3 208,0-8 17,1 0 15,0 2-16,-3 9-224,2-12 208,0-4-96,1-2-48,-2-1 16,-1 19-80,4-23-32,-2 1 16,0 3-48,1-1 0,-3 20 64,3-17-128,0 4 0,-1 3-48,0 6-32,-2 4 208,1-4-193,0 1 1,-1 2 16,0 1 16,0 0 160,0 0-208,0 0 0,0 4 16,0 5 16,0-9 176,0 5-144,0 10 16,0-1 32,0 3-16,0-17 112,0 14-64,0 3 0,0 0 32,0 2 16,0-19 16,4 17-16,2-3 0,6 0-16,-1-4 32,-11-10 0,13 4-16,2 10 16,3-4-16,2-6 0,-20-4 16,22 12 32,1-9-16,0 1 80,-2 8 48,-21-12-144,21 3 160,-4 1 48,1 0-32,-3-2-80,-15-2-96,12 2-160,-1-2-448,-8 0-833,3 0-816,-6 0 2257,10-2-2737,-10 2 2737</inkml:trace>
  <inkml:trace contextRef="#ctx0" brushRef="#br1" timeOffset="99008">14868 9415 2689,'0'0'0,"2"-4"752,-2 4-752,4-6 608,9-6-47,-2 10-49,2 2-112,-13 0-400,11 0 224,1 3-160,-1 12-32,2-1-32,-13-14 0,13 16-48,1 2 16,0 2-16,3-1-32,-17-19 80,16 20-80,3 3 16,1-1 16,2 1 16,-22-23 32,24 22 0,2-4-32,-1-1 0,0-4 32,-25-13 0,27 16 0,-2-4 0,0 1 32,-1-4-16,-24-9-16,20 3 16,-4 1-16,-4 0 80,-9-2 64,-3-2-144,4 2 208,-3-2 112,-1 0 32,0-1-31,0 1-321,0-5 320,-3 1-96,-2 0-16,-6 0 16,11 4-224,-2-4 176,-1 0-16,-9 2-32,8 2-64,4 0-64,-13 0-112,3 0-400,7 0-528,-10 0-721,13 0 1761,-4 0-2193,-8 0-288,12 0 2481</inkml:trace>
  <inkml:trace contextRef="#ctx0" brushRef="#br1" timeOffset="99245">15263 9435 1392,'0'0'0,"0"-3"897,-9-1-113,9 4-784,-3-3 768,-8 3-15,9-1-113,-10 1-224,12 0-416,-4 2 240,-11 8-144,3-7-16,-2 12-64,14-15-16,-17 13 16,-2-1-16,-3 4-16,-1-3 16,23-13 0,-25 14 32,1 1-32,1 1 32,1 1-32,22-17 0,-22 18-32,4 1 48,0-3-32,4-2 80,14-14-64,-11 13 176,7 0 33,-8-1 63,12 1-96,0-13-176,0 11-304,5-8-737,10 8-1168,3-7-784,-18-4 2993</inkml:trace>
  <inkml:trace contextRef="#ctx0" brushRef="#br1" timeOffset="59371">3694 8895 2096,'0'0'0,"-4"0"945,4 0-945,-4 2 560,-7 2-272,8 10-96,-6-10-96,9-4-96,-4 15 0,-6-2 32,6 5-48,-11 4 32,15-22-16,-12 26-32,-1 3-16,-4 1 48,-2-1-48,19-29 48,-22 30-32,0 2 0,-2 1 96,4 4 112,20-37-176,-21 38 289,4-3 127,5-3-96,8-3-544,4-29 224,-4 25-1249,4 2-1904,0-27 3153</inkml:trace>
  <inkml:trace contextRef="#ctx0" brushRef="#br1" timeOffset="78196">8528 8933 768,'0'0'0,"-11"-4"880,8-1-335,3 5-545,-12-11 544,10 11 48,-1-1 32,0-2 49,3 3-673,-4-1 608,0 1-96,-8 0-160,10 4-128,2-4-224,-11 10 176,8-6-79,-11 8-49,1-3 0,13-9-48,-13 13 48,-2 2-16,-1 3 48,0 2-48,16-20-32,-18 21 32,1 0 0,0 1-64,0 0 112,17-22-80,-16 22 16,3-3 0,2 1 64,7-3-64,4-17-16,-10 15 128,7 1-128,1-1 48,2 3 144,0-18-192,0 18 144,0 0 80,0 1-480,0 0-881,0-19 1137,1 18-2449,3-1-1008,-4-17 3457</inkml:trace>
  <inkml:trace contextRef="#ctx0" brushRef="#br1" timeOffset="59161">3316 8973 1984,'0'0'0,"0"0"0,0-1 865,-2-1-81,2 1-128,0-1-191,0 2-465,2 0 288,0-1-144,8 1-80,-6 0-32,-4 0-32,13 4 32,-1 6-32,1-6 16,3 9-64,-16-13 48,18 9-32,3 5-16,0 1-48,6 1 16,-27-16 80,26 16-144,1-1-16,3-1 48,1 0-32,-31-14 144,31 14-80,-2 1 31,-2-1-15,-6 0 16,-21-14 48,16 14-48,-2-2 16,-9 1 16,5-2 0,-10-11 16,3 10 0,1 0-32,-4-7 16,2 10 0,-2-13 16,0 4 0,0 11 32,0-4-16,0-9 0,0-2-16,0 12 96,0-12 65,-2 3 95,2-1 64,0-2-320,0 0 368,0 0 32,0 0 48,0 0 49,0 0-497,0 0 496,0-2-32,0-1-160,0 0-432,0 3 128,0-11-736,0 8-897,0-11-800,-3 0-288,3 14 2721,0 0 0</inkml:trace>
  <inkml:trace contextRef="#ctx0" brushRef="#br1" timeOffset="77936">8161 8975 2064,'0'0'0,"0"-1"849,2-1-225,-2 2-624,1-3 560,3 2 1,-2 1-81,-2 0-480,3 0 416,-3 0-416,4 0 224,0 4-96,0 6-64,-4-10-64,10 3 16,-10-3-16,3 15 48,9-11 0,-2 13-16,-10-17-32,11 10 64,-11-10-64,14 13 0,3-1 0,0 1 0,2-1 0,-19-12 0,21 12 16,2 1-32,-1-1 32,3 1 0,-25-13-16,26 11 32,-1-1 0,0-6-16,-4 8 16,-21-12-32,26 4 16,-7 9 32,-1-11-48,-6 8 16,-12-10-16,9 3 0,-5 7 16,0-8 112,1 0-15,-5-2-113,0 4 176,2-1-112,-2-1 0,0 1-16,0-3-48,-2 2 64,-1 1 192,1-1 0,-2 0 16,4-2-272,-2 4 272,0-4 0,2 2-32,-4 1-127,4-3-113,-2 2-129,-1 0-351,-1 1-368,0-1-481,4-2 1329,-3 0-1857,-8 0 17,11 0-305,0 0 2145</inkml:trace>
  <inkml:trace contextRef="#ctx0" brushRef="#br1" timeOffset="56674">753 9051 592,'0'0'0,"-11"-4"304,11 4-304,-4-3 336,-10-10 0,11 10 0,0-8 17,3 11-353,-3-5 304,1-6 0,-1 8-16,3-1-48,0 4-240,0-4 176,0 2-16,-3-1-64,3 2-32,0 1-64,0 0 48,0 0-80,0 0 16,0 3-16,0-3 32,2 11-32,0-8 0,2 14 32,1-5 16,-5-12-16,11 4 0,-8 13 0,7-14-32,-5 11 64,-5-14-32,15 4-32,-4 6 32,3-6 0,1-1-16,-15-3 16,18 4 32,1 0-16,1-1 16,2-3 32,-22 0-64,24 0 16,1-2 32,4 0-16,0-2 16,-29 4-48,27-4 64,1 1-16,-4-2 0,-1 1 0,-23 4-48,23-2 16,-1 0 16,-1 2-16,-5 0-16,-16 0 0,16 0 0,-16 0 0,12 0 0,-8 2-16,2 0 16,-2 2 0,-4-4 0,3 5 16,-1 7 0,0-9 33,-2 11 31,0-14-80,0 3 112,0 11 48,0-4 80,0 1 64,1 0-80,3 2-320,-1-1-896,-20-16-865,17 4 1857,10 3-2353,-10-3 2353</inkml:trace>
  <inkml:trace contextRef="#ctx0" brushRef="#br1" timeOffset="56161">1017 9100 272,'0'0'0,"-4"-3"224,-6-8 16,10 11-240,-4-6 304,0-5 16,3 7-16,-2-6-32,3 10-272,-3-1 224,1-9 33,2 8 15,-3-2-16,3 4-256,-2-10 224,2 8-48,-3-2-64,3 0-32,0 4-80,-2-2 80,0 0-32,2 1-16,-4 0-32,4 1 0,0 0 16,-2-2 0,2 2 0,0 0 0,0 0-16,-2 0-16,2 3 32,0 0-16,0-1-16,0-2 16,0 10-16,-2-8 16,2 10 0,-3-10-16,3-2 16,0 14 16,0-11-32,0 12-16,0-2 16,0-13 16,0 11-32,0 3 32,0 0 0,0 2-32,0-16 32,1 16-16,1 1-32,0 1 32,0-3 0,-2-15 16,4 20-32,0-2 16,0-1-48,-1 3 32,-3-20 32,4 15-32,0 4 16,-3-1-16,1 0 16,-2-18 16,0 22-32,1-8 0,-1 9 0,0-2 0,0-21 32,0 20-16,0 1-16,0-4 0,0-1 0,0-16 32,0 18-48,2 0 0,0 1 16,-2-1 0,0-18 32,4 13-32,0 3 0,0-3-16,0-1 16,-4-12 32,4 12-48,0 1 0,0-2 32,1 1-16,-5-12 32,5 12-16,-2 0-16,3 1 32,-3-1-32,-3-12 32,6 12-16,-3-3 0,1 2-16,0-8 16,-4-3 16,3 11-305,-2-10 386,0 3 31,1 0 32,-2-4-144,0 12 16,0-12 48,0 9-16,0-5-32,0-4-16,-3 10 48,0-7-96,-1 1 48,1-1 16,3-3-16,-4 4 16,-6 0 80,10-1-64,-4-1 0,4-2-32,-4 2 0,-6-2 0,10 2 80,-4-2 48,4 0-128,-3 0 48,-1 0 128,0 0-64,0 0 16,4 0-128,-3 0 176,0 0-48,-8 0-48,9 0-16,2 0-64,-12 0 16,8 0 0,-10 0 32,2 0-16,12 0-32,-13 0 16,-1 0-48,0 2 16,1 2-32,13-4 48,-13 4 0,1-2-16,8 1 0,-9-3 80,13 0-64,-3 0 16,-1 0 48,2 0-48,2-2 16,0 2-32,0-3 32,0-1-32,0 0 48,2 0-128,-2 4 80,4-3 32,0-1-80,-1 0-32,2 0 16,-5 4 64,4 0-160,0-2 16,-1 2 80,2 0-16,-5 0 80,5 3-128,5 9 64,-6-8-16,6 8 32,-10-12 48,9 10 0,3-7-48,1 14-16,3-6 32,-16-11 32,16 3-32,3 12 48,-1-12 32,3 1-32,-21-4-16,21 3 32,-1 0 32,1-3 0,-1-2 32,-20 2-96,20-3 64,-3-2 48,-1-6-32,-2 7 32,-14 4-112,9-12 208,-3 7-112,-1-4-16,-2 5-32,-3 4-48,2-4-32,-1 0 16,-1 3 64,-3-1-64,3 2 16,-3 0 32,-8 3 16,8 0 48,-8 0 129,11-3-225,-4 12 176,-7-9-288,9 11-497,-2-10-751,4-4 1360,-4 10-2257,4-10 2257</inkml:trace>
  <inkml:trace contextRef="#ctx0" brushRef="#br1" timeOffset="100175">15860 9060 2209,'0'0'0,"0"-11"736,0 6-16,0 5-720,0-13 721,0 9-1,0 2-176,-3 0-208,3 2-336,0-1 144,0 1-96,0 0-16,0 3 0,0-3-32,2 14 16,1-4 16,8 1-64,-9 3 64,-2-14-32,10 18-48,-6 0-16,2 4 64,-4-1-128,-2-21 128,4 23-80,0 1-48,-1 0-64,-2 1 32,-1-25 160,0 28-208,0 1 32,0 1 32,0 4 0,0-34 144,0 31-112,0 3-16,-2 0 16,2-4 16,0-30 96,-3 30-81,0 2 49,3-5 16,-2-1-16,2-26 32,-3 24-16,3-6 0,0-4 0,0 2 0,0-16 16,0 13-16,0-3 16,1-6 16,2 6 0,-3-10-16,4 3 16,0 0 0,-1 0 32,1 1 16,-4-4-64,5 2 97,-1 1 47,1 0 32,-2-3 32,-3 0-208,6 0 224,-3 2-16,0-2-48,-2 0-32,-1 0-128,0 0 160,0 0 80,0 2 32,-2 1 81,2-3-353,-3 3 368,-1 1 32,0 0 0,2 0-144,2-4-256,0 4-160,0 5-592,0-5-961,2 0-720,-2-4 2433,9 2-2721,-9-2 2721</inkml:trace>
  <inkml:trace contextRef="#ctx0" brushRef="#br1" timeOffset="77481">7689 9379 1152,'0'0'0,"0"-4"560,0-1 33,0 5-593,0-10 640,0 8-16,0-1-32,1 2-143,-1 1-449,3-2 304,0 2-128,0 0-80,1 4-32,-4-4-64,4 10 32,-1-7 0,2 8 0,6-7 0,-11-4-32,4 13 32,8-11 0,-8 10-16,6-9 16,-10-3-32,6 10 32,7-8 16,0 0 32,2 2 0,-15-4-80,17 0 128,0 0 0,1 0-16,2 0 0,-20 0-112,19-4 128,0 0-48,-1-1 48,-1 0-63,-17 5-65,16-13 64,-3 10 0,1-6-16,-4 5-16,-10 4-32,13-3 16,-4-9 0,-5 11-16,8-3 32,-12 4-32,2-3 32,1 1 32,1-2 16,-1 0 16,-3 4-96,4-4 96,-2 0-32,-1 1 32,2-1 16,-3 4-112,1-10 112,1 10 16,-1-4 16,-1-8 0,0 12-144,1-4 144,-1-7 16,0 6 16,0-8 0,0 13-176,-4-4 209,0-7-17,-6 1-32,8 1-48,2 9-112,-11-5 352,6-11-48,-9 5 0,3 0 32,11 11-336,-10-12 80,-1 0 0,-1 2-16,0 0-64,12 10 0,-11-5 16,1-7-16,1 8 0,-3 0 33,12 4-33,-11-4 0,1 0-33,0 2 1,6 2-48,4 0 80,-14 0-128,4 2-144,-1 9-176,0-8-320,11-3 768,-14 19-1185,-1-3-560,-1 4-688,-1 5-896,17-25 3329,0 0 0</inkml:trace>
  <inkml:trace contextRef="#ctx0" brushRef="#br1" timeOffset="61237">4333 9225 688,'0'0'0,"-19"-2"224,1-3 16,-1 0 32,19 5-272,-18-11 304,7 6 16,-1-7-63,2 9-65,10 3-192,-2-12 144,-2 10 16,2-8 0,-1 7 16,3 3-176,-3-6 192,1 1-16,2 2 0,-3 1-32,3 2-144,0-2 80,-2 0-16,-2 2-32,-6 0-32,10 0 0,-4 0 16,-9 2-16,1 2-16,0 6 0,12-10 16,-14 4-32,1 7 16,-1-1-16,2-1 16,12-9 16,-13 11-48,3 0 0,6 1 16,-5 2 0,9-14 32,-3 15-32,0-1 32,-1 1-32,1 1 32,3-16 0,0 14-32,0 0 0,0-1-16,3-2 32,-3-11 16,4 11-48,-1 0 32,1 2 0,1-3-32,-5-10 48,5 10-32,5-6 16,-6 8 0,6-9 0,-10-3 16,5 13 0,9-4 0,-5-6 0,4 8 32,-13-11-32,15 10 0,-1-10 32,0 15-16,1-15-32,-15 0 16,13 4 0,3 6-32,3-8 0,-1 11 0,-18-13 32,17 4-48,1 11 32,-2-12-16,-4 14 0,-12-17 32,13 12 0,-7 2-32,6 3-16,-8 0 16,-4-17 32,3 18-48,1-3-16,-4 1 32,0-4 16,0-12 16,0 15-48,0-4 32,-4 3-16,-8 2-16,12-16 48,-4 14 0,-10 1 0,2 1 16,10-16-240,2 0 224,-11 9 208,8-6-16,-10 8 64,10-8-208,3-3-48,-17 11 64,7-9 32,-2 2 0,2 6 0,10-10-96,-11 3 80,2 1 16,5-1 64,-8-2 0,12-1-160,-3 0 289,-1 0 15,1-1-80,-1-3 96,4 4-320,-3-13 960,0-6-992,3 0 16,2-1-96,-2 20 112,2-15 96,2-1 32,0 1-64,6-1 16,-10 16-80,3-15 64,9-1 16,-8-1 1,11 2-33,-15 15-48,10-13 96,4-5-32,1 1 32,1 0-48,-16 17-48,16-19 48,3 4-16,0-2-32,1 3 16,-20 14-16,21-12 32,-2-3 0,0 1-32,2 1-32,-21 13 32,23-14-48,2 11-32,3-8 32,-1 8 32,-27 3 16,26-4 16,-1-6 0,0 8 16,-3-4-16,-22 6-16,19-5 16,-1-5 0,-1 6-16,-5-8 48,-12 12-48,10-4 32,-6-6 80,0 8-32,-3-1 32,-1 3-112,0-10 160,0 6 16,-3-6 48,-8 6-48,11 4-176,-11-13 128,1 9-32,-3-10-16,-2 10-32,15 4-48,-14-11 48,0 7-16,0 0-32,1 0 16,13 4-16,-12-4-16,0 1-48,2 2 0,0 1-48,10 0 112,-11 0-192,1 12-32,0 0 32,-2 1-48,12-13 240,-3 14-272,-12 3 0,11-1-80,-10 3 47,14-19 305,-4 22-272,-7-1-16,8 4 64,3 2-64,0-27 288,0 26-288,0 3-48,2-4-1,2 1 33,-4-26 304,11 25-256,-6-3 64,10-1 48,-2 0 0,-13-21 144,15 20-96,0-2 16,2-1 16,1-5 32,-18-12 32,16 12-16,-1-9 0,1 7 64,-1-10 64,-15 0-112,14 0 144,1-1 96,0-4 32,0-8 16,-15 13-288,15-10 336,-1-3-31,-2-3-17,2 3 32,-14 13-320,11-18 288,1-2 0,-2 0 0,-5-1-80,-5 21-208,11-19 225,-8-1 15,3 0 0,-2 1 80,-4 19-320,2-25 256,-1 1-32,0 4-64,1 3-80,-2 17-80,1-11 64,0 2-32,-1 4-16,0 1-16,0 4 0,2-3-16,-1 1 0,0 1-16,1-1-48,-2 2 80,1-1-144,-1 1-64,1 0-64,1 4-16,-2-4 288,4 11-288,0-7 16,0 10-1,-1 0 33,-3-14 240,4 13-240,2 6 0,-3 1 16,2-1 0,-5-19 224,4 18-192,-1 2 0,1 0 0,0 4 48,-4-24 144,4 22-177,0-1 33,8-4 32,-10 0 32,-2-17 80,13 15-64,-3-4 48,2 1 0,-3-10 16,-9-2 0,6 4 32,5-2 48,-7-2 16,5 0 64,-9 0-160,4-4 209,8 0 31,-8-9 112,7 1-48,-11 12-304,4-10 288,7-2-64,-8 0-32,8-3-16,-11 15-176,2-18 176,3 1 65,5 0-17,-6-3 16,1 1-16,-5 19-224,10-22 208,-7 0-32,2 0 0,-2 2-32,-3 20-144,5-17 64,0 1-32,0 12-32,-1-1-16,-4 5 16,4-3-16,-1 2-160,0 1-112,-2 0-96,-1 0 384,1 11-400,-1 3 47,0 5 65,0 4 32,0-23 256,-2 25-224,2-4 32,-3 2 48,3 1 0,0-24 144,0 22-128,0 0 0,4-1 16,11-5 32,-15-16 80,14 14-48,3-2-16,0-8 48,3 12 16,-20-16 0,20 2 48,1 1 80,1 2 112,-3-5 64,-19 0-304,24 0 352,-2-2 0,0-1-80,1-1-208,-23 4-64,22-5-384,-3-7-816,-3 8-993,-1-8-192,-15 12 2385,0 0 0</inkml:trace>
  <inkml:trace contextRef="#ctx0" brushRef="#br1" timeOffset="87565">12409 9409 1136,'0'0'0,"-3"-4"560,-1 0-31,0-6-1,4 10-528,-5-1 592,3-3 32,-2 2-63,0 0-113,4 2-448,-3-2 256,3 2-128,0 0-80,1 0-48,-1 0 0,6 0 0,4 4 0,-5-1 32,10 8-16,-15-11-16,11 0 16,3 3 0,0 7-16,1-10 0,-15 0 0,16 4 0,3 0 0,3 0 16,-1-2 16,-21-2-32,23 0 0,-1 0 16,1 0 0,1-2 48,-24 2-64,24-4 80,0-1-48,-2-6 16,1 6-48,-23 5 0,19-12 16,-1 10 16,-6-9 0,0 9 16,-12 2-48,4-3 80,1-1 48,-1-2 32,-4 3 48,0 3-208,0-4 209,0-1-33,-1-5 48,-3 6-48,4 4-176,-10-9 176,6-3 0,-12 1-32,0-1 0,16 12-144,-15-14 128,-3 0-16,1-2 128,-3-2-16,20 18-224,-21-18 257,1 1 15,0 2-144,-2 0 0,22 15-128,-20-12 64,-1 9-80,2-1 16,-1 4-96,20 0 96,-20 2-80,1 17-288,-1 3-529,1 3-656,19-25 1553,-19 32-2337,-2 2-1184,21-34 3521</inkml:trace>
  <inkml:trace contextRef="#ctx0" brushRef="#br1" timeOffset="76996">7913 9271 240,'0'0'0,"-2"0"48,-2 0-32,1 0 0,-8 0 16,11 0 32,0 0-64,-3 0 80,1 0 80,0 0 32,-1 0 48,3 0-240,-3 0 288,3 0 32,-2 0 48,0 0 33,2 0-401,-3-1 448,3-3 0,-2 0 16,2 1-32,0 3-432,0-6 433,0 1-33,0 1 144,0-1-32,0 5-512,0-11 513,0 10-81,0-2-192,0 0-32,0 3-208,-3-2 112,3 1-16,-3-1-64,1 2 0,2 0-32,-2 0 16,-2 2 32,0 2-16,-6 0-256,10-4 224,-2 9-192,-9-5-32,9 5 16,-8-5 208,10-4 0,-4 10 0,-5-8 0,4 8 0,1-7 32,4-3-32,-11 4 32,9 0-32,-1-1 32,0 1 0,3-4-32,-4 2 32,0 2-16,1-2 16,-1-2-32,4 0 0,-4 0 0,1 2 0,1-2-16,-1 3 32,3-3-16,-4 2 16,2 1 16,0 1-16,-8-1-32,10-3 16,-3 10 16,-7-6-16,8 8 0,-2-9 16,4-3-16,-4 15-32,2-11 16,-2 10-32,1-2 32,3-12 16,-3 12-48,3 1-48,0-1 16,0 0-64,0-12 144,0 13-112,3 1-16,1 0 15,0 0-15,-4-14 128,5 15-128,7-1 32,-8-1 0,7 3 16,-11-16 80,6 13-32,3 3 16,-5 1 0,8-2 16,-12-15 0,3 14-16,8-1 16,-7-9 0,9 11-16,-13-15 16,4 3 0,8 12 0,-7-11 16,7 7 0,-12-11-16,6 4 16,6 6-16,-6-8 16,8 2 0,-14-4-16,13 4 48,2-1 32,0 0 16,2-3 48,-17 0-144,18 0 112,-1 0 1,3 0-1,-5 0 0,-15 0-112,16 0 112,1-1 0,-5-1 0,1 1 16,-13 1-128,10-1 144,-5 0 16,6-1-32,-7 0 32,-4 2-160,4-2 160,-1-1 32,1 2 32,-2-2 16,-2 3-240,2 0 305,-1-2-17,-1 1-32,0 1-144,0 0-112,0 0-288,0-1-465,0 1-719,-3-1-833,3 1 2305,-11-4-3906,11 4 3906</inkml:trace>
  <inkml:trace contextRef="#ctx0" brushRef="#br1" timeOffset="87175">12551 9248 864,'0'0'0,"-18"-1"528,18 1-528,-14 0 560,-3 0 17,4 0-1,9 0-48,4 0-528,-4 2 416,-5-2-79,6 3-65,1-3-64,2 0-208,-3 0 144,0 0-16,2 0-32,1 0-48,0 0-48,0 0 80,-3 0-32,3 3-16,-3-3 0,3 0-32,0 2 16,-2 1 0,-1 1 16,3 1-16,0-5-16,-2 11 16,-1-7 16,1 12-48,-1-2 32,3-14-16,-3 13-16,0 4 0,-1-1 0,1 4-16,3-20 32,-3 23-32,0-1-32,3 2 16,0 1-16,0-25 64,0 22-80,4 2 16,7 0 0,1-3 32,-12-21 32,13 25-32,2-4 32,-1-3-32,3-1 32,-17-17 0,20 14-16,-2-2 16,0-1 16,-3-7 0,-15-4-16,15 13 32,0-11 32,-3 1 32,0 1 64,-12-4-160,11 3 224,-6-3 64,6 0 96,-7 0 17,-4 0-401,6 0 432,-2-3 0,2-2-48,-2 1-64,-4 4-320,3-5 224,1-6-288,1 9-416,-2-2-576,-3 4 1056,4-10-1793,-2 8-448,4-2-352,-6 4 2593</inkml:trace>
  <inkml:trace contextRef="#ctx0" brushRef="#br1" timeOffset="202856">11216 9356 448,'0'0'0,"-3"-1"48,-1-2-16,4 3-32,-4-4 32,0 1 32,0-7 16,2 6 32,2 4-112,0-5 160,-2-5 32,2 6 64,0-1 16,0 5-272,0-5 368,0-5 49,0 7 47,0-3 64,0 6-528,0-10 576,0 8 49,-3-2 47,0 0-48,3 4-624,-3-3 464,-1 0-111,-6 1-145,8-1-112,2 3-96,-3-1 128,-1-1-96,-6 2 64,10 0-96,-3 0 80,3 0-80,-3 0 16,0 3 48,-1-3-48,0 3 0,4-3-16,-4 2 32,1 1-48,3-1 48,0-2-32,0 2 48,0 1-16,0-3 0,0 4 0,0-4-32,2 2 16,-1 2 16,1-2-48,0 1 48,-2-3-32,4 4 48,-4 0-16,2 6 16,0-8-32,-2-2-16,1 12-16,-1-9 48,0 11 0,0 0-16,0-14-16,-3 15 16,-1 2 0,0 1-16,2 1 16,2-19-16,0 19 0,0 1 0,0-1 0,0 2 48,0-21-48,2 18 16,2-1 32,7 0-16,-7-1-16,-4-16-16,5 16 64,7-4-32,-10 1 48,1-9 0,-3-4-80,3 12 80,-2-10 48,-1 8 33,0-7-1,0-3-160,-2 3 208,-8 0-16,7 1 32,-8 0-48,11-4-176,-4 10 144,-9-10-48,10 4-64,-10 5-16,10-5 0,-7 8-16,8-8 16,-2 8 16,4-12-32,-3 3 0,3 10 16,0-11 16,1 11-32,-1-13 0,3 2 16,1 2 16,1 7-16,-1-11 16,-4 0-32,11 3 64,-8 1 0,2-1 64,6-1 32,-11-2-160,2 0 176,1 0 65,1 0 31,0 0 32,-4 0-304,3-2 336,-3-1 0,2 0-32,-2-1-64,0 4-240,0-4 257,0 0-129,0-7-176,0 7-721,0 4 769,0-6-2417,0-4-1665,-2 4-896,2 6 4978</inkml:trace>
  <inkml:trace contextRef="#ctx0" brushRef="#br1" timeOffset="80638">10047 9284 4850,'0'0'0,"0"0"0,-2-4 1040,-2-6-464,1 7-223,3 0-161,0 3-192,4-1 96,6 1 0,1 0-48,-1 11 0,-10-11-48,15 3 16,4 14-16,5-2 0,6 3 16,-30-18-16,32 20 0,4 2-16,2-1 0,-3 1 0,-35-22 16,35 20-16,-2 3 32,-1 0-48,-2 1 16,-30-24 16,31 22-16,0-1-16,-1-1 32,0-5 0,-30-15 0,28 19 16,-4-4-32,-2-4 32,-6 1-16,-16-12 0,13 4-16,-10 0 16,0 7 32,-1-11-32,-2 0 0,1 0 16,-1 2 0,0-2 0,0 0 32,0 0-48,-3 0 80,1 0-16,-2 0 0,2 0 16,2 0-80,-2 0 96,-2 0 32,4 0 48,0-1 16,0 1-192,-2-1 208,2-1 0,-2 1 33,2 0-17,0 1-224,-3-2 272,3 1-64,0 0-272,-2 0-448,2 1 512,0-2-1153,-3 0-832,-1-3-528,-5 0-464,9 5 2977,0 0 0</inkml:trace>
  <inkml:trace contextRef="#ctx0" brushRef="#br1" timeOffset="80839">10524 9288 2545,'0'0'0,"-3"0"1344,-12 4-655,3 10-241,12-14-448,-11 17 464,-3 1-80,1 5-96,-3-1-48,16-22-240,-15 25 144,-3 0-79,1 0-33,0 2 0,0-3-32,17-24 0,-21 25 0,2 1 16,1-2-32,-1-2 64,19-22-48,-19 23 80,1-5 160,0 2 192,1-3 128,17-17-560,-12 17 432,1 2-1312,-1-4-4434,12-15 5314</inkml:trace>
  <inkml:trace contextRef="#ctx0" brushRef="#br1" timeOffset="61591">5532 9306 2209,'0'0'0,"0"-4"656,1 2-32,-1 2-624,3-3 624,0 2-127,1 1-161,0 0-192,-4 0-144,10 4 80,-6 6-32,8-6-64,-1 10-80,-11-14 96,12 12-160,1 0-48,1 5-80,3-2-1,-17-15 289,16 20-320,3 1 32,1 0 80,2 2 64,-22-23 144,21 20-112,2-2 32,1 2 16,-3-3 16,-21-17 48,22 16-48,-3 2 16,-2-3 0,1-1 16,-18-14 16,15 13 0,-1-4-16,0-5 16,-4 8 32,-10-12-32,10 3 32,-6 1 32,7-1 96,-7 1 16,-4-4-176,5 0 224,0 0 16,1 0-80,-2 0-16,-4 0-144,5 0 64,5-1 16,-7 1 16,2-1 16,-5 1-112,5-4 161,0 3-1,5-2 48,-6 2 16,-4 1-224,12 0 208,-7 0 80,7 0 16,-8 0-16,-4 0-288,4 0 128,1 0-416,-1 0-528,-2 0-721,-2 0 1537,0 0-1841,0 0 81,0 0 1760</inkml:trace>
  <inkml:trace contextRef="#ctx0" brushRef="#br1" timeOffset="58696">2848 9557 352,'0'0'0,"-4"-1"256,4 1-256,-4 0 208,-5 0 48,9 0 128,-4 0 128,4 0-512,0 0 577,0 0-81,0 0-176,0 0-208,0 0-112,4 0 96,0 0-64,8 3-16,-1 1 0,-11-4-16,14 10-32,1-8 16,1 2 0,1 8-16,-17-12 32,20 2-16,1 2 0,3 6 0,1-10 0,-25 0 16,23 0 16,1 0-32,-1 0 32,-4-2 16,-19 2-32,16-2 48,-3-2 80,0 0 32,-1-6 80,-12 10-240,9-14 321,3 2 47,-3-4 0,-3 0-16,-6 16-352,10-14 320,-8-3 0,0-1 0,-2-2-15,0 20-305,0-21 336,-4 3-16,-8 3 0,1-3-32,11 18-288,-14-17 272,-3-1-96,-1 3-48,-2 2-64,20 13-64,-20-11 16,-1 6-16,-1 3-80,-3 2 0,25 0 80,-26 2-176,-2 14-512,1-2-336,1 4-513,26-18 1537,-24 18-1953,-19-16 336,27 17 97,16-19 1520</inkml:trace>
  <inkml:trace contextRef="#ctx0" brushRef="#br1" timeOffset="80278">8958 9461 496,'0'0'0,"0"-4"192,0 4-192,0-2 224,0-1 64,0-1 16,0 1 16,0 3-320,0-3 320,0 1-15,-2 0 15,2-2 0,0 4-320,-2-4 352,-1 0-16,3-1 48,-3 0 33,3 5-417,-2-5 464,-2 1 48,1-6-48,0 7-64,3 3-400,-4-5 321,1-5-49,-1 6-64,-6-6-32,7 6 0,3 4-176,-11-5 96,10 0 0,-10 1-16,9 1-32,2 3-48,-3-4 32,-1 0 0,-1 1-16,-4 1 0,9 2-16,-3-2 32,-1 2-16,-7 0 0,9 3-32,2-3 16,-12 4 0,9 7 0,-9-8-32,9 12 32,3-15 0,-11 14-16,9 0-32,-2 2 16,1-1-48,3-15 80,-4 17-96,4 1-16,0 0 0,0 3 16,0-21 96,0 18-80,2 5 32,0-1 16,-2-22 32,3 23-32,-3-23 32,4 23-32,1-1 0,5-2 0,-7-3 32,-3-17 0,11 13 0,-1-1 32,-1 1-32,4-4 0,-13-9 0,14 10 16,2-6-32,1 9 32,2-11-16,-19-2 0,16 3 16,1 0-16,0 0 16,-1 0-16,-16-3 0,17 2 16,-2-2 16,2 0-32,-3 0 48,-14 0-48,14 0 16,0 0 64,-3 0 16,0-2 0,-11 2-96,9-4 176,-5 0 0,8 0 0,-7-1 16,-5 5-192,12-12 144,-10 7 16,9-10 17,-9 5-1,-2 10-176,4-11 176,0-1-32,0 0 32,0-5-48,-4 17-128,4-16 128,0 0-32,-1-2-32,0 2-32,-3 16-32,4-16-16,-1 6 32,-2 6-32,1-2 32,-2 6-16,0-4 16,0 0 0,0 0-16,0 3-32,0 1 32,-2-2-48,0 2 0,-2 0 16,-8 4-32,12-4 64,-2 4-48,-10 7-48,12-11 96,-4 4-64,-8 12-64,12-16 128,-3 13-96,-7 3-32,8 1-32,-2-1 16,4-16 144,-2 16-193,2 1 17,0-3 32,1 3-32,-1-17 176,11 16-176,-1-1 0,3-1 16,2 1 64,-15-15 96,19 14-80,0-2 64,6 2 16,0-1 0,-25-13 0,26 10 16,1-7 16,-1 11-16,-3-12 16,-23-2-32,23 3 32,-2 0 32,-3-3 48,0-1 64,-18 1-176,14-3 224,0-3 32,-1-3 32,-2-3-15,-11 12-273,4-11 256,9-3-32,-12 0 0,-1-4 0,0 18-224,0-20 224,-2-2-16,-11-1-16,2-2-48,11 25-144,-11-30 128,-1-5-16,-3 0-15,-1-2-1,16 37-96,-16-38 64,1 5-48,-3 1-32,1 5-16,17 27 32,-18-24-32,1 2-16,0 6 0,-1 1-16,18 15 64,-16-3-81,-1-2-79,3 3-32,14 2 192,-14 3-256,14-3 256,-17 9-224,3 4 64,-3 3 16,3 4 48,14-20 96,-9 22-96,4-1-48,-6 3 32,9 0-64,2-24 176,0 26-128,-3 1 0,3 2-1,0-2 33,0-27 96,4 25-48,10-1 0,1-4 32,5-3 48,-20-17-32,22 16-16,6-3 32,3-1 0,-1-3-16,-30-9 0,33 4 32,-3 8 0,-2-9 16,-4 0 33,-24-3-81,22 0 96,-1 0 0,-2-1 16,-3-4 48,-16 5-160,14-9 160,-4 5 16,-5-12 0,6 3-48,-11 13-128,4-16 128,0-1-32,0-4-48,-1-4 16,-3 25-64,4-26 32,0-3 0,0 0-16,-1-1 16,-3 30-32,4-28-16,0 3 16,0 0 16,0 4-32,-4 21 16,2-21 0,2 6-16,1 1 0,0 5-16,-5 9 32,9-4-96,-5 0 16,1 0-16,4 0-48,-9 4 144,4-1-128,9 1 16,-1 0 16,6 2 16,-18-2 80,21 3-48,2-1 32,4 2 0,-1 7 0,-26-11 16,26 3 0,0 8-32,0-1-32,-1 4-16,-25-14 80,25 15-64,1 1 16,-3 3 16,1 0 0,-24-19 32,22 18 16,-3 2-32,-4-2 32,-3-1-32,-12-17 16,4 18 0,0-1 0,-2-1 0,-2-1 16,0-15-16,-2 16 0,-10 1 16,-1-4 0,-3 1 0,16-14-16,-19 12 16,-3 0 0,-2-2 0,0-7-16,24-3 0,-24 13 0,0-10 16,3 1 0,0 6 16,21-10-32,-18 0 32,1 0 16,1 0-32,3-1 16,13 1-32,-13-5 32,2-1 16,7 1 0,-10 0-16,14 5-32,-4-5 64,1-5 0,-1 5-16,0-6 0,4 11-48,-2-4 48,0-7-64,0 7 16,2-1 16,0 5-16,0-10 0,0 9 16,0-3-16,0-6 16,0 10-16,0-1-16,0-3 0,0 1 16,0 2-48,0 1 48,0 0 32,0 2-80,0-2 48,2 11-208,8-6-497,-6 8-895,5-9-1121,-9-4 2721,10 13-3730,-10-13 3730</inkml:trace>
  <inkml:trace contextRef="#ctx0" brushRef="#br1" timeOffset="58320">3044 9386 1072,'0'0'0,"-3"-4"400,-7 0 32,10 4-432,-3-11 513,-7 7 95,8-7 16,-8 7-96,10 4-528,-4-11 385,2 10-145,-9-3-128,9 2-48,2 2-64,-4-2 64,0 2-48,-7 0 0,8 0-16,3 0 0,-11 0-16,9 3 0,-2 0 16,-6-1 16,10-2-16,-3 4 16,1 0 0,0 0 16,-1-3 0,3-1-32,-2 3 0,-1-3 0,0 3-16,3-1-16,-1 2 0,1-4 32,-4 4-80,1 8 0,-1-1-32,-6-1-16,10-10 128,0 13-144,-4 4 16,-6 1-33,7 2-31,3-20 192,-4 20-224,3-3-32,-2 0 0,0 1 16,3-18 240,0 16-224,2 1 16,3 3 48,5-4 16,-10-16 144,5 17-144,9-3 47,-1-1-15,2-1 32,-15-12 80,16 11-80,3 2 0,-1 2 0,1-3 16,-19-12 64,17 14-48,-1 1-16,-2 0 32,2 2 0,-16-17 32,3 4-176,7 9 272,-6-3 32,8-6-48,-12-4-80,3 15 48,8-5 32,-8-7 16,9 11 176,-12-14-272,2 2 321,9 2 95,-7 0 32,7-4 16,-11 0-464,5 0 480,10-4-111,-3-6 47,4-1 624,-16 11-1040,29-20-16,1 2-144,-7-1-304,-8 6-96,-15 13 560,12-11-929,-6 1-319,-2 5-49,0-5-15,-4 10 1312,0 0 0</inkml:trace>
  <inkml:trace contextRef="#ctx0" brushRef="#br1" timeOffset="61788">5921 9332 848,'0'0'0,"-3"-1"624,0 1-80,3 0-544,-4 0 497,3 0-1,-4 5-80,-4 5-128,9-10-288,-4 10 176,-9 0-96,3 4-48,0 6-48,10-20 16,-12 21-16,-2 1-48,-1 3 0,-2-4 16,17-21 48,-20 22-64,2 3 32,0 2 64,-1-3 128,19-24-160,-16 25 256,1 1 129,4-3-49,1-1-432,10-22 96,-3 23-977,-27-23-1200,30 0 2177</inkml:trace>
  <inkml:trace contextRef="#ctx0" brushRef="#br1" timeOffset="99674">15543 9485 3217,'0'0'0,"0"-4"720,0 4-720,-3-12 465,3 8 31,0 0 16,0 0 0,0 4-512,0-3 384,0 2-176,0 1-143,0 0-65,0 11-33,-4-7 17,-5 16-32,6-2-16,3-18 64,-3 19-16,0 4-80,0 1 0,3 0-32,0-24 128,0 22-96,2 1 0,3-6 32,8-1 32,-13-16 32,11 17 0,3-3 0,1 1 0,3-1 0,-18-14 0,21 13 0,-1-10 0,2 1 0,-1 5 16,-21-9-16,23 0 32,-2 0 16,1-1 80,-3-3 48,-19 4-176,20-11 256,-4 0 49,-1-2-1,-3-2 0,-12 15-304,5-15 304,6-1-16,-8-3 16,2 2-16,-5 17-288,1-24 289,-1-2-33,-4-4 0,-11 1-32,15 29-224,-15-30 144,-6-1-48,-5 1-32,-4 1-64,30 29 0,-32-25 32,2 4-80,0 7-32,0 10-256,30 4 336,-28-2-769,1 4-367,1 14-625,-2 2-512,28-18 2273,-25 27-3025,25-27 3025</inkml:trace>
  <inkml:trace contextRef="#ctx0" brushRef="#br1" timeOffset="57503">1935 9378 512,'0'0'0,"-4"-1"320,-8-1 48,12 2-368,-2-2 352,-2 0 48,0 1 33,1 1-17,3 0-416,-3 0 336,1 0-112,2 0-112,0 3-64,0-3-48,1 2 32,2 0-16,0 2 16,8-1 0,-11-3-32,3 4 32,8-1 0,-8 0-32,11-1 16,-14-2-16,14 0 32,0 0 16,1 0 0,5 0-16,-20 0-32,21-2 16,1 2 0,-1-4-16,-21 4 0,23-4 0,-23 4 0,22-2 16,1-2 16,-2 2-48,-1 1 16,-20 1 0,19 0-16,-1 0-32,-2 3 48,-3 7-48,-13-10 48,10 4-48,-4 8 16,4-10-16,-6 2 16,-4-4 32,3 17 0,3-14-48,-2 11 48,-4-14 0,2 4 16,-2-4-16,2 4 64,-1 0 80,0-4 32,1 0 32,-2 0-208,0 0 225,0-1-17,0-1 16,0-10-32,0 6-32,0-8-16,0 5-32,-3 5-16,3 4-96,0-4 80,-3-6 0,3 8-32,-2-2 16,2 4-64,0-4 48,-2 0-16,2 0-16,-2 3 48,2 1-64,0-2 80,-4 0 0,4 2 0,0 0-224,0 0 144,0 0-432,0 4-448,0-1-593,-2 1-112,2-4 1585,0 4-1696,0-4 1696</inkml:trace>
  <inkml:trace contextRef="#ctx0" brushRef="#br1" timeOffset="100775">16418 9420 1056,'0'0'0,"-5"-4"512,-5-5-16,6 5 49,4 4-545,-11-4 608,11 3 80,-4-2-63,0 3-113,4 0-512,-12 0 352,11 3-192,-11 10-48,0-1-64,12-12-48,-10 13 64,-3 3 16,-2 3-96,1 5-32,14-24 48,-14 27-64,0 0-64,1 2 80,1 0 16,12-29 32,-13 27-32,3-1-16,6-4 16,-6-2 16,10-20 16,0 20-16,0-2 16,0-2 0,0-1 96,0-15-96,2 12 160,2 0 112,6-3 128,-6-6 17,-4-3-417,10 4 400,-7 6-128,9-10-384,-2 0-833,-10 0 945,5 0-2465,10 0-816,-15 0 3281</inkml:trace>
  <inkml:trace contextRef="#ctx0" brushRef="#br1" timeOffset="62431">6262 9478 496,'0'0'0,"0"0"0,-2 0 304,2 4 0,-3-4 112,3 0 96,0 0-512,1 0 529,3 0-65,8-2-96,-1 0-144,-11 2-224,13-3 144,2 1-32,2-1-48,1-1 16,-18 4-80,19-1 32,0 0 48,0 1-32,1 0-32,-20 0-16,20 0 32,0 0-32,-3 0 16,-1 0 0,-16 0-16,14 2 0,-5 1 0,-3-3 16,6 3-16,-12-3 0,4 2 16,1-2 32,0 2 33,-1-2-1,-4 0-80,4 0 112,1 0 32,-1 0-32,1-1 32,-5 1-144,4-2 160,1-2 0,6 0 0,-9-8 64,-2 12-224,5-12 144,5 3 16,-6 3-48,1 1-64,-5 5-48,5-3 80,0-1-64,-2 0 0,0 1 0,-3 3-16,3-2 0,-2 1 0,0 1-16,-1 0 0,0 0 16,0 2-16,-2 0 0,-1 11-16,0-1-64,3-12 96,-3 11-400,-1 0-384,0-7-689,-28-5-432,32 1 1905,0 3-1536,0-3 1536</inkml:trace>
  <inkml:trace contextRef="#ctx0" brushRef="#br1" timeOffset="100536">16045 9455 2289,'0'0'0,"0"-3"800,0 3-800,2-4 640,3-6-80,5 7 97,0 0-65,-10 3-592,11-4 448,0-1-176,0 1-128,3 0-64,-14 4-80,14-1 32,1 1-16,0 2-16,-1 8-16,-14-10 16,15 2-32,-1 11 16,1-2-48,0 4-16,-15-15 80,15 15-64,-1 2 0,1 4 0,-1-4 64,-14-17 0,12 18-16,-1 1-16,-1 0 64,2-3-32,-12-16 0,12 15 0,-2-4 0,3 0-32,-1-8 32,-12-3 0,11 14 0,0-11 0,-1 9 16,0-9 0,-10-3-16,3 2 16,10-2 32,-9 0 32,7 3 64,-11-3-144,5 0 241,5 0 31,-6 0 48,7-2-32,-11 2-288,4-2 272,1-2 0,-2 1-16,1 0-16,-4 3-240,4-2 273,-3 0-113,1 0-192,-2 0-305,0 2 337,0-2-752,-3-2-464,-7 0-481,6-5-304,4 9 2001,-11-4-2625,11 4 2625</inkml:trace>
  <inkml:trace contextRef="#ctx0" brushRef="#br1" timeOffset="83242">11045 9551 2257,'0'0'0,"0"-4"1136,0-2-15,0 6-1121,-3-9 1040,0 6-192,1-1-191,-1 1-241,3 3-416,-3-6 256,-1 4-80,0-1-64,1 2-48,3 1-64,-4-1 64,-6 0-16,10 1-32,-4 0 16,4 0-32,-4 0 16,0 0 0,2 0-16,0 0-16,2 0 16,0 0-16,0 0-32,0 0 0,0 2-32,0-2 80,0 2-96,2-2 16,8 3 0,-6 0-16,-4-3 96,14 2-96,-3-2 32,3 4 0,2-2 32,-16-2 32,19 4-48,3 0 16,5-1-16,0 1 16,-27-4 32,31 3-16,-4 1 0,4-1 48,-1-3-32,-30 0 0,31 0 0,-4 0 16,-2 0-32,-2 0 16,-23 0 0,19-2 16,-2 0 16,-3-2 16,-3 2 16,-11 2-64,5-4 80,4 3 48,-7-1 48,0 1 64,-2 1-240,0-1 224,-4 1 16,-8 0 1,-1 9-225,13-9-16,-18 12-705,-5 4-2000,0 3-1617,23-19 4322</inkml:trace>
  <inkml:trace contextRef="#ctx0" brushRef="#br1" timeOffset="57808">1947 9692 368,'0'0'0,"0"-1"240,0-2 64,0 3-304,0-1 400,3-2 128,7 0 17,-6-1-97,-4 4-448,14-5 288,-3 1-128,1 3-112,2 0-48,-14 1 0,16 0 0,-1 3-48,0 7 0,0-6 0,-15-4 48,14 12-80,-2-9 32,2 12-32,-4-3 16,-10-12 64,11 12-64,1-10 16,-1 10 16,0-10 0,-11-2 32,11 3-16,1 1 16,-1-1-32,0-3 32,-11 0 0,12 0 0,1-1 48,1-9 64,0 0 64,-14 10-176,14-5 224,-2-10 0,0 5 0,-3 0 0,-9 10-224,5-10 256,4 0 17,-6 0 15,1 6-48,-4 4-240,3-13 176,0 11 32,0 0-80,-2 0-112,-1 2-16,3 0-192,-2 0-368,3 0-321,-1 0-367,-3 0 1248,3 3-1345,1 0 81,-4-3 1264</inkml:trace>
  <inkml:trace contextRef="#ctx0" brushRef="#br0" timeOffset="144998">12509 10972 400,'0'0'0,"-2"-2"224,0 0-112,-9 0 32,11 2-144,0-2 128,-3 1 16,-1 0-32,0-1-16,4 2-96,-3 0 80,1 0-32,0 0 16,2 0-64,-3 0 32,3 0-32,0-1 64,-3 0-16,3 1 0,-2-2 0,2 2-48,0 0 48,0 0 0,0 0 16,0 0-16,0 0-48,0 0 48,0 0 16,0 0 0,0 0 49,0 0-113,0 0 128,1-2 16,0 2 16,1 0 16,-2 0-176,1-2 144,0 2-32,1 0-16,-1-2-16,-1 2-80,1 0 64,1-2-16,-2 0-16,1 2 0,-1 0-32,3-1 32,0-1 0,1 2-16,-1-1 0,-3 1-16,1 0 0,3 0 0,0-1-16,0 1 16,-4 0 0,10-1-16,-6-1 16,6 2 0,-6-1 16,-4 1-16,9-1 0,-5 1 0,8 0 0,-9 0-48,-3 0 48,12 0-16,-9 0 0,8 0-16,-10 0 16,-1 0 16,4 2-16,0 1 0,-1-1 16,-1 1 0,-2-3 0,3 2 16,-1-2-16,1 0-16,0 2 16,0-2-16,0 4 32,3-4 16,4 0-32,-10 0 0,5 0-16,7 0 0,-6 0-48,8 0 64,-14 0 0,12 0-16,-1-2 16,0 0 16,2 2-32,-13 0 16,5-2 0,9 2-16,-10 0 0,10 0 16,-14 0 0,5 0-16,7 0 0,-6 0 16,8 0-16,-14 0 16,9 0-16,1 0 32,-6 0-32,2 2 48,-6-2-32,10 0 16,-6 0 0,0 0-16,7 0 0,-11 0 0,3 0 0,8 0-32,-7 0 48,8 0-16,-12 0 0,9 0 0,3 0 0,-1-2 16,1 0-16,-12 2 0,14-1 0,0-2-16,1 1 0,2-1 16,-17 3 0,14-4 0,2 4 0,-3-4 0,0 2 0,-13 2 0,11-2 0,-5 2-16,6-2 16,-8 2-16,-4 0 16,11-1 16,-8 0-32,1 1 32,6 0-16,-10 0 0,2 0-16,2 0 0,0 0 0,1 0 16,-5 0 0,4 0 32,1 0-32,0 0 0,0 0 0,-5 0 0,9 0-16,-4 0 16,0 0-16,6 0 16,-11 0 0,4 0 0,1 2 0,7-2-16,-7 2 16,-5-2 0,13 0-32,-8 4 16,6-4 16,-7 0 16,-4 0-16,12 2 0,-8 0 16,8-2-16,-9 0 0,-3 0 0,13 0-16,-10 0 16,8 0 0,-5 3-16,-6-3 16,12 0 0,-2 0 0,1-2-16,0 1 16,-11 1 0,11 0 0,2-4 0,-3 4 32,3-2-16,-13 2-16,9-2 16,-5 2-16,8 0-16,-10 0 16,-2 0 0,3 0 16,1 0-16,0 0 0,-1 0 0,-3 0 0,5 0-16,-1 0 16,-2 2 0,1 0-16,-3-2 16,4 0 16,-1 4-32,1-1 16,-1-1 16,-3-2-16,4 3-48,0-1 32,0 1 0,0-3-16,-4 0 32,6 0 0,3 0 0,-6 0 0,2 2 0,-5-2 0,10 0 16,-6 0 0,1 0-16,6 0 0,-11 0 0,4 0 0,6 0 0,-7 0 0,3-2 0,-6 2 0,10 0 16,-6-1 0,5-1 0,-5 0 0,-4 2-16,10-4 0,-6 0 0,6 2 16,-6-2-16,-4 4 0,13-2-16,-4-2 48,-3 0-32,6 0 0,-12 4 0,4-4 0,6 0-32,-6 3 32,1-1 0,-5 2 0,10-1 0,-8 1 0,2 0-16,1 0 0,-5 0 16,4 0 0,-1 0 0,1 0 0,0 0 0,-4 0 0,3 0 0,1 0 0,0 3 16,0-3-16,-4 0 0,4 0 16,0 0-16,2 0 16,4 0 0,-10 0-16,4 0 0,7 0 0,-1 0 0,1-2 0,3 1-16,1-3 16,1 1-16,0 1 16,0 0 0,-2 0 0,-2 0 0,-1 0 0,-11 2 0,11-1 0,0 0 0,-6-1 0,6 1 0,-11 1 0,3 0 0,8 0 0,-9 0-16,2 0 32,-4 0-16,4 0 0,-1 3 0,1-1-32,0 2 32,-4-4 0,3 2-16,-2 0 16,1 0-16,0 2 0,-2-4 16,4 3 0,-1 0 0,0 1 16,0 0-16,-3-4 0,3 4 16,-1-1-16,2-1 0,1 0-16,-5-2 16,11 2 16,-8 2-16,1-4 0,0 2 0,-4-2 0,10 0 0,-8 2 0,2-2 16,0 3-32,-4-3 16,6 0 16,-1 2-16,-1-2 0,0 0 0,-4 0 0,5 0 0,-1 3 0,1-1 16,-1-2-16,-4 0 0,3 0 16,1 3-32,-1-3 16,1 0-16,-4 0 16,2 2-16,1-2 32,-1 2-16,0-2 0,-2 0 0,1 0 0,0 0 16,1 0 0,-1 0-16,-1 0 0,0 0 32,2 0-32,-1 0 0,0 0 0,-1 0 0,1 0 0,-1 0 16,2 0-32,-1 0 32,-1 0-16,1 0 0,1 0 0,-2 0 0,0 0-16,0 4 16,0-2-16,0-2 0,0 0 16,-4 3 0,0-2 32,1 2-32,-1 0 0,4-3 0,-10 2 16,7 2-32,-1-1 0,0 10 16,4-13 0,-3 1 0,-7 3 16,10 0-16,-3-1 0,3-3 0,-2 2 0,-1 1 0,3-1 0,-2-2 0,2 3-16,0-3 16,0 0-16,0 3 16,0-3 0,0 2 16,0-2-16,0 0-16,0 0 32,0 2-16,0-2 0,1 0 0,0 0 16,1 0-16,-2 0 0,1 0 16,1 0 0,-1-1 0,2 1 32,-3 0-48,1-1 32,1-1 48,0 0 0,0-2 0,-2 4-80,1-4 64,0 0 0,1-2-16,1-3 0,-3 9-48,2-4 32,0-6 0,0 6-16,0 0 16,-2 4-32,2-4 16,-1-2 0,2-5 0,-2 7-32,-1 4 16,1-4 0,1 0 0,-1 0 0,0 1 16,-1 3-16,2-3 0,-1-1-16,-1 1 16,2-1-16,-2 4 16,1-3-16,0 2 16,2-2 0,-2 2-16,-1 1 16,3-2-16,-1 1 48,2 0-48,0-1 0,-4 2 16,5-1-16,5-1 0,-8 1 16,3-1 16,-5 2-16,12 0-16,-9-2 16,8 2 0,-8 0-16,-3 0 16,11 0 0,-8-2-16,8 1 32,-7 0-16,-4 1 0,10-2 16,-7 1-16,9 0-16,-8 0 16,-4 1 0,9 0-16,-5 0 16,6 0 0,-6 0-16,-4 0 16,6 0 0,5 0 0,-9 0 0,2 0 0,-4 0 0,6 2 0,0-2-16,-3 3 16,0-3 0,-3 0 0,6 0 16,-1 0 0,-1 0 0,2 0 0,-6 0-16,4 0 0,2 0 0,-1 0 0,5 0 0,-10 0 0,4-2 0,6 1 0,-6 0 16,6 0 0,-10 1-16,4 0-16,8-1 16,-9 1 16,9 0-16,-12 0 0,3-1 16,8-1-16,-9 1-16,1 1 16,3 0 0,-1 0-16,-2 0 32,1 0-32,-4 0 16,3 0 0,0 0 16,0 0-16,1 0 0,-4 0 0,4 3-16,0-3 0,2 0 16,4 0 16,-10 0-16,4 0 0,8 0 0,-7 0 0,9 0 16,-14 0-16,10 0 0,-1 0 32,2 0-32,-6 0-16,-5 0 16,12-2-16,-7 2 16,7 0 16,-8 0-32,-4 0 16,5 0 16,0 0-16,-1 0 0,1 0-16,-5 0 16,5 0 0,1 0 0,-3-1-32,7 0 32,-10 1 0,3-2 0,2 2 32,6 0-32,-7 0 16,-4 0-16,10-1 0,-6 0-32,1 0 32,4 1-16,-9 0 16,4-2 0,6 2 16,-6 0-16,6-1 0,-10 1 0,4 0 0,7 0-16,-7 0 16,6 0 0,-10 0 0,4-1 0,1 0 0,5 1 0,-7 0 0,-3 0 0,4 0 0,0-2 0,0 2 16,0 0-32,-4 0 16,6 0 0,-2 0 0,7 0-16,-8 0 16,-3 0 0,12 0-16,-7 0 16,5 0-16,-6 0 16,-4 0 0,4 0-32,7 0 48,-7 0-32,6 0 32,-6 0 0,0 0-48,1 0 16,0 0 0,-5 0 16,5 0-16,1 0 0,-1 0 16,4 0 0,-9 0 0,4 0 16,6-1 0,-6 1-16,6-1 0,-10 1 0,4-3 0,5 0 0,-5 2 0,0 1-16,-4 0 16,10 0-16,-6 0 16,7-1 0,-8-1 32,-3 2-32,3 0 32,3-1-32,-2 0 0,0 1-16,-4 0 16,4 0-16,0 0-16,1 0 16,-1 0 0,-4 0 16,4 0 16,-2 0 0,1 0-16,1 0 16,-4 0-16,5 0-16,-1 0 0,0 0 16,5 0-16,-9 0 16,4 0 32,7 0-48,-8 0 0,8 2 16,-7-2-16,8 0 32,-8 0-16,7 0 0,-11 0 0,5 0 0,8 0-16,-8 0 0,8 0 16,-13 0 0,3 0 0,9 0 16,-7 3-32,6-3 16,-11 0 0,4 1 0,7-1-32,-7 0 32,8 3 0,-12-3 0,4 0-16,1 0 0,6 0 16,-9 0 16,-2 0-16,11 0 0,-8 0 16,2 0 16,4 0-32,-9 0 0,5 0 0,4-1 0,-5-1 0,6 2 0,-10 0 0,4 0 0,7-1 0,-5 1-16,4 0 16,-10 0 0,6 0-16,6 0 0,-8 0 16,7 0 0,-11 0 0,5 0 16,6 0 0,-8 0 0,2 0-16,-5 0 0,6 0 0,-2 0-32,0 0 32,0-1 0,-4 1 0,4 0 0,-1 0 0,0 0 0,0-2 0,-3 2 0,2-1-32,0 1 32,1-1 16,-1 1-32,-2 0 16,3-2 32,0 0-32,-1 2-32,2 0 32,-4 0 0,4-2 0,0 2-16,0 0 32,0-2-32,-4 2 16,5 0 0,0 0 0,-2-1-16,1 1 16,-4 0 0,4 0 0,0 0 0,0 0 0,0 0-16,-4 0 16,2 0 0,1 0 16,-1 0-16,-1 0 0,-1 0 0,1 0 0,1 0-32,1 0 64,-2 0-32,-1 0 0,3 0 0,-3 0 0,3 0 0,-1 0 0,-2 0 0,3-2 0,1 1-16,-2 0 16,1 0 0,-3 1 0,4-2-16,0 2 16,0-1 16,1 1 0,-5 0-16,10 0 16,-6-1-32,0-1 16,6 1 0,-10 1 0,2-1 0,4 0 0,-3 0-16,2 0 0,-5 1 16,4-2 0,-1 0 0,0 0 16,0 2-32,-3 0 16,2 0 0,1 0 0,-2 0 16,1 0-16,-2 0 0,1 0 16,2 0-16,-1-1 0,1 0 0,-3 1 0,4-2 0,6 2 0,-7 0 0,8-1-32,-11 1 32,2-1 0,0 0 16,9 0-16,-8-1 16,-3 2-16,5-2 0,7 0-16,-10 1 16,4-2 0,-6 3 0,9-2 16,-6-1 0,2 0 16,0-1 16,-5 4-48,5-3 32,0 1 0,-2-2-16,1-1 0,-1 2 16,-2 0-32,0 2 16,1 0-16,-2 1 0,0-1 0,0 1 64,0 0 32,-3 3 144,3-3-240,-2 3 353,-1 9 63,0-10-96,3 13-432,0-15 112,0 13-1057,0 1-2176,0-14 3233</inkml:trace>
  <inkml:trace contextRef="#ctx0" brushRef="#br0" timeOffset="151022">14159 11478 256,'0'0'0,"0"0"32,-2-2 32,2 2-64,-2-3 64,-1 0 16,-1-1 48,2 0 16,2 4-144,-3-3 144,1-1 16,2 0-32,-3 0 16,3 4-144,0-3 144,-2 1 16,2-2 0,0 1 0,0 3-160,-2-4 128,2 0-31,0 1 31,-4 1 0,4 2-128,0-3 128,0 2 32,0 1-32,0-2 0,0 2-128,2 0 112,0 0 0,-2 0 0,0 0-16,0 0-96,0-1 80,0 1 0,0 0-32,0 0 16,0 0-64,0 0 48,0 0 0,0 0 0,0 0-32,0 0-16,0 3 32,0-2 0,2 2 0,2-3 0,-4 0-32,3 2 64,2 1 0,5 0 16,-5-3 16,-5 0-96,12 3 81,-1-1 15,-1-2 16,2 3 32,0-3-16,-12 0-128,14 0 128,1 3 48,1-3-48,-16 0-128,15 0 144,-15 0-144,20-1 128,-1-2-48,-1 1 32,3-2-16,-21 4-96,18-4 48,1 1 32,-1 1-16,-3-1-16,-15 3-48,14-1 32,0-1 16,-3 1-32,-1 0 0,-10 1-16,4-2 32,7 0 0,-9 2-32,2 0 32,-4 0-32,4 0-16,-2 0 16,0 0 16,2 0-32,-4 0 16,2 2 16,-1 1 0,0-3-32,1 3 16,-2-3 0,2 0 16,-1 1-32,0 2 32,-1-3-16,0 0 48,2 0-16,-1 0 16,2 0 48,-1 0-47,-2 0-49,2 0 64,2 0 0,0-2-16,0 0 16,-4 2-64,3 0 16,3-2 16,-1 1-32,-2 0 0,-3 1 0,4-2 16,0 0 0,-2 2 16,-2 0-16,0 0-16,2 0 16,-2 0 0,0 0-16,0 0-16,-2 0 16,-2 0 0,2 4 16,2-4-16,-3 0 16,0 2 16,-1 0-16,0 0 0,4-2-16,-4 3 48,1 0 32,-1-1-16,1 1 64,3-3-128,-2 11 64,-1-8-672,0 8-961,-25-12-2481,28 1 4050,0 0 0</inkml:trace>
  <inkml:trace contextRef="#ctx0" brushRef="#br0" timeOffset="150185">14302 11473 384,'0'0'0,"0"-4"176,0 4-176,0-6 160,2 2 0,-1-2-16,0 2 16,-1 4-160,0-4 160,0 0 16,0 0 0,0 2-48,0 2-128,0 0 144,0-2-48,0 0-16,0 2 1,0 0-81,0 0 80,0 0-32,0 0 16,-2 0 0,2 0-64,0 0 80,0 0 32,0 0 48,0 0 16,0 0-176,0 0 192,0 0 16,0 0 16,0 0-16,0 0-208,1 0 160,0 0-32,1 0-48,-1-1-32,-1 1-48,0 0 48,0 0-16,0 0 1,0 0-1,0 0-32,0 3 16,0-1 16,0 3-16,-1-3-16,1-2 0,-3 3 32,0 1-16,3 0 16,0-4-32,-2 12 16,-1-12-16,1 4 16,2 0-16,-2-3 32,2-1-32,0 3 16,0 0 16,0-1 16,0 2-32,0-4-16,0 2 32,0 0 0,0 2-16,1-2 0,-1-2-16,1 2 16,0 1 0,1-1 16,1 1-16,-3-3-16,3 4 16,-2 0-16,0 5 16,1-9 0,-2 0-16,1 5 0,-1 4-48,0-9-16,0 10-16,0-10 80,0 3-64,0 8 48,2-8 0,-2 1 16,0-4 0,2 3 16,-2 8-16,0-10 16,0 3-16,0-4 0,0 11-16,2-10 48,-1 3-32,-1-4 0,2 4 0,-2-4 0,1 4 16,0 8-16,1-12-16,-2 3 32,0-3-16,1 12-16,1-12 16,-2 3 0,1 9 32,-1-12-32,1 2 16,-1 9 16,2-8-16,-1 1-32,-1-4 16,1 10-16,1-7 0,-1 2 32,0 5-32,-1-10 16,1 3 0,0 9-16,-1-9 16,0 0 0,0-3 0,2 14-16,-2-14 48,0 3-48,0 7 32,0-10-16,0 2 0,0 0 16,0 3-32,0-5 16,0 3 32,1-1-32,0 0 32,1-2 16,-2 0-48,1 0 48,2 3-16,-1-3 0,1 2 16,-3-2-48,3 3 16,0-3-16,-2 2 0,0 1 0,-1-3 0,2 2 16,-1 2-32,0 0 16,-1-1-16,0-3 16,0 11 0,0-9 0,0 1-32,-2 7 16,2-10 16,-3 2-16,0 2-16,1 6 48,-1-8-32,3-2 16,-2 3 0,0 7 32,2-10-48,0 10-16,0-10 32,0 3 0,-3-2-16,3 3 16,0 0 16,0-4-16,0 9 0,0-5-16,1 0-16,-1-4 32,2 4 0,-1 6 0,0-8 0,0-2 0,-1 0 0,2 2 0,0 1 0,-1-3 32,0 4-48,-1-4 16,2 3 16,0-1 0,0 2-32,-1-2 32,-1-2-16,1 4 0,1-1 0,0-1 32,-2-2 0,2 2 0,-2-2-32,2 3 32,-2 0-32,0-1 32,0 2-64,0-4 32,0 2 0,0 2 0,-2-2 0,-2 2 32,4-4-32,-2 3-16,-2 1 16,0-1-16,0 0 16,4-3 0,-3 2 16,1 2 0,-1-4 0,0 0 16,1 2-48,2-2 48,0 4-32,0-2 0,0-2 0,0 2 16,0 0-16,1-2 16,-1 0-16,1 0 0,1 0 0,-1 0 16,2 0-16,-3 0 0,1 0 16,1 3 0,0 0-32,1-3 32,-3 0-16,3 2 0,1 1 0,-2-3-16,0 2 16,-2-2 0,2 2-32,0 1 16,0 0 32,0 0-32,-2-3 16,2 1 0,-2 2 0,1 0 32,1-3 0,-2 0-32,1 2 64,-1-2-16,1 0-32,-1 0 48,0 0-64,0 0 0,0 3 0,0-3-32,0 0 32,0 0 32,0 0-16,0 0 16,0 0-16,0 0-16,0 0 16,0 0-16,0 0 48,0 0-32,0 0 32,-2 0 16,2 0-64,-3 0 16,1 0 16,0 0-32,-2 0 0,4 0 0,-4 0 0,-8 0 32,10 0-48,-9 0 0,11 0 16,-4 0 0,-8 2-16,9-2 32,-8 2-16,11-2 0,-4 3 0,-9 0-16,9-3 0,-10 12 0,14-12 16,-4 0 0,-7 0 16,7 3-16,0-3 16,4 0-16,-10 3 0,8-1-16,-1-2 16,1 0 16,2 0-16,-4 4 32,1-6 0,0 2-16,3 0-16,-3 4 16,3-4-16,-3 0 16,-1 2-32,1-2 32,0 0-16,3 0 0,-4 4-16,0-4 16,-6 0-16,7 0 0,3 0 16,-3 0 16,-1 3 0,-1 0 0,2 0 0,3-3-16,-3 3 0,0 0 0,0-1-16,3 2 32,0-4-16,0 0 16,0 0 0,0 0-32,2 0 0,-2 0 16,1 0-16,3-2 0,-1 0 32,1 2-16,-4 0 0,3-2-16,0 2 16,-2-1 0,-1 1-16,0 0 16,2 0 32,-2 0 0,0 0-48,0 0 32,0 0-16,0 0-32,-2-1 48,2 1 0,-3 0-48,3 0 32,-2 0 0,-2 0 0,2 0 0,0 0 64,2 0-64,0 0 16,0 0 0,0 0 16,0 0-80,0 0 48,0 0-16,2 0 16,2-3 32,-4 3-32,4-10 48,1 10-48,5-4 0,-6 0 32,-4 4-32,10-2 0,-7-1 0,10 2-48,-8-1 0,-5 2 48,11 0-16,-6-1 32,9 1-16,-8-1 48,-6 1-48,13 0 32,1 0-32,-3 0 16,3 2-32,-14-2 16,12 4 0,2 6 0,0-10-16,3 0 32,-17 0-16,15-2 32,3 2-32,1-4 48,0 0-48,-19 4 0,17-2 16,0-9 32,-1 10-16,-1-2 0,-15 3-32,10 0 16,-5-2-32,5 1 80,-10 1-32,0 0-32,1 0 16,0 0 48,-1 0-32,0-1 16,0 1-48,0-2 32,0 2-16,0 0-16,-2 0 0,2 0-16,0 0 48,-3 0-48,3 0 16,0 3-16,0-3 48,0 0 0,0 0 17,0 0-49,1 0 96,1 0 16,0 0 0,3-1 0,-5 1-112,3 0 64,1-3 16,0-1-32,-1-1 0,-3 5-48,4-4 48,-1 0 48,1 3-16,-1-2 0,-3 3-80,1-3 80,0-1-48,-1 1 64,0 3-32,0 0-64,0-1 80,-3 1 0,-1 0-32,-6 0 0,10 0-48,-2 0 32,-1 1-192,-1 2-624,0-3-817,4 0 1601,-3 0-2289,-8-1-640,11 1 2929</inkml:trace>
  <inkml:trace contextRef="#ctx0" brushRef="#br1" timeOffset="184021">3274 12289 1024,'0'0'0,"0"-1"224,0 0-48,0 1-16,0 0-160,0 0 192,2 4 112,1 6 1,2-5-33,-5-5-272,11 16 176,-1-1-96,2 2-32,2 2 0,-14-19-48,15 18 32,1 1 16,-1-2 16,0 0 0,-15-17-64,15 17 96,0-1 16,0-1 0,1 0 0,-16-15-112,14 12 112,2 2 0,-1-1 16,0-1 0,-15-12-128,14 11 112,1-8 17,-2 11 15,-2-10 48,-11-4-192,9 10 208,-4-7 32,5 1 16,-7 0 0,-3-4-256,3 9 272,-3-9-16,1 3-16,-1-1 17,0-2-257,0 0 224,0 3-16,0-3 0,0 2 0,0-2-208,-1 0 224,1 0 0,-3 2-96,0 1-368,3-3 240,-2 0-864,-1 3-769,1-3-352,-1 0 496,3 0 1489,-5 0-1824,5 0 1824</inkml:trace>
  <inkml:trace contextRef="#ctx0" brushRef="#br1" timeOffset="184237">3558 12306 1616,'0'0'0,"-10"0"320,6 3-128,-10 7-15,14-10-177,-3 3 224,-11 14 32,5-3-32,-1 2-64,10-16-160,-11 18 80,-1 0-32,1 1-16,0 3 0,11-22-32,-13 20 80,-1 2 32,-1-3 48,-1 1 64,16-20-224,-19 20 320,1 3 81,0-2 95,-1 2-272,19-23-224,-16 24-1008,-11-21-2338,27-3 3346</inkml:trace>
  <inkml:trace contextRef="#ctx0" brushRef="#br1" timeOffset="189738">7767 12368 1456,'0'0'0,"-1"-1"480,1 1-207,0 0-273,-3 2 208,3 2 64,1 6 160,2-7 80,-3-3-512,12 11 480,-10-2-143,13 5-161,-3 0-64,-12-14-112,15 14 80,4 3 16,2-1-32,0-1 32,-21-15-96,21 16 80,1-1-16,1 2-32,-1 0-128,-22-17 96,21 19-112,-1-2 32,-1-1 16,-19-16 64,20 15 224,-20-15-224,19 13 272,0 0 16,-1 0 16,-4-2-176,-14-11-128,16 10 128,-3 0 0,-4-6 32,1 8 1,-10-12-161,5 2 224,6 2 32,-7-2 0,0 0 0,-4-2-256,4 0 288,-2 2 0,0-2 16,-1 0 17,-1 0-321,0 0 224,0 0-112,0 0-609,-3-1-831,3 1 1328,-4-1-2305,1-1 112,-1-2-464,4 4 2657,0 0 0</inkml:trace>
  <inkml:trace contextRef="#ctx0" brushRef="#br1" timeOffset="209505">12029 12396 400,'0'0'0,"-4"-3"64,0 2-32,-6-2 16,10 3 64,0 0-112,-4-2 176,1 1 80,-1 0 32,-6-1-32,10 2-256,-2 0 224,-3-1-48,-4 1-32,6 0-15,3 0-129,-3 0 160,-1 3 96,3-3 16,1 0 48,0 0-320,0 0 368,0 0-64,0 0 0,0 0 1,0 0-305,0 0 272,0 0-16,0 0-32,0 0 0,0 0-224,1 0 224,1-2-32,-1 2 0,0-1 0,-1 1-192,2 0 193,-1-1-49,2-1-32,-1 2-64,4 0-16,5 0 16,1 0 0,2 0-16,-14 0-32,18 4 32,4 0-32,4 0 0,4-1 16,-30-3-16,31 11 16,3-10 0,1 3 32,1 0-32,-36-4-16,31 5 48,2-2 16,-4-1 16,0 1 16,-29-3-96,25 3 64,0-3 16,-2 0 32,-4 0-16,-19 0-96,17 0 128,-6-2 0,-1-2 48,-7 2 80,-3 2-256,4-3 337,-3-2-17,-1 1 0,0 0-64,-4 0-112,-6 0-48,6 2-32,-11 0-64,15 2 0,-11 0 0,-4 0 16,-1 4-32,0 8-256,16-12 272,-14 10-1393,-1 1-1696,1 2-1281,14-13 4370</inkml:trace>
  <inkml:trace contextRef="#ctx0" brushRef="#br1" timeOffset="208942">12109 12442 416,'0'0'0,"0"0"0,-3-10 144,-1 6 0,3-10 16,-3 10 16,4 4-176,0-4 208,2-5 112,0 6 80,-1 0 33,-1 3-433,1-4 416,2 0-96,-2 3-96,1 0-48,-2 1-176,1 0 80,0 0 0,1 2-48,-1 2 0,-1-4-32,0 15 32,0-3-16,0 4 0,0 2 0,0-18-16,0 21 64,0 0-32,1 3 48,0-1-32,-1-23-48,1 24 48,0 2 16,2 0-32,0-1 16,-3-25-48,4 26 48,-2 0 0,2 0 1,-2 3-1,0-1 0,-2-2-32,2-1 32,-2-3-16,0-22-32,0 20 16,0 2 16,-2-2-16,2 1-16,0-21 0,-3 18 32,3 1-16,0-2 16,-3 0 0,3-17-32,-2 16 48,2-3 32,-2 1-16,2 0 16,0-14-80,0 10 48,-3 2 16,3-1-32,-3-1 32,3-10-64,0 12 32,0-3 16,-2 1 0,2-6-16,0-4-32,0 14 48,0-10 0,0 7 16,0-8 48,0-3-112,0 9 112,1-5 32,0-1 16,1 0 0,-2-3-160,1 4 192,-1-1 33,0 0 47,0-3 80,0 0-352,0 0 400,0 0 48,-3 0-48,-1 0-31,4 0-369,-12-3 272,8 0-64,-10 1-48,5-2-16,9 4-144,-13-4 112,-1 0 0,0-6-48,-1 8-16,15 2-48,-14-4 48,-2 2-32,1-2 16,3 3-32,12 1 0,-13-2 0,2 2 16,0 0-16,1 0 0,10 0 0,-11 0 0,1 0 0,1 2-16,5 0 16,4-2 0,-12 3 0,8 1-16,-5 0 32,6-2-32,3-2 16,-2 3 16,2 2-16,0-3-16,0 0 16,0-2 0,0 3 0,1-3 16,2 2-16,2 1 16,-5-3-16,9 2 0,-4 1 16,11 1 16,-4-2-32,-12-2 0,13 2 16,4 2-16,1-1-16,2 0-32,-20-3 48,20 3-16,2 0-80,2-1 16,1 1 32,1-3-32,1 0 80,-1 0 32,0 0-32,-26 0 0,26 0 16,-1 0 32,-3 0-64,0 2 48,-22-2-32,15 0-16,-3 4-32,-9-2 32,0 2-48,-3-4 64,1 3 0,-1-2 32,-2 3 32,-8-2-32,10-2-32,-4 3 64,-11-3 32,4 3-16,-1-3 96,12 0-176,-13 0 64,2 1 16,0-1 16,0 0-32,11 0-64,-3 0 160,-7 0-15,6 0 15,3 0 0,1 0-160,-3 0 160,3-1-144,0-3-448,1 0-833,-1 4 1265,5-4-2289,7-8-784,-12-17 799,3 20 210,-3 9 2064,0 0 0</inkml:trace>
  <inkml:trace contextRef="#ctx0" brushRef="#br1" timeOffset="189946">8109 12420 1120,'0'0'0,"0"-1"336,0 1-336,-3-3 368,3 1 113,-2 0 159,2 0 144,0 2-784,0-2 785,-3 2-209,0 0-224,-1 0-208,4 0-144,-13 4 32,3 8-240,-5-1 16,-2 7 16,17-18 176,-23 21-96,-2 3 192,-4 3 16,0 5 32,29-32-144,-29 34 144,0 5-176,0 2-1393,3-1-1808,26-40 3233,0 0 0</inkml:trace>
  <inkml:trace contextRef="#ctx0" brushRef="#br1" timeOffset="181480">895 12510 432,'0'0'0,"-2"0"64,-9 0-48,9-1 0,-2 1 16,4 0-32,-3 0 48,-1 0 16,0 0 48,1-2 16,3 2-128,-2-1 128,2 0 0,-3-1 0,3-1 16,0 3-144,0-2 160,0 0 16,0-2 0,0 2 0,0 2-176,0-2 209,0-1-17,0 0 48,0 1 0,0 2-240,0-2 192,1 1-32,2 1-48,0 0-48,-3 0-64,2 0 32,1 4 0,1 0-16,-1 5 0,-3-9-16,10 4 0,-6 7 16,7-9 16,-1 2 0,-10-4-32,5 12 48,9-10 32,-3 0 48,1 0 32,-12-2-160,16 0 160,0 0 49,2 0-49,0-1 16,2-2 0,1-1-32,-1 0-16,0-1 0,-20 5-128,20-5 128,0-4-16,-2 5-16,-1 0 0,-17 4-96,15-3 64,-3 0-16,-8 1-16,6 1-16,-10 1-16,2 0 16,0 0-32,0 3 32,-1 0-16,-1-3 0,0 11 0,0-7 32,-3 9 16,-1-2 32,4-11-80,-10 11-192,8 6-880,-9 0-593,9 2-1184,2-19 2849,0 0 0</inkml:trace>
  <inkml:trace contextRef="#ctx0" brushRef="#br1" timeOffset="180545">1111 12674 688,'0'0'0,"-4"-14"112,4 14-112,-12-11 128,8-3 16,-5 2 80,6 8 96,3 4-320,-3-12 432,-1 8 33,-6-6 15,7 7-96,3 3-384,-4-4 320,1 0-80,-8 2-80,9-1-16,2 3-144,-4-2 145,-6-1-17,8 1 16,-1 1-16,3 1-128,-2-1 112,-1-1-32,3 1 16,0 0-16,0 1-80,0-2 64,0 1 32,0 0 0,2-1-16,-2 2-80,1-3 128,2-1-16,1-1 32,0 0 0,0 0 0,-1 1-16,0 1 0,1 1-48,-4 2-80,2-4 65,2 4-49,-1 0-32,-1 0-1,-2 0 17,1 4-48,2 8-16,-2-8 32,1 11-16,-1-1 16,-1 0 0,2-1 32,0 1-16,-2-14 16,0 15-32,2 1 16,0 1 0,-2 3 0,0-20 16,3 18-16,0 3 16,1 0 0,0 1 0,-4-22 0,4 24 0,-1 0 0,3-3-16,-2 0 32,-4-21-16,3 17 0,0 1 0,3 1 0,-2-1 16,-4-18-16,3 19 0,-1-2 0,-1-1 0,-1 2 0,0-18 0,0 18 16,0-2-16,0 0 16,0 2-16,0-18 0,-3 13 16,1 1 0,2 1 0,0-4 16,0-11-32,0 13 32,0-3 16,0-7-32,1 11 48,2-10 16,-1 6 49,1-8 63,1 2 0,-4-4-192,2 4 224,2 0 48,0-2-32,0-2 48,-4 0-288,3 0 272,1 0-16,0 0-15,0 0-65,-4 0-176,4 0 128,2 0 16,-3 0-48,1 0 0,-4 0-96,4 0 80,0 0 16,-2 0-16,-1 0 0,-1 0-80,1 0 80,1 4-640,-1-1-1537,-1 1-736,0-4 2833,-4 4-3810,4-4 3810</inkml:trace>
  <inkml:trace contextRef="#ctx0" brushRef="#br1" timeOffset="186208">4129 12594 832,'0'0'0,"0"-4"224,0 0-64,0 4-160,-2-6 160,2 2 96,-4 0 128,1 2 113,3 2-497,-4-2 512,-5-1-64,5 0-128,-6 2-112,10 1-208,-3-1 176,-6-1-32,6 2 49,-8 0 47,11 0-240,-4-1 256,-9 1-16,9-2-48,-8 2-96,12 0-96,-4 0 48,-8 0-16,8 0-16,-8 0-16,12 0 0,-4 0 32,-9 0 16,3 0-32,0 3 16,-1-1-16,11-2-16,-11 2 16,0 2-16,0-1 32,7 0-16,4-3-16,-12 0 16,9 1-16,-1 2 0,-1 0 0,5-3 0,-4 3-16,1 1 0,1 5-16,-1-5 0,3-4 32,-4 12-48,1-2 16,1 1 16,0 1-16,2-12 32,0 12-16,0 1-16,0 3 0,1-1 16,-1-15 16,5 16-16,7 0 0,-8-4 32,13 2 0,-17-14-16,14 14 0,2 0 16,1-1-32,2 0 0,-19-13 16,19 12-16,1 1 0,2 0-16,-1 1-16,-21-14 48,22 17-32,-3-1-16,-1 2 64,-1 0-16,-17-18 0,14 15-16,-3 3 16,-1-1-32,-6 1 48,-4-18-16,4 16 16,-2 2 0,-2-3 16,0-2 0,0-13-32,-4 13 80,-8-1-16,8-2 64,-13 0 32,17-10-160,-12 9 144,-3-5 32,-1 10 16,-3-11 17,19-3-209,-20 10 224,-1-7 0,-2 0-16,1 1-48,22-4-160,-22 4 208,3-4 32,1 0 0,2-2 32,16 2-272,-11-4 256,2-1 33,4-5-17,-4 6 32,9 4-304,-3-13 224,0 2-16,1-1-48,-1-1-80,3 13-80,0-11 64,0 1-64,3-2-48,7 0 16,-10 12 32,5-10-80,10-1-16,-4 2 32,3-2-32,-14 11 96,13-5-80,4-5-48,1 6-32,1-2 16,-19 6 144,20-5-144,3 0 16,3 0 32,2 1-16,-28 4 112,30-11-81,2 10 81,1-4 16,-3-5 17,-30 10-33,32-4 16,-2-7 16,-1 7-32,-2-8 48,-27 12-48,27-5 16,-2-6 16,-5 8 16,-2-8 0,-18 11-48,13-4 112,-9-8 48,6 7 32,-9-9 32,-1 14-224,1-4 224,-1-10-32,0 5-16,-3-7-16,3 16-160,-14-16 112,10-1-32,-12-1-32,4 5-32,12 13-16,-10-16 16,-3 3-16,2 0 32,0 0-32,11 13 0,-9-12 0,-1 7 0,6-6-32,-10 7 16,14 4 16,-4-3-32,-6 0-48,8 2 0,-2-1-64,4 2 144,-3 0-208,-1 3-112,0 1-32,0 10-80,4-14 432,-4 14-401,0 3 81,-5 5 64,9 1 64,0-23 192,-3 26-128,0 3 0,3 0 48,0 0 0,0-29 80,0 28-96,0-1 64,3-4-16,1 3 32,-4-26 16,11 23 0,-8-4 16,11 3 16,-5-3-32,-9-19 0,12 17 16,-2 0 0,3-3 16,-1 1 16,-12-15-48,13 12 64,1-3 16,-1-5 0,0 6 80,-13-10-160,14 0 224,0 3 64,0-3 32,-2 0 49,-12 0-369,12-1 336,-2-3 16,1-8-32,-1 3-32,-10 9-288,10-12 272,0 0-32,-5-1-31,9-1-17,-14 14-192,4-18 144,11 0-32,-3-2-32,0 0-48,-12 20-32,12-19 16,-1 2 16,1 1-32,0-2 16,-12 18-16,10-14 16,0 0-16,-6 1 0,5 9 0,-9 4 0,2-12 16,1 9 0,-1-1 16,-1-1-64,-1 5 32,1-5 0,-1 1-16,0 0 0,-2 3 0,2 1 16,-2-1-64,-1 1-16,-1 0-32,0 0-16,4 0 128,-3 10-240,-8-6-33,11 11-79,-1-3 32,1-12 320,-4 17-304,4 1 96,0 0 32,0 2 80,0-20 96,2 21-64,3-2 16,5 0 0,-4 0 32,-6-19 16,14 18 16,-1-2 32,0-2-16,4-3 0,-17-11-32,17 10 32,3 1 16,1-8 32,-2 11 32,-19-14-112,20 0 112,-2 0-128,-2 0-16,-1 0 32,-15 0 0,15 0 16,-1 0 192,-1-3 32,0-1-16,-13 4-224,12-13 224,-1 9-48,-1-9 16,-5 1-15,-5 12-177,12-12 176,-8-1 0,5-4-16,-6 0-64,-3 17-96,3-19 96,1 1-64,-2-2 16,0 0-32,-2 20-16,2-19 16,0 1 0,-1 2-16,0 2 0,-1 14 0,0-11-16,0 7 0,0-6-48,0 8-32,0 2 96,0 0-144,0 0-48,-2 0-48,-1 10-33,3-10 273,-3 4-272,1 10 0,0-1 32,2 3 0,0-16 240,0 17-128,0 2 0,0-1 32,2-1 16,-2-17 80,10 18-48,0-1 16,3 0 48,2-4-16,-15-13 0,15 14 48,3-3 32,3 1-64,2-3 48,-23-9-64,25 4 64,2 8 32,0-10 96,1 0 0,-28-2-192,26 4 224,-1-2 16,-2 1-80,-1 0-192,-22-3 32,21 2-1104,-3-2-1873,-2 3-2146,-16-3 5123</inkml:trace>
  <inkml:trace contextRef="#ctx0" brushRef="#br1" timeOffset="189309">7294 12856 912,'0'0'0,"-11"0"464,1 0-144,10 0-320,-10 2 256,8 2 65,-1 0 63,3 6 80,0-10-464,0 2 480,0 1 0,1 0-15,3 1-17,-4-4-448,5 3 416,5 1-64,-5 0-48,10-2-64,-15-2-240,13 3 240,3-3-95,0 1-1,2-1-48,-18 0-96,20 0 96,2 3-32,-1 0 0,0-3-16,-21 0-48,20 2 32,0-2-16,1 3-16,1-1 32,-22-2-32,19 2 48,2-2 32,-3 3 16,-3-3 32,-15 0-128,12 0 192,-1 0 64,-8-1 16,1-1 48,-4 2-320,3-3 353,-2-1 15,-1-8-16,0 2-48,0 10-304,0-14 208,-4 0-32,-6 0-64,5-2-32,5 16-80,-12-15 64,2-4-16,-1-1 0,-1-2 0,12 22-48,-13-23 48,-1 0-32,0 2 17,0 1-33,14 20 0,-13-18 16,-3 1-16,2 3 0,-2 0-16,16 14 16,-16-12-33,-1 3-127,0-2-240,2 8-432,15 3 832,-14-6-1297,1 1-560,4 2-496,-1 3 609,10 0 1744,-3 0-2129,3 0 2129</inkml:trace>
  <inkml:trace contextRef="#ctx0" brushRef="#br1" timeOffset="183505">2793 12847 1072,'0'0'0,"0"0"0,0 0 208,1 0 0,10 0 32,2 2 144,-13-2-384,14 0 481,3 0 15,1 0-64,1 0-128,-19 0-304,20 0 192,1 0-48,-1 0-16,3 0 1,-23 0-129,21-2 144,3 0 16,-5-1 32,3 0 0,-22 3-192,17-4 192,3 1 0,-2-1-16,-3 0-32,-15 4-144,15-3 176,-4-1 16,-6 0 64,-1 0 65,-4 4-321,5-10 384,-4 7 48,-1-1 16,0-6-16,0 10-432,-2-4 337,-10-8-33,2 9-96,-3-11-48,13 14-160,-15-5 112,-3-9-16,-2 4-32,-3-1-16,23 11-48,-24-10 32,1-1 16,-2 0-16,2-1-16,23 12-16,-22-5 48,3-7-32,-1 6-208,6-4-608,14 10 800,-14-11-1761,4 1-944,7 0-1105,3 10 3810</inkml:trace>
  <inkml:trace contextRef="#ctx0" brushRef="#br1" timeOffset="183178">2977 12619 736,'0'0'0,"0"0"0,-9 0 144,-3 4-32,0 7 16,-1-7 48,13-4-176,-12 11 256,2-7 80,-1 7 1,-1-7-33,12-4-304,-11 14 224,-1-3-80,2 2-48,-1-1-16,11-12-80,-10 15 64,0 0 16,0 2 32,6 0 0,4-17-112,-11 21 96,8 0-32,0 0 0,1 0-16,2-21-48,0 20 48,0 1 16,0-2 0,12 1 32,-12-20-96,13 17 112,4-1 48,4 1 33,2-2 15,-23-15-208,25 14 224,0-1 0,0-1 0,-2-1-16,-23-11-208,25 4 192,-4 10 0,-1-12 16,-2 1 0,-18-3-208,16 11 273,0-11 47,-2 3 0,-2-3 64,-12 0-384,11 0 400,0 0 16,-7 0 33,9 0-49,-13 0-400,4-2 384,7-2-128,-7-5-64,5 5-336,-9 4 144,4-12-800,1 0-817,-1 0-912,-1 0 320,-3 12 2209,2-15-2609,-2 15 2609</inkml:trace>
  <inkml:trace contextRef="#ctx0" brushRef="#br1" timeOffset="191373">8704 12673 1136,'0'0'0,"-10"-10"384,7 6-16,-11-10 1,14 14-369,-4-4 432,-9 1 80,9-3 0,-11 2-64,15 4-448,-11-3 321,1 2-113,1 1-96,-3 0-64,12 0-48,-3 4 16,-10 6-16,1-7 0,2 13 16,10-16-16,-11 12 0,2 2 0,-3 0 16,3 0-16,9-14 0,-4 18-16,-9 2 0,11 1 16,-1 3 0,3-24 0,-4 22-16,1 0 16,3 2 0,0 1 0,0-25 0,1 24 16,2 1-16,1-1 32,5-1 16,-9-23-48,6 21 80,9-1 48,1-2 48,3-3 48,-19-15-224,19 12 304,3-9 16,1 9 32,1-10-31,-24-2-321,22 0 288,-1 0 0,0 0-32,-5-2 0,-16 2-256,18-5 256,-4 0-48,0-6-16,0 1 1,-14 10-193,12-6 224,-8-10 0,6 2-16,-7 1-16,-3 13-192,4-16 160,-4 2-16,2-2-16,-1-1-48,-1 17-80,0-16 64,0 0-32,0 4 0,0 2-32,0 10 0,-3-4 0,1-5-16,0 7 0,-1 0-32,3 2 48,-4 0-80,2 0 16,-2 0-48,0 0 48,4 0 64,-2 2-64,-2 2 32,0-1 0,1 9-32,3-12 64,-11 4-112,11 9-64,-2-9-16,2 11-32,0-15 224,0 13-208,0-1 95,2 3 17,9 1 32,-11-16 64,9 16-32,4 1 16,1-2 0,4-1 48,-18-14-32,18 14 80,3-2 0,0-2 16,1 3-15,-22-13-81,20 11 48,0-7 0,-2 7 0,0-11 0,-18 0-48,17 3 64,-3-1 16,-2-2 16,-3 0 16,-9 0-112,4-1 176,7-3 32,-9-7 16,2 7 32,-4 4-256,4-13 208,-3 1 0,0-1-64,-1 0-16,0 13-128,0-16 129,-2-2-33,-2-2 0,-7-1-32,11 21-64,-2-21 64,-10-3-48,2-2 16,7-1 0,3 27-32,-18-31 16,7 1 0,-1-2-16,-2-1 0,14 33 0,-15-27-16,1 1 0,-3 7 16,2 3 0,15 16 0,-15-15-48,3 9 16,1-5-144,7 10 16,4 1 160,-16 0-209,12 0-47,-10 10 96,11 1-16,3-11 176,-12 16-160,8 4 0,0 7 32,0 4 0,4-31 128,-3 33-96,3-1 64,0 1 0,3-3 16,-3-30 16,12 28 0,0 0 0,4-5 80,0-2-16,-16-21-64,18 20 80,2-3 0,-3-3-64,0-2 0,-17-12-16,15 3 16,-4 9 0,0-12 16,-7 2 0,-4-2-32,10 0 64,-7 0 16,1-4-16,0-7 48,0 7-48,-4 4-64,3-16 80,-1 2-16,0-1-32,-1-1 0,-1 16-32,4-17 16,-1-1-16,1-2 32,2-2-16,-6 22-16,4-23 16,8-1 0,-9-1-16,8-1 0,-11 26 0,5-26 0,10-1 32,-6 6-32,2 4 16,-11 17-16,10-12 0,-5 2-16,9 5 16,-4-5-48,-10 10 48,11-1-16,-1-2-16,2 2-32,0 1 16,-12 0 48,14 2-64,3 2-16,2 11 32,2-3 0,-21-12 48,22 12-16,1 2 16,0-1 0,-1 1 0,-22-14 0,21 18 0,1 0-32,-4 2 32,0 1-32,-18-21 32,15 18-32,-4 2 32,-6 0-32,1-1-32,-6-19 64,3 21-48,-1-3 32,-2 1-16,-5-3 0,5-16 32,-11 18-16,0-3 32,-1-2-16,-4 0 32,16-13-32,-16 4 32,-1 9-32,-2-9 16,-1 8 0,20-12-16,-20 2 0,-1 2 32,2 7-32,-1-11 16,20 0-16,-20 2 0,1-2-16,2 0 16,1 0 0,16 0 0,-13 0 16,3 0 32,6-2 0,0 0-16,4 2-32,-4-2 64,2-2 0,2 0 0,0 0-16,0 4-48,2-4 32,8 1-16,0-3-16,3 2 0,-13 4 0,14-5 32,3 0 32,1 1-32,-2-1 16,-16 5-48,18-4-224,-3 0-816,0 1-1233,1 2-577,-16 1 2850,15-3-3633,-15 3 3633</inkml:trace>
  <inkml:trace contextRef="#ctx0" brushRef="#br1" timeOffset="188881">7460 12640 688,'0'0'0,"-4"-1"80,-7 1-32,11 0-48,-4 0 64,-9 0 48,9 0 64,-9 0 64,13 0-240,-4 2 224,-10-2-16,12 4-64,-2 0-64,4-4-80,-4 10 48,-7-6 16,9 6 33,-8-6 63,10-4-160,-3 12 192,-1-8 48,-6 11 0,10-5-16,0-10-224,-4 4 176,1 15-16,-8-6-32,9 5-48,2-18-80,-4 22 80,-7-3 0,9 3-16,-2-1 16,4-21-80,-4 23 48,0 2 16,2-3-16,2 2 1,0-24-49,0 22 32,2-1 32,3 1 0,7-4 0,-12-18-64,12 18 160,3-2 96,3-3 64,5-1 64,-23-12-384,27 9 352,1-5-32,1 8-95,-2-9-1,-27-3-224,24 4 208,-1-1 0,-2 0 32,0 0-32,-21-3-208,21 2 224,-4 1 16,3-1 0,-4 0 0,-16-2-240,14 3 225,-2 1-49,-2 0-16,-6-1-64,-4-3-96,11 11-224,-7-10-849,-1 3-1136,1 0-208,-4-4 2417,2 4-3041,-2-4 3041</inkml:trace>
  <inkml:trace contextRef="#ctx0" brushRef="#br1" timeOffset="191794">9634 12730 2144,'0'0'0,"-2"-4"961,-2-6-257,2 6-160,2 4-544,0-3 609,0 0 63,0 1-32,0 1-159,0 1-481,0 0 272,0 0-176,2 3-48,2 0-32,-4-3-16,12 13 16,-1-2 0,4 1-16,3 8 0,-18-20 0,18 17 0,3 4 0,-2 0 16,1 0 0,-20-21-16,21 19 16,0 3 16,0-3 0,0 1 16,-21-20-48,21 17 16,0 1 16,0 1 0,0-2 16,-21-17-48,20 15 48,-3 0-16,-4-3 0,0-1 0,-13-11-32,12 10 48,-1-6 0,0 10 48,-1-10 0,-10-4-96,10 3 112,-6 8 0,1-11 0,0 3 0,-5-3-112,3 2 80,1 0 0,0 1 0,-2 0-16,-2-3-64,2 0 113,-1 2 15,0-2 32,1 3 48,-2-3-208,0 0 208,2 2 32,1-2-16,-2 0 16,-1 0-240,2 0 208,-1 0 16,-1 0-128,2-2-416,-2 2 320,2-1-1216,0-3-1313,-2-8-305,0 2-575,0 10 3409,0 0 0</inkml:trace>
  <inkml:trace contextRef="#ctx0" brushRef="#br1" timeOffset="192047">10045 12743 2144,'0'0'0,"-11"2"593,-1 10-65,-1 0 112,13-12-640,-13 15 785,9-1-33,-12 0-208,5 1-160,11-15-384,-14 15 193,1 3-81,-2 0-32,-1 3-16,16-21-64,-16 20 80,-2-1 32,-1-1-16,-1-2 32,20-16-128,-19 16 112,-2 0 16,2-3 16,-1 1 48,20-14-192,-18 11 240,1 1 48,2-9 32,2 11 17,13-14-337,-11 4 352,7 9-16,-10-9-80,13 5-208,1-9-48,-4 3-720,1-1-1153,1 2-896,-2-1 560,4-3 2209,0 4-2305,0-4 2305</inkml:trace>
  <inkml:trace contextRef="#ctx0" brushRef="#br1" timeOffset="186597">5429 12747 1888,'0'0'0,"0"0"593,0 0-593,0 0 272,0 0-80,2 4 144,2-1 176,-4-3-512,4 3 577,-1-1-81,1 1-192,0 1-160,-4-4-144,10 10 64,-5 0-48,8 0 0,-2 3-16,-11-13 0,12 14 0,2 0 32,3 1-32,2 1 32,-19-16-32,22 19 80,1-2 16,0 2 16,1 2-128,-24-21 16,25 19-48,-1 3-32,0-1 16,-2 1 112,-22-22-48,19 19 64,-3-1-16,-1 0 32,-2-3 16,-13-15-96,12 17 96,-8-3 0,7-1 16,-7-1 48,-4-12-160,4 4 160,0 9 49,-2-10 63,0 1 16,-2-4-288,2 3 336,-1 1 0,2-1-32,-2-1 0,-1-2-304,4 0 273,-1 0-1,1-1 0,0 0-32,-1-3-48,-3 4-192,4-4 112,2 0-368,-2-2-672,0-5-833,-4 11 1761,4-4-2497,-2-6 480,0 6-288,-2 4 2305,0 0 0</inkml:trace>
  <inkml:trace contextRef="#ctx0" brushRef="#br1" timeOffset="182220">1828 12852 1008,'0'0'0,"-2"-3"288,-1-3-16,3-4-48,0 10-224,0-1 256,0-3 145,0 0 143,0 1 80,0 3-624,1-3 560,1 2-127,2 0-225,0 1-80,0 0-96,7 0 0,-7 0-16,9 2 16,-2 1 0,1 1-16,1 0 16,0 0-16,-13-4-16,14 4 32,2-2 0,0 1 16,1 0 16,-17-3-64,18 2 80,1-2 32,-2 0 0,-1 0 0,-16 0-112,13 0 112,-1 0-32,-7-1 0,6 0 0,-10 1 0,-1 0-80,3 0 96,-1 0 0,-2 0 16,0 0-15,0 0-97,0 0 112,0 0-16,0 0-32,-2 2-16,2-2-48,-3 0 32,0 0 0,2 0 0,1 0-32,-3 2 48,3-2-48,0 0 48,0 0 32,0 3 16,0-3 32,0 0-128,0 0 128,0 0 0,3 0-864,-3 0 736,3 0-1777,1 0-192,1 0-880,-5 0 2849</inkml:trace>
  <inkml:trace contextRef="#ctx0" brushRef="#br1" timeOffset="186838">5889 12850 1632,'0'0'0,"-4"-1"480,4 1-480,-10 0 257,7 0-1,-7 0 192,7 4 128,3-4-576,-4 10 656,-11-7-111,3 14-241,-3-5-144,15-12-160,-21 17 96,-1 2-16,-3 0 32,-3 1 0,28-20-112,-27 19 240,-2 2 0,2-2-16,-2 2-31,29-21-193,-28 21 80,3-2 64,1 1 64,3 0 160,21-20-368,-20 19 432,7-1-192,3 0-1696,-19-20-994,29 2 2450,-2 10-3601,2-10 3601</inkml:trace>
  <inkml:trace contextRef="#ctx0" brushRef="#br1" timeOffset="207924">10843 12929 240,'0'0'0,"-3"0"32,3 0-32,-4 0 16,0-2 0,4 1-16,0-2 0,0 3 0,0-1 16,1-1-16,3 0 0,0 0 16,-4 2-16,5-3 16,1 1 0,-1-1 32,-1 2 0,-4 1-48,3-2 48,-1 1 16,-2 1 48,0-2 48,0 2-160,0-2 256,0 1 112,0-3 128,0 2 113,0 2-609,0-2 704,0-2 48,0 1-31,0 0-113,0 3-608,0-3 544,-3 1-112,3 0-95,0 0-49,0 0-80,0 2-208,0 0 128,0-2-32,1 2-32,2 0-32,-3 0-32,2 0 16,2 0 0,2 2-16,3 2 0,-9-4 0,10 3 16,2-1 0,0 2 0,4 0-16,-16-4 0,17 3 32,4-2 0,-1 3-16,1-2 0,-21-2-16,21 3 32,1-1-16,-1 0 16,-1-2-16,-20 0-16,19 3 16,-1-3 16,-2 2 0,-1-2 0,-15 0-32,14 3-16,-2-3 16,-2 0-16,-5 3-16,-5-3 32,12 0 16,-8 0 0,-1 0 0,1 0 0,-4 0-16,2 0 32,-1 0 16,2 0-16,-2 0 16,-1 0-48,2 0 48,-2 0 16,0 0-16,0 0 16,0 0-64,0 0 80,0 0 16,0 0 16,0 0 0,0 0-112,0 0 97,0 0 31,0 0-32,0 0 16,0 0-112,0 0 96,0 0 0,0 0 0,0-2-16,0 2-80,0 0 80,0-1-32,1 0-48,3 1-576,-4 0 576,4-2-1937,5 0-897,1-1-863,-10 3 3697</inkml:trace>
  <inkml:trace contextRef="#ctx0" brushRef="#br1" timeOffset="182489">1860 13049 1376,'0'0'0,"0"-2"656,0 1-271,0-2-193,0 3-192,4-1 336,9-1 224,-1 0 160,-1-3 33,-11 5-753,14-2 528,-1 0-224,1 2-128,2-1-112,-16 1-64,18-2 64,3 1 0,1 1 16,-1-1-16,-21 1-64,20 0 80,-2 0-32,-2 0 16,0 0-32,-16 0-32,15 0 65,-1 0-1,-2 0 32,-1 2 48,-11-2-144,5 3 176,6-1 64,-7 0 32,0 1-48,-4-3-224,6 4-64,5-1-784,-9 1-961,2 0-176,-4-4 1985,4 3-2801,-4-3 2801</inkml:trace>
  <inkml:trace contextRef="#ctx0" brushRef="#br1" timeOffset="187816">6441 13059 1456,'0'0'0,"-11"-4"624,7 0-79,-11 0-97,15 4-448,-4-4 592,0 3 193,0-3 127,2 1-64,2 3-848,-2-2 625,-1 0-209,3 0-176,0 2-144,0 0-96,0 0 32,0 0-16,2 0-32,1 0 0,-3 0 16,11 2 0,0 0 16,1 1 0,6 0 16,-18-3-32,21 3 32,4-2 16,4-1 0,1 0-16,-30 0-32,34 3 64,-2-3-16,1 3 0,-4-3 16,-29 0-64,27 0 32,-3 0 32,-2 0-16,-3 0 0,-19 0-48,18 0 80,-3 0 0,-2 0 16,-9 0 16,-4 0-112,12 0 145,-10 0 47,1 0 16,-2-2 0,-1 2-208,1-1 192,0 0-16,-1 1-48,0 0-48,0 0-80,0-2 32,-2 1 16,-2 1-48,0 0 16,4 0-16,-4 0 0,0 0 0,-6 4 16,7 0 16,3-4-32,-4 4 32,1-1-32,-1 1-336,1 6-688,3-10 1024,-3 3-1985,2 0-577,-2 1 658,3-1-273,0-3 2177,0 0 0</inkml:trace>
  <inkml:trace contextRef="#ctx0" brushRef="#br1" timeOffset="180966">909 13305 1040,'0'0'0,"0"0"0,-4-2 464,-7-2-32,8-1-79,3 5-353,-4-5 400,4-5 192,0 8 128,0-8 33,2 7-49,-2 3-704,2-4 528,2 0-176,-1 1-144,1 0-63,-4 3-145,6-2 96,4 1-16,-6 1 64,6 0-128,-10 0-16,11 0 32,1 0 16,4 0-16,-16 0-32,18 3 80,-18-3-80,18 1 48,3 2 0,1-1 0,0 2-16,-22-4-32,22 4 48,2 0-16,-2-1 32,0-1 16,-22-2-80,20 3 80,0-1 16,-2-2-16,-2 0 16,-16 0-96,14 0 112,-3 0-32,-1 0 0,-6 2 32,-4-2-112,5 0 96,-2 0 16,0 3 32,-2-3 33,-1 0-177,1 0 112,-1 0 32,0 0-32,0 0-16,0 0-96,-2 0 96,-1 2-80,1-2 0,-2 0 32,4 0-48,-2 4 64,-2-4 32,2 0 32,-1 0-16,3 0-112,-3 0 128,1-2 32,2 2 0,0-2 32,0 2-192,0-2 208,0-1-47,1 0-65,0-1-369,-1 4 273,4-2-1360,0-2-1602,-4-9 113,4 10-416,-4 3 3265,0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5T15:59:54.311"/>
    </inkml:context>
    <inkml:brush xml:id="br0">
      <inkml:brushProperty name="width" value="0.1" units="cm"/>
      <inkml:brushProperty name="height" value="0.1" units="cm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2705 157 720,'0'0'0,"0"0"0,0-3 128,-3-3 32,0-8 48,-1 8 64,4 6-272,-4-16 320,0 11 48,-1-9 17,-8 10 15,13 4-400,0-5 464,-4-8 32,0 9 33,1 0-49,3 4-480,0-7 400,-2 2-144,2 1-80,0 3-112,0 1-64,0-2 48,2 2-32,5 0-32,5 0 16,-12 0 0,6 3-32,10-1 48,-3 2-16,5 1 0,-18-5 0,18 5 32,3-1-32,2 0 32,-23-4-32,23 0 48,-23 0-48,25 0 32,3 0 16,0 0 0,5 0 16,-33 0-64,32-3 32,4-1 16,1-2 0,0-6-16,-37 12-32,34-5 32,-1-2 16,-3 1-32,-7 0 32,-23 6-48,20-7 48,-6 3-16,-9 1 65,0 0-49,-5 3-48,4-2 80,-3 0-16,1 2-64,-2 0 0,0 0-16,0 4 32,0 1 0,0 9 48,0-14-64,-3 0 80,-1 13-48,4-13-32,-5 5-48,0 11-481,5-16 529,-3 15-1312,3-3-465,0 4-1136,0-16 2913</inkml:trace>
  <inkml:trace contextRef="#ctx0" brushRef="#br0" timeOffset="-537">2908 373 448,'0'0'0,"-3"-6"352,0-8-224,3 14-128,-3-7 192,0-5 64,3 6 96,-3-10 80,3 16-432,-3-14 497,3 1 15,0-1 0,0 1-80,0 13-432,0-6 353,1-9-65,4 8-16,-1-10-32,-4 17-240,5-12 240,0 7 16,-2-11-32,0 12-32,-3 4-192,1-5 192,1-1-64,-2 1 1,0 3-49,0 2-80,0 0 64,0 0-32,0 0-48,0 0 16,0 5-32,0 11 0,0-11 32,0 13-48,0-18 48,0 16 0,0-1-16,0 2-32,0 4 32,0-21 16,2 21 0,-1 2-32,3 3 32,-4-26 0,3 29 0,-3-29 0,4 24-17,1 3 17,-2-7 0,2 1-16,-5-21 16,4 21 16,1-1-48,0 2 16,0-1-32,-5-21 48,5 21-48,8 1 48,-12 0-16,4-2 32,-5-20-16,5 19-16,0 3 0,-1 0 0,1 3-48,-5-25 64,5 25-16,-1 0-16,0-1 0,3-2 16,-7-22 16,5 22-16,1-2 16,0 0-48,-1 1 16,-5-21 32,6 18-16,-1-2 0,-1-1 0,0-1 0,-4-14 16,4 13 0,-3 1-112,1-10 0,-2-4 112,0 17-64,0-17 64,0 3-64,0 2 160,0 0 16,-3-1 0,3-4-112,-4 5 112,0 8-16,0-13 0,-1 2 16,5-2-112,-13 4 128,10-1-63,-9 0-1,9 0 0,3-3-64,-12 4 32,7 0 32,-12 1 0,12-2 0,5-3-64,-19 3 80,15-1 48,-13 2-48,12-4 0,5 0-80,-17 3 80,12-3-48,-10 3 32,10-3 16,5 0-80,-13 0 80,10 0 0,-9 0 0,9 0-32,3 0-48,-5 0 48,1 0 0,-1 0-16,0 0-16,5 0-16,-4 0-16,1 0 0,0 0 16,3 0 0,0 0 32,0 0-48,0 0-16,0 0 32,3 0 0,1 0 16,9 0-16,-8 0-16,-5 0 16,18 5-16,-4-3-16,2 2 32,-1 1 16,-15-5-16,14 3-16,3 1 0,0 1 0,0-2 16,-17-3 0,19 3 16,-2 1 32,0-4-32,-1 0 0,-16 0-16,15 0 0,0 0 48,2 0 0,-1-2 32,-16 2-80,19-5 112,-1 0-64,3 0 16,-3 0-32,-18 5-32,19-4 32,0-1 16,-2 2 16,-2-11 48,-15 14-112,12-2 97,-7-1 31,0-2 0,-2 3 32,-3 2-160,0-1 144,0 1-80,-16 0-48,1 3-208,15-3 192,-17 12-753,-4-7-879,21-5 1632,-20 12-2562,-16-17 594,36 5 1968,-24 0-2193,24 0 2193</inkml:trace>
  <inkml:trace contextRef="#ctx0" brushRef="#br0" timeOffset="3148">6876 174 1264,'0'0'0,"0"0"0,-5-5 448,-8 3 97,9-2-1,-10 3-32,10 1-144,4 0-368,-12 5 240,7 14-112,-12 3-80,5 5-32,12-27-16,-17 32 16,-3 7-16,-2 5 0,-2 2 0,24-46 0,-23 44 16,0-1 32,1-2 64,1-2 97,21-39-209,-19 38 336,5-1 96,9 1 32,0-6-224,5-32-240,0 29-640,2 0-913,-5-14-1456,3-15 3009</inkml:trace>
  <inkml:trace contextRef="#ctx0" brushRef="#br0" timeOffset="2945">6241 201 880,'0'0'0,"0"-3"320,1-1-32,0 3 32,-1 1-320,5 0 352,0 3 17,0 2 47,8 9-48,-13-14-368,13 15 320,2 0-48,5 7-32,4 1-32,-24-23-208,24 24 193,6 1-17,3-1-16,4 4 0,-37-28-160,37 25 160,0-1-32,2-7 0,0 0-16,-39-17-112,39 15 96,1-1 0,1 0-16,-5-2-32,-36-12-48,32 13 80,-6-9-32,-5 13 16,-4-13 48,-17-4-112,6 13 112,6-9 16,-10 1 1,0 0 31,-2-5-160,0 3 192,0 2 48,-4 0 16,-1-1 0,5-4-256,-12 3 240,9-3-32,-9 2-16,9-2-32,3 0-160,-5 0 128,0 0 0,1 0-15,-1 0-49,5 0-64,-5 0-144,2 0-305,0 0-559,3 0-609,0 0 1617,-3-1-1953,0-3 449,3 0-529,0 4 2033</inkml:trace>
  <inkml:trace contextRef="#ctx0" brushRef="#br0" timeOffset="10729">12722 297 1184,'0'0'0,"0"0"0,0-7 544,0-7 209,0 2 127,0 7 80,0 5-960,0-15 913,2 10-209,3-1-208,-3 0-159,-2 6-337,4-4 192,-3 3-80,1 1-80,-2 0-48,0 0 16,0 5-32,-12 13-32,7 0 32,-16 5-16,21-23 48,-18 31-32,-2 2 16,-2 1-16,4-3 32,18-31 0,-19 29 0,2-4 16,1-1 0,4-3-16,12-21 0,-5 20-16,-7-3 16,9 0 16,0-1 64,3-16-80,-4 13 128,1 2 80,0-3 80,0 1-16,3-13-272,-3 4 160,0 14-384,0-14-608,-1 12-721,4-16 1553,-4 4-1921,-13 12 480,12-2-447,5-14 1888</inkml:trace>
  <inkml:trace contextRef="#ctx0" brushRef="#br0" timeOffset="10426">12283 343 1040,'0'0'0,"-3"-14"448,-2 0 192,5 14-640,-14-15 817,14 8 111,-3 2 33,0-8-177,3 13-784,0-2 528,0 0-192,0 0-159,0 2-129,0 0-48,3 0 16,9 14-32,1-2 0,3 2 0,-16-14 16,19 20 16,0 2 0,5 0 0,-1-1 0,-23-21-16,28 21 0,-1-3 16,4-1 16,-4-1-16,-27-16-16,28 15 32,-3-1-32,-1 2-16,-2-2 0,-22-14 16,19 14 0,-2 1 16,0-2 0,-3-8 0,-14-5-16,15 17 0,-3-12 16,-7 10 16,7-10 0,-12-5-32,3 14 64,1-11 16,1 1 64,2 1-16,-7-5-128,5 12 160,0-12 32,2 0 32,5 3 16,-12-3-240,5 4 256,7-1-32,-7-3 17,0 0-33,-5 0-208,7 0 224,-2 0-48,0-2 32,-4 1-96,-1 1-112,1-4 48,-1-1-240,2 3-432,-2-3-513,0 5 1137,0-5-1825,-3 0-320,-10 0 481,8-2-433,5 7 2097,0 0 0</inkml:trace>
  <inkml:trace contextRef="#ctx0" brushRef="#br0" timeOffset="4737">7565 506 1600,'0'0'0,"-3"-6"560,-1-11-31,4 17-529,-4-16 512,-1 10 16,-9-11-32,11 13-79,3 4-417,-14-14 288,9 9-96,-13-1-112,2-7-16,16 13-64,-17-1 32,-3-4-32,2 3 32,-1 1-16,19 1-16,-19 0-32,0 0 32,1 3-16,-1 2 0,19-5 16,-17 5 48,0 7-64,3-12 0,0 12 0,14-12 16,-5 5-32,-12 10 0,12-3 0,-7 2 16,12-14 16,-3 12-48,0 3 32,3 4 0,0-2-16,0-17 32,0 17 16,0 2-48,3-4 32,2 2 0,-5-17 0,12 19 0,-7-4 0,10 1 16,-1-1-16,-14-15 0,16 14 16,2 2 0,3 0 0,1-2 16,-22-14-32,22 14 32,4 1 0,-1-3 0,1 2-16,-26-14-16,23 13 32,2-1-32,0 4 0,-5-1 0,-20-15 0,19 15 0,-5 4-32,-9 2 0,10-3 0,-15-18 32,2 22-96,2-2-16,-4 0 48,0 2-32,0-22 96,-5 20 0,-11 2 48,12-5 48,-16-1 16,20-16-112,-15 12 80,-2 0 32,0 2-48,1-9 0,16-5-64,-17 14 96,0-14-32,1 5 16,0 8 0,16-13-80,-14 0 80,9 4 16,-12-4 48,15 0 32,2 0-176,-5-2 176,0 0 17,2-1 63,1-9-64,2 12-192,0-5 224,0-7-16,0 0-80,0 7 0,0 5-128,2-19 64,3 5 16,0 0-64,7 1 16,-12 13-32,5-16 48,7 3-32,-5-1 32,8 1-32,-15 13-16,6-16 176,10-1-16,-4 0 0,0 0 0,-12 17-160,14-16 16,3 1 0,3-2-16,2 2 0,-22 15 0,24-14-16,-1 1 0,2 8-16,1-11 32,-26 16 0,27-12 0,-1 7-16,-1-7 32,-1 10-32,-24 2 16,22-5-16,0 2 16,-2-1 0,0 1-16,-20 3 16,19-2 0,-2 1 0,-2-3-16,1 3 16,-16 1 0,13-1-16,-7-1 32,8 1-16,-10-1 16,-4 2-16,14-3 16,-9 0 0,2-10 32,-2 9-32,-5 4-16,7-6 49,-2-10-17,-2 12 48,-1-12 0,-2 16-80,0-13 112,0-1 16,0 0-16,0-1-16,0 15-96,-2-19 64,-1 1-16,-2 1 16,0-1-48,5 18-16,-4-15 16,-11 1-16,13 8 0,-14-11 0,16 17 0,-5-5-16,-10 1 0,10-1-16,-12 1-48,17 4 80,-5-1-112,-10 1 0,10 0-64,-12 3 16,17-3 160,-13 5-209,1 9-31,0-9-16,-1 14 0,13-19 256,-4 19-272,-13 1 80,12 4 16,-7 2 32,12-26 144,0 28-128,-3 2 32,3 2 16,0 2 48,0-34 32,1 34-32,5-3 0,9 0 16,0-4 0,-15-27 16,16 26-16,2-1-16,3-3-64,5-2 15,-26-20 81,25 20-96,6-3 32,-2-3 96,0-1 48,-29-13-80,29 4 129,-3 1 15,-3 0 96,-2-2-16,-21-3-224,21 0 272,-4-3 32,-2-4 16,1-5 16,-16 12-336,13-5 321,-8-12 31,10 3 80,-11-3-32,-4 17-400,7-20 352,-1-1-48,6-1-144,-8-3-16,-4 25-144,5-23 145,2-4-17,5-1 0,-9 3-32,-3 25-96,7-24 64,5 3-64,-9 6 0,1 1-48,-4 14 48,7-5-48,-2 2-48,0 1-48,-3 1-97,-2 1 241,1 0-304,1 3 0,0 9 16,-1 3 80,-1-15 208,0 14-144,0 4 16,0 2 0,0-1 16,0-19 112,0 23-144,0 2-32,0 3-16,0 1 31,0-29 161,0 27-304,4 1 64,1-2-32,10 1 80,-15-27 192,12 26-48,5-4 16,0-5 48,4-2-16,-21-15 0,21 15 16,2 0 0,1-3 32,-4-7 64,-20-5-112,21 3 192,1-3 48,-1 0 32,1-3 48,-4-10 17,-18 13-337,18-5 352,-1-12-16,0 2-16,-17 15-320,13-16 304,-13 16-304,6-18 272,9-1 0,-11-5-63,9-2 175,-13 26-384,4-27 368,2-2-16,1-2-32,-3-1-240,-4 32-80,5-29 32,-4 4 16,3 7-32,-3 3-32,-1 15 16,3-6-64,0-6-16,0 10-64,1 1-32,-4 1 176,3 0-288,0 0-80,-2 0-48,0 4-1,-1-4 417,4 15-352,-1-3 96,2 3 80,-1 2 64,-4-17 112,13 19-96,-9 0 32,11-2-32,-3 1 48,-12-18 48,14 21-64,3-4-16,0 2-64,3-3-48,-20-16 192,20 18-176,1 1-17,0-2 161,-2 3 32,-19-20 0,20 19 48,-1 0 81,-1-2-65,-1 0-657,-17-17 593,16 14-2145,-4 1-400,2 1-688,-14-16 3233</inkml:trace>
  <inkml:trace contextRef="#ctx0" brushRef="#br0" timeOffset="-1498">1351 663 624,'0'0'0,"-14"-4"160,10-9 16,-13 8 0,4 1 0,13 4-176,-4-5 208,-13 2-16,3-2 32,1 0 0,13 5-224,-16-3 225,2 1-17,1-3 16,-1 3 16,14 2-240,-3-5 240,-11 2 48,12 1 32,-1-1 32,3 3-352,0-4 353,-3-1 63,3 0-32,0-8 0,0 13-384,-4-4 368,4-3-128,0-5 17,0 7-81,0 5-176,0-14 144,0 9-16,0-7 0,2 7-16,0-10-32,2 8 32,0-7-32,3 9-32,0-7 16,5 7-32,-7-8-48,7 9 16,-12 4 0,6-4-32,10-1 16,-4-1 0,2 0 16,-14 6 0,17-5 0,3 0-32,5 4 16,5 1 0,-30 0 16,32 0-16,2 0 32,2 0-16,1 3 32,-37-3-32,36 5 32,-2 7-16,1-12 0,-8 12-16,-27-12 0,29 4-16,-2 1 16,-2 12 16,0-12-16,-25-5 0,22 19 16,-1-4-16,-1-3-16,-1 2 32,-19-14-16,17 13-16,-2 1 0,-2-2 16,-7 0-16,8 0 16,-9 1-16,1-1 0,0 2 16,-3 0-32,-1 0 0,-2 3 16,-3-2 16,3-15 0,-5 15 0,-9 2-16,10 3 0,-16 0 0,20-20 16,-16 20-16,-2 0 16,-4-2-32,-4 2 0,26-20 32,-27 22-32,-1-1 0,1 1 16,3-2 0,24-20 16,-25 19-32,0-2-128,3-3 16,0-2-32,22-12 176,-18 13-160,4-9 144,0 9-16,9-11 0,-12 12 32,12-12-16,-7 1 0,9 2 48,3-5-32,-4 0-16,-1 3 0,-8 1-1,13-1 34,0-3-17,-3 2 0,0 2 16,0-1-16,3-3 0,-4 3 16,4-3-32,0 0 16,0 0-33,0 3 33,2 1-16,-2-4 16,2 5-32,-1 0 32,3 0-32,-1-1 32,-3-4 0,4 5 32,1 0-32,7-2 48,-7-3 1,-5 0-49,15 0 64,1 0 16,1 0 0,5-1-16,-22 1-64,25-2 112,1-1-48,5-2-32,0-1 0,-31 6-32,32-6 16,0 1-16,-1 3 48,-2 0-16,-29 2-32,29 0-16,-7 0 0,0 4 0,0-1 0,-22-3 16,20 5 0,-1-1 0,1-1 16,-1 2-16,-19-5 0,18 3 80,1-3-16,0 0 80,0 0 48,-19 0-192,18-5 176,-1-1 32,-3-8-64,0 10 16,-14 4-160,12-16 128,1 10 16,-9-9 1,9 10-49,-13 5-96,3-12 80,1 7-48,0 0-16,-3 0 16,-1 5-32,2-1-16,0-1-16,-2 2-16,0 0 32,0 0 16,0 4-32,-4 12 48,4-11-16,-3 13-16,3-18 16,0 13 0,0 0-32,0 1 0,3 1-65,-3-15 97,7 12-368,8 4-464,-1-2-657,3 2-512,-17-16 2001,21 14-1808,0-9-273,-21-5 2081</inkml:trace>
  <inkml:trace contextRef="#ctx0" brushRef="#br0" timeOffset="2518">5754 698 848,'0'0'0,"0"0"0,-12 0 128,9 4 0,-9 9 32,12-9 48,0-4-208,0 17 240,0-12 48,1 12 17,3-14-17,-4-3-288,13 14 320,-7-9-16,9 8 16,-8-8-16,-7-5-304,17 5 272,-5 7-32,2-12-15,1 4-33,-15-4-192,17 2 208,0-2 16,0 0-48,2-1 0,-19 1-176,21-3 128,-1-2-16,4 0 0,-2 0-16,-22 5-96,24-13 80,0 9-16,-3-3-16,1-5 16,-22 12-64,20-5 80,-1-2 16,-1-8 16,-2 9-15,-16 6-97,17-15 96,-2 0 0,-1 10-32,-2-14 48,-12 19-112,5-13 128,7-1 0,-10 0 64,0 0-16,-2 14-176,0-15 176,-4 1 0,-13-1-64,0 2-16,17 13-96,-22-16 48,-5 1-16,-3-1 0,-2-1 0,32 17-32,-34-14 16,0 1 0,3 6 16,1-7-32,30 14 0,-26-1 0,4-1-16,1 2-448,3 15-784,18-15 1248,-17 19-2081,-5-3 176,9 6-544,13-22 2449</inkml:trace>
  <inkml:trace contextRef="#ctx0" brushRef="#br0" timeOffset="9973">11616 829 880,'0'0'0,"-3"-12"272,-2 6 64,5 6-336,-13-19 448,13 14 81,-4-1 127,-1 0 48,5 6-704,-4-5 641,4 3-177,0 0-176,0 2-160,0 0-128,5 0 64,11 3 16,-1 1 0,7 9 16,-22-13-96,24 0 144,5 4 32,2 1 16,1 0-16,-32-5-176,33 3 160,-1 0-15,0-3-17,-1 0 0,-31 0-128,31 0 112,0-2-16,-3-2-16,0 1-16,-28 3-64,26-5 96,-2 0 0,-4 1 16,-3-1 48,-17 5-160,15-7 224,-8-5 16,5 9 0,-9-3 16,-3 6-256,2-17 257,-2 4-1,0-2-48,-15-2-16,15 17-192,-14-14 128,-3-1-32,-3-1-16,-1-1-48,21 17-32,-25-19 32,-1 1 16,-1 1-32,-2-1 32,29 18-48,-28-13 0,1 8 0,3-9-16,0 12-16,24 2 32,-22 0-48,0 0-16,-4 4-400,3 8-513,23-12 977,-26 5-1760,4 10-481,5-10 416,-11-1 368,28-4 1457,0 20-1184,0-20 1184</inkml:trace>
  <inkml:trace contextRef="#ctx0" brushRef="#br0" timeOffset="9589">11778 631 576,'0'0'0,"5"-3"80,9-1-32,-14 4-48,5-3 48,-1 1 16,1 2 0,-3-1 32,-2 1-96,0-3 96,0 0 48,0 0 16,0 0 32,0 3-192,1-4 208,-1-1 32,0 2 1,0-4 15,0 7-256,0-7 240,0 2 16,2-7-32,-2 10 16,0 2-240,0-5 240,0 0 32,0 0 0,0 1-47,0 4-225,0-1 208,0-1-64,-5 2-32,0 0-64,-9 0-16,14 0-32,-5 3 0,-10 1 0,3 11 16,0-11-16,12-4 0,-14 15 16,-1-3-16,0-7 0,1 12 0,14-17 0,-14 14 0,-2-1 0,4 3 0,7-1-16,5-15 16,-17 17-16,12 2-32,-8 0 48,8 1-16,5-20 16,-5 22-16,-7-2-16,8 3 32,2-1 0,2-22 0,0 23 0,0 0 0,0-1-32,1 1 32,-1-23 0,13 22-144,-8-2 32,16 1 32,-3-4 16,-18-17 64,24 19 96,0-2 16,3-2 0,-1-1-16,-26-14-96,26 5 144,-2 7 0,-2-9 16,-2 1 32,-20-4-192,22 2 176,-1 1 16,-2-3 32,1 0 48,-20 0-272,17 0 273,-1 0-1,1-2-16,-2 0 16,-15 2-272,15-5 192,-1-7 64,-9 7-16,10-1-16,-15 6-224,4-6 176,3-7-64,5 9-31,-7-3-97,-5 7 16,6-12-193,-2 9-463,1 0-400,-1-2-337,-4 5 1393,1-4-1505,-1 3 193,-3 1 319,-2 0 369,5 0 624,-14 3-336,9 10-320,5-13 656</inkml:trace>
  <inkml:trace contextRef="#ctx0" brushRef="#br0" timeOffset="2024">6021 580 784,'0'0'0,"0"0"0,-4-2 256,-9-1-64,9 1 48,-10-1 32,14 3-272,-3-2 272,-11 1-31,11-1-49,-11 0-32,14 2-160,-3 0 144,-2 0 32,0 0-16,1 0 48,4 0-208,-5 0 240,0-2 32,0 0 16,1 1 1,4 1-289,-5-2 272,0 0-64,0-1-64,1 1-64,4 2-80,-13 0 64,11 0-32,-11 0-32,9 0 0,4 0 0,-16 0-32,3 5 32,0 9-48,-3-9 16,16-5 32,-17 22-32,0-6-16,-2 2 0,1 2 16,18-20 32,-16 22-32,1 5-16,1-1 16,1 2 0,13-28 32,-4 28-16,-9-4-16,13 0 16,-3-2-16,3-22 32,0 18-16,0 1 0,2-4 16,10 1 16,-12-16-16,6 15 32,14-3 0,-1 1-48,1 0-32,-20-13 48,22 4 0,-1 10 16,0-10 80,1 10 48,-22-14-144,22 3 80,-1 2 16,2 0 0,1 0 0,-24-5-96,22 3 96,-1 1-32,1 1 32,-3 0 0,-19-5-96,15 4 80,0 1 48,-2 0 0,0-2 16,-13-3-144,5 0 208,9 3 65,-9-3 31,9 0 32,-14 0-336,5 0 288,7 0 16,-7-4-32,9-10-48,-14 14-224,6-7 192,8-8-64,-9 10-48,9-2-63,-14 7-17,5-12-209,7 7-303,-9-8-256,2 8-401,-5 5 1169,4-6-1424,-2 1 63,-1 4 176,-1 1 401,0 0 784,0 0-432,-3 3 192,0 0-400,3-3 640</inkml:trace>
  <inkml:trace contextRef="#ctx0" brushRef="#br0" timeOffset="12058">13334 672 928,'0'0'0,"-16"-5"272,3 0 96,-1-9 80,14 14-448,-16-5 529,13-7 31,-11 7 0,11 0-48,3 5-512,-12-5 433,9 1-17,-2-1-32,-8 0-48,13 5-336,0-5 304,-4 3-64,-9-1-112,10 0 0,3 3-128,-3-2 81,-2 0-49,-7 1-16,8 1-16,4 0 0,-12 0-48,7 13 0,-12-8 15,5 16 1,12-21 32,-5 18-48,-14 1 0,16 5 16,-13 3-16,16-27 48,-3 28-48,-9 3 32,8-1-32,-1 1 0,5-31 48,-3 31-32,3 0-32,0-3 64,5-2-192,-5-26 192,19 28-96,0-6-16,2-4 64,5 1 144,-26-19-96,31 16 96,4-3 16,2 1 0,2-12 16,-39-2-128,38 5 176,-2-2 16,-4 0-31,3-3 47,-35 0-208,28 0 224,0-1-32,-3-4 48,-4-7-16,-21 12-224,19-7 224,-3-10 16,-4 5 16,-7-4-15,-5 16-241,12-18 256,-8-3 112,-2-1-32,0 3-16,-2 19-320,0-19 272,0-3-192,-4 3-16,-11 2-16,15 17-48,-2-17 16,-12 4-16,12 8 16,-3-9-16,5 14 0,-14-5-16,11 3 0,0 1-64,-2-1-32,5 2 112,-5 0-96,1 0-32,-1 5-16,2 9 32,3-14 112,0 3-112,-3 12 16,3-10-16,0 12-32,0-17 144,0 16-144,0-1 0,1 1 48,4 1 0,-5-17 96,5 18-225,1 3 1,7-2 16,-9 1 32,-4-20 176,14 20-48,-10 0 16,12 3-48,-3 1 0,-13-24 80,14 23-48,1-3 32,2-3 0,2-3 16,-19-14 0,20 5 32,1 0 16,-4-2 48,4-3 48,-21 0-144,20-2 176,2-3 64,2-7-16,0-2-15,-24 14-209,24-17 192,-3-6-64,-3 1 0,0 0 0,-18 22-128,15-21 128,1-3 0,-10-4 176,8 3 0,-14 25-304,3-29 272,0 0 49,-1-3-193,-2 1-16,0 31-112,0-31 96,-5 2 0,-12-1-64,5 1 32,12 29-64,-16-28 48,-2-1 0,-4 3-16,0 3 16,22 23-48,-20-19 0,2 4-48,1 11-32,-2-1-48,19 5 128,-17-3-144,0 3-64,-2 0-1,0 17 17,19-17 192,-19 15-208,-1 4 48,1 4 16,4 2 64,15-25 80,-12 28-112,9 3 48,-2-2-16,1 1 16,4-30 64,-4 25-32,4-2-32,0 0 32,2-3 0,-2-20 32,4 21-16,12-1-16,1-3 0,4-1-128,-21-16 160,27 13-176,1 3 0,3-4 0,0 1 160,-31-13 16,36 16-49,-2-12 82,0 10-33,-1-11 0,-33-3 0,30 0 32,-3 0-16,-2 0 48,-4 0 16,-21 0-80,19-1 112,-4-4 48,-10-12-16,8 3 16,-13 14-160,3-19 304,2-3-48,-2-1 0,-1-1-16,-2 24-240,1-27 96,1-3-16,-1 0-32,2 0-32,-3 30-16,3-27 48,2 4-48,0 2 32,7 4 17,-12 17-49,4-16-16,8 1 32,-7 12-32,7-4-49,-12 7 65,6-5-80,8 3-64,-8 1 0,10 1-16,-16 0 160,6 0-96,11 15 0,-3-12 32,0 16 64,-14-19 0,17 16-32,1-2 32,4 0-16,0-2 0,-22-12 16,24 14-32,3 0 16,1 2 32,2 2-32,-30-18 16,26 17 0,-2 0-32,-4 0-16,-2-2 16,-18-15 32,16 17-64,-2 0 16,-10-1 0,9-1-160,-13-15 208,2 14-208,-2 1 48,0-1 16,-13 3 112,13-17 32,-4 14-32,-15 2-32,2-2 16,-2-9 32,19-5 16,-23 16-16,-2-14 16,-3 14-32,-2-12 32,30-4 0,-27 14 16,-2-11-16,3 2 16,1 7-16,25-12 0,-22 0 32,4 0-48,1 4 16,4-1-16,13-3 16,-4 3 0,-1-3 0,0 3-16,2-3 16,3 0 0,0 0-16,2 3 16,3-3 32,7 0 0,-12 0-32,12 0 112,4-2-32,0 1-32,1-2 48,-17 3-96,17-3 96,0 0-16,-3 1 0,0-1 0,-14 3-80,13-4 16,1 0-160,-1 0-432,-7-1-769,-6 5 1345,15-3-2321,-10-2-32,7 4-192,-12 1 2545</inkml:trace>
  <inkml:trace contextRef="#ctx0" brushRef="#br0" timeOffset="12555">14649 671 2176,'0'0'0,"0"0"0,-3-5 513,0-9-193,-2 8 64,1-7 160,1 11 129,3 2-673,-4-5 720,1 0-160,0 2-224,3 3-336,0-2 176,0 2-176,0-1 64,1 4-64,-1-3 0,0 0 16,5 5-16,8 9 16,-7-11-32,13 12 32,-4-1-48,-15-14 32,19 14-32,0 5 32,2-2-16,2 0 16,-23-17 0,24 20 32,-1 0-48,4 1 0,-1 2-16,-26-23 32,25 21-48,2 1 0,-1 0 16,-2-1 16,-24-21 16,27 22-48,-1 0-64,2 0-16,2-1 16,-30-21 112,27 21-64,-2-1 48,-1 0 16,-3-4 0,-21-16 0,20 15-48,2-1 64,-3 0 0,0-9-16,-19-5 0,19 17 80,-2-12-16,0 7 32,1-9 32,-18-3-128,16 5 96,-1-1 0,-1-4 16,-8 0 49,-6 0-161,15 0 192,-12 0 64,4 0-48,0-2 0,-7 2-208,4-5 192,0 2-48,1-2 0,-1 1-32,-4 4-112,1-3 64,0-2 16,-1 1-16,0 1-32,0 3-32,0-1 16,-2 1-16,-3 0 16,0 0-16,5 0 0,-5 0-16,-7 4 16,8 0 64,-8-4-16,12 0-48,-3 3-368,-9 0-832,7 0-1073,-10 1 80,15-4 2193,-5 4-2241,5-4 2241</inkml:trace>
  <inkml:trace contextRef="#ctx0" brushRef="#br0" timeOffset="5116">9156 641 1760,'0'0'0,"0"0"0,0-1 833,2-4-81,1 2-96,1 0 1,-4 3-657,7-1 576,5 1-192,-7 0-208,7 3-144,-12-3-32,6 4-32,10 13-16,-10-4 16,12 3-16,-18-16 48,15 21-32,2 1 32,2 0-16,0 2 16,-19-24 0,24 23 0,2 1-16,1 0 16,3 0 0,-30-24 0,31 24 0,5 0 0,2 1-176,-1-4 64,-37-21 112,41 22-160,-5-3 48,3 1 208,-1-3-64,-38-17-32,32 14 80,-3 0-16,-7-9-16,-3 9 0,-19-14-48,14 3 112,-9 2 32,0 7 32,-3-9 32,-2-3-208,2 0 224,-2 4 16,0-4-31,0 0 15,0 0-224,-4 0 160,0 0-16,1 0-32,0 0 0,3 0-112,0 0 80,0 0-16,-3 0 32,3 0 32,0 0-128,0 0 192,0 0 48,0 0-64,0-4-208,0 4 32,0-3-656,0-2-833,0-7-784,-3 7 416,3 5 1857,0-19-2032,0 19 2032</inkml:trace>
  <inkml:trace contextRef="#ctx0" brushRef="#br0" timeOffset="5295">9796 631 864,'0'0'0,"0"0"0,-3 0 416,-10 0-48,9 2 64,-12 13 33,16-15-465,-5 4 480,-17 18-80,4-3-80,-4 3-96,22-22-224,-21 26 128,-5 3-48,2-2-16,0 0 0,24-27-64,-25 29 81,4 0 47,-1-1 96,3 0-32,19-28-192,-15 26 272,1 1-128,9-1-848,-7-1-769,12-25 1473,0 23-2721,0-23 2721</inkml:trace>
  <inkml:trace contextRef="#ctx0" brushRef="#br0" timeOffset="9036">11721 874 304,'0'0'0,"0"-2"64,0-5-48,0 2-16,0 5 0,0-5 0,-14-7-96,14 10-176,0 2 272</inkml:trace>
  <inkml:trace contextRef="#ctx0" brushRef="#br0" timeOffset="9157">11640 718 416,'0'0'0,"-14"-15"112,2 10-96,12 5-16,-15-21 16,2 9-16,8 6 0,-12-8 16,17 14-16,-3-4 0,-10 0 0,13-1 0,-4 4-16,4 1 16,-3 0 0,0 0 0,-1 0-64,4 0-416,0 0 480,0 0 0</inkml:trace>
  <inkml:trace contextRef="#ctx0" brushRef="#br0" timeOffset="759">4157 682 1376,'0'0'0,"0"0"0,-5-1 528,1-3 49,-9 1 31,13 3 16,0 0-624,0-2 528,0 2-159,0 0-161,4 4-128,-4-4-80,7 3 16,10 1-16,-1 1 0,2-2-16,-18-3 16,21 5-16,5-1 48,1-1 48,5 2-16,-32-5-64,32 0 96,1 0-48,1 3 0,-1-3-16,-33 0-32,34 4 64,-3-4-48,-4 0 32,-2 3-16,-25-3-32,19 0 48,-2 4 16,-1-1 48,-4-3 0,-12 0-112,6 3 112,1-3 0,-3 0 48,1 0 16,-5 0-176,3 0 208,-1 0 1,-1-1-1,1-4-64,-2 5-144,1-4 144,-1-3-48,0-5 16,0 7-32,0 5-80,1-5 32,-1 0 16,2 2-48,-2-1 0,0 4 0,0-3 16,0 1-48,0 1 16,0 1-16,0 0 32,0 0-368,0 5-465,0 7-623,0-9-273,0-3 1729,-3 14-1297,0-11-447,3-3 1744</inkml:trace>
  <inkml:trace contextRef="#ctx0" brushRef="#br0" timeOffset="12797">15121 792 1792,'0'0'0,"-3"5"641,-10 9-177,13-14-464,-4 12 432,-12 2 64,2 4-64,-1-1-79,15-17-353,-19 19 256,-3 3-96,-2 2-32,-5 0-128,29-24 0,-29 27 32,-3-6 32,-4 1-32,3-3 112,33-19-144,-31 18 128,3 1-32,4 1 48,2 1 80,22-21-224,-19 21 256,3 2 97,11-2 47,-7 1-1105,12-22 705,-18 15-4498,18-15 4498</inkml:trace>
  <inkml:trace contextRef="#ctx0" brushRef="#br0" timeOffset="6659">10590 1002 752,'0'0'0,"-20"-2"304,3-1 112,-2-2 144,7 4 193,12-2 191,0-2 33,0 0-193,0 5-784,0-4 496,2-3-80,3 1-79,0 2-49,-5 4-288,15-7 320,-9 2-192,9 1-32,-8 1-48,-7 3-48,15-3 48,-10 1-32,9 1-16,-9-1-16,-5 2 16,5-2-16,2 2 0,5 4 0,-9-1 16,-3-3 0,5 5 0,7 7 0,-8-12-176,2 5-16,-6-5 192,12 4-144,-7 1-32,-1 0 208,1-1-16,-5-4-16,7 3 0,-2-3 48,2 0-32,-7 0-16,12 0 16,-12 0-16,5 0 48,2 0-16,5-3 0,-7 0-32,-5 3 0,13-1 16,-8-1-32,11 2 48,-11 0-16,-5 0-16,17-2 16,-3 1-16,-1 1-16,1 0 32,-14 0-16,17 0-16,0 0 16,2 0 16,0 0-32,-19 0 16,17 0 0,-2 0 16,1 3-16,-4 0 16,-12-3-16,6 0 48,6 3 0,-8 0 48,-1 0 32,-3-3-128,2 4 144,-1-4 32,1 3 16,-2-3-32,0 0-160,0 0 208,0 0-16,0 0 1,0 0-65,0 0-128,0-3 0,0-2-208,0 0-401,1 1-511,-1 4 1120,5-5-1425,-1-2-368,3-7 321,-1 11-625,-6 3 2097,0 0 0</inkml:trace>
  <inkml:trace contextRef="#ctx0" brushRef="#br0" timeOffset="1080">4191 1009 1072,'0'0'0,"-4"0"528,0 0 145,0 0 111,4 0-784,-5 0 816,5 0-111,3-1-241,9-4-176,-12 5-288,14-5 192,3 0-32,5 1 144,3 0-16,-25 4-288,28-7 272,1 1-31,3 1-161,0 1-32,-32 4-48,31-4 64,0 3-48,-2 1 0,0 0-16,-29 0 0,24 5 0,0 7 16,-4-9-176,-3 2 16,-17-5 144,17 12-144,-3-9 63,2 2 162,-3 7 95,-13-12-176,16 0 256,1 4-16,0-1 32,0-3-32,-17 0-240,19 0 224,-2 0-32,3 0-48,0-3-48,-20 3-96,22-7-144,1-5-416,2 7-416,1-7-465,-26 12 1441,27-5-1793,-1-7 400,5 9-543,-31 3 1936</inkml:trace>
  <inkml:trace contextRef="#ctx0" brushRef="#br0" timeOffset="23229">6242 3205 976,'0'0'0,"0"-4"336,0-1 128,0 0 33,0 5-497,3-2 512,2 2-96,0 0-128,7 5-112,-12-5-176,5 15 112,12-10-48,-3 12 48,0-4 32,-14-13-144,18 5 208,4 15 49,1-8-65,6 4-16,-29-16-176,27 15 112,0 0-16,2 1-32,-3 0 16,-26-16-80,29 17 80,-3-3-32,-1 2 16,-1-1-48,-24-15-16,27 14 64,-4 1-16,1 1-16,-6-1 48,-18-15-80,16 16 48,-1-2 0,-8-2 16,8 1 16,-15-13-80,5 4 96,7 12 0,-8-11 48,-1 0-32,-3-5-112,2 12 144,1-12 33,-1 3 15,-2-1 48,0-2-240,0 4 320,0-4 16,0 0-32,-3 0 16,3 0-320,-4 0 208,2 0 17,-1-2-17,0-2-64,3 4-144,0-3 16,0 0-529,-4-2-511,4 1-609,0 4 1633,0-5-2033,0-9 449,-5 7 511,5-10-271,0 17 1344,0 0 0</inkml:trace>
  <inkml:trace contextRef="#ctx0" brushRef="#br0" timeOffset="23454">6798 3293 608,'0'0'0,"0"-4"192,0-11 16,0 15-208,0-13 320,0 7 96,2-9 161,-2 13 63,0 2-640,0-7 752,1-5 33,1 11-97,0-3-128,-2 4-560,1-1 368,1 1-160,-2 0-128,0 5-112,0-5 32,-5 18-48,-9-2 16,-2 1 16,-2 3 0,18-20 16,-20 23 0,-2 2 32,0 1-32,-4 1 48,26-27-48,-26 21 16,4 3 16,1-6 0,6 3 80,15-21-112,-13 19 145,9-4 47,-9-1 144,10-9-48,3-5-288,-3 15 144,0-12-528,3 10-929,0-10-720,0-3 2033,-19-2-1712,19 2-353,0 0 2065</inkml:trace>
  <inkml:trace contextRef="#ctx0" brushRef="#br0" timeOffset="16659">306 3532 1056,'0'0'0,"0"-5"336,0 5-336,0-13 432,0 9 49,0-3 79,0 2 0,0 5-560,0-1 480,0 0-144,0 1-159,0 0-113,0 0-64,0 2 32,0 3 16,0 12-48,2-5 16,-2-12-16,3 16-32,2 2-16,9-1 32,-2 2 0,-12-19 16,16 17 80,2-1-16,3-3-16,4-9-112,-25-4 64,23 16-64,3-14 32,0 2 32,1-4 160,-27 0-160,26 0 352,-2-4 0,-3-1 32,-1-9 48,-20 14-432,14-5 288,3-12 49,-12 5-65,8-3 80,-13 15-352,3-15 288,-2-2 32,-1 0-16,0-2-80,0 19-224,-14-17 177,9-2-1,-12 2-48,4-1-32,13 18-96,-14-18 80,-2-1-64,1 2-16,0-2 16,15 19-16,-16-17 0,0 4 16,3 7-32,1 1-144,12 5 160,-5 0-240,-10 21-769,12 5-1008,-1 6-208,0 7-944,4-39 3169</inkml:trace>
  <inkml:trace contextRef="#ctx0" brushRef="#br0" timeOffset="22803">5666 3727 608,'0'0'0,"0"3"144,0-3-144,0 14 128,0-9 80,0 0 80,0-2 128,0-3-416,4 4 529,1-1 47,10-3 0,-11 3-32,-4-3-544,15 0 449,-3 0-81,0 0-80,2 0-64,1 0-64,-15 0-160,16 0 128,1 0-16,0 0-64,1 0 32,-18 0-80,19 4 64,1-4 16,1 0 0,1 0-16,-22 0-64,21 0 16,-1 0 0,2 0-16,-1 0 32,-21 0-32,20 0 64,-1-2 0,2 0 32,-21 2-96,17-1 129,-17 1-129,18-4 112,-2 1 64,-2-2 32,2 1 32,-16 4-240,12-14 272,-7 10 0,9-14-48,-11 5-32,-3 13-192,4-15 160,-1-2 0,-1 0 49,-2 0-49,0 17-160,0-18 176,0-1-64,-12-1-32,7-2-48,5 22-32,-17-20 32,1-1 64,-2 4-112,-4 0 48,22 17-32,-21-14-16,-6 0-32,-4 10 0,-3-9 160,34 13-112,-39-1 80,-3 1-48,-3 0-64,2 5-560,43-5 592,-41 18-1057,7-4-592,6-2-336,6 2 337,22-14 1648,-18 0-1153,14 15-287,4-15 1440</inkml:trace>
  <inkml:trace contextRef="#ctx0" brushRef="#br0" timeOffset="22406">5996 3627 480,'0'0'0,"0"-12"112,0 12-112,-4-5 80,1-12 16,0 12 32,0-7 0,3 12-128,-3-5 160,0 0 0,0-2 16,-2 2 0,5 5-176,-3-5 176,-2 1 0,0-1 17,1-1 95,4 6-288,-4-4 320,-10-1 64,12 0 0,-3-7-48,5 12-336,-14-3 336,10-4-63,-10-5-17,9 9-32,5 3-224,-17-6 192,12-7-16,-16 12-48,8-4-64,13 5-64,-16-1 48,1-1-32,1 2 32,-1 0-16,15 0-32,-16 0 16,2 3 16,-2 2-32,4 9 0,12-14 0,-12 4 0,0 15-16,7-4 32,-12 1-32,17-16 16,-4 18-32,-10 1-32,11 5-128,-2 2 48,5-26 144,0 27-176,0 3 48,4 1 128,11 2 0,-15-33 0,7 34 16,11 0 0,-4 0-16,0 0 16,-14-34-16,12 29 0,4 0 0,0 0 0,1-3 32,-17-26-32,19 24 64,2-5 32,1-2 64,1-2 48,-23-15-208,23 13 240,4-1 32,-3-8-32,3-1 33,-27-3-273,26 0 240,1 0 32,0 0-32,0 0 0,-27 0-240,26-2 240,0-1 16,0-2 0,-1 0-32,-25 5-224,21 0 225,1-2-33,-3 2-64,-2-2-240,-17 2 112,13-1-625,0-3-559,-8 1-625,-1 0-192,-4 3 2001,2-4-1473,-2 1-399,0 3 1872</inkml:trace>
  <inkml:trace contextRef="#ctx0" brushRef="#br0" timeOffset="26787">7778 3491 448,'0'0'0,"0"0"0,-12 3 160,7 0-112,-16 0-16,16-3-16,5 0-16,-13 3 32,9-3 16,0 0-16,0 0 32,4 0-64,-13 0 80,10 0 48,-2 0 64,0 0 64,5 0-256,-12-2 352,9-2 1,-1 0 31,-1 0 64,5 4-448,-12-5 400,8 4-32,0-2-80,-10 2-80,14 1-208,-4 0 97,-9 0-33,8 4-48,-9 11 0,14-15-16,-5 15-16,-12 2 16,12 4 0,-10-1-16,15-20 16,-4 21 0,-9 4-32,10-1-16,-2 3 16,5-27 32,-5 33-33,0-1 17,2 6 0,-1 3-16,4-41 32,-3 46-32,3 7 32,-3 3-32,3 4 16,0-60 16,0 60-16,-4-2 0,4-2-32,-4-3 32,4-53 16,-4 51-16,-9-1-16,13-4 16,-3-5 32,3-41-16,-3 36 32,3-4 48,3-6 0,3-6 0,-6-20-80,16 17 161,0-5 63,1 0 96,5-7 48,-22-5-368,27 12 368,2-8-64,4 1-96,-2-2 16,-31-3-224,32 3 145,1 0 31,-1 1-16,-3 1 0,-29-5-160,27 4 224,-1 0 32,-3-1 64,-3 0 0,-20-3-320,18 3 272,0 1-47,-5-2-113,2 3-64,-15-5-48,12 3 64,-7 1-112,7 0-225,-8-1-559,-4-3 832,4 3-1649,0 0-560,1-3 400,0 0-239,-5 0 2048,0 0 0</inkml:trace>
  <inkml:trace contextRef="#ctx0" brushRef="#br0" timeOffset="19017">3203 3597 992,'0'0'0,"-21"-2"272,1-3 160,20 5-432,-25-7 625,4 2 63,4 0 128,-1-2-79,18 7-737,-15-4 672,0-2-80,11-1-32,-11 3 17,15 4-577,-3-5 544,-1-1-32,1 2-160,3-3-144,0 7-208,0-6 128,2 2-47,1-3 31,2 2-48,-5 5-64,4-4 48,10-2-16,-8 1-48,13 3 16,-19 2 0,15 0-32,2 0-32,4 5 16,1 7 16,-22-12 32,22 5-48,4 12 48,-2-12-16,1 12 0,-25-17 16,28 3 64,0 10-64,2-8 48,-1-1 16,-29-4-64,30 5-16,-2-2 80,-2-3 0,-3 0-16,-23 0-48,24 0 128,-3-2-80,-2-4 16,-1 0 32,-18 6-96,14-6 96,-1-7 32,-7 10-16,7-2 16,-13 5-128,2-6 64,2 2 16,-3-1-32,1 1-16,-2 4-32,0-3 96,0 2-80,-3 0 32,-1 1 0,4 0-48,-4 0-32,-1 2 80,-8 3-96,9 9 48,4-14 0,-5 5-160,-7 15-784,9-4-1313,-2 1-369,5-17 2626,-2 17-3761,2-17 3761</inkml:trace>
  <inkml:trace contextRef="#ctx0" brushRef="#br0" timeOffset="18242">3280 3669 1040,'0'0'0,"0"0"0,0-2 496,0-5 177,0-7 79,0 9 208,0 5-960,1-15 993,3 12-81,0-10-159,1 10-321,-5 3-432,5-3 304,-2-1-96,0-1-64,-1 0-32,-2 5-112,5-3 96,-3 1-32,1 0-48,-1 2-48,-2 0 32,2 5-64,-1 11-256,1-1 0,-2 6 48,0-21 272,0 23-272,0 5 272,0 1-16,0 5-16,0-34 32,0 34 0,0 0 0,0 0 0,0 0-16,0-34 16,0 37-16,0-3 0,0 3-17,4 1 33,-4-38 0,6 37-16,6-3 0,1-3 16,0-2-16,-13-29 16,14 29-16,-1-2 0,3 2 0,-2-3 0,-14-26 16,14 24-16,-2 0 0,-6 1 16,9-4-16,-15-21 16,2 27-16,3-3 16,-3-3 16,-2 1 0,0-22-16,0 17 32,0-2 48,-5 1 33,1-3 31,4-13-144,-16 14 176,13-10 0,-10 13-32,9-14 0,4-3-144,-15 14 128,10-11-48,-11 2 32,11 0 32,5-5-144,-15 4 96,10 1 16,-9 0-32,11 0-16,3-5-64,-4 3 48,-9 2-16,10 0 0,-1-1 0,4-4-32,-4 0 32,1 2 0,0 1 16,3-3 32,0 0-80,-4 3 80,4-3 0,0 0 97,-2 0-33,2 0-144,0 0 208,0 0 32,0-1-32,-3-2 16,3 3-224,0-4 176,-3-3-32,-1 0 0,4-6-32,0 13-112,-3-5 80,3-1 32,0-6-48,-2 9-16,2 3-48,-4-5 16,1-2-16,0 2 48,0 0-80,3 5 32,-5-7 32,1 3-32,-1 3-32,-7-1 16,12 2 16,-4 0-16,-8 0 0,9 0 0,-12 3 0,15-3 16,-5 4 0,-12 1-16,12-2-32,1 2 48,4-5 0,-5 3-32,0 2 16,2-2 32,-1 0-64,4-3 48,-2 3-32,2 0 0,-3 0-16,3 0 64,0-3-16,0 4-16,0-4 0,0 3-16,0 0-16,0-3 48,1 0-32,3 2 32,9 2-16,-8-1 16,-5-3 0,17 3-16,0 2 48,4-1-48,6 9 16,-27-13 0,26 0 0,5 4 16,3 1-16,0 9 16,-34-14-16,35 3 0,0 2-32,-4-1 48,-1 1-16,-30-5 0,28 3 0,-3-3-144,-4 0-16,-2 0 160,-19 0 0,15 0 32,-3 0 160,-7 0 48,-1-1-160,1-1 80,-5 2-160,1-3 161,1-1-17,-2-1 32,0 0-64,0 5-112,0-5 112,-3 3-16,0-3-32,-2 0-48,5 5-16,-4-3 0,-12-1 16,11 2 0,-8-1 0,13 3-16,-5-2 48,-8 2-32,10 0-32,-9 3 0,12-3 16,-3 4-128,-2 0-609,1 0-1135,4 1-1362,0-5 3234,-22-6-2865,23 4 160,-1 2 2705</inkml:trace>
  <inkml:trace contextRef="#ctx0" brushRef="#br0" timeOffset="33107">14915 3648 384,'0'0'0,"0"-5"208,0 5-208,-3-7 224,-1-6 64,4 9 96,-2 0-48,2 4-336,0-3 336,0 1-159,0 2-193,0 4 48,0-4-32,0 12-32,0 2 48,2 1 64,2 4 16,-4-19-96,14 20 176,-10-1 96,17 0 64,-6-1 0,-15-18-336,21 19 304,3 1-48,4 1-63,2 6-17,-30-27-176,31 29 112,0 1-32,2 2-32,-1 4-16,-32-36-32,35 39 0,-1 7 0,-2 2 0,-3-2-32,-29-46 32,28 43-32,-6-1 0,-3 0 0,-5-2-16,-14-40 48,6 44 0,-1-4-32,-3-1 16,-2-3 16,-4-7 0,4-29 0,-12 27 16,7-1 64,-8-6-16,-1 2 32,14-22-96,-4 16 160,-14-4-16,5 2 32,0-11 32,13-3-208,-4 12 176,-15-8 16,15-1 0,4-3-192,-17 3 112,17-3-112,-4 3 192,-8 0-96,9-3-15,-2 3 47,5-3-128,-5 0 16,1 0 80,1 3 0,0 1 0,3-4-96,-4 4 80,1-1 32,3 0-16,0 0 0,0-3-96,-2 12 96,2-8-288,0 1-577,0 0-879,0-5 1648,0 12-2097,-3-12 608,3 0 193,0 0 1296</inkml:trace>
  <inkml:trace contextRef="#ctx0" brushRef="#br0" timeOffset="31276">12608 3997 912,'0'0'0,"-3"-4"336,3 4-336,-3-14 448,0 9 49,-1-9 47,4 8 16,0 6-560,-3-16 512,3 4-64,0 5-79,0-10-49,0 17-320,0-13 304,0-1-32,-2 1-16,2-1-32,0 14-224,-4-16 224,4 3-48,-3-3-48,0 2-63,3 14-65,0-6 48,-3-11 0,-1 12-16,-1-9 0,5 14-32,-5-2 16,-7 1-32,8-1-16,-8 2-16,12 0 48,-5 0-48,-10 5 0,3 10-1,-1-10 1,13-5 48,-14 21-48,0-8 16,-1 3-16,1 3-16,14-19 64,-17 20-80,1 4 48,-1 5-16,-2 2 32,19-31 16,-15 34 0,0 2 0,10 2 16,-9-2 0,14-36-16,0 35 0,0-5-16,2-4 32,11 0 0,-13-26-16,12 24 0,4 0 16,3-4 0,3-1 32,-22-19-48,24 17 64,6-1 32,3 0 16,4-2-47,-37-14-65,40 12 96,0-7-16,2 9-32,-3-9 16,-39-5-64,36 4 80,-2 1 0,-3-2 48,-3 0-16,-28-3-112,26 0 192,-2 0 0,-4-3 64,0-9 32,-20 12-288,18-5 272,-2-10-32,-1 2 17,-3 0-17,-12 13-240,5-17 240,7-2-16,-11 1-64,3-3 0,-4 21-160,0-22 112,0 0 0,0 1-64,-2 2-16,2 19-32,-5-19 16,-7 5 16,9 1-32,-11 9 0,14 4 0,-3-4-64,-10-1 32,9 0 0,-1 3-16,5 2 48,-14-1-16,11 1-32,-1 0-16,0 0-16,4 0 80,-5 3-128,0 2 32,2 0-64,0 10 0,3-15 160,0 5-144,-2 13 0,2-4 64,0 0-48,0-14 128,1 17-112,3 2 15,9 0 17,-9 1 32,-4-20 48,13 18-16,0 2 0,-1-3 0,1 2 16,-13-19 0,16 19 0,-1-6 0,2 5 0,0-3 0,-17-15 0,21 15 32,-1-3 0,2-7 16,0-1 16,-22-4-64,21 5 81,-2-5 47,1 0-16,-3-5 48,-17 5-160,19-16 176,0 2-32,1 1-16,1 1 0,-21 12-128,17-18 112,0 2-16,-4-2 64,1 0-32,-14 18-128,7-21 128,7-1 0,-10 2-16,-1-4 32,-3 24-144,1-24 128,-1-1-31,0 2-17,-4 1-16,4 22-64,-18-23 32,3-2-16,1-2 16,-3 0-32,17 27 0,-19-22-32,1 1 16,-2 2-16,-2 5 0,22 14 32,-18-5-80,-3 0 0,3 4 15,0 1 1,18 0 64,-20 0-64,3 3-16,-2 2-16,2 12-32,17-17 128,-17 15-80,2-1-48,1 5-16,2 1 16,12-20 128,-5 23-112,0 4-16,1-3 32,1 1 16,3-25 80,0 22-64,1-2 16,5-2 0,11-1 16,-17-17 32,15 18-16,2-2 32,1 1-32,0-3 32,-18-14-16,22 12 0,2 0 0,-1-7 16,0 9 0,-23-14-16,24 3 16,-1 2 16,0-1 0,-1 1-16,-22-5-16,21 3 16,1 0 32,0-3 0,0 0 32,-22 0-80,20 0 64,-3-1 48,-1-4 0,0-7 32,-16 12-144,13-7 144,-1-10-16,1 3 0,-7-4-64,-6 18-64,16-19 80,-10-1-32,10 0 0,-11-2 0,-5 22-48,13-22 16,-7 0 0,10-4 16,-10 1-16,-6 25-16,20-19-16,-6-3-16,1 8 0,1 9 0,-16 5 32,15-12-32,-2 12 0,3-5 0,-2 0 0,-14 5 32,13-2-16,1-2-32,1 3 16,2-1 0,-17 2 32,17 0-80,1 3 0,2 9-16,-1 1 0,-19-13 96,19 15-80,1 2 32,0 3-16,1 1 16,-21-21 48,21 20-16,-1-1-32,-1-1-64,-4 0 32,-15-18 80,12 21-144,-7 1 16,-1 1 48,-3 0-16,-1-23 96,0 24-64,0-1 16,-13 0 48,8 2-16,5-25 16,-21 23 0,6-1 0,-1-3-16,1-2 16,15-17 0,-14 12 16,0 1 0,0-9-32,10 11 32,4-15-16,-17 4 32,12-1 16,-14-3 32,14 0 0,5 0-80,-20 0 112,8-3 32,-1-2 0,1-9 32,12 14-176,-13-4 128,9-9-16,-12-3-16,13 1-16,3 15-80,-5-14 48,1-3 0,-1 11-48,1-8 64,4 14-64,-4-5 0,4-7 16,-3 10-32,3-3-32,0 5 48,0-4 0,0 2 0,0 1 0,0-1 0,0 2 0,0 0-16,0-1-16,0 1 16,0 0-16,0 0 32,2 3-48,1 0 32,2 9 16,-1-12-208,-4 0 208,15 5-608,-2 11-753,5-13-912,1 12-112,-19-15 2385,24 5-1697,4 9 1,-28-14 1696</inkml:trace>
  <inkml:trace contextRef="#ctx0" brushRef="#br0" timeOffset="28462">8541 3991 864,'0'0'0,"5"-19"240,2 1 32,-7 18-272,15-26 368,-10 7 32,1 2 1,-1 0-33,-5 17-368,3-15 336,-2 1 16,-1 8 16,0-10-32,0 16-336,-4-4 321,4 4-321,-5-14 240,-8 9-32,10-1-80,-2 1-48,5 5-80,-14-4 80,11 1-32,-12 1 0,11 0-16,4 2-32,-16 0 32,11 0 0,-12 0-16,5 0 48,12 0-64,-13 0 0,1 4 32,7-4-16,-14 3 16,19-3-32,-13 3 0,0 0 16,0 0-16,-3 0 0,16-3 0,-15 3 16,0 1 0,1-2 0,2-2-32,12 0 16,-5 5 16,-12 0-32,12 0 32,-7-1 0,12-4-16,-5 5 0,-7 0 0,7-1-16,1 1 0,4-5 16,-15 12 16,13-7 0,-1-1-32,3-4 16,-4 5-16,4-1 0,0 1 16,0 0 0,0-5 0,0 4 0,0-1 16,0 11-48,-3-11 32,3-3 0,0 12 0,-3-9 16,1 1 0,-3 9-16,5-13 0,-14 3 0,11 10 16,-2-9 0,-9 1 0,14-5-16,-3 13 16,-1-9-16,0-1 0,1 2 32,3-5-32,0 3 32,0-3 48,0 0 32,3 0-16,-3 0-96,6 0 128,8 0-32,-8 0-32,11 0 0,-17 0-64,12 0 16,4 0-16,-1 3-16,2 0 0,-17-3 16,18 3 16,2 2-32,0 7 16,2-7-16,-22-5 16,22 16 0,-1-4 0,0 3-16,-1 5 16,-20-20 0,19 19-32,-2 0 32,-2 0 16,-1-1-48,-14-18 32,6 16 0,8 2-48,-9 3 16,1-3 16,-6-18 16,5 20-16,0 0 16,-4-1 16,-1-2-16,0-17 0,0 17 0,-3-3 0,-9 0 16,9 0-16,3-14 0,-16 13 48,11-1-16,-14-7 0,6 13 32,13-18-64,-14 5 49,-2 11 31,2-12 16,0 1 16,14-5-112,-16 5 160,4-2-32,0-1 48,-1-2 48,13 0-224,-4 0 224,-11 0 64,13-1-16,-3-3-32,5 4-240,-5-7 257,0-10-49,1 11 32,1-8 0,3 14-240,-3-6 240,3-11-16,-4 2-48,4 0-32,0 15-144,0-17 80,-3 0-16,3 1-16,0 2-48,0 14 0,0-15 64,0 3-64,0-1 0,0 7 0,0 6 0,2-7-32,-1 2 16,3 0-48,1 2 0,-5 3 64,4-4-128,1 3 0,1-1 16,8 2 16,-14 0 96,6 0-32,13 0 16,-2 0 0,3 0 16,-20 0 0,23 0 0,1-2-32,3 2 32,1 0 0,-28 0 0,32-5 0,0 2 32,3-2 0,2 1-32,-37 4 0,36-7 16,0-5-16,0 7-32,-5-1-16,-31 6 48,28-6-64,-6-1 16,-4 1 32,-13 0 48,-5 6-32,16-6 64,-13-6 16,3 7 0,0-8 16,-6 13-96,5-12 96,0-1 64,-2-1-32,-1-1-16,-2 15-112,0-15 80,0-3-16,0 0 0,0-3 16,0 21-80,-2-18 64,-3-3-48,-7 2 33,9 0-49,3 19 0,-5-18 32,-9 4 0,11-1-32,-2 3 0,5 12 0,-12-5-16,12-9 0,-5 12-48,-7 1 64,12 1 0,0-2-49,-5 2 1,-9 0 16,11 3-32,3-3 64,-13 5-64,9 9-32,-10-9 48,2 12-32,12-17 80,-5 5-48,-14 14 0,15-4-16,-15-1 16,19-14 48,-5 15-80,-8 3-16,9-1-64,-1 0-16,5-17 176,-3 17-176,3 1-16,0 0 32,5 2 0,-5-20 160,7 24-112,6 0 16,1 2 16,2-1 47,-16-25 33,18 23-16,3 0 0,1-1-16,-1-1-16,-21-21 48,23 21-64,3 1 48,-2-4 48,3-1 0,-27-17-32,24 16 64,1-4-48,-2 3-16,-1-3 32,-22-12-32,19 5 33,-4-1 63,-1 1 32,-9-5 48,-5 0-176,14 0 240,-9 0 64,1-5-16,8-1-16,-14 6-272,4-14 256,9 1-80,-7 0-32,8-1-15,-14 14-129,6-17 96,8 0 0,-9 0-64,7 1 16,-12 16-48,5-17 16,9 2 16,-9-1-32,-1 1 16,-4 15-16,6-15 16,1 9-32,-2-9 32,-2 8-16,-3 7 0,5-17 48,-3 5-32,1-1-16,-1 1 16,-2 12-16,3-6 0,-1-8 0,-1 10 0,-1-1 0,0 5 0,0-5-16,0-2 0,0 7 32,0-2-48,0 2 32,1-2-48,-1 1-48,2 1-48,-1 0-33,-1 0 177,2 5-208,0 10-16,-1-11 16,4 16 16,-5-20 192,4 16-144,1 2 16,0 3 32,1-3 16,-6-18 80,13 18-32,-9 0 0,9-1 16,-8 0 32,-5-17-16,18 17-16,-5-3 16,2-2 16,1 2 0,-16-14-16,17 3 0,0 13-16,0-11 32,0 7-16,-17-12 0,17 3 32,0 1 16,2-1-32,-4-3 32,-15 0-48,16 0 80,-4 0 32,1-2 0,-8 1 48,-5 1-160,16-5 192,-11 1-16,7-3 0,-9-5 16,-3 12-192,5-7 161,7-8 15,-8 3-32,0-1-16,-4 13-128,6-14 160,1-5-64,-2 0-16,-2 0-32,-3 19-48,4-22 48,-3 2-32,1-1 0,-2 3-16,0 18 0,0-17-16,0 3 16,0 7 16,0-5-32,0 12 16,-3-2-16,3-1-48,-4 1 0,4-1 48,0 3 16,0-4-48,0 3-32,0-1-64,2 2-16,-2 0 160,2 3-224,1 9-1,2-7-15,0 16 64,-5-21 176,5 17-192,8 2 64,-8-1 64,10-1 16,-15-17 48,13 19-32,-1 0-32,2 0 64,2 1-16,-16-20 16,15 19-16,0 3 32,2-3-80,2 2 64,-19-21 0,21 19 16,4-4 16,2 0 64,4-11 32,-31-4-128,36 5 128,6 0 80,8-2-208,7-3-1072,-57 0 1072,61-5-2801,-20-22-2098,-41 27 4899</inkml:trace>
  <inkml:trace contextRef="#ctx0" brushRef="#br0" timeOffset="35818">18563 4114 576,'0'0'0,"0"-2"464,-4-3 128,4-7 81,0 12-673,-3-3 736,0-11 16,-2 9-47,-9-7-97,14 12-608,-3-5 528,-1-2-176,-9-6-128,13 9-64,0 4-160,-3-4 128,-2-9-31,1 9-1,-1-1 16,5 5-112,-3-12 64,-2 7 32,2-8-16,0 8 32,3 5-112,-3-13 112,0 9 32,3-3-48,0-5-32,0 12-64,-3-5 64,0-7-48,-1 7 16,-1-1-16,5 6-16,-12-5-32,9-7 48,-11 9-32,2-4 16,12 7 0,-14-5 16,0 1 0,-4-1-16,-1 1-16,19 4 16,-19-5 0,1 1-16,-3 2 0,3 2-16,18 0 32,-19 0-16,3 0-32,3 5-32,0 10-16,13-15 96,-14 13-96,0 0 16,2 0 32,7 3 0,5-16 48,-17 18-80,12 2 32,-9 2-16,10 2-16,4-24 80,-17 24-48,12 5-32,-12 0 16,14 2-16,3-31 80,-12 29-65,8-1 33,1 2-32,3-3 48,0-27 16,0 29-32,0-5 0,0 3 0,5-1-32,-5-26 64,14 27-16,0 2-16,1 0 16,4 2 16,-19-31 0,22 34 0,0-3 0,0-2 16,2 0 16,-24-29-32,25 24 48,1-6 32,0-1 32,1-3 113,-27-14-225,24 3 240,2 2 112,-3-2 0,3-3 64,-26 0-416,28 0 384,4-2-31,3-4-17,1-11-64,-36 17-272,37-13 240,0-3-48,-1-3 48,-2 1-16,-34 18-224,29-21 240,-3 4 48,-9 4-528,-12-3-2337,-5 16 2577,1-5-5746,-1 5 5746</inkml:trace>
  <inkml:trace contextRef="#ctx0" brushRef="#br0" timeOffset="29122">10838 3993 1376,'0'0'0,"-3"-15"592,0 9-111,3-11 31,0 17-512,0-5 784,0-7 209,0 7 95,0-1-143,0 6-945,0-13 704,0 10-272,0-1-224,0 1-128,0 3-80,-4-3 48,4 1-48,0 2 48,-3 0-48,3 0 0,-4 3-32,-11 2 16,-2 16-16,0-4 32,17-17 0,-22 24-32,-5 2 16,-1 4 16,-1 3 0,29-33 0,-33 35 16,0-2-32,2-2 16,0-5 0,31-26 0,-27 27 16,3-2 0,2-2-16,7-5 0,15-18 0,-13 17 0,8-3 0,2-9 48,-2 10 48,5-15-96,-4 5 112,1 0 80,3 9 81,2-11-49,-2-3-224,5 3 112,10 2-913,-3-2-1568,-5-3-176,-7 0 2545,24-2-3169,-24 2 3169</inkml:trace>
  <inkml:trace contextRef="#ctx0" brushRef="#br0" timeOffset="28853">10203 3943 848,'0'0'0,"0"-3"240,0 3-240,0-5 288,0 0 112,0 2 193,2 0 143,-2 3-736,2-3 800,3 1-143,2 1-193,7 1-240,-14 0-224,4 0 112,14 3-16,-3 2-32,0 9 16,-15-14-80,19 12 96,1 2-48,1 3 32,3 1-16,-24-18-64,24 21 32,-2 1 32,4 0-16,-2 0 0,-24-22-48,27 22 96,-1-4-16,4-1 32,3-2 0,-33-15-112,30 14 97,5 3-17,-6 0-48,2 0 0,-31-17-32,28 15 16,-2-1 48,-1-1-16,-4 0 16,-21-13-64,19 4 32,-2 12 0,-1-12-32,-3 11 32,-13-15-32,5 2 48,10 11 16,-13-10 48,2 0 32,-4-3-144,1 3 224,-1-3 64,0 0 32,0 0 0,0 0-320,-3 0 321,-1 0-65,-1 0-32,0 0-32,5 0-192,-12-2 192,9-1 0,-2 1-16,1-3 0,4 5-176,-5-5 128,0-7-128,2 7-576,-1-1-945,4 6 1521,-5-15-2801,-9 0 272,11 3-192,3 12 2721</inkml:trace>
  <inkml:trace contextRef="#ctx0" brushRef="#br0" timeOffset="19886">4331 3976 928,'0'0'0,"-22"-2"384,0 0 192,-2-3 161,2 0 207,6 3 97,4-3-65,7-7-144,5 12-832,-12-3 625,12-2-113,-3 0-176,0 2-64,-1 0-80,4 3-192,0-1 80,0-1-48,0 0-48,0 2-16,0 0 32,4 0-16,1 0-32,8 5 32,-6-1 0,-7-4 16,17 5 16,-3 0-16,3 0 32,0-1-32,-17-4 0,19 3 0,-1 1 0,2-4-16,3 0 32,-23 0-16,22 0 16,0 0 16,1 0 0,-1-2 16,-22 2-48,24-2 0,-3 1 16,1-3 0,-2 3-16,-20 1 0,15-1 32,-2 1-32,-7 0-16,1 0 16,-7 0 0,4 2 16,-1-2-16,-1 4 0,-2-4 0,0 3 32,0 0 16,0 0 16,0-3 1,0 0-65,0 0 96,-4 0-32,1 0 0,1 0 0,2 0-64,0 0 48,-4 0-32,1 0 0,3 0-16,0 0 16,0 0-32,0 3 16,0-3 0,0 3 48,0 0 16,0 1 0,0-1 0,0-3-64,0 4-32,0 1-528,2 0-977,-1 0-1008,-1-5 2545,-20-7-2241,20 7-96,0 0 2337</inkml:trace>
  <inkml:trace contextRef="#ctx0" brushRef="#br1" timeOffset="-113051.73">20000 4106 1024,'0'0'0,"4"-16"128,10 1-32,-14 15-96,14-19 64,0 2 16,-8 5 32,10-2 80,-16 14-192,6-11 240,7-2 17,-7 2 31,6 5-48,-12 6-240,4-14 192,10 13-32,-11-2-48,3 2-48,-6 1-64,12 0 16,-8 0 16,13 11-48,-4-6 16,-13-5 0,15 23 16,-1 2-16,-1 1 16,0 8 32,-13-34-48,12 42-32,1 6 32,-2 9-16,-4 7-16,-7-64 32,14 68-32,-10 5-16,2 3-16,-1 0 16,-5-76 48,5 79-64,-5 2 16,0-2 0,0-3 16,0-76 32,0 71-48,-3-10 32,-10-7 0,13-2 16,0-52 0,-4 48-16,1 1 0,3-3 32,0-4-32,0-42 16,0 44 16,2-3 16,1-2 0,1 0 16,-4-39-48,12 35 48,-10-1-16,5 0-16,4-5 0,-11-29-16,5 25 32,7 2-16,-8-4 0,3 2-16,-7-25 0,4 26 16,0-3 0,1 1-16,0-1 16,-5-23-16,1 20 32,1-1 16,-1-4 16,-1-2 48,0-13-112,0 5 144,0 7 48,0-12 32,0 0 32,0 0-256,0 0 241,-3 0 15,0 3 16,3-3-32,0 0-240,0 0 240,0-2-32,0 1 0,0-3-64,0 4-144,0-3 128,0-2-80,0 3-16,0-1 16,0 3-48,0-2 16,0 0-16,-3-1 16,3 3-16,0 0 0,-3 0 0,3 0 32,0 3 0,-3-3 0,3 0-32,0 4 32,0-2 32,-3 1 1,3 0 63,0-3-128,0 5 160,3-1-32,1 10-144,9-11-497,-13-3 513,5 2-1136,12 1-449,-4-3-48,-13-15 193,0 15 1440,0 0 0</inkml:trace>
  <inkml:trace contextRef="#ctx0" brushRef="#br0" timeOffset="31629">13986 4012 704,'0'0'0,"0"-2"272,-4 0 128,4 2-400,-3-3 480,0 3 81,3 0-17,0 5-64,0-5-480,3 15 384,1-1-112,11 0-48,-3 6-31,-12-20-193,14 20 144,6 2 16,2 1-64,3-1-32,-25-22-64,28 22 80,0-1 16,4-1-16,1 2 48,-33-22-128,39 21 160,-39-21-160,39 18 160,1 0 16,2-1-32,-2-4-32,-40-13-112,39 14 112,-3 0-48,-4-9 16,-3 14 16,-29-19-96,21 5 80,-8 12 33,-8-13 31,0 9 32,-5-13-176,2 2 240,-2-2 80,-3 0-16,-2 0-16,5 0-288,-14 0 208,9 0-64,-12 0-32,1 0-32,16 0-80,-15 0 97,0 0-1,1 0-32,9 0 32,5 0-96,-17 0 64,12-1 32,-9 0 0,11-1 0,3 2-96,-4 0 144,-1-3-80,2 1-160,3-4-496,0 6 592,0-4-1281,0-3-752,0-8-272,0 8 720,0 7 1585,1-12-1648,-1 12 1648</inkml:trace>
  <inkml:trace contextRef="#ctx0" brushRef="#br0" timeOffset="35083">16743 4123 576,'0'0'0,"0"-14"464,0 2 256,0 12-720,0-17 929,0 3 143,0 9-31,0-8-241,0 13-800,0-2 480,0 1-272,2 1-144,-2 4-112,0-4 48,3 16-64,2-1 0,0 6-32,1-1-16,-6-20 112,5 24-64,0-2-32,0 4 32,-1-1 0,-4-25 64,3 24-64,0 0 16,-1-2 16,-1 4 32,-1-26 0,2 20-32,0 1 32,0 3-16,1-2 0,-3-22 16,2 20-16,0 0 16,1-7 32,0-9-16,-3-4-16,2 16 48,2-14-32,-1 3 48,0 0 16,-3-5-80,4 5 80,-3-1 16,2-1 16,-2 1 16,-1-4-128,2 3 96,-2-3 48,0 0 32,0 3 33,0-3-209,0 0 224,0 0 0,0 0-16,0 0 0,0 0-208,0 0 192,0 0-32,0 0-48,0 0 16,0 0-128,0 0 128,0 0 0,-3 0 0,3 0-48,0 0-80,0 0 48,0-2-432,0 2-832,0 0-1089,0 0 2305,1 0-2305,4 0-64,-5 0 2369</inkml:trace>
  <inkml:trace contextRef="#ctx0" brushRef="#br0" timeOffset="31866">14493 4058 768,'0'0'0,"-14"-4"352,1-1 144,13 5-496,-15-1 577,-1 1 111,3 5 16,-3 15-96,16-20-608,-17 17 465,0 3-161,-3 3-48,-2 1 0,22-24-256,-22 26 208,1 2-16,2 1-64,2 0-32,17-29-96,-16 26 80,3 0 0,-2-4-48,3 2 32,12-24-64,-5 22 16,-12-1 16,14-3 32,-10 1 16,13-19-80,0 12 129,-4 1 31,1-9 32,0 12 32,3-16-224,0 3 304,0 2-16,0 7 48,0-12-16,0 0-320,0 3 289,3 1-1,1-4-80,11 3-256,-15-3 48,12 0-785,2 0-1087,4 0-706,-1-3-847,-17 3 3425,0 0 0</inkml:trace>
  <inkml:trace contextRef="#ctx0" brushRef="#br0" timeOffset="24581">5231 4177 432,'0'0'0,"0"0"0,-2-2 128,-1 1-96,3-2 16,-5-1 16,5 4-64,-4-1 112,-1 0 48,2 1 48,-2 0 16,5 0-224,-5 0 224,1 2 16,2-2 32,-1 4 49,3-4-321,-3 3 352,3 0 32,-4 0 0,4-3-16,0 0-368,0 3 352,0-3 1,0 0-17,2 0-32,-2 0-304,3 3 272,2-3-64,-1 0-80,1 0-32,-5 0-96,3 0 80,2 0-16,-1 3-32,1-3 16,-5 0-48,7 0 48,-3 0-32,2 0 0,1 0 16,-7 0-32,5 0 16,8 0 16,-9 4-16,9-4-16,-13 0 0,4 0 32,11 3 0,-9-3-16,9 0 0,-15 0-16,7 0 32,11 0-16,-5 0 17,4-2 15,-17 2-48,15-1 48,4-1-16,-2 0 16,-2 1-16,-15 1-32,14-2 32,2 0-16,-3 2-16,0 0 0,-13 0 0,13 0 0,-7 0 0,8 0 32,-9 0-32,-5 0 0,14 0-16,-9 4 0,0-4 16,2 3 0,-7-3 0,12 3 0,-9-3 0,4 3 0,5-3 32,-12 0-32,5 0 48,12 0 32,-5 0 0,0-1-16,-12 1-64,14-5 64,1 2-16,-1-2-32,1 1 32,-15 4-48,14-7 32,3 2 0,0 1-32,-2 1 0,-1 1 0,-14 2 0,7-1-16,7 1 16,-10 0-16,3 0 0,-7 0 16,6 3-32,6 0 0,-9 1 32,2 1-16,-5-5 16,7 5-16,5 0 0,-9-1-16,2-1 64,-5-3-32,12 0 16,-9 0 0,3 0 16,8 4 0,-14-4-32,5 0 16,10 0 16,-2 0-48,-7 0 0,-6 0 16,15 0-16,-8-2 0,10 0 48,-11 1 0,-6 1-32,17-2 16,-11 0 16,9 0-32,-8 0-16,-7 2 16,14-1 16,-9-1-16,9 2 16,-10-2 0,-4 2-16,13-1 16,-8 1-16,10 0 16,-10 0 0,-5 0-16,15 0-16,-11-2 32,15 2-16,-5 0 0,-14 0 0,15 0 16,0 0-32,-1 0 16,1 0 16,-15 0-16,16 0 16,2-1 0,1 1-16,-2 0 0,-17 0 0,19 0 0,0-2-16,-2 0 32,1 2 0,-18 0-16,19 0 16,-2 0-16,0 0 0,-1-1 0,-16 1 0,13-1 0,1-1 0,-2 1 16,2-1 0,-14 2-16,5-2 48,10 2-32,-10-1-16,9-1 16,-14 2-16,13-2 0,-7 1 0,9 1 16,-8 0-48,-7 0 32,14 0-16,-9 0 0,1 0-16,0 0 32,-6 0 0,5 5 0,7 0-16,-9-1 16,4 1-16,-7-5 16,12 3 0,-9 2 0,1-2 0,9-1 0,-13-2 0,4 4-16,0-1 32,9-3-16,-11 3 48,-2-3-48,7 3 64,-1-3 16,0 0 0,0 0 32,-6 0-112,7 0 112,-2 0-16,8 0 0,-12-1 0,-1 1-96,5 0 96,0-3-16,0 1 32,-1-1 17,-4 3-129,5-2 128,1 0 16,-2 2-48,3-1 16,-7 1-112,5-1 112,7-4-16,-7 0-16,9 4-16,-14 1-64,6-5 64,11 1 0,-5-1 0,1-2 16,-13 7-80,6-4 64,8-1-16,-11 2 16,2 3-144,-5 0 80,2 0-624,0 3-849,-2 2-992,-4-1 112,4-4 2353,-19 17-2753,19-17 2753</inkml:trace>
  <inkml:trace contextRef="#ctx0" brushRef="#br0" timeOffset="29648">11368 4184 768,'0'0'0,"-4"-1"640,4 0 80,-3-2 97,0 1 47,3 2-864,-3-2 801,-1 2-161,0 0-208,4 0-128,0 0-304,0 4 192,0-4-32,5 3-64,-1-1 0,-4-2-96,15 5 65,-10 0-17,14 7 0,-2-8 0,-17-4-48,19 5 80,3-2 0,1 2 16,4-1 16,-27-4-112,27 3 112,3-3 0,0 0 32,-3 0 0,-27 0-144,29 0 144,-5 0 16,0-2 32,-2-3-32,-22 5-160,21-5 176,-1 2 0,-1-4-15,-2-5 15,-17 12-176,19-5 176,-4-7 0,0 7 0,-1-2 0,-14 7-176,7-14 96,7 11-160,-10-1-624,0 3-897,-4 1 1585,1 0-2417,-1 0 160,-13 4-272,13-4 2529</inkml:trace>
  <inkml:trace contextRef="#ctx0" brushRef="#br0" timeOffset="17054">1354 4258 2353,'0'0'0,"0"0"0,-17-14 1360,5 9-463,-3-7-465,3 10-144,12 2-288,-5 0 160,-9 5-96,9 7 0,-10-7-48,15-5-16,-5 19 0,-8-4 0,13 4-48,-3 4 16,3-23 32,0 22-16,0 3-16,0-1 16,2 0 16,-2-24 0,12 22 0,-5-4 32,13-1 16,-5-3 48,-15-14-96,19 4 160,1 11 64,0-13 32,3 2 65,-23-4-321,22 0 304,3 0 16,-3 0 0,1-2 16,-23 2-336,21-6 320,0-9-32,-1 0 1,-3 0 15,-17 15-304,16-16 336,-4 1 0,-7-4 0,0 1 0,-5 18-336,5-21 304,-5 0-63,0 4-81,-14 0-32,14 17-128,-4-15 80,-16-1-48,5 3 0,-6 7-128,21 6 96,-22-14-272,0 11-417,0 2-575,-2 1-545,24 0 1809,-22 3-2289,3 12 112,-7-15 736,23 20 65,3-20 1376,0 0 0</inkml:trace>
  <inkml:trace contextRef="#ctx0" brushRef="#br0" timeOffset="20215">4268 4237 1056,'0'0'0,"-5"0"464,0 5 112,5-5-576,-12 12 625,12-12 95,-3 4 32,3-1-95,0-3-657,0 3 544,0 0-64,3-3-80,2 0-79,-5 0-321,17 0 272,-2 0-96,2 0-16,2 0-48,-19 0-112,21-1 112,3-1-16,-1 0-48,-2-1-48,-21 3 0,22-1 32,-1-1-32,1 0 16,-4 2-32,-18 0 16,17 0 0,-1 4-16,-11 0 16,9 1 0,-14-5 0,5 4 0,0 0 0,1 1 64,-1-1 0,-5-4-64,5 3 112,-2 2 64,0-2-16,-1-3 32,-2 0-192,4 0 208,-1 0-31,0 0 63,2 0-32,-5 0-208,2 0 192,3 0-16,0-2-48,0-1-96,-5 3-32,12-3-272,-7 0-561,8 2-879,-7-1-657,-6 2 2369,14-3-2001,-2 1-336,-12 2 2337</inkml:trace>
  <inkml:trace contextRef="#ctx0" brushRef="#br0" timeOffset="34704">16723 4304 304,'0'0'0,"-21"-2"160,2-3 112,19 5-272,-24-14 448,5 9 144,2 0 97,0-7 47,1 10-96,16 2-640,-14-5 561,10 4-145,-11 0-112,13 1-112,2 0-192,-5 0 96,0 2-16,0 3-64,3 0-16,2-5 0,0 5 0,1 7-16,12-9 32,-1 1 32,-12-4-48,15 14 64,4-12 32,3 1 16,2 2 48,-24-5-160,29 5 128,2-2 32,3-3-80,2 0 32,-36 0-112,36-1 113,-1-3-17,1 1 16,-2 0 0,-34 3-112,33-4 80,-4 2 0,-1-1 32,-3 0-48,-25 3-64,24-2 32,0 0 48,-5-1-32,-4 1 0,-15 2-48,12-1 16,-5 0 0,5 1 16,-11 0-32,-1 0 0,4 0 16,-3 0 0,1 0-32,0 2 48,-2-2-32,0 4 16,0-4 48,0 3 0,0-3 0,0 0-64,0 0 80,0 3 48,0-3-16,0 0 16,0 0-128,0 0 96,0 0-16,0 0 32,0 0 0,0 0-112,0 0 112,0 0-31,0 0-178,0 0-415,0 0 512,0 0-1024,-4 4-593,-8-4-336,9 0 272,3 0 1681,-29-14-1024,27 14 144,2 0 880</inkml:trace>
  <inkml:trace contextRef="#ctx0" brushRef="#br0" timeOffset="16167">274 4442 208,'0'0'0,"0"0"0,-16-2 192,-2-1-32,-4-1 80,1 1 80,-6 1 80,-1 2 16,0 0 33,-2 0 31,30 0-480,-22 0 496,1 4 16,4-1 33,4 0-129,13-3-416,-2 3 320,-3 1-144,2 1-112,3 7-48,0-12-16,0 4 16,0 8-32,5-7 48,7 10-16,-12-15-16,13 14 32,5-9 16,0 10 48,4-11 32,-22-4-128,28 3 160,2-3 32,-1 0 0,2-2 16,-31 2-208,28-6 193,-1-8 79,-4 7-32,0-11 0,-23 18-240,22-14 224,-3-3-16,-4-4 16,-3-1-32,-12 22-192,5-24 208,0 1 0,-3 1-15,-2 5-1,-13 2-32,-3 1-48,-3 8-16,19 6-96,-21-16 32,21 16-32,-25-5 32,-2 0-64,-4 3-16,1 2-64,30 0 112,-33 0-224,-1 17-353,0 1-559,0 7-833,34-25 1969,-30 31-2353,-9-6-432,39-25 2785</inkml:trace>
  <inkml:trace contextRef="#ctx0" brushRef="#br0" timeOffset="25761">6018 4510 544,'0'0'0,"-5"-2"144,-8-3 32,13 5-176,-3-5 208,-2 2 32,0 1-16,2 1 0,3 1-224,-2-1 208,-2 1-48,4 0-15,0 0-1,0 0-144,0 0 128,-3 0 16,3 0 32,0 2 16,0-2-192,-3 0 224,3 4 64,-3-4 48,3 3 64,0-3-400,-3 0 433,0 0-33,0 0 16,-1 0-48,4 0-368,-3 0 304,0 0-32,1-2-79,2-1-1,0 3-192,-4-2 176,1-2 0,0 1-16,3-2 32,0 5-192,-4-3 160,4 0-16,0 0-64,0 0-48,0 3-32,2-3 16,0-2 0,1 3 16,2-2-16,-5 4-16,4-3 16,1 0-16,0-2 0,7 1 16,-12 4-16,5-7 16,7 1 0,-7 0 16,9-1-32,-14 7 0,6-3 16,10 0 16,-4-1-16,-6-1 0,-6 5-16,17-5 0,-11 2-16,11 1 32,-4 0 0,-13 2-16,6-3 16,11 1 0,-11-1 0,10 1-32,-16 2 16,5-2 0,10 1 16,-8-1-16,8 2 16,-15 0-16,12-1 16,-5 0-16,8-1 32,-2-1-16,-13 3-16,13-3 0,1-1 16,2 1-32,-1 1 16,-15 2 0,16-5 0,2 3 0,-5 1-16,3 1 32,-16 0-16,12 0-16,0 0 0,-5 3 32,5-3-48,-12 0 32,5 5-16,0-3 16,-2 3-16,-1 0-16,-2-5 32,2 12-32,-2-9-16,0 2 32,0 12 0,0-17 16,0 5-16,0 13 0,-3-13 16,3 0-16,0-5 16,-3 14-16,3-11 16,0 11-32,0-9 16,0-5 16,-3 13-32,3-8 32,0 12-16,0-13-16,0-4 32,-3 17 0,3-13-32,0 10 16,-4-10 16,4-4 0,0 14-16,-4-9 16,0 7-16,0-7 0,4-5 16,-5 12-16,1-8 0,-1 8 16,-8-12 0,13 0 0,-2 13 16,-13-10-16,13 1 16,-13 1-16,15-5 0,-2 5 0,-13 7 0,11-12-112,-10 5 48,14-5 64,-5 12-96,-12-12 16,12 5 64,-13-1-16,18-4 32,-5 13-16,-12-9 0,5-1-16,-2 11 0,14-14 32,-5 5-32,-14 9 0,15-9 32,-9 9 0,13-14 0,-4 3-32,-11 9 32,11-9-48,-9 2 48,13-5 0,-2 14 0,-11-11-32,10 2 32,-1 7 0,4-12 0,-13 0 0,10 4 0,0 0 0,-2-1 32,5-3-32,-3 0 16,0 0 80,3 0-16,0 0 0,0 0-80,0-2 80,0 1-32,0-2 0,1 2-64,-1 1 16,2-2-16,-1 2 16,3-2-32,-3 2 48,-1 0-16,4 0 16,-3 0 0,1 5-48,-2-5 16,0 0 16,0 0-48,0 0 32,0 3 32,0 2 0,0-5-16,0 5 16,-3-1 0,-1 0-16,1-2-16,3-2 16,-3 3 0,3 1 16,-3-4-32,3 3 16,0-3 0,0 0 48,0 0 0,0 0 16,0 0 16,1 0-32,-1 0-48,5 0 0,7-2 16,-7 2-16,7 0 16,-12 0-16,7 0 16,11 0-16,-4 0-32,2 0 0,-16 0 32,15 0 16,4 4-48,1-1 64,1 2-48,-21-5 16,23 14-48,-2-11 32,3 10-48,3-13 80,-27 0-16,31 5 0,1-2 0,-1-3 48,2 0-16,-33 0-32,30 0 96,1-3 0,2-10 32,0 8-16,-33 5-112,33-13 80,-6 1 16,-3 7-16,-7-11 48,-17 16-128,6-5 225,0-1-17,-4 0 16,-2 0-32,0 6-192,0-4 64,-12 3-32,-1 0-16,-4 1-48,17 0 32,-21 2 16,0 14-48,-4 4 16,2 0-256,23-20 272,-22 27-1281,0-1-1456,3-5-1537,19-21 4274</inkml:trace>
  <inkml:trace contextRef="#ctx0" brushRef="#br1" timeOffset="-112348.73">20645 5258 816,'0'0'0,"0"0"0,1-18 272,11 3-16,0-2-48,0 4 32,1 9 32,-1-10 129,-6 2 95,6 8 48,-12 4-544,1-15 496,-1 10-95,0 1-129,0 0-128,0 4-144,-13-2 96,8 1-64,-16 1-32,1 4 32,20-4-32,-24 21-16,-6-2-32,-2 8 16,-6 4-32,38-31 64,-40 35-64,-1 4 16,-5 0 0,2 5-16,44-44 64,-45 47-64,-1-1 0,5 4 16,-3-4-17,44-46 65,-41 45-48,5-6 16,3 0-16,3-4 32,30-35 16,-27 33-64,-1-2 32,1-1-16,2-3 0,25-27 48,-26 25-32,2-4-16,2-3 48,-2-3 16,24-15-16,-22 14 0,0 1 32,-4-1 0,1-2 0,25-12-32,-25 5 48,0 13-96,-4-2-16,1-4 48,28-12 16,-28 13-48,-3-2 64,5-6 16,-1 15 0,27-20-32,-24 13 48,2 0 32,1 3 32,0-5-16,21-11-96,-19 15 145,4 0-17,1-3 16,11 3 48,3-15-192,-4 4 224,1 17 48,3-8-32,0 2-688,0-15 448,0 14-1409,-16-10-1712,16-4 3121</inkml:trace>
  <inkml:trace contextRef="#ctx0" brushRef="#br1" timeOffset="-112742.73">20800 5498 1216,'0'0'0,"-5"-5"496,-7 2-192,8 0-111,4 3-193,-17 0 128,6 0 16,-6 13 32,-4-8 64,21-5-240,-26 19 272,-2-1-96,-3 2-48,0 5-16,31-25-112,-33 25 48,1 3-16,-3 3 16,1-3-32,34-28-16,-36 33 0,1-1 0,-1 3-16,-2 2 0,38-37 16,-37 36-32,-2 0 0,2-2 0,2 4-32,35-38 64,-36 37-48,3 6 16,6-3-32,0-3 64,27-37 0,-24 32 0,5-3 0,1-2 64,6-2-16,12-25-48,-5 22 80,-8-1 16,10-8 0,-1 2 64,4-15-160,-5 3 176,2 2 32,0 7 33,0-12 31,3 0-272,-3 0 352,3 0 16,0 0 0,0-4 16,0 4-384,0-14 369,0 10-97,0-11-16,0 9-80,0 6-176,5-21 144,-1 4-32,8 1-224,-6 0-800,-6 16 912,17-20-1697,-4-2-480,5-6-320,-18 28 2497</inkml:trace>
  <inkml:trace contextRef="#ctx0" brushRef="#br1" timeOffset="-113665.73">2932 5789 800,'0'0'0,"0"0"0,-17-5 336,6-7-48,6 7-96,-10 1-48,15 4-144,0-5 128,0 1 0,0 0 16,2 0 33,-2 4-177,3-4 208,-1 0 0,3-1 0,0 0-32,-5 5-176,6-5 144,5-7-48,-6 10 0,8 0-32,-13 2-64,12 0 96,-6-1-32,11 0-32,-12 0 32,-5 1-64,16-3 16,-5 1 16,-4 2 32,9 0-64,-16 0 0,13 3 32,0-3-32,2 0 0,2 0 16,-17 0-16,17 0 0,6 0 16,1 0-16,0 0 16,-24 0-16,28 0 32,2 0-32,4 0 16,2 0-16,-36 0 0,38 0-32,1 0 32,2 0-16,0 3 16,-41-3 0,42 2 32,-1 3 0,3 0-32,0-2 32,-44-3-32,44 3 16,2-1-16,0-2 0,2 3 32,-48-3-32,49 4-32,-1-4 64,1 4-32,-2 0 0,-47-4 0,47 3 32,-1-3-16,3 3 0,-2-3-16,-47 0 0,50 0-16,1 0 32,-2 0-32,2 0 48,-51 0-32,50 4 48,1-4-16,-2 3 16,-1 0-32,-48-3-16,46 2 33,-1 1-33,-1 0 0,-2 2 0,-42-5 0,41 12 0,1-9 0,-1 2 0,-1-2 0,-40-3 0,40 5-16,-2 0-1,-3 8 17,3-13 0,-38 0 0,35 3 0,1 2-16,3-2 16,0-1 0,-39-2 0,41 3 0,1-3 0,0 0 0,2 0 33,-44 0-33,46 0 32,1 0 32,-1 0-32,0 0 0,-46 0-32,46 0 0,2 0 16,-2 0-32,0 3 32,-46-3-16,48 4-16,-5-1 0,1 0 16,-4 2 0,-40-5 0,39 5 16,-2 0 0,0-2-32,3 10-16,-40-13 32,37 0-32,2 0 32,-1 0 0,0 0 16,-38 0-16,40 0 32,-1 0-32,3 0 16,-2 0 0,-40 0-16,43 0 0,1 0 32,-2 0-16,-1 0 0,-41 0-16,44 0-32,-5 4 16,2-1 16,0 2 0,-41-5 0,41 4 16,1 0-32,-1 1 16,1 0-16,-42-5 16,41 4-32,1 0 32,3-1 0,0-3 16,-45 0-16,47 5-16,-1-5 16,2 3 0,0-3 0,-48 0 0,48 0 48,1 0 0,3 0 0,-2 0-32,-50 0-16,51 0 32,0 0 0,-1 0-16,1 0 48,-51 0-64,52 0 48,-1 0 0,1 0 0,-1-2-32,-51 2-16,49-1 16,2 1-16,-2-2-16,2 2 16,-51 0 0,49 0 0,0 3 0,-2 1-32,2-1 0,-49-3 32,49 2-48,-3 1 16,0 0 16,-1 2 16,-45-5 0,46 3 32,0 1-32,-1 1 16,3-2-32,-48-3 16,44 3 0,2 0-16,-1-3 16,-2 2 0,-43-2 0,45 3 0,-1 1-16,0-4 16,4 0 0,-48 0 0,47 0 0,0 3 0,4-3 0,-2 3 32,-49-3-32,54 0 48,1 0 0,1 0 48,2-2-32,-58 2-64,58-1 64,2-1-16,0 2 0,4 0 0,-64 0-48,63-1 48,0-1 32,-2 2-32,0 0 0,-61 0-48,61 0 16,2 0 0,-1 0-16,2 0 32,-64 0-32,63 0 16,-1 0 0,0 0-16,-1 3 0,-61-3 0,60 0 0,2 3 0,0-3 16,2 0 0,-64 0-16,63 3-16,-63-3 16,62 0-16,2 0 0,-1 3-16,-63-3 32,66 0-16,-66 0 16,64 0 0,3 0 16,-1 0-16,1 0 32,-67 0-32,67 0 16,0 0-16,0 0 0,1 0 0,-68 0 0,69 0 0,-1 0 16,-1 0-16,-67 0 0,67 0-16,-67 0 16,69 0-32,-1 0-16,1 0 48,3 0 16,-72 0-16,75 0 64,0-2 48,7 1-16,-1 0-32,-81 1-64,83 0 80,2 0-64,-3-2 0,-2 2 0,-80 0-16,81 0 0,-2 0-32,0 0 16,0 3-16,-79-3 32,80 0-16,0 0 16,0 0 16,1 0-32,-81 0 16,84 0 0,-1 3-16,0-3-16,-3 3-16,-80-3 48,78 0-48,2 0 32,-1 0-16,1 0 48,-80 0-16,81 0 0,-2 0 0,1 0 16,2 0-32,-82 0 16,82 0 0,3 0 0,-5-2 0,1 1-16,-81 1 16,79-2-32,-1 1 32,-1 0 0,-1-1 0,-76 2 0,74-1 32,1-1-16,-2 1-16,1-1 32,-74 2-32,77-3-16,0 1-16,-3 2 64,4 0-48,-78 0 16,74 0 0,3 3 32,-3-3-112,0 0 64,-74 0 16,75 0-32,-3 0 0,0 4 32,0-4 16,-72 0-16,68 3 16,1-3-16,-2 3-16,-2-1-16,-65-2 32,65 0-16,-4 3 0,1 0 0,0 0 32,-62-3-16,62 4-16,0-4 64,0 0-16,0 0 16,-62 0-48,65 0 48,-3 0-16,2 0-16,-1 0-16,-63 0 0,64 0 0,0-2 0,-1 0-16,-1 1 32,-62 1-16,59-2 0,1 1 0,-3 1 0,2 0 0,-59 0 0,57 0 0,0 0 48,-1-2 0,-1 2-32,-55 0-16,57-1 16,-1 1 16,-2 0-16,1 0 0,-55 0-16,56-2 32,-3 0-16,0-1-32,-1 1 32,-52 2-16,50-1-48,1-3 16,1 3 32,-1-3-16,-51 4 16,54-3 32,-2 1 32,2 2 16,0 0-16,-54 0-64,55 0 96,1-1-64,-1-1-16,-3 2 0,-52 0-16,56 0 16,-2 0-16,1 0 0,4-1 16,-59 1-16,53-2 32,0 2-32,1 0 16,-2-2-32,-52 2 16,52 0 0,1-1 0,0-2 0,0 2 80,-53 1-80,53-3 64,0 1-15,2-1 79,-2 0-128,-53 3 0,53-5 32,3 2 0,-2-1-32,-2 0 32,-52 4-32,54-5 16,-2 1-16,1-8 0,0 10 32,-53 2-32,50-4 16,-1-2 48,-3 1-64,-1 2 16,-45 3-16,40-4 16,-4 0 0,-5 2 16,-2-3 0,-29 5-32,22-3 80,-3 0 32,-6-1 32,-8 3-16,-5 1-128,5 0 128,-4 0-16,1 3-16,-2 2 16,0-5-112,-5 0 64,-10 2-224,11 1-512,-14-3-657,18 0 1329,-13 5-2129,-1-1-1008,14-4 3137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5T16:23:38.468"/>
    </inkml:context>
    <inkml:brush xml:id="br0">
      <inkml:brushProperty name="width" value="0.1" units="cm"/>
      <inkml:brushProperty name="height" value="0.1" units="cm"/>
      <inkml:brushProperty name="color" value="#E71225"/>
    </inkml:brush>
    <inkml:brush xml:id="br1">
      <inkml:brushProperty name="width" value="0.1" units="cm"/>
      <inkml:brushProperty name="height" value="0.1" units="cm"/>
    </inkml:brush>
  </inkml:definitions>
  <inkml:trace contextRef="#ctx0" brushRef="#br0">6430 39 864,'0'0'0,"-3"-1"64,-1-1-16,4 0 0,0 2-48,-1-5 48,1 2 48,0-1 32,1-1 48,-1 5-176,4-5 224,-1 2 0,0 1 49,-1 0-1,-2 2-272,1-1 320,1 0 0,-2-1-64,0 2-64,0 0-192,0 0 128,0 0-64,0 3 16,0 0 0,0-3-80,0 2 32,0 3 112,0 7-48,2-8 48,-2-4-144,2 13 161,-1-7-33,2 10 16,0-12 16,-3-4-160,4 18 144,-2-14 48,1 14-32,-1-5 32,-2-13-192,2 13 192,2 0-16,-1 2 32,3-1 32,-6-14-240,4 15 112,1 1-47,2-1-33,-1 1-16,-6-16-16,11 14 160,-7 0-48,-1 1 0,1-1 0,-4-14-112,2 13 96,0 0-16,0 1 0,-2-1 0,0-13-80,0 11 64,0 2 0,0 0 0,0-1-16,0-12-48,0 5 80,0 10 16,0-14 16,2 12 16,-2-13-128,1 2 128,0 2-16,2-1 32,0 0 0,-3-3-144,3 0 193,1 3 31,-1-3-16,0 0 0,-3 0-208,3 0 144,1 0 16,-3 0-16,1 0-48,-2 0-96,1 0 96,0 0-112,-1 0-192,0 0-448,0 0 656,0 0-1201,0 0-464,-2 0-223,-1 0 255,3 0 1633,0 0-1041,-23-16 369,23 16-448,0 0 1120</inkml:trace>
  <inkml:trace contextRef="#ctx0" brushRef="#br0" timeOffset="558">6680 244 1024,'0'0'0,"-2"-2"64,2 2-64,0 0 48,-4-2 32,4 2 64,0 0 112,0 0-256,0 0 368,2 0 97,0 4 63,1 0-16,-3-4-512,6 13 464,1-9-31,5 9-17,-9-9-16,-3-4-400,5 15 416,0-11-64,1 9-48,0-9-32,-6-4-272,4 13 193,2-8 31,-1 10-80,1-11-16,-6-4-128,4 15 112,0-4-96,1-6 48,-1 13-16,-4-18-48,4 12 48,-2-9 32,1 12-32,0-10 32,-3-5-80,5 5 64,-1 8 0,0-10 32,1 1 0,-5-4-96,4 1 96,0 3 0,0-2 32,0-2 0,-4 0-128,3 4 112,-2-4 33,2 0 31,-1 0-16,-2 0-160,1 0 208,1 0-32,0-2-48,-2-2 0,0 4-128,0-5 128,0 1-16,0-2-16,0-6 0,0 12-96,0-4 48,0-9-16,0 0 16,1 7-32,-1 6-16,2-16 64,-2 5-64,5-2 48,0-1-16,-5 14-32,11-16 48,-5-2 0,13-1-48,-4 2 16,-15 17-16,18-17 0,-2-2 48,2 0-80,-1 5 16,-17 14 16,16-13 16,-3 7-16,-1-5 32,-7 6-80,-5 5 48,6-3-16,-1-1 16,0 1 0,0 2 0,-5 1 0,1-2 0,0 2-16,-1 0-16,0 0 16,0 0 16,-2 3-32,-3 2-112,-9 8-800,3-8-1249,11-5 2193,-16 16-2609,-2-2-1249,18-14 3858</inkml:trace>
  <inkml:trace contextRef="#ctx0" brushRef="#br0" timeOffset="-663">6076 326 864,'0'0'0,"-3"0"96,0 0-64,3 0-32,-3 3 32,0 1 0,3 0-16,-3 1 16,3-5-32,0 3 48,0 10-16,0-11 16,1 4 0,-1-6-48,2 13 96,3-11 32,-1 10 64,0-9 48,-4-3-240,7 5 273,4 6 31,-7-7 0,12-2 32,-16-2-336,5 5 320,9-1-48,-10 1 0,12-3-64,-16-2-208,6 4 209,9-1-33,-8-3-64,8 3-16,-15-3-96,5 3 64,11-1 0,-3 1 16,0 2-16,-13-5-64,13 3 48,3 1 16,-4-3-16,1-1 16,-13 0-64,12 4 96,0-4-32,-1 0 32,-4 0 48,-7 0-144,16-2 144,-4-1 16,1-4-16,-1-5 16,-12 12-160,12-4 160,-7-11 49,8 10 15,-13-8 0,0 13-224,4-5 224,-4-9-32,0 10-32,0-13 0,0 17-160,-4-6 96,-9-11 0,11 6-32,-10-2 0,12 13-64,-4-12 48,-9 0 0,10-2-16,-12 3-32,15 11 0,-5-11-16,-11-2 16,2 1-128,1 6-224,13 6 352,-16-15-480,-5 11-144,-1-1-17,-2-1 17,24 6 624,-25-2-608,2 2 47,-1 0 1,0 13-64,24-13 624,-21 4-672,1 11 95,4-3 145,3-7 176,13-5 256,-13 18-96,9-5-928,4-13 1024</inkml:trace>
  <inkml:trace contextRef="#ctx0" brushRef="#br0" timeOffset="-2933">4198 946 1232,'0'0'0,"0"0"0,0-1 64,-2 1-48,-2-2 0,0 2-16,-1 0 16,-6 0 0,7 0 0,1 0 16,3 0-32,-13 0 16,11 3-16,-2-1 0,1 3-16,3-5 16,-3 3 16,3-3 16,0 4 0,0-4-32,0 0 48,2 0-16,-1 0 0,1 0 0,3 0 16,-3 0-16,1 0 16,0 0-16,-3 0-32,5 0 16,-2 0 0,1 0 16,0 0 0,-4 0-32,4 0 16,-1-2 0,2 0 0,-2-2 0,-3 4-16,3-2 16,-1-1-16,0 2 0,1 0 16,-3 1-16,4-4 32,0 1 0,0-2 16,3 2 16,-7 3-64,4-5 97,0 0 15,-1 0 0,-1 0 16,-2 5-128,1-11 128,-1 5-16,0 0 0,0-8-16,0 14-96,0-4 80,0-12-16,-3 3 0,0-1 0,3 14-64,-2-15 48,-2-1 0,0 0 0,0-1-16,4 17-32,0-18 32,0-1-16,0-1 0,0-3-16,0 23 0,4-21 16,-2 1-16,4-5 16,-3 6-16,-3 19 0,13-23 0,-9 3-32,10 2 0,-8 5-32,-6 13 64,13-7-48,-9-6 16,2 8-16,0 1 16,-6 4 32,5-4-32,-1-1 0,-2 2 32,0 1-32,-2 2 32,2 0-16,-1 0-16,1 0 0,-1 0 48,-1 0-16,0 0-16,2 4 16,0-2-16,-1 2 0,-1-4 16,1 3-16,0-1 16,1 3-16,1-2 32,-3-3-16,3 3 16,1 0-16,-1-3 32,2 0-32,-5 0 0,5 0 32,-3 2-32,2-2 16,1 0 0,-5 0-16,3 0 16,2 0 0,-1 0 0,0 0-32,-4 0 16,5-1 16,1 0-16,5 0 16,-6 1 0,-5 0-16,15-2 0,-4 2 32,3 0-32,4 0 16,-18 0-16,18 3 16,3-1 0,-1 3-16,0 7 0,-20-12 0,21 3 0,-5 9 0,-1-9 16,0 8-32,-15-11 16,14 4-32,1 0 16,0 0 0,0 1 48,-15-5-32,14 4 32,3 0 16,-2-2-16,-1 1 0,-14-3-32,15 3 32,-2-3-16,0 0 0,0 0 16,-13 0-32,15 3 16,-1-3 16,2 0 16,0 0-16,-16 0-32,16 0 48,3 0-16,-2 0 0,3-1 0,-20 1-32,18-3 16,2 1 0,-1 0-16,1 1 0,-20 1 0,17 0 0,1 0 16,-1 0 0,-1 0-16,-16 0 0,15 0-16,-2 0 16,-2 1-16,2 3 16,-13-4 0,13 3 16,0 0 0,4 0-16,-1-3 0,-16 0 0,17 0 0,-1 0 0,-1 0 16,0 0-16,-15 0 0,15 0 0,-1 0 16,-1 0-16,2 0 0,-15 0 0,17 0 0,-1 0 0,-1 2-16,3-2 16,-18 0 0,15 3 0,0 1 0,-1-4 0,0 3 16,-14-3-16,15 3 0,-1-1 0,-3 1-16,1 1 0,-12-4 16,5 0 0,8 2 16,-9 2 0,8-3-16,-12-1 0,5 4 16,-1-1 0,2 0-16,-2 1 0,-4-4 0,5 1 16,-1-1 0,1 4 0,6-4-96,-11 0 80,5 0-96,7 0 0,-7 0 0,10 3 112,-15-3-16,6 0 0,9 0 0,-3 0 16,-8 0 0,-4 0-16,13 3 0,-7-3 0,-1 3 0,1-3 0,-6 0 0,5 3 0,-2-1 16,-2-2-16,0 4 16,-1-4-16,0 0 32,0 0-32,0 0 64,0 0 0,-2 0 16,-1 0-16,3 0-64,-3 0 64,-2 0-32,1-2 32,0-1-32,4 3-32,-4-4 48,1-1-16,3-1 0,0 1 17,0 5-49,0-5 32,0-7 16,0 10 0,0-5-16,0 7-32,1-12 16,1 9 32,2-2-32,-2-6 16,-2 11-32,3-6 16,1-5 32,0 6 0,0-8 0,-4 13-48,3-5 80,0-8-32,0 8 32,-2-6-48,-1 11-32,2-5 32,0-8-16,-1 10 16,0-1-32,-1 4 0,0-6-16,2 1 0,-1 1 0,3 2-16,-4 2 32,2-2-32,3 2-32,-2-2 0,-1 0 32,-2 2 32,5 0-32,-2 0 16,-1 0-32,-2 0 48,1 4-32,-1-4 32,2 2-32,-2 2 32,0-1-16,0 2 16,0-5 0,-3 5 16,0-1-16,-1 0 0,0 1 16,4-5-16,-3 12-16,1-12 16,-2 2 0,2 4-16,2-6 16,0 3 0,-4 2-16,4 7 0,-3-9-16,3-3 32,0 13-48,-2-9 0,2 10 0,-4-9 0,4-5 48,0 16-16,0-4 16,0-8-16,0 11 16,0-15 0,0 4 0,0 12 16,0-11-16,0 11 0,0-16 0,0 5 0,0 9 0,0-11 32,0 2-16,0-5-16,0 3 64,2 0 0,2-3 0,1 0 32,-5 0-96,4 0 64,2 0 32,-2-1 32,3-1 0,-7 2-128,4-4 160,0-2 0,1 1-32,0-8-32,-5 13-96,1-3 64,1-4-16,0 2-32,0 0 0,-2 5-16,1-4 16,0 0-48,1 4 0,0-1-16,-2 1 48,0-2-48,2 2-32,-2 0 0,2 0 0,-2 0 80,2 3-64,-1 1 16,2 0 48,2 1-16,-5-5 16,4 4 16,0 1-16,8-1 16,-7 1 16,-5-5-32,11 2 0,-5-2 16,11 0 16,-6 0-16,-11 0-16,14 0 0,-1 0 16,2 0-16,1 0 0,-16 0 0,17 4 32,-2-4-16,0 0 0,0 2-32,-15-2 16,13 4 0,0-2-16,-8 3 16,10-1-16,-15-4 16,5 5-16,8 7 16,-7-12 0,9 5 0,-15-5 0,6 3 0,9 1 16,-9 0 16,9 0 0,-15-4-32,6 0 16,10 0 16,-3 0-16,0 0-16,-13 0 0,15 0 16,0-2 0,1 2-16,-1 0 16,-15 0-16,17-2 0,-1 2 0,1-2 16,-1 2-16,-16 0 0,20 0 0,-1 0 0,-1 0-16,0 0 32,-18 0-16,15 0-16,2 4 16,-1-2 0,3-2 0,-19 0 0,17 3 16,1-3 0,0 4 16,-1-4 16,-17 0-48,18 2 48,1-2-128,1 0-32,0 0-16,-20 0 128,23 0-96,-3 0 112,2 0 16,1 0-16,-23 0-16,21 0 16,1 0 0,0 0-16,1 0 16,-23 0-16,21 0 16,0-2 0,0 2 0,0 0 16,-21 0-32,21 0 16,0-2 0,4 0 0,-2 0 0,-23 2-16,23 0 16,-1 0-16,0 0-16,-2 0 32,-20 0-16,21 0 0,-1 4-16,-1-4 32,-1 2-16,-18-2 0,22 4 16,0-1-16,0-1 16,1 2-16,-23-4 0,20 0-16,1 2 16,-2 3 0,1-2 0,-20-3 0,20 3 0,0 0 0,-2-3 0,-2 0 0,-16 0 0,17 3 0,-1-3 0,1 0 0,-1 3 16,-16-3-16,18 0 0,-2 0 0,2 0 16,-2 0 0,-16 0-16,16 0 16,0 0-16,2 0 16,1 0-16,-19 0 0,21 0 0,0 0 16,3 0 0,3 0-16,-27 0 0,27 0 0,3 0 0,-1 0 0,1 0 16,-30 0-16,27 0 16,-1 0-16,-2 0 0,0 0 0,-24 0 0,20 3-16,2-3 16,-5 2 0,3 2 0,-20-4 0,17 2 0,0-2 0,-1 4 0,-5-4 0,-11 0 0,12 3 0,-7-3 48,8 0-48,-8 0 48,-5 0-48,11 0 48,-5 0-16,-1 0 32,7 0 0,-12 0-64,2 0 64,3 0 16,0 0 0,-1 0-16,-4 0-64,5-1 48,-4-1-32,4 0 16,-3 0-32,-2 2 0,3-2 16,1 0-16,-2 0-16,2 1 16,-4 1 0,2 0 0,1 0-16,-1 0 0,-1 0-16,-1 0 32,0 0-32,0 0 0,0 0 16,0 0 16,0 0-16,0 3 16,0-3 32,0 0-32,-3 0 0,3 0 16,0 0-32,0 0 16,2 0 0,0 0 0,-2 0 0,5 0 0,0 0 0,0 0 0,7 0-16,-12 0 16,3 0-16,2 0-16,1 3-16,-1 2-32,-5-5 80,12 18-96,-7-3-16,7 2 0,-8 2 32,-4-19 80,15 24-48,-9 1 0,7 2 48,-7-4 0,-6-23 0,14 23 0,-11-7 0,4 0 0,5-1 16,-12-15-16,4 13 0,0-1 32,1-8 0,0 9-32,-5-13 0,1 2 48,2 3 32,-2-2 32,1-1 32,-2-2-144,1 0 240,0 0 1,1 0-818,-21-21-1119,19 21 1696,0-6-3506,0 6 3506</inkml:trace>
  <inkml:trace contextRef="#ctx0" brushRef="#br1" timeOffset="-3756.55">3276 719 1104,'0'0'0,"0"-1"176,0-1-48,0 0 16,0 2-144,0-1 176,-4 0 64,2 0 1,-2 1-33,4 0-208,-4 0 144,0-2-48,-1 2-16,0-2 16,5 2-96,-3 0 96,-2-1 48,2 0 0,-2-1 32,5 2-176,-2-4 192,-3 4-48,2-2-16,-1 1-48,4 1-80,-2-3 64,-1 1-16,-1 0 0,-1 2-32,5 0-16,-12 0 16,9 0 32,-1 0-48,-11 0 0,15 0 0,-4 0 0,-12 4-16,4-1 16,0 0 0,12-3 0,-13 4-16,9 0-16,-11 8-16,10-9 32,5-3 16,-15 5-16,10-1 32,-6 8-16,11-10 0,0-2 0,-5 4 0,1 0 0,0 1 0,0-1 0,4-4 0,-3 3 0,3 2 0,0-3 16,0 1 0,0-3-16,0 3-16,-3 2 48,3-2-32,-2 0 0,2-3 0,0 4 16,-3 8-32,0-9 0,-1 1-16,4-4 32,-2 13-16,-1-9 0,-1 0-16,2 11 48,2-15-16,-4 3 16,0 10 0,1-10 0,1 1 0,2-4-16,-4 15 32,1-11-16,0 0 0,1 10-16,2-14 0,-5 3 16,2 9-16,0-10 16,0 3-16,3-5 0,0 4 16,0 7-16,0-7 0,0 0-16,0-4 16,0 12 16,1-9-16,2 9 0,1-9 0,-4-3 0,4 14 0,0-10 0,1 9 0,0-9 0,-5-4 0,4 17-16,-1-13 16,-1 11 0,0-11 16,-2-4-16,2 14 0,-2-11 16,0 10 0,0-8-16,0 6 0,0-6-16,0 10 32,0-11-16,0-4 0,0 14 0,0-8 0,0 7 0,0-10 0,0-3 0,2 13 0,0-10 0,3 1 0,-1 10 0,-4-14 0,5 3 0,0 11 0,1-13 0,-1 12 0,-5-13 0,4 2 0,0 11 0,2-11 16,-6 12 0,0-14-16,4 4 0,-3 8-16,1-8 32,-2 9-16,0-13 0,2 4 16,0 7-16,-2-7 0,2 7-16,-2-11 16,1 3 0,-1 9 0,1-7 0,1 6 0,0-7-16,-2 7 16,1-8 0,0 9 0,-1-12 0,1 5 0,3 6 0,-1-11 16,2 12-16,-5-12 0,3 0 0,4 5 16,-2 8-16,1-10 0,-6-3 0,6 3 0,0 2 0,7 6 0,-10-7 0,-3-4 0,7 3 0,-2 2 0,-1 9 16,2-12-16,-6-2 0,2 5-16,1 8 16,0-9 0,-2 11-16,-1-15 16,2 3 0,0 10 0,0-8 0,0 12-16,0-13 16,0 13 0,0-14 0,-1 12 0,-1-15 0,2 5 0,1 10-16,-2-11 16,3 15 16,-4-19-16,2 3 0,0 13 0,0-11 0,0 9-16,-2-14 16,3 6 16,-1 7 0,-1-9-16,1 10 16,-2-14-16,1 3-16,1 14 16,-2-5 0,2-8 0,-2-4 0,2 17 0,-2-13 0,2 9-16,-2-7 0,0-6 16,1 13 0,0-9-32,1 11 16,0-11 0,-2-4 16,2 17 0,-1-13 0,1 14 0,2-7 0,-4-11 0,2 12-16,2 0 0,-2-8 32,1 11-16,-3-15 0,3 5 0,0 13 0,-1-6 0,1-1 0,-3-11 0,1 12 32,0 0-32,0-8 0,1 16-16,-2-20 16,2 4 16,0 13-32,-1-13 16,0 9 16,-1-13-16,2 4 16,0 13-16,-1-13 16,0 11-16,-1-15 0,1 4 0,1 11 0,-2-11 16,2 11-16,-2-15 0,0 5 16,0 8 0,0-8 0,0 9-16,0-14 0,0 4-16,-4 12 16,4-4-32,-2 2 48,2-14-16,0 13 32,-3-2-32,0-6 16,0 10-16,3-15 0,-4 4 16,4 11 32,-2-12-48,-1 9 16,3-12-16,-3 4 33,0 8-17,0-9 32,0 9-32,3-12-16,0 3 16,-2 11 16,-2-9-32,0 8 0,0-8 16,1 10 0,-2-13 0,-7 13 32,12-15-48,-3 5 48,-2 10 0,1-12 0,-8 11 16,12-14-64,-3 5 64,-1 8 0,0-10 0,-9 10 16,13-13-80,-4 3 64,0 11 32,0-12 16,-11 4 16,15-6-128,-3 3 128,-11 2-48,10 7 0,-9-9-16,13-3-64,-5 4 32,-10 0 32,11 1-16,-12 6 0,16-11-48,-4 4 48,-13 0-16,5 8 0,0-9 0,12-3-32,-5 5 16,-9 6-32,9-7 32,-8-1 32,13-3-48,-5 6 48,-6-2 0,7-1 32,0 3 48,4-6-128,-11 0 257,7 0 111,2 0 80,-3-2 64,5 2-512,-4-4 512,-8-7-63,12 6-1,-5-15-112,5 20-336,-13-17 272,10-2-112,-9 1-48,9-4-32,3 22-80,-4-19 16,0 0 48,-1 2-16,2 2-48,3 15 0,-3-14 0,1 2 0,2 1-16,-4 5 16,4 6 0,0-11 0,0 6 16,0 2-64,-3-2 32,3 5 16,0-5 0,0 2-48,-3 3 32,3 0-32,0 0 48,0 1-32,-3 3 0,3 0 32,-2 10 16,2-14-16,-4 4 32,1 16-496,3-5-1153,-3 1-1264,3-16 2881,-2 19-4466,2-19 4466</inkml:trace>
  <inkml:trace contextRef="#ctx0" brushRef="#br0" timeOffset="-6933">3789 922 1024,'0'0'0,"-4"0"128,0 0-64,4 0-64,-5-3 48,1 0 16,-1-1 16,2-1 0,3 5-80,0-5 96,0 2-16,-3-3 0,3 4-16,0 2-64,0-4 48,0 4-16,-3-2 16,1 1-16,-2-1 0,4 2-32,-2-2 16,2 1-16,-4 1 0,4 0 0,-3 0 16,1 0-16,-2 0-16,2 3 16,-2 0 0,4-3 0,-2 2 0,2 2-16,0-2 32,0-2-16,0 4 32,0-4-32,0 3 96,0-3 81,1 0 63,6 0 48,-7 0-288,11-1 224,-7-3-48,11 2-32,-3-2-32,-12 4-112,13-4 96,2 1-32,1-1 0,1 0 16,-17 4-80,16-2 80,2-1 16,-2 1-32,3 1-16,-19 1-48,15 0 32,1 0 0,-1 0-16,1 0-16,-16 0 0,18 4 0,-1 0 0,-1 9 16,2-11 0,-18-2-16,20 4 0,-2 10 16,0-11 16,1 1-16,-19-4-16,17 2 64,-1 1-15,-1-3-1,0 0 0,-15 0-48,13 3 32,-1-3 16,-1 0 0,2-2 0,-13 2-48,13-1 48,-1-1 0,0 1 0,-6 0-16,-6 1-32,13-1 16,-9-1 0,0 2-16,1 0 0,-5 0 0,5 0 16,-3 0 0,1 0-16,0 0 0,-3 0 0,3 3-16,2-1 0,-1 1 16,0 0 0,-4-3 0,13 4 16,-9 0 0,12 0-16,-1 0 16,-15-4-16,18 6 32,1-6 32,5 0 48,2 0 48,-26 0-160,29-2 176,3-2-16,-4 0-64,-4 2-400,-24 2 304,19-3-1233,-23-30-1056,4 33 2289</inkml:trace>
  <inkml:trace contextRef="#ctx0" brushRef="#br0" timeOffset="-5750">7722 993 912,'0'0'0,"0"0"240,-4 0-160,4 0-64,0 0-16,0 0 32,0 0 0,0 0 0,2 0 0,-2 0-32,3 0 32,1 0 0,2 0-16,8 0 0,-14 0-16,11 0 32,4 0 16,3 0 16,-1-1 16,5-1-16,0 1 16,1 1-16,3-2-32,-26 2-32,23-1 48,1-1-16,-3 1 32,-4 1-16,-17 0-48,17-2 65,-2 0-1,-2 1 16,-1 0 0,-12 1-80,13-2 64,-1 1 0,1 0-32,-1 1 0,-12 0-32,15 0 16,-2 0 16,2 0-16,-1 2 0,-3 1 0,3 0 0,-3 0 0,2 0 0,-13-3-16,15 0 0,1 3 32,5-3-32,-1 0 16,-20 0-16,22 0 16,3 0-32,-2 0 16,0 3 48,-23-3-48,23 0 32,-1 0 48,3 0-16,0 0-48,-25 0-16,24 0 32,-24 0-32,22 0 32,-1 0 0,-5-1 16,2-1-16,-18 2-32,15-1 48,0-1 0,0 1-16,-10-1 0,-5 2-32,11-1 32,-7-1-16,0 2-16,0-2 0,-4 2 0,3 0 0,1 0 0,-1 0-16,1 0 16,-1 4-16,-2-1 48,1 0 0,-1 0 16,-1-3-48,0 2 64,0 3-384,0-2-288,0 1-1617,0-4 2225,0 0 0</inkml:trace>
  <inkml:trace contextRef="#ctx0" brushRef="#br1" timeOffset="46963">12523 1091 1024,'0'0'0,"-13"0"96,13 0-96,-12 0 80,-2 0 48,10 0 80,-1 0 144,5 0-352,-4 0 465,1 0 47,0 0 0,3-2-96,0 2-416,0-1 304,0-1-48,0 0-47,0 0-1,0 2-208,0-3 208,0 2-32,0 1-16,0 0-64,0 0-96,-5 0 64,1 0-32,-10 0-16,12 0 0,2 0-16,-13 4 16,8 0-16,-10-1 0,11 2 16,4-5-16,-13 4-16,8 1 16,-6-1 16,7 0-32,4-4 16,-11 5 16,7-1 0,1 1 0,-1 0 0,4-5-16,-4 2 16,1 1-16,-1 2 16,2-2 16,2-3-32,-4 2 32,4 3-16,0 0 0,0-1 0,0-4-16,0 12 0,0-8 0,0 11 0,-2-11 0,2-4 0,0 18 0,-3-5 32,3 1 16,0 2 80,0-16-128,0 18 176,0 1 48,0 1 17,3 4-81,-3-24-160,4 26 112,2 0-16,6 3-48,-8-3-16,-4-26-32,12 27 48,-7 3-16,10-1 16,-10 1 16,-5-30-64,15 33 16,-10 1 32,8 2-16,-9 3 16,-4-39-48,6 40 32,-3 0 32,1 5 0,-2-4-32,-2-41-32,2 40 32,-2 0 16,0-5-16,0-1 32,0-34-64,-4 35 48,2-3 0,-3-2-32,3-2 32,2-28-48,-4 25 64,2-1 96,-2 1 64,4 1 0,0-26-224,0 27 209,0 0-65,0 1-80,0-1 16,0-27-80,0 28 48,-2-1 0,-1-2 0,-1 2 0,4-27-48,0 24 48,-2 2 0,-2-3 32,2 3-16,2-26-64,-3 22 80,3-3 32,-3-2-16,3-4 48,0-13-144,0 11 144,-3-7 0,3 0 0,0 0 32,0-4-176,0 3 192,-3-3-48,0 3-31,-1-3 31,4 0-144,-5 4 96,-7-4 48,9 0 16,-9 0-48,12 0-112,-4 0 160,-8 0-32,8-2-32,-13-1 0,17 3-96,-11-5 96,6 1-16,-10 0 48,12-8-80,3 12-48,-4-5 96,-7-6 16,11 5-32,-6-9 32,6 15-112,-2-12 64,-3 0 16,1 6-15,-1-10-65,5 16 0,-5-7 32,2-8-32,-2 12 0,0-9 32,5 12-32,-4-5 0,0 1-225,4-1-687,0 1-1345,0 4 2257,2-4-3650,1-1-1312,-3 5 4962</inkml:trace>
  <inkml:trace contextRef="#ctx0" brushRef="#br1" timeOffset="2178.45">5137 2108 1296,'0'0'0,"0"0"272,0-1-64,0 1-208,0-3 240,0-2 97,0 3 111,2-3-16,-2 5-432,0-4 368,2 1-80,0 1-80,-1-1-32,-1 3-176,5-4 193,-1 0 95,1-2 48,7-5 64,-12 11-400,4-4 400,9-8-112,-1 6-64,1-10-80,-13 16-144,17-12 129,-1-3-17,0-2 0,3 0-32,-19 17-80,20-19 96,2-1-16,2-1-48,0-2 32,-24 23-64,25-22 48,-2-5 32,0 4 48,-3-2-16,-20 25-112,20-23 112,-3 0 16,-2 2 0,-3 0 48,-12 21-176,6-22 176,7-1 0,-9 3-16,-1 0 1,-3 20-161,5-19 112,-2-1 0,0 3 16,-1-2-16,-2 19-112,1-19 112,-1-1 0,0 0-16,0 0-16,0 20-80,-3-21 80,0 1-32,0-1 16,0 0-32,3 21-32,-3-19 16,1-2 16,-2 3-16,2-2 16,2 20-32,-4-19 16,1 1-16,3-2 0,-2 7 0,2 13 0,-5-13 0,0 8-16,1-9-16,0 11 0,4 3 32,-5-3-64,-7 0-32,10 1 16,-12 2 32,14 0 48,-5 0-96,-10 0 16,11 4-32,-12 0-32,16-4 144,-5 4-176,-10 10 16,11-10-49,-12 11-31,16-15 240,-5 16-304,-8 1-96,11 2 0,-10 1 32,12-20 368,-3 20-304,-2 1 63,2 2 97,0 3 64,3-26 80,0 28-32,0-2 16,0 1 16,1-1 0,-1-26 0,4 26 16,-2 0-16,3-1 0,-1 1 0,-4-26 0,5 26 16,-2-1 0,-1 1 0,-1-3-16,-1-23 0,1 22 16,0-1 0,1 2-16,0-3 0,-2-20 0,1 21-16,1 0 0,1-2 16,1 0 0,-4-19 0,12 20 0,-8-5-32,8 2 0,-6 2 32,-6-19 0,16 17 0,-9 5 0,9-2-48,-11-3-16,-5-17 64,17 14-64,-11 1 32,7-3 48,-8 1 0,-5-13-16,3 4 48,10 9 0,-9-11 64,8-2 112,-12 0-224,5 0 305,9 0 95,-3 0 32,3-5-80,-14 5-352,15-14 336,0 10-112,1-11-48,-3 11-79,-13 4-97,16-14 112,-3 9-64,2-10 0,0 3 32,-15 12-80,13-14 32,0 3 32,2 0 16,-2 3 0,-13 8-80,12-13 64,1 9 0,-8-9 32,8 8-32,-13 5-64,5-13 64,1 8 32,6-9-32,-8 8 32,-4 6-96,4-15 80,2 4 48,-1-2-16,3 7 16,-8 6-128,4-14 112,-1 8-64,2-9 96,0 10-32,-5 5-112,5-12 80,-5 10 33,2-4-129,-1-1 16,-1 7 0,0-3 0,2 1-33,-2 1 17,0-1-64,0 2 80,0-2-96,0 2-48,0 0 0,0 4-16,0-4 160,0 3-144,0 0 16,0 2-32,0 0-48,0-5 208,0 13-272,0-9-16,0 10 32,0-10 15,0-4 241,2 18-160,-1-5 0,1 4 0,1-1 64,-3-16 96,3 16-64,3 4 0,-2-6 16,1 1 0,-5-15 48,7 17-16,5-6-16,-8 4 16,10-3-16,-14-12 32,4 13-16,9-9 0,-8 13 32,8-5-16,-13-12 0,4 3 0,10 9 16,-10-8-16,8 0 48,-12-4-48,3 13 16,1-11 0,3 2 0,-2-2-16,-5-2 0,12 3 16,-9 0-16,1 0 32,2 0 0,-6-3-32,11 0 32,-7 3 16,1-3 16,6 0 32,-11 0-96,5 0 144,8-3 48,-7-1 0,9-8-15,-15 12-177,6-4 208,9-3 0,-9-7-48,7 11 80,-13 3-240,4-16 272,2 3-32,7 0 16,-9-1-64,-4 14-192,4-14 192,2-4-64,0 0-15,0 1-33,-6 17-80,5-17 96,-1 2-32,1 3-16,-3-1-48,-2 13 0,4-5 16,-2-11 32,0 10-64,-1 0 32,-1 6-16,1-5-48,-1-1 32,0 2-16,2-1 0,-2 5 32,1-4 16,1 1 16,0 0-32,-1 1 16,-1 2-16,3-1-16,-1-2-16,3-1 16,0-1-16,-5 5 32,4-4 80,2-1 0,6 0 0,-9 2-16,-3 3-64,5-5 0,-1 0-16,-2 3 16,-1 2-32,-1 0 32,1 0-96,-1 0-16,0 0-64,0 4-17,0-4 193,0 11-256,-2-7-64,-1 11 48,0-11 16,3-4 256,-4 18-208,2-5-16,2 4 0,-3-1-32,3-16 256,0 16-273,0 1 49,1 1 0,1-1 16,-2-17 208,4 15-160,1 2 0,6-2 64,-6-1 16,-5-14 80,14 13-64,-9-1 32,11-8-16,-3 11 16,-13-15 32,14 3 48,-2 2-32,3-1 0,-2-1-16,-13-3 0,13 4 16,0 0 0,-7-2 16,11 1 32,-17-3-64,6 0 80,9 0-16,-2 2 16,-1-2 32,-12 0-112,12 4 144,-1-1 32,-5 0 80,9 1 64,-15-4-320,4 5 401,10-1-17,-8 10-336,7-10-929,-13-4 881,5 12-2225,-22-38-1840,17 26 4065</inkml:trace>
  <inkml:trace contextRef="#ctx0" brushRef="#br1" timeOffset="4236.45">8095 1223 1840,'0'0'0,"0"0"0,0-2 320,0-1-175,0 1 31,2 1 112,-2 1-288,2-2 400,0 0 64,-2 2-96,0 0-128,0 0-240,0 0 112,0 4-63,1-1 15,-1 9 16,0-12-80,0 4 96,0 15 32,0-8 16,0 2-16,0-13-128,0 13 112,0 0-32,1-2-16,1 4 0,-2-15-64,2 14 48,-1 2-16,-1 0 0,2 4-16,-2-20-16,2 22 32,-2-1-16,0 0 0,0 4-16,0-25 0,-4 26 16,3 1 0,-3 0-16,2 3 16,2-30-16,-6 33-16,3 0 16,-2 1 0,0-1 0,5-33 0,-4 31-32,2-1 16,2-1 0,0-1-32,0-28 48,0 25-16,1-2-16,1-5 16,3 0 16,-5-18 0,11 17 0,-5 0 0,7-1 16,-7 1-32,-6-17 16,13 15 16,-7-2-16,8 0 16,-11-1 32,-3-12-48,5 14 32,0-1 16,-3-9 16,-2 13 80,0-17-144,0 4 208,0 9 80,-6-9-16,-5 0 49,11-4-321,-3 4 304,-2 1 16,1-2-16,0 0-32,4-3-272,-5 0 304,0 0 0,3 0 49,-1 0 15,3 0-368,0 0 320,0-3-16,0-2-80,0 2-32,0 3-192,0-4 192,0 0-80,0-3 64,3 1-31,-3 6-145,2-12 96,11 8-128,-10 0-641,10-1-1056,-13 5 1729,7-6-2673,5-13-2113,-12 19 4786</inkml:trace>
  <inkml:trace contextRef="#ctx0" brushRef="#br1" timeOffset="404.45">4540 1352 2000,'0'0'0,"-3"0"481,3-3-273,-3-2-64,3 5-144,0-5 272,0 3 144,0 1 64,0-2-63,0 3-417,1-2 304,1 0-144,1 1-96,3-1-32,-6 2-32,12-1 48,-7-1 0,8 0 32,-9 1 48,-4 1-128,15-2 128,-3 0 0,1-2-16,0-2-48,-13 6-64,17-3 64,1-1 0,-2-2-16,-1 3-32,-15 3-16,15-3 32,-2 0 0,-2 1-16,-4 0-16,-7 2 0,11 0 0,-7 0-16,1 0-16,-1 4 16,-4-4 16,6 4-32,-6 8 0,1-9 16,-1 12 16,0-15 0,0 4-16,0 12 16,0-11 0,-1 10 0,1-15 0,-4 11-16,1-6 32,0 14-16,0-7-16,3-12 16,-2 14 16,-3-1 0,-8-2 16,8 2-16,5-13-16,-14 11 48,0 1-16,1-7-16,-2 13 0,15-18-16,-15 3 16,0 14 0,2-13 16,0 8 0,13-12-32,-15 3 16,4 9 16,-2-9-64,1 9 16,12-12 16,-4 2-16,-11 4 16,11-3 96,1 10-16,3-13-80,-5 0 112,5 4-32,0-1-32,0 0 0,0-3-48,3 3 49,1-3 15,10 3 0,1-3 32,-15 0-96,15 0 80,1 0 0,5 0-32,1-1 16,-22 1-64,20-5 48,3 2 32,-3 0-32,1-1 16,-21 4-64,18-3 80,0-1 32,-1 0-16,-3 1 48,-14 3-144,13-1 208,-9 0 16,3 1 48,-3 0-176,-4 0-96,2 2-992,-2 3-1425,-4 6-1745,4-11 4162</inkml:trace>
  <inkml:trace contextRef="#ctx0" brushRef="#br1" timeOffset="57737">18036 1443 672,'0'0'0,"0"-2"96,2-2 48,0 1 64,-2 3-208,1-2 304,1-3 48,2 0-32,0 2-95,-4 3-225,5-4 144,7 1-80,-9 0 0,1 0 16,-4 3-80,4-3 112,1 1 0,-1-2 48,1 2 0,-5 2-160,6-4 128,-1 1-16,7 2 0,-7 0 16,-5 1-128,14-2 176,-9 2 48,10 0-64,-10 0-15,-5 0-145,4 3 80,8-1-48,-9 4 0,1-2-16,-4-4-16,6 13 16,-1-8 16,0 6 0,0-7-16,-5-4-16,4 3 48,-1 11-32,-1-11 0,-1 10 0,-1-13-16,1 5 0,1 8 0,-2-9 32,0 11-32,0-15 0,0 6 32,0 8-32,0-10 0,-3 10 0,3-14 0,-5 4 16,-6 9 16,7-10-32,-14 10 32,18-13-32,-14 5 16,1 9 0,-1-12 16,1 4-16,13-6-16,-4 3 16,-11 1 0,13 2 0,-3-4 16,5-2-32,-5 3 80,2-3 0,3 0 48,0 0 0,0 0-128,1-2 64,3 1 32,0-3-48,1-1 16,-5 5-64,6-5 48,5 0-32,-9 1 48,2-2-48,-4 6-16,5-1 16,-2 1-32,1-2 16,-1 0 0,-3 2 0,3 0-16,2 0 16,-4 0-16,3 0 0,-4 0 16,3 0 0,2 0-32,1 4 32,6-3-16,-12-1 16,4 4 32,9 0-16,-7 2 0,11-3-16,-17-3 0,13 3-32,2 0 0,-1 2 48,3-1 0,-17-4-16,13 4 0,0 12 16,-6-12-48,6 14 48,-13-18-16,2 13 0,0 4 0,-2-2 0,-2 3 0,-12 2 16,14-20-16,-13 17 0,-4 3 16,0-4 16,-3 1-16,20-17-16,-21 17 48,1-1-16,-3 1 0,2-2 32,21-15-64,-22 12 64,3-7 0,2 9 16,-1-10 32,18-4-112,-14 3 128,0-1 17,0-2 15,10 0-16,4 0-144,-13 0 160,8 0-16,1-1 32,-9-3-48,13 4-128,0-5 160,-2 0-16,2 2-16,0-4-48,0 7-80,0-4 64,0 0-32,2-1-16,2 1 16,-4 4-32,11-5-64,-4-1-384,11 2-720,-1 0-801,-17 4 1969,18-1-2001,-21-29 160,3 30 1841</inkml:trace>
  <inkml:trace contextRef="#ctx0" brushRef="#br1" timeOffset="63561">20310 1673 480,'0'0'0,"0"0"0,0 0 32,-5 0-32,0 2 16,3 3-16,2-5 0,-3 3 0,3 0 16,-3 1 0,3-4-16,0 1 32,-3-1 32,3 0 48,-3 0 64,3 0-176,-3-1 240,3-1 0,-3-3 0,3 2-16,0 3-224,-3-5 208,3 5 1,-3-2-65,3 1-16,0 1-128,-3 0 80,-1 0-64,-9 3 0,12 0 0,1-3-16,-14 12 0,9-7 16,-9 12 16,14-17-32,-12 11 32,12-11-32,-13 16 80,0 3-32,1-4 32,1 5-16,11-20-64,-4 22 80,-13 0 32,12 2 32,-7 1 64,12-25-208,-3 27 208,0-1 32,-1 4 0,2-2 33,2-28-273,0 32 304,0 0 16,0 2 0,2 0-16,-2-34-304,6 34 272,6 0-96,-8-1-16,10-4 1,-14-29-161,6 28 144,7-3 48,-9 0 0,8-4 16,-12-21-208,5 21 256,8-2 0,-6 0 32,7-6-96,-14-13-192,13 12-112,0-8-576,0 8-737,-2-12-480,-11 0 1905,12 0-1744,-24-25 607,24 22-143,-12 3 1280</inkml:trace>
  <inkml:trace contextRef="#ctx0" brushRef="#br1" timeOffset="61650">20018 1430 784,'0'0'0,"0"0"0,-14-2 192,10-2 80,-9-1 64,8 3 112,5 2-448,-2-5 497,-2 2-49,2 0-112,-2 1-144,4 2-192,-3-1 96,1 1-64,-1 0 0,-2 0-16,5 0-16,-5 0 0,-6 0 16,7 3-16,-9 0 16,13-3-16,-3 5 16,-11-1-16,10 8 0,-9-8-16,13-4 16,-6 13 0,-8-10 0,9 17 32,-11-9 32,16-11-64,-4 15 96,-14-1 32,6 0 16,0 1 0,12-15-144,-4 13 129,-12 2-1,12-1 0,-9 3 32,13-17-160,-2 17 192,-2 2 0,1 2 16,3 4 32,0-25-240,-2 28 240,2 5 48,0 3 0,0 0-79,0-36-209,1 37 192,1-2-64,4-3-16,-2-1-16,-4-31-96,5 28 80,1 1 32,7-5-64,-12 1 32,-1-25-80,5 27 48,-3 0-16,-1 1 16,1 3-16,-2-31-32,0 32 32,0 1 32,0 1-16,-3 4-32,3-38-16,-2 37 64,-3 1-32,-7 2 16,10 6 16,2-46-64,-14 47 112,9-1 32,-8-4 0,10-10 0,3-32-144,-3 26 113,1-2-81,2 0 48,0-1-64,0-23-16,0 21 16,0-1 32,0 1 16,0-1 0,0-20-64,-4 18 80,4-1 16,-4-3-16,-1-2 32,5-12-112,-2 13 48,-3-10-16,0 11 32,1-11 64,4-3-128,-4 12 144,-1-10 64,0 2-112,2-2 16,3-2-112,-13 4 144,11-4-48,-3 0 16,-7 0-32,12 0-80,-4 0 64,-11 0-16,3 0 0,-1 0-32,13 0-16,-14 0 0,1 3-16,9-3 48,-13 0-32,17 0 0,-2 0 16,-4 2-16,-5-2-48,11 0 48,-3 0 16,3 0 16,0 0 17,0 0 15,0 0-64,0-2 48,1 2 32,1-5-48,2-1 48,-4 6-80,5-4 80,7-8-32,-8 9 32,9-1-48,-13 4-32,3-11-64,12 7-208,-8-7-417,8 5-847,-15 6 1536,5-6-2690,9-7-31,-9 8-416,-5 5 3137</inkml:trace>
  <inkml:trace contextRef="#ctx0" brushRef="#br1" timeOffset="48755">13338 1918 2064,'0'0'0,"-17"-3"641,4-10-145,13 13-496,-15-2 432,1-2 144,14 3 129,-2-1 15,2 2-720,-4-1 592,1-1-223,1 2-161,-1 3-112,3-3-96,-3 12 128,-2-8-16,1 11 32,-1-1 48,5-14-192,-11 15 192,11 2 16,-4 3-32,-2-2 0,6-18-176,-2 21 144,2-1-32,0-2 48,0-1 33,0-17-193,4 17 192,7-3 48,4 1-48,0-3 32,-15-12-224,18 5 224,5 8 16,-2-10 16,5-3-32,-26 0-224,26 3 176,1-3 17,1 0-33,-3-2 48,-25 2-208,23-4 192,-4-2 0,-1-7 0,-1 8 0,-17 5-192,11-16 192,-5 4 48,7 1 0,-10-5 0,-3 16-240,5-15 225,-2-2-65,-3-1 0,0-1-32,0 19-128,-3-19 112,-11-2-16,10 2-32,-14-2-64,18 21 0,-15-25-160,0-2-160,-2-1-145,-1 0-79,18 28 544,-20-27-512,-1 3 96,-2 1 112,0 1 96,23 22 208,-23-15-225,1 8-47,3 4-48,1 3-16,18 0 336,-17 0-320,2 11 96,1-6 16,-1 12 32,15-17 176,-4 16-192,-13 5 31,15 3 97,2 5 64,0-29 0,0 28 64,0 2 32,4-5 17,11 4-1,-15-29-112,11 25 144,4-1 48,0-5-16,3-2-16,-18-17-160,21 15 240,1-2-64,2-10 16,3 12-16,-27-15-176,25 4 160,-2-2 32,0 2 1,-6-4 15,-17 0-208,13 0 224,-7 0 0,6-2 16,-7-2 32,-5 4-272,5-12 272,-2 5-16,2-11-16,0 3-80,-5 15-160,3-19 129,-1-4-81,2 1 0,-3-4-16,-1 26-32,3-30 48,1-2-48,-2-7 48,3-1-32,-5 40-16,4-41 16,0-3 32,0 3-48,3-2 16,-7 43-16,4-40 0,-1 3 0,-2 3 16,1 4 16,-2 30-32,0-23 16,0 5 0,0 6-48,0 7-64,0 5 96,-3-1-96,0 1-80,-1 0-33,-1 14-15,5-14 224,-4 15-224,-10 5 96,11 5 32,1 2 48,2-27 48,-4 32-32,2-1 16,2 5 16,1 3-32,-1-39 32,5 38 32,6 3-80,-6 0 32,10 2 16,-15-43 0,13 40-16,0-3 32,4-5 16,-1-3-48,-16-29 16,15 24 16,1-1-16,0 0-16,0-3 32,-16-20-16,11 16 32,0-2-16,-6 0 16,0-10-32,-5-4 0,4 16 0,0-12 16,-2 0 32,0 0 32,-2-4-80,1 5 80,-1-3 32,2-2 48,-1 0 0,-1 0-160,1 0 176,2 0 1,2-5-97,-1 3 16,-4 2-96,5-6 64,7 2-16,-8-1-16,8-8 16,-12 13-48,4-4 16,8-8 32,-8 6-16,8-7-32,-12 13 0,5-5 64,-1-11-16,2 10-16,0-10 48,-6 16-80,5-13 64,-1-1 0,0-2 48,1-1-48,-5 17-64,5-18 80,-3-2-16,-1-2-16,1-2 16,-2 24-64,2-27 0,0-2 32,-1 4-48,0 0 0,-1 25 16,2-19 0,0 6-32,-2 8 16,2 0-32,-2 5 48,1-1-128,-1-1-48,0 2-64,0 13-32,0-13 272,0 13-176,0 7 16,0 3 48,0 3 80,0-26 32,-3 29-33,3 1 33,0-1 0,0 0-16,0-29 16,0 25 0,5-1 0,7-3 16,-6 0-32,-6-21 16,17 19 0,-4-3 0,1-3 16,3-1 33,-17-12-49,16 5 16,-1 8 16,0-13-32,-2 3-32,-13-3 32,11 3 48,2-3-16,-9 0 32,9-1 16,-13 1-80,5-5 112,-1-7 48,1 7-32,2-8-32,-7 13-96,5-6 112,-2-11-48,1 4 0,-3-5 32,-1 18-96,2-18 64,-1-5 0,3 2 0,-1-4-64,-3 25 0,3-27 16,2 4-16,0 0-32,-2 8 32,-3 15 0,2-5-48,0 1-48,-2 2-16,0 2-80,0 0 192,-4 13-208,1 4 0,-2 2 64,-8 3 48,13-22 96,-3 24-80,-2 0 64,2-1 16,-3 0 0,6-23 0,-2 21 16,2-3-16,0-1-16,4-2 16,9-2 0,-13-13 0,14 12 80,5-8 64,3 1-32,6-2 32,-28-3-144,34 0-673,4 0-2752,0-2-3410,-38 2 6835</inkml:trace>
  <inkml:trace contextRef="#ctx0" brushRef="#br1" timeOffset="66168">20550 2344 848,'0'0'0,"0"0"0,-5 0 176,-9 0 16,10 0 64,-9 0 80,13 0-336,-4 0 449,-9 0 31,11 2-48,-2-2-144,4 0-288,-4 0 208,4 0 32,0 4 112,0-4 145,0 0-497,0 0 656,5 0 0,0-2-143,8 0-81,-13 2-432,6-2 272,7-1-80,0 0-64,1-2-48,-14 5-80,13-3 80,2-1-32,0 0-16,1 1 0,-16 3-32,16-4 0,1 3-16,0 1 16,0 0 16,-17 0-16,14 0 0,2 0 32,-1 0-32,-1 5 16,-14-5-16,12 4-16,-1 0 16,-6 10 16,1-11 0,-6-3-16,4 4 32,1 9 32,-4-8 16,1 7-16,-2-12-64,2 3 16,-2 10-16,0-9 16,-2 13 16,2-17-32,-5 4 64,-8 10-32,8-10 16,-14 9-32,19-13-16,-13 5 16,-4 6-32,3-7-32,-3 7 16,17-11 32,-16 3-16,1 2 16,2-1 48,2 0-16,11-4-32,-6 6 16,-7-4 32,13 1-16,-3-3-16,3 0-16,0 0 64,0 0-16,0 0 32,3-1-15,-3 1-65,5-4 48,1-2 16,6 1-32,-9-1-16,-3 6-16,15-6-16,-8 0-32,8 0 48,-9-5 0,-6 11 0,15-6 96,-12 1 0,12-7-64,-10 9 16,-5 3-48,15-3 16,-9-1-48,9 0 64,-11 1-32,-4 3 0,13 0 0,-8-2 48,7 2-48,-8 0 48,-4 0-48,6 0 64,6 0-80,-7 2 64,6 1-48,-11-3 0,5 4 0,6 0 0,-6 10-16,-1-10 0,-4-4 16,12 15 0,-11-11 16,4 12 0,0-4-32,-5-12 16,3 14 0,-2-1 16,0 2-32,-1-3 80,0-12-64,0 13 16,-4-2 48,-8 2 32,10-9-32,2-4-64,-15 14 112,2-10 32,0 0-32,-2 0-16,15-4-96,-15 2 128,1 1-48,-1 1 16,0-4 0,15 0-96,-15 0 80,4 0-32,6-2-32,-8 0-32,13 2 16,0-4-32,-5 1 112,3-1-48,2-2 64,0 6-96,0-3 80,0-2-48,0-1 17,2-6 31,-2 12-80,7-5 96,7-8 16,-1 9-48,4-8-80,-17 12 16,17-4-144,4-9-417,2 10-735,-1-9-1121,-22 12 2417,24-13-2786,2 0-719,-26 13 3505</inkml:trace>
  <inkml:trace contextRef="#ctx0" brushRef="#br1" timeOffset="63913">20344 1909 800,'0'0'0,"0"0"0,2-1 208,11-4 112,-7 2 96,5-1 129,-11 4-545,2 0 672,-1 0 16,2 13-112,-1 0-95,-2-13-481,4 13 384,0 3-64,1 1 0,7-1 0,-12-16-320,4 18 304,11-2 1,-3-1-33,3 0 0,-15-15-272,16 11 240,2 1-16,2-8-48,-2 11 32,-18-15-208,19 4 144,1 0 16,-1 0 0,-1 1-32,-18-5-128,16 5 129,-2 6 15,-11-11 0,10 4 16,-13-4-160,1 2 144,2 1-32,-1-1-112,-1 4-288,-1-6 288,0 2-641,0 1-495,-3-3-481,0 0-272,3 0 1889,-2 3-1632,-2-3 607,4 0-207,0 0 1232</inkml:trace>
  <inkml:trace contextRef="#ctx0" brushRef="#br1" timeOffset="64187">20597 1872 544,'0'0'0,"-3"0"80,-8 0 32,11 0-112,-6 5 224,-11 13 192,3-6 224,-1 4 209,15-16-849,-14 21 912,-2-1-63,1 5-145,-1 0-192,1-1-112,15-24-400,-14 24 353,1 0-81,2 2-32,-1-6-48,12-20-192,-5 22 176,-7-4-32,12-3 48,0-2 64,0-13-256,0 5 288,4-1-48,10 0-384,-1-4-1328,-13 0 1472,17 0-2577,3-1-1137,-20 1 3714</inkml:trace>
  <inkml:trace contextRef="#ctx0" brushRef="#br1" timeOffset="64825">20703 1524 960,'0'0'0,"-4"-4"272,0 1 16,4 3-288,-3-4 336,0 1 145,3-1 95,3 0 16,-3 4-592,4-2 464,9-3-144,-10 4-143,13 0-97,-16 1-80,7-2 96,12-2 16,-7 4 64,3-4 48,-15 4-224,14-3 192,1 2-32,-1 0-32,-1 1-64,-13 0-64,11 0 16,-4 0 0,5 2-16,-11 3 16,-1-5-16,2 11 32,-2-7-16,0 9 16,-5-9-16,5-4-16,-13 15 0,8-3 0,-10 1 16,11 3-32,4-16 16,-16 17 32,3-1-16,-1-1-16,1 2 0,13-17 0,-12 13 0,7-9 16,-7 13-32,10-14 32,2-3-16,-5 11 32,1-11 0,0 4 32,2-3 16,2-1-80,0 4 128,0-4 32,0 0 49,0 0-17,0 0-192,0 0 176,1-2-16,0-1-32,3-1 16,-4 4-144,4-4 96,2-1-32,6 0-16,-8 0-16,-4 5-32,14-5-16,-8 0 48,9 1-32,-4-2 0,-11 6 0,12-2 32,0-1-16,0 0-16,-6 0 16,-6 3-16,16-2 0,-10 0 0,7 2-16,-8 0 0,-5 0 16,6 0 0,0 6-16,0-2 0,-3 7 0,-3-11 16,6 6 0,-4 7-16,2-2 16,-2 3-16,-2-14 16,0 17-16,0 1 32,-6 0-16,-7-1 0,13-17 0,-4 18 0,-16-1 16,4 2-16,0-1 0,16-18 0,-19 17 16,1-2-16,-4-1 32,-1-1 0,23-13-32,-23 11 48,-3-5 0,6 9-32,1-12 48,19-3-64,-15 13 64,10-13 16,-8 2 32,13 1-16,0-3-96,-3 3 96,3 0-48,0-3-288,6 0-736,-6 0 976,19 0-2033,0 0-96,6 0-592,-25 0 2721</inkml:trace>
  <inkml:trace contextRef="#ctx0" brushRef="#br1" timeOffset="52445">15612 1567 368,'0'0'0,"-3"0"16,-2 0-16,2 2 16,3-2-16,-6 0 16,6 0 16,0 0-16,0 0 0,0 0-16,2-2 32,2-2 16,-2 0 16,-1-1 48,-1 5-112,2-4 128,0 1 48,-2 0-16,0 1 0,0 2-160,0-2 144,0 2 0,0-1 0,0 1 16,0 0-160,-4 0 128,2 0 1,-3 1-17,-8 5-32,13-6-80,-4 4 64,-10 9 0,3-8 16,6 8 16,5-13-96,-18 13 112,3 0 48,-1 4 0,-3 3 0,19-20-160,-19 18 160,-2 6-48,1 0 48,2 1-32,18-25-128,-17 27 112,2 1-48,2 0-48,1 3 0,12-31-16,-4 31 16,-9-2-32,13 1 32,-6-1-16,6-29 0,-2 27-16,2 0 48,0 2-48,2-3 32,-2-26-16,6 27 32,9-1 64,-1 1 81,3-2 79,-17-25-256,18 25 352,2 0-16,1-4-112,0 2-384,-21-23 160,20 20-800,0-1-657,-4-3 112,-3-3-399,-13-13 1744,0 0 0</inkml:trace>
  <inkml:trace contextRef="#ctx0" brushRef="#br1" timeOffset="-567.55">3925 1562 704,'0'0'0,"0"-1"80,0 1-80,0-2 128,0 0 32,0 0 48,0-2 48,0 4-256,0-1 240,0-1-16,0 1 1,0 0-17,0 1-208,-2-2 208,2 1-16,0-1-16,0 2-48,0 0-128,0 0 112,0 0-48,0 0-16,0 0-16,0 0-32,2 0 64,1 3 16,3-3 80,6 4 0,-7 1 0,9-1-48,-8 11-16,12-11-32,-18-4-64,12 16 48,2-5-15,-1 4-17,2 4 0,-1-3 0,-14-16-16,20 20 0,-3-1 0,2 1 32,-1-2-16,-18-18-16,17 20 0,1-2-32,-2 0-16,2-1-1,-18-17 49,17 17-32,0 4 32,0-6 32,-2 2-32,-15-17 0,13 14 16,2 1 17,-2-1-33,1-1 16,-14-13-16,12 12-16,0 1 16,-6-10 32,5 13 16,-11-16-48,4 5 80,-1 8 16,1-8 16,-3-1 48,-1-4-160,0 14 208,0-14 80,0 4 16,-3-1 0,3-3-304,-3 3 288,1 0-15,-3-3-1,-7 3-32,12-3-240,-3 3 224,0-3-48,0 3-64,0-3 16,3 0-128,-3 0 112,0 0 0,3 0-16,0 0 0,0 0-96,0 0 80,0 0 16,0 0 16,0-2 0,0 2-112,0 0 128,2-1 49,2-2 31,-2 2 64,-2 1-272,4-5 336,-2 2-128,2-1-400,-1 0-913,-3 4 1105,2-6-2049,0-7-528,0 9-864,-2 4 3441</inkml:trace>
  <inkml:trace contextRef="#ctx0" brushRef="#br1" timeOffset="4985.45">8906 1572 1472,'0'0'0,"-3"-2"352,-1 2-96,-1-2 17,5 2-273,-4 0 416,-1 0 128,-8 0 0,9 0-96,4 0-448,-13 2 321,9 4-97,-11 7 80,11-9 48,4-4-352,-16 16 416,2-3-48,2 2-112,-3 1-111,15-16-145,-15 18 112,-2 1-48,-1 5-32,-3 0 0,21-24-32,-19 27 0,-3 1 16,0-1 0,0 0 0,22-27-16,-24 24-16,2 0 32,1-2 0,2 0 0,19-22-16,-16 17 16,2-1 0,2-1 0,8-11 16,4-4-32,-4 12 48,0-8 112,2 2 80,2-2 32,0-4-272,0 4 384,0-1 0,4 2 81,2-1-17,-6-4-448,15 12-480,-3-12-2386,1 3-1936,-13-3 4802</inkml:trace>
  <inkml:trace contextRef="#ctx0" brushRef="#br1" timeOffset="56272">17474 1627 432,'0'0'0,"0"-5"96,0-1 16,-4-7 48,4 13-160,0-3 256,0-3 64,0-5 96,0 9 1,0 2-417,0-4 352,0-1-80,0 3-96,0 1-64,-3 1-64,3 0-48,-13 0 48,9 0-32,-10 3 0,14-3-16,-13 5 0,-1 10 0,-2-11 16,0 16 32,-1-4 64,17-16-112,-19 21 176,-1 6 96,2 3 32,2 7-63,16-37-241,-15 43 224,3 6-48,8 1-48,-1-1 0,5-49-128,-2 49 128,-2-5-32,4 0 16,0 1-32,0-45-80,4 46 64,0 0 16,8-2 32,-7-2 32,-5-42-144,15 40 192,-3-5 16,3-3 32,4-3 1,-19-29-241,18 23 256,2-4-16,1-3 48,-2-3-16,-19-13-272,15 5 320,2 9 16,-3-14-79,-1 3-65,-13-3-192,12 3-160,-7-3-449,9 3-527,-10-3-481,-4 0 1617,11 0-1809,-4 0 288,8-4 545,-9-1 480,-6 5 496,16-14-592,-16 14 592</inkml:trace>
  <inkml:trace contextRef="#ctx0" brushRef="#br1" timeOffset="53428">15612 2191 464,'0'0'0,"0"-3"224,0 3-224,0-1 208,2-2 64,-1 1 112,1-1 96,-2 3-480,2-3 497,3-1-49,-1 1-112,8 0-112,-12 3-224,5-3 240,6 0 32,-6-1 97,1-1 15,-6 5-384,13-6 352,-8 1-80,8-8-64,-1 9-48,-12 4-160,13-13 128,2 8-16,0-10 0,-1 4 0,-14 11-112,16-12 96,0-3-32,0 0 32,0 0-15,-16 15-81,14-14 144,-2-3 32,-1 0 0,-6-3 0,-5 20-176,13-19 176,-8-7-48,-1 1-32,0-5 0,-4 30-96,2-33 64,0 5-48,-2-1-32,-4 0-32,4 29 48,-3-29-64,-2 1 0,-8 3 0,11-1-16,2 26 80,-14-21-144,10 3 16,-12 13-80,4-1-32,12 6 240,-12-5-241,-1 5 49,-1 0 32,3 3 48,11-3 112,-13 13-96,0-9 0,-3 15 16,1-6 32,15-13 48,-15 15-48,0-1 0,9 3 16,-10-2-64,16-15 96,-4 16-80,-9 1-16,9 0 64,1 4 0,3-21 32,-6 22 32,4 3 32,2 5 32,0 0 48,0-30-144,2 30 144,4-3 0,5 0-32,-6-4 0,-5-23-112,11 24 144,-6 2-16,9-5 33,-9 4 15,-5-25-176,15 22 128,-3 0 16,-8-2-48,9-1-32,-13-19-64,4 18 64,0-1 16,0-4 32,1-8 32,-5-5-144,4 13 128,0-13 48,-3 5 32,0-3-16,-1-2-192,0 0 240,0 0 17,0 0-1,0 0 32,0 0-288,1-2 272,1-1-80,1-2-32,2-1-48,-5 6-112,4-12 80,0 8 0,1-8-48,7 8 16,-12 4-48,4-15 32,9 9-16,-1-9 0,0 4 0,-12 11-16,13-13 48,1 0 32,-1-2-32,-1 0 160,-12 15-208,12-15 225,-8 0-1,2 1 0,-1-3-176,-5 17-48,4-15 80,-1 1-64,-1 2 48,-1 6-32,-1 6-32,2-15-16,-1 11 16,-1-8 0,0 10-16,0 2 16,0-4-16,0 2-48,0 1-64,0 1-32,0 0 160,0 3-144,0 10-32,0-1 95,0 3 17,0-15 64,1 18-48,1 1 48,2 1-16,2 1 16,7 2 0,-13-23 0,3 22-240,12 1 0,-3-1 48,-12-22 192,14 23-224,2-1 224,-1-2 0,1-6-32,-1-2 32,-15-12 0,14 5 0,-3-1 48,-5-1 0,6-1 0,-12-2-48,4 0 80,1 0 64,7 0-32,-10-3 64,-2 3-176,5-6 192,-1-7-48,0 1 1,1-3-1,-5 15-144,5-14 64,-1-2 16,0 0 0,1-3-32,-5 19-48,6-20 64,6-1-16,-7-1 16,0 0-32,-5 22-32,15-22 16,-3-2 16,1 4 0,1 0-32,-14 20 0,14-15 0,-1 0-16,1 4 16,-1 5 0,-13 6 0,5-12-48,8 10 48,-12 1-96,3 1-32,-4 0 128,1 0-144,-1 11-64,0 2 95,0 1 17,0-14 96,-3 17-32,0 0 16,-2 3 0,1 1 16,4-21 0,-2 20-48,-2 1 32,4-1 0,0 0 0,0-20 16,2 19-16,1 1 48,2-3-32,7 0-16,-12-17 16,5 13 16,8-1-48,-9-1 32,11-7 48,-15-4-48,5 4 64,7 8-16,-9-9-32,0-1-320,-3-2 304,6 5-1024,0 0-1153,-1-2-913,-8-21 881,3 18 2209,0-2-1984,0 2 1984</inkml:trace>
  <inkml:trace contextRef="#ctx0" brushRef="#br1" timeOffset="-174.55">4337 1603 1616,'0'0'0,"-3"-1"593,-1-4-257,1 1-144,3 4-192,0-4 256,0 2 96,0 0 64,-3 2-48,3 0-368,-3 0 289,0 0-145,0 0-48,0 4-16,3-4-80,-3 11 128,-1-6 32,-8 10 48,7-2 0,5-13-208,-13 17 144,1 1-48,0 2-32,-1 2-16,13-22-48,-15 22 32,1 4-64,1-3 16,-1 1-16,14-24 32,-13 25-16,-1-3 80,-1-1-16,2-1 0,13-20-48,-15 14 32,1 1 0,1-2 0,2-2 48,11-11-80,-5 6 64,-7 10 16,9-13 64,-1 9 0,4-12-144,-5 3 177,1-1 47,1 2 0,0 0 32,3-4-256,-3 3 272,1-3 16,2 0 48,0 0 0,0 0-336,0 0 305,0 0-65,0-3-64,3-2-32,-3 5-144,5-4 144,8 0 0,-7-1 0,12-1 16,-18 6-160,16-6 144,3 0 0,-1 0-64,2 0-320,-20 6 240,14-4-1152,1 0-1041,-4-1-529,2 2-863,-13 3 3585,0 0 0</inkml:trace>
  <inkml:trace contextRef="#ctx0" brushRef="#br1" timeOffset="4674.45">8372 1600 2337,'0'0'0,"0"-1"944,-2-4-528,2 3-128,0 2-288,0-3 401,0 1 127,0 0 32,2 2-112,-2 0-448,2 0 272,3 6-144,1 8-48,8-10-192,-14-4 112,12 20-64,3-4-16,1 2-16,4 2 128,-20-20-32,21 18 16,-1 0 32,1 1-16,1-1-16,-22-18-16,21 17 48,0 0-16,-1-1-16,1 0 16,-21-16-32,22 17 0,-3-2 0,2-2-16,-2 1 16,-19-14 0,20 4 16,-4 12 0,0-11 32,-3 8-32,-13-13-16,5 3 16,7 1 0,-10 10 0,0-14 0,-2 0-16,2 4 48,-2 8 17,0-12 47,0 4 0,0-4-112,-4 5 80,2-1-16,-1-1-32,0 1 16,3-4-48,-5 5 16,1-2 48,0 1-16,1 0 0,3-4-48,-3 4 64,3-1 16,0 0 48,0-3 32,0 0-160,0 0 224,0 0 32,0 0 48,2 0 33,-2 0-337,4-2 352,1-2 32,2-1-48,6 0 0,-13 5-336,6-13 368,9 9-160,-3-11-320,-7 9-576,-5 6 688,15-15-1505,-9 11-640,0-11-240,-1 3-944,-5 12 3329,0 0 0</inkml:trace>
  <inkml:trace contextRef="#ctx0" brushRef="#br1" timeOffset="54509">16832 1622 1312,'0'0'0,"0"-1"480,0 1-480,0-5 384,2 2 49,0-3 175,2 5 128,-4 1-736,12-3 673,-8 0-177,9 3-224,-7 0-240,-6 0-32,16 3 16,-3 1 16,-2 8 16,-5-7 128,-6-5-176,15 16 160,-10-3-48,6 6 0,-6-1-80,-5-18-32,11 23 64,-6 3-16,9 6-16,-8 5 16,-6-37-48,13 38 48,-7 2 0,9 0 16,-11-2 0,-4-38-64,12 38 49,-9-3 31,1 1-16,1-1 0,-5-35-64,1 33 48,2-3 16,0-2 0,-2-5 0,-1-23-64,2 23 96,-1-2 0,-1-4 0,0 0 0,0-17-96,0 15 112,-3 0 32,-1-3 48,0-8 48,4-4-240,-12 12 256,9-9 16,-2 2-31,-6 7-49,11-12-192,-4 0 192,0 4-96,0 10 0,-10-12-32,14-2-64,0 5 48,-4 7-16,-1-10 64,3 3-64,2-5-32,0 5 16,0-1-16,0 8-128,0-12-336,0 0 464,2 3-1121,3 0-1184,8-3-240,-8 0-336,-5 0 2881,0 0 0</inkml:trace>
  <inkml:trace contextRef="#ctx0" brushRef="#br1" timeOffset="59021">17767 2331 448,'0'0'0,"0"-1"144,0 1-144,-3-1 208,3-2 96,0 2 112,-3-1 128,3 2-544,-3-1 593,0-1-1,3 1-32,-2-1-96,2 2-464,0-2 465,0 2-33,0 0-32,1 0 16,-1 0-416,2 0 336,3 0-31,0 0-65,6 0-32,-11 0-208,5-1 160,8-1-128,-8 1 16,13-2-16,-18 3-32,13-2 0,1-4 80,0 4-48,1-1 0,-15 3-32,16-3 32,1 2-48,4-1 32,-3 0 0,-18 2-16,17 0 32,-3 0-32,-2 0 16,0 5 16,-12-5-32,4 4 0,9 11-16,-7-11 32,-3 10-32,-3-14 16,5 4 16,-2 13 0,-2-13-32,-1 14 0,0-18 16,-3 12-32,-1 0 16,-11-8 16,11 13-16,4-17 16,-20 13 32,6-1-16,-4-8 16,0 14 16,18-18-48,-20 4 32,0 9 16,3-8-16,0 8 0,17-13-32,-14 4 48,1 7-64,9-8 0,-11 2 64,15-5-48,-3 3-16,1 1 80,2-1 0,0-3-80,0 0 16,0 0 32,3 0-32,10 0 16,-7-2 16,-6 2-32,17-5 0,-4 2 16,3-9-16,1 9 0,-17 3 0,15-4 16,1-3 16,-3 3-32,0 0 16,-13 4-16,11-2 16,-6-1 0,8 0 0,-7 1 16,-6 2-32,15 0 32,-4-2-32,1 2 32,3 0-32,-15 0 0,13 0-32,2 0 48,0 0-16,0 2 0,-15-2 0,15 0 0,-2 3 0,1 2 0,-1-1 16,-13-4-16,13 13-16,-7-11 32,6 11-16,-9 1-16,-3-14 16,2 13 16,-2 2-16,0 3 0,-5 0 32,5-18-32,-16 19 0,4 0 16,-3 0 0,-1-1-16,16-18 0,-18 18 32,-1-3-16,1-2 0,-1-1-32,19-12 16,-16 5 0,1 9-16,0-11 48,2 0 0,13-3-32,-14 3 80,10-3-32,-11 0 0,10 0 48,5 0-96,-11 0 65,7 0 79,0-2 0,0-1 16,4 3-160,-5-5 144,1-1 32,1-9-32,0 10-32,3 5-112,0-15 112,0 4-64,0-1 32,0 0-16,0 12-64,1-11-16,4 6-256,8-10-608,-7 9-1041,-6 6 1921,18-15-2738,-5 0 625,5 2 49,-18 13 2064</inkml:trace>
  <inkml:trace contextRef="#ctx0" brushRef="#br1" timeOffset="58305">17483 2186 336,'0'0'0,"1"-4"48,4 0 0,-5 4-48,11-4 80,-6-1 80,-4 0 96,2 2 112,-3 3-368,4-4 448,-3 0 1,1-1 15,0 1-32,-2 4-432,2-4 384,-1 0-48,-1 2-96,0 0-80,0 2-160,0-2 96,0 1-31,0-1-17,-3 2-16,3 0-32,0 0 16,0 0 32,0 0-32,0 0-16,0 3 48,0 1-16,0-4 48,2 2 192,-2-2-272,11 0 400,-6 0 112,13 0 16,-4 0-127,-14 0-401,19 0 272,-1-2-80,4 2-48,4-2-16,-26 2-128,26-2 80,2 1 16,3-1-16,0 2-48,-31 0-32,33 0 32,-2 0 0,2 0 0,-1-2 64,-32 2-96,29 0 112,2-2 0,-1-1 32,-1 2-16,-29 1-128,31-5 112,0 4 1,-2-2-1,-3-2-16,-26 5-96,21-3 64,-5 0 0,-4 2 0,-7 0-16,-5 1-48,3-2 48,-2 2-48,-1 0 0,-4 0 16,-1 3-64,-10 0-240,15-3 288,-3 3-657,-1 0-559,-8 2-529,9-3-224,3-2 1969,-3 5-1521,0-5 625,0 2 0,3-2 896</inkml:trace>
  <inkml:trace contextRef="#ctx0" brushRef="#br1" timeOffset="59776">18424 1601 512,'0'0'0,"0"0"112,0 0 16,0 0-128,1 0 240,1 4 112,2-2 144,-2 2 129,-2-4-625,5 3 656,7-3-48,-8 2-80,12-2-47,-16 0-481,5 0 448,10 0-16,-9 0-16,7-1-32,-13 1-384,4-1 289,1-2-65,-1 1-96,1-1-16,-5 3-112,1-1 80,1-1-32,-1 0 32,0 1-80,-1 1 0,0 0 16,0 0 0,0 0 0,0 0 0,0 0-16,-2 3 0,-3 0 16,2 0-48,0 2 64,3-5-32,-3 12 0,3 0 32,0-10-32,0-2 0,0 5 16,0-1-16,0 9 16,2-9 0,-2-4-16,4 11 0,1 2 32,6-2-32,-6 6-16,-5-17 16,14 16-16,-11 4 16,15 6 0,-6 4-16,-12-30 16,14 33 0,1 4-16,-4 1 16,1 1 0,-12-39 0,5 38 0,10 0-16,-12 2 16,10 0 16,-13-40-16,2 41 0,3 4 16,0-3 16,-2 0-16,-3-42-16,1 42 32,-1-9-16,0 0 16,0-5 0,0-28-32,0 25 16,0-1 32,0-2 0,0-2-64,0-20 16,0 19 48,-3 0-32,-1 1 0,-11 0 32,15-20-48,-5 21 48,-12 1 0,2 2-16,0 1 32,15-25-64,-15 24 80,0 1 16,0-4 0,2 1 16,13-22-112,-4 21 144,-11-3 65,12-3-1,0-2 32,3-13-240,-3 2 208,3 1 32,0-3 16,2 0-16,-2 0-240,2 0 256,5-2-64,7-1-32,-9-12-47,-5 15-113,11-6 64,-6-11-257,1 4-399,5-1-656,-11 14 1248,4-17-2321,0-3-529,1 0-463,-5 20 3313</inkml:trace>
  <inkml:trace contextRef="#ctx0" brushRef="#br1" timeOffset="3644.45">7761 1784 1936,'0'0'0,"-12"-3"753,12 3-753,-4-3 400,-9 1-176,8 1 112,1 1 144,4 0-480,-5 0 513,1 0-33,-10 3-128,12 1-128,2-4-224,-5 13 112,0-11 0,-6 10-48,7-9 0,4-3-64,-2 14 32,-1-10 32,0 11 0,3-11 0,0-4-64,0 18 32,0-4-32,0 0 16,1 1-48,-1-15 32,5 19 0,-1-2 0,1 2-16,-1 2 32,-4-21-16,4 17 0,8-1 16,-7 2-32,8-4 16,-13-14 0,12 15 0,4-3 16,5-7 48,2 9-32,-23-14-32,26 0 96,3 2 17,3-2 47,-3-1 64,-29 1-224,29-3 208,-5-3 16,0-7-16,-4 9-16,-20 4-192,19-15 208,-3 9 0,-3-6 0,-7 6 16,-6 6-224,14-15 289,-9 0-17,-2 0 0,2-1-16,-5 16-256,5-18 208,-4 1-32,1-4 48,-1 1-32,-1 20-192,0-22 192,0 2 81,0-2-49,-4-2-16,4 24-208,-12-24 272,9-2-128,-14 0 32,4 3-32,13 23-144,-16-23 16,-5 6-16,-3-1-48,0 5 16,24 13 32,-28-3-64,-1-2 32,1 4-16,-1 1 0,29 0 48,-27 0-48,4 4 0,1 13-32,3-1-288,19-16 368,-20 18-833,3 7-671,2 1-769,1 4-337,14-30 2610,-4 32-3569,4-32 3569</inkml:trace>
  <inkml:trace contextRef="#ctx0" brushRef="#br1" timeOffset="45414">11046 1716 912,'0'0'0,"0"-4"64,0-10 32,0 14-96,0-12 176,0 8 96,0-10 112,2 10 97,-2 4-481,1-5 480,4-1-16,-2 2 16,-1 0 0,-2 4-480,5-1 497,-2 1-1,0 1 0,-3-1-496,3 6 480,-3-6-480,2 17 449,4-5-33,-4-1-64,3 3-64,-5-14-288,4 14 272,2-1-32,6 2 0,-9 2-80,-3-17-160,12 17 113,-8 2 15,9-1-48,-7 1-16,-6-19-64,14 19 64,-2 2-32,-6 0 16,9-2-16,-15-19-32,6 18 96,6-4 16,-7 0-32,1-1 16,-6-13-96,12 13 80,-8-2-16,9-6 32,-11 10-32,-2-15-64,5 3 48,-1 10 32,1-11-48,-4 12 0,-1-14-32,1 2 32,2 12-32,-1-11 16,1 1 32,-3-4-48,3 6 80,0-4 64,-1 1 64,2-3 32,-4 0-240,2 0 241,4 0 15,-3-2 0,1-1-32,-4 3-224,6-13 160,-2 9 16,0-9-64,1 0 0,-5 13-112,4-5 128,-1-13-48,0 5 0,-2-2 0,-1 15-80,2-17 80,-1 0-48,1-1 32,-2-2 16,0 20-80,0-26 65,0 0-1,0 2-32,2-2-32,-2 26 0,1-25 48,3 2-32,-1 5-16,2-1 16,-5 19-16,6-16 16,-1-1 16,2 2-16,-2 1-32,-5 14 16,5-6-32,0-9 32,-2 12-16,2 1-16,-5 2 32,5-1-80,-3 1-33,-1 5-223,0 10-496,-1-15 832,3 14-1681,0 1-1216,0-2-32,-1 0-833,-2-13 3762,0 0 0</inkml:trace>
  <inkml:trace contextRef="#ctx0" brushRef="#br1" timeOffset="72680">22918 1640 336,'0'0'0,"-13"0"128,9 0 0,-11 0 64,15 0-192,-6 0 272,6 4 96,0-3 48,4 3-31,-4-4-385,3 4 320,11 10-64,-8-3 32,11 6 96,-17-17-384,15 19 464,4 3 33,0 4-17,1 0-80,-20-26-400,26 31 336,-1 2-48,1 1-64,1-2-64,-27-32-160,22 35 144,-3-3-64,-1 4 49,-4-3-65,-14-33-64,6 35 80,9-3-32,-11 1 16,0 0 0,-4-33-64,5 33 32,-4 0 32,-1 1-48,0-2 16,-3-1 32,3-31-64,-13 28 48,9-1 64,-11-4 16,10 0 48,5-23-176,-18 23 224,5-1 0,9-2 16,4-20-240,-18 16 224,18-16-224,-12 15 193,7-2-17,-8 0-48,10-1-48,3-12-80,-4 4 96,-1 15 16,0-15 0,3 13 32,2-17-144,0 2 112,1 2-80,4 8-512,8-9-1089,-13-3 1569,12 3-2801,-7-6 464,15 0-112,-20 3 2449,0 0 0</inkml:trace>
  <inkml:trace contextRef="#ctx0" brushRef="#br1" timeOffset="44752">10441 2095 752,'0'0'0,"0"-3"96,2-1 32,3-9 64,-5 13-192,3-4 272,1-8 96,1 7 49,1-8 15,-6 13-432,12-5 432,-8-11-16,9 4-16,0-1 32,-13 13-432,11-5 385,1-11-17,-6 3-48,7 0-80,-13 13-240,4-13 240,2 0-48,1-1 16,-3-1-16,-4 15-192,4-17 193,-1 2-33,0 2 16,0-2-32,-3 15-144,2-14 112,-1-1 32,1 2-32,-2-1-48,0 1 16,0 13-80,0-15 48,0 0 0,-3 1 16,3 14-64,0-14 16,0 14-16,0-5 32,0-8-16,0 8 0,0 5-16,0-5-16,0 5 16,0-3-32,0 0 0,0 3 0,0 0 32,0 0-32,0 0 32,-3 0-64,3 3 32,0 0 16,0 9-16,0-12 32,0 5-16,-3 8 16,3-8 0,-4 13 0,4-18 0,-2 14 16,-1-1-16,3 2-16,0-15 16,-3 17 0,0-1-32,3 4 32,0-3-48,0 5 64,0-22-16,0 20 16,0-2 0,2 2 0,0-4-16,-2-16 0,5 15 0,-1 1 16,2-1 0,6-1-16,-12-14 0,3 11 16,3-6 16,6 9 0,-8-12-16,-4-2-16,6 5 32,0-1 32,0 0 48,-1-4 32,-5 0-144,6 0 176,-1 0 16,7-1-32,-9-4-15,-3 5-145,6-5 144,0-1-32,0 0-32,0-7 0,-2 10 32,2-3-48,6-8 16,-9 10 16,-3 4-96,7-15 16,6 10 32,-10-12 0,4 5-32,-7 12-16,13-12 64,-9-3-64,8 2 16,-7-1-48,-5 14 32,5-15 16,9 4 16,-12 5-16,4-9 32,-6 15-48,4-5 16,-2 2 32,-1-3-16,-1 0 16,0 6-48,0-5 32,0 1-16,-1-1 48,-3-1-32,4 6-32,-2-4 16,-2-1 0,1 3-16,1 0 0,2 2 0,-3-3 16,0 0-48,-1 2 16,4-1 16,0 2 0,0-2-16,0 0 16,0 2-32,2 0-64,-2 0 96,3 0-80,2 0-16,-2 0 32,3 6 32,-6-6 32,6 13 16,-1-9-16,1 11-16,-1-1 32,-5-14-16,5 14-16,-2 5 16,2 3-32,-3 1 32,-2-23 0,2 22 0,-1 2 32,1-3 16,0-1-48,-2-20 0,4 21 0,0-1 16,-1 0-32,9-5 64,-12-15-48,5 11 128,11-6 32,-5 0 48,6-1 16,-17-4-224,18 3-80,3-3-816,-1 0-1265,0-3-608,-20 3 2769,16-4-3874,-16 4 3874</inkml:trace>
  <inkml:trace contextRef="#ctx0" brushRef="#br1" timeOffset="56997">17876 1690 608,'0'0'0,"-4"-4"160,4 4-160,-12-4 240,10-1 48,-4 3 112,2 2 97,4 0-497,-3 0 544,1 3-32,-2 2-96,2 11-64,2-16-352,-6 14 256,-8 1 49,10 4 31,-17 3 32,21-22-368,-18 26 384,-1 5-96,-2-1-64,-3 3-64,24-33-160,-24 29 128,-1 1-15,2-2-17,1-2 32,22-26-128,-18 21 112,7-1 0,6-5-16,0 0 0,5-15-96,-4 11 128,1-6 64,3 8 32,0-10 80,0-3-304,4 5 256,3-2-128,6-1-336,-9 2-720,-4-4 928,15 0-1729,-9 0-464,8-5 560,-11 1-79,-3 4 1712,0 0 0</inkml:trace>
  <inkml:trace contextRef="#ctx0" brushRef="#br1" timeOffset="69127">21786 1690 560,'0'0'0,"2"-2"32,2 0-16,-4 2-16,4-1 16,1 1 48,-3 0 0,-2-2 32,0 2-96,2 0 96,0 0-48,-2 0-16,2 0-16,-2 0-16,0 0 48,0 0 16,0 5 32,0 6 32,0-11-128,-6 4 176,-7 7-16,9-7 48,-12 10 0,16-14-208,-13 13 241,-1 4 15,-1 2 32,0 0 16,15-19-304,-13 24 288,0 2-16,0 1-16,0 1-64,13-28-192,-11 30 193,-2-2-33,9 2 16,-12-1-16,16-29-160,-2 32 128,-11 0 0,13 2-16,0-1-16,0-33-96,0 27 128,0 2 16,3-2 32,4-2-16,-7-25-160,13 22 176,-8-3-32,11-1 48,-10-1-15,-6-17-177,15 15 208,-8 0 32,8-1 32,-10-1 16,-5-13-288,15 11 320,-2-5-128,0 8-720,2-9-1057,-15-5 1585,11 12-2209,-9-12 448,3 0-239,-5 0 2000</inkml:trace>
  <inkml:trace contextRef="#ctx0" brushRef="#br1" timeOffset="47465">12725 1778 1664,'0'0'0,"0"-5"512,0-1 17,0 6-529,0-13 432,0 11 64,0 0 128,0 2 97,0 0-721,0-1 576,1 1-144,0 0-160,0 3-128,-1-3-144,2 13 144,3-7 17,-2 11 47,1 1 48,0 2-16,-4-20-240,12 23 208,-7 0 0,6 5 0,-6-2-16,-5-26-192,11 23 208,-5 2-64,-1-4 0,9 0-31,-14-21-113,4 20 96,2-4 0,5-1-16,-6-3 32,-5-12-112,6 11 80,6-6 16,-8 10 16,3-12 0,-7-3-112,11 4 160,-8 0 16,2 0 32,-1-2 0,-4-2-208,4 0 256,0 0 0,-3 0 49,0 0 63,-1 0-368,2-7 336,-2-5-16,0 6-48,0-10-48,0 16-224,0-13 176,0-4-32,-3-2-63,3-2-17,0 21-64,0-23 16,0-1 48,0-2-48,1-4 0,-1 30-16,4-35 64,-1 1-48,10 0 16,-7-1-64,-6 35 32,16-26-32,-3 3 0,-7 7-16,7 11 48,-13 5 0,4-14-32,-1 13 32,2-1-16,-2 0 32,-3 2-16,2-1-16,1 1-16,-1 0 32,0 3-48,-2-3 48,1 3-49,1 11-303,1-13-768,0 13-1329,-3-14 2449,4 5-3442,-3 6-1248,-1-11 4690</inkml:trace>
  <inkml:trace contextRef="#ctx0" brushRef="#br1" timeOffset="69532">21945 2020 720,'0'0'0,"1"-5"192,1-8 80,-2 13-272,5-7 320,0-9 80,-1 5 65,1-3 47,-5 14-512,6-13 512,-1 2-80,8-2-112,-10 7-112,-3 6-208,6-16 145,7 1-49,-13 0-16,6-2 64,-6 17-144,2-18 208,0 1-16,-1 2-16,-1 1-64,0 14-112,0-13 64,0-2 0,-3 2-32,1 1 0,2 12-32,-6-6 0,4-7-16,-1 7 16,1 3-16,2 3 16,0-5-16,-4 4 32,4-1-48,0 2-32,0 0 64,-3 0-16,3 3-64,-3 2 48,0 10 0,3-15 32,0 3-16,-2 17 0,2-5 16,0 2 16,0-17-16,0 20-16,0 2 0,0 0 32,0 2-32,0-24 16,1 23 16,0-4 16,-1 4-32,0-3 0,0-20 0,1 18 16,1 0 48,0-3-16,-1 2 48,-1-17-96,1 13 32,5 0-688,-3-1-849,1-10 144,-4-2 1361,13 14-2016,-13-14 2016</inkml:trace>
  <inkml:trace contextRef="#ctx0" brushRef="#br1" timeOffset="56719">17620 1750 448,'0'0'0,"-2"-11"48,-3 6 0,5 5-48,-5-16 112,1 12 48,0 0 96,1 0 32,3 4-288,-3-1 304,3 1-64,0 0-64,0 0-31,0 0-145,0 1 160,3 5 64,1 7 80,8-9 80,-12-4-384,6 20 448,9-5 48,-1 2 1,-1 0-17,-13-17-480,12 21 384,5 1-96,1-4-16,-1 3-128,-17-21-144,18 16 128,1-1-16,-2 0-79,-1-2 31,-16-13-64,15 14 32,-3-3 16,-8-6 32,8 10 48,-12-15-128,1 5 112,3 9 16,-2-11-48,-1 9 48,-1-12-128,2 0 128,0 4 0,-2 1 48,2-1-48,-2-4-128,0 4 160,0-2-64,4 1-48,-1 0-48,-3-3 0,4 5-224,0-2-256,3-3-368,-2 3-385,-5-3 1233,6 0-1441,-1 0-63,-1 0 399,0 0 465,-4 0 640,4-2-752,-4 2 752</inkml:trace>
  <inkml:trace contextRef="#ctx0" brushRef="#br1" timeOffset="71271">22572 1739 896,'0'0'0,"0"-4"256,0 0 32,0-1 16,0 5-304,2-5 416,2 2 161,1-2 79,-1 2-32,-4 3-624,6-4 465,-1 3-193,-2 1-112,-1 0-80,-2 0-80,2 0 128,0 3 16,-2 9 0,0 0 64,0-12-208,-6 13 144,-7 6 0,10 1 0,-8 6-16,6 1 32,5-27-160,-12 28 176,9 5-15,-12 2-1,10 1-16,5-36-144,-15 39 144,11-3 32,-9 1 32,11-4-16,2-33-192,0 31 176,0-2 0,2-6 32,9 0 16,-11-23-224,12 21 240,0-3 17,1 0 15,0-3-16,-13-15-256,14 12 288,-3-8-16,-6 8-32,9-9 64,-14-3-304,2 4 224,2-1 49,-2 0-1,-1-3-144,-1 0-128,0 0-64,0 0-513,0 0-623,0-2-753,0 2 1953,0-2-2385,0-2 192,0-14 768,0 13-207,0 5 1632,0 0 0</inkml:trace>
  <inkml:trace contextRef="#ctx0" brushRef="#br1" timeOffset="2902.45">7243 1710 1760,'0'0'0,"-13"0"481,13 0-481,-3 3 288,-18-1 16,9 11 176,-1-13 192,13 0-672,-13 4 769,-2 9-33,-1-8-160,1 10-176,15-15-400,-16 11 241,1 4-97,-2 0-16,-1 3-64,18-18-64,-17 19 64,-2 2 0,1 1-32,-2 0-16,20-22-16,-21 19 32,1 4-32,0-2 0,1-1 64,19-20-64,-16 18 160,4 2 64,7-5 176,2-2 48,3-13-448,-4 4 353,6 13-738,3-12-1584,12 0-2961,-17-5 4930,0 0 0</inkml:trace>
  <inkml:trace contextRef="#ctx0" brushRef="#br1" timeOffset="17638.45">9716 1728 784,'0'0'0,"-17"0"32,2 0-16,0 0 0,15 0-16,-14 0 16,12 0 16,-3 0 16,0 0 16,5 0-64,-4 0 64,0 0 16,-1 0 0,1 0 0,4 0-80,-5 0 112,1 0 16,0 0 0,0 0 32,1 0 16,1-1 1,2-1 31,-4 0 16,4 2-224,-2-1 256,2 1 16,0-2 32,-4 2 16,4 0-320,0 0 304,-2 0-15,2-1-49,-3 1-32,3 0-208,0-2 160,0 2-32,0-2-32,0 2-64,0 0-32,0 0 48,0 0 0,0 0 16,0 0 32,0 0-96,0 0 128,3 0-16,1 0-32,0 0 0,-4 0-80,6 0 32,-1 0 0,-1 0 0,1 0 0,-5 0-32,6 0 32,0 4 0,0-4-16,6 0 16,-12 0-32,4 0 48,1 0-48,2 0 32,6 0-16,-13 0-16,5 0 32,7 0 0,-9 0-32,-3 0 0,15 0 16,-15 0-16,12 0 16,2 0-16,-1 3 16,-13-3-16,15 0 0,-15 0 0,15 0 16,-4 3-16,1 0-16,0-1 32,-12-2-16,13 4 0,-8-2 0,10 2 0,-9-4 32,-6 0-32,12 3 16,-8-3 16,9 0 0,-8 0 16,-5 0-48,5 0 32,8 0 1,-11 0 31,4 0-32,-6 0-32,6-1 80,0-1 0,-1-2 0,-1 2 32,-4 2-112,5-4 80,-1 2 16,-1-1-32,-1-2-16,-2 5-48,1-3 48,3 1-48,-4 1 16,0 0 0,0 1-16,0-1 0,0-1-16,0 2 0,0 0 16,0 3 0,-2-1 0,2 3 0,-3 0 0,3-1 0,0 1 48,0-1 32,0 1 64,0 7 48,0-12 0,0 3-112,0-3-80,3 2-288,1 1-768,8 2-945,-9-5-1825,-3 0 3826,0 0 0</inkml:trace>
  <inkml:trace contextRef="#ctx0" brushRef="#br1" timeOffset="2660.45">6800 1734 1664,'0'0'0,"0"-5"480,0 1-143,2-1 15,-2 5-352,3-5 496,0 4 144,1 0 1,0 1-193,-4 0-448,5 0 272,-1 2-208,8 11-48,-8-9 32,-4-4-48,12 18 32,-7-5-16,10 2-16,-4 3 32,-11-18-32,15 18 16,3 0 32,1 1-16,2-2-32,-21-17 0,23 18 0,1-2 0,2-1 16,-1-1 16,-25-14-32,26 13 32,-1 0-32,-1-1 48,-2 0-48,-22-12 0,19 5 0,1 9 0,-4-9 0,-2 7 32,-14-12-32,11 2 64,-6 3 16,1 0 16,0-1-16,-6-4-80,2 4 96,0 1-16,0-1 48,0 1 17,-2-5-145,0 4 144,0 0 16,0 0 0,0-2 32,0-2-192,0 3 160,-4-3 32,4 4-32,0-2 32,0-2-192,-2 4 224,2-4-48,0 0 96,0 0 17,0 0-289,0 0 320,0 0 48,2-2-48,2-1 0,-4 3-320,2-5 336,3 1 0,-1-1-143,-1-3-386,-3 8 193,4-11-976,-1 5-1121,2-9-736,-2 2-1297,-3 13 4130,0 0 0</inkml:trace>
  <inkml:trace contextRef="#ctx0" brushRef="#br1" timeOffset="74700">24071 1854 224,'0'0'0,"0"0"0,0 0 48,-3 0 0,1 0 80,-2 0 80,4 0-208,-2 0 272,-2 0 80,0 2-32,-1-2-48,5 0-272,-4 3 240,0-3 17,2 0 63,-1 4 112,3-4-432,0 0 480,0 0 16,0 0-79,0 0-49,0 0-368,2 0 272,3 0-32,7-2-48,-5 0-16,-7 2-176,15-3 176,-3-1-32,-1 1-16,4 0-32,-15 3-96,13-3 96,0 1-64,0-2-16,0 1 48,-13 3-64,11-1 16,-5-1 17,10 1 31,-10-1-48,-6 2-16,15-2 32,-10 2-16,9 0 16,-9 0 0,-5 0-32,14 0 64,-7 0-48,9 0 32,-3 0 0,-13 0-48,17 0 48,0 0 16,4 2 0,2-2-16,-23 0-48,28 0 48,0 0 0,0 0-16,-2 0 16,-26 0-48,27 0 80,-3 0 32,-3 0 0,-6-2 16,-15 2-128,13 0 128,-7-2-48,-2 1 32,0-1-32,-4 2-80,2-2 48,-2 1 0,0 0-48,-3-1 16,3 2-16,-5 0 16,-8 0 0,9 0 32,-14 0-32,18 0-16,-12 0 32,-2 0 16,1 3 0,-1 0-48,14-3 0,-15 3-96,0-1-304,3 2-448,8 0-929,4-4 1777,-19 3-2401,15 1-320,4-4 2721</inkml:trace>
  <inkml:trace contextRef="#ctx0" brushRef="#br1" timeOffset="74207">24307 1843 336,'0'0'0,"0"-2"96,0 2-16,0-2 16,0 2-96,1-2 160,1 1 112,0-1 48,0 2-48,-2 0-272,2 0 176,0-1-96,2 1-16,-3 0 32,-1 0-96,1 0 177,1 0 63,-1 0 32,1 0-16,-2 0-256,1 0 240,0 0 32,-1 0 32,2 0 16,-2 0-320,0 3 289,0 2-81,0-3-32,0 3-80,0-5-96,0 11 80,0-7 0,0 9-32,0-9 16,0-4-64,-3 18 48,3-5 16,-3 0 0,3 4 16,0-17-80,-3 18 96,3-1 0,0 4-32,0 0 48,0-21-112,0 22 64,0 2 0,2-2 16,-1 2-16,-1-24-64,3 24 80,-2-2 32,5-2-16,-4-1 48,-2-19-144,3 20 113,0-2-33,2-2 0,-2-1 48,-3-15-128,3 13 128,1-9 0,-1 13-16,0-13 0,-3-4-112,3 13 112,-1-9-32,2 7 16,-3-8-16,-1-3-80,1 4 64,1 0-32,-2 0 48,0 1-16,0-5-64,0 4 80,-3 0 64,-2-1-32,-8 2 16,13-5-128,-4 3 112,-13 0-32,3-3 0,1 3-15,13-3-65,-17 3 80,2-3-48,-2 3 48,-1-3-32,18 0-48,-17 3 32,2 0 32,-1 0-64,3-3 32,13 0-32,-11 2 0,5 2 0,-7-4 32,13 2-32,0-2 0,-2 0 32,-2 4 0,4-4 0,2 3 64,-2-3-96,4 0 160,3 0 32,6 0-16,-7 0-32,-6 0-144,16 0 96,-5 0-48,2 0 16,-1 0-16,-12 0-48,11 0 48,1 0-16,0 0 0,-6 0 64,-6 0-96,15 0 48,-9 0 64,9 0-48,-4 0 0,-11 0-64,6 0 32,-6 0-32,17-2 32,-5 1 16,1-3-48,-2 3 17,-11 1-17,14-3 16,-1 1 32,0 0-48,2 0 16,-15 2-16,14-1 32,-1 1-32,1 0 16,-1 0 0,-13 0-16,13 0-32,0 0 32,-6 0 0,8 0-16,-15 0 16,4 0 48,1 0-16,0 0-32,0 0 32,-5 0-32,2 0 16,0 0 16,-2 0-321,0 0 289,-3 0-848,0 0-1025,-9 0-1344,-12-15 688,24 15 2529,-4-1-2337,4 1 2337</inkml:trace>
  <inkml:trace contextRef="#ctx0" brushRef="#br1" timeOffset="66722">21156 1896 592,'0'0'0,"-4"-1"48,0-2 0,4 3-48,-4-5 96,-1 2 64,0-3 64,3 2 32,2 4-256,0-3 224,0-3-64,0 2-80,-3 0-32,3 4-48,0-1 48,0-3 16,-3 2 64,3 0 33,0 2-161,-3-4 160,3 1 0,0 3-32,0-2 16,0 2-144,0-2 208,0 1 32,0-1 48,0 2-32,0 0-256,0 0 208,0 0-32,2 0-63,-1 3-17,-1-3-96,1 4 96,1 1 0,2-1-16,1 9 0,-5-13-80,11 6 96,-4 7 48,8-9 80,-1 13 48,-14-17-272,16 13 304,2-1-32,1 3-48,0-1-15,-19-14-209,19 17 160,0 2-32,-1-2-32,-3 2-32,-15-19-64,13 19 48,-2 0 0,1 2 16,-7-1-16,-5-20-48,12 22 64,-11 1-16,0 0 16,-1 3 0,0-26-64,-4 24 80,-14 5 0,3-1 16,-2 0 16,17-28-112,-20 27 112,1 1 32,-1-2-16,0 1 16,20-27-144,-18 25 96,1-3-16,2-2-16,0-1-16,15-19-48,-14 19 65,1-5 63,9-1 16,-11-1 32,15-12-176,-3 5 192,3-2-16,0 2 48,0-2 16,0-3-240,2 0 224,4 0-32,7-1-32,-7-2-96,-6 3-64,14-4 80,-3 1-176,-6-2-256,10 0-384,-15 5 736,7-11-1329,8 7-608,-11-7-192,9 6 417,-13 5 1712,5-5-1057,6-9-303,-11 14 1360</inkml:trace>
  <inkml:trace contextRef="#ctx0" brushRef="#br1" timeOffset="65432">20392 2171 528,'0'0'0,"0"0"0,0 0 16,0 3 0,2-1 0,-2 1 0,0-3-16,0 0 16,-3 3 16,-1-3 16,1 4 0,3-4-48,0 0 80,0 0 48,0 2 32,0-2 48,0 0-208,-3 0 224,3 0-32,-3 0-48,0 0-16,3 0-128,-2 3 112,-2-3 17,0 3-1,-1-3 16,5 0-144,-2 3 112,-2-3 0,1 3 16,0 0 32,3-3-160,0 0 176,0 3 16,0-3 32,0 3 0,0-3-224,0 0 208,2 0 0,2 3-47,0-3-1,-4 0-160,2 0 96,-1 0-32,3 0-16,-2 0 0,-2 0-48,4 0 32,-2 3 16,1-3-32,2 3-16,-5-3 0,5 0 32,6 2-16,-6 2 48,8-2 80,-13-2-144,11 4 224,1-1 128,1-3-16,2 0-16,-15 0-320,19 3 257,-2-3-49,3 0-32,-1 3-48,-19-3-128,20 0 96,2 0 0,1 0 0,2 0-16,-25 0-80,27-2 64,-1-1 0,2-1 16,-1-1 32,-27 5-112,27-5 64,-2 0 0,-2 0-32,-6 0-16,-17 5-16,15-5 48,-11 2-48,2 1 32,-2 1-16,-4 1-16,0-1 64,0 1 0,-4 0 0,0 0-16,4 0-48,-12 2-16,9 2-160,-12-1-368,12 0-528,3-3 1072,-11 4-1585,7 0-288,1 1 528,-19-10 369,22 5 976,0 0-784,0 0 784</inkml:trace>
  <inkml:trace contextRef="#ctx0" brushRef="#br1" timeOffset="49612">14640 1876 1328,'0'0'0,"0"-4"432,-2 1 33,2 3-465,-4-6 400,2 6 112,-1-2 128,-1 2 33,4 0-673,-2 0 592,-2 0-224,4 2-112,0 4-112,0-6-144,0 3 80,0 2 48,0 0 128,2-1 97,-2-4-353,4 3 496,10-3 64,-2 3-32,0-3-128,-12 0-400,15 0 305,1 0-113,1 0-80,2 0-16,-19 0-96,23 0 32,-1 0 16,1 0 16,0 0-48,-23 0-16,22 0 32,0 0 16,2 0-32,2 0 32,-26 0-48,25-2 80,0 1-16,0-1 32,-2-1-272,-23 3 176,21-7-176,0-5 0,-2 10 0,-8-4 272,-11 6-96,4-3 96,-1-1 16,-3 3 16,0 0-16,0 1-112,-4-2 64,-8 2 32,8 0-64,-13 0 176,17 0-208,-4 3 160,-11 0-224,12 1-336,-2-1-737,5-3 1137,-2 4-1680,-1 0-401,3 0 128,-3 1 704,3-5 1249,-5 2-1632,5-2 1632</inkml:trace>
  <inkml:trace contextRef="#ctx0" brushRef="#br1" timeOffset="45879">11728 1941 1168,'0'0'0,"0"0"0,-18 0 144,2 0 64,-3-2 96,6-1 129,13 3-433,-4-4 560,-8 0 16,9-1-48,-2 2-144,5 3-384,-3-3 257,-1 1-81,2-2 32,2 2 128,0 2-336,0-2 448,0 0 160,0 0 33,0 1-49,0 1-592,0 0 544,0 0-144,0 0-127,0 0-65,0 0-208,1 3 128,2 0 0,1 0 0,2 1 0,-6-4-128,13 2 128,-1-2 32,3 3 0,1-3 0,4 0-32,-20 0-128,21 0 128,0-2-48,2 0 16,-1-1 16,-22 3-112,21-4 96,-1 2-16,-5-2 0,1 1 17,-16 3-97,15-2 96,0-1 16,-9-2-32,9 4 0,-15 1-80,2-2 64,2 2 0,-2 0 0,-1 0-32,-1 0-32,0 0 32,0 0-96,0 0 64,-1 0-144,1 0-176,-4 3-225,2 0-287,2-3 832,-4 3-1297,1 1-592,1-4-400,-3 2 561,5-2 1728,-3 0-2337,3 0 2337</inkml:trace>
  <inkml:trace contextRef="#ctx0" brushRef="#br1" timeOffset="53776">16466 1916 704,'0'0'0,"1"-3"304,1-2 96,3 0 64,-5 5-464,6-3 673,-2 1 191,1 0 48,-2 1-191,-3 1-721,3 0 448,-1 0-160,-1 3-96,-1 8 32,0-11-224,4 6 256,0 11 1,0-2 15,1 1-64,-5-16-208,6 18 160,8-2-16,-10 2-32,11 0 16,-15-18-128,12 15 112,1 1 32,2 1 16,2-3 0,-17-14-160,22 17 160,0-4 0,1 0-47,0-2 15,-23-11-128,19 5 128,0 10-16,2-12 48,0 1-16,-21-4-144,19 4 176,-2 2-32,2-2-16,-7-1 48,-12-3-176,13 0 128,-11 2 80,3-2-64,-4 4-48,-1-4-96,0 0 48,-2 0-304,-4 0-368,-7 0-561,13 0 1185,-4 0-1920,-13 0-498,2 0 434,-1 0-161,16 0 2145,0 0 0</inkml:trace>
  <inkml:trace contextRef="#ctx0" brushRef="#br1" timeOffset="72059">22947 1908 1040,'0'0'0,"-14"0"480,14 0-480,-3 0 352,-16 3 33,6 1 207,10-1 144,3-3-736,-4 5 785,-1 7-145,-10-9-224,11 12-144,4-15-272,-16 4 512,4 15 1,-1-5 15,0 2 16,13-16-544,-13 17 192,0 1-32,-1 3-48,-1 1-16,15-22-96,-14 23 96,1-1 48,9-2 33,-9 0 47,13-20-224,0 19 288,0-1 0,0 0-224,6-3-1217,-6-15 1153,11 14-2929,-6-9-1473,-5-5 4402</inkml:trace>
  <inkml:trace contextRef="#ctx0" brushRef="#br1" timeOffset="54037">16761 1941 912,'0'0'0,"0"-5"480,0 0-32,0 5-448,0-13 369,0 12 47,0-1 128,0 0 48,0 2-592,0-2 496,0 0-175,-3 2-145,0 0-16,3 0-160,-4 4 176,-9 7 144,8-5 96,-12 11 0,17-17-416,-13 16 385,-3 3-113,-3 2-80,0 1-64,19-22-128,-21 21 112,4 0-32,-3 2 0,3-1 0,17-22-80,-16 20 32,1 1 48,4-3 16,-1-1 48,12-17-144,-3 15 176,-1-11 32,3 9 64,1-9 33,0-4-305,0 4 208,3 7-464,10-7-1025,-8 0-1136,-5-4 2417,13 2-2385,-7-2-192,-6 0 2577</inkml:trace>
  <inkml:trace contextRef="#ctx0" brushRef="#br1" timeOffset="71810">22690 1948 1472,'0'0'0,"0"-1"480,0 0-31,0 1-449,0-2 560,0 2 240,0 0 129,0 4 31,0-4-960,1 5 832,3 8-287,9-9-209,-1 15-128,-12-19-208,14 13 224,-1 3 16,-1 1-16,0-1 0,-12-16-224,6 17 144,10-1-15,-4 2-1,0-3-48,-12-15-80,11 15 96,2-2-48,-2-1 64,2 0-48,-13-12-64,6 5 64,9 11-320,-10-13 16,-1 1 15,-4-4 225,5 12-224,-4-12 336,0 3 0,-1 0 1,0-3-113,0 0 528,0 0-384,0 0 368,-2 0-16,2 0-496,0 0 64,-3 0 368,0 0-399,-2 0-17,5 0-16,-3 0 64,1 3-64,-2-3 0,4 0 16,0 0-16,0 0-16,-2 0 48,2 0-48,0 0 16,0 0 0,0 0 64,0 0-32,0-1 48,0-1-32,0 2-48,0-2 16,0-1-16,1 2 48,0-2-16,-1 3-32,4-1 32,-2-2 32,-1 1-48,3 1 0,-4 1-16,3-4-368,0 2-1,0 0 1,-1-1 32,-2 3 336,3-2 16,1 0-32,-2 0 32,2-1-16,-4 3 0,3-1 0,1 1 0,-2-2-16,4 2 16,-6 0 0,3 0-16,1 0 32,0 0 16,1 0-32,-5 0 0,4 0 16,0 0-16,1 0 0,-1 0 0,-4 0 0,1 0 0,1 3 0,-2-3-16,-3 3-96,3-3 112,-2 4-448,-3 0-481,-10 0-687,12-1-705,3-3 2321,-14 3-2113,12 0-272,2-3 2385</inkml:trace>
  <inkml:trace contextRef="#ctx0" brushRef="#br1" timeOffset="70860">22352 2097 1120,'0'0'0,"-12"-3"320,9-1-32,-10 2 0,13 2-288,-3 0 449,-2 0 223,0 2 64,-7 3-111,12-5-625,0 12 416,-2-7-128,2 12-48,0-4 112,0-13-352,0 14 400,4 1 97,8-2 15,1 2-128,-13-15-384,15 14 352,1 1-112,3-2-64,0-1 0,-19-12-176,19 13 128,-1-9 1,-1 9 47,1-11-16,-18-2-160,16 6 208,-1-4 16,-3-2-16,-6 0 0,-6 0-208,15 0 224,-11-1-16,2-2 0,-1-1-16,-5 4-192,4-14 225,-2 9-65,0-8 16,-1 7-48,-1 6-128,0-17 64,0 2 16,0-1-48,0-3-48,0 19 16,0-16-80,-3-1-112,-1-3-48,0 3-113,4 17 353,-13-22-480,1 0-160,-3 0-192,-6 1-81,21 21 913,-23-17-848,-5 2 207,-2 9 161,-1-5 144,31 11 336,-28 0-272,2 0 64,7 0-112,2 13-513,17-13 833,-15 12-1200,3 1 143,8 4-591,4-17 1648</inkml:trace>
  <inkml:trace contextRef="#ctx0" brushRef="#br1" timeOffset="18199.45">9657 2072 912,'0'0'0,"0"0"0,-4-2 160,-1 0 80,0-2 96,1-1 144,4 5-480,0-4 561,-3 0 47,3-1-64,-3 3-64,3 2-480,0-2 417,-3-1-17,0 1-64,3 2-16,0 0-320,0 0 240,-3 0-64,3 0-64,0 0-64,0 0-48,0 0 32,0 3-32,0 1 16,2-2 0,-2-2-16,4 3 32,8-1 0,-8 2 0,13 0 17,-17-4-49,15 0 32,1 0 32,3 0-16,3 0-48,-22 0 0,25-2 32,1 0 0,0-2 16,1-1-16,-27 5-32,25-4 48,1-1-16,-5 1-16,-2 0 0,-19 4-16,17-5 0,-5 3 16,-8 1-16,2 1 16,-6 0-16,5 0 16,-4 0 0,0 0 0,-1 0 16,0 0-32,0 3 16,0-3 32,-2 3 32,-3 0 64,5-3-144,-12 4 192,10 1 0,-3 0 16,0-1-16,5-4-192,-3 3 192,-2-1-32,2 2-48,3-4-128,0 0 16,0 2-496,0-2-784,0 0-945,0 0-1537,0 0 3762,0 0 0</inkml:trace>
  <inkml:trace contextRef="#ctx0" brushRef="#br1" timeOffset="73090">23466 2029 368,'0'0'0,"0"0"96,0-2 80,0 2-176,0-2 304,0 2 192,0 0 112,0 0 1,0 0-609,0 0 512,6 0-144,-2 4 0,0-2 16,-4-2-384,5 4 449,-1-1 31,2 2 0,0-2-32,-6-3-448,11 3 368,-5-3-47,11 3-17,-4-3-64,-13 0-240,17 0 192,-3 0-32,11-1-48,2-2-16,-27 3-96,29-5 80,-3 0-32,-6 2 16,0-1-32,-20 4-32,21-2 32,-5 0 32,-1-2-32,0 3 240,-15 1-272,5-1 289,12 1-49,-13 0 16,3 0-240,-7 0-16,3 2-32,2 4-192,-4-2-289,-1 0-479,0-4 992,0 3-1521,-4 1-464,-9 1 129,-9-10 671,22 5 1185,-5 0-1040,5 0 1040</inkml:trace>
  <inkml:trace contextRef="#ctx0" brushRef="#br1" timeOffset="49953">14734 2098 944,'0'0'0,"0"0"0,0 0 496,0 0-144,2 0-48,-1 3 81,-1-3-385,0 3 560,0 0 176,0 0 33,0-3-17,0 0-752,0 3 720,1-1-47,1-2-17,1 4-48,-3-4-608,4 2 528,1-2-111,6 4-65,-6-4-128,-5 0-224,16 0 160,-2 0-16,1-2-32,2 0-32,-17 2-80,18-1 80,1-2-32,3-1-16,2 1-16,-24 3-16,24-5 0,0 2-16,-4 2 32,0-1-16,-20 2 0,20-1 16,-3 1-240,-2 0 16,-4 3 32,-11-3 176,4 3-160,2 1 256,-1 1-32,1-1-160,-6-4 96,4 4-560,2 2-1025,-1-3-1040,-1 1 448,-4-4 2177,14 0-2401,-14 0 2401</inkml:trace>
  <inkml:trace contextRef="#ctx0" brushRef="#br1" timeOffset="60745">19026 2176 352,'0'0'0,"0"0"0,-14-1 32,10 1-32,-15 0 32,14 0-16,5 0-16,-15 0 32,12 3 0,-1-3 16,0 2 0,4-2-48,-4 0 80,1 4 80,3-4 112,-2 0 144,2 0 208,0 0-624,0 0 785,0 0 111,0-5 33,2 1-97,-2 4-832,2-6 768,3 0-143,-1-6-81,0 9-160,-4 3-384,3-4 288,1 0-96,-2 2-64,2-2-32,-4 4-96,3 0 64,4 0-16,6 0-48,-2 0 0,-11 0 0,13 0 17,1 2-17,2 3 16,1-2 16,-17-3-32,19 3 48,4-1-16,1 2 0,-1-1-32,-23-3 0,25 3 16,-3-1 16,-2 1-16,-1-3 32,-19 0-48,18 0 64,-3 0 16,0 0 32,-1-1-16,-14 1-96,13-3 96,0-1-48,0-1 0,-9-1 16,-4 6-64,12-4 112,-11-1-32,4 1 32,-4-1 0,-1 5-112,2-4 96,-2 0-32,0 0-16,0 3-48,0 1 0,-3 0 0,0 0-16,-2 0 16,1 3 16,4-3-16,-4 3-48,-1 2-240,2-1-464,-1 8-641,4-12 1393,-5 3-2209,1 1-128,0 1 784,-1-1-63,5-4 1616,0 0 0</inkml:trace>
  <inkml:trace contextRef="#ctx0" brushRef="#br1" timeOffset="69824">21768 2119 688,'0'0'0,"0"0"0,0-2 288,-3 0 48,1 2 80,2 0 97,-4 0 143,4 4 80,0-2-64,0 2-95,0 0-113,0-4-464,0 5 432,5-1 0,10 0 33,-15-4-465,15 5 464,-15-5-464,17 2 400,5 2-64,1-4-48,3 0-112,-26 0-176,26 0 160,0 0 16,3 0 1,4-2 15,-33 2-192,36-2 192,-1-2-32,1 1 0,1-1 0,-37 4-160,34-4 80,-4 2 16,-3 0-192,-8 1-496,-19 1 592,15-2-1457,-11 2-976,0 0 144,-4 0-432,0 0 2721,0 0 0</inkml:trace>
  <inkml:trace contextRef="#ctx0" brushRef="#br1" timeOffset="73365">23446 2266 1136,'0'0'0,"0"-2"448,1 2 0,3-2 113,-4 2-561,4-1 832,0-1 209,9 2-1,-7-1-192,-6 1-848,17 0 593,-2 0-225,1 0-80,0 0 0,-16 0-288,15-2 208,1 1 0,-1 1-80,8-2-80,-23 2-48,21-1 80,4 1-48,-4-1 48,-6 1 33,-15 0-113,15 0 112,-2 0 48,2 0-80,0-2 0,-15 2-80,14-2-240,-3 2-417,-6-2-655,9 0-785,-14 2 2097,3-2-2049,3-13 688,9 14-127,-15 1 1488</inkml:trace>
  <inkml:trace contextRef="#ctx0" brushRef="#br1" timeOffset="70425">22174 2322 944,'0'0'0,"0"-5"480,0-1-64,0 2-47,0 4-369,0-5 448,0 3 112,0 1 128,-3 1-47,3 0-641,-3 0 496,-1 3-192,-13 10-112,4 2-48,13-15-144,-16 18 144,-3 5 16,-6 2-16,-1-1 16,26-24-160,-27 29 128,-5 0 0,1 0 1,1-1 31,30-28-160,-29 27 192,0-1 32,6-6 48,5-3 0,18-17-272,-4 15 256,-1-10-160,5 8-640,0-13-977,0 0 1521,12 0-2161,-8-5-1152,-4 5 3313</inkml:trace>
  <inkml:trace contextRef="#ctx0" brushRef="#br1" timeOffset="70227">21856 2357 1600,'0'0'0,"0"0"0,0-1 609,0-3-65,2-3-80,3 3 80,-5 4-544,5-6 657,-2 1 15,2 1-32,1 0-176,-6 4-464,6-3 320,0-1-95,6 3 63,-8-1 0,-4 2-288,13-1 272,-6 1 48,9 0-96,-4 0-64,-12 0-160,13 4 128,4 12-32,1-1 48,2 4-31,-20-19-113,22 17 144,2 3-32,-2-3-16,-2 2 0,-20-19-96,23 20 80,-5 0-32,-1-2 0,-2 3 32,-15-21-80,12 18 48,-6 1 64,6-2 64,-9-2 0,-3-15-176,4 13 240,1-10-32,-1 11 16,-1-14 0,-3 0-224,2 3 177,-1 1 31,0-4-80,1 2-96,-2-2-32,2 4-320,-2-4-625,0 0-848,0 0-768,0 0 2561,0 0-2385,-5 0-624,5 0 3009</inkml:trace>
  <inkml:trace contextRef="#ctx0" brushRef="#br0" timeOffset="-10665">5155 2492 736,'0'0'0,"0"0"0,0 0 112,0 0-80,0 0 0,0 0 16,0 0-48,1 0 48,1 0 0,1 0-16,0 0 0,-3 0-32,2 0 16,1 0 0,-1-2-16,0 1 16,-2 1-16,2-3 32,0 1 0,0 1 16,0-2-16,-2 3-32,0-2 32,0 0 0,0-1 0,0 1-16,0 2-16,0-1 32,1-1-16,-1 0 16,2 1-16,-2 1-16,2-1 32,0 0-16,-1-1 32,0 2-32,1 0 16,-2 0-16,0 0 0,2 0 0,-2 0-16,0 0 16,2 0 0,-2 0 16,1 0 0,-1 0-32,0 3 16,2-3 48,0 0 0,-1 2 0,-1-2-64,2 0 96,-1 4-32,1-4 1,1 3 15,-3-3-80,2 0 64,0 0 32,-1 0 0,4 0-32,-5 0-64,3 0 48,1 0 0,-1 0-32,1 0 16,-4 0-32,6 0 16,-1 0 0,1 0 0,6-2-16,-12 2 0,5 0 32,6-1-32,-6-1 16,8 2 0,-13 0-16,5-2 16,7 1 16,-9 0-16,4 0 0,-7 1-16,4-2 16,0 0-16,-4 2 0,1 0 0,-1 0 0,2 0 16,-2 0-32,0 4 16,0-1 0,0-3 0,0 5 0,0 0 0,2 7 32,0-12-32,-2 0 0,1 4 16,2 0 16,1 1 0,-1-3 16,-3-2-48,5 4 48,0-4 32,-2 0 0,4 0 16,-7 0-96,11 0 80,-6 0 0,7 0-32,-8-2 0,-4 2-48,13-2 32,-8 0 16,7-2-32,-7 3 16,-5 1-32,11-1 0,-6-2-16,1 1 32,5 2 0,-11 0-16,3 0 16,3 0-16,0 0 16,7 0 0,-13 0-16,1 0 16,5 0 0,5 0 0,-8 0-16,-3 0 0,7 0 16,-2 0 0,1 0 0,0 3 16,-2-3 16,-4 0-48,6 0 32,-1 0 16,-1 0-80,0 0-32,-4 0 64,6 0-32,-3 0-32,2-1 96,-5 1-32,5-3 32,-5 3-32,4-3 16,2 1 0,-2 1 16,-4 1-32,5-2 0,-1 2 16,0-1-16,0 1-16,0 0 16,-4 0 0,3 0 0,1 0 16,1 3-16,-1 0 16,-4-3-16,12 3-16,-9 0 0,2 0 0,1-1 32,-6-2-16,11 4-16,-6-4 48,7 2 0,-8-2 0,-4 0-32,16 0 48,-10 0-32,10 0 0,-4 0 0,-12 0-16,6 0 32,9-4 16,-11 1-15,10 0-1,-14 3-32,4-4 48,2 1 0,6 0-32,-9 1 16,-3 2-32,5-1 0,-1-1 0,1 2 0,2-2 0,-7 2 0,4 0 0,2 0 0,-1 0 16,0 0-32,-5 0 16,6 0 0,-1 2-16,1-2-16,0 5 48,-6-5-16,4 3 32,1 0-64,1 0 48,0-3-32,-6 0 16,3 3 0,4-3 32,-1 0-16,-1 0 16,-5 0-32,7 0 0,5 0 0,-8 0 0,9 0 16,-13 0-16,4 0 16,9 0-16,-9 0 0,8 0 0,-12 0 0,4 0 16,3 0-32,4 0 32,-8 0-16,-3 0 0,5 0 0,0 0 32,0 0-48,1 0 16,-6 0 0,4 0-16,2 2 16,-1-2 0,0 0 0,-5 0 0,6 0 0,0 0 0,0 0 32,6 0-16,-12 0-16,3 4 0,3-4-16,7 0 32,-7 0-16,-6 0 0,18 0 0,-4 0 0,3 0 0,-1 0 0,-16 0 0,18-2 0,-3 0 0,0 1 16,-4 0 16,-11 1-32,7-2 0,5 2 0,-11 0 0,5 0 0,-6 0 0,6-1 16,5 1 0,-8 0 0,0-2 0,-3 2-16,5 0-16,-1 0 16,1-1-32,1 1 32,-6 0 0,5 0 16,8 0-16,-9 0 0,7 0 16,-11 0-16,7 0-16,8 0 48,-4 0-48,-5-1 16,-6 1 0,17 0 0,-6 0-32,1 0 64,-1 0 0,-11 0-32,7 0 48,9 0 0,-9 0-16,8 0-48,-15 0 16,3 0 16,9 0 0,-7 0 0,1 0 16,-6 0-32,13 0-112,-7 0-16,8 0 16,-11 0-16,-3 0 128,14 0 16,-10 0-16,9 2 16,-8-2 0,-5 0-16,12 0-16,-8 0 0,3 0 32,-2 3-16,-5-3 0,12 0 16,-7 0 0,1 3-16,5 0 0,-11-3 0,4 0 0,-1 4 0,3-4 0,0 2 0,-6-2 0,4 0 0,1 0 0,2 3 0,-2-3 0,-5 0 0,12 0 32,-7 2-32,8-2 16,-9 0-16,-4 0 0,17 0 0,-11 0 0,10 0 0,-4 0 0,-12 0 0,12 0 0,0 0 0,-1 0 0,1 0 0,-12 0 0,12 0 0,0 0 32,0 0-16,-6 0 0,-6 0-16,15 0 16,-11 0-16,11 0 0,-11 0 0,-4 0 0,13 4-16,-9-4 32,10 0-16,-9 0 32,-5 0-32,4 0 48,2 0-16,-1 0-16,-1 0 16,-4 0-32,4 0 16,0 0 16,3 0 0,-1-2 0,-6 2-32,6 0 0,0-2 16,-2 2-32,1 0 0,-5 0 16,6-2 0,-1 2 0,2 0 32,-2-1-16,-5 1-16,6-2 0,-2 2 16,3-2 0,-1 2-16,-6 0 0,6 0-16,5-2 32,-6 0-32,0 0 0,-5 2 16,13-1 16,-7 0-32,0-1 16,5 1 0,-11 1 0,4-2 0,-1 1 0,4 0 16,-2-1-16,-5 2 0,12-2-16,-7 1 48,1 1-48,0 0 32,-6 0-16,11 0 0,-7 0 0,0 0 16,8 0-32,-12 0 16,3 0-32,1 0 48,7 0 16,-7 0-48,-4 0 16,4 0 16,8 0 0,-7-2-16,0 1 32,-5 1-32,7 0 16,-1-2 0,-4 2 16,-1 0-16,-1 0-16,0-2 16,0 2 16,0 0-16,0 0-16,-3 0 16,-2 0 16,-7 2-16,9 3-640,3-5 624,-5 12-1185,-6-10-1696,11-2 2881</inkml:trace>
  <inkml:trace contextRef="#ctx0" brushRef="#br0" timeOffset="-8761">5924 3233 880,'0'0'0,"3"-5"48,3-1 0,7-6-16,-13 12-32,4-3 48,0-1 48,3-3 16,-3 1 64,-4 6-176,4-3 176,-1-2-16,-1-1-32,-1 2-16,-1 4-112,0-2 128,0-1 17,0 1 47,0 1 32,0 0 0,0 1-224,-3-2 208,3 0-16,-3 1-48,1-1-32,2 2-112,-3-2 96,3 0 0,0 0 0,0 2 16,0 0-112,0-2 96,0 0-48,1-2 0,3 1-16,-4 3-32,5-6 48,7 0-16,-8-6 16,11 8 1,-15 4-49,6-12 16,10 8 0,-11-11 16,10 10-16,-15 5-16,4-13 32,0 7 0,2-7 32,-1 8 16,-5 5-80,4-12 80,-2 8 0,-1-8 16,1 8-16,-2 4-80,0-14 112,0 7-32,0-9-16,0 9 0,0 7-64,0-15 32,0 10 0,0-8-16,0 8 0,0 5-16,0-13 16,0 10-16,0-3 16,0 0-16,0 6 0,0-6 0,1-5-16,2 7 0,2 1 0,-5 3 16,6-7-16,-1 2-16,1 1 16,0 0 16,-6 4 0,5-5 0,-1 4 0,0-3 0,-3 3-32,-1 1 32,1-4 0,-1 2-32,0 1-16,1 0 32,-1 1 16,0 0-64,0 0 0,0 2 16,0 4 32,0-6 16,0 3-16,0 10 0,0-8 48,0 12-64,0-17 32,-2 13-16,2 1 48,-3 4-16,3-2 16,0-16-32,0 17 32,0-1-16,0 1 32,0-2 16,0-15-64,0 11 64,2 1-16,0-8 32,2 11 16,-4-15-96,5 5 96,0 7 0,-2-9-80,1 10 32,-4-13-48,2 3 32,-2 9 0,2-8 32,0 1-16,-2-5-48,2 11 32,-1-8 0,-1 2-16,0 7 16,0-12-32,0 2 32,0 2-32,0-1 64,4 1 16,-4-4-80,3 2 128,2-2 16,-2 4-15,2-4-1,-5 0-128,5 0 112,0 0 16,0 0-16,1 0 16,-6 0-128,12 0 128,-9 0 16,1-2-16,9 0 16,-13 2-144,2-4 176,2 0 0,1-1 0,0 1 32,-5 4-208,3-6 192,3 0-31,0-7-1,-1 9-48,-5 4-112,4-14 112,2 8 0,-3-10 16,0 4-32,-3 12-96,5-11 80,-2 4-16,1-8-32,1 10 0,-5 5-32,3-15 16,2 10-16,-4-1 16,3-6-16,-4 12 0,3-3 0,0-2 0,2 0 0,-3 0 0,-2 5 0,4-3 0,-2-2-32,2 2 32,-1-1 0,-3 4 0,0-5 0,2 1 0,0 2 16,-2-2-16,0 4 0,1 0-16,-1-1 32,2-1-64,-2 0 32,0 2 16,1 0-16,-1 0 0,0 0 0,0 0 0,0 0 16,0 0-16,2 0-32,-2 0 32,0 0 0,0 0 16,1 0-16,-1 0 0,2 0 16,0 0 16,-2 0-16,0 0 0,1 4-16,-1-4-16,0 0 32,0 1-16,0-1 0,0 4-64,0-1 0,0-3 80,0 5-144,-1 6 0,1-7 0,-4 10 80,4-14 64,-3 13-48,3 2 64,-3 0-32,3 1 16,0-16 0,0 15 0,0 2 0,0-1 16,3 1 32,-3-17-48,5 13 32,-2-2 0,3-6-16,0 6 32,-6-11-48,5 4 32,1-1 16,0 3 32,6-4 32,-12-2-112,4 4 160,9-4 64,-10 0 0,12 0 80,-15 0-304,6 0 288,11-2-48,-5-2-272,-1 0-1344,-11 4 1376,6-5-3026,9-10-1872,-15 15 4898</inkml:trace>
  <inkml:trace contextRef="#ctx0" brushRef="#br1" timeOffset="18999">10586 4661 816,'0'0'0,"3"-12"240,8 1-16,-11 11-224,14-16 336,2 1 112,2 0 49,-1 2-1,-17 13-496,13-15 400,-9 1-48,2 8-96,-2-10-32,-4 16-224,2-5 193,0-14-33,-2 6-16,0-3-16,0 16-128,0-16 128,-4 0-16,4-1-16,-3 1-16,3 16-80,-3-15 32,3-3 16,0 2-32,0-1 0,0 17-16,0-14 32,0 2-32,2 7-16,-1-7 16,-1 12 0,0-1 0,0-2 16,0 2 16,0-2-16,0 3-16,0-1 0,0-3 0,0 2-16,0 2-48,0 0 64,2 0-64,-2 0-32,0 6 0,0 7 64,0-13 32,1 13-16,1 7 48,2 1 16,1 6 48,-5-27-96,6 28 96,5 3 0,-5 2 32,9-1 0,-15-32-128,6 32 128,9-2 0,-9 1 16,9-4 0,-15-27-144,4 27 176,11-5 49,-11-2 31,1 1 64,-5-21-320,5 15 352,-4-1-32,-1-10-80,0 1-96,0-5-144,0 4-208,0 1-576,0-3-721,-1-2-496,1 0 2001,-4 0-1568,4 0-545,0 0 2113</inkml:trace>
  <inkml:trace contextRef="#ctx0" brushRef="#br1" timeOffset="21973">11920 4367 720,'0'0'0,"0"-2"144,0-2-32,0-1 64,0 5-176,-3-5 240,3-8 96,0 7 112,-3 0 81,3 6-529,0-5 608,0 0 64,0 2 49,0 1-81,0 2-640,0 0 464,0 0-176,0 15-144,0 2-80,0-17-64,-3 22 128,0 2-32,1 3-31,-2 2-1,4-29-64,-4 29 16,0 1 64,3 3-16,-3-1 16,4-32-80,0 33 64,0 1 0,0 0 0,2 3 0,-2-37-64,3 36 80,4-2-48,5-3 16,-8-1 16,-4-30-64,14 27 48,-8 0 48,7-1-32,-10-3 32,-3-23-96,15 20 144,-11-3 16,0-1 32,-1-1-16,-3-15-176,4 14 176,-4-10 33,2 9-1,-2-9 48,0-4-256,0 2 256,0 3 16,-2-1 96,2-4 16,0 0-384,-4 3 336,1-3 17,3 0-65,-3 0-48,3 0-240,-3 0 192,3 0-112,0-1-112,0 1-80,0 0 112,0 3-288,0 0-96,0 10-97,0-10-127,0-3 608,3 12-720,2-7-273,0 9-479,-2-2-449,-3-12 1921,5 5-1825,0 10 544,-2-13-479,-3-2 1760</inkml:trace>
  <inkml:trace contextRef="#ctx0" brushRef="#br1" timeOffset="10233">3101 5189 1040,'0'0'0,"-4"-1"80,-9-1 32,11-2 64,2 4-176,-4-2 288,1-2 128,3 1 81,0-4-65,0 7-432,1-11 320,5 7-80,0 0-64,7-7-16,-13 11-160,5-6 208,10 3 33,-2-10 15,0 9 16,-13 4-272,15-6 240,-1 1-48,3-8-48,-2 10 0,-15 3-144,17-7 80,0-8 0,2 9-16,0-9 0,2 10 16,-21 5-80,20-17 96,1 3 16,0-1 0,-21 15-112,20-17 144,-20 17-144,22-16 177,-3-2 15,-2 0 32,-17 18-224,15-18 208,-15 18-208,13-21 256,-7-3-48,8-1 16,-11-3 0,-3 28-224,3-33 160,-2 0-16,-1-4-64,0 2-48,0 35-32,-3-36 16,-1 0-48,0 1 0,-10 4 0,14 31 32,-3-30-32,-11 6-32,11 4-128,-11 5-112,14 15 304,-4-6-416,-9 2-64,7 1 64,-10 3 95,16 0 321,-4 3-208,-14 9 16,6-9 80,1 13 16,11-16 96,-12 4-80,0 11 32,0-1 16,8-10 0,4-4 32,-13 15-64,9-11 0,1 11-48,0-10-64,3-5 176,-2 16-160,2-12 0,0 17 64,0-3 64,0-18 32,0 20 0,4 7 0,0 3 32,8 3-16,-12-33-16,5 36 32,0 0 16,1 0 16,-1 2-48,-5-38-16,5 36 32,0-1-32,2 1 16,-2-2 32,-5-34-48,6 31 48,5 0 32,-5-8 16,7-1-16,-13-22-80,4 18 128,11-5 64,-9 1 96,7-9 32,-13-5-320,6 13 272,9-9-47,-10 11-129,8-10-16,-13-5-80,4 15 48,8-12 80,-7 10-16,-1-11 16,-4-2-128,4 5 144,1-1 0,-3 2 0,2-3 48,-4-3-192,4 4 272,-1-4 0,0 0 49,2-2-17,-5 2-304,4-4 288,0-1-48,8-6-96,-7 6 32,-5 5-176,12-17 144,-7 4-32,9 0 48,-3 0-96,-11 13-64,6-16 64,11-3 32,-11 0-48,9-1 112,-15 20-160,4-20 96,1 2-16,1-1 1,0-1-81,-6 20 0,5-18 16,7 1-32,-11 11-48,4 1 15,-5 5 49,2-3-112,-1 1-48,-1 2-32,0 0 16,0 0 176,0 3-208,0 1 48,-3 12 16,-1-10 32,4-6 112,-2 16-96,-1-5 64,3 0 0,0 4-32,0-15 64,0 15-16,0 0-32,0-2 32,4 0 32,-4-13-16,13 12 16,-8 3 48,12 0 0,-3 0-48,-14-15-16,15 17 16,2-1 0,-3 1 0,3-2 0,-17-15-16,13 14 32,0 1 48,-1-3-48,-8-1-16,-4-11-16,12 4 16,-9 0 128,1 0-32,2-4 256,-6 0-368,3 0 400,1 0-95,0-2 127,1-11-144,-5 13-288,4-5 256,0-12-64,1 2-48,-1-1-48,-4 16-96,6-17 112,1-3-64,-4-2-16,9-1 16,-12 23-48,3-23 0,3 0 32,6 2-16,-7 0-32,-5 21 16,14-20-16,-8 0 0,9 5-32,-11 9-32,-4 6 80,13-3-112,-11-3-16,2 5 0,-3 1-48,-1 0 176,1 0-160,1 0-16,0 12 48,-1-8 48,-1-4 80,2 15-96,4-10 64,-2 11 0,9-12-32,-13-4 64,5 18-96,8-3 32,-8 2-48,14 3 64,-19-20 48,13 20 0,1 3-16,3-1 16,-4-2 0,-13-20 0,15 22-17,-9-4 50,8-1 31,-1-2 32,-13-15-96,6 11 160,12 2-432,-2-11-625,3 3-1120,-19-5 2017,17 2-2929,-5-2 752,6-6-544,-18 6 2721</inkml:trace>
  <inkml:trace contextRef="#ctx0" brushRef="#br1" timeOffset="16889">7904 4937 1216,'0'0'0,"0"0"0,-5 0 160,-6 0-32,6 3 64,-7 0 112,12-3-304,-4 5 417,-10-2 79,9 9-64,-6-9-144,11-3-288,-3 15 208,0-10-128,-1 11 32,0-4 16,4-12-128,0 4 128,0 16 49,0-16-1,6 15 64,-6-19-240,5 12 352,11-8 64,-3 13 96,7-12-47,-20-5-465,21 4 368,2 9-80,1-10-48,-1 1-48,-23-4-192,25 13 160,-4-11-32,2 3-32,-4-1 0,-19-4-96,19 3 112,-1-3 16,-3 0 32,2 0 17,-17 0-177,13 0 208,1-1 16,-2-5 16,-6-7 64,-6 13-304,14-3 304,-10-12 32,0 2-48,1 0-48,-5 13-240,4-11 225,-2-4-97,0-1-16,-2 1-48,0 15-64,0-17 0,0-1-48,0 0-16,0-2-160,0 20 224,-4-19-321,-7 0-127,6 0-128,-11-2 0,16 21 576,-12-19-625,-5 0 97,-2-6 80,0 3-64,19 22 512,-21-25-577,-1 2-63,-2 1 32,1 6 176,23 16 432,-24-14-256,3 11 112,1-3-65,5 1-15,15 5 224,-15 0-256,3 3-32,0 12 64,7 6 80,5-21 144,-16 23-48,13 4 64,-10 0 48,11-2 32,2-25-96,-4 28 112,4-2 16,0 2 0,0-4 32,0-24-160,0 22 160,4 1 48,-1-2 16,9-4 17,-12-17-241,14 14 272,4-8 0,3 9-16,4-13 16,-25-2-272,27 4 208,-1-1-16,-3-1-32,1-2 16,-24 0-176,19 0 193,-2-1-17,-1-3-16,-2-2 0,-14 6-160,13-13 160,-1 9 0,-1-1 32,-6-10-16,-5 15-176,11-6 192,-7-10-32,0 3 16,-1 2-48,-3 11-128,2-13 48,2-2 16,-1 0-32,0 0 32,-3 15-64,2-17 48,-1-4 0,-1 1-32,0-2 17,0 22-33,0-24 32,0-1-48,0 0 80,-3-1-96,3 26 32,-3-28 0,0-1 48,3 1-96,-4 1 80,4 27-32,-2-24 16,-1 5-16,0 6 0,0 8-96,3 5 96,-4-12-49,1 11-31,0 0-32,0-1-32,3 2 144,-3 0-224,-2 3-32,1 2 16,0 9 64,4-14 176,-5 5-80,-7 13 0,12-7 80,-4 1 0,4-12 0,-3 13-16,3 0 32,0 0-32,0-9 16,0-4 0,0 16-48,3-11 32,1 10 0,9-3 32,-13-12-16,5 14 16,8 6 32,-1 0-16,-6 1-16,-6-21-16,16 24 16,-3-1 32,-7 2-16,7 0 32,-13-25-64,5 29 64,10-3-32,-2 4 16,-2-1 16,-11-29-64,12 30 48,-6-2 16,9-7 32,-10-2-32,-5-19-64,13 14 64,-6-9 0,4 11 48,-6-14 0,-5-2-112,6 5 176,0-1 32,0 0 17,-1-4 47,-5 0-272,5 0 272,7-2 48,-9-2 0,1-8 48,-4 12-368,13-5 384,-11-11-95,3 11-17,1-15-160,-6 20-112,4-13 96,1-2 16,-1 0-48,0 0-32,-4 15-32,5-14 16,-1-1 32,-1 2-48,0 8 16,-3 5-16,3-15 32,-1 10-32,1-9 48,-1 8-32,-2 6-16,4-13-16,-2 10-32,2-10 16,-2 8-32,-2 5 64,1-12-80,3 7-16,-3-8-32,1 9 16,-2 4 112,0-12-96,0 7-48,0-1-16,0 0-1,0 6 161,0-4-192,0 0 32,-3 2-32,3 2-80,0 0 272,0 0-352,-4 2-16,3 11 32,-3-9 112,4-4 224,-3 21-129,0-3 49,-1 4 64,4-1 16,0-21 0,0 20 16,0-1 0,2 1 32,3-2-32,-5-18-16,12 16 48,-6-1 1,9 0 15,-3-11-48,-12-4-16,13 18 48,0-15 16,1 1 32,1 8 0,-15-12-96,17 0 160,-1 3 32,1-3-16,-2 0 64,-15 0-240,14 0 224,-8-4-16,11-2 0,-6-9-64,-11 15-144,13-14 128,1-1-15,-1-2-1,0-2 0,-13 19-112,6-19 64,8-3-48,-11 4-32,0-3-96,-3 21 112,2-22-176,-2 0-1,0 0-47,0 5 16,0 17 208,-4-13-192,1 10 32,0-2 0,0 2 0,3 3 160,-3-2-192,1 2 16,-2 0 0,2 13 96,2-13 80,-4 12-80,2 3 64,-1 2 16,3 4 48,0-21-48,0 21 48,0 0-16,0 0 32,0-1-16,0-20-48,3 20 48,4 0 32,8-1 16,-4-4 64,-11-15-160,15 4 224,4 11 32,5-12 64,5 0 0,-29-3-320,30 0 16,0 0-944,-1 0-1697,-5 0-209,-24 0 2834,25-3-3745,-25 3 3745,0 0 0</inkml:trace>
  <inkml:trace contextRef="#ctx0" brushRef="#br1" timeOffset="21425">11479 4845 688,'0'0'0,"-3"0"96,-1-2-32,0 1 0,4 1-64,-4-2 112,1-3 32,-1 2 80,4-1 48,0 4-272,0-2 272,0 1-15,-2-1-17,2 2 16,0 0-256,-3 0 304,3 3 64,-3-1 16,3 3 0,0-5-384,0 5 385,0 7-65,0-10 32,0 3 16,0-5-368,2 14 400,2-12 16,0 3-63,8 11-49,-12-16-304,7 3 256,7 2-32,-1 6-16,4-7-32,-17-4-176,16 1 176,2 5-16,1-2-48,0 9-16,-19-13-96,21 4 80,-1-1-64,-2 12 16,2-10 16,-20-5-48,19 17 32,-1-13 0,-3 12 16,-2-12 1,-13-4-49,12 14 64,-1-12 0,-6 11 32,9-11 32,-14-2-128,4 5 224,7-2 16,-5-3 32,-1 0 0,-5 0-272,6-2 240,0 0 32,0-4 17,-2-1 15,-4 7-304,5-13 256,-1 9 0,0-13-112,2 5 0,-6 12-144,1-14 112,1-1-16,0 2 0,0 0 16,-2 13-112,1-13 48,-1-2 0,0 1-16,-3-2-16,3 16-16,-4-16 32,-7-2-32,7 1-64,-11 0-112,15 17 176,-14-18-256,-1-4-80,-1-1-32,0 0 96,16 23 272,-14-23-224,1 0 111,2-2 65,7 6 16,-7-2-48,11 21 80,0-17-224,-12 11-96,8 4-80,-13 2-48,17 0 448,-15 4-384,1 17 47,-5 1 129,2 4 64,17-26 144,-15 33-64,1 1 48,11 0-16,-1 0 32,4-34 0,-6 33 0,4 0 32,2-3-320,0-4-704,0-26 992,6 21-1489,13-1-256,0-5 337,2-12 575,-21-3 833,28 5-1312,-28-5 1312</inkml:trace>
  <inkml:trace contextRef="#ctx0" brushRef="#br1" timeOffset="22768">12545 4670 736,'0'0'0,"0"0"0,-3-1 624,1 0-176,-2 1 161,1 0 111,3 0-720,-5 4 800,-6 11 81,7-11-65,-10 19-64,14-23-752,-12 19 641,-2 2-113,-5 5-96,0-1-80,19-25-352,-23 27 320,-1 0-31,0 3-33,1-1-48,23-29-208,-23 30 224,1 0 16,2-1-32,-1-5-16,21-24-192,-19 23 208,6-2-48,7-4 64,2 0-15,4-17-209,-3 16 272,3-3 80,0-8-16,1 8-48,-1-13-288,6 3-432,11 0-2609,1-3-3362,-18 0 6403</inkml:trace>
  <inkml:trace contextRef="#ctx0" brushRef="#br1" timeOffset="22512">12172 4727 768,'0'0'0,"0"0"0,0-4 80,1 1 16,3-1 64,-2 0 96,-2 4-256,3-4 352,0 3 64,-1 0 17,-1 1-49,-1 0-384,2 0 368,-2 4-16,0 11 16,1 1 97,-1-16-465,2 19 560,0 0 48,11 1 0,-8-2-63,-5-18-545,21 19 432,-1 2-112,3-4-80,3 5-16,-26-22-224,28 19 272,3-2 0,-2 1 33,1-4-33,-30-14-272,29 15 224,1 0 16,1-2-32,-2-2 16,-29-11-224,27 13 160,-1-9-16,-3 9 0,-4-10-32,-19-3-112,15 4 96,-9 1 0,0-1-16,-2 1 65,-4-5-145,2 2 192,-2-2-32,0 0 48,0 4-16,0-4-192,-4 0 160,-1 0 16,0 2-64,-8-2 48,13 0-160,-3 0 96,-1 4 0,-8-4 32,12 0-80,0 0-48,-3 0 128,0 0-32,0 0-16,0 0-15,3 0-65,0 0-16,-3-2-257,0 0-351,0 0-576,3 2 1200,0-4-1985,-4 1-593,0-2 49,-11-10 752,15 15 1777,-4-4-2016,4 4 2016</inkml:trace>
  <inkml:trace contextRef="#ctx0" brushRef="#br1" timeOffset="17379">9425 4835 832,'0'0'0,"0"0"80,0 0-32,0 0-48,0 0 112,0 3 96,0-3 112,0 3 112,0-3-432,0 2 481,0 3-33,4-1 0,0 1 16,-4-5-464,15 4 497,-9 0 15,10 0 32,-2-1-32,-14-3-512,15 2 384,0-2-79,3 0-97,3 0-48,-21 0-160,23 0 144,-2 0 0,-2 0 0,1 0 0,-20 0-144,20-1 128,-2 0 0,-3-4-64,0 3 48,-15 2-112,14-2 96,-8-2 16,7 2-16,-9-1-16,-4 3-80,3-4 32,1 0-32,-3 1-16,-1 2-352,0 1 368,0-1-928,0 1-593,-3 0-432,-1-1 513,4 1 1440,-34-35-993,34 34-191,0 1 1184</inkml:trace>
  <inkml:trace contextRef="#ctx0" brushRef="#br1" timeOffset="18421">10356 4948 1200,'0'0'0,"0"0"0,-3 0 224,3-2 64,-3 1 144,3-1 145,0 2-577,1-2 736,4-1 0,0 0-111,8 1-177,-13 2-448,12-1 272,3 1-96,1-2 0,3 0 16,-19 2-192,20-2 256,5 0 65,-2 0-1,1 0-48,-24 2-272,24-2 224,-1 2-112,1 0-48,-2 0-16,-22 0-48,21 0 16,-2 2 0,-4 2 0,0 0 0,-15-4-16,14 4 32,0 9 32,1-13 32,0 3 32,-15-3-128,16 3 176,-1 1 32,3-1-16,0-3-79,-18 0-113,20 0 80,2 0-176,4-3-177,-2-2-223,5 1-288,-29 4 784,26-14-913,2 8 49,-1-8 32,-4 7 111,-23 7 721,20-14-656,-6 2 48,-1 6 31,-9-10 113,-4 16 464,4-6-320,0 0 112,-4 1 112,0 0-816,0 5 912,0 0 0</inkml:trace>
  <inkml:trace contextRef="#ctx0" brushRef="#br1" timeOffset="12484">6497 4838 1520,'0'0'0,"0"0"272,0 0-272,1-2 256,0 2-31,4 0 127,6 0 112,-11 0-464,4 0 480,7 0 0,-5 0-111,13 0 31,-19 0-400,18 4 448,2-2 80,4 1 64,0 0-95,-24-3-497,25 11 368,3-7-144,-5 0-64,1 11-48,-24-15-112,22 5 80,-2 8-16,-3-9 0,-2 10-48,-15-14-16,6 6 0,7 11 16,-10-3-32,-2-1 48,-1-13-32,2 11 64,-2 2 16,-3-1-16,-2-8 16,5-4-80,-3 15 64,-12-11-16,10 11 16,-12-11-16,17-4-48,-11 17 48,-2-12-32,-2 11-16,-1-1 0,-4 0-32,20-15 32,-21 15 0,-1-2 0,1 0 0,0 0 48,21-13-48,-21 12 48,1 1-16,2-9 0,1 13 1,17-17-33,-13 3 48,10 10 32,-2-13 48,5 5-16,0-5-112,0 2 176,7 2-400,10-4-1921,2 0-2962,-19 0 5107,0 0 0</inkml:trace>
  <inkml:trace contextRef="#ctx0" brushRef="#br1" timeOffset="6615">775 5516 544,'0'0'0,"0"0"0,-2-2 48,-3 1 16,1 0 32,-1-1 16,5 2-112,-2-2 176,2 1 48,-3-3 0,3-1 32,0 5-256,0-6 256,0-6-63,0 9-17,0-8-32,0 11-144,0-6 112,1-8-48,1 2 32,0 0 32,-2 12-128,3-15 144,0-2-16,2-2 0,-2 0-16,3-1-16,0-3 96,7-3 0,-9-2-16,-4 28-176,15-29 192,-3-4-95,-1-1-49,3-3 32,-14 37-80,13-36 48,-1-2 16,1 2 16,-10 2-32,-3 34-48,14-33 64,-10 1-48,2 7-16,0 4-48,-6 21 48,6-15-48,-3 11 16,-1-1 0,-2 3-16,0 2 48,0 0-64,0 0-16,-5 4-16,0 10 31,5-14 65,-3 13-48,-2 2 16,0-2 16,-7 5-16,12-18 32,0 17-48,-4 1 16,0 7-16,1-2 32,3-23 16,-4 26 0,2 2 16,2 0 16,0-1 0,0-27-32,1 26 32,4 1 16,-1-1 48,10-4 1,-14-22-97,4 21 80,10-4 48,-1 1-96,1-4 32,-14-14-64,17 13 64,0-9 16,1 8 64,-2-12 64,-16 0-208,15 0 144,-3 0 48,-6 0 16,9-1 16,-15 1-224,6-13 384,11 2-47,-2-4-49,2-3-32,-17 18-256,17-18 48,-2-4 48,0-1 32,-9 3 16,-6 20-144,15-20 208,-10-2 16,0-2-48,9-2-16,-14 26-160,4-26 144,7-3-64,-6 1 16,8 2-63,-13 26-33,5-23 32,-1 4 16,0 4-48,0 3 16,-4 12-16,2-5-80,-1 0-17,-1 3-47,0 2-112,0 0 256,-3 0-256,-1 12-16,0 0 64,0 2 112,-9 4 48,13-18 48,0 20-16,-5 0 16,2 2 0,0 0-16,3-22 16,0 23 16,0-4 64,1 2-16,4-1 80,-5-20-144,12 19 176,-7 3 16,10-2 16,-10-2 48,-5-18-256,16 19 208,-3-3 1,-1-1-1,-12-15-208,15 11 208,-15-11-208,14 13 304,5-9 96,1 8-32,3-12 128,-23 0-496,22 0 385,2 0-337,3-3-1009,-3-1-1872,-24 4 2833,4-30-4866,-4 30 4866</inkml:trace>
  <inkml:trace contextRef="#ctx0" brushRef="#br1" timeOffset="10678">4467 4900 1984,'0'0'0,"0"-3"513,1 0-129,3-2 128,-4 5-512,6-3 736,5-2 209,-7 2 47,2 1-271,-6 2-721,5 0 384,7 3-224,-7 10-64,8-1-80,-13-12-16,12 14 48,0 5 16,2 2-48,-1 2 32,-13-23-48,13 26 48,4-2-32,2 2 64,0-2 48,-19-24-128,22 23 144,2 2 48,0-7 0,-1 1 16,-23-19-208,22 15 225,-1-3 15,-2-8-16,-2 11 0,-17-15-224,14 4 192,-2-1 0,-7-1 16,6 1 48,-11-3-256,2 0 288,1 0-15,-2 0 47,-1 0-32,0 0-288,0 0 208,0-2-48,-2 1-128,-2-3-224,4 4 192,-2-5-496,-1 1-401,0-8-607,0 7-529,3 5 2033,-5-3-2385,1-10 592,0 9-624,4 4 2417</inkml:trace>
  <inkml:trace contextRef="#ctx0" brushRef="#br1" timeOffset="10945">4770 4882 1088,'0'0'0,"-12"0"112,9 5 48,3-5-160,-4 4 320,-1 1 209,2-1 239,0-1 96,3-3-864,0 4 817,-2 1-177,2 0-176,-5-2-48,5-3-416,-12 12 352,9-9 1,-14 10-1,3 0-64,14-13-288,-18 15 240,-4 5-32,0 2-32,-1 0-32,23-22-144,-21 24 112,5 0-32,0 2 0,2 2-16,14-28-64,-11 27 177,8 0 143,0-2-64,3 1-1649,0-26 1393,-16 11-2641,29 6-1713,-13-17 4354</inkml:trace>
  <inkml:trace contextRef="#ctx0" brushRef="#br1" timeOffset="11726">5677 4970 768,'0'0'0,"-17"-2"176,2-3-128,15 5-48,-14-4 80,8 1 144,4 2 192,2-1 225,0 2-641,0-2 784,0 1-48,2 1-175,12 0-129,-14 0-432,12 3 336,3 0 0,1 2 32,3-2-16,-19-3-352,22 4 305,1-1-1,0 0-64,4 1-16,-27-4-224,25 0 192,3 0-16,1 0 0,1 0-48,-30 0-128,29 0 144,2 0-48,1-4 0,-3 2 0,-29 2-96,28-4 80,-5 0 16,-4 3 33,-3 1 63,-16 0-192,5-2 176,-2 0 32,-1 1-16,-2-1-16,0 2-176,0-1 112,-3-1-32,-1 2-32,-8-2-48,12 2 0,-3 0 0,-9 0-16,9 0-160,-9 0-352,12 0 528,-3 0-1169,-1 0-976,-10 0-96,12 4-944,2-4 3185,0 0 0</inkml:trace>
  <inkml:trace contextRef="#ctx0" brushRef="#br1" timeOffset="17625">9391 4997 1504,'0'0'0,"0"0"304,2 4-128,4 0 113,-6-4-289,17 3 560,-4-3 240,-2 0 209,4 0-49,-15 0-960,15-1 672,1-2-239,4 0-177,3-1-80,-23 4-176,21-3 224,0 0-16,1-1 16,-2 3-80,-20 1-144,21-1 80,1-1 0,-2 2-32,2 0 32,-22 0-80,20 0 112,-3 0-64,0 4-768,-4 1-1153,-13-5 1873,14 4-2113,-3 1-1104,-11-5 3217</inkml:trace>
  <inkml:trace contextRef="#ctx0" brushRef="#br1" timeOffset="7376">1949 5027 992,'0'0'0,"0"-4"352,-3-1 48,3 5-400,-4-13 561,1 10 159,3-2 96,-2 2-31,2 3-785,0-2 688,0-1-176,-3 0-144,3 2-112,0 1-256,0 0 177,0 0-81,0 0 0,0 0-32,0 0-64,2 2 80,-1 2-16,1-2-16,3 1 32,-5-3-80,6 5 48,7-2 32,-7 0 32,9-3-16,-15 0-96,15 2 128,1-2 48,3 0-32,7 0 16,-26 0-160,27-1 128,4 0-32,1-2-32,2 0-16,-34 3-48,33-5 80,-4 3-48,-2 0-16,-5 1 16,-22 1-32,21 0-16,-5-2 0,-3 2 48,-7 0-16,-6 0-16,13 0 16,-11 0 16,3 3-16,-2-1-16,-3-2 0,1 3 32,1 1 33,-2-1 15,0-3 32,0 0-112,0 0 128,0 0 32,0 0 0,-3 0 16,3 0-176,0 0 160,-3 0-80,3 0-48,0 0-160,0 0 128,0-2-320,0-1-256,0 1-497,0-1-368,0 3 1441,0-3-1760,0 1 159,0-1 512,-4 2-655,4 1 1744,0 0 0</inkml:trace>
  <inkml:trace contextRef="#ctx0" brushRef="#br1" timeOffset="12052">5747 5150 1936,'0'0'0,"0"0"0,0-5 865,0-8-337,0 10-304,0-3 176,0 6-400,0-1 657,0 1 207,0 0 16,0 0-303,0 0-577,-3 0 288,1 5-176,2 6-80,0-11 64,0 0-96,0 12 64,1-12 16,2 5 80,8-1 32,-11-4-192,6 4 256,11-1-32,-1-3-16,4 0 1,-20 0-209,23 0 144,4-4 16,2 0-16,2-1-64,-31 5-80,31-4 112,2-2-32,-2-1 16,1 3-16,-32 4-80,29-5 80,-1 0 32,-1-1-32,-2 2-16,-25 4-64,23-3 32,0 1-16,-3 2-80,2-1-336,-22 1 400,19 0-993,-3 0-799,-3 0-609,0 3 560,-13-3 1841,13 0-2433,-13 0 2433</inkml:trace>
  <inkml:trace contextRef="#ctx0" brushRef="#br1" timeOffset="19837">11013 5117 1344,'0'0'0,"0"0"496,0 0-496,0 4 625,2 7 79,-2-7 112,0 11 177,0-15-993,-2 15 1008,-11 1-95,0 5-225,-2-2-192,15-19-496,-16 21 192,-2 1-144,-1 0 48,0 1-48,19-23-48,-20 21 192,2 0 17,1-1-81,-1-2 0,18-18-128,-16 17 112,-2 2 32,2-6 64,1 1 32,15-14-240,-13 13 288,8-9-16,-7 12-96,12-12-368,0-4 192,0 3-1488,0 2-1458,-5-5 369,5 0-512,0 0 3089,0 0 0</inkml:trace>
  <inkml:trace contextRef="#ctx0" brushRef="#br1" timeOffset="19580">10646 5201 944,'0'0'0,"2"-5"192,0 2 48,1-1 112,-3 4-352,6-3 416,0 3 49,1 0-33,-1 3-16,-6-3-416,11 14 384,-4-3 64,8 2 49,-4 2 79,-11-15-576,15 16 528,1 1-48,3 2-95,-1-2-49,-18-17-336,22 20 288,2-3-48,2 0 32,0-2-48,-26-15-224,27 13 304,-1-1-64,0 0-31,-3-8-65,-23-4-144,19 16 112,-2-11 32,-6-1-48,-6 9 0,-5-13-96,4 0 96,0 3 16,-2 1 16,0 0 16,-2-4-144,0 3 144,0 0 0,-4 0 32,2 0-32,2-3-144,-4 3 128,2-3 32,-3 3-47,3 0-17,2-3-96,-4 0 128,4 0-176,0 0-305,0 0 353,0 0-816,0 0-577,0 0-784,0 0-272,0 0 2449,0-1-1761,-3-3-303,3 4 2064</inkml:trace>
  <inkml:trace contextRef="#ctx0" brushRef="#br1" timeOffset="7760">2074 5196 1040,'0'0'0,"0"0"0,0 0 32,-4 5-32,0-2 64,-2 2 128,6-5-192,-1 5 288,-4 0 96,0-2 1,2 1-97,3-4-288,-2 2 320,2-2 176,0 0 192,0 0 193,0 0-881,0 0 928,1 0-95,3 0-81,1-1-192,-5 1-560,5 0 448,0-1-175,8 1-145,-9 0-32,-4 0-96,14 0 64,-9 0 0,7 2-16,-8 4-16,-4-6-32,11 3 16,-5 2 16,8 0-32,-2 6 16,-12-11-16,13 4 48,1-2 16,2 1 48,1 0 64,-17-3-176,19 0 208,1 0 32,-1 0-80,4-3 16,-23 3-176,20-4 128,1-2-16,-2-6 0,-1 9 17,-18 3-129,15-5 128,-2 2-48,-1-3 48,-6 2-80,-6 4-48,12-3 48,-9-1 16,1 3 0,-1-1 0,-3 2-64,2 0-32,-2 0-352,0 3-961,0-1-1552,0-2 2897,-13 0-2818,8 0-815,5 0 3633</inkml:trace>
  <inkml:trace contextRef="#ctx0" brushRef="#br1" timeOffset="39491">11363 6273 752,'0'0'0,"0"0"0,-4-2 96,1-3-16,-2 4 48,2-1 32,3 0 32,-3 0 16,3 0-32,0 2-16,0 0-160,0 0 128,0 0 1,2 0-1,-1 0 16,-1 0-144,3 0 128,-2 0-16,3-2-32,-1 0-16,-3 2-64,3-2 80,0 1 16,1 1-48,-1-2 16,-3 2-64,5-3 80,-1 0 0,2-1 32,7 1-16,-13 3-96,5-2 64,11-3 144,-3 2-48,4-2 64,-17 5-224,17-1 193,-1-1-177,-1-2 48,-3 3-80,-12 1 16,13-1 32,-8-1-16,7 2-64,-8 0 48,-4 0 0,5 0-177,0 3 1,-1 2 32,-1-2-32,-3-3 176,4 5 16,-2-2 0,0 2-16,-2 8 16,0-13-16,0 4-16,0 9 32,0-2 0,0-6 0,0-5-16,-4 17 32,0-12-16,-1 12 0,1-13 16,4-4-32,-5 13 32,1-10 0,1 10 16,-1-9 0,4-4-48,-5 13 48,1-11 16,0 3 16,-2-1-32,6-4-48,-4 4 49,0-1-17,-1 1 16,2-4 0,3 0-48,0 0 64,-3 0 16,1 0-64,2 0 16,0 0-32,-3 0 32,-1 0-16,4-2 0,0 2 0,0 0-16,0-2 32,0 1-32,0 0 16,0 0 0,0 1-16,0-2 0,2 0 0,0 2 16,1-1-16,-3 1 0,4 0 32,0 0-16,1 0-16,-1 0 48,-4 0-48,4-1 32,2 1 0,-1-2-16,7 2-16,-12 0 0,3 0 0,1 0 16,8 0-16,-10 0 16,-2 0-16,8 0 0,-3 0 0,1-2 16,-2 2-16,-4 0 0,6 0 0,0 0 0,-1 4 32,0-2-32,-5-2 0,7 4 32,-1-2-32,-1 1 0,1 2 0,-6-5 0,4 13 0,1-9 0,-3 16 16,-1-7 32,-1-13-48,2 12 16,-2 2 0,0-1-16,0-2 16,0-11-16,-3 15 16,-1-10-16,1 12 32,1-5-32,2-12 0,-3 12 32,-2 0 0,1-8 0,-10 13 48,14-17-80,-4 2 80,-10 10 32,10-9 0,-13 9 0,17-12-112,-13 3 96,-1 2-16,-1-2-16,2 1-32,13-4-32,-16 3 48,-1 0 0,1 1-32,-2-4 32,3 0 16,15 0-64,-14 0 16,2 0 48,7 0 0,5 0-64,-4 0 113,0 0 15,-1-2 48,2 2-16,3-5-16,0 5-144,0-5 144,0 3-32,0-3-48,3 1-32,-3 4-32,5-4 64,8 2 16,-9-1 0,10 0-288,-14 3 208,4-2-1040,2 1-913,7 1 160,-8 0-784,-5 0 2577,0 0 0</inkml:trace>
  <inkml:trace contextRef="#ctx0" brushRef="#br1" timeOffset="38568">11085 6373 912,'0'0'0,"0"0"0,0 0 160,0 4 16,0 0 80,0 11 96,0-15-352,0 3 465,0 12 15,0-12 32,0 16 16,0-19-528,0 11 464,0 2 1,0-2-17,-4 1-96,4-12-352,-11 15 368,8 1-32,-12 2-31,4 1-33,11-19-272,-13 21 240,0 0-64,0-1-16,1 4-16,12-24-144,-5 25 96,-13-4 16,13 0-16,-12-4 16,17-17-112,-4 15 80,-7-11 0,7 15-16,1-15 0,3-4-64,-2 14 96,-2-12 16,2 3 16,2-1 33,0-4-161,0 4 176,0-2 32,0 1 32,0-3 0,0 0-240,1 0 288,0 0-64,3 0-112,-1 0-336,-3 0 224,6 0-704,5-2-673,-7-1-672,3-3-80,-7 6 2129,4-11-1552,8 8-497,-12 3 2049</inkml:trace>
  <inkml:trace contextRef="#ctx0" brushRef="#br1" timeOffset="38219">10762 6514 912,'0'0'0,"0"-6"112,0 6-112,0-12 128,2 7 64,0-8 48,4 12 80,-6 1-320,3-4 305,2-1 15,0 0 0,-2 2-32,-3 3-288,5-5 288,1 0-32,-2 2 16,1 1-32,-5 2-240,4-2 193,1 1-17,-3 1-64,3 0 0,-5 0-112,5 3 96,-2-1 64,2 11 80,7-11 32,-12-2-272,5 16 304,10-2-48,-4 1-48,-5 2-16,-6-17-192,18 17 161,-5 0-17,2 5-32,0-4 0,-15-18-112,16 20 80,-1 1 16,2-1-16,1-2 16,-18-18-96,16 17 128,1-3-48,1-1 0,-3-1 16,-15-12-96,15 5 80,-1 10 16,-1-11 0,0 1-16,-13-5-80,12 13 112,-1-13-32,-6 4 16,8 1 16,-13-5-112,3 0 96,1 2 0,0 2 33,2-4-81,-6 0-48,2 2 64,1 1 0,-1 1 16,0-4 32,-2 0-112,2 2 80,0 2 16,0-4 32,-1 2-16,-1-2-112,0 0 144,0 0-32,0 3-240,0-3-416,0 0 544,0 3-1249,-3-3-656,-2 0-256,0 0 593,5 0 1568,-2 0-2129,2 0 2129</inkml:trace>
  <inkml:trace contextRef="#ctx0" brushRef="#br1" timeOffset="31642">4709 6548 1264,'0'0'0,"2"-5"304,2 1 144,1-1 17,-5 5-465,6-6 544,-2 6-48,0 0-80,1 2-144,-5-2-272,4 6 177,0 5-17,2-7-16,-2 15-32,-4-19-112,3 15 64,3 3 48,-2 5-48,0 5 48,-4-28-112,3 31 112,0-2-32,2 3 64,0-3 0,-5-29-144,13 31 112,-10 2 32,4 0-32,6 0-16,-13-33-96,5 32 112,-1 2 16,0-5-16,1-1 1,-5-28-113,2 25 112,-1 0-48,0-3 32,-1 1-16,0-23-80,0 22 96,0-5 0,-2 4 48,-1-4 0,3-17-144,-5 13 208,2 1-144,1-12-16,2 10 16,0-12-64,0 0 16,0 3 176,0 2 0,0-3 16,0-2-208,5 5 224,0-2-63,0-3 31,9 3-48,-14-3-144,13 0 144,2 3 0,3-1-208,0 4-416,-18-6 480,18 2-1057,3-2-704,-2 0-432,-1 0 545,-18 0 1648,21-1-2049,-21 1 2049</inkml:trace>
  <inkml:trace contextRef="#ctx0" brushRef="#br1" timeOffset="30644">3746 6618 1440,'0'0'0,"0"-5"464,0 0 145,2-8 63,-2 13-672,3-6 720,0-7-63,1 11-161,1-2-192,-5 4-304,4-4 144,2 3-80,8-3-16,-11 0-32,-3 4-16,13-3 0,-9 2 16,12 1-16,-4 0 16,-12 0-16,15 2 0,-1 3 0,-1 0 16,-1 6-16,-12-11 0,12 4 16,-8 7 0,8-6-16,-9 7 16,-3-12-16,4 4 16,0 11-16,1-11 32,-2 14-16,-3-18-16,4 5 0,-3 11 32,1-5-16,2-6 32,-4-5-48,2 15 32,2-11 32,-2 0-32,1 1 32,-3-5-64,4 5 16,-3-1 0,0 0 16,-1 0-16,0-4-16,0 2 0,0-2 0,0 3 16,-4 1-32,-9 2 0,13-6 16,-6 13 0,6-13 0,-18 3-32,2 10 32,-4-2 0,20-11 0,-18 6-32,18-6 32,-18 15 0,2-3 0,1-7 0,4 11 16,11-16-16,-5 4 64,-9 11-16,14-12 32,0 0-16,0-3-64,0 5 80,2-5 32,11 2-31,0-2-1,-13 0-80,13 0 128,5 3-48,1-3 96,2 3 16,-21-3-192,25 0 208,1 0 32,3 0-80,2 0-256,-31 0 96,37 0-544,1 0-625,2 0-800,-4 0 369,-36 0 1600,34 0-2289,-34 0 2289</inkml:trace>
  <inkml:trace contextRef="#ctx0" brushRef="#br1" timeOffset="26595">1082 6665 1120,'0'0'0,"0"-16"320,2 2 96,-1-3 49,1 2 31,-1 9 16,-1-8 0,0 11-64,0-3-95,0 6-353,0-4 272,0 0-96,2 1 0,-2 0-32,0 3-144,1-2 128,0 1-32,-1 1-16,2 0-48,-2 0-32,2 0 48,-2 4-32,1 9 0,0-7-16,-1-6 0,2 18 0,0 4-16,-1 8 32,0 7 0,-1-37-16,3 42 0,1 2-16,-2-3-16,3 3-32,-5-44 64,4 46-32,0 0-32,1-1 0,-2 1 48,-3-46 16,3 43-48,0-5 32,0 1-32,0-2-48,-3-37 96,4 37-96,-1-7 48,1-5 0,0-4 112,-4-21-64,3 15 64,0 0 16,0-3 16,-1 2 48,-2-14-144,2 4 176,0 9 16,-1-11-32,-1-2-160,2 3 144,-2-3-144,1 4 128,-1-2 16,0-2 65,2 4 47,-2-4-256,0 0 208,1 2 32,0-2-16,-1 0 16,0 0-240,2 0 224,-1 0-64,2 0-96,2 0-480,-5 0 416,4 0-1072,2-1-785,-1-2-256,-10-18 688,5 21 1425,0-5-1456,0 5 1456</inkml:trace>
  <inkml:trace contextRef="#ctx0" brushRef="#br1" timeOffset="35116">8342 6824 1168,'0'0'0,"0"-2"304,0-2 96,0 4-400,0-6 481,0 3 79,0-1-32,1 2-96,-1 2-432,2 0 288,0 0-160,0 0-64,3 11-31,-5-11-33,3 5 32,2 12 32,-2-2 48,2-1 32,-5-14-144,12 18 160,-7 3 0,10-1 0,-4 1 16,-11-21-176,13 22 176,1-2 32,1-1-48,-1-2 0,-14-17-160,14 15 112,-1 0 0,-2-3 0,3-8-32,-14-4-80,12 16 81,1-11-1,0 10 32,0-11-48,-13-4-64,11 14 48,3-9 16,-3 8-32,1-9-16,-12-4-16,13 17 16,-2-4-16,-5-1 0,8-1 0,-14-11 0,5 5 32,8 8-64,-8-9-32,0-1 48,-5-3 16,3 5 0,-1 0 176,0-3 16,-1-2 192,-1 0-384,0 0 544,0 0 1,0 0 47,0-6-176,0 6-416,0-6 368,0-5-16,0 5-48,0-10-15,0 16-289,0-11 128,0-4-64,0 2 32,0 0-16,0 13-80,0-16 64,0 2 0,0-2-16,0 1-16,0 15-32,0-16 16,3-2 32,2 0-16,-1-1-16,-4 19-16,13-18 32,-10 2-16,3-6 0,9 5 16,-10 0-32,-5 17 0,11-21 32,-5 3-16,9 0 16,-12 2-32,-3 16 0,15-15 16,-11 1-16,1 10-32,-1 0 16,-4 4 16,3-3-48,-1 1 0,-2 2-32,0 0 16,0 0 64,0 0-16,0 4-16,0-2 48,0 3-32,0-5 16,0 4-64,0 8-480,0-9-977,0 9-1376,0-12 2897,0 2-2690,2 4-719,-2-6 3409</inkml:trace>
  <inkml:trace contextRef="#ctx0" brushRef="#br1" timeOffset="30149">3651 6865 1280,'0'0'0,"-2"-1"368,-2 1 96,-10 0 49,11 4 47,-12 13 48,3 0-31,-1 2-49,13-19-528,-15 29 432,1-2-48,-1 4-64,-2-2 0,17-29-320,-16 26 321,0 0 31,-2-2-64,-1 1-32,19-25-256,-18 24 192,0-4-64,3 1-176,11-3-16,4-18 64,-13 14-80,13 0 48,-5-10 176,2 10 64,3-14-208,0 6 224,0-2 0,0 0-48,0 1-79,0-5-97,0 2-113,0-2-447,0 4-480,1-4-497,-1 0 1537,2 0-1777,1-2 305,-1-2 511,2-8-287,-4 12 1248,0 0 0</inkml:trace>
  <inkml:trace contextRef="#ctx0" brushRef="#br1" timeOffset="29892">3326 6920 752,'0'0'0,"0"-3"176,0-2-48,0-6 96,0 11-224,2-4 288,-1-2 80,-1 2 17,0 2-49,0 2-336,0-5 288,0 0-32,0 2-32,0 1-32,0 2-192,0-2 144,2 1-32,-1-1-48,1 2 16,-2 0-80,5 0 112,0 5 112,-5-5-224,5 15 337,9-1 31,-14-14-368,13 18 384,2 2-96,3 6-48,2 2-32,-2-2-48,3-3 32,0-4-31,0-1-17,1-3 16,0-2-32,2 0-32,-1-8 16,-23-5-112,23 16 80,-2-11 0,-2 8 16,-1-9 16,-18-4-112,13 5 96,-1-1 32,-8 8-16,8-12-16,-12 0-96,1 5 112,2-2 0,-1 2-32,-1 0 48,-1-5-128,0 5 96,0 8-32,0-13-80,0 13-16,0-13 32,-3 4 0,0-3-32,1 4 112,-2 0 65,4-2-49,-3-1 16,3 3-32,0-2-80,0-3 0,0 3-96,0 0-224,2-3-145,-1-1-303,-1 1 768,4-3-1153,0-2-383,-1 0-193,-1 2 464,-2 3 1265,-2-20-880,2 19-48,0 1 928</inkml:trace>
  <inkml:trace contextRef="#ctx0" brushRef="#br1" timeOffset="32273">5596 6887 1472,'0'0'0,"0"0"464,0 0-464,-5 0 609,-8 12 47,9 1 128,-11 2 97,15-15-881,-4 18 768,-16 4-112,3 3-143,-3 4-145,20-29-368,-23 29 288,-4 1-64,-1-3-32,28-27-192,-29 28 112,29-28-112,-33 26 160,2 0-48,-1-3-176,3 0 16,29-23 48,-26 20-64,5-4 16,7-1 208,10-11 32,4-4-192,-4 14 208,4-11-112,0 2-896,4 8-1809,-4-13 2609,13 0-4210,-13 0 4210</inkml:trace>
  <inkml:trace contextRef="#ctx0" brushRef="#br1" timeOffset="32033">5159 6906 1104,'0'0'0,"0"-1"320,0 0 144,0 1-464,0-3 657,0 0 63,2 2-16,-1-1-127,-1 2-577,4 0 496,-1 3-96,2 1-48,0 12-48,-5-16-304,13 13 240,-1 4-80,3 4-15,0 1-33,-15-22-112,17 24 128,1-2 0,0-4-32,-1 3 16,-17-21-112,18 19 64,0-1 0,2-1 16,-2-1-32,-18-16-48,22 16 48,0 3 0,1-3 0,2-1 48,-25-15-96,28 13 0,-2-2 0,0-6 48,-2 8-48,-24-13 0,21 4 160,-6 0 16,-2 0 32,-9 1 64,-4-5-272,5 3 289,-4-3-17,-1 0-16,0 0 16,0 0-272,0 0 224,-4 0-16,-7 0-16,7-1-32,0-1 16,4 2-176,-5-5 144,-7 1-80,9 0-64,3 4 0,-4-12-176,4 12 176,-5-3-624,-6-2-640,7 2-593,-9-11-592,13 14 2449,-4-1-1857,-11-5-496,15 6 2353</inkml:trace>
  <inkml:trace contextRef="#ctx0" brushRef="#br1" timeOffset="31186">4512 6954 1584,'0'0'0,"-4"0"641,-8 0 111,12 0-752,-5 0 784,-6 0 17,6 0-81,-7 0-192,12 0-528,-4 3 368,-8 2-144,8 8-80,-9-9-15,13-4-129,-4 17 80,-8-3 0,8-1-16,-8 0 0,12-13-64,-3 14 64,-1 3-32,-1-1 0,3 1-16,2-17-16,0 16 16,0-1 16,0-1 16,13-10 48,-13-4-96,12 15 144,3-11 0,4 10 16,0-11-32,-19-3-128,21 5 144,-1-3-16,4 1 32,-1-3-16,-23 0-144,27 3 192,0-3 33,0 0 15,1 0 48,-28 0-288,25-1 272,-2-2-16,-2-1-16,-3 1 48,-18 3-288,18-12 256,-3 7 1,-4-8-65,-4 9 0,-7 4-192,11-17 192,-7 5-64,-2 1 0,2-4-64,-4 15-64,1-14-32,-1 0-128,0-1-176,-14 1-241,14 14 577,-12-18-784,-2-3-160,-3-1-49,-3 5-15,20 17 1008,-21-13-833,-3 0 177,-1 8 96,0-1 0,25 6 560,-26-12-689,3 10-79,0 1-17,-2 0 209,25 1 576,-23 0-384,0 0 160,4 2-720,19-2 944</inkml:trace>
  <inkml:trace contextRef="#ctx0" brushRef="#br1" timeOffset="27039">1470 6944 864,'0'0'0,"0"0"0,2-5 576,-1 1-112,0 0 49,3 0-17,-4 4-496,2 0 448,2 0-32,-1 5-112,-1 10-80,-2-15-224,5 17 161,1 4-17,0 3-48,5 3-48,-11-27-48,3 25 48,3 3-32,8 3 16,-9 0-16,-5-31-16,11 31 64,-6-3-80,10 2 0,-10-4-16,-5-26 32,17 22-16,-3 0 128,-1-6 16,0 1 32,-13-17-160,14 13 160,-1-2 64,-10-7-48,11 7 96,-14-11-272,2 0 256,4 0 1,0 0 79,-3-4-16,-3 4-320,6-6 368,1 3 16,-3-10-96,2 10-16,-6 3-272,5-13 209,-1-1 15,0 0-64,1-3 16,-5 17-176,3-21 128,4 0 144,-2-1 32,-2-3 0,-3 25-304,6-29 304,-2-3-192,1-2 0,2 1-15,-7 33-97,6-35 64,5 3-16,-5 6 16,-3 4-48,-3 22-16,6-16 32,-1 4 0,-3 6-32,2-7 0,-4 13 0,3 0-32,-2-2 32,1 0 0,1 2-16,-3 0 16,1 0-64,2 0-209,-2 0-431,1 5-576,-2-5 1280,2 3-1953,-1 1-432,0 1 528,3-1-544,-4-4 2401,0 0 0</inkml:trace>
  <inkml:trace contextRef="#ctx0" brushRef="#br1" timeOffset="25927">857 7168 448,'0'0'0,"0"-4"112,-3 0-64,0-1 0,3 5-48,-3-4 80,3 2 16,-4 2 32,0 0 48,4 0-176,-13 0 192,13 0 32,-11 0-16,8 0 0,3 0-208,-5 0 208,-9 4-15,10-4-1,-9 0 0,13 0-192,-4 4 192,1-1-64,-12-1 32,10 2 16,5-4-176,-15 4 160,11 8 0,-11-9-112,12 10-32,3-13-16,-4 4-16,0 0-128,-1 11 16,2-9 16,3 15 0,0-7 112,0 1 16,0 0 16,0-15-32,1 15 80,2-2-16,2 3 32,7 4-32,-12-20-64,4 18 48,13 5 64,-4-4 0,2 0 0,-15-19-112,16 17 112,2-4-32,1 0 32,-1 1 1,-18-14-113,17 12 128,1-9-16,1 14 32,-2-14-16,-17-3-128,17 4 160,0 9 16,-2-13 80,-3 0 0,-12 0-256,13 0 256,-7 0-16,10 0-32,-1-6-31,-15 6-177,13-3 192,0-12 0,1 2-32,-8-2-16,-6 15-144,15-15 176,-9 1-64,7-1 64,-9-3 0,-4 18-176,5-21 144,-1-4 0,1 0-16,-4 6-32,-1 19-96,0-20 80,0 0-32,-2 1-48,-11-1-16,13 20 16,-4-21 64,-11 1-32,2-2-32,-1 1-64,14 21 64,-14-23-304,-4 2-48,-2-3-48,-1 0 0,21 24 400,-21-20-368,0-2 79,-1-4 97,1 0 0,21 26 192,-22-26-240,3 3-48,2 7-192,2 11-16,15 5 496,-11 0-449,6 5-15,-10 23 144,11 12 64,4-40 256,-12 54-176,9 11-176,-1 11-433,1 8-895,3-84 1680,0 0 0</inkml:trace>
  <inkml:trace contextRef="#ctx0" brushRef="#br1" timeOffset="33888">7279 6937 1280,'0'0'0,"2"5"336,-2-5-336,0 5 416,6 6 65,-3-6 47,10 9-32,-13-14-496,4 3 464,7 12-112,2-12-95,2 2-49,-15-5-208,17 12 160,6-12-32,3 4 48,1 0 0,-27-4-176,32 2 176,-1 1 16,4 0 0,-3 0-32,-32-3-160,31 4 144,-3-1-48,-3 2-32,-2-1 0,-23-4-64,16 13 49,-3-11-1,-8 2-16,-1 1-32,-4-5 0,2 11 16,-1-7 0,-1 0-16,0 11 0,0-15 0,-5 5 16,-6 10-16,6-4 32,-8-6-16,13-5-16,-4 17-16,-12-4 32,3-10 0,-1 14-32,14-17 16,-3 4 16,-17 8-144,16-9-1,-15 12 17,19-15 112,-11 5-80,-2 10 96,-1-12 48,0 12 64,14-15-128,-15 5 129,2 8 31,2-10 0,5 2-256,6-5 96,-11 13-849,7-13-896,2 13 17,2-10-641,0-3 2369,0 0 0</inkml:trace>
  <inkml:trace contextRef="#ctx0" brushRef="#br1" timeOffset="35832">9509 7025 1200,'0'0'0,"-3"-2"352,-2 0 176,5 2-528,-3-6 673,-2-6 127,2 9 65,3-2-65,0 5-800,-4-4 672,4-2-176,0 0-111,0 0-97,0 6-288,0-2 224,4 0-32,0 0-96,2 2 16,-6 0-112,12 0 80,0 0-16,2 0 16,1 0-16,-15 0-64,20 0 16,2 0 32,2 0-32,0-2 0,-24 2-16,29-1 48,-3-1 16,2 0-16,-2 0 0,-26 2-48,25-2 64,-1 0-48,-2 0 48,-3 0-16,-19 2-48,15 0 48,-3-2 16,-7 2 0,6 0 0,-11 0-64,3 0 49,1 0-17,-1 2 32,-1-2-48,-2 0-16,2 4 32,-1-1 16,-1-3 0,0 3 16,0-3-64,0 3 64,0-3-32,0 4-32,1 0-48,-1-4 48,2 2-160,0-2-145,0 0-127,-2 0-256,0 0 688,1 0-896,1 0-241,0 0-224,0-2 33,-2 2 1328,0-2-961,0 2-719,0 0 1680</inkml:trace>
  <inkml:trace contextRef="#ctx0" brushRef="#br1" timeOffset="37558">10657 7050 1200,'0'0'0,"0"0"0,-4 0 304,1 0 112,-10-1 97,11-2 63,-1 1 16,0 1-64,0 1-47,3 0-81,0 0-400,0 0 336,0 0-48,1-2-32,4 1-32,-5 1-224,12 0 208,-8-2 0,13 2-63,-6 0-49,-11 0-96,15 0 64,1-1 0,3 0-32,2 1 0,-21 0-32,21 0 16,1 0 0,0 0 32,0 0 16,-22 0-64,23-2 64,0 2-16,1-2-16,0 1 0,-24 1-32,24 0 32,-1-1-16,2-3 0,1 3 0,-26 1-16,26-2 16,-3 2 80,4-2 16,-4 2 16,-23 0-128,25-2 144,0 0-64,0 0-48,1-2-16,-26 4-16,28-1 0,2 0 16,0 0-16,0-1 32,-30 2-32,30-2 32,-2 2-32,-3 0 16,-1 0-16,-24 0 0,19 0 64,-5 0-16,1 0 16,-3 0 16,-12 0-80,5 4 64,8-4 32,-12 0 0,1 0 0,-2 0-96,3 0 81,-1 0-1,-1 0 16,1 0-32,-2 0-64,1-2 80,1 0-32,-1 1-32,-1 0 32,0 1-48,1 0 0,-1 0 32,2-2-32,1 0-16,-3 2 16,3-2-16,1 2 16,1 0 16,-3 0 0,-2 0-16,6 0 0,-2 0-224,-1 0-545,1 0-831,-4 0 1600,2 0-2290,-2 0 514,0 0-561,0 0 2337</inkml:trace>
  <inkml:trace contextRef="#ctx0" brushRef="#br1" timeOffset="33136">6379 7092 1072,'0'0'0,"0"-2"336,0 2-336,-2-5 544,-3 2 225,1-2 175,-1 0 49,5 5-993,-12-3 960,12-1-160,-3 2-143,1-4-81,2 6-576,-3-2 480,3-1-32,0 0-79,0-2-81,0 5-288,0-3 208,1 0-112,3 1-32,-1-2-48,-3 4-16,12-2 16,-7 0-16,6 0 0,-5 2 0,-6 0 0,15 0-16,-1 0 0,1 0 0,1 0 0,-16 0 16,21 0-16,2 0 0,3 0 0,7 0 16,-33 0 0,34 0 16,3 0 64,0 0 16,0-1-16,-37 1-80,34-2 96,1 2-32,-5-2 0,-4 0 0,-26 2-64,26-2 80,-7 2 0,-2-2-32,-5 0-48,-12 2 0,5 0 0,-1 0 16,-2 0-16,-2 0 32,0 0-32,0 4 0,-4-2 0,0 2 0,-8-2 16,12-2-16,-3 3 16,-1 0-32,-1-3-48,2 3-192,3-3 256,-3 0-512,1 3-337,2-3-415,0 0-273,0 0 1537,0 0-1745,0 3 241,-4-3 511,4 0-527,0 0 1520,0 0 0</inkml:trace>
  <inkml:trace contextRef="#ctx0" brushRef="#br1" timeOffset="27478">2405 7030 1632,'0'0'0,"-5"0"817,-8 0 159,10 0-64,-2 0 1,5 0-913,-2 0 816,2 0-191,0 0-225,0 0-224,0 0-176,0 0 80,2 0-32,10 2-16,1 3 16,-13-5-48,13 3 64,3-3 0,1 0 32,2 0-16,-19 0-80,21 0 64,2 0-16,-1 0 0,-1 0 16,-21 0-64,18 0 64,-5 0 16,-1 0-16,-8 0 0,-4 0-64,13 0 64,-9 3 0,-1 0 0,2-3 32,-5 0-96,5 3 112,-2-3-15,-1 0 63,1 0-64,-3 0-96,4 0 112,-3 0 0,2 0-48,-1 0 0,-2 0-64,2 0 32,3-1-80,-2-1-192,2 0-225,-5 2 465,5-1-720,0-2-384,0 0-305,-2 0-128,-3 3 1537,5-2-1424,0 1 511,-4 0-543,-1 1 1456</inkml:trace>
  <inkml:trace contextRef="#ctx0" brushRef="#br1" timeOffset="36171">9591 7212 704,'0'0'0,"-1"0"128,1 0-128,-4 0 144,0 0 32,0 0 48,4 0 48,0 0-272,0 0 336,0 0 33,0 2 15,2 2 0,-2-4-384,4 3 464,9-3 96,-7 2 97,10-2 31,-16 0-688,17 0 544,1 0-176,2 0-95,2-2 31,-22 2-304,23-1 128,6-5 128,-2 5-32,3-4-144,-30 5-80,27-3 208,0-2-160,-4-1 0,0 4-16,-23 2-32,20-2 64,-2 2 32,-3 0-32,-4 0 48,-11 0-112,5 0 64,1 5-32,-2 0-144,1 0-192,-5-5 304,4 3-608,1 10-481,1-11-335,0 10-273,-6-12 1697,11 3-1297,-6 0-479,-5-3 1776</inkml:trace>
  <inkml:trace contextRef="#ctx0" brushRef="#br1" timeOffset="33479">6456 7271 1664,'0'0'0,"0"0"0,-11-2 705,6 2-33,-10-2-96,13 1 32,2 1-608,0-4 625,0 0-145,0-1-144,0 2-144,0 3-192,2-1 128,3 0-48,0 1 16,0-2 80,-5 2-176,13-2 241,-10-1 47,12-2 96,-9 4-48,-6 1-336,17-2 304,-12-3-48,10 4-176,-2-1 0,-13 2-80,13-2 16,2 0 16,1-1-16,2 1 32,-18 2-48,16-2 48,-1 1 16,2 0 0,-1-3-16,-16 4-48,18-1 80,0 0-15,0-2 31,0 2-16,-18 1-80,17-2 96,1 0 0,0 2 32,-2 0-32,-16 0-96,15 0 80,-2 4-32,1-1-160,-2-1-240,-12-2 352,11 3-673,1-3-479,0 3-513,0 0-224,-12-3 1889,6 4-1440,12-3-593,-18-1 2033</inkml:trace>
  <inkml:trace contextRef="#ctx0" brushRef="#br1" timeOffset="27764">2423 7256 736,'0'0'0,"0"-2"736,-5-2-64,0 2 17,5 2-689,-3-2 752,3 0 81,2 1-33,1-1-160,-3 2-640,5 0 464,6 0-256,-6 0-79,9 3-65,-14-3-64,14 4 112,-1-2-32,5 1-32,0 0-16,-18-3-32,17 3 16,4 0 48,-1 0 16,0-1 0,-20-2-80,21 0 128,2 0 16,0 0 32,1 0 96,-24 0-272,22 0 240,1 0-48,-5 0-32,0 0-48,-18 0-112,17 0 32,-6-1-304,1 0-496,-6-2-593,-6 3 1361,13-6-1888,-9-6 79,-2 1 688,10 5-303,-12 6 1424,0 0 0</inkml:trace>
  <inkml:trace contextRef="#ctx0" brushRef="#br1" timeOffset="40737">11083 7315 560,'0'0'0,"-11"0"64,11 0-64,-5 0 32,-10 3 0,11 0 0,0-3 0,4 0-32,0 0 48,0 0-32,0 0 32,0 0 16,0 0-64,0 0 112,0 0 64,2 0 48,0 0 48,-2 0-272,1 0 304,0 0 17,1 0-1,0-1 0,-2 1-320,0-2 304,0 1-16,1 1-32,-1 0-32,0 0-224,2-2 208,-1 0-47,0 1-17,1 1-32,-2 0-112,3 0 96,0-1 0,2 1-32,-2 0-16,-3 0-48,6 0 32,0 0 0,5-1 16,-6-1-32,-5 2-16,13 0 48,-9-1-48,10-3 0,-8 3 0,-6 1 0,13-2 0,-9 2 0,8 0-32,-7 3 16,-5-3 16,6 4-16,0 0-32,0 8 48,-3-9-48,-3-3 48,5 4 16,0 7 16,-2-5-64,-2 8 16,-1-14 16,1 5-16,-1 16 0,0-6 32,-2 0-48,2-15 32,-3 16-16,-2-1-16,-7 0 0,12 0 0,0-15 32,-4 14 0,-8-1 0,9-1-16,-1-7 64,4-5-48,-12 3 32,9 2 16,-1 0 16,-1-5 16,5 0-80,-5 2 128,2-2-32,-3 0 64,2 0-64,4 0-96,-3 0 144,1 0 32,2 0-64,0-4 32,0 4-144,0-4 64,0 2 16,0 0-64,0-1 0,0 3-16,1 0 48,0-2-48,0-1 32,1 1-32,-2 2 0,3-3-16,0 2 16,-1 1 16,0 0-16,-2 0 0,1 0 16,0 0 0,0 0-16,3 0-16,-4 0 16,1 0 16,0 0-16,5 0 16,-4 0 16,-2 0-32,4 0 16,1-2 32,-1 0-48,2 2 0,-6 0 0,11 0 17,-7 0-1,0-2-16,2 2 16,-6 0-16,6 0 32,6 0-80,-9 0 48,0 2-16,-3-2 16,5 0-17,-2 4-15,2-1 32,0 12-32,-5-15 32,3 4-32,-1 9 32,2-7-16,0 7-16,-4-13 32,4 3 0,-1 15-16,2-14-16,0 11 32,-5-15 0,4 12-32,2-7 48,-2 11-16,2-11-32,-6-5 32,13 14 0,-13-9 0,5 8-16,-1-10 16,-4-3 0,2 11 0,-2-7 16,0 0 0,-4 9 48,4-13-64,-5 6 32,-10 5 16,11-6 32,-9 10-31,13-15-49,-5 3 64,-6 14-32,5-13 0,-5 8 0,11-12-32,-3 5 48,-9-1-16,9 8-32,-8-9 0,11-3 0,-4 4 0,0 10 32,-9-11-16,11-1 16,2-2-32,-12 5 16,9 0-16,-10 10 16,8-2 0,5-13-16,-11 4 48,7 8-16,-7-12 32,7 0 32,4 0-96,-3 3 96,-11-3 32,12 3-16,-2-3-16,4 0-96,-4 0 96,-1 0-16,1 0 80,0-2-16,4 2-144,-2-12 160,-3 8 0,3-12-48,-2 12 16,4 4-128,-2-7 161,-2 2-81,1-9 16,1 11 16,2 3-112,0-12 64,0 8 32,0-2-48,0 0-32,0 6-16,0-6 48,0 0-32,0 2 16,0-8-16,0 12-16,0-2 0,1-1 16,0-1 16,1 1-16,-2 3-16,1-1 32,1-4 0,0 4-32,-1-4 0,-1 5 0,1-4 0,1-1-16,0 0 32,-1 0 16,-1 5-32,2-3 16,0 1 16,0 1-32,0 0-32,-2 1 32,0 0-16,2 0 32,0 0-48,0 0 32,-2 0 0,1 0-32,3 0-64,0 2-737,2 1-1312,-6-3 2145,3 5-2689,2 0-672,-5-5 3361</inkml:trace>
  <inkml:trace contextRef="#ctx0" brushRef="#br1" timeOffset="146767">20079 9131 1056,'0'0'0,"0"0"0,0-4 208,0 2 16,0-3 32,0 2 16,0 3-272,0-1 209,0-1-1,3 2-32,0 0 0,-3 0-176,3-2 160,3 2 16,0 0-16,5-1-16,-11 1-144,5-1 176,0 0-16,7-3-48,-9 3 0,-3 1-112,6-2 64,0 1 0,1 1-80,4 0 32,-11 0-16,4 0 64,3 0-64,6 3 16,-9 0 16,-4-3-32,15 4-32,-3 9 0,0-10 48,0 9-48,-12-12 32,6 5 32,-1 8-32,-1-10 16,2 12 0,-6-15-16,1 4 0,-1 11 48,0-10-16,-3 11 65,3-16-97,-4 2 80,-7 12 16,7-9 48,-8 8-32,12-13-112,-5 4 112,-9 10 0,9-14-80,-9 4 48,14-4-80,-3 5 96,-11-1-16,10 0 64,-9 0-48,13-4-96,-6 0 80,-8 0 0,9 0-16,-8 2-80,13-2 16,-5 0 16,-8 3-48,10 0-32,1-3 64,2 0 0,-4 3-96,4-3 80,0 0-16,0 0 32,2 0 32,0 0-64,0 0 48,3 0 16,-5 0-32,4 0 32,2 4-16,0-4-32,5 0 64,-11 0-48,6 0-16,7 0 48,-7 0-16,9 0 16,-15 0-32,5 0 16,10 0 0,-2 0 0,-2 0-48,-11 0 32,6 0 32,10 0-32,-10 0 16,10 2 0,-16-2-16,6 4-48,9 9 0,-9-13 0,9 13 64,-15-13-16,4 3 0,2 10 0,-1-8-16,-1 11-32,-4-16 48,2 4 16,-2 11 0,0-11 16,-5 9-16,5-13-16,-5 4-32,-10 9 64,12-9-16,-12 8 48,15-12-64,-13 3 32,2 1-64,-2 10 48,-1-11 32,14-3-48,-13 3 32,-2 9 96,4-12-48,-2 0 0,13 0-80,-4 3 64,-12-3-16,12 0 32,-10 0-16,14 0-64,-3 0 112,-2 0-47,1 0 15,0-2 32,4 2-112,-5-3 144,2-1 0,1 1-32,2-1-48,0 4-64,-4-5 64,4 2-16,-2-1 32,2 1-64,0 3-16,0-4 48,0-1 0,0 2-48,0 2 64,0 1-64,0-2-48,1 0 32,0 1 48,3 1 16,-4 0-48,2 0 128,2 3 80,1 0-80,1 1-176,-6-4 48,14 12-864,-3-9-881,1 9-320,4-8-896,-16-4 2961,0 0 0</inkml:trace>
  <inkml:trace contextRef="#ctx0" brushRef="#br1" timeOffset="116075">8358 9244 1104,'0'0'0,"0"0"0,-13-4 224,9 0 80,-16-10 16,9 11 81,11 3-401,-6-3 384,-7-1 0,11 1-32,-12 0-48,14 3-304,-3-2 208,1 2-48,-3 0-48,0 0-32,5 0-80,-3 0 81,-3 0 15,2 0 0,-7 0 48,11 0-144,0 0 224,-6 0 64,2 0 16,0-1-32,4 1-272,-5-3 224,1 1-64,2 0-80,-3-2-16,5 4-64,-12-1 32,9 0-32,-9 1 16,9 0 16,3 0-32,-13 0 16,8 0-48,-9 0 32,9 0-16,5 0 16,-14 0-16,10 2 80,-9 4-64,10-3-16,3-3 16,-12 5 0,9 0-32,-9-1 64,9 0-32,3-4 0,-12 12 32,9-9 0,-1 1-64,0 8 80,4-12-48,-5 3 16,1 11-16,0-10 65,0 11-49,4-15-16,-2 11-16,-2-5-16,4 13 48,-3-6-16,3-13 0,0 15 48,0-2-16,0 2-32,0 0 0,0-15 0,0 15 0,0-4 0,2 1 48,-2-8-48,0-4 0,0 15 16,0-10 16,0 10-48,1-11-64,-1-4 80,2 15-48,0-12 0,-2 10 15,2-10 50,-2-3-17,4 13 0,-2-8 0,3 8 0,-3-8 0,-2-5 0,5 17 16,-2-13-16,1 14 0,-4-4 32,0-14-32,3 4 0,-1 16 32,-1-7-32,1 0-16,-2-13 16,2 17 0,-1-4 0,0 2 0,1 1 0,-2-16 0,1 13-16,1 0 16,-1 4 0,0-3-32,-1-14 32,2 15 0,0 2-33,1-4 33,1 3 0,-4-16 0,2 15 0,0-3 17,0 2-17,0-3 16,-2-11-16,1 14 0,1-3 16,-1 1 0,1 1-32,-2-13 16,1 3 16,0 14-16,2-13 0,0 10 16,-3-14-16,4 4 0,-3 9-32,2 0 16,0-9 0,-3-4 16,2 16-17,2-4 34,0-7-17,-2 12 0,-2-17 0,3 12-17,-1 0 17,0 0-16,1-8 0,-3-4 16,1 15 0,1-10 16,-2 10-16,2-10 0,-2-5 0,0 13 16,0-9-32,0 7 16,0-6-32,0-5 32,0 15 0,0-4-32,0 1 32,0-7 16,0-5-16,1 16 0,0-5-32,1 2 16,-1-9 0,-1-4 16,3 16-16,0-13 16,2 9 0,-2-9 0,-3-3 0,4 5 0,1 8 0,-2-9-16,0 9 0,-3-13 16,4 3-16,-1 11 16,0-10-16,0 9 0,-3-13 16,2 5 0,0 10-32,0-10 32,0 11-16,-2-16 16,1 4-16,-1 11 16,0-10-16,1 14-16,-1-19 32,0 12-16,2-8 0,-2 13-112,2-13 16,-2-4 112,0 15-128,0-11 16,2 13 96,-1-11 16,-1-6 0,2 15-16,-1-12 0,1 13 0,0-12 0,-2-4 16,1 15 0,1-9-32,-1 9 0,0-11 32,-1-4 0,2 13-32,-2-9 32,0 15 16,0-13-32,0-6 16,0 16 0,0-12-16,0 0 16,0 10-16,0-14 16,0 2 0,0 4 0,0 5 16,0-8 0,0-3-16,0 3 16,0 9 0,0-9-16,0-3 0,0 4 0,0-1 0,-3 2 48,3 6-48,0-11 0,-3 4 32,0-2 0,0 3 16,0 7 0,3-12-48,-2 2 96,-2 3-16,0 9 16,-1-10 16,5-4-112,-4 4 32,0 8 48,-2-12-48,3 3-32,3-3 0,-5 4 16,0 1-32,1 7 32,0-12-16,4 0 0,-5 4-16,1 11-16,1-12-16,0 12 16,3-15 32,-3 3-32,0 1 16,3 11 0,-3-15 16,3 0 0,0 4 0,-3 1 32,3 0 0,0-2 48,0-3-80,-3 4 112,1-4 16,2 0 49,-4 0 15,4 0-192,-3-2 208,0 0 32,1 0 16,-3-3-32,5 5-224,-5-11 192,1 6-32,0-1-80,-1-6 0,5 12-80,-4-5 64,-1 2-48,1-9 0,0 9 0,4 1-16,0 2 0,-2-3-16,2 2 0,0-1 0,0-2 16,0 4 0,0-2 16,0-2 0,0 2-16,0 2 0,0-4 32,0 4-32,0-3 16,1-1 0,2 0 32,2 3-48,-5 1 0,3-1 32,-2-3 16,3 2 80,1-11 33,-5 13-161,5-11 224,-1 5 64,0-15-16,1 6 0,-5 15-272,2-13 224,-1-3 0,-1 4-48,0 0-64,0 12-112,-3-4 80,0 0-80,0-1-48,-2 3 80,5 2-32,-4 0-64,0-1 80,-1-2-64,1 3-288,4 0 336,-3 3-800,0 1-929,-1 13-784,4-17-1713,0 0 4226,0 0 0</inkml:trace>
  <inkml:trace contextRef="#ctx0" brushRef="#br1" timeOffset="100664">2868 9307 992,'0'0'0,"0"-2"64,0 2-64,0-2 64,0-4 32,-3 2 64,3 1 48,0 3-208,0-2 208,0-2-48,0 2 0,-2-2-15,2 4-145,0-2 144,-4-1 16,4 1-32,0 1 0,0 1-128,0-2 128,0 1 0,0 1 0,0-2 32,0 2-160,0-2 160,2 1 16,1 1 16,1 0-32,-4 0-160,4 0 160,0-2-16,-1-3-31,3 0-1,-6 5-112,4-4 80,1 3-32,0-2-16,2 1-16,-7 2-16,13-3 0,-8 2 32,10-1-16,-2-1 0,-13 3-16,5-2 32,11 0-16,-10 0-32,9 2 32,-15 0-16,5 0 0,8 0-32,-9 4 48,1-2-48,-5-2 32,6 5 0,-1-3 0,1 4 16,7-3 16,-13-3-32,2 5-16,5 0 32,-3-2-16,0-1 0,-4-2 0,5 3 16,-3 2 0,-2-2-32,0 1 16,0-4 0,0 5 0,0-1 16,-4 9 0,-7-9-16,11-4 0,-3 11 16,-9-8 0,7 10-16,-8-8 32,13-5-32,-3 14 0,-2-10 16,-7 11 0,9-11 0,3-4-16,-5 4 16,2 8 16,-1-12 48,-2 3 0,6-3-80,-2 0 112,-1 4 32,0-2 0,0-2-16,3 0-128,0 0 128,-4 0-32,4 0-32,-2 0-32,2 0-32,0 0 32,-3 0-48,3 0 0,0 0 0,0 0 16,0 0-16,0 0 32,0 0-48,0 0 80,0 0-48,3 0 16,-1 0 48,4 0-80,-6 0 16,6-2-16,-1 2 16,1-2 0,-1-2 32,-5 4-32,13-1 32,-9 0-48,9-1 16,-10-1-32,-3 3 32,13-1-16,-6-2 64,8 1-64,-9 1 64,-6 1-48,13-2 0,-9 2-16,10 0 0,-10 0-32,-4 0 48,6 0 0,6 0-32,-9 3 32,2 2-16,-5-5 16,3 4-16,2 0 16,-2 9-32,1-11 16,-4-2 16,1 12-16,0-7 16,-1 13 16,0-2 16,0-16-32,0 19-176,-2 0-32,-2 3-16,0-1 64,4-21 160,-5 23 0,1-2 0,-1-3 48,-8 2-48,13-20 0,-3 18 16,-9-2 16,10-2-16,-12-1 32,14-13-48,-5 4 48,-9 11 0,2-12 16,7 1 0,5-4-64,-17 12 96,14-12 32,-13 0 32,4 2 0,12-2-160,-5 0 192,-11 0 1,11 0-17,-11-2 32,16 2-208,-4-5 176,-10-6 16,10 6 0,0 1-16,4 4-176,-6-12 176,5 7-16,-3-8 0,4 7-32,0 6-128,0-13 160,0 10-16,0-3 49,0 1-81,0 5-112,2-3-481,1 3-1103,3 0-881,7 3-1265,-13-3 3730,0 0 0</inkml:trace>
  <inkml:trace contextRef="#ctx0" brushRef="#br1" timeOffset="137097">13985 9278 1568,'0'0'0,"0"-2"368,0 2-368,0-5 353,2 1 47,0-1 0,1 1 0,-3 4-400,1-1 384,1-1-64,-2 0-111,0-2-49,0 4-160,2-4 80,-2 1-16,1-1-16,0 3-32,-1 1-16,1 0 48,1 0 0,1 0-32,2 0-48,-5 0 32,4 5-48,0-5 0,2 4 0,7 0 48,-13-4 0,2 3 0,10 1 0,-5-4 0,9 0 0,-16 0 0,13 0-48,4 3 48,-1-1 0,0 1 16,-16-3-16,17 5 32,-1 0-32,-4 8 0,-7-11 32,-5-2-32,4 14 64,0-10 0,-4 10-16,0-9 16,0-5-64,-4 18 16,-9-6 32,9 1-16,-14 0 32,18-13-64,-13 14 48,-1 1 0,-1-3 16,-1-1-32,16-11-32,-14 5 64,-1 10 0,3-12-32,7 1 0,5-4-32,-13 12 0,10-12-16,-2 3 0,1 0-128,4-3 144,-3 3-128,0-3 0,3 3-32,0-3 144,0 0 16,0 0 160,2 0-176,-1-1 16,-1 1 0,3 0 160,1-2-208,-1-1 224,2 0 0,-5 3-176,5-4-16,-5 4 16,5-3 16,0 0-48,1-1 32,-1 2 16,-5 2-16,12-2 48,-7 1-16,8 1-16,-9 0-48,-4 0 32,17 0-48,-5 0 64,1 0-16,0 3 16,-13-3-16,12 2 0,2 2 32,-3-1-64,-5 0-112,-6-3 144,14 4-128,-10-1-32,8 0 16,-11 2 144,-1-5 0,5 13 0,-2-10-16,-2 8 32,-1-7-16,0-4 0,0 15 48,-11-11 0,6 13 32,-10-5-16,15-12-64,-11 5 80,-2 11-16,1-13-16,0 9-16,12-12-32,-14 4 16,1 10 0,-2-9 16,4-2 0,11-3-32,-14 14 16,1-11 0,10 2 0,-13-1 32,16-4-48,-5 4 64,-9-1 32,10 1 64,-11-4 0,15 0-160,-3 0 208,-9 0 16,9 0-15,0-2 31,3 2-240,-4-2 224,1 0-48,3-2 0,0 0-48,0 4-128,0-5 144,0-1 32,0 1 0,0 0-16,0 5-160,0-5 112,0 5-80,0 0-448,0 2-864,0-2 1280,-3 5-2161,3 11-1633,0-16 3794</inkml:trace>
  <inkml:trace contextRef="#ctx0" brushRef="#br1" timeOffset="146010">17478 10283 736,'0'0'0,"0"-2"304,0-1 48,0 3-352,0-1 368,2-1 0,1 1 17,-1 0-33,-2 1-352,4 0 304,-2-2-48,3 2-64,-1 0-16,-4 0-176,6 0 160,6 0 16,-8 0-16,2 0-31,-6 0-129,16 0 112,-3-2-32,-2 2-16,4 0-16,-15 0-48,14-1 32,1-1-16,0 1-16,2 1 0,-17 0 0,17 0-16,-1 3 16,1 0 0,-2 0 0,-15-3 0,14 3-16,-1 1 16,-2 1-16,-5 7 0,-6-12 16,11 2 0,-11-2 0,3 13 0,0-11 0,-1 10 0,0-9 0,-2-3 0,0 13 0,-3-1 16,-9 0 0,8 4 16,4-16-32,-19 14 48,6-2 16,-3 3-32,-1-11 32,17-4-64,-15 17 64,-1-12-16,-1 11 16,2-11 0,15-5-64,-14 4 64,-1 8-80,4-12 16,6 3-16,5-3 16,-15 3-16,12-3 144,-2 0-48,1-2 16,4 2-96,-3-1 160,0 0-80,3-1 128,0 1 0,0 1-208,0-5 160,2 1-32,4-1-64,-1 3-64,-5 2 0,13-6 17,-7 2-1,5 0-32,-6 1 32,-5 3-16,11-4-16,-6 2-1,9 0 34,-10-2-1,-4 4-16,5-1 16,8-1 0,-8 2-16,10-1-16,-15 1 16,6 0 0,9 0 0,-10 0 0,12 0 32,-17 0-32,13 0 0,0 0 16,2 0-32,-1 3 16,-14-3 0,15 4-32,0 1 16,-2 6 16,2-7-49,-15-4 49,12 15-112,-8-10-16,1 15 0,1-8 32,-6-12 96,0 15-48,0 2 64,0-1-64,0 2 48,0-18 0,-4 12 0,-11 4-16,12 3 0,-12-4 16,15-15 0,-5 16-48,-12-4 32,13-8 16,-9 9 0,13-13 0,-5 4 0,-11 9-16,4-13 16,1 12 16,11-12-16,-12 0 32,0 3 32,7 0-64,-11 0 80,16-3-80,-5 4 112,-11-1 32,12-3 48,-9 0-15,13 0-177,-3 0 240,-2 0 0,0-1 80,2-2 16,3 3-336,-4-4 336,2-1-112,2-8-192,0 8-544,0 5 512,0-12-1553,2 7-912,3-14-880,-5 19 3345</inkml:trace>
  <inkml:trace contextRef="#ctx0" brushRef="#br1" timeOffset="146098">18597 9486 864,'0'0'0,"0"-3"160,-6 0 32,3-2 96,3 5-288,-13-4 288,13 3-16,-2-1-63,-1 1-49,3 1-160,-5 0 96,-7 0 16,10 3-16,-11 0 0,13-3-96,0 2 96,-4 3-32,-8 0 16,9 8-16,3-13-64,-4 3-16,4-3 16,-14 12 32,11-8 16,-1 8-32,0-7 32,4-5-48,-12 16 64,9-5 32,-2 8 64,-6 0 64,11-19-224,-5 25 208,-7 2-48,9 1-48,-9 4-48,12-32-64,0 37 65,-3 7-17,3 3-16,0 6-16,0-53-16,0 56 0,0 1-48,0-6 48,0-51 0,3 49-48,-3-49 48,6 43-32,8-2-1,-9 1 1,12-4 0,-17-38 32,12 37-16,3-5-16,0-3-32,-1 1 48,-14-30 16,15 25-48,-3 0 32,-6-2 32,6-3 48,-12-20-64,4 19 128,0-1 65,1-5 47,0-8 48,-5-5-288,2 11 336,1-7 32,1-1 16,0-3-48,-4 0-336,4 2 337,1 2-49,6-2-112,-6-2-336,-5 0 160,15 0-785,-2 0-623,2-2-449,3-2-800,-18 4 2657,0 0 0</inkml:trace>
  <inkml:trace contextRef="#ctx0" brushRef="#br1" timeOffset="146155">19194 10123 1472,'0'0'0,"-3"-2"464,-11-2 33,14 4-497,-3-12 624,0 9 16,3 0-32,0-1-95,0 4-513,0-1 320,0-1-96,0 0-48,1-1-48,-1 3-128,4-1 80,-1-1-16,3-1-16,7 2-32,-13 1-16,6-1-16,10-1 16,-5 0 0,2 2 0,-13 0 0,15 0 32,-1 0-32,-1 0 32,1 0-16,-14 0-16,15 0-16,0 4 32,4-4 0,0 2 16,-19-2-32,19 0 32,2 0 32,0 0-32,1 0 16,-22 0-48,22 0 32,2 3 0,1-3-16,1 0 32,-26 0-48,28 0 0,1 0 0,2 0 16,-1-2-64,-30 2 48,33-1-64,2-1 144,-1-2-32,3 0 96,-37 4-144,39-2 129,-1-1-113,1 1 16,2 0-16,-41 2-16,38-1 16,1 1-16,-6 0 0,-3 0 0,-30 0 0,27 0 0,-7 3 32,-1-1-16,-6 3-16,-13-5 0,6 4 0,6 0 16,-11-1-16,2-3 32,-3 0-32,2 4 64,-2-2-48,0-2 64,-4 4-16,4-4-64,-2 0 64,-2 3 16,4-3 0,0 0 0,0 0-80,0 0 64,-2 0 64,2 0 16,0 0 16,0 0-160,0 0 208,0 0-16,0 0-32,0-1-128,0 1-32,0-2-384,0 0-560,0 0-529,0 1-400,0 1 1873,-36-32-1921,36 30 209,0 2 1712</inkml:trace>
  <inkml:trace contextRef="#ctx0" brushRef="#br1" timeOffset="146212">19529 9448 544,'0'0'0,"1"0"288,12 0-160,-13 0-128,4 0 192,10 0 64,-10-5 48,2 2 32,-6 3-336,4-5 369,2 4-1,-1 0 0,-1-1-64,-4 2-304,4 0 304,0 0-48,-3 0 0,2 3-15,-3-3-241,4 3 144,1 10-32,1-1-48,7 1 32,-13-13-96,6 14 112,13 5-48,-1-3 48,3 4-112,-21-20 0,22 21-48,1-4 160,0 2-48,0 0 64,-23-19-128,21 17 128,-2 2-112,0-1 0,-6 0-32,-13-18 16,5 19 16,9-5 16,-12 0 16,4-1 0,-6-13-48,4 5 64,0 9-16,1-12 16,-3 10-16,-2-12-48,4 0 32,-3 5 48,2-3 16,-2 1 48,-1-3-144,3 3 160,0-3 17,0 3-1,1-3 32,-4 0-208,3 0 240,1 4 48,0-4 32,0 0 16,-4 0-336,3 0 256,1 0-160,0 0-336,-2 0-544,-2 0 784,2-2-1345,-2 0-399,0-1 15,-6 0-688,6 3 2417,0 0 0</inkml:trace>
  <inkml:trace contextRef="#ctx0" brushRef="#br1" timeOffset="146268">19877 9341 1440,'0'0'0,"0"0"0,0-2 304,1 2 16,3 0-47,0 3 63,-4-3-336,2 12 400,1-8-64,-2 13-96,0-12-112,-1-5-128,2 18 80,-2-13-32,0 13 32,0-6 16,0-12-96,0 4 96,-3 11-16,1-11-32,-4 11 33,6-15-81,-14 3 32,2 13 32,-6-4 112,1 1 0,17-13-176,-23 16 112,2-1-32,-1 0-96,0 4-16,22-19 32,-21 18 96,0 4-16,-4-2 16,4-2-32,21-18-64,-20 19 0,4 0 16,1-1 0,10 0 0,5-18-16,-15 12 32,13-8-16,-1 11-32,0-13 32,0 4-16,3 5 32,0-8 32,0 2 64,0-5-128,0 4 144,0 0 64,2-1 16,-1-3 48,2 4 49,0-4 31,1 0 48,1 0-32,0-2-96,7-1-112,-6-3-224,12-8-464,-18 14 528,16-5-1152,2-10-593,0 2-208,1-1-640,-19 14 2593,0 0 0</inkml:trace>
  <inkml:trace contextRef="#ctx0" brushRef="#br1" timeOffset="141423">14586 10115 1232,'0'0'0,"0"-3"368,0 1 32,1-5 1,-1 7-401,2-4 448,-2 0 32,0-1 48,0 1 17,0 4-545,0-4 480,0 3-64,0 0-112,0 0-112,0 1-192,0 0 192,0 0-96,1 0 0,2 0-16,-3 0-80,5 0 32,-1 2-16,0 1 0,-1 0 0,-3-3-16,3 3 16,1 1 32,-1-4 48,1 0 49,-4 0-145,4 0 192,8 0 0,-7-4 0,9-2-80,-14 6-112,12-15 144,0 3-64,0 1 32,0-6-16,-12 17-96,5-13 112,12-5 16,-4 2 0,-1-2 0,-12 18-128,12-20 112,-7-2-16,11-5 16,-11 1-32,-5 26-80,15-23 97,-10 0 31,0 0-16,2 0 16,-7 23-128,5-25 144,-2 2-32,1-2-16,-2-2-16,-2 27-80,2-30 64,0 1 0,0-4-16,-2 1 0,0 32-48,0-30 256,0-1-32,-2 7 16,-4-3-32,6 27-208,-12-20-32,7 3 16,-11 2 0,4 11-64,12 4 80,-12-4-64,-1 3 0,0 1-32,-2 11 32,15-11 64,-16 13-48,-2 4-16,0-1 48,2 1-32,16-17 48,-15 16-224,1 2-48,3 1-16,7 1-32,4-20 320,-13 24-192,13-1 63,0 1 17,0 0 64,0-24 48,4 25 0,7 2 0,-5 3 16,9-2-16,-15-28 0,12 31 0,-7 0-16,10-1 16,-10 2-32,-5-32 32,12 36-32,-8 0 0,1 0 16,-1-2 0,-4-34 16,5 37 0,-1-6-16,1-2 0,-3 1 0,-2-30 16,4 20-48,3 1 0,7-5 32,-3-5-16,-11-11 32,6 6 16,12-3 16,-5 2-16,2-2 32,-15-3-48,14 0 16,1 0 0,-2 0 32,-2-3-16,-11 3-32,13-5 80,-1-6 16,0 6 0,2-8 17,-14 13-113,13-5 128,-2-12 0,2 4 48,-1 0 0,-12 13-176,5-16 192,9-1 0,-10-3 32,7-1-48,-11 21-176,4-18 192,0-3-48,2-1-16,-1 2-48,-5 20-80,3-22 64,-2 2-48,1 3-16,-2 5-16,0 12 16,0-4-64,0 1-16,0 1-64,0 2-32,0 0 176,-3 3-144,0 11-16,-2-1 48,1 2 48,4-15 64,-3 15-96,0 1 32,-1-12 0,2 15 0,2-19 64,-3 13-48,0-10-16,3 17-16,0-3-16,0-17 96,0 15-64,0 3-32,0 1 32,0-1 32,0-18 32,0 16 0,0 3-16,0-3-16,1-1 16,-1-15 16,5 11-16,-1-7 32,8 11-16,-6-11 16,-6-4-16,15 4 0,-4 0 0,3-4-16,1 0 16,-15 0 0,16 0 0,0 0 0,3-1 80,-2-4 0,-17 5-80,18-13 144,-1 11-16,-1-12 0,-3 9 48,-13 5-176,11-17 160,2 2 16,-9 1-16,9-2-48,-13 16-112,3-13 128,2-4 0,-1 0-16,-2 1 32,-2 16-144,0-19 96,0 3-15,0-1-1,-4 1-32,4 16-48,-2-15 32,-1 9-32,0-9 0,0 10-32,3 5 32,-3-5-16,0-1-64,0 2-16,3 4-65,0 0 161,0 4-208,-3 9 16,3-9-16,-3 16 96,3-20 112,0 13-144,0 5 32,0-1 16,0 3 0,0-20 96,0 21-80,0-2 0,1 0 0,4-1 32,-5-18 48,12 16-80,-7-1 48,11-2-16,-3 0 32,-13-13 16,13 5-16,0 9-16,-7-10 16,9 9 0,-15-13 16,5 5-16,8 11 0,-9-12 16,3 13 32,-7-17-32,11 2 32,-6 2 32,10-4 96,-2 0 0,-13 0-160,15-4 128,3-10-192,11 7-640,1-11-929,-30 18 1633,38-15-2417,0-5-1473,-38 20 3890</inkml:trace>
  <inkml:trace contextRef="#ctx0" brushRef="#br1" timeOffset="141497">15670 9868 1216,'0'0'0,"0"-4"496,0 4-496,0-5 545,-3-1 47,3 2 0,0 2-128,0 2-464,0 0 336,0 4-175,0 12-97,0-5-32,0-11-32,3 19 32,1 0 0,9 2 16,-6-1-16,-7-20-32,17 17 32,-2-2 0,-1-1-32,1-1 16,-15-13-16,18 13 16,2 0 0,0 1 0,1-9-32,-21-5 16,23 16 0,0-12-16,0 10 32,-1-10 16,-22-4-32,20 13 64,-1-10-32,-2 9 16,-2 1 0,-15-13-48,13 3-16,-9 10 48,8-9 0,-9 7 16,-3-11-48,3 3 128,-2 10 16,1-7 0,0-2 0,-2-4-144,0 4 160,0 1-32,0-3 32,-4 2 16,4-4-176,-2 3 176,-1-1 17,3 1 15,0-3-16,0 0-192,0 0 192,0 0 48,1 0 0,1-1 0,-2 1-240,4-3 256,2 1-48,0-4-32,0 5-32,-6 1-144,11-5 161,-7 2-113,0-1-128,2 0-337,-6 4 417,5-5-912,-1 1-481,0 0-335,1-3-33,-5 7 1761,1-3-2353,-1 3 2353</inkml:trace>
  <inkml:trace contextRef="#ctx0" brushRef="#br1" timeOffset="141563">16032 9900 896,'0'0'0,"-2"-5"624,-3-10 0,5 15-624,-13-12 657,10 8 95,0-1 81,0 0-65,3 5-768,-3-3 688,-1-1-160,1 3-207,-2-1-145,5 2-176,-3 0 80,0 0-48,0 12-32,-1 1 16,4-13-16,-11 16 16,5 6-16,-7 2 0,9 2 0,4-26 0,-18 26-32,6-2 0,0 0 0,1 0-16,11-24 48,-14 22 16,-1 0-16,2 0 16,-2-3 0,15-19-16,-13 16 0,0 2 0,-1-5 0,9 1 48,5-14-48,-11 5 48,11 11 48,0-13 112,0 0 64,0-3-272,1 12 384,4-14-16,8 1-128,-7-1-464,-6 2 224,18-12-944,-5 11-801,2-5-512,1-8-704,-16 14 2961,0 0 0</inkml:trace>
  <inkml:trace contextRef="#ctx0" brushRef="#br1" timeOffset="141612">16850 10023 608,'0'0'0,"-12"0"112,1 4 32,-6-2 16,4 2 16,1-4-16,0 2-16,8 1-48,-11 1-48,12-4 0,-2 2-32,1 2 16,4-4-32,-3 0 96,3 0 96,0 0 145,0 0 175,1 0 144,1 0 80,-1 0 17,1-2-113,-2 2-640,1-2 528,1 0-127,-2 2-145,0 0-64,0 0-192,0 0 128,0 0-48,0 0-16,-3 0-32,0 0-16,0 2 0,3 2-16,-2-2-16,2-2 16,0 3 0,0 0 16,1 0 0,3 0 16,2 0-16,9-3 0,-1 0 16,3 0 32,4 0 0,0 0 0,-1-1 32,4-1-16,-3 1 0,-21 1-80,21-2 80,2-1-16,-3 2-48,-2-1 0,-18 2-16,17-2 32,-4 2-32,1 0 16,-10 0-16,-4 0 0,13 0-16,-9 0 16,2 0-16,-2 0 48,-4 0-32,4 4 32,-1-4-32,2 2 48,-2 2 0,-3-4-48,2 0 80,0 3 96,0-1 17,0-2 31,-2 0-224,4 0 144,-2 0-144,3 0-224,-1 0-497,-4 0 721,4 0-1248,-1 0-433,0-1-192,-1-3 432,-2 4 1441,5-5-1792,-5 5 1792</inkml:trace>
  <inkml:trace contextRef="#ctx0" brushRef="#br1" timeOffset="120817">10309 9434 2417,'0'0'0,"0"0"672,0 0-96,3 0 0,-3 0-576,4 0 545,1 0-1,1 3-80,5 8-160,-11-11-304,5 4 208,1 0-64,7 13-240,-9-13-16,-4-4 112,12 17-112,-8-3-16,10 4 176,-9 4 0,-5-22-48,11 26 16,-8 1 32,2 5-32,1 3 0,-6-35-16,4 34 32,1 3-16,-1 4-16,0-2 16,-4-39-16,5 45 0,0-2 0,-2-2 16,2-2-16,-5-39 0,5 35-16,0-4 32,8-4-16,-10-2 16,-3-25-16,14 22 16,-9-1-16,8-1 16,-8-6 0,-5-14-16,5 13 0,-1-8 16,2 9 0,-4-12 16,-2-2-32,2 4 32,-1 1 32,-1 0 33,0-2 79,0-3-176,0 4 256,0-1 96,0-3 64,0 0 32,0 0-448,0 0 448,0-3-47,0-1-17,-3 3-64,3 1-320,-2-4 304,-2-1-16,1-6-16,-1 9-16,4 2-256,-3-3 209,0-2-49,0 4-64,0 1-32,3 0-64,0-1-64,0 1-208,0 0-321,0 0-543,0 0 1136,4 0-1681,3 0-336,5 0-112,-8 0-880,-4 0 3009,0 0 0</inkml:trace>
  <inkml:trace contextRef="#ctx0" brushRef="#br1" timeOffset="99385">2364 9481 1312,'0'0'0,"2"-4"432,-2 4-432,3-6 384,3-6 17,6 9 15,-8-1-48,-4 4-368,6-4 352,1 0-80,-2 3-144,7 1-16,-12 0-112,4 0 32,11 5-16,-3 9 16,0-9-16,-12-5-16,15 21-128,-2-5 0,2 3 16,1 0 0,-16-19 112,18 24 32,0-2-32,-1 2 16,1 1-16,-18-25 0,14 23 16,5 3-16,-6-2 0,0-2 16,-13-22-16,14 20 0,-2-1 32,-7-2-16,12 1 0,-17-18-16,12 15 48,-6-2 0,9-1-32,-4-7 48,-11-5-64,13 16 64,-2-14 16,-6 3 49,10-1 15,-15-4-144,5 4 160,-5-4-160,12 2 144,-7-2 32,-1 0 0,-4 0-176,4 3 224,-4-3-224,5 0 224,-3 0 32,0 0 64,0 0-16,-2 0-304,0 0 337,0 3-1,0-3-96,0 3-96,0-3-144,-4 4 48,0-2-192,1 2-304,-1 0-433,4-4 881,-4 3-1328,-1 0-177,1-3 256,-1 2-655,5-2 1904,0 0 0</inkml:trace>
  <inkml:trace contextRef="#ctx0" brushRef="#br1" timeOffset="141878">17568 9749 928,'0'0'0,"-4"0"336,4 0-336,-5-1 352,1 0-32,0-1 1,1 1-33,3 1-288,-4-2 288,2 1-32,2-4-48,-3 1-64,3 4-144,0-3 112,0-1 0,0-2 16,0-1 16,0 7-144,0-11 224,0 6 1,0-8-17,2 9 0,-2 4-208,1-17 192,0 6-16,0-3 0,3 3 0,-4 11-176,3-14 128,0-1-16,1 1 0,-1-1-32,-3 15-80,5-15 64,-1 1 0,-1-1-32,1 0 0,-4 15-32,4-11 32,-2 5 0,2 0 64,-2 1-32,-2 5-64,1-1 32,1-1-16,-2 5-96,0 9 48,0-12 32,0 14-32,-3 5-32,1 1 80,-3 1-32,5-21 16,-5 23-32,1-4 32,-1 0 0,3 0 0,2-19 0,-4 19 0,1-2 16,3 1 0,0-5 0,0-13-16,0 17 16,0-14-16,3 14 16,3-12 16,-6-5-32,13 11 96,-9-7 32,9 0 49,-10 0 79,-3-4-256,6 13 288,7-13 32,-8 2-48,8 1-160,-13-3-112,6 3-352,9 0-721,-3-3-687,-6 0-161,-6 0 1921,15 3-2513,-15-3 2513</inkml:trace>
  <inkml:trace contextRef="#ctx0" brushRef="#br1" timeOffset="142298">17462 10027 640,'0'0'0,"-18"0"192,0 0 0,-4 0 16,22 0-208,-18 2 272,5 4 64,9-3 145,-2-3 63,6 0-544,-3 0 608,3 0-32,1-2-47,3 1-129,-4 1-400,12 0 368,-7-4-32,11 0-80,-10-1-64,-6 5-192,17-4 128,-12 2-48,10 2-32,-9 0-32,-6 0-16,15 0 16,-9 0 0,11 0 0,-3 4 0,-14-4-16,15 2 0,2 3 16,3-1 16,1 0 33,-21-4-65,23 1 96,2 3 80,3-2 64,-3-2 16,-25 0-256,27 4 272,-1-4-32,1 0-32,-8 0-32,-19 0-176,20 0 192,-5-2-64,-4 2-32,-7 0-48,-4 0-48,1 0-16,-1 0-96,-3-2-192,-9 2-352,12 0 656,-4-2-1073,-15 0-383,5 0-161,1 1 224,13 1 1393,-12 0-1904,12 0 1904</inkml:trace>
  <inkml:trace contextRef="#ctx0" brushRef="#br1" timeOffset="112043">7045 9836 1136,'0'0'0,"0"-5"384,0-7 0,0 12-384,0-4 417,0-1 15,0 1 0,0 4-432,0-5 384,0 5-384,0-3 288,1 2-112,-1-1-48,0 1 0,0 1-128,0-2 177,0 2 111,0-2 64,0 0 80,0 2-432,0-2 448,0-2 0,0-1-47,0-1-49,0 6-352,0-13 304,2 9-80,-1-9 0,2 8-64,-3 5-160,2-13 112,0 9-16,2-11-16,-1 3-16,-3 12-64,4-12 80,-1 0-32,0-1 0,0-1 0,-3 14-48,2-13 48,0-1 17,1 1-1,0-2 16,-3 15-80,4-14 32,-4 1-16,3 1 16,0 5-48,-3 7 16,4-13 32,-2 7-48,3-8 80,-1 9-48,-4 5-16,4-4 48,-4-1 48,4 1-128,-2 3 80,-2 1-48,2-2-32,-1 2-80,1 0-64,-2 3-33,0-3 209,0 13-176,0 4 32,-3 2 112,1 6 0,2-25 32,-4 30 0,2-3 0,-2 2 0,4 1-16,0-30 16,0 27 0,0 3-16,0-4 16,0 0 0,0-26 0,0 22-16,2-4 16,0 0-16,2-7 16,-4-11 0,4 12 16,1 1 16,-3-10-16,0 12 16,-2-15-32,4 5 48,-4 0 32,2 7 80,-2-10 65,0-2-225,1 4 176,1-3-128,-1-1-529,2 0-1007,-3 0 1488,2 0-2433,2 0-1409,-4 0 3842</inkml:trace>
  <inkml:trace contextRef="#ctx0" brushRef="#br1" timeOffset="136005">13410 9580 1696,'0'0'0,"0"0"0,-3-13 577,-1-1-17,-1-4 32,0 6 80,5 12-672,-2-12 721,-1 8 47,-1-9-96,4 12-111,0 1-561,-2-1 368,2-1-160,0 2-112,0 0-96,0 0 0,0 4 0,4 10 16,1-9-32,9 14 0,-14-19 16,11 16 16,3 3-16,3 2 0,2 1 32,-19-22-32,21 26 0,2 0 16,0 2 0,3 1-16,-26-29 0,26 23 0,-2 2 16,1 0-16,-4-4 0,-21-21 0,21 25-16,-2-6-16,0 2 48,-2-1 16,-17-20-32,13 17 0,-8-1 16,8-1-16,-11-10 0,-2-5 0,3 11 16,-2-11 32,1 4 16,-2-1 64,0-3-128,0 3 144,0-1 96,0-2 64,-3 0 49,3 0-353,0 0 416,-3 0-16,-1 0-16,2-4-128,2 4-256,-3-3 96,3-2-272,-3 2-512,3-10-625,0 13 1313,-3-3-1937,0-11-288,0 3-1184,3 11 3409</inkml:trace>
  <inkml:trace contextRef="#ctx0" brushRef="#br1" timeOffset="136309">13793 9513 2128,'0'0'0,"-3"-5"593,-8-1-65,6 0 0,5 6-528,-16-3 560,4 3 1,-3 0-113,-2 5-128,17-5-320,-19 16 224,0 1-64,0 3-32,-2 5-32,21-25-96,-23 30 80,-1 1-32,-1 3 16,2-1 0,23-33-64,-23 30 33,3 0 15,5-2-16,0-5 0,15-23-32,-14 21 0,11-4 32,-11-2 16,11 0 32,3-15-80,-4 15 160,2-3 80,-2 0 48,4-1 80,0-11-368,0 4 384,0 7 0,2-8-47,2 0-257,-4-3-80,13 0-513,0 0-895,1 0-881,6-4-1649,-20 4 3938,0 0 0</inkml:trace>
  <inkml:trace contextRef="#ctx0" brushRef="#br1" timeOffset="99721">2736 9514 1072,'0'0'0,"0"0"0,-2-1 288,-2-3-16,1 0 112,-3 1 81,6 3-465,-2-1 464,-2 0 48,1-1 16,-2 2-15,5 0-513,-5-2 576,1 2-240,0 0-96,-1 4-320,5-4 80,-12 4-80,8 9 112,-11-1-176,2 3 192,13-15-48,-15 22 32,-3 2 32,-1 4-32,-2 3-32,21-31 0,-23 31 16,4-1-16,-4-1 0,2-1 16,21-28-16,-23 27 16,2-2-32,0-3 48,4 1 0,17-23-32,-17 16 16,4 2 32,1-3 0,8 0-16,4-15-32,-13 15 64,11-14 0,2 12 32,-4-13 48,4 0-144,0 2 192,0 1 81,2 1 127,4-4 16,-6 0-416,17 0 336,-3-2-736,6-1-1297,5-12-2641,-25 15 4338,0 0 0</inkml:trace>
  <inkml:trace contextRef="#ctx0" brushRef="#br1" timeOffset="119675">9291 9570 1312,'0'0'0,"0"0"0,-4-2 416,-1 1-64,-8-1-111,13 0-1,0 2-240,0-2 256,0 2-48,0 0-96,0 0-48,0 0-64,0 0 32,2 0-16,0 0-64,-2 0 48,5 0-64,-1 0 16,1 2 16,1-2 48,-6 0-16,6 3 0,6-3 16,-8 2 16,9 2-16,-13-4-16,4 3 32,11 0 0,-10-3-32,8 2 16,-13-2-16,7 5 0,6 0 0,-9-1 0,2 0 16,-6-4-16,6 5 16,5-1 16,-7 1-16,0 7 16,-4-12-32,5 2 0,1 3 0,-5 7 32,0-9-16,-1-3-16,0 5 64,0-1-32,-4 7 0,0-7 0,4-4-32,-14 4 0,11 1 16,-9 8 0,9-10-16,3-3 0,-13 13 16,11-9 0,-13 9-48,10-11 32,5-2 0,-12 5-32,8-1 32,-8 1 0,9 6 16,3-11-16,-5 0 32,-6 5 16,11-2-16,-5 1 0,5-4-32,-4 5 48,-1-1-32,-6 9 64,7-13-32,4 0-48,-4 6 64,-7 7 0,11-10-64,-4 8 0,4-11 0,0 5 32,0 7 32,2-10 80,4 3-31,-6-5-113,15 3 160,-2 0 16,1 0 0,5-3 64,-19 0-240,20 0 240,1 2 32,1-2-32,1 0 0,-23 0-240,21 0 240,0 0-15,0 3-17,-3 1-112,-18-4-96,17 0-369,-2 3-767,-2-3-641,-10 0-1280,-3 0 3057,0 0 0</inkml:trace>
  <inkml:trace contextRef="#ctx0" brushRef="#br1" timeOffset="79661">1 9672 560,'0'0'0,"0"-2"64,0 2-64,0-4 64,0-2 32,0 2 16,0 0 48,0 4-160,0-1 192,0-3-16,1 3 16,1 1-32,-2 0-160,3 0 112,2 3 32,-1 0 33,2 1 63,-6-4-240,12 4 288,-8 2 96,9-2 16,-7 0 48,-6-4-448,17 3 529,-11-3 31,11 0 0,-4 0-64,-13 0-496,15 0 432,3-3-95,2-1-97,2-8-64,-22 12-176,22-6 144,4-7-64,2 8-32,1-7-32,-29 12-16,29-2 16,-3-4 0,-3 4 48,-3 0-32,-20 2-32,17 0 0,0 0 16,-4 0-32,-1 4 16,-12-4 0,6 12 16,9-9 0,-10 12 48,8-10-16,-13-5-48,5 13-16,10-1-512,-11-7-913,9 9-640,-13-14 2081,0 0-1713,1 5-271,-1-5 1984</inkml:trace>
  <inkml:trace contextRef="#ctx0" brushRef="#br1" timeOffset="103198">3594 10103 1408,'0'0'0,"0"0"384,0 0-384,0 6 304,0-3-95,0 2-1,0-2 0,0-3-208,0 3 192,0-3-32,0 0-80,1 0-48,4 2-16,-5-2-16,6 0 16,-1 3 16,0 1 112,1-4 128,-6 0-272,6 0 320,0 0 113,-1 0-65,-5 0-368,6 0 320,-6 0-320,4-2 336,-2 2-64,1-2-64,2 1-48,-5 1-160,3 0 80,2 0-48,-2 0 16,3 0-32,-6 0-16,4 0 32,0 0-32,1 0 0,-1 0 16,-4 0-16,12 0 48,-7 0 32,8 0 32,-1 0 49,-12 0-161,13-4 160,3-1-16,2-10-32,2 9-16,-20 6-96,18-15 48,2 2 0,-3 1 16,2-1 0,-19 13-64,16-11 64,-1-2 0,0-2 0,-2 2-16,-13 13-48,12-11 80,-6-4 0,-1 3 32,0-3 48,-5 15-160,3-16 176,-1 3 0,-1 0 0,-1-1-15,0 14-161,0-15 160,0 0 0,-5-2-16,1-2-32,4 19-112,-12-19 160,12-2-64,-5 1 16,-8 1-64,13 19-48,-3-22 16,-10 1 0,8 1-16,-10 1 32,15 19-32,-4-15 0,-10 11-80,9-7 16,-10 11-48,15 0 112,-5 0-96,-11 0 0,12 2 48,-12 10 16,16-12 32,-5 4-16,-9 12 16,1-10-32,9 11 0,4-17 32,-15 12-32,10-1-48,-6 2 32,7-1-48,4-12 96,-3 16-208,-1 1 31,2 3-15,2 4 64,0-24 128,2 24-48,2 9 16,9 4 32,0-2-16,-13-35 16,15 37 0,-1-6-32,-3-5 0,-5 4 16,-6-30 16,14 26-32,-10 2 16,0 0 16,1-1-32,-5-27 32,4 23-32,1 6 32,1-5-32,-2-2 0,-4-22 32,6 21 0,-2-10-16,8 2 32,-7-11 0,-5-2-16,13 5 16,-7-1 16,11-1 0,-6 0 32,-11-3-64,15 0 48,3 0 16,1-5-16,4 1 16,-23 4-64,20-14 80,2 9-32,1-8 32,0 1 0,-23 12-80,21-6 64,-2-11 49,-3 6 31,-2 5-32,-14 6-112,14-15 96,-9 9 16,9-10 16,-9 9 0,-5 7-128,14-15 112,-12 8 48,4-8-48,-3 12 16,-3 3-128,3-17 128,2 11-48,-3-9 32,0 10-32,-2 5-80,1-13 32,1 11 0,-1-5-64,-1 5 16,0 2 16,0-2-48,0 0 32,0 2-16,0 0-32,0 0 64,0 0-48,0 0-16,0 0 16,0 0-16,0 0 64,0 5-80,0 0-32,0-2-48,2 12-16,-2-15 176,1 2-208,3 13 0,-1-2 64,0 2 32,-3-15 112,4 15-96,0 2 47,0 0 1,-1 2 16,-3-19 32,5 20-32,0-3-16,0 0 0,8-2 16,-13-15 32,3 6-16,4 9 16,5-9 0,-8 8 0,-4-14 0,13 4 0,-7 1 32,9-2 32,-11-3-16,-4 0-48,15 0 128,-9-2 33,11-9 15,-6 6 32,-11 5-208,14-14 192,-1 1-48,2-3-16,-2-3 0,-13 19-128,14-22 96,-1-2 0,-1 4 64,-8-1-32,-4 21-128,15-22 160,-11 2-32,0-1-16,2 3-48,-6 18-64,2-16 16,0 4 32,-1 8-48,-1 0-32,0 4 32,0-5-16,0 4-16,-3-1-64,1 2-16,2 0 112,-4 4-144,0 10-32,0-1 32,-10-2 0,14-11 144,-3 19-112,0-3-16,0 2-16,0 2 16,3-20 128,0 17-160,0 2 0,0-3 0,5 2 32,-5-18 128,6 18-177,6 0 33,-8-3 16,11-4 16,-15-11 112,4 6-48,9 5 16,-7-8 32,11 1 16,-17-4-16,11 3 64,4-3 64,3 0 48,3 0 81,-21 0-257,24-2 256,2-2 0,2-2 64,2-5-80,-30 11-240,32-14-160,4 1-1377,0-4-1392,4-3-1361,-40 20 4290,0 0 0</inkml:trace>
  <inkml:trace contextRef="#ctx0" brushRef="#br1" timeOffset="79169">368 9628 560,'0'0'0,"-4"16"64,-1 0-32,5-16-32,-4 19 64,0-5 32,1-9 64,3 8 32,0-13-192,0 3 240,1 10-16,1-8-64,4-1-32,-6-4-128,4 16 96,1-11 0,2 15 1,5-5 15,-12-15-112,4 16 112,1 4-32,0 1-16,1 2-16,-6-23-48,6 30 32,-1-1 16,-1 1 0,1 1 48,-5-31-96,1 30 96,0-2 16,-1 2-16,0-1-16,0-29-80,0 29 80,0-1 0,0-1 16,-2 5 64,2-32-160,0 28 192,0-2 32,0 2 0,1-7-15,-1-21-209,1 22 240,1-4 32,0-1-48,-1-3-16,-1-14-208,2 14 192,-1-9-32,1 9 32,-1-11 0,-1-3-192,2 5 176,-2-1 16,0 1-15,0-5-17,0 0-160,0 0 160,0 0 32,0 0 16,0 0 48,0 0-256,0 0 224,0 0-64,-3 2-48,3-2-64,0 0-48,0 0 16,-3 4 16,3-1-16,-3-3-16,3 0 0,-4 2 0,2-2 16,-1 0-16,0 4 32,3-4-32,-3 0 16,-1 2-16,2-2 32,-1 4 16,3-4-48,-4 2 80,-2 1 48,-8-3 65,11 3-33,3-3-160,-15 0 128,11 0 16,-12-1-16,3-4-16,13 5-112,-13-4 112,-2 0-48,-3-1-48,-2 2 0,20 3-16,-20 0-32,-3-1 16,2 1 0,4 0-32,17 0 48,-17 0-16,5 0-16,10 3 32,-1-1 48,3-2-48,0 0 64,4 4 16,17-4-16,-4 0 0,-17 0-64,21-2 80,3 0 0,-2-2 64,4 1-32,-26 3-112,21-3 176,2-2-32,-2 1-16,2 3-48,-23 1-80,23-3 80,2-2 1,0 2-65,1-1 0,-26 4-16,28-3 48,-2 1-48,-4 0 64,-2 2-32,-20 0-32,17 0 48,-4 0 16,-6 0 0,4 4-16,-11-4-48,4 4 48,-3 1 64,1-1-16,-2 1 32,0-5-128,0 3 96,-3-3-16,-10 4-48,9-1-48,4-3 16,-16 3-144,5 2-224,-4-1-305,3 0-431,12-4 1104,-11 5-1681,-1-1-496,1-1-128,-2 0 704,13-3 1601,-13 0-1792,13 0 1792</inkml:trace>
  <inkml:trace contextRef="#ctx0" brushRef="#br1" timeOffset="148865">20539 9727 1056,'0'0'0,"0"-2"288,0-4 64,0-7-48,0 13-304,-2-2 289,2-4-1,0 1-32,0 1-48,0 4-208,0-4 160,0-2-32,0 1-32,0 1-32,0 4-64,0-4 96,1 0 32,3 1 64,0 0 64,-4 3-256,5-1 225,-2-1-17,1 2-64,1-1-16,-5 1-128,3 0 144,0 0-48,0 0 0,0 3-64,-3-3-32,1 3 32,0-1 0,-1 4 16,0-2 16,0-4-64,-2 4 80,-1 1-32,0-1-32,-2 8-16,5-12 0,-3 3 0,-1 1 0,0 0 16,-1 1-16,5-5 0,-3 5-16,0-2 0,0 11-16,3-9 32,0-5 0,0 16 0,0-5 16,0-5-16,0 9 0,0-15 0,2 12 0,1-7 0,1 13 16,1-7-16,-5-11 0,11 14 0,-6 2-16,9 5 0,-3-1 0,-11-20 16,12 23-16,0 2 16,3 1 0,0 0-80,-15-26 80,15 26-48,-1 0-32,-1-1 80,1 0 48,-14-25-48,11 27 32,1 1 32,-7-3-112,8 2 32,-13-27 16,4 28-32,-2 0 0,0 2-16,-2 0 16,0-30 32,-4 30-48,0-3 16,-9 2-16,8 0 32,5-29 16,-18 28-96,6 2-32,9-4 48,-15-1-32,18-25 112,-5 27-32,-11-3 32,11-1 0,-11 1 0,16-24 0,-3 18-16,-10 1 0,9-5-16,-10 1 0,14-15 32,-4 15 0,-8 1 16,9-5 16,-9-7 16,9 13 16,3-17-64,-5 2 64,2 11 32,1-13 64,-1 0 0,3 0-160,-3 0 240,3 0-16,0 0-32,0 0 48,0 0-240,0-2 160,1 1 16,1-1-32,-1 0-79,-1 2-65,2-4 32,-2 0 16,0 1-48,0 1 0,0 2 0,0 0 48,0 0 0,0 0 48,1 0 32,-1 0-128,1-1 176,1 0 0,-1 1 48,2 0 16,-3 0-240,4-4 208,0 3-48,1-1-224,9 1-480,-14 1 544,5-2-1233,8-2-575,-8 0-177,10-11-336,-15 15 2321,0 0 0</inkml:trace>
  <inkml:trace contextRef="#ctx0" brushRef="#br1" timeOffset="119093">9062 9838 1584,'0'0'0,"-5"0"464,1-2 33,-8-2 47,9 4-32,3 0-512,-3 0 448,0 4-79,0 12-81,-1 0 0,4-16-288,-15 19 336,3 8-32,0 2-16,-3 0-48,15-29-240,-15 28 192,1-3-48,-1 1-15,0-2-81,15-24-48,-15 24 48,1-3 0,0-1-32,1-4 32,13-16-48,-11 17 16,5-3-16,-10-8 16,13 9 0,3-15-16,-12 4 16,9 0 48,0 0 16,0 1 80,3-5-160,-4 3 208,1 0 48,0-1 48,0-2 64,3 0-368,-2 0 401,-2 0-1,4 0 0,0-1-32,0 1-368,-2-2 304,2-1-80,0 1-80,0 0-64,0 2-80,0 0 48,0 0-16,0 0-64,0 0 16,0 0 16,0 4-48,-4 0-16,4 0-64,0 7-176,0-11 304,0 4-592,0 9-417,2-10-511,0 2-353,-2-5 1873,8 3-1905,7 0-880,-15-3 2785</inkml:trace>
  <inkml:trace contextRef="#ctx0" brushRef="#br1" timeOffset="121251">10753 9856 1536,'0'0'0,"-4"-2"769,-8 2-161,9-1-128,3 1-480,0 0 432,0 0-64,0 3-47,1 2-129,-1-5-192,5 13 160,0-2-48,8 4 0,-6 3 16,-7-18-128,18 19 80,-3 0 0,3 0-32,2-4 0,-20-15-48,21 19 16,2-3 32,3-1-16,0 1 0,-26-16-32,28 15 32,2-2 0,0 0 32,0 2 16,-30-15-80,31 13 80,1-2 16,-3 1-16,0-7 0,-29-5-80,23 11 80,-5-7 32,-4-1-48,-9 2 48,-5-5-112,7 4 81,-4 1 15,-1-3 48,-2 2 32,0-4-176,0 2 160,-3 2 0,-1-1 16,-8-3-64,12 0-112,-3 2 144,-2 2-32,-6-4-16,7 4 16,4-4-112,-4 4 128,0-4 32,-1 0 48,1 0 49,4 0-257,-4 0 224,1-2 80,0 0 16,0 0 16,3 2-336,0-1 368,-4-4-96,2-6-240,-1 9-560,3 2 528,0-11-1392,-3 7-834,-2-9-319,2 1-848,3 12 3393,0 0 0</inkml:trace>
  <inkml:trace contextRef="#ctx0" brushRef="#br1" timeOffset="120273">9941 9977 960,'0'0'0,"0"0"0,-3-2 240,1 2 64,-1 0 48,-2 0 17,5 0-369,-5 0 368,2 0-16,-10 6-48,9-2 16,4-4-320,-11 5 304,6 10-16,-7-13 17,9 14 47,-2-11-32,5-5-320,-12 14 320,12-10-64,-4 14-80,0-7-16,4-11-160,0 15 96,0 0-32,0-2 0,2 1-32,-2-14-32,4 13 32,0-2 0,8 3-16,-7 0-32,-5-14 16,14 13 16,-9 0-32,14-8 32,-6 8 16,-13-13-32,16 4 64,2-1 81,5 2 47,1 0 48,-24-5-240,30 1 256,3-1-16,1-1-48,0-4 16,-34 5-208,33-17 192,-3 13 0,-3-9 16,-1 7 1,-26 6-209,22-15 256,-3 9 64,-4-12 48,-2 12 32,-13 6-400,5-17 416,0-1-16,-3 1-47,-2-4-49,0 21-304,-3-20 208,-12-4-48,3-1-64,-2 2-32,14 23-64,-19-29 48,-1 1-48,-2 0-32,-5 5-16,27 23 48,-28-18-80,-2 13-16,-1 2 48,0 3-32,31 0 80,-32 5-288,-1 14-240,2-1-401,1 6-640,30-24 1569,-27 26-2065,3 0-320,1-2-976,23-24 3361</inkml:trace>
  <inkml:trace contextRef="#ctx0" brushRef="#br1" timeOffset="121492">11104 9857 1552,'0'0'0,"-4"0"576,-1 12 49,5-12-625,-14 13 672,12 0 112,-3 0 1,-8 3-81,13-16-704,-4 15 544,-11 3-207,2-1-113,0-1-80,13-16-144,-16 20 128,-1-3 0,-6 2-64,2 0 0,21-19-64,-23 17 48,0 0-48,1 1 48,0-3-16,22-15-32,-22 15 16,3 1 16,1-3-32,3 2 32,15-15-32,-11 13 32,7-9 144,1 19 160,3-11 176,0-12-512,0 13 497,3 2-1282,-3-15-4769,0 0 5554</inkml:trace>
  <inkml:trace contextRef="#ctx0" brushRef="#br1" timeOffset="118721">8702 9893 1376,'0'0'0,"-3"-4"368,3 4-368,-4-6 384,2-8 49,-1 13 63,3-3-16,0 4-480,-3-2 480,3 1-79,0-1-129,0 2-112,0 0-160,0 0 48,3 5 0,2 7 16,6-12 0,-11 0-64,5 4 80,9 0 16,-11 9 48,14-11 80,-17-2-224,13 4 272,0 1-48,2 0-32,0-2-64,-15-3-128,14 6 112,1 5-47,-2-7-17,0 9-32,-13-13-16,12 4 32,1 11-32,-1-10 0,0 10 16,-12-15-16,13 11-16,-1 2 0,0 1 16,-1 3-16,-11-17 16,13 17 16,-2-1-16,1 1-16,2-2 16,-1-3 0,-13-12 0,14 15 16,3-3 0,0-7-16,3 6 0,-20-11 0,19 4 0,2-2 0,-4 1 32,2 0 0,-19-3-32,16 0 64,-3 3 32,-2-3 16,-5 0 64,-6 0-176,11 0 176,-9 0 0,0 0 32,-1 0 48,-1 0-256,0 0 240,0 0-16,-3 0-32,-1 0-95,4 0-97,-4 0 96,-9 3-64,10 0 0,-1-3 0,4 0-32,-5 2 16,-6 2 16,11-2-32,-4-2 32,4 0-32,0 4 32,-3-1 16,3-3 64,0 2 32,0-2-144,0 5 176,0-2-48,0-3-48,1 0-128,-1 0 48,4 4-256,-1-4-368,0 0-465,-1 0-464,-2 0 1553,3 0-1808,-1 0 159,-2 0-768,0 0 2417</inkml:trace>
  <inkml:trace contextRef="#ctx0" brushRef="#br1" timeOffset="103917">5077 9915 1680,'0'0'0,"-1"-4"753,1 4-753,-6-6 816,-7 0-48,10 2-79,-1 2-113,4 2-576,-5 0 384,1 4-160,0 7-128,-2 1-64,6-12-32,-1 17 16,-3-3 0,4-1 0,2 4-16,-2-17 0,3 13 32,14 0-16,-4 2 16,0-2 0,-13-13-32,15 5 32,2 12 0,0-12-16,4 8 16,-21-13-32,22 5 0,-2 12 0,3-4 16,-2-9-32,-21-4 16,25 18 0,-4-14 0,4 15-16,-4-8 16,4 2-16,-25-13 16,23 14-32,0-1 16,1 0 0,-1-1 0,-23-12 16,21 14-16,-3 1 0,-1-1 0,-6-2 16,-11-12 0,6 4 80,5 8 64,-9-8 65,-1-4 63,-1 0-272,1 1 288,1-1 32,-2 0 16,0 0-336,0 0 384,0 0-384,0 0 336,0 0-31,-3 0-81,0 0-32,3 0-192,-5-1 144,2-3-32,0 1-16,-1 2-32,4 1-64,-4-2 80,-2 0 16,3 0 32,-2 2 16,5 0-144,-3-2 176,-1 1 0,1-1-32,0-1-48,3 3-96,0-3-192,0 1-432,0-2-721,0-8-688,0 12 2033,0-3-2401,0-3-1024,0 6 3425</inkml:trace>
  <inkml:trace contextRef="#ctx0" brushRef="#br1" timeOffset="104171">5454 9931 2032,'0'0'0,"0"0"0,0-3 705,0-3 31,-2-8 48,-2 13 17,4 1-801,0-5 752,-3 2-112,-2 3-239,2 0-193,3 0-208,-17 17 96,5-2-64,-3 6 0,-1 2 16,16-23-48,-19 28 16,1-2-16,-3 4 16,-1 1-64,22-31 48,-23 31 0,0-1 0,2-1 0,3-1-32,18-28 32,-16 27-32,10-1 32,-9-6 0,15-1 64,0-19-64,-2 17 240,-2-4 128,4 3 128,0-4-111,0-12-385,2 5-369,2 10-1552,10-12-2849,-14-3 4770</inkml:trace>
  <inkml:trace contextRef="#ctx0" brushRef="#br1" timeOffset="134186">12157 10062 2176,'0'0'0,"0"0"0,0-1 545,-3-1-65,3 0 48,0 2 32,0 0-560,0-1 545,0 1-33,0 0-176,0 0-80,0 0-256,0-1 112,0 1-64,0 0-16,0 2 0,0-2-32,2 4 48,0-4-16,4 3 48,-3-3 0,-3 0-80,12 0 64,-8 0 16,13 0-47,-4 0-1,-13 0-32,15 0 48,1-2-32,2-1 16,-2 0 16,-16 3-48,17-3 0,-1 1 32,-1 1-16,-2 0 0,-13 1-16,15 0 16,-2 0-16,1-1 0,0-1 0,-14 2 0,13-2 16,0 0 0,1 2 0,-1 0 0,-13 0-16,11 0 16,1 0-16,-6 0 16,9 0-16,-15 0 0,11 0 16,-4-2-16,8 2 16,-10 0-16,-5 0 0,14 0 32,-10 0 0,7 0 0,-6 2 32,-5-2-64,5 0 64,-1 4 16,1-4 16,-1 3 32,-4-3-128,3 0 128,0 0 0,-2 0 16,1 0 0,-2 0-144,2 0 144,-2 0 48,2-1 0,0 1-32,-2 0-160,2-2 193,-1 2-49,-1-2 0,1 0-48,-1 2-96,0 0 48,2-2-96,-1 0-176,3 2-337,-4 0 561,4 0-1024,-1 0-449,1 0-352,-1 0 241,-3 0 1584,4 4-2337,-4-4 2337</inkml:trace>
  <inkml:trace contextRef="#ctx0" brushRef="#br1" timeOffset="80332">999 10072 1024,'0'0'0,"0"-4"512,0 4-512,-2-4 801,-2 1 207,1-1 97,3 3-65,0 1-1040,0-1 896,0-3-191,0 3-177,0 0-112,0 1-416,0 0 320,0 0-112,0 0-80,0 0-15,0 0-113,0 0 64,0 0-32,1 0 0,6 0-32,-7 0 0,15 0 32,-10 2-16,10-2 0,-3 0 16,-12 0-32,13 4 0,2-4 32,3 2 0,0-2-32,-18 0 0,21 4 48,-1-1-32,-2-1-16,3 1 32,-21-3-32,18 3 16,-1 0-64,-2 1 48,-1-2 0,-14-2 0,13 3 0,-2 0 48,-4 0-16,8 1 32,-15-4-64,5 0 64,10 0 48,-9 0 16,7 0 32,-13 0-160,6 0 144,8-2 16,-10 0-16,9 0-16,-13 2-128,6-4 96,9 0 16,-10-1-16,8-1 16,-13 6-112,5-5 80,6 0 17,-7 1-33,2 0-32,-6 4-32,5-1 16,-2 0-32,-3 1-16,-3 0-16,3 0 48,-5 2-177,-8 11-239,11-11-320,-3 3-401,5-5 1137,-13 4-1680,10 8-449,-9-7 272,8-2 608,4-3 1249,-13 14-1504,13-14 1504</inkml:trace>
  <inkml:trace contextRef="#ctx0" brushRef="#br1" timeOffset="107556">6021 10143 880,'0'0'0,"0"0"0,0-2 96,0 1 0,0 1 64,0-6 64,0 6-224,0-2 240,0-3 80,2 3 17,-2-2 63,0 4-400,0-4 448,0-1 32,0 3 32,0-3-31,0 5-481,0-4 464,0-2-80,0 5-48,0-5-32,0 6-304,0-1 272,-3 0 1,3-1-1,0 0-80,0 2-192,0-1 96,0 0-32,0 1-48,0 0-48,0 0 32,0 0-16,0 0 0,1 2 0,2 2 0,-3-4 16,5 0 16,-1 2 0,1 2 16,1-1-32,-3-3 16,3 0-16,0 0 32,5 0-16,-11 0-16,3 2 16,3-2 0,0 0-32,6 0 32,-12 0-16,2 0-16,5 0 16,8 0 0,-11 0-16,-4 0 16,14 4 16,-8-4 0,11 0 0,-12 0-16,-5 0 0,17 0 32,-4 2-32,-8-2 16,11 0-32,-16 0 16,12 0 0,-6 0 16,10 0 16,-3 0 16,-13 0-48,6 0 48,8 0 16,-9 0 32,10 0-32,-15 0-64,5-1 64,7-2 16,-8-1-32,10 1 0,-14 3-48,4-5 80,1 0-64,9 2 16,-13-2 0,-1 5-32,6-3 16,-2 0-16,-1 1 16,-2 1-32,-1 1 16,1 0-32,-1 0 16,0 0 16,0 0 16,0 0-16,0 3 0,0 0 32,0 0 0,0-3-16,0 0-16,0 0 48,0 3 0,0 0 48,0-1 32,0-2-128,0 4 145,0-4 47,2 2-48,1-2-32,-3 0-112,5 0 0,-1 0-224,0 0-321,1 4-479,-5-4 1024,5 0-1553,-2 3-432,1-3-1232,-4 0 3217</inkml:trace>
  <inkml:trace contextRef="#ctx0" brushRef="#br1" timeOffset="152624">21511 10136 1216,'0'0'0,"0"0"0,-4-2 560,-11-2-79,3-1-33,7 0 16,5 5-464,-16-5 544,11 0-32,-9 2-63,10 1-145,4 2-304,-11 0 224,7 0-144,1 4-16,-2-3-32,5-1-32,-3 4 32,3 0 16,0-1 0,3 1 16,-3-4-64,5 2 96,6 1-32,-5-3 0,10 3 0,-16-3-64,15 0 48,0 0 32,3 0 0,3 0 32,-21 0-112,20 0 96,4-1-16,3-4 0,-2 1-32,-25 4-48,27-5 97,-3 1 15,2 0 32,-2 3 32,-24 1-176,23-4 112,0 0 48,-1-9 32,-2 11-48,-20 2-144,20-5 128,-4 1-48,-4 1-16,-6 0-48,-6 3-16,5-2 16,1 2-16,-4 0-48,0 0 48,-2 0 0,0 3 16,0 0 0,-4 1-48,4-4 32,-13 3 0,11 2 16,-12 0 16,11-2 16,3-3-48,-12 6 32,10-2-80,-4 1-288,4-1-304,2-4 640,-3 4-1025,3-1-271,-3 1-97,3-2 224,0-2 1169,-3 5-1888,3-5 1888</inkml:trace>
  <inkml:trace contextRef="#ctx0" brushRef="#br1" timeOffset="152679">21429 10418 1504,'0'0'0,"0"0"0,0 0 528,-3 0-95,0-2-65,3 2 0,0 0-368,0 0 320,0-2 0,3 1-32,2 1-64,-5 0-224,3 0 209,1 3-33,0-1 0,3 4-32,-7-6-144,12 4 176,-7 0 32,10 1 16,-2-1 16,-13-4-240,15 3 176,3-3-48,2 0-48,3 0-64,-23 0-16,23 0 32,3-1 32,0-2-32,0-2 48,-26 5-80,29-4 65,-1-1-1,-1-7-16,-2 11 64,-25 1-112,21-4 48,-2 2 64,-2-1-16,-4 2 64,-13 1-160,5-5 160,6 4 16,-9-2 32,0 0-32,-2 3 48,0 0-224,-4 0 160,0 0 0,-8 0-32,7 0-304,5 0 176,-17 0-1200,4 3-1201,-2 1-1489,15-4 3890,0 0 0</inkml:trace>
  <inkml:trace contextRef="#ctx0" brushRef="#br1" timeOffset="112619">6886 10120 976,'0'0'0,"-3"-2"112,-2-1 16,5 3-128,-11-1 176,11-3 32,-4 4 32,0 0 32,4 0-272,-6 0 225,-5 0-1,11 0 16,-5 0 16,5 0-256,-3 0 272,1 0 64,2 0 16,-3 2 1,3-2-353,0 3 368,0 0 0,1-3 16,3 0-48,-4 0-336,6 3 336,6-3-96,-5 4 1,8-4-65,-15 0-176,16 0 112,-1 0-16,4 0-32,4 0-16,-23 0-48,22 2 32,4 1 16,-4-3-48,4 3 16,-26-3-16,26 0 16,-2 0-32,0 3 32,0-3 48,-24 0-64,24 4 80,-1-4 48,2 0-32,-1 0 0,-24 0-96,22-2 112,0 0-16,0-1-16,-2-2 16,-20 5-96,19-1 64,-2-1-32,-3-2-32,-8 3 16,-6 1-16,13-2 16,-11 2 0,1 0 16,0 0-16,-3 0-16,1 3-16,1 1 32,-2-4 32,0 2 16,0-2-64,0 3 112,-3-3 16,0 3 17,0 0 15,3-3-160,-2 4 128,-2-3 16,2-1-80,-2 0-16,4 0-48,-3 4-16,1-4-80,2 0-224,-4 3-353,4-3 673,0 0-1072,0 0-449,0 0-288,0 0-1328,0 0 3137,0 0 0</inkml:trace>
  <inkml:trace contextRef="#ctx0" brushRef="#br1" timeOffset="105181">3342 10174 2128,'0'0'0,"0"0"817,0 0-817,-3 4 720,3-4-64,0 2-15,0 2-97,0-4-544,2 0 384,1 0-160,0 2-80,1-2-16,-4 0-128,3 0 112,0 3 33,1-3 31,-2 0 48,-2 0-224,5 0 320,-1-2 64,-1 1 32,0-1 16,-3 2-432,1-5 417,0 0-65,-1 2-112,0 0-304,0 3 64,-4-2-736,-8-1-1137,-16-15-3010,28 18 4883</inkml:trace>
  <inkml:trace contextRef="#ctx0" brushRef="#br1" timeOffset="135324">13248 10207 1392,'0'0'0,"0"-5"528,-2 0 97,-2-7 79,4 12-704,-2-3 800,-1 0 65,-1-2-17,2 4-160,2 1-688,-6-2 497,5 1-177,-3 1-128,1 0-80,3 0-112,-3 0 48,0 0-48,3 0 16,0 3-16,0-3 0,0 3 16,1 0 16,6 2 0,7-3 0,-14-2-32,13 3 16,0-3 0,3 0 0,2 0 16,-18 0-32,19 0 16,5 0 16,1-2-16,2-1 0,-27 3-16,28-5 0,1 0 16,-4 1 0,2 2 0,-27 2-16,26-4 16,-1 1-32,0 2 32,-2-1 0,-23 2-16,24 0 0,-3 0 0,1 0-32,-1 0 16,-21 0 16,21 5-16,1 0 32,-2-2-16,4 10 0,-24-13 0,24 2 0,0 3 0,4-1 16,-3 0-16,-25-4 0,27 2 32,2 1 16,-1-3-16,3 0 0,-31 0-32,30 3 48,-2-3-16,1 0 16,-3 0 16,-26 0-64,25-3 80,0 0 0,-6 2-32,-2-2 16,-17 3-64,15-2 48,-11 0 16,2 2 1,-1-2 31,-5 2-96,2-2 64,0 0 0,-2 1 16,0 0-16,0 1-64,0-1 32,0 1 16,-3 0-32,3 0 0,0 0-16,-3 0 32,0 0 32,3 0-16,0 0-32,0 0-16,-2 0-240,2 2-705,0 3-960,-4-3-512,2 4-896,2-6 3313,0 0 0</inkml:trace>
  <inkml:trace contextRef="#ctx0" brushRef="#br1" timeOffset="98668">2081 10228 928,'0'0'0,"0"-1"240,2-4 80,2-1 48,-4 6-368,4-4 385,-1-1-17,-2 4-32,2-3-48,-3 4-288,5-3 240,-2-1-32,-1 2-64,2 0-32,-4 2-112,2-2 80,3 0-32,-1 1-16,2 1 0,-6 0-32,12 0 0,-7 0 32,6 0-16,-4 0-16,9 0 32,-3 0-32,2 0 32,3 0 0,-18 0-32,16 0 16,0 0 16,2 0 0,-2-1 1,-16 1-33,18-1 32,0-1 0,-1 2-16,0 0 32,-17 0-48,15-2 0,-1 2 32,0 0-32,-1 0 0,-13 0 0,15 0-32,-2 0 0,2 0 16,-3 5 16,-12-5 0,12 2 0,1 4 16,-1-4 0,1 2 0,-1-4 16,1 2 0,2-2 0,1 0 16,-16 0-48,18 0 32,3 0-16,-2-1 16,2 0 0,-21 1-32,21-6 16,1 4-16,0-2 16,2 2 0,-24 2-16,22-5 0,-2 1 0,-3 1 16,-1 1 0,-16 2-16,12-1 16,1 1 16,-8 0-16,8 0-16,-13 0 0,5 0 0,10 0 0,-11 3 16,11-3 0,-15 0-16,5 3 32,10-3-32,-2 3 16,-2 0 16,-11-3-32,14 0 32,2 0 16,0 3 0,1-3 16,-17 0-64,18 0 64,-2 0-16,-1 0-16,3 0 16,-18 0-48,19 0 32,-2-1 0,-1-1-16,-3 0 0,-13 2-16,14-1 48,-8 0 32,0-1 80,-2 0 48,-4 2-208,5-1 224,-3-1 48,-2 1-47,0 0 15,0 1-240,-4-1 240,1-1-32,-8 2-48,11 0-288,0 0 128,-5 0-1041,0 3-1024,-6-1-1488,11-2 3553</inkml:trace>
  <inkml:trace contextRef="#ctx0" brushRef="#br1" timeOffset="134533">12215 10296 1712,'0'0'0,"0"-2"1009,0 0-161,2-3-160,-2 5-688,12-4 689,-7 2-49,7 2-80,-8 0-160,-4 0-400,6 0 177,0 0-97,6 3-48,-9 0-48,-3-3 16,6 3 32,0 1-16,6 0-16,-10-2 48,-2-2-48,5 6 16,2-5 0,-2 5 16,6-2-48,-11-4 16,5 3 0,1 1 32,7-1 0,-6 0 32,-7-3-64,15 0 112,0 0 0,1 0 32,3-2-32,-19 2-112,22-3 128,0-1 0,1 0-16,1 0 0,-24 4-112,24-7 96,1 1-16,-1 4 0,-3-2 0,-21 4-80,18-2 128,-3 2 32,-4 0 33,-6-2-81,-5 2-112,13 0-96,-9 0-529,2 0-671,1 2-497,-7-2 1793,5 4-1921,-1-1-864,-4-3 2785</inkml:trace>
  <inkml:trace contextRef="#ctx0" brushRef="#br1" timeOffset="80743">1033 10368 1040,'0'0'0,"0"0"0,-4-1 496,0-3 273,-1-1 255,5 0 161,0 5-1185,1-5 1280,4 0-127,-1 0-257,1 3-272,-5 2-624,4-1 385,1-2-177,-1-1-32,2 3-64,-6 1-112,12 0 128,-7 0-16,6 0-16,-5 0 0,-6 0-96,16 0 112,-2 0-32,1 0 32,1 0-32,-16 0-80,18 3 80,1-3 16,4 3-64,-2-3 16,-21 0-48,24 3 64,-1-1-64,0-2 32,2 4-16,-25-4-16,25 3 32,2-3 32,1 3 0,1-3 32,-29 0-96,26 0 80,-2 3 1,-6-1-17,0-2 0,-18 0-64,13 0 96,0 0 16,-7 0-16,7 0 32,-13 0-128,5 0 128,-1 0-16,7 0 64,-9 0-48,-2 0-128,4 0 192,-3-1 16,3 0-16,-1-2-48,-3 3-144,5-3 112,-2-2-112,-1 1-304,0 1-368,-2 3 672,3-5-1393,-3 5 1393,1-1-2417,1-1-656,-2 1 768,0 1-208,0 0 2513,0 0 0</inkml:trace>
  <inkml:trace contextRef="#ctx0" brushRef="#br1" timeOffset="113495">7078 10383 1504,'0'0'0,"0"0"0,0-1 464,-2 0 1,2-2-33,0 1 16,0 2-448,0 0 448,0-2-16,0 2-79,1 0-81,-1 0-272,5-1 224,-1 1-48,2-1 0,6-1 0,-12 2-176,4-2 208,12 1-16,-2-1 0,1-4-16,-15 6-176,15-4 96,0 0 16,3-1-31,1 2-33,-19 3-48,19-1 64,-3-1-32,1 2-16,-4 0-16,-13 0 0,13 0 0,-1 3 0,-6 0-16,9 2-16,-15-5 32,5 12-32,8-9 0,-8 12 32,0-2-16,-5-13 16,4 11-32,-1 2 16,-2 0 0,1-9 0,-2-4 16,0 20 48,0-16-48,0 12-64,0-12-1,0-4 65,-3 15-48,0-10 0,-1 8 144,-1-8-48,5-5-48,-13 4 81,8 0 63,-10 8-64,4-9 48,11-3-128,-12 12 128,1-9-16,-3 11 16,11-12-16,3-2-112,-18 5 64,13-2 0,-9 0-32,9-1 0,5-2-32,-12 4 0,9-4 16,1 0 0,-1 0-16,3 0 0,0 0 16,0 0-64,0 0 64,0 0-16,3 0-16,0 0 16,3-2 16,-2 0-32,-4 2 16,4-4 16,9 3-48,-10-2 48,10-2 0,-13 5-16,3-2 0,10-2 16,-9 0 0,11-1-16,-15 5 0,6-4 16,10 2-16,-4 2-16,2-4 16,-14 4 0,13-4-32,0-1 32,1 2-16,1 2-32,-15 1 48,14-2-16,0 2 0,-3 0-16,-6 0 16,-5 0 16,17 13-96,-12-9 32,-1 13 16,0-3-16,-4-14 64,5 13 16,-3 1-32,-1 1 16,-1 1-32,0-16 32,0 16-48,-3 2 32,-2-2 16,-10 0 0,15-16 0,-3 16 16,-14 2-16,6 0-48,-3 0 48,14-18 0,-14 18-16,-1-5 32,1 2-32,-1-2 0,15-13 16,-11 5-16,-2-2-16,9 10 32,-8-13 0,12 0 0,-3 2 0,-2 3 64,2-2 16,-10 1 48,13-4-128,0 0 160,-4 0 0,2-2 48,-4-1-32,6 3-176,-2-7 176,-1-4 0,0 7-32,0-1 0,3 5-144,0-12 129,0 8-1,-4-14-80,4 12 16,0 6-64,0-14 48,0 9 16,2-9 0,3 12-32,-5 2-32,5-12 0,-4 7 32,5 1 16,-4-8 16,-2 12-64,4-3 32,-2 1 32,-2 1 0,3-1-48,-3 2-16,2 0-96,2 0-208,0 0-305,-1 0-383,-3 0 992,5 0-1409,1 0-255,-1 0-65,9 0-704,-14 0 2433,0 0 0</inkml:trace>
  <inkml:trace contextRef="#ctx0" brushRef="#br1" timeOffset="147897">19611 10388 576,'0'0'0,"2"-5"160,-2 5-160,5-13 208,-1 9 64,1-3 48,-4 3 48,-1 4-368,0-3 353,0 2-49,0 0 0,0-1-64,0 2-240,0-2 192,0 1-48,2 1-16,-2 0-32,0 0-96,2 0 128,-1 0 16,2 0-16,1 0 0,-4 0-128,7 0 112,-2 0 1,7 3-33,-8-3-16,-4 0-64,17 0 48,-4 0-80,1 0 0,5-2 112,-19 2-80,18-1 80,-1 1 48,2 0 16,-4 0-144,-15 0 0,16 0 32,0 0-16,-2 0 0,0 0 16,-14 0-32,4 0 16,2 3 0,-1 0-32,-3 1 0,-2-4 16,1 15-16,-1-11-16,0 11 32,0-3-32,0-12 32,-2 4-16,2 13 16,-3-4 0,0-8 0,3-5 0,0 16 16,-5-12 32,1 11 0,0-11 48,4-4-96,-15 17 112,11-14 0,-17 10-32,7-9-16,14-4-64,-18 2 80,-1 3-144,2-1 16,-1 0-48,18-4 96,-17 5-32,2-1 112,1 1-16,2 0 16,12-5-80,-5 0-16,-8 2 16,10-2 0,-1 3 32,4-3-32,-5 3-16,2-3-32,3 0 32,0 0 16,3 0 16,3 0-32,9 0 16,-9-3-32,-6 3 32,16-1-16,-4-1-64,1 0 32,0-3 16,-13 5 32,11-12 80,3 10 96,1-4-16,0 5-32,-15 1-128,15-1 0,2-1 16,-1 0-32,-1 1 32,-15 1-16,15-1-16,-2 0 32,-1 1 16,-6 0-64,-6 0 32,13 0 0,-8 2-16,0 3-16,0-1 64,-5-4-32,6 15-32,-2-12 0,-1 10 0,-2-8-16,-1-5 48,0 13 0,0-9-32,-2 12 32,-2-11-16,4-5 16,-2 18-48,-1 0 32,-2-2-16,-6 2 0,11-18 32,-5 15-32,-11-4 0,11 1 0,-14-7 32,19-5 0,-13 17-32,-1-5 48,0-7-32,2 11 48,12-16-32,-13 3 32,0 0-16,-1 0 96,2-3-208,12 0 96,-12 3-48,8 0 16,-13 1-80,13 0 256,4-4-144,-15 4 96,10-4 32,-8 0 0,10 0-64,3 0-64,-2 0 96,-2-2 16,2-2 32,2 0 0,0 4-144,0-1 112,0-2-31,0 2 31,1-5-32,-1 6-80,3-13 80,1 11-16,1-11-16,-1 8 16,-4 5-64,5-6 64,0-6-64,2 9 0,-2-1-48,-5 4 48,7-3-32,-3-2 32,0 2 16,1 1 176,-5 2-192,6-2 224,6 1-16,-9 1 112,2 0-272,-5 0-48,14 0-32,-8 0-224,11 0-512,-2 3-449,-15-3 1217,16 2-1505,1 1-111,1 1 431,2-4-223,-20 0 1408,0 0 0</inkml:trace>
  <inkml:trace contextRef="#ctx0" brushRef="#br1" timeOffset="140971">13697 10546 464,'0'0'0,"-4"-4"528,-1-1-240,5 5-288,-12-12 352,10 10 48,2-3 33,0 1-17,0 4-416,0-5 400,0 0-16,0 2 0,1-2-15,-1 5-369,1-5 320,1 3-112,0 0-48,-1 1-16,-1 1-144,3-2 96,0 1 0,-2-1-64,2 2-16,-3 0-16,4 0 16,1 0 0,0 0 0,6 0 0,-11 0-16,4 0 0,10 0 0,-2 0 0,4 0 0,-16 0 0,19 0 16,0 0 48,0 0-32,0-2 16,-19 2-48,18-1 32,-2 1-32,-1 0-32,-10 5 32,-5-5 0,14 11-160,-10-8 16,1 9 32,-2-9 0,-3-3 112,1 5 16,-1 9 0,0-11 16,-2 13 16,2-16-48,-5 13 48,-8 0-32,9 1-16,1-1 16,3-13-16,-14 13 32,11-1 16,-9 1 48,9-1-16,3-12-80,-4 12 80,-8 1 0,12-9-32,-4 0 16,4-4-64,-6 11 48,-5-11 0,11 4 0,-4-1 48,4-3-96,-5 4 96,1-4 32,-1 0 0,2 0-47,3 0-81,-2-2 96,2 0-32,-3-1-32,3-1 0,0 4-32,0-2 32,0-2-32,0 2 0,0 0 16,0 2-16,0-1-32,1-1 16,1 2-16,-1 0 32,-1 0 0,3-2 0,1 2-32,1 0 16,1-2 0,-6 2 16,12 0 0,-9-2 0,4-1 16,5-1-16,-12 4 0,4-2 0,10 1 0,-3-2 0,-5 1-16,-6 2 16,15-3-16,-3 2 0,-6-1 16,9 2-16,-15 0 16,5 0-48,10 0 0,-9 12-17,8-9-31,-14-3 96,4 12-32,1 0 0,-3 0 0,0 2 48,-2-14-16,2 17-16,-2 1-16,0 1 16,0 0-64,0-19 80,-4 22-32,2-1 0,-3 0 0,1 1 32,4-22 0,-5 22-64,-8-1 48,10-3-16,-9-1 48,12-17-16,-4 13 0,-11-2 0,10-8 48,-8 1-16,13-4-32,-4 3 80,-11 1-16,10-2 64,-12-2 16,17 0-144,-11 0 129,-1 0 31,-1 0-64,0-4 16,13 4-112,-14-5 112,2 1-16,8 0 48,-11-3 16,15 7-160,-3-11 160,1 6 16,-4-10-48,4 10 0,2 5-128,0-16 160,0-2 0,0 6 16,1-1-32,-1 13-144,5-13-112,6 8-768,-4-13-1169,8 6-2337,-15 12 4386,0 0 0</inkml:trace>
  <inkml:trace contextRef="#ctx0" brushRef="#br1" timeOffset="101684">2599 10509 544,'0'0'0,"-12"0"288,12 0-288,-3 0 256,0 0-16,-2 3 0,5-3-32,0 0-208,0 0 160,0 0-32,0 4-32,2-2 33,-2-2-129,3 3 160,2 0 64,-1-3 48,0 0 0,-4 0-272,5 0 320,6 0 16,-5-1-32,8-3 1,-14 4-305,6-5 256,10-7-48,-2 11-64,-1-4-64,-13 5-80,15-3 48,-1 1-48,1 1 0,0 1-32,-15 0 32,13 0-32,2 0 32,0 0 0,0 4 0,-15-4 0,13 5 32,-2 0-16,3-1-16,-9 0 16,-5-4-16,11 13 0,-8-9 0,0 7-16,-1-6 0,-2-5 16,0 13 48,-3-2 0,-2-5 0,-11 11 0,16-17-48,-14 12 32,1 3 48,-3 2-64,-1-4 0,17-13-16,-16 14-16,-1-1 0,1-7 64,3 11-16,13-17-32,-13 12 16,9-9-48,-9 10 32,10-10 0,3-3 0,-4 3 0,-2 1 0,4 0 0,-1-2 0,3-2 0,0 0 16,0 0 0,0 4 32,0-4-16,0 0-32,3 0 48,1-2-16,2 0-32,0 0 16,-6 2-16,12-6 0,-9 5 0,3-2 0,5 2 0,-11 1 0,4-2-32,2 0 0,-1 0 48,8-1-16,-13 3 0,4-2 0,8-1 32,-8 1-64,11-1 48,-15 3-16,6-2 16,9-3 0,-10 2 16,10 1-32,-15 2 0,7-2 0,8 2 16,-3 0-32,0 0 16,-12 0 0,7 0-16,7 0-32,-7 4 32,7-1 0,-14-3 16,4 12-32,9-9 0,-8 12 32,8-10-64,-13-5 64,6 15-16,6-1-16,-7-2 0,7 6 0,-12-18 32,2 16-48,3 4 48,-1-1-64,0-2 16,-4-17 48,0 22-64,0-5 32,0 1 16,0-1-16,0-17 32,-4 15 0,0 1-48,-11 4 0,11-1 32,4-19 16,-15 20-32,4-7 32,-4 4-16,2-3-16,13-14 32,-13 18-16,-2 1-16,2-4 32,8-2 32,5-13-32,-16 3 16,12 0 48,-9 0 0,9-3 64,4 0-128,-13 0 240,10 0 32,-9-2 96,8-14-16,4 16-352,-14-13 305,10-6-1,-11-1-48,11 3-32,4 17-224,-14-18 176,12-1 32,-3-3-64,1-1 80,4 23-224,-4-23 224,4-1-80,0 1 33,0 3-33,0 20-144,0-16 128,4 11-336,0-12-1041,1 15-1520,-5 2 2769,13-5-4034,-13 5 4034</inkml:trace>
  <inkml:trace contextRef="#ctx0" brushRef="#br1" timeOffset="187239">7401 12636 1168,'0'0'0,"0"0"0,-3-5 400,-1-7-32,0 8 49,0-1 31,4 5-448,-5-4 448,1-1 32,0 4-16,2-1-47,2 2-417,-3 0 304,3 0-144,-3 0-48,3 5-96,0-5-16,0 14 16,0-8 48,5 13 0,-2-4-16,-3-15-48,14 16 64,-2 1 0,1 1-32,4-2 48,-17-16-80,20 18 64,6-2-48,4 1 64,1-3-32,-31-14-48,34 14 48,-2 1-64,0-2-48,1 0 32,-33-13 32,33 15-64,-5 0 96,-3 3 0,-6-2-16,-19-16-16,15 18 16,-10-4 16,-1 1 16,0-1 16,-4-14-64,0 11 96,0 2 16,0 1 16,-4-11-16,4-3-112,-4 15 144,-1-12-31,1 8 15,-1-7-16,5-4-112,-4 2 160,0 2 0,2-4 16,2 0 32,0 0-208,0 0 256,0 0 64,0 0 16,0-2 33,0 2-369,0-2 320,0 0-112,1-2-208,0 1-400,-1 3 400,4-5-929,-3-1-527,2-6-305,-1 7 16,-2 5 1745,2-5-2689,-2 5 2689</inkml:trace>
  <inkml:trace contextRef="#ctx0" brushRef="#br1" timeOffset="187336">7777 12584 1744,'0'0'0,"-12"-13"400,12 13-400,-3-4 449,-12-11 15,12 13 80,-9-1-48,12 3-496,-3-2 417,-9 2-161,10 0-144,-11 12-16,13-12-96,-2 5 48,-11 14-16,8-3 32,-10 3 16,15-19-80,-5 21 112,-11 1 0,12-1 0,-12 2-16,16-23-96,-5 19 64,-12 4-16,14-1 0,-15-2 0,18-20-48,-13 17 96,2 0-96,-1 1 48,1-2-48,11-16 0,-12 15 0,-2 0 96,2-4-32,8 1 16,4-12-80,-15 12 80,11-8 32,-1 11 81,0-10-17,5-5-176,-2 11 256,2-7 32,0-1 80,6 2 0,-6-5-368,15 12 48,2-12-736,1 0-977,-3 0-416,-15 0 2081,22-4-3137,-22 4 3137</inkml:trace>
  <inkml:trace contextRef="#ctx0" brushRef="#br1" timeOffset="187402">7906 12335 1328,'0'0'0,"0"-2"256,0 1 64,0 1-320,0-2 369,0 1 15,0-1 0,2 1 0,-2 1-384,2-1 384,1-1 16,0-4 17,1 0-65,-4 6-352,3-12 288,2 9-96,0-1-16,-2-1-96,-3 5-80,5-6 96,1 2-16,0 0-48,-1-1 64,-5 5-96,4-3 64,-1 0-32,3 1 48,0-2-80,-6 4 0,5-2 16,0 0 32,1 0-32,0 2 0,-6 0-16,6-1-32,0 1 16,6 0 16,-9 0-32,-3 0 32,4 3 16,2 1-32,-1 1 0,2-2 16,-7-3 0,6 3 32,-1-1-48,1 2 16,0 0-16,-6-4 16,7 4 0,-1 8 16,-1-9-32,7 1 0,-12-4 16,3 14-32,3-11 16,0 2-16,-2 6 16,-4-11 16,4 4-32,2-1 64,-5 11 0,1-11 0,-2-3-32,2 13 32,0-8-32,-1-1 16,-1 8-32,0-12 16,0 3 0,-3 0 32,-1 1-32,3 0 80,1-4-80,-6 6 32,-5 5 0,8-7 16,-2-2-48,5-2 0,-12 3 64,10 0 0,-3 0-48,-7 0 33,12-3-49,0 0 32,-3 0-16,-1 0 16,0 0-48,4 0 16,-4 0-16,1 3-48,1 0 31,-3 0 1,5-3 32,-4 4-64,0 1 32,2-1 16,-1 8 0,3-12 16,0 0 16,0 3 16,0 0-16,2 2 0,-2-5-16,2 3 0,3 0 16,-1-1 0,1-2-16,-5 0 0,4 0 32,2 0-16,1 0 33,4 3-17,-11-3-32,4 0 0,1 0 16,1 3-16,5-3 32,-11 0-32,5 0 16,-1 4 0,2-2 0,1 1-32,-7-3 16,5 3-16,1 2-80,-1-1-1,-1 8 17,-4-12 80,4 3-32,1 1 16,-1 9 48,-1-10-32,0 9 0,-3-12 0,3 3 0,1 10 0,-4-11-16,1 1 48,-1-3-32,2 5 16,-2-1 0,0 0 16,0 1-48,0-5 16,-3 4 16,-14 1 65,4 8-1,13-13-80,-15 3 64,15-3-64,-15 12 80,-4-8-80,0 14 32,-1-7-32,20-11 0,-19 14-16,-1 0 0,4-2 16,1 0 0,15-12 0,-13 4 32,2 9-16,6-9-16,-7-1 32,12-3-32,-3 5 0,0-2 32,0-3 80,0 0 0,3 0-112,-2 0 192,-2 0 48,4-5-32,-2 1-16,2 4-192,0-12 176,0 8-48,-4-10-80,4 10 48,0 4-96,0-14 16,2 9 0,1-10 48,2 3-32,-5 12-32,3-4 48,10-8 0,-9 9-48,8 0 32,-12 3-32,8-2 16,6 2 0,-1 0-352,0 12-1104,-13-12 1440,5 0-2273,15 15-1521,-20-15 3794</inkml:trace>
  <inkml:trace contextRef="#ctx0" brushRef="#br1" timeOffset="187457">7599 13679 1072,'0'0'0,"0"0"0,-4-1 240,-2-1 80,-5-1 96,11 1 113,0 2-529,-3-5 592,3 2 64,-3-1-15,3-1-65,0 5-576,-2-1 464,2 0-80,0 1-96,0 0-80,0 0-208,0 0 128,0 2-96,0 2 1,-3-2-33,3 11 0,0-11 48,0 10-48,0-8 0,0 11 16,0-10-16,0 11-16,1-5 16,-1-11 0,4 13-16,-1-1 0,2-8 32,-1 12-48,-4-16 32,5 5 0,-1 10 0,0-11-129,9 9 33,-13-13 96,4 4-96,9-1 0,-7 1 96,9 0 16,-15-4-16,6 5 16,9-3 0,-11 1 16,11-3-32,-3 4 16,-6-4-16,10 2 32,-10-2 32,10 0 32,-10 0 17,11-1-33,-6 0 0,-11 1-80,6-2 112,10 0-48,-2-2 96,-2-2 80,3 0 0,-2-9-16,3 11 0,1-9-128,-17 13-96,14-13 112,3 0 16,-4 1-16,-1-2 32,-12 14-144,11-13 128,0 0 17,-3-1 15,5-1-32,-13 15-128,4-15 144,1 0 16,-3 9-64,0-9 32,-2 15-128,0-4 112,-3-2 0,-1 2-48,-13-8 0,17 12-64,-11-1 16,-4-11 0,0 7 16,-3-7-16,18 12-16,-18-4 32,1-1-16,-4 1-16,6 1 16,15 3-16,-17-3 0,2 3-16,-3 0 0,0 0 0,18 0 16,-18 3 0,0-3 0,0 3 0,1 0-16,17-3 16,-15 3-32,0 0 32,3 1-32,0 10 32,12-14 0,-4 3 0,-10 1-48,11-1 32,-1 0-48,4-3 64,-4 4-112,-1 8 0,3-7 0,2 10 0,0-15 112,0 12-80,0-1 32,0-7 16,0 14-32,0-18 64,5 13-80,0 2 16,-1-1 0,2-1-16,-6-13 80,13 13-32,-8-1-32,8 1 16,0 0 16,-13-13 32,15 13-145,1 1 33,1-3 0,-1-6-32,-16-5 144,13 11 16,2-7 16,-3-2-16,-6 1 64,-6-3-80,15 0 64,-11 0 0,10 0 80,-9-2-31,-5 2-113,13-5 112,-9-7 0,9 6 144,-9-9-32,-4 15-224,13-11 240,-7-1-16,6-5-160,-7 4-16,-5 13-48,12-15 0,-8 1 16,9 1-32,-9 2 32,-4 11-16,4-5 16,8-6-48,-10 7 32,0 0-96,-2 4 96,5-2-112,-3 1-32,-1 1-112,0 3 48,-1-3 208,0 4-208,2 11 48,-2-10 32,2 13-1,-2-18 129,1 16-112,-1 0-16,0 0 0,2 3-96,-2-19 224,0 20-192,0 2 16,2 3 32,-2 0 96,0-25 48,2 32-64,0-3-16,0 2 16,2-3 48,-4-28 16,2 25-32,1-2 32,-1-2-32,-1-3-16,-1-18 48,1 22-32,-1-5-16,2 1 16,-2-3 32,0-15 0,0 13-16,0-1 0,0 0 32,0-8 0,0-4-16,0 12 32,0-12 96,2 0 32,1 0 16,-3 0-176,4 0 192,0 0 48,3 0-16,-2-4 0,-5 4-224,11-11 256,-5 6 1,0-6 15,-1 7 0,-5 4-272,13-5 240,-8 1-192,6-2-592,3 3-1313,-14 3 1857,0-18-2929,11 7-817,-11 11 3746</inkml:trace>
  <inkml:trace contextRef="#ctx0" brushRef="#br1" timeOffset="161982">3066 12796 1984,'0'0'0,"0"-1"513,0 1-49,1 0-64,-1 0-400,4 0 368,1 1 32,0 5 17,-1 7-49,-4-13-368,5 4 304,8 11-176,-9-10-80,2 11-32,-6-16-16,15 12 0,-9-8 192,9 13-16,-2-4-32,-13-13-144,14 13 112,0 2-32,4 2-16,1 3-32,-19-20-32,21 20 48,-1 4-32,-1 3-16,0 0 16,-19-27-16,15 26 0,1 1 0,-1-2 0,-2 0 0,-13-25 0,13 25 0,-7 0 32,9-5-32,-10-1 32,-5-19-32,5 16 32,1-1-16,-1-3 80,-1-8-15,-4-4-81,3 12 96,0-12 16,-1 3 64,-1-3 96,-1 0-272,3 0 336,-2 0 64,2 0 16,2 0 1,-5 0-417,3-3 384,0 0-64,-1-9-128,2 11-224,-4 1 32,1-6-416,0-9-465,-1 9-511,0-10-337,0 16 1729,-2-5-1825,-33-33-96,35 34 449,0 4 1472</inkml:trace>
  <inkml:trace contextRef="#ctx0" brushRef="#br1" timeOffset="162066">3404 12888 1360,'0'0'0,"-4"-2"640,0 2-79,4 0-561,-12 0 464,12 0 16,-3 0-16,0 4-47,3-4-417,-3 4 352,1 7-64,-3-7-32,0 14 0,5-18-256,-13 13 224,9 2 0,-8 3-32,7 1-16,5-19-176,-17 24 160,2 1-47,-3 3-33,1 0 0,17-28-80,-21 26 48,3 2 0,-2-3-16,5 1 16,15-26-48,-15 22 64,1 0 16,10-4 64,-9 2 48,13-20-192,-4 15 160,4-11 48,0 8 32,0-12 32,0 0-272,4 3 272,1-3-192,9 0-640,-2 0-912,-12 0 1472,11-2-2209,0-2-1441,-11 4 3650</inkml:trace>
  <inkml:trace contextRef="#ctx0" brushRef="#br1" timeOffset="162102">3565 12537 1552,'0'0'0,"0"-2"352,0-2 17,0 4-369,1-6 416,3 3 0,-3 1 48,-1 2-464,0-2 464,2-2-79,2 2-65,0 0-96,1-1 0,-5 3-224,5-3 224,2-2 0,4 2 0,-6 0-80,-5 3-144,5-2 112,8-1-32,-7-2 0,6 2-32,-12 3-48,5-2 48,2 1-16,4 0-32,-7-1 0,-4 2 0,5 0 0,1 0 0,7 0 48,-10 4-64,-3-4 16,6 5-32,0 0 32,-1-1-16,-2 9 32,-3-13-16,4 3 0,-3 1 0,2 9 80,-1-9-80,-2-4 0,3 11 16,-1-6-16,0 12-48,1-6 80,-3-11-32,1 12 0,1-7 16,0 8 0,-2-10 0,0-3-16,0 4 97,0 9-17,0-13 48,-4 4 32,4-4-160,-2 4 144,-11 1-16,9-1 32,-12 0-64,16-4-96,-15 5 48,2-1 32,0 0-80,-1-2 32,14-2-32,-11 3-32,6 0 16,-10 0 32,12 0-80,3-3 64,-4 0-16,3 3 0,-3-1 0,4-2 96,0 0-80,0 0 96,0 0 16,0 0-32,0 0 16,0 0-96,2 0 96,1 0-48,4 0 48,5-3-64,-12 3-32,3-2 0,3-1 32,6 2 0,-9-1-48,-3 2 16,11-2 16,-5 1-32,-1 0-48,11-1 64,-16 2 0,6-1 16,11 0-16,-4 1 48,0-2-64,-13 2 16,13 0-48,3 0 32,1 0 32,1 0 0,-18 0-16,16 4 32,-1 0-32,0 9-16,-4-11 16,-11-2 0,6 13 16,7 0 32,-12-9-16,0 14 0,-1-18-32,0 13 16,0 0-16,-2 2 16,-12-1-32,14-14 16,-5 14 16,-11 0 32,5-2-304,-4 1 16,15-13 240,-15 14-208,-1-1-16,-1-2 272,1 2 16,16-13-64,-21 3 32,2 14 0,-2-13 16,2 1-32,19-5-16,-15 4 0,3-1 16,7 0 0,-9-3 0,14 0-16,-4 3 32,-7-3 0,11 0 16,-5 0-32,5 0-16,-4 0 64,0 0 0,0-1 0,4-1 32,0 2-96,-3-1 96,3 1-32,0-2 16,2-1-16,-2 3-64,3-4 64,3-1 0,6 3 17,-7-2 79,-5 4-160,13-2 128,-8 2 16,10-1-144,-10 1-464,-5 0 464,15 0-1137,-9 0-720,7 3-320,-7 2-944,-6-5 3121,0 0 0</inkml:trace>
  <inkml:trace contextRef="#ctx0" brushRef="#br1" timeOffset="162155">2826 13401 688,'0'0'0,"1"-3"128,1-1-64,-1-2 0,1 1 16,-1-8 0,-1 13-80,1-1 64,-1-4 16,0 2-16,2 0 16,-2 3-80,0-3 96,0 2 32,0-2 0,0 1 80,0-1 0,0 0 65,0 0 47,-3 2 16,3-2 48,-3 2 32,0 1 0,3 0 1,-2 0-49,-2-2-64,2 2-64,2 0-16,0 0-224,-4 0 192,4 0 16,0 3-16,0 0-31,0-3-161,0 0 128,0 3-64,0-3-16,2 3-32,-2-3-16,4 3 48,-4-3-48,5 3 32,7 0 16,-9-1-16,-3-2-32,11 0 32,-11 0-32,7 4 32,8-2-16,-1-2 0,-14 0-16,16 4 16,-16-4-16,18 0 32,-1 0 0,6 0 0,-1 0-16,-22 0-16,23 0 32,0 0-16,1 0 16,-1 0 0,-23 0-32,25-2 32,1 0-16,-1 2-16,3 0 16,-28 0-16,29 0 0,0 0 16,0 0 16,0 0-48,-29 0 16,28 0 0,-1 0-16,-3 4-32,2 0 0,-26-4 48,24 5-32,-5-1 32,-1 0 16,-3 9 16,-15-13-32,13 2 0,1 1-16,1 2 32,0-3-48,-15-2 32,15 4 16,1-4 0,1 3-16,-1-3 32,-16 0-32,17 0 48,-2 0 16,1 0 0,4 0-16,-20 0-48,19-5 64,1 1-16,2-1-16,-1-7 0,-21 12-32,20-3 16,2-2 0,-2-7 16,0 7-16,-20 5-16,18-4 32,0-8 0,-4 12-16,-1-2 16,-13 2-32,4-1 0,0 1 16,-1 0 16,-1 0-16,-2 0-16,0 0 48,0 0 0,0 3-32,0 0 32,0-3-48,-3 3 48,1-1 0,-2 3 64,1 0 32,3-5-144,-3 13 144,0-9 65,1 9-49,2-9-112,0-4-48,-4 13-288,4-9-577,0 8-672,-3-7-479,3-5 2016,-15 2-1745,12 10-656,3-12 2401</inkml:trace>
  <inkml:trace contextRef="#ctx0" brushRef="#br1" timeOffset="163894">4020 13503 992,'0'0'0,"0"0"384,0 0-384,0 0 400,0 0 97,1 0 79,1 0 48,-2 0-624,2-1 608,1-2-79,0 0-65,0-2-112,-3 5-352,5-5 304,-1-1-80,2 0-48,5 0-32,-11 6-144,6-12 112,5 7-48,-6-10 16,8 10-15,-13 5-65,6-16 48,10 2 0,-2 1-16,1-2 32,-15 15-64,14-19 80,4-2-32,-2-4 32,1-6 0,-17 31-80,19-28 112,0-4 16,-1 0 16,-1-1-16,-17 33-128,18-37 144,0 4 0,-1-8-16,-3 1-32,-14 40-96,15-39 96,-4-3-16,-5 5 0,-2 2 305,-2 3-17,-2 32-368,0-25 352,0 4-64,-5 6-304,-9 11-96,14 4 112,-4-4-48,-14 2 16,3 2-32,-2 4 48,17-4 16,-17 3 0,0 2-16,-1 6 48,0-7-16,18-4-16,-16 4-16,-1 11 32,2-11-32,4 9-64,11-13 80,-12 3-32,8 2-368,-1 6 15,1-7 273,4-4 112,0 3-400,0 2 320,0 8 16,1-9-240,-1-4 304,3 16-16,2-2 16,-1 1-16,0 4 0,-4-19 16,5 22 0,-1 0 0,2 0 0,-2 4 0,-4-26 0,5 24 0,1 4 0,-2 0 0,1 0 16,-5-28-16,5 28 16,-3-2-32,1 0 16,1 0 0,-4-26 0,4 29-16,-2-3 16,3 0-16,0-8 0,-5-18 16,5 18-16,7-6 48,-7 1-32,7-10 16,-12-3-16,4 12 0,8-9 0,-8 0 16,1 0 32,-5-3-48,11 4 32,-7-4 48,0 2-16,1-2-16,-5 0-48,6 0 96,0 0-16,-3 0 16,4 0 0,-7 0-96,4-1 96,0-2 16,1 0 16,-1 1 0,-4 2-128,5-3 161,-4 0-33,2 1 0,1-2 32,-4 4-160,4-6 128,0 1 0,2-7 16,6 7-16,-12 5-128,5-13 176,-1 7 64,7-9-48,-7 2-16,-4 13-176,5-15 176,1 0-64,0 2-31,-3 7 15,-3 6-96,2-15 64,1 10-16,-2-11-32,-1 14 0,0 2-16,0-5-16,0 4-80,0 1 48,0 0-48,0 0 96,0 0-97,0 2 65,0 2-64,0-4 32,0 0 64,-3 2-80,3 1-32,0 2 16,0 0 16,0-5 80,0 11-80,2-11 16,-1 14 16,2-12 0,-3-2 48,5 13-80,-1 0 0,2-9-16,-1 14 16,-5-18 80,7 13-64,-1-1 16,0 3 16,-2 0-16,-4-15 48,5 15-32,-1 2 0,-1-1 0,0-3 16,-3-13 16,5 15 0,-3-3-16,3-7 0,-1 11 16,-4-16 0,5 5 0,-1-1 16,2-1 48,0-3-16,-6 0-48,12 0 48,-7 0 16,12-1 0,-4-4 32,-13 5-96,16-14 96,-1 9-32,4-11 48,-3 3 16,-16 13-128,15-15 192,-2-3-32,-2-1 32,-5 2-64,-6 17-128,14-20 177,-10-3-17,9-2 0,-7-2-16,-6 27-144,3-28 80,2 4 0,-2 2-48,0 6-32,-3 16 0,2-12 0,-2 8-64,2 1 16,0 0-64,-2 3 112,1-1-256,-1 1 0,2 4-49,-2 15 65,0-19 240,0 15-144,0 4-16,1 2 32,1 0 32,-2-21 96,1 21-144,1 2 0,2-1-16,1-1 16,-5-21 144,11 17-112,-5-1 32,13-2 32,-3-11 48,-16-3 0,16 12 0,3-9 0,-1 0 16,1 0 0,-19-3-16,18 5 48,-1-5 64,3 0 32,1 0 96,-21 0-240,20-2 288,1-2-48,2-1-64,-1 0-384,-22 5 208,25-13-960,-4 7-977,1-7-752,-4 9-1089,-18 4 3778,0 0 0</inkml:trace>
  <inkml:trace contextRef="#ctx0" brushRef="#br1" timeOffset="189152">10751 12920 1024,'0'0'0,"-3"-4"256,-2 1 16,5 3-272,-5-5 320,1 0 33,0 0 15,-1 1-16,5 4-352,-4-8 336,0 3-48,-8-1-48,9 1-32,3 5-208,-5-5 224,-7 1-15,8-1 15,-8-1-32,12 6-192,-3-4 176,-9-1 16,10 1-32,-4 1-16,6 3-144,-3-5 144,-10 2 160,11 1-16,-3-3 1,5 5-289,-4-3 272,-1 0-192,-7 1 0,12 0-16,0 2-64,-3-1 48,-11-1 16,13-1 0,-12 2-48,9-3 16,4 4-32,-16-2 0,4 1 0,-1 1-16,10-2 16,3 2 0,-18-2 80,13 2 16,-9 0-16,10 0-32,4 0-48,-11 0 32,6 0-64,-8 0 32,9 4 32,4-4-32,-15 3 0,12 2 32,-10 0 32,11 6-272,2-11 208,-13 3-208,12 9-16,-5-7 16,2 12 224,4-17-16,-11 15 16,7 0 16,0 6-32,-8 1 32,12-22-32,-4 24 16,-9 2-16,10 2 32,-12-1-16,15-27-16,-5 26 16,-7 1-16,12-2 16,-4 1 16,4-26-32,-3 19 0,3 1 32,0-2-16,0 0 16,0-18-32,1 20 48,4-4-48,7 1 32,-8 0-32,-4-17 0,13 13-16,-1 5 32,-6-5 0,11 0-16,-17-13 0,5 14 0,8-10 32,-8 13-16,8-4 0,-13-13-16,5 12 16,7 0-16,-8-8 0,8 8 32,-12-12-32,5 3 48,8 1 64,-8 1 80,10-2 32,-15-3-224,13 0 272,0 0-16,2 0 17,1-1-1,-16 1-272,18-6 256,2-5-32,3 7-16,0-13-80,-23 17-128,24-12 128,1-3-32,2 0-16,-2 4-16,-25 11-64,25-12 64,-1 6-48,-5-5 0,-3 7-32,-16 4 16,6-3-16,7 2 48,-12-3-32,-1 3 16,0 1-16,-3 0 48,-14 5-32,1 11-640,16-16 624,-22 12-2497,-3 4-2802,25-16 5299</inkml:trace>
  <inkml:trace contextRef="#ctx0" brushRef="#br0" timeOffset="197605">11472 12883 1696,'0'0'0,"-3"-12"208,-1 8-48,4 4-160,-11-15 177,7 11-17,1-2 32,-12 1 0,15 5-192,-5-4 160,-10 2-48,13 2-48,-11 0-16,13 0-48,-2 11 32,-2-5 48,2 10 16,2-12 64,0-4-160,0 17 224,0-14 0,4 12 0,0-10-31,-4-5-193,13 12 160,-9-9-32,1 8-48,10-7-32,-15-4-48,3 13 48,10-2-48,-6 4 16,8 1 0,-15-16-16,15 23-32,0 4 32,4 7 16,1 10-16,-20-44 0,21 56 16,2 8-16,-3 4 16,-1 0 0,-19-68-16,17 65 16,-1-2-16,-3 0-16,0 0-16,-13-63 32,14 61-32,-8-2-144,9-5 0,-12-2 15,-3-52 161,7 51-176,5-3 96,-8 2-32,10-4 16,-14-46 96,4 41-64,11 1-32,-11-5 48,11-2-32,-15-35 80,4 35-96,8-5 32,-9-3-16,2-2 32,-5-25 48,3 21-32,-1 3 0,-2-8 48,-4 1 32,4-17-48,-4 21 48,-10-5 48,11 4-48,-1-5 48,4-15-96,-4 3 48,-1 11 0,2-14 0,0 5-16,3-5-32,0 2 48,0-2 16,0 4 32,0-4 16,0 0-112,0 2 144,3 1-48,1-3 1,2 0-1,-6 0-96,3 0 64,2 0 32,0 0-32,-1 0 0,-4 0-64,4 0 80,1-1-16,-2-1 48,0 2-32,-3 0-80,2 0 96,0-2 48,0-2-16,-1 3 32,-1 1-160,0-1 160,0-1-16,0 0 0,0 1 0,0 1-144,-3-1 128,3 0 0,-3 1-15,3 0 63,0 0-176,0 0 208,0 0-128,1-2-128,3 2-400,-4 0 448,4 0-1009,1 0-432,0 3-207,2-1-609,-7-2 2257,0 0 0</inkml:trace>
  <inkml:trace contextRef="#ctx0" brushRef="#br0" timeOffset="197672">12044 14214 1456,'0'0'0,"0"-4"336,0-11-32,0 15-304,0-12 305,0 6 95,2-7 96,3 8 80,-5 5-576,4-5 577,0-7-49,0 9-96,-1-1-144,-3 4-288,4-6 160,0 5-96,1 1-64,-2 3-32,-3-3 32,2 4 0,-1 10-48,0-9 16,-1 13-16,0-18 48,0 15-48,-12 5-16,8 2 0,-12 0 16,16-22 48,-14 22-48,-2-1-32,-2-3 16,-3 1-32,21-19 96,-24 22-80,-4-3 16,-1 11-16,-3-2 0,32-28 80,-32 30-80,2 1-32,-1-4 48,1-1 0,30-26 64,-28 26-64,2-4 16,3 0-16,2 0 16,21-22 48,-20 17-32,2-1 15,0-4 17,3-8 0,15-4 0,-15 17 33,11-13-1,-10 8 48,11-9 16,3-3-96,-3 4 96,-1-4 0,1 4 32,3-4 0,0 0-128,0 0 144,0 0 16,0 0-48,0-2 0,0 2-112,0-2 96,2 0 0,2 0 0,2-1 32,-6 3-128,6-4 176,5-2-16,-4 4 64,8-4-47,-15 6-177,5-6 208,12-6-16,-11 6 0,10-6-96,-16 12-96,12-6-48,-1-12-96,1 11-272,-1-12-177,-11 19 593,7-17-784,8 4-256,-9-1-97,11-3 0,-17 17 1137,3-17-848,14 0-368,-17 17 1216</inkml:trace>
  <inkml:trace contextRef="#ctx0" brushRef="#br0" timeOffset="197719">11903 14068 864,'0'0'0,"4"-13"128,11 8 48,-2-13 16,2 7 32,-15 11-224,12-14 240,-6-1 32,9 1 1,-15 14-273,4-11 256,-4 11-256,6-6 256,-1-9-48,-4 11-32,-1 4-176,0-13 128,0 9 0,-5 0-16,-6 2-16,7 0-16,4 2-80,-13 0 32,9 4-32,-12 7 16,2 3 0,14-14-16,-12 15 32,8 1 48,-11 0-32,11 0 0,4-16-48,-13 15 48,8 0-48,-7-1 16,9-10 16,3-4-32,-11 19-16,7-5 0,0-3 0,-8 2 0,12-13 16,-3 14 0,-9 0 16,7 2 0,-11 3 0,16-19-16,-15 21 0,-2 4 0,-5 1-32,-1 3 0,23-29 32,-28 28-48,0 0-16,-1 2 0,-4-3-16,33-27 80,-32 34-96,2 0-16,1-3 16,3 2 16,26-33 80,-21 30-80,1-6 32,3 1-16,1 0 16,16-25 48,-14 21-16,1 1 16,9-3 96,-8-6 16,12-13-112,-3 4 160,0 9 0,0-10 48,1 2 0,2-5-208,0 3 273,0-3-1,-4 0 80,4 0-16,0 0-336,0 0 384,0-1 32,0-5-31,0 2 31,0 4-416,0-12 256,2 9-384,1-2-993,-1-12-1184,-2 17 2305,5-6-3137,-5 6 3137</inkml:trace>
  <inkml:trace contextRef="#ctx0" brushRef="#br1" timeOffset="188344">9252 13007 1888,'0'0'0,"0"-2"673,2-2-33,2 2-32,-4 2-608,4 0 577,1 0-97,2 6-80,5 7-176,-12-13-224,3 4 96,1 13-16,0-4-32,-1 4 0,-3-17-48,2 20 32,0 1 32,-1 2 0,0 3 0,-1-26-64,2 30 80,0-2-16,0 3 0,-1-3 0,-1-28-64,6 24 32,-2 1 32,1-2-48,8-2 16,-13-21-32,4 22 0,9-3 16,-6-1 32,6-2 0,-13-16-48,4 12 32,1 0 49,0-7 15,0 6 48,-5-11-144,3 0 176,-1 4 48,-1-1 32,0-3-16,-1 0-240,1 3 320,3-3 0,-2 0 65,2 0 31,-4 0-416,3-3 368,-3 0 0,2-1-64,0 0-16,-2 4-288,2-6 272,-1-7-47,0 8-17,1-1-16,-2 6-192,4-14 32,-3 12-272,3-3-561,-1 1-912,-3 4 1713,3-4-2689,-2-1-1985,-1 5 4674</inkml:trace>
  <inkml:trace contextRef="#ctx0" brushRef="#br1" timeOffset="164363">5183 13082 2096,'0'0'0,"-2"-2"753,2 2-753,-5-3 656,1 0 16,-1 0 33,5-1 63,0 4-768,0-3 688,0-1-207,0 4-225,0 0-144,0 0-112,0 6 16,0 10 0,0-13 0,1 16 0,-1-19-16,4 16 0,-1 3 32,3 3-32,8-1-16,-14-21 16,12 23 32,6-2-32,-1 1 16,5-4 16,-22-18-32,23 18-32,3-3 32,3-2 48,3 2-48,-32-15 0,34 4 64,3 14-48,-2-13 0,-4 9 0,-31-14-16,27 3 0,-4 12 0,0-10 0,-4 10-32,-19-15 32,15 4 0,0 9-16,-2-9 16,-10 9 32,-3-13-32,13 3 16,-11 1 16,2 8 32,-2-12 0,-2 0-64,0 2 128,0 3 48,0 0 16,-4-1-16,4-4-176,0 3 240,-3 0 17,3-3 15,-2 0 32,2 0-304,0 0 368,-4 0 16,4 0 48,0 0 17,0 0-449,0-5 320,0 3-160,0-3-320,0-1-593,0 6 753,0-4-1344,0-8-801,-2 8-464,-2-8-1089,4 12 3698,0 0 0</inkml:trace>
  <inkml:trace contextRef="#ctx0" brushRef="#br1" timeOffset="157415">1269 13136 1648,'0'0'0,"0"0"0,-4-3 545,0 0-1,-2-1 32,3 1 96,3 3-672,-3-3 721,3-2-17,0 2-144,0-1-144,0 4-416,0-3 321,1 0-113,3 1-64,3 0-48,-7 2-96,11-1 32,-7 1 32,11 0-64,-3 0 0,-12 0 0,15 0 16,1 0-16,4 1 16,0-1 0,-20 0-16,23 4 16,-1-1-32,1 0 32,2 1 16,1-4-48,-26 0 16,25 0 16,3 0-32,0-2 0,3 2 64,-31 0-48,30 0 32,-1 0 32,-3 0-32,-26 0-32,20 0 48,-20 0-48,18 0 32,-4 0-16,1 0 32,-2 2-48,-9-2 32,10 3 0,-13-3 16,-1 0-48,1 3 112,-1-3-112,4 0 112,-2 0 32,-2 0 48,0 0 0,0 0-192,0 0 208,0 0 1,0 0-49,0 0-160,0-1 128,0 1-128,0-4 96,0 1-16,0-2 0,0 0-32,0 5-48,0-3 32,0-2 48,0 0-16,2 0-16,-2 5-48,3-3 48,-1-2-16,-2 0-48,4 3-208,-4 2 224,2 0-624,0-1-593,3-1-544,-4 2-352,-1 0 2113,3 0-3265,-3 0 3265</inkml:trace>
  <inkml:trace contextRef="#ctx0" brushRef="#br1" timeOffset="164575">5530 13069 2353,'0'0'0,"-4"0"1104,4 0-1104,-15 13 929,10-2-97,-11 6-64,13 0-208,3-17-560,-12 21 369,8 2-225,-13 0-48,4 3-32,13-26-64,-16 24 48,-3-2 0,2 2 0,1-5 16,16-19-64,-14 21 144,2-2 48,1-2 128,7 0 96,4-17-416,-17 15 465,13 2-225,-8-1-1041,9 0-1616,3-16 2417,-12 14-4610,12-14 4610</inkml:trace>
  <inkml:trace contextRef="#ctx0" brushRef="#br1" timeOffset="186325">7199 13308 896,'0'0'0,"-5"-1"160,-6-1 64,8 0 64,3 2-288,-4-1 368,3-4 65,1 1 47,-4-8 16,4 12-496,-3-5 560,3-1 49,0-7-17,0 11-32,0 2-560,-3-5 480,3 1-160,-4 1-79,3 1-81,1 2-160,-4-1 112,1 1-64,3 0-16,-3 0 16,3 0-48,-3 3 48,3 2-32,0-3 0,0-2-16,0 5 16,0-1 0,0 0 0,1 9-16,-1-13 0,5 0 16,0 2-16,6 1 32,-5-3 48,-6 0-80,14 0 48,-2 0 32,0 0-16,2 0-16,-14 0-48,13-2 80,0 1 0,0-3-32,-7 0 16,-6 4-64,14-6 32,-9 1-16,7-1 32,-8 2-64,-4 4 16,5-5 32,1 4-32,0-1 16,-1 1 16,-5 1-32,4 0 16,9 0-16,-9 0 16,2 0 0,-6 0-16,15 3 0,-11 0 0,8-3 16,-6 3 0,-6-3-16,15 0 32,-9 0-32,9 2 0,-4-2 16,-11 0-16,6 0 32,12 0 32,-6 0-16,0 0-32,-12 0-16,11 0 32,1 0-16,1 0 16,-1 0-16,-12 0-16,11 0 16,-5 0-16,9-1-16,-9 1 48,-6 0-32,15 0 0,-7 0 0,7 0 48,-3 0-80,-12 0 32,12 0 0,1 3 0,2 0-16,-2 0 16,-13-3 0,17 4 16,-2-3-16,-1 3 0,1-2 16,-15-2-16,12 0-16,1 4 32,-1-4-16,1 0 0,-13 0 0,12 0 0,2 0 32,0 0-16,-3 0-16,-11 0 0,14 0 16,-3 0-32,2-2 16,0 0 16,-13 2-16,16-2 0,1 0 0,1-1-16,0-3 32,-18 6-16,18-2 16,1-2-16,0 3 0,2 0-16,-21 1 16,18-3 0,-1 1-16,-1 2 32,-1 0-48,-15 0 32,14 0 0,-8 0 16,9 0-16,-11 4-16,-4-4 16,13 0-16,-8 0-32,7 0 16,-9 3 32,-3-3 0,3 4 16,3-2 0,0-2 16,-3 0-16,-3 0-16,7 0 16,4 0-16,-6 0 16,10 0-16,-15 0 0,14 0-16,0-1 32,2-4 0,0 2 16,-16 3-32,19-5 32,-1-1-16,2-6-16,-1 7 0,-19 5 0,21-3 16,0-11 0,1 13 0,-2-4 32,-20 5-48,18-5 49,-3 2-17,-9 1 16,-1 0-32,-5 2-16,4-1 48,-2 1 16,-2 0 64,-6 4 32,6-4-160,-15 14 176,-2-11-32,-4 18-288,-1-4-673,22-17 817,-18 18-1744,-5-3-737,3 1-1169,20-16 3650</inkml:trace>
  <inkml:trace contextRef="#ctx0" brushRef="#br1" timeOffset="188004">8969 13325 1680,'0'0'0,"0"-1"593,0-1-17,1-2-32,-1 4-544,4-3 576,-3 0 17,2 1-1,0 1-128,-3 1-464,2-1 368,4 0-96,-2-1-80,11-1-47,-15 3-145,13-2 144,1-1-48,5 2 16,-1 1-96,-18 0-16,22-2 0,1 2 0,2 0 0,3 0 64,-28 0-64,30 0 64,1 0-16,-2 0 0,1 0-32,-30 0-16,30 0 16,-5 0 16,1 0-32,-3 0 32,-23 0-32,23 3 32,-2 0 16,-2 0-16,0 1 0,-19-4-32,15 0 32,-4 0 0,-6 2 32,8 1 0,-13-3-64,2 0 80,1 0 16,2 0-32,-4 0 32,-1 0-96,4 0 96,-2 0 0,-1 0 0,0 0 0,-1 0-96,1-2 80,1 1 16,1 0 16,-2-4 33,-1 5-145,4-4 144,-1-1 0,-1 1 48,-1 1-32,-1 3-160,4-4 176,-1-1-48,-2-1-64,1-5-112,-2 11 48,2-4-320,-1 0-336,-1 0-481,0-1-480,0 5 1617,0-4-1873,-38-33-128,34 37 17,4 0 1984</inkml:trace>
  <inkml:trace contextRef="#ctx0" brushRef="#br1" timeOffset="167933">6258 13323 1408,'0'0'0,"-13"-1"512,0-1 129,13 2-641,-14-2 752,8-1 80,4-2 17,2 0-65,0 5-784,0-6 672,1 0-79,4 0-65,-1 2-80,-4 4-448,4-6 384,1 1-144,1 1-47,-2-1-81,-4 5-112,5-4 64,0 2-48,-2 2 0,1 0-16,-4 0 0,2 0-16,4 4 16,-4-4-32,2 3 32,-4-3 0,5 13 16,1-11 0,9 11 16,-11-13-16,-4 0-16,17 2-16,-5 1 0,2-3 0,-1 3 0,-13-3 16,15 0 48,2 0 32,0 3 0,1-3 0,-18 0-80,19 0 80,0 0 0,-2 0-16,0 0 0,-17 0-64,13 0 32,0 0 16,-1 0-16,-6 0-16,-6 0-16,12-1 32,-8 1-16,0 0 16,-3 0 0,-1 0-32,6 0 32,-5 0 0,2 0-16,-2 0-16,-1 0 0,0 0 16,0 3 16,0-3 0,0 3 48,0-3-80,0 2 64,0-2-32,0 5-48,0 0-256,0-5 272,2 3-720,4-1-561,5-2-512,-6 0-224,-5 0 2017,-5-25-2593,5 25 2593</inkml:trace>
  <inkml:trace contextRef="#ctx0" brushRef="#br1" timeOffset="161306">1331 13402 1664,'0'0'0,"0"0"593,0 0-593,-2 0 608,-1 0 160,3 0 81,0 0 63,0 0-912,0-1 784,2 1-191,1-1-193,2 1-176,-5 0-224,5 0 96,-2 0-32,4 0-48,-3 0 16,-4 0-32,5 2 32,2 2-16,8-2-16,-9 2 0,-6-4 0,18 4 16,-1-1-16,1 1 32,1 0-32,-19-4 0,22 0 16,1 0-16,0 0 0,5-2 0,-28 2 0,30-2-16,1-2 48,0 0-16,-2 1 0,-29 3-16,29-5 48,-4 0-32,1 4 0,-4 0 16,-22 1-32,19-2 0,-1 2 0,-5 0 32,-1 0-32,-12 0 0,6 0 16,9 0 48,-11 0-32,8 0 32,-12 0-64,3 0 64,2 0 0,-1 0 32,-1 0 0,-3 0-96,1 0 128,0 0 48,-1 0 17,0 0 15,0 0-208,0 0 208,0 0-32,-2 0-64,-1 0-176,3 0 64,-4 0-432,-1 3-529,-7 2-623,9-1-449,3-4 2033,-11 5-1825,7 7-608,4-12 2433</inkml:trace>
  <inkml:trace contextRef="#ctx0" brushRef="#br1" timeOffset="162774">3325 13641 2225,'0'0'0,"0"0"0,-4 0 592,-2 0-160,3-2-32,-1 2 48,4 0-448,-2-2 481,-2-2-17,4 3-112,-2 0-112,2 1-240,0-2 128,0 1-32,0-1 0,0 2 80,0 0-176,0 0 208,0 0 33,0 0-33,2 0-48,-2 0-160,6 0 80,-4 0-32,2-1 16,1 1-32,-5 0-32,12 0 16,-8 0-32,11 3 16,-2 0-32,-13-3 32,12 0 0,2 4 32,-1 0-80,-8 1 32,-5-5 16,15 14-32,-10-12 16,7 1 64,-8 9 0,-4-12-48,5 0 48,-1 4 0,1 9 0,-4-13 16,-1 0-64,1 6 80,-1 5 0,0-11-16,0 5 16,0-5-80,0 5 96,-4-2-16,0 11 0,-10-12-16,14-2-64,-2 6 48,-11 5 32,10-11 32,-11 4-32,14-4-80,-5 5 80,-11-1-16,12 8-32,-13-12 16,17 0-48,-4 3 48,-12 0 0,11 0-16,-8-3 0,13 0-32,-3 3 16,-9 0 17,10-3-17,-2 0 0,4 0-16,-4 0 16,1 0-16,3 0-16,0 0 16,0 0-16,2-1 0,1-1-1,1 1 17,-4 1 0,4-3 0,0 1-16,1-1 16,1 0-32,-6 3 32,6-2 0,6 0-16,-9 0 0,4 1 0,-7 1 16,14-2-32,-10 1 0,9 1 16,-8 0 16,-5 0 0,15 0-48,-12 0 16,14 0 16,-11 0 0,-6 0 16,16 0 16,-11 3 16,9-3-64,-11 3 32,-3-3 0,13 4-48,-8 0 32,1 13-16,-2-13 32,-4-4 0,5 17-192,-3-5 0,-1 1 16,-1 2-48,0-15 224,0 18 0,-3 1-64,-2-2 64,-8 1-16,13-18 16,-2 18 0,-13-7-16,12 4-16,-10-2 16,13-13 16,-5 4 0,-12 16 16,13-16-16,-11 13 0,15-17 0,-4 2 0,-10 2 32,10 1-16,-9 0 16,13-5-32,-5 3 0,-10 1 0,11-1 32,-9 2-16,13-5-16,-3 0 80,-9 0 0,9 0 16,-2 0 32,5 0-128,-4 0 112,2 0 64,-2-4-64,0-2 0,4 6-112,-1-5 96,1-10-32,0 10 0,0-8 1,0 13-65,0-13 32,0 0 32,1 8-32,1-13 0,-2 18-32,2-5 80,2-8-16,-2 8 32,2-6 32,-4 11-128,1-6 160,3-8 0,0 10 0,0-7-96,-4 11-64,4-5-272,9-1-721,-1-7-895,1 6-738,-13 7 2626,20-17-3473,-20 17 3473</inkml:trace>
  <inkml:trace contextRef="#ctx0" brushRef="#br0" timeOffset="197343">2170 14867 624,'0'0'0,"-4"-2"208,1-3 80,3 5-288,-5-5 224,5 4 32,0-2 64,0 0 33,0 3-353,1-5 416,1 2 16,1-1-80,1 0-80,2-1-112,6-1-64,-5 2-48,8-8 16,-15 12-64,15-1 80,1-2-48,3-2 0,1 3-16,-20 2-16,18-2 0,1 0 0,0 1-16,-1 1 0,-18 0 16,19 0-32,0 3 32,1 1-16,0 1-16,-20-5 32,20 12-32,3-12 0,2 0 32,1 4-16,-26-4 16,28 0-32,-2 0 32,3 0-32,-3-2 48,-26 2-16,28-2 0,-4 2 0,1 0 0,1 0-32,-26 0 32,24 0 16,-3 2-48,-3 2 16,-2-4 32,-16 0-16,15 2-32,-3 2 16,0-2 0,-1 1-16,-11-3 32,14 0-16,-2 4 32,2-4-16,3 0-16,-17 0 16,17 0 0,6-2-16,4-2 0,-1 3 16,-26 1 0,30-2 0,2 0-48,1 2 16,4 0 16,-37 0 16,37 0-48,1 3 16,-2-1-32,1 10 0,-37-12 64,37 0-64,0 5 16,1 8 0,-2-13 0,-20 3-320,6 2 496,0 7-16,2-10 16,-24-2-128,25 4-64,2-2 48,3 3 64,3-1-32,-33-4-16,33 4 48,-2-4-48,0 2 0,2-2 48,-33 0-48,33 0 16,-1 0 16,29-6 432,-34 2-1104,-27 4 640,32-5 448,20-8-640,-34 12-176,4-1 800,-22 2-432,36-3 0,-11 2 32,-19 1-576,15 0 1104,-21 0-560,17 0 16,2 0 0,-15 0-576,9 0 1088,-13 0-528,14 0 0,-1 0 16,2 0-224,-1 0 256,-14 0-48,15 0 16,4-1 0,0-3 32,0 0-32,-19 4-16,23-4 32,-1-2 0,4 1-16,1-7 32,-27 12-48,29-4 48,2-2 16,2-1 0,-2-4-16,-31 11-48,33-4 32,-2 0 0,0-1 0,-1 0 0,-30 5-32,29-4 16,2-1 16,-1 3-32,0-2 32,-30 4-32,31-2 16,-2 2 0,0-3 0,-2 1-16,-27 2 0,27-2 0,-1-2 16,0 2 0,-1 1 0,-25 1-16,22-1 0,2-1 0,-1 1 0,0 1-16,-23 0 16,21 0 16,-1 0-16,1 0-32,-1 0 16,-20 0 16,20 0 0,-1 0 0,-1 0 0,0 0 0,-18 0 0,17 0 0,-2 3-16,0-3 32,-1 2-32,-14-2 16,14 4 16,1-1 0,0-3-16,0 3 48,-15-3-48,17 3 0,0-3-16,0 4 48,1-4-16,-18 0-16,18 0 32,2 0 17,-1 0-33,3 0-16,-22 0 0,22 0 0,1-2 16,-3 0 0,0 0 16,-20 2-32,21-1 16,1-1 0,2 2 0,0 0-32,-24 0 16,22 0 16,0 0-32,2 0-16,-2 0 48,-22 0-16,26 0-16,-3 3 16,1-3 0,3 0 0,-27 0 0,25 0-16,-1 2 32,2 4-16,0-6 16,-26 0-16,27 0 16,3 0-16,1-2 0,3 2 16,-34 0-16,37-2-48,1 0 48,2-1-32,2 1 32,-42 2 0,42-1 32,0-2-32,1 1 48,-1 0-16,-42 2-32,43 0 16,-3 0-16,0 0 0,-2 4-16,-38-4 16,38 0-16,0 3 0,2 0 16,-1 0-16,-39-3 16,40 2-16,-1-2 0,2 6 0,-3-4 0,-38-2 16,39 0-32,-1 0 48,1 0-32,2 0 0,-41 0 16,38 0 16,1-2-32,1 2 32,-2-4-16,-38 4 0,39-4 0,0 2 16,2-2-16,0 3 32,-41 1-32,43-2 16,-2-3-16,1 1 0,0 0 0,-42 4 0,44-5 0,2 0 0,3 1 16,0 3 0,-49 1-16,48-3 0,0-1 16,-2 3-32,2-2 0,-48 3 16,46-1 16,0-1-48,2 1 48,-2 1-16,-46 0 0,45 0-16,-1-1 16,-2 1 0,3 0 16,-45 0-16,43 0-16,0 0 16,-1 0 0,-1 0 48,-41 0-48,38-2 32,3 2-16,0-2 0,1 0-32,-42 2 16,44-1 0,0 0 32,0 1-48,-2-2 32,-42 2-16,44-1 16,-2 1-32,1-1 16,0-1 0,-43 2 0,42-1-32,-1-1 32,0-1 0,1 1-32,-42 2 32,42-1-16,-2-1 16,0 2 0,1-1 32,-41 1-32,40-1 32,-1-1 0,0-1-32,-1 2 16,-38 1-16,41-4 32,2 2-32,-2 0 16,0-2 16,-41 4-32,44-3 0,-4 1 16,-2 0 16,2-2-32,-40 4 0,38-1 0,3-1 0,0 2 0,0 0-16,-41 0 16,45-4 0,-3 1 0,4-2-16,2 2 16,-48 3 0,48-2 16,0 2 0,0 0-16,0-2 0,-48 2 0,48 0 16,-1-4 0,2 1-16,3 1 32,-52 2-32,51-1 0,-1 0 0,1-2 0,-1-2 0,-50 5 0,52-1 16,-4-4-16,3 3 0,3-2 0,-54 4 0,51-6 32,1 2-32,-3 3 16,-2-4 16,-47 5-32,47-5 32,-1 1 0,-2 0 16,-5-1-16,-2 4 0,-37 1-32,36-5 16,-5 1 16,-2 2-16,-3 0 0,-26 2-16,25-5 32,-5 2-16,-2 0 32,-3 0-16,-15 3-32,12-1 48,-6-1 0,0-1 32,-3 2 16,-3 1-96,6-3 128,-2 0-16,-2 1-32,0 1-32,-2 1-48,1-2 48,-1 0-32,2 1 16,-2 0-32,0 1 0,2 0 0,1 0 0,2-2 0,-2 2 0,-3 0 0,13 0 48,-9 0-48,9 0 80,-6 0 48,-7 0-128,11 0 128,-7 0 145,10 0 63,-10 0 48,-4 0-384,6 3 336,0 0-464,-1 0-928,-5 0-1330,0-3 2386,0 0-3489,0 0 3489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24:49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66 2433,'0'0'0,"0"-2"416,0-2-160,0 4-256,0-7 224,0-2-16,-4 5 0,0 2 48,4 2-256,0-2 256,-5-1 81,5 3 15,-4-2 64,4 2-416,0-2 416,-4 2-32,4-2-32,0 0-31,0 2-321,-5-2 368,5-1 0,-4 1 48,0 0 0,4 2-416,0 0 401,0-2-1,-5 2-64,5 0 0,0 0-336,0-2 336,0 2 0,0-3-48,0 3 1,0 0-289,0 0 224,0 0 0,0 0-32,0 0-32,0 0-160,0 0 128,0 0-48,0 0 32,0 0-16,0 0-96,0 0 128,0 0-16,2-2 16,1 0 32,-3 2-160,4-2 160,-2 2 1,0-2-17,0 2-32,-2 0-112,3 0 96,1 0-48,-2 0-48,3 0 32,-5 0-32,2 0 16,2 0 0,3 0-16,-3 4 32,-4-4-32,4 4 16,3 1-16,-1-1 16,1 1-16,-7-5 0,7 0 0,-1 4 48,3-4-32,0 4 32,-9-4-48,6 0 16,3 5 0,0-5 32,-1 0-48,-8 0 0,18 0 32,-12 0 16,3 0-32,11 0 32,-20 0-48,6 0 64,12 0-48,-12 0 32,12 0-32,-18 0-16,6 0 0,3 0 32,8 0-16,-12 0 0,-5 0-16,6 0 16,3 0 16,-2 0-64,1 0 80,-8 0-48,7 0 16,-1 0-16,1 0 32,-1 0-32,-6 0 0,5 0-32,1 0 80,1 0-32,-1 4 16,-6-4-32,7 0 32,-3 0-32,1 0 48,1 0 0,-6 0-48,2 0 16,3 0 32,-1 0-32,1 0 32,-5 0-48,6 0 16,-2 0 0,1-2 16,1 0-16,-6 2-16,5 0 48,-1-3-32,0 3 0,1 0-16,-5 0 0,4-2 0,-2 0 0,3 0 32,-1 2-16,-2 0 16,-2 0-32,2-2 32,1 0 32,-1 2-16,-2-3-32,0 3-16,0-2 32,0 2-16,0 0-32,0 0 32,0 0-16,0 0 48,0 0-80,0 0 64,2 0-32,-2 0 0,0 0 16,0 5 16,0-5-16,0 0-16,0 4 0,-4-4 16,-1 4 17,5-4-33,-4 0 16,4 5 0,-4-1 32,-1 0-48,5-4 0,-4 5 16,-3-1 16,3 0-32,0 1 0,4-5 0,-5 6 0,1 1-32,4-1 16,-5 1 32,5-7-16,-4 20-16,0-16 32,4 13-16,-5-10-16,5-7 16,-4 20 0,4-14 16,-4 18-32,-1-6 32,5-18-16,-4 6 0,0 18 0,-1-17 0,1 17 32,4-24-32,-5 6-32,1 16 64,0-15-16,-1 14-32,5-21 16,-4 7 0,4 13-32,-4-14 64,-1 16-16,5-22-16,0 7 32,0 14-16,-4-14 0,4 13-16,0-20 0,0 4 32,-4 16-16,4-14 0,0 12-16,0-18 0,-5 6 32,5 12-16,0-12-16,0 12 32,0-18-32,0 4 0,0 16 16,0-16 0,0 13 32,0-17-48,-4 5 48,4 12 0,-7-10-32,1 10 48,6-17-64,-7 5 48,1 16-32,-1-14 16,1 19-16,6-26-16,-18 18 32,14 1-16,-1 1 0,-1-1 16,6-19-32,-7 18 16,3-1 16,0-10 0,4 15 0,0-22-32,0 6 48,-5 1 16,5 10-16,0-12 32,0-5-80,0 6 128,0-1-64,0 1 32,2-2 32,-2-4-128,3 0 144,-1 5 16,-2-5-16,2 4-16,-2-4-128,0 0 129,0 5-33,0-5 32,0 0 16,0 0-144,0 0 176,0 0-16,2-3-16,0 1-48,-2 2-96,0-4 80,2-3-16,1 1-16,-1-3 0,-2 9-48,4-7-48,1-10-304,1 10-561,1-1-783,-7 8 1696,4-20-2625,-2 14-657,-2-12 225,0 12-1986,0 6 5043,0 0 0</inkml:trace>
  <inkml:trace contextRef="#ctx0" brushRef="#br0" timeOffset="761">0 489 3793,'0'0'0,"0"-2"625,0-2 31,0 4-656,2-2 688,3-3-112,-1 3-111,3 0-145,-7 2-320,4 0 224,3 0 0,-1 0 16,1 0-48,-1 0 0,1 0-32,1 4 32,10 1 1,-18-5-193,6 4 224,1 0 16,2 1 16,8-1 48,-17-4-304,5 5 336,3-1 64,1 0-16,8 1-31,-17-5-353,7 0 320,2 4-16,8-4-16,-10 0 32,-7 0-320,8 0 336,10 0-64,-12 0 17,12 0-65,-18 0-224,6-2 176,1 2-32,2-2 0,-3-1-32,-6 3-112,7-2 96,-3 2-32,1 0-16,-1 0-16,-4 0-32,2 0 32,2 0 0,1 0 0,-1 5-16,-4-5-16,7 0 48,-1 4-32,1-4 0,-1 0 32,1 0 0,-1 4-48,-1-4 32,1 0 0,-6 0-32,5 0 16,1 0 32,1 0-32,-1 0 48,-6 0-64,5 0 64,-1 0-16,0 0 16,-1 0-16,-3 0-48,4 0 64,-2 0 0,3 0 1,-3-2-49,-2 2-16,2-2 48,2 0-48,-2 0-80,1-1-385,-3 3 465,2-2-1120,-2 2-673,0 0-608,0-2-128,0 2 2529,-37-28-2289,37 28-1345,0 0 3634</inkml:trace>
  <inkml:trace contextRef="#ctx0" brushRef="#br0" timeOffset="1285">653 891 5090,'0'0'0,"0"0"0,0 0 1040,0 0 33,0 0 15,0 0 17,0 0-1105,0 0 992,0 4-239,0-4-193,0 5-144,-5-1-64,5-4-352,0 0 400,0 4 33,0-4 31,-4 5-48,4-5-416,0 4 352,0 0-64,0 1-96,-5-1-48,5-4-144,0 0 161,0 5-1,-4-5 32,4 0 48,0 0-240,0 0 272,0 0 48,0 0 16,0 0 16,0 0-352,0-3 272,0-1 17,2 0-97,-2 4-192,2-5 144,-2 5-144,3-4 144,1-3-96,-2 1 16,3-3 16,-5 9-80,2-6 48,0-1-32,0 3-16,0-1 0,-2 5 0,0-2 32,0 0-16,0 0 32,0 2-64,2 0-32,-2 0 16,0 0 16,0 0 16,0 4-32,0 0 32,3 1-16,-3-1 32,0-4-16,0 7 0,0-3-16,0 3 32,2-3-160,-2-4 144,2 4-528,2 1-513,3-1-784,-1-4-768,-6 0 2593,7 0-3201,15 0-2482,-22 0 5683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3T18:24:51.6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81 2849,'0'0'0,"-6"-2"560,6 2-560,-18-2 432,14 2 16,0 0 65,-1 0 47,5 0-560,-4 0 624,0 0 65,4 0 63,0 0 16,0 0-768,0 0 785,0-2-49,0 0-64,0 0-63,0 2-609,2-3 480,0-1-112,5 2-96,-1-3-80,-4 3-48,5 0-48,-3 0 0,1 0-32,-5 2-64,4-2 48,0-1 32,-2 1-32,3 0-16,-5 2-32,4-2 64,-2 2-16,1 0-16,-1 0 33,-2 0-65,2 0 48,-2 0 0,0 0 0,0 0 48,0 0-96,2 0 64,-2 0 64,0 0 32,0 0-16,0 0-144,0 0 192,0 0-16,0 0-64,0 0 48,0 0-160,0 0 96,0 0 16,0 0-32,0 0 32,0 0-112,0 0 96,0 0-16,0 0-16,0 0-16,0 0-48,-4 4 64,4-4-15,-5 0-33,5 0-16,0 0 16,0 0 16,0 0-16,0 0 0,0 0-16,0 0 48,0 0-16,0 0-32,0 0 16,0 0 0,0 0 32,0 0-48,0 0 16,0 0 16,0 0-32,0 0 16,0 0 16,0 0-16,0 0-16,-4 5 0,4-5 16,0 4 16,0-4-32,0 0-32,0 0 16,0 0 16,0 4 16,2-4 16,0 0 16,-2 0-48,5 0 32,-1 0 16,3 0-16,-1 0-16,-6 0-16,7 0 48,-3 0-16,3 0 64,-1 0 16,-6 0-112,7 0 112,1 0 0,-1 0 48,0 0 32,-7 0-192,8 0 160,-1 0-32,2 5-48,-1-5-48,-8 0-32,9 0 32,-2 4-240,10-4-16,-10 0-16,-7 0 240,6 0-240,14 0 256,-14 0 32,3 0 16,-9 0-64,17 0 48,-10 0 0,2 4 16,8-4-32,-17 0-32,7 0 0,10 0 16,-12 0 0,1 0 16,-6 0-32,9 0 64,-3-2-16,1 0-32,-1 0 16,-6 2-32,7-2 16,-3 2 32,1 0-48,-3 0 48,-2 0-48,2 0 16,0 0 16,0 0-32,1 0 16,-3 0-16,2 0 32,-2 0-16,0 4 16,0-4-16,0 0-16,0 4 32,0-4-16,0 5 32,0-5-32,0 0-16,0 4 96,0-4-48,0 0-16,-5 4 0,5-4-32,-4 0 0,0 5 32,-1-5 33,5 0-17,0 0-48,-4 0 48,0 0 32,-1 0-64,5 0 32,0 0-48,0 0 48,-4 0-48,4 0 48,0 0-48,-4-2 16,4-1 16,0 1-16,-5-2 16,5 4-32,0-2 48,0-5-32,-4 3 32,4-3-48,0 7 0,0-4-48,-5 0 32,1-1 32,4 3-16,0 2 0,-4-2 0,4 0 48,-5-1-96,5 1-112,0 2 160,0 0-561,0 0-751,0 0-929,0 0-1105,0 0 3346,-28-30-3553,28 30-1650,0 0 5203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microsoft.com/office/2017/06/relationships/model3d" Target="../media/model3d1.glb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 /><Relationship Id="rId2" Type="http://schemas.openxmlformats.org/officeDocument/2006/relationships/customXml" Target="../ink/ink1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 /><Relationship Id="rId2" Type="http://schemas.openxmlformats.org/officeDocument/2006/relationships/customXml" Target="../ink/ink2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 /><Relationship Id="rId2" Type="http://schemas.openxmlformats.org/officeDocument/2006/relationships/customXml" Target="../ink/ink3.xml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 /><Relationship Id="rId18" Type="http://schemas.openxmlformats.org/officeDocument/2006/relationships/customXml" Target="../ink/ink12.xml" /><Relationship Id="rId26" Type="http://schemas.openxmlformats.org/officeDocument/2006/relationships/customXml" Target="../ink/ink16.xml" /><Relationship Id="rId39" Type="http://schemas.openxmlformats.org/officeDocument/2006/relationships/image" Target="../media/image24.png" /><Relationship Id="rId21" Type="http://schemas.openxmlformats.org/officeDocument/2006/relationships/image" Target="../media/image15.png" /><Relationship Id="rId34" Type="http://schemas.openxmlformats.org/officeDocument/2006/relationships/customXml" Target="../ink/ink20.xml" /><Relationship Id="rId42" Type="http://schemas.openxmlformats.org/officeDocument/2006/relationships/customXml" Target="../ink/ink24.xml" /><Relationship Id="rId47" Type="http://schemas.openxmlformats.org/officeDocument/2006/relationships/image" Target="../media/image28.png" /><Relationship Id="rId50" Type="http://schemas.openxmlformats.org/officeDocument/2006/relationships/customXml" Target="../ink/ink28.xml" /><Relationship Id="rId55" Type="http://schemas.openxmlformats.org/officeDocument/2006/relationships/image" Target="../media/image32.png" /><Relationship Id="rId7" Type="http://schemas.openxmlformats.org/officeDocument/2006/relationships/image" Target="../media/image8.png" /><Relationship Id="rId12" Type="http://schemas.openxmlformats.org/officeDocument/2006/relationships/customXml" Target="../ink/ink9.xml" /><Relationship Id="rId17" Type="http://schemas.openxmlformats.org/officeDocument/2006/relationships/image" Target="../media/image13.png" /><Relationship Id="rId25" Type="http://schemas.openxmlformats.org/officeDocument/2006/relationships/image" Target="../media/image17.png" /><Relationship Id="rId33" Type="http://schemas.openxmlformats.org/officeDocument/2006/relationships/image" Target="../media/image21.png" /><Relationship Id="rId38" Type="http://schemas.openxmlformats.org/officeDocument/2006/relationships/customXml" Target="../ink/ink22.xml" /><Relationship Id="rId46" Type="http://schemas.openxmlformats.org/officeDocument/2006/relationships/customXml" Target="../ink/ink26.xml" /><Relationship Id="rId2" Type="http://schemas.openxmlformats.org/officeDocument/2006/relationships/customXml" Target="../ink/ink4.xml" /><Relationship Id="rId16" Type="http://schemas.openxmlformats.org/officeDocument/2006/relationships/customXml" Target="../ink/ink11.xml" /><Relationship Id="rId20" Type="http://schemas.openxmlformats.org/officeDocument/2006/relationships/customXml" Target="../ink/ink13.xml" /><Relationship Id="rId29" Type="http://schemas.openxmlformats.org/officeDocument/2006/relationships/image" Target="../media/image19.png" /><Relationship Id="rId41" Type="http://schemas.openxmlformats.org/officeDocument/2006/relationships/image" Target="../media/image25.png" /><Relationship Id="rId54" Type="http://schemas.openxmlformats.org/officeDocument/2006/relationships/customXml" Target="../ink/ink30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6.xml" /><Relationship Id="rId11" Type="http://schemas.openxmlformats.org/officeDocument/2006/relationships/image" Target="../media/image10.png" /><Relationship Id="rId24" Type="http://schemas.openxmlformats.org/officeDocument/2006/relationships/customXml" Target="../ink/ink15.xml" /><Relationship Id="rId32" Type="http://schemas.openxmlformats.org/officeDocument/2006/relationships/customXml" Target="../ink/ink19.xml" /><Relationship Id="rId37" Type="http://schemas.openxmlformats.org/officeDocument/2006/relationships/image" Target="../media/image23.png" /><Relationship Id="rId40" Type="http://schemas.openxmlformats.org/officeDocument/2006/relationships/customXml" Target="../ink/ink23.xml" /><Relationship Id="rId45" Type="http://schemas.openxmlformats.org/officeDocument/2006/relationships/image" Target="../media/image27.png" /><Relationship Id="rId53" Type="http://schemas.openxmlformats.org/officeDocument/2006/relationships/image" Target="../media/image31.png" /><Relationship Id="rId5" Type="http://schemas.openxmlformats.org/officeDocument/2006/relationships/image" Target="../media/image7.png" /><Relationship Id="rId15" Type="http://schemas.openxmlformats.org/officeDocument/2006/relationships/image" Target="../media/image12.png" /><Relationship Id="rId23" Type="http://schemas.openxmlformats.org/officeDocument/2006/relationships/image" Target="../media/image16.png" /><Relationship Id="rId28" Type="http://schemas.openxmlformats.org/officeDocument/2006/relationships/customXml" Target="../ink/ink17.xml" /><Relationship Id="rId36" Type="http://schemas.openxmlformats.org/officeDocument/2006/relationships/customXml" Target="../ink/ink21.xml" /><Relationship Id="rId49" Type="http://schemas.openxmlformats.org/officeDocument/2006/relationships/image" Target="../media/image29.png" /><Relationship Id="rId57" Type="http://schemas.openxmlformats.org/officeDocument/2006/relationships/image" Target="../media/image33.png" /><Relationship Id="rId10" Type="http://schemas.openxmlformats.org/officeDocument/2006/relationships/customXml" Target="../ink/ink8.xml" /><Relationship Id="rId19" Type="http://schemas.openxmlformats.org/officeDocument/2006/relationships/image" Target="../media/image14.png" /><Relationship Id="rId31" Type="http://schemas.openxmlformats.org/officeDocument/2006/relationships/image" Target="../media/image20.png" /><Relationship Id="rId44" Type="http://schemas.openxmlformats.org/officeDocument/2006/relationships/customXml" Target="../ink/ink25.xml" /><Relationship Id="rId52" Type="http://schemas.openxmlformats.org/officeDocument/2006/relationships/customXml" Target="../ink/ink29.xml" /><Relationship Id="rId4" Type="http://schemas.openxmlformats.org/officeDocument/2006/relationships/customXml" Target="../ink/ink5.xml" /><Relationship Id="rId9" Type="http://schemas.openxmlformats.org/officeDocument/2006/relationships/image" Target="../media/image9.png" /><Relationship Id="rId14" Type="http://schemas.openxmlformats.org/officeDocument/2006/relationships/customXml" Target="../ink/ink10.xml" /><Relationship Id="rId22" Type="http://schemas.openxmlformats.org/officeDocument/2006/relationships/customXml" Target="../ink/ink14.xml" /><Relationship Id="rId27" Type="http://schemas.openxmlformats.org/officeDocument/2006/relationships/image" Target="../media/image18.png" /><Relationship Id="rId30" Type="http://schemas.openxmlformats.org/officeDocument/2006/relationships/customXml" Target="../ink/ink18.xml" /><Relationship Id="rId35" Type="http://schemas.openxmlformats.org/officeDocument/2006/relationships/image" Target="../media/image22.png" /><Relationship Id="rId43" Type="http://schemas.openxmlformats.org/officeDocument/2006/relationships/image" Target="../media/image26.png" /><Relationship Id="rId48" Type="http://schemas.openxmlformats.org/officeDocument/2006/relationships/customXml" Target="../ink/ink27.xml" /><Relationship Id="rId56" Type="http://schemas.openxmlformats.org/officeDocument/2006/relationships/customXml" Target="../ink/ink31.xml" /><Relationship Id="rId8" Type="http://schemas.openxmlformats.org/officeDocument/2006/relationships/customXml" Target="../ink/ink7.xml" /><Relationship Id="rId51" Type="http://schemas.openxmlformats.org/officeDocument/2006/relationships/image" Target="../media/image30.png" /><Relationship Id="rId3" Type="http://schemas.openxmlformats.org/officeDocument/2006/relationships/image" Target="../media/image6.png" 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4.xml" /><Relationship Id="rId21" Type="http://schemas.openxmlformats.org/officeDocument/2006/relationships/image" Target="../media/image43.png" /><Relationship Id="rId42" Type="http://schemas.openxmlformats.org/officeDocument/2006/relationships/customXml" Target="../ink/ink52.xml" /><Relationship Id="rId47" Type="http://schemas.openxmlformats.org/officeDocument/2006/relationships/image" Target="../media/image55.png" /><Relationship Id="rId63" Type="http://schemas.openxmlformats.org/officeDocument/2006/relationships/image" Target="../media/image63.png" /><Relationship Id="rId68" Type="http://schemas.openxmlformats.org/officeDocument/2006/relationships/customXml" Target="../ink/ink65.xml" /><Relationship Id="rId84" Type="http://schemas.openxmlformats.org/officeDocument/2006/relationships/customXml" Target="../ink/ink73.xml" /><Relationship Id="rId89" Type="http://schemas.openxmlformats.org/officeDocument/2006/relationships/image" Target="../media/image76.png" /><Relationship Id="rId7" Type="http://schemas.openxmlformats.org/officeDocument/2006/relationships/image" Target="../media/image36.png" /><Relationship Id="rId71" Type="http://schemas.openxmlformats.org/officeDocument/2006/relationships/image" Target="../media/image67.png" /><Relationship Id="rId92" Type="http://schemas.openxmlformats.org/officeDocument/2006/relationships/customXml" Target="../ink/ink77.xml" /><Relationship Id="rId2" Type="http://schemas.openxmlformats.org/officeDocument/2006/relationships/customXml" Target="../ink/ink32.xml" /><Relationship Id="rId16" Type="http://schemas.openxmlformats.org/officeDocument/2006/relationships/customXml" Target="../ink/ink39.xml" /><Relationship Id="rId29" Type="http://schemas.openxmlformats.org/officeDocument/2006/relationships/image" Target="../media/image47.png" /><Relationship Id="rId107" Type="http://schemas.openxmlformats.org/officeDocument/2006/relationships/image" Target="../media/image85.png" /><Relationship Id="rId11" Type="http://schemas.openxmlformats.org/officeDocument/2006/relationships/image" Target="../media/image38.png" /><Relationship Id="rId24" Type="http://schemas.openxmlformats.org/officeDocument/2006/relationships/customXml" Target="../ink/ink43.xml" /><Relationship Id="rId32" Type="http://schemas.openxmlformats.org/officeDocument/2006/relationships/customXml" Target="../ink/ink47.xml" /><Relationship Id="rId37" Type="http://schemas.openxmlformats.org/officeDocument/2006/relationships/image" Target="../media/image51.png" /><Relationship Id="rId40" Type="http://schemas.openxmlformats.org/officeDocument/2006/relationships/customXml" Target="../ink/ink51.xml" /><Relationship Id="rId45" Type="http://schemas.openxmlformats.org/officeDocument/2006/relationships/image" Target="../media/image540.png" /><Relationship Id="rId53" Type="http://schemas.openxmlformats.org/officeDocument/2006/relationships/image" Target="../media/image58.png" /><Relationship Id="rId58" Type="http://schemas.openxmlformats.org/officeDocument/2006/relationships/customXml" Target="../ink/ink60.xml" /><Relationship Id="rId66" Type="http://schemas.openxmlformats.org/officeDocument/2006/relationships/customXml" Target="../ink/ink64.xml" /><Relationship Id="rId74" Type="http://schemas.openxmlformats.org/officeDocument/2006/relationships/customXml" Target="../ink/ink68.xml" /><Relationship Id="rId79" Type="http://schemas.openxmlformats.org/officeDocument/2006/relationships/image" Target="../media/image71.png" /><Relationship Id="rId87" Type="http://schemas.openxmlformats.org/officeDocument/2006/relationships/image" Target="../media/image75.png" /><Relationship Id="rId102" Type="http://schemas.openxmlformats.org/officeDocument/2006/relationships/customXml" Target="../ink/ink82.xml" /><Relationship Id="rId5" Type="http://schemas.openxmlformats.org/officeDocument/2006/relationships/image" Target="../media/image35.png" /><Relationship Id="rId61" Type="http://schemas.openxmlformats.org/officeDocument/2006/relationships/image" Target="../media/image62.png" /><Relationship Id="rId82" Type="http://schemas.openxmlformats.org/officeDocument/2006/relationships/customXml" Target="../ink/ink72.xml" /><Relationship Id="rId90" Type="http://schemas.openxmlformats.org/officeDocument/2006/relationships/customXml" Target="../ink/ink76.xml" /><Relationship Id="rId95" Type="http://schemas.openxmlformats.org/officeDocument/2006/relationships/image" Target="../media/image79.png" /><Relationship Id="rId19" Type="http://schemas.openxmlformats.org/officeDocument/2006/relationships/image" Target="../media/image42.png" /><Relationship Id="rId14" Type="http://schemas.openxmlformats.org/officeDocument/2006/relationships/customXml" Target="../ink/ink38.xml" /><Relationship Id="rId22" Type="http://schemas.openxmlformats.org/officeDocument/2006/relationships/customXml" Target="../ink/ink42.xml" /><Relationship Id="rId27" Type="http://schemas.openxmlformats.org/officeDocument/2006/relationships/image" Target="../media/image46.png" /><Relationship Id="rId30" Type="http://schemas.openxmlformats.org/officeDocument/2006/relationships/customXml" Target="../ink/ink46.xml" /><Relationship Id="rId35" Type="http://schemas.openxmlformats.org/officeDocument/2006/relationships/image" Target="../media/image50.png" /><Relationship Id="rId43" Type="http://schemas.openxmlformats.org/officeDocument/2006/relationships/image" Target="../media/image54.png" /><Relationship Id="rId48" Type="http://schemas.openxmlformats.org/officeDocument/2006/relationships/customXml" Target="../ink/ink55.xml" /><Relationship Id="rId56" Type="http://schemas.openxmlformats.org/officeDocument/2006/relationships/customXml" Target="../ink/ink59.xml" /><Relationship Id="rId64" Type="http://schemas.openxmlformats.org/officeDocument/2006/relationships/customXml" Target="../ink/ink63.xml" /><Relationship Id="rId69" Type="http://schemas.openxmlformats.org/officeDocument/2006/relationships/image" Target="../media/image66.png" /><Relationship Id="rId77" Type="http://schemas.openxmlformats.org/officeDocument/2006/relationships/image" Target="../media/image70.png" /><Relationship Id="rId100" Type="http://schemas.openxmlformats.org/officeDocument/2006/relationships/customXml" Target="../ink/ink81.xml" /><Relationship Id="rId105" Type="http://schemas.openxmlformats.org/officeDocument/2006/relationships/image" Target="../media/image84.png" /><Relationship Id="rId8" Type="http://schemas.openxmlformats.org/officeDocument/2006/relationships/customXml" Target="../ink/ink35.xml" /><Relationship Id="rId51" Type="http://schemas.openxmlformats.org/officeDocument/2006/relationships/image" Target="../media/image57.png" /><Relationship Id="rId72" Type="http://schemas.openxmlformats.org/officeDocument/2006/relationships/customXml" Target="../ink/ink67.xml" /><Relationship Id="rId80" Type="http://schemas.openxmlformats.org/officeDocument/2006/relationships/customXml" Target="../ink/ink71.xml" /><Relationship Id="rId85" Type="http://schemas.openxmlformats.org/officeDocument/2006/relationships/image" Target="../media/image74.png" /><Relationship Id="rId93" Type="http://schemas.openxmlformats.org/officeDocument/2006/relationships/image" Target="../media/image78.png" /><Relationship Id="rId98" Type="http://schemas.openxmlformats.org/officeDocument/2006/relationships/customXml" Target="../ink/ink80.xml" /><Relationship Id="rId3" Type="http://schemas.openxmlformats.org/officeDocument/2006/relationships/image" Target="../media/image34.png" /><Relationship Id="rId12" Type="http://schemas.openxmlformats.org/officeDocument/2006/relationships/customXml" Target="../ink/ink37.xml" /><Relationship Id="rId17" Type="http://schemas.openxmlformats.org/officeDocument/2006/relationships/image" Target="../media/image41.png" /><Relationship Id="rId25" Type="http://schemas.openxmlformats.org/officeDocument/2006/relationships/image" Target="../media/image45.png" /><Relationship Id="rId33" Type="http://schemas.openxmlformats.org/officeDocument/2006/relationships/image" Target="../media/image49.png" /><Relationship Id="rId38" Type="http://schemas.openxmlformats.org/officeDocument/2006/relationships/customXml" Target="../ink/ink50.xml" /><Relationship Id="rId46" Type="http://schemas.openxmlformats.org/officeDocument/2006/relationships/customXml" Target="../ink/ink54.xml" /><Relationship Id="rId59" Type="http://schemas.openxmlformats.org/officeDocument/2006/relationships/image" Target="../media/image61.png" /><Relationship Id="rId67" Type="http://schemas.openxmlformats.org/officeDocument/2006/relationships/image" Target="../media/image65.png" /><Relationship Id="rId103" Type="http://schemas.openxmlformats.org/officeDocument/2006/relationships/image" Target="../media/image83.png" /><Relationship Id="rId20" Type="http://schemas.openxmlformats.org/officeDocument/2006/relationships/customXml" Target="../ink/ink41.xml" /><Relationship Id="rId41" Type="http://schemas.openxmlformats.org/officeDocument/2006/relationships/image" Target="../media/image53.png" /><Relationship Id="rId54" Type="http://schemas.openxmlformats.org/officeDocument/2006/relationships/customXml" Target="../ink/ink58.xml" /><Relationship Id="rId62" Type="http://schemas.openxmlformats.org/officeDocument/2006/relationships/customXml" Target="../ink/ink62.xml" /><Relationship Id="rId70" Type="http://schemas.openxmlformats.org/officeDocument/2006/relationships/customXml" Target="../ink/ink66.xml" /><Relationship Id="rId75" Type="http://schemas.openxmlformats.org/officeDocument/2006/relationships/image" Target="../media/image69.png" /><Relationship Id="rId83" Type="http://schemas.openxmlformats.org/officeDocument/2006/relationships/image" Target="../media/image73.png" /><Relationship Id="rId88" Type="http://schemas.openxmlformats.org/officeDocument/2006/relationships/customXml" Target="../ink/ink75.xml" /><Relationship Id="rId91" Type="http://schemas.openxmlformats.org/officeDocument/2006/relationships/image" Target="../media/image77.png" /><Relationship Id="rId96" Type="http://schemas.openxmlformats.org/officeDocument/2006/relationships/customXml" Target="../ink/ink79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34.xml" /><Relationship Id="rId15" Type="http://schemas.openxmlformats.org/officeDocument/2006/relationships/image" Target="../media/image40.png" /><Relationship Id="rId23" Type="http://schemas.openxmlformats.org/officeDocument/2006/relationships/image" Target="../media/image44.png" /><Relationship Id="rId28" Type="http://schemas.openxmlformats.org/officeDocument/2006/relationships/customXml" Target="../ink/ink45.xml" /><Relationship Id="rId36" Type="http://schemas.openxmlformats.org/officeDocument/2006/relationships/customXml" Target="../ink/ink49.xml" /><Relationship Id="rId49" Type="http://schemas.openxmlformats.org/officeDocument/2006/relationships/image" Target="../media/image56.png" /><Relationship Id="rId57" Type="http://schemas.openxmlformats.org/officeDocument/2006/relationships/image" Target="../media/image60.png" /><Relationship Id="rId106" Type="http://schemas.openxmlformats.org/officeDocument/2006/relationships/customXml" Target="../ink/ink84.xml" /><Relationship Id="rId10" Type="http://schemas.openxmlformats.org/officeDocument/2006/relationships/customXml" Target="../ink/ink36.xml" /><Relationship Id="rId31" Type="http://schemas.openxmlformats.org/officeDocument/2006/relationships/image" Target="../media/image48.png" /><Relationship Id="rId44" Type="http://schemas.openxmlformats.org/officeDocument/2006/relationships/customXml" Target="../ink/ink53.xml" /><Relationship Id="rId52" Type="http://schemas.openxmlformats.org/officeDocument/2006/relationships/customXml" Target="../ink/ink57.xml" /><Relationship Id="rId60" Type="http://schemas.openxmlformats.org/officeDocument/2006/relationships/customXml" Target="../ink/ink61.xml" /><Relationship Id="rId65" Type="http://schemas.openxmlformats.org/officeDocument/2006/relationships/image" Target="../media/image64.png" /><Relationship Id="rId73" Type="http://schemas.openxmlformats.org/officeDocument/2006/relationships/image" Target="../media/image68.png" /><Relationship Id="rId78" Type="http://schemas.openxmlformats.org/officeDocument/2006/relationships/customXml" Target="../ink/ink70.xml" /><Relationship Id="rId81" Type="http://schemas.openxmlformats.org/officeDocument/2006/relationships/image" Target="../media/image72.png" /><Relationship Id="rId86" Type="http://schemas.openxmlformats.org/officeDocument/2006/relationships/customXml" Target="../ink/ink74.xml" /><Relationship Id="rId94" Type="http://schemas.openxmlformats.org/officeDocument/2006/relationships/customXml" Target="../ink/ink78.xml" /><Relationship Id="rId99" Type="http://schemas.openxmlformats.org/officeDocument/2006/relationships/image" Target="../media/image81.png" /><Relationship Id="rId101" Type="http://schemas.openxmlformats.org/officeDocument/2006/relationships/image" Target="../media/image82.png" /><Relationship Id="rId4" Type="http://schemas.openxmlformats.org/officeDocument/2006/relationships/customXml" Target="../ink/ink33.xml" /><Relationship Id="rId9" Type="http://schemas.openxmlformats.org/officeDocument/2006/relationships/image" Target="../media/image37.png" /><Relationship Id="rId13" Type="http://schemas.openxmlformats.org/officeDocument/2006/relationships/image" Target="../media/image39.png" /><Relationship Id="rId18" Type="http://schemas.openxmlformats.org/officeDocument/2006/relationships/customXml" Target="../ink/ink40.xml" /><Relationship Id="rId39" Type="http://schemas.openxmlformats.org/officeDocument/2006/relationships/image" Target="../media/image52.png" /><Relationship Id="rId34" Type="http://schemas.openxmlformats.org/officeDocument/2006/relationships/customXml" Target="../ink/ink48.xml" /><Relationship Id="rId50" Type="http://schemas.openxmlformats.org/officeDocument/2006/relationships/customXml" Target="../ink/ink56.xml" /><Relationship Id="rId55" Type="http://schemas.openxmlformats.org/officeDocument/2006/relationships/image" Target="../media/image59.png" /><Relationship Id="rId76" Type="http://schemas.openxmlformats.org/officeDocument/2006/relationships/customXml" Target="../ink/ink69.xml" /><Relationship Id="rId97" Type="http://schemas.openxmlformats.org/officeDocument/2006/relationships/image" Target="../media/image80.png" /><Relationship Id="rId104" Type="http://schemas.openxmlformats.org/officeDocument/2006/relationships/customXml" Target="../ink/ink8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 /><Relationship Id="rId2" Type="http://schemas.openxmlformats.org/officeDocument/2006/relationships/customXml" Target="../ink/ink85.xml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 /><Relationship Id="rId7" Type="http://schemas.openxmlformats.org/officeDocument/2006/relationships/image" Target="../media/image5.png" /><Relationship Id="rId2" Type="http://schemas.openxmlformats.org/officeDocument/2006/relationships/customXml" Target="../ink/ink86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88.xml" /><Relationship Id="rId5" Type="http://schemas.openxmlformats.org/officeDocument/2006/relationships/image" Target="../media/image87.png" /><Relationship Id="rId4" Type="http://schemas.openxmlformats.org/officeDocument/2006/relationships/customXml" Target="../ink/ink8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 /><Relationship Id="rId2" Type="http://schemas.openxmlformats.org/officeDocument/2006/relationships/customXml" Target="../ink/ink89.xml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 /><Relationship Id="rId2" Type="http://schemas.openxmlformats.org/officeDocument/2006/relationships/customXml" Target="../ink/ink90.xml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 /><Relationship Id="rId7" Type="http://schemas.openxmlformats.org/officeDocument/2006/relationships/image" Target="../media/image92.png" /><Relationship Id="rId2" Type="http://schemas.openxmlformats.org/officeDocument/2006/relationships/customXml" Target="../ink/ink91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93.xml" /><Relationship Id="rId5" Type="http://schemas.openxmlformats.org/officeDocument/2006/relationships/image" Target="../media/image91.png" /><Relationship Id="rId4" Type="http://schemas.openxmlformats.org/officeDocument/2006/relationships/customXml" Target="../ink/ink9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9686CA-CB10-4D47-8707-3883325995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dirty="0"/>
              <a:t>Integrales indefinidas</a:t>
            </a:r>
            <a:br>
              <a:rPr lang="es-ES" dirty="0"/>
            </a:br>
            <a:r>
              <a:rPr lang="es-ES" sz="2400" dirty="0"/>
              <a:t>Integración por partes</a:t>
            </a:r>
            <a:endParaRPr lang="es-419"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294A77-8645-4026-9934-2200FE5041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</a:t>
            </a:r>
            <a:r>
              <a:rPr lang="es-ES" dirty="0" err="1"/>
              <a:t>leiva</a:t>
            </a:r>
            <a:endParaRPr lang="es-419" dirty="0"/>
          </a:p>
        </p:txBody>
      </p:sp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4" name="Modelo 3D 3" descr="Sigma">
                <a:extLst>
                  <a:ext uri="{FF2B5EF4-FFF2-40B4-BE49-F238E27FC236}">
                    <a16:creationId xmlns:a16="http://schemas.microsoft.com/office/drawing/2014/main" id="{3C2323EB-AD8C-49ED-939A-A702FF226EA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63378563"/>
                  </p:ext>
                </p:extLst>
              </p:nvPr>
            </p:nvGraphicFramePr>
            <p:xfrm>
              <a:off x="255670" y="134068"/>
              <a:ext cx="1539924" cy="206135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39924" cy="2061359"/>
                    </a:xfrm>
                    <a:prstGeom prst="rect">
                      <a:avLst/>
                    </a:prstGeom>
                  </am3d:spPr>
                  <am3d:camera>
                    <am3d:pos x="0" y="0" z="599384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63641" d="1000000"/>
                    <am3d:preTrans dx="5" dy="-18000000" dz="1222"/>
                    <am3d:scale>
                      <am3d:sx n="1000000" d="1000000"/>
                      <am3d:sy n="1000000" d="1000000"/>
                      <am3d:sz n="1000000" d="1000000"/>
                    </am3d:scale>
                    <am3d:rot ax="-30448" ay="910872" az="-797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61036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o 3D 3" descr="Sigma">
                <a:extLst>
                  <a:ext uri="{FF2B5EF4-FFF2-40B4-BE49-F238E27FC236}">
                    <a16:creationId xmlns:a16="http://schemas.microsoft.com/office/drawing/2014/main" id="{3C2323EB-AD8C-49ED-939A-A702FF226EA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670" y="134068"/>
                <a:ext cx="1539924" cy="2061359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Gráfico 5" descr="Estadísticas">
            <a:extLst>
              <a:ext uri="{FF2B5EF4-FFF2-40B4-BE49-F238E27FC236}">
                <a16:creationId xmlns:a16="http://schemas.microsoft.com/office/drawing/2014/main" id="{D2FE3423-7C28-4000-A644-00696062C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40452" y="17382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6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ABC2DD91-7588-49E8-A25B-7631F762B30B}"/>
                  </a:ext>
                </a:extLst>
              </p14:cNvPr>
              <p14:cNvContentPartPr/>
              <p14:nvPr/>
            </p14:nvContentPartPr>
            <p14:xfrm>
              <a:off x="1898511" y="650104"/>
              <a:ext cx="7832915" cy="4978338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ABC2DD91-7588-49E8-A25B-7631F762B3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5910" y="637502"/>
                <a:ext cx="7857757" cy="50085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2154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96B14572-3090-4ECE-954D-22C949C3CF99}"/>
                  </a:ext>
                </a:extLst>
              </p14:cNvPr>
              <p14:cNvContentPartPr/>
              <p14:nvPr/>
            </p14:nvContentPartPr>
            <p14:xfrm>
              <a:off x="2307431" y="1196543"/>
              <a:ext cx="7577137" cy="325755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96B14572-3090-4ECE-954D-22C949C3CF9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94829" y="1183943"/>
                <a:ext cx="7601980" cy="328778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8962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5FE1641-9E52-45A0-B0EF-497861AAD994}"/>
                  </a:ext>
                </a:extLst>
              </p14:cNvPr>
              <p14:cNvContentPartPr/>
              <p14:nvPr/>
            </p14:nvContentPartPr>
            <p14:xfrm>
              <a:off x="1758195" y="1218121"/>
              <a:ext cx="8389937" cy="323215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5FE1641-9E52-45A0-B0EF-497861AAD9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45595" y="1205517"/>
                <a:ext cx="8414776" cy="32624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829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D73C623E-C249-40BD-A49D-BF332C6D4715}"/>
                  </a:ext>
                </a:extLst>
              </p14:cNvPr>
              <p14:cNvContentPartPr/>
              <p14:nvPr/>
            </p14:nvContentPartPr>
            <p14:xfrm>
              <a:off x="2201585" y="803723"/>
              <a:ext cx="7272720" cy="407412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D73C623E-C249-40BD-A49D-BF332C6D47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8985" y="791123"/>
                <a:ext cx="7297560" cy="40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53A3DF63-8F06-BA41-9D55-FE41D7D08327}"/>
                  </a:ext>
                </a:extLst>
              </p14:cNvPr>
              <p14:cNvContentPartPr/>
              <p14:nvPr/>
            </p14:nvContentPartPr>
            <p14:xfrm>
              <a:off x="5284960" y="3563450"/>
              <a:ext cx="599040" cy="3600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53A3DF63-8F06-BA41-9D55-FE41D7D083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76320" y="3554450"/>
                <a:ext cx="61668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trada de lápiz 7">
                <a:extLst>
                  <a:ext uri="{FF2B5EF4-FFF2-40B4-BE49-F238E27FC236}">
                    <a16:creationId xmlns:a16="http://schemas.microsoft.com/office/drawing/2014/main" id="{973998C6-1BDE-3146-BC2B-AD1F69F0487A}"/>
                  </a:ext>
                </a:extLst>
              </p14:cNvPr>
              <p14:cNvContentPartPr/>
              <p14:nvPr/>
            </p14:nvContentPartPr>
            <p14:xfrm>
              <a:off x="5407000" y="3308210"/>
              <a:ext cx="162720" cy="213480"/>
            </p14:xfrm>
          </p:contentPart>
        </mc:Choice>
        <mc:Fallback xmlns="">
          <p:pic>
            <p:nvPicPr>
              <p:cNvPr id="7" name="Entrada de lápiz 7">
                <a:extLst>
                  <a:ext uri="{FF2B5EF4-FFF2-40B4-BE49-F238E27FC236}">
                    <a16:creationId xmlns:a16="http://schemas.microsoft.com/office/drawing/2014/main" id="{973998C6-1BDE-3146-BC2B-AD1F69F048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98000" y="3299210"/>
                <a:ext cx="18036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trada de lápiz 11">
                <a:extLst>
                  <a:ext uri="{FF2B5EF4-FFF2-40B4-BE49-F238E27FC236}">
                    <a16:creationId xmlns:a16="http://schemas.microsoft.com/office/drawing/2014/main" id="{76370B8B-041B-984D-8BAB-B2FBFDE133C4}"/>
                  </a:ext>
                </a:extLst>
              </p14:cNvPr>
              <p14:cNvContentPartPr/>
              <p14:nvPr/>
            </p14:nvContentPartPr>
            <p14:xfrm>
              <a:off x="5590960" y="3178610"/>
              <a:ext cx="315720" cy="305280"/>
            </p14:xfrm>
          </p:contentPart>
        </mc:Choice>
        <mc:Fallback xmlns="">
          <p:pic>
            <p:nvPicPr>
              <p:cNvPr id="11" name="Entrada de lápiz 11">
                <a:extLst>
                  <a:ext uri="{FF2B5EF4-FFF2-40B4-BE49-F238E27FC236}">
                    <a16:creationId xmlns:a16="http://schemas.microsoft.com/office/drawing/2014/main" id="{76370B8B-041B-984D-8BAB-B2FBFDE133C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81960" y="3169970"/>
                <a:ext cx="33336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Entrada de lápiz 14">
                <a:extLst>
                  <a:ext uri="{FF2B5EF4-FFF2-40B4-BE49-F238E27FC236}">
                    <a16:creationId xmlns:a16="http://schemas.microsoft.com/office/drawing/2014/main" id="{E5B2A1CD-D07B-6840-BF03-302FF1AC15B6}"/>
                  </a:ext>
                </a:extLst>
              </p14:cNvPr>
              <p14:cNvContentPartPr/>
              <p14:nvPr/>
            </p14:nvContentPartPr>
            <p14:xfrm>
              <a:off x="5543080" y="3667490"/>
              <a:ext cx="203760" cy="236520"/>
            </p14:xfrm>
          </p:contentPart>
        </mc:Choice>
        <mc:Fallback xmlns="">
          <p:pic>
            <p:nvPicPr>
              <p:cNvPr id="14" name="Entrada de lápiz 14">
                <a:extLst>
                  <a:ext uri="{FF2B5EF4-FFF2-40B4-BE49-F238E27FC236}">
                    <a16:creationId xmlns:a16="http://schemas.microsoft.com/office/drawing/2014/main" id="{E5B2A1CD-D07B-6840-BF03-302FF1AC15B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34096" y="3658504"/>
                <a:ext cx="221369" cy="2541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512A7F21-5547-B244-94F9-8438123D557A}"/>
                  </a:ext>
                </a:extLst>
              </p14:cNvPr>
              <p14:cNvContentPartPr/>
              <p14:nvPr/>
            </p14:nvContentPartPr>
            <p14:xfrm>
              <a:off x="5597440" y="3951890"/>
              <a:ext cx="168120" cy="14940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512A7F21-5547-B244-94F9-8438123D557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88800" y="3942890"/>
                <a:ext cx="1857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Entrada de lápiz 21">
                <a:extLst>
                  <a:ext uri="{FF2B5EF4-FFF2-40B4-BE49-F238E27FC236}">
                    <a16:creationId xmlns:a16="http://schemas.microsoft.com/office/drawing/2014/main" id="{F0FF577B-8160-EF48-9547-DBE8B997436E}"/>
                  </a:ext>
                </a:extLst>
              </p14:cNvPr>
              <p14:cNvContentPartPr/>
              <p14:nvPr/>
            </p14:nvContentPartPr>
            <p14:xfrm>
              <a:off x="6086320" y="3328730"/>
              <a:ext cx="432000" cy="563400"/>
            </p14:xfrm>
          </p:contentPart>
        </mc:Choice>
        <mc:Fallback xmlns="">
          <p:pic>
            <p:nvPicPr>
              <p:cNvPr id="21" name="Entrada de lápiz 21">
                <a:extLst>
                  <a:ext uri="{FF2B5EF4-FFF2-40B4-BE49-F238E27FC236}">
                    <a16:creationId xmlns:a16="http://schemas.microsoft.com/office/drawing/2014/main" id="{F0FF577B-8160-EF48-9547-DBE8B997436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77320" y="3320090"/>
                <a:ext cx="449640" cy="58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Entrada de lápiz 26">
                <a:extLst>
                  <a:ext uri="{FF2B5EF4-FFF2-40B4-BE49-F238E27FC236}">
                    <a16:creationId xmlns:a16="http://schemas.microsoft.com/office/drawing/2014/main" id="{7CC55771-B854-1146-AE53-96691E0EDFF7}"/>
                  </a:ext>
                </a:extLst>
              </p14:cNvPr>
              <p14:cNvContentPartPr/>
              <p14:nvPr/>
            </p14:nvContentPartPr>
            <p14:xfrm>
              <a:off x="6605800" y="3189770"/>
              <a:ext cx="560520" cy="426600"/>
            </p14:xfrm>
          </p:contentPart>
        </mc:Choice>
        <mc:Fallback xmlns="">
          <p:pic>
            <p:nvPicPr>
              <p:cNvPr id="26" name="Entrada de lápiz 26">
                <a:extLst>
                  <a:ext uri="{FF2B5EF4-FFF2-40B4-BE49-F238E27FC236}">
                    <a16:creationId xmlns:a16="http://schemas.microsoft.com/office/drawing/2014/main" id="{7CC55771-B854-1146-AE53-96691E0EDFF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97160" y="3181123"/>
                <a:ext cx="578160" cy="4442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Entrada de lápiz 31">
                <a:extLst>
                  <a:ext uri="{FF2B5EF4-FFF2-40B4-BE49-F238E27FC236}">
                    <a16:creationId xmlns:a16="http://schemas.microsoft.com/office/drawing/2014/main" id="{F3DCC050-1407-BF4E-B06D-1A744B6811FB}"/>
                  </a:ext>
                </a:extLst>
              </p14:cNvPr>
              <p14:cNvContentPartPr/>
              <p14:nvPr/>
            </p14:nvContentPartPr>
            <p14:xfrm>
              <a:off x="7330120" y="3360770"/>
              <a:ext cx="543600" cy="577080"/>
            </p14:xfrm>
          </p:contentPart>
        </mc:Choice>
        <mc:Fallback xmlns="">
          <p:pic>
            <p:nvPicPr>
              <p:cNvPr id="31" name="Entrada de lápiz 31">
                <a:extLst>
                  <a:ext uri="{FF2B5EF4-FFF2-40B4-BE49-F238E27FC236}">
                    <a16:creationId xmlns:a16="http://schemas.microsoft.com/office/drawing/2014/main" id="{F3DCC050-1407-BF4E-B06D-1A744B6811F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21480" y="3351776"/>
                <a:ext cx="561240" cy="5947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4" name="Entrada de lápiz 34">
                <a:extLst>
                  <a:ext uri="{FF2B5EF4-FFF2-40B4-BE49-F238E27FC236}">
                    <a16:creationId xmlns:a16="http://schemas.microsoft.com/office/drawing/2014/main" id="{5AA129FC-6FCE-5740-A7B8-8937364A716D}"/>
                  </a:ext>
                </a:extLst>
              </p14:cNvPr>
              <p14:cNvContentPartPr/>
              <p14:nvPr/>
            </p14:nvContentPartPr>
            <p14:xfrm>
              <a:off x="7991800" y="3430970"/>
              <a:ext cx="309960" cy="269640"/>
            </p14:xfrm>
          </p:contentPart>
        </mc:Choice>
        <mc:Fallback xmlns="">
          <p:pic>
            <p:nvPicPr>
              <p:cNvPr id="34" name="Entrada de lápiz 34">
                <a:extLst>
                  <a:ext uri="{FF2B5EF4-FFF2-40B4-BE49-F238E27FC236}">
                    <a16:creationId xmlns:a16="http://schemas.microsoft.com/office/drawing/2014/main" id="{5AA129FC-6FCE-5740-A7B8-8937364A716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982800" y="3422330"/>
                <a:ext cx="32760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7" name="Entrada de lápiz 37">
                <a:extLst>
                  <a:ext uri="{FF2B5EF4-FFF2-40B4-BE49-F238E27FC236}">
                    <a16:creationId xmlns:a16="http://schemas.microsoft.com/office/drawing/2014/main" id="{F60324D3-3C9E-E94A-8BE6-C9AD71B1948F}"/>
                  </a:ext>
                </a:extLst>
              </p14:cNvPr>
              <p14:cNvContentPartPr/>
              <p14:nvPr/>
            </p14:nvContentPartPr>
            <p14:xfrm>
              <a:off x="8131480" y="3497570"/>
              <a:ext cx="385920" cy="154080"/>
            </p14:xfrm>
          </p:contentPart>
        </mc:Choice>
        <mc:Fallback xmlns="">
          <p:pic>
            <p:nvPicPr>
              <p:cNvPr id="37" name="Entrada de lápiz 37">
                <a:extLst>
                  <a:ext uri="{FF2B5EF4-FFF2-40B4-BE49-F238E27FC236}">
                    <a16:creationId xmlns:a16="http://schemas.microsoft.com/office/drawing/2014/main" id="{F60324D3-3C9E-E94A-8BE6-C9AD71B1948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22480" y="3488930"/>
                <a:ext cx="40356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0" name="Entrada de lápiz 40">
                <a:extLst>
                  <a:ext uri="{FF2B5EF4-FFF2-40B4-BE49-F238E27FC236}">
                    <a16:creationId xmlns:a16="http://schemas.microsoft.com/office/drawing/2014/main" id="{88B886D4-B4F8-624F-8641-6B19004609BA}"/>
                  </a:ext>
                </a:extLst>
              </p14:cNvPr>
              <p14:cNvContentPartPr/>
              <p14:nvPr/>
            </p14:nvContentPartPr>
            <p14:xfrm>
              <a:off x="8603440" y="3481730"/>
              <a:ext cx="152280" cy="183960"/>
            </p14:xfrm>
          </p:contentPart>
        </mc:Choice>
        <mc:Fallback xmlns="">
          <p:pic>
            <p:nvPicPr>
              <p:cNvPr id="40" name="Entrada de lápiz 40">
                <a:extLst>
                  <a:ext uri="{FF2B5EF4-FFF2-40B4-BE49-F238E27FC236}">
                    <a16:creationId xmlns:a16="http://schemas.microsoft.com/office/drawing/2014/main" id="{88B886D4-B4F8-624F-8641-6B19004609B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594440" y="3472748"/>
                <a:ext cx="169920" cy="2015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ED988C3E-02D3-1240-8653-9D026B08FCD2}"/>
                  </a:ext>
                </a:extLst>
              </p14:cNvPr>
              <p14:cNvContentPartPr/>
              <p14:nvPr/>
            </p14:nvContentPartPr>
            <p14:xfrm>
              <a:off x="8802160" y="3421610"/>
              <a:ext cx="192600" cy="266760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ED988C3E-02D3-1240-8653-9D026B08FCD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793520" y="3412970"/>
                <a:ext cx="21024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Entrada de lápiz 44">
                <a:extLst>
                  <a:ext uri="{FF2B5EF4-FFF2-40B4-BE49-F238E27FC236}">
                    <a16:creationId xmlns:a16="http://schemas.microsoft.com/office/drawing/2014/main" id="{1878BD7F-B23E-D847-9919-5D7750F0C0E6}"/>
                  </a:ext>
                </a:extLst>
              </p14:cNvPr>
              <p14:cNvContentPartPr/>
              <p14:nvPr/>
            </p14:nvContentPartPr>
            <p14:xfrm>
              <a:off x="8924200" y="3240530"/>
              <a:ext cx="390600" cy="349200"/>
            </p14:xfrm>
          </p:contentPart>
        </mc:Choice>
        <mc:Fallback xmlns="">
          <p:pic>
            <p:nvPicPr>
              <p:cNvPr id="44" name="Entrada de lápiz 44">
                <a:extLst>
                  <a:ext uri="{FF2B5EF4-FFF2-40B4-BE49-F238E27FC236}">
                    <a16:creationId xmlns:a16="http://schemas.microsoft.com/office/drawing/2014/main" id="{1878BD7F-B23E-D847-9919-5D7750F0C0E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915200" y="3231890"/>
                <a:ext cx="40824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8" name="Entrada de lápiz 48">
                <a:extLst>
                  <a:ext uri="{FF2B5EF4-FFF2-40B4-BE49-F238E27FC236}">
                    <a16:creationId xmlns:a16="http://schemas.microsoft.com/office/drawing/2014/main" id="{E86101A2-A1A9-CC43-AB97-F231023A5B7B}"/>
                  </a:ext>
                </a:extLst>
              </p14:cNvPr>
              <p14:cNvContentPartPr/>
              <p14:nvPr/>
            </p14:nvContentPartPr>
            <p14:xfrm>
              <a:off x="5567560" y="4401170"/>
              <a:ext cx="286560" cy="496440"/>
            </p14:xfrm>
          </p:contentPart>
        </mc:Choice>
        <mc:Fallback xmlns="">
          <p:pic>
            <p:nvPicPr>
              <p:cNvPr id="48" name="Entrada de lápiz 48">
                <a:extLst>
                  <a:ext uri="{FF2B5EF4-FFF2-40B4-BE49-F238E27FC236}">
                    <a16:creationId xmlns:a16="http://schemas.microsoft.com/office/drawing/2014/main" id="{E86101A2-A1A9-CC43-AB97-F231023A5B7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58560" y="4392177"/>
                <a:ext cx="304200" cy="5140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1" name="Entrada de lápiz 51">
                <a:extLst>
                  <a:ext uri="{FF2B5EF4-FFF2-40B4-BE49-F238E27FC236}">
                    <a16:creationId xmlns:a16="http://schemas.microsoft.com/office/drawing/2014/main" id="{5CB9CE2B-23C0-A54F-828A-B9DB19B877B4}"/>
                  </a:ext>
                </a:extLst>
              </p14:cNvPr>
              <p14:cNvContentPartPr/>
              <p14:nvPr/>
            </p14:nvContentPartPr>
            <p14:xfrm>
              <a:off x="5970760" y="4401890"/>
              <a:ext cx="234000" cy="375480"/>
            </p14:xfrm>
          </p:contentPart>
        </mc:Choice>
        <mc:Fallback xmlns="">
          <p:pic>
            <p:nvPicPr>
              <p:cNvPr id="51" name="Entrada de lápiz 51">
                <a:extLst>
                  <a:ext uri="{FF2B5EF4-FFF2-40B4-BE49-F238E27FC236}">
                    <a16:creationId xmlns:a16="http://schemas.microsoft.com/office/drawing/2014/main" id="{5CB9CE2B-23C0-A54F-828A-B9DB19B877B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962120" y="4393250"/>
                <a:ext cx="251640" cy="3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4" name="Entrada de lápiz 54">
                <a:extLst>
                  <a:ext uri="{FF2B5EF4-FFF2-40B4-BE49-F238E27FC236}">
                    <a16:creationId xmlns:a16="http://schemas.microsoft.com/office/drawing/2014/main" id="{718FC7F1-62CD-F044-8B79-2123D06B5898}"/>
                  </a:ext>
                </a:extLst>
              </p14:cNvPr>
              <p14:cNvContentPartPr/>
              <p14:nvPr/>
            </p14:nvContentPartPr>
            <p14:xfrm>
              <a:off x="6072280" y="4508090"/>
              <a:ext cx="408600" cy="203040"/>
            </p14:xfrm>
          </p:contentPart>
        </mc:Choice>
        <mc:Fallback xmlns="">
          <p:pic>
            <p:nvPicPr>
              <p:cNvPr id="54" name="Entrada de lápiz 54">
                <a:extLst>
                  <a:ext uri="{FF2B5EF4-FFF2-40B4-BE49-F238E27FC236}">
                    <a16:creationId xmlns:a16="http://schemas.microsoft.com/office/drawing/2014/main" id="{718FC7F1-62CD-F044-8B79-2123D06B589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63280" y="4499090"/>
                <a:ext cx="42624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7" name="Entrada de lápiz 57">
                <a:extLst>
                  <a:ext uri="{FF2B5EF4-FFF2-40B4-BE49-F238E27FC236}">
                    <a16:creationId xmlns:a16="http://schemas.microsoft.com/office/drawing/2014/main" id="{4F5FE290-AD52-694D-977E-A126E7F8B27B}"/>
                  </a:ext>
                </a:extLst>
              </p14:cNvPr>
              <p14:cNvContentPartPr/>
              <p14:nvPr/>
            </p14:nvContentPartPr>
            <p14:xfrm>
              <a:off x="6574840" y="4478930"/>
              <a:ext cx="156240" cy="219960"/>
            </p14:xfrm>
          </p:contentPart>
        </mc:Choice>
        <mc:Fallback xmlns="">
          <p:pic>
            <p:nvPicPr>
              <p:cNvPr id="57" name="Entrada de lápiz 57">
                <a:extLst>
                  <a:ext uri="{FF2B5EF4-FFF2-40B4-BE49-F238E27FC236}">
                    <a16:creationId xmlns:a16="http://schemas.microsoft.com/office/drawing/2014/main" id="{4F5FE290-AD52-694D-977E-A126E7F8B27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566200" y="4470290"/>
                <a:ext cx="17388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8" name="Entrada de lápiz 57">
                <a:extLst>
                  <a:ext uri="{FF2B5EF4-FFF2-40B4-BE49-F238E27FC236}">
                    <a16:creationId xmlns:a16="http://schemas.microsoft.com/office/drawing/2014/main" id="{D2FD067B-B177-3846-947B-757FA0CF6687}"/>
                  </a:ext>
                </a:extLst>
              </p14:cNvPr>
              <p14:cNvContentPartPr/>
              <p14:nvPr/>
            </p14:nvContentPartPr>
            <p14:xfrm>
              <a:off x="6794440" y="4435010"/>
              <a:ext cx="360" cy="360"/>
            </p14:xfrm>
          </p:contentPart>
        </mc:Choice>
        <mc:Fallback xmlns="">
          <p:pic>
            <p:nvPicPr>
              <p:cNvPr id="58" name="Entrada de lápiz 57">
                <a:extLst>
                  <a:ext uri="{FF2B5EF4-FFF2-40B4-BE49-F238E27FC236}">
                    <a16:creationId xmlns:a16="http://schemas.microsoft.com/office/drawing/2014/main" id="{D2FD067B-B177-3846-947B-757FA0CF668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785800" y="442601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1" name="Entrada de lápiz 61">
                <a:extLst>
                  <a:ext uri="{FF2B5EF4-FFF2-40B4-BE49-F238E27FC236}">
                    <a16:creationId xmlns:a16="http://schemas.microsoft.com/office/drawing/2014/main" id="{0367960B-5324-FF44-8D67-BBD514285334}"/>
                  </a:ext>
                </a:extLst>
              </p14:cNvPr>
              <p14:cNvContentPartPr/>
              <p14:nvPr/>
            </p14:nvContentPartPr>
            <p14:xfrm>
              <a:off x="6772840" y="4235210"/>
              <a:ext cx="200520" cy="532440"/>
            </p14:xfrm>
          </p:contentPart>
        </mc:Choice>
        <mc:Fallback xmlns="">
          <p:pic>
            <p:nvPicPr>
              <p:cNvPr id="61" name="Entrada de lápiz 61">
                <a:extLst>
                  <a:ext uri="{FF2B5EF4-FFF2-40B4-BE49-F238E27FC236}">
                    <a16:creationId xmlns:a16="http://schemas.microsoft.com/office/drawing/2014/main" id="{0367960B-5324-FF44-8D67-BBD51428533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64184" y="4226210"/>
                <a:ext cx="218192" cy="5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2" name="Entrada de lápiz 61">
                <a:extLst>
                  <a:ext uri="{FF2B5EF4-FFF2-40B4-BE49-F238E27FC236}">
                    <a16:creationId xmlns:a16="http://schemas.microsoft.com/office/drawing/2014/main" id="{6AB930F2-077A-7F49-B6E2-F1DC6B5E95C9}"/>
                  </a:ext>
                </a:extLst>
              </p14:cNvPr>
              <p14:cNvContentPartPr/>
              <p14:nvPr/>
            </p14:nvContentPartPr>
            <p14:xfrm>
              <a:off x="6987040" y="4274450"/>
              <a:ext cx="263160" cy="243360"/>
            </p14:xfrm>
          </p:contentPart>
        </mc:Choice>
        <mc:Fallback xmlns="">
          <p:pic>
            <p:nvPicPr>
              <p:cNvPr id="62" name="Entrada de lápiz 61">
                <a:extLst>
                  <a:ext uri="{FF2B5EF4-FFF2-40B4-BE49-F238E27FC236}">
                    <a16:creationId xmlns:a16="http://schemas.microsoft.com/office/drawing/2014/main" id="{6AB930F2-077A-7F49-B6E2-F1DC6B5E95C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978040" y="4265810"/>
                <a:ext cx="28080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3" name="Entrada de lápiz 62">
                <a:extLst>
                  <a:ext uri="{FF2B5EF4-FFF2-40B4-BE49-F238E27FC236}">
                    <a16:creationId xmlns:a16="http://schemas.microsoft.com/office/drawing/2014/main" id="{3ADA7E37-4543-3445-AC48-FE6C0B936A4D}"/>
                  </a:ext>
                </a:extLst>
              </p14:cNvPr>
              <p14:cNvContentPartPr/>
              <p14:nvPr/>
            </p14:nvContentPartPr>
            <p14:xfrm>
              <a:off x="7192240" y="4638410"/>
              <a:ext cx="167400" cy="34920"/>
            </p14:xfrm>
          </p:contentPart>
        </mc:Choice>
        <mc:Fallback xmlns="">
          <p:pic>
            <p:nvPicPr>
              <p:cNvPr id="63" name="Entrada de lápiz 62">
                <a:extLst>
                  <a:ext uri="{FF2B5EF4-FFF2-40B4-BE49-F238E27FC236}">
                    <a16:creationId xmlns:a16="http://schemas.microsoft.com/office/drawing/2014/main" id="{3ADA7E37-4543-3445-AC48-FE6C0B936A4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183600" y="4629770"/>
                <a:ext cx="18504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6" name="Entrada de lápiz 66">
                <a:extLst>
                  <a:ext uri="{FF2B5EF4-FFF2-40B4-BE49-F238E27FC236}">
                    <a16:creationId xmlns:a16="http://schemas.microsoft.com/office/drawing/2014/main" id="{694C554C-DEE4-9249-A4E0-2FBA6EE48696}"/>
                  </a:ext>
                </a:extLst>
              </p14:cNvPr>
              <p14:cNvContentPartPr/>
              <p14:nvPr/>
            </p14:nvContentPartPr>
            <p14:xfrm>
              <a:off x="7512280" y="4404050"/>
              <a:ext cx="204840" cy="254520"/>
            </p14:xfrm>
          </p:contentPart>
        </mc:Choice>
        <mc:Fallback xmlns="">
          <p:pic>
            <p:nvPicPr>
              <p:cNvPr id="66" name="Entrada de lápiz 66">
                <a:extLst>
                  <a:ext uri="{FF2B5EF4-FFF2-40B4-BE49-F238E27FC236}">
                    <a16:creationId xmlns:a16="http://schemas.microsoft.com/office/drawing/2014/main" id="{694C554C-DEE4-9249-A4E0-2FBA6EE4869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503280" y="4395050"/>
                <a:ext cx="22248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9" name="Entrada de lápiz 69">
                <a:extLst>
                  <a:ext uri="{FF2B5EF4-FFF2-40B4-BE49-F238E27FC236}">
                    <a16:creationId xmlns:a16="http://schemas.microsoft.com/office/drawing/2014/main" id="{FC006E18-919E-4E4A-B8A3-37A5ACBEFCB4}"/>
                  </a:ext>
                </a:extLst>
              </p14:cNvPr>
              <p14:cNvContentPartPr/>
              <p14:nvPr/>
            </p14:nvContentPartPr>
            <p14:xfrm>
              <a:off x="7542160" y="4218290"/>
              <a:ext cx="425520" cy="747000"/>
            </p14:xfrm>
          </p:contentPart>
        </mc:Choice>
        <mc:Fallback xmlns="">
          <p:pic>
            <p:nvPicPr>
              <p:cNvPr id="69" name="Entrada de lápiz 69">
                <a:extLst>
                  <a:ext uri="{FF2B5EF4-FFF2-40B4-BE49-F238E27FC236}">
                    <a16:creationId xmlns:a16="http://schemas.microsoft.com/office/drawing/2014/main" id="{FC006E18-919E-4E4A-B8A3-37A5ACBEFCB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533520" y="4209290"/>
                <a:ext cx="443160" cy="76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2" name="Entrada de lápiz 72">
                <a:extLst>
                  <a:ext uri="{FF2B5EF4-FFF2-40B4-BE49-F238E27FC236}">
                    <a16:creationId xmlns:a16="http://schemas.microsoft.com/office/drawing/2014/main" id="{B56ABC7F-8088-BF4D-BC89-DD27566E8C5C}"/>
                  </a:ext>
                </a:extLst>
              </p14:cNvPr>
              <p14:cNvContentPartPr/>
              <p14:nvPr/>
            </p14:nvContentPartPr>
            <p14:xfrm>
              <a:off x="8065600" y="4426370"/>
              <a:ext cx="294120" cy="333360"/>
            </p14:xfrm>
          </p:contentPart>
        </mc:Choice>
        <mc:Fallback xmlns="">
          <p:pic>
            <p:nvPicPr>
              <p:cNvPr id="72" name="Entrada de lápiz 72">
                <a:extLst>
                  <a:ext uri="{FF2B5EF4-FFF2-40B4-BE49-F238E27FC236}">
                    <a16:creationId xmlns:a16="http://schemas.microsoft.com/office/drawing/2014/main" id="{B56ABC7F-8088-BF4D-BC89-DD27566E8C5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056960" y="4417730"/>
                <a:ext cx="311760" cy="3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7" name="Entrada de lápiz 77">
                <a:extLst>
                  <a:ext uri="{FF2B5EF4-FFF2-40B4-BE49-F238E27FC236}">
                    <a16:creationId xmlns:a16="http://schemas.microsoft.com/office/drawing/2014/main" id="{422A3A6B-CFFE-4D49-B76C-2A917AE6E49B}"/>
                  </a:ext>
                </a:extLst>
              </p14:cNvPr>
              <p14:cNvContentPartPr/>
              <p14:nvPr/>
            </p14:nvContentPartPr>
            <p14:xfrm>
              <a:off x="8430640" y="4414130"/>
              <a:ext cx="649800" cy="337320"/>
            </p14:xfrm>
          </p:contentPart>
        </mc:Choice>
        <mc:Fallback xmlns="">
          <p:pic>
            <p:nvPicPr>
              <p:cNvPr id="77" name="Entrada de lápiz 77">
                <a:extLst>
                  <a:ext uri="{FF2B5EF4-FFF2-40B4-BE49-F238E27FC236}">
                    <a16:creationId xmlns:a16="http://schemas.microsoft.com/office/drawing/2014/main" id="{422A3A6B-CFFE-4D49-B76C-2A917AE6E49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421995" y="4405490"/>
                <a:ext cx="66745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1" name="Entrada de lápiz 81">
                <a:extLst>
                  <a:ext uri="{FF2B5EF4-FFF2-40B4-BE49-F238E27FC236}">
                    <a16:creationId xmlns:a16="http://schemas.microsoft.com/office/drawing/2014/main" id="{202BE69A-F3C5-AE41-BD81-ACA9D958B6E1}"/>
                  </a:ext>
                </a:extLst>
              </p14:cNvPr>
              <p14:cNvContentPartPr/>
              <p14:nvPr/>
            </p14:nvContentPartPr>
            <p14:xfrm>
              <a:off x="8998360" y="4180490"/>
              <a:ext cx="565200" cy="533520"/>
            </p14:xfrm>
          </p:contentPart>
        </mc:Choice>
        <mc:Fallback xmlns="">
          <p:pic>
            <p:nvPicPr>
              <p:cNvPr id="81" name="Entrada de lápiz 81">
                <a:extLst>
                  <a:ext uri="{FF2B5EF4-FFF2-40B4-BE49-F238E27FC236}">
                    <a16:creationId xmlns:a16="http://schemas.microsoft.com/office/drawing/2014/main" id="{202BE69A-F3C5-AE41-BD81-ACA9D958B6E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989360" y="4171844"/>
                <a:ext cx="582840" cy="5511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84" name="Entrada de lápiz 84">
                <a:extLst>
                  <a:ext uri="{FF2B5EF4-FFF2-40B4-BE49-F238E27FC236}">
                    <a16:creationId xmlns:a16="http://schemas.microsoft.com/office/drawing/2014/main" id="{209C6C2D-0701-344E-91DD-691723F8CE92}"/>
                  </a:ext>
                </a:extLst>
              </p14:cNvPr>
              <p14:cNvContentPartPr/>
              <p14:nvPr/>
            </p14:nvContentPartPr>
            <p14:xfrm>
              <a:off x="9535120" y="4345730"/>
              <a:ext cx="432000" cy="468360"/>
            </p14:xfrm>
          </p:contentPart>
        </mc:Choice>
        <mc:Fallback xmlns="">
          <p:pic>
            <p:nvPicPr>
              <p:cNvPr id="84" name="Entrada de lápiz 84">
                <a:extLst>
                  <a:ext uri="{FF2B5EF4-FFF2-40B4-BE49-F238E27FC236}">
                    <a16:creationId xmlns:a16="http://schemas.microsoft.com/office/drawing/2014/main" id="{209C6C2D-0701-344E-91DD-691723F8CE92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526120" y="4337090"/>
                <a:ext cx="449640" cy="48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202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5D6A3E62-9139-4662-A811-DB0624339983}"/>
                  </a:ext>
                </a:extLst>
              </p14:cNvPr>
              <p14:cNvContentPartPr/>
              <p14:nvPr/>
            </p14:nvContentPartPr>
            <p14:xfrm>
              <a:off x="3242244" y="2149311"/>
              <a:ext cx="2459520" cy="21315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5D6A3E62-9139-4662-A811-DB06243399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29644" y="2136711"/>
                <a:ext cx="2484360" cy="215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Entrada de lápiz 47">
                <a:extLst>
                  <a:ext uri="{FF2B5EF4-FFF2-40B4-BE49-F238E27FC236}">
                    <a16:creationId xmlns:a16="http://schemas.microsoft.com/office/drawing/2014/main" id="{FE93EE67-678A-5448-9CB1-0F59509A592A}"/>
                  </a:ext>
                </a:extLst>
              </p14:cNvPr>
              <p14:cNvContentPartPr/>
              <p14:nvPr/>
            </p14:nvContentPartPr>
            <p14:xfrm>
              <a:off x="3187702" y="1007232"/>
              <a:ext cx="198809" cy="27041"/>
            </p14:xfrm>
          </p:contentPart>
        </mc:Choice>
        <mc:Fallback xmlns="">
          <p:pic>
            <p:nvPicPr>
              <p:cNvPr id="48" name="Entrada de lápiz 47">
                <a:extLst>
                  <a:ext uri="{FF2B5EF4-FFF2-40B4-BE49-F238E27FC236}">
                    <a16:creationId xmlns:a16="http://schemas.microsoft.com/office/drawing/2014/main" id="{FE93EE67-678A-5448-9CB1-0F59509A59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78698" y="998218"/>
                <a:ext cx="216457" cy="447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" name="Entrada de lápiz 51">
                <a:extLst>
                  <a:ext uri="{FF2B5EF4-FFF2-40B4-BE49-F238E27FC236}">
                    <a16:creationId xmlns:a16="http://schemas.microsoft.com/office/drawing/2014/main" id="{EAC1E784-A874-414D-ABB4-143EB9D046CC}"/>
                  </a:ext>
                </a:extLst>
              </p14:cNvPr>
              <p14:cNvContentPartPr/>
              <p14:nvPr/>
            </p14:nvContentPartPr>
            <p14:xfrm>
              <a:off x="3185417" y="707495"/>
              <a:ext cx="568624" cy="238799"/>
            </p14:xfrm>
          </p:contentPart>
        </mc:Choice>
        <mc:Fallback xmlns="">
          <p:pic>
            <p:nvPicPr>
              <p:cNvPr id="51" name="Entrada de lápiz 51">
                <a:extLst>
                  <a:ext uri="{FF2B5EF4-FFF2-40B4-BE49-F238E27FC236}">
                    <a16:creationId xmlns:a16="http://schemas.microsoft.com/office/drawing/2014/main" id="{EAC1E784-A874-414D-ABB4-143EB9D046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76425" y="698491"/>
                <a:ext cx="586247" cy="2564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4" name="Entrada de lápiz 54">
                <a:extLst>
                  <a:ext uri="{FF2B5EF4-FFF2-40B4-BE49-F238E27FC236}">
                    <a16:creationId xmlns:a16="http://schemas.microsoft.com/office/drawing/2014/main" id="{4810D889-1ADF-AA4D-B681-2F897FB7EF23}"/>
                  </a:ext>
                </a:extLst>
              </p14:cNvPr>
              <p14:cNvContentPartPr/>
              <p14:nvPr/>
            </p14:nvContentPartPr>
            <p14:xfrm>
              <a:off x="3586082" y="808804"/>
              <a:ext cx="479884" cy="391905"/>
            </p14:xfrm>
          </p:contentPart>
        </mc:Choice>
        <mc:Fallback xmlns="">
          <p:pic>
            <p:nvPicPr>
              <p:cNvPr id="54" name="Entrada de lápiz 54">
                <a:extLst>
                  <a:ext uri="{FF2B5EF4-FFF2-40B4-BE49-F238E27FC236}">
                    <a16:creationId xmlns:a16="http://schemas.microsoft.com/office/drawing/2014/main" id="{4810D889-1ADF-AA4D-B681-2F897FB7EF2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77082" y="799807"/>
                <a:ext cx="497524" cy="4095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8" name="Entrada de lápiz 58">
                <a:extLst>
                  <a:ext uri="{FF2B5EF4-FFF2-40B4-BE49-F238E27FC236}">
                    <a16:creationId xmlns:a16="http://schemas.microsoft.com/office/drawing/2014/main" id="{80E07B6C-C424-6D4D-B516-3B4E5407DC95}"/>
                  </a:ext>
                </a:extLst>
              </p14:cNvPr>
              <p14:cNvContentPartPr/>
              <p14:nvPr/>
            </p14:nvContentPartPr>
            <p14:xfrm>
              <a:off x="3872488" y="732251"/>
              <a:ext cx="337061" cy="274600"/>
            </p14:xfrm>
          </p:contentPart>
        </mc:Choice>
        <mc:Fallback xmlns="">
          <p:pic>
            <p:nvPicPr>
              <p:cNvPr id="58" name="Entrada de lápiz 58">
                <a:extLst>
                  <a:ext uri="{FF2B5EF4-FFF2-40B4-BE49-F238E27FC236}">
                    <a16:creationId xmlns:a16="http://schemas.microsoft.com/office/drawing/2014/main" id="{80E07B6C-C424-6D4D-B516-3B4E5407DC9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63476" y="723254"/>
                <a:ext cx="354725" cy="2922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1" name="Entrada de lápiz 61">
                <a:extLst>
                  <a:ext uri="{FF2B5EF4-FFF2-40B4-BE49-F238E27FC236}">
                    <a16:creationId xmlns:a16="http://schemas.microsoft.com/office/drawing/2014/main" id="{5D55D48F-3FFC-A648-AA7B-1D1312540C03}"/>
                  </a:ext>
                </a:extLst>
              </p14:cNvPr>
              <p14:cNvContentPartPr/>
              <p14:nvPr/>
            </p14:nvContentPartPr>
            <p14:xfrm>
              <a:off x="4185174" y="776431"/>
              <a:ext cx="423135" cy="198809"/>
            </p14:xfrm>
          </p:contentPart>
        </mc:Choice>
        <mc:Fallback xmlns="">
          <p:pic>
            <p:nvPicPr>
              <p:cNvPr id="61" name="Entrada de lápiz 61">
                <a:extLst>
                  <a:ext uri="{FF2B5EF4-FFF2-40B4-BE49-F238E27FC236}">
                    <a16:creationId xmlns:a16="http://schemas.microsoft.com/office/drawing/2014/main" id="{5D55D48F-3FFC-A648-AA7B-1D1312540C0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76179" y="767443"/>
                <a:ext cx="440766" cy="2164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8" name="Entrada de lápiz 68">
                <a:extLst>
                  <a:ext uri="{FF2B5EF4-FFF2-40B4-BE49-F238E27FC236}">
                    <a16:creationId xmlns:a16="http://schemas.microsoft.com/office/drawing/2014/main" id="{3A95AE56-5B86-1747-8064-EC2DB9F2AD71}"/>
                  </a:ext>
                </a:extLst>
              </p14:cNvPr>
              <p14:cNvContentPartPr/>
              <p14:nvPr/>
            </p14:nvContentPartPr>
            <p14:xfrm>
              <a:off x="4660488" y="709019"/>
              <a:ext cx="303545" cy="346202"/>
            </p14:xfrm>
          </p:contentPart>
        </mc:Choice>
        <mc:Fallback xmlns="">
          <p:pic>
            <p:nvPicPr>
              <p:cNvPr id="68" name="Entrada de lápiz 68">
                <a:extLst>
                  <a:ext uri="{FF2B5EF4-FFF2-40B4-BE49-F238E27FC236}">
                    <a16:creationId xmlns:a16="http://schemas.microsoft.com/office/drawing/2014/main" id="{3A95AE56-5B86-1747-8064-EC2DB9F2AD7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51497" y="700013"/>
                <a:ext cx="321168" cy="3638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1" name="Entrada de lápiz 71">
                <a:extLst>
                  <a:ext uri="{FF2B5EF4-FFF2-40B4-BE49-F238E27FC236}">
                    <a16:creationId xmlns:a16="http://schemas.microsoft.com/office/drawing/2014/main" id="{DBC8D9C7-6011-8E4D-8CE8-9FB2EBA0AF6F}"/>
                  </a:ext>
                </a:extLst>
              </p14:cNvPr>
              <p14:cNvContentPartPr/>
              <p14:nvPr/>
            </p14:nvContentPartPr>
            <p14:xfrm>
              <a:off x="4864629" y="533823"/>
              <a:ext cx="208330" cy="295547"/>
            </p14:xfrm>
          </p:contentPart>
        </mc:Choice>
        <mc:Fallback xmlns="">
          <p:pic>
            <p:nvPicPr>
              <p:cNvPr id="71" name="Entrada de lápiz 71">
                <a:extLst>
                  <a:ext uri="{FF2B5EF4-FFF2-40B4-BE49-F238E27FC236}">
                    <a16:creationId xmlns:a16="http://schemas.microsoft.com/office/drawing/2014/main" id="{DBC8D9C7-6011-8E4D-8CE8-9FB2EBA0AF6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55618" y="524823"/>
                <a:ext cx="225991" cy="3131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2" name="Entrada de lápiz 71">
                <a:extLst>
                  <a:ext uri="{FF2B5EF4-FFF2-40B4-BE49-F238E27FC236}">
                    <a16:creationId xmlns:a16="http://schemas.microsoft.com/office/drawing/2014/main" id="{AB41144F-68EF-BD4C-996B-096886B74D59}"/>
                  </a:ext>
                </a:extLst>
              </p14:cNvPr>
              <p14:cNvContentPartPr/>
              <p14:nvPr/>
            </p14:nvContentPartPr>
            <p14:xfrm>
              <a:off x="4981934" y="720825"/>
              <a:ext cx="148155" cy="145108"/>
            </p14:xfrm>
          </p:contentPart>
        </mc:Choice>
        <mc:Fallback xmlns="">
          <p:pic>
            <p:nvPicPr>
              <p:cNvPr id="72" name="Entrada de lápiz 71">
                <a:extLst>
                  <a:ext uri="{FF2B5EF4-FFF2-40B4-BE49-F238E27FC236}">
                    <a16:creationId xmlns:a16="http://schemas.microsoft.com/office/drawing/2014/main" id="{AB41144F-68EF-BD4C-996B-096886B74D5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72922" y="711823"/>
                <a:ext cx="165818" cy="162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3" name="Entrada de lápiz 72">
                <a:extLst>
                  <a:ext uri="{FF2B5EF4-FFF2-40B4-BE49-F238E27FC236}">
                    <a16:creationId xmlns:a16="http://schemas.microsoft.com/office/drawing/2014/main" id="{9300FCEB-C892-9C41-8F04-F72CCCFB1CF8}"/>
                  </a:ext>
                </a:extLst>
              </p14:cNvPr>
              <p14:cNvContentPartPr/>
              <p14:nvPr/>
            </p14:nvContentPartPr>
            <p14:xfrm>
              <a:off x="5293477" y="910113"/>
              <a:ext cx="145869" cy="17900"/>
            </p14:xfrm>
          </p:contentPart>
        </mc:Choice>
        <mc:Fallback xmlns="">
          <p:pic>
            <p:nvPicPr>
              <p:cNvPr id="73" name="Entrada de lápiz 72">
                <a:extLst>
                  <a:ext uri="{FF2B5EF4-FFF2-40B4-BE49-F238E27FC236}">
                    <a16:creationId xmlns:a16="http://schemas.microsoft.com/office/drawing/2014/main" id="{9300FCEB-C892-9C41-8F04-F72CCCFB1CF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84473" y="900980"/>
                <a:ext cx="163517" cy="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6" name="Entrada de lápiz 76">
                <a:extLst>
                  <a:ext uri="{FF2B5EF4-FFF2-40B4-BE49-F238E27FC236}">
                    <a16:creationId xmlns:a16="http://schemas.microsoft.com/office/drawing/2014/main" id="{1C3927DD-65BF-7C4C-8181-4FACF31DFA62}"/>
                  </a:ext>
                </a:extLst>
              </p14:cNvPr>
              <p14:cNvContentPartPr/>
              <p14:nvPr/>
            </p14:nvContentPartPr>
            <p14:xfrm>
              <a:off x="5564269" y="727300"/>
              <a:ext cx="229659" cy="214805"/>
            </p14:xfrm>
          </p:contentPart>
        </mc:Choice>
        <mc:Fallback xmlns="">
          <p:pic>
            <p:nvPicPr>
              <p:cNvPr id="76" name="Entrada de lápiz 76">
                <a:extLst>
                  <a:ext uri="{FF2B5EF4-FFF2-40B4-BE49-F238E27FC236}">
                    <a16:creationId xmlns:a16="http://schemas.microsoft.com/office/drawing/2014/main" id="{1C3927DD-65BF-7C4C-8181-4FACF31DFA6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55270" y="718290"/>
                <a:ext cx="247297" cy="2324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7" name="Entrada de lápiz 76">
                <a:extLst>
                  <a:ext uri="{FF2B5EF4-FFF2-40B4-BE49-F238E27FC236}">
                    <a16:creationId xmlns:a16="http://schemas.microsoft.com/office/drawing/2014/main" id="{A1459755-3FB3-3244-8DF7-452731422CCD}"/>
                  </a:ext>
                </a:extLst>
              </p14:cNvPr>
              <p14:cNvContentPartPr/>
              <p14:nvPr/>
            </p14:nvContentPartPr>
            <p14:xfrm>
              <a:off x="5612638" y="973335"/>
              <a:ext cx="158438" cy="157295"/>
            </p14:xfrm>
          </p:contentPart>
        </mc:Choice>
        <mc:Fallback xmlns="">
          <p:pic>
            <p:nvPicPr>
              <p:cNvPr id="77" name="Entrada de lápiz 76">
                <a:extLst>
                  <a:ext uri="{FF2B5EF4-FFF2-40B4-BE49-F238E27FC236}">
                    <a16:creationId xmlns:a16="http://schemas.microsoft.com/office/drawing/2014/main" id="{A1459755-3FB3-3244-8DF7-452731422CC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03615" y="964357"/>
                <a:ext cx="176122" cy="1748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1" name="Entrada de lápiz 81">
                <a:extLst>
                  <a:ext uri="{FF2B5EF4-FFF2-40B4-BE49-F238E27FC236}">
                    <a16:creationId xmlns:a16="http://schemas.microsoft.com/office/drawing/2014/main" id="{DCD65E2D-0AA4-E848-8F7C-38133359C8DD}"/>
                  </a:ext>
                </a:extLst>
              </p14:cNvPr>
              <p14:cNvContentPartPr/>
              <p14:nvPr/>
            </p14:nvContentPartPr>
            <p14:xfrm>
              <a:off x="5806115" y="592856"/>
              <a:ext cx="538155" cy="726681"/>
            </p14:xfrm>
          </p:contentPart>
        </mc:Choice>
        <mc:Fallback xmlns="">
          <p:pic>
            <p:nvPicPr>
              <p:cNvPr id="81" name="Entrada de lápiz 81">
                <a:extLst>
                  <a:ext uri="{FF2B5EF4-FFF2-40B4-BE49-F238E27FC236}">
                    <a16:creationId xmlns:a16="http://schemas.microsoft.com/office/drawing/2014/main" id="{DCD65E2D-0AA4-E848-8F7C-38133359C8D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97110" y="583858"/>
                <a:ext cx="555805" cy="7443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4" name="Entrada de lápiz 84">
                <a:extLst>
                  <a:ext uri="{FF2B5EF4-FFF2-40B4-BE49-F238E27FC236}">
                    <a16:creationId xmlns:a16="http://schemas.microsoft.com/office/drawing/2014/main" id="{2E2CD14E-0C25-474E-8472-A95F07265EC3}"/>
                  </a:ext>
                </a:extLst>
              </p14:cNvPr>
              <p14:cNvContentPartPr/>
              <p14:nvPr/>
            </p14:nvContentPartPr>
            <p14:xfrm>
              <a:off x="6151935" y="808042"/>
              <a:ext cx="401807" cy="143203"/>
            </p14:xfrm>
          </p:contentPart>
        </mc:Choice>
        <mc:Fallback xmlns="">
          <p:pic>
            <p:nvPicPr>
              <p:cNvPr id="84" name="Entrada de lápiz 84">
                <a:extLst>
                  <a:ext uri="{FF2B5EF4-FFF2-40B4-BE49-F238E27FC236}">
                    <a16:creationId xmlns:a16="http://schemas.microsoft.com/office/drawing/2014/main" id="{2E2CD14E-0C25-474E-8472-A95F07265EC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142926" y="799047"/>
                <a:ext cx="419465" cy="1608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7" name="Entrada de lápiz 87">
                <a:extLst>
                  <a:ext uri="{FF2B5EF4-FFF2-40B4-BE49-F238E27FC236}">
                    <a16:creationId xmlns:a16="http://schemas.microsoft.com/office/drawing/2014/main" id="{4A01BBA6-783C-4241-9A22-C74F7CF1D413}"/>
                  </a:ext>
                </a:extLst>
              </p14:cNvPr>
              <p14:cNvContentPartPr/>
              <p14:nvPr/>
            </p14:nvContentPartPr>
            <p14:xfrm>
              <a:off x="6599827" y="792808"/>
              <a:ext cx="145869" cy="212520"/>
            </p14:xfrm>
          </p:contentPart>
        </mc:Choice>
        <mc:Fallback xmlns="">
          <p:pic>
            <p:nvPicPr>
              <p:cNvPr id="87" name="Entrada de lápiz 87">
                <a:extLst>
                  <a:ext uri="{FF2B5EF4-FFF2-40B4-BE49-F238E27FC236}">
                    <a16:creationId xmlns:a16="http://schemas.microsoft.com/office/drawing/2014/main" id="{4A01BBA6-783C-4241-9A22-C74F7CF1D41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590823" y="783788"/>
                <a:ext cx="163517" cy="2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8" name="Entrada de lápiz 87">
                <a:extLst>
                  <a:ext uri="{FF2B5EF4-FFF2-40B4-BE49-F238E27FC236}">
                    <a16:creationId xmlns:a16="http://schemas.microsoft.com/office/drawing/2014/main" id="{2A49D198-6DB5-364A-B531-0C675D95E32E}"/>
                  </a:ext>
                </a:extLst>
              </p14:cNvPr>
              <p14:cNvContentPartPr/>
              <p14:nvPr/>
            </p14:nvContentPartPr>
            <p14:xfrm>
              <a:off x="6769310" y="746343"/>
              <a:ext cx="22852" cy="17900"/>
            </p14:xfrm>
          </p:contentPart>
        </mc:Choice>
        <mc:Fallback xmlns="">
          <p:pic>
            <p:nvPicPr>
              <p:cNvPr id="88" name="Entrada de lápiz 87">
                <a:extLst>
                  <a:ext uri="{FF2B5EF4-FFF2-40B4-BE49-F238E27FC236}">
                    <a16:creationId xmlns:a16="http://schemas.microsoft.com/office/drawing/2014/main" id="{2A49D198-6DB5-364A-B531-0C675D95E32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760095" y="737393"/>
                <a:ext cx="40912" cy="354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9" name="Entrada de lápiz 88">
                <a:extLst>
                  <a:ext uri="{FF2B5EF4-FFF2-40B4-BE49-F238E27FC236}">
                    <a16:creationId xmlns:a16="http://schemas.microsoft.com/office/drawing/2014/main" id="{765FA513-E15B-4E47-8DB6-6299EF190CA8}"/>
                  </a:ext>
                </a:extLst>
              </p14:cNvPr>
              <p14:cNvContentPartPr/>
              <p14:nvPr/>
            </p14:nvContentPartPr>
            <p14:xfrm>
              <a:off x="6775022" y="757388"/>
              <a:ext cx="110069" cy="298594"/>
            </p14:xfrm>
          </p:contentPart>
        </mc:Choice>
        <mc:Fallback xmlns="">
          <p:pic>
            <p:nvPicPr>
              <p:cNvPr id="89" name="Entrada de lápiz 88">
                <a:extLst>
                  <a:ext uri="{FF2B5EF4-FFF2-40B4-BE49-F238E27FC236}">
                    <a16:creationId xmlns:a16="http://schemas.microsoft.com/office/drawing/2014/main" id="{765FA513-E15B-4E47-8DB6-6299EF190CA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66029" y="748383"/>
                <a:ext cx="127694" cy="3162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2" name="Entrada de lápiz 92">
                <a:extLst>
                  <a:ext uri="{FF2B5EF4-FFF2-40B4-BE49-F238E27FC236}">
                    <a16:creationId xmlns:a16="http://schemas.microsoft.com/office/drawing/2014/main" id="{8FC37B0E-4A9A-E247-BAFB-650DED081DBD}"/>
                  </a:ext>
                </a:extLst>
              </p14:cNvPr>
              <p14:cNvContentPartPr/>
              <p14:nvPr/>
            </p14:nvContentPartPr>
            <p14:xfrm>
              <a:off x="6845101" y="544487"/>
              <a:ext cx="193096" cy="283741"/>
            </p14:xfrm>
          </p:contentPart>
        </mc:Choice>
        <mc:Fallback xmlns="">
          <p:pic>
            <p:nvPicPr>
              <p:cNvPr id="92" name="Entrada de lápiz 92">
                <a:extLst>
                  <a:ext uri="{FF2B5EF4-FFF2-40B4-BE49-F238E27FC236}">
                    <a16:creationId xmlns:a16="http://schemas.microsoft.com/office/drawing/2014/main" id="{8FC37B0E-4A9A-E247-BAFB-650DED081DB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836095" y="535485"/>
                <a:ext cx="210748" cy="3013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5" name="Entrada de lápiz 95">
                <a:extLst>
                  <a:ext uri="{FF2B5EF4-FFF2-40B4-BE49-F238E27FC236}">
                    <a16:creationId xmlns:a16="http://schemas.microsoft.com/office/drawing/2014/main" id="{8284FC2A-A4FB-1F4A-84CF-D5E668C006CB}"/>
                  </a:ext>
                </a:extLst>
              </p14:cNvPr>
              <p14:cNvContentPartPr/>
              <p14:nvPr/>
            </p14:nvContentPartPr>
            <p14:xfrm>
              <a:off x="6983734" y="705591"/>
              <a:ext cx="356866" cy="286407"/>
            </p14:xfrm>
          </p:contentPart>
        </mc:Choice>
        <mc:Fallback xmlns="">
          <p:pic>
            <p:nvPicPr>
              <p:cNvPr id="95" name="Entrada de lápiz 95">
                <a:extLst>
                  <a:ext uri="{FF2B5EF4-FFF2-40B4-BE49-F238E27FC236}">
                    <a16:creationId xmlns:a16="http://schemas.microsoft.com/office/drawing/2014/main" id="{8284FC2A-A4FB-1F4A-84CF-D5E668C006C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974731" y="696573"/>
                <a:ext cx="374511" cy="3040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6" name="Entrada de lápiz 95">
                <a:extLst>
                  <a:ext uri="{FF2B5EF4-FFF2-40B4-BE49-F238E27FC236}">
                    <a16:creationId xmlns:a16="http://schemas.microsoft.com/office/drawing/2014/main" id="{DF1650EA-1476-754A-AADE-14120418B113}"/>
                  </a:ext>
                </a:extLst>
              </p14:cNvPr>
              <p14:cNvContentPartPr/>
              <p14:nvPr/>
            </p14:nvContentPartPr>
            <p14:xfrm>
              <a:off x="7270521" y="708257"/>
              <a:ext cx="343536" cy="316875"/>
            </p14:xfrm>
          </p:contentPart>
        </mc:Choice>
        <mc:Fallback xmlns="">
          <p:pic>
            <p:nvPicPr>
              <p:cNvPr id="96" name="Entrada de lápiz 95">
                <a:extLst>
                  <a:ext uri="{FF2B5EF4-FFF2-40B4-BE49-F238E27FC236}">
                    <a16:creationId xmlns:a16="http://schemas.microsoft.com/office/drawing/2014/main" id="{DF1650EA-1476-754A-AADE-14120418B11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261518" y="699265"/>
                <a:ext cx="361181" cy="3344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99" name="Entrada de lápiz 99">
                <a:extLst>
                  <a:ext uri="{FF2B5EF4-FFF2-40B4-BE49-F238E27FC236}">
                    <a16:creationId xmlns:a16="http://schemas.microsoft.com/office/drawing/2014/main" id="{5437DDE7-17A4-B44A-81E6-3B543A546E3B}"/>
                  </a:ext>
                </a:extLst>
              </p14:cNvPr>
              <p14:cNvContentPartPr/>
              <p14:nvPr/>
            </p14:nvContentPartPr>
            <p14:xfrm>
              <a:off x="7788872" y="874312"/>
              <a:ext cx="263174" cy="137490"/>
            </p14:xfrm>
          </p:contentPart>
        </mc:Choice>
        <mc:Fallback xmlns="">
          <p:pic>
            <p:nvPicPr>
              <p:cNvPr id="99" name="Entrada de lápiz 99">
                <a:extLst>
                  <a:ext uri="{FF2B5EF4-FFF2-40B4-BE49-F238E27FC236}">
                    <a16:creationId xmlns:a16="http://schemas.microsoft.com/office/drawing/2014/main" id="{5437DDE7-17A4-B44A-81E6-3B543A546E3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779859" y="865314"/>
                <a:ext cx="280839" cy="1551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02" name="Entrada de lápiz 102">
                <a:extLst>
                  <a:ext uri="{FF2B5EF4-FFF2-40B4-BE49-F238E27FC236}">
                    <a16:creationId xmlns:a16="http://schemas.microsoft.com/office/drawing/2014/main" id="{B839BBE7-FBF9-2A47-9E7D-4F5FA6ED0716}"/>
                  </a:ext>
                </a:extLst>
              </p14:cNvPr>
              <p14:cNvContentPartPr/>
              <p14:nvPr/>
            </p14:nvContentPartPr>
            <p14:xfrm>
              <a:off x="3598824" y="2027602"/>
              <a:ext cx="201600" cy="470160"/>
            </p14:xfrm>
          </p:contentPart>
        </mc:Choice>
        <mc:Fallback xmlns="">
          <p:pic>
            <p:nvPicPr>
              <p:cNvPr id="102" name="Entrada de lápiz 102">
                <a:extLst>
                  <a:ext uri="{FF2B5EF4-FFF2-40B4-BE49-F238E27FC236}">
                    <a16:creationId xmlns:a16="http://schemas.microsoft.com/office/drawing/2014/main" id="{B839BBE7-FBF9-2A47-9E7D-4F5FA6ED071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589824" y="2018602"/>
                <a:ext cx="219240" cy="48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7" name="Entrada de lápiz 108">
                <a:extLst>
                  <a:ext uri="{FF2B5EF4-FFF2-40B4-BE49-F238E27FC236}">
                    <a16:creationId xmlns:a16="http://schemas.microsoft.com/office/drawing/2014/main" id="{FDFC5B8D-699D-CD4A-9092-6E90FBC21E06}"/>
                  </a:ext>
                </a:extLst>
              </p14:cNvPr>
              <p14:cNvContentPartPr/>
              <p14:nvPr/>
            </p14:nvContentPartPr>
            <p14:xfrm>
              <a:off x="4249344" y="2048842"/>
              <a:ext cx="299880" cy="322560"/>
            </p14:xfrm>
          </p:contentPart>
        </mc:Choice>
        <mc:Fallback xmlns="">
          <p:pic>
            <p:nvPicPr>
              <p:cNvPr id="107" name="Entrada de lápiz 108">
                <a:extLst>
                  <a:ext uri="{FF2B5EF4-FFF2-40B4-BE49-F238E27FC236}">
                    <a16:creationId xmlns:a16="http://schemas.microsoft.com/office/drawing/2014/main" id="{FDFC5B8D-699D-CD4A-9092-6E90FBC21E0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240333" y="2039842"/>
                <a:ext cx="317541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8" name="Entrada de lápiz 108">
                <a:extLst>
                  <a:ext uri="{FF2B5EF4-FFF2-40B4-BE49-F238E27FC236}">
                    <a16:creationId xmlns:a16="http://schemas.microsoft.com/office/drawing/2014/main" id="{A05E2D1F-3388-8049-882F-AD1C632CB2C8}"/>
                  </a:ext>
                </a:extLst>
              </p14:cNvPr>
              <p14:cNvContentPartPr/>
              <p14:nvPr/>
            </p14:nvContentPartPr>
            <p14:xfrm>
              <a:off x="3913824" y="2103922"/>
              <a:ext cx="171720" cy="198720"/>
            </p14:xfrm>
          </p:contentPart>
        </mc:Choice>
        <mc:Fallback xmlns="">
          <p:pic>
            <p:nvPicPr>
              <p:cNvPr id="108" name="Entrada de lápiz 108">
                <a:extLst>
                  <a:ext uri="{FF2B5EF4-FFF2-40B4-BE49-F238E27FC236}">
                    <a16:creationId xmlns:a16="http://schemas.microsoft.com/office/drawing/2014/main" id="{A05E2D1F-3388-8049-882F-AD1C632CB2C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904824" y="2094938"/>
                <a:ext cx="189360" cy="216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1" name="Entrada de lápiz 111">
                <a:extLst>
                  <a:ext uri="{FF2B5EF4-FFF2-40B4-BE49-F238E27FC236}">
                    <a16:creationId xmlns:a16="http://schemas.microsoft.com/office/drawing/2014/main" id="{3F21C721-31B9-0340-ADBE-627483B55791}"/>
                  </a:ext>
                </a:extLst>
              </p14:cNvPr>
              <p14:cNvContentPartPr/>
              <p14:nvPr/>
            </p14:nvContentPartPr>
            <p14:xfrm>
              <a:off x="4378224" y="2126602"/>
              <a:ext cx="348120" cy="169200"/>
            </p14:xfrm>
          </p:contentPart>
        </mc:Choice>
        <mc:Fallback xmlns="">
          <p:pic>
            <p:nvPicPr>
              <p:cNvPr id="111" name="Entrada de lápiz 111">
                <a:extLst>
                  <a:ext uri="{FF2B5EF4-FFF2-40B4-BE49-F238E27FC236}">
                    <a16:creationId xmlns:a16="http://schemas.microsoft.com/office/drawing/2014/main" id="{3F21C721-31B9-0340-ADBE-627483B5579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369233" y="2117602"/>
                <a:ext cx="365742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4" name="Entrada de lápiz 114">
                <a:extLst>
                  <a:ext uri="{FF2B5EF4-FFF2-40B4-BE49-F238E27FC236}">
                    <a16:creationId xmlns:a16="http://schemas.microsoft.com/office/drawing/2014/main" id="{09F8313A-06EF-9444-A03A-2DF257434AB9}"/>
                  </a:ext>
                </a:extLst>
              </p14:cNvPr>
              <p14:cNvContentPartPr/>
              <p14:nvPr/>
            </p14:nvContentPartPr>
            <p14:xfrm>
              <a:off x="4794384" y="2034802"/>
              <a:ext cx="356400" cy="336600"/>
            </p14:xfrm>
          </p:contentPart>
        </mc:Choice>
        <mc:Fallback xmlns="">
          <p:pic>
            <p:nvPicPr>
              <p:cNvPr id="114" name="Entrada de lápiz 114">
                <a:extLst>
                  <a:ext uri="{FF2B5EF4-FFF2-40B4-BE49-F238E27FC236}">
                    <a16:creationId xmlns:a16="http://schemas.microsoft.com/office/drawing/2014/main" id="{09F8313A-06EF-9444-A03A-2DF257434AB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785375" y="2025802"/>
                <a:ext cx="374058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17" name="Entrada de lápiz 117">
                <a:extLst>
                  <a:ext uri="{FF2B5EF4-FFF2-40B4-BE49-F238E27FC236}">
                    <a16:creationId xmlns:a16="http://schemas.microsoft.com/office/drawing/2014/main" id="{50355ADB-22EA-424F-9E51-F2CE2A452710}"/>
                  </a:ext>
                </a:extLst>
              </p14:cNvPr>
              <p14:cNvContentPartPr/>
              <p14:nvPr/>
            </p14:nvContentPartPr>
            <p14:xfrm>
              <a:off x="5120544" y="1942642"/>
              <a:ext cx="224280" cy="276120"/>
            </p14:xfrm>
          </p:contentPart>
        </mc:Choice>
        <mc:Fallback xmlns="">
          <p:pic>
            <p:nvPicPr>
              <p:cNvPr id="117" name="Entrada de lápiz 117">
                <a:extLst>
                  <a:ext uri="{FF2B5EF4-FFF2-40B4-BE49-F238E27FC236}">
                    <a16:creationId xmlns:a16="http://schemas.microsoft.com/office/drawing/2014/main" id="{50355ADB-22EA-424F-9E51-F2CE2A45271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111544" y="1933642"/>
                <a:ext cx="24192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18" name="Entrada de lápiz 117">
                <a:extLst>
                  <a:ext uri="{FF2B5EF4-FFF2-40B4-BE49-F238E27FC236}">
                    <a16:creationId xmlns:a16="http://schemas.microsoft.com/office/drawing/2014/main" id="{E3222FE0-A4D8-5F47-99B9-2F6C44E7E184}"/>
                  </a:ext>
                </a:extLst>
              </p14:cNvPr>
              <p14:cNvContentPartPr/>
              <p14:nvPr/>
            </p14:nvContentPartPr>
            <p14:xfrm>
              <a:off x="5456424" y="2272762"/>
              <a:ext cx="136080" cy="20160"/>
            </p14:xfrm>
          </p:contentPart>
        </mc:Choice>
        <mc:Fallback xmlns="">
          <p:pic>
            <p:nvPicPr>
              <p:cNvPr id="118" name="Entrada de lápiz 117">
                <a:extLst>
                  <a:ext uri="{FF2B5EF4-FFF2-40B4-BE49-F238E27FC236}">
                    <a16:creationId xmlns:a16="http://schemas.microsoft.com/office/drawing/2014/main" id="{E3222FE0-A4D8-5F47-99B9-2F6C44E7E184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447424" y="2263762"/>
                <a:ext cx="15372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22" name="Entrada de lápiz 122">
                <a:extLst>
                  <a:ext uri="{FF2B5EF4-FFF2-40B4-BE49-F238E27FC236}">
                    <a16:creationId xmlns:a16="http://schemas.microsoft.com/office/drawing/2014/main" id="{04FF1864-4B0E-FB45-88BA-FA971DD2910F}"/>
                  </a:ext>
                </a:extLst>
              </p14:cNvPr>
              <p14:cNvContentPartPr/>
              <p14:nvPr/>
            </p14:nvContentPartPr>
            <p14:xfrm>
              <a:off x="5653704" y="2066842"/>
              <a:ext cx="253440" cy="239760"/>
            </p14:xfrm>
          </p:contentPart>
        </mc:Choice>
        <mc:Fallback xmlns="">
          <p:pic>
            <p:nvPicPr>
              <p:cNvPr id="122" name="Entrada de lápiz 122">
                <a:extLst>
                  <a:ext uri="{FF2B5EF4-FFF2-40B4-BE49-F238E27FC236}">
                    <a16:creationId xmlns:a16="http://schemas.microsoft.com/office/drawing/2014/main" id="{04FF1864-4B0E-FB45-88BA-FA971DD2910F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644691" y="2057855"/>
                <a:ext cx="271105" cy="2573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3" name="Entrada de lápiz 122">
                <a:extLst>
                  <a:ext uri="{FF2B5EF4-FFF2-40B4-BE49-F238E27FC236}">
                    <a16:creationId xmlns:a16="http://schemas.microsoft.com/office/drawing/2014/main" id="{A72EB6FA-A524-7841-88FD-48F4D2E44812}"/>
                  </a:ext>
                </a:extLst>
              </p14:cNvPr>
              <p14:cNvContentPartPr/>
              <p14:nvPr/>
            </p14:nvContentPartPr>
            <p14:xfrm>
              <a:off x="5748024" y="2366722"/>
              <a:ext cx="140040" cy="174600"/>
            </p14:xfrm>
          </p:contentPart>
        </mc:Choice>
        <mc:Fallback xmlns="">
          <p:pic>
            <p:nvPicPr>
              <p:cNvPr id="123" name="Entrada de lápiz 122">
                <a:extLst>
                  <a:ext uri="{FF2B5EF4-FFF2-40B4-BE49-F238E27FC236}">
                    <a16:creationId xmlns:a16="http://schemas.microsoft.com/office/drawing/2014/main" id="{A72EB6FA-A524-7841-88FD-48F4D2E4481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739047" y="2357722"/>
                <a:ext cx="157635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25" name="Entrada de lápiz 124">
                <a:extLst>
                  <a:ext uri="{FF2B5EF4-FFF2-40B4-BE49-F238E27FC236}">
                    <a16:creationId xmlns:a16="http://schemas.microsoft.com/office/drawing/2014/main" id="{9DBB5C92-7667-9747-A2E0-9601D41E1448}"/>
                  </a:ext>
                </a:extLst>
              </p14:cNvPr>
              <p14:cNvContentPartPr/>
              <p14:nvPr/>
            </p14:nvContentPartPr>
            <p14:xfrm>
              <a:off x="6013344" y="2261602"/>
              <a:ext cx="25560" cy="23040"/>
            </p14:xfrm>
          </p:contentPart>
        </mc:Choice>
        <mc:Fallback xmlns="">
          <p:pic>
            <p:nvPicPr>
              <p:cNvPr id="125" name="Entrada de lápiz 124">
                <a:extLst>
                  <a:ext uri="{FF2B5EF4-FFF2-40B4-BE49-F238E27FC236}">
                    <a16:creationId xmlns:a16="http://schemas.microsoft.com/office/drawing/2014/main" id="{9DBB5C92-7667-9747-A2E0-9601D41E144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004344" y="2252602"/>
                <a:ext cx="4320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28" name="Entrada de lápiz 128">
                <a:extLst>
                  <a:ext uri="{FF2B5EF4-FFF2-40B4-BE49-F238E27FC236}">
                    <a16:creationId xmlns:a16="http://schemas.microsoft.com/office/drawing/2014/main" id="{6DB3FFC4-191C-6D48-BCBD-25153EFCD043}"/>
                  </a:ext>
                </a:extLst>
              </p14:cNvPr>
              <p14:cNvContentPartPr/>
              <p14:nvPr/>
            </p14:nvContentPartPr>
            <p14:xfrm>
              <a:off x="6199464" y="1944442"/>
              <a:ext cx="886320" cy="321480"/>
            </p14:xfrm>
          </p:contentPart>
        </mc:Choice>
        <mc:Fallback xmlns="">
          <p:pic>
            <p:nvPicPr>
              <p:cNvPr id="128" name="Entrada de lápiz 128">
                <a:extLst>
                  <a:ext uri="{FF2B5EF4-FFF2-40B4-BE49-F238E27FC236}">
                    <a16:creationId xmlns:a16="http://schemas.microsoft.com/office/drawing/2014/main" id="{6DB3FFC4-191C-6D48-BCBD-25153EFCD04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190464" y="1935442"/>
                <a:ext cx="90396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31" name="Entrada de lápiz 131">
                <a:extLst>
                  <a:ext uri="{FF2B5EF4-FFF2-40B4-BE49-F238E27FC236}">
                    <a16:creationId xmlns:a16="http://schemas.microsoft.com/office/drawing/2014/main" id="{62BC8AF2-EE38-C94D-A20F-1417D5FEB54B}"/>
                  </a:ext>
                </a:extLst>
              </p14:cNvPr>
              <p14:cNvContentPartPr/>
              <p14:nvPr/>
            </p14:nvContentPartPr>
            <p14:xfrm>
              <a:off x="6349584" y="1859482"/>
              <a:ext cx="837720" cy="320760"/>
            </p14:xfrm>
          </p:contentPart>
        </mc:Choice>
        <mc:Fallback xmlns="">
          <p:pic>
            <p:nvPicPr>
              <p:cNvPr id="131" name="Entrada de lápiz 131">
                <a:extLst>
                  <a:ext uri="{FF2B5EF4-FFF2-40B4-BE49-F238E27FC236}">
                    <a16:creationId xmlns:a16="http://schemas.microsoft.com/office/drawing/2014/main" id="{62BC8AF2-EE38-C94D-A20F-1417D5FEB54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340580" y="1850492"/>
                <a:ext cx="855368" cy="3383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34" name="Entrada de lápiz 134">
                <a:extLst>
                  <a:ext uri="{FF2B5EF4-FFF2-40B4-BE49-F238E27FC236}">
                    <a16:creationId xmlns:a16="http://schemas.microsoft.com/office/drawing/2014/main" id="{4AAEE8D4-94FD-1E47-B93E-3F658EE296C9}"/>
                  </a:ext>
                </a:extLst>
              </p14:cNvPr>
              <p14:cNvContentPartPr/>
              <p14:nvPr/>
            </p14:nvContentPartPr>
            <p14:xfrm>
              <a:off x="7074624" y="1862002"/>
              <a:ext cx="365040" cy="203040"/>
            </p14:xfrm>
          </p:contentPart>
        </mc:Choice>
        <mc:Fallback xmlns="">
          <p:pic>
            <p:nvPicPr>
              <p:cNvPr id="134" name="Entrada de lápiz 134">
                <a:extLst>
                  <a:ext uri="{FF2B5EF4-FFF2-40B4-BE49-F238E27FC236}">
                    <a16:creationId xmlns:a16="http://schemas.microsoft.com/office/drawing/2014/main" id="{4AAEE8D4-94FD-1E47-B93E-3F658EE296C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065624" y="1853002"/>
                <a:ext cx="38268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38" name="Entrada de lápiz 138">
                <a:extLst>
                  <a:ext uri="{FF2B5EF4-FFF2-40B4-BE49-F238E27FC236}">
                    <a16:creationId xmlns:a16="http://schemas.microsoft.com/office/drawing/2014/main" id="{BF6322D8-7ACB-3D48-9A77-6967CE522950}"/>
                  </a:ext>
                </a:extLst>
              </p14:cNvPr>
              <p14:cNvContentPartPr/>
              <p14:nvPr/>
            </p14:nvContentPartPr>
            <p14:xfrm>
              <a:off x="6557664" y="2344042"/>
              <a:ext cx="224280" cy="199800"/>
            </p14:xfrm>
          </p:contentPart>
        </mc:Choice>
        <mc:Fallback xmlns="">
          <p:pic>
            <p:nvPicPr>
              <p:cNvPr id="138" name="Entrada de lápiz 138">
                <a:extLst>
                  <a:ext uri="{FF2B5EF4-FFF2-40B4-BE49-F238E27FC236}">
                    <a16:creationId xmlns:a16="http://schemas.microsoft.com/office/drawing/2014/main" id="{BF6322D8-7ACB-3D48-9A77-6967CE52295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548664" y="2335042"/>
                <a:ext cx="24192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41" name="Entrada de lápiz 141">
                <a:extLst>
                  <a:ext uri="{FF2B5EF4-FFF2-40B4-BE49-F238E27FC236}">
                    <a16:creationId xmlns:a16="http://schemas.microsoft.com/office/drawing/2014/main" id="{0A935FB8-A5E0-2347-A17F-AB75C0903887}"/>
                  </a:ext>
                </a:extLst>
              </p14:cNvPr>
              <p14:cNvContentPartPr/>
              <p14:nvPr/>
            </p14:nvContentPartPr>
            <p14:xfrm>
              <a:off x="6552264" y="2539522"/>
              <a:ext cx="276840" cy="186840"/>
            </p14:xfrm>
          </p:contentPart>
        </mc:Choice>
        <mc:Fallback xmlns="">
          <p:pic>
            <p:nvPicPr>
              <p:cNvPr id="141" name="Entrada de lápiz 141">
                <a:extLst>
                  <a:ext uri="{FF2B5EF4-FFF2-40B4-BE49-F238E27FC236}">
                    <a16:creationId xmlns:a16="http://schemas.microsoft.com/office/drawing/2014/main" id="{0A935FB8-A5E0-2347-A17F-AB75C090388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543264" y="2530505"/>
                <a:ext cx="294480" cy="2045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42" name="Entrada de lápiz 141">
                <a:extLst>
                  <a:ext uri="{FF2B5EF4-FFF2-40B4-BE49-F238E27FC236}">
                    <a16:creationId xmlns:a16="http://schemas.microsoft.com/office/drawing/2014/main" id="{DB7B1E2C-4A02-924E-BDAC-522C26C47E99}"/>
                  </a:ext>
                </a:extLst>
              </p14:cNvPr>
              <p14:cNvContentPartPr/>
              <p14:nvPr/>
            </p14:nvContentPartPr>
            <p14:xfrm>
              <a:off x="7649544" y="2211202"/>
              <a:ext cx="129960" cy="28800"/>
            </p14:xfrm>
          </p:contentPart>
        </mc:Choice>
        <mc:Fallback xmlns="">
          <p:pic>
            <p:nvPicPr>
              <p:cNvPr id="142" name="Entrada de lápiz 141">
                <a:extLst>
                  <a:ext uri="{FF2B5EF4-FFF2-40B4-BE49-F238E27FC236}">
                    <a16:creationId xmlns:a16="http://schemas.microsoft.com/office/drawing/2014/main" id="{DB7B1E2C-4A02-924E-BDAC-522C26C47E9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640544" y="2202088"/>
                <a:ext cx="147600" cy="466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43" name="Entrada de lápiz 142">
                <a:extLst>
                  <a:ext uri="{FF2B5EF4-FFF2-40B4-BE49-F238E27FC236}">
                    <a16:creationId xmlns:a16="http://schemas.microsoft.com/office/drawing/2014/main" id="{8B89ADB6-D46A-354A-A22B-7CFF61256F46}"/>
                  </a:ext>
                </a:extLst>
              </p14:cNvPr>
              <p14:cNvContentPartPr/>
              <p14:nvPr/>
            </p14:nvContentPartPr>
            <p14:xfrm>
              <a:off x="7604904" y="2333242"/>
              <a:ext cx="207720" cy="30960"/>
            </p14:xfrm>
          </p:contentPart>
        </mc:Choice>
        <mc:Fallback xmlns="">
          <p:pic>
            <p:nvPicPr>
              <p:cNvPr id="143" name="Entrada de lápiz 142">
                <a:extLst>
                  <a:ext uri="{FF2B5EF4-FFF2-40B4-BE49-F238E27FC236}">
                    <a16:creationId xmlns:a16="http://schemas.microsoft.com/office/drawing/2014/main" id="{8B89ADB6-D46A-354A-A22B-7CFF61256F4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595904" y="2324242"/>
                <a:ext cx="22536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44" name="Entrada de lápiz 143">
                <a:extLst>
                  <a:ext uri="{FF2B5EF4-FFF2-40B4-BE49-F238E27FC236}">
                    <a16:creationId xmlns:a16="http://schemas.microsoft.com/office/drawing/2014/main" id="{19FFF9D4-C64E-A84E-B447-2CD37CDCDF69}"/>
                  </a:ext>
                </a:extLst>
              </p14:cNvPr>
              <p14:cNvContentPartPr/>
              <p14:nvPr/>
            </p14:nvContentPartPr>
            <p14:xfrm>
              <a:off x="3197604" y="3429000"/>
              <a:ext cx="244800" cy="63360"/>
            </p14:xfrm>
          </p:contentPart>
        </mc:Choice>
        <mc:Fallback xmlns="">
          <p:pic>
            <p:nvPicPr>
              <p:cNvPr id="144" name="Entrada de lápiz 143">
                <a:extLst>
                  <a:ext uri="{FF2B5EF4-FFF2-40B4-BE49-F238E27FC236}">
                    <a16:creationId xmlns:a16="http://schemas.microsoft.com/office/drawing/2014/main" id="{19FFF9D4-C64E-A84E-B447-2CD37CDCDF6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188591" y="3419949"/>
                <a:ext cx="262466" cy="81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5" name="Entrada de lápiz 144">
                <a:extLst>
                  <a:ext uri="{FF2B5EF4-FFF2-40B4-BE49-F238E27FC236}">
                    <a16:creationId xmlns:a16="http://schemas.microsoft.com/office/drawing/2014/main" id="{8F90CAF1-EB7A-2D4B-811D-9359CEF840EF}"/>
                  </a:ext>
                </a:extLst>
              </p14:cNvPr>
              <p14:cNvContentPartPr/>
              <p14:nvPr/>
            </p14:nvContentPartPr>
            <p14:xfrm>
              <a:off x="3224244" y="3619080"/>
              <a:ext cx="290160" cy="37440"/>
            </p14:xfrm>
          </p:contentPart>
        </mc:Choice>
        <mc:Fallback xmlns="">
          <p:pic>
            <p:nvPicPr>
              <p:cNvPr id="145" name="Entrada de lápiz 144">
                <a:extLst>
                  <a:ext uri="{FF2B5EF4-FFF2-40B4-BE49-F238E27FC236}">
                    <a16:creationId xmlns:a16="http://schemas.microsoft.com/office/drawing/2014/main" id="{8F90CAF1-EB7A-2D4B-811D-9359CEF840EF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215244" y="3609993"/>
                <a:ext cx="307800" cy="552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50" name="Entrada de lápiz 150">
                <a:extLst>
                  <a:ext uri="{FF2B5EF4-FFF2-40B4-BE49-F238E27FC236}">
                    <a16:creationId xmlns:a16="http://schemas.microsoft.com/office/drawing/2014/main" id="{DD596514-031C-304B-9EEE-5343F03D2DE4}"/>
                  </a:ext>
                </a:extLst>
              </p14:cNvPr>
              <p14:cNvContentPartPr/>
              <p14:nvPr/>
            </p14:nvContentPartPr>
            <p14:xfrm>
              <a:off x="3800964" y="3236040"/>
              <a:ext cx="568080" cy="612000"/>
            </p14:xfrm>
          </p:contentPart>
        </mc:Choice>
        <mc:Fallback xmlns="">
          <p:pic>
            <p:nvPicPr>
              <p:cNvPr id="150" name="Entrada de lápiz 150">
                <a:extLst>
                  <a:ext uri="{FF2B5EF4-FFF2-40B4-BE49-F238E27FC236}">
                    <a16:creationId xmlns:a16="http://schemas.microsoft.com/office/drawing/2014/main" id="{DD596514-031C-304B-9EEE-5343F03D2DE4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791970" y="3227045"/>
                <a:ext cx="585709" cy="6296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53" name="Entrada de lápiz 153">
                <a:extLst>
                  <a:ext uri="{FF2B5EF4-FFF2-40B4-BE49-F238E27FC236}">
                    <a16:creationId xmlns:a16="http://schemas.microsoft.com/office/drawing/2014/main" id="{178FBCB2-CFB5-D54C-AFC9-B70F44512A68}"/>
                  </a:ext>
                </a:extLst>
              </p14:cNvPr>
              <p14:cNvContentPartPr/>
              <p14:nvPr/>
            </p14:nvContentPartPr>
            <p14:xfrm>
              <a:off x="4398564" y="3361680"/>
              <a:ext cx="457560" cy="206280"/>
            </p14:xfrm>
          </p:contentPart>
        </mc:Choice>
        <mc:Fallback xmlns="">
          <p:pic>
            <p:nvPicPr>
              <p:cNvPr id="153" name="Entrada de lápiz 153">
                <a:extLst>
                  <a:ext uri="{FF2B5EF4-FFF2-40B4-BE49-F238E27FC236}">
                    <a16:creationId xmlns:a16="http://schemas.microsoft.com/office/drawing/2014/main" id="{178FBCB2-CFB5-D54C-AFC9-B70F44512A68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389557" y="3352680"/>
                <a:ext cx="475214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57" name="Entrada de lápiz 157">
                <a:extLst>
                  <a:ext uri="{FF2B5EF4-FFF2-40B4-BE49-F238E27FC236}">
                    <a16:creationId xmlns:a16="http://schemas.microsoft.com/office/drawing/2014/main" id="{D40D3FA5-FE9C-FB4F-B4C2-04A03EC31BD9}"/>
                  </a:ext>
                </a:extLst>
              </p14:cNvPr>
              <p14:cNvContentPartPr/>
              <p14:nvPr/>
            </p14:nvContentPartPr>
            <p14:xfrm>
              <a:off x="4954764" y="3182400"/>
              <a:ext cx="450360" cy="415800"/>
            </p14:xfrm>
          </p:contentPart>
        </mc:Choice>
        <mc:Fallback xmlns="">
          <p:pic>
            <p:nvPicPr>
              <p:cNvPr id="157" name="Entrada de lápiz 157">
                <a:extLst>
                  <a:ext uri="{FF2B5EF4-FFF2-40B4-BE49-F238E27FC236}">
                    <a16:creationId xmlns:a16="http://schemas.microsoft.com/office/drawing/2014/main" id="{D40D3FA5-FE9C-FB4F-B4C2-04A03EC31BD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945764" y="3173400"/>
                <a:ext cx="46800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58" name="Entrada de lápiz 157">
                <a:extLst>
                  <a:ext uri="{FF2B5EF4-FFF2-40B4-BE49-F238E27FC236}">
                    <a16:creationId xmlns:a16="http://schemas.microsoft.com/office/drawing/2014/main" id="{F7F41431-14D4-214F-A1F5-DF1ACFDFB583}"/>
                  </a:ext>
                </a:extLst>
              </p14:cNvPr>
              <p14:cNvContentPartPr/>
              <p14:nvPr/>
            </p14:nvContentPartPr>
            <p14:xfrm>
              <a:off x="5348964" y="3236040"/>
              <a:ext cx="258840" cy="288720"/>
            </p14:xfrm>
          </p:contentPart>
        </mc:Choice>
        <mc:Fallback xmlns="">
          <p:pic>
            <p:nvPicPr>
              <p:cNvPr id="158" name="Entrada de lápiz 157">
                <a:extLst>
                  <a:ext uri="{FF2B5EF4-FFF2-40B4-BE49-F238E27FC236}">
                    <a16:creationId xmlns:a16="http://schemas.microsoft.com/office/drawing/2014/main" id="{F7F41431-14D4-214F-A1F5-DF1ACFDFB58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339951" y="3227040"/>
                <a:ext cx="276505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59" name="Entrada de lápiz 158">
                <a:extLst>
                  <a:ext uri="{FF2B5EF4-FFF2-40B4-BE49-F238E27FC236}">
                    <a16:creationId xmlns:a16="http://schemas.microsoft.com/office/drawing/2014/main" id="{350D0F74-5315-B843-B97E-981D69E2C189}"/>
                  </a:ext>
                </a:extLst>
              </p14:cNvPr>
              <p14:cNvContentPartPr/>
              <p14:nvPr/>
            </p14:nvContentPartPr>
            <p14:xfrm>
              <a:off x="5797524" y="3443400"/>
              <a:ext cx="165240" cy="47520"/>
            </p14:xfrm>
          </p:contentPart>
        </mc:Choice>
        <mc:Fallback xmlns="">
          <p:pic>
            <p:nvPicPr>
              <p:cNvPr id="159" name="Entrada de lápiz 158">
                <a:extLst>
                  <a:ext uri="{FF2B5EF4-FFF2-40B4-BE49-F238E27FC236}">
                    <a16:creationId xmlns:a16="http://schemas.microsoft.com/office/drawing/2014/main" id="{350D0F74-5315-B843-B97E-981D69E2C189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788544" y="3434400"/>
                <a:ext cx="182842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67" name="Entrada de lápiz 167">
                <a:extLst>
                  <a:ext uri="{FF2B5EF4-FFF2-40B4-BE49-F238E27FC236}">
                    <a16:creationId xmlns:a16="http://schemas.microsoft.com/office/drawing/2014/main" id="{DEC15C49-D3FC-2542-A0ED-AAF6AED41C50}"/>
                  </a:ext>
                </a:extLst>
              </p14:cNvPr>
              <p14:cNvContentPartPr/>
              <p14:nvPr/>
            </p14:nvContentPartPr>
            <p14:xfrm>
              <a:off x="6117204" y="3151080"/>
              <a:ext cx="133920" cy="320760"/>
            </p14:xfrm>
          </p:contentPart>
        </mc:Choice>
        <mc:Fallback xmlns="">
          <p:pic>
            <p:nvPicPr>
              <p:cNvPr id="167" name="Entrada de lápiz 167">
                <a:extLst>
                  <a:ext uri="{FF2B5EF4-FFF2-40B4-BE49-F238E27FC236}">
                    <a16:creationId xmlns:a16="http://schemas.microsoft.com/office/drawing/2014/main" id="{DEC15C49-D3FC-2542-A0ED-AAF6AED41C50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6108204" y="3142090"/>
                <a:ext cx="151560" cy="3383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69" name="Entrada de lápiz 169">
                <a:extLst>
                  <a:ext uri="{FF2B5EF4-FFF2-40B4-BE49-F238E27FC236}">
                    <a16:creationId xmlns:a16="http://schemas.microsoft.com/office/drawing/2014/main" id="{6F51F054-E700-174C-827D-8EF24F774D4C}"/>
                  </a:ext>
                </a:extLst>
              </p14:cNvPr>
              <p14:cNvContentPartPr/>
              <p14:nvPr/>
            </p14:nvContentPartPr>
            <p14:xfrm>
              <a:off x="6062124" y="3272040"/>
              <a:ext cx="562680" cy="546120"/>
            </p14:xfrm>
          </p:contentPart>
        </mc:Choice>
        <mc:Fallback xmlns="">
          <p:pic>
            <p:nvPicPr>
              <p:cNvPr id="169" name="Entrada de lápiz 169">
                <a:extLst>
                  <a:ext uri="{FF2B5EF4-FFF2-40B4-BE49-F238E27FC236}">
                    <a16:creationId xmlns:a16="http://schemas.microsoft.com/office/drawing/2014/main" id="{6F51F054-E700-174C-827D-8EF24F774D4C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053124" y="3263046"/>
                <a:ext cx="580320" cy="5637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72" name="Entrada de lápiz 172">
                <a:extLst>
                  <a:ext uri="{FF2B5EF4-FFF2-40B4-BE49-F238E27FC236}">
                    <a16:creationId xmlns:a16="http://schemas.microsoft.com/office/drawing/2014/main" id="{BC51479D-EA6B-A841-A8EB-651E4730562E}"/>
                  </a:ext>
                </a:extLst>
              </p14:cNvPr>
              <p14:cNvContentPartPr/>
              <p14:nvPr/>
            </p14:nvContentPartPr>
            <p14:xfrm>
              <a:off x="6646404" y="3234240"/>
              <a:ext cx="843480" cy="346680"/>
            </p14:xfrm>
          </p:contentPart>
        </mc:Choice>
        <mc:Fallback xmlns="">
          <p:pic>
            <p:nvPicPr>
              <p:cNvPr id="172" name="Entrada de lápiz 172">
                <a:extLst>
                  <a:ext uri="{FF2B5EF4-FFF2-40B4-BE49-F238E27FC236}">
                    <a16:creationId xmlns:a16="http://schemas.microsoft.com/office/drawing/2014/main" id="{BC51479D-EA6B-A841-A8EB-651E4730562E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637400" y="3225240"/>
                <a:ext cx="861128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75" name="Entrada de lápiz 175">
                <a:extLst>
                  <a:ext uri="{FF2B5EF4-FFF2-40B4-BE49-F238E27FC236}">
                    <a16:creationId xmlns:a16="http://schemas.microsoft.com/office/drawing/2014/main" id="{BC49A21A-F434-2445-A064-0A3B78323464}"/>
                  </a:ext>
                </a:extLst>
              </p14:cNvPr>
              <p14:cNvContentPartPr/>
              <p14:nvPr/>
            </p14:nvContentPartPr>
            <p14:xfrm>
              <a:off x="7460364" y="3021480"/>
              <a:ext cx="154440" cy="204480"/>
            </p14:xfrm>
          </p:contentPart>
        </mc:Choice>
        <mc:Fallback xmlns="">
          <p:pic>
            <p:nvPicPr>
              <p:cNvPr id="175" name="Entrada de lápiz 175">
                <a:extLst>
                  <a:ext uri="{FF2B5EF4-FFF2-40B4-BE49-F238E27FC236}">
                    <a16:creationId xmlns:a16="http://schemas.microsoft.com/office/drawing/2014/main" id="{BC49A21A-F434-2445-A064-0A3B78323464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7451364" y="3012496"/>
                <a:ext cx="172080" cy="2220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78" name="Entrada de lápiz 178">
                <a:extLst>
                  <a:ext uri="{FF2B5EF4-FFF2-40B4-BE49-F238E27FC236}">
                    <a16:creationId xmlns:a16="http://schemas.microsoft.com/office/drawing/2014/main" id="{2A3A551F-7B6B-0B4C-B0F8-B71E2321DCE2}"/>
                  </a:ext>
                </a:extLst>
              </p14:cNvPr>
              <p14:cNvContentPartPr/>
              <p14:nvPr/>
            </p14:nvContentPartPr>
            <p14:xfrm>
              <a:off x="7564044" y="3087360"/>
              <a:ext cx="593280" cy="433800"/>
            </p14:xfrm>
          </p:contentPart>
        </mc:Choice>
        <mc:Fallback xmlns="">
          <p:pic>
            <p:nvPicPr>
              <p:cNvPr id="178" name="Entrada de lápiz 178">
                <a:extLst>
                  <a:ext uri="{FF2B5EF4-FFF2-40B4-BE49-F238E27FC236}">
                    <a16:creationId xmlns:a16="http://schemas.microsoft.com/office/drawing/2014/main" id="{2A3A551F-7B6B-0B4C-B0F8-B71E2321DCE2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7555044" y="3078360"/>
                <a:ext cx="61092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79" name="Entrada de lápiz 178">
                <a:extLst>
                  <a:ext uri="{FF2B5EF4-FFF2-40B4-BE49-F238E27FC236}">
                    <a16:creationId xmlns:a16="http://schemas.microsoft.com/office/drawing/2014/main" id="{EC8E062F-95B3-134F-9869-9F5F99DE4A8A}"/>
                  </a:ext>
                </a:extLst>
              </p14:cNvPr>
              <p14:cNvContentPartPr/>
              <p14:nvPr/>
            </p14:nvContentPartPr>
            <p14:xfrm>
              <a:off x="8335884" y="3333240"/>
              <a:ext cx="236160" cy="228240"/>
            </p14:xfrm>
          </p:contentPart>
        </mc:Choice>
        <mc:Fallback xmlns="">
          <p:pic>
            <p:nvPicPr>
              <p:cNvPr id="179" name="Entrada de lápiz 178">
                <a:extLst>
                  <a:ext uri="{FF2B5EF4-FFF2-40B4-BE49-F238E27FC236}">
                    <a16:creationId xmlns:a16="http://schemas.microsoft.com/office/drawing/2014/main" id="{EC8E062F-95B3-134F-9869-9F5F99DE4A8A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326870" y="3324226"/>
                <a:ext cx="253827" cy="2459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82" name="Entrada de lápiz 182">
                <a:extLst>
                  <a:ext uri="{FF2B5EF4-FFF2-40B4-BE49-F238E27FC236}">
                    <a16:creationId xmlns:a16="http://schemas.microsoft.com/office/drawing/2014/main" id="{D54BFDFD-31A0-7148-BE26-3AEF0DDCD0D9}"/>
                  </a:ext>
                </a:extLst>
              </p14:cNvPr>
              <p14:cNvContentPartPr/>
              <p14:nvPr/>
            </p14:nvContentPartPr>
            <p14:xfrm>
              <a:off x="3081324" y="3078720"/>
              <a:ext cx="6001920" cy="1145520"/>
            </p14:xfrm>
          </p:contentPart>
        </mc:Choice>
        <mc:Fallback xmlns="">
          <p:pic>
            <p:nvPicPr>
              <p:cNvPr id="182" name="Entrada de lápiz 182">
                <a:extLst>
                  <a:ext uri="{FF2B5EF4-FFF2-40B4-BE49-F238E27FC236}">
                    <a16:creationId xmlns:a16="http://schemas.microsoft.com/office/drawing/2014/main" id="{D54BFDFD-31A0-7148-BE26-3AEF0DDCD0D9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072324" y="3069720"/>
                <a:ext cx="6019560" cy="11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83" name="Entrada de lápiz 182">
                <a:extLst>
                  <a:ext uri="{FF2B5EF4-FFF2-40B4-BE49-F238E27FC236}">
                    <a16:creationId xmlns:a16="http://schemas.microsoft.com/office/drawing/2014/main" id="{1E9D438E-32F6-B241-94FB-3C6F6C4A72B0}"/>
                  </a:ext>
                </a:extLst>
              </p14:cNvPr>
              <p14:cNvContentPartPr/>
              <p14:nvPr/>
            </p14:nvContentPartPr>
            <p14:xfrm>
              <a:off x="8722524" y="3691440"/>
              <a:ext cx="451080" cy="429840"/>
            </p14:xfrm>
          </p:contentPart>
        </mc:Choice>
        <mc:Fallback xmlns="">
          <p:pic>
            <p:nvPicPr>
              <p:cNvPr id="183" name="Entrada de lápiz 182">
                <a:extLst>
                  <a:ext uri="{FF2B5EF4-FFF2-40B4-BE49-F238E27FC236}">
                    <a16:creationId xmlns:a16="http://schemas.microsoft.com/office/drawing/2014/main" id="{1E9D438E-32F6-B241-94FB-3C6F6C4A72B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713531" y="3682448"/>
                <a:ext cx="468706" cy="44746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074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67B37B58-AE2E-4BD7-BD4C-3EF0C20906F4}"/>
                  </a:ext>
                </a:extLst>
              </p14:cNvPr>
              <p14:cNvContentPartPr/>
              <p14:nvPr/>
            </p14:nvContentPartPr>
            <p14:xfrm>
              <a:off x="2496701" y="328783"/>
              <a:ext cx="7198598" cy="5468336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67B37B58-AE2E-4BD7-BD4C-3EF0C20906F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84100" y="316184"/>
                <a:ext cx="7223441" cy="549857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0833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CDDE1D1-3EAE-4CF7-8948-E0C8038A01F9}"/>
                  </a:ext>
                </a:extLst>
              </p14:cNvPr>
              <p14:cNvContentPartPr/>
              <p14:nvPr/>
            </p14:nvContentPartPr>
            <p14:xfrm>
              <a:off x="3142980" y="297018"/>
              <a:ext cx="5441727" cy="131735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CDDE1D1-3EAE-4CF7-8948-E0C8038A01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24980" y="279012"/>
                <a:ext cx="5477367" cy="13530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E378C611-EEDF-43ED-8227-0C62DBAA6BF7}"/>
                  </a:ext>
                </a:extLst>
              </p14:cNvPr>
              <p14:cNvContentPartPr/>
              <p14:nvPr/>
            </p14:nvContentPartPr>
            <p14:xfrm>
              <a:off x="2682059" y="1935471"/>
              <a:ext cx="6577013" cy="2763707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E378C611-EEDF-43ED-8227-0C62DBAA6B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4057" y="1917473"/>
                <a:ext cx="6612658" cy="27993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trada de lápiz 6">
                <a:extLst>
                  <a:ext uri="{FF2B5EF4-FFF2-40B4-BE49-F238E27FC236}">
                    <a16:creationId xmlns:a16="http://schemas.microsoft.com/office/drawing/2014/main" id="{169D672C-DB30-B147-B4EE-8B13EF9C88D9}"/>
                  </a:ext>
                </a:extLst>
              </p14:cNvPr>
              <p14:cNvContentPartPr/>
              <p14:nvPr/>
            </p14:nvContentPartPr>
            <p14:xfrm>
              <a:off x="2404074" y="910245"/>
              <a:ext cx="420480" cy="289440"/>
            </p14:xfrm>
          </p:contentPart>
        </mc:Choice>
        <mc:Fallback xmlns="">
          <p:pic>
            <p:nvPicPr>
              <p:cNvPr id="6" name="Entrada de lápiz 6">
                <a:extLst>
                  <a:ext uri="{FF2B5EF4-FFF2-40B4-BE49-F238E27FC236}">
                    <a16:creationId xmlns:a16="http://schemas.microsoft.com/office/drawing/2014/main" id="{169D672C-DB30-B147-B4EE-8B13EF9C88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95074" y="901234"/>
                <a:ext cx="438120" cy="3071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4852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45A4D76-A93B-4D4F-BFA6-6F2D53A755E4}"/>
                  </a:ext>
                </a:extLst>
              </p14:cNvPr>
              <p14:cNvContentPartPr/>
              <p14:nvPr/>
            </p14:nvContentPartPr>
            <p14:xfrm>
              <a:off x="2884335" y="407110"/>
              <a:ext cx="6099868" cy="4790466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45A4D76-A93B-4D4F-BFA6-6F2D53A755E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6335" y="389107"/>
                <a:ext cx="6135508" cy="4826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2139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0862FF3-20E0-4D3F-B985-C1761F24DBB6}"/>
                  </a:ext>
                </a:extLst>
              </p14:cNvPr>
              <p14:cNvContentPartPr/>
              <p14:nvPr/>
            </p14:nvContentPartPr>
            <p14:xfrm>
              <a:off x="2067002" y="1053592"/>
              <a:ext cx="7488237" cy="2282825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0862FF3-20E0-4D3F-B985-C1761F24DBB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49001" y="1035591"/>
                <a:ext cx="7523878" cy="231846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5062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33F81E25-0303-4434-B479-040855E7E065}"/>
                  </a:ext>
                </a:extLst>
              </p14:cNvPr>
              <p14:cNvContentPartPr/>
              <p14:nvPr/>
            </p14:nvContentPartPr>
            <p14:xfrm>
              <a:off x="1487873" y="399403"/>
              <a:ext cx="8854613" cy="5364054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33F81E25-0303-4434-B479-040855E7E06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9874" y="381404"/>
                <a:ext cx="8890252" cy="53996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Entrada de lápiz 6">
                <a:extLst>
                  <a:ext uri="{FF2B5EF4-FFF2-40B4-BE49-F238E27FC236}">
                    <a16:creationId xmlns:a16="http://schemas.microsoft.com/office/drawing/2014/main" id="{076AAC4E-9E5F-5846-B5B5-F2B153EEE616}"/>
                  </a:ext>
                </a:extLst>
              </p14:cNvPr>
              <p14:cNvContentPartPr/>
              <p14:nvPr/>
            </p14:nvContentPartPr>
            <p14:xfrm>
              <a:off x="1700274" y="919605"/>
              <a:ext cx="258120" cy="336600"/>
            </p14:xfrm>
          </p:contentPart>
        </mc:Choice>
        <mc:Fallback>
          <p:pic>
            <p:nvPicPr>
              <p:cNvPr id="6" name="Entrada de lápiz 6">
                <a:extLst>
                  <a:ext uri="{FF2B5EF4-FFF2-40B4-BE49-F238E27FC236}">
                    <a16:creationId xmlns:a16="http://schemas.microsoft.com/office/drawing/2014/main" id="{076AAC4E-9E5F-5846-B5B5-F2B153EEE6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91274" y="910965"/>
                <a:ext cx="27576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E9E2D95F-222A-8E40-8FD5-22DF152C237B}"/>
                  </a:ext>
                </a:extLst>
              </p14:cNvPr>
              <p14:cNvContentPartPr/>
              <p14:nvPr/>
            </p14:nvContentPartPr>
            <p14:xfrm>
              <a:off x="1991514" y="1135605"/>
              <a:ext cx="139320" cy="3096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E9E2D95F-222A-8E40-8FD5-22DF152C237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82874" y="1126965"/>
                <a:ext cx="156960" cy="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223031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TM10001114[[fn=Galería]]</Template>
  <TotalTime>74</TotalTime>
  <Words>11</Words>
  <Application>Microsoft Office PowerPoint</Application>
  <PresentationFormat>Panorámica</PresentationFormat>
  <Paragraphs>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Galería</vt:lpstr>
      <vt:lpstr>Integrales indefinidas Integración por partes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Integrales indefinidas</dc:title>
  <dc:creator>Carlos Ruz Leiva</dc:creator>
  <cp:lastModifiedBy>Carlos Ruz Leiva</cp:lastModifiedBy>
  <cp:revision>6</cp:revision>
  <dcterms:created xsi:type="dcterms:W3CDTF">2021-04-17T20:51:04Z</dcterms:created>
  <dcterms:modified xsi:type="dcterms:W3CDTF">2021-04-23T18:25:03Z</dcterms:modified>
</cp:coreProperties>
</file>