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4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microsoft.com/office/2016/11/relationships/changesInfo" Target="changesInfos/changesInfo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152E49B5-5A37-43D2-9616-947B270C2F73}"/>
    <pc:docChg chg="custSel addSld delSld modSld">
      <pc:chgData name="Carlos Ruz Leiva" userId="09992e858996f815" providerId="LiveId" clId="{152E49B5-5A37-43D2-9616-947B270C2F73}" dt="2021-05-20T02:08:49.838" v="270"/>
      <pc:docMkLst>
        <pc:docMk/>
      </pc:docMkLst>
      <pc:sldChg chg="modSp mod modTransition">
        <pc:chgData name="Carlos Ruz Leiva" userId="09992e858996f815" providerId="LiveId" clId="{152E49B5-5A37-43D2-9616-947B270C2F73}" dt="2021-05-20T02:07:59.652" v="262"/>
        <pc:sldMkLst>
          <pc:docMk/>
          <pc:sldMk cId="2176434533" sldId="256"/>
        </pc:sldMkLst>
        <pc:spChg chg="mod">
          <ac:chgData name="Carlos Ruz Leiva" userId="09992e858996f815" providerId="LiveId" clId="{152E49B5-5A37-43D2-9616-947B270C2F73}" dt="2021-05-15T04:23:27.940" v="47" actId="20577"/>
          <ac:spMkLst>
            <pc:docMk/>
            <pc:sldMk cId="2176434533" sldId="256"/>
            <ac:spMk id="2" creationId="{09C1E955-A728-4C63-AED5-F1D83F8091EA}"/>
          </ac:spMkLst>
        </pc:spChg>
        <pc:spChg chg="mod">
          <ac:chgData name="Carlos Ruz Leiva" userId="09992e858996f815" providerId="LiveId" clId="{152E49B5-5A37-43D2-9616-947B270C2F73}" dt="2021-05-15T04:24:47.860" v="48" actId="313"/>
          <ac:spMkLst>
            <pc:docMk/>
            <pc:sldMk cId="2176434533" sldId="256"/>
            <ac:spMk id="3" creationId="{71A15C35-4D05-449C-A358-A5AB69550CC6}"/>
          </ac:spMkLst>
        </pc:spChg>
      </pc:sldChg>
      <pc:sldChg chg="addSp delSp modSp mod modTransition">
        <pc:chgData name="Carlos Ruz Leiva" userId="09992e858996f815" providerId="LiveId" clId="{152E49B5-5A37-43D2-9616-947B270C2F73}" dt="2021-05-20T02:08:11.881" v="264"/>
        <pc:sldMkLst>
          <pc:docMk/>
          <pc:sldMk cId="3818200290" sldId="257"/>
        </pc:sldMkLst>
        <pc:picChg chg="add del mod">
          <ac:chgData name="Carlos Ruz Leiva" userId="09992e858996f815" providerId="LiveId" clId="{152E49B5-5A37-43D2-9616-947B270C2F73}" dt="2021-05-16T04:51:14.083" v="120" actId="478"/>
          <ac:picMkLst>
            <pc:docMk/>
            <pc:sldMk cId="3818200290" sldId="257"/>
            <ac:picMk id="2" creationId="{3FCC8E62-4D23-4749-93CB-753FBD4C0CCB}"/>
          </ac:picMkLst>
        </pc:picChg>
        <pc:picChg chg="del">
          <ac:chgData name="Carlos Ruz Leiva" userId="09992e858996f815" providerId="LiveId" clId="{152E49B5-5A37-43D2-9616-947B270C2F73}" dt="2021-05-14T20:30:21.396" v="4" actId="478"/>
          <ac:picMkLst>
            <pc:docMk/>
            <pc:sldMk cId="3818200290" sldId="257"/>
            <ac:picMk id="3" creationId="{649C370C-9E4A-4FB0-AAE5-D798CBE42AFE}"/>
          </ac:picMkLst>
        </pc:picChg>
        <pc:picChg chg="add del mod">
          <ac:chgData name="Carlos Ruz Leiva" userId="09992e858996f815" providerId="LiveId" clId="{152E49B5-5A37-43D2-9616-947B270C2F73}" dt="2021-05-16T04:43:24.954" v="92" actId="478"/>
          <ac:picMkLst>
            <pc:docMk/>
            <pc:sldMk cId="3818200290" sldId="257"/>
            <ac:picMk id="4" creationId="{494F053A-A24D-4854-82AA-F55ED6ACE98C}"/>
          </ac:picMkLst>
        </pc:picChg>
        <pc:picChg chg="add mod">
          <ac:chgData name="Carlos Ruz Leiva" userId="09992e858996f815" providerId="LiveId" clId="{152E49B5-5A37-43D2-9616-947B270C2F73}" dt="2021-05-16T04:43:36.057" v="94" actId="1076"/>
          <ac:picMkLst>
            <pc:docMk/>
            <pc:sldMk cId="3818200290" sldId="257"/>
            <ac:picMk id="5" creationId="{A120F985-2ACB-4197-8E02-E3330FEE568A}"/>
          </ac:picMkLst>
        </pc:picChg>
        <pc:picChg chg="add mod">
          <ac:chgData name="Carlos Ruz Leiva" userId="09992e858996f815" providerId="LiveId" clId="{152E49B5-5A37-43D2-9616-947B270C2F73}" dt="2021-05-16T04:44:58.222" v="107" actId="1076"/>
          <ac:picMkLst>
            <pc:docMk/>
            <pc:sldMk cId="3818200290" sldId="257"/>
            <ac:picMk id="6" creationId="{C18BA578-DCAF-4A2A-9ABA-A40124E65C3D}"/>
          </ac:picMkLst>
        </pc:picChg>
        <pc:picChg chg="add del mod">
          <ac:chgData name="Carlos Ruz Leiva" userId="09992e858996f815" providerId="LiveId" clId="{152E49B5-5A37-43D2-9616-947B270C2F73}" dt="2021-05-16T04:48:57.543" v="112" actId="478"/>
          <ac:picMkLst>
            <pc:docMk/>
            <pc:sldMk cId="3818200290" sldId="257"/>
            <ac:picMk id="7" creationId="{C7A871C2-209C-4507-AF27-A705FA888DCF}"/>
          </ac:picMkLst>
        </pc:picChg>
        <pc:picChg chg="add mod">
          <ac:chgData name="Carlos Ruz Leiva" userId="09992e858996f815" providerId="LiveId" clId="{152E49B5-5A37-43D2-9616-947B270C2F73}" dt="2021-05-16T05:30:35.254" v="226" actId="14100"/>
          <ac:picMkLst>
            <pc:docMk/>
            <pc:sldMk cId="3818200290" sldId="257"/>
            <ac:picMk id="9" creationId="{50789BF9-DADF-4440-8086-322E02F049DE}"/>
          </ac:picMkLst>
        </pc:picChg>
        <pc:picChg chg="add mod">
          <ac:chgData name="Carlos Ruz Leiva" userId="09992e858996f815" providerId="LiveId" clId="{152E49B5-5A37-43D2-9616-947B270C2F73}" dt="2021-05-16T05:30:23.017" v="224" actId="1076"/>
          <ac:picMkLst>
            <pc:docMk/>
            <pc:sldMk cId="3818200290" sldId="257"/>
            <ac:picMk id="11" creationId="{FA46D840-818A-447F-AB97-5B6CF90E8CCE}"/>
          </ac:picMkLst>
        </pc:picChg>
      </pc:sldChg>
      <pc:sldChg chg="addSp delSp modSp mod modTransition">
        <pc:chgData name="Carlos Ruz Leiva" userId="09992e858996f815" providerId="LiveId" clId="{152E49B5-5A37-43D2-9616-947B270C2F73}" dt="2021-05-20T02:08:18.158" v="265"/>
        <pc:sldMkLst>
          <pc:docMk/>
          <pc:sldMk cId="615345497" sldId="258"/>
        </pc:sldMkLst>
        <pc:picChg chg="add del mod">
          <ac:chgData name="Carlos Ruz Leiva" userId="09992e858996f815" providerId="LiveId" clId="{152E49B5-5A37-43D2-9616-947B270C2F73}" dt="2021-05-16T04:56:44.331" v="127" actId="478"/>
          <ac:picMkLst>
            <pc:docMk/>
            <pc:sldMk cId="615345497" sldId="258"/>
            <ac:picMk id="2" creationId="{40045B8C-7EC3-4EE0-A830-8CDC0FA33CF9}"/>
          </ac:picMkLst>
        </pc:picChg>
        <pc:picChg chg="del">
          <ac:chgData name="Carlos Ruz Leiva" userId="09992e858996f815" providerId="LiveId" clId="{152E49B5-5A37-43D2-9616-947B270C2F73}" dt="2021-05-14T20:31:27.345" v="9" actId="478"/>
          <ac:picMkLst>
            <pc:docMk/>
            <pc:sldMk cId="615345497" sldId="258"/>
            <ac:picMk id="3" creationId="{A9416E4A-3E4E-4EC6-9867-E8AD06051F17}"/>
          </ac:picMkLst>
        </pc:picChg>
        <pc:picChg chg="add del mod">
          <ac:chgData name="Carlos Ruz Leiva" userId="09992e858996f815" providerId="LiveId" clId="{152E49B5-5A37-43D2-9616-947B270C2F73}" dt="2021-05-16T04:58:53.553" v="139" actId="478"/>
          <ac:picMkLst>
            <pc:docMk/>
            <pc:sldMk cId="615345497" sldId="258"/>
            <ac:picMk id="4" creationId="{BFE443D3-05EC-482A-B87D-324C708E515A}"/>
          </ac:picMkLst>
        </pc:picChg>
        <pc:picChg chg="add mod">
          <ac:chgData name="Carlos Ruz Leiva" userId="09992e858996f815" providerId="LiveId" clId="{152E49B5-5A37-43D2-9616-947B270C2F73}" dt="2021-05-16T05:00:01.760" v="149" actId="14100"/>
          <ac:picMkLst>
            <pc:docMk/>
            <pc:sldMk cId="615345497" sldId="258"/>
            <ac:picMk id="5" creationId="{322A94FB-7968-4DBF-8BF5-81B35B6A5FC9}"/>
          </ac:picMkLst>
        </pc:picChg>
        <pc:picChg chg="del">
          <ac:chgData name="Carlos Ruz Leiva" userId="09992e858996f815" providerId="LiveId" clId="{152E49B5-5A37-43D2-9616-947B270C2F73}" dt="2021-05-14T20:31:26.227" v="8" actId="478"/>
          <ac:picMkLst>
            <pc:docMk/>
            <pc:sldMk cId="615345497" sldId="258"/>
            <ac:picMk id="5" creationId="{E1313C55-A8B7-463B-BC9B-5427130C94D0}"/>
          </ac:picMkLst>
        </pc:picChg>
        <pc:picChg chg="add mod">
          <ac:chgData name="Carlos Ruz Leiva" userId="09992e858996f815" providerId="LiveId" clId="{152E49B5-5A37-43D2-9616-947B270C2F73}" dt="2021-05-16T05:00:46.592" v="156" actId="14100"/>
          <ac:picMkLst>
            <pc:docMk/>
            <pc:sldMk cId="615345497" sldId="258"/>
            <ac:picMk id="7" creationId="{5CF2E60B-1297-4A13-A46E-4D05AAE4C435}"/>
          </ac:picMkLst>
        </pc:picChg>
        <pc:picChg chg="add mod">
          <ac:chgData name="Carlos Ruz Leiva" userId="09992e858996f815" providerId="LiveId" clId="{152E49B5-5A37-43D2-9616-947B270C2F73}" dt="2021-05-16T05:00:32.520" v="154" actId="1076"/>
          <ac:picMkLst>
            <pc:docMk/>
            <pc:sldMk cId="615345497" sldId="258"/>
            <ac:picMk id="9" creationId="{DC1779F9-1E30-400F-94A9-F772B0F4E598}"/>
          </ac:picMkLst>
        </pc:picChg>
        <pc:picChg chg="add mod">
          <ac:chgData name="Carlos Ruz Leiva" userId="09992e858996f815" providerId="LiveId" clId="{152E49B5-5A37-43D2-9616-947B270C2F73}" dt="2021-05-16T04:59:46.333" v="143" actId="14100"/>
          <ac:picMkLst>
            <pc:docMk/>
            <pc:sldMk cId="615345497" sldId="258"/>
            <ac:picMk id="11" creationId="{2B4E3F2A-EAC2-48E7-9E2F-6995ADF8C66E}"/>
          </ac:picMkLst>
        </pc:picChg>
      </pc:sldChg>
      <pc:sldChg chg="addSp delSp modSp mod modTransition">
        <pc:chgData name="Carlos Ruz Leiva" userId="09992e858996f815" providerId="LiveId" clId="{152E49B5-5A37-43D2-9616-947B270C2F73}" dt="2021-05-20T02:08:23.514" v="266"/>
        <pc:sldMkLst>
          <pc:docMk/>
          <pc:sldMk cId="604674789" sldId="259"/>
        </pc:sldMkLst>
        <pc:picChg chg="add del mod">
          <ac:chgData name="Carlos Ruz Leiva" userId="09992e858996f815" providerId="LiveId" clId="{152E49B5-5A37-43D2-9616-947B270C2F73}" dt="2021-05-16T05:01:59.253" v="161" actId="478"/>
          <ac:picMkLst>
            <pc:docMk/>
            <pc:sldMk cId="604674789" sldId="259"/>
            <ac:picMk id="2" creationId="{6019E3E2-88DF-4421-9CF1-FE191825E405}"/>
          </ac:picMkLst>
        </pc:picChg>
        <pc:picChg chg="add del">
          <ac:chgData name="Carlos Ruz Leiva" userId="09992e858996f815" providerId="LiveId" clId="{152E49B5-5A37-43D2-9616-947B270C2F73}" dt="2021-05-16T05:04:58.823" v="163" actId="478"/>
          <ac:picMkLst>
            <pc:docMk/>
            <pc:sldMk cId="604674789" sldId="259"/>
            <ac:picMk id="3" creationId="{080E9D70-B8D1-4C84-84C3-AEA827A80CEA}"/>
          </ac:picMkLst>
        </pc:picChg>
        <pc:picChg chg="del">
          <ac:chgData name="Carlos Ruz Leiva" userId="09992e858996f815" providerId="LiveId" clId="{152E49B5-5A37-43D2-9616-947B270C2F73}" dt="2021-05-14T20:32:08.937" v="13" actId="478"/>
          <ac:picMkLst>
            <pc:docMk/>
            <pc:sldMk cId="604674789" sldId="259"/>
            <ac:picMk id="3" creationId="{DD37CF57-3B15-4CDB-80B9-BBE0E6411757}"/>
          </ac:picMkLst>
        </pc:picChg>
        <pc:picChg chg="add mod">
          <ac:chgData name="Carlos Ruz Leiva" userId="09992e858996f815" providerId="LiveId" clId="{152E49B5-5A37-43D2-9616-947B270C2F73}" dt="2021-05-14T20:32:27.012" v="17" actId="14100"/>
          <ac:picMkLst>
            <pc:docMk/>
            <pc:sldMk cId="604674789" sldId="259"/>
            <ac:picMk id="4" creationId="{F3B9F596-F3CC-4A5E-B8E4-E67F7D33BD48}"/>
          </ac:picMkLst>
        </pc:picChg>
        <pc:picChg chg="add del mod">
          <ac:chgData name="Carlos Ruz Leiva" userId="09992e858996f815" providerId="LiveId" clId="{152E49B5-5A37-43D2-9616-947B270C2F73}" dt="2021-05-16T05:09:57.750" v="166" actId="478"/>
          <ac:picMkLst>
            <pc:docMk/>
            <pc:sldMk cId="604674789" sldId="259"/>
            <ac:picMk id="6" creationId="{D8401F08-C735-41C0-A200-63B3BBF15AF4}"/>
          </ac:picMkLst>
        </pc:picChg>
        <pc:picChg chg="add mod">
          <ac:chgData name="Carlos Ruz Leiva" userId="09992e858996f815" providerId="LiveId" clId="{152E49B5-5A37-43D2-9616-947B270C2F73}" dt="2021-05-16T05:10:07.827" v="169" actId="14100"/>
          <ac:picMkLst>
            <pc:docMk/>
            <pc:sldMk cId="604674789" sldId="259"/>
            <ac:picMk id="8" creationId="{4D123CE9-6F15-4244-9166-AD2CFD02D16E}"/>
          </ac:picMkLst>
        </pc:picChg>
      </pc:sldChg>
      <pc:sldChg chg="addSp delSp modSp mod modTransition">
        <pc:chgData name="Carlos Ruz Leiva" userId="09992e858996f815" providerId="LiveId" clId="{152E49B5-5A37-43D2-9616-947B270C2F73}" dt="2021-05-20T02:08:06.218" v="263"/>
        <pc:sldMkLst>
          <pc:docMk/>
          <pc:sldMk cId="2776588511" sldId="260"/>
        </pc:sldMkLst>
        <pc:picChg chg="add del mod">
          <ac:chgData name="Carlos Ruz Leiva" userId="09992e858996f815" providerId="LiveId" clId="{152E49B5-5A37-43D2-9616-947B270C2F73}" dt="2021-05-16T04:39:27.482" v="68" actId="478"/>
          <ac:picMkLst>
            <pc:docMk/>
            <pc:sldMk cId="2776588511" sldId="260"/>
            <ac:picMk id="2" creationId="{FCDA762A-B5BE-4419-888B-F0283AC76F5E}"/>
          </ac:picMkLst>
        </pc:picChg>
        <pc:picChg chg="del">
          <ac:chgData name="Carlos Ruz Leiva" userId="09992e858996f815" providerId="LiveId" clId="{152E49B5-5A37-43D2-9616-947B270C2F73}" dt="2021-05-14T20:28:02.968" v="1" actId="478"/>
          <ac:picMkLst>
            <pc:docMk/>
            <pc:sldMk cId="2776588511" sldId="260"/>
            <ac:picMk id="3" creationId="{776D1FD6-833D-426D-A572-DB358800FB7F}"/>
          </ac:picMkLst>
        </pc:picChg>
        <pc:picChg chg="add del mod">
          <ac:chgData name="Carlos Ruz Leiva" userId="09992e858996f815" providerId="LiveId" clId="{152E49B5-5A37-43D2-9616-947B270C2F73}" dt="2021-05-16T04:39:26.532" v="67" actId="478"/>
          <ac:picMkLst>
            <pc:docMk/>
            <pc:sldMk cId="2776588511" sldId="260"/>
            <ac:picMk id="3" creationId="{E614CEF3-219A-4E52-9882-B460689A4E77}"/>
          </ac:picMkLst>
        </pc:picChg>
        <pc:picChg chg="add mod">
          <ac:chgData name="Carlos Ruz Leiva" userId="09992e858996f815" providerId="LiveId" clId="{152E49B5-5A37-43D2-9616-947B270C2F73}" dt="2021-05-16T04:41:24.058" v="87" actId="14100"/>
          <ac:picMkLst>
            <pc:docMk/>
            <pc:sldMk cId="2776588511" sldId="260"/>
            <ac:picMk id="4" creationId="{392CF76E-775A-4428-B005-32ECA7B9D840}"/>
          </ac:picMkLst>
        </pc:picChg>
        <pc:picChg chg="add del">
          <ac:chgData name="Carlos Ruz Leiva" userId="09992e858996f815" providerId="LiveId" clId="{152E49B5-5A37-43D2-9616-947B270C2F73}" dt="2021-05-16T04:38:42.138" v="66" actId="478"/>
          <ac:picMkLst>
            <pc:docMk/>
            <pc:sldMk cId="2776588511" sldId="260"/>
            <ac:picMk id="5" creationId="{467C741F-4BBB-4C3E-8016-C3A5B599E221}"/>
          </ac:picMkLst>
        </pc:picChg>
        <pc:picChg chg="add mod">
          <ac:chgData name="Carlos Ruz Leiva" userId="09992e858996f815" providerId="LiveId" clId="{152E49B5-5A37-43D2-9616-947B270C2F73}" dt="2021-05-16T04:40:57.935" v="82" actId="14100"/>
          <ac:picMkLst>
            <pc:docMk/>
            <pc:sldMk cId="2776588511" sldId="260"/>
            <ac:picMk id="7" creationId="{6667D0E3-16DD-45F6-B768-6DD26ECC312D}"/>
          </ac:picMkLst>
        </pc:picChg>
        <pc:picChg chg="add mod">
          <ac:chgData name="Carlos Ruz Leiva" userId="09992e858996f815" providerId="LiveId" clId="{152E49B5-5A37-43D2-9616-947B270C2F73}" dt="2021-05-16T05:32:04.086" v="231" actId="1076"/>
          <ac:picMkLst>
            <pc:docMk/>
            <pc:sldMk cId="2776588511" sldId="260"/>
            <ac:picMk id="9" creationId="{CD54F95E-251A-42A0-BB98-207721EC40EC}"/>
          </ac:picMkLst>
        </pc:picChg>
      </pc:sldChg>
      <pc:sldChg chg="addSp delSp modSp mod modTransition">
        <pc:chgData name="Carlos Ruz Leiva" userId="09992e858996f815" providerId="LiveId" clId="{152E49B5-5A37-43D2-9616-947B270C2F73}" dt="2021-05-20T02:08:28.797" v="267"/>
        <pc:sldMkLst>
          <pc:docMk/>
          <pc:sldMk cId="3586993306" sldId="261"/>
        </pc:sldMkLst>
        <pc:picChg chg="add mod">
          <ac:chgData name="Carlos Ruz Leiva" userId="09992e858996f815" providerId="LiveId" clId="{152E49B5-5A37-43D2-9616-947B270C2F73}" dt="2021-05-16T05:12:38.419" v="182" actId="1076"/>
          <ac:picMkLst>
            <pc:docMk/>
            <pc:sldMk cId="3586993306" sldId="261"/>
            <ac:picMk id="2" creationId="{3A81358B-B218-4E9A-AB32-ABD64D95E0B3}"/>
          </ac:picMkLst>
        </pc:picChg>
        <pc:picChg chg="del">
          <ac:chgData name="Carlos Ruz Leiva" userId="09992e858996f815" providerId="LiveId" clId="{152E49B5-5A37-43D2-9616-947B270C2F73}" dt="2021-05-14T20:32:41.409" v="18" actId="478"/>
          <ac:picMkLst>
            <pc:docMk/>
            <pc:sldMk cId="3586993306" sldId="261"/>
            <ac:picMk id="3" creationId="{067C32AA-66E4-43C6-ACED-D4129280CC7D}"/>
          </ac:picMkLst>
        </pc:picChg>
        <pc:picChg chg="add del mod">
          <ac:chgData name="Carlos Ruz Leiva" userId="09992e858996f815" providerId="LiveId" clId="{152E49B5-5A37-43D2-9616-947B270C2F73}" dt="2021-05-16T05:13:58.673" v="189" actId="21"/>
          <ac:picMkLst>
            <pc:docMk/>
            <pc:sldMk cId="3586993306" sldId="261"/>
            <ac:picMk id="3" creationId="{0EE82F4B-EA59-46BF-AC4F-3BFD086B8604}"/>
          </ac:picMkLst>
        </pc:picChg>
        <pc:picChg chg="add mod">
          <ac:chgData name="Carlos Ruz Leiva" userId="09992e858996f815" providerId="LiveId" clId="{152E49B5-5A37-43D2-9616-947B270C2F73}" dt="2021-05-14T20:33:29.588" v="21" actId="14100"/>
          <ac:picMkLst>
            <pc:docMk/>
            <pc:sldMk cId="3586993306" sldId="261"/>
            <ac:picMk id="4" creationId="{AAF61EA7-21DE-4027-B513-374E68348D14}"/>
          </ac:picMkLst>
        </pc:picChg>
        <pc:picChg chg="add mod">
          <ac:chgData name="Carlos Ruz Leiva" userId="09992e858996f815" providerId="LiveId" clId="{152E49B5-5A37-43D2-9616-947B270C2F73}" dt="2021-05-19T21:14:29.459" v="233" actId="1076"/>
          <ac:picMkLst>
            <pc:docMk/>
            <pc:sldMk cId="3586993306" sldId="261"/>
            <ac:picMk id="6" creationId="{6E2413A6-4A0F-43B1-87EC-260DDDF78C9E}"/>
          </ac:picMkLst>
        </pc:picChg>
      </pc:sldChg>
      <pc:sldChg chg="del">
        <pc:chgData name="Carlos Ruz Leiva" userId="09992e858996f815" providerId="LiveId" clId="{152E49B5-5A37-43D2-9616-947B270C2F73}" dt="2021-05-16T05:24:50.256" v="221" actId="2696"/>
        <pc:sldMkLst>
          <pc:docMk/>
          <pc:sldMk cId="2586696354" sldId="262"/>
        </pc:sldMkLst>
      </pc:sldChg>
      <pc:sldChg chg="addSp delSp modSp mod modTransition">
        <pc:chgData name="Carlos Ruz Leiva" userId="09992e858996f815" providerId="LiveId" clId="{152E49B5-5A37-43D2-9616-947B270C2F73}" dt="2021-05-20T02:08:49.838" v="270"/>
        <pc:sldMkLst>
          <pc:docMk/>
          <pc:sldMk cId="1447000078" sldId="263"/>
        </pc:sldMkLst>
        <pc:picChg chg="del">
          <ac:chgData name="Carlos Ruz Leiva" userId="09992e858996f815" providerId="LiveId" clId="{152E49B5-5A37-43D2-9616-947B270C2F73}" dt="2021-05-14T20:35:10.910" v="22" actId="478"/>
          <ac:picMkLst>
            <pc:docMk/>
            <pc:sldMk cId="1447000078" sldId="263"/>
            <ac:picMk id="3" creationId="{2CB6DC13-BCF1-4BC5-8AAC-75BDEC3D0423}"/>
          </ac:picMkLst>
        </pc:picChg>
        <pc:picChg chg="add mod">
          <ac:chgData name="Carlos Ruz Leiva" userId="09992e858996f815" providerId="LiveId" clId="{152E49B5-5A37-43D2-9616-947B270C2F73}" dt="2021-05-14T20:35:17.256" v="25" actId="14100"/>
          <ac:picMkLst>
            <pc:docMk/>
            <pc:sldMk cId="1447000078" sldId="263"/>
            <ac:picMk id="4" creationId="{730D32C5-CBDB-4F34-886F-84675A30E09B}"/>
          </ac:picMkLst>
        </pc:picChg>
      </pc:sldChg>
      <pc:sldChg chg="addSp delSp modSp new mod modTransition">
        <pc:chgData name="Carlos Ruz Leiva" userId="09992e858996f815" providerId="LiveId" clId="{152E49B5-5A37-43D2-9616-947B270C2F73}" dt="2021-05-20T02:08:38.898" v="268"/>
        <pc:sldMkLst>
          <pc:docMk/>
          <pc:sldMk cId="3816788180" sldId="264"/>
        </pc:sldMkLst>
        <pc:picChg chg="add mod">
          <ac:chgData name="Carlos Ruz Leiva" userId="09992e858996f815" providerId="LiveId" clId="{152E49B5-5A37-43D2-9616-947B270C2F73}" dt="2021-05-16T05:24:08.034" v="220" actId="14100"/>
          <ac:picMkLst>
            <pc:docMk/>
            <pc:sldMk cId="3816788180" sldId="264"/>
            <ac:picMk id="3" creationId="{8623C9BF-24BF-4F3E-812D-2AA208F00FF4}"/>
          </ac:picMkLst>
        </pc:picChg>
        <pc:picChg chg="add mod">
          <ac:chgData name="Carlos Ruz Leiva" userId="09992e858996f815" providerId="LiveId" clId="{152E49B5-5A37-43D2-9616-947B270C2F73}" dt="2021-05-16T05:23:59.383" v="218" actId="1076"/>
          <ac:picMkLst>
            <pc:docMk/>
            <pc:sldMk cId="3816788180" sldId="264"/>
            <ac:picMk id="6" creationId="{D8522CF8-9001-47E7-B406-54E2E46F91B7}"/>
          </ac:picMkLst>
        </pc:picChg>
        <pc:inkChg chg="add del mod">
          <ac:chgData name="Carlos Ruz Leiva" userId="09992e858996f815" providerId="LiveId" clId="{152E49B5-5A37-43D2-9616-947B270C2F73}" dt="2021-05-16T05:17:49.264" v="211" actId="21"/>
          <ac:inkMkLst>
            <pc:docMk/>
            <pc:sldMk cId="3816788180" sldId="264"/>
            <ac:inkMk id="4" creationId="{38AD6224-53B2-4DDD-AC6A-DE8176F01BBD}"/>
          </ac:inkMkLst>
        </pc:inkChg>
      </pc:sldChg>
      <pc:sldChg chg="addSp delSp modSp new mod modTransition">
        <pc:chgData name="Carlos Ruz Leiva" userId="09992e858996f815" providerId="LiveId" clId="{152E49B5-5A37-43D2-9616-947B270C2F73}" dt="2021-05-20T02:08:44.922" v="269"/>
        <pc:sldMkLst>
          <pc:docMk/>
          <pc:sldMk cId="1359343884" sldId="265"/>
        </pc:sldMkLst>
        <pc:picChg chg="add del mod">
          <ac:chgData name="Carlos Ruz Leiva" userId="09992e858996f815" providerId="LiveId" clId="{152E49B5-5A37-43D2-9616-947B270C2F73}" dt="2021-05-20T02:03:18.666" v="240" actId="478"/>
          <ac:picMkLst>
            <pc:docMk/>
            <pc:sldMk cId="1359343884" sldId="265"/>
            <ac:picMk id="2" creationId="{69B3819A-0C25-44A5-BB53-61F1CBCD687D}"/>
          </ac:picMkLst>
        </pc:picChg>
        <pc:picChg chg="add del mod">
          <ac:chgData name="Carlos Ruz Leiva" userId="09992e858996f815" providerId="LiveId" clId="{152E49B5-5A37-43D2-9616-947B270C2F73}" dt="2021-05-20T02:04:47.896" v="244" actId="478"/>
          <ac:picMkLst>
            <pc:docMk/>
            <pc:sldMk cId="1359343884" sldId="265"/>
            <ac:picMk id="3" creationId="{7B139EAB-6551-4149-93F3-3EDA9B0761D9}"/>
          </ac:picMkLst>
        </pc:picChg>
        <pc:picChg chg="add del mod">
          <ac:chgData name="Carlos Ruz Leiva" userId="09992e858996f815" providerId="LiveId" clId="{152E49B5-5A37-43D2-9616-947B270C2F73}" dt="2021-05-20T02:06:34.369" v="256" actId="478"/>
          <ac:picMkLst>
            <pc:docMk/>
            <pc:sldMk cId="1359343884" sldId="265"/>
            <ac:picMk id="5" creationId="{6CDE1FD0-13DE-42B1-96AE-614EFFD79172}"/>
          </ac:picMkLst>
        </pc:picChg>
        <pc:picChg chg="add mod">
          <ac:chgData name="Carlos Ruz Leiva" userId="09992e858996f815" providerId="LiveId" clId="{152E49B5-5A37-43D2-9616-947B270C2F73}" dt="2021-05-20T02:07:00.474" v="261" actId="14100"/>
          <ac:picMkLst>
            <pc:docMk/>
            <pc:sldMk cId="1359343884" sldId="265"/>
            <ac:picMk id="7" creationId="{B3FC654E-81D0-4511-9EB0-D253BFA1ECBE}"/>
          </ac:picMkLst>
        </pc:picChg>
        <pc:picChg chg="add mod">
          <ac:chgData name="Carlos Ruz Leiva" userId="09992e858996f815" providerId="LiveId" clId="{152E49B5-5A37-43D2-9616-947B270C2F73}" dt="2021-05-20T02:06:55.129" v="260" actId="14100"/>
          <ac:picMkLst>
            <pc:docMk/>
            <pc:sldMk cId="1359343884" sldId="265"/>
            <ac:picMk id="9" creationId="{1602A661-4C2A-4365-81DD-D5C892F41BA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020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52206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55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30173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1290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9849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1766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8583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5153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4823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44593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0BABAA-BB63-4BC5-8F58-AD4EC107817B}" type="datetimeFigureOut">
              <a:rPr lang="es-419" smtClean="0"/>
              <a:t>21/5/2021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D643F2A-4FB6-4288-8A5B-FB48ECC1348D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78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emf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 /><Relationship Id="rId2" Type="http://schemas.openxmlformats.org/officeDocument/2006/relationships/image" Target="../media/image5.em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.emf" /><Relationship Id="rId4" Type="http://schemas.openxmlformats.org/officeDocument/2006/relationships/image" Target="../media/image7.emf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 /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2.emf" /><Relationship Id="rId4" Type="http://schemas.openxmlformats.org/officeDocument/2006/relationships/image" Target="../media/image11.emf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 /><Relationship Id="rId2" Type="http://schemas.openxmlformats.org/officeDocument/2006/relationships/image" Target="../media/image13.em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 /><Relationship Id="rId2" Type="http://schemas.openxmlformats.org/officeDocument/2006/relationships/image" Target="../media/image15.e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7.em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 /><Relationship Id="rId2" Type="http://schemas.openxmlformats.org/officeDocument/2006/relationships/image" Target="../media/image18.emf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 /><Relationship Id="rId2" Type="http://schemas.openxmlformats.org/officeDocument/2006/relationships/image" Target="../media/image20.emf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1E955-A728-4C63-AED5-F1D83F8091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/>
              <a:t>Guía de Problemas 6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A15C35-4D05-449C-A358-A5AB69550C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17643453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92CF76E-775A-4428-B005-32ECA7B9D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21" y="239111"/>
            <a:ext cx="8621387" cy="37222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667D0E3-16DD-45F6-B768-6DD26ECC3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14" y="3937868"/>
            <a:ext cx="5906332" cy="292013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D54F95E-251A-42A0-BB98-207721EC4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4565" y="3088432"/>
            <a:ext cx="5104717" cy="340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8851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120F985-2ACB-4197-8E02-E3330FEE5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02" y="166710"/>
            <a:ext cx="7268901" cy="33335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18BA578-DCAF-4A2A-9ABA-A40124E65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657" y="1945909"/>
            <a:ext cx="2688686" cy="17770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789BF9-DADF-4440-8086-322E02F04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1424" y="458526"/>
            <a:ext cx="4495710" cy="60075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A46D840-818A-447F-AB97-5B6CF90E8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257" y="3896361"/>
            <a:ext cx="7089167" cy="280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0029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22A94FB-7968-4DBF-8BF5-81B35B6A5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95" y="3638939"/>
            <a:ext cx="2766370" cy="317341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CF2E60B-1297-4A13-A46E-4D05AAE4C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41" y="4102401"/>
            <a:ext cx="2838137" cy="25986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C1779F9-1E30-400F-94A9-F772B0F4E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0024" y="3798087"/>
            <a:ext cx="3622188" cy="311230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B4E3F2A-EAC2-48E7-9E2F-6995ADF8C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519" y="156907"/>
            <a:ext cx="8899295" cy="34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4549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B9F596-F3CC-4A5E-B8E4-E67F7D33B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79" y="161514"/>
            <a:ext cx="9879721" cy="170066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D123CE9-6F15-4244-9166-AD2CFD02D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88" y="2228776"/>
            <a:ext cx="9528406" cy="362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7478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AF61EA7-21DE-4027-B513-374E68348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60" y="247851"/>
            <a:ext cx="8793878" cy="489331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A81358B-B218-4E9A-AB32-ABD64D95E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933" y="2332653"/>
            <a:ext cx="4851920" cy="26921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E2413A6-4A0F-43B1-87EC-260DDDF78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454" y="2621307"/>
            <a:ext cx="4380639" cy="353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9330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623C9BF-24BF-4F3E-812D-2AA208F00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85" y="162483"/>
            <a:ext cx="5652415" cy="35977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8522CF8-9001-47E7-B406-54E2E46F9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881" y="162483"/>
            <a:ext cx="5727499" cy="61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8818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3FC654E-81D0-4511-9EB0-D253BFA1E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454" y="937785"/>
            <a:ext cx="4538706" cy="43526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602A661-4C2A-4365-81DD-D5C892F41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40" y="937785"/>
            <a:ext cx="7173004" cy="416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4388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30D32C5-CBDB-4F34-886F-84675A30E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577" y="440652"/>
            <a:ext cx="8751356" cy="433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0007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</TotalTime>
  <Words>10</Words>
  <Application>Microsoft Office PowerPoint</Application>
  <PresentationFormat>Panorámica</PresentationFormat>
  <Paragraphs>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Retrospección</vt:lpstr>
      <vt:lpstr>Guía de Problemas 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Trabajo y Energía 2</dc:title>
  <dc:creator>Carlos Ruz Leiva</dc:creator>
  <cp:lastModifiedBy>Carlos Ruz Leiva</cp:lastModifiedBy>
  <cp:revision>5</cp:revision>
  <dcterms:created xsi:type="dcterms:W3CDTF">2021-05-13T17:50:22Z</dcterms:created>
  <dcterms:modified xsi:type="dcterms:W3CDTF">2021-05-21T16:57:02Z</dcterms:modified>
</cp:coreProperties>
</file>