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5" r:id="rId4"/>
    <p:sldId id="258" r:id="rId5"/>
    <p:sldId id="266" r:id="rId6"/>
    <p:sldId id="259" r:id="rId7"/>
    <p:sldId id="260" r:id="rId8"/>
    <p:sldId id="269" r:id="rId9"/>
    <p:sldId id="270" r:id="rId10"/>
    <p:sldId id="261" r:id="rId11"/>
    <p:sldId id="262" r:id="rId12"/>
    <p:sldId id="267" r:id="rId13"/>
    <p:sldId id="263" r:id="rId14"/>
    <p:sldId id="272" r:id="rId15"/>
    <p:sldId id="268" r:id="rId16"/>
    <p:sldId id="264" r:id="rId17"/>
  </p:sldIdLst>
  <p:sldSz cx="12192000" cy="6858000"/>
  <p:notesSz cx="6858000" cy="9144000"/>
  <p:defaultTextStyle>
    <a:defPPr>
      <a:defRPr lang="es-419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4" autoAdjust="0"/>
    <p:restoredTop sz="94660"/>
  </p:normalViewPr>
  <p:slideViewPr>
    <p:cSldViewPr snapToGrid="0">
      <p:cViewPr varScale="1">
        <p:scale>
          <a:sx n="82" d="100"/>
          <a:sy n="82" d="100"/>
        </p:scale>
        <p:origin x="629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los Ruz Leiva" userId="09992e858996f815" providerId="LiveId" clId="{0420ED62-AB09-4806-B4A3-3F9B94ABCCBD}"/>
    <pc:docChg chg="custSel addSld delSld modSld">
      <pc:chgData name="Carlos Ruz Leiva" userId="09992e858996f815" providerId="LiveId" clId="{0420ED62-AB09-4806-B4A3-3F9B94ABCCBD}" dt="2021-05-24T03:39:16.421" v="338" actId="2696"/>
      <pc:docMkLst>
        <pc:docMk/>
      </pc:docMkLst>
      <pc:sldChg chg="addSp modSp mod">
        <pc:chgData name="Carlos Ruz Leiva" userId="09992e858996f815" providerId="LiveId" clId="{0420ED62-AB09-4806-B4A3-3F9B94ABCCBD}" dt="2021-05-21T19:54:08.803" v="6" actId="14100"/>
        <pc:sldMkLst>
          <pc:docMk/>
          <pc:sldMk cId="3951818842" sldId="257"/>
        </pc:sldMkLst>
        <pc:picChg chg="add mod">
          <ac:chgData name="Carlos Ruz Leiva" userId="09992e858996f815" providerId="LiveId" clId="{0420ED62-AB09-4806-B4A3-3F9B94ABCCBD}" dt="2021-05-21T19:52:45.200" v="2" actId="1076"/>
          <ac:picMkLst>
            <pc:docMk/>
            <pc:sldMk cId="3951818842" sldId="257"/>
            <ac:picMk id="2" creationId="{DD8E9EC4-3363-4113-B96A-9EAA140DF2C2}"/>
          </ac:picMkLst>
        </pc:picChg>
        <pc:picChg chg="add mod">
          <ac:chgData name="Carlos Ruz Leiva" userId="09992e858996f815" providerId="LiveId" clId="{0420ED62-AB09-4806-B4A3-3F9B94ABCCBD}" dt="2021-05-21T19:54:08.803" v="6" actId="14100"/>
          <ac:picMkLst>
            <pc:docMk/>
            <pc:sldMk cId="3951818842" sldId="257"/>
            <ac:picMk id="4" creationId="{AA7D7B1B-3AC2-4E9A-B43D-83B4F25969F4}"/>
          </ac:picMkLst>
        </pc:picChg>
      </pc:sldChg>
      <pc:sldChg chg="addSp modSp mod">
        <pc:chgData name="Carlos Ruz Leiva" userId="09992e858996f815" providerId="LiveId" clId="{0420ED62-AB09-4806-B4A3-3F9B94ABCCBD}" dt="2021-05-21T19:57:57.179" v="21" actId="14100"/>
        <pc:sldMkLst>
          <pc:docMk/>
          <pc:sldMk cId="2756298471" sldId="258"/>
        </pc:sldMkLst>
        <pc:picChg chg="add mod">
          <ac:chgData name="Carlos Ruz Leiva" userId="09992e858996f815" providerId="LiveId" clId="{0420ED62-AB09-4806-B4A3-3F9B94ABCCBD}" dt="2021-05-21T19:57:57.179" v="21" actId="14100"/>
          <ac:picMkLst>
            <pc:docMk/>
            <pc:sldMk cId="2756298471" sldId="258"/>
            <ac:picMk id="2" creationId="{A55AA560-00D1-4DD1-9EA9-40EC881FB3DA}"/>
          </ac:picMkLst>
        </pc:picChg>
      </pc:sldChg>
      <pc:sldChg chg="addSp delSp modSp mod">
        <pc:chgData name="Carlos Ruz Leiva" userId="09992e858996f815" providerId="LiveId" clId="{0420ED62-AB09-4806-B4A3-3F9B94ABCCBD}" dt="2021-05-21T20:06:46.803" v="69" actId="1076"/>
        <pc:sldMkLst>
          <pc:docMk/>
          <pc:sldMk cId="1006781317" sldId="259"/>
        </pc:sldMkLst>
        <pc:grpChg chg="del mod">
          <ac:chgData name="Carlos Ruz Leiva" userId="09992e858996f815" providerId="LiveId" clId="{0420ED62-AB09-4806-B4A3-3F9B94ABCCBD}" dt="2021-05-21T20:04:28.123" v="51"/>
          <ac:grpSpMkLst>
            <pc:docMk/>
            <pc:sldMk cId="1006781317" sldId="259"/>
            <ac:grpSpMk id="12" creationId="{C50C8B1A-1B60-46B6-875C-1DF6CECD64FD}"/>
          </ac:grpSpMkLst>
        </pc:grpChg>
        <pc:grpChg chg="del mod">
          <ac:chgData name="Carlos Ruz Leiva" userId="09992e858996f815" providerId="LiveId" clId="{0420ED62-AB09-4806-B4A3-3F9B94ABCCBD}" dt="2021-05-21T20:05:23.178" v="58"/>
          <ac:grpSpMkLst>
            <pc:docMk/>
            <pc:sldMk cId="1006781317" sldId="259"/>
            <ac:grpSpMk id="15" creationId="{EBF4BC9F-7987-4932-A7F8-2266B67BB4A9}"/>
          </ac:grpSpMkLst>
        </pc:grpChg>
        <pc:picChg chg="add del mod">
          <ac:chgData name="Carlos Ruz Leiva" userId="09992e858996f815" providerId="LiveId" clId="{0420ED62-AB09-4806-B4A3-3F9B94ABCCBD}" dt="2021-05-21T20:02:44.922" v="36" actId="478"/>
          <ac:picMkLst>
            <pc:docMk/>
            <pc:sldMk cId="1006781317" sldId="259"/>
            <ac:picMk id="2" creationId="{756AA519-D81B-49BC-99C2-5DC05D687DDD}"/>
          </ac:picMkLst>
        </pc:picChg>
        <pc:picChg chg="add mod">
          <ac:chgData name="Carlos Ruz Leiva" userId="09992e858996f815" providerId="LiveId" clId="{0420ED62-AB09-4806-B4A3-3F9B94ABCCBD}" dt="2021-05-21T20:03:28.391" v="40" actId="1076"/>
          <ac:picMkLst>
            <pc:docMk/>
            <pc:sldMk cId="1006781317" sldId="259"/>
            <ac:picMk id="4" creationId="{4CF97526-AA92-4600-B9B7-20C743866FAE}"/>
          </ac:picMkLst>
        </pc:picChg>
        <pc:picChg chg="add mod">
          <ac:chgData name="Carlos Ruz Leiva" userId="09992e858996f815" providerId="LiveId" clId="{0420ED62-AB09-4806-B4A3-3F9B94ABCCBD}" dt="2021-05-21T20:06:46.803" v="69" actId="1076"/>
          <ac:picMkLst>
            <pc:docMk/>
            <pc:sldMk cId="1006781317" sldId="259"/>
            <ac:picMk id="16" creationId="{C452695E-9778-442A-8DC9-0EECE4A7B4D6}"/>
          </ac:picMkLst>
        </pc:picChg>
        <pc:inkChg chg="add del">
          <ac:chgData name="Carlos Ruz Leiva" userId="09992e858996f815" providerId="LiveId" clId="{0420ED62-AB09-4806-B4A3-3F9B94ABCCBD}" dt="2021-05-21T20:04:32.839" v="52"/>
          <ac:inkMkLst>
            <pc:docMk/>
            <pc:sldMk cId="1006781317" sldId="259"/>
            <ac:inkMk id="5" creationId="{902A5633-2B2F-4126-ACE4-AE43B3DB6445}"/>
          </ac:inkMkLst>
        </pc:inkChg>
        <pc:inkChg chg="add del">
          <ac:chgData name="Carlos Ruz Leiva" userId="09992e858996f815" providerId="LiveId" clId="{0420ED62-AB09-4806-B4A3-3F9B94ABCCBD}" dt="2021-05-21T20:05:23.178" v="55"/>
          <ac:inkMkLst>
            <pc:docMk/>
            <pc:sldMk cId="1006781317" sldId="259"/>
            <ac:inkMk id="6" creationId="{9A1D86C0-2F25-4A59-8642-832EEDF4265E}"/>
          </ac:inkMkLst>
        </pc:inkChg>
        <pc:inkChg chg="add del">
          <ac:chgData name="Carlos Ruz Leiva" userId="09992e858996f815" providerId="LiveId" clId="{0420ED62-AB09-4806-B4A3-3F9B94ABCCBD}" dt="2021-05-21T20:05:23.178" v="60"/>
          <ac:inkMkLst>
            <pc:docMk/>
            <pc:sldMk cId="1006781317" sldId="259"/>
            <ac:inkMk id="7" creationId="{ED089F29-3460-4AA0-8D58-BDD99E1F450D}"/>
          </ac:inkMkLst>
        </pc:inkChg>
        <pc:inkChg chg="add del mod">
          <ac:chgData name="Carlos Ruz Leiva" userId="09992e858996f815" providerId="LiveId" clId="{0420ED62-AB09-4806-B4A3-3F9B94ABCCBD}" dt="2021-05-21T20:05:23.177" v="54"/>
          <ac:inkMkLst>
            <pc:docMk/>
            <pc:sldMk cId="1006781317" sldId="259"/>
            <ac:inkMk id="8" creationId="{2F81580C-1C60-488E-B6C9-44DC5B48551C}"/>
          </ac:inkMkLst>
        </pc:inkChg>
        <pc:inkChg chg="add del mod">
          <ac:chgData name="Carlos Ruz Leiva" userId="09992e858996f815" providerId="LiveId" clId="{0420ED62-AB09-4806-B4A3-3F9B94ABCCBD}" dt="2021-05-21T20:05:18.949" v="53"/>
          <ac:inkMkLst>
            <pc:docMk/>
            <pc:sldMk cId="1006781317" sldId="259"/>
            <ac:inkMk id="9" creationId="{71EC1B50-C91E-48CF-BF83-8AFBED4310C5}"/>
          </ac:inkMkLst>
        </pc:inkChg>
        <pc:inkChg chg="add del mod">
          <ac:chgData name="Carlos Ruz Leiva" userId="09992e858996f815" providerId="LiveId" clId="{0420ED62-AB09-4806-B4A3-3F9B94ABCCBD}" dt="2021-05-21T20:05:23.178" v="59"/>
          <ac:inkMkLst>
            <pc:docMk/>
            <pc:sldMk cId="1006781317" sldId="259"/>
            <ac:inkMk id="10" creationId="{83ED35BA-0514-4E68-9CFC-74FBAAE991CC}"/>
          </ac:inkMkLst>
        </pc:inkChg>
        <pc:inkChg chg="add del mod">
          <ac:chgData name="Carlos Ruz Leiva" userId="09992e858996f815" providerId="LiveId" clId="{0420ED62-AB09-4806-B4A3-3F9B94ABCCBD}" dt="2021-05-21T20:05:23.178" v="58"/>
          <ac:inkMkLst>
            <pc:docMk/>
            <pc:sldMk cId="1006781317" sldId="259"/>
            <ac:inkMk id="11" creationId="{1B2312C5-FFC4-468D-9CDD-3CF10EBBFDB5}"/>
          </ac:inkMkLst>
        </pc:inkChg>
        <pc:inkChg chg="add del">
          <ac:chgData name="Carlos Ruz Leiva" userId="09992e858996f815" providerId="LiveId" clId="{0420ED62-AB09-4806-B4A3-3F9B94ABCCBD}" dt="2021-05-21T20:05:23.178" v="56"/>
          <ac:inkMkLst>
            <pc:docMk/>
            <pc:sldMk cId="1006781317" sldId="259"/>
            <ac:inkMk id="13" creationId="{59CF0918-F95E-454E-A811-319DE33301AA}"/>
          </ac:inkMkLst>
        </pc:inkChg>
        <pc:inkChg chg="add del mod">
          <ac:chgData name="Carlos Ruz Leiva" userId="09992e858996f815" providerId="LiveId" clId="{0420ED62-AB09-4806-B4A3-3F9B94ABCCBD}" dt="2021-05-21T20:05:23.178" v="57"/>
          <ac:inkMkLst>
            <pc:docMk/>
            <pc:sldMk cId="1006781317" sldId="259"/>
            <ac:inkMk id="14" creationId="{9D1222FF-D794-4EB7-8950-A163BFC13311}"/>
          </ac:inkMkLst>
        </pc:inkChg>
      </pc:sldChg>
      <pc:sldChg chg="addSp delSp modSp mod">
        <pc:chgData name="Carlos Ruz Leiva" userId="09992e858996f815" providerId="LiveId" clId="{0420ED62-AB09-4806-B4A3-3F9B94ABCCBD}" dt="2021-05-22T18:24:53.494" v="294" actId="9405"/>
        <pc:sldMkLst>
          <pc:docMk/>
          <pc:sldMk cId="2400742896" sldId="260"/>
        </pc:sldMkLst>
        <pc:grpChg chg="del mod">
          <ac:chgData name="Carlos Ruz Leiva" userId="09992e858996f815" providerId="LiveId" clId="{0420ED62-AB09-4806-B4A3-3F9B94ABCCBD}" dt="2021-05-22T18:10:13.131" v="203"/>
          <ac:grpSpMkLst>
            <pc:docMk/>
            <pc:sldMk cId="2400742896" sldId="260"/>
            <ac:grpSpMk id="25" creationId="{D9380D42-E5AC-4242-81DD-2C994E9B4EFD}"/>
          </ac:grpSpMkLst>
        </pc:grpChg>
        <pc:grpChg chg="mod">
          <ac:chgData name="Carlos Ruz Leiva" userId="09992e858996f815" providerId="LiveId" clId="{0420ED62-AB09-4806-B4A3-3F9B94ABCCBD}" dt="2021-05-22T18:10:13.131" v="203"/>
          <ac:grpSpMkLst>
            <pc:docMk/>
            <pc:sldMk cId="2400742896" sldId="260"/>
            <ac:grpSpMk id="27" creationId="{04F1C668-039D-4231-9BF0-93683BF2E5A3}"/>
          </ac:grpSpMkLst>
        </pc:grpChg>
        <pc:grpChg chg="del mod">
          <ac:chgData name="Carlos Ruz Leiva" userId="09992e858996f815" providerId="LiveId" clId="{0420ED62-AB09-4806-B4A3-3F9B94ABCCBD}" dt="2021-05-22T18:10:41.130" v="211"/>
          <ac:grpSpMkLst>
            <pc:docMk/>
            <pc:sldMk cId="2400742896" sldId="260"/>
            <ac:grpSpMk id="32" creationId="{B103433E-ACED-44F1-8B64-35311B1856E1}"/>
          </ac:grpSpMkLst>
        </pc:grpChg>
        <pc:grpChg chg="del mod">
          <ac:chgData name="Carlos Ruz Leiva" userId="09992e858996f815" providerId="LiveId" clId="{0420ED62-AB09-4806-B4A3-3F9B94ABCCBD}" dt="2021-05-22T18:10:57.174" v="214"/>
          <ac:grpSpMkLst>
            <pc:docMk/>
            <pc:sldMk cId="2400742896" sldId="260"/>
            <ac:grpSpMk id="35" creationId="{DC6A4537-CBFB-4F80-A509-6A8F480F74F3}"/>
          </ac:grpSpMkLst>
        </pc:grpChg>
        <pc:grpChg chg="mod">
          <ac:chgData name="Carlos Ruz Leiva" userId="09992e858996f815" providerId="LiveId" clId="{0420ED62-AB09-4806-B4A3-3F9B94ABCCBD}" dt="2021-05-22T18:10:57.174" v="214"/>
          <ac:grpSpMkLst>
            <pc:docMk/>
            <pc:sldMk cId="2400742896" sldId="260"/>
            <ac:grpSpMk id="37" creationId="{CB566502-B0CB-4FC7-90C8-281D743B3512}"/>
          </ac:grpSpMkLst>
        </pc:grpChg>
        <pc:grpChg chg="mod">
          <ac:chgData name="Carlos Ruz Leiva" userId="09992e858996f815" providerId="LiveId" clId="{0420ED62-AB09-4806-B4A3-3F9B94ABCCBD}" dt="2021-05-22T18:13:00.959" v="230"/>
          <ac:grpSpMkLst>
            <pc:docMk/>
            <pc:sldMk cId="2400742896" sldId="260"/>
            <ac:grpSpMk id="51" creationId="{A0C2C942-AB61-42A8-AE6F-64BE1CFC82B4}"/>
          </ac:grpSpMkLst>
        </pc:grpChg>
        <pc:grpChg chg="del mod">
          <ac:chgData name="Carlos Ruz Leiva" userId="09992e858996f815" providerId="LiveId" clId="{0420ED62-AB09-4806-B4A3-3F9B94ABCCBD}" dt="2021-05-22T18:18:17.994" v="248"/>
          <ac:grpSpMkLst>
            <pc:docMk/>
            <pc:sldMk cId="2400742896" sldId="260"/>
            <ac:grpSpMk id="58" creationId="{FB860B1B-2156-406C-8AE1-6EE8692123D2}"/>
          </ac:grpSpMkLst>
        </pc:grpChg>
        <pc:grpChg chg="mod">
          <ac:chgData name="Carlos Ruz Leiva" userId="09992e858996f815" providerId="LiveId" clId="{0420ED62-AB09-4806-B4A3-3F9B94ABCCBD}" dt="2021-05-22T18:22:07.472" v="265"/>
          <ac:grpSpMkLst>
            <pc:docMk/>
            <pc:sldMk cId="2400742896" sldId="260"/>
            <ac:grpSpMk id="72" creationId="{6D082F0B-1953-4DD6-8908-79AE554308DA}"/>
          </ac:grpSpMkLst>
        </pc:grpChg>
        <pc:grpChg chg="del mod">
          <ac:chgData name="Carlos Ruz Leiva" userId="09992e858996f815" providerId="LiveId" clId="{0420ED62-AB09-4806-B4A3-3F9B94ABCCBD}" dt="2021-05-22T18:22:41.676" v="273"/>
          <ac:grpSpMkLst>
            <pc:docMk/>
            <pc:sldMk cId="2400742896" sldId="260"/>
            <ac:grpSpMk id="80" creationId="{665E86BB-EE60-48BF-A912-B78085764177}"/>
          </ac:grpSpMkLst>
        </pc:grpChg>
        <pc:grpChg chg="del mod">
          <ac:chgData name="Carlos Ruz Leiva" userId="09992e858996f815" providerId="LiveId" clId="{0420ED62-AB09-4806-B4A3-3F9B94ABCCBD}" dt="2021-05-22T18:23:06.089" v="278"/>
          <ac:grpSpMkLst>
            <pc:docMk/>
            <pc:sldMk cId="2400742896" sldId="260"/>
            <ac:grpSpMk id="81" creationId="{4D450C55-D49A-4008-B5CC-55AD3D9FB600}"/>
          </ac:grpSpMkLst>
        </pc:grpChg>
        <pc:grpChg chg="del mod">
          <ac:chgData name="Carlos Ruz Leiva" userId="09992e858996f815" providerId="LiveId" clId="{0420ED62-AB09-4806-B4A3-3F9B94ABCCBD}" dt="2021-05-22T18:23:30.025" v="285"/>
          <ac:grpSpMkLst>
            <pc:docMk/>
            <pc:sldMk cId="2400742896" sldId="260"/>
            <ac:grpSpMk id="84" creationId="{2FA4CC6F-5A14-48F0-AE53-4BBD32172A32}"/>
          </ac:grpSpMkLst>
        </pc:grpChg>
        <pc:grpChg chg="del mod">
          <ac:chgData name="Carlos Ruz Leiva" userId="09992e858996f815" providerId="LiveId" clId="{0420ED62-AB09-4806-B4A3-3F9B94ABCCBD}" dt="2021-05-22T18:23:30.025" v="285"/>
          <ac:grpSpMkLst>
            <pc:docMk/>
            <pc:sldMk cId="2400742896" sldId="260"/>
            <ac:grpSpMk id="88" creationId="{2FFF5D49-8146-4CAE-9484-EAC76CE696BB}"/>
          </ac:grpSpMkLst>
        </pc:grpChg>
        <pc:grpChg chg="mod">
          <ac:chgData name="Carlos Ruz Leiva" userId="09992e858996f815" providerId="LiveId" clId="{0420ED62-AB09-4806-B4A3-3F9B94ABCCBD}" dt="2021-05-22T18:23:30.025" v="285"/>
          <ac:grpSpMkLst>
            <pc:docMk/>
            <pc:sldMk cId="2400742896" sldId="260"/>
            <ac:grpSpMk id="89" creationId="{74AC767F-BACF-4949-9B9D-6F0BA967DFCA}"/>
          </ac:grpSpMkLst>
        </pc:grpChg>
        <pc:grpChg chg="del mod">
          <ac:chgData name="Carlos Ruz Leiva" userId="09992e858996f815" providerId="LiveId" clId="{0420ED62-AB09-4806-B4A3-3F9B94ABCCBD}" dt="2021-05-22T18:24:24.058" v="290"/>
          <ac:grpSpMkLst>
            <pc:docMk/>
            <pc:sldMk cId="2400742896" sldId="260"/>
            <ac:grpSpMk id="93" creationId="{B8E41EAB-CB30-454C-9C23-7AF4AC6F22DB}"/>
          </ac:grpSpMkLst>
        </pc:grpChg>
        <pc:picChg chg="add del mod ord">
          <ac:chgData name="Carlos Ruz Leiva" userId="09992e858996f815" providerId="LiveId" clId="{0420ED62-AB09-4806-B4A3-3F9B94ABCCBD}" dt="2021-05-22T18:02:32.207" v="150" actId="478"/>
          <ac:picMkLst>
            <pc:docMk/>
            <pc:sldMk cId="2400742896" sldId="260"/>
            <ac:picMk id="2" creationId="{B7780A4D-E3B0-4D49-95C0-D0E665E5F28F}"/>
          </ac:picMkLst>
        </pc:picChg>
        <pc:picChg chg="mod">
          <ac:chgData name="Carlos Ruz Leiva" userId="09992e858996f815" providerId="LiveId" clId="{0420ED62-AB09-4806-B4A3-3F9B94ABCCBD}" dt="2021-05-22T18:06:37.098" v="177" actId="1076"/>
          <ac:picMkLst>
            <pc:docMk/>
            <pc:sldMk cId="2400742896" sldId="260"/>
            <ac:picMk id="3" creationId="{221F6BEC-A3BB-441A-9F17-DC0C29AFEE58}"/>
          </ac:picMkLst>
        </pc:picChg>
        <pc:picChg chg="add mod">
          <ac:chgData name="Carlos Ruz Leiva" userId="09992e858996f815" providerId="LiveId" clId="{0420ED62-AB09-4806-B4A3-3F9B94ABCCBD}" dt="2021-05-22T18:02:54.095" v="156" actId="14100"/>
          <ac:picMkLst>
            <pc:docMk/>
            <pc:sldMk cId="2400742896" sldId="260"/>
            <ac:picMk id="5" creationId="{A76C9325-983A-48D2-83E6-5E89B313F0AC}"/>
          </ac:picMkLst>
        </pc:picChg>
        <pc:picChg chg="add mod">
          <ac:chgData name="Carlos Ruz Leiva" userId="09992e858996f815" providerId="LiveId" clId="{0420ED62-AB09-4806-B4A3-3F9B94ABCCBD}" dt="2021-05-22T18:04:08.031" v="163" actId="14100"/>
          <ac:picMkLst>
            <pc:docMk/>
            <pc:sldMk cId="2400742896" sldId="260"/>
            <ac:picMk id="7" creationId="{8FEE79CC-5A92-4E90-A577-6F40E6C604C6}"/>
          </ac:picMkLst>
        </pc:picChg>
        <pc:picChg chg="add del mod ord">
          <ac:chgData name="Carlos Ruz Leiva" userId="09992e858996f815" providerId="LiveId" clId="{0420ED62-AB09-4806-B4A3-3F9B94ABCCBD}" dt="2021-05-22T18:06:19.840" v="173" actId="478"/>
          <ac:picMkLst>
            <pc:docMk/>
            <pc:sldMk cId="2400742896" sldId="260"/>
            <ac:picMk id="8" creationId="{4BB988F6-30C3-4DA0-B174-A4DAB235CD4B}"/>
          </ac:picMkLst>
        </pc:picChg>
        <pc:picChg chg="add del mod ord">
          <ac:chgData name="Carlos Ruz Leiva" userId="09992e858996f815" providerId="LiveId" clId="{0420ED62-AB09-4806-B4A3-3F9B94ABCCBD}" dt="2021-05-22T18:06:54.493" v="181" actId="478"/>
          <ac:picMkLst>
            <pc:docMk/>
            <pc:sldMk cId="2400742896" sldId="260"/>
            <ac:picMk id="10" creationId="{202A652E-AECF-4F94-86AF-6061BF9B168B}"/>
          </ac:picMkLst>
        </pc:picChg>
        <pc:picChg chg="add del mod">
          <ac:chgData name="Carlos Ruz Leiva" userId="09992e858996f815" providerId="LiveId" clId="{0420ED62-AB09-4806-B4A3-3F9B94ABCCBD}" dt="2021-05-22T18:07:11.461" v="185" actId="478"/>
          <ac:picMkLst>
            <pc:docMk/>
            <pc:sldMk cId="2400742896" sldId="260"/>
            <ac:picMk id="12" creationId="{E1CEF7CD-7A0E-4EB2-A5B1-86E62195F4BC}"/>
          </ac:picMkLst>
        </pc:picChg>
        <pc:inkChg chg="add">
          <ac:chgData name="Carlos Ruz Leiva" userId="09992e858996f815" providerId="LiveId" clId="{0420ED62-AB09-4806-B4A3-3F9B94ABCCBD}" dt="2021-05-22T18:07:46.901" v="186" actId="9405"/>
          <ac:inkMkLst>
            <pc:docMk/>
            <pc:sldMk cId="2400742896" sldId="260"/>
            <ac:inkMk id="13" creationId="{65DDC09C-B5AE-481D-B821-C0198ED0F9C3}"/>
          </ac:inkMkLst>
        </pc:inkChg>
        <pc:inkChg chg="add">
          <ac:chgData name="Carlos Ruz Leiva" userId="09992e858996f815" providerId="LiveId" clId="{0420ED62-AB09-4806-B4A3-3F9B94ABCCBD}" dt="2021-05-22T18:07:53.772" v="187" actId="9405"/>
          <ac:inkMkLst>
            <pc:docMk/>
            <pc:sldMk cId="2400742896" sldId="260"/>
            <ac:inkMk id="14" creationId="{01F5B8D5-F483-4E5F-B7D3-E2D6A40D05D7}"/>
          </ac:inkMkLst>
        </pc:inkChg>
        <pc:inkChg chg="add del">
          <ac:chgData name="Carlos Ruz Leiva" userId="09992e858996f815" providerId="LiveId" clId="{0420ED62-AB09-4806-B4A3-3F9B94ABCCBD}" dt="2021-05-22T18:08:12.301" v="189"/>
          <ac:inkMkLst>
            <pc:docMk/>
            <pc:sldMk cId="2400742896" sldId="260"/>
            <ac:inkMk id="15" creationId="{777F03FD-FF54-4FDE-8BF2-3288EA1A67FB}"/>
          </ac:inkMkLst>
        </pc:inkChg>
        <pc:inkChg chg="add">
          <ac:chgData name="Carlos Ruz Leiva" userId="09992e858996f815" providerId="LiveId" clId="{0420ED62-AB09-4806-B4A3-3F9B94ABCCBD}" dt="2021-05-22T18:08:45.412" v="190" actId="9405"/>
          <ac:inkMkLst>
            <pc:docMk/>
            <pc:sldMk cId="2400742896" sldId="260"/>
            <ac:inkMk id="16" creationId="{7BD6E474-6BEC-4A66-8D59-F03002EFA41E}"/>
          </ac:inkMkLst>
        </pc:inkChg>
        <pc:inkChg chg="add">
          <ac:chgData name="Carlos Ruz Leiva" userId="09992e858996f815" providerId="LiveId" clId="{0420ED62-AB09-4806-B4A3-3F9B94ABCCBD}" dt="2021-05-22T18:08:51.943" v="191" actId="9405"/>
          <ac:inkMkLst>
            <pc:docMk/>
            <pc:sldMk cId="2400742896" sldId="260"/>
            <ac:inkMk id="17" creationId="{FB95C0B7-E79F-4726-B6D8-7A2E0ABA058D}"/>
          </ac:inkMkLst>
        </pc:inkChg>
        <pc:inkChg chg="add del">
          <ac:chgData name="Carlos Ruz Leiva" userId="09992e858996f815" providerId="LiveId" clId="{0420ED62-AB09-4806-B4A3-3F9B94ABCCBD}" dt="2021-05-22T18:09:21.496" v="193"/>
          <ac:inkMkLst>
            <pc:docMk/>
            <pc:sldMk cId="2400742896" sldId="260"/>
            <ac:inkMk id="18" creationId="{D4F2FFAE-592B-406F-BE90-F20A7ED480DB}"/>
          </ac:inkMkLst>
        </pc:inkChg>
        <pc:inkChg chg="add">
          <ac:chgData name="Carlos Ruz Leiva" userId="09992e858996f815" providerId="LiveId" clId="{0420ED62-AB09-4806-B4A3-3F9B94ABCCBD}" dt="2021-05-22T18:09:28.516" v="194" actId="9405"/>
          <ac:inkMkLst>
            <pc:docMk/>
            <pc:sldMk cId="2400742896" sldId="260"/>
            <ac:inkMk id="19" creationId="{C13F148E-F44D-4E0C-9331-CD284762FD81}"/>
          </ac:inkMkLst>
        </pc:inkChg>
        <pc:inkChg chg="add">
          <ac:chgData name="Carlos Ruz Leiva" userId="09992e858996f815" providerId="LiveId" clId="{0420ED62-AB09-4806-B4A3-3F9B94ABCCBD}" dt="2021-05-22T18:09:32.091" v="195" actId="9405"/>
          <ac:inkMkLst>
            <pc:docMk/>
            <pc:sldMk cId="2400742896" sldId="260"/>
            <ac:inkMk id="20" creationId="{8184F940-B14A-4C33-870B-74B3A399CDB9}"/>
          </ac:inkMkLst>
        </pc:inkChg>
        <pc:inkChg chg="add del">
          <ac:chgData name="Carlos Ruz Leiva" userId="09992e858996f815" providerId="LiveId" clId="{0420ED62-AB09-4806-B4A3-3F9B94ABCCBD}" dt="2021-05-22T18:09:44.371" v="197"/>
          <ac:inkMkLst>
            <pc:docMk/>
            <pc:sldMk cId="2400742896" sldId="260"/>
            <ac:inkMk id="21" creationId="{EFC6625A-748D-41D9-88C2-3EF6E580A10D}"/>
          </ac:inkMkLst>
        </pc:inkChg>
        <pc:inkChg chg="add">
          <ac:chgData name="Carlos Ruz Leiva" userId="09992e858996f815" providerId="LiveId" clId="{0420ED62-AB09-4806-B4A3-3F9B94ABCCBD}" dt="2021-05-22T18:10:01.771" v="198" actId="9405"/>
          <ac:inkMkLst>
            <pc:docMk/>
            <pc:sldMk cId="2400742896" sldId="260"/>
            <ac:inkMk id="22" creationId="{5010DA46-6EF6-4179-97B0-3DBDD4838D7B}"/>
          </ac:inkMkLst>
        </pc:inkChg>
        <pc:inkChg chg="add mod">
          <ac:chgData name="Carlos Ruz Leiva" userId="09992e858996f815" providerId="LiveId" clId="{0420ED62-AB09-4806-B4A3-3F9B94ABCCBD}" dt="2021-05-22T18:10:13.131" v="203"/>
          <ac:inkMkLst>
            <pc:docMk/>
            <pc:sldMk cId="2400742896" sldId="260"/>
            <ac:inkMk id="23" creationId="{B04388D9-DAED-4D02-BC18-A378E1F2A4E0}"/>
          </ac:inkMkLst>
        </pc:inkChg>
        <pc:inkChg chg="add mod">
          <ac:chgData name="Carlos Ruz Leiva" userId="09992e858996f815" providerId="LiveId" clId="{0420ED62-AB09-4806-B4A3-3F9B94ABCCBD}" dt="2021-05-22T18:10:13.131" v="203"/>
          <ac:inkMkLst>
            <pc:docMk/>
            <pc:sldMk cId="2400742896" sldId="260"/>
            <ac:inkMk id="24" creationId="{216C5653-706D-40C2-AA33-7737F94822D3}"/>
          </ac:inkMkLst>
        </pc:inkChg>
        <pc:inkChg chg="add mod">
          <ac:chgData name="Carlos Ruz Leiva" userId="09992e858996f815" providerId="LiveId" clId="{0420ED62-AB09-4806-B4A3-3F9B94ABCCBD}" dt="2021-05-22T18:10:13.131" v="203"/>
          <ac:inkMkLst>
            <pc:docMk/>
            <pc:sldMk cId="2400742896" sldId="260"/>
            <ac:inkMk id="26" creationId="{593783DC-975D-4404-B0ED-515C55751060}"/>
          </ac:inkMkLst>
        </pc:inkChg>
        <pc:inkChg chg="add">
          <ac:chgData name="Carlos Ruz Leiva" userId="09992e858996f815" providerId="LiveId" clId="{0420ED62-AB09-4806-B4A3-3F9B94ABCCBD}" dt="2021-05-22T18:10:21.269" v="204" actId="9405"/>
          <ac:inkMkLst>
            <pc:docMk/>
            <pc:sldMk cId="2400742896" sldId="260"/>
            <ac:inkMk id="28" creationId="{F5E08C62-1AAE-4E26-8C68-F82ACA830F92}"/>
          </ac:inkMkLst>
        </pc:inkChg>
        <pc:inkChg chg="add">
          <ac:chgData name="Carlos Ruz Leiva" userId="09992e858996f815" providerId="LiveId" clId="{0420ED62-AB09-4806-B4A3-3F9B94ABCCBD}" dt="2021-05-22T18:10:25.529" v="205" actId="9405"/>
          <ac:inkMkLst>
            <pc:docMk/>
            <pc:sldMk cId="2400742896" sldId="260"/>
            <ac:inkMk id="29" creationId="{65B6BB5C-7FF0-4BFB-96A9-A393BEABA356}"/>
          </ac:inkMkLst>
        </pc:inkChg>
        <pc:inkChg chg="add mod">
          <ac:chgData name="Carlos Ruz Leiva" userId="09992e858996f815" providerId="LiveId" clId="{0420ED62-AB09-4806-B4A3-3F9B94ABCCBD}" dt="2021-05-22T18:10:57.174" v="214"/>
          <ac:inkMkLst>
            <pc:docMk/>
            <pc:sldMk cId="2400742896" sldId="260"/>
            <ac:inkMk id="30" creationId="{C9FCFD26-3861-4F02-B64F-29E79AEFAA61}"/>
          </ac:inkMkLst>
        </pc:inkChg>
        <pc:inkChg chg="add mod">
          <ac:chgData name="Carlos Ruz Leiva" userId="09992e858996f815" providerId="LiveId" clId="{0420ED62-AB09-4806-B4A3-3F9B94ABCCBD}" dt="2021-05-22T18:10:57.174" v="214"/>
          <ac:inkMkLst>
            <pc:docMk/>
            <pc:sldMk cId="2400742896" sldId="260"/>
            <ac:inkMk id="31" creationId="{6430FD9C-8666-442B-AAD0-6C8E67AC8E5B}"/>
          </ac:inkMkLst>
        </pc:inkChg>
        <pc:inkChg chg="add">
          <ac:chgData name="Carlos Ruz Leiva" userId="09992e858996f815" providerId="LiveId" clId="{0420ED62-AB09-4806-B4A3-3F9B94ABCCBD}" dt="2021-05-22T18:10:34.244" v="209" actId="9405"/>
          <ac:inkMkLst>
            <pc:docMk/>
            <pc:sldMk cId="2400742896" sldId="260"/>
            <ac:inkMk id="33" creationId="{6E7FC2C5-8EE4-44CD-A912-220C6BE131FA}"/>
          </ac:inkMkLst>
        </pc:inkChg>
        <pc:inkChg chg="add del mod">
          <ac:chgData name="Carlos Ruz Leiva" userId="09992e858996f815" providerId="LiveId" clId="{0420ED62-AB09-4806-B4A3-3F9B94ABCCBD}" dt="2021-05-22T18:10:47.623" v="212"/>
          <ac:inkMkLst>
            <pc:docMk/>
            <pc:sldMk cId="2400742896" sldId="260"/>
            <ac:inkMk id="34" creationId="{33BB6C0D-F5C6-43BA-9182-6D258AE7820C}"/>
          </ac:inkMkLst>
        </pc:inkChg>
        <pc:inkChg chg="add mod">
          <ac:chgData name="Carlos Ruz Leiva" userId="09992e858996f815" providerId="LiveId" clId="{0420ED62-AB09-4806-B4A3-3F9B94ABCCBD}" dt="2021-05-22T18:10:57.174" v="214"/>
          <ac:inkMkLst>
            <pc:docMk/>
            <pc:sldMk cId="2400742896" sldId="260"/>
            <ac:inkMk id="36" creationId="{61104405-78C0-44E8-9C23-86CE323DF19E}"/>
          </ac:inkMkLst>
        </pc:inkChg>
        <pc:inkChg chg="add">
          <ac:chgData name="Carlos Ruz Leiva" userId="09992e858996f815" providerId="LiveId" clId="{0420ED62-AB09-4806-B4A3-3F9B94ABCCBD}" dt="2021-05-22T18:11:31.704" v="215" actId="9405"/>
          <ac:inkMkLst>
            <pc:docMk/>
            <pc:sldMk cId="2400742896" sldId="260"/>
            <ac:inkMk id="38" creationId="{06AAB18A-4417-432F-9A11-53516942EE5C}"/>
          </ac:inkMkLst>
        </pc:inkChg>
        <pc:inkChg chg="add">
          <ac:chgData name="Carlos Ruz Leiva" userId="09992e858996f815" providerId="LiveId" clId="{0420ED62-AB09-4806-B4A3-3F9B94ABCCBD}" dt="2021-05-22T18:11:35.057" v="216" actId="9405"/>
          <ac:inkMkLst>
            <pc:docMk/>
            <pc:sldMk cId="2400742896" sldId="260"/>
            <ac:inkMk id="39" creationId="{7F4E3F57-E503-419D-824D-BF8CB4243168}"/>
          </ac:inkMkLst>
        </pc:inkChg>
        <pc:inkChg chg="add">
          <ac:chgData name="Carlos Ruz Leiva" userId="09992e858996f815" providerId="LiveId" clId="{0420ED62-AB09-4806-B4A3-3F9B94ABCCBD}" dt="2021-05-22T18:11:38.956" v="217" actId="9405"/>
          <ac:inkMkLst>
            <pc:docMk/>
            <pc:sldMk cId="2400742896" sldId="260"/>
            <ac:inkMk id="40" creationId="{45E8FEA5-4691-45CF-A0C8-0E2666A7E08E}"/>
          </ac:inkMkLst>
        </pc:inkChg>
        <pc:inkChg chg="add">
          <ac:chgData name="Carlos Ruz Leiva" userId="09992e858996f815" providerId="LiveId" clId="{0420ED62-AB09-4806-B4A3-3F9B94ABCCBD}" dt="2021-05-22T18:11:43.904" v="218" actId="9405"/>
          <ac:inkMkLst>
            <pc:docMk/>
            <pc:sldMk cId="2400742896" sldId="260"/>
            <ac:inkMk id="41" creationId="{D01879BE-4148-42B6-A7CE-FB92A1253D3E}"/>
          </ac:inkMkLst>
        </pc:inkChg>
        <pc:inkChg chg="add del">
          <ac:chgData name="Carlos Ruz Leiva" userId="09992e858996f815" providerId="LiveId" clId="{0420ED62-AB09-4806-B4A3-3F9B94ABCCBD}" dt="2021-05-22T18:12:07.075" v="220"/>
          <ac:inkMkLst>
            <pc:docMk/>
            <pc:sldMk cId="2400742896" sldId="260"/>
            <ac:inkMk id="42" creationId="{3392E663-8C1D-4D84-99D1-B0A792E49634}"/>
          </ac:inkMkLst>
        </pc:inkChg>
        <pc:inkChg chg="add">
          <ac:chgData name="Carlos Ruz Leiva" userId="09992e858996f815" providerId="LiveId" clId="{0420ED62-AB09-4806-B4A3-3F9B94ABCCBD}" dt="2021-05-22T18:12:14.860" v="221" actId="9405"/>
          <ac:inkMkLst>
            <pc:docMk/>
            <pc:sldMk cId="2400742896" sldId="260"/>
            <ac:inkMk id="43" creationId="{830E01B3-1208-466F-B78B-0D4819C560A7}"/>
          </ac:inkMkLst>
        </pc:inkChg>
        <pc:inkChg chg="add">
          <ac:chgData name="Carlos Ruz Leiva" userId="09992e858996f815" providerId="LiveId" clId="{0420ED62-AB09-4806-B4A3-3F9B94ABCCBD}" dt="2021-05-22T18:12:18.009" v="222" actId="9405"/>
          <ac:inkMkLst>
            <pc:docMk/>
            <pc:sldMk cId="2400742896" sldId="260"/>
            <ac:inkMk id="44" creationId="{B867876F-2F24-48BD-B6C2-8C0AD54E22EF}"/>
          </ac:inkMkLst>
        </pc:inkChg>
        <pc:inkChg chg="add del">
          <ac:chgData name="Carlos Ruz Leiva" userId="09992e858996f815" providerId="LiveId" clId="{0420ED62-AB09-4806-B4A3-3F9B94ABCCBD}" dt="2021-05-22T18:12:27.702" v="224"/>
          <ac:inkMkLst>
            <pc:docMk/>
            <pc:sldMk cId="2400742896" sldId="260"/>
            <ac:inkMk id="45" creationId="{5A9F397B-5138-4C35-A2FF-A94D5A02F5B8}"/>
          </ac:inkMkLst>
        </pc:inkChg>
        <pc:inkChg chg="add">
          <ac:chgData name="Carlos Ruz Leiva" userId="09992e858996f815" providerId="LiveId" clId="{0420ED62-AB09-4806-B4A3-3F9B94ABCCBD}" dt="2021-05-22T18:12:43.652" v="225" actId="9405"/>
          <ac:inkMkLst>
            <pc:docMk/>
            <pc:sldMk cId="2400742896" sldId="260"/>
            <ac:inkMk id="46" creationId="{B939D0D6-20DB-4329-8969-262059F59CBE}"/>
          </ac:inkMkLst>
        </pc:inkChg>
        <pc:inkChg chg="add">
          <ac:chgData name="Carlos Ruz Leiva" userId="09992e858996f815" providerId="LiveId" clId="{0420ED62-AB09-4806-B4A3-3F9B94ABCCBD}" dt="2021-05-22T18:12:48.882" v="226" actId="9405"/>
          <ac:inkMkLst>
            <pc:docMk/>
            <pc:sldMk cId="2400742896" sldId="260"/>
            <ac:inkMk id="47" creationId="{6B942A7F-EAD2-464A-ABF8-C46E31BA79AA}"/>
          </ac:inkMkLst>
        </pc:inkChg>
        <pc:inkChg chg="add">
          <ac:chgData name="Carlos Ruz Leiva" userId="09992e858996f815" providerId="LiveId" clId="{0420ED62-AB09-4806-B4A3-3F9B94ABCCBD}" dt="2021-05-22T18:12:52.880" v="227" actId="9405"/>
          <ac:inkMkLst>
            <pc:docMk/>
            <pc:sldMk cId="2400742896" sldId="260"/>
            <ac:inkMk id="48" creationId="{A7E722CA-B605-4CB4-A7BB-5A49C3BD36CA}"/>
          </ac:inkMkLst>
        </pc:inkChg>
        <pc:inkChg chg="add mod">
          <ac:chgData name="Carlos Ruz Leiva" userId="09992e858996f815" providerId="LiveId" clId="{0420ED62-AB09-4806-B4A3-3F9B94ABCCBD}" dt="2021-05-22T18:13:00.959" v="230"/>
          <ac:inkMkLst>
            <pc:docMk/>
            <pc:sldMk cId="2400742896" sldId="260"/>
            <ac:inkMk id="49" creationId="{7AA140F6-5FC8-4824-B0CD-8FA1CE86282E}"/>
          </ac:inkMkLst>
        </pc:inkChg>
        <pc:inkChg chg="add mod">
          <ac:chgData name="Carlos Ruz Leiva" userId="09992e858996f815" providerId="LiveId" clId="{0420ED62-AB09-4806-B4A3-3F9B94ABCCBD}" dt="2021-05-22T18:13:00.959" v="230"/>
          <ac:inkMkLst>
            <pc:docMk/>
            <pc:sldMk cId="2400742896" sldId="260"/>
            <ac:inkMk id="50" creationId="{6A5F9B8B-3DCE-4EE7-B6A4-5ABF8DD36E27}"/>
          </ac:inkMkLst>
        </pc:inkChg>
        <pc:inkChg chg="add">
          <ac:chgData name="Carlos Ruz Leiva" userId="09992e858996f815" providerId="LiveId" clId="{0420ED62-AB09-4806-B4A3-3F9B94ABCCBD}" dt="2021-05-22T18:13:04.661" v="231" actId="9405"/>
          <ac:inkMkLst>
            <pc:docMk/>
            <pc:sldMk cId="2400742896" sldId="260"/>
            <ac:inkMk id="52" creationId="{C42A8F1F-5CAC-4CBC-B5C8-037B59423EE6}"/>
          </ac:inkMkLst>
        </pc:inkChg>
        <pc:inkChg chg="add">
          <ac:chgData name="Carlos Ruz Leiva" userId="09992e858996f815" providerId="LiveId" clId="{0420ED62-AB09-4806-B4A3-3F9B94ABCCBD}" dt="2021-05-22T18:13:11.592" v="232" actId="9405"/>
          <ac:inkMkLst>
            <pc:docMk/>
            <pc:sldMk cId="2400742896" sldId="260"/>
            <ac:inkMk id="53" creationId="{96246812-D9F7-4793-84DC-41A6E76EA2E8}"/>
          </ac:inkMkLst>
        </pc:inkChg>
        <pc:inkChg chg="add">
          <ac:chgData name="Carlos Ruz Leiva" userId="09992e858996f815" providerId="LiveId" clId="{0420ED62-AB09-4806-B4A3-3F9B94ABCCBD}" dt="2021-05-22T18:17:58.117" v="243" actId="9405"/>
          <ac:inkMkLst>
            <pc:docMk/>
            <pc:sldMk cId="2400742896" sldId="260"/>
            <ac:inkMk id="54" creationId="{27246A60-B08A-4DF7-AE65-155BA741D4EB}"/>
          </ac:inkMkLst>
        </pc:inkChg>
        <pc:inkChg chg="add">
          <ac:chgData name="Carlos Ruz Leiva" userId="09992e858996f815" providerId="LiveId" clId="{0420ED62-AB09-4806-B4A3-3F9B94ABCCBD}" dt="2021-05-22T18:18:02.145" v="244" actId="9405"/>
          <ac:inkMkLst>
            <pc:docMk/>
            <pc:sldMk cId="2400742896" sldId="260"/>
            <ac:inkMk id="55" creationId="{4AD6947F-B12A-4697-A2BF-E49921C6F53E}"/>
          </ac:inkMkLst>
        </pc:inkChg>
        <pc:inkChg chg="add mod">
          <ac:chgData name="Carlos Ruz Leiva" userId="09992e858996f815" providerId="LiveId" clId="{0420ED62-AB09-4806-B4A3-3F9B94ABCCBD}" dt="2021-05-22T18:18:17.994" v="248"/>
          <ac:inkMkLst>
            <pc:docMk/>
            <pc:sldMk cId="2400742896" sldId="260"/>
            <ac:inkMk id="56" creationId="{F7EDECF4-6F80-4713-9029-BC9A54540AE4}"/>
          </ac:inkMkLst>
        </pc:inkChg>
        <pc:inkChg chg="add del mod">
          <ac:chgData name="Carlos Ruz Leiva" userId="09992e858996f815" providerId="LiveId" clId="{0420ED62-AB09-4806-B4A3-3F9B94ABCCBD}" dt="2021-05-22T18:18:17.994" v="248"/>
          <ac:inkMkLst>
            <pc:docMk/>
            <pc:sldMk cId="2400742896" sldId="260"/>
            <ac:inkMk id="57" creationId="{37555506-F84C-4F43-9517-2700193FFCE8}"/>
          </ac:inkMkLst>
        </pc:inkChg>
        <pc:inkChg chg="add">
          <ac:chgData name="Carlos Ruz Leiva" userId="09992e858996f815" providerId="LiveId" clId="{0420ED62-AB09-4806-B4A3-3F9B94ABCCBD}" dt="2021-05-22T18:18:36.967" v="249" actId="9405"/>
          <ac:inkMkLst>
            <pc:docMk/>
            <pc:sldMk cId="2400742896" sldId="260"/>
            <ac:inkMk id="59" creationId="{E35B4CDB-62B0-45A6-82B2-E81E6C7C2C05}"/>
          </ac:inkMkLst>
        </pc:inkChg>
        <pc:inkChg chg="add">
          <ac:chgData name="Carlos Ruz Leiva" userId="09992e858996f815" providerId="LiveId" clId="{0420ED62-AB09-4806-B4A3-3F9B94ABCCBD}" dt="2021-05-22T18:18:42.100" v="250" actId="9405"/>
          <ac:inkMkLst>
            <pc:docMk/>
            <pc:sldMk cId="2400742896" sldId="260"/>
            <ac:inkMk id="60" creationId="{29A8DF5D-BDF6-4FB4-B255-C911849C2BD4}"/>
          </ac:inkMkLst>
        </pc:inkChg>
        <pc:inkChg chg="add del">
          <ac:chgData name="Carlos Ruz Leiva" userId="09992e858996f815" providerId="LiveId" clId="{0420ED62-AB09-4806-B4A3-3F9B94ABCCBD}" dt="2021-05-22T18:18:55.846" v="252"/>
          <ac:inkMkLst>
            <pc:docMk/>
            <pc:sldMk cId="2400742896" sldId="260"/>
            <ac:inkMk id="61" creationId="{71957AF8-C4E3-4661-B453-FCFB2AD1E958}"/>
          </ac:inkMkLst>
        </pc:inkChg>
        <pc:inkChg chg="add">
          <ac:chgData name="Carlos Ruz Leiva" userId="09992e858996f815" providerId="LiveId" clId="{0420ED62-AB09-4806-B4A3-3F9B94ABCCBD}" dt="2021-05-22T18:19:03.026" v="253" actId="9405"/>
          <ac:inkMkLst>
            <pc:docMk/>
            <pc:sldMk cId="2400742896" sldId="260"/>
            <ac:inkMk id="62" creationId="{5BBAD822-6336-437E-91B3-1450C46EA1F9}"/>
          </ac:inkMkLst>
        </pc:inkChg>
        <pc:inkChg chg="add">
          <ac:chgData name="Carlos Ruz Leiva" userId="09992e858996f815" providerId="LiveId" clId="{0420ED62-AB09-4806-B4A3-3F9B94ABCCBD}" dt="2021-05-22T18:19:06.559" v="254" actId="9405"/>
          <ac:inkMkLst>
            <pc:docMk/>
            <pc:sldMk cId="2400742896" sldId="260"/>
            <ac:inkMk id="63" creationId="{635E4059-AACE-444C-A3F6-E23A109F98B6}"/>
          </ac:inkMkLst>
        </pc:inkChg>
        <pc:inkChg chg="add">
          <ac:chgData name="Carlos Ruz Leiva" userId="09992e858996f815" providerId="LiveId" clId="{0420ED62-AB09-4806-B4A3-3F9B94ABCCBD}" dt="2021-05-22T18:21:27.228" v="255" actId="9405"/>
          <ac:inkMkLst>
            <pc:docMk/>
            <pc:sldMk cId="2400742896" sldId="260"/>
            <ac:inkMk id="64" creationId="{C29765CD-2381-4C21-9259-A9FEB35E280C}"/>
          </ac:inkMkLst>
        </pc:inkChg>
        <pc:inkChg chg="add">
          <ac:chgData name="Carlos Ruz Leiva" userId="09992e858996f815" providerId="LiveId" clId="{0420ED62-AB09-4806-B4A3-3F9B94ABCCBD}" dt="2021-05-22T18:21:30.362" v="256" actId="9405"/>
          <ac:inkMkLst>
            <pc:docMk/>
            <pc:sldMk cId="2400742896" sldId="260"/>
            <ac:inkMk id="65" creationId="{1C66D02A-4ABC-46C1-8778-4536ECE65383}"/>
          </ac:inkMkLst>
        </pc:inkChg>
        <pc:inkChg chg="add">
          <ac:chgData name="Carlos Ruz Leiva" userId="09992e858996f815" providerId="LiveId" clId="{0420ED62-AB09-4806-B4A3-3F9B94ABCCBD}" dt="2021-05-22T18:21:34.194" v="257" actId="9405"/>
          <ac:inkMkLst>
            <pc:docMk/>
            <pc:sldMk cId="2400742896" sldId="260"/>
            <ac:inkMk id="66" creationId="{DA142CA8-41E5-4F49-8603-AD1E21424849}"/>
          </ac:inkMkLst>
        </pc:inkChg>
        <pc:inkChg chg="add del">
          <ac:chgData name="Carlos Ruz Leiva" userId="09992e858996f815" providerId="LiveId" clId="{0420ED62-AB09-4806-B4A3-3F9B94ABCCBD}" dt="2021-05-22T18:21:41.698" v="259"/>
          <ac:inkMkLst>
            <pc:docMk/>
            <pc:sldMk cId="2400742896" sldId="260"/>
            <ac:inkMk id="67" creationId="{FFEFB335-79AF-4454-8A48-00F6E3AF6910}"/>
          </ac:inkMkLst>
        </pc:inkChg>
        <pc:inkChg chg="add del">
          <ac:chgData name="Carlos Ruz Leiva" userId="09992e858996f815" providerId="LiveId" clId="{0420ED62-AB09-4806-B4A3-3F9B94ABCCBD}" dt="2021-05-22T18:21:52.842" v="261"/>
          <ac:inkMkLst>
            <pc:docMk/>
            <pc:sldMk cId="2400742896" sldId="260"/>
            <ac:inkMk id="68" creationId="{6B55783A-0E66-472B-BC95-F13D643E52FB}"/>
          </ac:inkMkLst>
        </pc:inkChg>
        <pc:inkChg chg="add">
          <ac:chgData name="Carlos Ruz Leiva" userId="09992e858996f815" providerId="LiveId" clId="{0420ED62-AB09-4806-B4A3-3F9B94ABCCBD}" dt="2021-05-22T18:22:00" v="262" actId="9405"/>
          <ac:inkMkLst>
            <pc:docMk/>
            <pc:sldMk cId="2400742896" sldId="260"/>
            <ac:inkMk id="69" creationId="{7EC37136-2300-446B-A4FB-C1AA5B2DF3C5}"/>
          </ac:inkMkLst>
        </pc:inkChg>
        <pc:inkChg chg="add mod">
          <ac:chgData name="Carlos Ruz Leiva" userId="09992e858996f815" providerId="LiveId" clId="{0420ED62-AB09-4806-B4A3-3F9B94ABCCBD}" dt="2021-05-22T18:22:07.472" v="265"/>
          <ac:inkMkLst>
            <pc:docMk/>
            <pc:sldMk cId="2400742896" sldId="260"/>
            <ac:inkMk id="70" creationId="{1F379D8A-BCE5-4EFF-A3B5-573A31EC10AC}"/>
          </ac:inkMkLst>
        </pc:inkChg>
        <pc:inkChg chg="add mod">
          <ac:chgData name="Carlos Ruz Leiva" userId="09992e858996f815" providerId="LiveId" clId="{0420ED62-AB09-4806-B4A3-3F9B94ABCCBD}" dt="2021-05-22T18:22:07.472" v="265"/>
          <ac:inkMkLst>
            <pc:docMk/>
            <pc:sldMk cId="2400742896" sldId="260"/>
            <ac:inkMk id="71" creationId="{5F0E4FC1-2CDB-4701-B6E7-7845599B71E9}"/>
          </ac:inkMkLst>
        </pc:inkChg>
        <pc:inkChg chg="add">
          <ac:chgData name="Carlos Ruz Leiva" userId="09992e858996f815" providerId="LiveId" clId="{0420ED62-AB09-4806-B4A3-3F9B94ABCCBD}" dt="2021-05-22T18:22:14.113" v="266" actId="9405"/>
          <ac:inkMkLst>
            <pc:docMk/>
            <pc:sldMk cId="2400742896" sldId="260"/>
            <ac:inkMk id="73" creationId="{1C5839C1-133D-460C-8073-B768D976AD0F}"/>
          </ac:inkMkLst>
        </pc:inkChg>
        <pc:inkChg chg="add mod">
          <ac:chgData name="Carlos Ruz Leiva" userId="09992e858996f815" providerId="LiveId" clId="{0420ED62-AB09-4806-B4A3-3F9B94ABCCBD}" dt="2021-05-22T18:23:30.025" v="285"/>
          <ac:inkMkLst>
            <pc:docMk/>
            <pc:sldMk cId="2400742896" sldId="260"/>
            <ac:inkMk id="74" creationId="{FF4AA95A-AC17-4E5B-8778-8E57E1BA9B99}"/>
          </ac:inkMkLst>
        </pc:inkChg>
        <pc:inkChg chg="add mod">
          <ac:chgData name="Carlos Ruz Leiva" userId="09992e858996f815" providerId="LiveId" clId="{0420ED62-AB09-4806-B4A3-3F9B94ABCCBD}" dt="2021-05-22T18:23:30.025" v="285"/>
          <ac:inkMkLst>
            <pc:docMk/>
            <pc:sldMk cId="2400742896" sldId="260"/>
            <ac:inkMk id="75" creationId="{5308E5B6-24CA-4388-B259-84B6D47083D5}"/>
          </ac:inkMkLst>
        </pc:inkChg>
        <pc:inkChg chg="add">
          <ac:chgData name="Carlos Ruz Leiva" userId="09992e858996f815" providerId="LiveId" clId="{0420ED62-AB09-4806-B4A3-3F9B94ABCCBD}" dt="2021-05-22T18:22:27.576" v="269" actId="9405"/>
          <ac:inkMkLst>
            <pc:docMk/>
            <pc:sldMk cId="2400742896" sldId="260"/>
            <ac:inkMk id="76" creationId="{24ACE6FA-D4CF-4C5B-A05C-698461FB8C74}"/>
          </ac:inkMkLst>
        </pc:inkChg>
        <pc:inkChg chg="add">
          <ac:chgData name="Carlos Ruz Leiva" userId="09992e858996f815" providerId="LiveId" clId="{0420ED62-AB09-4806-B4A3-3F9B94ABCCBD}" dt="2021-05-22T18:22:31.825" v="270" actId="9405"/>
          <ac:inkMkLst>
            <pc:docMk/>
            <pc:sldMk cId="2400742896" sldId="260"/>
            <ac:inkMk id="77" creationId="{5B170679-2714-4F19-89FA-594AE88A81A9}"/>
          </ac:inkMkLst>
        </pc:inkChg>
        <pc:inkChg chg="add del mod">
          <ac:chgData name="Carlos Ruz Leiva" userId="09992e858996f815" providerId="LiveId" clId="{0420ED62-AB09-4806-B4A3-3F9B94ABCCBD}" dt="2021-05-22T18:23:19.330" v="282"/>
          <ac:inkMkLst>
            <pc:docMk/>
            <pc:sldMk cId="2400742896" sldId="260"/>
            <ac:inkMk id="78" creationId="{481A7736-7999-4D7A-88EE-A2ED9FDC5C3D}"/>
          </ac:inkMkLst>
        </pc:inkChg>
        <pc:inkChg chg="add del mod">
          <ac:chgData name="Carlos Ruz Leiva" userId="09992e858996f815" providerId="LiveId" clId="{0420ED62-AB09-4806-B4A3-3F9B94ABCCBD}" dt="2021-05-22T18:22:55.098" v="275"/>
          <ac:inkMkLst>
            <pc:docMk/>
            <pc:sldMk cId="2400742896" sldId="260"/>
            <ac:inkMk id="79" creationId="{A2389732-0F73-461C-B2A5-8B0E85BCE662}"/>
          </ac:inkMkLst>
        </pc:inkChg>
        <pc:inkChg chg="add del">
          <ac:chgData name="Carlos Ruz Leiva" userId="09992e858996f815" providerId="LiveId" clId="{0420ED62-AB09-4806-B4A3-3F9B94ABCCBD}" dt="2021-05-22T18:22:55.099" v="276"/>
          <ac:inkMkLst>
            <pc:docMk/>
            <pc:sldMk cId="2400742896" sldId="260"/>
            <ac:inkMk id="82" creationId="{A6818DAF-162E-43B3-8CAF-BF2B6BE36EEF}"/>
          </ac:inkMkLst>
        </pc:inkChg>
        <pc:inkChg chg="add del mod">
          <ac:chgData name="Carlos Ruz Leiva" userId="09992e858996f815" providerId="LiveId" clId="{0420ED62-AB09-4806-B4A3-3F9B94ABCCBD}" dt="2021-05-22T18:23:19.330" v="281"/>
          <ac:inkMkLst>
            <pc:docMk/>
            <pc:sldMk cId="2400742896" sldId="260"/>
            <ac:inkMk id="83" creationId="{31B399D3-9D9B-412B-8641-033994409E7F}"/>
          </ac:inkMkLst>
        </pc:inkChg>
        <pc:inkChg chg="add del">
          <ac:chgData name="Carlos Ruz Leiva" userId="09992e858996f815" providerId="LiveId" clId="{0420ED62-AB09-4806-B4A3-3F9B94ABCCBD}" dt="2021-05-22T18:23:17.630" v="280"/>
          <ac:inkMkLst>
            <pc:docMk/>
            <pc:sldMk cId="2400742896" sldId="260"/>
            <ac:inkMk id="85" creationId="{C3130D8D-7E4C-409B-920F-4DF2DE56A9DA}"/>
          </ac:inkMkLst>
        </pc:inkChg>
        <pc:inkChg chg="add mod">
          <ac:chgData name="Carlos Ruz Leiva" userId="09992e858996f815" providerId="LiveId" clId="{0420ED62-AB09-4806-B4A3-3F9B94ABCCBD}" dt="2021-05-22T18:23:30.025" v="285"/>
          <ac:inkMkLst>
            <pc:docMk/>
            <pc:sldMk cId="2400742896" sldId="260"/>
            <ac:inkMk id="86" creationId="{CFAA9545-B173-44FD-86B7-C7510C07BCE6}"/>
          </ac:inkMkLst>
        </pc:inkChg>
        <pc:inkChg chg="add mod">
          <ac:chgData name="Carlos Ruz Leiva" userId="09992e858996f815" providerId="LiveId" clId="{0420ED62-AB09-4806-B4A3-3F9B94ABCCBD}" dt="2021-05-22T18:23:30.025" v="285"/>
          <ac:inkMkLst>
            <pc:docMk/>
            <pc:sldMk cId="2400742896" sldId="260"/>
            <ac:inkMk id="87" creationId="{0C1506ED-4B06-47FF-9918-A25921614C9D}"/>
          </ac:inkMkLst>
        </pc:inkChg>
        <pc:inkChg chg="add">
          <ac:chgData name="Carlos Ruz Leiva" userId="09992e858996f815" providerId="LiveId" clId="{0420ED62-AB09-4806-B4A3-3F9B94ABCCBD}" dt="2021-05-22T18:23:34.537" v="286" actId="9405"/>
          <ac:inkMkLst>
            <pc:docMk/>
            <pc:sldMk cId="2400742896" sldId="260"/>
            <ac:inkMk id="90" creationId="{7B23B2EA-1FCB-48DB-BD87-9D05BCBA8062}"/>
          </ac:inkMkLst>
        </pc:inkChg>
        <pc:inkChg chg="add del mod">
          <ac:chgData name="Carlos Ruz Leiva" userId="09992e858996f815" providerId="LiveId" clId="{0420ED62-AB09-4806-B4A3-3F9B94ABCCBD}" dt="2021-05-22T18:24:24.058" v="291"/>
          <ac:inkMkLst>
            <pc:docMk/>
            <pc:sldMk cId="2400742896" sldId="260"/>
            <ac:inkMk id="91" creationId="{C918D43B-6481-415F-8B07-33B68FB8E155}"/>
          </ac:inkMkLst>
        </pc:inkChg>
        <pc:inkChg chg="add del mod">
          <ac:chgData name="Carlos Ruz Leiva" userId="09992e858996f815" providerId="LiveId" clId="{0420ED62-AB09-4806-B4A3-3F9B94ABCCBD}" dt="2021-05-22T18:24:24.058" v="290"/>
          <ac:inkMkLst>
            <pc:docMk/>
            <pc:sldMk cId="2400742896" sldId="260"/>
            <ac:inkMk id="92" creationId="{6637F258-DE16-4234-9B54-93273DD6A82B}"/>
          </ac:inkMkLst>
        </pc:inkChg>
        <pc:inkChg chg="add del">
          <ac:chgData name="Carlos Ruz Leiva" userId="09992e858996f815" providerId="LiveId" clId="{0420ED62-AB09-4806-B4A3-3F9B94ABCCBD}" dt="2021-05-22T18:24:43.818" v="293"/>
          <ac:inkMkLst>
            <pc:docMk/>
            <pc:sldMk cId="2400742896" sldId="260"/>
            <ac:inkMk id="94" creationId="{7F0637D2-7A9D-4CE0-9460-98A537274016}"/>
          </ac:inkMkLst>
        </pc:inkChg>
        <pc:inkChg chg="add">
          <ac:chgData name="Carlos Ruz Leiva" userId="09992e858996f815" providerId="LiveId" clId="{0420ED62-AB09-4806-B4A3-3F9B94ABCCBD}" dt="2021-05-22T18:24:53.494" v="294" actId="9405"/>
          <ac:inkMkLst>
            <pc:docMk/>
            <pc:sldMk cId="2400742896" sldId="260"/>
            <ac:inkMk id="95" creationId="{2692F66A-77D3-4FF1-B613-7E5F33B26FEF}"/>
          </ac:inkMkLst>
        </pc:inkChg>
      </pc:sldChg>
      <pc:sldChg chg="addSp modSp mod">
        <pc:chgData name="Carlos Ruz Leiva" userId="09992e858996f815" providerId="LiveId" clId="{0420ED62-AB09-4806-B4A3-3F9B94ABCCBD}" dt="2021-05-21T20:08:55.457" v="76" actId="1076"/>
        <pc:sldMkLst>
          <pc:docMk/>
          <pc:sldMk cId="2229988001" sldId="261"/>
        </pc:sldMkLst>
        <pc:picChg chg="add mod">
          <ac:chgData name="Carlos Ruz Leiva" userId="09992e858996f815" providerId="LiveId" clId="{0420ED62-AB09-4806-B4A3-3F9B94ABCCBD}" dt="2021-05-21T20:08:55.457" v="76" actId="1076"/>
          <ac:picMkLst>
            <pc:docMk/>
            <pc:sldMk cId="2229988001" sldId="261"/>
            <ac:picMk id="2" creationId="{55FCF833-F8CC-4567-89E0-BE59C7760C08}"/>
          </ac:picMkLst>
        </pc:picChg>
      </pc:sldChg>
      <pc:sldChg chg="addSp delSp modSp mod">
        <pc:chgData name="Carlos Ruz Leiva" userId="09992e858996f815" providerId="LiveId" clId="{0420ED62-AB09-4806-B4A3-3F9B94ABCCBD}" dt="2021-05-21T20:14:39.118" v="97" actId="14100"/>
        <pc:sldMkLst>
          <pc:docMk/>
          <pc:sldMk cId="234311661" sldId="262"/>
        </pc:sldMkLst>
        <pc:picChg chg="add del mod">
          <ac:chgData name="Carlos Ruz Leiva" userId="09992e858996f815" providerId="LiveId" clId="{0420ED62-AB09-4806-B4A3-3F9B94ABCCBD}" dt="2021-05-21T20:12:54.696" v="82" actId="478"/>
          <ac:picMkLst>
            <pc:docMk/>
            <pc:sldMk cId="234311661" sldId="262"/>
            <ac:picMk id="2" creationId="{FC441D95-083F-439D-9340-1F7761A0E564}"/>
          </ac:picMkLst>
        </pc:picChg>
        <pc:picChg chg="add mod">
          <ac:chgData name="Carlos Ruz Leiva" userId="09992e858996f815" providerId="LiveId" clId="{0420ED62-AB09-4806-B4A3-3F9B94ABCCBD}" dt="2021-05-21T20:14:39.118" v="97" actId="14100"/>
          <ac:picMkLst>
            <pc:docMk/>
            <pc:sldMk cId="234311661" sldId="262"/>
            <ac:picMk id="5" creationId="{A9DD1ECA-C88D-465B-94AB-E8E08EC463B4}"/>
          </ac:picMkLst>
        </pc:picChg>
        <pc:picChg chg="add mod">
          <ac:chgData name="Carlos Ruz Leiva" userId="09992e858996f815" providerId="LiveId" clId="{0420ED62-AB09-4806-B4A3-3F9B94ABCCBD}" dt="2021-05-21T20:14:27.751" v="96" actId="1076"/>
          <ac:picMkLst>
            <pc:docMk/>
            <pc:sldMk cId="234311661" sldId="262"/>
            <ac:picMk id="7" creationId="{D045802D-5A7A-4F0C-99B1-7E10FCCEEB1B}"/>
          </ac:picMkLst>
        </pc:picChg>
        <pc:picChg chg="add mod">
          <ac:chgData name="Carlos Ruz Leiva" userId="09992e858996f815" providerId="LiveId" clId="{0420ED62-AB09-4806-B4A3-3F9B94ABCCBD}" dt="2021-05-21T20:14:20.050" v="95" actId="1076"/>
          <ac:picMkLst>
            <pc:docMk/>
            <pc:sldMk cId="234311661" sldId="262"/>
            <ac:picMk id="9" creationId="{4F4E5251-00CD-43C2-9FAE-ACB08F7FFA86}"/>
          </ac:picMkLst>
        </pc:picChg>
      </pc:sldChg>
      <pc:sldChg chg="addSp modSp mod">
        <pc:chgData name="Carlos Ruz Leiva" userId="09992e858996f815" providerId="LiveId" clId="{0420ED62-AB09-4806-B4A3-3F9B94ABCCBD}" dt="2021-05-24T03:35:07.707" v="317" actId="14100"/>
        <pc:sldMkLst>
          <pc:docMk/>
          <pc:sldMk cId="2374791139" sldId="263"/>
        </pc:sldMkLst>
        <pc:picChg chg="add mod">
          <ac:chgData name="Carlos Ruz Leiva" userId="09992e858996f815" providerId="LiveId" clId="{0420ED62-AB09-4806-B4A3-3F9B94ABCCBD}" dt="2021-05-24T03:35:07.707" v="317" actId="14100"/>
          <ac:picMkLst>
            <pc:docMk/>
            <pc:sldMk cId="2374791139" sldId="263"/>
            <ac:picMk id="2" creationId="{F36AFCCC-D6BF-4C29-B286-246B0346445F}"/>
          </ac:picMkLst>
        </pc:picChg>
      </pc:sldChg>
      <pc:sldChg chg="addSp delSp modSp new mod">
        <pc:chgData name="Carlos Ruz Leiva" userId="09992e858996f815" providerId="LiveId" clId="{0420ED62-AB09-4806-B4A3-3F9B94ABCCBD}" dt="2021-05-21T19:56:09.336" v="12" actId="1076"/>
        <pc:sldMkLst>
          <pc:docMk/>
          <pc:sldMk cId="1286152317" sldId="265"/>
        </pc:sldMkLst>
        <pc:picChg chg="add del">
          <ac:chgData name="Carlos Ruz Leiva" userId="09992e858996f815" providerId="LiveId" clId="{0420ED62-AB09-4806-B4A3-3F9B94ABCCBD}" dt="2021-05-21T19:55:34.143" v="9" actId="478"/>
          <ac:picMkLst>
            <pc:docMk/>
            <pc:sldMk cId="1286152317" sldId="265"/>
            <ac:picMk id="2" creationId="{FE565D58-75BE-4FDB-98B4-AC0828276057}"/>
          </ac:picMkLst>
        </pc:picChg>
        <pc:picChg chg="add mod">
          <ac:chgData name="Carlos Ruz Leiva" userId="09992e858996f815" providerId="LiveId" clId="{0420ED62-AB09-4806-B4A3-3F9B94ABCCBD}" dt="2021-05-21T19:56:09.336" v="12" actId="1076"/>
          <ac:picMkLst>
            <pc:docMk/>
            <pc:sldMk cId="1286152317" sldId="265"/>
            <ac:picMk id="3" creationId="{1A6FBE5D-8167-46E4-81E3-32C7FB128CA5}"/>
          </ac:picMkLst>
        </pc:picChg>
      </pc:sldChg>
      <pc:sldChg chg="addSp modSp new mod">
        <pc:chgData name="Carlos Ruz Leiva" userId="09992e858996f815" providerId="LiveId" clId="{0420ED62-AB09-4806-B4A3-3F9B94ABCCBD}" dt="2021-05-21T20:00:34.359" v="26" actId="1076"/>
        <pc:sldMkLst>
          <pc:docMk/>
          <pc:sldMk cId="2620769533" sldId="266"/>
        </pc:sldMkLst>
        <pc:picChg chg="add mod">
          <ac:chgData name="Carlos Ruz Leiva" userId="09992e858996f815" providerId="LiveId" clId="{0420ED62-AB09-4806-B4A3-3F9B94ABCCBD}" dt="2021-05-21T20:00:34.359" v="26" actId="1076"/>
          <ac:picMkLst>
            <pc:docMk/>
            <pc:sldMk cId="2620769533" sldId="266"/>
            <ac:picMk id="2" creationId="{260B8387-B272-443E-9C4B-099ECAFD384D}"/>
          </ac:picMkLst>
        </pc:picChg>
      </pc:sldChg>
      <pc:sldChg chg="addSp modSp new mod">
        <pc:chgData name="Carlos Ruz Leiva" userId="09992e858996f815" providerId="LiveId" clId="{0420ED62-AB09-4806-B4A3-3F9B94ABCCBD}" dt="2021-05-21T20:15:42.234" v="102" actId="1076"/>
        <pc:sldMkLst>
          <pc:docMk/>
          <pc:sldMk cId="1879405550" sldId="267"/>
        </pc:sldMkLst>
        <pc:picChg chg="add mod">
          <ac:chgData name="Carlos Ruz Leiva" userId="09992e858996f815" providerId="LiveId" clId="{0420ED62-AB09-4806-B4A3-3F9B94ABCCBD}" dt="2021-05-21T20:15:42.234" v="102" actId="1076"/>
          <ac:picMkLst>
            <pc:docMk/>
            <pc:sldMk cId="1879405550" sldId="267"/>
            <ac:picMk id="2" creationId="{43D11503-AFDA-47C4-AC5C-FBCF0C5DA6FE}"/>
          </ac:picMkLst>
        </pc:picChg>
      </pc:sldChg>
      <pc:sldChg chg="new del">
        <pc:chgData name="Carlos Ruz Leiva" userId="09992e858996f815" providerId="LiveId" clId="{0420ED62-AB09-4806-B4A3-3F9B94ABCCBD}" dt="2021-05-21T20:19:02.749" v="104" actId="2696"/>
        <pc:sldMkLst>
          <pc:docMk/>
          <pc:sldMk cId="1122042611" sldId="268"/>
        </pc:sldMkLst>
      </pc:sldChg>
      <pc:sldChg chg="addSp delSp modSp new mod">
        <pc:chgData name="Carlos Ruz Leiva" userId="09992e858996f815" providerId="LiveId" clId="{0420ED62-AB09-4806-B4A3-3F9B94ABCCBD}" dt="2021-05-24T03:36:37.478" v="328" actId="14100"/>
        <pc:sldMkLst>
          <pc:docMk/>
          <pc:sldMk cId="4251129868" sldId="268"/>
        </pc:sldMkLst>
        <pc:picChg chg="add del mod">
          <ac:chgData name="Carlos Ruz Leiva" userId="09992e858996f815" providerId="LiveId" clId="{0420ED62-AB09-4806-B4A3-3F9B94ABCCBD}" dt="2021-05-21T20:19:52.592" v="110" actId="478"/>
          <ac:picMkLst>
            <pc:docMk/>
            <pc:sldMk cId="4251129868" sldId="268"/>
            <ac:picMk id="2" creationId="{A2A84A06-F4D4-479D-B4E4-E561AA759592}"/>
          </ac:picMkLst>
        </pc:picChg>
        <pc:picChg chg="add mod">
          <ac:chgData name="Carlos Ruz Leiva" userId="09992e858996f815" providerId="LiveId" clId="{0420ED62-AB09-4806-B4A3-3F9B94ABCCBD}" dt="2021-05-21T20:20:02.109" v="114" actId="14100"/>
          <ac:picMkLst>
            <pc:docMk/>
            <pc:sldMk cId="4251129868" sldId="268"/>
            <ac:picMk id="4" creationId="{8D7562AF-E3E7-4B36-A28C-07A61B3FB061}"/>
          </ac:picMkLst>
        </pc:picChg>
        <pc:picChg chg="add del mod">
          <ac:chgData name="Carlos Ruz Leiva" userId="09992e858996f815" providerId="LiveId" clId="{0420ED62-AB09-4806-B4A3-3F9B94ABCCBD}" dt="2021-05-21T20:22:55.504" v="120" actId="478"/>
          <ac:picMkLst>
            <pc:docMk/>
            <pc:sldMk cId="4251129868" sldId="268"/>
            <ac:picMk id="5" creationId="{46710C02-D7A8-47B7-8ED4-5D7D9FAC07FE}"/>
          </ac:picMkLst>
        </pc:picChg>
        <pc:picChg chg="add del mod">
          <ac:chgData name="Carlos Ruz Leiva" userId="09992e858996f815" providerId="LiveId" clId="{0420ED62-AB09-4806-B4A3-3F9B94ABCCBD}" dt="2021-05-21T20:23:46.241" v="131" actId="478"/>
          <ac:picMkLst>
            <pc:docMk/>
            <pc:sldMk cId="4251129868" sldId="268"/>
            <ac:picMk id="7" creationId="{39B5CD89-A1D2-49E0-8275-C43CBDA10528}"/>
          </ac:picMkLst>
        </pc:picChg>
        <pc:picChg chg="add del mod">
          <ac:chgData name="Carlos Ruz Leiva" userId="09992e858996f815" providerId="LiveId" clId="{0420ED62-AB09-4806-B4A3-3F9B94ABCCBD}" dt="2021-05-21T20:24:36.701" v="138" actId="478"/>
          <ac:picMkLst>
            <pc:docMk/>
            <pc:sldMk cId="4251129868" sldId="268"/>
            <ac:picMk id="9" creationId="{0300FA3D-8FA9-4DD5-B7F7-71EA46DE860F}"/>
          </ac:picMkLst>
        </pc:picChg>
        <pc:picChg chg="add mod">
          <ac:chgData name="Carlos Ruz Leiva" userId="09992e858996f815" providerId="LiveId" clId="{0420ED62-AB09-4806-B4A3-3F9B94ABCCBD}" dt="2021-05-24T03:36:29.307" v="327" actId="14100"/>
          <ac:picMkLst>
            <pc:docMk/>
            <pc:sldMk cId="4251129868" sldId="268"/>
            <ac:picMk id="11" creationId="{496E10F5-2B19-4B7D-BEA8-FA5499223A80}"/>
          </ac:picMkLst>
        </pc:picChg>
        <pc:picChg chg="add mod">
          <ac:chgData name="Carlos Ruz Leiva" userId="09992e858996f815" providerId="LiveId" clId="{0420ED62-AB09-4806-B4A3-3F9B94ABCCBD}" dt="2021-05-24T03:36:37.478" v="328" actId="14100"/>
          <ac:picMkLst>
            <pc:docMk/>
            <pc:sldMk cId="4251129868" sldId="268"/>
            <ac:picMk id="13" creationId="{E077B499-734B-4F6D-BF76-9A78CD815444}"/>
          </ac:picMkLst>
        </pc:picChg>
      </pc:sldChg>
      <pc:sldChg chg="addSp modSp new mod">
        <pc:chgData name="Carlos Ruz Leiva" userId="09992e858996f815" providerId="LiveId" clId="{0420ED62-AB09-4806-B4A3-3F9B94ABCCBD}" dt="2021-05-22T18:17:18.637" v="242" actId="14100"/>
        <pc:sldMkLst>
          <pc:docMk/>
          <pc:sldMk cId="2730513968" sldId="269"/>
        </pc:sldMkLst>
        <pc:picChg chg="add mod">
          <ac:chgData name="Carlos Ruz Leiva" userId="09992e858996f815" providerId="LiveId" clId="{0420ED62-AB09-4806-B4A3-3F9B94ABCCBD}" dt="2021-05-22T18:17:13.166" v="241" actId="14100"/>
          <ac:picMkLst>
            <pc:docMk/>
            <pc:sldMk cId="2730513968" sldId="269"/>
            <ac:picMk id="2" creationId="{3892F032-4A09-4A45-8210-3E11323739A4}"/>
          </ac:picMkLst>
        </pc:picChg>
        <pc:picChg chg="add mod">
          <ac:chgData name="Carlos Ruz Leiva" userId="09992e858996f815" providerId="LiveId" clId="{0420ED62-AB09-4806-B4A3-3F9B94ABCCBD}" dt="2021-05-22T18:17:18.637" v="242" actId="14100"/>
          <ac:picMkLst>
            <pc:docMk/>
            <pc:sldMk cId="2730513968" sldId="269"/>
            <ac:picMk id="3" creationId="{E11852EF-6CC1-4622-8BAC-C83FE4E5C44C}"/>
          </ac:picMkLst>
        </pc:picChg>
      </pc:sldChg>
      <pc:sldChg chg="addSp modSp new mod">
        <pc:chgData name="Carlos Ruz Leiva" userId="09992e858996f815" providerId="LiveId" clId="{0420ED62-AB09-4806-B4A3-3F9B94ABCCBD}" dt="2021-05-22T18:37:34.820" v="299" actId="14100"/>
        <pc:sldMkLst>
          <pc:docMk/>
          <pc:sldMk cId="1679255821" sldId="270"/>
        </pc:sldMkLst>
        <pc:picChg chg="add mod">
          <ac:chgData name="Carlos Ruz Leiva" userId="09992e858996f815" providerId="LiveId" clId="{0420ED62-AB09-4806-B4A3-3F9B94ABCCBD}" dt="2021-05-22T18:37:34.820" v="299" actId="14100"/>
          <ac:picMkLst>
            <pc:docMk/>
            <pc:sldMk cId="1679255821" sldId="270"/>
            <ac:picMk id="2" creationId="{521429DA-32EF-4C82-9D46-D672D5B9CDD8}"/>
          </ac:picMkLst>
        </pc:picChg>
      </pc:sldChg>
      <pc:sldChg chg="addSp delSp modSp new del mod">
        <pc:chgData name="Carlos Ruz Leiva" userId="09992e858996f815" providerId="LiveId" clId="{0420ED62-AB09-4806-B4A3-3F9B94ABCCBD}" dt="2021-05-24T03:39:16.421" v="338" actId="2696"/>
        <pc:sldMkLst>
          <pc:docMk/>
          <pc:sldMk cId="4081903487" sldId="271"/>
        </pc:sldMkLst>
        <pc:picChg chg="add del mod">
          <ac:chgData name="Carlos Ruz Leiva" userId="09992e858996f815" providerId="LiveId" clId="{0420ED62-AB09-4806-B4A3-3F9B94ABCCBD}" dt="2021-05-23T16:54:29.616" v="307" actId="478"/>
          <ac:picMkLst>
            <pc:docMk/>
            <pc:sldMk cId="4081903487" sldId="271"/>
            <ac:picMk id="3" creationId="{B19FAA87-0ED3-4359-95D1-B99BFCDF9ECD}"/>
          </ac:picMkLst>
        </pc:picChg>
        <pc:picChg chg="add del mod">
          <ac:chgData name="Carlos Ruz Leiva" userId="09992e858996f815" providerId="LiveId" clId="{0420ED62-AB09-4806-B4A3-3F9B94ABCCBD}" dt="2021-05-23T17:21:08.753" v="312" actId="478"/>
          <ac:picMkLst>
            <pc:docMk/>
            <pc:sldMk cId="4081903487" sldId="271"/>
            <ac:picMk id="5" creationId="{2DCEB63D-59B1-4FD1-AA34-BE910A7F0697}"/>
          </ac:picMkLst>
        </pc:picChg>
      </pc:sldChg>
      <pc:sldChg chg="addSp modSp new mod">
        <pc:chgData name="Carlos Ruz Leiva" userId="09992e858996f815" providerId="LiveId" clId="{0420ED62-AB09-4806-B4A3-3F9B94ABCCBD}" dt="2021-05-24T03:38:29.354" v="337" actId="14100"/>
        <pc:sldMkLst>
          <pc:docMk/>
          <pc:sldMk cId="1050638213" sldId="272"/>
        </pc:sldMkLst>
        <pc:picChg chg="add mod">
          <ac:chgData name="Carlos Ruz Leiva" userId="09992e858996f815" providerId="LiveId" clId="{0420ED62-AB09-4806-B4A3-3F9B94ABCCBD}" dt="2021-05-24T03:38:15.102" v="335" actId="1076"/>
          <ac:picMkLst>
            <pc:docMk/>
            <pc:sldMk cId="1050638213" sldId="272"/>
            <ac:picMk id="2" creationId="{F8ABFC6F-B3EF-4B5E-84FE-F9DA07483B07}"/>
          </ac:picMkLst>
        </pc:picChg>
        <pc:picChg chg="add mod">
          <ac:chgData name="Carlos Ruz Leiva" userId="09992e858996f815" providerId="LiveId" clId="{0420ED62-AB09-4806-B4A3-3F9B94ABCCBD}" dt="2021-05-24T03:38:29.354" v="337" actId="14100"/>
          <ac:picMkLst>
            <pc:docMk/>
            <pc:sldMk cId="1050638213" sldId="272"/>
            <ac:picMk id="4" creationId="{0E77C0C0-F6E6-46F7-BA91-384427749ADF}"/>
          </ac:picMkLst>
        </pc:pic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5-22T18:07:46.898"/>
    </inkml:context>
    <inkml:brush xml:id="br0">
      <inkml:brushProperty name="width" value="0.05" units="cm"/>
      <inkml:brushProperty name="height" value="0.05" units="cm"/>
      <inkml:brushProperty name="color" value="#FF0066"/>
      <inkml:brushProperty name="ignorePressure" value="1"/>
    </inkml:brush>
  </inkml:definitions>
  <inkml:trace contextRef="#ctx0" brushRef="#br0">1 1,'9'0,"7"0,6 0,3 0,1 0,6 0,2 0,-1 0,-6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5-22T18:07:53.771"/>
    </inkml:context>
    <inkml:brush xml:id="br0">
      <inkml:brushProperty name="width" value="0.05" units="cm"/>
      <inkml:brushProperty name="height" value="0.05" units="cm"/>
      <inkml:brushProperty name="color" value="#FF0066"/>
      <inkml:brushProperty name="ignorePressure" value="1"/>
    </inkml:brush>
  </inkml:definitions>
  <inkml:trace contextRef="#ctx0" brushRef="#br0">44 0,'0'3,"1"0,-1 0,1 0,0 0,0 0,0 0,1-1,-1 1,0 0,1-1,0 1,0-1,0 0,0 1,0-1,0 0,3 2,48 33,-37-27,-8-5,-1 0,1 1,-2 0,1 0,0 1,-1 0,10 15,-15-21,0 1,0 0,0 0,0 0,-1 0,1 0,-1 0,1 0,-1 0,0 0,1 0,-1 1,0-1,-1 0,1 0,-1 3,0-3,0 1,0-1,0 0,-1 0,1 0,-1 0,1 0,-1 0,0-1,1 1,-1 0,0-1,0 1,-1-1,1 0,0 0,-4 2,-48 22,-69 44,129-74,0 0,-1 0,1-1,-1 1,0-1,-1 0,1-1,-1 1,-1-1,1 0,-1 0,0 0,0 0,-1 0,2-14,-3 11,0 0,0 0,-2 0,1 0,-1 0,0 0,-1 1,0-1,-1 0,0 1,-1 0,-6-14,-9-24,13 26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5-22T18:08:45.411"/>
    </inkml:context>
    <inkml:brush xml:id="br0">
      <inkml:brushProperty name="width" value="0.05" units="cm"/>
      <inkml:brushProperty name="height" value="0.05" units="cm"/>
      <inkml:brushProperty name="color" value="#FF0066"/>
      <inkml:brushProperty name="ignorePressure" value="1"/>
    </inkml:brush>
  </inkml:definitions>
  <inkml:trace contextRef="#ctx0" brushRef="#br0">0 0,'0'5,"0"5,0 5,0 10,0 4,0 3,0-1,0-1,0-1,0 3,9 1,7-5,1-8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5-22T18:08:51.942"/>
    </inkml:context>
    <inkml:brush xml:id="br0">
      <inkml:brushProperty name="width" value="0.05" units="cm"/>
      <inkml:brushProperty name="height" value="0.05" units="cm"/>
      <inkml:brushProperty name="color" value="#FF0066"/>
      <inkml:brushProperty name="ignorePressure" value="1"/>
    </inkml:brush>
  </inkml:definitions>
  <inkml:trace contextRef="#ctx0" brushRef="#br0">1 159,'0'-13,"0"0,1 0,0 0,1 1,5-22,-5 31,-1-1,0 1,1 0,0 0,0-1,0 1,0 0,0 1,1-1,-1 0,1 1,0-1,0 1,0 0,0 0,0 0,0 0,0 0,1 1,-1 0,1-1,-1 1,1 0,4 0,0 0,0 0,-1 1,1-1,0 2,-1-1,1 1,0 0,11 4,-17-5,0 1,1 0,-1 0,0 0,0 0,0 0,0 0,0 1,0-1,0 1,0-1,0 1,-1 0,1-1,-1 1,1 0,-1 0,0 0,0 0,0 1,0-1,0 0,0 0,-1 1,1-1,-1 0,1 1,-1-1,0 0,0 1,0 4,-1-3,-1 0,1 1,-1-1,1 0,-1 0,-1 0,1 0,0 0,-1 0,0 0,-4 3,4-3,0-1,0 1,0 0,1 0,-1 0,1 0,0 0,0 0,0 1,1-1,-2 7,3-10,0 1,0-1,0 0,1 1,-1-1,0 0,1 1,-1-1,1 0,-1 1,1-1,0 0,-1 0,1 0,0 1,0-1,0 0,0 0,0 0,0 0,0-1,0 1,0 0,1 0,-1-1,0 1,0 0,1-1,-1 0,0 1,1-1,1 1,8 1,-1 0,1-1,14 0,-11 0,-11-1,0 1,0-1,0 1,0-1,0 1,0 0,-1 0,1 0,0 1,0-1,-1 1,1-1,-1 1,1 0,-1 0,0 0,0 0,0 1,0-1,0 1,0-1,-1 1,1-1,-1 1,0 0,0 0,1 4,1 2,-2 1,1 0,-1 0,-1 0,0 0,0 0,-2 12,1-19,1 0,-1-1,1 1,-1 0,0 0,0-1,0 1,0-1,-1 1,1-1,-1 1,0-1,1 0,-1 0,0 0,0 0,0 0,-1 0,1 0,0-1,-1 1,1-1,-1 0,1 0,-1 0,0 0,-5 1,-5 1,0-2,-1 1,1-2,-23-1,25 1,-15-2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5-22T18:09:28.515"/>
    </inkml:context>
    <inkml:brush xml:id="br0">
      <inkml:brushProperty name="width" value="0.025" units="cm"/>
      <inkml:brushProperty name="height" value="0.025" units="cm"/>
      <inkml:brushProperty name="color" value="#004F8B"/>
      <inkml:brushProperty name="ignorePressure" value="1"/>
    </inkml:brush>
  </inkml:definitions>
  <inkml:trace contextRef="#ctx0" brushRef="#br0">1 104,'7'-1,"1"0,-1 0,1-1,-1 0,0-1,0 0,11-5,26-10,-1 11,1 1,0 2,0 3,63 4,-8 0,1062-3,-1139-2,0 0,-1-1,1-1,32-12,-25 8,39-7,-45 13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5-22T18:09:32.090"/>
    </inkml:context>
    <inkml:brush xml:id="br0">
      <inkml:brushProperty name="width" value="0.025" units="cm"/>
      <inkml:brushProperty name="height" value="0.025" units="cm"/>
      <inkml:brushProperty name="color" value="#004F8B"/>
      <inkml:brushProperty name="ignorePressure" value="1"/>
    </inkml:brush>
  </inkml:definitions>
  <inkml:trace contextRef="#ctx0" brushRef="#br0">1 1,'726'0,"-703"0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5-22T18:10:01.770"/>
    </inkml:context>
    <inkml:brush xml:id="br0">
      <inkml:brushProperty name="width" value="0.025" units="cm"/>
      <inkml:brushProperty name="height" value="0.025" units="cm"/>
      <inkml:brushProperty name="color" value="#004F8B"/>
      <inkml:brushProperty name="ignorePressure" value="1"/>
    </inkml:brush>
  </inkml:definitions>
  <inkml:trace contextRef="#ctx0" brushRef="#br0">0 1,'0'13,"0"9,0 5,0 2,0 6,0 0,0-1,0-1,0-3,0-1,0-2,0-1,0 0,0-1,0 1,0-1,0-3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5-22T18:10:04.985"/>
    </inkml:context>
    <inkml:brush xml:id="br0">
      <inkml:brushProperty name="width" value="0.025" units="cm"/>
      <inkml:brushProperty name="height" value="0.025" units="cm"/>
      <inkml:brushProperty name="color" value="#004F8B"/>
      <inkml:brushProperty name="ignorePressure" value="1"/>
    </inkml:brush>
  </inkml:definitions>
  <inkml:trace contextRef="#ctx0" brushRef="#br0">0 1,'0'4,"0"11,0 6,0 5,0 3,0-1,0 1,0-1,0-1,0 0,0 0,0-1,0 0,0-1,5-3,1-7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5-22T18:10:07.201"/>
    </inkml:context>
    <inkml:brush xml:id="br0">
      <inkml:brushProperty name="width" value="0.025" units="cm"/>
      <inkml:brushProperty name="height" value="0.025" units="cm"/>
      <inkml:brushProperty name="color" value="#004F8B"/>
      <inkml:brushProperty name="ignorePressure" value="1"/>
    </inkml:brush>
  </inkml:definitions>
  <inkml:trace contextRef="#ctx0" brushRef="#br0">1 1,'4'0,"11"0,6 0,6 0,1 0,-4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5-22T18:10:12.165"/>
    </inkml:context>
    <inkml:brush xml:id="br0">
      <inkml:brushProperty name="width" value="0.025" units="cm"/>
      <inkml:brushProperty name="height" value="0.025" units="cm"/>
      <inkml:brushProperty name="color" value="#004F8B"/>
      <inkml:brushProperty name="ignorePressure" value="1"/>
    </inkml:brush>
  </inkml:definitions>
  <inkml:trace contextRef="#ctx0" brushRef="#br0">0 0,'5'0,"5"0,1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5-22T18:10:21.269"/>
    </inkml:context>
    <inkml:brush xml:id="br0">
      <inkml:brushProperty name="width" value="0.025" units="cm"/>
      <inkml:brushProperty name="height" value="0.025" units="cm"/>
      <inkml:brushProperty name="color" value="#004F8B"/>
      <inkml:brushProperty name="ignorePressure" value="1"/>
    </inkml:brush>
  </inkml:definitions>
  <inkml:trace contextRef="#ctx0" brushRef="#br0">0 0,'495'0,"-472"0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5-22T18:10:25.528"/>
    </inkml:context>
    <inkml:brush xml:id="br0">
      <inkml:brushProperty name="width" value="0.025" units="cm"/>
      <inkml:brushProperty name="height" value="0.025" units="cm"/>
      <inkml:brushProperty name="color" value="#004F8B"/>
      <inkml:brushProperty name="ignorePressure" value="1"/>
    </inkml:brush>
  </inkml:definitions>
  <inkml:trace contextRef="#ctx0" brushRef="#br0">0 7,'0'1,"0"-1,1 0,-1 0,0 1,0-1,0 0,1 0,-1 0,0 1,0-1,1 0,-1 0,0 0,0 0,1 1,-1-1,0 0,1 0,-1 0,0 0,0 0,1 0,-1 0,0 0,1 0,-1 0,0 0,1 0,-1 0,0 0,0 0,1 0,-1 0,0-1,1 1,-1 0,0 0,0 0,1 0,-1-1,0 1,0 0,0 0,1 0,-1-1,0 1,0 0,0 0,1-1,-1 1,0 0,0-1,0 1,0 0,0 0,0-1,0 1,0 0,0-1,0 1,0 0,0-1,0 1,0 0,0 0,0-1,0 1,0 0,0-1,20 23,-14-16,1 2,0-1,-1 1,0 0,0 0,-1 1,0 0,-1 0,0 0,0 1,-1-1,0 1,0 0,-1 0,-1 0,0 0,0 0,-1 0,-1 12,-2 119,3-113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5-22T18:10:34.243"/>
    </inkml:context>
    <inkml:brush xml:id="br0">
      <inkml:brushProperty name="width" value="0.025" units="cm"/>
      <inkml:brushProperty name="height" value="0.025" units="cm"/>
      <inkml:brushProperty name="color" value="#004F8B"/>
      <inkml:brushProperty name="ignorePressure" value="1"/>
    </inkml:brush>
  </inkml:definitions>
  <inkml:trace contextRef="#ctx0" brushRef="#br0">198 1,'4'0,"-2"4,-7 6,-11 6,-12 9,-5 4,3 2,-2 0,-1 0,6-7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5-22T18:10:29.012"/>
    </inkml:context>
    <inkml:brush xml:id="br0">
      <inkml:brushProperty name="width" value="0.025" units="cm"/>
      <inkml:brushProperty name="height" value="0.025" units="cm"/>
      <inkml:brushProperty name="color" value="#004F8B"/>
      <inkml:brushProperty name="ignorePressure" value="1"/>
    </inkml:brush>
  </inkml:definitions>
  <inkml:trace contextRef="#ctx0" brushRef="#br0">0 0,'2'1,"0"-1,0 1,0-1,0 1,0 0,-1 0,1 0,0 0,0 1,-1-1,1 0,-1 1,1-1,-1 1,0-1,0 1,1 0,-1-1,0 1,0 0,-1 0,1 0,0 0,-1 0,1 2,13 53,-9 2,-2 1,-6 67,1-21,2-75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5-22T18:10:30.761"/>
    </inkml:context>
    <inkml:brush xml:id="br0">
      <inkml:brushProperty name="width" value="0.025" units="cm"/>
      <inkml:brushProperty name="height" value="0.025" units="cm"/>
      <inkml:brushProperty name="color" value="#004F8B"/>
      <inkml:brushProperty name="ignorePressure" value="1"/>
    </inkml:brush>
  </inkml:definitions>
  <inkml:trace contextRef="#ctx0" brushRef="#br0">103 1,'-4'0,"-2"4,-9 7,-5 0,-9 3,0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5-22T18:10:56.236"/>
    </inkml:context>
    <inkml:brush xml:id="br0">
      <inkml:brushProperty name="width" value="0.025" units="cm"/>
      <inkml:brushProperty name="height" value="0.025" units="cm"/>
      <inkml:brushProperty name="color" value="#004F8B"/>
      <inkml:brushProperty name="ignorePressure" value="1"/>
    </inkml:brush>
  </inkml:definitions>
  <inkml:trace contextRef="#ctx0" brushRef="#br0">378 1,'0'9,"0"7,-9 0,-7 3,-5 2,-4 2,-2 2,-1 0,-4 6,-1 1,0 0,2-1,1 3,7 0,2-2,-4-5,2-9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5-22T18:11:31.703"/>
    </inkml:context>
    <inkml:brush xml:id="br0">
      <inkml:brushProperty name="width" value="0.05" units="cm"/>
      <inkml:brushProperty name="height" value="0.05" units="cm"/>
      <inkml:brushProperty name="color" value="#FF0066"/>
      <inkml:brushProperty name="ignorePressure" value="1"/>
    </inkml:brush>
  </inkml:definitions>
  <inkml:trace contextRef="#ctx0" brushRef="#br0">137 0,'-4'5,"-2"5,-4 6,-1 4,2 3,-2-2,-4 0,2 0,-3-2,2-1,0 1,1-3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5-22T18:11:35.056"/>
    </inkml:context>
    <inkml:brush xml:id="br0">
      <inkml:brushProperty name="width" value="0.05" units="cm"/>
      <inkml:brushProperty name="height" value="0.05" units="cm"/>
      <inkml:brushProperty name="color" value="#FF0066"/>
      <inkml:brushProperty name="ignorePressure" value="1"/>
    </inkml:brush>
  </inkml:definitions>
  <inkml:trace contextRef="#ctx0" brushRef="#br0">1 0,'4'5,"2"5,4 6,4 5,5 2,4-2,1-4,2-6,-4-9,-5-5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5-22T18:11:38.955"/>
    </inkml:context>
    <inkml:brush xml:id="br0">
      <inkml:brushProperty name="width" value="0.05" units="cm"/>
      <inkml:brushProperty name="height" value="0.05" units="cm"/>
      <inkml:brushProperty name="color" value="#FF0066"/>
      <inkml:brushProperty name="ignorePressure" value="1"/>
    </inkml:brush>
  </inkml:definitions>
  <inkml:trace contextRef="#ctx0" brushRef="#br0">11 1,'0'4,"0"6,0 6,0 5,0 2,0 3,0 1,0 0,0 0,0 0,0 4,0 1,0-1,-5 0,-1-6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5-22T18:11:43.903"/>
    </inkml:context>
    <inkml:brush xml:id="br0">
      <inkml:brushProperty name="width" value="0.05" units="cm"/>
      <inkml:brushProperty name="height" value="0.05" units="cm"/>
      <inkml:brushProperty name="color" value="#FF0066"/>
      <inkml:brushProperty name="ignorePressure" value="1"/>
    </inkml:brush>
  </inkml:definitions>
  <inkml:trace contextRef="#ctx0" brushRef="#br0">1 84,'2'-1,"0"0,0 0,0-1,0 1,0 0,0-1,0 1,0-1,0 0,-1 0,1 1,0-1,-1 0,0 0,2-3,8-9,-5 9,1 0,0 1,0 0,0 0,1 0,-1 1,1 0,0 1,0 0,0 0,0 0,0 1,1 1,-1-1,0 1,1 0,12 3,-14-2,1-1,-1 2,1-1,-1 1,0 0,0 1,0 0,0 0,0 0,0 1,-1 0,0 0,0 1,0 0,0 0,-1 0,0 1,0-1,5 9,-7-8,0 0,-1-1,0 1,0 0,0 0,-1 0,0 1,0-1,0 0,-1 0,0 1,0-1,-1 0,0 0,0 1,0-1,-4 11,-4 1,0 1,0-1,-2-1,-13 18,16-24,-3 2,0-1,0 0,-2-1,1-1,-1 0,-1-1,0 0,-17 8,5-3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5-22T18:12:14.860"/>
    </inkml:context>
    <inkml:brush xml:id="br0">
      <inkml:brushProperty name="width" value="0.025" units="cm"/>
      <inkml:brushProperty name="height" value="0.025" units="cm"/>
      <inkml:brushProperty name="color" value="#004F8B"/>
      <inkml:brushProperty name="ignorePressure" value="1"/>
    </inkml:brush>
  </inkml:definitions>
  <inkml:trace contextRef="#ctx0" brushRef="#br0">0 56,'13'-1,"-1"0,0-1,22-6,21-3,53 8,-77 4,-1-2,0 0,35-8,-4 0,1 2,0 4,89 5,-42 0,119 11,10 0,-170-14,108-14,-148 10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5-22T18:12:18.007"/>
    </inkml:context>
    <inkml:brush xml:id="br0">
      <inkml:brushProperty name="width" value="0.025" units="cm"/>
      <inkml:brushProperty name="height" value="0.025" units="cm"/>
      <inkml:brushProperty name="color" value="#004F8B"/>
      <inkml:brushProperty name="ignorePressure" value="1"/>
    </inkml:brush>
  </inkml:definitions>
  <inkml:trace contextRef="#ctx0" brushRef="#br0">1 37,'0'-1,"0"-1,0 1,0-1,0 1,1-1,-1 1,0-1,1 1,-1 0,1-1,0 1,0 0,-1-1,1 1,0 0,0 0,0 0,0 0,0 0,0 0,0 0,1 0,-1 0,0 0,1 1,-1-1,0 0,1 1,-1-1,1 1,-1 0,1-1,-1 1,2 0,8-1,0 1,-1 0,1 0,11 3,0-1,152 0,15 1,-114 10,-61-10,9 1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5-22T18:12:43.651"/>
    </inkml:context>
    <inkml:brush xml:id="br0">
      <inkml:brushProperty name="width" value="0.025" units="cm"/>
      <inkml:brushProperty name="height" value="0.025" units="cm"/>
      <inkml:brushProperty name="color" value="#004F8B"/>
      <inkml:brushProperty name="ignorePressure" value="1"/>
    </inkml:brush>
  </inkml:definitions>
  <inkml:trace contextRef="#ctx0" brushRef="#br0">0 7,'0'-5,"4"4,2 5,0 8,-2 5,-1 4,-1 4,0 1,-2 1,0 0,0 0,0 0,-1-5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5-22T18:12:48.881"/>
    </inkml:context>
    <inkml:brush xml:id="br0">
      <inkml:brushProperty name="width" value="0.025" units="cm"/>
      <inkml:brushProperty name="height" value="0.025" units="cm"/>
      <inkml:brushProperty name="color" value="#004F8B"/>
      <inkml:brushProperty name="ignorePressure" value="1"/>
    </inkml:brush>
  </inkml:definitions>
  <inkml:trace contextRef="#ctx0" brushRef="#br0">0 93,'4'-4,"7"-6,4-1,6-4,-2-3,0 1,2 4,-3 8,-4 10,-5 8,-3 11,-4 5,-1 3,3-4,1-8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5-22T18:12:52.880"/>
    </inkml:context>
    <inkml:brush xml:id="br0">
      <inkml:brushProperty name="width" value="0.025" units="cm"/>
      <inkml:brushProperty name="height" value="0.025" units="cm"/>
      <inkml:brushProperty name="color" value="#004F8B"/>
      <inkml:brushProperty name="ignorePressure" value="1"/>
    </inkml:brush>
  </inkml:definitions>
  <inkml:trace contextRef="#ctx0" brushRef="#br0">0 91,'4'-4,"2"-7,0-4,7-1,6 3,1-1,0 2,-3 7,-4 9,-5 8,-3 7,-3 4,-1 3,-2 1,1 1,-6 0,0-6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5-22T18:12:57.231"/>
    </inkml:context>
    <inkml:brush xml:id="br0">
      <inkml:brushProperty name="width" value="0.025" units="cm"/>
      <inkml:brushProperty name="height" value="0.025" units="cm"/>
      <inkml:brushProperty name="color" value="#004F8B"/>
      <inkml:brushProperty name="ignorePressure" value="1"/>
    </inkml:brush>
  </inkml:definitions>
  <inkml:trace contextRef="#ctx0" brushRef="#br0">2 10,'0'0,"0"0,-1-1,1 1,0 0,0 0,0-1,0 1,0 0,0 0,0-1,0 1,0 0,0-1,0 1,0 0,0 0,0-1,0 1,0 0,0 0,0-1,0 1,0 0,0 0,0-1,1 1,-1 0,0 0,0-1,0 1,0 0,1 0,-1 0,0 0,0-1,0 1,1 0,-1 0,0 0,0 0,1 0,-1 0,0-1,0 1,1 0,-1 0,0 0,1 0,-1 0,0 0,0 0,1 0,-1 0,0 0,0 0,1 0,-1 1,0-1,0 0,1 0,-1 0,0 0,1 1,10 15,-8 2,0 0,0 26,-2-24,6 37,1-23,3 11,-3 0,-1 1,1 53,-8-70,-1-4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5-22T18:12:59.961"/>
    </inkml:context>
    <inkml:brush xml:id="br0">
      <inkml:brushProperty name="width" value="0.025" units="cm"/>
      <inkml:brushProperty name="height" value="0.025" units="cm"/>
      <inkml:brushProperty name="color" value="#004F8B"/>
      <inkml:brushProperty name="ignorePressure" value="1"/>
    </inkml:brush>
  </inkml:definitions>
  <inkml:trace contextRef="#ctx0" brushRef="#br0">68 0,'0'5,"0"5,0 6,0 4,-4 4,-2 2,0 0,-7 1,-6-4,0-6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5-22T18:13:04.660"/>
    </inkml:context>
    <inkml:brush xml:id="br0">
      <inkml:brushProperty name="width" value="0.025" units="cm"/>
      <inkml:brushProperty name="height" value="0.025" units="cm"/>
      <inkml:brushProperty name="color" value="#004F8B"/>
      <inkml:brushProperty name="ignorePressure" value="1"/>
    </inkml:brush>
  </inkml:definitions>
  <inkml:trace contextRef="#ctx0" brushRef="#br0">1 1,'4'0,"2"4,-1 6,0 6,-2 4,-1 4,-1 2,0 0,-1 1,-1 0,1 0,0 0,0-1,0 5,-1 1,1-5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5-22T18:13:11.591"/>
    </inkml:context>
    <inkml:brush xml:id="br0">
      <inkml:brushProperty name="width" value="0.025" units="cm"/>
      <inkml:brushProperty name="height" value="0.025" units="cm"/>
      <inkml:brushProperty name="color" value="#004F8B"/>
      <inkml:brushProperty name="ignorePressure" value="1"/>
    </inkml:brush>
  </inkml:definitions>
  <inkml:trace contextRef="#ctx0" brushRef="#br0">170 0,'-4'0,"-3"5,-3 1,0 4,-3 9,-4 6,1 3,-1 1,3 0,-1 4,-3 5,2 1,4-7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5-22T18:17:58.115"/>
    </inkml:context>
    <inkml:brush xml:id="br0">
      <inkml:brushProperty name="width" value="0.05" units="cm"/>
      <inkml:brushProperty name="height" value="0.05" units="cm"/>
      <inkml:brushProperty name="color" value="#FF0066"/>
      <inkml:brushProperty name="ignorePressure" value="1"/>
    </inkml:brush>
  </inkml:definitions>
  <inkml:trace contextRef="#ctx0" brushRef="#br0">163 1,'-9'-1,"-4"1,0 0,0 1,0 0,0 1,-16 4,26-5,0 0,0 0,0 1,0-1,0 1,0 0,0 0,1 0,-1 0,1 0,-1 0,1 1,0 0,0-1,0 1,0 0,0 0,1 0,-1 0,1 0,0 0,0 0,0 0,0 1,0 4,-1 12,0 0,2 0,1 22,0-32,0 1,1 0,0-1,1 1,0-1,1 0,6 13,-8-19,0-1,0 0,1 0,0 0,-1-1,1 1,0-1,0 1,0-1,1 0,-1 0,1 0,-1-1,1 1,-1-1,1 0,0 0,0 0,6 0,7 1,1-2,-1 0,21-3,-11 1,-4 1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5-22T18:18:02.145"/>
    </inkml:context>
    <inkml:brush xml:id="br0">
      <inkml:brushProperty name="width" value="0.05" units="cm"/>
      <inkml:brushProperty name="height" value="0.05" units="cm"/>
      <inkml:brushProperty name="color" value="#FF0066"/>
      <inkml:brushProperty name="ignorePressure" value="1"/>
    </inkml:brush>
  </inkml:definitions>
  <inkml:trace contextRef="#ctx0" brushRef="#br0">0 0,'0'9,"0"7,0 10,0 4,0-2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5-22T18:18:07.727"/>
    </inkml:context>
    <inkml:brush xml:id="br0">
      <inkml:brushProperty name="width" value="0.05" units="cm"/>
      <inkml:brushProperty name="height" value="0.05" units="cm"/>
      <inkml:brushProperty name="color" value="#FF0066"/>
      <inkml:brushProperty name="ignorePressure" value="1"/>
    </inkml:brush>
  </inkml:definitions>
  <inkml:trace contextRef="#ctx0" brushRef="#br0">1 63,'0'-5,"0"-9,0-8,0 1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5-22T18:18:36.966"/>
    </inkml:context>
    <inkml:brush xml:id="br0">
      <inkml:brushProperty name="width" value="0.05" units="cm"/>
      <inkml:brushProperty name="height" value="0.05" units="cm"/>
      <inkml:brushProperty name="color" value="#FF0066"/>
      <inkml:brushProperty name="ignorePressure" value="1"/>
    </inkml:brush>
  </inkml:definitions>
  <inkml:trace contextRef="#ctx0" brushRef="#br0">1 130,'0'-4,"0"-7,4 0,2-3,-1-4,5-4,3 3,5 4,-1 5,-3 4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5-22T18:18:42.099"/>
    </inkml:context>
    <inkml:brush xml:id="br0">
      <inkml:brushProperty name="width" value="0.05" units="cm"/>
      <inkml:brushProperty name="height" value="0.05" units="cm"/>
      <inkml:brushProperty name="color" value="#FF0066"/>
      <inkml:brushProperty name="ignorePressure" value="1"/>
    </inkml:brush>
  </inkml:definitions>
  <inkml:trace contextRef="#ctx0" brushRef="#br0">1 0,'4'0,"7"0,5 0,4 0,-1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5-22T18:19:03.025"/>
    </inkml:context>
    <inkml:brush xml:id="br0">
      <inkml:brushProperty name="width" value="0.025" units="cm"/>
      <inkml:brushProperty name="height" value="0.025" units="cm"/>
      <inkml:brushProperty name="color" value="#004F8B"/>
      <inkml:brushProperty name="ignorePressure" value="1"/>
    </inkml:brush>
  </inkml:definitions>
  <inkml:trace contextRef="#ctx0" brushRef="#br0">0 1,'5'0,"5"4,6 6,0 6,1 1,3 0,2 3,2 2,1 2,-3-3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5-22T18:19:06.558"/>
    </inkml:context>
    <inkml:brush xml:id="br0">
      <inkml:brushProperty name="width" value="0.025" units="cm"/>
      <inkml:brushProperty name="height" value="0.025" units="cm"/>
      <inkml:brushProperty name="color" value="#004F8B"/>
      <inkml:brushProperty name="ignorePressure" value="1"/>
    </inkml:brush>
  </inkml:definitions>
  <inkml:trace contextRef="#ctx0" brushRef="#br0">267 1,'-4'0,"-6"0,-6 4,-5 2,2 4,-1 9,4 6,3 3,-8 1,-1 1,4-2,-1 0,4 0,-4 7,0 3,4-5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5-22T18:21:27.228"/>
    </inkml:context>
    <inkml:brush xml:id="br0">
      <inkml:brushProperty name="width" value="0.05" units="cm"/>
      <inkml:brushProperty name="height" value="0.05" units="cm"/>
      <inkml:brushProperty name="color" value="#FF0066"/>
      <inkml:brushProperty name="ignorePressure" value="1"/>
    </inkml:brush>
  </inkml:definitions>
  <inkml:trace contextRef="#ctx0" brushRef="#br0">1 1,'4'0,"6"4,6 3,5-2,-2 4,-4 1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5-22T18:21:30.361"/>
    </inkml:context>
    <inkml:brush xml:id="br0">
      <inkml:brushProperty name="width" value="0.05" units="cm"/>
      <inkml:brushProperty name="height" value="0.05" units="cm"/>
      <inkml:brushProperty name="color" value="#FF0066"/>
      <inkml:brushProperty name="ignorePressure" value="1"/>
    </inkml:brush>
  </inkml:definitions>
  <inkml:trace contextRef="#ctx0" brushRef="#br0">1 1,'4'0,"6"0,1 4,-1 6,-2 1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5-22T18:21:34.193"/>
    </inkml:context>
    <inkml:brush xml:id="br0">
      <inkml:brushProperty name="width" value="0.05" units="cm"/>
      <inkml:brushProperty name="height" value="0.05" units="cm"/>
      <inkml:brushProperty name="color" value="#FF0066"/>
      <inkml:brushProperty name="ignorePressure" value="1"/>
    </inkml:brush>
  </inkml:definitions>
  <inkml:trace contextRef="#ctx0" brushRef="#br0">1 0,'0'5,"0"5,0 6,0 4,0 3,0 3,0 0,0 1,0-4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5-22T18:21:59.999"/>
    </inkml:context>
    <inkml:brush xml:id="br0">
      <inkml:brushProperty name="width" value="0.05" units="cm"/>
      <inkml:brushProperty name="height" value="0.05" units="cm"/>
      <inkml:brushProperty name="color" value="#FF0066"/>
      <inkml:brushProperty name="ignorePressure" value="1"/>
    </inkml:brush>
  </inkml:definitions>
  <inkml:trace contextRef="#ctx0" brushRef="#br0">0 1,'0'4,"0"7,0 4,0 5,0 4,0 2,0 0,0 6,0 1,0-1,0-1,0 8,0 0,0-5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5-22T18:22:03.565"/>
    </inkml:context>
    <inkml:brush xml:id="br0">
      <inkml:brushProperty name="width" value="0.05" units="cm"/>
      <inkml:brushProperty name="height" value="0.05" units="cm"/>
      <inkml:brushProperty name="color" value="#FF0066"/>
      <inkml:brushProperty name="ignorePressure" value="1"/>
    </inkml:brush>
  </inkml:definitions>
  <inkml:trace contextRef="#ctx0" brushRef="#br0">0 28,'0'-5,"9"0,7-1,9 1,6 2,2 1,-1 1,3 1,0 0,-6 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5-22T18:22:06.467"/>
    </inkml:context>
    <inkml:brush xml:id="br0">
      <inkml:brushProperty name="width" value="0.05" units="cm"/>
      <inkml:brushProperty name="height" value="0.05" units="cm"/>
      <inkml:brushProperty name="color" value="#FF0066"/>
      <inkml:brushProperty name="ignorePressure" value="1"/>
    </inkml:brush>
  </inkml:definitions>
  <inkml:trace contextRef="#ctx0" brushRef="#br0">0 0,'5'0,"5"0,10 0,7 0,2 0,-4 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5-22T18:22:14.112"/>
    </inkml:context>
    <inkml:brush xml:id="br0">
      <inkml:brushProperty name="width" value="0.025" units="cm"/>
      <inkml:brushProperty name="height" value="0.025" units="cm"/>
      <inkml:brushProperty name="color" value="#004F8B"/>
      <inkml:brushProperty name="ignorePressure" value="1"/>
    </inkml:brush>
  </inkml:definitions>
  <inkml:trace contextRef="#ctx0" brushRef="#br0">0 0,'5'0,"5"0,6 0,4 0,3 0,3 0,1 0,0 0,0 0,-1 0,1 0,0 5,-1 5,-5 2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5-22T18:22:27.575"/>
    </inkml:context>
    <inkml:brush xml:id="br0">
      <inkml:brushProperty name="width" value="0.025" units="cm"/>
      <inkml:brushProperty name="height" value="0.025" units="cm"/>
      <inkml:brushProperty name="color" value="#004F8B"/>
      <inkml:brushProperty name="ignorePressure" value="1"/>
    </inkml:brush>
  </inkml:definitions>
  <inkml:trace contextRef="#ctx0" brushRef="#br0">71 0,'0'5,"0"5,0 6,-5 8,-5 6,-6-4,-5 0,2-6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5-22T18:22:31.824"/>
    </inkml:context>
    <inkml:brush xml:id="br0">
      <inkml:brushProperty name="width" value="0.025" units="cm"/>
      <inkml:brushProperty name="height" value="0.025" units="cm"/>
      <inkml:brushProperty name="color" value="#004F8B"/>
      <inkml:brushProperty name="ignorePressure" value="1"/>
    </inkml:brush>
  </inkml:definitions>
  <inkml:trace contextRef="#ctx0" brushRef="#br0">150 0,'0'5,"0"5,0 6,-5 4,-5-1,-6-3,-4-5,-3-5,-3-2,0-3,3-1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5-22T18:23:26.072"/>
    </inkml:context>
    <inkml:brush xml:id="br0">
      <inkml:brushProperty name="width" value="0.025" units="cm"/>
      <inkml:brushProperty name="height" value="0.025" units="cm"/>
      <inkml:brushProperty name="color" value="#004F8B"/>
      <inkml:brushProperty name="ignorePressure" value="1"/>
    </inkml:brush>
  </inkml:definitions>
  <inkml:trace contextRef="#ctx0" brushRef="#br0">0 13,'5'-5,"5"-1,2 5,-2 7,-2 6,-3 7,-2 3,-1 3,-2 2,0 0,0 0,-1 1,1-2,-1 1,1-1,0 0,0-4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5-22T18:22:20.711"/>
    </inkml:context>
    <inkml:brush xml:id="br0">
      <inkml:brushProperty name="width" value="0.025" units="cm"/>
      <inkml:brushProperty name="height" value="0.025" units="cm"/>
      <inkml:brushProperty name="color" value="#004F8B"/>
      <inkml:brushProperty name="ignorePressure" value="1"/>
    </inkml:brush>
  </inkml:definitions>
  <inkml:trace contextRef="#ctx0" brushRef="#br0">1 0,'4'0,"2"4,-1 7,0 4,-2 5,-1 4,-1 2,-1 0,0 1,0 0,0 0,0-5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5-22T18:22:22.728"/>
    </inkml:context>
    <inkml:brush xml:id="br0">
      <inkml:brushProperty name="width" value="0.025" units="cm"/>
      <inkml:brushProperty name="height" value="0.025" units="cm"/>
      <inkml:brushProperty name="color" value="#004F8B"/>
      <inkml:brushProperty name="ignorePressure" value="1"/>
    </inkml:brush>
  </inkml:definitions>
  <inkml:trace contextRef="#ctx0" brushRef="#br0">1 1,'0'4,"0"6,0 6,0 4,0 4,0 1,0 2,0 0,0 0,0 0,0-1,0 1,0-5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5-22T18:23:29.488"/>
    </inkml:context>
    <inkml:brush xml:id="br0">
      <inkml:brushProperty name="width" value="0.025" units="cm"/>
      <inkml:brushProperty name="height" value="0.025" units="cm"/>
      <inkml:brushProperty name="color" value="#004F8B"/>
      <inkml:brushProperty name="ignorePressure" value="1"/>
    </inkml:brush>
  </inkml:definitions>
  <inkml:trace contextRef="#ctx0" brushRef="#br0">0 149,'4'0,"2"-5,0-5,3-2,4-3,0-7,3-5,2-2,-1 9,-5 11,-3 12,-3 10,1 7,0 5,-1 2,2-3,0-1,-1-5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5-22T18:23:34.536"/>
    </inkml:context>
    <inkml:brush xml:id="br0">
      <inkml:brushProperty name="width" value="0.025" units="cm"/>
      <inkml:brushProperty name="height" value="0.025" units="cm"/>
      <inkml:brushProperty name="color" value="#004F8B"/>
      <inkml:brushProperty name="ignorePressure" value="1"/>
    </inkml:brush>
  </inkml:definitions>
  <inkml:trace contextRef="#ctx0" brushRef="#br0">1 18,'0'-1,"1"0,0 0,0 0,0 0,0 0,0 0,0 0,0 0,0 0,0 1,0-1,0 0,0 1,0-1,1 1,-1-1,0 1,0 0,1-1,-1 1,0 0,3 0,-1-1,6 0,0 1,0-1,0 2,0-1,0 1,0 0,0 1,0 0,-1 0,1 1,-1 0,1 1,-1 0,0 0,0 1,-1 0,10 8,-15-12,-1 0,0 0,1 0,-1 1,0-1,0 0,0 1,0-1,0 0,0 1,-1 0,1-1,0 1,-1-1,1 1,-1 0,0-1,1 1,-1 0,0-1,0 1,0 0,0 0,-1 1,0 0,0 0,0-1,-1 1,1-1,-1 0,1 0,-1 1,0-1,0 0,0 0,0 0,0-1,-4 3,-7 4,0-1,0 0,-1-1,-19 5,20-7,-6 3,21-5,13-1,18 0,0-1,39-6,-42 0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5-22T18:24:53.493"/>
    </inkml:context>
    <inkml:brush xml:id="br0">
      <inkml:brushProperty name="width" value="0.05" units="cm"/>
      <inkml:brushProperty name="height" value="0.05" units="cm"/>
      <inkml:brushProperty name="color" value="#FF0066"/>
      <inkml:brushProperty name="ignorePressure" value="1"/>
    </inkml:brush>
  </inkml:definitions>
  <inkml:trace contextRef="#ctx0" brushRef="#br0">239 1,'-18'0,"-1"0,1 2,-21 3,31-3,1 0,-1 1,1-1,0 2,0-1,0 1,1 0,-1 0,1 1,-6 5,6-5,1 0,0 0,0 1,1 0,-1 0,1 0,1 0,-1 0,1 1,0-1,1 1,-3 7,2 2,1 0,0 0,1 0,2 23,-1 8,-1-30,1 0,0 0,1 0,1 0,5 17,-6-31,1 1,0-1,0 0,0 0,0 0,0-1,0 1,1-1,0 1,-1-1,1 0,0 1,0-2,0 1,0 0,0-1,1 1,-1-1,1 0,6 2,8 1,0-1,31 2,-43-5,-6 0,10 1,1 0,-1-1,0 0,0-1,12-2,-19 2,0 0,-1 0,1 0,0 0,-1 0,1-1,-1 1,1-1,-1 1,0-1,1 0,-1 0,0 0,0-1,-1 1,1 0,0-1,-1 1,1-1,-1 0,0 1,2-6,-2 5,0-1,0 1,0-1,0 0,0 0,-1 0,1 0,-1 1,0-1,0 0,-1 0,1 0,-1 0,0 1,0-1,0 0,-1 0,1 1,-1-1,0 1,1 0,-2-1,1 1,0 0,-6-5,3 4,-1 0,1 0,-1 1,0-1,-1 1,1 1,0-1,-1 1,1 0,-1 1,0-1,1 1,-1 1,-7-1,10 1,-35-3,38 3,0 0,0 0,1 0,-1 0,0 0,1 0,-1 0,0 0,1-1,-1 1,0 0,1 0,-1 0,0-1,1 1,-1 0,1-1,-1 1,1-1,-1 1,1-1,-1 1,1-1,-1 1,1-1,-1 1,1-1,0 0,-1 1,1-1,0 1,0-1,-1 0,1 1,0-1,0 0,0 1,0-1,0 0,0 0,0 1,0-1,0 0,1 0,0-1,0 1,0-1,0 1,1 0,-1-1,0 1,1 0,0 0,-1 0,1 0,-1 0,1 1,0-1,0 0,-1 1,1-1,3 0,34-4,-34 5,19-2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41B3389-59BF-4E7C-A251-2542BDE969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7876F2D-9711-40F1-87D7-176316C4E7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419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ABCF2B2-852C-4EB7-8AFC-A1027D177C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01C35-7E77-44BA-885E-2A6FC828E546}" type="datetimeFigureOut">
              <a:rPr lang="es-419" smtClean="0"/>
              <a:t>23/5/2021</a:t>
            </a:fld>
            <a:endParaRPr lang="es-419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EFD9D4B-9A44-4BD6-BEF6-5138DE26CD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D08E858-129D-4D2B-AB77-989AFB8EA8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5BCBF-479B-413C-9B37-F1906C351847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0996042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B0AEDE-F92D-4833-9FC6-74EB5EFD93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44C4910-DCB1-49B8-A9AE-F10DC6131C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4F1C5C4-D59A-403A-BFBE-EACA69891D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01C35-7E77-44BA-885E-2A6FC828E546}" type="datetimeFigureOut">
              <a:rPr lang="es-419" smtClean="0"/>
              <a:t>23/5/2021</a:t>
            </a:fld>
            <a:endParaRPr lang="es-419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6832FA5-D859-41E1-A3C4-E5FDA1FB7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36144D1-99BD-4B50-A2AB-4134CCBD8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5BCBF-479B-413C-9B37-F1906C351847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3692544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3FC7CB-B2F2-4252-951A-6B84F36D12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45DF96C-D9F7-41CD-9B4F-DAEBE31C83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86009B1-DC84-41D2-A398-B00E3AE5EE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01C35-7E77-44BA-885E-2A6FC828E546}" type="datetimeFigureOut">
              <a:rPr lang="es-419" smtClean="0"/>
              <a:t>23/5/2021</a:t>
            </a:fld>
            <a:endParaRPr lang="es-419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23A4BD3-7F95-42B8-BE6E-2A59723257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DDC7BC1-79DD-463B-9A13-F6DC229BF0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5BCBF-479B-413C-9B37-F1906C351847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3171060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312737-1ECD-4520-87A5-973C5C70D6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C41483F-E966-4B19-A43A-71644212E8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D5A0FF5-4302-432B-9C24-24B743BBCF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FA9D700-FF1F-4A13-8EF0-3BC83DBDE6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01C35-7E77-44BA-885E-2A6FC828E546}" type="datetimeFigureOut">
              <a:rPr lang="es-419" smtClean="0"/>
              <a:t>23/5/2021</a:t>
            </a:fld>
            <a:endParaRPr lang="es-419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C0386A6-1CB2-4467-A26D-F805EB43DD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4C03E58-69E0-4623-9DB3-D966FF4FFA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5BCBF-479B-413C-9B37-F1906C351847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544431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7F7E6C-96C9-41A4-91BA-CAE165D740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A3462C2-2998-4511-BC3E-DB89429D8B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22042CF-D750-4081-8848-00E5F6CB56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C6620438-4427-40EB-B4C9-8885FA2D05F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488CEC23-4F70-4016-B038-FA68AA49DD8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018BD0D3-8D8B-44C1-BA71-0741602CF5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01C35-7E77-44BA-885E-2A6FC828E546}" type="datetimeFigureOut">
              <a:rPr lang="es-419" smtClean="0"/>
              <a:t>23/5/2021</a:t>
            </a:fld>
            <a:endParaRPr lang="es-419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D15CC548-4CE4-440B-A429-5D3816E236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2030890-FF99-4AD6-AE1E-162CA8EEE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5BCBF-479B-413C-9B37-F1906C351847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9746358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78D344-D6A8-471D-B279-92D0C583C5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63B836C-3D16-4C61-AFDB-397621F00F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01C35-7E77-44BA-885E-2A6FC828E546}" type="datetimeFigureOut">
              <a:rPr lang="es-419" smtClean="0"/>
              <a:t>23/5/2021</a:t>
            </a:fld>
            <a:endParaRPr lang="es-419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E580022-486E-46E4-94BE-F5A93B929B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AB9911E3-763C-4BE4-8CD4-8E968E8DC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5BCBF-479B-413C-9B37-F1906C351847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8834610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04785AC-0AD9-41BE-BB16-68FACE0283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01C35-7E77-44BA-885E-2A6FC828E546}" type="datetimeFigureOut">
              <a:rPr lang="es-419" smtClean="0"/>
              <a:t>23/5/2021</a:t>
            </a:fld>
            <a:endParaRPr lang="es-419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2F6849F-67BB-41C4-B432-21125B56BE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41B8A55-3638-49FC-ADDE-135C2282A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5BCBF-479B-413C-9B37-F1906C351847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574329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375625-869C-4003-ADEB-FE45C8250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501F040-4098-43C1-A634-29ED8EB933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ACD3539-65D0-49D1-9291-AF9D6DA1A6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823C211-1A05-491A-8089-E5F2EFD6FA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01C35-7E77-44BA-885E-2A6FC828E546}" type="datetimeFigureOut">
              <a:rPr lang="es-419" smtClean="0"/>
              <a:t>23/5/2021</a:t>
            </a:fld>
            <a:endParaRPr lang="es-419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EA83279-B2D2-44DB-BAF0-0D68D41EA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4203BB5-66CC-48F9-8AB4-106FA6616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5BCBF-479B-413C-9B37-F1906C351847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976457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E19ACF-7B4B-4BEF-9D5B-F09A39591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0258095-7A6F-455F-83AB-3B4F5ACC31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419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3B1AAF2-DD74-4212-AE77-1F981A770D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ECC18B0-4D1D-412A-B92A-9E25204B2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01C35-7E77-44BA-885E-2A6FC828E546}" type="datetimeFigureOut">
              <a:rPr lang="es-419" smtClean="0"/>
              <a:t>23/5/2021</a:t>
            </a:fld>
            <a:endParaRPr lang="es-419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50911AE-1314-46C3-A502-6BC5D9A954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CD8B834-6939-40AA-AF72-42B99C5D6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5BCBF-479B-413C-9B37-F1906C351847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5571635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5E3405-DD12-46C2-8266-00FB2E0B8D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AB20C0C-2593-4332-9733-438ABF9BD1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B25296F-20A8-4A4C-AD64-02151945A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01C35-7E77-44BA-885E-2A6FC828E546}" type="datetimeFigureOut">
              <a:rPr lang="es-419" smtClean="0"/>
              <a:t>23/5/2021</a:t>
            </a:fld>
            <a:endParaRPr lang="es-419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0C88CA5-BB0D-46A4-81FA-949BBAC7CF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E60F827-2329-4004-8543-B07DF1FAB8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5BCBF-479B-413C-9B37-F1906C351847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7318163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AA123D5-4719-4231-840F-71AA90EE63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4719AA6-99EF-463F-8E79-06FC0694E9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B90EC89-DBDE-4D7C-85BE-882366B210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01C35-7E77-44BA-885E-2A6FC828E546}" type="datetimeFigureOut">
              <a:rPr lang="es-419" smtClean="0"/>
              <a:t>23/5/2021</a:t>
            </a:fld>
            <a:endParaRPr lang="es-419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48DF8E3-CA1F-4207-B01A-07941D28E9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C3E1887-53D0-4710-A632-5F8AC35D0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5BCBF-479B-413C-9B37-F1906C351847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4381610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2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E217E48E-C521-4753-A825-05DCF60505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EC0740E-9C28-4249-A42B-EFC1B60894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82B033B-E96B-4BFB-8A99-D87A726894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601C35-7E77-44BA-885E-2A6FC828E546}" type="datetimeFigureOut">
              <a:rPr lang="es-419" smtClean="0"/>
              <a:t>23/5/2021</a:t>
            </a:fld>
            <a:endParaRPr lang="es-419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4A0AE37-5C0D-474C-B798-4AA6F4B480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419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97FA88D-E246-41B1-8020-E7F8393779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A5BCBF-479B-413C-9B37-F1906C351847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273527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419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emf"/></Relationships>
</file>

<file path=ppt/slides/_rels/slide7.xml.rels><?xml version="1.0" encoding="UTF-8" standalone="yes"?>
<Relationships xmlns="http://schemas.openxmlformats.org/package/2006/relationships"><Relationship Id="rId26" Type="http://schemas.openxmlformats.org/officeDocument/2006/relationships/image" Target="../media/image24.png"/><Relationship Id="rId21" Type="http://schemas.openxmlformats.org/officeDocument/2006/relationships/customXml" Target="../ink/ink9.xml"/><Relationship Id="rId42" Type="http://schemas.openxmlformats.org/officeDocument/2006/relationships/image" Target="../media/image32.png"/><Relationship Id="rId47" Type="http://schemas.openxmlformats.org/officeDocument/2006/relationships/customXml" Target="../ink/ink22.xml"/><Relationship Id="rId63" Type="http://schemas.openxmlformats.org/officeDocument/2006/relationships/customXml" Target="../ink/ink30.xml"/><Relationship Id="rId68" Type="http://schemas.openxmlformats.org/officeDocument/2006/relationships/image" Target="../media/image45.png"/><Relationship Id="rId84" Type="http://schemas.openxmlformats.org/officeDocument/2006/relationships/image" Target="../media/image53.png"/><Relationship Id="rId89" Type="http://schemas.openxmlformats.org/officeDocument/2006/relationships/customXml" Target="../ink/ink43.xml"/><Relationship Id="rId7" Type="http://schemas.openxmlformats.org/officeDocument/2006/relationships/customXml" Target="../ink/ink2.xml"/><Relationship Id="rId71" Type="http://schemas.openxmlformats.org/officeDocument/2006/relationships/customXml" Target="../ink/ink34.xml"/><Relationship Id="rId92" Type="http://schemas.openxmlformats.org/officeDocument/2006/relationships/image" Target="../media/image57.png"/><Relationship Id="rId2" Type="http://schemas.openxmlformats.org/officeDocument/2006/relationships/image" Target="../media/image11.emf"/><Relationship Id="rId16" Type="http://schemas.openxmlformats.org/officeDocument/2006/relationships/image" Target="../media/image19.png"/><Relationship Id="rId29" Type="http://schemas.openxmlformats.org/officeDocument/2006/relationships/customXml" Target="../ink/ink13.xml"/><Relationship Id="rId11" Type="http://schemas.openxmlformats.org/officeDocument/2006/relationships/customXml" Target="../ink/ink4.xml"/><Relationship Id="rId24" Type="http://schemas.openxmlformats.org/officeDocument/2006/relationships/image" Target="../media/image23.png"/><Relationship Id="rId32" Type="http://schemas.openxmlformats.org/officeDocument/2006/relationships/image" Target="../media/image27.png"/><Relationship Id="rId37" Type="http://schemas.openxmlformats.org/officeDocument/2006/relationships/customXml" Target="../ink/ink17.xml"/><Relationship Id="rId40" Type="http://schemas.openxmlformats.org/officeDocument/2006/relationships/image" Target="../media/image31.png"/><Relationship Id="rId45" Type="http://schemas.openxmlformats.org/officeDocument/2006/relationships/customXml" Target="../ink/ink21.xml"/><Relationship Id="rId53" Type="http://schemas.openxmlformats.org/officeDocument/2006/relationships/customXml" Target="../ink/ink25.xml"/><Relationship Id="rId58" Type="http://schemas.openxmlformats.org/officeDocument/2006/relationships/image" Target="../media/image40.png"/><Relationship Id="rId66" Type="http://schemas.openxmlformats.org/officeDocument/2006/relationships/image" Target="../media/image44.png"/><Relationship Id="rId74" Type="http://schemas.openxmlformats.org/officeDocument/2006/relationships/image" Target="../media/image48.png"/><Relationship Id="rId79" Type="http://schemas.openxmlformats.org/officeDocument/2006/relationships/customXml" Target="../ink/ink38.xml"/><Relationship Id="rId87" Type="http://schemas.openxmlformats.org/officeDocument/2006/relationships/customXml" Target="../ink/ink42.xml"/><Relationship Id="rId102" Type="http://schemas.openxmlformats.org/officeDocument/2006/relationships/image" Target="../media/image62.png"/><Relationship Id="rId5" Type="http://schemas.openxmlformats.org/officeDocument/2006/relationships/customXml" Target="../ink/ink1.xml"/><Relationship Id="rId61" Type="http://schemas.openxmlformats.org/officeDocument/2006/relationships/customXml" Target="../ink/ink29.xml"/><Relationship Id="rId82" Type="http://schemas.openxmlformats.org/officeDocument/2006/relationships/image" Target="../media/image52.png"/><Relationship Id="rId90" Type="http://schemas.openxmlformats.org/officeDocument/2006/relationships/image" Target="../media/image56.png"/><Relationship Id="rId95" Type="http://schemas.openxmlformats.org/officeDocument/2006/relationships/customXml" Target="../ink/ink46.xml"/><Relationship Id="rId19" Type="http://schemas.openxmlformats.org/officeDocument/2006/relationships/customXml" Target="../ink/ink8.xml"/><Relationship Id="rId14" Type="http://schemas.openxmlformats.org/officeDocument/2006/relationships/image" Target="../media/image18.png"/><Relationship Id="rId22" Type="http://schemas.openxmlformats.org/officeDocument/2006/relationships/image" Target="../media/image22.png"/><Relationship Id="rId27" Type="http://schemas.openxmlformats.org/officeDocument/2006/relationships/customXml" Target="../ink/ink12.xml"/><Relationship Id="rId30" Type="http://schemas.openxmlformats.org/officeDocument/2006/relationships/image" Target="../media/image26.png"/><Relationship Id="rId35" Type="http://schemas.openxmlformats.org/officeDocument/2006/relationships/customXml" Target="../ink/ink16.xml"/><Relationship Id="rId43" Type="http://schemas.openxmlformats.org/officeDocument/2006/relationships/customXml" Target="../ink/ink20.xml"/><Relationship Id="rId48" Type="http://schemas.openxmlformats.org/officeDocument/2006/relationships/image" Target="../media/image35.png"/><Relationship Id="rId56" Type="http://schemas.openxmlformats.org/officeDocument/2006/relationships/image" Target="../media/image39.png"/><Relationship Id="rId64" Type="http://schemas.openxmlformats.org/officeDocument/2006/relationships/image" Target="../media/image43.png"/><Relationship Id="rId69" Type="http://schemas.openxmlformats.org/officeDocument/2006/relationships/customXml" Target="../ink/ink33.xml"/><Relationship Id="rId77" Type="http://schemas.openxmlformats.org/officeDocument/2006/relationships/customXml" Target="../ink/ink37.xml"/><Relationship Id="rId100" Type="http://schemas.openxmlformats.org/officeDocument/2006/relationships/image" Target="../media/image61.png"/><Relationship Id="rId105" Type="http://schemas.openxmlformats.org/officeDocument/2006/relationships/customXml" Target="../ink/ink51.xml"/><Relationship Id="rId8" Type="http://schemas.openxmlformats.org/officeDocument/2006/relationships/image" Target="../media/image15.png"/><Relationship Id="rId51" Type="http://schemas.openxmlformats.org/officeDocument/2006/relationships/customXml" Target="../ink/ink24.xml"/><Relationship Id="rId72" Type="http://schemas.openxmlformats.org/officeDocument/2006/relationships/image" Target="../media/image47.png"/><Relationship Id="rId80" Type="http://schemas.openxmlformats.org/officeDocument/2006/relationships/image" Target="../media/image51.png"/><Relationship Id="rId85" Type="http://schemas.openxmlformats.org/officeDocument/2006/relationships/customXml" Target="../ink/ink41.xml"/><Relationship Id="rId93" Type="http://schemas.openxmlformats.org/officeDocument/2006/relationships/customXml" Target="../ink/ink45.xml"/><Relationship Id="rId98" Type="http://schemas.openxmlformats.org/officeDocument/2006/relationships/image" Target="../media/image60.png"/><Relationship Id="rId3" Type="http://schemas.openxmlformats.org/officeDocument/2006/relationships/image" Target="../media/image12.emf"/><Relationship Id="rId12" Type="http://schemas.openxmlformats.org/officeDocument/2006/relationships/image" Target="../media/image17.png"/><Relationship Id="rId17" Type="http://schemas.openxmlformats.org/officeDocument/2006/relationships/customXml" Target="../ink/ink7.xml"/><Relationship Id="rId25" Type="http://schemas.openxmlformats.org/officeDocument/2006/relationships/customXml" Target="../ink/ink11.xml"/><Relationship Id="rId33" Type="http://schemas.openxmlformats.org/officeDocument/2006/relationships/customXml" Target="../ink/ink15.xml"/><Relationship Id="rId38" Type="http://schemas.openxmlformats.org/officeDocument/2006/relationships/image" Target="../media/image30.png"/><Relationship Id="rId46" Type="http://schemas.openxmlformats.org/officeDocument/2006/relationships/image" Target="../media/image34.png"/><Relationship Id="rId59" Type="http://schemas.openxmlformats.org/officeDocument/2006/relationships/customXml" Target="../ink/ink28.xml"/><Relationship Id="rId67" Type="http://schemas.openxmlformats.org/officeDocument/2006/relationships/customXml" Target="../ink/ink32.xml"/><Relationship Id="rId103" Type="http://schemas.openxmlformats.org/officeDocument/2006/relationships/customXml" Target="../ink/ink50.xml"/><Relationship Id="rId20" Type="http://schemas.openxmlformats.org/officeDocument/2006/relationships/image" Target="../media/image21.png"/><Relationship Id="rId41" Type="http://schemas.openxmlformats.org/officeDocument/2006/relationships/customXml" Target="../ink/ink19.xml"/><Relationship Id="rId54" Type="http://schemas.openxmlformats.org/officeDocument/2006/relationships/image" Target="../media/image38.png"/><Relationship Id="rId62" Type="http://schemas.openxmlformats.org/officeDocument/2006/relationships/image" Target="../media/image42.png"/><Relationship Id="rId70" Type="http://schemas.openxmlformats.org/officeDocument/2006/relationships/image" Target="../media/image46.png"/><Relationship Id="rId75" Type="http://schemas.openxmlformats.org/officeDocument/2006/relationships/customXml" Target="../ink/ink36.xml"/><Relationship Id="rId83" Type="http://schemas.openxmlformats.org/officeDocument/2006/relationships/customXml" Target="../ink/ink40.xml"/><Relationship Id="rId88" Type="http://schemas.openxmlformats.org/officeDocument/2006/relationships/image" Target="../media/image55.png"/><Relationship Id="rId91" Type="http://schemas.openxmlformats.org/officeDocument/2006/relationships/customXml" Target="../ink/ink44.xml"/><Relationship Id="rId96" Type="http://schemas.openxmlformats.org/officeDocument/2006/relationships/image" Target="../media/image5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5" Type="http://schemas.openxmlformats.org/officeDocument/2006/relationships/customXml" Target="../ink/ink6.xml"/><Relationship Id="rId23" Type="http://schemas.openxmlformats.org/officeDocument/2006/relationships/customXml" Target="../ink/ink10.xml"/><Relationship Id="rId28" Type="http://schemas.openxmlformats.org/officeDocument/2006/relationships/image" Target="../media/image25.png"/><Relationship Id="rId36" Type="http://schemas.openxmlformats.org/officeDocument/2006/relationships/image" Target="../media/image29.png"/><Relationship Id="rId49" Type="http://schemas.openxmlformats.org/officeDocument/2006/relationships/customXml" Target="../ink/ink23.xml"/><Relationship Id="rId57" Type="http://schemas.openxmlformats.org/officeDocument/2006/relationships/customXml" Target="../ink/ink27.xml"/><Relationship Id="rId106" Type="http://schemas.openxmlformats.org/officeDocument/2006/relationships/image" Target="../media/image64.png"/><Relationship Id="rId10" Type="http://schemas.openxmlformats.org/officeDocument/2006/relationships/image" Target="../media/image16.png"/><Relationship Id="rId31" Type="http://schemas.openxmlformats.org/officeDocument/2006/relationships/customXml" Target="../ink/ink14.xml"/><Relationship Id="rId44" Type="http://schemas.openxmlformats.org/officeDocument/2006/relationships/image" Target="../media/image33.png"/><Relationship Id="rId52" Type="http://schemas.openxmlformats.org/officeDocument/2006/relationships/image" Target="../media/image37.png"/><Relationship Id="rId60" Type="http://schemas.openxmlformats.org/officeDocument/2006/relationships/image" Target="../media/image41.png"/><Relationship Id="rId65" Type="http://schemas.openxmlformats.org/officeDocument/2006/relationships/customXml" Target="../ink/ink31.xml"/><Relationship Id="rId73" Type="http://schemas.openxmlformats.org/officeDocument/2006/relationships/customXml" Target="../ink/ink35.xml"/><Relationship Id="rId78" Type="http://schemas.openxmlformats.org/officeDocument/2006/relationships/image" Target="../media/image50.png"/><Relationship Id="rId81" Type="http://schemas.openxmlformats.org/officeDocument/2006/relationships/customXml" Target="../ink/ink39.xml"/><Relationship Id="rId86" Type="http://schemas.openxmlformats.org/officeDocument/2006/relationships/image" Target="../media/image54.png"/><Relationship Id="rId94" Type="http://schemas.openxmlformats.org/officeDocument/2006/relationships/image" Target="../media/image58.png"/><Relationship Id="rId99" Type="http://schemas.openxmlformats.org/officeDocument/2006/relationships/customXml" Target="../ink/ink48.xml"/><Relationship Id="rId101" Type="http://schemas.openxmlformats.org/officeDocument/2006/relationships/customXml" Target="../ink/ink49.xml"/><Relationship Id="rId4" Type="http://schemas.openxmlformats.org/officeDocument/2006/relationships/image" Target="../media/image13.emf"/><Relationship Id="rId9" Type="http://schemas.openxmlformats.org/officeDocument/2006/relationships/customXml" Target="../ink/ink3.xml"/><Relationship Id="rId13" Type="http://schemas.openxmlformats.org/officeDocument/2006/relationships/customXml" Target="../ink/ink5.xml"/><Relationship Id="rId18" Type="http://schemas.openxmlformats.org/officeDocument/2006/relationships/image" Target="../media/image20.png"/><Relationship Id="rId39" Type="http://schemas.openxmlformats.org/officeDocument/2006/relationships/customXml" Target="../ink/ink18.xml"/><Relationship Id="rId34" Type="http://schemas.openxmlformats.org/officeDocument/2006/relationships/image" Target="../media/image28.png"/><Relationship Id="rId50" Type="http://schemas.openxmlformats.org/officeDocument/2006/relationships/image" Target="../media/image36.png"/><Relationship Id="rId55" Type="http://schemas.openxmlformats.org/officeDocument/2006/relationships/customXml" Target="../ink/ink26.xml"/><Relationship Id="rId76" Type="http://schemas.openxmlformats.org/officeDocument/2006/relationships/image" Target="../media/image49.png"/><Relationship Id="rId97" Type="http://schemas.openxmlformats.org/officeDocument/2006/relationships/customXml" Target="../ink/ink47.xml"/><Relationship Id="rId104" Type="http://schemas.openxmlformats.org/officeDocument/2006/relationships/image" Target="../media/image6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emf"/><Relationship Id="rId2" Type="http://schemas.openxmlformats.org/officeDocument/2006/relationships/image" Target="../media/image68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0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emf"/><Relationship Id="rId2" Type="http://schemas.openxmlformats.org/officeDocument/2006/relationships/image" Target="../media/image71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4.emf"/><Relationship Id="rId4" Type="http://schemas.openxmlformats.org/officeDocument/2006/relationships/image" Target="../media/image73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emf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emf"/><Relationship Id="rId2" Type="http://schemas.openxmlformats.org/officeDocument/2006/relationships/image" Target="../media/image80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2.e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056CE8-B6FC-4567-8452-9FD36F5FDB2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Guía de Problemas 5</a:t>
            </a:r>
            <a:endParaRPr lang="es-419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81B95F8-224A-435E-91A5-7265D228F9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/>
              <a:t>Profesor: Carlos Ruz Leiva</a:t>
            </a:r>
            <a:endParaRPr lang="es-419" dirty="0"/>
          </a:p>
        </p:txBody>
      </p:sp>
    </p:spTree>
    <p:extLst>
      <p:ext uri="{BB962C8B-B14F-4D97-AF65-F5344CB8AC3E}">
        <p14:creationId xmlns:p14="http://schemas.microsoft.com/office/powerpoint/2010/main" val="37170244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93CF450-4B15-4DB0-9983-F75473C27B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745" y="190297"/>
            <a:ext cx="9824002" cy="3891326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DD8E9EC4-3363-4113-B96A-9EAA140DF2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861" y="3429000"/>
            <a:ext cx="4389820" cy="3317935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AA7D7B1B-3AC2-4E9A-B43D-83B4F25969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7936" y="3779627"/>
            <a:ext cx="7426745" cy="2761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8188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1A6FBE5D-8167-46E4-81E3-32C7FB128C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558" y="267799"/>
            <a:ext cx="8648155" cy="6188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1523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E219B670-365A-4A35-ABD7-9E702A4551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907" y="284948"/>
            <a:ext cx="9970152" cy="2438587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A55AA560-00D1-4DD1-9EA9-40EC881FB3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805" y="1273875"/>
            <a:ext cx="9321281" cy="5376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2984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260B8387-B272-443E-9C4B-099ECAFD38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547" y="378269"/>
            <a:ext cx="11370906" cy="6101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7695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16ECE469-4E04-4011-B9D9-B7A3EEB6C5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097" y="244468"/>
            <a:ext cx="10303748" cy="24889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4CF97526-AA92-4600-B9B7-20C743866F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174" y="3029596"/>
            <a:ext cx="11286931" cy="3694196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C452695E-9778-442A-8DC9-0EECE4A7B4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1192" y="730327"/>
            <a:ext cx="2431211" cy="1910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7813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221F6BEC-A3BB-441A-9F17-DC0C29AFEE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845" y="222000"/>
            <a:ext cx="10029816" cy="2098411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A76C9325-983A-48D2-83E6-5E89B313F0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746" y="2320411"/>
            <a:ext cx="4666651" cy="4397629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8FEE79CC-5A92-4E90-A577-6F40E6C604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7753" y="2853453"/>
            <a:ext cx="4467423" cy="3528686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3" name="Entrada de lápiz 12">
                <a:extLst>
                  <a:ext uri="{FF2B5EF4-FFF2-40B4-BE49-F238E27FC236}">
                    <a16:creationId xmlns:a16="http://schemas.microsoft.com/office/drawing/2014/main" id="{65DDC09C-B5AE-481D-B821-C0198ED0F9C3}"/>
                  </a:ext>
                </a:extLst>
              </p14:cNvPr>
              <p14:cNvContentPartPr/>
              <p14:nvPr/>
            </p14:nvContentPartPr>
            <p14:xfrm>
              <a:off x="9889810" y="699531"/>
              <a:ext cx="81000" cy="360"/>
            </p14:xfrm>
          </p:contentPart>
        </mc:Choice>
        <mc:Fallback xmlns="">
          <p:pic>
            <p:nvPicPr>
              <p:cNvPr id="13" name="Entrada de lápiz 12">
                <a:extLst>
                  <a:ext uri="{FF2B5EF4-FFF2-40B4-BE49-F238E27FC236}">
                    <a16:creationId xmlns:a16="http://schemas.microsoft.com/office/drawing/2014/main" id="{65DDC09C-B5AE-481D-B821-C0198ED0F9C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880810" y="690531"/>
                <a:ext cx="9864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4" name="Entrada de lápiz 13">
                <a:extLst>
                  <a:ext uri="{FF2B5EF4-FFF2-40B4-BE49-F238E27FC236}">
                    <a16:creationId xmlns:a16="http://schemas.microsoft.com/office/drawing/2014/main" id="{01F5B8D5-F483-4E5F-B7D3-E2D6A40D05D7}"/>
                  </a:ext>
                </a:extLst>
              </p14:cNvPr>
              <p14:cNvContentPartPr/>
              <p14:nvPr/>
            </p14:nvContentPartPr>
            <p14:xfrm>
              <a:off x="9893410" y="634011"/>
              <a:ext cx="77040" cy="116640"/>
            </p14:xfrm>
          </p:contentPart>
        </mc:Choice>
        <mc:Fallback xmlns="">
          <p:pic>
            <p:nvPicPr>
              <p:cNvPr id="14" name="Entrada de lápiz 13">
                <a:extLst>
                  <a:ext uri="{FF2B5EF4-FFF2-40B4-BE49-F238E27FC236}">
                    <a16:creationId xmlns:a16="http://schemas.microsoft.com/office/drawing/2014/main" id="{01F5B8D5-F483-4E5F-B7D3-E2D6A40D05D7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884410" y="625039"/>
                <a:ext cx="94680" cy="13422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6" name="Entrada de lápiz 15">
                <a:extLst>
                  <a:ext uri="{FF2B5EF4-FFF2-40B4-BE49-F238E27FC236}">
                    <a16:creationId xmlns:a16="http://schemas.microsoft.com/office/drawing/2014/main" id="{7BD6E474-6BEC-4A66-8D59-F03002EFA41E}"/>
                  </a:ext>
                </a:extLst>
              </p14:cNvPr>
              <p14:cNvContentPartPr/>
              <p14:nvPr/>
            </p14:nvContentPartPr>
            <p14:xfrm>
              <a:off x="9647530" y="531771"/>
              <a:ext cx="15480" cy="115200"/>
            </p14:xfrm>
          </p:contentPart>
        </mc:Choice>
        <mc:Fallback xmlns="">
          <p:pic>
            <p:nvPicPr>
              <p:cNvPr id="16" name="Entrada de lápiz 15">
                <a:extLst>
                  <a:ext uri="{FF2B5EF4-FFF2-40B4-BE49-F238E27FC236}">
                    <a16:creationId xmlns:a16="http://schemas.microsoft.com/office/drawing/2014/main" id="{7BD6E474-6BEC-4A66-8D59-F03002EFA41E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638530" y="522771"/>
                <a:ext cx="33120" cy="132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7" name="Entrada de lápiz 16">
                <a:extLst>
                  <a:ext uri="{FF2B5EF4-FFF2-40B4-BE49-F238E27FC236}">
                    <a16:creationId xmlns:a16="http://schemas.microsoft.com/office/drawing/2014/main" id="{FB95C0B7-E79F-4726-B6D8-7A2E0ABA058D}"/>
                  </a:ext>
                </a:extLst>
              </p14:cNvPr>
              <p14:cNvContentPartPr/>
              <p14:nvPr/>
            </p14:nvContentPartPr>
            <p14:xfrm>
              <a:off x="9619090" y="474531"/>
              <a:ext cx="115200" cy="153000"/>
            </p14:xfrm>
          </p:contentPart>
        </mc:Choice>
        <mc:Fallback xmlns="">
          <p:pic>
            <p:nvPicPr>
              <p:cNvPr id="17" name="Entrada de lápiz 16">
                <a:extLst>
                  <a:ext uri="{FF2B5EF4-FFF2-40B4-BE49-F238E27FC236}">
                    <a16:creationId xmlns:a16="http://schemas.microsoft.com/office/drawing/2014/main" id="{FB95C0B7-E79F-4726-B6D8-7A2E0ABA058D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9610062" y="465531"/>
                <a:ext cx="132895" cy="170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9" name="Entrada de lápiz 18">
                <a:extLst>
                  <a:ext uri="{FF2B5EF4-FFF2-40B4-BE49-F238E27FC236}">
                    <a16:creationId xmlns:a16="http://schemas.microsoft.com/office/drawing/2014/main" id="{C13F148E-F44D-4E0C-9331-CD284762FD81}"/>
                  </a:ext>
                </a:extLst>
              </p14:cNvPr>
              <p14:cNvContentPartPr/>
              <p14:nvPr/>
            </p14:nvContentPartPr>
            <p14:xfrm>
              <a:off x="9526210" y="1203171"/>
              <a:ext cx="690120" cy="37800"/>
            </p14:xfrm>
          </p:contentPart>
        </mc:Choice>
        <mc:Fallback xmlns="">
          <p:pic>
            <p:nvPicPr>
              <p:cNvPr id="19" name="Entrada de lápiz 18">
                <a:extLst>
                  <a:ext uri="{FF2B5EF4-FFF2-40B4-BE49-F238E27FC236}">
                    <a16:creationId xmlns:a16="http://schemas.microsoft.com/office/drawing/2014/main" id="{C13F148E-F44D-4E0C-9331-CD284762FD81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9521890" y="1198809"/>
                <a:ext cx="698760" cy="4652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20" name="Entrada de lápiz 19">
                <a:extLst>
                  <a:ext uri="{FF2B5EF4-FFF2-40B4-BE49-F238E27FC236}">
                    <a16:creationId xmlns:a16="http://schemas.microsoft.com/office/drawing/2014/main" id="{8184F940-B14A-4C33-870B-74B3A399CDB9}"/>
                  </a:ext>
                </a:extLst>
              </p14:cNvPr>
              <p14:cNvContentPartPr/>
              <p14:nvPr/>
            </p14:nvContentPartPr>
            <p14:xfrm>
              <a:off x="10048570" y="699531"/>
              <a:ext cx="270000" cy="360"/>
            </p14:xfrm>
          </p:contentPart>
        </mc:Choice>
        <mc:Fallback xmlns="">
          <p:pic>
            <p:nvPicPr>
              <p:cNvPr id="20" name="Entrada de lápiz 19">
                <a:extLst>
                  <a:ext uri="{FF2B5EF4-FFF2-40B4-BE49-F238E27FC236}">
                    <a16:creationId xmlns:a16="http://schemas.microsoft.com/office/drawing/2014/main" id="{8184F940-B14A-4C33-870B-74B3A399CDB9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0044250" y="695211"/>
                <a:ext cx="278640" cy="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22" name="Entrada de lápiz 21">
                <a:extLst>
                  <a:ext uri="{FF2B5EF4-FFF2-40B4-BE49-F238E27FC236}">
                    <a16:creationId xmlns:a16="http://schemas.microsoft.com/office/drawing/2014/main" id="{5010DA46-6EF6-4179-97B0-3DBDD4838D7B}"/>
                  </a:ext>
                </a:extLst>
              </p14:cNvPr>
              <p14:cNvContentPartPr/>
              <p14:nvPr/>
            </p14:nvContentPartPr>
            <p14:xfrm>
              <a:off x="10291210" y="886011"/>
              <a:ext cx="360" cy="167400"/>
            </p14:xfrm>
          </p:contentPart>
        </mc:Choice>
        <mc:Fallback xmlns="">
          <p:pic>
            <p:nvPicPr>
              <p:cNvPr id="22" name="Entrada de lápiz 21">
                <a:extLst>
                  <a:ext uri="{FF2B5EF4-FFF2-40B4-BE49-F238E27FC236}">
                    <a16:creationId xmlns:a16="http://schemas.microsoft.com/office/drawing/2014/main" id="{5010DA46-6EF6-4179-97B0-3DBDD4838D7B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10286890" y="881691"/>
                <a:ext cx="9000" cy="176040"/>
              </a:xfrm>
              <a:prstGeom prst="rect">
                <a:avLst/>
              </a:prstGeom>
            </p:spPr>
          </p:pic>
        </mc:Fallback>
      </mc:AlternateContent>
      <p:grpSp>
        <p:nvGrpSpPr>
          <p:cNvPr id="27" name="Grupo 26">
            <a:extLst>
              <a:ext uri="{FF2B5EF4-FFF2-40B4-BE49-F238E27FC236}">
                <a16:creationId xmlns:a16="http://schemas.microsoft.com/office/drawing/2014/main" id="{04F1C668-039D-4231-9BF0-93683BF2E5A3}"/>
              </a:ext>
            </a:extLst>
          </p:cNvPr>
          <p:cNvGrpSpPr/>
          <p:nvPr/>
        </p:nvGrpSpPr>
        <p:grpSpPr>
          <a:xfrm>
            <a:off x="10281850" y="886011"/>
            <a:ext cx="88200" cy="135360"/>
            <a:chOff x="10281850" y="886011"/>
            <a:chExt cx="88200" cy="135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23" name="Entrada de lápiz 22">
                  <a:extLst>
                    <a:ext uri="{FF2B5EF4-FFF2-40B4-BE49-F238E27FC236}">
                      <a16:creationId xmlns:a16="http://schemas.microsoft.com/office/drawing/2014/main" id="{B04388D9-DAED-4D02-BC18-A378E1F2A4E0}"/>
                    </a:ext>
                  </a:extLst>
                </p14:cNvPr>
                <p14:cNvContentPartPr/>
                <p14:nvPr/>
              </p14:nvContentPartPr>
              <p14:xfrm>
                <a:off x="10366090" y="886011"/>
                <a:ext cx="3960" cy="135360"/>
              </p14:xfrm>
            </p:contentPart>
          </mc:Choice>
          <mc:Fallback xmlns="">
            <p:pic>
              <p:nvPicPr>
                <p:cNvPr id="23" name="Entrada de lápiz 22">
                  <a:extLst>
                    <a:ext uri="{FF2B5EF4-FFF2-40B4-BE49-F238E27FC236}">
                      <a16:creationId xmlns:a16="http://schemas.microsoft.com/office/drawing/2014/main" id="{B04388D9-DAED-4D02-BC18-A378E1F2A4E0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10362130" y="881691"/>
                  <a:ext cx="11880" cy="14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24" name="Entrada de lápiz 23">
                  <a:extLst>
                    <a:ext uri="{FF2B5EF4-FFF2-40B4-BE49-F238E27FC236}">
                      <a16:creationId xmlns:a16="http://schemas.microsoft.com/office/drawing/2014/main" id="{216C5653-706D-40C2-AA33-7737F94822D3}"/>
                    </a:ext>
                  </a:extLst>
                </p14:cNvPr>
                <p14:cNvContentPartPr/>
                <p14:nvPr/>
              </p14:nvContentPartPr>
              <p14:xfrm>
                <a:off x="10281850" y="951171"/>
                <a:ext cx="43200" cy="360"/>
              </p14:xfrm>
            </p:contentPart>
          </mc:Choice>
          <mc:Fallback xmlns="">
            <p:pic>
              <p:nvPicPr>
                <p:cNvPr id="24" name="Entrada de lápiz 23">
                  <a:extLst>
                    <a:ext uri="{FF2B5EF4-FFF2-40B4-BE49-F238E27FC236}">
                      <a16:creationId xmlns:a16="http://schemas.microsoft.com/office/drawing/2014/main" id="{216C5653-706D-40C2-AA33-7737F94822D3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10277530" y="946851"/>
                  <a:ext cx="5184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26" name="Entrada de lápiz 25">
                  <a:extLst>
                    <a:ext uri="{FF2B5EF4-FFF2-40B4-BE49-F238E27FC236}">
                      <a16:creationId xmlns:a16="http://schemas.microsoft.com/office/drawing/2014/main" id="{593783DC-975D-4404-B0ED-515C55751060}"/>
                    </a:ext>
                  </a:extLst>
                </p14:cNvPr>
                <p14:cNvContentPartPr/>
                <p14:nvPr/>
              </p14:nvContentPartPr>
              <p14:xfrm>
                <a:off x="10328650" y="942171"/>
                <a:ext cx="9720" cy="360"/>
              </p14:xfrm>
            </p:contentPart>
          </mc:Choice>
          <mc:Fallback xmlns="">
            <p:pic>
              <p:nvPicPr>
                <p:cNvPr id="26" name="Entrada de lápiz 25">
                  <a:extLst>
                    <a:ext uri="{FF2B5EF4-FFF2-40B4-BE49-F238E27FC236}">
                      <a16:creationId xmlns:a16="http://schemas.microsoft.com/office/drawing/2014/main" id="{593783DC-975D-4404-B0ED-515C55751060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10324330" y="937851"/>
                  <a:ext cx="18360" cy="9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28" name="Entrada de lápiz 27">
                <a:extLst>
                  <a:ext uri="{FF2B5EF4-FFF2-40B4-BE49-F238E27FC236}">
                    <a16:creationId xmlns:a16="http://schemas.microsoft.com/office/drawing/2014/main" id="{F5E08C62-1AAE-4E26-8C68-F82ACA830F92}"/>
                  </a:ext>
                </a:extLst>
              </p14:cNvPr>
              <p14:cNvContentPartPr/>
              <p14:nvPr/>
            </p14:nvContentPartPr>
            <p14:xfrm>
              <a:off x="10179250" y="1203531"/>
              <a:ext cx="186840" cy="360"/>
            </p14:xfrm>
          </p:contentPart>
        </mc:Choice>
        <mc:Fallback xmlns="">
          <p:pic>
            <p:nvPicPr>
              <p:cNvPr id="28" name="Entrada de lápiz 27">
                <a:extLst>
                  <a:ext uri="{FF2B5EF4-FFF2-40B4-BE49-F238E27FC236}">
                    <a16:creationId xmlns:a16="http://schemas.microsoft.com/office/drawing/2014/main" id="{F5E08C62-1AAE-4E26-8C68-F82ACA830F92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10174930" y="1199211"/>
                <a:ext cx="195480" cy="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29" name="Entrada de lápiz 28">
                <a:extLst>
                  <a:ext uri="{FF2B5EF4-FFF2-40B4-BE49-F238E27FC236}">
                    <a16:creationId xmlns:a16="http://schemas.microsoft.com/office/drawing/2014/main" id="{65B6BB5C-7FF0-4BFB-96A9-A393BEABA356}"/>
                  </a:ext>
                </a:extLst>
              </p14:cNvPr>
              <p14:cNvContentPartPr/>
              <p14:nvPr/>
            </p14:nvContentPartPr>
            <p14:xfrm>
              <a:off x="10300930" y="631491"/>
              <a:ext cx="38880" cy="138240"/>
            </p14:xfrm>
          </p:contentPart>
        </mc:Choice>
        <mc:Fallback xmlns="">
          <p:pic>
            <p:nvPicPr>
              <p:cNvPr id="29" name="Entrada de lápiz 28">
                <a:extLst>
                  <a:ext uri="{FF2B5EF4-FFF2-40B4-BE49-F238E27FC236}">
                    <a16:creationId xmlns:a16="http://schemas.microsoft.com/office/drawing/2014/main" id="{65B6BB5C-7FF0-4BFB-96A9-A393BEABA356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10296610" y="627171"/>
                <a:ext cx="47520" cy="146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33" name="Entrada de lápiz 32">
                <a:extLst>
                  <a:ext uri="{FF2B5EF4-FFF2-40B4-BE49-F238E27FC236}">
                    <a16:creationId xmlns:a16="http://schemas.microsoft.com/office/drawing/2014/main" id="{6E7FC2C5-8EE4-44CD-A912-220C6BE131FA}"/>
                  </a:ext>
                </a:extLst>
              </p14:cNvPr>
              <p14:cNvContentPartPr/>
              <p14:nvPr/>
            </p14:nvContentPartPr>
            <p14:xfrm>
              <a:off x="10285810" y="662091"/>
              <a:ext cx="73440" cy="72720"/>
            </p14:xfrm>
          </p:contentPart>
        </mc:Choice>
        <mc:Fallback xmlns="">
          <p:pic>
            <p:nvPicPr>
              <p:cNvPr id="33" name="Entrada de lápiz 32">
                <a:extLst>
                  <a:ext uri="{FF2B5EF4-FFF2-40B4-BE49-F238E27FC236}">
                    <a16:creationId xmlns:a16="http://schemas.microsoft.com/office/drawing/2014/main" id="{6E7FC2C5-8EE4-44CD-A912-220C6BE131FA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10281511" y="657771"/>
                <a:ext cx="82038" cy="81360"/>
              </a:xfrm>
              <a:prstGeom prst="rect">
                <a:avLst/>
              </a:prstGeom>
            </p:spPr>
          </p:pic>
        </mc:Fallback>
      </mc:AlternateContent>
      <p:grpSp>
        <p:nvGrpSpPr>
          <p:cNvPr id="37" name="Grupo 36">
            <a:extLst>
              <a:ext uri="{FF2B5EF4-FFF2-40B4-BE49-F238E27FC236}">
                <a16:creationId xmlns:a16="http://schemas.microsoft.com/office/drawing/2014/main" id="{CB566502-B0CB-4FC7-90C8-281D743B3512}"/>
              </a:ext>
            </a:extLst>
          </p:cNvPr>
          <p:cNvGrpSpPr/>
          <p:nvPr/>
        </p:nvGrpSpPr>
        <p:grpSpPr>
          <a:xfrm>
            <a:off x="10258090" y="1100931"/>
            <a:ext cx="136080" cy="199800"/>
            <a:chOff x="10258090" y="1100931"/>
            <a:chExt cx="136080" cy="199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30" name="Entrada de lápiz 29">
                  <a:extLst>
                    <a:ext uri="{FF2B5EF4-FFF2-40B4-BE49-F238E27FC236}">
                      <a16:creationId xmlns:a16="http://schemas.microsoft.com/office/drawing/2014/main" id="{C9FCFD26-3861-4F02-B64F-29E79AEFAA61}"/>
                    </a:ext>
                  </a:extLst>
                </p14:cNvPr>
                <p14:cNvContentPartPr/>
                <p14:nvPr/>
              </p14:nvContentPartPr>
              <p14:xfrm>
                <a:off x="10338010" y="1100931"/>
                <a:ext cx="21240" cy="172440"/>
              </p14:xfrm>
            </p:contentPart>
          </mc:Choice>
          <mc:Fallback xmlns="">
            <p:pic>
              <p:nvPicPr>
                <p:cNvPr id="30" name="Entrada de lápiz 29">
                  <a:extLst>
                    <a:ext uri="{FF2B5EF4-FFF2-40B4-BE49-F238E27FC236}">
                      <a16:creationId xmlns:a16="http://schemas.microsoft.com/office/drawing/2014/main" id="{C9FCFD26-3861-4F02-B64F-29E79AEFAA61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10333690" y="1096611"/>
                  <a:ext cx="29880" cy="18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31" name="Entrada de lápiz 30">
                  <a:extLst>
                    <a:ext uri="{FF2B5EF4-FFF2-40B4-BE49-F238E27FC236}">
                      <a16:creationId xmlns:a16="http://schemas.microsoft.com/office/drawing/2014/main" id="{6430FD9C-8666-442B-AAD0-6C8E67AC8E5B}"/>
                    </a:ext>
                  </a:extLst>
                </p14:cNvPr>
                <p14:cNvContentPartPr/>
                <p14:nvPr/>
              </p14:nvContentPartPr>
              <p14:xfrm>
                <a:off x="10338370" y="1175091"/>
                <a:ext cx="37440" cy="19800"/>
              </p14:xfrm>
            </p:contentPart>
          </mc:Choice>
          <mc:Fallback xmlns="">
            <p:pic>
              <p:nvPicPr>
                <p:cNvPr id="31" name="Entrada de lápiz 30">
                  <a:extLst>
                    <a:ext uri="{FF2B5EF4-FFF2-40B4-BE49-F238E27FC236}">
                      <a16:creationId xmlns:a16="http://schemas.microsoft.com/office/drawing/2014/main" id="{6430FD9C-8666-442B-AAD0-6C8E67AC8E5B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10334050" y="1170771"/>
                  <a:ext cx="4608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36" name="Entrada de lápiz 35">
                  <a:extLst>
                    <a:ext uri="{FF2B5EF4-FFF2-40B4-BE49-F238E27FC236}">
                      <a16:creationId xmlns:a16="http://schemas.microsoft.com/office/drawing/2014/main" id="{61104405-78C0-44E8-9C23-86CE323DF19E}"/>
                    </a:ext>
                  </a:extLst>
                </p14:cNvPr>
                <p14:cNvContentPartPr/>
                <p14:nvPr/>
              </p14:nvContentPartPr>
              <p14:xfrm>
                <a:off x="10258090" y="1147371"/>
                <a:ext cx="136080" cy="153360"/>
              </p14:xfrm>
            </p:contentPart>
          </mc:Choice>
          <mc:Fallback xmlns="">
            <p:pic>
              <p:nvPicPr>
                <p:cNvPr id="36" name="Entrada de lápiz 35">
                  <a:extLst>
                    <a:ext uri="{FF2B5EF4-FFF2-40B4-BE49-F238E27FC236}">
                      <a16:creationId xmlns:a16="http://schemas.microsoft.com/office/drawing/2014/main" id="{61104405-78C0-44E8-9C23-86CE323DF19E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10253770" y="1143051"/>
                  <a:ext cx="144720" cy="162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38" name="Entrada de lápiz 37">
                <a:extLst>
                  <a:ext uri="{FF2B5EF4-FFF2-40B4-BE49-F238E27FC236}">
                    <a16:creationId xmlns:a16="http://schemas.microsoft.com/office/drawing/2014/main" id="{06AAB18A-4417-432F-9A11-53516942EE5C}"/>
                  </a:ext>
                </a:extLst>
              </p14:cNvPr>
              <p14:cNvContentPartPr/>
              <p14:nvPr/>
            </p14:nvContentPartPr>
            <p14:xfrm>
              <a:off x="7405810" y="867651"/>
              <a:ext cx="49320" cy="75600"/>
            </p14:xfrm>
          </p:contentPart>
        </mc:Choice>
        <mc:Fallback xmlns="">
          <p:pic>
            <p:nvPicPr>
              <p:cNvPr id="38" name="Entrada de lápiz 37">
                <a:extLst>
                  <a:ext uri="{FF2B5EF4-FFF2-40B4-BE49-F238E27FC236}">
                    <a16:creationId xmlns:a16="http://schemas.microsoft.com/office/drawing/2014/main" id="{06AAB18A-4417-432F-9A11-53516942EE5C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7396810" y="858651"/>
                <a:ext cx="66960" cy="93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39" name="Entrada de lápiz 38">
                <a:extLst>
                  <a:ext uri="{FF2B5EF4-FFF2-40B4-BE49-F238E27FC236}">
                    <a16:creationId xmlns:a16="http://schemas.microsoft.com/office/drawing/2014/main" id="{7F4E3F57-E503-419D-824D-BF8CB4243168}"/>
                  </a:ext>
                </a:extLst>
              </p14:cNvPr>
              <p14:cNvContentPartPr/>
              <p14:nvPr/>
            </p14:nvContentPartPr>
            <p14:xfrm>
              <a:off x="7389610" y="857931"/>
              <a:ext cx="60120" cy="45720"/>
            </p14:xfrm>
          </p:contentPart>
        </mc:Choice>
        <mc:Fallback xmlns="">
          <p:pic>
            <p:nvPicPr>
              <p:cNvPr id="39" name="Entrada de lápiz 38">
                <a:extLst>
                  <a:ext uri="{FF2B5EF4-FFF2-40B4-BE49-F238E27FC236}">
                    <a16:creationId xmlns:a16="http://schemas.microsoft.com/office/drawing/2014/main" id="{7F4E3F57-E503-419D-824D-BF8CB4243168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7380556" y="848931"/>
                <a:ext cx="77866" cy="63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40" name="Entrada de lápiz 39">
                <a:extLst>
                  <a:ext uri="{FF2B5EF4-FFF2-40B4-BE49-F238E27FC236}">
                    <a16:creationId xmlns:a16="http://schemas.microsoft.com/office/drawing/2014/main" id="{45E8FEA5-4691-45CF-A0C8-0E2666A7E08E}"/>
                  </a:ext>
                </a:extLst>
              </p14:cNvPr>
              <p14:cNvContentPartPr/>
              <p14:nvPr/>
            </p14:nvContentPartPr>
            <p14:xfrm>
              <a:off x="7535050" y="727251"/>
              <a:ext cx="3960" cy="129240"/>
            </p14:xfrm>
          </p:contentPart>
        </mc:Choice>
        <mc:Fallback xmlns="">
          <p:pic>
            <p:nvPicPr>
              <p:cNvPr id="40" name="Entrada de lápiz 39">
                <a:extLst>
                  <a:ext uri="{FF2B5EF4-FFF2-40B4-BE49-F238E27FC236}">
                    <a16:creationId xmlns:a16="http://schemas.microsoft.com/office/drawing/2014/main" id="{45E8FEA5-4691-45CF-A0C8-0E2666A7E08E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7526800" y="718251"/>
                <a:ext cx="20130" cy="146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3">
            <p14:nvContentPartPr>
              <p14:cNvPr id="41" name="Entrada de lápiz 40">
                <a:extLst>
                  <a:ext uri="{FF2B5EF4-FFF2-40B4-BE49-F238E27FC236}">
                    <a16:creationId xmlns:a16="http://schemas.microsoft.com/office/drawing/2014/main" id="{D01879BE-4148-42B6-A7CE-FB92A1253D3E}"/>
                  </a:ext>
                </a:extLst>
              </p14:cNvPr>
              <p14:cNvContentPartPr/>
              <p14:nvPr/>
            </p14:nvContentPartPr>
            <p14:xfrm>
              <a:off x="7501570" y="706731"/>
              <a:ext cx="124560" cy="157320"/>
            </p14:xfrm>
          </p:contentPart>
        </mc:Choice>
        <mc:Fallback xmlns="">
          <p:pic>
            <p:nvPicPr>
              <p:cNvPr id="41" name="Entrada de lápiz 40">
                <a:extLst>
                  <a:ext uri="{FF2B5EF4-FFF2-40B4-BE49-F238E27FC236}">
                    <a16:creationId xmlns:a16="http://schemas.microsoft.com/office/drawing/2014/main" id="{D01879BE-4148-42B6-A7CE-FB92A1253D3E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7492570" y="697731"/>
                <a:ext cx="142200" cy="17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5">
            <p14:nvContentPartPr>
              <p14:cNvPr id="43" name="Entrada de lápiz 42">
                <a:extLst>
                  <a:ext uri="{FF2B5EF4-FFF2-40B4-BE49-F238E27FC236}">
                    <a16:creationId xmlns:a16="http://schemas.microsoft.com/office/drawing/2014/main" id="{830E01B3-1208-466F-B78B-0D4819C560A7}"/>
                  </a:ext>
                </a:extLst>
              </p14:cNvPr>
              <p14:cNvContentPartPr/>
              <p14:nvPr/>
            </p14:nvContentPartPr>
            <p14:xfrm>
              <a:off x="7221850" y="1267251"/>
              <a:ext cx="566640" cy="20160"/>
            </p14:xfrm>
          </p:contentPart>
        </mc:Choice>
        <mc:Fallback xmlns="">
          <p:pic>
            <p:nvPicPr>
              <p:cNvPr id="43" name="Entrada de lápiz 42">
                <a:extLst>
                  <a:ext uri="{FF2B5EF4-FFF2-40B4-BE49-F238E27FC236}">
                    <a16:creationId xmlns:a16="http://schemas.microsoft.com/office/drawing/2014/main" id="{830E01B3-1208-466F-B78B-0D4819C560A7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7217530" y="1262931"/>
                <a:ext cx="575280" cy="2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7">
            <p14:nvContentPartPr>
              <p14:cNvPr id="44" name="Entrada de lápiz 43">
                <a:extLst>
                  <a:ext uri="{FF2B5EF4-FFF2-40B4-BE49-F238E27FC236}">
                    <a16:creationId xmlns:a16="http://schemas.microsoft.com/office/drawing/2014/main" id="{B867876F-2F24-48BD-B6C2-8C0AD54E22EF}"/>
                  </a:ext>
                </a:extLst>
              </p14:cNvPr>
              <p14:cNvContentPartPr/>
              <p14:nvPr/>
            </p14:nvContentPartPr>
            <p14:xfrm>
              <a:off x="7155970" y="854331"/>
              <a:ext cx="214920" cy="13680"/>
            </p14:xfrm>
          </p:contentPart>
        </mc:Choice>
        <mc:Fallback xmlns="">
          <p:pic>
            <p:nvPicPr>
              <p:cNvPr id="44" name="Entrada de lápiz 43">
                <a:extLst>
                  <a:ext uri="{FF2B5EF4-FFF2-40B4-BE49-F238E27FC236}">
                    <a16:creationId xmlns:a16="http://schemas.microsoft.com/office/drawing/2014/main" id="{B867876F-2F24-48BD-B6C2-8C0AD54E22EF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7151643" y="849894"/>
                <a:ext cx="223574" cy="2255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9">
            <p14:nvContentPartPr>
              <p14:cNvPr id="46" name="Entrada de lápiz 45">
                <a:extLst>
                  <a:ext uri="{FF2B5EF4-FFF2-40B4-BE49-F238E27FC236}">
                    <a16:creationId xmlns:a16="http://schemas.microsoft.com/office/drawing/2014/main" id="{B939D0D6-20DB-4329-8969-262059F59CBE}"/>
                  </a:ext>
                </a:extLst>
              </p14:cNvPr>
              <p14:cNvContentPartPr/>
              <p14:nvPr/>
            </p14:nvContentPartPr>
            <p14:xfrm>
              <a:off x="7221850" y="1033251"/>
              <a:ext cx="10080" cy="84960"/>
            </p14:xfrm>
          </p:contentPart>
        </mc:Choice>
        <mc:Fallback xmlns="">
          <p:pic>
            <p:nvPicPr>
              <p:cNvPr id="46" name="Entrada de lápiz 45">
                <a:extLst>
                  <a:ext uri="{FF2B5EF4-FFF2-40B4-BE49-F238E27FC236}">
                    <a16:creationId xmlns:a16="http://schemas.microsoft.com/office/drawing/2014/main" id="{B939D0D6-20DB-4329-8969-262059F59CBE}"/>
                  </a:ext>
                </a:extLst>
              </p:cNvPr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7217530" y="1028931"/>
                <a:ext cx="18720" cy="93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1">
            <p14:nvContentPartPr>
              <p14:cNvPr id="47" name="Entrada de lápiz 46">
                <a:extLst>
                  <a:ext uri="{FF2B5EF4-FFF2-40B4-BE49-F238E27FC236}">
                    <a16:creationId xmlns:a16="http://schemas.microsoft.com/office/drawing/2014/main" id="{6B942A7F-EAD2-464A-ABF8-C46E31BA79AA}"/>
                  </a:ext>
                </a:extLst>
              </p14:cNvPr>
              <p14:cNvContentPartPr/>
              <p14:nvPr/>
            </p14:nvContentPartPr>
            <p14:xfrm>
              <a:off x="7221850" y="1085811"/>
              <a:ext cx="61200" cy="54720"/>
            </p14:xfrm>
          </p:contentPart>
        </mc:Choice>
        <mc:Fallback xmlns="">
          <p:pic>
            <p:nvPicPr>
              <p:cNvPr id="47" name="Entrada de lápiz 46">
                <a:extLst>
                  <a:ext uri="{FF2B5EF4-FFF2-40B4-BE49-F238E27FC236}">
                    <a16:creationId xmlns:a16="http://schemas.microsoft.com/office/drawing/2014/main" id="{6B942A7F-EAD2-464A-ABF8-C46E31BA79AA}"/>
                  </a:ext>
                </a:extLst>
              </p:cNvPr>
              <p:cNvPicPr/>
              <p:nvPr/>
            </p:nvPicPr>
            <p:blipFill>
              <a:blip r:embed="rId52"/>
              <a:stretch>
                <a:fillRect/>
              </a:stretch>
            </p:blipFill>
            <p:spPr>
              <a:xfrm>
                <a:off x="7217530" y="1081491"/>
                <a:ext cx="69840" cy="63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3">
            <p14:nvContentPartPr>
              <p14:cNvPr id="48" name="Entrada de lápiz 47">
                <a:extLst>
                  <a:ext uri="{FF2B5EF4-FFF2-40B4-BE49-F238E27FC236}">
                    <a16:creationId xmlns:a16="http://schemas.microsoft.com/office/drawing/2014/main" id="{A7E722CA-B605-4CB4-A7BB-5A49C3BD36CA}"/>
                  </a:ext>
                </a:extLst>
              </p14:cNvPr>
              <p14:cNvContentPartPr/>
              <p14:nvPr/>
            </p14:nvContentPartPr>
            <p14:xfrm>
              <a:off x="7296370" y="1105251"/>
              <a:ext cx="48600" cy="68400"/>
            </p14:xfrm>
          </p:contentPart>
        </mc:Choice>
        <mc:Fallback xmlns="">
          <p:pic>
            <p:nvPicPr>
              <p:cNvPr id="48" name="Entrada de lápiz 47">
                <a:extLst>
                  <a:ext uri="{FF2B5EF4-FFF2-40B4-BE49-F238E27FC236}">
                    <a16:creationId xmlns:a16="http://schemas.microsoft.com/office/drawing/2014/main" id="{A7E722CA-B605-4CB4-A7BB-5A49C3BD36CA}"/>
                  </a:ext>
                </a:extLst>
              </p:cNvPr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7292050" y="1100931"/>
                <a:ext cx="57240" cy="77040"/>
              </a:xfrm>
              <a:prstGeom prst="rect">
                <a:avLst/>
              </a:prstGeom>
            </p:spPr>
          </p:pic>
        </mc:Fallback>
      </mc:AlternateContent>
      <p:grpSp>
        <p:nvGrpSpPr>
          <p:cNvPr id="51" name="Grupo 50">
            <a:extLst>
              <a:ext uri="{FF2B5EF4-FFF2-40B4-BE49-F238E27FC236}">
                <a16:creationId xmlns:a16="http://schemas.microsoft.com/office/drawing/2014/main" id="{A0C2C942-AB61-42A8-AE6F-64BE1CFC82B4}"/>
              </a:ext>
            </a:extLst>
          </p:cNvPr>
          <p:cNvGrpSpPr/>
          <p:nvPr/>
        </p:nvGrpSpPr>
        <p:grpSpPr>
          <a:xfrm>
            <a:off x="7230490" y="1209291"/>
            <a:ext cx="29160" cy="179640"/>
            <a:chOff x="7230490" y="1209291"/>
            <a:chExt cx="29160" cy="179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49" name="Entrada de lápiz 48">
                  <a:extLst>
                    <a:ext uri="{FF2B5EF4-FFF2-40B4-BE49-F238E27FC236}">
                      <a16:creationId xmlns:a16="http://schemas.microsoft.com/office/drawing/2014/main" id="{7AA140F6-5FC8-4824-B0CD-8FA1CE86282E}"/>
                    </a:ext>
                  </a:extLst>
                </p14:cNvPr>
                <p14:cNvContentPartPr/>
                <p14:nvPr/>
              </p14:nvContentPartPr>
              <p14:xfrm>
                <a:off x="7230490" y="1209291"/>
                <a:ext cx="29160" cy="179640"/>
              </p14:xfrm>
            </p:contentPart>
          </mc:Choice>
          <mc:Fallback xmlns="">
            <p:pic>
              <p:nvPicPr>
                <p:cNvPr id="49" name="Entrada de lápiz 48">
                  <a:extLst>
                    <a:ext uri="{FF2B5EF4-FFF2-40B4-BE49-F238E27FC236}">
                      <a16:creationId xmlns:a16="http://schemas.microsoft.com/office/drawing/2014/main" id="{7AA140F6-5FC8-4824-B0CD-8FA1CE86282E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7226170" y="1204971"/>
                  <a:ext cx="37800" cy="18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50" name="Entrada de lápiz 49">
                  <a:extLst>
                    <a:ext uri="{FF2B5EF4-FFF2-40B4-BE49-F238E27FC236}">
                      <a16:creationId xmlns:a16="http://schemas.microsoft.com/office/drawing/2014/main" id="{6A5F9B8B-3DCE-4EE7-B6A4-5ABF8DD36E27}"/>
                    </a:ext>
                  </a:extLst>
                </p14:cNvPr>
                <p14:cNvContentPartPr/>
                <p14:nvPr/>
              </p14:nvContentPartPr>
              <p14:xfrm>
                <a:off x="7234450" y="1240611"/>
                <a:ext cx="24480" cy="69840"/>
              </p14:xfrm>
            </p:contentPart>
          </mc:Choice>
          <mc:Fallback xmlns="">
            <p:pic>
              <p:nvPicPr>
                <p:cNvPr id="50" name="Entrada de lápiz 49">
                  <a:extLst>
                    <a:ext uri="{FF2B5EF4-FFF2-40B4-BE49-F238E27FC236}">
                      <a16:creationId xmlns:a16="http://schemas.microsoft.com/office/drawing/2014/main" id="{6A5F9B8B-3DCE-4EE7-B6A4-5ABF8DD36E27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7230130" y="1236313"/>
                  <a:ext cx="33120" cy="78436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59">
            <p14:nvContentPartPr>
              <p14:cNvPr id="52" name="Entrada de lápiz 51">
                <a:extLst>
                  <a:ext uri="{FF2B5EF4-FFF2-40B4-BE49-F238E27FC236}">
                    <a16:creationId xmlns:a16="http://schemas.microsoft.com/office/drawing/2014/main" id="{C42A8F1F-5CAC-4CBC-B5C8-037B59423EE6}"/>
                  </a:ext>
                </a:extLst>
              </p14:cNvPr>
              <p14:cNvContentPartPr/>
              <p14:nvPr/>
            </p14:nvContentPartPr>
            <p14:xfrm>
              <a:off x="7193410" y="774051"/>
              <a:ext cx="10080" cy="126360"/>
            </p14:xfrm>
          </p:contentPart>
        </mc:Choice>
        <mc:Fallback xmlns="">
          <p:pic>
            <p:nvPicPr>
              <p:cNvPr id="52" name="Entrada de lápiz 51">
                <a:extLst>
                  <a:ext uri="{FF2B5EF4-FFF2-40B4-BE49-F238E27FC236}">
                    <a16:creationId xmlns:a16="http://schemas.microsoft.com/office/drawing/2014/main" id="{C42A8F1F-5CAC-4CBC-B5C8-037B59423EE6}"/>
                  </a:ext>
                </a:extLst>
              </p:cNvPr>
              <p:cNvPicPr/>
              <p:nvPr/>
            </p:nvPicPr>
            <p:blipFill>
              <a:blip r:embed="rId60"/>
              <a:stretch>
                <a:fillRect/>
              </a:stretch>
            </p:blipFill>
            <p:spPr>
              <a:xfrm>
                <a:off x="7189090" y="769731"/>
                <a:ext cx="18720" cy="13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1">
            <p14:nvContentPartPr>
              <p14:cNvPr id="53" name="Entrada de lápiz 52">
                <a:extLst>
                  <a:ext uri="{FF2B5EF4-FFF2-40B4-BE49-F238E27FC236}">
                    <a16:creationId xmlns:a16="http://schemas.microsoft.com/office/drawing/2014/main" id="{96246812-D9F7-4793-84DC-41A6E76EA2E8}"/>
                  </a:ext>
                </a:extLst>
              </p14:cNvPr>
              <p14:cNvContentPartPr/>
              <p14:nvPr/>
            </p14:nvContentPartPr>
            <p14:xfrm>
              <a:off x="7160650" y="820851"/>
              <a:ext cx="61200" cy="105840"/>
            </p14:xfrm>
          </p:contentPart>
        </mc:Choice>
        <mc:Fallback xmlns="">
          <p:pic>
            <p:nvPicPr>
              <p:cNvPr id="53" name="Entrada de lápiz 52">
                <a:extLst>
                  <a:ext uri="{FF2B5EF4-FFF2-40B4-BE49-F238E27FC236}">
                    <a16:creationId xmlns:a16="http://schemas.microsoft.com/office/drawing/2014/main" id="{96246812-D9F7-4793-84DC-41A6E76EA2E8}"/>
                  </a:ext>
                </a:extLst>
              </p:cNvPr>
              <p:cNvPicPr/>
              <p:nvPr/>
            </p:nvPicPr>
            <p:blipFill>
              <a:blip r:embed="rId62"/>
              <a:stretch>
                <a:fillRect/>
              </a:stretch>
            </p:blipFill>
            <p:spPr>
              <a:xfrm>
                <a:off x="7156330" y="816531"/>
                <a:ext cx="69840" cy="11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3">
            <p14:nvContentPartPr>
              <p14:cNvPr id="54" name="Entrada de lápiz 53">
                <a:extLst>
                  <a:ext uri="{FF2B5EF4-FFF2-40B4-BE49-F238E27FC236}">
                    <a16:creationId xmlns:a16="http://schemas.microsoft.com/office/drawing/2014/main" id="{27246A60-B08A-4DF7-AE65-155BA741D4EB}"/>
                  </a:ext>
                </a:extLst>
              </p14:cNvPr>
              <p14:cNvContentPartPr/>
              <p14:nvPr/>
            </p14:nvContentPartPr>
            <p14:xfrm>
              <a:off x="8749330" y="1044771"/>
              <a:ext cx="85320" cy="115200"/>
            </p14:xfrm>
          </p:contentPart>
        </mc:Choice>
        <mc:Fallback xmlns="">
          <p:pic>
            <p:nvPicPr>
              <p:cNvPr id="54" name="Entrada de lápiz 53">
                <a:extLst>
                  <a:ext uri="{FF2B5EF4-FFF2-40B4-BE49-F238E27FC236}">
                    <a16:creationId xmlns:a16="http://schemas.microsoft.com/office/drawing/2014/main" id="{27246A60-B08A-4DF7-AE65-155BA741D4EB}"/>
                  </a:ext>
                </a:extLst>
              </p:cNvPr>
              <p:cNvPicPr/>
              <p:nvPr/>
            </p:nvPicPr>
            <p:blipFill>
              <a:blip r:embed="rId64"/>
              <a:stretch>
                <a:fillRect/>
              </a:stretch>
            </p:blipFill>
            <p:spPr>
              <a:xfrm>
                <a:off x="8740330" y="1035771"/>
                <a:ext cx="102960" cy="132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5">
            <p14:nvContentPartPr>
              <p14:cNvPr id="55" name="Entrada de lápiz 54">
                <a:extLst>
                  <a:ext uri="{FF2B5EF4-FFF2-40B4-BE49-F238E27FC236}">
                    <a16:creationId xmlns:a16="http://schemas.microsoft.com/office/drawing/2014/main" id="{4AD6947F-B12A-4697-A2BF-E49921C6F53E}"/>
                  </a:ext>
                </a:extLst>
              </p14:cNvPr>
              <p14:cNvContentPartPr/>
              <p14:nvPr/>
            </p14:nvContentPartPr>
            <p14:xfrm>
              <a:off x="8789290" y="1212891"/>
              <a:ext cx="360" cy="39600"/>
            </p14:xfrm>
          </p:contentPart>
        </mc:Choice>
        <mc:Fallback xmlns="">
          <p:pic>
            <p:nvPicPr>
              <p:cNvPr id="55" name="Entrada de lápiz 54">
                <a:extLst>
                  <a:ext uri="{FF2B5EF4-FFF2-40B4-BE49-F238E27FC236}">
                    <a16:creationId xmlns:a16="http://schemas.microsoft.com/office/drawing/2014/main" id="{4AD6947F-B12A-4697-A2BF-E49921C6F53E}"/>
                  </a:ext>
                </a:extLst>
              </p:cNvPr>
              <p:cNvPicPr/>
              <p:nvPr/>
            </p:nvPicPr>
            <p:blipFill>
              <a:blip r:embed="rId66"/>
              <a:stretch>
                <a:fillRect/>
              </a:stretch>
            </p:blipFill>
            <p:spPr>
              <a:xfrm>
                <a:off x="8780290" y="1203891"/>
                <a:ext cx="18000" cy="57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7">
            <p14:nvContentPartPr>
              <p14:cNvPr id="56" name="Entrada de lápiz 55">
                <a:extLst>
                  <a:ext uri="{FF2B5EF4-FFF2-40B4-BE49-F238E27FC236}">
                    <a16:creationId xmlns:a16="http://schemas.microsoft.com/office/drawing/2014/main" id="{F7EDECF4-6F80-4713-9029-BC9A54540AE4}"/>
                  </a:ext>
                </a:extLst>
              </p14:cNvPr>
              <p14:cNvContentPartPr/>
              <p14:nvPr/>
            </p14:nvContentPartPr>
            <p14:xfrm>
              <a:off x="8807650" y="1274091"/>
              <a:ext cx="360" cy="22680"/>
            </p14:xfrm>
          </p:contentPart>
        </mc:Choice>
        <mc:Fallback xmlns="">
          <p:pic>
            <p:nvPicPr>
              <p:cNvPr id="56" name="Entrada de lápiz 55">
                <a:extLst>
                  <a:ext uri="{FF2B5EF4-FFF2-40B4-BE49-F238E27FC236}">
                    <a16:creationId xmlns:a16="http://schemas.microsoft.com/office/drawing/2014/main" id="{F7EDECF4-6F80-4713-9029-BC9A54540AE4}"/>
                  </a:ext>
                </a:extLst>
              </p:cNvPr>
              <p:cNvPicPr/>
              <p:nvPr/>
            </p:nvPicPr>
            <p:blipFill>
              <a:blip r:embed="rId68"/>
              <a:stretch>
                <a:fillRect/>
              </a:stretch>
            </p:blipFill>
            <p:spPr>
              <a:xfrm>
                <a:off x="8798650" y="1265091"/>
                <a:ext cx="18000" cy="4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9">
            <p14:nvContentPartPr>
              <p14:cNvPr id="59" name="Entrada de lápiz 58">
                <a:extLst>
                  <a:ext uri="{FF2B5EF4-FFF2-40B4-BE49-F238E27FC236}">
                    <a16:creationId xmlns:a16="http://schemas.microsoft.com/office/drawing/2014/main" id="{E35B4CDB-62B0-45A6-82B2-E81E6C7C2C05}"/>
                  </a:ext>
                </a:extLst>
              </p14:cNvPr>
              <p14:cNvContentPartPr/>
              <p14:nvPr/>
            </p14:nvContentPartPr>
            <p14:xfrm>
              <a:off x="8770210" y="1240611"/>
              <a:ext cx="31680" cy="47160"/>
            </p14:xfrm>
          </p:contentPart>
        </mc:Choice>
        <mc:Fallback xmlns="">
          <p:pic>
            <p:nvPicPr>
              <p:cNvPr id="59" name="Entrada de lápiz 58">
                <a:extLst>
                  <a:ext uri="{FF2B5EF4-FFF2-40B4-BE49-F238E27FC236}">
                    <a16:creationId xmlns:a16="http://schemas.microsoft.com/office/drawing/2014/main" id="{E35B4CDB-62B0-45A6-82B2-E81E6C7C2C05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8761210" y="1231611"/>
                <a:ext cx="49320" cy="64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1">
            <p14:nvContentPartPr>
              <p14:cNvPr id="60" name="Entrada de lápiz 59">
                <a:extLst>
                  <a:ext uri="{FF2B5EF4-FFF2-40B4-BE49-F238E27FC236}">
                    <a16:creationId xmlns:a16="http://schemas.microsoft.com/office/drawing/2014/main" id="{29A8DF5D-BDF6-4FB4-B255-C911849C2BD4}"/>
                  </a:ext>
                </a:extLst>
              </p14:cNvPr>
              <p14:cNvContentPartPr/>
              <p14:nvPr/>
            </p14:nvContentPartPr>
            <p14:xfrm>
              <a:off x="8770210" y="1231251"/>
              <a:ext cx="25560" cy="360"/>
            </p14:xfrm>
          </p:contentPart>
        </mc:Choice>
        <mc:Fallback xmlns="">
          <p:pic>
            <p:nvPicPr>
              <p:cNvPr id="60" name="Entrada de lápiz 59">
                <a:extLst>
                  <a:ext uri="{FF2B5EF4-FFF2-40B4-BE49-F238E27FC236}">
                    <a16:creationId xmlns:a16="http://schemas.microsoft.com/office/drawing/2014/main" id="{29A8DF5D-BDF6-4FB4-B255-C911849C2BD4}"/>
                  </a:ext>
                </a:extLst>
              </p:cNvPr>
              <p:cNvPicPr/>
              <p:nvPr/>
            </p:nvPicPr>
            <p:blipFill>
              <a:blip r:embed="rId72"/>
              <a:stretch>
                <a:fillRect/>
              </a:stretch>
            </p:blipFill>
            <p:spPr>
              <a:xfrm>
                <a:off x="8761210" y="1222251"/>
                <a:ext cx="432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3">
            <p14:nvContentPartPr>
              <p14:cNvPr id="62" name="Entrada de lápiz 61">
                <a:extLst>
                  <a:ext uri="{FF2B5EF4-FFF2-40B4-BE49-F238E27FC236}">
                    <a16:creationId xmlns:a16="http://schemas.microsoft.com/office/drawing/2014/main" id="{5BBAD822-6336-437E-91B3-1450C46EA1F9}"/>
                  </a:ext>
                </a:extLst>
              </p14:cNvPr>
              <p14:cNvContentPartPr/>
              <p14:nvPr/>
            </p14:nvContentPartPr>
            <p14:xfrm>
              <a:off x="9013210" y="1296411"/>
              <a:ext cx="63720" cy="54720"/>
            </p14:xfrm>
          </p:contentPart>
        </mc:Choice>
        <mc:Fallback xmlns="">
          <p:pic>
            <p:nvPicPr>
              <p:cNvPr id="62" name="Entrada de lápiz 61">
                <a:extLst>
                  <a:ext uri="{FF2B5EF4-FFF2-40B4-BE49-F238E27FC236}">
                    <a16:creationId xmlns:a16="http://schemas.microsoft.com/office/drawing/2014/main" id="{5BBAD822-6336-437E-91B3-1450C46EA1F9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008914" y="1292091"/>
                <a:ext cx="72311" cy="63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5">
            <p14:nvContentPartPr>
              <p14:cNvPr id="63" name="Entrada de lápiz 62">
                <a:extLst>
                  <a:ext uri="{FF2B5EF4-FFF2-40B4-BE49-F238E27FC236}">
                    <a16:creationId xmlns:a16="http://schemas.microsoft.com/office/drawing/2014/main" id="{635E4059-AACE-444C-A3F6-E23A109F98B6}"/>
                  </a:ext>
                </a:extLst>
              </p14:cNvPr>
              <p14:cNvContentPartPr/>
              <p14:nvPr/>
            </p14:nvContentPartPr>
            <p14:xfrm>
              <a:off x="8991610" y="1287051"/>
              <a:ext cx="96480" cy="123120"/>
            </p14:xfrm>
          </p:contentPart>
        </mc:Choice>
        <mc:Fallback xmlns="">
          <p:pic>
            <p:nvPicPr>
              <p:cNvPr id="63" name="Entrada de lápiz 62">
                <a:extLst>
                  <a:ext uri="{FF2B5EF4-FFF2-40B4-BE49-F238E27FC236}">
                    <a16:creationId xmlns:a16="http://schemas.microsoft.com/office/drawing/2014/main" id="{635E4059-AACE-444C-A3F6-E23A109F98B6}"/>
                  </a:ext>
                </a:extLst>
              </p:cNvPr>
              <p:cNvPicPr/>
              <p:nvPr/>
            </p:nvPicPr>
            <p:blipFill>
              <a:blip r:embed="rId76"/>
              <a:stretch>
                <a:fillRect/>
              </a:stretch>
            </p:blipFill>
            <p:spPr>
              <a:xfrm>
                <a:off x="8987290" y="1282731"/>
                <a:ext cx="105120" cy="13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7">
            <p14:nvContentPartPr>
              <p14:cNvPr id="64" name="Entrada de lápiz 63">
                <a:extLst>
                  <a:ext uri="{FF2B5EF4-FFF2-40B4-BE49-F238E27FC236}">
                    <a16:creationId xmlns:a16="http://schemas.microsoft.com/office/drawing/2014/main" id="{C29765CD-2381-4C21-9259-A9FEB35E280C}"/>
                  </a:ext>
                </a:extLst>
              </p14:cNvPr>
              <p14:cNvContentPartPr/>
              <p14:nvPr/>
            </p14:nvContentPartPr>
            <p14:xfrm>
              <a:off x="9712690" y="1025691"/>
              <a:ext cx="31320" cy="12960"/>
            </p14:xfrm>
          </p:contentPart>
        </mc:Choice>
        <mc:Fallback xmlns="">
          <p:pic>
            <p:nvPicPr>
              <p:cNvPr id="64" name="Entrada de lápiz 63">
                <a:extLst>
                  <a:ext uri="{FF2B5EF4-FFF2-40B4-BE49-F238E27FC236}">
                    <a16:creationId xmlns:a16="http://schemas.microsoft.com/office/drawing/2014/main" id="{C29765CD-2381-4C21-9259-A9FEB35E280C}"/>
                  </a:ext>
                </a:extLst>
              </p:cNvPr>
              <p:cNvPicPr/>
              <p:nvPr/>
            </p:nvPicPr>
            <p:blipFill>
              <a:blip r:embed="rId78"/>
              <a:stretch>
                <a:fillRect/>
              </a:stretch>
            </p:blipFill>
            <p:spPr>
              <a:xfrm>
                <a:off x="9703585" y="1016691"/>
                <a:ext cx="49165" cy="30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9">
            <p14:nvContentPartPr>
              <p14:cNvPr id="65" name="Entrada de lápiz 64">
                <a:extLst>
                  <a:ext uri="{FF2B5EF4-FFF2-40B4-BE49-F238E27FC236}">
                    <a16:creationId xmlns:a16="http://schemas.microsoft.com/office/drawing/2014/main" id="{1C66D02A-4ABC-46C1-8778-4536ECE65383}"/>
                  </a:ext>
                </a:extLst>
              </p14:cNvPr>
              <p14:cNvContentPartPr/>
              <p14:nvPr/>
            </p14:nvContentPartPr>
            <p14:xfrm>
              <a:off x="9759490" y="1044771"/>
              <a:ext cx="16200" cy="9720"/>
            </p14:xfrm>
          </p:contentPart>
        </mc:Choice>
        <mc:Fallback xmlns="">
          <p:pic>
            <p:nvPicPr>
              <p:cNvPr id="65" name="Entrada de lápiz 64">
                <a:extLst>
                  <a:ext uri="{FF2B5EF4-FFF2-40B4-BE49-F238E27FC236}">
                    <a16:creationId xmlns:a16="http://schemas.microsoft.com/office/drawing/2014/main" id="{1C66D02A-4ABC-46C1-8778-4536ECE65383}"/>
                  </a:ext>
                </a:extLst>
              </p:cNvPr>
              <p:cNvPicPr/>
              <p:nvPr/>
            </p:nvPicPr>
            <p:blipFill>
              <a:blip r:embed="rId80"/>
              <a:stretch>
                <a:fillRect/>
              </a:stretch>
            </p:blipFill>
            <p:spPr>
              <a:xfrm>
                <a:off x="9750285" y="1035425"/>
                <a:ext cx="34241" cy="2803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1">
            <p14:nvContentPartPr>
              <p14:cNvPr id="66" name="Entrada de lápiz 65">
                <a:extLst>
                  <a:ext uri="{FF2B5EF4-FFF2-40B4-BE49-F238E27FC236}">
                    <a16:creationId xmlns:a16="http://schemas.microsoft.com/office/drawing/2014/main" id="{DA142CA8-41E5-4F49-8603-AD1E21424849}"/>
                  </a:ext>
                </a:extLst>
              </p14:cNvPr>
              <p14:cNvContentPartPr/>
              <p14:nvPr/>
            </p14:nvContentPartPr>
            <p14:xfrm>
              <a:off x="9750130" y="979611"/>
              <a:ext cx="360" cy="63720"/>
            </p14:xfrm>
          </p:contentPart>
        </mc:Choice>
        <mc:Fallback xmlns="">
          <p:pic>
            <p:nvPicPr>
              <p:cNvPr id="66" name="Entrada de lápiz 65">
                <a:extLst>
                  <a:ext uri="{FF2B5EF4-FFF2-40B4-BE49-F238E27FC236}">
                    <a16:creationId xmlns:a16="http://schemas.microsoft.com/office/drawing/2014/main" id="{DA142CA8-41E5-4F49-8603-AD1E21424849}"/>
                  </a:ext>
                </a:extLst>
              </p:cNvPr>
              <p:cNvPicPr/>
              <p:nvPr/>
            </p:nvPicPr>
            <p:blipFill>
              <a:blip r:embed="rId82"/>
              <a:stretch>
                <a:fillRect/>
              </a:stretch>
            </p:blipFill>
            <p:spPr>
              <a:xfrm>
                <a:off x="9741130" y="970611"/>
                <a:ext cx="18000" cy="81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3">
            <p14:nvContentPartPr>
              <p14:cNvPr id="69" name="Entrada de lápiz 68">
                <a:extLst>
                  <a:ext uri="{FF2B5EF4-FFF2-40B4-BE49-F238E27FC236}">
                    <a16:creationId xmlns:a16="http://schemas.microsoft.com/office/drawing/2014/main" id="{7EC37136-2300-446B-A4FB-C1AA5B2DF3C5}"/>
                  </a:ext>
                </a:extLst>
              </p14:cNvPr>
              <p14:cNvContentPartPr/>
              <p14:nvPr/>
            </p14:nvContentPartPr>
            <p14:xfrm>
              <a:off x="9544930" y="876651"/>
              <a:ext cx="360" cy="132120"/>
            </p14:xfrm>
          </p:contentPart>
        </mc:Choice>
        <mc:Fallback xmlns="">
          <p:pic>
            <p:nvPicPr>
              <p:cNvPr id="69" name="Entrada de lápiz 68">
                <a:extLst>
                  <a:ext uri="{FF2B5EF4-FFF2-40B4-BE49-F238E27FC236}">
                    <a16:creationId xmlns:a16="http://schemas.microsoft.com/office/drawing/2014/main" id="{7EC37136-2300-446B-A4FB-C1AA5B2DF3C5}"/>
                  </a:ext>
                </a:extLst>
              </p:cNvPr>
              <p:cNvPicPr/>
              <p:nvPr/>
            </p:nvPicPr>
            <p:blipFill>
              <a:blip r:embed="rId84"/>
              <a:stretch>
                <a:fillRect/>
              </a:stretch>
            </p:blipFill>
            <p:spPr>
              <a:xfrm>
                <a:off x="9535930" y="867651"/>
                <a:ext cx="18000" cy="149760"/>
              </a:xfrm>
              <a:prstGeom prst="rect">
                <a:avLst/>
              </a:prstGeom>
            </p:spPr>
          </p:pic>
        </mc:Fallback>
      </mc:AlternateContent>
      <p:grpSp>
        <p:nvGrpSpPr>
          <p:cNvPr id="72" name="Grupo 71">
            <a:extLst>
              <a:ext uri="{FF2B5EF4-FFF2-40B4-BE49-F238E27FC236}">
                <a16:creationId xmlns:a16="http://schemas.microsoft.com/office/drawing/2014/main" id="{6D082F0B-1953-4DD6-8908-79AE554308DA}"/>
              </a:ext>
            </a:extLst>
          </p:cNvPr>
          <p:cNvGrpSpPr/>
          <p:nvPr/>
        </p:nvGrpSpPr>
        <p:grpSpPr>
          <a:xfrm>
            <a:off x="9517210" y="876291"/>
            <a:ext cx="88560" cy="56880"/>
            <a:chOff x="9517210" y="876291"/>
            <a:chExt cx="88560" cy="56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70" name="Entrada de lápiz 69">
                  <a:extLst>
                    <a:ext uri="{FF2B5EF4-FFF2-40B4-BE49-F238E27FC236}">
                      <a16:creationId xmlns:a16="http://schemas.microsoft.com/office/drawing/2014/main" id="{1F379D8A-BCE5-4EFF-A3B5-573A31EC10AC}"/>
                    </a:ext>
                  </a:extLst>
                </p14:cNvPr>
                <p14:cNvContentPartPr/>
                <p14:nvPr/>
              </p14:nvContentPartPr>
              <p14:xfrm>
                <a:off x="9517210" y="876291"/>
                <a:ext cx="88560" cy="10080"/>
              </p14:xfrm>
            </p:contentPart>
          </mc:Choice>
          <mc:Fallback xmlns="">
            <p:pic>
              <p:nvPicPr>
                <p:cNvPr id="70" name="Entrada de lápiz 69">
                  <a:extLst>
                    <a:ext uri="{FF2B5EF4-FFF2-40B4-BE49-F238E27FC236}">
                      <a16:creationId xmlns:a16="http://schemas.microsoft.com/office/drawing/2014/main" id="{1F379D8A-BCE5-4EFF-A3B5-573A31EC10AC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9508210" y="867291"/>
                  <a:ext cx="10620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71" name="Entrada de lápiz 70">
                  <a:extLst>
                    <a:ext uri="{FF2B5EF4-FFF2-40B4-BE49-F238E27FC236}">
                      <a16:creationId xmlns:a16="http://schemas.microsoft.com/office/drawing/2014/main" id="{5F0E4FC1-2CDB-4701-B6E7-7845599B71E9}"/>
                    </a:ext>
                  </a:extLst>
                </p14:cNvPr>
                <p14:cNvContentPartPr/>
                <p14:nvPr/>
              </p14:nvContentPartPr>
              <p14:xfrm>
                <a:off x="9535570" y="932811"/>
                <a:ext cx="42120" cy="360"/>
              </p14:xfrm>
            </p:contentPart>
          </mc:Choice>
          <mc:Fallback xmlns="">
            <p:pic>
              <p:nvPicPr>
                <p:cNvPr id="71" name="Entrada de lápiz 70">
                  <a:extLst>
                    <a:ext uri="{FF2B5EF4-FFF2-40B4-BE49-F238E27FC236}">
                      <a16:creationId xmlns:a16="http://schemas.microsoft.com/office/drawing/2014/main" id="{5F0E4FC1-2CDB-4701-B6E7-7845599B71E9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9526570" y="923811"/>
                  <a:ext cx="59760" cy="18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89">
            <p14:nvContentPartPr>
              <p14:cNvPr id="73" name="Entrada de lápiz 72">
                <a:extLst>
                  <a:ext uri="{FF2B5EF4-FFF2-40B4-BE49-F238E27FC236}">
                    <a16:creationId xmlns:a16="http://schemas.microsoft.com/office/drawing/2014/main" id="{1C5839C1-133D-460C-8073-B768D976AD0F}"/>
                  </a:ext>
                </a:extLst>
              </p14:cNvPr>
              <p14:cNvContentPartPr/>
              <p14:nvPr/>
            </p14:nvContentPartPr>
            <p14:xfrm>
              <a:off x="9806290" y="1016691"/>
              <a:ext cx="111240" cy="9720"/>
            </p14:xfrm>
          </p:contentPart>
        </mc:Choice>
        <mc:Fallback xmlns="">
          <p:pic>
            <p:nvPicPr>
              <p:cNvPr id="73" name="Entrada de lápiz 72">
                <a:extLst>
                  <a:ext uri="{FF2B5EF4-FFF2-40B4-BE49-F238E27FC236}">
                    <a16:creationId xmlns:a16="http://schemas.microsoft.com/office/drawing/2014/main" id="{1C5839C1-133D-460C-8073-B768D976AD0F}"/>
                  </a:ext>
                </a:extLst>
              </p:cNvPr>
              <p:cNvPicPr/>
              <p:nvPr/>
            </p:nvPicPr>
            <p:blipFill>
              <a:blip r:embed="rId90"/>
              <a:stretch>
                <a:fillRect/>
              </a:stretch>
            </p:blipFill>
            <p:spPr>
              <a:xfrm>
                <a:off x="9801970" y="1012525"/>
                <a:ext cx="119880" cy="1805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1">
            <p14:nvContentPartPr>
              <p14:cNvPr id="76" name="Entrada de lápiz 75">
                <a:extLst>
                  <a:ext uri="{FF2B5EF4-FFF2-40B4-BE49-F238E27FC236}">
                    <a16:creationId xmlns:a16="http://schemas.microsoft.com/office/drawing/2014/main" id="{24ACE6FA-D4CF-4C5B-A05C-698461FB8C74}"/>
                  </a:ext>
                </a:extLst>
              </p14:cNvPr>
              <p14:cNvContentPartPr/>
              <p14:nvPr/>
            </p14:nvContentPartPr>
            <p14:xfrm>
              <a:off x="9883690" y="979611"/>
              <a:ext cx="25920" cy="56880"/>
            </p14:xfrm>
          </p:contentPart>
        </mc:Choice>
        <mc:Fallback xmlns="">
          <p:pic>
            <p:nvPicPr>
              <p:cNvPr id="76" name="Entrada de lápiz 75">
                <a:extLst>
                  <a:ext uri="{FF2B5EF4-FFF2-40B4-BE49-F238E27FC236}">
                    <a16:creationId xmlns:a16="http://schemas.microsoft.com/office/drawing/2014/main" id="{24ACE6FA-D4CF-4C5B-A05C-698461FB8C74}"/>
                  </a:ext>
                </a:extLst>
              </p:cNvPr>
              <p:cNvPicPr/>
              <p:nvPr/>
            </p:nvPicPr>
            <p:blipFill>
              <a:blip r:embed="rId92"/>
              <a:stretch>
                <a:fillRect/>
              </a:stretch>
            </p:blipFill>
            <p:spPr>
              <a:xfrm>
                <a:off x="9879370" y="975291"/>
                <a:ext cx="34560" cy="6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3">
            <p14:nvContentPartPr>
              <p14:cNvPr id="77" name="Entrada de lápiz 76">
                <a:extLst>
                  <a:ext uri="{FF2B5EF4-FFF2-40B4-BE49-F238E27FC236}">
                    <a16:creationId xmlns:a16="http://schemas.microsoft.com/office/drawing/2014/main" id="{5B170679-2714-4F19-89FA-594AE88A81A9}"/>
                  </a:ext>
                </a:extLst>
              </p14:cNvPr>
              <p14:cNvContentPartPr/>
              <p14:nvPr/>
            </p14:nvContentPartPr>
            <p14:xfrm>
              <a:off x="9845530" y="1166091"/>
              <a:ext cx="54000" cy="39240"/>
            </p14:xfrm>
          </p:contentPart>
        </mc:Choice>
        <mc:Fallback xmlns="">
          <p:pic>
            <p:nvPicPr>
              <p:cNvPr id="77" name="Entrada de lápiz 76">
                <a:extLst>
                  <a:ext uri="{FF2B5EF4-FFF2-40B4-BE49-F238E27FC236}">
                    <a16:creationId xmlns:a16="http://schemas.microsoft.com/office/drawing/2014/main" id="{5B170679-2714-4F19-89FA-594AE88A81A9}"/>
                  </a:ext>
                </a:extLst>
              </p:cNvPr>
              <p:cNvPicPr/>
              <p:nvPr/>
            </p:nvPicPr>
            <p:blipFill>
              <a:blip r:embed="rId94"/>
              <a:stretch>
                <a:fillRect/>
              </a:stretch>
            </p:blipFill>
            <p:spPr>
              <a:xfrm>
                <a:off x="9841210" y="1161771"/>
                <a:ext cx="62640" cy="47880"/>
              </a:xfrm>
              <a:prstGeom prst="rect">
                <a:avLst/>
              </a:prstGeom>
            </p:spPr>
          </p:pic>
        </mc:Fallback>
      </mc:AlternateContent>
      <p:grpSp>
        <p:nvGrpSpPr>
          <p:cNvPr id="89" name="Grupo 88">
            <a:extLst>
              <a:ext uri="{FF2B5EF4-FFF2-40B4-BE49-F238E27FC236}">
                <a16:creationId xmlns:a16="http://schemas.microsoft.com/office/drawing/2014/main" id="{74AC767F-BACF-4949-9B9D-6F0BA967DFCA}"/>
              </a:ext>
            </a:extLst>
          </p:cNvPr>
          <p:cNvGrpSpPr/>
          <p:nvPr/>
        </p:nvGrpSpPr>
        <p:grpSpPr>
          <a:xfrm>
            <a:off x="9871450" y="988971"/>
            <a:ext cx="94680" cy="269640"/>
            <a:chOff x="9871450" y="988971"/>
            <a:chExt cx="94680" cy="269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5">
              <p14:nvContentPartPr>
                <p14:cNvPr id="86" name="Entrada de lápiz 85">
                  <a:extLst>
                    <a:ext uri="{FF2B5EF4-FFF2-40B4-BE49-F238E27FC236}">
                      <a16:creationId xmlns:a16="http://schemas.microsoft.com/office/drawing/2014/main" id="{CFAA9545-B173-44FD-86B7-C7510C07BCE6}"/>
                    </a:ext>
                  </a:extLst>
                </p14:cNvPr>
                <p14:cNvContentPartPr/>
                <p14:nvPr/>
              </p14:nvContentPartPr>
              <p14:xfrm>
                <a:off x="9945970" y="1031091"/>
                <a:ext cx="20160" cy="115560"/>
              </p14:xfrm>
            </p:contentPart>
          </mc:Choice>
          <mc:Fallback xmlns="">
            <p:pic>
              <p:nvPicPr>
                <p:cNvPr id="86" name="Entrada de lápiz 85">
                  <a:extLst>
                    <a:ext uri="{FF2B5EF4-FFF2-40B4-BE49-F238E27FC236}">
                      <a16:creationId xmlns:a16="http://schemas.microsoft.com/office/drawing/2014/main" id="{CFAA9545-B173-44FD-86B7-C7510C07BCE6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9941650" y="1026771"/>
                  <a:ext cx="28800" cy="12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">
              <p14:nvContentPartPr>
                <p14:cNvPr id="74" name="Entrada de lápiz 73">
                  <a:extLst>
                    <a:ext uri="{FF2B5EF4-FFF2-40B4-BE49-F238E27FC236}">
                      <a16:creationId xmlns:a16="http://schemas.microsoft.com/office/drawing/2014/main" id="{FF4AA95A-AC17-4E5B-8778-8E57E1BA9B99}"/>
                    </a:ext>
                  </a:extLst>
                </p14:cNvPr>
                <p14:cNvContentPartPr/>
                <p14:nvPr/>
              </p14:nvContentPartPr>
              <p14:xfrm>
                <a:off x="9871450" y="988971"/>
                <a:ext cx="10080" cy="82800"/>
              </p14:xfrm>
            </p:contentPart>
          </mc:Choice>
          <mc:Fallback xmlns="">
            <p:pic>
              <p:nvPicPr>
                <p:cNvPr id="74" name="Entrada de lápiz 73">
                  <a:extLst>
                    <a:ext uri="{FF2B5EF4-FFF2-40B4-BE49-F238E27FC236}">
                      <a16:creationId xmlns:a16="http://schemas.microsoft.com/office/drawing/2014/main" id="{FF4AA95A-AC17-4E5B-8778-8E57E1BA9B99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9866970" y="984651"/>
                  <a:ext cx="19040" cy="9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">
              <p14:nvContentPartPr>
                <p14:cNvPr id="75" name="Entrada de lápiz 74">
                  <a:extLst>
                    <a:ext uri="{FF2B5EF4-FFF2-40B4-BE49-F238E27FC236}">
                      <a16:creationId xmlns:a16="http://schemas.microsoft.com/office/drawing/2014/main" id="{5308E5B6-24CA-4388-B259-84B6D47083D5}"/>
                    </a:ext>
                  </a:extLst>
                </p14:cNvPr>
                <p14:cNvContentPartPr/>
                <p14:nvPr/>
              </p14:nvContentPartPr>
              <p14:xfrm>
                <a:off x="9871450" y="1156731"/>
                <a:ext cx="360" cy="101880"/>
              </p14:xfrm>
            </p:contentPart>
          </mc:Choice>
          <mc:Fallback xmlns="">
            <p:pic>
              <p:nvPicPr>
                <p:cNvPr id="75" name="Entrada de lápiz 74">
                  <a:extLst>
                    <a:ext uri="{FF2B5EF4-FFF2-40B4-BE49-F238E27FC236}">
                      <a16:creationId xmlns:a16="http://schemas.microsoft.com/office/drawing/2014/main" id="{5308E5B6-24CA-4388-B259-84B6D47083D5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9867130" y="1152411"/>
                  <a:ext cx="9000" cy="1105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01">
            <p14:nvContentPartPr>
              <p14:cNvPr id="87" name="Entrada de lápiz 86">
                <a:extLst>
                  <a:ext uri="{FF2B5EF4-FFF2-40B4-BE49-F238E27FC236}">
                    <a16:creationId xmlns:a16="http://schemas.microsoft.com/office/drawing/2014/main" id="{0C1506ED-4B06-47FF-9918-A25921614C9D}"/>
                  </a:ext>
                </a:extLst>
              </p14:cNvPr>
              <p14:cNvContentPartPr/>
              <p14:nvPr/>
            </p14:nvContentPartPr>
            <p14:xfrm>
              <a:off x="9965050" y="1103451"/>
              <a:ext cx="62280" cy="55080"/>
            </p14:xfrm>
          </p:contentPart>
        </mc:Choice>
        <mc:Fallback xmlns="">
          <p:pic>
            <p:nvPicPr>
              <p:cNvPr id="87" name="Entrada de lápiz 86">
                <a:extLst>
                  <a:ext uri="{FF2B5EF4-FFF2-40B4-BE49-F238E27FC236}">
                    <a16:creationId xmlns:a16="http://schemas.microsoft.com/office/drawing/2014/main" id="{0C1506ED-4B06-47FF-9918-A25921614C9D}"/>
                  </a:ext>
                </a:extLst>
              </p:cNvPr>
              <p:cNvPicPr/>
              <p:nvPr/>
            </p:nvPicPr>
            <p:blipFill>
              <a:blip r:embed="rId102"/>
              <a:stretch>
                <a:fillRect/>
              </a:stretch>
            </p:blipFill>
            <p:spPr>
              <a:xfrm>
                <a:off x="9960730" y="1099159"/>
                <a:ext cx="70920" cy="636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3">
            <p14:nvContentPartPr>
              <p14:cNvPr id="90" name="Entrada de lápiz 89">
                <a:extLst>
                  <a:ext uri="{FF2B5EF4-FFF2-40B4-BE49-F238E27FC236}">
                    <a16:creationId xmlns:a16="http://schemas.microsoft.com/office/drawing/2014/main" id="{7B23B2EA-1FCB-48DB-BD87-9D05BCBA8062}"/>
                  </a:ext>
                </a:extLst>
              </p14:cNvPr>
              <p14:cNvContentPartPr/>
              <p14:nvPr/>
            </p14:nvContentPartPr>
            <p14:xfrm>
              <a:off x="10048570" y="1094451"/>
              <a:ext cx="90000" cy="63720"/>
            </p14:xfrm>
          </p:contentPart>
        </mc:Choice>
        <mc:Fallback xmlns="">
          <p:pic>
            <p:nvPicPr>
              <p:cNvPr id="90" name="Entrada de lápiz 89">
                <a:extLst>
                  <a:ext uri="{FF2B5EF4-FFF2-40B4-BE49-F238E27FC236}">
                    <a16:creationId xmlns:a16="http://schemas.microsoft.com/office/drawing/2014/main" id="{7B23B2EA-1FCB-48DB-BD87-9D05BCBA8062}"/>
                  </a:ext>
                </a:extLst>
              </p:cNvPr>
              <p:cNvPicPr/>
              <p:nvPr/>
            </p:nvPicPr>
            <p:blipFill>
              <a:blip r:embed="rId104"/>
              <a:stretch>
                <a:fillRect/>
              </a:stretch>
            </p:blipFill>
            <p:spPr>
              <a:xfrm>
                <a:off x="10044250" y="1090131"/>
                <a:ext cx="98640" cy="72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5">
            <p14:nvContentPartPr>
              <p14:cNvPr id="95" name="Entrada de lápiz 94">
                <a:extLst>
                  <a:ext uri="{FF2B5EF4-FFF2-40B4-BE49-F238E27FC236}">
                    <a16:creationId xmlns:a16="http://schemas.microsoft.com/office/drawing/2014/main" id="{2692F66A-77D3-4FF1-B613-7E5F33B26FEF}"/>
                  </a:ext>
                </a:extLst>
              </p14:cNvPr>
              <p14:cNvContentPartPr/>
              <p14:nvPr/>
            </p14:nvContentPartPr>
            <p14:xfrm>
              <a:off x="8703250" y="764691"/>
              <a:ext cx="105840" cy="168480"/>
            </p14:xfrm>
          </p:contentPart>
        </mc:Choice>
        <mc:Fallback xmlns="">
          <p:pic>
            <p:nvPicPr>
              <p:cNvPr id="95" name="Entrada de lápiz 94">
                <a:extLst>
                  <a:ext uri="{FF2B5EF4-FFF2-40B4-BE49-F238E27FC236}">
                    <a16:creationId xmlns:a16="http://schemas.microsoft.com/office/drawing/2014/main" id="{2692F66A-77D3-4FF1-B613-7E5F33B26FEF}"/>
                  </a:ext>
                </a:extLst>
              </p:cNvPr>
              <p:cNvPicPr/>
              <p:nvPr/>
            </p:nvPicPr>
            <p:blipFill>
              <a:blip r:embed="rId106"/>
              <a:stretch>
                <a:fillRect/>
              </a:stretch>
            </p:blipFill>
            <p:spPr>
              <a:xfrm>
                <a:off x="8694250" y="755691"/>
                <a:ext cx="123480" cy="186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007428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3892F032-4A09-4A45-8210-3E11323739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216" y="509657"/>
            <a:ext cx="5846862" cy="5144693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E11852EF-6CC1-4622-8BAC-C83FE4E5C4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064415"/>
            <a:ext cx="5846862" cy="382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5139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521429DA-32EF-4C82-9D46-D672D5B9CD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4278" y="199612"/>
            <a:ext cx="9275090" cy="6462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2558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8CAAA2E1-2D55-441D-8B28-9C415A072D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619" y="310462"/>
            <a:ext cx="11232342" cy="243273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940FB69D-14B4-4D31-A248-8A26A92F60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201" y="2831814"/>
            <a:ext cx="8645760" cy="1305750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55FCF833-F8CC-4567-89E0-BE59C7760C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944" y="3825882"/>
            <a:ext cx="10288555" cy="3032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9880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0B90809-426B-43D3-9772-EC48542FA8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100" y="287826"/>
            <a:ext cx="11140820" cy="3872686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A9DD1ECA-C88D-465B-94AB-E8E08EC463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439" y="4093658"/>
            <a:ext cx="4568863" cy="2372456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D045802D-5A7A-4F0C-99B1-7E10FCCEEB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54492" y="4031953"/>
            <a:ext cx="1853887" cy="2826047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4F4E5251-00CD-43C2-9FAE-ACB08F7FFA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40569" y="3873006"/>
            <a:ext cx="2566595" cy="2984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116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43D11503-AFDA-47C4-AC5C-FBCF0C5DA6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3437" y="298579"/>
            <a:ext cx="4532563" cy="6447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4055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004F9F75-25BF-44C1-B9CE-F8A34D8091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752" y="191199"/>
            <a:ext cx="10238359" cy="2837136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F36AFCCC-D6BF-4C29-B286-246B034644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242" y="2888375"/>
            <a:ext cx="9456333" cy="377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7911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F8ABFC6F-B3EF-4B5E-84FE-F9DA07483B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8727" y="371193"/>
            <a:ext cx="9554546" cy="6115614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E77C0C0-F6E6-46F7-BA91-384427749A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715" y="3956181"/>
            <a:ext cx="4514893" cy="2407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6382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8D7562AF-E3E7-4B36-A28C-07A61B3FB0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633" y="188500"/>
            <a:ext cx="6485661" cy="4010275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496E10F5-2B19-4B7D-BEA8-FA5499223A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5821" y="1818770"/>
            <a:ext cx="5601531" cy="5089196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E077B499-734B-4F6D-BF76-9A78CD8154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1850" y="4109565"/>
            <a:ext cx="2930068" cy="2688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1298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61EE62F2-5C93-45E6-B4DC-278DDAE4C9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3884" y="825910"/>
            <a:ext cx="8258605" cy="5043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00669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1606</TotalTime>
  <Words>9</Words>
  <Application>Microsoft Office PowerPoint</Application>
  <PresentationFormat>Panorámica</PresentationFormat>
  <Paragraphs>2</Paragraphs>
  <Slides>16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Tema de Office</vt:lpstr>
      <vt:lpstr>Guía de Problemas 5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Guía de Problemas 5</dc:title>
  <dc:creator>Carlos Ruz Leiva</dc:creator>
  <cp:lastModifiedBy>Carlos Ruz Leiva</cp:lastModifiedBy>
  <cp:revision>8</cp:revision>
  <dcterms:created xsi:type="dcterms:W3CDTF">2021-05-15T04:19:23Z</dcterms:created>
  <dcterms:modified xsi:type="dcterms:W3CDTF">2021-05-24T03:40:01Z</dcterms:modified>
</cp:coreProperties>
</file>