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5" r:id="rId10"/>
    <p:sldId id="266" r:id="rId11"/>
    <p:sldId id="267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 Leiva" userId="09992e858996f815" providerId="LiveId" clId="{80C72B91-2E86-4A56-B500-F41006420849}"/>
    <pc:docChg chg="custSel addSld modSld">
      <pc:chgData name="Carlos Ruz Leiva" userId="09992e858996f815" providerId="LiveId" clId="{80C72B91-2E86-4A56-B500-F41006420849}" dt="2021-05-16T18:16:03.025" v="173" actId="14100"/>
      <pc:docMkLst>
        <pc:docMk/>
      </pc:docMkLst>
      <pc:sldChg chg="modSp mod">
        <pc:chgData name="Carlos Ruz Leiva" userId="09992e858996f815" providerId="LiveId" clId="{80C72B91-2E86-4A56-B500-F41006420849}" dt="2021-05-16T13:42:33.912" v="117" actId="313"/>
        <pc:sldMkLst>
          <pc:docMk/>
          <pc:sldMk cId="2176434533" sldId="256"/>
        </pc:sldMkLst>
        <pc:spChg chg="mod">
          <ac:chgData name="Carlos Ruz Leiva" userId="09992e858996f815" providerId="LiveId" clId="{80C72B91-2E86-4A56-B500-F41006420849}" dt="2021-05-15T15:00:52.924" v="83" actId="20577"/>
          <ac:spMkLst>
            <pc:docMk/>
            <pc:sldMk cId="2176434533" sldId="256"/>
            <ac:spMk id="2" creationId="{09C1E955-A728-4C63-AED5-F1D83F8091EA}"/>
          </ac:spMkLst>
        </pc:spChg>
        <pc:spChg chg="mod">
          <ac:chgData name="Carlos Ruz Leiva" userId="09992e858996f815" providerId="LiveId" clId="{80C72B91-2E86-4A56-B500-F41006420849}" dt="2021-05-16T13:42:33.912" v="117" actId="313"/>
          <ac:spMkLst>
            <pc:docMk/>
            <pc:sldMk cId="2176434533" sldId="256"/>
            <ac:spMk id="3" creationId="{71A15C35-4D05-449C-A358-A5AB69550CC6}"/>
          </ac:spMkLst>
        </pc:spChg>
      </pc:sldChg>
      <pc:sldChg chg="addSp modSp mod">
        <pc:chgData name="Carlos Ruz Leiva" userId="09992e858996f815" providerId="LiveId" clId="{80C72B91-2E86-4A56-B500-F41006420849}" dt="2021-05-14T17:49:26.399" v="9" actId="1076"/>
        <pc:sldMkLst>
          <pc:docMk/>
          <pc:sldMk cId="3818200290" sldId="257"/>
        </pc:sldMkLst>
        <pc:picChg chg="add mod">
          <ac:chgData name="Carlos Ruz Leiva" userId="09992e858996f815" providerId="LiveId" clId="{80C72B91-2E86-4A56-B500-F41006420849}" dt="2021-05-14T17:49:26.399" v="9" actId="1076"/>
          <ac:picMkLst>
            <pc:docMk/>
            <pc:sldMk cId="3818200290" sldId="257"/>
            <ac:picMk id="2" creationId="{AA7EA49D-3475-4FB1-BA78-7F4FE86912C0}"/>
          </ac:picMkLst>
        </pc:picChg>
        <pc:picChg chg="mod">
          <ac:chgData name="Carlos Ruz Leiva" userId="09992e858996f815" providerId="LiveId" clId="{80C72B91-2E86-4A56-B500-F41006420849}" dt="2021-05-14T17:49:18.902" v="7" actId="14100"/>
          <ac:picMkLst>
            <pc:docMk/>
            <pc:sldMk cId="3818200290" sldId="257"/>
            <ac:picMk id="3" creationId="{649C370C-9E4A-4FB0-AAE5-D798CBE42AFE}"/>
          </ac:picMkLst>
        </pc:picChg>
      </pc:sldChg>
      <pc:sldChg chg="addSp modSp mod">
        <pc:chgData name="Carlos Ruz Leiva" userId="09992e858996f815" providerId="LiveId" clId="{80C72B91-2E86-4A56-B500-F41006420849}" dt="2021-05-14T17:50:21.622" v="18" actId="1076"/>
        <pc:sldMkLst>
          <pc:docMk/>
          <pc:sldMk cId="615345497" sldId="258"/>
        </pc:sldMkLst>
        <pc:picChg chg="add mod">
          <ac:chgData name="Carlos Ruz Leiva" userId="09992e858996f815" providerId="LiveId" clId="{80C72B91-2E86-4A56-B500-F41006420849}" dt="2021-05-14T17:50:01.374" v="13" actId="1076"/>
          <ac:picMkLst>
            <pc:docMk/>
            <pc:sldMk cId="615345497" sldId="258"/>
            <ac:picMk id="2" creationId="{592CE07F-B1A3-4D26-B4D5-90DD0F4AE273}"/>
          </ac:picMkLst>
        </pc:picChg>
        <pc:picChg chg="mod">
          <ac:chgData name="Carlos Ruz Leiva" userId="09992e858996f815" providerId="LiveId" clId="{80C72B91-2E86-4A56-B500-F41006420849}" dt="2021-05-14T17:50:16.654" v="17" actId="14100"/>
          <ac:picMkLst>
            <pc:docMk/>
            <pc:sldMk cId="615345497" sldId="258"/>
            <ac:picMk id="3" creationId="{A9416E4A-3E4E-4EC6-9867-E8AD06051F17}"/>
          </ac:picMkLst>
        </pc:picChg>
        <pc:picChg chg="mod">
          <ac:chgData name="Carlos Ruz Leiva" userId="09992e858996f815" providerId="LiveId" clId="{80C72B91-2E86-4A56-B500-F41006420849}" dt="2021-05-14T17:50:21.622" v="18" actId="1076"/>
          <ac:picMkLst>
            <pc:docMk/>
            <pc:sldMk cId="615345497" sldId="258"/>
            <ac:picMk id="5" creationId="{E1313C55-A8B7-463B-BC9B-5427130C94D0}"/>
          </ac:picMkLst>
        </pc:picChg>
      </pc:sldChg>
      <pc:sldChg chg="addSp delSp modSp mod">
        <pc:chgData name="Carlos Ruz Leiva" userId="09992e858996f815" providerId="LiveId" clId="{80C72B91-2E86-4A56-B500-F41006420849}" dt="2021-05-16T17:09:51.314" v="130" actId="14100"/>
        <pc:sldMkLst>
          <pc:docMk/>
          <pc:sldMk cId="604674789" sldId="259"/>
        </pc:sldMkLst>
        <pc:graphicFrameChg chg="add del mod">
          <ac:chgData name="Carlos Ruz Leiva" userId="09992e858996f815" providerId="LiveId" clId="{80C72B91-2E86-4A56-B500-F41006420849}" dt="2021-05-16T17:09:33.576" v="124" actId="478"/>
          <ac:graphicFrameMkLst>
            <pc:docMk/>
            <pc:sldMk cId="604674789" sldId="259"/>
            <ac:graphicFrameMk id="5" creationId="{6F07A5B6-6312-4643-BDF7-16A415D5C1E1}"/>
          </ac:graphicFrameMkLst>
        </pc:graphicFrameChg>
        <pc:picChg chg="add del mod">
          <ac:chgData name="Carlos Ruz Leiva" userId="09992e858996f815" providerId="LiveId" clId="{80C72B91-2E86-4A56-B500-F41006420849}" dt="2021-05-16T17:08:43.896" v="118" actId="478"/>
          <ac:picMkLst>
            <pc:docMk/>
            <pc:sldMk cId="604674789" sldId="259"/>
            <ac:picMk id="2" creationId="{9F7DC6D3-1F8E-4BC9-ADFE-FFB4963F5BC8}"/>
          </ac:picMkLst>
        </pc:picChg>
        <pc:picChg chg="mod">
          <ac:chgData name="Carlos Ruz Leiva" userId="09992e858996f815" providerId="LiveId" clId="{80C72B91-2E86-4A56-B500-F41006420849}" dt="2021-05-14T18:07:01.310" v="24" actId="14100"/>
          <ac:picMkLst>
            <pc:docMk/>
            <pc:sldMk cId="604674789" sldId="259"/>
            <ac:picMk id="3" creationId="{DD37CF57-3B15-4CDB-80B9-BBE0E6411757}"/>
          </ac:picMkLst>
        </pc:picChg>
        <pc:picChg chg="add del mod">
          <ac:chgData name="Carlos Ruz Leiva" userId="09992e858996f815" providerId="LiveId" clId="{80C72B91-2E86-4A56-B500-F41006420849}" dt="2021-05-16T17:09:23.539" v="122" actId="478"/>
          <ac:picMkLst>
            <pc:docMk/>
            <pc:sldMk cId="604674789" sldId="259"/>
            <ac:picMk id="4" creationId="{86E6845B-61B0-48EC-865A-FEA0F218CDF7}"/>
          </ac:picMkLst>
        </pc:picChg>
        <pc:picChg chg="add mod">
          <ac:chgData name="Carlos Ruz Leiva" userId="09992e858996f815" providerId="LiveId" clId="{80C72B91-2E86-4A56-B500-F41006420849}" dt="2021-05-16T17:09:51.314" v="130" actId="14100"/>
          <ac:picMkLst>
            <pc:docMk/>
            <pc:sldMk cId="604674789" sldId="259"/>
            <ac:picMk id="6" creationId="{4F542A6B-34FB-4ECE-9779-03139B2FC9A8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25" creationId="{6474749B-AC28-4447-B0DA-DA4FE400AB82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26" creationId="{342BE86D-57E8-404D-B740-1C9A86CB904D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27" creationId="{0595B65E-685C-4959-903F-B7FB973A0C69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28" creationId="{B8C195AC-60EC-48F7-A123-244D96374F36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29" creationId="{D89BFEE1-28C4-4903-BE51-F4312804926D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30" creationId="{F788D731-356E-4C79-A153-175ADADEB922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31" creationId="{511BB9E9-427C-45F6-8F34-D74C8708D1FA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32" creationId="{603F38E1-F754-4653-96DA-A2EBF8DB1C19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33" creationId="{0B2DD513-BED4-4A03-85F8-1A27018F112B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34" creationId="{55023D55-DF43-4852-8C59-51D72492A22B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35" creationId="{9FA068B9-6FEE-4EB3-A58A-77CB0E88F3CB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36" creationId="{BE09ED9B-78D6-4E8D-B031-5736FF789053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37" creationId="{11B3773F-75A3-4330-913E-86B9A6BC230A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38" creationId="{4A4AB7D5-38FD-4FA1-BD66-C1ABE3431B52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39" creationId="{6EBD11E9-B40A-4BF8-A292-2F7CB9F0D01F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40" creationId="{6A50AB29-19AD-4019-9E5A-B5E9CA4B9172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41" creationId="{32E310AE-08BB-4BD6-BCDD-72D4BB12A020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42" creationId="{9E195CBD-5981-4F7F-9F75-04ED33DCD4D4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43" creationId="{9C63ACE4-3052-4D18-805B-1D2A5204A837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44" creationId="{18E8262F-5A83-4799-A2D6-5FC0DADFACFA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45" creationId="{E7E6DCF3-B3F1-4ECF-962C-D6A128AA1162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46" creationId="{3EC48BC4-EFC7-459B-B9E1-9858C199C61D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47" creationId="{D0EFDFC4-1FFB-4B34-B216-E3B629B7682D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48" creationId="{A2CE23E6-C65D-4AF2-AB0F-7D4A0E9C3B6E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49" creationId="{38F26348-6CDF-49EA-83C5-5D3087978FDF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50" creationId="{EAC287FA-D7BC-4B67-9D53-2F5B296DDF3D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51" creationId="{DA5893D2-B551-4DC7-BC7C-E78906F16E11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52" creationId="{44FE7FD4-9535-47FA-B64B-C4252E968724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53" creationId="{3BFBE952-DA93-4047-B4FE-C18DB9191C72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54" creationId="{F322BC41-812E-4C42-B7F8-ABFDF464D23F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55" creationId="{DE89C497-13FF-433B-B52F-DB26734A4924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56" creationId="{E0EFB868-042E-4F81-A591-36F8026E0273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57" creationId="{C38D5A70-CB67-4BC8-B744-B785C44D2760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58" creationId="{49040610-6E91-4E0C-84E0-A7DB54746613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59" creationId="{96044AE2-B117-4C40-A335-83962F4D7DC8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60" creationId="{17D1707B-201D-4949-A79F-0C85793306AF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61" creationId="{B67A9D51-C5CA-4A60-8655-45E6BD8EE42B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62" creationId="{338A70C2-9DDE-483D-94A2-9C6E1A859CC2}"/>
          </ac:picMkLst>
        </pc:picChg>
        <pc:picChg chg="add del mod">
          <ac:chgData name="Carlos Ruz Leiva" userId="09992e858996f815" providerId="LiveId" clId="{80C72B91-2E86-4A56-B500-F41006420849}" dt="2021-05-16T17:09:33.576" v="124" actId="478"/>
          <ac:picMkLst>
            <pc:docMk/>
            <pc:sldMk cId="604674789" sldId="259"/>
            <ac:picMk id="1063" creationId="{797AA7CD-6C79-40A2-BD0D-A843AD9518C8}"/>
          </ac:picMkLst>
        </pc:picChg>
      </pc:sldChg>
      <pc:sldChg chg="addSp modSp mod">
        <pc:chgData name="Carlos Ruz Leiva" userId="09992e858996f815" providerId="LiveId" clId="{80C72B91-2E86-4A56-B500-F41006420849}" dt="2021-05-14T17:48:29.351" v="3" actId="14100"/>
        <pc:sldMkLst>
          <pc:docMk/>
          <pc:sldMk cId="2776588511" sldId="260"/>
        </pc:sldMkLst>
        <pc:picChg chg="add mod">
          <ac:chgData name="Carlos Ruz Leiva" userId="09992e858996f815" providerId="LiveId" clId="{80C72B91-2E86-4A56-B500-F41006420849}" dt="2021-05-14T17:48:23.790" v="2" actId="1076"/>
          <ac:picMkLst>
            <pc:docMk/>
            <pc:sldMk cId="2776588511" sldId="260"/>
            <ac:picMk id="2" creationId="{E1675C17-8DE7-42E6-809E-96D903E666C6}"/>
          </ac:picMkLst>
        </pc:picChg>
        <pc:picChg chg="mod">
          <ac:chgData name="Carlos Ruz Leiva" userId="09992e858996f815" providerId="LiveId" clId="{80C72B91-2E86-4A56-B500-F41006420849}" dt="2021-05-14T17:48:29.351" v="3" actId="14100"/>
          <ac:picMkLst>
            <pc:docMk/>
            <pc:sldMk cId="2776588511" sldId="260"/>
            <ac:picMk id="3" creationId="{776D1FD6-833D-426D-A572-DB358800FB7F}"/>
          </ac:picMkLst>
        </pc:picChg>
      </pc:sldChg>
      <pc:sldChg chg="addSp modSp mod">
        <pc:chgData name="Carlos Ruz Leiva" userId="09992e858996f815" providerId="LiveId" clId="{80C72B91-2E86-4A56-B500-F41006420849}" dt="2021-05-14T18:08:25.550" v="37" actId="14100"/>
        <pc:sldMkLst>
          <pc:docMk/>
          <pc:sldMk cId="3586993306" sldId="261"/>
        </pc:sldMkLst>
        <pc:picChg chg="add mod">
          <ac:chgData name="Carlos Ruz Leiva" userId="09992e858996f815" providerId="LiveId" clId="{80C72B91-2E86-4A56-B500-F41006420849}" dt="2021-05-14T18:08:25.550" v="37" actId="14100"/>
          <ac:picMkLst>
            <pc:docMk/>
            <pc:sldMk cId="3586993306" sldId="261"/>
            <ac:picMk id="2" creationId="{7F5DB829-78F8-4526-A68A-446954CF1C34}"/>
          </ac:picMkLst>
        </pc:picChg>
        <pc:picChg chg="mod">
          <ac:chgData name="Carlos Ruz Leiva" userId="09992e858996f815" providerId="LiveId" clId="{80C72B91-2E86-4A56-B500-F41006420849}" dt="2021-05-14T18:08:13.429" v="34" actId="1076"/>
          <ac:picMkLst>
            <pc:docMk/>
            <pc:sldMk cId="3586993306" sldId="261"/>
            <ac:picMk id="3" creationId="{067C32AA-66E4-43C6-ACED-D4129280CC7D}"/>
          </ac:picMkLst>
        </pc:picChg>
      </pc:sldChg>
      <pc:sldChg chg="addSp modSp mod">
        <pc:chgData name="Carlos Ruz Leiva" userId="09992e858996f815" providerId="LiveId" clId="{80C72B91-2E86-4A56-B500-F41006420849}" dt="2021-05-14T18:09:14.378" v="42" actId="1076"/>
        <pc:sldMkLst>
          <pc:docMk/>
          <pc:sldMk cId="2586696354" sldId="262"/>
        </pc:sldMkLst>
        <pc:picChg chg="add mod">
          <ac:chgData name="Carlos Ruz Leiva" userId="09992e858996f815" providerId="LiveId" clId="{80C72B91-2E86-4A56-B500-F41006420849}" dt="2021-05-14T18:09:03.597" v="40" actId="1076"/>
          <ac:picMkLst>
            <pc:docMk/>
            <pc:sldMk cId="2586696354" sldId="262"/>
            <ac:picMk id="2" creationId="{AA933897-F6DA-4B5D-9411-2AD8337F364B}"/>
          </ac:picMkLst>
        </pc:picChg>
        <pc:picChg chg="mod">
          <ac:chgData name="Carlos Ruz Leiva" userId="09992e858996f815" providerId="LiveId" clId="{80C72B91-2E86-4A56-B500-F41006420849}" dt="2021-05-14T18:09:14.378" v="42" actId="1076"/>
          <ac:picMkLst>
            <pc:docMk/>
            <pc:sldMk cId="2586696354" sldId="262"/>
            <ac:picMk id="3" creationId="{BBD718E9-D1CE-41FC-9377-A357ADA76558}"/>
          </ac:picMkLst>
        </pc:picChg>
      </pc:sldChg>
      <pc:sldChg chg="addSp delSp modSp mod">
        <pc:chgData name="Carlos Ruz Leiva" userId="09992e858996f815" providerId="LiveId" clId="{80C72B91-2E86-4A56-B500-F41006420849}" dt="2021-05-15T18:59:25.268" v="103" actId="1076"/>
        <pc:sldMkLst>
          <pc:docMk/>
          <pc:sldMk cId="1447000078" sldId="263"/>
        </pc:sldMkLst>
        <pc:picChg chg="add del mod">
          <ac:chgData name="Carlos Ruz Leiva" userId="09992e858996f815" providerId="LiveId" clId="{80C72B91-2E86-4A56-B500-F41006420849}" dt="2021-05-14T18:45:43.182" v="45" actId="478"/>
          <ac:picMkLst>
            <pc:docMk/>
            <pc:sldMk cId="1447000078" sldId="263"/>
            <ac:picMk id="2" creationId="{11D5AA68-7236-43CA-8E06-67F9CEAB9395}"/>
          </ac:picMkLst>
        </pc:picChg>
        <pc:picChg chg="add mod">
          <ac:chgData name="Carlos Ruz Leiva" userId="09992e858996f815" providerId="LiveId" clId="{80C72B91-2E86-4A56-B500-F41006420849}" dt="2021-05-15T18:59:25.268" v="103" actId="1076"/>
          <ac:picMkLst>
            <pc:docMk/>
            <pc:sldMk cId="1447000078" sldId="263"/>
            <ac:picMk id="2" creationId="{961E6A50-5D9B-498A-9234-FEAEB0B9D1BD}"/>
          </ac:picMkLst>
        </pc:picChg>
        <pc:picChg chg="add del mod">
          <ac:chgData name="Carlos Ruz Leiva" userId="09992e858996f815" providerId="LiveId" clId="{80C72B91-2E86-4A56-B500-F41006420849}" dt="2021-05-15T18:59:04.653" v="98" actId="478"/>
          <ac:picMkLst>
            <pc:docMk/>
            <pc:sldMk cId="1447000078" sldId="263"/>
            <ac:picMk id="4" creationId="{6F0E2D8A-2F34-4AD7-BFAD-49FA60548535}"/>
          </ac:picMkLst>
        </pc:picChg>
      </pc:sldChg>
      <pc:sldChg chg="addSp modSp new mod">
        <pc:chgData name="Carlos Ruz Leiva" userId="09992e858996f815" providerId="LiveId" clId="{80C72B91-2E86-4A56-B500-F41006420849}" dt="2021-05-15T17:56:57.955" v="87" actId="14100"/>
        <pc:sldMkLst>
          <pc:docMk/>
          <pc:sldMk cId="789146293" sldId="264"/>
        </pc:sldMkLst>
        <pc:picChg chg="add mod">
          <ac:chgData name="Carlos Ruz Leiva" userId="09992e858996f815" providerId="LiveId" clId="{80C72B91-2E86-4A56-B500-F41006420849}" dt="2021-05-15T17:56:57.955" v="87" actId="14100"/>
          <ac:picMkLst>
            <pc:docMk/>
            <pc:sldMk cId="789146293" sldId="264"/>
            <ac:picMk id="3" creationId="{BFD5C769-5ED6-4525-946A-160AE0EBACB3}"/>
          </ac:picMkLst>
        </pc:picChg>
      </pc:sldChg>
      <pc:sldChg chg="addSp delSp modSp new mod">
        <pc:chgData name="Carlos Ruz Leiva" userId="09992e858996f815" providerId="LiveId" clId="{80C72B91-2E86-4A56-B500-F41006420849}" dt="2021-05-15T21:59:31.545" v="116" actId="478"/>
        <pc:sldMkLst>
          <pc:docMk/>
          <pc:sldMk cId="1451428293" sldId="265"/>
        </pc:sldMkLst>
        <pc:spChg chg="add del">
          <ac:chgData name="Carlos Ruz Leiva" userId="09992e858996f815" providerId="LiveId" clId="{80C72B91-2E86-4A56-B500-F41006420849}" dt="2021-05-15T21:59:12.422" v="105" actId="478"/>
          <ac:spMkLst>
            <pc:docMk/>
            <pc:sldMk cId="1451428293" sldId="265"/>
            <ac:spMk id="2" creationId="{1C681FAD-1E35-4D5B-874E-1D76154FEB79}"/>
          </ac:spMkLst>
        </pc:spChg>
        <pc:spChg chg="add del mod">
          <ac:chgData name="Carlos Ruz Leiva" userId="09992e858996f815" providerId="LiveId" clId="{80C72B91-2E86-4A56-B500-F41006420849}" dt="2021-05-15T21:59:31.545" v="116" actId="478"/>
          <ac:spMkLst>
            <pc:docMk/>
            <pc:sldMk cId="1451428293" sldId="265"/>
            <ac:spMk id="4" creationId="{0EDF9379-D7E7-457F-9679-3A14B9F74FF4}"/>
          </ac:spMkLst>
        </pc:spChg>
        <pc:picChg chg="add del">
          <ac:chgData name="Carlos Ruz Leiva" userId="09992e858996f815" providerId="LiveId" clId="{80C72B91-2E86-4A56-B500-F41006420849}" dt="2021-05-15T18:56:46.240" v="91" actId="478"/>
          <ac:picMkLst>
            <pc:docMk/>
            <pc:sldMk cId="1451428293" sldId="265"/>
            <ac:picMk id="2" creationId="{0BDA4396-9865-4224-8C6D-7F0FA5234ADA}"/>
          </ac:picMkLst>
        </pc:picChg>
        <pc:picChg chg="add mod">
          <ac:chgData name="Carlos Ruz Leiva" userId="09992e858996f815" providerId="LiveId" clId="{80C72B91-2E86-4A56-B500-F41006420849}" dt="2021-05-15T18:57:33.184" v="97" actId="14100"/>
          <ac:picMkLst>
            <pc:docMk/>
            <pc:sldMk cId="1451428293" sldId="265"/>
            <ac:picMk id="3" creationId="{FA42F6FE-614E-4F9F-8897-5A82DCA9E62D}"/>
          </ac:picMkLst>
        </pc:picChg>
      </pc:sldChg>
      <pc:sldChg chg="addSp delSp modSp new mod">
        <pc:chgData name="Carlos Ruz Leiva" userId="09992e858996f815" providerId="LiveId" clId="{80C72B91-2E86-4A56-B500-F41006420849}" dt="2021-05-16T17:44:47.632" v="163" actId="1076"/>
        <pc:sldMkLst>
          <pc:docMk/>
          <pc:sldMk cId="1435779666" sldId="266"/>
        </pc:sldMkLst>
        <pc:picChg chg="add del mod">
          <ac:chgData name="Carlos Ruz Leiva" userId="09992e858996f815" providerId="LiveId" clId="{80C72B91-2E86-4A56-B500-F41006420849}" dt="2021-05-16T17:37:21.787" v="135" actId="478"/>
          <ac:picMkLst>
            <pc:docMk/>
            <pc:sldMk cId="1435779666" sldId="266"/>
            <ac:picMk id="2" creationId="{6D11FC86-A3BB-4430-A48B-3A07C4CD36A8}"/>
          </ac:picMkLst>
        </pc:picChg>
        <pc:picChg chg="add mod">
          <ac:chgData name="Carlos Ruz Leiva" userId="09992e858996f815" providerId="LiveId" clId="{80C72B91-2E86-4A56-B500-F41006420849}" dt="2021-05-16T17:37:30.412" v="138" actId="14100"/>
          <ac:picMkLst>
            <pc:docMk/>
            <pc:sldMk cId="1435779666" sldId="266"/>
            <ac:picMk id="4" creationId="{DA541453-D84D-47B8-AA65-5B1D2E17E544}"/>
          </ac:picMkLst>
        </pc:picChg>
        <pc:picChg chg="add mod">
          <ac:chgData name="Carlos Ruz Leiva" userId="09992e858996f815" providerId="LiveId" clId="{80C72B91-2E86-4A56-B500-F41006420849}" dt="2021-05-16T17:42:38.276" v="156" actId="1076"/>
          <ac:picMkLst>
            <pc:docMk/>
            <pc:sldMk cId="1435779666" sldId="266"/>
            <ac:picMk id="6" creationId="{BA366EED-778A-46C3-B7C6-36E33B034C81}"/>
          </ac:picMkLst>
        </pc:picChg>
        <pc:picChg chg="add del mod">
          <ac:chgData name="Carlos Ruz Leiva" userId="09992e858996f815" providerId="LiveId" clId="{80C72B91-2E86-4A56-B500-F41006420849}" dt="2021-05-16T17:44:33.210" v="159" actId="478"/>
          <ac:picMkLst>
            <pc:docMk/>
            <pc:sldMk cId="1435779666" sldId="266"/>
            <ac:picMk id="7" creationId="{52464D8C-D252-4801-A37A-88F4186AA108}"/>
          </ac:picMkLst>
        </pc:picChg>
        <pc:picChg chg="add mod">
          <ac:chgData name="Carlos Ruz Leiva" userId="09992e858996f815" providerId="LiveId" clId="{80C72B91-2E86-4A56-B500-F41006420849}" dt="2021-05-16T17:44:47.632" v="163" actId="1076"/>
          <ac:picMkLst>
            <pc:docMk/>
            <pc:sldMk cId="1435779666" sldId="266"/>
            <ac:picMk id="8" creationId="{3E25CAD1-98AE-4E4F-85B6-ABDE9E5AB689}"/>
          </ac:picMkLst>
        </pc:picChg>
        <pc:picChg chg="add mod">
          <ac:chgData name="Carlos Ruz Leiva" userId="09992e858996f815" providerId="LiveId" clId="{80C72B91-2E86-4A56-B500-F41006420849}" dt="2021-05-16T17:44:41.968" v="162" actId="14100"/>
          <ac:picMkLst>
            <pc:docMk/>
            <pc:sldMk cId="1435779666" sldId="266"/>
            <ac:picMk id="10" creationId="{29E24227-8ACD-4722-95DB-7D39F19315B3}"/>
          </ac:picMkLst>
        </pc:picChg>
      </pc:sldChg>
      <pc:sldChg chg="addSp modSp new mod">
        <pc:chgData name="Carlos Ruz Leiva" userId="09992e858996f815" providerId="LiveId" clId="{80C72B91-2E86-4A56-B500-F41006420849}" dt="2021-05-16T18:16:03.025" v="173" actId="14100"/>
        <pc:sldMkLst>
          <pc:docMk/>
          <pc:sldMk cId="558740955" sldId="267"/>
        </pc:sldMkLst>
        <pc:picChg chg="add mod">
          <ac:chgData name="Carlos Ruz Leiva" userId="09992e858996f815" providerId="LiveId" clId="{80C72B91-2E86-4A56-B500-F41006420849}" dt="2021-05-16T18:16:03.025" v="173" actId="14100"/>
          <ac:picMkLst>
            <pc:docMk/>
            <pc:sldMk cId="558740955" sldId="267"/>
            <ac:picMk id="2" creationId="{B716F8A8-E04B-4C4C-876B-23551F53F107}"/>
          </ac:picMkLst>
        </pc:picChg>
      </pc:sldChg>
    </pc:docChg>
  </pc:docChgLst>
  <pc:docChgLst>
    <pc:chgData name="Carlos Ruz Leiva" userId="09992e858996f815" providerId="Windows Live" clId="Web-{01E47AEF-F08F-41B8-95B9-F550F2B35790}"/>
    <pc:docChg chg="modSld">
      <pc:chgData name="Carlos Ruz Leiva" userId="09992e858996f815" providerId="Windows Live" clId="Web-{01E47AEF-F08F-41B8-95B9-F550F2B35790}" dt="2021-05-14T17:47:35.442" v="1"/>
      <pc:docMkLst>
        <pc:docMk/>
      </pc:docMkLst>
      <pc:sldChg chg="addSp delSp modSp mod setBg setFolMasterObjs">
        <pc:chgData name="Carlos Ruz Leiva" userId="09992e858996f815" providerId="Windows Live" clId="Web-{01E47AEF-F08F-41B8-95B9-F550F2B35790}" dt="2021-05-14T17:47:35.442" v="1"/>
        <pc:sldMkLst>
          <pc:docMk/>
          <pc:sldMk cId="2776588511" sldId="260"/>
        </pc:sldMkLst>
        <pc:spChg chg="add del">
          <ac:chgData name="Carlos Ruz Leiva" userId="09992e858996f815" providerId="Windows Live" clId="Web-{01E47AEF-F08F-41B8-95B9-F550F2B35790}" dt="2021-05-14T17:47:35.442" v="1"/>
          <ac:spMkLst>
            <pc:docMk/>
            <pc:sldMk cId="2776588511" sldId="260"/>
            <ac:spMk id="8" creationId="{41497DE5-0939-4D1D-9350-0C5E1B209C68}"/>
          </ac:spMkLst>
        </pc:spChg>
        <pc:spChg chg="add del">
          <ac:chgData name="Carlos Ruz Leiva" userId="09992e858996f815" providerId="Windows Live" clId="Web-{01E47AEF-F08F-41B8-95B9-F550F2B35790}" dt="2021-05-14T17:47:35.442" v="1"/>
          <ac:spMkLst>
            <pc:docMk/>
            <pc:sldMk cId="2776588511" sldId="260"/>
            <ac:spMk id="10" creationId="{5CCC70ED-6C63-4537-B7EB-51990D6C0A6F}"/>
          </ac:spMkLst>
        </pc:spChg>
        <pc:spChg chg="add del">
          <ac:chgData name="Carlos Ruz Leiva" userId="09992e858996f815" providerId="Windows Live" clId="Web-{01E47AEF-F08F-41B8-95B9-F550F2B35790}" dt="2021-05-14T17:47:35.442" v="1"/>
          <ac:spMkLst>
            <pc:docMk/>
            <pc:sldMk cId="2776588511" sldId="260"/>
            <ac:spMk id="12" creationId="{B76E24C1-2968-40DC-A36E-F6B85F0F0752}"/>
          </ac:spMkLst>
        </pc:spChg>
        <pc:picChg chg="mod">
          <ac:chgData name="Carlos Ruz Leiva" userId="09992e858996f815" providerId="Windows Live" clId="Web-{01E47AEF-F08F-41B8-95B9-F550F2B35790}" dt="2021-05-14T17:47:35.442" v="1"/>
          <ac:picMkLst>
            <pc:docMk/>
            <pc:sldMk cId="2776588511" sldId="260"/>
            <ac:picMk id="3" creationId="{776D1FD6-833D-426D-A572-DB358800FB7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16/5/2021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020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16/5/2021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452206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16/5/2021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1558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16/5/2021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430173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16/5/2021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112905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16/5/2021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98494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16/5/2021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417662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B0BABAA-BB63-4BC5-8F58-AD4EC107817B}" type="datetimeFigureOut">
              <a:rPr lang="es-419" smtClean="0"/>
              <a:t>16/5/2021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88583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16/5/2021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51532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16/5/2021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348239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16/5/2021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44593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B0BABAA-BB63-4BC5-8F58-AD4EC107817B}" type="datetimeFigureOut">
              <a:rPr lang="es-419" smtClean="0"/>
              <a:t>16/5/2021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78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C1E955-A728-4C63-AED5-F1D83F8091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Guía de Problemas 4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1A15C35-4D05-449C-A358-A5AB69550C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176434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76D1FD6-833D-426D-A572-DB358800F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13" y="223294"/>
            <a:ext cx="11609949" cy="215601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1675C17-8DE7-42E6-809E-96D903E66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339" y="2461970"/>
            <a:ext cx="9943322" cy="417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588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49C370C-9E4A-4FB0-AAE5-D798CBE42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68" y="284905"/>
            <a:ext cx="11358679" cy="187046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A7EA49D-3475-4FB1-BA78-7F4FE8691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722" y="2248676"/>
            <a:ext cx="9514825" cy="441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200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9416E4A-3E4E-4EC6-9867-E8AD06051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21" y="419220"/>
            <a:ext cx="10754667" cy="7937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1313C55-A8B7-463B-BC9B-5427130C9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345" y="1212980"/>
            <a:ext cx="4210774" cy="224685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92CE07F-B1A3-4D26-B4D5-90DD0F4AE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510" y="3429000"/>
            <a:ext cx="11118980" cy="306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45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D37CF57-3B15-4CDB-80B9-BBE0E6411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72" y="211961"/>
            <a:ext cx="11595873" cy="12012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F542A6B-34FB-4ECE-9779-03139B2FC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90" y="2043404"/>
            <a:ext cx="10934019" cy="279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74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67C32AA-66E4-43C6-ACED-D4129280C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51" y="434791"/>
            <a:ext cx="11366476" cy="156268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F5DB829-78F8-4526-A68A-446954CF1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35" y="2382854"/>
            <a:ext cx="11002392" cy="264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993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BD718E9-D1CE-41FC-9377-A357ADA765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41" y="467218"/>
            <a:ext cx="11497779" cy="145923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A933897-F6DA-4B5D-9411-2AD8337F3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82" y="2338619"/>
            <a:ext cx="10594019" cy="359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696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CB6DC13-BCF1-4BC5-8AAC-75BDEC3D0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40" y="239572"/>
            <a:ext cx="7969170" cy="159730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61E6A50-5D9B-498A-9234-FEAEB0B9D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412" y="1963994"/>
            <a:ext cx="8319796" cy="429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000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A42F6FE-614E-4F9F-8897-5A82DCA9E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907" y="2024743"/>
            <a:ext cx="10467944" cy="276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428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A541453-D84D-47B8-AA65-5B1D2E17E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858" y="210706"/>
            <a:ext cx="5406610" cy="292437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A366EED-778A-46C3-B7C6-36E33B034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044" y="210706"/>
            <a:ext cx="5188004" cy="413736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E25CAD1-98AE-4E4F-85B6-ABDE9E5AB6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422710"/>
            <a:ext cx="3990392" cy="189812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9E24227-8ACD-4722-95DB-7D39F19315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708" y="3641124"/>
            <a:ext cx="4480508" cy="239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779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716F8A8-E04B-4C4C-876B-23551F53F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7299" y="242595"/>
            <a:ext cx="6802016" cy="598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740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FD5C769-5ED6-4525-946A-160AE0EBA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132" y="538045"/>
            <a:ext cx="4715463" cy="5166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4629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276</TotalTime>
  <Words>9</Words>
  <Application>Microsoft Office PowerPoint</Application>
  <PresentationFormat>Panorámica</PresentationFormat>
  <Paragraphs>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Retrospección</vt:lpstr>
      <vt:lpstr>Guía de Problemas 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Ejercicios Trabajo y Energía 2</dc:title>
  <dc:creator>Carlos Ruz Leiva</dc:creator>
  <cp:lastModifiedBy>Carlos Ruz Leiva</cp:lastModifiedBy>
  <cp:revision>8</cp:revision>
  <dcterms:created xsi:type="dcterms:W3CDTF">2021-05-13T17:50:22Z</dcterms:created>
  <dcterms:modified xsi:type="dcterms:W3CDTF">2021-05-16T18:16:58Z</dcterms:modified>
</cp:coreProperties>
</file>