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84" d="100"/>
          <a:sy n="84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CAF9E7D2-C263-469D-BA93-75900F21BC95}"/>
    <pc:docChg chg="undo custSel addSld delSld modSld sldOrd">
      <pc:chgData name="Carlos Ruz Leiva" userId="09992e858996f815" providerId="LiveId" clId="{CAF9E7D2-C263-469D-BA93-75900F21BC95}" dt="2021-05-09T19:14:53.513" v="219" actId="1076"/>
      <pc:docMkLst>
        <pc:docMk/>
      </pc:docMkLst>
      <pc:sldChg chg="modSp mod ord modTransition">
        <pc:chgData name="Carlos Ruz Leiva" userId="09992e858996f815" providerId="LiveId" clId="{CAF9E7D2-C263-469D-BA93-75900F21BC95}" dt="2021-05-09T05:11:36.456" v="23"/>
        <pc:sldMkLst>
          <pc:docMk/>
          <pc:sldMk cId="128632686" sldId="256"/>
        </pc:sldMkLst>
        <pc:spChg chg="mod">
          <ac:chgData name="Carlos Ruz Leiva" userId="09992e858996f815" providerId="LiveId" clId="{CAF9E7D2-C263-469D-BA93-75900F21BC95}" dt="2021-05-09T05:11:03.907" v="20" actId="313"/>
          <ac:spMkLst>
            <pc:docMk/>
            <pc:sldMk cId="128632686" sldId="256"/>
            <ac:spMk id="3" creationId="{00000000-0000-0000-0000-000000000000}"/>
          </ac:spMkLst>
        </pc:spChg>
      </pc:sldChg>
      <pc:sldChg chg="modTransition">
        <pc:chgData name="Carlos Ruz Leiva" userId="09992e858996f815" providerId="LiveId" clId="{CAF9E7D2-C263-469D-BA93-75900F21BC95}" dt="2021-05-09T05:11:41.510" v="24"/>
        <pc:sldMkLst>
          <pc:docMk/>
          <pc:sldMk cId="3419978883" sldId="257"/>
        </pc:sldMkLst>
      </pc:sldChg>
      <pc:sldChg chg="modTransition">
        <pc:chgData name="Carlos Ruz Leiva" userId="09992e858996f815" providerId="LiveId" clId="{CAF9E7D2-C263-469D-BA93-75900F21BC95}" dt="2021-05-09T05:11:53.186" v="25"/>
        <pc:sldMkLst>
          <pc:docMk/>
          <pc:sldMk cId="2087220242" sldId="258"/>
        </pc:sldMkLst>
      </pc:sldChg>
      <pc:sldChg chg="modTransition">
        <pc:chgData name="Carlos Ruz Leiva" userId="09992e858996f815" providerId="LiveId" clId="{CAF9E7D2-C263-469D-BA93-75900F21BC95}" dt="2021-05-09T05:11:55.446" v="26"/>
        <pc:sldMkLst>
          <pc:docMk/>
          <pc:sldMk cId="293113405" sldId="259"/>
        </pc:sldMkLst>
      </pc:sldChg>
      <pc:sldChg chg="modSp mod modTransition">
        <pc:chgData name="Carlos Ruz Leiva" userId="09992e858996f815" providerId="LiveId" clId="{CAF9E7D2-C263-469D-BA93-75900F21BC95}" dt="2021-05-09T19:11:43.454" v="203" actId="1076"/>
        <pc:sldMkLst>
          <pc:docMk/>
          <pc:sldMk cId="1967860629" sldId="260"/>
        </pc:sldMkLst>
        <pc:picChg chg="mod">
          <ac:chgData name="Carlos Ruz Leiva" userId="09992e858996f815" providerId="LiveId" clId="{CAF9E7D2-C263-469D-BA93-75900F21BC95}" dt="2021-05-09T19:11:43.454" v="203" actId="1076"/>
          <ac:picMkLst>
            <pc:docMk/>
            <pc:sldMk cId="1967860629" sldId="260"/>
            <ac:picMk id="5" creationId="{1F5FF4A5-2F72-4C7E-9430-B66B526BBEC4}"/>
          </ac:picMkLst>
        </pc:picChg>
        <pc:picChg chg="mod">
          <ac:chgData name="Carlos Ruz Leiva" userId="09992e858996f815" providerId="LiveId" clId="{CAF9E7D2-C263-469D-BA93-75900F21BC95}" dt="2021-05-09T19:11:37.264" v="201" actId="1076"/>
          <ac:picMkLst>
            <pc:docMk/>
            <pc:sldMk cId="1967860629" sldId="260"/>
            <ac:picMk id="7" creationId="{5918519D-2228-4F3B-849C-AC2382E17208}"/>
          </ac:picMkLst>
        </pc:picChg>
      </pc:sldChg>
      <pc:sldChg chg="modTransition">
        <pc:chgData name="Carlos Ruz Leiva" userId="09992e858996f815" providerId="LiveId" clId="{CAF9E7D2-C263-469D-BA93-75900F21BC95}" dt="2021-05-09T05:12:00.466" v="28"/>
        <pc:sldMkLst>
          <pc:docMk/>
          <pc:sldMk cId="926023959" sldId="261"/>
        </pc:sldMkLst>
      </pc:sldChg>
      <pc:sldChg chg="modTransition">
        <pc:chgData name="Carlos Ruz Leiva" userId="09992e858996f815" providerId="LiveId" clId="{CAF9E7D2-C263-469D-BA93-75900F21BC95}" dt="2021-05-09T05:12:03.063" v="29"/>
        <pc:sldMkLst>
          <pc:docMk/>
          <pc:sldMk cId="3554542373" sldId="262"/>
        </pc:sldMkLst>
      </pc:sldChg>
      <pc:sldChg chg="modTransition">
        <pc:chgData name="Carlos Ruz Leiva" userId="09992e858996f815" providerId="LiveId" clId="{CAF9E7D2-C263-469D-BA93-75900F21BC95}" dt="2021-05-09T05:12:06.011" v="30"/>
        <pc:sldMkLst>
          <pc:docMk/>
          <pc:sldMk cId="3670584853" sldId="263"/>
        </pc:sldMkLst>
      </pc:sldChg>
      <pc:sldChg chg="modTransition">
        <pc:chgData name="Carlos Ruz Leiva" userId="09992e858996f815" providerId="LiveId" clId="{CAF9E7D2-C263-469D-BA93-75900F21BC95}" dt="2021-05-09T05:12:10.198" v="31"/>
        <pc:sldMkLst>
          <pc:docMk/>
          <pc:sldMk cId="3173573586" sldId="264"/>
        </pc:sldMkLst>
      </pc:sldChg>
      <pc:sldChg chg="modTransition">
        <pc:chgData name="Carlos Ruz Leiva" userId="09992e858996f815" providerId="LiveId" clId="{CAF9E7D2-C263-469D-BA93-75900F21BC95}" dt="2021-05-09T05:12:13.355" v="32"/>
        <pc:sldMkLst>
          <pc:docMk/>
          <pc:sldMk cId="2874326058" sldId="265"/>
        </pc:sldMkLst>
      </pc:sldChg>
      <pc:sldChg chg="modTransition">
        <pc:chgData name="Carlos Ruz Leiva" userId="09992e858996f815" providerId="LiveId" clId="{CAF9E7D2-C263-469D-BA93-75900F21BC95}" dt="2021-05-09T05:12:17.271" v="33"/>
        <pc:sldMkLst>
          <pc:docMk/>
          <pc:sldMk cId="1504868742" sldId="266"/>
        </pc:sldMkLst>
      </pc:sldChg>
      <pc:sldChg chg="new del">
        <pc:chgData name="Carlos Ruz Leiva" userId="09992e858996f815" providerId="LiveId" clId="{CAF9E7D2-C263-469D-BA93-75900F21BC95}" dt="2021-05-09T18:43:42.814" v="35" actId="680"/>
        <pc:sldMkLst>
          <pc:docMk/>
          <pc:sldMk cId="327932813" sldId="267"/>
        </pc:sldMkLst>
      </pc:sldChg>
      <pc:sldChg chg="modSp new mod">
        <pc:chgData name="Carlos Ruz Leiva" userId="09992e858996f815" providerId="LiveId" clId="{CAF9E7D2-C263-469D-BA93-75900F21BC95}" dt="2021-05-09T18:44:01.430" v="46" actId="20577"/>
        <pc:sldMkLst>
          <pc:docMk/>
          <pc:sldMk cId="1998859965" sldId="267"/>
        </pc:sldMkLst>
        <pc:spChg chg="mod">
          <ac:chgData name="Carlos Ruz Leiva" userId="09992e858996f815" providerId="LiveId" clId="{CAF9E7D2-C263-469D-BA93-75900F21BC95}" dt="2021-05-09T18:44:01.430" v="46" actId="20577"/>
          <ac:spMkLst>
            <pc:docMk/>
            <pc:sldMk cId="1998859965" sldId="267"/>
            <ac:spMk id="2" creationId="{2B763F51-CB22-4771-8B21-4011765CCF37}"/>
          </ac:spMkLst>
        </pc:spChg>
      </pc:sldChg>
      <pc:sldChg chg="new del">
        <pc:chgData name="Carlos Ruz Leiva" userId="09992e858996f815" providerId="LiveId" clId="{CAF9E7D2-C263-469D-BA93-75900F21BC95}" dt="2021-05-09T18:44:14.041" v="48" actId="680"/>
        <pc:sldMkLst>
          <pc:docMk/>
          <pc:sldMk cId="1020837368" sldId="268"/>
        </pc:sldMkLst>
      </pc:sldChg>
      <pc:sldChg chg="addSp modSp new mod">
        <pc:chgData name="Carlos Ruz Leiva" userId="09992e858996f815" providerId="LiveId" clId="{CAF9E7D2-C263-469D-BA93-75900F21BC95}" dt="2021-05-09T18:49:36.606" v="94" actId="1076"/>
        <pc:sldMkLst>
          <pc:docMk/>
          <pc:sldMk cId="3664310506" sldId="268"/>
        </pc:sldMkLst>
        <pc:picChg chg="add mod">
          <ac:chgData name="Carlos Ruz Leiva" userId="09992e858996f815" providerId="LiveId" clId="{CAF9E7D2-C263-469D-BA93-75900F21BC95}" dt="2021-05-09T18:46:51.613" v="71" actId="1076"/>
          <ac:picMkLst>
            <pc:docMk/>
            <pc:sldMk cId="3664310506" sldId="268"/>
            <ac:picMk id="1025" creationId="{54DE3B15-0B36-4307-89CA-3979B858394C}"/>
          </ac:picMkLst>
        </pc:picChg>
        <pc:inkChg chg="add mod">
          <ac:chgData name="Carlos Ruz Leiva" userId="09992e858996f815" providerId="LiveId" clId="{CAF9E7D2-C263-469D-BA93-75900F21BC95}" dt="2021-05-09T18:49:36.606" v="94" actId="1076"/>
          <ac:inkMkLst>
            <pc:docMk/>
            <pc:sldMk cId="3664310506" sldId="268"/>
            <ac:inkMk id="2" creationId="{7FE1CBE4-B9F2-47DD-9D93-49BB0BF32B64}"/>
          </ac:inkMkLst>
        </pc:inkChg>
        <pc:inkChg chg="add mod">
          <ac:chgData name="Carlos Ruz Leiva" userId="09992e858996f815" providerId="LiveId" clId="{CAF9E7D2-C263-469D-BA93-75900F21BC95}" dt="2021-05-09T18:49:26.229" v="92" actId="1076"/>
          <ac:inkMkLst>
            <pc:docMk/>
            <pc:sldMk cId="3664310506" sldId="268"/>
            <ac:inkMk id="3" creationId="{FCCD4DAA-3325-4855-BACC-C20AADC2D0B1}"/>
          </ac:inkMkLst>
        </pc:inkChg>
      </pc:sldChg>
      <pc:sldChg chg="addSp modSp new mod">
        <pc:chgData name="Carlos Ruz Leiva" userId="09992e858996f815" providerId="LiveId" clId="{CAF9E7D2-C263-469D-BA93-75900F21BC95}" dt="2021-05-09T18:53:02.494" v="107" actId="1076"/>
        <pc:sldMkLst>
          <pc:docMk/>
          <pc:sldMk cId="4217029584" sldId="269"/>
        </pc:sldMkLst>
        <pc:inkChg chg="add mod">
          <ac:chgData name="Carlos Ruz Leiva" userId="09992e858996f815" providerId="LiveId" clId="{CAF9E7D2-C263-469D-BA93-75900F21BC95}" dt="2021-05-09T18:53:02.494" v="107" actId="1076"/>
          <ac:inkMkLst>
            <pc:docMk/>
            <pc:sldMk cId="4217029584" sldId="269"/>
            <ac:inkMk id="2" creationId="{96253A68-2399-4D9F-B5E1-A06C9431F047}"/>
          </ac:inkMkLst>
        </pc:inkChg>
      </pc:sldChg>
      <pc:sldChg chg="addSp modSp new mod">
        <pc:chgData name="Carlos Ruz Leiva" userId="09992e858996f815" providerId="LiveId" clId="{CAF9E7D2-C263-469D-BA93-75900F21BC95}" dt="2021-05-09T18:53:54.365" v="124" actId="9405"/>
        <pc:sldMkLst>
          <pc:docMk/>
          <pc:sldMk cId="4260067475" sldId="270"/>
        </pc:sldMkLst>
        <pc:inkChg chg="add mod">
          <ac:chgData name="Carlos Ruz Leiva" userId="09992e858996f815" providerId="LiveId" clId="{CAF9E7D2-C263-469D-BA93-75900F21BC95}" dt="2021-05-09T18:53:42.135" v="123" actId="1076"/>
          <ac:inkMkLst>
            <pc:docMk/>
            <pc:sldMk cId="4260067475" sldId="270"/>
            <ac:inkMk id="2" creationId="{B94BEC4A-EB29-4BBB-8CB6-BAC837AB27AD}"/>
          </ac:inkMkLst>
        </pc:inkChg>
        <pc:inkChg chg="add">
          <ac:chgData name="Carlos Ruz Leiva" userId="09992e858996f815" providerId="LiveId" clId="{CAF9E7D2-C263-469D-BA93-75900F21BC95}" dt="2021-05-09T18:53:54.365" v="124" actId="9405"/>
          <ac:inkMkLst>
            <pc:docMk/>
            <pc:sldMk cId="4260067475" sldId="270"/>
            <ac:inkMk id="3" creationId="{546071F7-6DF3-43CB-A5CB-7E9DC0F28E4D}"/>
          </ac:inkMkLst>
        </pc:inkChg>
      </pc:sldChg>
      <pc:sldChg chg="addSp delSp modSp new mod">
        <pc:chgData name="Carlos Ruz Leiva" userId="09992e858996f815" providerId="LiveId" clId="{CAF9E7D2-C263-469D-BA93-75900F21BC95}" dt="2021-05-09T18:59:24.544" v="155" actId="1076"/>
        <pc:sldMkLst>
          <pc:docMk/>
          <pc:sldMk cId="3933331031" sldId="271"/>
        </pc:sldMkLst>
        <pc:picChg chg="add mod">
          <ac:chgData name="Carlos Ruz Leiva" userId="09992e858996f815" providerId="LiveId" clId="{CAF9E7D2-C263-469D-BA93-75900F21BC95}" dt="2021-05-09T18:56:39.645" v="136" actId="1076"/>
          <ac:picMkLst>
            <pc:docMk/>
            <pc:sldMk cId="3933331031" sldId="271"/>
            <ac:picMk id="5" creationId="{EA0C514B-9AA7-4843-A3FA-A4C6D96DE002}"/>
          </ac:picMkLst>
        </pc:picChg>
        <pc:picChg chg="add del mod">
          <ac:chgData name="Carlos Ruz Leiva" userId="09992e858996f815" providerId="LiveId" clId="{CAF9E7D2-C263-469D-BA93-75900F21BC95}" dt="2021-05-09T18:59:04.640" v="150" actId="478"/>
          <ac:picMkLst>
            <pc:docMk/>
            <pc:sldMk cId="3933331031" sldId="271"/>
            <ac:picMk id="6" creationId="{5530C1F5-167F-43FF-807B-F9D87D26A595}"/>
          </ac:picMkLst>
        </pc:picChg>
        <pc:inkChg chg="add del">
          <ac:chgData name="Carlos Ruz Leiva" userId="09992e858996f815" providerId="LiveId" clId="{CAF9E7D2-C263-469D-BA93-75900F21BC95}" dt="2021-05-09T18:55:37.683" v="127" actId="478"/>
          <ac:inkMkLst>
            <pc:docMk/>
            <pc:sldMk cId="3933331031" sldId="271"/>
            <ac:inkMk id="2" creationId="{59AAFF58-2F54-446B-B5A1-909E7A149A12}"/>
          </ac:inkMkLst>
        </pc:inkChg>
        <pc:inkChg chg="add del">
          <ac:chgData name="Carlos Ruz Leiva" userId="09992e858996f815" providerId="LiveId" clId="{CAF9E7D2-C263-469D-BA93-75900F21BC95}" dt="2021-05-09T18:55:53.163" v="129" actId="478"/>
          <ac:inkMkLst>
            <pc:docMk/>
            <pc:sldMk cId="3933331031" sldId="271"/>
            <ac:inkMk id="3" creationId="{A165CB84-09B4-4099-A472-892AF71E4FC8}"/>
          </ac:inkMkLst>
        </pc:inkChg>
        <pc:inkChg chg="add del">
          <ac:chgData name="Carlos Ruz Leiva" userId="09992e858996f815" providerId="LiveId" clId="{CAF9E7D2-C263-469D-BA93-75900F21BC95}" dt="2021-05-09T18:56:29.589" v="133" actId="478"/>
          <ac:inkMkLst>
            <pc:docMk/>
            <pc:sldMk cId="3933331031" sldId="271"/>
            <ac:inkMk id="4" creationId="{2C4890B2-51F0-4218-AA31-7FCC8D30B877}"/>
          </ac:inkMkLst>
        </pc:inkChg>
        <pc:inkChg chg="add mod">
          <ac:chgData name="Carlos Ruz Leiva" userId="09992e858996f815" providerId="LiveId" clId="{CAF9E7D2-C263-469D-BA93-75900F21BC95}" dt="2021-05-09T18:59:24.544" v="155" actId="1076"/>
          <ac:inkMkLst>
            <pc:docMk/>
            <pc:sldMk cId="3933331031" sldId="271"/>
            <ac:inkMk id="7" creationId="{2CF18587-74E6-4613-9EF4-139CA8C9E5A2}"/>
          </ac:inkMkLst>
        </pc:inkChg>
        <pc:inkChg chg="add mod">
          <ac:chgData name="Carlos Ruz Leiva" userId="09992e858996f815" providerId="LiveId" clId="{CAF9E7D2-C263-469D-BA93-75900F21BC95}" dt="2021-05-09T18:59:17.573" v="153" actId="1076"/>
          <ac:inkMkLst>
            <pc:docMk/>
            <pc:sldMk cId="3933331031" sldId="271"/>
            <ac:inkMk id="8" creationId="{53DB28E5-BCCD-4BDC-87E7-E8B984AF5F10}"/>
          </ac:inkMkLst>
        </pc:inkChg>
      </pc:sldChg>
      <pc:sldChg chg="addSp delSp modSp new mod">
        <pc:chgData name="Carlos Ruz Leiva" userId="09992e858996f815" providerId="LiveId" clId="{CAF9E7D2-C263-469D-BA93-75900F21BC95}" dt="2021-05-09T19:03:37.117" v="179" actId="14100"/>
        <pc:sldMkLst>
          <pc:docMk/>
          <pc:sldMk cId="175002634" sldId="272"/>
        </pc:sldMkLst>
        <pc:picChg chg="add del mod">
          <ac:chgData name="Carlos Ruz Leiva" userId="09992e858996f815" providerId="LiveId" clId="{CAF9E7D2-C263-469D-BA93-75900F21BC95}" dt="2021-05-09T19:03:26.217" v="176" actId="478"/>
          <ac:picMkLst>
            <pc:docMk/>
            <pc:sldMk cId="175002634" sldId="272"/>
            <ac:picMk id="2" creationId="{B85F9785-41FB-4820-8C90-45D44B344B4B}"/>
          </ac:picMkLst>
        </pc:picChg>
        <pc:picChg chg="add mod">
          <ac:chgData name="Carlos Ruz Leiva" userId="09992e858996f815" providerId="LiveId" clId="{CAF9E7D2-C263-469D-BA93-75900F21BC95}" dt="2021-05-09T19:01:25.785" v="167" actId="1076"/>
          <ac:picMkLst>
            <pc:docMk/>
            <pc:sldMk cId="175002634" sldId="272"/>
            <ac:picMk id="3" creationId="{0A483F72-EB49-45C9-8236-392AE5ACD28D}"/>
          </ac:picMkLst>
        </pc:picChg>
        <pc:picChg chg="add del mod">
          <ac:chgData name="Carlos Ruz Leiva" userId="09992e858996f815" providerId="LiveId" clId="{CAF9E7D2-C263-469D-BA93-75900F21BC95}" dt="2021-05-09T19:02:10.405" v="171" actId="478"/>
          <ac:picMkLst>
            <pc:docMk/>
            <pc:sldMk cId="175002634" sldId="272"/>
            <ac:picMk id="4" creationId="{07058D17-17F6-4BFA-8903-08EACAE0EE50}"/>
          </ac:picMkLst>
        </pc:picChg>
        <pc:picChg chg="add mod">
          <ac:chgData name="Carlos Ruz Leiva" userId="09992e858996f815" providerId="LiveId" clId="{CAF9E7D2-C263-469D-BA93-75900F21BC95}" dt="2021-05-09T19:03:37.117" v="179" actId="14100"/>
          <ac:picMkLst>
            <pc:docMk/>
            <pc:sldMk cId="175002634" sldId="272"/>
            <ac:picMk id="7" creationId="{91F17AE9-AAFC-47BD-A58A-15C3F2172086}"/>
          </ac:picMkLst>
        </pc:picChg>
        <pc:inkChg chg="add mod">
          <ac:chgData name="Carlos Ruz Leiva" userId="09992e858996f815" providerId="LiveId" clId="{CAF9E7D2-C263-469D-BA93-75900F21BC95}" dt="2021-05-09T19:02:38.786" v="175" actId="1076"/>
          <ac:inkMkLst>
            <pc:docMk/>
            <pc:sldMk cId="175002634" sldId="272"/>
            <ac:inkMk id="5" creationId="{8B56F2CB-E601-4D09-8227-3A34E7F08707}"/>
          </ac:inkMkLst>
        </pc:inkChg>
      </pc:sldChg>
      <pc:sldChg chg="addSp delSp modSp new mod">
        <pc:chgData name="Carlos Ruz Leiva" userId="09992e858996f815" providerId="LiveId" clId="{CAF9E7D2-C263-469D-BA93-75900F21BC95}" dt="2021-05-09T19:08:07.420" v="195" actId="1076"/>
        <pc:sldMkLst>
          <pc:docMk/>
          <pc:sldMk cId="2746282289" sldId="273"/>
        </pc:sldMkLst>
        <pc:picChg chg="add del mod">
          <ac:chgData name="Carlos Ruz Leiva" userId="09992e858996f815" providerId="LiveId" clId="{CAF9E7D2-C263-469D-BA93-75900F21BC95}" dt="2021-05-09T19:06:29.610" v="186" actId="478"/>
          <ac:picMkLst>
            <pc:docMk/>
            <pc:sldMk cId="2746282289" sldId="273"/>
            <ac:picMk id="2" creationId="{37428200-C734-4EEF-AE56-D1A2779E5B4A}"/>
          </ac:picMkLst>
        </pc:picChg>
        <pc:picChg chg="add mod">
          <ac:chgData name="Carlos Ruz Leiva" userId="09992e858996f815" providerId="LiveId" clId="{CAF9E7D2-C263-469D-BA93-75900F21BC95}" dt="2021-05-09T19:06:40.875" v="190" actId="1076"/>
          <ac:picMkLst>
            <pc:docMk/>
            <pc:sldMk cId="2746282289" sldId="273"/>
            <ac:picMk id="4" creationId="{F2472739-F737-4E3F-8169-981275E3F419}"/>
          </ac:picMkLst>
        </pc:picChg>
        <pc:picChg chg="add mod">
          <ac:chgData name="Carlos Ruz Leiva" userId="09992e858996f815" providerId="LiveId" clId="{CAF9E7D2-C263-469D-BA93-75900F21BC95}" dt="2021-05-09T19:08:07.420" v="195" actId="1076"/>
          <ac:picMkLst>
            <pc:docMk/>
            <pc:sldMk cId="2746282289" sldId="273"/>
            <ac:picMk id="5" creationId="{623359B3-8B58-4529-99C5-4C9882186F5C}"/>
          </ac:picMkLst>
        </pc:picChg>
      </pc:sldChg>
      <pc:sldChg chg="addSp modSp new mod">
        <pc:chgData name="Carlos Ruz Leiva" userId="09992e858996f815" providerId="LiveId" clId="{CAF9E7D2-C263-469D-BA93-75900F21BC95}" dt="2021-05-09T19:10:35.679" v="199" actId="14100"/>
        <pc:sldMkLst>
          <pc:docMk/>
          <pc:sldMk cId="1586808945" sldId="274"/>
        </pc:sldMkLst>
        <pc:picChg chg="add mod">
          <ac:chgData name="Carlos Ruz Leiva" userId="09992e858996f815" providerId="LiveId" clId="{CAF9E7D2-C263-469D-BA93-75900F21BC95}" dt="2021-05-09T19:10:35.679" v="199" actId="14100"/>
          <ac:picMkLst>
            <pc:docMk/>
            <pc:sldMk cId="1586808945" sldId="274"/>
            <ac:picMk id="2" creationId="{991DBB98-BB77-4B0C-813B-940B4CDCFB1B}"/>
          </ac:picMkLst>
        </pc:picChg>
      </pc:sldChg>
      <pc:sldChg chg="addSp modSp new mod">
        <pc:chgData name="Carlos Ruz Leiva" userId="09992e858996f815" providerId="LiveId" clId="{CAF9E7D2-C263-469D-BA93-75900F21BC95}" dt="2021-05-09T19:14:53.513" v="219" actId="1076"/>
        <pc:sldMkLst>
          <pc:docMk/>
          <pc:sldMk cId="3575834853" sldId="275"/>
        </pc:sldMkLst>
        <pc:picChg chg="add mod">
          <ac:chgData name="Carlos Ruz Leiva" userId="09992e858996f815" providerId="LiveId" clId="{CAF9E7D2-C263-469D-BA93-75900F21BC95}" dt="2021-05-09T19:14:53.513" v="219" actId="1076"/>
          <ac:picMkLst>
            <pc:docMk/>
            <pc:sldMk cId="3575834853" sldId="275"/>
            <ac:picMk id="2" creationId="{06482876-FD85-4C91-9A6A-33703C579EFD}"/>
          </ac:picMkLst>
        </pc:picChg>
        <pc:picChg chg="add mod">
          <ac:chgData name="Carlos Ruz Leiva" userId="09992e858996f815" providerId="LiveId" clId="{CAF9E7D2-C263-469D-BA93-75900F21BC95}" dt="2021-05-09T19:14:38.509" v="218" actId="1076"/>
          <ac:picMkLst>
            <pc:docMk/>
            <pc:sldMk cId="3575834853" sldId="275"/>
            <ac:picMk id="3" creationId="{6F2A618A-5FC4-4B62-9D5A-C66EE2C9307E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9T17:43:00.906"/>
    </inkml:context>
    <inkml:brush xml:id="br0">
      <inkml:brushProperty name="width" value="0.1" units="cm"/>
      <inkml:brushProperty name="height" value="0.1" units="cm"/>
    </inkml:brush>
    <inkml:brush xml:id="br1">
      <inkml:brushProperty name="width" value="0.1" units="cm"/>
      <inkml:brushProperty name="height" value="0.1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2472 1 6546,'0'0'0,"0"0"0,0 0 1009,-3 0-593,-1 3-32,-4 7 161,8-10-545,-3 3 624,-10 10-32,3-3-128,-1 2-144,11-12-320,-11 13 209,2 0 47,-1 2 16,1 0-176,9-15-96,-3 15-1169,-8-3-1936,9 1-2386,2-13 5491</inkml:trace>
  <inkml:trace contextRef="#ctx0" brushRef="#br0" timeOffset="-2129">189 179 736,'0'0'0,"1"0"304,-1 0-304,2 0 240,-1 2-64,0-2-64,0 2-16,-1-2-96,0 2 80,0-2-32,0 0 16,0 0 0,0 0-64,0 2 112,0-2 32,-2 0 33,-1 0 15,3 0-192,0-1 176,0 1-80,-2 0-48,2 0-32,0 0-16,-2 0 16,2 0 0,0 0-16,0 0 64,0 0 160,0 0 192,1 0 240,-1 0-656,3-1 865,2-1-17,-1-1-15,0-2-113,-4 5-720,9-4 608,-7-5-64,1 7-79,6-1-33,-9 3-432,3-4 384,2-1-48,5 1 0,-7-5-31,-3 9-305,3-1 304,1-2-48,1-1 32,-2 0-16,-3 4-272,3-3 240,1 0 0,-4 2-112,2-1 0,-2 2-128,1-1 144,-1 0-32,0-1 81,0 2-33,0 0-160,0-1 144,-3 0-16,1 0-16,0 0 0,2 1-112,-2-1 80,-1-1 0,0 0-48,0 1 0,3 1-32,-2-3 48,0 2-48,-1 1 16,0-1-16,3 1 0,-4 0 0,-4-1 0,5 1 32,0 0-32,3 0 0,-9 0 16,6 0 16,-6 2-48,5 2 16,4-4 0,-12 2 0,4 0-16,4 1 16,-8-1 16,12-2-16,-4 4 48,-9-1-32,10 0-16,-10 0 16,13-3-16,-3 4 32,-10-1-32,4 0 16,6 0-32,3-3 16,-13 4-32,11-1 16,-8 0 16,8 6 16,2-9-16,-9 0 32,7 3-64,-1 0 80,-1 0-64,4-3 16,-3 4 0,1-1 16,0 0-16,0 0 0,2-3 0,0 4-48,0-1 48,0 0 0,-2-1 0,2-2 0,0 3-16,0 0 16,0 0 0,0 0 16,0 6 32,0-9-48,0 3-48,0 0 32,1 1 0,-1-4 16,2 2-32,1 0 32,1 0 32,5-2-64,-9 0 32,4 2-16,8-2 16,-1 0 0,1 0 16,-12 0-16,12 0-32,2 0 48,-2 0-48,0 0-16,-12 0 48,12 0 64,-2 0-112,0 0 48,0 4-16,-10-4 16,10 8-16,-2-6-16,1 8 16,-9-10 16,9 4-48,-9-4 48,4 15-64,7-6 48,-7 2 16,5 1-48,-9-12 48,3 12 0,1 1-32,5 2-16,-9-15 48,1 16-16,-1-16 16,2 18 128,-1-1-32,-1 0 32,0-1-16,0-16-112,0 17 16,-3-3-32,-5 0 32,4-1 0,4-13-16,-11 13 0,8 0 32,-10-1 0,4 0 16,9-12-48,-10 9 48,0 1-16,-1-6 0,0-1 48,11-3-80,-12 3 80,0-1 32,0 0 0,0-2-32,12 0-80,-14 0 96,0 0 16,3-2-47,-2-1-33,13 3-32,-11-4 64,1-1-16,0-5 16,1 7 32,9 3-96,-10-10 80,1 2 32,1-2-16,4 0-48,4 10-48,-11-10 64,9-1-96,0 0 64,0 1-32,2 10 0,0-9-32,0 5 16,0-5-32,0 5-16,0 4 64,0-3-64,2 0-32,1-1 32,6 3 0,-9 1 64,3 0-80,6 0 0,-6 3 16,8 5-1,-11-8 65,4 2-16,8 8 16,-7-7-16,7 10 32,-12-13-16,9 4-48,2 8 48,1-9 0,0 8-16,-12-11 16,14 3 16,-1 5-32,0-6 16,1 1-32,-14-3 32,15 2 0,-1-2 32,0 0-32,-1 0 0,-13 0 0,13 0-32,0 0 0,-1-3 48,0-2 0,-12 5-16,10-9 48,0 5 0,-2-4-48,1 5 49,-9 3-49,3-11 32,7 2 16,-7 0 0,6 1-32,-9 8-16,3-5-16,6-7 64,-6 3-48,0-1-96,-3 10 96,5-10-64,-1 6-17,-1-7-15,-1 9 144,-2 2-48,1-3-32,-1 2 16,0 1-48,0 0 0,0 0 64,0 2 16,0 7 32,0-5 0,-2 11 64,2-15-112,0 12 0,0 2-80,0 1 64,1 0 0,-1-15 16,1 14-32,3-1 16,0 1 0,6-1-16,-10-13 32,4 12 0,8-1 32,-3-2-16,-1-6 0,-8-3-16,10 11 0,0-9 32,0 7-16,-1-9 0,-9 0-16,11 3 48,-1-1-48,0-2 48,-2 0 1,-8 0-49,9 0 64,-1 0 0,1-1-16,0-2 32,-9 3-80,9-9 64,-1 5 48,-3-7 32,4 1-64,-9 10-80,4-11 176,0-1-32,-1 0 16,-2-1 80,-1 13-240,0-15 192,0-1-16,-8 0-16,4-1-32,4 17-128,-15-18-48,5 3-32,-5 1 0,2 1 0,13 13 80,-15-12-16,0 3 16,1 6-32,2-5-16,12 8 48,-11-3 0,2 0-64,5 1 128,-8 0-96,12 2 32,-3-2 32,-6 0 16,7 1-64,-1 0 16,3 1 0,-2 0-48,0 0-64,2 0 16,0 0 0,0 0 96,0 4-80,0-1-16,0 8 32,0-8-32,0-3 96,0 14-48,1-3 0,0 1 176,1 3-16,-2-15-112,2 15 64,1 2 32,1 1-144,4-2 48,-8-16 0,4 14-32,8-1 64,-3-3-64,3-2 64,-12-8-32,13 3 16,2 6 16,0-9-32,1 3 0,-16-3 0,19 0 16,2-2-32,0-8 32,3 1-16,-24 9 0,25-11-16,-1-2 32,0-2 0,-2 0 16,-22 15-32,21-18 0,0 0-96,-2 0-16,1-3 0,-20 21 112,18-21-48,0 1 80,0-3 0,-4-1 48,-14 24-80,14-24 32,-3-3 48,-3 2 0,-4 1 48,-4 24-128,2-24 112,-2 0 48,-2 1-64,-8 2-32,10 21-64,-10-20 48,-2 4-80,-2 4 16,-2 1-16,16 11 32,-17-9-16,1 7-32,1 1 0,2 1-48,13 0 96,-13 3-176,1 10 64,1-3 0,-1 2-32,12-12 144,-11 13-48,0 1-16,1 1 16,1 3 32,9-18 16,-3 16-48,-8 2-16,9 1-32,-1 2 16,3-21 80,-3 22-64,0-1 64,3 1-32,0 0 32,0-22 0,0 21-16,2 0-32,1 2 32,0-1 96,-3-22-80,3 23 96,6 6-32,-6 0 0,6 0-112,-9-29 48,4 29-48,7-3 48,0-5-16,2-4-32,-13-17 48,15 14 0,2-3-16,3-2 16,-1-6 0,-19-3 0,20 11-16,0-11 32,1 2 0,-2-2 16,-19 0-32,19 0 32,-2-1-48,-1-2 32,-1-6 16,-15 9-32,12-3 16,-3-2 32,-4-5 16,3 5 80,-8 5-144,2-12 128,1 3-32,-1-2 32,-1 0-32,-1 11-96,1-12 64,0-1 64,-1 0-48,0-1 0,0 14-80,0-15 64,0 1-16,-2 0-48,0 2 48,2 12-48,-3-9 0,1 6 0,0-6 0,0 8-96,2 1 96,-2-2-16,0 1-80,-1 1 16,1 0 16,2 0 64,0 9-96,-2-7 64,0 9-48,2-8 64,0-3 16,-2 13-48,2-10 48,0 10-16,0-10 16,0-3 0,0 12-48,0-2 16,1-7 16,1 10-32,-2-13 48,3 9-16,2-6-16,3 9-16,-4-3 16,-4-9 32,9 8-32,-5 1 16,8 1-32,-8-1 0,-4-9 48,12 11-16,-3-1-16,0 0 16,1 0 32,-10-10-16,10 8 0,-1-4 0,1 5 32,2-9-16,-12 0-16,11 2 16,2 0 16,-1-2-32,0-1 16,-12 1-16,13-3 48,-3-1 0,1-6 16,0 6 32,-11 4-96,10-12 96,0 2 16,-6-1-32,6-1 0,-10 12-80,3-12 64,0-1 0,-1-2 32,-1 0 0,-1 15-96,0-15 48,-2 1 16,-1 2-16,0 1-48,3 11 0,-3-9-16,-1 6-32,1 0-48,0 2-48,3 1 144,-4 0-160,3 9 32,-2-1-16,3 2 32,0-10 112,0 11-96,0 2 16,1 0-16,2 2 32,6 1-16,-9-16 80,9 16-32,0 1-16,0-1 0,3 0 32,-12-16 16,12 17-32,2-4 16,1 0 16,4-3-16,-19-10 16,21 4 32,3 5-801,3-9-2624,-1 0-4483,-26 0 7876,0 0 0</inkml:trace>
  <inkml:trace contextRef="#ctx0" brushRef="#br0" timeOffset="519">1969 164 6434,'0'0'0,"0"0"0,-3 3 865,0-1-657,-5 0-128,8 7 112,0-9-192,-4 2 320,-4 7 32,5-6-63,1 5-113,2-8-176,-2 4 96,0 6-48,2-7 0,0 5 0,0-8-48,0 3 32,1-1 32,2 0 0,0 0 64,-3-2-128,3 0 160,-1 0 32,-1 0 64,0 0-32,-1 0-224,1-2 224,-1-2-48,0-5-48,0 6-32,0 3-96,0-11 97,0 6-17,0-6 80,0 6 0,0 5-160,0-11 160,0 7-32,-2-6-48,0 7 0,2 3-80,-2-3 16,-1-1-16,1 2 32,2 1-192,0 1 160,-2 0-1649,-1 0-4962,3 0 6611</inkml:trace>
  <inkml:trace contextRef="#ctx0" brushRef="#br0" timeOffset="977">3203 325 5618,'0'0'0,"4"-10"1345,8 0-897,-12 10-448,9-10 192,-5 1-80,0 6 0,-1-1-16,-3 4-96,0-3 80,0 2-32,-2 1-64,2 0 16,-4 0-48,4 0 48,-9 2-32,7 7 0,-9-7 16,7 10 0,4-12 16,-11 3 0,7 11-32,-9-4 32,10 0 0,3-10 0,-12 8 0,9 1 48,-6-6 32,9 8 64,0-11-144,-2 2 208,2 2 32,0-1 49,1-1 79,-1-2-368,2 0 448,7 0 16,-5 0 16,8-2-159,-12 2-321,11-3 288,0-2-64,0-4-16,0 6-32,-11 3-176,8-8 144,-3 4 64,4-5-64,-7 5 16,-2 4-160,4-8 176,-2 4-32,-1 1-48,0-1 32,-1 4-128,0-4 81,0 0-17,0 1-32,-2 0-32,2 3 0,0-1 0,0 0 0,0 1-16,0 0-465,0 0 481,0 0-1296,1 0-1329,-4 2-2066,3-2 4691</inkml:trace>
  <inkml:trace contextRef="#ctx0" brushRef="#br0" timeOffset="-242">2408 401 6274,'0'0'0,"0"-1"1377,0-1-481,0 1-47,0 1-849,0-2 960,0 1-15,0 1-97,0 0-208,0 0-640,0 0 401,1 2-161,0 0-32,-1 1-64,0-3-144,1 2 112,1 1-32,-1-1-48,1 1 16,-2-3-48,2 3 16,1 0 48,1-1-64,0 0 96,-4-2-96,8 0 80,-4 0 0,8 0 48,-4 0-16,-8 0-112,10-2 80,1-1 48,-1 0-16,-1-1-32,-9 4-80,10-8 112,0 5-96,-2 0 64,1-6-64,-9 9-16,9-1 49,-5 0-17,6-1-32,-7 1 32,1 1-64,-4 0 32,1 0-32,1 3-1,-2 6 17,-2-6 0,2-3 16,-4 10-32,-4-1 32,5-1-16,0 3 32,3-11-16,-8 11 0,5 1-16,0-1-16,0 1 32,3-12 0,-3 12-16,1-1 32,2 1-16,0-1 0,0-11 0,0 11-16,0-8 16,4 10-16,4-9 16,-8-4 0,4 3 0,7 0 0,-3-1 16,3-2 0,-11 0-16,12 0 48,0-1 16,1-2 33,-1-8-17,-12 11-80,12-10 96,0 0-32,0-1 0,0-3-16,-12 14-48,14-12 64,-2-2-64,2-3 0,-2-1 0,-12 18 0,15-20 0,-2 0 0,2-1-48,-1 3 32,-14 18 16,14-19-32,-2 4 0,-1 3 0,-7 4 16,-4 8 16,4-2-64,-3 0-96,-1 2 15,0 10-31,0-10 176,-3 11-160,-6 2 112,7 2 32,-1 1 64,3-16-48,-3 19 48,1 1-16,-1 2-32,3 0 32,0-22-32,0 23 0,1-3 0,8 1 0,-6-3-32,-3-18 32,12 16-16,-2 0 0,2-2 16,1-3 0,-13-11 0,15 9 32,2-6 16,0 0-464,2 0-1008,-19-3 1424,20 0-3442,1-9-3441,-21 9 6883</inkml:trace>
  <inkml:trace contextRef="#ctx0" brushRef="#br0" timeOffset="-1010">1659 409 2369,'0'0'0,"-2"-8"656,2 8-656,0-5 480,-4-7-32,2 8 113,-6-6 79,8 10-640,-4-3 736,-4 0 17,5-2-49,-6 2-64,9 3-640,-2-3 480,-2 0-31,1 0-97,-5 0-112,8 3-240,-3-2 272,0 1-96,-5 0-32,5 0-32,3 1-112,-8 0 0,5 0 16,-6 2-16,7 1 0,2-3 0,-4 2 16,-5 2 0,6 4-48,1-6 32,2-2 0,-3 10-16,0-1 64,-1 0 48,2 1-16,2-10-80,-2 13 144,0 2-48,2 1 32,0 0-16,0-16-112,0 16 97,0 0-81,1 2 16,1-2-16,-2-16-16,3 16 32,2-1 0,5-2-16,-7-1 16,-3-12-32,12 12 64,-2-8 48,3 5 32,2-9 48,-15 0-192,17 0 192,1 0 32,2-1-32,-2-2-16,-18 3-176,20-11 192,-3 7-32,0-8-16,-1 7 49,-16 5-193,14-10 160,-3 1 64,-1-1-48,-5-1-16,-5 11-160,9-10 144,-5-2 0,-1 1 0,0 0 48,-3 11-192,1-10 144,0-1-16,-1 2-16,0-1-48,0 10-64,0-10 64,-2 6-16,0-5-48,2 8-16,0 1 16,-2-1-48,0 0-64,2 1 48,-3 2-64,3-2 128,-2 10-80,0 0-16,2-2 32,-2 4 0,2-12 64,0 14-64,0 1 32,1 2 32,2-1-32,-3-16 32,9 16-16,-5-1 0,9-2 0,-1-1-16,-12-12 32,12 11 0,3-2 32,1-6-16,0 7-16,-16-10 0,17 0 32,1 0 16,2 0-32,-2 0 32,-18 0-48,20-3 64,-2-8-48,-1 6 80,-1-5-32,-16 10-64,13-5 32,-3-6 16,0 7 64,-7-9 32,-3 13-144,10-10 160,-8-2 33,2 1-1,-3-1-16,-1 12-176,1-12 224,-1 0-64,0 0-96,0 1 32,0 11-96,-3-11 48,0 2-48,1 4 16,0-4-64,2 9 48,-2 0-80,-1 0-32,0 0-32,1 4-32,2-4 176,-2 13-128,0-5 0,0 4-16,0 1 112,2-13 32,0 12-65,0 1 33,0 0-32,0 0 48,0-13 16,3 12-32,0-1 16,7-1 64,-6-7-48,-4-3 0,12 10 64,-1-7-16,2-1 17,1 0 63,-14-2-128,15 2 112,1-2 32,3 0 16,-2-1-32,-17 1-128,18-2 144,-3-1-32,0 0-16,-1-2 16,-14 5-112,13-8 80,0 4 16,0-7 16,-2 7-48,-11 4-64,10-11 128,-2 3-16,-5 3 16,2-5 64,-5 10-192,3-10 193,-1 0 31,-2 0-48,0-3 16,0 13-192,-3-13 160,-7-1-64,2 0 48,-3-2-160,11 16 16,-14-15-80,-3 1 32,0 3-64,0 2 80,17 9 32,-19-3 0,1 2-16,1 1-32,-2 2-48,19-2 96,-16 14-80,1-1 112,1 3 16,2 3 0,12-19-48,-10 19-176,1 1-337,6 0-303,0 2-304,3-22 1120,-10 20-1377,10 0-336,-2-3-400,2-3-304,0-14 2417,1 9-2545,11-7-1617,-12-2 4162</inkml:trace>
  <inkml:trace contextRef="#ctx0" brushRef="#br0" timeOffset="1354">3352 525 3729,'0'0'0,"-2"2"929,0 8-113,2-10-816,-3 3 784,-6 9 49,9-9 47,-3 8-79,3-11-801,-2 3 688,2 11-224,0-5-128,0 0-48,0-9-288,0 10 272,2-7 145,1 6-17,1-7-16,-4-2-384,4 2 320,6 0-80,-7-2-16,6 0 113,-9 0-337,2 0 368,2 0 32,-1-3-48,1 0-48,-4 3-304,1-9 224,0 6-48,0-8 0,-1 7-64,0 4-112,0-12 129,-2 7-17,-1-5-64,0 7 16,3 3-64,-3-11 48,-6 7 16,7-8 16,-1 3-48,3 9-32,-11-8 48,9-1-32,-8 6-192,8-2-897,2 5 1073,-9-2-3617,6 1-4003,3 1 7620</inkml:trace>
  <inkml:trace contextRef="#ctx0" brushRef="#br1" timeOffset="15925">3632 931 1296,'0'0'0,"-3"-1"432,0 1-160,-1 0 65,-4 0 63,8 0-400,0 0 464,-3 0 0,1 0 48,-1 0 17,3 0-529,-2 0 512,-1 0 32,0 0-32,1 2-47,2-2-465,0 0 480,0 2-64,0-2 32,0 0-64,0 0-384,0 0 321,3 0-17,1 0-32,4 0 48,-8 0-320,4-1 352,5 0-32,-4 0-16,5 0-80,-10 1-224,9 0 145,0 0-33,0 0-80,0 2-16,-9-2-16,9 3 32,0 6-80,-5-6 64,6 7 16,-10-10-32,3 3 16,5 8 32,-4-7-48,-1 5 0,-3-9 0,3 3 48,-1 7-32,1-8 16,-2 7 48,-1-9-80,0 2 80,0 2 32,0-1 32,0 0 48,0-3-192,-4 3 176,1 1 0,-6-1-16,5 0-16,4-3-144,-13 3 144,3-1-16,-4 2-16,0-2-31,14-2-81,-15 2 32,1 0 16,0 0-16,2 1 0,12-3-32,-11 0 16,3 0 16,6 0 0,-2 0-16,4 0-16,-2-3 64,2-1-32,0-7 0,3 0-16,-3 11-16,9-10-16,-6 0 16,8-1 0,-7 1 32,-4 10-32,12-9 32,-7 0 0,6 6 16,-7-6-96,-4 9 48,11-1-208,-8 0-897,1 0-2064,-1 1-3202,-3 0 6371,0 0 0</inkml:trace>
  <inkml:trace contextRef="#ctx0" brushRef="#br1" timeOffset="15717">3285 1048 1776,'0'0'0,"0"-1"368,0 0 113,0 1-481,-2-1 624,2-1 96,-2 1 49,2 0 47,0 1-816,0 0 736,0 0-15,2-2-113,1 1-80,-3 1-528,5-1 480,4-1 1,-6 0 31,6 0 16,-9 2-528,5-2 528,8-2-79,-3 1-81,-1 0-64,-9 3-304,11-3 224,-1-1-96,0 1-64,-1 2-32,-9 1-32,10-1 0,1 1 16,0 0 32,1 0-48,-12 0 0,11 0 16,1 0 0,0 2 16,-1-2-16,-11 0-16,12 2 32,0-2 0,0 0 0,0 0 32,-12 0-64,12 0 32,-2 0 48,1 0 0,0-1 0,-11 1-80,10-2 96,0 1-32,-7 0-16,1 0-32,-4 1-16,4 0 32,-1 0 17,-1 0-1,0-1 48,-2 1-96,1 0 32,0-1 64,1 1-64,-1-1-48,-1 1 16,1-2-80,1 1-193,-1 0-143,1-1-304,-2 2 720,3-2-1121,0-1-351,0-1-369,-2 1-128,-1 3 1969,2-9-1713,-1 6 545,-1-6 335,0 5-735,0 4 1568,0 0 0</inkml:trace>
  <inkml:trace contextRef="#ctx0" brushRef="#br2" timeOffset="6574">2367 1341 3201,'0'0'0,"0"0"560,0 0-96,0 0-464,0 0 593,0 0 111,-2 0 64,2-1-31,0 1-737,0-2 640,0 0-128,0 0-96,1 1-31,-1 1-385,1-2 336,-1 1-16,0 0-32,0 0 0,0 1-288,0-2 288,0 1 0,0 0 1,0 0-33,0 1-256,0 0 176,-2 0-32,0 0-48,0 0 0,-1 0 0,1 0-48,0 0 16,2 0-16,0 0-48,0 0 48,0 0 48,0 0 112,1 0 16,-1 0-224,3-1 272,0 0-31,6-1-97,-5-1-48,-4 3-96,12-4 80,-1-4-256,2 5-16,2-8-33,-15 11 225,15-4-192,2-5 192,0 0 32,2 5 48,-19 4-80,18-12 80,2 3 48,-2 0 1,-1 5-33,-17 4-96,17-10 80,-3 7-16,-3 0-32,1-6 32,-12 9-64,10-2 64,-1-1-16,-5-2-16,6 2 32,-10 3-64,3-3 48,1 1 16,-1 1-32,-1-2-32,-2 3 0,2 0 48,-1 0-64,-1 0 32,0 0 0,0 0-16,0 3-16,0 0 16,0 5-16,-2-4-16,2-4 32,-2 12 48,-1-3-48,-6 2 16,7 2-16,2-13 0,-3 12-16,-8 1 32,8-1-16,-6 0 16,9-12-16,-2 12 48,-7-1-48,6 1 0,0-1 16,3-11-16,-10 9-16,7 2 16,0-2 0,0 1 0,3-10 0,-3 9 0,0 1 0,-1-7 0,1 10 0,3-13 0,-2 4 0,0 6 0,2-6 0,-2 5 0,2-9 0,0 2-16,0 7 16,0-9 16,0 3-16,0-3 0,0 4 0,0-2 16,0-2 16,0 0 48,0 0-80,2 0 112,-2 0 64,1-1 16,0-2-16,-1 3-176,0-5 176,0-6-32,0 3 16,0-3-15,0 11-145,0-12 256,-2-1-16,0-2 32,-2-2-48,4 17-224,-3-16 160,-6 0-48,6 0-48,-7-1 0,10 17-64,-3-17 80,-6 3-32,5 0-32,-7 3 0,11 11-16,-2-8 0,-6 4-32,5 2-16,0 2-32,3 0 80,-3 0-64,-1 9-688,3 0-1105,-3 1-2801,4-10 4658,-3 12-6995,3-12 6995</inkml:trace>
  <inkml:trace contextRef="#ctx0" brushRef="#br1" timeOffset="14216">3303 1218 1472,'0'0'0,"1"0"224,1 2 64,-2-2-288,3 4 385,2-1 159,-2 0 112,-1 0 145,1-3 111,1 0 32,-1 0-47,0 0-81,-1 0-96,0-1-63,2-2-17,-2 0-16,-2 3-624,3-2 577,-2 0-81,1-1-128,0 2-128,-2 1-240,1-2 160,3 1-80,-2 0-32,0 1-16,-2 0-32,2 0 16,1 2 32,1 7-48,-1-6 0,-3-3 0,3 11 0,2-1 16,-2 0-16,0 3 16,-3-13-16,3 15 48,1 3-48,-2 0 0,0 0-16,-2-18 16,1 19 0,0 1 0,-1 1 16,0 0-16,0-21 0,0 18 16,0 0 0,0-2-16,0-1 32,0-15-32,0 15 16,0-1-16,0-1 32,1-1 16,-1-12-48,2 10 80,2 1-16,0-2-16,0 2 1,-4-11-49,9 10 48,-7 0-32,2-1 48,1 2-32,-5-11-32,8 10 48,-4 0 16,-1-2 16,1 1 16,-4-9-96,4 3 80,-1 7 48,-1-8 0,-1 1 32,-1-3-160,1 4 208,-1-1 32,0-1 16,-2-2 0,2 0-256,-2 0 273,-8 0-65,7 0-48,-8-1 0,11 1-160,-9-2 80,-1-1-16,1-1-32,-1 0-208,10 4 176,-10-4-400,7-5-401,-8 6-495,9-7-545,2 10 1841,-3-4-2433,-1-7-609,2 1-1632,2 10 4674</inkml:trace>
  <inkml:trace contextRef="#ctx0" brushRef="#br1" timeOffset="22625">6206 1384 1680,'0'0'0,"-3"-1"673,3 1-673,-9 0 512,0 0 80,6 0 80,-7 0 33,6 2 31,4-2-736,-11 2 656,9 1-143,-1 1-97,-6-2-160,9-2-256,0 2 192,-2 0-32,2 0 32,0-2 80,0 0-272,0 0 336,0 0 49,1 0-1,-1 0-384,1 0 352,-1 0-352,4 0 272,-2 0-32,0 0-48,0 0 32,-2 0-224,1 0 256,0 0 49,0 0 31,0-1 16,-1 1-352,1-1 336,1-1-80,-2-1-32,0 0 0,0 3-224,1-3 273,0 1-1,2-1-16,-1-1-16,-2 4-240,1-4 224,1 0-48,1-5 16,1 6-32,-4 3-160,4-10 128,5 7-16,-8-1-32,2-6 0,-3 10-80,9-3 48,-7-7 0,1 7 0,2-6-32,-5 9-16,4-4 65,0-7-17,5 7-16,-6-7 48,-3 11-80,4-9 0,5 6 16,-6-6-16,6 6 0,-9 3 0,3-3 0,1-2 16,-1 2-16,0 1 0,-3 2 0,3-1-16,-1 1 0,1 0-32,-1 3 0,-2-3 48,1 10-48,1-7-17,0 11 33,1-1-48,-3-13 80,3 14-16,0 0 32,1 0-32,1 1 16,-5-15 0,10 14 0,-6-2-48,8 2 48,-4-4 0,-8-10 0,9 12 0,0-2 32,-5-7 0,7 8 16,-11-11-48,2 2 0,1 2 48,1 5-32,-4-9 33,0 0-49,1 3 80,1-2 0,-2 2 16,0-3 64,0 0-160,0 0 160,-3 0 16,3 0-16,-2 0 16,2 0-176,-2 0 160,0 0-16,0-1-32,-2-1-64,4 2-48,-3-3 48,-6 1 32,8 0 0,-2-1 32,3 3-112,-2-3 48,-1-1 0,1 2-32,-2 0-80,4 2 64,-2-2-416,0 0-528,2 2-881,-2-1-1200,2 1 3025,-3-3-3906,0 2-1457,3 1 5363</inkml:trace>
  <inkml:trace contextRef="#ctx0" brushRef="#br2" timeOffset="5868">815 2655 4017,'0'0'0,"-2"-2"993,0 1-305,2 1-688,-3-2 608,1 0 49,-1 1 47,1 1-16,2 0-688,0 0 577,0-1-177,0-1-176,1 1-96,-1 1-128,3-1 32,1-1-16,5-1 0,-6-2 16,-3 5-32,10-4 80,-5-5 32,7 6 48,-2-5 16,-10 8-176,9-4 224,2-7 48,-1 3 161,2-1-17,-12 9-416,10-8 400,1-2-48,1 0-112,0-1-16,-12 11-224,13-11 192,0-1 1,1 0-33,2-1-16,-16 13-144,13-12 144,3 0 0,-1 0-16,1-1 0,-16 13-128,16-12 96,0-1-32,2 0 16,-1 1-48,-17 12-32,19-12 64,-2 0-32,1 0 0,0 1 32,-18 11-64,17-12 64,0 3-32,1-2 0,-1 0 0,-17 11-32,17-11 48,1-1 0,-2 1-16,0 1 16,-16 10-48,15-11 48,1 0 32,-1-1 80,1-2 33,-16 14-193,16-14 224,-1 0-48,2 0-16,-2 1-80,-15 13-80,14-14 64,-1-1 16,0 4-48,0-2 16,-2 1 0,-11 12-48,12-11 0,-1 0-16,0 2 16,-11 9 0,12-4-48,-12 4 48,11-10 16,1 7 32,0-7-48,0 7 0,-12 3 0,11-9 32,-1 6-64,0 0 32,0-6 32,-10 9-32,9-3 0,0-1-48,1-6 16,1 7-16,-11 3 48,10-10-32,0 6 32,1-8 16,-11 12-16,13-10 16,-13 10-16,13-11 0,1-2 48,2 0-48,0-1 48,-16 14-48,17-14 32,0 0 32,2-1 0,-1 0-16,-18 15-48,18-16 48,1 2 0,1-1-16,-1 2 48,-19 13-80,20-12 64,-2 1-48,-1 3-16,-1-1 0,-16 9 0,15-9-16,-1 5 16,-3-7 0,1 8 0,-12 3 0,11-10 0,0 7 16,0-6-32,-1 6 32,-10 3-16,9-9 32,0 6-32,-4-5 16,5 4 16,-10 4-32,5-8 16,6 4 32,-6-5 0,7 0 16,-12 9-64,4-10 80,7 1-16,-7-3-48,8-1 32,-12 13-48,10-13 32,0-1 16,0-1-32,0 1 16,-10 14-32,13-14 0,1 0 0,0 1-32,1 1-16,-15 12 48,14-11 0,-3 7 0,2-8 0,-3 3 48,-10 9-48,11-3 0,0-6-256,0 5 0,0-5 16,-11 9 240,9-4-272,1-4 272,-1 5 0,-1 0 0,-8 3 0,4-4 16,6 1 0,-6-2-16,5 1 0,-9 4 0,3-10 0,10 7 32,-5-8-32,2 3 48,-10 8-48,9-9-32,1-1-80,0-2-208,0 0-449,-10 12 769,10-12-1376,-2-1-1121,-4-2-1361,-1 0-1841,-3 15 5699,0 0 0</inkml:trace>
  <inkml:trace contextRef="#ctx0" brushRef="#br1" timeOffset="14612">3416 1338 2865,'0'0'0,"0"-4"912,0 4-912,-2-10 929,0 6 15,0-6 17,0 7-113,2 3-848,0-3 704,0-2-160,1 2-175,0 0-97,-1 3-272,2-1 160,-1 1-48,1 0-32,1 2-32,-1 0 32,0 7-16,0-9 0,1 3 16,-3-3-80,3 3 112,1 1 48,-1-2 112,1 1 113,-4-3-385,5 2 480,5-2 64,-2 0-32,1 0-64,2-1-127,2-2-81,1-6-96,1 6-64,-15 3-80,19-10 64,1 7-32,-2-7 0,2 7 0,-20 3-32,15-3 16,-1-1 0,-2 3 0,0 1-16,-12 0 0,10 0-16,-2 4 0,-5 6 0,7-6-16,-10-4 32,2 11 0,3-8 32,-1 6-32,-1-6 0,-3-3 0,4 8 16,-2-6 0,-1 2 0,-1-1 80,0-3-96,0 2 80,0 0 48,0-2 0,1 0-48,-1 0-80,0 0 80,0-1-160,1-2-192,-1 0-224,0 3 496,0-5-817,0 2-319,0-6-433,-2 6-368,2 3 1937,-2-9-2369,-22-10 208,22 17-912,2 2 3073</inkml:trace>
  <inkml:trace contextRef="#ctx0" brushRef="#br1" timeOffset="19273">5014 1391 3089,'0'0'0,"0"0"0,-3-1 896,0 1-95,0 0-49,-7 0-48,10 0-704,0 0 593,-3 0-113,-5 2-128,5 2-112,3-4-240,-2 2 208,-1 1-32,0 6 0,0-9 0,3 0-176,-2 3 193,0-1 63,0 0 64,0-2 96,2 0-416,0 0 448,0 0-16,0 0-63,1 0-17,-1 0-352,2 0 272,1 0-16,-2-1-64,0 0-32,-1 1-160,0-2 96,0-1 16,2 1 0,-1-2 0,-1 4-112,1-4 80,0 0 0,0-5-16,0 7 16,-1 2-80,1-5 65,0-3 15,0 5-16,1-6-16,-2 9-48,4-3 64,-1-7-32,0 6 0,1-6-32,-4 10 0,5-4 48,3-7 16,-4 8-48,0-6-16,-4 9 0,3-2-16,1-1-16,-2 1 16,0 1 16,-2 1 0,1-1 0,-1 1-16,1 0 16,-1 9 0,0-9 0,0 2-32,1 8 16,-1-7 0,1 8 0,-1-11 16,1 3-32,0 10 16,1-3 0,2 1-16,-4-11 32,3 11 32,0-1-80,6 1 48,-6-1-16,-3-10 16,9 9-16,-6-1 32,6-4-16,-6 6 0,-3-10 0,3 3 0,0 6 16,2-7-16,-2 2 16,-3-4-16,3 3 0,1 0 0,-2-1 32,0 0-16,-2-2-16,1 0 48,0 0-16,1 0 16,-1 0-16,-1 0-32,1 0 80,1 0 16,0 0 0,0-1 16,-2 1-112,3-1 80,-1 0-160,1 0-384,-2 0-737,2 0-1008,-3 1 2209,1-2-3233,0 2-1826,-1 0 5059</inkml:trace>
  <inkml:trace contextRef="#ctx0" brushRef="#br1" timeOffset="18125">4731 1454 1776,'0'0'0,"0"-2"336,0-1 81,0-1 159,0 4-576,0-3 736,-2 0 113,0 0 63,0 1-80,2 2-832,0-4 785,-3 1-161,1 0-112,2-1-111,0 4-401,-2-3 304,0-1-48,-1 1-112,1 1-32,2 2-112,-4-3 96,1 1-80,-6 0 32,7 0-48,2 2 0,-3-1 16,0 1 32,-7 0-32,8 0 32,-1 0 0,3 0-48,-10 0 0,8 2 48,-7 0-16,7 1 16,2-3-48,-11 4 64,8-1-32,-10 7-16,4-8 0,9-2-16,-10 9 32,2-6-16,-2 8-16,1-3 0,9-8 0,-8 10 16,4 0-32,-7 1 32,7 1 16,4-12-32,-12 13 32,9 0 48,-6-1-16,7 0 16,2-12-80,-3 11 96,0 2-48,0-1 0,-1 0 0,4-12-48,-2 12 32,2-1-32,0-2 80,0-1 65,0-8-145,2 9 160,2-6 64,6 9-48,0-9-64,-10-3-112,10 12 112,2-9-32,1 7 16,1-7 0,-14-3-96,16 10 96,0-7-32,1 6-32,0-7 16,-17-2-48,15 9 16,1-7 32,1 1-16,-2 0 48,-15-3-80,15 3 80,-2-3 32,0 0 48,-2 0 0,-11 0-160,10-3 193,1-5 31,0 5-48,-1-8 16,-10 11-192,9-9 192,-6-1-32,7 0-16,-8-3 16,-2 13-160,3-12 96,-1 0 0,-1 0-32,-1 1-64,0 11 0,-2-11 16,-8 0 0,1 3-32,-5 4-32,14 4 48,-16-10-64,1 8-16,-2-1 16,1 2 0,16 1 64,-17 0-80,2 2-32,1 8 32,2-1-32,12-9 112,-11 10-80,1 0 80,1 1-272,0 2-256,9-13 528,-3 13-1105,-7-1-944,8-1-1008,-1 0-2050,3-11 5107,0 0 0</inkml:trace>
  <inkml:trace contextRef="#ctx0" brushRef="#br1" timeOffset="21516">5711 1558 2305,'0'0'0,"0"0"0,-2-3 1152,0 0 17,0-1 47,-1 0 1,3 4-1217,0-8 1088,-2 4-207,0 0-177,2-5-192,0 9-512,-2-3 496,2-1-127,0-5-49,0 6-16,0 3-304,1-5 208,0-3-16,1 5-64,2 0 0,-4 3-128,3-4 96,1-5 0,5 8-48,-6-3-16,-3 4-32,4-4 16,6-1 16,-5 1-16,6-1 0,-11 5-16,11-4 16,-1 0 16,1 0-64,0 0 16,-1 1 32,-1 1-16,0 1 32,-5 1-32,-4 0 0,10 0 0,-7 0 0,0 9-64,6-6 64,-9-3 0,3 9 0,1-5-48,-1 9 96,-1-2-64,-2-11 16,1 12 0,-1-1 0,0 1 16,0 1-16,0-13 0,-3 12 16,0 0 0,-6 1-16,6-1 0,3-12 0,-9 12 32,6-1-64,-8 1 32,8-3 0,3-9 0,-12 10 0,3-6 48,-1 7-48,2-7 16,8-4-16,-10 10-16,1-6 48,1 4-32,-1-5 0,9-3 0,-4 8-16,-7-6 32,7 2-16,-5-1 0,9-3 0,-2 8 32,-7-5-32,7 0-32,-2 6 16,4-9 16,-3 2-16,1 1-48,0 6 48,2-9-48,0 0 64,1 2 0,2 0-16,2 0 0,3-2 16,-8 0 0,4 2-32,7-2 64,-1 0 0,2-1 48,-12 1-80,14-2 144,1-1-48,2-6 33,0 6-17,-17 3-112,16-4 80,-2-5 32,-2 7-80,-1 0 32,-11 2-64,10-3 32,-6 0-16,7 0 0,-8 1 0,-3 2-16,9-1 48,-7 0-48,1 1 16,1 0-16,-4 0 0,4 0-256,0 2-481,0 0-911,0 1-1234,-4-3 2882,0-12-3089,1 12-961,-1 0 4050</inkml:trace>
  <inkml:trace contextRef="#ctx0" brushRef="#br1" timeOffset="14974">3369 1490 5330,'0'0'0,"1"0"1345,1 0-353,-2 0-992,3 0 832,2 0 17,-1 0 15,5 0-31,-9 0-833,3 0 752,9 0-160,-4-1-176,2 0-111,-10 1-305,9-1 288,0-2-48,0 2-32,0-2 0,-9 3-208,4-1 112,8 0-80,-3 0 16,-5 1-48,-4 0 0,12 0 32,-7 0-32,6 0 48,-6 0-48,6 2 0,-11-2 0,8 0 16,-4 0 16,7 0 32,0 0 0,-11 0-64,11 0 80,1-1-16,1-2 0,-2 0-16,-11 3-48,10-5 64,0-3-32,0 4 48,-5 1-16,-5 3-64,9-3 32,-7-1-208,2 3-544,-3-1-1489,-1 2 2209,-4-8-4050,-5 8-1841,9 0 5891</inkml:trace>
  <inkml:trace contextRef="#ctx0" brushRef="#br1" timeOffset="16650">3945 1533 2465,'0'0'0,"0"0"752,0-1 80,0 0 65,0 1-897,-2-1 912,-1 0-15,0 1-81,1 0-128,2 0-688,-2 0 529,2 0-113,0 0-144,0 0-80,0 0-192,0 0 128,0 2-16,0 0-48,0 1 16,0-3-80,2 3 64,1-1 48,6 1 48,-6-1 32,-3-2-192,10 2 224,-1-2 17,-1 3-1,2-3-32,-10 0-208,12 0 208,-1 0-16,2 0 32,0-2-16,-13 2-208,12-1 192,1-1 16,-1-1-96,-1 1 0,-11 2-112,12-3 96,0-1-15,-3 0 15,-5 1 16,-4 3-112,10-3 80,-7-1 48,2 2-48,-2 0 0,-3 2-80,3-2 96,-1 1 0,-1-1 16,1 0 0,-2 2-112,1-1 64,-1 0-48,0 0 16,0 1-160,0 0 128,0 0-304,-3 0-128,1 2-337,0 2-431,2-4 1200,-3 3-1569,0 0-336,-6 0-176,6 0 272,3-3 1809,-11 4-3185,11-4 3185</inkml:trace>
  <inkml:trace contextRef="#ctx0" brushRef="#br1" timeOffset="21894">6103 1699 4498,'0'0'0,"1"0"1840,-1 0-1840,4-1 1233,4-1-161,-6-2-31,2 3-17,-4 1-1024,3-3 961,-2 2-241,1-1-240,0 0-223,-2 2-257,3-2 208,0-1-48,-1 1 0,1-1-16,-3 3-144,2-2 176,0-1-32,2-2-32,-2 1 48,-2 4-160,2-9 176,1 6 32,-1-1 16,1-6-16,-3 10-208,3-3 193,-1-8-33,-1 2-48,1-1 0,-2 10-112,3-9 64,-2-1 0,1 1 0,-1 5-32,-1 4-32,0-11 16,1 8-32,0-2 16,2 1 0,-3 4 0,4-3-32,-2 2 32,0 0-32,0 1-16,-2 0 48,3 0-16,0 0-64,1 2 48,4 1-48,-8-3 80,4 10-64,6-7 48,-1 9-80,0-3 64,-9-9 32,8 9-32,1 2 16,0 0-16,0 0 32,-9-11 0,10 12-32,0 0-16,1 2-33,-2 1-31,-9-15 112,9 15-96,0 2 16,-5-1 16,8 0 16,-12-16 48,5 16-16,5 3-32,-7 0 48,0 0-48,-3-19 48,3 21-32,-1-2 0,0-1 0,0 0 32,-2-18 0,3 18 0,-2-1-32,0-3 64,0-1-32,-1-13 0,1 13 0,-1-3 0,0 0 0,0-2 0,0-8 0,0 4 0,-2 6 16,0-7 32,-7 0 16,9-3-64,-2 3 80,-9 0 32,2-1 0,1-2 80,8 0-192,-10 3 113,-1-3 31,0 0 16,-2-2-48,13 2-112,-13-3 176,-1-1 0,1-6 16,2 6 0,11 4-192,-8-12 144,-1 3-16,6 0 0,-9-1-64,12 10-64,-3-11 96,-6-1-48,9 1-80,-2 2-448,2 9 480,0-9-1168,1 5-1202,1-7-1647,1 6-2482,-3 5 6499,0 0 0</inkml:trace>
  <inkml:trace contextRef="#ctx0" brushRef="#br1" timeOffset="36454">6984 1645 3601,'0'0'0,"0"-2"1073,0-2-337,0 4-736,0-4 672,0-4 49,-3 5-17,3 0-64,0 3-640,-2-3 528,0 0-143,2 0-129,-2 0-112,2 3-144,0-1 80,0 0 0,0 0 32,-2 1-16,2 0-96,-2 0 64,0 0-16,2 3-32,-3 7 0,3-10-16,0 9 48,-2-1-16,2 2 0,-2 2 0,2-12-32,0 12 48,0 1 32,0 1-16,0 1 16,0-15-80,0 14 64,0 0 16,0-1 0,0 0-16,0-13-64,0 13 80,0-2 0,0 0 17,0-2-1,0-9-96,0 3 80,0 6 32,0-9 272,-2 4 208,2-4-592,0 2 608,0-2 33,0 2-289,0-2-112,0 0-240,-2 0 224,2-1-48,-3-2 32,3-1-32,0 4-176,-2-8 144,2 5 32,0-8-64,0 1-31,0 10-81,0-10 64,0 0-64,0-2 48,0 3-48,0 9 0,1-10 32,0-1-16,1 0 0,-2 0 32,0 11-48,1-11 16,-1 0 16,0 1-16,1 6-32,-1 4 16,1-9-64,0 8 32,0-1 0,-1 1 0,0 1 32,1-1 0,-1 0-16,0 1-16,1 0 16,-1 0 16,0 2-64,1 0 48,0 1-33,0 1-15,-1-4 64,4 10-48,-2-7 0,1 9 16,0-2 0,-3-10 32,5 10-32,3 1 0,-4 2 16,5 0-32,-9-13 48,9 14 0,1 0 0,0 0 0,5 0 32,-15-14-32,15 14 0,-1-2-32,1-1 16,-1-1 16,-14-10 0,14 8 16,0-5-32,-1 7 64,-1-8-48,-12-2 0,10 3 32,-6-3 128,7 0-32,-8-3 113,-3 3-241,4-3 288,4-8-96,-7 7 64,2-10-16,-3 14-240,2-13 192,-1-1-32,0-1-32,0-3 0,-1 18-128,1-17 112,-1-1-48,0 0 64,-2 0-15,2 18-113,-4-20 112,-4-1 0,5 0-32,-8 0-32,11 21-48,-3-19 48,-10 1-48,9 1 0,1 3 0,3 14 0,-2-9-48,0 4 16,2 2-64,0 2 16,0 1 80,0-1-144,2 1 31,2 3 17,6 8-528,-10-11 624,9 11-1296,-1 2-1106,-3 1-1647,4 0-2338,-9-14 6387,0 0 0</inkml:trace>
  <inkml:trace contextRef="#ctx0" brushRef="#br1" timeOffset="18879">5016 1696 3089,'0'0'0,"0"2"1345,-2 1-449,-1 8-80,3-8 17,0-3-833,-2 4 816,0 4-112,0-8-111,0 4-65,2-4-528,-3 3 496,-1 0-32,1 0-31,0-1-17,3-2-416,-2 3 432,0-3 0,0 2-16,2-2-64,0 0-352,0 0 337,0 0-97,0-2-32,0-2-48,0 4-160,1-9 128,1 6 0,1-7-48,0 1 32,-3 9-112,9-9 112,-6-1-32,1 2 0,7-3-32,-11 11-48,4-11 48,0 0 32,0 0-16,-1 0 48,-3 11-112,4-11 64,-3 0 64,0 0-15,-1 1-49,0 10-64,0-10 64,0 6-64,0-4-16,0 5 16,0 3 0,-2-2 0,2 0 48,0 1-80,0 0 0,0 1 32,0 0-48,0 0 0,0 0 0,0 3 80,0-3-32,0 3-48,0 9 32,0-9-17,0 12 1,0-15 32,1 9-32,2 1 16,1 1-16,1 1 16,-5-12 16,8 12 0,-7 0-48,3 1 32,-1-1 0,-3-12 16,3 13-32,0-1 64,1-2-32,-1 0 0,-3-10 0,3 9 0,-1-6-32,2 8 32,-2-8-16,-2-3 16,2 3 16,1 0-32,0 1 0,1-4 32,-4 0-16,3 0 0,5 0 48,-3 0 80,7-4-80,-12 4-48,10-4-400,0-7-512,3 7-865,-1-9-848,-12 13 2625,12-12-3346,-1 0-1376,-11 12 4722</inkml:trace>
  <inkml:trace contextRef="#ctx0" brushRef="#br1" timeOffset="20771">5390 1627 2176,'0'0'0,"-3"0"785,3 0-785,-3 1 848,-6-1 1,9 0 15,-3 0-32,3 0-832,-2 0 817,0 0-65,2 0-32,0 0-63,0 0-657,0 0 608,1 0-112,1 0-80,2 0-79,-4 0-337,9 0 240,-4 0-48,5-1-32,-1-1-48,-9 2-112,10-1 80,-1 0-80,0 0 0,1 1 16,-10 0-16,11 0 0,1 0 32,0 0 0,0 0-32,-12 0 0,10 2 0,-1 1 0,0-2 16,-6 3 0,-3-4-16,10 2 64,-7 0-16,1-2 32,-1 2 0,-3-2-80,4 0 128,-1 0-16,0 0 32,2 0 16,-5 0-160,3-1 112,0-1 49,1-1-33,1-1-48,-5 4-80,4-8 80,0 6-32,1-3-32,-1 2-144,-1-1-321,-3 4 449,4-3-944,-1-2-785,0 2-1024,-3-8-2033,0 11 4786,0 0 0</inkml:trace>
  <inkml:trace contextRef="#ctx0" brushRef="#br1" timeOffset="16930">3960 1668 4418,'0'0'0,"0"-1"1104,0 1-1104,0 0 960,0-1 33,1-1-1,2 1-47,-3 1-945,9-1 848,-6 1-159,2 0-81,4 0-176,-9 0-432,4 0 352,4 0-112,-5 0-96,9 2-32,-12-2-112,8 0 128,-4 3-32,9-1-15,-3-2 31,-10 0-112,11 2 48,0-2 16,1 0 0,-2 0 0,-10 0-64,12 0 64,-2 0 16,0 0 0,-1-1 0,-9 1-80,4-2 112,8-2-16,-9 1 16,7-1 32,-10 4-144,3-4 112,6 0-32,-6 1-64,1 0-160,-4 3 144,5-4-320,-1 3-256,0-1-401,1 1-912,-5 1 1889,3-1-3329,-2 1-1986,-1 0 5315</inkml:trace>
  <inkml:trace contextRef="#ctx0" brushRef="#br0" timeOffset="60284">1896 2336 3313,'0'0'0,"0"-5"1553,0 5-1553,0-10 1168,0 1-47,0 0-65,0 5-143,0 4-913,-2-9 768,2 6-176,0-1-63,0-1-1,0 5-528,0-3 432,0 2-80,1 1-112,-1 9-160,0-9-80,0 14 96,0 8 32,-3 7-16,-9 8 33,12-37-145,-11 46 128,-3 10-16,-5 7 0,-2 3 0,21-66-112,-22 71 144,0-4 96,-3-3 112,1-4-96,24-60-256,-24 57-720,1-4-2578,-1-6-3905,24-47 7203</inkml:trace>
  <inkml:trace contextRef="#ctx0" brushRef="#br0" timeOffset="59927">1741 2539 4754,'0'0'0,"-8"0"304,-2 0-208,10 0-96,-12 0 112,0 0 96,1 3 112,1-1 112,10-2-432,-8 3 449,6 7-113,-2-2-128,1 2-128,3-10-80,-2 12 32,2 3 32,0 0-16,1 2 0,-1-17-48,3 17 32,8 0 16,-1 4-48,-1 0 16,-9-21-16,10 21 0,1 1 0,-1-3 16,2-2 48,-12-17-64,12 13 112,0-2 32,2-7 48,0 4 48,-14-8-240,14 0 272,2 0 49,0-3-33,0-10-16,-16 13-272,16-13 256,-2-3-32,0-5 0,-1-1-48,-13 22-176,13-23 176,-2 0 0,-3 0 97,-4 1 111,-4 22-384,3-22 464,-2 1 96,-1 1-96,-10 1-95,10 19-369,-11-18 288,-2 2-112,-3-2-32,-3 3-64,19 15-80,-21-15 64,-1-2-64,-1 1-16,2 0 16,21 16 0,-22-18 16,3 3-16,0 2 32,4 4-144,1 9-224,3 3-801,3 17-1552,4 4-4002,4-24 6691,0 0 0</inkml:trace>
  <inkml:trace contextRef="#ctx0" brushRef="#br2" timeOffset="9463">889 2695 1712,'0'0'0,"0"0"593,-2-1-289,2-1 32,0 2-336,0-1 384,-2 0 16,2 1 32,-3-1 17,3 1-449,0 0 480,-2-1-16,2 1 0,-2-1-32,2 1-432,0 0 401,0 0-17,0 0-64,0 0-48,0 0-272,0 0 272,-2 0-16,2 0 16,0 0 65,0 0-337,0 0 368,0 0-16,0 0-16,0 0-64,0 0-272,0-2 256,0 2-32,0 0-80,0 0-31,0 0-113,1 0 80,0 0-64,0 0 0,0 0-32,-1 0 16,4 0 16,-1 0-16,0 0-16,0 0 32,-3 0-16,4 0 0,-1 0 16,1 2-16,1 0 16,-5-2-16,8 2 0,-5 0 0,1-2 16,4 2 32,-8-2-48,3 2 16,2 1 16,4-1 16,-6-2-16,-3 0-32,4 2 64,6 0-64,-7 0 0,7 0-32,-10-2 32,3 3-16,8-1 16,-8 0 48,8 1 0,-11-3-48,4 3 0,6 6 32,-7-9 16,8 3-64,-11-3 16,3 4 16,8 4 0,-6-6-16,5 2 32,-10-4-32,9 8 64,0-5-32,1 0 48,-1 0-16,-9-3-64,9 9 48,1-9 32,-1 8-32,2-8-16,-11 0-32,11 9 64,1-7-16,0 1 32,0 1-32,-12-4-48,10 3 48,4 0 32,-3-1-32,1 2-16,-12-4-32,13 3 0,-1 0 0,1 0 0,-1 1 16,-12-4-16,13 3 32,0 7-32,1-8 16,-1 8-16,-13-10 0,13 1 0,0 9 0,-1-6-16,1 6 16,-13-10 0,13 4 0,0 8 0,-1-9 16,0 9-16,-12-12 0,13 3 0,-1 7-16,2-7 32,0 6 0,-14-9-16,15 2 80,0 7 0,2-7 64,-2 1 0,-15-3-144,17 3 113,-1 6 15,2-7-48,-1 0-16,-17-2-64,17 4 64,1-1-32,-1 0 32,1 0-64,-18-3 0,18 9 0,0-7-16,2 1-32,-2 7 80,-18-10-32,18 3 16,2 7 0,-3-7-16,3 6 16,-20-9-16,18 3 0,2 9-16,-1-9 16,2 8 16,-21-11-16,20 9 0,2-6 32,1 10-32,-2-4-32,-21-9 32,23 10 0,0-2 0,-2 2 0,0 0 0,-21-10 0,21 8 0,-1-4 0,1 8-16,0-9 16,-21-3 0,22 14 0,1-6-16,-1 1 32,2 1 48,-24-10-64,24 8 48,1 1 32,-1 0-16,1 0-48,-25-9-16,26 3-160,1 7-48,0-6 0,-1 8-1,0-4 209,-26-8 0,26 4 16,-1 7 17,1-7-17,0 8-16,-26-12 0,26 8 48,1-4-48,1 10 16,0-11-16,-28-3 0,28 11-16,-3-8 32,1 8-32,-2-8 32,-24-3-16,24 10 0,1-7 0,0 7 0,0-7 32,-25-3-32,25 10 32,-2-8-64,0 8 32,-1-8-16,-22-2 16,21 8 192,1-4-16,0 5-240,-1-5-16,-21-4 80,22 11-240,0-8-1,-1 9 241,-1-9 16,-20-3-16,20 11 16,0-8-16,-1 8 16,1-8 16,-20-3-32,19 9 16,-1-7 49,0 7-49,0-6 0,-18-3-16,18 10 0,-1-7 0,-1 0 32,3 6-16,-19-9-16,17 2 0,0 1 32,-1 7-48,-1-8 64,-15-2-48,15 3 32,-1 8-32,1-8 16,0 6-16,-15-9 0,15 3 0,-3 7 0,4-8 0,-1 9-16,-15-11 16,15 2 48,0 8-48,-1-7 0,-1 7 0,-13-10 0,13 3-48,0 7 96,0-7-16,-1 7 0,-12-10-32,13 3 32,-1 8-32,-1-8-16,1 7 48,-12-10-32,11 3 64,-2 6-16,2-7 48,-1 2-176,-10-4 80,11 3-80,0 6 16,-2-9 32,2 1 112,-11-1-80,10 3 144,0-1 0,-1 0-48,0 1 16,-9-3-112,9 2-256,-5 1-561,6 0-1216,-9-3-1584,-1 0 3617,4 2-5411,-4-2 5411</inkml:trace>
  <inkml:trace contextRef="#ctx0" brushRef="#br1" timeOffset="31077">5857 2889 2241,'0'0'0,"0"-1"1040,-2 0-192,2 0 65,0 1-913,0 0 864,0 0-79,-2 2-49,2-2-96,0 0-640,0 2 576,0-2 65,1 2 31,0-2 16,-1 0-688,2 0 657,2 0-81,-1 0-128,0 0-96,-3 0-352,3-1 240,1 0-80,-1-2 17,0 1-65,-3 2-112,2-1 112,1-2 48,-2 2-16,0-4 48,-1 5-192,2-4 208,-1-5-80,1 6 0,-1-1-64,-1 4-64,1-10 32,0 6 16,0-6 0,1 6-16,-2 4-32,1-8 32,-1 6-16,0-2-32,1 1 32,-1 3-16,0-3 0,0 1-16,1 1-32,-1-1 0,0 2 48,0 0-64,1 0-16,-1 0 32,1 0 32,-1 0 16,3 4-16,-1-2-16,1 1 16,2-1 0,-5-2 16,4 4-32,5 5 16,-6-6-16,6 6 0,-9-9 32,3 3 0,6 8-16,-6-7 32,1 8-48,-4-12 32,9 9-32,-6 1 0,6-1 0,-6-1 16,-3-8 16,10 4 0,-7 7 0,6-1 16,-6-1 16,-3-9-32,4 3 16,5 6 0,-7-7 16,1 0-16,-3-2-16,4 3-16,-1 0-224,0 0-400,0-3-849,-3 0 1489,4 0-2785,0 0-3394,-4 0 6179</inkml:trace>
  <inkml:trace contextRef="#ctx0" brushRef="#br1" timeOffset="33717">6991 2908 2096,'0'0'0,"0"0"0,1 0 513,0 0 79,2-2 48,-1 1 81,-2 1-721,1-1 720,0 1-48,-1-1-63,0 1-49,0 0-560,0 0 512,1 0 0,0-1-48,0 0-31,-1 1-433,1-1 416,0 0 0,-1 0-32,1 1 16,-1 0-400,2-1 401,-2 0-17,1 0-32,-1-1 16,0 2-368,1 0 352,0 0-32,0-1-15,0 0-49,-1 1-256,2-2 176,1 1 32,0-1-48,1-1 0,-4 3-160,3-3 144,0-1-48,0 0 32,2 0-32,-5 4-96,3-4 96,0-4 0,6 4-32,-8-5-32,-1 9-32,3-4 80,2-4-16,-2 6 0,0-2-48,-3 4-16,4-8 48,-3 5-16,1 0-32,0 0 0,-2 3 0,1-3-32,0 2-16,0 1 32,-1 0-16,0 0 32,0 0-16,0 2-32,1 1-16,-1 7 48,0-10 16,1 3-32,1 8 16,1-3-32,0 2 16,-3-10 32,9 12-32,-6 0 0,6-1-16,-1 0 0,-8-11 48,9 11-16,2-2 16,-1 2 0,2-2 0,-12-9 0,10 8-16,1-4-16,-1 6 16,-2-6 16,-8-4 0,9 3 16,-5 6 48,5-9-16,-7 3-48,-2-3 0,2 2 48,-1 0-48,0-2 32,1 2 0,-2-2-32,0 3-32,0-3 80,0 2-64,0-2 16,0 0 16,0 2-16,0-2 64,-3 2-48,3-2-16,-2 2 32,-1 0-16,0 2-80,-6-2 16,9-2 48,-2 3-32,0-1-16,-1 0 96,-1 1-352,4-3 304,-3 3-1377,0-1-2672,-6-2-2402,9 0 6451</inkml:trace>
  <inkml:trace contextRef="#ctx0" brushRef="#br1" timeOffset="27888">4474 2849 1632,'0'0'0,"0"-1"288,0 1-288,-2-2 192,2-1 81,-3 1 111,1 0 64,2 2-448,-2-1 512,-1 0 32,3 1 1,0 0 15,0 0-560,0 0 512,0 0-80,0 0-47,0 0-33,0 0-352,0 2 352,2-2 0,1 2 32,7 1-16,-10-3-368,3 0 273,9 2 15,-1-2-48,0 0 0,-11 0-240,14 0 256,-1-1-16,-1-1-64,1-1-48,-13 3-128,12-2 96,-3 1-32,0 1-32,-6 0-16,-3 0-16,9 0 0,-7 2 16,0 2-16,0-1 32,-2-3-32,1 3 0,-1 6 16,0-7 16,0 6 0,0-8-32,-3 3 48,0 6-32,-7-5 48,8 4 16,2-8-80,-9 4 97,6 4-33,-8-6 32,8 7-16,3-9-80,-12 2 96,9 7 0,-9-7-48,3 1 16,9-3-64,-9 9 48,6-9 0,-9 3-16,10 1 0,2-4-32,-3 2 80,-6 0-32,9 0-16,-2-2 64,2 0-96,-2 0 112,2-1 48,0 0 0,0-2-64,0 3-96,0-4 64,0 0-32,1-6-16,1 6 32,-2 4-48,3-11 0,1 7 32,-2-8 0,1 8-16,-3 4-16,2-12 32,2 3-32,-2 0 0,1 0 32,-3 9-32,2-4 0,0-5 0,0 6 0,1 0-32,-3 3 32,3-3-16,-1 1-16,0 1-16,0 1 32,-2 0 16,2 0-64,2 9-544,-1 0-1201,-2-6-1440,-1-3 3249,3 12-5171,-3-12 5171</inkml:trace>
  <inkml:trace contextRef="#ctx0" brushRef="#br1" timeOffset="27523">4308 2875 2737,'0'0'0,"-4"0"544,-5 0-64,9 0-480,-4 2 416,-8 1-31,3 1-33,6-1-16,3-3-336,-12 3 304,9 0 0,-5 0 0,6 0 32,2-3-336,-2 3 353,-1 0 47,1 1 32,2-2 16,0-2-448,0 0 448,1 0-31,0 0-65,3 0 0,-4 0-352,4 0 320,5 0-48,-5-1-48,8 0-64,-12 1-160,9-1 96,3-1-48,-4 0-32,2 1-16,-10 1 0,4 0 0,8 0 32,-8 0-16,6 2 16,-10-2-32,4 0 17,5 3-1,-6 0 32,6-1 0,-9-2-48,3 2 32,6 1 64,-6-1 0,7 1 0,-10-3-96,4 0 112,7 0-32,-2 0 0,1 0-32,-10 0-48,9 0 48,1-1-96,1-3-96,0 0-112,-11 4 256,10-4-481,1-5-175,-6 6-160,5-6-113,-10 9 929,4-3-912,-1-2-145,0 2-223,-2 0-97,-1 3 1377,9 0-2897,-9 0 2897</inkml:trace>
  <inkml:trace contextRef="#ctx0" brushRef="#br1" timeOffset="26271">4114 3059 3329,'0'0'0,"1"-10"1024,2 2-95,-3 8-929,5-11 896,3 0-63,-6 2-81,2 6-96,-4 3-656,2-8 545,-1 5-161,0 1-112,-1 1-32,0 1-240,0-1 128,0 1 0,0 0-48,-2 0-48,2 0-32,0 0 16,-3 2-16,-1 7-32,1-6-16,3-3 48,-3 12 0,-7-1-16,8-1 16,-7 4 0,6 0 16,-8 2-32,8 1 16,-10 1 0,13-18 0,-3 16 0,-11 1 48,5-1-32,-1 0 16,10-16-32,-9 17 32,6-2-16,-10-1 48,10 0-64,3-14 0,-11 12 48,8 1-16,-7 0 16,10-13-48,-2 12 48,2-12-48,-9 11 32,7 0 32,-1-3-48,-6-5 32,9-3-48,0 12 64,-2-10 0,2 0 49,-2 0-33,2 0 16,0-2 16,0 0 0,0 0 96,0 0-208,0 0 240,0 0 48,0 0 48,0-1-96,0 1-240,0-3 192,1-1 0,0 0-95,0-5 47,-1 9-144,1-4 144,2-7-64,1 3 48,0-1-48,-4 9-80,4-10 80,1-1-64,3 1 48,-4-1-32,-4 11-32,4-12 0,5 0 32,-6 1-32,1-1 64,-4 12-64,9-11 64,-7 0 0,2 0-48,0 1 32,-4 10-48,4-10 16,-1 1 16,-1-1 0,0 0 16,-2 10-48,3-10 16,0 1 32,-1-1-32,0 0-16,-2 10 0,1-9 16,2 1 16,-1 3-16,1-5-32,-3 10 16,2-5 0,1-5 0,1 7 0,-1-6 32,-3 9-32,3-3 0,-1-1 32,2-5-16,-1 6-16,-3 3 0,3-4 0,1-5 0,1 7 16,-2-1 16,-3 3-32,3-4 16,0 2 0,1 0-16,-2 1 0,-2 1 0,2 0 0,-1 0-16,0 0-32,1 2 16,-2-2 32,4 3-48,-1 7-16,1-7 80,1 9-16,-1-2 0,4 0-16,-4 1-32,6 1 16,-6 0 0,7-2 32,-7 2-16,6 0 32,-10-12-16,4 11 32,7 1-32,-7-1 0,6 0 0,-10-11 0,3 11-32,6-1 32,-6 1 48,0 0-32,-3-11-16,5 10 0,-2-1 32,0 0-32,0-6-32,-3-3 32,4 12-16,-1-9 32,-1 6-16,0-9 48,-2 0-48,1 3 16,2 0 16,-3 1-32,3-2 0,-3-2 0,2 0 0,0 0 32,0 2-32,-1-2 0,-1 0 0,2 0 32,-2 2-16,0-2 32,0 0 32,0 0-80,0 0 112,0 0-16,0 0 48,0 0 0,0 0-144,-2 0 128,-1 0 33,-7 0 15,8 2-96,2-2-80,-10 0 112,2 0-64,-1 3 16,-1-1 0,10-2-64,-12 2 80,-1 0 0,-2 0-80,-1 0 48,16-2-48,-17 4 48,-1-1-96,-1 0 96,0 0-48,19-3 0,-19 2 48,2-2 32,1 0-48,1 0 32,15 0-64,-12 0 64,2 0 32,1-3-48,6 0 16,3 3-64,-10-3 48,8 0-64,0-1 32,0 3-64,2 1 48,0-3 32,-3 2-32,3 0 0,0 0 0,0 1 0,0 0-80,0 0 64,0 0-48,1 0-16,-1 0 80,4 0-64,-1 2 16,6-2-16,-5 2-272,-4-2 336,12 0-737,-2 2-607,-1-2-625,2 0-608,-11 0 2577,11 0-3170,0 0-1520,-11 0 4690</inkml:trace>
  <inkml:trace contextRef="#ctx0" brushRef="#br1" timeOffset="30147">5468 3058 2945,'0'0'0,"0"-3"720,0 3-720,0-4 688,0-5-47,0 6-33,0 0-48,0 3-560,-3-3 465,0 1-33,0 0 0,1 0-32,2 2-400,-2-3 416,2 1-32,0-1-15,0 2-97,0 1-272,0-2 192,3 0-32,5 0-96,-3-2-16,9 2 16,-14 2-64,13-3 16,1 0 0,0-1-16,1 1 32,-15 3-32,14-2 0,-1 0 16,0 1-16,-1 1-32,-12 0 32,11 0 0,-1 0-16,-1 3 16,-5 6 16,-4-9-16,9 2-16,-5 6 16,-1-5 16,-1 6 0,-2-9-16,1 4 32,0 8 32,-1-4-16,0 1 0,0-9-48,-3 3 80,-7 11 16,8-4 0,-9 0 16,11-10-112,-9 8 80,-1 1 16,0-6 32,-2 8-48,12-11-80,-12 2 81,0 1-17,0 1-16,2-1 0,10-3-48,-10 3 32,0 1 0,1-1 16,6 0-16,3-3-32,-9 2 64,9-2 32,0 0 16,0-2 96,0 2-208,0-3 240,3-2 32,1 1-16,5-5-16,-9 9-240,3-3 208,1-1-47,5-1-1,-6-3-80,-3 8-80,5-2 48,3-2-32,-5 1-16,2 0 16,-5 3-16,10-2 0,-7-2 32,7 1-32,-7 1 0,-3 2 0,10-1 0,-6 0 0,7 0 16,-7 1-32,-4 0 16,11 0 0,-7 0 0,7 0-32,-2 3 32,-9-3 0,4 3-16,7 7 0,-7-8-32,8 7 32,-12-9 16,3 3-16,7 10 16,-6-4-32,5 1 64,-9-10-32,2 10 16,2 4-16,-2-3 48,-1 1-48,-1-12 0,0 12 32,0-1-16,-3 1 32,-9-1-64,12-11 16,-4 10 32,-10 1 32,4-1 0,0 0 0,10-10-64,-12 9 32,-1 0 0,0 0-32,0 0 0,13-9 0,-13 3 16,1 7 48,1-8 32,0 1 0,11-3-96,-10 3 96,2-1-32,5-2 48,-8 0-16,11 0-96,-3 0 160,0-1 0,1-2-48,0-6 0,2 9-112,0-4 48,0-7-32,1 3 32,2-1-80,-3 9 32,3-9 48,6 1-48,-6 3 16,2-6 32,-5 11-48,9-3 0,-5-6 0,7 7-208,-7-2-288,-4 4 496,12-3-896,-1-2-657,0 2-688,0-1-912,-11 4 3153,11-9-4915,-11 9 4915</inkml:trace>
  <inkml:trace contextRef="#ctx0" brushRef="#br1" timeOffset="32303">6538 3004 2945,'0'0'0,"0"-1"2145,1 0-945,1 0-239,1 0-81,-3 1-880,2-1 897,-1-1-33,0 1 0,-1 1-111,0 0-753,0 0 624,0 0-112,0 0-160,-2 0-15,2 0-337,-2 0 240,-1 3-80,0 0 16,-1 8-16,4-11-160,-10 3 112,10 11-32,-3-3-32,0 3-32,3-14-16,-3 15 48,1 2-32,2-1 0,0 1 16,0-17-32,0 16 16,1-2 32,1 3-32,0-5 0,-2-12-16,3 13 0,2-2 0,-1 0 0,0-8 32,-4-3-32,4 12 64,-1-10 16,0 1 0,0 1-80,-3-4 0,1 2-16,0 0-32,1-2-112,0-1-208,-2 1 368,1-1-720,1-2-737,0 0-1088,-2-9-849,0 12 3394,1-3-4706,-1 3 4706</inkml:trace>
  <inkml:trace contextRef="#ctx0" brushRef="#br1" timeOffset="26940">4389 3367 6514,'0'0'0,"0"0"2370,0 0-1634,0 0-736,1 2 544,0 0 80,1-2 145,1 0 47,-3 0-816,2-1 769,0 0-177,-1 0-80,0 0-176,-1 1-336,1-4 192,-1 1 64,0 1-16,1-1-15,-1 3-225,0-4 288,0 1-64,0-5-32,0 4 16,0 4-208,0-10 160,0 5-16,-2-6-80,0 2 32,2 9-96,0-9 64,-2-1 0,-1-2 16,3 1-32,0 11-48,-3-12 16,1 1 32,-1 0-32,-1 0-32,4 11 16,-8-11 64,6 1-32,-1-1-16,-1 1 32,4 10-48,-10-11 0,10 2 0,-3 5 0,1-6-16,2 10 16,-2-3-32,2-1-16,0-1 32,0 2-16,0 3 32,0-3-16,1 0 16,1 0-32,0 0 16,-2 3 16,4-3-16,-1 1-32,1-1 16,1-1 32,-5 4 0,8-3 0,-6 0 0,1 1-16,6-1-16,-9 3 32,3-2 32,0 0-32,1 1 0,5-2 0,-6-1-32,-3 4 32,4-3-16,6 0 16,-6 0 16,-4 3-16,11-4 0,-11 4 0,9-5-16,-1 2-48,1-1-32,-4 1-48,-5 3 144,9-2-64,-6 1 16,1 0 0,-1 1 32,-3 0 16,3 0-96,0 3 16,0 7-48,-1-7 96,-2-3 32,1 13-48,0-1 16,-1 1 16,0 1-48,0-14 64,0 15-32,0 0 32,0-2 0,-2 0 0,2-13 0,0 15 48,0-1-16,0 1-16,0-2 0,0-13-16,0 14 32,1-1-32,1 0 16,1 0 48,-3-13-64,4 11 0,-1 0 80,0-1-64,1 0-32,-4-10 16,5 9 16,3 0-32,-4-6 16,0 6 16,-4-9-16,11 3 0,-8-1 0,7 1 32,-7-1-16,-3-2-16,11 0 96,-7 0-16,8-1 16,-2-2-32,-10 3-64,11-3 96,-2-7 0,1 7-80,-1-2-16,-9 5 0,4-9-96,7 5-352,-8-4-464,6 4-609,-9 4 1521,3-3-2225,0 1-688,-2-7-225,0 8-1232,-1 1 4370,0 0 0</inkml:trace>
  <inkml:trace contextRef="#ctx0" brushRef="#br1" timeOffset="32009">6395 3137 3201,'0'0'0,"-4"-1"960,1 0-143,3 1-817,-10-1 800,8 1-15,0-1-65,0 0-96,2 1-624,0 0 496,-2-1-111,2 1-33,-2 0-32,2 0-320,0 0 240,0 0-32,0 0-48,0 0-16,0 0-144,0 0 144,0 0-16,0 0 48,0 2-32,0-2-144,2 0 145,-1 2 47,0-2-32,1 0 48,-2 0-208,1 2 224,0-2-80,0 0 32,-1 0-80,0 0-96,0 0 96,0 0 0,0 0 16,0 2-16,0-2-96,0 0 112,0 0 32,0 0 0,0 0 17,0 0-161,0 0 176,0 0-32,0 0-16,0 0-32,0 0-96,0 0 64,3-1-16,1 0-32,5 1-32,-9 0 16,9-2 64,0 1-48,0 0 0,3-1-32,-12 2 16,15-1-16,0-1 16,2 1 0,-1 1 16,-16 0-16,18-1-16,0 1-48,0-1 0,1 1 0,-19 0 64,17-1-48,-1 1 32,0 0 16,-2 0 0,-14 0 0,12 0 0,-2-1 64,-5 1-48,4-1 64,-9 1-80,3-1 112,0-1-16,-1 0 64,0-2-64,-2 4-96,1-3 144,0-1-48,0-5 0,-1 6 0,0 3-96,0-3 32,0-2 32,0-3-16,0 6-32,0 2-16,0-3 48,0 0-64,-2 2-208,0-1-128,2 2 352,-2-1-672,-1-1-497,-1 1-608,-4 1-720,8 0 2497,-2 0-2833,-8 3-1297,10-3 4130</inkml:trace>
  <inkml:trace contextRef="#ctx0" brushRef="#br1" timeOffset="34969">7463 3381 4161,'0'0'0,"0"0"0,2-1 1249,1-1-273,1-2-127,-1 1-129,-3 3-720,3-9 592,0 7-143,-2-2-113,0 1-64,-1 3-272,0-3 208,0 0-64,0 2-16,0 0-64,0 1-64,0-1 48,0 0-16,0 1-16,0-1 16,0 1-32,0 0 16,0 0 32,0-1 48,0 1 16,0 0-112,0-1 192,0-1 65,0-1-1,0 0 64,0 3-320,1-3 304,1-1-80,1-6-64,1 5 32,-4 5-192,3-14 128,5 4 0,-4-1-48,-1-1 0,-3 12-80,9-12 80,-7-2 16,2-1 1,0 2-33,-4 13-64,5-16 96,-1 2-32,1 2 16,-1 0-16,-4 12-64,4-12 32,1 8-16,-5 4-16,4-8-48,-1 5-16,-3 3 64,3-3-16,0 2-48,0 0 0,-2 0 32,-1 1 32,2 0-48,-1 3 0,1 7 16,1-7 32,-3-3 0,4 12-16,-1-2 0,0 1-33,6-3-15,-9-8 64,3 11-32,6-2 32,-5-1 0,6-4-16,-10-4 16,3 11-64,7-7 16,-7 6 0,6-8 16,-9-2 32,3 3-16,1 6 0,1-9 48,-2 3-32,-3-3 0,2 2 48,-1 0-48,0 0 32,-1 1-32,0-3 0,0 2-16,0 0 64,0 0-80,0 0 64,0-2-32,0 2 16,0 2-16,0-1-16,0 0 16,0-3 0,0 4-32,0-4 80,0 2-32,0-2 32,0 0-48,0 0 96,1 0 1,1-2 63,1 0-48,-3 2-112,3-3 64,0-7 16,0 7-48,1-6 0,-4 9-32,3-3 32,0-7 0,2 2 16,-1 4 0,-4 4-48,3-12 64,1 8-48,0-7 32,0 1 16,-4 10-64,9-5 16,-6-8 64,6 2-16,-6 1 0,-3 10-64,3-11 48,6-1-32,-6 0 0,1 0-16,-4 12 0,10-13 0,-7 1 0,7 4-16,-7 3-48,-3 5 64,5-3 0,-2 0-80,0 2 16,-2 1-48,-1 0 112,1 0-112,-1 10-16,0 0 0,0 3 48,0-13 80,-2 18-48,2 0 16,-2 2-16,2 0 80,0-20-32,0 18 0,0 2-32,0-3 16,3-1-48,-3-16 64,5 16-64,4-6 96,-4 1-80,7-8 32,-12-3 16,8 11-16,-3-8-32,4-1 96,-6-2 0,-3 0-48,9 0 48,-7 0 80,2-1-32,0-3 32,-4 4-128,3-9 160,2-1-16,-2-1 0,5-2-16,-8 13-128,3-13 32,0 0-32,0-1-48,0-2 64,-3 16-16,4-16 0,0-4 128,0 1 16,5 2-16,-9 17-128,2-18 128,3 4-96,-1 3-64,0 7-32,-4 4 64,3-5-128,1 2-16,-3 3-48,-1 2 32,0-2 160,0 12-192,0 2 48,-2 2-48,-2 4 32,4-20 160,-3 20-80,0 1-16,0 1 64,0-1 16,3-21 16,-2 21-65,2 0 33,0-5 32,1-2 16,-1-14-16,3 12 0,0-2 0,0-7 0,6 7 16,-9-10-16,2 0 65,1 2-1,0 0-385,6-2-671,-9 0 992,2-1-2081,1-2-1521,6-8-1216,-9 11 4818</inkml:trace>
  <inkml:trace contextRef="#ctx0" brushRef="#br1" timeOffset="30598">5835 3268 3361,'0'0'0,"1"-2"1441,0-1-257,0-1 1,-1 4-1185,1-2 1088,0 0 1,0 1-97,-1 0-143,0 1-849,1-1 768,-1-1-176,0-2-224,0 1-31,0 3-337,0-4 336,1-1-16,0 1 32,2-5-16,-3 9-336,2-4 224,0-8-48,0 8-16,1-9-48,-3 13-112,4-9 113,-1 0-17,0-2-64,1 7 0,-4 4-32,4-15 32,4 7-32,-4 3 32,4-5-32,-8 10 0,4-4 0,6-6 16,-5 6-16,5-6 0,-10 10 0,5-3 0,3 0 0,-5 0 0,0 1 0,-3 2 0,2-2 0,-1 2 0,0 0 0,-1 3-64,0-3 64,0 3 0,0 8-48,-2-3 32,-1 2 32,3-10-16,-9 12-16,7 2 64,-7 0-48,7 3 32,2-17-32,-2 19-16,0-2-32,2 1 32,0 0-48,0-18 64,2 15-48,7-1 0,-5-2 32,9-1 0,-13-11 16,10 10-33,2-2 1,0-5 0,0 5 64,-12-8-32,13 0-32,-2 2 32,1-2 32,-2 0-32,-10 0 0,4 0 97,8-2-1,-7-2-96,7-7-96,-12 11 96,8-9-385,-5 1-399,8-2-625,-8-1-912,-3 11 2321,4-14-3489,0-1-1666,-4 15 5155</inkml:trace>
  <inkml:trace contextRef="#ctx0" brushRef="#br1" timeOffset="32978">6944 3228 5554,'0'0'0,"0"-3"720,0 3-720,0-9 433,0 5-33,-3-6 64,1 6 16,2 4-480,-2-10 432,-1 7-15,1-7-17,2 7 0,0 3-400,-3-11 400,1 8 0,2-8 0,-2 7-47,2 4-353,0-4 352,0 4-352,0-8 352,0 7-80,0-3 0,0 1-48,0 3-224,1-2 176,-1-1-32,1 0-63,1 0-1,-2 3-80,0-2 64,3-1 0,-2-1-32,1 1 32,-2 3-64,2-2 0,1-1 0,1 0 0,4-1-16,-8 4 16,3-3-16,6 1-16,-4 0 16,4 1 0,-9 1 16,5 0-32,4 0 16,-4 0-16,6 3 0,-11-3 32,3 10-16,5-2 16,-4 1-16,4-6 16,-8-3 0,3 14 16,1-4 0,0 2-16,-1 1 0,-3-13 0,4 15-96,4 1 80,-4-2-49,4 1 49,-8-15 16,5 12 16,4 1-64,-4 1 48,5-1-32,-10-13 32,5 12 0,6-2-16,-7 2-32,6-1 16,-10-11 32,3 12-64,0-1 48,1 1 32,0 0-16,-4-12 0,1 13 32,0 0 0,-1-1-64,0-2 96,0-10-64,-3 12 0,-1-1 16,1 0 32,1 1-48,2-12 0,-3 10 0,-1-1 0,1 0 0,0-6 0,3-3 0,-2 11 16,0-9 64,-1 2 1,1-2 31,2-2-112,-3 2 176,0-2 48,1 0 16,-2 0-16,4 0-224,-3 0 160,0-1-32,-7-2 48,8-1-48,2 4-128,-11-3 128,8-8-16,-10 8-32,4-8 32,9 11-112,-3-10 112,-8 2-31,8-4 15,-7 0-192,10 12 96,-2-12-369,-1 1-703,-6 0-1313,7 1-1553,2 10 3938,-10-11-5667,10 11 5667</inkml:trace>
  <inkml:trace contextRef="#ctx0" brushRef="#br1" timeOffset="28612">4934 3142 2273,'0'0'0,"0"-2"768,0 2-768,0-1 912,0-1 49,0 0-1,0 1-111,0 1-849,0-1 736,0 0-176,2 0-192,1 0-176,-3 1-192,5-2 112,3 1-80,-4 1-15,8 0-1,-12 0-16,9 0 0,2 3 16,1-3-16,-1 2 0,-11-2 0,12 2 0,-2 0-16,2 0 32,0 0-16,-12-2 0,12 0 0,0 0 32,-1 3-32,0-3 64,-11 0-64,8 0 64,1 0 0,-5-1 96,5-1 32,-9 2-192,3-3 160,6 0 16,-6 0-48,1-1 0,-4 4-128,5-4 112,3 0-16,-5 0 0,1 1 0,-4 3-96,4-3 80,-1 0 0,1 0-32,-2 3-32,-2 0-16,1-3 0,0 3 16,-1 0 16,0 0-32,-2 0 48,0 3-64,-2 1-288,1-1-352,3-3 656,-3 3-1121,0 1-527,-6 4-305,-3-16 192,12 8 1761,-2 2-2673,2-2 2673</inkml:trace>
  <inkml:trace contextRef="#ctx0" brushRef="#br1" timeOffset="28864">4950 3270 3937,'0'0'0,"0"2"1217,-2 2-225,-1 6-111,3-10-881,0 3 848,0 0-112,4-3-63,4 2-81,-8-2-592,5 2 496,8-2-80,-2 0-95,1 2-65,-12-2-256,10 3 192,1-3-64,1 2 16,0 1-16,-12-3-128,12 2 96,1-2 16,0 2-16,-1 1-48,-12-3-48,12 2 32,-2 0 0,2-2 64,-4 2 0,-8-2-96,9 0 96,-1 0 0,-3 0-32,6-1 64,-11 1-128,3-1 177,5-1-17,-4 0-48,-1 0-16,-3 2-96,3-1 80,0 0 0,1-1-112,-1 1-384,-3 1 416,1-2-1073,0 1-1104,-1-1-1120,0-1-1698,0 3 4995,0 0 0</inkml:trace>
  <inkml:trace contextRef="#ctx0" brushRef="#br2" timeOffset="10278">3857 3650 2144,'0'0'0,"2"-12"225,-2 12-225,5-8 128,3-3 0,-4 1 32,-3 8 32,-1 2-192,1-3 272,-1-1 80,0 4-48,0-2 64,0 2-368,0-1 321,-2 1-81,2 0-16,-2 3-64,2-3-160,0 2 192,0 0-16,-3 0 64,3 1 64,0 0 0,0-3 49,0 1-17,0-1 64,0 0-400,0 3 400,0-3 48,1 0-31,1 0-1,-2 0-416,1 0 336,1-1-48,0-1 0,0 2-32,-2 0-256,3-3 256,-1 1 0,1 1-79,0 0-1,-3 1-176,3-1 96,0 1-80,0 0-16,2 2-16,-5-2 16,4 3-48,5 0 32,-6 8-16,8-2 48,-11-9-16,4 3 16,8 10 0,-1-9 0,-1 6 16,-10-10-32,10 4-32,-1 4 16,1-6 16,0 2 0,-10-4 0,11 8 48,-2-5-16,1-1-16,1 0 0,-11-2-16,10 2-16,1-2 96,-1 0 32,2 2 48,-12-2-160,10 0 128,0 0 32,-2 0-64,-3 0-16,-5 0-80,10 0 48,-7 0-48,1 4-16,0-2 16,-4-2 0,4 3 0,-1 5 0,-1-5 16,-1 6 0,-1-9-16,1 4 64,-1 7-48,0-8 32,-2 8 48,2-11-96,-3 3 96,-7 10 80,7-10-16,-10 10-16,13-13-144,-11 3 113,-1 8-17,-2-8 48,-1 8 0,15-11-144,-17 2 176,-3 1-64,-1 0-64,-1 0-16,22-3-32,-22 3 48,0 6-16,2-9 16,-1 2-64,21-2 16,-18 2 0,0-2-48,1 0 96,2 0-32,15 0-16,-14 0 16,1 0 48,2 0 80,0-1 48,11 1-192,-9-1 128,5-2 32,-5 1-144,9 0-32,0 2 16,0-4 16,0 3-32,0-1-32,0-1 32,0 3 16,3-2-64,5-2 32,-4 1-48,8-1-32,-12 4 112,8-9-64,2 5 0,0-8 96,1 3 32,-11 9-64,10-11 32,1 1 32,-1-1 0,0-3 112,-10 14-176,4-14 320,6-1 97,-7-2-17,0 0 48,-3 17-448,3-18 304,-1 0-128,-1 1 32,0 3-112,-1 14-96,0-11 112,-2 1-16,-7 7-80,7 0-592,2 3 576,-3-1-2385,-1 1-6611,4 0 8996</inkml:trace>
  <inkml:trace contextRef="#ctx0" brushRef="#br0" timeOffset="48171">2494 4336 3233,'0'0'0,"0"0"0,0 0 1024,0-2 1,1-1-113,1 0-111,-2 3-801,1-1 672,0 1-160,3 0-80,-3-1-127,-1 1-305,3 0 208,-1 0 0,1 0-80,0 0-16,-3 0-112,9 3 64,-5 0 0,0 7 0,8-7 0,-12-3-64,9 3 80,-1 5-16,2-5 0,-1-1 0,-9-2-64,10 3 64,0-1 64,-2 2-32,1-2 48,-9-2-144,5 2 112,5-2 16,-9 0 16,3 2-31,-4-2-113,1 0 144,-1 2-16,0 0 48,-2 0-96,2-2-80,-4 4 96,-4-1 0,6 0-80,-9 0 48,11-3-64,-3 10 16,-9-8 0,3 2 16,0 5-32,9-9 0,-9 4 0,-1 8 48,0-3-64,0 0 32,10-9-16,-10 9 32,7-1-64,-9-5 48,10 7-32,2-10 16,-3 2 0,1 2 32,2-1-64,0-1 48,0-2-16,0 0-16,0 0 16,0-2 80,1-1-48,-1 3-32,2-11 64,1 2-32,1 0 16,-1-1-16,-3 10-32,3-11 80,0-1 32,0 1-64,-3 0 32,0 11-80,0-11 96,0 1-16,0-2 80,0 0-64,0 12-96,0-11 80,-1 0-31,-2 1-49,3 6 16,0 4-16,-2-10 0,2 8-16,0 1 16,0 0-65,0 1 65,0 0-336,0 0-480,0 2-769,0 1-1072,0-3 2657,-3 4-4338,3-4 4338</inkml:trace>
  <inkml:trace contextRef="#ctx0" brushRef="#br0" timeOffset="58876">7946 4412 3857,'0'0'0,"0"0"0,-2-10 1809,0 1-640,2-3-81,0 4-95,0 8-993,0-3 880,0-7-16,0 7-143,0 0-49,0 3-672,0-3 512,0 2-192,-2 1-128,0 0-95,2 0-97,-2 9 96,-2-6-16,-7 12-16,8-1 16,3-14-80,-14 21 16,1 5 48,-3 8-16,-5 5 16,21-39-64,-22 46 96,-4 5-32,-5 1 32,1 4 16,30-56-112,-34 57 64,0 4 16,-2 2 32,1-3-16,35-60-96,-33 60-96,2-4-640,7-5-641,5-5-864,19-46 2241,-11 38-2865,-9-24 240,20 8-993,0-22 3618</inkml:trace>
  <inkml:trace contextRef="#ctx0" brushRef="#br0" timeOffset="47703">2272 4433 3329,'0'0'0,"-3"-1"1425,0 0 79,0 0-127,3 1-1377,-2-1 1297,2 0-289,0 0-272,1-1-127,-1 2-609,4-4 640,6 0 80,-1-6-31,0 7-97,-9 3-592,9-9 400,1 6-144,0-1-128,-6 0-16,-4 4-112,12-4 80,-8 3-48,8 0 32,-3 1-64,-9 0 0,10 0 16,-1 0-16,1 2-256,1 0 16,-11-2 240,10 3-256,1 0 32,-2 0 256,1 1-48,-10-4 16,10 3 0,-2 0 0,1 0 0,-5-1 48,-4-2-48,11 2 32,-7 1 16,7-3-96,-7 2-80,-4-2 128,4 0-352,5 0-241,-7 0-351,1 0-513,-3 0 1457,2-2-1920,1-2-402,-2 0 145,-1-4-1312,0 8 3489,0 0 0</inkml:trace>
  <inkml:trace contextRef="#ctx0" brushRef="#br0" timeOffset="52811">3752 4490 2193,'0'0'0,"1"-3"576,-1 3-576,4-4 672,-4 4-672,3-4 736,0-5-31,-2 8-81,0 0-16,-1 1-608,1-3 593,-1 2-49,0-2-16,1 2-32,-1 1-496,0-1 368,0 1-31,1 0-97,-1 0-80,0 0-160,2 0 96,-2 0 0,1 0 0,0 0-48,-1 0-48,2 0 80,-1 2-16,1 1-16,-2-3-48,3 3 32,-3-3-32,4 3 80,-1 1-64,0-3-16,1 3 64,-4-4-64,5 2 48,-1 0 96,5 0 0,-6 0-16,-3-2-128,9 0 128,-6 3-48,7-3-32,-7 0-32,-3 0-16,9 3 32,-6-1 16,0 1-31,1 1-1,-4-4-16,4 3 48,-2 0-48,0 6 0,0-7 48,-2-2-48,1 3 0,1 7 16,0-8 48,-1 7-128,-1-9 64,1 2-32,0 1 0,0 0 0,1 1 16,-2-4 16,1 3 16,0-1 32,0 0 0,-1 0 64,0-2-112,0 0 176,0 3-64,0-3 0,-2 0 0,2 0-112,-2 0 112,-1 2-16,-6 0 0,7-2-48,2 0-48,-11 2 64,8-2-16,-10 2 16,13-2-64,-9 0 32,9 0-32,-10 3 16,1-2 16,-1 2 96,1-3 16,9 0-144,-3 2 144,-9 0-64,9 0-80,-8 0 32,11-2-32,-2 0 0,-1 0 16,-1 0 32,1 0 16,3 0-64,-2 0 257,2-1 95,0 0 0,0 0 0,0 1-352,1-2 128,0 0-48,1 0-32,0-1-48,-2 3 0,3-3 16,-2 2 32,1-2 16,-1 1 16,-1 2-80,2-2 48,0-2 16,0 0 32,1 0-64,-3 4-32,1-5 96,2 1-32,-1 1-48,1-2 32,-3 5-48,3-4 48,1 1-32,-1-1-112,0 0 16,-3 4 80,4-3-48,-1-2 16,-1 2 96,0-1 32,-2 4-96,1-3 48,0 0 0,0 1-96,0 1-16,-1 1 64,2-1-16,-1 1-32,-1 0 48,0 0 16,0 0-16,0 0-16,0 0 64,0 0-32,0 0-16,0 0 16,0 2-16,-3-2 0,3 0-16,0 0 16,-2 3 0,2-3 16,-2 2-240,2 0-512,0 0-705,0 0-1264,-3-2-849,1 0-1424,2 0 4978,0 0 0</inkml:trace>
  <inkml:trace contextRef="#ctx0" brushRef="#br0" timeOffset="52409">3515 4515 3345,'0'0'0,"0"0"1089,-2 0 31,2 0-1120,-2-1 1089,0 1-161,-2 0-192,1 0-191,3 0-545,-3 0 480,1 0-80,-1 1-48,1 2-16,2-3-336,0 0 272,0 0 65,0 0 15,0 0 96,0 0-448,0 0 512,0 0-16,1 0 1,2 0-129,0-1-32,0-1-128,0 2-48,1-4-64,-4 4-96,4-2 32,5-1 32,-6 1-64,5 1 32,-8 1-32,4 0-32,6 0 0,-7 0 32,7 2 64,-10-2-64,5 3-32,9 6 32,-3-6-32,0 8-16,-11-11 48,12 3 16,-2 8 16,2-8-16,1 6-16,-13-9 0,12 2 0,1 1 0,-1 0 0,-1 0 48,-11-3-48,10 0 32,-1 0 32,-4 0 32,5-3-32,-10 3-64,4-4 128,5 0 0,-6-6 33,0 7-65,-3 3-96,2-4 144,0-4-112,-1 6 80,0-1 0,-1 3-112,0-4 32,0 2 16,0 1-128,0 1 48,0 0 32,-2 0-48,2 0-192,-2 0-273,2 2-255,0-2 768,0 2-1088,0 1-449,0-1-400,0 0-400,0-2 2337,0 2-2433,-3-2 640,1 0-816,2 0 2609</inkml:trace>
  <inkml:trace contextRef="#ctx0" brushRef="#br0" timeOffset="58429">7611 4646 3713,'0'0'0,"0"0"0,0-4 1345,1 0-561,0-7-63,0 8-1,-1 3-720,2-10 688,-1 7-96,-1-6-63,0 7-81,0-2-48,0 4-400,0-3 336,1 1-64,-1 1-64,0 1-80,0 0-128,0 0 32,-3 11-48,-6-2 16,7 3-16,2-12 16,-10 15-16,7 1 32,-6 5-32,7-1 16,2-20 0,-2 22 0,2 1 16,0 0 16,2 0 17,-2-23-49,5 24 80,5-2-48,-1-3 16,2-1 0,1-5 16,2-1 64,1-9 176,1 6 144,-16-9-448,19 0 544,-2 0 17,4 0-129,-1-2-160,-20 2-272,22-8 208,2-2-64,0-1-32,-1-3 16,-23 14-128,24-15 64,-2 0 0,-2 0-48,-20 15-16,19-18 48,-19 18-48,17-17 128,-1-2 48,-2-2 48,-6 3 17,-8 18-241,3-22 208,0 1 64,-3 0 0,-4-1-96,4 22-176,-15-22 160,1-1-96,-3 1-32,-5 2 16,22 20-48,-24-16 16,-2 5-64,-1 8-32,-1 1-48,28 2 128,-29 0-112,0 3 48,-1 12 64,0-1 0,30-14 0,-27 18 0,-1 2 48,1 3-48,0 2-432,27-25 432,-26 27-913,0 1-399,2 0-433,4-2-240,20-26 1985,-16 22-2273,7-4-112,9-7 448,3-8-880,-3-3 2817,0 0 0</inkml:trace>
  <inkml:trace contextRef="#ctx0" brushRef="#br0" timeOffset="56822">6279 4948 6290,'0'0'0,"0"0"0,0 0 1185,2 0-385,1 0 33,6 0 143,-9 0-976,3-1 913,1-2-161,5-6-208,-7 5-160,-2 4-384,3-9 400,1 0-47,-1 1 79,-2-1-32,-1 9-400,1-11 368,-1-1-48,0-2-64,-2 0-15,2 14-241,-2-15 160,-7 1-32,7 0-64,-1-2 16,3 16-80,-10-14 80,8 1 16,-2-3-16,1 2-48,3 14-32,-9-16 32,8-2 16,-2 0-48,1-1 48,2 19-48,-2-21 32,2-1-32,0 2-32,2 1 16,-2 19 16,9-15-48,-6 3-64,9 2 64,-8 2-16,-4 8 64,11-3-96,-7-1 96,7 2-80,-7 1 16,-4 1 64,9 0-96,-6 0-16,7 3 48,-6 9 16,-4-12 48,4 11-16,5 2 32,-6 0-16,6-1 32,-5 0-64,-4-12 32,9 12-48,-5 0 48,-1-1-16,1-1 32,-4-10-16,5 10 0,-2 1-32,0 0 0,0 0 16,-3-11 16,4 10-16,-2 0-17,0 0 33,-1 1 0,-1-11 0,1 11-16,0 3-32,0 1-16,0 1 16,-1-16 48,0 16-64,0 2 32,0-2-16,0 1 32,0-17 16,0 16-32,0-3 32,0-1 48,4-3-48,-4-9 0,4 3 0,6 6 0,-2-9-16,1 2 32,-9-2-16,10 0 16,-2 0 16,2 0 32,-1-2 0,-9 2-64,8-3 16,2-6 0,-1 6-80,2-7-240,-11 10 304,10-9-544,2 0-496,0 0-625,0-2-576,-12 11 2241,12-10-2657,-1-1 255,1 3-1039,-12 8 3441</inkml:trace>
  <inkml:trace contextRef="#ctx0" brushRef="#br0" timeOffset="55170">5161 4551 3249,'0'0'0,"-3"-1"1361,0 0-81,-1 0-239,4 1-1041,0 0 800,1 0-176,9 0-239,0 0-33,-10 0-352,13 0 272,2 2-112,2 1-48,3-1 16,-20-2-128,21 0 112,3 0-16,2 0 16,0 0-48,-26 0-64,26-1 64,-1 0-48,-2-2 48,-1 0 0,-22 3-64,20-2 64,-4 0 0,-3 1-16,-4-2 0,-9 3-48,3-1 160,1 0 16,-3 1-47,0 0 63,-1 0-192,1 0 64,-1-1-80,0 0-256,0 0-513,-2 0-495,2 1 1280,-2-1-1905,-2 0-224,2 1-1617,2 0 3746,0 0 0</inkml:trace>
  <inkml:trace contextRef="#ctx0" brushRef="#br0" timeOffset="57999">6838 4532 2000,'0'0'0,"-12"2"769,1 1-289,11-3-480,-13 11 512,3-8 64,1 6 1,1-7-1,8-2-576,-4 9 544,-5-7 17,9 1 79,-3 0 0,3-3-640,-2 3 592,2-1-79,0 0-129,0 0-64,0-2-320,1 3 240,0 1-16,1 5 16,0-6-96,-2-3-144,1 9 112,2-6-64,-1 13-32,0-4 16,-2-12-32,3 13-32,-1 3 32,1 1 0,0 1-16,-3-18 16,4 19 16,-1-1-16,5 0 0,-5-1 48,-3-17-48,4 15 16,6-1 0,-6-2 0,7-3 48,-11-9-64,9 8 48,-1-4 65,1 4 31,-1-8 16,-8 0-160,9 0 176,0 0 16,0 0-16,0-2 0,-9 2-176,10-4 208,-6-6-64,7 7 16,-8-7-48,-3 10-112,10-3 112,-7-7 0,2 7-16,-2-7 49,-3 10-145,3-4 144,0-7 0,-2 2-16,1 0-48,-2 9-80,1-10 80,-1 0-16,0 2 0,0 3-64,0 5 0,0-9 0,0 8-48,-3-2 32,1 2-48,2 1 64,-2 0-80,2 0 0,-2 2-64,2 8 16,0-10 128,-2 3-96,2 11-33,-2-2 65,2 1 16,0-13 48,0 14-80,1 1 32,1 1 32,1 0 0,-3-16 16,10 15 0,-6 0 0,7-4 0,0-1 16,-11-10-16,12 3 16,0 0 32,3 1-32,1-1 16,-16-3-32,16 0 64,2 0 0,-1-2 17,-3-7-1,-14 9-80,15-5 128,-1-6-48,0 1 0,0-3 16,-14 13-96,15-14 64,-5 0 48,-1 1 96,-6 0 0,-3 13-208,9-13 224,-8-5 32,0 1-80,-1 1-80,0 16-96,-2-17 64,-9 0-32,8 0 0,-12-3 48,15 20-80,-12-19 64,-1-1-32,-1-1 33,-1 1-33,15 20-32,-15-20-16,-1 6 32,0 3-48,0 10-113,16 1 145,-15-1-96,2 1-16,1 3 0,-1 8 64,13-11 48,-12 11-64,-2 3 32,0 1-16,1 2 0,13-17 48,-13 19-16,2-1-48,2 3 0,6-2-48,3-19 112,-3 21-80,1-2 0,2-1 16,0-1 0,0-17 64,4 16-64,4-3 16,-3-2 32,6-1 16,-11-10 0,10 3 16,1 7 16,1-8-16,2-2 32,-14 0-48,13 0 16,0 0 48,0-2 0,-2-1-64,-11 3 0,13-9 16,0 6 32,0-6-48,-1 5 32,-12 4-32,10-12 48,1 2 0,-2-1-16,2-2-32,-11 13 0,12-13 32,0 2-16,0-3 32,0-1-32,-12 15-16,11-17 48,0-2 16,1 2-64,-3 2 32,-9 15-32,10-13 32,0 1-64,-1 2 16,2 6-64,-11 4 80,11-11-112,-1 10-16,-1 1 0,1 0 64,-10 0 64,12 0-32,0 10-16,1-7 0,0 12 16,-13-15 32,15 11-32,2 0 0,-3 2 16,-1-3 16,-13-10 0,9 14-48,-4 2 48,-2-1-16,0 2 16,-3-17 0,0 17 16,0 0 0,-2 0 48,-1-1-16,3-16-48,-10 16 32,1-3 16,0 0-32,-3-3 32,12-10-48,-14 12 64,-2 0-16,1 0 48,0 0-48,15-12-48,-16 10 80,2 0-64,1-2 80,2 2-32,11-10-64,-9 3-192,6 9-400,0-9-865,0 1-976,3-4 2433,0 3-3345,0-3-1666,0 0 5011</inkml:trace>
  <inkml:trace contextRef="#ctx0" brushRef="#br0" timeOffset="56434">5930 4702 3569,'0'0'0,"0"0"0,-10-1 801,7 1-145,-12 0-80,4 3-96,11-3-480,-12 13 400,-2 0-159,0 3-161,-1 3-48,15-19-32,-15 19 16,0 1 16,1 1 80,3 1-48,11-22-64,-14 21 80,4-2 0,0-4-48,0-1 96,10-14-128,-3 12 192,0-2 16,-1 0 112,2-7 32,2-3-352,-2 3 401,2 0 111,0 0 96,1-3-16,-1 0-592,1 0 513,2-1-113,1-2-112,-1-1-80,-3 4-208,5-11 192,3 1-48,-5 1-64,6-2-16,-9 11-64,3-12 32,9-2 32,-8 1-32,8-3 16,-12 16-48,10-18 16,0 2-16,0-1 0,-1-1 96,-9 18-96,10-19 128,0-1-32,-1 0 49,0-1-81,-9 21-64,9-21 80,0 0 0,-5 0 16,5 2-32,-9 19-64,2-16 64,1-2 0,-2 5 0,0 0-48,-1 13-16,0-11 16,0 7-80,0-4 48,0 6-32,0 2 0,0 0 0,-2 3-32,0 8 16,2-11 64,-2 10-48,2 2 48,0 0-16,0 1 16,0-13 0,1 13-16,2 1 0,7 2-48,-6 1 0,-4-17 64,14 17-49,-2-1 17,3 1 32,3-2 0,-18-15 0,17 14-16,0 2-16,-1-2 64,-3 0-80,-13-14 48,13 15 0,-1-2-16,0 0 32,0 2-16,-12-15 0,10 11 16,0 1 16,-6-1-32,6-1 16,-10-10-16,3 9 0,0-1 16,1 1 33,-1-6-82,-3-3 33,4 12 33,-1-3-33,2-7 32,3 7 16,-8-9-48,2 3 80,3-1 0,-1 1 0,-1-1 32,-3-2-112,3 2 96,-3 1 96,0-3 32,-9 2 0,9-2-224,-9 0 288,-2 0-80,-3 0-16,-3 0-80,17 0-112,-19 0 112,-1 0-32,-1 0 17,0-1-17,21 1-80,-26-1 64,0 0-16,-2-1-32,-1 1 32,29 1-48,-31-1 32,2 0-80,1 0 0,-1 1-16,29 0 64,-27 0-64,3 2 64,2 2 0,2-1-32,20-3 32,-16 8 0,3-4 0,1 4-16,4-5 16,8-3 0,-3 4-48,1-1-225,2 0-335,1 0-368,-1-3 976,11 2-1553,-1-2-544,0 0-480,1-1 48,-11 1 2529,14-4-3762,-14 4 3762</inkml:trace>
  <inkml:trace contextRef="#ctx0" brushRef="#br0" timeOffset="54896">5229 4651 2289,'0'0'0,"0"0"0,0-4 800,0-6 64,1 1 49,1 5-1,-2 4-912,2-9 785,-1 6-97,0 0-32,0-2-80,-1 5-576,0-3 497,0 2-33,0 0-128,0 1-80,0 0-256,0 2 128,-2 1-80,2 11-48,0-4 16,0-10-16,0 15 16,1 4 48,2 1-32,6 3 0,-9-23-32,3 23 16,8 1-16,-7-2 32,7 1 0,-11-23-32,3 23 64,6-2-16,-6 0 32,6-2-16,-9-19-64,3 17 96,0-3-16,2-1-15,-2-1 15,-3-12-80,2 10 96,-1-1 16,0 1 16,0-7 0,-1-3-128,0 9 160,0-7-32,0 2 32,0-1 0,0-3-160,0 3 144,0 0 32,0 1 0,0-2-16,0-2-160,0 0 128,0 0-32,0 0-192,0 0-272,0 0 368,0-1-656,0-3-417,0 0-415,1-6-433,-1 10 1921,2-10-2337,2 1-1537,-4 9 3874</inkml:trace>
  <inkml:trace contextRef="#ctx0" brushRef="#br0" timeOffset="50895">3247 4857 2705,'0'0'0,"0"0"0,0-10 1056,2 6-63,0-8-17,-1 8-95,-1 4-881,1-4 688,0 1-192,-1 2-160,0 1-128,0 0-208,0 0 128,0 8-80,0-5 0,-2 11-32,2-14-16,-2 13 16,-1 1 16,1 2 0,0 0 32,2-16-64,-3 17 65,0 1 31,-6-1 16,7 1 0,2-18-112,-9 16 128,7 0 16,-1-1-16,-7-1-16,10-14-112,-2 14 112,-1-2-16,-6-2 0,7-1 0,2-9-96,-3 3 96,-1 6 64,2-7 192,0 0 81,2-2-433,0 0 512,0 0-32,0 0-64,0 0-80,0 0-336,0-1 321,0-2-1,0 0-32,0-6-48,0 9-240,0-3 160,0-7-32,1 1-64,0 0 16,-1 9-80,2-9 64,2-3 48,-1 1-64,0-1 16,-3 12-64,3-14 32,2 1 16,-1-3 0,0-3-16,-4 19-32,9-19 48,-6-2-16,2-3 48,3-2-32,-8 26-48,3-28 80,6-1 16,-6 2-31,1-1-33,-4 28-32,8-27 32,-4 3-16,0 2-16,4 6 0,-8 16 0,3-12 0,0 8-48,0-5 16,0 9-81,-3 0 113,4 0-112,-2 0 0,-1 3 48,0 9 0,-1-12 64,1 9-16,0 3 16,0-2 0,0 0-32,-1-10 32,1 10 0,1 0-32,-1 1 0,1 1 16,-2-12 16,3 12-16,0-2 16,7 2-64,-7-1 32,-3-11 32,9 11-16,-5 1-32,6 0 32,-6 0-32,-4-12 48,12 13-32,-3 0-16,1 1 32,0 0 16,-10-14 0,12 14-32,-1 0 16,1-2 0,-1 2 16,-11-14 0,9 14 16,-1 1-32,-3 0 48,5-2 0,-10-13-32,3 12 0,1-1 32,0 2-48,0-1 16,-4-12 0,3 12 0,-1 0 16,-1-3 48,0-1-80,-1-8 16,1 9 16,-1-7-32,0 9 0,0-9 48,0-2-32,0 3 48,-2 1 32,0-1-16,2-1-32,0-2-32,-2 2 64,0 0-48,-1 0 32,1 1 16,2-3-64,-2 0 16,2 2 16,-2-2-32,2 0 16,0 0-16,0 0 48,-2 0 16,2 0 16,0 0 32,0 0-112,-2-1 81,0 0-17,-2-1 16,1 1-48,3 1-32,-3-1 32,-6 0 32,7-2 0,-8 2 32,10 1-96,-9-2 80,0 0-16,-3 1-32,-2-2 0,14 3-32,-14-2 48,-1 0-16,-1 0-16,0 1 0,16 1-16,-15-1 32,-1 1-64,0 0 80,2 3-64,14-3 16,-15 3 0,1 0 16,0 1-32,2 4 16,12-8 0,-12 2 16,2 2-32,2-1-32,5 6 48,3-9 0,-12 0 0,8 2 16,-6 0 16,7-2-16,3 0-16,-3 0 0,1 0 0,2 0 32,0-3-64,0 3 32,1-9-16,8 6 16,-6-9-32,8 3 0,-11 9 32,4-9-224,9 1-417,-3 4-559,0-9-801,-10 13 2001,11-3-3185,-10-9-3170,-1 12 6355</inkml:trace>
  <inkml:trace contextRef="#ctx0" brushRef="#br0" timeOffset="46921">2405 4778 2657,'0'0'0,"-2"-2"1232,0-2-175,0 1-33,2-1-47,0 4-977,0-4 864,0-1-112,0 1-63,0-1-49,0 5-640,2-4 624,1-6-191,6 7-1,-6-5-48,-3 8-384,11-5 256,-2-5 64,1 6-144,0-1-112,-10 5-64,9-3 16,1 0 16,0 2-32,1 1 16,-11 0-16,11 0 16,1 0-16,1 3 0,-1 1-16,-12-4 16,12 9 16,-2-6-16,1-1 16,-1 1 16,-10-3-32,9 3-48,-5 1 64,6-1-16,-7 0 48,-3-3-48,4 3 96,1-1-16,-2-2 16,0 0 17,-3 0-113,1 0 112,0 0 0,1 0 48,-2 0 0,0 0-160,0 0 176,0-1-16,0 0-48,0 0-32,0 1-80,0-2 80,0-1-64,0 1 32,1-1 0,-1 3-48,2-2-32,-2 0 64,1 0-144,0 1-96,-1 1 208,1-2-336,0 1-240,0-1-193,0 0-319,-1 2 1088,1-1-1393,0 0-416,0 1-528,3 2-2033,-4-2 4370,0 0 0</inkml:trace>
  <inkml:trace contextRef="#ctx0" brushRef="#br0" timeOffset="46479">2379 4797 2705,'0'0'0,"0"0"0,0-10 864,0 6 49,0-7-1,1 7-48,-1 4-864,1-3 769,1-1-97,0 0-112,-1 1-128,-1 3-432,2-2 353,-1 1-97,0 0-80,1 1-80,-2 0-96,1 0 32,1 0-16,0 3-16,1 6 0,-3-9 0,3 4 0,0 9-208,0-3 32,1 3-32,-4-13 208,8 16-192,-5 0 208,1 3-16,4 0 0,-8-19 0,3 18 0,0 1 0,0-3 0,1 0 0,0 0 32,-4-16-32,3 15 128,0-2 96,0 1 32,-3-14-256,3 13 256,-1 0-32,0-2 0,-1 1-32,0 0 0,-1-12-192,2 11 192,-1-1-15,0 0-17,1-7-16,-2-3-144,0 12 112,1-4-16,0-4-16,0 6-32,-1-10-48,1 4 96,0 6-32,-1-8-16,1 1 32,-1-3-80,0 9 64,0-7-32,0 1 64,1 0-32,-1-3-64,0 4 80,0-1 16,0-1 0,0 0 48,0-2-144,0 0 128,0 0 32,0 0 80,0 0 17,0 0-257,0 0 288,0 0-16,0 0-96,0-1-48,0 1-128,0-4 48,0-1-16,0-3-64,0 6-96,0 2 128,-2-3-256,2-1-192,0 0-225,0 0-287,0 4 960,0-3-1425,0 0-560,0 0-624,-2-1-1889,2 4 4498,0 0 0</inkml:trace>
  <inkml:trace contextRef="#ctx0" brushRef="#br0" timeOffset="51651">3602 5142 3809,'0'0'0,"0"0"0,1 0 1649,2-2-625,6 0-159,-6 1-33,-3 1-832,3-1 769,0 0-17,0 0-64,-2 0-47,-1 1-641,1-1 576,-1 0-80,0 0 0,0-1-48,0 2-448,0 0 433,0-1-1,0 1-96,-2-2-64,2 2-272,-3-1 240,1 0-64,0-1-48,2-1 0,0 3-128,-2-4 129,2 0-1,0-4-16,-2 4 16,2 4-128,0-12 96,0 8 0,0-9-16,0 3-16,0 10-64,0-11 64,0-3-16,1 3-16,-1-3 32,0 14-64,0-15 48,0 0 16,0-1-16,1 1 0,-1 15-48,1-18 0,-1 1 16,0 2 32,0-2-32,0 17-16,0-13 48,0-3-16,1 2-64,-1 2 32,0 12 0,0-10-16,1 0 32,0 6 16,1-6-32,-2 10 0,3-3 0,-1-1-32,0 0 16,0 0-16,-2 4 32,3-4 32,0 1-16,0 0-16,-1 1 32,-2 2-32,3-1 0,-2-2 0,2 3 0,-3-2-48,0 2 48,2-1-32,-1 1 16,0 0-16,0 0 16,-1 0 16,1 0 16,0 3-48,1-2 0,-2-1 32,2 3 0,-2-3 0,4 3-48,-1-1 48,0 0 0,0 0-16,-3-2 16,5 4 16,3-2-16,-4 0 0,5-2 0,-9 0 0,9 0 0,-5 0-16,9 0 16,-4 0 16,-9 0-16,10 0 32,-1 0 16,0 0-32,-5 3-144,-4-3 128,9 2-192,-6 8 32,6-6 16,-8 5 144,-1-9 0,3 10-32,1 0 16,-2 0 16,0 3-64,-2-13 64,1 15-48,-1 0 32,0 1-32,0 1 0,0-17 48,0 17-48,-2-1 32,2 0-48,0-2 16,0-14 48,0 15 0,0-3-64,0 0 80,0 0-16,0-12 0,1 10-32,0-1 64,2-5-32,1 7-16,-4-11 16,2 3 64,1 0-64,-1 6 0,0-7 16,-2-2-16,1 3-16,2 1 16,-3-1 16,2 0-16,-2-3 0,0 3-16,1-1 16,0 1 16,-1-1-16,0-2 0,1 0 32,0 2-16,2-2-32,0 0 32,-3 0-16,9 0 0,-6 0 32,9 0-32,-2 0 0,-10 0 0,11-1 0,2-2-385,-1-1-383,1 0-609,-13 4 1377,13-3-2177,-1-2-800,-12-8-1633,0 13 4610</inkml:trace>
  <inkml:trace contextRef="#ctx0" brushRef="#br0" timeOffset="55672">5174 4773 4866,'0'0'0,"0"0"1600,0 0-319,1 4-176,-1-4-1105,4 9 912,9-9-160,-3 4-95,3-1-49,-13-3-608,14 3 560,3 0-96,0 0-159,1 1-113,-18-4-192,17 2 128,1 0-16,-2-2 0,-1 0 0,-15 0-112,15 2 80,2-2-16,-1 0 16,0 0-144,-16 0 64,18 0-416,0 0-497,0 0-912,0 0-1120,-18 0 2945,16-2-5586,-16 2 5586</inkml:trace>
  <inkml:trace contextRef="#ctx0" brushRef="#br0" timeOffset="54035">4346 4819 4386,'0'0'0,"0"0"0,0-1 1472,-3-2-239,3-1-161,-2 3-255,2 1-817,0-2 592,0 1-240,0 1-128,0 0-80,0 0-144,0 0 80,0 2-48,0-2 96,2 2-16,-2-2-112,4 0 112,0 3 16,5-1-79,-6 0 15,-3-2-64,10 2 48,-2 0-32,1-2 32,2 2-32,-11-2-16,11 0 32,0 0-16,-1 0-16,1 0 0,-11 0 0,11 0 16,-1 0 48,2 0 16,-2 0 16,0-1-48,-10 1-48,11-1 64,-1-2-16,-2 2 16,-3-1 32,-5 2-96,10-1 80,-7 0-32,6-2 0,-6 2-16,-3 1-32,4-2 16,0 0 48,0 1 0,0 0-48,-4 1-16,3-2 80,0 2-80,-2 0 0,1 0 16,-2 0-16,2 0 16,-1 0 0,0 0 0,0 0 16,-1 0-32,1 0 32,0 0-64,-1 2-64,0-2-176,0 0 272,0 2-576,0 0-353,0-2-495,0 2-545,0-2 1969,-2 2-2225,2 9-1473,0-11 3698</inkml:trace>
  <inkml:trace contextRef="#ctx0" brushRef="#br0" timeOffset="44439">727 4834 4081,'0'0'0,"0"0"897,0 2-161,0-2-736,0 4 688,0-1-79,0 5-129,0-6-64,0-2-416,0 4 320,2-1-16,1 7-31,0-8-33,-3-2-240,3 9 224,1-6 0,-1 0 16,1 7 48,-4-10-288,5 2 256,-1 7 16,4-6-80,-4 9-64,-4-12-128,10 8 129,-6 5-81,9 0 32,-1 4-32,-12-17-48,12 17 16,0 2 32,0 1-48,-2 2 16,-10-22-16,12 22 32,-1 1 16,1 1-16,-1-2 0,-11-22-32,11 20 32,-1 1-16,0-3 0,-1-2 0,-9-16-16,4 14 80,5-2-32,-7-8 448,1 8 224,-3-12-720,2 2 753,1 0 111,-1 0-400,-1-2-160,-1 0-304,1 0 401,0-1-1,0 0 32,-1-2-48,0 3-384,0-2 320,0-2-64,0-5-63,-2 5-81,2 4-112,-2-10 112,2 6-32,0-8-64,0 2 16,0 10-32,0-14 16,0-1-16,2-2 0,1-1 32,-3 18-32,9-22 16,-6 0-32,8-2 64,-7 1 0,-4 23-48,11-23 16,-7 1 64,0 3-32,0-1 0,-4 20-48,3-16 48,-2 2-48,0 3 0,1 2 16,-2 9-16,0-2-48,0-1 80,0 3-64,0 0-64,0 0 96,0 0-64,0 9-32,0-6 0,0 10 16,0-13 80,0 8-48,1 3 32,0-1-16,0 1 32,-1-11 0,2 12-16,1-1-16,0 1 16,6 2 0,-9-14 16,3 15-32,7 0-16,-6 1 32,8 0-64,-12-16 80,5 17 0,6 0 0,-2 0-16,-4 0-17,-5-17 33,10 14-16,-5 0 16,6-1 0,-8-1 0,-3-12 0,10 12 0,-7-2 0,1-2 0,-1-5 16,-3-3-16,4 10 49,-1-8-17,-1 1-16,0 1 16,-2-4-32,1 2 16,0-2 32,1 2 0,-1-2-32,-1 0-16,1 2 32,1 0-16,-1 1-32,1 0 16,-2-3 0,1 3 0,1 7 0,-1-8 16,-1-2-16,2 3-16,-2-3 16,0 10 16,3-8-16,-2 0-48,1 1 96,-2-3-48,1 2-16,0 0 16,0-2 96,0 0-48,-1 0-48,2 0 144,-1-2 0,-1-2 0,3 0 16,-3 4-160,1-9 96,0 6 32,1-8-64,-1 2 16,-1 9-80,2-10 64,0-2-16,1 0 0,0-4 0,-3 16-48,2-18 80,1 0-48,1-3-16,-1 1 32,-3 20-48,3-23 80,-1 0-32,0 0 16,0-1 16,-2 24-80,1-24 32,0 1-16,0 3 32,0-1-48,-1 21 0,2-19 0,-1 2 32,0 1-16,1 2-16,-2 14 0,1-14 0,0 2-16,1 2 16,-1 6-32,-1 4 32,2-10-16,-1 7 32,1-1-32,0 0 16,-2 4 0,2-2-32,-1 0 16,3 1-48,-2 0 16,-2 1 48,3-1-16,2 1-64,3 0-160,-5 0-320,-3 0 560,9 2-928,-6 0-401,6 0-416,-7 2-832,-2-4 2577,1 1-3762,-1 3-2257,0-4 6019</inkml:trace>
  <inkml:trace contextRef="#ctx0" brushRef="#br0" timeOffset="47310">2339 4977 6611,'0'0'0,"0"0"1872,0 0-575,2 0-273,-2 0-1024,4 0 977,6 0-129,-7 0-175,8-1-113,-11 1-560,5 0 448,7-1-32,-1 1-304,2-1-64,-13 1-48,15-4 16,0 1-16,1 0 128,0 0 0,-16 3-128,17-4 80,-2 2-64,1 0 49,-2 0-49,-14 2-16,15-2 32,-2 0-16,-1 0-32,-1 2-16,-11 0 32,9 0-16,0 0 0,-5 0 32,4 3 0,-8-3-16,2 2 0,-1 1 48,0 0 0,-1 1 0,0-4-48,0 9-32,-2-6-80,-1 5-289,0-6-351,3-2 752,-10 10-1601,7-8-1408,-22-11-753,16 12-992,9-3 4754,0 0 0</inkml:trace>
  <inkml:trace contextRef="#ctx0" brushRef="#br0" timeOffset="48883">2766 4956 2209,'0'0'0,"0"0"0,0 3 752,1 0-112,0 5-64,2-5-31,-3-3-545,3 8 560,0-5-64,1 0-64,-1 5-96,-3-8-336,3 3 321,1 0-1,-1 0 16,0 0 64,-3-3-400,3 2 464,-1-2 97,1 0 47,-2 3 0,-1-3-608,1 0 656,0 0 17,0 0-49,-1 0 0,0 0-624,0 0 513,0 0-209,0 2-128,0 0-80,0-2-96,0 3 64,0 7-32,0-7-16,0 9 32,0-12-48,0 9-16,1-6 32,0 9-16,3-10-48,-4-2 48,3 10-16,1-8 16,5 0 0,-6 0 48,-3-2-48,9 0 64,-6 0 16,1 0 32,6-1-16,-10 1-96,2-4 128,8-7-16,-7 8-16,7-8 16,-10 11-112,3-3 128,-2-7 32,0 6-32,-1-6 17,0 10-145,0-3 160,-2-6 0,-1 6-32,-7-6 0,10 9-128,-3-2 112,0-2-16,-6-5 16,7 7-96,2 2-16,-3-3 32,-1-1-32,-4 1 0,8 1 16,0 2-16,-4-1 0,2 1 0,0 0-64,0 0 32,2 0 32,-2 3-64,2 0 16,-3 1 16,3 6-48,0-10 80,0 3-16,0 6-48,0-6 48,2 11 16,-2-14 0,3 8-32,-1 1 32,1 1-16,-1-2 16,-2-8 0,3 9-32,-1-6 32,-1 8 32,0-9-32,-1-2 0,1 2 16,0 1 16,-1-3 0,1 0 16,-1 0-48,0 0 48,1-3 16,0-6-48,0 4 32,-1 5-48,2-12 48,-1 4-48,-1-1 16,2 0 32,-2 9-48,0-8 32,0-2-16,0 1 32,0 5-32,0 4-16,0-11 32,-2 8 16,-2-1-16,-4 0 0,8 4-32,-3-2 0,-7 2-112,-1 2-480,0 11-801,11-13 1393,-13 15-2913,-6-3-1377,3 7-1361,16-19 5651</inkml:trace>
  <inkml:trace contextRef="#ctx0" brushRef="#br0" timeOffset="54268">4421 5020 4161,'0'0'0,"0"0"1633,0 0-320,0 0-1313,2 0 1200,1-1-111,0 0-65,6-2-175,-9 3-849,3-3 704,6 0-224,0-2-112,2 2-63,-11 3-305,13-9 240,-1 8-64,2-2-32,0 0-64,-14 3-80,13-1 32,0-1 0,-3 1-16,0 1 0,-10 0-16,9 0 32,-5 0-16,8 0 0,-8 3-32,-4-3 16,10 1 16,-7 2-16,7 0 16,-7-1 32,-3-2-48,3 4 0,2 4 48,-1-8-32,0 4 0,-1-1-80,1 0-224,-2 0-304,-1 6-609,-1-9 1201,1 0-1985,0 3-704,-1-1 48,0-2-1073,0 0 3714,0 0 0</inkml:trace>
  <inkml:trace contextRef="#ctx0" brushRef="#br0" timeOffset="45334">1597 5034 4690,'0'0'0,"0"0"1568,-2 0-319,0 0-209,2 0-1040,-2 2 801,2-2-257,0 0-192,1 0-112,-1 0-240,2 0 176,1 0 32,0 0 33,6 0-1,-9 0-240,3 3 256,7-3-64,-6 2-48,8-2-48,-12 0-96,9 0 32,0 2 32,0 0-80,1 1 32,-10-3-16,10 1-32,2 3-16,1-2 48,0 0 16,-13-2-16,14 0 32,-1 2 0,0-2-16,-1 0 32,-12 0-48,11 2 48,-1-2 32,-1 3 16,-5-3-16,-4 0-80,10 2 96,-7-2 16,2 0-32,-2 2 16,-3-2-96,4 0 80,-1 0 32,0 0 1,-1 0-1,-2 0-112,2 0 128,-1 0 16,0 0 16,0 0 48,-1 0-208,0 0 240,0-1-48,0 0-32,0-1-32,0 2-128,0 0 96,0-3-32,0 1-48,0 0-16,0 2 0,0-3-64,0 2-256,0-1-416,0 0-641,0 2 1377,0-1-2129,0 1-816,-3-9 304,1 9-1153,2 0 3794,0 0 0</inkml:trace>
  <inkml:trace contextRef="#ctx0" brushRef="#br0" timeOffset="45707">1629 5224 4610,'0'0'0,"0"0"2225,0 0-529,0 0-511,0 0-1185,2 0 928,1 0-111,0-1-129,2 1-160,-5 0-528,9 0 368,-6-1-223,7 1-81,-10 0-64,9 0 48,-9 0-48,10 0 48,0 0 32,2 0 0,1 0 32,-13 0-112,13 0 96,1 0-16,-1 0-16,0 0 0,-13 0-64,14 2 16,-3-2 32,2 0 32,-1 2-48,-12-2-32,12 0 64,0 0-32,-1 0 16,-1 0 16,-10 0-64,9 0 64,-4-1-32,6 0 32,-8 0 32,-3 1-96,9 0 64,-7-1 16,1 1-16,1-1 0,0 1-16,0 0 16,-1 0-48,0 0 16,-3 0-32,4 2-32,-3 1-48,0 0-224,0 7-288,-1-10 592,0 2-1089,0 7-575,0-6-529,0 6-433,0-9 2626,-11 0-2241,11 3-1184,0-3 3425</inkml:trace>
  <inkml:trace contextRef="#ctx0" brushRef="#br0" timeOffset="118748">2585 5890 3617,'0'0'0,"1"-3"400,-1 3-400,2-9 353,2 6-17,0-8 64,0 8 16,-4 3-416,5-10 384,-1 7-96,-1-6-128,1 8-32,-4 1-128,2-3 81,0 0 15,-1 0 32,0-1 0,-1 4-128,1-1 112,0 0 64,0-1 0,0 1 16,-1 1-192,2-2 160,1 0-16,1 0-16,6-2-80,-10 4-48,3-3 48,9 0-16,-2-1-32,0 1 32,-10 3-32,12-3 16,0 0 16,1-2 32,1-3-16,-14 8-48,15-4 80,-1-4-16,0 5-16,0-6 0,-14 9-48,14-4 16,0-5 16,1 6-16,0-7-32,-15 10 16,17-3 0,-2-6-32,0 6 16,0-6 0,-15 9 16,15-3-16,0-7 0,1 7-16,-1-8 0,-15 11 32,15-3-32,0-6 16,-1 6 16,-1-1 0,-13 4 0,13-5 32,1 2-224,0 0-16,1 1 16,-15 2 192,14-2-176,1 2 144,-2 0 64,0-1-32,-13 1 0,12 0-32,0-1 64,-1 1-48,0-1 0,-11 1 16,12-1 32,-1 0-16,1-1 16,2-1 64,-14 3-96,14-5 96,3-4 0,3 5-32,1-6-32,-21 10-32,24-5 32,0-8-16,1 3 32,-1 0-32,-24 10-16,21-10 48,1 1 0,-1 5 0,-3-7 32,-18 11-80,17-3 64,-2-6-32,4 7 16,-2-1-32,-17 3-16,18-4 0,-2 1 16,-1-1-16,0 1 0,-15 3 0,14-4 0,2 1-16,0-1 128,1 1 17,-17 3-129,16-4 96,0 1 16,1 1-288,0 1-17,-17 1 193,18-1-192,1 0 0,-3 1 192,-1 0 0,-15 0 0,14 0 0,-1 0 16,-1 0-16,-1 0 0,-11 0 0,10 0 16,1 0-32,-1 0 0,1 0 16,-11 0 0,11 0 0,2-3 16,1 0 0,1 0-16,-15 3 0,18-3 32,0-6-16,2 6-16,0-1 32,-20 4-32,23-8 16,0 5 32,-1-2-16,1 1 0,-23 4-32,22-3 32,0 0-16,0-1 0,-1 2-16,-21 2 0,24-1 0,0 1 0,0 0 16,1 0 0,-25 0-16,25 0 0,0 0 32,1 2 0,-1-2 17,-25 0-49,25 0-65,0 2-31,0-2 16,-3 0-16,-22 0 96,21 0 32,-1-1 0,-1 0-16,-3 0 0,-16 1-16,16-1 16,-3-1-32,1 0 48,-2-1 0,-12 3-32,14-2 0,2 0 16,0 0-16,1 0 0,-17 2 0,21-2 16,-1 1-16,3-2 16,-1 2 0,-22 1-16,23-2 0,0 1 16,1 0-32,1 0 16,-25 1 0,26 0 0,0 0-16,-1 0 16,0 3 0,-25-3 0,24 3-16,-4 1 0,1-1-16,-3-1 0,-18-2 32,17 2-32,-1 0-16,-2 2 48,0-2-16,-14-2 16,12 2-48,1-2 0,-1 0 0,0 0 0,-12 0 48,12 2 32,0 0 0,-1-2 16,3 0-16,3 0 32,-17 0-64,16 0 64,1 0 0,1 3 16,-1-3-16,-17 0-64,16 2 49,0 0-17,1 0 16,-1 0-48,-16-2 0,16 2 0,0 2 16,2-2-16,-1-2 0,-17 0 0,15 2 0,0-2 0,-2 3-16,-2 1-16,-11-4 32,11 1-16,-1 3 0,0-2 0,-1 0 16,-9-2 0,11 2 0,0 0-16,0 1 16,0 0 16,-11-3-16,11 2 16,2 0-16,0 0 16,3 1 0,-16-3-16,16 0 32,0 2 16,3-2 16,-2 2 0,-17-2-64,17 0 64,-1 2-16,0-2 32,-2 0 0,-14 0-80,14 0 64,-1 0 0,-1 0-80,0 3-48,-12-3 64,9 4-64,1-1-16,-1 6 32,-5-7 16,-4-2 32,12 9-48,-8-5 32,8 8-32,-3-3 80,-9-9-32,10 11 48,-2 0-32,2 0 48,1 0-80,0 0-16,1-2 80,-1-6-48,2 9 32,-13-12-32,13 4 48,1 4-48,-1-5 0,-1-2 48,-12-1-48,14 3 32,-3-1-16,1-2 16,-1 2-32,-11-2 0,11 0 16,-2 0 0,-5 0-16,7 2 48,-11-2-48,3 0 16,6 0-32,-6 0 48,0 0-48,-3 0 16,5 0 16,-1 0-16,0 0 16,1 0 0,-5 0-16,3 0-16,1 0 16,-1 0 16,2 2 64,-5-2-80,4 3 128,-1-1 80,2 0 32,-1 0-32,-4-2-208,4 2 48,1 1-384,-1 6-864,-3-9-1186,-1 0 2386,0 2-4690,0-2 4690</inkml:trace>
  <inkml:trace contextRef="#ctx0" brushRef="#br0" timeOffset="119978">2686 5929 2865,'0'0'0,"-2"0"96,2 0-48,-2 0-32,2 0-16,0 0 16,-2 0-16,2 0 0,0-1 16,-3 1 48,3-1 48,0 1 64,0 0-176,-2 0 240,2-1 80,0 0 0,0 1 1,0 0-321,-2 0 336,0 0-32,2-1 32,-2 1 32,2 0-368,-2-1 384,2 0 49,0 0-17,0-2-48,0 3-368,0-3 336,0 0-112,3-6-80,0 6-48,-3 3-96,4-4 64,5-5 0,-6 6 0,2-6-32,-5 9-32,8-3 0,-5-7 16,6 7-48,-6-1 32,-3 4 0,5-5-16,3 1 16,-4 1 16,5-1-16,-9 4 0,5-3 0,5 0 0,-6 2-32,7 0 32,-11 1 0,4-1-16,6 0 0,-6-2 0,8 2 0,-12 1 16,4-1 0,9 1-16,-4 0 16,2 0 0,-11 0 0,11 0-16,0 0 0,0-1 16,1-2-16,-12 3 16,12-3 0,0 0 16,1-1-32,1 0 0,-14 4 16,15-3-16,0-1 0,-2 0 0,0 1 16,-13 3 0,14-4 0,-2 0-32,0 1 64,-1 0-48,-11 3 16,11-4 16,0 1-160,-1 1-64,0 0 48,-10 2 160,11-3-176,-1 1 160,0-2 32,0 2-16,-10 2 0,10-2-16,0-2 48,1 3-32,1-2 16,-12 3-16,12-3 64,1 0-48,1 0 48,-1 0-48,-13 3-16,14-4-16,0 1 32,0 0-16,0-1 0,-14 4 0,14-2 0,-2 1 0,-1 1 0,0 0-16,-11 0 16,11 0 0,3 0-32,0 2 16,1 0 0,-15-2 16,14 3-16,0-1 16,0 0-16,0 0 16,-14-2 0,15 0 0,-1 0 32,1 0-32,-1 0 16,-14 0-16,15 0 0,2 0 0,1-1-16,1-2 16,-19 3 0,19-4 16,-1 1-16,-2 0 16,0 0 0,-16 3-16,15-4 0,0 0 16,0 0 64,-3 1 48,-12 3-128,15-4 96,-2 1 0,2 0-272,0-1-48,-15 4 224,15-4-192,3 1 0,-1 0 208,0 0 0,-17 3-16,20-3 16,0 1 16,2 1-32,-1-1 32,-21 2-32,23-1 0,-2 0 16,1 0-16,0 1 32,-22 0-32,22 0 16,2 0 32,-1 0-16,-1 0-16,-22 0-16,22 0 0,-3-1 0,1 0 0,-2-1 0,-18 2 0,18-2 0,-3 0 0,0 0 32,-1 0-16,-14 2-16,16-1 16,1-1 16,-2 0-16,1 0 32,-16 2-48,14-1 48,1-2-16,1 1 16,-1 0-16,-15 2-32,17-3 96,-17 3-96,17-3 80,0 2 16,1-2-32,-18 3-64,18-2-32,-18 2 32,18-4-64,1 2-16,-2 1 32,0 0 64,-17 1-16,16 0 32,-2 0-32,-1 0 0,-1 3-16,-12-3 16,10 4 0,-1 6 0,0-7 0,0 7 0,-9-10 0,4 4 0,6 7 0,-6-8 16,-4-3-16,10 10 0,-10-10 0,4 3 0,8 9 0,-3-9 16,-1 8 0,-8-11-16,10 2 16,1 1 16,2 7-48,0-10 16,-13 0 0,14 3 16,2 0-32,1 0 48,-1-1-16,-16-2-16,15 2 0,-1-2 48,-1 0-48,0 0 32,-13 0-32,13 0 0,-1 0 0,0 0 16,0 0-16,-12 0 0,10 0-32,0 0 32,-1 2-32,0 0 32,-9-2 0,4 2-16,8 1 16,-2-1 16,-2 0-16,-8-2 0,10 0 0,-1 0 0,-5 0 0,7 0 0,-11 0 0,3 0 16,7 2 0,-7-2-16,7 0 0,-10 0 0,3 0 16,6 0 0,-7 0-32,1 0 32,-3 0-16,3 2 0,1 0 0,-3 1 48,-1-1 64,0-2-112,0 3 160,0 7-336,-3-1-1200,-1-6-3410,4-3 4786,0 0 0</inkml:trace>
  <inkml:trace contextRef="#ctx0" brushRef="#br0" timeOffset="88103">6633 5944 3665,'0'0'0,"0"0"0,0-1 1025,0-1 15,0 0-111,0 2-929,0-1 880,0 1-880,0-2 784,0 1-95,0 0 15,0 0-64,0 1-640,0-1 609,0 0-1,1 0-48,0-1-48,-1 2-512,3-3 400,1-1-79,-1 1-193,-1 0-32,-2 3-96,3-3 32,-2 0-32,1 1 32,0-1 16,-2 3-48,2-2 32,-1 0-32,0-1 64,1 1-16,-2 2-48,2-2 48,2 0-16,-3-1-32,3-1 16,-4 4-16,2-3 32,1 0-16,0 0 48,1-6-16,-4 9-48,3-3 16,7-7-16,-6 6 0,5-6 0,-9 10 0,4-4 0,0-5 16,0 6-32,0 0 32,-4 3-16,3-5 0,-1 2 48,1 0-32,-1 0-48,-2 3 32,1-1-32,0 1 16,1 0 0,-1 0-16,-1 0 32,2 3 0,1 5 0,0-4-16,0 5 32,-3-9-16,3 9-16,0-1 32,1 1 48,0 1-80,-4-10 16,9 9 16,-7-6-48,2 9 0,6-4 144,-10-8-112,3 10 80,6 1 0,-6 0 32,6-1-112,-9-10 0,2 9 0,1 1 0,2-7 0,-2 9 16,-3-12-16,3 3 48,-2 6-32,1-7 48,-1 0 32,-1-2-96,0 4 64,0-1 32,0-1 16,0 0-16,0-2-96,0 3 96,-2-1-16,2-2-15,-2 0-33,2 0-32,0 0 32,0 0 32,0 0-16,0 0 32,0 0-80,0 0 128,0 0-32,0 0 0,0-1-80,0 1-16,0-1-48,0-1-192,0 1-401,0 0-591,0 1 1232,1 0-2049,2 0-1025,0-1-2944,-3 1 6018</inkml:trace>
  <inkml:trace contextRef="#ctx0" brushRef="#br0" timeOffset="88870">7200 5874 2913,'0'0'0,"0"-4"752,0 2 1,0 2-753,1-2 736,-1 0-48,0 1-64,1 0-15,-1 1-609,0-1 512,0 1-64,0 0-32,-2 0-111,2 0-305,0 0 288,-2 2-48,2 1-32,-2 6 16,2-9-224,-2 2 160,2 1 0,0 9 32,0-3-32,0-9-160,0 12 160,2 1-32,6 1-96,1 1 32,-9-15-64,9 16 32,2 0 0,1 1 48,2 1-47,-14-18-33,15 18 64,1 2 96,1 0 96,1 2 80,-18-22-336,17 23 384,2 1-64,-4 1-64,-1 2-96,-14-27-160,14 26 80,-3 0-48,-3 1 32,-4-1 49,-4-26-113,3 25 80,-2 0 32,-1-1 0,-2 0-16,2-24-96,-10 24 112,7-1 32,-9-4 16,9-1 16,3-18-176,-10 16 160,6-2 80,-7-2-16,2-2 16,9-10-240,-9 8 240,0-4-15,0 4-49,0-6 32,9-2-208,-3 2 144,-8 1 32,9-1-240,-1 0-464,3-2 528,-4 0-1489,2 0-1745,0-3-4081,2 3 7315</inkml:trace>
  <inkml:trace contextRef="#ctx0" brushRef="#br0" timeOffset="78796">2089 6073 1776,'0'0'0,"0"-1"304,0 1-304,0-1 289,0 1-289,-2-1 368,-1 1 64,3 0 32,-2 0 32,2 0-496,0 0 577,0 0-1,0 0 32,0 2-48,0-2-560,0 2 513,0-2-81,0 0-16,0 0-16,0 0-400,0 0 448,0 2 49,0-2 15,0 0-64,0 0-448,0 0 368,0 0-112,-2 0-47,2 0-49,0 0-160,-2 0 160,2 0-64,-2 0 16,2 0-16,0 0-96,0 0 80,0-1 48,0 0-32,0-1 0,0 2-96,0-2 128,0-1-64,0-1 32,0 1 32,0 3-128,1-5 96,0 1 48,1-4-48,0 4 48,-2 4-144,4-10 96,-1 1 0,0 0 17,1 1-33,-4 8-80,3-9 112,1-1 16,-1 1-32,-1 1 0,-2 8-96,3-9 80,-2-1 80,0 2-48,0 3 32,-1 5-144,1-9 144,0 5-96,-1 1 16,1 0-48,-1 3-16,0-4 48,1-1-16,0 2-32,0 1 32,-1 2-32,1-2 0,0 1 0,0-1 0,2 1 0,-3 1 0,1-1-32,1 1 16,1 0 32,0 2-32,-3-2 16,4 4-16,0 7-32,0-3 0,5 2-48,-9-10 96,3 12-112,7 0 32,-7 1 0,8 0 80,-11-13 0,4 12-32,7 1 64,-7-1-64,4 0 80,-8-12-48,2 10 0,2 1 0,-1-2 0,-1-1-16,-2-8 16,1 4 32,0 7 16,0-8-32,-1 7 16,0-10-32,0 2 16,0 1 32,0 6 0,0-9 48,0 0-96,0 2 64,0 0 0,0 0-32,0-2 0,0 0-32,0 0 64,0 2-32,0-2 64,1 0-32,-1 0-64,1 0 32,0 0-96,0-1-336,2 1-544,-3 0 944,3 0-1793,0 0-1120,-2-2-161,3 1-1456,-4 1 4530,0 0 0</inkml:trace>
  <inkml:trace contextRef="#ctx0" brushRef="#br0" timeOffset="82057">3921 5901 2032,'0'0'0,"0"0"657,0 0-657,0 0 752,0 0 64,0 0 17,0 0-1,0 0-832,0 0 817,0 0-129,0-1-80,0 0-112,0 1-496,0-2 385,1 1-33,0 1-96,-1 0-16,0 0-240,1 0 224,0 0-96,0 0 16,1 0-64,-2 0-80,1 0 32,0 0 16,1 4-32,1 4 48,-3-8-64,3 4 32,2 9 0,3-3 16,-4 5-32,-4-15-16,10 13-16,0 4-16,0-1 80,1 0 16,-11-16-64,12 17 176,1 1-15,-1 2-1,1-1-16,-13-19-144,13 22 96,0-2 32,-1 1-16,2-1 0,-14-20-112,11 20 112,1 0-16,-1 2-16,0 0 0,-11-22-80,9 22 16,-1 2 16,-4-1-16,5 1 0,-9-24-16,3 24 80,0 2 0,0-1 0,-3-25-80,1 27 112,-1-27-112,1 27 80,-1 0 48,0-2 32,0 0-32,0-25-128,-3 23 97,0-3-1,-6-1-32,7-1-48,2-18-16,-10 15 128,7-1-64,-7-2 96,7-3 0,3-9-160,-11 3 176,8 7-32,-9-8-16,9 1 0,3-3-128,-13 3 128,4-1 0,6-2 16,-11 0-32,14 0-112,-4 0 128,-6 0 0,6-1-31,-5-2-33,9 3-64,-2-4 64,-1-1-16,3-5-80,0 6-112,0 4 144,0-11-465,1 3-591,3-1-865,5-1-1393,-9 10 3314,5-9-6098,-5 9 6098</inkml:trace>
  <inkml:trace contextRef="#ctx0" brushRef="#br0" timeOffset="83479">4901 5930 2241,'0'0'0,"0"0"0,0-1 672,0-1 112,0 0 33,0-2-49,0 1-64,0 1-111,0 1-49,0 1-544,0-1 464,0 1-464,-2-1 432,2 0-96,0-1-48,-2 2 17,2 0-305,-2-1 240,-1 1-16,0 0-48,0 0 0,3 0-176,-2 0 144,-1 3 16,-1-1 32,1-2-16,3 0-176,-2 2 224,-1 0-16,-1 0-47,1 0-33,3-2-128,-3 3 128,0-1-48,-1 0-16,1 0-32,3-2-32,-3 9 16,-6-6-32,7 8 0,0-2 0,2-9 16,-3 9-64,-7 2 80,8 1 0,-1 0-16,3-12 0,-9 14 48,9 1-48,-3 2-48,-6 2 80,9-19-32,0 21 16,-2 1-32,0 3 64,2 1-48,0-26 0,0 27 32,0 3 32,1 0-64,0-1 32,-1-29-32,3 30-16,-1-3 80,2-1-16,-2-2 48,-2-24-96,3 24 64,0-1-32,0-4 32,1 1 0,-4-20-64,4 17 288,0-3 80,5-2 0,-6-1 17,-3-11-385,9 8 128,-6 1-48,6-6 0,-6 6 48,-3-9-128,9 0 128,-6 3-48,1 0 48,-4-3-128,10 4 96,-10-4-96,3 2 112,7-2 0,-7 0-32,7 0-128,-10 0 48,4 0-224,8 0-320,-2-1-417,-1-2-399,-9 3 1360,8-2-1937,-3-2-720,-3-6-1281,-2 10 3938</inkml:trace>
  <inkml:trace contextRef="#ctx0" brushRef="#br0" timeOffset="90252">5422 5996 2417,'0'0'0,"-2"-1"672,2 1-672,-2-3 800,-1-1-31,3 0-17,0 1-32,0 3-720,0-3 641,0 0-33,0 0-96,0 1-96,0 2-416,0-3 352,-2 1-31,2 0-1,0-1 0,0 2 32,-2-1 16,2 0-16,-2 0 17,2 2-369,0-3 288,0 1-48,0 1 0,0-2-96,0 3-144,0-1 144,0 0-48,-2 0 0,2 0-16,0 1-80,-2 0 16,-1 0 48,1-1-80,0 1 16,2 0 0,0 0 16,-3 0 16,1 2 32,0-2-48,2 0-16,-2 2 16,2 1 48,-3 6-48,3-7-32,0-2 16,-2 9 16,2-7-16,-2 8-16,0-7 32,2-3-16,-3 12 32,1-9-16,0 10 128,0-10 16,2-3-160,-3 13 145,0-9-17,-1 6-64,1-6 48,3-4-112,-3 11 80,0-7 0,-1 5 0,-4-6 0,8-3-80,-2 9 128,-2-5-48,-7 5-32,9-5-48,2-4 0,-3 11-48,-7-9 48,8 7 48,-1-6-32,3-3-16,-3 8 64,-1-6-64,1 1 0,1 1 32,2-4-32,0 3 0,0 0 16,0-1 32,0-2 0,0 0-48,0 0 112,0 0 0,0 0 16,1 0-32,-1 0-96,1 0 64,1-2 32,1 0-16,-3 0-48,0 2-32,3-3 80,-1-1-16,0 1 0,0-1-16,-2 4-48,4-9 49,-1 7 15,0-2-32,0-6 0,-3 10-32,2-3 64,3-8-64,-2 2 64,6 1-16,-9 8-48,3-10 48,0-1-16,0 0 48,2 0-16,-5 11-64,4-9 0,-1-2 16,1 0-32,-1 0-16,-3 11 32,3-11 48,0 3-16,1 3-16,-2 1 32,-2 4-48,2-4 0,0 1 16,0-1-64,0 1 96,-2 3-48,2-2 64,0 1-80,-1 0 96,2 0-96,-3 1 16,3-2-16,-1 2 32,0 0-32,2 0-32,-4 0 48,3 3-48,0 0 32,7 0-32,-7 7 32,-3-10 16,11 2 16,-2 7-16,1-6 16,0 10 16,-10-13-32,12 3-32,0 10 80,1-4-48,-3-1 0,-10-8 0,10 9 16,-2 0-16,-3 0 32,5-6 32,-10-3-64,5 10-48,5-7 96,-7 0-32,1 7 16,-4-10-32,5 0 48,-1 3-32,-1 0 0,0-1 32,-3-2-48,2 3 80,1-1-48,0-2 48,-2 0-64,-1 0-16,3 0 48,-1 0-32,1 0 64,0 0-16,-3 0-64,1 0 0,0 0 48,0 2-80,-1 0 16,0-2 16,0 2 64,0 0-32,0-2 0,0 0 96,0 0-128,-2 3 80,0-3 0,-1 2-32,-1-2 16,4 0-64,-3 0 0,0 0 16,-1 0 64,1 2-32,3-2-48,-2 0 16,0 0 48,0 0-64,2 0-128,0 0 128,-2 0-352,-1 0-448,3 0-625,0 0-1168,0 0 2593,-2 0-4226,0-2-1633,2 2 5859</inkml:trace>
  <inkml:trace contextRef="#ctx0" brushRef="#br0" timeOffset="85478">5404 5976 4754,'0'0'0,"0"0"0,-3 0 1536,0 0-303,0 4-193,1-1-111,2-3-929,0 2 800,0-2-95,0 2-97,0-2-64,0 0-544,0 0 496,1 0-64,0 0-79,0 0-49,-1 0-304,1 0 208,0 0-32,0 0-96,0 0-32,-1 0-48,1 0-48,0 2 48,1 2 0,-2-4 0,0 3 48,0 6-48,0-7 0,1 0-16,-1-2 16,1 2 16,1-2 0,0 2 48,0-2-64,-2 0 0,3 0 0,0 0 64,0 0 16,-2-1 80,-1 1-160,2-2 160,-1-1-48,0-1 48,-1-6-64,0 10-96,0-4 112,0-5 49,-2 5-81,-1 0-16,3 4-64,-12-9 96,9 6-96,-10 0 48,10-1 16,3 4-64,-13-3-16,10-2 48,-5 2 0,6 0-64,2 3 32,-3-1 0,0 1-16,3 0-448,0 2-913,0-2 1377,3 8-3122,9-6-4161,-12-2 7283</inkml:trace>
  <inkml:trace contextRef="#ctx0" brushRef="#br0" timeOffset="81311">3454 6122 1712,'0'0'0,"-2"-1"657,0-2 63,0 0 48,2 3-768,0-3 849,0 0-17,1-2-80,1 1-79,-2 4-673,3-4 560,-1 0-192,2 3-64,-3 0-32,-1 1-272,2-1 224,0 0 33,1 1-65,-3-1 0,0 1-192,2-1 192,0 0-32,-1 0 64,1 0-32,-2 1-192,1 0 240,1-1 64,0-1-15,1 0 15,-3 2-304,3-3 240,0 0-16,-1 0-32,1-2 16,-3 5-208,4-9 192,-1 5-80,1-7 32,0 8-48,-4 3-96,2-11 96,0 8 0,-1-1-32,0-5 16,-1 9-80,1-2 16,0-1 16,0-1-16,0 1-16,-1 3 0,1-3 16,1 1-16,-1 0-16,1-2 32,-2 4-16,2-3 0,1 1 49,-1 0-33,1 1 0,-3 1-16,3 0-16,0 2-33,0 1 33,0 6 0,-3-9 16,10 3-16,-5 10 16,6-2-32,-1 1 16,-10-12 16,5 12 16,5 1-16,-1 2 32,-5-2-64,-4-13 32,11 14 0,-6-2 32,4-4 0,-6 3-32,-3-11 0,10 9 16,-6-6-32,0 9 16,0-10 49,-4-2-49,3 3 0,1 1 96,-3-1-48,0-1 48,-1-2-96,1 2 128,-1 1-32,1-3 32,-1 0-32,0 0-96,0 0 144,0 0-32,0 0-48,0 0-144,0 0 80,0 0-528,0 0-593,0 0-1120,0 0-1280,0 0 3521,0-2-5091,0 2 5091</inkml:trace>
  <inkml:trace contextRef="#ctx0" brushRef="#br0" timeOffset="76509">1484 5998 2241,'0'0'0,"-3"0"544,0 0-32,3 0-512,-11 0 560,9 0-31,-1 2-1,0 2-32,3-4-496,-9 3 528,7 0 0,0 6-15,-2-9-17,4 0-496,-3 3 496,-6 0-64,9-1 49,-3 0-33,3-2-448,-2 3 432,0-1 0,0 0-96,0 0 0,2-2-336,-4 0 257,2 0-33,0 0-32,0 2-48,2-2-144,-2 3 112,-2-1 16,1 0-64,-6 1-32,9-3-32,-2 3 32,0 1-16,-6 6-16,5-8 64,3-2-64,-3 10 0,-6-6 0,7 9 0,-6-4-16,8-9 16,-3 12 16,0 1 48,-7 0-32,10 2-16,0-15-16,-3 16 0,-6 1 16,7 1 16,0 0-16,2-18-16,-3 20 32,-6 0 0,9 0-16,-2 1 16,2-21-32,-2 18-16,0 2 16,2-1-16,0 1 16,0-20 0,0 19 32,0 1 0,0-1-16,1 2 16,-1-21-32,1 20 80,1 2 0,1 0-16,1 0 48,-4-22-112,4 24 80,0-1 0,0 1-16,5 0 17,-9-24-81,3 23 64,6 4-16,-6-3 0,6-1-16,-9-23-32,3 21 32,6-4 80,-6-3-16,1-2 32,-4-12-128,8 9 128,-6-1-16,1-4 64,1-1 32,-4-3-208,3 3 192,0-1 64,0-2-32,1 0 16,-4 0-240,3 0 209,1-3-33,0 0 0,-1-2-80,-3 5-96,3-3 80,0-1 0,1 1-128,-1 0-112,-3 3 160,3-5-400,0 2-385,-1 2-479,0 0-705,-2 1 1969,3-2-2689,-2 2-193,0-2-1696,-1 2 4578</inkml:trace>
  <inkml:trace contextRef="#ctx0" brushRef="#br0" timeOffset="84372">5027 6131 1824,'0'0'0,"0"0"497,0 0 63,0 0-560,0 0 592,0 0-16,0 0-31,1-1-65,-1 1-480,1-1 464,0-2-16,0 0-16,1-1 17,-2 4-449,2-3 416,-1 0 32,3 0 16,-2 0-64,-2 3-400,2-4 353,1 1-65,-1 0-32,0-1-16,-2 4-240,2-4 176,0 1-32,-1-1 0,1-1-48,-2 5-96,3-4 160,1 0 0,-1 0-64,0 1 0,-3 3-96,3-2 80,1 0-31,0-2-33,5 2-16,-9 2 0,2-1 0,2 0 0,5 1 16,-6 0 16,-3 0-32,3 0 0,6 0 16,-7 2-32,2 0 48,-4-2-32,8 4 80,-5 5-48,2-7 0,3 8 32,-8-10-64,4 9-16,-1 1 48,1 1 16,1 1-16,-5-12-32,4 10 48,-1 1-64,0-2 32,-2 1 32,-1-10-48,3 8 64,-2 1 48,-1-6-16,-3 9 32,3-12-128,-3 3 112,-8 9-16,8-8 0,-12 6-64,15-10-32,-10 9 32,0-6-80,-2 10 16,2-10 32,10-3 0,-11 10 0,0-8 16,1 2 48,1-1-64,9-3 0,-4 3 16,-7-1 0,9 0-16,-1-2 16,3 0-16,-3 0 16,1-1 32,-1 0-64,3-1 16,0 2 0,0-1-48,0-1 96,0 0 48,0 1-16,0 1-80,2-4 112,0 1-16,1 1-96,0-1 48,-3 3-48,9-4 32,-6 1-32,7 0 64,-6-1-16,-4 4-48,11-5 32,-1 1-16,0 0-16,-1-1-16,-9 5 16,9-3 0,1-1 96,-1 1 49,2 0-1,-11 3-144,11-1 128,-1 1-112,-1 2-32,0 2 16,-9-4 0,10 8 0,0-4-16,-2 7 48,-3 0-48,-5-11 16,9 14 0,-5 0 16,-1 3-16,0-2 16,-3-15-16,4 16 48,-2-1-48,-2 2 48,0-1-48,0-16 0,0 15 32,-4-1 32,-5 0-16,6 0 32,3-14-80,-15 14 96,5 0 80,-3 0 32,0-2-48,13-12-160,-14 11 96,0-1-32,1-2-160,4-4 32,9-4 64,-10 8 0,1-8 0,6 3 128,-9-1 48,12-2-176,-3 0 144,-8 0 16,9-1-48,-7-2 16,9 3-128,0-3 113,-3-1-33,0-5 32,1 6-96,2 3-16,-3-11 48,1 7-48,2-8 0,0 2 48,0 10-48,0-11 16,0 1 16,0 1-16,1-1-128,-1 10 112,4-4-320,4-6-353,-3 7-607,6-6-641,-11 9 1921,5-3-2657,7-6-465,-4 6-1280,-8 3 4402</inkml:trace>
  <inkml:trace contextRef="#ctx0" brushRef="#br0" timeOffset="86587">6162 6079 3985,'0'0'0,"0"0"1297,0 0-1297,-2 3 1120,-1 0-63,1 5-113,0-5-127,2-3-817,0 9 672,-2 0-112,0 1 17,2 2-33,0-12-544,0 14 560,0 2 32,0 2-95,2 1-1,-2-19-496,3 20 464,0-1-112,1-1 16,-1 0-144,-3-18-224,2 16 144,0-2-79,-1 0 31,2-2-16,-3-12-80,1 12 112,1-2-16,1-2-16,-1-5 0,-2-3-80,3 11 32,1-9 16,-2 1-208,1 0-304,-3-3 464,2 2-769,1 0-511,0 0-705,0-2-993,-2 0-2880,-1 0 5858</inkml:trace>
  <inkml:trace contextRef="#ctx0" brushRef="#br0" timeOffset="92834">7798 6111 3041,'0'0'0,"-3"0"1361,3 0-1361,-9-1 1344,7 1-31,-7-1-65,9 0-159,-3 1-129,0-1-79,-1 1-81,1-2-96,3 2-704,-3 0 593,1 0-145,0 0-160,2 0-112,0 0-176,0 0 144,0 0-128,1 0 16,2 3 0,-3-3-32,3 2 0,7 0 48,-7-2 32,2 0 48,-5 0-128,10 2 64,-6-2 80,7 2-64,-7 0-16,-4-2-64,12 0 160,-2 3-15,-10-3-145,9 0 224,2 0-48,-1 0 16,0-2-32,-2 1-48,-3 1 32,-5 0-144,11-2 112,-7 0-16,8 1-16,-9-1 0,-3 2-80,11-1 32,-8 0 0,5-1-64,-4 0-32,-4 2 64,9-1 32,-6 0-64,1 1 32,0 0 0,-4 0 0,5 2-16,-1 1 64,-1 0-48,1 0 32,-4-3-32,3 9 0,-1-7-16,0 6 64,-1-5-80,-1-3 32,1 3 0,2 0 48,-2 1-64,2-2 64,-3-2-48,1 2 16,2-2-16,-1 0 64,2 0-64,-4 0 0,3-1 80,0-2-32,0 0 32,1-6 16,-4 9-96,9-3 48,-5-1-16,0-5-64,0 7 80,-4 2-48,9-4 0,-8 0 48,2 0-48,-1 1 0,-2 3 0,2-3-16,-1 2-16,-1 0-32,0 1-240,0 0 304,-3 0-624,1 2-336,-7 1-465,8 6-768,1-9 2193,-9 2-2849,6 0-257,-7 7-1408,10-9 4514</inkml:trace>
  <inkml:trace contextRef="#ctx0" brushRef="#br0" timeOffset="80312">3039 6156 1168,'0'0'0,"-1"0"256,-3 0 48,-6 0 64,10 0-368,0 0 433,-3-1-17,0 0-16,0 0 0,3 1-400,-4-1 368,1 1 33,1 0-1,-1 0 64,3 0-464,-4 0 528,3 0 64,-3 0-47,2 0-17,2 0-528,-2 0 464,0 0-80,2-1-47,0 1-17,0 0-320,0-1 256,0 0-48,0 0-16,2-3 0,-2 4-192,3-3 192,2 0 32,3-1-64,-4 0 0,-4 4-160,11-3 144,-2-1-64,0 0 33,-1 3 111,-8 1-224,5-1 208,6 0-48,-6 1 16,5 0-176,-10 0 0,4 0-256,7 2 16,-7 1 16,8 0-17,-2 6 257,-1-6-16,0 7 0,0-1 0,-9-9 0,8 9 0,-4 1-16,4-7 0,-5 11 48,-3-14-32,4 9 16,-1 0 32,-1 2-32,-1 0 17,-1-11-33,0 11 64,0 0 0,-3-1 64,-8 2-16,11-12-112,-8 11 128,-3 0-48,-1-1-16,-1 0 16,13-10-80,-13 12 304,-1-2 0,0 1 0,1 0-192,13-11-112,-14 10-176,2-2 16,-1-4-16,2 8 224,11-12-48,-10 2 0,1 6-16,6-5 32,-7 0-32,10-3 16,-2 3 0,0 6 0,0-9-32,0 3 16,2-3 16,0 2 16,0 0 16,2 1 32,2-3 16,-4 0-80,9 2 112,-6 0-16,9-2-16,-2 0 0,-10 0-80,11 0 80,2 0 192,1 0 33,2-1 63,-16 1-368,16-1 160,2-1-224,0 0 0,1 0-112,-19 2 176,17-1 64,-2 0 16,0 0-80,-2 1 48,-13 0-48,12 0 16,0 2-16,-1 0 48,-3 1-32,-8-3-16,9 2 0,-6 1 0,6-1 48,-6 0 16,-3-2-64,3 2 64,1-2 32,-2 0-96,0 0-352,-2 0 352,2 0-945,-1 0-1088,1 0-1504,-2-2-2018,0 2 5555,0 0 0</inkml:trace>
  <inkml:trace contextRef="#ctx0" brushRef="#br0" timeOffset="87350">6637 6388 4514,'0'0'0,"0"0"0,0 0 2225,0-1-593,1-2-319,0-1-337,-1 4-976,3-3 689,0 0-177,0 0-80,0-1-64,-3 4-368,4-4 320,5 0-15,-6-5-113,8 6-32,-11 3-160,4-5 192,5-4-80,-4 5 0,8-6 32,-13 10-144,9-5 128,1-7 0,-1 4-16,-6-2 16,-3 10-128,3-9 144,1 1 16,0-2-16,-1-1-32,-3 11-112,2-12 65,0-1-1,-1 0 32,2 0-16,-3 13-80,1-13 48,-1 1 0,0 0 16,0 2-64,0 10 0,0-9-32,0 4 0,0-3-16,0 7 48,0 1 0,0-1 16,0 0-16,-2 0-48,2 1 32,0 0 16,-3 0-48,1 0 48,0 3 0,0 0-80,2-3 80,-2 11 0,-1-8-64,3 9 32,0-9 64,0-3-32,0 10-32,0-7 0,0 10-17,2-2 1,-2-11 48,2 14-48,1 1 32,6 2-64,-6 0 80,-3-17 0,11 16 16,-2 2 32,1 0 16,2 2-48,-12-20-16,11 22 32,2 2-16,-1 2 33,1 0-49,-13-26 0,13 26 16,-1 0-32,1 1-17,-3-1 33,-10-26 0,9 25-16,-4 0 32,5-6 17,-7 1-1,-3-20-32,3 17 64,0-4-32,-1 1-16,-1-3 80,-1-11-96,0 9 192,0-7 80,-3 1 48,-6 0-32,9-3-288,-4 2 224,-11 1-16,2-3-48,-2 0-16,15 0-144,-17 0 112,-2 0 17,1-1-33,-2-4-16,20 5-80,-17-4 96,0-6-16,1 6-16,4-6-16,12 10-48,-15-3 48,2-8 32,0 7-64,1-7 16,12 11-32,-8-10 0,-2 1-48,2 0 48,4 5-32,4 4 32,-10-10 0,8 5 32,0-3-304,0 4-385,2 4 657,0-8-1200,0 4-881,0-4-896,0 4-801,0 4 3778,0-11-5411,0 11 5411</inkml:trace>
  <inkml:trace contextRef="#ctx0" brushRef="#br0" timeOffset="77271">1895 6164 3057,'0'0'0,"0"0"0,0 0 832,-2-1-79,0 0-33,2 0 0,0 1-720,-3 0 753,0 0-65,0 0-80,1 0-112,2 0-496,-4 0 433,1 0-97,1 0-32,0 0-16,2 0-288,-3-2 304,-1 1 16,1 0 1,0 0-1,3 1-320,-3-2 240,0 1 16,-1-1-48,2 0-32,2 2-176,-3-3 192,-1 3-64,1-3-32,0 1 0,3 2-96,-9-1 112,7-2 0,-1 0 48,0 2-47,3 1-113,-10 0 112,8-3-32,-7 2-48,7 0 16,2 1-48,-3-1 64,-7 1 0,8 0-32,-8 0-16,10 0-16,-2 2-16,-8 2 0,7 5 0,-6-5 16,9-4 0,-3 10 16,-7-7 0,7 12-16,-7-12-16,10-3 16,-3 13 0,-7-3 0,7-2 16,-7 2 32,10-10-48,-3 10 16,-6-1 0,7 1-16,-6 0 32,8-10-32,-3 9 32,0-1-16,-6 1 16,7-6 0,2-3-32,-3 12 0,0-9 32,0 8-16,0-7 0,3-4-16,-2 11 64,2-2 0,0 0 16,0 0-16,0-9-64,1 11 48,2 2-48,1-1 16,5 0-16,-9-12 0,4 12 0,6 0-16,-6 1-32,6 0 48,-10-13 0,4 14 0,8-1-16,-3-1-48,-5-1 48,-4-11 16,12 12-32,-8-2 16,8-1 80,-8 0-48,-4-9-16,12 3 64,-7 8 0,6-9 48,-7 0 48,-4-2-160,11 0 320,-8 0 80,7 0-31,-7 0 15,-3 0-384,4-1 224,5-2-48,-6 0-48,6-1-32,-9 4-96,2-4 64,2 0 32,5-1-64,-7-3 0,-2 8-32,9-3 0,-6 0 48,1-7 48,5 7-80,-9 3-16,2-4 80,2-5-80,-1 6 16,0-1 64,-3 4-80,3-5 16,0-3 48,0 6 16,-2-7 16,-1 9-96,1-3 80,0-1 49,-1-4-65,0 4 32,0 4-96,0-4 96,-2-5-32,-2 6 80,-4-7-64,8 10-80,-3-3 112,-6-5-16,0 4-16,-1-4-32,10 8-48,-11-4 48,0-5 16,-3 4-32,1-5 32,13 10-64,-16-9 32,1 6-32,0-10-48,0 8 48,15 5 0,-15-10 16,2 6-16,1 1-64,3 2-272,9 1 336,-3 0-720,3 0 720,-10 3-1201,10 14-912,-3-1-1136,-10-8-1234,13-8 4483,0 22-5186,0-22 5186</inkml:trace>
  <inkml:trace contextRef="#ctx0" brushRef="#br0" timeOffset="86340">6106 6263 2881,'0'0'0,"-3"-1"960,1-2-63,2 3-897,-2-3 832,-1 1-16,0 2-63,-1 0-17,4 0-736,-8 0 688,5 0 17,1 2-49,0-2-32,2 0-624,-2 2 593,2-2-49,0 2-16,0-2-528,0 0 496,0 0-496,1 0 433,2 0-33,0 0-48,2 0-48,-5 0-304,10-1 240,-5 0-32,8-1-64,-1-2-96,-12 4-48,11-5 96,2 1-96,0-1 32,1 2-32,-14 3 0,13-3 32,0 0-16,0 2-32,-4 0 80,-9 1-64,11 0 0,-2 0-32,0 0 32,-1 2-32,-8-2 32,9 3 0,-5 0 16,6 0 0,-6 6 16,-4-9-32,9 0 0,-6 3 0,6 0-48,-7-1 48,-2-2 0,3 2 48,0-2 16,1 0 64,-1 0-15,-3 0-113,3 0 112,0-2-16,-1-1 0,1-2-96,-3 5 0,3-9 0,0 6-176,2-5-257,-2 3-159,-3 5 592,3-9-816,1 5-193,-3-5-239,-1 5-289,0 4 1537,0-8-1905,0 4-320,-9-6 400,6 6-1312,3 4 3137,0 0 0</inkml:trace>
  <inkml:trace contextRef="#ctx0" brushRef="#br0" timeOffset="85155">5370 6461 3937,'0'0'0,"0"-3"1601,0 3-1601,0-3 1441,0 0-145,0 1-159,0 1-193,0 1-944,0 0 817,0 0-113,-2 0-80,0 0-80,2 0-544,-2 0 497,-1 0-65,3 0-80,0 0-32,0 0-320,0-1 192,1-3 48,2-4-64,0 5-31,-3 3-145,9-13 176,-6 5-64,8-1 32,-8-1-32,-3 10-112,11-8 80,-7-3-32,6 1 80,-7 0-96,-3 10-32,9-9 64,-7 0 48,1-1-112,0 1 64,-3 9-64,4-9 48,-2 0-48,1 0 80,-2-2-64,1-1 32,0 0 16,1 0-80,0 1 32,-3 11-16,3-11-16,1 3-16,0-1 16,-1 5 16,-3 4 0,3-9 0,-2 6 48,0-1-48,0 3 16,-1 1-16,2-1-16,-2 1-16,0 0-16,0 0 48,0 4 0,0-1-16,0 0 0,0 6 16,0-9 0,0 2-32,0 8 16,-3-8 64,1 9-48,2-11 0,-2 8 0,-1 2 0,-6 2-48,9 1 48,0-13 0,-3 14-32,1 2 64,0 1-64,2 2 32,0-19 0,0 21-48,1-2-32,7 2 128,1-3-32,-9-18-16,11 17 64,2-2 48,2-1-128,1-4 64,-16-10-48,19 4 0,0 4 0,2-8 64,-1 0-32,-20 0-32,20 0 32,-3 0 16,0-2 32,-1-1-16,-16 3-64,13-10 0,-1 7 48,-3-8 0,0 7-32,-9 4-16,3-12-64,6 8-288,-8-8-352,0 9-497,-1 3 1201,0-8-1889,0-1-976,-3-2-657,-9 2-1456,12 9 4978,0 0 0</inkml:trace>
  <inkml:trace contextRef="#ctx0" brushRef="#br0" timeOffset="80739">3483 6409 3265,'0'0'0,"0"0"0,0-1 1473,0-1-241,0 1-287,0 0-177,0 1-768,1-2 560,2-1-96,0 0-47,1-2 15,-4 5-432,5-8 384,4 5-64,-7-1-16,1-5-48,-3 9-256,9-3 241,-7-7 47,2 6-32,0-7 0,-4 11-256,5-4 208,-2-7-16,0 8-48,1-8-32,-4 11-112,3-3 64,0-7-48,-1 7 16,0 0-64,-2 3 32,1-3 48,0 1-48,0 1-48,1 1 32,-2 0 16,0 0-64,0 0 96,0 3-64,0-3 32,0 4 32,0 5-32,0-5-48,0 7 32,0-11 16,0 8-64,1 1 32,2 2 64,1-1 0,-4-10-32,10 13 48,-8 0 16,3 0-48,4 4 64,-9-17-80,5 17 64,5 0 16,-1 3 16,1 0-16,-10-20-80,9 20 96,1 3 1,-5 0-81,8 0 48,-13-23-64,3 23-64,8-1 64,-8-3 16,6 2-16,-9-21 0,3 17 48,1 1 0,1-3 16,-2 1-16,-3-16-48,3 14 80,0-1 0,-2-1 0,-1-1 32,0-11-112,0 8 144,0-4 16,-2 6 32,-1-7 16,3-3-208,-10 3 256,7 6 16,-11-9-80,3 1-15,11-1-177,-11 3 128,-2-1-48,-1-2 16,-1 2 16,15-2-112,-15 0 112,-1 0-32,-1-1 16,1 0 0,16 1-96,-16-2 80,3-2 16,-1-5 16,2 4-64,12 5-48,-11-11 64,2 2-32,6-2-16,0 1 0,3 10-16,-2-11 0,2 1-32,0-1 0,0-1-192,0 12 224,2-10-672,2-1-673,6 2-1152,-7-3-1457,-3 12 3954,10-12-5955,-10 12 5955</inkml:trace>
  <inkml:trace contextRef="#ctx0" brushRef="#br0" timeOffset="93209">7790 6302 5874,'0'0'0,"0"0"0,0 0 1633,0 3-144,-2-1-225,2 0-159,0-2-1105,1 0 896,1 0-160,2 0-111,6 0-193,-10 0-432,3 0 336,8 0-64,-7 0-96,9 0 0,-13 0-176,10 0 128,0 0-16,1 0 1,1 0-1,-12 0-112,12 0 96,0 2 16,1 0-16,0 1-144,-13-3 48,13 3 0,1 0 32,1 0-32,2 1 64,-17-4-64,15 2 48,0 0 16,0 0 16,-1-2 32,-14 0-112,13 0 112,0 0 0,-1 0 32,-2 0-80,-10 0-64,11 0 144,-7-1-16,7 0 64,-9 0 16,-2 1-208,3-3 160,0 1 33,-1 1-17,-1-1-80,-1 2-96,1-3 128,-1 1-16,0 0-80,0 1 32,0 1-64,-2-2 0,-1 2-48,-6 0 48,6 0-16,3 0 16,-9 0-80,5 0-384,-8 2-673,4 1-1312,8-3 2449,-11 0-4418,-2 0-2385,13 0 6803</inkml:trace>
  <inkml:trace contextRef="#ctx0" brushRef="#br0" timeOffset="82503">4362 6316 2096,'0'0'0,"0"0"1025,0 0-1025,0 0 1088,0 0 65,1 1-113,1-1-143,-2 0-897,1 0 784,0 0-160,0 0-15,1 0-49,-2 0-560,1 0 496,-1 0-64,2 4-127,-2-1-17,0-3-288,0 11 304,0-8 48,0 10 48,0-3-96,0-10-304,0 9 208,0-1-63,0 1-113,1-6 48,-1-3-80,1 11 64,0-9 16,2 0 96,1 2-32,-4-4-144,3 0 224,6 0 64,-6 0-80,6 0 32,-9 0-240,4-1 192,6-1-64,-5-1 32,4-7-48,-9 10-112,4-3 97,-1-6 47,0 5-64,1 0 32,-4 4-112,3-10 128,-2 7-16,-1-6 96,0 6-80,0 3-128,0-10 144,-3 7 16,2-1-80,-3-5-32,4 9-48,-3-2 48,-7-2-64,7 0 16,-7 1 16,10 3-16,-3-1-16,-8 1 16,8 2 0,-8 1 0,11-3 0,-3 9-304,-6-7-672,9 9-961,-2-8-1617,2-3 3554,0 10-6931,0-10 6931</inkml:trace>
  <inkml:trace contextRef="#ctx0" brushRef="#br0" timeOffset="78025">2132 6552 2737,'0'0'0,"-2"0"928,-1 3 17,-1 0 47,4-3-992,-3 3 977,0 0-65,0-1-64,1-2-95,2 0-753,-3 0 768,1 0-48,2 0-63,0 0-65,0 0-592,0-2 512,0-1-48,0 0-15,0 0-81,0 3-368,0-5 320,0 1 0,1-6-16,0 7-32,-1 3-272,2-9 224,0 6-16,0-8-47,1 7-33,-3 4-128,3-12 128,0 3-96,1 1 32,-1-2-48,-3 10-16,3-10 48,1 1 16,-1-2 0,0 0-32,-3 11-32,3-11 48,1 0-32,-1 0-16,-1 1 16,-2 10-16,3-11 48,0 0-16,0 1 0,0 0 48,-3 10-80,2-8-32,0 4 64,-1 0-32,1 0-32,-2 4 32,2-4 32,-1 3-64,-1-1 16,0 2-32,0 0 48,0 0-48,0 2 32,0 2 32,0-1-32,0-3 16,0 3-32,0 9 32,0-9-64,0 9 48,0-12 16,0 9 64,0 0-112,0-1 48,2 2 0,-2-10 0,2 11-48,1 1 48,0 0 0,1 1 0,-4-13 0,2 13-16,0 1 16,0-1 0,2-1 16,-4-12-16,3 11 0,-1 1-32,1-2 64,0 1 0,-3-11-32,4 10 64,0-7-16,0 8-48,5-11 0,-9 0 0,3 3 0,8-1 16,-7-2 32,10 0-32,-14 0-16,10 0 0,2-3 48,1-1 0,0-5 16,-13 9-64,13-3 0,0-9 80,-1 8-128,-1-8-64,-11 12 112,8-3-336,-3-7-529,4 7-591,-6-6-929,-3 9 2385,1-5-3330,-1-5-2593,0 10 5923</inkml:trace>
  <inkml:trace contextRef="#ctx0" brushRef="#br0" timeOffset="79551">2614 6380 1776,'0'0'0,"0"0"0,-3-3 753,0 0 47,0 0-32,-5-1-95,8 4-673,-3-1 592,1 0-48,-1 0 16,0 1 17,3 0-577,-3 0 528,0 0-32,1 0-96,2 2-111,0-2-289,0 0 224,0 3-80,0-3 16,2 2 64,-2-2-224,3 2 288,0-2 80,0 0 32,7 0-31,-10 0-369,3 0 352,8 0 16,-2 0-80,1-1-16,-10 1-272,9-1 256,1-3-64,1 1-16,-1 0-32,-10 3-144,10-2 80,0 0-15,1 1-1,-2-1-80,-9 2 16,9-1 32,0 0-16,-6 1 16,7 0-32,-10 0 0,3 0 16,6 0-16,-6 0-16,1 2 16,-4-2 0,5 3 0,3-1 16,-6-2-16,2 2 32,-4-2-32,4 2 0,-1 0-16,2 0 32,-1 1-16,-4-3 0,4 0 32,1 2 0,-1-2 16,-1 0 80,-3 0-128,3 2 32,0-2 32,-1 0 0,0 0-48,-2 0-16,2 0 64,0 0 0,1 0-64,-2 0 0,-1 0 0,2 0-80,-1 0-336,0-1-337,0 1-559,-1 0 1312,2 0-2033,-1 0-801,-1 0-2128,0 0 4962</inkml:trace>
  <inkml:trace contextRef="#ctx0" brushRef="#br0" timeOffset="73583">483 6395 3697,'0'0'0,"0"0"0,0-4 1009,1 1-225,0-1-112,0 0 17,-1 4-689,1-1 576,0 0-144,0 1-112,0 0-48,-1 0-272,3 0 224,-1 2 17,0 1-17,0-1-32,-2-2-192,3 2 208,1-2 48,-1 2 0,0-2 64,-3 0-320,3 0 368,1 2 49,0-2-17,-1 0 0,-3 0-400,5 0 352,3 2-16,-6-2-80,1 0-15,-3 0-241,9 0 224,-8 0-48,3 0-16,0 0 0,-4 0-160,4 0 128,6 0 80,-7 0 48,1 0-48,-4 0-208,10 0 272,-5-1-80,4 0-64,-4 0-15,-5 1-113,11-1 112,-7 0-96,6 0 32,-8 1-16,-2 0-32,3 0 32,2 0 16,-2 0-16,1 0 16,-4 0-48,3 0 0,0 0 32,2 0-32,-1 0 16,-4 0-16,4 0-16,1 0 32,4 0 0,-7 0-16,-2 0 0,4 0 32,0 0-16,5 0-32,-7 2 32,-2-2-16,3 0 0,0 2-48,1-2 48,-1 2 0,-3-2 0,3 3 0,0 0 32,0-1 16,-1 0-80,-2-2 32,2 2 0,0 1 0,0-1-48,2-2 80,-4 0-32,3 0 48,0 0-16,0 0 0,1 0 0,-4 0-32,3 0 80,0 0-48,0-1 16,2 0-48,-5 1 0,8-3 0,-5 0 32,5 1-16,-5-1 0,-3 3-16,10-4 48,-6 2-48,4-1 32,-5 1-32,-3 2 0,5-2-32,-1 1 64,-1-1-80,0 2 64,-3 0-16,3 0 32,-2 0-64,0 0 80,0 3-96,-1-3 48,0 2 0,0 0 32,0 0-32,0 0 16,0-2-16,0 3 48,0-1-48,0 0 48,0 0 0,0-2-48,0 3 32,0-1 0,0-2-64,-2 4-80,2-4 112,-2 2-448,-1 1-609,1 0-1040,0 0-1376,2-3 3473,-2 4-6595,2-4 6595</inkml:trace>
  <inkml:trace contextRef="#ctx0" brushRef="#br0" timeOffset="-210968.73">10475 6696 2032,'0'0'0,"0"0"0,0-2 401,0-1 63,0-1 64,0 0 16,0 4-544,0-4 561,1 0-49,0 0-96,1 1-64,-2 3-352,2-4 288,-1 0-48,1 1-32,-1 0-47,-1 3-161,0-3 128,1-1 16,-1 2-16,0-1 16,0 3-144,0-2 128,0-1 16,1-1-32,0 1 0,-1 3-112,1-4 128,0-5-32,1 7 0,0-1 0,-2 3-96,4-10 96,-1 7-16,-1-8-16,1 8 0,-3 3-64,4-10 16,-1 6 32,0-5 0,0 6 0,-3 3-48,3-10 48,0 7-16,0-7-16,-1 7 17,-2 3-33,1-5 0,0 1 32,1 1-32,-2 1 0,0 2 0,0-3 0,0 3-16,0-2 16,0 1 0,0 1 0,0-1-16,0 1-17,0 0 17,0 0-32,0 0 48,0 0-16,0 2 16,0 0-16,1-2 32,-1 0-16,2 3 16,0-3 0,1 0-16,0 2 0,-3-2 0,4 0 0,-1 2-16,0 0 16,1 0 0,-4-2 0,5 4 0,-1 5-48,0-6 32,0 10 16,-1-4 16,-3-9-16,4 12 16,-1 0 0,2 2-16,-1 0 32,-4-14-32,4 14 16,1 1 0,-1-2 17,1 0-1,-5-13-32,3 13 32,0-2 16,0-1-16,-1 0 32,-2-10-64,1 3 32,0 9 48,-1-9 0,0 8 16,0-11-96,0 2 96,0 7 16,0-7 16,-2 6 32,2-8-160,-2 0 160,-1 4-32,0-1-16,0-1-16,3-2-96,-3 3 112,1-2-32,0-1 16,2 0 0,0 0-96,-2 3 96,2-3 16,0 0 33,0 0 47,0 0-192,0 0 144,0 0 16,0 0-48,0-1-16,0 1-96,0-2 80,0 1 0,0 1-16,0-3 16,0 3-80,0-2 64,1 0-32,0 0 16,0-1-32,-1 3-16,0-3 32,0 1 0,1-1-32,-1 1 0,0 2 0,1-1 16,-1 0-16,1 0 16,-1-1-48,0 2 32,0 0-208,0 0-320,0 4-641,-2 4-1040,2-8 2209,-2 3-2689,-1 0-1489,3-3 4178</inkml:trace>
  <inkml:trace contextRef="#ctx0" brushRef="#br0" timeOffset="74346">507 6629 3841,'0'0'0,"0"0"1425,0-3-16,0-1-145,0 4-1264,0-4 1105,2-5-257,2 8-128,5-4-95,-9 5-625,3-4 528,7 0 0,-7 1-112,8-1-80,-11 4-336,3-3 225,1 2-49,1 0-48,3 1 16,-8 0-144,3 0 176,0 0-32,1 0 0,0 2 16,-4-2-160,9 0 160,-6 2 0,2-2 0,6 2-48,-11-2-112,4 0 128,7 0-64,-2 3 0,-4-3 0,-5 0-64,12 2-16,-4 1 32,-3 0-16,7 0-16,-12-3 16,3 4 16,8-1 33,-8 0-33,7 0 0,-10-3-16,3 4 0,7 4 32,-7-8-16,1 3 32,-4-3-48,9 2-32,-6 0 32,2 0 0,3 0 32,-8-2-32,2 0 112,2 0 16,4 0-16,-5 0 80,-3 0-192,3-1 256,5 0-16,-4-2 48,4 0-64,-8 3-224,4-4 144,4 1-32,-3 0-48,3 0-16,-8 3-48,4-4 32,4 2-32,-6 1 0,1-1 32,-3 2-32,5-1 32,-1 0-16,-1 0 17,1 1-33,-4 0 0,3 0-49,0 0 17,0 0 80,1 0-64,-4 0 16,2 0 0,1 2 0,0-2-32,1 2 32,-4-2 0,3 0 32,0 2-32,0-2 49,2 0-33,-5 0-16,4 0 48,-1 0-48,1 0 0,0 0 0,-4 0 0,3 0-48,0 0 96,0 0-48,-3 2-16,0-2 16,2 0 48,-1 2-32,-1-2 32,0 0-16,0 0-32,0 0-80,0 0-241,0 0-447,0 0-609,0 0 1377,0 0-2673,-3 0-1329,-1 0-2224,4 0 6226</inkml:trace>
  <inkml:trace contextRef="#ctx0" brushRef="#br0" timeOffset="133367">3218 6783 2849,'0'0'0,"0"0"0,0-3 432,2 1-112,1 0-48,2 0-16,-5 2-256,4 0 224,0 0-63,1 0-49,-1 0-64,-4 0-48,4 3 32,0 0 48,1 7-32,-1-6 32,-4-4-80,9 10 128,-8-1 0,2 1 32,1 1-16,-4-11-144,4 10 144,0 0-16,5 2-16,-6-2 32,-3-10-144,9 10 112,-6-1-16,8 0 0,-3 0-48,-8-9-48,9 8 48,1 2-48,-1 0 0,2 0 48,-11-10-48,13 9 16,0 2 48,3-1-48,0 0 17,-16-10-33,18 12 32,2-2-16,-1 3 0,4 0 0,-23-13-16,24 13 16,-2 0-16,3 0 0,-2-2 16,-23-11-16,23 11 0,0 0-16,-1-1 160,-1 0-32,-21-10-112,21 9-64,0-6 16,2 9-144,2-9-1,-25-3 193,27 10 16,1-8-16,3 1 32,3-3 0,-34 0-32,33 0 49,2-4 47,1 0-48,2-7 0,-38 11-48,35-4 32,2-7-32,-2 7 16,0-7-16,-35 11 0,34-5 32,-2-4-16,-1 6 16,-3-6 96,-28 9-128,27-3 240,0-1 112,-3 0 32,-2 1-176,-22 3-208,22-3 48,-3 0-48,1 0-16,-1 0 96,-19 3-80,20-3 96,0-2-16,3 1 16,0-6 0,-23 10-96,23-3 81,2-7 31,2 6-16,0-8-32,-27 12-64,30-9 80,0 0 16,-1 0-32,-1-1 0,-28 10-64,26-11 32,-2 3 0,1-3 16,0 1-32,-25 10-16,25-10 32,-1 0 0,0-1 64,-4-2 224,-20 13-320,20-11 400,-3 0 32,-1 0-15,-3 1-129,-13 10-288,12-9 304,-1-3-64,-2 0-16,1-1-16,-10 13-208,8-12 144,1-1-32,0 0-80,1-1 32,-10 14-64,11-14 0,2 1 64,0-4 32,2 1-32,-15 16-64,14-14 48,0 0 1,-2 4-65,-1 7 16,-11 3 0,4-9-33,5 9-15,-9 0-16,0 0-16,0 0 80,-3 10-128,-12 0-256,2 5-752,-5 1-1345,18-16 2481,-20 19-6035,20-19 6035</inkml:trace>
  <inkml:trace contextRef="#ctx0" brushRef="#br0" timeOffset="153647">4064 7161 2593,'0'0'0,"2"0"160,-2 0-160,9 3 208,0 1 112,-6-1 96,7-1 80,-10-2-496,5 0 513,6 0-97,-2 0-96,0 0-96,-9 0-224,9 0 160,-5 0-48,7 0-16,-7 0-48,-4 0-48,10 0 48,-7 3-16,8-3-16,-8 1 0,-3-1-16,9 0 16,-6 0 48,2 0 48,3 3 65,-8-3-177,2 0 272,3 0 0,-1 0 16,-1-1-32,-3 1-256,3 0 288,0 0-16,-1 0-16,-1 0 0,-1 0-256,1 0 209,0 0-49,0 0-16,0 0-48,-1 0-96,0 2 80,1 0 16,0 0-16,1 1 16,-2-3-96,1 3 96,0-1 0,0 0-48,2 0 16,-3-2-64,3 3 64,0-1-16,1 1 16,0-1 16,-4-2-80,9 0 64,-6 2 32,1-2-64,6 0 32,-10 0-64,4 0 32,8 0 0,-3 0 64,0 2-64,-9-2-32,8 0 64,-3 2-16,6-2-48,-8 3 16,-3-3-16,10 1 0,-5 2 0,6-3 0,-7 2-16,-4-2 16,12 2 0,-2 0 0,0 0-16,0 2 32,-10-4-16,11 3 0,0 0 16,0 0 48,1 1-15,-12-4-49,12 8 64,0-8-16,1 3 16,-1-1 0,-12-2-64,15 0 80,2 0 0,0-1 16,4-4 16,-21 5-112,23-11 160,-1 3 64,2 5 48,0-8-64,-24 11-208,20-3 176,1-2-48,-3 2-80,-2 0 16,-16 3-64,16-3 16,-1 1 16,-1 0 0,0 1-32,-14 1 0,15-1 16,-1 1-16,-1 0 0,2 0-16,-15 0 16,13 0 0,3 0 0,-1 0 0,1 2 16,-16-2-16,15 0 32,-1 0-16,0 0-16,0 2-16,-14-2 16,15 0-32,-1 2 16,0-2 16,-3 3 0,-11-3 0,14 2-16,-4 1 16,4 0 16,-3 1-32,-11-4 16,14 8 16,-1-6-32,0 2 0,2-1-16,-15-3 32,13 3 0,2 0-16,0 0 32,1 0-32,-16-3 16,17 0 0,2 0 16,0 0-16,2 0-32,-21 0 32,23 0-48,2-1 32,-1-3 16,0 0 48,-24 4-48,24-4 48,-1-1-16,-1-3-32,-2 5 16,-20 3-16,20-3-16,-3-1 16,-1 1 0,0 0 16,-16 3-16,15-4 0,0 2 0,-2-1 0,0 1 0,-13 2 0,14-4 0,-1 2 0,1-1-16,-1 0 16,-13 3 0,14-4-32,0 1 16,0 0 32,1-6-32,-15 9 16,16-2 16,2-2-16,-2-5-16,2 6 0,-18 3 16,20-9 0,-1 1 16,3 3 0,-3-5-16,-19 10 0,22-5 0,-1-5-16,0 5-48,0-7 64,-21 12 0,18-3-16,0-7 16,-2 7-160,-2-2-48,-14 5 208,14-9-176,0 6-48,0-2 240,0-3-16,-14 8 0,13-4 0,0 0 0,0-5-16,2 6 64,-15 3-48,13-9 32,2 5 32,-1-8 32,0 8-64,-14 4-32,16-12 80,-1 3-64,2-1-32,1 1 80,-18 9-64,16-10-48,1 0 80,2 2-16,-2-1-32,-17 9 16,17-9 0,-1 5 0,-3-6 16,-3 7 0,-10 3-16,10-3 16,-1-2-32,0 1 0,-5 1 16,-4 3 0,9-3 0,-5-1 0,-1 2 16,6 1-16,-9 1 0,1-2 16,2 0 32,0 0-16,-1 2-16,-2 0-16,2-1 48,-1 1-32,-1 0 32,0 0 32,0 0-80,0 0 48,0 0 96,0 0-16,-4 1-47,4-1-81,-3 3 96,-7 0-48,8 6-273,-8-7-575,10-2 800,-3 10-2017,-12-10-1392,5 8-1842,10-8 5251</inkml:trace>
  <inkml:trace contextRef="#ctx0" brushRef="#br0" timeOffset="-211722.73">10094 7257 1744,'0'0'0,"0"0"0,-2 2 240,-1 0 65,0 2 95,3-4-400,-3 3 480,3-3-480,-3 0 528,0 2-16,1 0 1,0 0-17,2-2-496,-2 3 448,0-3-32,0 2-80,-1 0 17,3-2-353,-2 0 336,2 0 0,0 0 0,0 0-32,0 0-304,0 0 288,0 0-32,0-1-15,0-2-49,0 3-192,0-4 192,0 0-32,2-6 0,2 7-16,-4 3-144,4-12 96,4 2 64,-4 1-32,5-2 16,-9 11-144,3-11 112,8-1-96,-8-1 0,8-1-16,-11 14 0,4-13 16,7-2-16,-7 0 16,7 0-16,-11 15 0,5-18 32,7 0-32,-4-1 32,1 3-64,-9 16 32,8-16-16,-3 1 16,5 2-16,-6 1 32,-4 12-16,3-10 0,0 6 16,-1-6 16,0 7-32,-2 0 16,0-1-32,0 1-16,0 2 16,-3 0-32,1 1 32,0 0-48,0 0 32,2 0 32,0 0-48,-2 0-16,2 2 48,-3-2 16,3 0 0,0 2 0,0 0-16,0 1 0,0-1-16,0-2 32,0 2-16,0-2-16,0 0 32,0 0-48,2 0 32,-2 0 0,1 0-16,-1 0 32,1-1-96,0 0-96,1-1-112,1 0-305,-3 2 609,1-3-1088,2 0-593,-2 0-112,-1-2-1472,0 5 3265,0 0 0</inkml:trace>
  <inkml:trace contextRef="#ctx0" brushRef="#br0" timeOffset="106096">2314 7546 5458,'0'0'0,"2"0"1521,0 0-385,0 0-303,-2 0-833,2 2 592,-2-2-192,0 3-96,-2-2 0,2-1-304,-2 3 368,0-3 17,-1 2-1,3-2-32,0 0-352,-2 2 304,0-2 16,0 2-32,2-2-31,0 0-257,-2 3 272,0-3-16,2 0 80,-2 0 32,2 0-368,0 0 384,0 0-48,0-2-47,0 1-49,0 1-240,0-3 160,0 0-32,0 0-48,0-2-16,0 5-64,1-8 80,0 4-32,1-4 0,-1 4 16,-1 4-64,2-11 32,-1 3-16,1 4 32,0-7 0,-2 11-48,3-9 48,0 5 0,0-8-32,-1 8 0,-2 4-16,2-11 32,1 2-16,-1 6 16,0-7-16,-2 10-16,1-2 32,1-1-32,-1 0-32,1 2 32,-2 1 0,3-2-16,0 0-32,0 1 64,0 0-64,-3 1 48,4 0-16,-1 0 16,0 3-48,0 7 80,-3-10-32,4 3 0,0 8 0,-1-2 0,2 0-32,-5-9 32,3 10-16,0 2 32,0 0-16,-2 1 0,-1-13 0,2 12 0,-1 0 32,1-1-32,-1 1 0,-1-12 0,2 9 0,-1 2 0,0-8 0,0 8 0,-1-11 0,1 2 32,0 2-32,1-1 0,-2 0 0,0-3 0,2 2-32,-1 0 96,0 1 32,1-3-144,-2 0 48,2 2-272,2-2-608,-1 0-897,6 0-1233,-9 0 3010,-9-1-4818,12-2 0,-3 3 4818</inkml:trace>
  <inkml:trace contextRef="#ctx0" brushRef="#br0" timeOffset="114819">4868 7612 2561,'0'0'0,"0"0"768,0 0 0,0 0-768,0 0 769,0 2-65,0-2-16,-2 2-63,2-2-625,0 0 560,-2 0-80,2 0-32,-2 3-79,2-3-369,0 0 448,-3 0-16,3 0 48,-2 0 0,2 0-480,-2 0 417,2 0-65,-2-1-64,2-1 0,0 2-288,0-2 288,0 0-32,0 0-64,0-1-32,0 3-160,0-2 144,0-2-32,1 1 17,1-1-49,-2 4-80,2-9 80,0 6 0,2-2-16,-1-4 16,-3 9-80,3-4 96,0-5-48,1 0 0,-1 0-32,-3 9-16,4-4 32,1-8 0,-2 3 0,1 1 16,-4 8-48,5-11 64,-2 7 0,0-8-16,0 2-32,-3 10-16,3-4 32,-1-8-16,-1 9 32,0-1-16,-1 4-32,0-4 16,0 1 16,0 2-64,0 1 0,0 0 32,0 0-16,0 8-32,0-4-16,0 11 16,0-15 48,0 12-64,0 1 48,1 1 32,1 1-32,-2-15 16,3 15 16,0 0-16,0-1 32,1-1-32,-4-13 0,4 12-32,5-1 16,-6-2 16,2-1-16,-5-8 16,4 9-32,5-6 64,-7 8-96,1-9 48,-3-2 16,4 2 0,0 1-48,-1-1 96,0 0 0,-3-2-48,2 0 48,-1 0 0,1 0 16,-1 0 16,-1 0-80,0-1 80,0 0 32,1 0-240,-1 0-432,0 1 560,0-3-1377,1 2-1296,-1-2-817,0 0-1296,0 3 4786,0 0 0</inkml:trace>
  <inkml:trace contextRef="#ctx0" brushRef="#br0" timeOffset="107773">3116 7625 2577,'0'0'0,"0"0"0,0 0 1408,-2 0-303,-1 0-177,0 0-111,3 0-817,0 2 576,-2 1-176,0-1-112,0 1-48,2-3-240,0 2 224,-2 1 49,2 0-1,0 0 32,0-3-304,0 2 384,0-2 64,0 2 16,0-2 1,0 0-465,0 0 416,0 0-64,1 0-64,1-1 0,-2 1-288,2-2 288,0 0 17,0 0-81,1-2-48,-3 4-176,2-3 128,0-1-80,0-5 96,0 6-32,-2 3-112,2-9 112,2 6 16,-1-9-112,1 3 32,-4 9-48,9-10 0,-7 1 16,3-1 48,-1-1-48,-4 11-16,4-11 64,-1 1-16,1-1 16,-1 0 16,-3 11-80,2-10 96,-1 1 0,0 0-32,-1 5-16,0 4-48,0-11 48,0 7-32,0-4-16,0 4 32,0 4-32,0-2 16,0 0-64,0 1 32,0 1-48,0 0 64,0 0-112,0 2 32,0 7 32,1-6 0,-1-3 48,2 13 0,2-4 0,-1 0 0,1 0 0,-4-9 0,5 11-32,3 2 0,-5-2 0,6 2 32,-9-13 0,3 13-32,6-2 16,-5-1 0,7 1 32,-11-11-16,4 9-16,6 1-32,-7-2-16,7-4 0,-10-4 64,4 9-32,4-6 32,-6-1 16,3 1-16,-5-3 0,8 2 16,-5 0-16,0-2 16,0 0-16,-3 0 0,3 2 0,1-2 32,-3 0-32,0 3-144,-1-3 144,1 2-608,-1 0-977,0 1-1440,-9 1-3442,9-4 6467,0 0 0</inkml:trace>
  <inkml:trace contextRef="#ctx0" brushRef="#br0" timeOffset="151493">8036 7672 4434,'0'0'0,"1"0"1440,0-1-335,1-2-193,-2 3-912,1-3 800,1 2-175,-2 0-33,0 0-80,0 1-512,0-1 464,0-1-15,0 1-33,0 0-64,0 1-352,0-2 272,-3 0-80,3 0-80,0-1 48,0 3-160,0-4 112,-2 1 16,2-1 49,0-5-65,0 9-112,0-3 192,0-6-64,0 5-32,0-8-16,0 12-80,0-9 80,0-2 48,1 2-64,1-1 0,-2 10-64,4-11-16,6 7-32,-7-8 48,1 7 0,-4 5 0,9-10 32,-7 6 0,2-7-32,5 8 32,-9 3-32,1-8 0,2 4 32,1 0-32,-3-5 16,-1 9-16,2-1 0,-1-2 32,1 1 0,-1 0 0,-1 2-32,2-1 0,0 0 0,-1 0 16,0 1-32,-1 0 16,2 0 16,0 3-32,1 7-32,0-7 64,-3-3-16,3 14-32,1-1 0,0-1 16,5 3 16,-9-15 0,3 13 16,7 1 16,-7-1-16,8-1-16,-11-12 0,4 12 16,7-2 16,-8 0-32,6-1 16,-9-9-16,3 9 48,1-6-16,-1 7 0,-1-8-16,-2-2-16,1 3 48,1-1 32,-1 0 64,0 1 16,-1-3-160,0 0 192,0 0 1,0 0-49,0 0 32,0 0-176,0 0 112,-2-1-32,2-1 16,0 1-64,0 1-32,0-3 96,0 0-48,0 1 0,0 1-16,0 1-32,0-3 32,0 3-208,0-2-304,1 1-465,-1 1 945,2 0-1520,0 0-481,0 0-737,-2 0-255,0 0 2993,0 3-4194,0-3 4194</inkml:trace>
  <inkml:trace contextRef="#ctx0" brushRef="#br0" timeOffset="149774">7447 7553 2785,'0'0'0,"0"-2"912,1 0-47,0 0-17,-1 2-848,1-1 720,-1 1-191,0 0-161,0 0-160,0 0-208,-2 0 112,0 3 0,-1 0 0,1 0-16,2-3-96,-4 4 112,2-1-32,0 0-16,2 6 0,0-9-64,0 0 48,0 2 16,0 0 48,0-2 32,0 0-144,0 2 208,0-2 81,0 0-33,0 0 16,0 0-272,1 0 224,0 0-64,-1-1-16,1 0-32,-1 1-112,0-1 64,1 0 16,-1 0 0,1 0-32,-1 1-48,1-2 48,1 0-16,-2-2 32,2 2 0,-2 2-64,0-2 64,1-1 32,-1 1-16,0-2 16,0 4-96,1-3 97,0 0-17,0 0 16,0-2-32,-1 5-64,1-9 112,0 6-16,0-1 16,1-6 0,-2 10-112,4-3 96,-3-1 0,1-5-16,0 7-32,-2 2-48,2-3 16,-1-1-16,0 2 0,0 1-16,-1 1 16,2-1 0,-1 0 16,0 1-32,0 0 16,-1 0 0,1 0 0,0 2-48,1 0 48,1 0 16,-3-2-16,3 3-16,1 0 16,-1 0 16,2 0-16,-5-3 0,8 3 48,-5 1-32,6-1-16,-6 0 0,-3-3 0,10 9-16,-7-7 16,6 8 32,-7-7-48,-2-3 16,3 9 16,2-6 0,-2 7-16,-1-2 32,-2-8-32,1 9-32,0-6 64,-1 9-16,0-3 16,0-9-32,0 3 48,0 9-16,0-9 16,0 8-32,0-11-16,-2 3 32,2 6-32,-2-7 16,2 2 48,0-4-64,0 2 0,0 0 48,0-2 0,0 0-16,0 0-32,1 0 48,2 0 32,1 0-16,4-1 48,-8 1-112,3-1 48,8-1-288,-7-2-480,8 3-833,-12 1 1553,4-1-2529,0-3-288,7 2-1153,-11 2 3970</inkml:trace>
  <inkml:trace contextRef="#ctx0" brushRef="#br0" timeOffset="162801">10327 7689 2016,'0'0'0,"0"-4"353,0 4-353,0-3 416,0-1 16,0-1 48,0 2 80,0 3-560,-2-3 593,0 0-1,0 1 16,0-1-47,2 3-561,-2-1 512,0 0-16,-1 0 0,1 0-96,2 1-400,-2-1 401,-1 0 15,1 0 0,-2 0 64,4 1-480,0-1 448,-2 0-47,2 1-49,0 0-48,0 0-304,-2-1 224,2 1-16,0-2 0,0 2-64,0 0-144,0 0 160,0-2-16,0 2-16,0 0-16,0 0-112,0 0 113,0 0-65,0 0 16,0 0-64,0-1 16,0 1 16,0 0-64,0 0 32,0 0 0,0 0 32,1 0-64,-1 0 80,0 0-32,0 0-16,1 3 48,0-3-48,-1 0 0,2 0 0,0 0 16,-1 0-32,-1 0 16,0 0 0,0 0 32,0 0 0,0 0-32,0 0 16,0 0-32,0 0 32,0 0 0,0 0-16,0 0 48,0 0-16,0 0 16,0 0-48,0 0 16,0 0 32,2 0-48,-2 0 0,1-2 0,0 0 32,0-1-32,0 0 32,-1 3-32,1-4 16,1 1 48,1 0-16,-3-2 0,0 5-48,3-8 64,-1 4-64,0 0 32,1-4-32,-3 8 0,2-4 0,2 1 16,-1-5-16,-1 4 48,-2 4-48,3-4-32,0 0 16,0-1 16,0 2 0,-3 3 0,4-3 0,0-1 48,-1 0-32,0 1 0,-3 3-16,3-2 0,1-2 0,-1 2 32,0-1-80,-3 3 48,3-3 16,6 1-16,-7-2 0,3 2 32,-5 2-32,8-1 0,-6-1 0,1 1 0,1 0-32,-4 1 32,3 0-16,0 0 0,-1 3-16,2 7 16,-4-10 16,1 8 0,1 4 16,-1 2-16,0 3 32,-1-17-32,1 15-32,1 2 32,-2-1 32,0 2-32,0-18 0,0 17 16,1 0 0,-1-1 16,0-1-64,0-15 32,0 13 48,0-2-64,2-2 32,-1 0 32,-1-9-48,2 3 16,0 6 48,0-7-48,0 0 32,-2-2-48,3 2 80,0 1 32,-1-3 48,1 0 0,-3 0-160,3 0 144,1 0-32,-1-2-16,0 0 1,-3 2-97,4-3 64,0 0 32,4 0-48,-5-1 16,-3 4-64,3-3 80,0 0-48,0 1 32,-2 0-48,-1 2-16,0-2 32,0 1-16,0 1 16,0 0 0,0 0-32,-3 0 32,0 0-128,-6 0-208,7 4-305,-1-1-463,3-3 1072,-9 9-1809,6-7-1200,-7 1-3282,10-3 6291,0 0 0</inkml:trace>
  <inkml:trace contextRef="#ctx0" brushRef="#br0" timeOffset="160546">9559 7663 2513,'0'0'0,"1"-4"896,2-4 161,1-1-1,-4 9-1056,9-4 1041,-8-1-81,0-4-64,2 6-47,-3 3-849,2-4 720,1 0-64,-2-1-63,0 2-65,-1 3-528,1-3 464,0 1-16,-1 1-80,0 0-111,0 1-257,0-1 208,0 1-80,0 0-32,-2 0 0,2 0-96,-2 0 80,-1 0 0,3 0-16,-2 0-16,2 0-48,0 0 16,-2 0-32,0 0 16,2 0 16,0 0-16,0 0 16,0 0 16,0 0-32,0 0 16,0 2-32,1-2 16,-1 0 0,1 2 0,0-2 16,0 0 0,1 0-16,-2 0 0,0 2 0,2-2-16,0 0 0,-1 2 32,-1-2-16,1 0 16,1 0-16,0 0-16,1 0 16,-3 0 0,4 0 0,-1 0 0,0 0 48,-1 0-32,-2 0-16,2 0 0,0 0-16,0 0 32,-1 0-16,-1 0 0,1 0-16,0 0 32,0 0-32,0 3 16,-1-3 0,1 0 0,2 0 16,-2 0-32,1 0 48,-2 0-32,3 1 0,-1-1 0,1 0 16,2 0-32,-5 0 16,4-1 0,-1 1 0,1-3 16,-1 0-16,-3 3 0,3-1 48,-2-1 16,0 1-48,0 0 80,-1 1-96,0-1 32,0 1 16,-2 0-32,2 0-16,-2 0 32,0 0 0,-1 0 0,0 0-32,3 0 0,-3 2 0,1 0-32,-1 1 32,1 0-16,2-3 16,-3 3-16,1 7-48,2-6 32,0 6 0,0-10 32,0 4-32,0 7 64,0-9-32,0 1 0,0-3 0,2 10 0,2-8 16,-1 0-16,0 1 16,-3-3-16,3 2 32,1 1-128,-1-3 96,0 2 32,-3-2-32,3 0 32,-1 0 64,-1-1-80,1 0 32,-2 1-48,1-3 80,-1 1 32,0-1-32,0 0 32,0 3-112,1-5 64,-1 1 0,1 0 0,-1-5-31,0 9-33,0-3 32,1-2 0,-1-3-32,1 6 16,-1 2-16,1-3 0,-1-1 16,0 2-16,0 1 0,0 1 0,0-1 0,0 0 0,-2 1-16,0 0 0,2 0 16,-2 0-32,0 0 32,-1 2 0,1 1 0,2-3 0,-2 2 0,-1 2 0,1-2 0,-2 1 0,4-3 0,-2 3 32,0-1-80,0 1 48,2-3 0,0 0-49,0 0 82,0 0-17,0 0-16,0 0 48,0 0-32,1 0-16,0-2-48,-1 2 48,1-1 0,0 0 0,0 0 32,2-1 0,-3 2-32,2-1 0,-1 0-32,1 0-16,0 0 48,-2 1 0,1-1 0,0 1 16,0 0 32,0 0-64,-1 0 16,2-1 0,-2 1 16,0 0-16,0 0 16,0 0-16,0 2 0,0-2 32,0 0-32,0 0 16,0 0-32,0 0 16,0-1-32,0 0 80,1-1-48,0 2-16,-1 0 16,1-3 0,0 0-32,0 1 64,-1 2-32,1-2 0,-1 2 0,1-3 16,0 3 16,-1-3-32,0 1 0,0 2 0,0-1 16,0 0-16,0-1 16,0 0 16,0 2-32,0-3 0,0 2-32,-2 0 16,2 0 16,0 1 0,0-1 0,0 0-16,0 0 32,0 0-32,0 1 16,0-1-32,0 0 64,0 0-64,0 0 32,0 1 0,0-1 32,0-2-64,1 2 64,-1 0-16,0 1-16,1-1-16,-1 0 32,0 0-32,0 0 16,0 1 0,0 0 16,-2 0-16,2 0 0,-2 0 0,0 0 0,-2 2-16,1 1 16,3-3 0,-3 4-48,-6 5 0,7 0 32,-7 0 16,9-9 0,-2 12 16,-7-2 32,6 1-80,-7 0 16,10-11 16,-4 11-64,-7 0 15,9-3 17,-1 2-16,3-10 48,-3 3 16,1 8-32,0-9 32,-1 1-32,3-3 16,0 4 0,0-2 0,0 1 0,0-1 0,0-2 0,0 0 48,0 0-32,0 0-16,0 0 49,0 0-33,0 0 0,0-1-16,0 1 0,1-3-32,1 1 32,-2-2-33,3 0 66,-3 4-33,2-4 32,0 0 0,1-6-32,-1 8 32,-2 2-32,5-9 48,-1 6 0,0-6 16,1 6-64,-5 3 0,3-9 48,0 6-80,-1-6 80,1 6-48,-3 3 0,3-4 0,-1-5 0,1 6-16,-1-1 16,-2 4 0,3-3 0,-1-1-48,0 1 32,-1 0 16,-1 3 0,2-4 0,-1 1 32,0 1-32,0 1 0,-1 1 0,2-2 32,-1 0-64,1 1 64,-1 0-64,-1 1 32,3-1-16,-1 1 32,0 0-32,2 0 16,-4 0 0,2 2 0,1 2 0,1 4 0,5-5 0,-9-3 0,2 15-16,3-5 32,3 1-16,-5 0 0,-3-11 0,5 10 0,-1 0-64,0-1 48,1 0-32,-5-9 48,4 9-64,-1 1 80,1-2-16,-1-5-48,-3-3 48,3 11 0,0-9 48,1 8-48,-1-8 48,-3-2-48,3 2 0,2 2-32,-1-1 32,0-1 48,-4-2-48,5 2-16,3 0 32,-6-2-32,1 0-16,-3 0 32,4 0 48,-2 0-48,0 0 64,-1 0-16,-1 0-48,1 0 96,0 0 16,-1 0 0,0 0-32,0 0-80,0 0 112,-3-1-16,0 0-64,-6 0 48,9 1-80,-2 0 48,-1-1-32,-1 0-32,2 0-176,2 1 192,-2-1-448,2 0-449,0 0-559,0 1-833,0 0 2289,0-1-3378,1 0-2209,-1 1 5587</inkml:trace>
  <inkml:trace contextRef="#ctx0" brushRef="#br0" timeOffset="113824">4581 7595 1424,'0'0'0,"-3"-1"656,3 1-656,-9-2 561,7-1 15,-7 2-16,9 0-80,0 1-480,-2 0 401,0 0-33,0 0 32,-1 0 16,3 0-416,-3 0 448,-1 0-47,1 0-65,0 0-64,3 0-272,-4 0 224,-4 0-48,8 0 16,-3 2 16,3-2-208,-4 3 224,1-3-16,1 2-32,-1-2-31,3 0-145,-3 2 112,0 0 0,0-2 0,-6 3-16,9-3-96,-2 4 80,-1-1 0,-1 5-16,1-8-16,3 0-48,-8 4 80,5 4-16,0-5 16,-5 5-48,8-8-32,-3 2 64,0 8 16,0-8 16,-8 8 48,11-10-144,-2 3 64,-1 7-32,-6-6 112,7 7-32,2-11-112,-9 4 128,7 10-16,-6-6-128,5 2 64,3-10-48,-8 10 48,4 0-32,-4 2 0,6-2-16,2-10 0,-4 10 0,1-1-16,0 2 65,0 0-17,3-11-32,0 12 0,0 4 32,0-3-16,2 2 0,-2-15-16,2 15 48,1 1 0,6 1-16,-6-1-16,-3-16-16,10 17 48,-7-2 0,8-3-96,-3 1-16,-8-13 64,10 11-32,0 0 32,1-2 144,1-5 80,-12-4-224,10 12 208,3-10 80,-4 1 16,1 0-48,-10-3-256,9 4 256,-5-4-64,5 1-15,-5-1 15,-4 0-192,10 0 224,-7 0 16,7-3-64,-7 0 0,-3 3-176,9-9 128,-6 6 0,5-1 0,-4-7-64,-4 11-64,3-3 80,1-7-32,1 6 32,-1-5-16,-4 9-64,4-9 64,1 6-16,-2-8 16,1 3 0,-4 8-64,2-5 112,-1-7-31,1 4 63,-2-1-48,0 9-96,0-9 112,-3 5 48,-7-7-96,6 7 32,4 4-96,-13-10 64,4 6-48,-2-6-32,-1 7 32,12 3-16,-13-4 32,0 1 16,-2 0-16,-1 0-32,16 3 0,-16-1 0,0 0 0,-1 1-16,3 0 160,14 0-144,-14 0 80,4 3-16,1-1-240,6 1-512,3-3 688,-9 3-1169,7 7-720,0-6-832,0-2-833,2-2 3554,1 2-4882,-1-2 4882</inkml:trace>
  <inkml:trace contextRef="#ctx0" brushRef="#br0" timeOffset="146913">7062 7727 1696,'0'0'0,"0"0"0,-2-2 721,0 2 15,-1-4 48,0 2 33,3 2-817,-2-3 816,-1-1-144,1 0-95,0 0-97,2 4-480,-2-3 400,-2-1 32,2 2-64,0 0-31,2 2-337,-2-2 240,2 1-48,-2-1-16,2 1-64,0 1-112,-2-2 160,2 2-64,0 0-32,0 0 0,0 0-64,0 0 48,0-1 16,0 0 0,2 0 64,-2 1-128,3-2 176,6-1 48,-6-1 32,8-4 1,-11 8-257,4-3 272,7-8-48,-2 6-32,-5-4-48,-4 9-144,10-4 128,-7 0-80,7-4 0,-7 5-32,-3 3-16,4-3 0,1 0 16,-1-1-16,0 4 16,-4 0-16,4-2-48,-1 2 32,1 0 32,0-1-16,-4 1 0,4 0 48,5 0-48,-5 0 0,8 0 0,-12 0 0,8 0 0,1 0 0,-6 0 0,2 0-16,-5 0 16,4 3 16,-1 1-32,0 5 0,-1-5 16,-2-4 0,0 12 0,0-3 32,-3 0 32,0 1 0,3-10-64,-3 10-16,-7-1 16,7 3-48,-10-1 32,10 0 48,3-11-32,-11 11 64,9-3-48,-2 2 16,4-10-32,-3 9 32,3-9-32,-10 3 0,8 9 64,-1-9-48,0 6 16,3-9-32,-9 2 48,9 1-32,-2 0 0,0 0-16,2-3 0,-2 2 32,-1 0-16,3-2 16,0 0 0,0 0-32,-2 0 48,2 0 0,0 0-16,0 0-32,0 0 48,0-1-48,0-2 64,0 0-64,0 3 0,1-3 16,0 0-16,2-1-16,-1-1 32,-2 5-16,2-4 0,0 1 0,0 0 16,0 0-32,-2 3 16,4-2-16,-1 0 32,0 0-32,1-1 32,-4 3-16,5-1 16,-1-2-48,1 2 0,-2 0 16,-3 1 16,9-1-16,-5 1 16,0 0-48,6 0 32,-10 0 16,3 0-32,1 0-16,5 2 64,-6-2-48,-3 0 32,10 0 16,-7 3 48,8-3-32,-6 3 32,-5-3-64,10 2 0,-5 0 16,4 0-32,-4 2 0,-5-4 16,8 9 0,-4-6 0,4 8 0,-5-2 0,-3-9 0,4 9-48,-1 1 32,-1 2 16,-1 2 0,-1-14 0,1 14 0,-1 1 16,0-1-16,-3 1 0,3-15 0,-3 15 0,-8-1 32,8-1 0,-7-1 16,10-12-48,-3 11 32,-7 1 33,7-2-49,-8-1 32,11-9-48,-3 9 32,-6-6 16,6 6 32,-6-9 64,9 0-144,-2 3 96,-8-1 80,7-2-80,-6 0 32,9 0-128,-2 0 128,-10 0 0,9 0 64,-12-1 0,15 1-192,-10-1 192,1-1-48,0 0 32,0 0-15,9 2-161,-9-2 96,6-1 16,-7 0-64,8 0 0,2 3-48,-3-4 16,0 1 16,-1 0-16,4 0-16,0 3 0,-2-3 0,2-1 0,0 1-16,1 0 48,-1 3-32,1-2-16,1-1 16,0 1 16,0 0-32,-2 2 16,3-2-112,0 0-289,1 1-511,0 0-705,-4 1 1617,4-2-2513,-1 1-1089,1 0-1456,-4 1 5058</inkml:trace>
  <inkml:trace contextRef="#ctx0" brushRef="#br0" timeOffset="129994">6561 7730 2785,'0'0'0,"-2"-3"1392,2 3-1392,-3-4 1057,1-7-129,2 8-159,0-1-161,0 4-608,0-3 496,-2 2-128,2 0-112,0-1-47,0 2-209,-2-1 176,2 0 16,0 0-32,-2 1 48,2 0-208,0 0 160,-2 0-16,-1 0 16,3 0 0,0 0-160,-2 0 128,0 0 16,0-2 0,0 1 16,2 1-160,-3-1 209,3-1-33,-1 0 64,1 1-64,0 1-176,-3-3 224,3 0-64,0 0-16,0-1-32,0 4-112,0-3 64,0-6 0,0 6-48,1 0 0,-1 3-16,3-10 16,1 8 32,-2-3-32,1 1-32,-3 4 16,5-9-16,-1 7-16,5-1 16,-6-1 32,-3 4-16,9-3-32,-7 2 16,2 0-32,5 1 48,-9 0 0,3 0 0,6 0 0,-6 0 0,7 2-16,-10-2 16,5 3-16,6 1-32,-7-1 96,8 7-32,-12-10-16,4 2 0,6 7 0,-7-6-48,1 8 48,-4-11 0,8 8-32,-5 1 32,1 0 0,0 0-16,-4-9 16,3 10 16,2 0-16,-2 1-16,-1-3 32,-2-8-16,1 11 16,0 0 32,-1 0-32,-2 1 16,2-12-32,-3 12 32,-6 0-16,6 2 16,-10 0 16,13-14-48,-13 15 16,0 2 0,-3 1 32,0 2-32,16-20-16,-16 18 0,2-1 16,0-3-32,2-2-32,12-12 48,-12 10 48,1-7-64,2 8 32,0-9-16,9-2 0,-3 3 0,-7 6 16,8-9-16,-1 0 64,3 0-64,-3 0 0,1 0 32,2 0 0,-2 0-80,2 0 48,0-1 16,0 0-16,0-1-16,0 0 16,0 2 0,1-2-16,2 1-48,2 0 32,5 0-16,-10 1 48,4-1-16,8 0 16,-3 0-16,3 0 16,-12 1 0,13-1 0,1-1 16,1 0 0,0-1-16,-15 3 0,15-1 48,2 0-80,-3 0 32,-1 1 0,-13 0 0,10 0-16,-5 2 16,3 1 16,-6 6-16,-2-9 0,4 2 32,-1 1 48,0 6-112,0-9 16,-3 0 16,4 2-336,-1 0-448,0-2-705,1 0-1120,-4 0 2609,5-3-5267,-5 3 5267</inkml:trace>
  <inkml:trace contextRef="#ctx0" brushRef="#br0" timeOffset="116718">5622 7718 3329,'0'0'0,"-2"0"1313,-1 0-161,1 2-239,2-2-913,0 3 656,0-1-112,0-2-32,2 0 97,-2 0-609,4 0 656,4 0-96,-4 0-48,-1 0-191,-3 0-321,3 0 352,0 0-48,1-1-48,-1 0 16,-3 1-272,2-1 256,-1-1 16,0 1 16,1-1-31,-1-1 31,2 1-64,-1-1-80,0-1 48,-2 4-192,2-3 128,1-6 0,1 6 32,-1-7-64,-3 10-96,3-3 64,2-9 32,-1 3-48,-1 1 0,-3 8-48,3-4 80,0-8 16,1 8-64,-1 1 16,-3 3-48,1-4 32,1 1-32,0 1 0,-2 2 0,0 0 0,2-2 16,-1 2-80,0 0 64,0 0 0,-1 0 0,2 2-64,1 1 96,0-1-64,1 1 0,-4-3 32,8 9-64,-4-7 32,0 7 32,6-7-64,-10-2 64,4 9 64,7-1 0,-2-5 32,1 11 16,-10-14-112,10 9 49,-1-6-33,-5 12-16,7-4 32,-11-11-32,3 11 32,0-1-48,1 0 32,-1 0-16,-3-10 0,1 3 32,-1 7-32,0-7 64,0 0 0,0-3-64,0 3 48,0 0 32,-2 0 64,0-1-64,2-2-80,-2 2 144,-2 0-64,1-2 32,-6 0-16,9 0-96,0 2 64,-3-2 48,0 0-16,0 0-32,3 0-64,-4-1 80,2 0-16,0 0-96,2-1-208,0 2 240,-2-3-704,2-1-753,0-5-1184,0 4-1473,0 5 4114,0-13-5667,0 13 5667</inkml:trace>
  <inkml:trace contextRef="#ctx0" brushRef="#br0" timeOffset="103800">1589 7732 4466,'0'0'0,"0"-8"1008,0-1-112,0 0-47,0 9-849,-2-8 752,2 7-112,0-3-191,0 0-161,0 4-288,0-3 240,0 0-16,-2 0 16,2 0 0,0 3-240,-3-1 272,1 0-16,-1 1-15,1 0-49,2 0-192,-3 0 176,-1 0-32,-4 0-16,6 2 16,2-2-144,-4 3 112,-5 1-16,6-1 0,-7 0-48,10-3-48,-4 9 32,-6-7 0,7 9 0,-7-8 0,10-3-32,-4 12 48,-10-3-48,5 0-32,1 3 32,8-12 0,-9 13 0,6 1 32,-9-1-32,9 0 0,3-13 0,-10 13-32,8 2 16,0 0 0,0 0 0,2-15 16,-3 17-48,3 0 48,0 2 16,2-2-48,-2-17 32,2 19 0,2-2-32,6-1 0,-7 0 0,-3-16 32,12 15-16,-3-1-32,0-2 0,2-1 48,-11-11 0,10 10 0,1-1 16,0-6 48,-1 9-48,-10-12-16,11 3 32,-1 7 16,-1-8 0,-1 1 48,-8-3-96,4 4 128,5-2 0,-6 0 64,2 0 16,-5-2-208,9 0 225,-8 0-1,3 0 16,-1-1-64,-3 1-176,3-2 208,1 0 0,-1-2-16,0 1-32,-3 3-160,3-4 160,1 0-16,-1-5-16,0 7-32,-3 2-96,3-4 80,0-4 1,0 4 47,-2 1-32,-1 3-96,2-8 144,0 4-64,-1 0 0,0-6-16,-1 10-64,1-3 48,1-6 80,-2 6-16,0-8 48,0 11-160,0-3 192,-3-8-80,0 7-16,0-6-32,3 10-64,-10-8 64,8-1 0,-8 0 32,7-2 48,3 11-144,-10-10 96,7 1-32,-9-2-64,3 2 0,9 9 0,-8-3 0,-1 0-16,1 2 16,4 1-48,4 0 48,-12 0-80,4 10 16,4-2 0,-6 3 16,10-11 48,-2 14-48,-1-1 16,0 1-368,3-1-208,0-13 608,-2 12-977,2 0-303,0-2-257,0 0-352,0-10 1889,1 3-2417,-1-3-128,3 2-1585,-3-2 4130</inkml:trace>
  <inkml:trace contextRef="#ctx0" brushRef="#br0" timeOffset="104564">1789 7880 5346,'0'0'0,"-2"0"1409,2 0-401,0 0-1008,-3 3 720,1 6-175,0-6-97,-2 9-96,4-12-352,-2 3 336,-1 10 0,1-3 0,0-1-31,2-9-305,-3 3 256,1 7-48,0-7 16,2 5-64,0-8-160,-2 2 176,2 2 48,-2-1-16,2 0 80,0-3-288,0 4 385,0-4 63,0 2 32,0-2-32,0 0-448,0 0 384,0 0-95,0 0-65,0-1-48,0 1-176,0-3 128,0 0-32,0 0 16,0 0-32,0 3-80,0-4 64,0 2-16,-2-1 0,2 2-48,0 1 0,0-2 64,-3 1-32,3 0 16,0-3-16,0 4-32,0-2 0,0 1-176,0-1-512,4 0-817,-4 2 1505,8-4-2849,-8-18-3970,0 22 6819</inkml:trace>
  <inkml:trace contextRef="#ctx0" brushRef="#br0" timeOffset="104745">1874 7767 3937,'0'0'0,"-2"-2"1313,-2-1-81,1-7-127,3 10-1105,-3-3 992,1-1-159,2-4-209,0 6-176,0 2-448,0-4 384,0 1-79,1 0 15,-1 3-320,2-3 336,-2 3-336,3-4 288,0 0-32,2 0 0,5-1-48,-10 5-208,3-3 224,6 0-63,-6 1-33,6 1-64,-9 1-64,4-3 80,6 0-32,-6 2-16,7 0-32,-11 1 0,8-1-16,1 0 0,0 1-16,-1 0 16,-8 0 16,5 0 0,6 0 0,-8 0 16,6 2-16,-9-2 0,4 2 0,4 0 32,-4 2-64,-1 5 32,-3-9 0,3 4-32,0 6 32,-1-1 32,-1 1 0,-1-10-32,0 9 32,0 3 16,0-2-16,-3 2 16,3-12-48,-3 12 64,-6-1-48,6 2 48,-7-1 16,10-12-80,-3 12 80,-8-2 32,8 0 16,-6-7-64,9-3-64,-3 12 64,-5-9-32,5 0 0,1 0 0,2-3-32,-3 2 64,1 0 32,0-2 0,2 0 32,0 0-128,0 0 144,0 0-48,0-1 0,0-1-80,0 2-16,0-3 64,0 0-64,1-1 33,1 0-33,-2 4 0,3-3 0,0 0-33,1-2 33,-1 2-16,-3 3 16,3-4-48,6-1 32,-6 2-32,1-1 32,-4 4 16,10-3-32,-7-2 80,9 1-48,-7 0 0,-5 4 0,12-5 0,-3 1 0,0 1 0,0 0-64,-9 3 64,3-1-48,7 1 16,-7 0-64,1 3 80,-4-3 16,5 9-48,-2-5-16,0 11 80,-1-2-16,-2-13 0,1 14 0,0 3-16,0 0 0,-1 4-16,0-21 32,0 20 0,0-1 32,0-1-32,-2 0 0,2-18 0,-3 17 0,0-3 0,0 0 0,-1-1 16,4-13-16,-9 11 16,6 0 16,-6-2 32,5-6 16,4-3-80,-12 11 64,9-9 32,-11 1-16,5 0 81,9-3-161,-8 2 208,-2-2 176,1 0 96,1-1 32,8 1-512,-4-3 496,-7-6-191,7 6-97,-6-5-112,10 8-96,-1-4 96,-3-8 32,1 8-80,0-8-48,3 12 0,-4-9-32,2-2 32,0 1 48,0 6 0,2 4-48,0-10 48,-2 6-48,2 1 0,0 0-256,0 3 256,0-1-801,0 0-607,1 1-865,2 0-1089,-3 0 3362,0-2-6531,0 2 6531</inkml:trace>
  <inkml:trace contextRef="#ctx0" brushRef="#br0" timeOffset="157767">9181 7808 2641,'0'0'0,"0"-1"960,0-2 33,0 3-993,-2-5 960,2 1-80,0 0-95,-3 1-97,3 3-688,0-3 560,-2 0-79,0 1-113,2-1-64,0 3-304,-2-2 272,2 1-112,-2 0-16,2-1 0,0 2-144,0-1 96,0-2 112,0 1 32,0-2 1,0 4-241,0-2 272,1-1-16,0 0-48,1-1-32,-2 4-176,3-4 128,1 0-64,0-1 0,0 1-64,-4 4 0,9-4 0,-6-5 16,7 7 0,-7-2-32,-3 4 16,12-4-16,-1 1 16,0 0-48,1 1 16,-12 2 32,10-1-16,1 1-32,-1 0 48,-1 2 0,-9-2 0,8 3 0,-3 5 0,5-4-32,-6 7 16,-4-11 16,4 8 0,0 1 16,0 1 0,-3 2 0,-1-12-16,0 13 16,-2 1 16,-2 2 0,-7 0 0,11-16-32,-9 18 0,-1-1 48,-2 0-48,-2 1 0,14-18 0,-14 18 16,-1-1-16,0 1 48,0-3-16,15-15-32,-15 15 48,0 0-16,0-2-48,1-2 16,14-11 0,-13 10-16,1-7 16,3 5 0,6-5 0,3-3 0,-10 3 0,10-1-48,-2 0 48,2-2 48,0 0-48,0 0 32,0 0 64,1 0 32,3-1 32,-4 1-160,8-1 160,-4-1-47,8 1-49,-2-1-64,-10 2 0,11-3 16,1 1-16,2 1 32,1-1 16,-15 2-48,17-2 48,0 1-32,0-2 48,0 2-48,-17 1-16,17-2 48,-4 1 0,-2 1-48,-1 0 32,-10 0-32,10 0 64,-7 0 0,6 4 0,-7-1-48,-2-3-16,3 2-48,2 0-208,3 0-337,-4 0-415,-4-2 1008,3 0-1521,7 0-640,-7 0-528,8 0-1537,-11 0 4226,0 0 0</inkml:trace>
  <inkml:trace contextRef="#ctx0" brushRef="#br0" timeOffset="105326">2290 8063 3905,'0'0'0,"0"0"1457,0-1 16,0-3-145,0 4-1328,0-2 1169,0 1-161,0 0-287,-2 1-81,2 0-640,-4 0 624,1 0 0,0 0 49,-1 0-97,4 0-576,-3 0 512,0 2-128,0-2-79,1 2-97,2-2-208,-3 3 160,3-3-80,0 0-16,0 2-16,0-2-48,0 0 64,0 0 0,0 0-32,2-1 80,-2 1-112,3-3 128,-1 0 16,1 0 16,1-1 16,-4 4-176,4-10 160,4 7 0,-5-9 16,0 3-48,-3 9-128,9-9 193,-7 0-49,1 4-48,5-9-32,-8 14-64,4-11 48,-1 2 32,2-4-32,-1 2-80,-4 11 32,4-11 0,0-1-16,0 2 32,-1-1 64,-3 11-80,3-11 16,0 0 64,1-2-64,-1 1-16,-3 12 0,3-12 32,1 1-32,1 1 16,-1 2-16,-4 8 0,4-5 0,1-4-16,-2 6 64,1-1-80,-4 4 32,3-9 32,1 6-64,0-1 64,0-5-16,-4 9-16,2-1 0,0-2 0,-1 1-16,0 1 32,-1 1-16,1-2 0,0 2 0,-1 0-48,0 0 48,0 3-16,0 0 16,-2 0-32,0 8 32,2-11 0,-2 9-48,2 0 32,-2 5-64,-1 0 32,3-14 48,0 16-48,0 2 0,0 1 32,0 1-64,0-20 80,1 23-64,1 0-32,3-2 48,5-1 0,-10-20 48,4 16-16,8-2-32,-2-2 16,1-1 32,0-2-16,1-7 32,0 1-16,1-1 0,0-2 0,0-1 0,2-3 32,0-8-16,-15 12-16,16-11 80,-2 0-48,1-1 48,-2-1-16,-13 13-64,12-13 80,0 0 16,-3-2-48,-4 2-80,-5 13 32,8-13-400,-6 1-753,-1 1-1584,-4-3-1905,3 14 4642,-8-11-6739,8 11 6739</inkml:trace>
  <inkml:trace contextRef="#ctx0" brushRef="#br0" timeOffset="145866">6875 7819 2497,'0'0'0,"0"-2"864,0 0-96,-3 0-79,3 2-689,-2-1 608,-2 1-96,2 0-48,0 2-31,2-2-433,-2 2 384,0 1-64,0-1-48,2 0-16,0-2-256,0 2 256,0 0 48,0-2 65,0 2-17,0-2-352,0 3 368,0-1-48,0 0-64,0 0 16,0-2-272,0 2 224,0 0 17,0 1-33,0-3-16,0 0-192,0 2 112,0 0-64,0 1 48,0-1-32,0-2-64,0 4 32,1-1 48,-1 0-80,1 0 32,-1-3-32,1 9 32,0-7 0,-1 1 0,0-3-32,1 4 48,-1-2 32,0 0-48,0-2 80,0 0-112,0 0 208,0 0 0,1-1 80,0-2-63,-1 3-225,1-9 160,-1 6-32,2-9-16,-2 9 0,0 3-112,0-13 80,0 3 48,0 0-96,0 0 64,0 10-96,0-11 80,0 2-64,0-1 48,0 1-64,0 9 0,0-4 0,0 0-16,0 1 16,0-1-16,0 4 16,0 0-48,0 0 32,0 0-32,1 10-160,-1-10 208,2 3-512,0 11-497,0-3-880,1-1-1056,-3-10 2945,5 13-5539,-5-13 5539</inkml:trace>
  <inkml:trace contextRef="#ctx0" brushRef="#br0" timeOffset="161776">10269 7970 3505,'0'0'0,"0"0"0,-2-1 1953,0 0-608,2 0-225,-2 0-143,2 1-113,0 0-864,0 0 880,1 0-63,0-1-81,1 0-128,-2 1-608,3-1 449,-2 0-193,1-1-64,-1 0-96,-1 2-96,3-2 48,0-1 32,0 0-16,0-1 16,-3 4-80,4-3 96,0-1-64,5 1 16,-6-6 16,-3 9-64,11-3 0,-8-2 16,5-4 0,-5 4 32,-3 5-48,4-10 64,0 1 16,6-1-32,-7 1 16,-3 9-64,4-8 80,0-1-32,-1 0 32,1 1 0,-4 8-80,3-5 64,-2-6-48,0 7 32,0-7-32,-1 11-16,1-3 0,-1-5 16,0 5-32,0 2 0,0 1 16,0-1 0,0 1-48,0 0 32,0 0 32,0 0-16,0 2-48,0 1 32,-2 6 0,2-7-16,0-2 32,0 11 32,0-8-64,-2 8 64,2-7-32,0-4 0,0 11 0,0-7 0,0 9-48,0-4-16,0-9 64,3 11 0,0 2-32,6 0 64,-6 0 0,-3-13-32,12 13 0,-1 1 0,0 3 32,1-1-32,-12-16 0,13 15 0,0 1 16,1-2-16,0 2 0,-14-16 0,13 15 32,0 0-64,-2 0 64,-2-1-32,-9-14 0,9 15 32,-5 0-32,5 2 0,-6-4 48,-3-13-48,2 15 16,1-3 32,-2 0-32,0-3 48,-1-9-64,0 10 0,0-1 48,0-1 0,-4-4-48,4-4 0,-3 12 65,0-9 15,-9 6-32,3-6 64,9-3-112,-10 10 96,-1-7-64,-2 7 64,0-7-32,13-3-64,-14 8 32,1-5 32,1-1-48,1 1 0,11-3-16,-10 3 96,1 0-80,0 1 64,6-2-48,3-2-32,-4 0 0,1 0 144,1 0-128,2-3 64,0 3-80,3-5-368,7-6-641,-2 3-1152,2-3-1680,-10 11 3841,10-13-6467,-10 13 6467</inkml:trace>
  <inkml:trace contextRef="#ctx0" brushRef="#br0" timeOffset="150153">7816 7792 3985,'0'0'0,"0"0"0,-3 3 1233,0 0-97,-6 6-207,7-7-97,2 0-175,0-2-49,0 2-16,0-2-112,0 0-480,0 2 384,0 0-111,0 2-145,0 4-64,0-8-64,0 3 0,1 5 32,-1-4 0,0 8-32,0-12 0,1 10 32,0-6-32,0 10-16,0-6 0,-1-8 16,3 9 16,0-6-16,-1 9-16,1-9 48,-3-3-32,2 10 32,2-8-32,-3 2 32,1-1 0,-2-3-32,2 0 112,-1 0 208,1 0 16,0 0 144,-2 0-480,1 0 385,0-1-1,1-3 0,-1 0-96,-1 4-288,1-4 320,-1-5-96,0 6-16,0-2-64,0 5-144,-2-4 160,-1-5-63,1 5-33,0-6 32,2 10-96,-2-3 64,0-7-16,-1 7 0,-1 0-48,4 3 0,-2-3-32,-1 2 64,1 1-32,-1 0-48,3 0 48,-3 2-176,1 6-417,2-4-559,0 5-849,0-9 2001,0 4-3010,0-4 3010,0 3-3249,0 8-1073,0-11 4322</inkml:trace>
  <inkml:trace contextRef="#ctx0" brushRef="#br0" timeOffset="149002">7456 7962 1616,'0'0'0,"-4"-2"480,2-6 81,2 8-561,-2-3 560,0-2 64,2 1 1,0-5-49,0 9-576,0-2 528,0-7-80,0 6-112,0-6-63,0 9-273,1-5 224,1-5-48,1 6-48,1-5-16,-4 9-112,3-3 96,0-1 0,0 1 16,1-2-16,-4 5-96,3-3 96,0-1 16,0-1-48,1 1 16,-4 4-80,3-3 64,0-1 16,-1 1 0,-1 0 32,-1 3-112,1-1 128,-1 0 0,0 0 65,0 0-1,0 1-192,0-1 160,0-1 0,0 1-32,-2-1-32,2 2-96,-2-1 160,2-1 16,-2 1 16,2-1-16,0 2-176,0-4 192,0 1-64,0 0-32,0 0-16,0 3-80,0-3 16,0 0 0,0 1 0,0 1-16,0 1 0,0-2 16,0 1-16,0 1-32,0 0 32,0 0-16,0 0 0,0 0 16,0 0-32,0 2 64,-2 0-16,2 1-32,0-1 16,0-2 0,-2 4-32,2-1 32,-3 0-32,3 7 0,0-10 32,0 2-32,0 7-16,0-6 0,0 9 16,0-12 32,0 11-64,1 0 16,3 2 32,-4-13 16,3 11-16,-3-11 16,9 15-32,-6-2 64,1 0-64,6 1 64,-10-14-32,3 16 0,7 1-64,-6 2 64,-4-19 0,9 17-32,-9-17 32,3 16-16,0-1 64,2 0-48,-2-2 16,-3-13-16,2 15 48,-1 1-32,-1-1 48,0-1-32,0-14-32,0 16 48,0-1 0,0 3 16,-2-1-32,2-17-32,-2 15 32,2 1 0,-2-3 0,2 0 0,0-13-32,0 15 0,0-2-16,0 1 32,0 0-32,0-14 16,0 14-16,1 0 32,0 0-32,0-1 32,-1-13-16,0 12 0,0-2 128,0 0 241,0-7 111,0-3-480,0 11 592,-2-9 64,-7 0-63,7 0 15,2-2-608,-11 0 528,8 0-48,-11-1-127,4-2-65,10 3-288,-8-10 240,-2 7-112,0-8 0,1 7-16,9 4-112,-9-12 64,-1 7 48,0-6-48,0 2 32,10 9-96,-9-10 0,0 0 0,-1 2 16,2-3 16,8 11-32,-9-11 160,0 1-16,6 0-192,-7 7-112,10 3 160,0-9-576,-3 5-368,1 1-465,2 0-880,0 3 2289,0-3-3458,0 0-2544,0 3 6002</inkml:trace>
  <inkml:trace contextRef="#ctx0" brushRef="#br0" timeOffset="114200">4850 7984 3201,'0'0'0,"-2"0"1169,-1 2-65,3-2-1104,-2 2 1024,0 0-159,2 0-241,0-2-208,0 0-416,0 2 320,0-2 1,0 0 15,0 0 32,0 0-368,0 0 384,0 0 64,0 0 17,0 0-65,0 0-400,0 0 336,0-1-80,0-2-96,1-7-32,-1 10-128,3-3 144,1-7-48,-1 2-16,5 3-48,-8 5-32,4-12-16,-1 0 64,6 2 0,-6-3 16,1 2 16,-4 11-80,9-11 48,-6 0-16,6 0 16,-6 1-32,-3 10-16,3-12 32,2 1 17,-2 1 47,-3 10-96,2-9 80,-2 9-80,1-4 48,0 0-32,-1 0-48,0 2-16,0 2 48,0-1-32,0 1-16,-2 3 16,-1 0-32,3-3 64,-4 11 0,1-8-33,0 10 17,1-4 32,2-9-16,-2 8-32,0 2 32,2 0-48,0 0 16,0-10 32,0 11-48,0 2 32,0 1-48,1 2 64,-1-16 0,2 13 0,1 1-16,2-1 32,3-1-16,-8-12 0,2 11-32,7 1 32,-6-1 0,7-2-16,-10-9 16,4 3 48,8 6 16,-3-9-48,-1 2 48,-8-2-64,10 0 64,-1 0 17,2-3 79,-1-6-48,-10 9-112,13-4 80,-1-9-144,1 2-353,-3 0-367,-10 11 784,11-11-1313,-1-1-719,-7-2-770,8-2-1792,-11 16 4594,0 0 0</inkml:trace>
  <inkml:trace contextRef="#ctx0" brushRef="#br0" timeOffset="158824">9571 8018 2433,'0'0'0,"0"0"0,-3 0 656,1 0 112,-1 0 33,0 0-49,3 0-752,-9 0 736,9 0-143,-2 3-81,0-1-32,2-2-480,0 2 384,-2 1-64,2-1-15,0-2-17,0 0-288,0 0 304,0 0 32,0 0-32,0 0 16,0 0-320,0 0 288,1 0-96,1 0 1,0-2-17,0 1-16,-2 1-160,1-3 208,1 1-48,1 0-32,-1-1 16,-2 3-144,2-3 96,0 0 16,0 0-16,-1-1-16,-1 4-80,3-9 64,-2 6-32,1 0 16,1-8-48,-3 11 0,3-3 32,1-7-16,4 1 48,-6 6-16,-2 3-48,9-14 32,-5 4 32,6 0-32,-7-1 48,-3 11-80,9-12 112,-7 1-64,1 0 32,-2 1 17,-1 10-97,1-10 32,1 6 48,-2-8-16,0 3-48,0 9-16,0-3 32,0-7-32,-3 7 0,1 0 0,2 3 0,0-3-32,-2 0 0,2 1 32,-2 1-32,2 1 32,0-1-16,-2 1-16,2 0-48,-2 0 32,2 0 48,0 2-65,-3 2 49,3 4 0,0-5-32,0-3 48,0 11-32,0-7-16,0 11-16,0-7 16,0-8 48,0 11-64,2 1 16,1 2 48,0 2 0,-3-16 0,3 15 0,-1 1-16,2 1 0,-1 2 0,-3-19 16,4 19-48,1 2 32,3 0 0,-4 0 16,-4-21 0,9 22 16,-5-3 16,8 2 0,-8-1 16,-4-20-48,11 19 0,-7 1 0,7-1 48,-8-2-16,-3-17-32,10 17 64,-7-2 80,6 0 65,-6-4 15,-3-11-224,3 11 256,-2-1-16,0-1-32,-1-6 0,0-3-208,0 11 160,-3-8 64,-7 6-32,7-7-48,3-2-144,-12 8 176,9-5-47,-9 0-17,2 0 0,10-3-112,-10 3 128,0 0 16,-2 1-16,-1-1 32,13-3-160,-15 2 80,-3-2 64,0 0-16,-2-1 0,20 1-128,-19-3 160,1 0-32,-1-2-16,2-3 32,17 8-144,-16-4 96,3-6 0,1 0-32,1 0-80,11 10 16,-4-11-48,-4-2-32,8 1 16,0-1 64,0 13 0,0-12-48,0 1-256,4 1-304,6 0-433,-10 10 1041,4-4-1488,6-6-609,-6 7-897,-7-14-911,3 17 3905,1-2-3890,-1 2 3890</inkml:trace>
  <inkml:trace contextRef="#ctx0" brushRef="#br0" timeOffset="164198">10912 7860 2529,'0'0'0,"0"0"0,-10 0 784,2 0 96,-1-1 17,6-3 15,3 4-912,-2-1 881,-1 0-49,3-1-80,0 1-95,0-1-97,0 2-560,0-1 448,2-1-48,0 1-32,1 1 1,-3 0-369,5 0 272,-1 0-64,-1 0-32,6 0-112,-9 0-64,2 2 48,2-2 16,6 0-32,-1 2 48,-9-2-80,10 2 48,2-2-48,1 0 48,2 0-64,-15 0 16,15 0 48,0 0 0,0 0 16,-1 0-16,-14 0-48,13 0 80,0 0-16,0 0 160,0 0 49,-13 0-273,13 0 272,-2-1 48,-1 1-160,-2-1-64,-8 1-96,3-1 128,6 0-64,-7 0 16,2 0 32,-4 1-112,3-2 80,0 0 32,0 1-48,1-1 16,-4 2-80,3-2 48,-1-1-16,1-1 32,0 2-32,-3 2-32,4-3 16,-1 0 48,1-1-64,1 1 0,-5 3 0,4-3 32,-1 0-80,1 2 32,-3-1-16,-1 2 32,1 0 0,-1 0 32,0 0-16,-2 4 0,2-4-16,-3 3 0,0 6 32,0-7-64,-7 1-32,10-3 64,0 9-176,-3-7-144,0 1-224,-1-1-273,4-2 817,-3 4-1344,0-1-609,0-1-1056,-1 0-2002,4-2 5011,0 0 0</inkml:trace>
  <inkml:trace contextRef="#ctx0" brushRef="#br0" timeOffset="109360">3898 7816 4097,'0'0'0,"0"0"1393,0 3-176,0 0-193,0 6-144,0-9-880,0 2 833,0 8-65,-2-2-47,2 1-49,0-9-672,-3 11 704,3 2-64,0 3-15,0 2-17,0-18-608,0 17 512,1 0-64,2-2-79,0 1-49,-3-16-320,3 15 192,6 0-80,-7-1 0,2-1-32,-4-13-80,5 12 32,-1-1 48,0-1-80,1 0 64,-5-10-64,3 9 16,0-6-16,0 6 112,0-7-16,-3-2-96,1 3 112,0-1 48,-1 1-16,0-3 0,0 0-144,1 0 160,-1 0 81,0 0-81,0 0-16,0 0-144,-2 0 64,0-1-256,-1-2-417,-5 0-671,8 3 1280,-3-4-2561,-7-6-1921,1 1-2177,9 9 6659</inkml:trace>
  <inkml:trace contextRef="#ctx0" brushRef="#br0" timeOffset="150684">8036 8017 4129,'0'0'0,"-2"2"1905,0 1-864,2-3-1041,-2 3 832,-1 0-96,3-3 1,0 0-33,0 0-704,0 0 656,1 0-63,1 0-81,-1 0-64,-1 0-448,1-3 368,0 0 32,1 0-47,-1-1-81,-1 4-272,1-5 224,0-6-80,0 8-96,1-6 32,-2 9-80,4-10 80,-1 1-64,0 0 80,2 0-80,-5 9-16,4-10 0,5 0 80,-6-2-16,0 0-16,-3 12-48,4-11 64,1-1-48,-2 1-16,0 0 32,-3 11-32,4-5 0,-1-5 16,-2 8 32,0-3-32,-1 5-16,1-4-16,0 1-16,1 2 0,-1-1 32,-1 2 0,1 0 0,0 0-48,-1 4 0,0 5-16,0-9 64,0 4-16,0 6 16,0-6 0,0 9-16,0-13 16,0 8-32,-2 4-32,2 1 48,0 1 0,0-14 16,0 16-32,1 1-32,3 0-48,4 0 16,-8-17 96,5 19-96,8-4 64,0-2 80,-1-1-32,-12-12-16,16 11 48,0-2-48,0-6 16,2 7 32,-18-10-48,17 0 16,-1 2 80,-1-2-64,-1 0 32,-14 0-64,12-2 112,1-1-32,-1-7 0,0 1 48,-12 9-128,13-11 64,-1-2-80,-1-1-224,-2-2-384,-9 16 624,4-18-1201,0 1-672,-1 0-896,-19-16-288,16 33 3057,0-18-4018,0 18 4018</inkml:trace>
  <inkml:trace contextRef="#ctx0" brushRef="#br0" timeOffset="106999">3116 8094 4530,'0'0'0,"0"-1"1296,0 0-207,-2 0-177,2 1-912,0-1 688,0 1-223,0 0-145,0 0-64,0 0-256,-2 0 240,2 0 48,0 0 64,0 0 32,0 0-384,0-1 401,0-3-17,0 1-16,1 0-48,-1 3-320,2-3 288,1-2 0,0 1-31,1-6-17,-1 7-32,1-9 16,1 8-48,3-8-32,-8 12-144,4-11 112,0 0-32,4-2 16,-4 0 16,-4 13-112,4-14 80,-1 1 32,0-2-64,2 1 32,-5 14-80,3-15 64,0 1-32,0 2 0,-2 1 0,0 7-32,-1 4 0,0-11 0,0 9 0,0-2-32,0 1 64,0 3-32,0-2 16,0 1 32,0 0-32,0 0-32,0 1 16,0-2 0,0 2-32,0-1 0,0 1 0,0 0 32,0 0-32,0 3-64,0 10 48,0-3-16,0-10 64,0 14-32,1 3-32,1 1 16,1 1 0,-3-19 48,3 20-96,2 0 0,-1-1 32,5 1 16,-9-20 48,3 17 0,1-2-48,7-2 32,-6-1-16,-5-12 32,12 11 0,-1-2-16,1-6 0,0 0 16,-12-3 0,13 3-32,1 0 32,1-3 32,0 0 32,-15 0-64,16-4 96,-2-5-16,-1 4-32,-2-5-400,-11 10 352,9-4-1233,-4-5-1536,-9-14-1089,6 13-1136,-2 10 4994,0 0 0</inkml:trace>
  <inkml:trace contextRef="#ctx0" brushRef="#br0" timeOffset="115563">5326 7857 3137,'0'0'0,"0"0"960,0 0-79,0 2-113,0-2-768,0 0 672,0 0-95,0 2-113,0 0-96,0-2-368,1 3 368,-1-1 0,1-2 33,0 2 31,-1-2-432,1 0 416,1 3-16,-2 0 0,0 1-63,0-4-337,0 9 336,0-6-48,0 8-32,0-1-48,0 2-80,0 1-32,0-1-16,-3 1-80,3-13 0,0 12 64,0 0-16,0 0-80,0-1 32,0-11 0,0 9 32,1 0-32,3-6 112,5 1 32,-9-4-144,4 3 112,4-1 96,-4-2-31,6-1 31,-10 1-208,4-10 224,6 6-32,-6-9-16,6 3-16,-10 10-160,3-11 112,0 0 48,0 1-16,-1-2-32,-2 12-112,1-11 96,-1-4 16,0 2-48,-3 0 48,3 13-112,-8-11 64,6 1-16,-7 6-32,5-6 16,4 10-32,-8-2-32,6 1-48,-2 1 32,1 0-384,3 0 432,-3 8-816,-6 1-689,9 1-1200,-3-7-769,3-3 3474,-2 16-4770,2-16 4770</inkml:trace>
  <inkml:trace contextRef="#ctx0" brushRef="#br0" timeOffset="127973">6145 7912 992,'0'0'0,"-2"-1"672,2 1-672,-3-1 336,-1 0 1,1 1 63,1 0 32,2 0-432,0 0 400,-2 0 16,-1 0-31,1 0 15,2 0-400,-2 0 432,-1 0 32,1 2 0,0-2 1,2 0-465,0 0 480,-3 0 16,3 0 64,0 0-32,0 0-528,0 0 497,0-1-65,0 0-112,0-2-80,0 3-240,1-1 192,1-1-112,-2 2 16,1 0-80,-1 0-16,0 0 32,1 0 16,0 0-32,1 0 0,-2 0-16,3 3 48,0-3 32,2 2-16,5 1 16,-10-3-80,3 2 33,6 2-17,-6-2 48,6 0-48,-9-2-16,4 2 64,5-2 16,0 0 64,0 0 208,-9 0-352,9-3 432,0 0-32,0-2 0,0-4-191,-9 9-209,4-2 128,7-2-16,-8 1-32,7-1-16,-10 4-64,2-3 64,1 1-64,0 1 0,2 0 16,-5 1-16,3 0 32,0 0-32,0 0 32,1 2 0,-4-2-32,3 2-32,0 0 64,0 2-80,2-1 48,-5-3 0,3 3 16,0 0-32,0 1 32,1-1 16,-4-3-32,3 3 16,0-1 0,1-2 0,0 0-16,-4 0 0,9-1 48,-6-2 32,0 0-16,7-1 48,-10 4-112,2-8 16,2 6 0,5-7 32,-6 7-32,-3 2-16,3-3 48,1-2-64,-1 2 32,0 2-32,-3 1 16,2-1 0,1-1 0,-3 1 16,2-1-16,-2 2 0,2 0-48,-1 0 48,0 4-64,0-1 64,-1-3 0,0 3 32,0 7-16,0-8 0,0 7-160,0-9 144,-2 2-336,2 7-273,-2-7-479,-1 7-609,3-9 1697,-2 2-2657,0 0-2753,2-2 5410</inkml:trace>
  <inkml:trace contextRef="#ctx0" brushRef="#br0" timeOffset="156915">8678 7889 2305,'0'0'0,"0"0"0,0-3 1456,0 1-319,0-2-97,0 2-63,0 2-977,0 0 784,0-1-176,0 1-111,0 0-17,0 0-480,0 0 464,0 0 16,0 0-16,1 0-111,-1 0-353,4 0 320,-2-1-16,1 0-48,6 0 32,-9 1-288,2-1 128,7 0-16,-6 0-64,6 0-48,-9 1 0,4 0 64,0 0-32,6 0 16,-7 3 32,-3-3-80,12 3 0,-3 8 32,-1-8 16,2 8-16,-10-11-32,9 3 64,0 8-64,0-11 48,1 9-48,-10-9 0,9 2 32,-1 1-16,1 6 16,-1-9-32,-8 0 0,10 0 16,-1 0 0,1 0 33,-1 0-33,-9 0-16,10-1 48,-6-3 32,8 2-32,-7-1 64,-5 3-112,8-3 80,-5-1 0,0 3-32,-2-1 32,-1 2-80,0-1 80,0 0-16,0 1-48,0 0 16,0 0-32,0 2 0,-2 0 16,2 2-192,0-4 176,-2 3-384,2 7-449,0-8-559,1 1-577,1 0-721,-2-3 2690,2 3-4754,-2-3 4754</inkml:trace>
  <inkml:trace contextRef="#ctx0" brushRef="#br0" timeOffset="116058">5647 8025 2337,'0'0'0,"0"2"784,0 0 112,0 1 65,0-3-961,0 3 912,2-3-111,1 0-81,0 0-96,-3 0-624,4 0 576,-2 0-31,1 0 15,-1 0-64,-2 0-496,4 0 416,-2-3-47,0 1-97,0 0-48,-2 2-224,1-3 192,2 0 48,1 0-48,-1 0 0,-3 3-192,4-9 208,0 7 0,1-6-64,-1 4 16,-4 4-160,9-8 113,-6 5-49,1-8 16,5 2-64,-9 9-16,3-4 48,2-9 0,3 3 32,-8 10-80,2-11 64,-2 11-64,4-9 32,-1 1-16,0 3 16,-2-4 0,-1 9-32,1-4 48,0 1-16,-1 0-32,0 2-16,0 1 16,0 0-16,0 0-32,-2 2-16,0 1 16,2-3 48,-3 12-32,0-9-32,-1 8 96,2 0-32,2-11 0,0 10 0,0 1 16,0 1-64,0-2 32,0-10 16,1 13-64,1 1 48,3 2 0,-1-1 48,-4-15-32,10 17 80,-6 0 96,9 4-16,-4 0 32,-9-21-192,11 21 128,0 2-128,-1 0 32,1-1-48,-11-22 16,9 21 16,0-2 48,-5-1-80,7-1 96,-11-17-80,3 16 64,0 2-16,1-4 112,-3-1-64,-1-13-96,2 12 160,-1-3 48,-1-1-16,0-6 49,0-2-241,-3 3 240,2 1 32,-8-2 16,6-2 0,3 0-288,-12 2 272,2-2-64,-3 0-64,0 0-32,13 0-112,-14 0 0,-3-1 32,1-2-112,0-1 112,16 4-32,-16-8 48,-2 5-32,0-2 80,2-3-48,16 8-48,-15-4 65,2 0-17,1-5 48,1 6-32,11 3-64,-9-8 48,6 4 0,-6-4-96,9 4 0,0 4 48,0-8-513,4 4-719,6-8-1121,1 3-1905,-11 9 4258,13-10-6691,-13 10 6691</inkml:trace>
  <inkml:trace contextRef="#ctx0" brushRef="#br0" timeOffset="161313">10021 7921 6386,'0'0'0,"0"0"1649,0 0-1649,-2 3 1185,-1-1-417,-1 1-208,2 6-192,2-9-368,-3 2 241,0 8-49,0-7-96,1 6-32,2-9-64,0 2 80,0 1 0,0 0-48,0 6 16,0-9-48,1 0 32,0 3 48,2-3 48,0 2 208,-3-2-336,2 0 416,0 0 17,0 0-49,2-2-96,-4 2-288,1-3 256,2-1-16,-1 0 64,-1 1-48,-1 3-256,1-9 240,-1 7-15,0-6-49,0 4-32,0 4-144,0-8 96,-2 4-32,0-4 0,-1 4-16,3 4-48,-2-8 48,-1 5-32,3-6 16,-2 6-64,2 3 32,-2-3 0,2-1-16,-2 2 16,2 1-128,0 1 128,0-1-609,0 1-479,0 3-785,0 9-992,0-12 2865,0 3-3330,0 12-1392,0-15 4722</inkml:trace>
  <inkml:trace contextRef="#ctx0" brushRef="#br0" timeOffset="106454">2857 7964 4081,'0'0'0,"0"0"1457,0 0-144,-2-1-161,2 1-1152,0-1 881,0-1-225,0-1-32,1 0-16,-1 3-608,1-3 609,1-1-1,1 0-112,-1 1-80,-2 3-416,2-3 353,-1 1-97,0 0-48,0 1-16,-1 1-192,0 0 128,0 0-64,0 3-32,0 0 0,0-3-32,0 11 32,0-9 0,-2 9 0,2-2-32,0-9 0,0 3-16,-2 10 32,2-3-16,0-2 0,0-8 0,0 10 0,0-1-16,1-6 0,2 7 32,-3-10-16,3 2-16,0 0 32,1 0 0,-1 1 0,-3-3-16,3 0 64,-1 0 64,1 0 32,-1-2 48,-2 2-208,2-3 240,1 0-48,-1-6-15,1 6-65,-3 3-112,1-9 128,0 5 32,0-5-32,-1 6 32,0 3-160,0-10 96,0 7 32,-2-8-16,-1 2-16,3 9-96,-2-8 160,-1-3-96,0-1 80,-1 0-32,4 12-112,-8-12 80,6 8-48,-1-5 16,-1 8-64,4 1 16,-8 0-48,5 0-272,1 3-496,-1 12-625,3-15 1441,-3 11-2705,-1-1-1249,2 2-1953,2-12 5907</inkml:trace>
  <inkml:trace contextRef="#ctx0" brushRef="#br0" timeOffset="99373">632 8001 5106,'0'0'0,"0"-3"1152,-2-1-159,2 4-993,0-9 832,0 7-127,0-2-161,0 2-144,0 2-400,0-2 208,0 1-80,0 1-80,1 0-48,-1 0 0,2 0-16,1 2 16,0-2 0,0 2 16,-3-2-16,9 4 16,-7-2 16,3 1 32,4-1-32,-9-2-32,4 2 96,0 0-16,6-2 48,-7 3 96,-3-3-224,11 0 241,-7 0 15,9 0 32,-3 0-80,-10 0-208,11-2 176,1 1-32,0-2-32,1 1-16,-13 2-96,12-2 32,0 0 16,-1 1-64,0 0 48,-11 1-32,12-2 0,-2 1 48,0 1-48,-2 0 0,-8 0 0,5 0-32,5 0 64,-5 0-16,4 0-16,-9 0 0,4 0 32,5 0-16,-5 0 32,0 0 48,-4 0-96,4 0 80,1-1 64,-1-1 0,0 0 1,-4 2-145,4-3 128,-1 0 0,-1 1 0,-1 0 32,-1 2-160,1-1 192,-1 0 0,0 0-48,0 0-16,0 1-128,0-1 64,0 0-32,0 0 32,0 1 0,0 0-64,0-2 48,0 1 0,0 1-80,0 0-176,0 0 208,0 0-528,0 0-513,0 0-719,0 3-866,0-3 2626,-3-14-2913,1 14-1457,2 0 4370</inkml:trace>
  <inkml:trace contextRef="#ctx0" brushRef="#br0" timeOffset="109061">3728 7983 1344,'0'0'0,"-9"0"832,7 0-255,-1 0 127,3 0-704,-4 0 752,2 0 65,2 0-1,0 0-31,0 0-785,0 0 704,2 0-64,2 0-128,-1-1-31,-3 1-481,9-2 256,-6 1-32,8-1 32,-2 0-80,-9 2-176,11-1 320,3-1-112,1 1-96,-2 0-16,-13 1-96,16 0 16,-2 0 0,1 0-32,-1 3 32,-14-3-16,14 3-16,-2 0 48,1 1-16,-2-1 0,-11-3-16,12 3 16,-2 0-16,2 1 48,-1-2 32,-11-2-80,11 0 32,-1 0 33,0 0 15,-2 0-48,-8 0-32,5 0 112,5-1-16,-5 0-48,3-2 16,-8 3-64,4-2 80,-1 0-32,0 0 0,0 1-32,-3 1-16,4-1 16,-3 0-16,0 1 0,0 0-16,-1 0 16,1 0-48,0 0 32,0 0 16,0 0 16,-1 0-16,1 0 0,2 0 48,-2 0-64,1 0 48,-2 0-32,2 0 64,-1 0 0,2 0 80,-1 0-32,-2 0-112,2-1 144,0-3-48,-1 2-64,0-1-64,-1 3 32,1-3-144,-1-1-128,0 2-208,0-1-193,0 3 673,0-2-960,0 0-241,-2-2-351,-7 2-353,9 2 1905,-3-3-1745,-7 0-1040,10 3 2785</inkml:trace>
  <inkml:trace contextRef="#ctx0" brushRef="#br0" timeOffset="164806">10928 8100 5218,'0'0'0,"-2"-1"1857,0 0-529,2 1-1328,0-1 1057,0 0-161,0 0-143,1 0-177,-1 1-576,3-1 512,2-1-128,-1-1-64,6 1-15,-10 2-305,3-1 224,8 0-64,-1 0-32,-1 1-64,-9 0-64,9 0 48,2 0-16,0 0 32,0 2-64,1 1-16,-2 0 32,1 0 0,2-1 96,-13-2-112,12 2 112,1 1 0,0 0 64,-2 0 16,-11-3-192,12 2 256,-1 0 32,1-2 17,-1 0-65,-11 0-240,11 0 208,0 0-16,-2-1 0,-5-1 0,-4 2-192,9-4 160,-6 2-48,0 0 16,1-1-16,-4 3-112,3-1 64,0-2 0,1 1-32,-3-1-32,-1 3 0,4-2 0,-1 1 16,0-2-16,2 0 32,-5 3-32,4-3 16,5 1-64,-6-1 48,6 0-64,-9 3 64,4-2-16,-1 0-16,-1 1 16,-2 1-64,0 0 80,0 3-528,-3 0-689,-8 7-1296,0-6-1681,11-4 4194,-13 10-6242,13-10 6242</inkml:trace>
  <inkml:trace contextRef="#ctx0" brushRef="#br0" timeOffset="99715">661 8169 7331,'0'0'0,"2"-2"1553,-2 2-1553,4-3 1152,6-2-352,-7 2-191,1 1-209,-4 2-400,3-1 192,0 1-128,1 0-48,-1 2-16,-3-2 0,8 2-16,-4 1 16,0 1 32,-4-4-32,12 3 0,-12-3 0,9 3 80,0-1 0,2 0 16,1 0 96,-12-2-192,11 3 144,0-1 0,-1 0-32,0 0 17,-10-2-129,10 2 112,0 0 16,-2-2 16,1 3-16,-9-3-128,9 0 144,-1 0 16,-3 0-16,6 0 48,-11 0-192,5-2 176,7 0 16,-4-2-96,1-5 16,-9 9-112,10-3 64,-6-5 32,8 4 32,-3 0-96,-9 4-32,3-5 145,6 2-65,-8 2-64,-1 1-48,0 0 32,0 3-545,0 8-1280,-3-7-1984,-8 10-2754,11-14 6563</inkml:trace>
  <inkml:trace contextRef="#ctx0" brushRef="#br0" timeOffset="-209604.73">5309 8378 1856,'0'0'0,"0"0"0,-2-2 497,-1-1-257,1 0-48,-2 0 96,4 3-288,0-2 320,-2 1 80,2-1 32,0-1 49,0 3-481,0-1 544,0-2-16,0 1-80,0-1-111,0 3-337,0-1 176,0 0-80,0 1-48,0 0-64,0 0 16,1 0 16,-1 0-32,0 0-16,0 2 16,0-2 16,0 2-32,1 0 16,1 7 0,-1-7 32,-1-2-16,3 11 16,0-3 0,6 1 16,-6 0 16,-3-9-48,10 10 64,-2-2 32,3 2 64,0 0-32,-11-10-128,11 8 224,1 2-16,0-1 16,0 0 0,-12-9-224,11 3 192,1 10-32,-2-10-48,-1 9-15,-9-12-97,4 3 64,6 10 0,-6-3-48,6-1-16,-10-9 0,3 13 16,6-2 0,-6 3 16,1-1 48,-4-13-80,9 15 48,-7 2 32,3-2-32,3 0 0,-8-15-48,2 14 48,3-1-16,4-2-16,-6 0 0,-3-11-16,4 9 80,5-6-48,-7 9 0,1-9 48,-3-3-80,4 3 80,0 6 16,-1-9 48,-2 3-16,-1-3-128,1 3 192,0-1 32,-1-2 32,0 0 1,0 0-257,0 0 176,-2 0 16,-1 0-64,1-1-48,2 1-80,-4-1 96,2-1-16,0-1 0,0 0 16,2 3-96,-2-3-32,0-1-96,2 1-368,0 0-705,0 3 1201,0-4-1873,1 2-384,-1-2 320,1 1-1296,-1 3 3233,0 0 0</inkml:trace>
  <inkml:trace contextRef="#ctx0" brushRef="#br0" timeOffset="196336">7442 8638 1504,'0'0'0,"0"-1"208,0 1-208,0-1 272,0 0 1,0 0 15,0-1 0,0 2-48,1-1 32,0 0 0,0 0 16,-1 1-288,3-1 320,0 0-15,1-1-17,-1-2-16,-3 4-272,4-4 256,5 0-32,-6 0-48,7-5-48,-10 9-128,4-3 80,8-2-16,-2-4-32,-2 6 16,-8 3-48,11-10 16,-1 1 32,1 6-16,0-7 0,-11 10-32,11-4 80,-1-5-48,1 7 16,-1-1-16,-10 3-32,4-2-16,5 2 16,-6 0 0,-3 0 0,5 4-48,-5-4 48,8 9-32,-5-5 0,2 8 0,-1-4 48,-4-8-16,9 9-16,-6 0 48,1-6-48,6 9 32,-10-12-16,4 3 0,8 7 0,-2-8 48,-1 1-32,-9-3-16,8 4 48,1-3-64,0 2 32,-5-1 32,-4-2-48,10 2 0,-7-2 64,1 2-15,-4-2-49,4 2 48,-4-2-48,2 0 64,-1 3 16,-1-3 0,0 2-32,0-2-48,0 2 112,-3 0-80,-1 1 32,1 1-16,3-4-48,-10 9 0,8-5 0,-1 6 0,-7-1 0,10-9 0,-2 10-16,0-1 16,0-6-16,2 6 16,0-9 0,0 0 16,0 3 0,2-3 0,2 0 16,-4 0-32,10 0 48,-7-4 16,8 0-16,-7-5-16,-4 9-32,10-4 32,-5-5-48,3 4 64,-5-6-32,-3 11-16,9-3 16,-7-8 32,1 8 0,2-7 16,-5 10-64,4-4 128,5-6 16,-6 1 48,7 0-48,-10 9-144,11-9 144,1-3-64,2-1-32,4 0 0,-18 13-48,21-17 64,2 0 0,6 1 1,3 0 63,-32 16-128,34-14 16,-1 0 16,1 3 0,-3 1-16,-31 10-16,29-3 80,-2 1 48,-4 2-80,-3 0 32,-20 0-80,16 2 48,-3 9-48,-2-8 80,-7 9-64,-4-12-16,11 9 16,-8-1 16,2 1-16,-2-6 0,-3-3-16,3 11 48,-1-9 96,-1 7 32,-1-7 32,0-2-208,0 2 240,0 0-64,0-2 0,0 0 49,0 0-225,-2 0 208,2-1-48,-2 0-304,2-2-945,0 3 1089,0-5-2593,-2-4-2738,2 9 5331</inkml:trace>
  <inkml:trace contextRef="#ctx0" brushRef="#br0" timeOffset="176455">2472 8564 1728,'0'0'0,"0"-1"96,0-2-16,0 0-48,0 3-32,1-4 128,0 3 1,0 0-1,0 0-48,-1 1-80,1-1 96,1 1 16,-1 0 64,1 0 176,-2 0-352,2 0 448,1 0 112,0 2 49,1-2-161,-4 0-448,4 0 400,-1 0-48,1 2-80,0-2 16,-4 0-288,3 3 257,-1-3 31,0 2 16,1-2-48,-3 0-256,1 2 288,1 0-64,-1 0 32,1-2 0,-2 0-256,1 2 257,1 2-49,-1-2 48,-1-2-256,1 3 240,-1-3-240,2 3 192,-1 0 0,0 6-80,1-7-80,-2-2-32,3 9 32,1-6 16,4 7-32,-5-7 32,-3-3-48,10 10-16,-6-1 16,6-1 16,-5 1-16,-5-9 0,11 9 16,-2-1 0,0 1 32,1-6-16,-10-3-32,8 12 32,2-9 0,-2 8 0,1-9-16,-9-2-16,9 4 0,1 4 32,-6-8 64,7 3-16,-11-3-80,3 4 112,7-1 17,-7 0 31,9 1-16,-12-4-144,9 3 192,0 0-80,2-1 16,0-2-32,-11 0-96,12 2 80,0 0 0,1 1-48,-1-1-16,-12-2-16,12 2 48,-2 0-16,0 1 16,0-2-16,-10-1-32,9 3 16,-5-1 16,7 0-16,-8 0 0,-3-2-16,9 2 32,-6 1-32,0-1 48,1 1 16,-4-3-64,3 2 16,-2 1 48,0 1-32,0 4 32,-1-8-64,0 3 96,0 0-64,0 8 48,0-8-16,0-3-64,0 12 48,0-1-48,0-2 32,0 1-32,0-10 0,0 9 0,1-1 48,0-4-32,2 7-32,-3-11 16,4 4 0,-1 6 32,0-7-48,1 0 16,-4-3 0,5 3 16,-1-1 0,0-2 32,1 0 81,-5 0-129,3 0 96,0 0-16,1-1 48,-1-1 32,-3 2-160,1-3 160,0 0 80,-1-1-80,0 1-16,0 3-144,0-9 192,0 6-64,-2 0 64,-1-7-16,3 10-176,-4-3 176,1-5 17,-5 4-49,5-6-64,3 10-80,-2-8 112,0-1-112,2-1 64,0 1-16,0 9-48,0-10 0,1 0 48,1 1-64,2 1-16,-4 8 32,9-9-48,-6-1 32,7 0 16,-6 2 0,-4 8 0,12-9 0,-3 0-16,-5 5 16,-4 4 0,12-12-32,-12 12 32,9-4 32,0-7-16,-5 1-16,7 2 48,-11 8-48,4-10 0,7 1-48,-7 0 32,5-1-32,-9 10 48,3-9 0,1-2 48,1 3-48,-1-2 64,-4 10-64,3-9 48,1 5-48,-1-7 16,0 8-32,-3 3 16,1-9-32,1 6 16,2 0 32,-2-2-32,-2 5 16,3-4 16,0 1-64,2 1 48,-1 0-64,-4 2 64,4 0-16,1-1 32,3 1-80,-4 0 48,-4 0 16,4 0-96,6 0 96,-7 0 0,1 0 0,-4 0 0,9 0-16,-6 0 16,6 0 64,-6 0 0,-3 0-64,10 0 112,-7 0-48,7-4-32,-6 1-32,-4 3 0,10-4 32,-7-1 32,7 2-64,-7-2 0,-3 5 0,4-4 32,6-4-64,-7 4 64,2-5 16,-5 9-48,8-5 16,-4-5-16,0 7 48,0-5-96,-4 8 48,5-3 0,-2 1-16,-2 1-16,-1 1 32,0 0-64,-3 2-96,-7 8-513,7-6-831,3-4 1504,-11 13-2577,8-3-897,-9 0-2161,12-10 5635</inkml:trace>
  <inkml:trace contextRef="#ctx0" brushRef="#br0" timeOffset="-208737.73">5641 8941 2497,'0'0'0,"-2"0"592,2 0-592,-3 0 448,0 0 64,1 0 49,2 0-1,0 0-560,0 2 544,0-2-64,0 0-31,0 0-81,0 0-368,0 0 256,0 0-16,0 3-96,0-1-16,0-2-128,0 2 144,0 1-32,0 0 0,-2 6 0,2-9-112,0 2 144,-2 1-32,2 7 16,-3-7-15,3-3-113,0 9 96,0-7 0,0 8 0,0-8 0,0-2-96,1 3 176,1 7 16,0-8 0,1 7 16,-3-9-208,3 2 192,1 7 48,-1-7-48,1 6 16,-4-8-208,9 3 193,-6 0-1,1 0-16,5 6 32,-9-9-208,3 0 192,2 2 0,3 1-16,-6-1-16,-2-2-160,5 3 96,3-1 0,-6-2-16,3 0 16,-5 0-96,4 0 80,5 0 48,-6 0-48,0 0 32,-3 0-112,9-1 193,-6-3-81,6 1 16,-6-1-48,-3 4-80,9-9 112,-5 7-16,6-6-16,-7 4 32,-3 4-112,10-4 80,-7-6-16,1 8 0,4-1-16,-8 3-48,2-5 0,1 1 64,1 0-48,-1 0 48,-3 4-64,2-3 64,-1 0 16,0-1 32,1 0-32,-2 4-80,0-8 112,0 7-32,0-3-32,0 1 32,0 3-80,0-9 64,-3 6-32,0-1 32,0-5 0,3 9-64,-4-3 80,-5-7 17,6 6-65,-10-7 48,13 11-80,-8-9 0,-1 1 32,-2-2 16,3 0 16,8 10-64,-9-11 48,-1 0-48,2 2 0,-1-1 0,9 10 0,-9-9 16,1 6-32,5 0-32,-9 2-16,12 1 64,-10 0-112,1 3 48,-3 10 16,0-2-129,12-11 177,-14 12-272,-2 3-384,-2-1-432,-1 1-705,19-15 1793,-18 15-2898,-10-15 97,11 15-1649,17-15 4450</inkml:trace>
  <inkml:trace contextRef="#ctx0" brushRef="#br0" timeOffset="192969">4588 9299 5858,'0'0'0,"-3"0"2177,-1 0-912,1 0-289,3 0-976,-3 0 897,1-2-17,2 1-208,0 1-223,0 0-449,-2-1 272,2 0-128,-2 0-32,2 0-48,0 1-64,0 0 32,0-1 32,0 1 0,0-1 16,0 1-80,0-1 128,0-1-32,0-1 16,1 0 0,-1 3-112,2-3 128,1-1 48,0-6-80,0 6 48,-3 4-144,5-8 96,3 4 48,-5-6 1,1 1-17,-4 9-128,4-9 144,1 1-80,-1-2 16,0 1-32,-4 9-48,5-8 64,-2-2-64,1 0 32,0 6-16,-4 4-16,2-11-48,0 8 112,0 0-64,-1-2 0,-1 5 0,1-2 0,0 1 0,-1 0 48,0 0-48,0 1 0,0-1 0,0 1-16,0 0-16,0 0 64,0 0-32,0 0 16,1 0 16,0 0-32,-1 0-32,0 0 32,2 0-16,-2 2 16,1 0 16,0 1-64,-1-3 48,1 4-32,1 6-16,1-6 32,0 10-16,-3-14 32,9 12 64,-6 1 0,6 1 16,-6 1-48,-3-15-32,9 15 80,-6 1 48,1 1-64,6-1 128,-10-16-192,2 16 112,3 0-64,-1 2 64,0-2-96,-4-16-16,4 15 80,-2-1 0,-1-3 16,0-3 16,-1-8-112,1 4 96,-1 4 16,0-5-64,0-1 81,0-2-129,0 2 96,-2-2 16,2 0-16,-2 0-48,2 0-48,-4 0 64,1 2-208,0-2-689,0 2-1552,3-2 2385,-12 0-4770,10-1-2401,2 1 7171</inkml:trace>
  <inkml:trace contextRef="#ctx0" brushRef="#br0" timeOffset="205765">9367 9184 1824,'0'0'0,"3"-4"352,0-4 129,6 7 143,-9 1-624,4-4 768,-4 3 33,1 1-65,1 0-64,-2 0-672,0 0 561,0 0-113,0 3-80,0 0-16,0-3-352,0 3 304,0 0-80,0 7 17,0-8 15,0-2-256,1 10 256,2-7 48,0 8 32,0-8-96,-3-3-240,9 10 272,-7-7-48,7 0-48,-5 6 49,-4-9-225,10 2 192,-6 0 0,6 1-16,-6-3 48,-4 0-224,10 0 240,-6 0 0,5 0 48,-7-3 0,-2 3-288,4-2 257,-2 0-33,0-2-48,-1-1 0,-1 5-176,1-9 192,-1 5-96,0-4 32,-3 5-80,3 3-48,-3-5 16,-6-4 64,7 7-80,-8-1 0,10 3 0,-3-10 0,-7 7 32,7-7 0,0 7 0,3 3-32,-9-11 0,9 7-208,-2-6-448,2 8-721,0 2 1377,0-2-2833,0 0-433,0 2-1424,0 0 4690</inkml:trace>
  <inkml:trace contextRef="#ctx0" brushRef="#br0" timeOffset="191156">3797 9169 3281,'0'0'0,"-3"0"736,3 0-736,-2 2 801,0 0 159,0 0 177,2 0-1,0-2-1136,0 0 977,0 2-225,0-2-192,1 0-128,-1 0-432,2 2 369,0 1-129,2-1-80,-1 0-96,-3-2-64,3 3 0,0 1 64,0-1-32,1 5 0,-4-8-32,3 3 0,1 0 16,1 0-16,-2 0 16,-3-3-16,3 2 32,0 2 32,0-1-32,0 0 32,-3-3-64,2 3 32,-1-3 32,1 0 16,-1 0 0,-1 0-80,3 0 96,-1-2 48,-1 1-32,1 0 0,-2 1-112,3-3 192,0 0-64,1-1 17,0 1-17,-4 3-128,9-4 128,-6 0-48,0-1 0,6 1-16,-9 4-64,2-4 32,1 0 0,0 0 16,0 1 48,-3 3-96,1-4 32,0 1 80,0 1-32,-1 1-16,0 1-64,0-2 112,-2 0-64,-2-1 0,-5 2 0,9 1-48,-4-1 16,-6 0-32,1 1-16,0 0-64,9 0 96,-8 0-416,4 2-593,-9 2-1248,4-2-992,0 1-2226,9-3 5475</inkml:trace>
  <inkml:trace contextRef="#ctx0" brushRef="#br0" timeOffset="204889">8901 9305 1408,'0'0'0,"0"0"160,0 2-32,0 0 48,0-2-176,0 3 208,2-1 49,2 0 15,0 1 16,-4-3-288,5 2 288,-2 0 0,1 0 16,0 1 16,-4-3-320,5 0 337,3 2 15,-6 0-48,2-2-16,-4 0-288,4 0 272,0 0-32,1 0 16,-1 0 0,-4 0-256,4 0 209,0 0 15,0 0-64,5 0-16,-9 0-144,2 0 160,7 0-16,-6-1 0,5 0-32,-8 1-112,4-1 80,-1 1 0,1-1-32,5 0 32,-9 1-80,3-2 64,0 1 0,2 0 32,-2 0-16,-3 1-80,3-1 112,0-2-16,1 1 32,-1-2 17,-3 4-145,3-3 128,-1 0 16,1-6-32,1 8 16,-4 1-128,3-4 96,0 0 0,1-5-64,-1 6 32,-3 3-64,3-10 48,0 7 48,-1-6-16,0 6-64,-2 3-16,1-9 80,0 6-48,-1-6 16,0 6 48,0 3-96,0-10 48,-2 7-16,-7-1 48,7-1-48,2 5-32,-10-8 48,7 6 16,-8 0-80,1 1-48,10 1 64,-9 0-16,-1 0-48,-2 3 64,0 5-80,12-8 80,-11 2-96,0 9 0,2-2 16,-1-6 0,1 10 0,9-13 80,-3 9-144,-8-1 0,8 3 32,0-1 0,3-10 112,-10 11-96,8-2 16,0 1 48,-1-1-16,3-9 48,-2 9-48,2 0 16,0 0 16,0 0-16,0-9 32,0 8-32,1-4 32,1 8-32,2-9 15,-4-3 17,3 10-32,0-8-16,6 1-16,-6 0 16,-3-3 48,12 2-64,-3-2 32,0 0 32,1 0 16,-10 0-16,11 0 32,1-2-16,-1-1-16,-1 0-32,-10 3 32,10-4 0,-5-4 16,4 5 16,-5-5 0,-4 8-32,3-2 32,1-3-16,5-4-32,-8 5 32,-1 4-16,1-3 16,0-7 16,0 7 48,0-6 1,-1 9-81,0-3 160,0 0 0,0 0 16,0-1-64,0 4-112,-2-2 80,0 1-48,2 1-16,-2 0 0,2 0-16,-2 0 0,-1 3-16,3 6 16,0-9 0,0 2 0,-2 2 0,2 6 0,0-6-16,0-4 16,0 13-32,-2-4 32,2 2 0,-2 1 0,2-12 0,0 12 0,-2 1 0,0 0-16,-1 0 16,3-13 0,-2 14-16,0-1 0,0 0-16,0-1 64,2-12-32,-2 10 16,2-7 0,-3 10 0,3-10 64,0-3-80,0 9 96,0-7 0,0 0 48,0-2-64,0 0-80,2 2 80,-1 1-16,0-3 16,0 0-32,-1 0-48,1 0 96,0 0-80,2 0-192,0-1-416,-3 1 592,4-2-1441,-1-1-640,0 0 48,-2-8 497,-1 11 1536,5-2-2177,-5 2 2177</inkml:trace>
  <inkml:trace contextRef="#ctx0" brushRef="#br0" timeOffset="190669">3664 9309 4610,'0'0'0,"0"0"1120,0 0-1120,-2 0 865,2 0 47,-2 3 80,2-3 1,0 0-993,0-2 880,1 1-255,0 0-193,-1 0-192,0 1-240,0 0 128,0 0-48,0 0-32,0 0-32,0 0-16,0 2 16,0 1 0,0 1-16,0 4 48,0-8-48,0 4 0,-2 5 48,2 1 0,0-7-32,0-3-16,0 13 32,0-3 0,1-1-32,0 1 16,-1-10-16,4 8 16,-1 1 0,5-6 48,-4 8 16,-4-11-80,4 3 80,6 7-32,-7-7 16,6 7 0,-9-10-64,3 2 64,7 1-16,-7 6 32,7-7-16,-10-2-64,3 2 64,7 1 48,-6-1 1,7-2 47,-11 0-160,3 0 208,8-1 16,-7-3 48,6 1-64,-10 3-208,3-10 192,7 7-64,-7-1-48,7-5 16,-10 9-96,3-3 64,6-6-48,-6 6 48,1-7-32,-4 10-32,9-3 16,-7 0 0,2-1 16,0 0 32,-4 4-64,3-3 64,0 0 16,-1-1 33,-1 1-33,-1 3-80,2-3 112,-1 1 0,-1-1-48,0-1 48,0 4-112,0-4 112,-3 0-16,0-1-16,0 1 0,3 4-80,-10-4 80,8-6 0,-6 5-16,4-5-16,4 10-48,-10-5 32,7-6 0,-9 1 16,9-2-32,3 12-16,-13-12 0,4 1 32,0 0-32,-2 0 32,0 2 0,11 9-32,-11-10 0,1 0 0,0 7-48,-1 0-128,11 3 176,-11-4-384,0 3-304,0 1-369,11 0 1057,-10 0-1489,0 3-335,1 0-129,6 7 192,-9-1 352,12-9 1409,-2 11-1152,-7 2 223,7 0 129,-1 3-1601,3-16 2401,0 0 0</inkml:trace>
  <inkml:trace contextRef="#ctx0" brushRef="#br0" timeOffset="191940">4147 9224 3073,'0'0'0,"0"0"0,0-1 720,0-1 113,1 1 63,0 1 32,-1 0-928,2-1 977,-1 1-1,1-1-31,1 1-65,-3 0-880,3 0 737,0-1-97,6 0-80,-6 0-80,-3 1-480,10-2 416,-7 1-79,7 0-49,-6 0-32,-4 1-256,8-1 176,-5 1-32,6 0-32,-4-1-32,-5 1-80,9 0 80,-5-2-16,7 2-32,-6 0-32,-5 0 0,11 0-32,-7 0 64,8 0-32,-4 0 16,-8 0-16,5 3 48,5-3-32,-7 2-16,7 0 0,-10-2 0,3 2-16,0 0-16,6-2 32,-8 2 48,-1-2-48,3 0 16,0 0 80,0 0-16,1 0-48,-4 0-32,3 0 64,0 0-32,-1 0-32,2-1 64,-4 1-64,1-1 48,1 0 0,-1-1 0,0 1 17,-1 1-65,0-1 16,0 0-16,0 1 48,0 0-80,0 0 32,0 0-65,0 0-79,0 2-160,0 0-192,0-2 496,-2 2-640,2 0-337,0 0-351,0 1-609,0-3 1937,0 2-2513,-2 0 352,2 0-1633,0-2 3794</inkml:trace>
  <inkml:trace contextRef="#ctx0" brushRef="#br0" timeOffset="188820">2893 9515 3937,'0'0'0,"0"0"0,0-1 721,0-2-49,1-1 16,-1 1 65,0 3-753,2-9 704,1 7-64,-2-2-128,1 0-63,-2 4-449,1-5 432,0 2-80,0-6 0,0 7-32,-1 2-320,0-4 304,0-6 1,1 7-1,-1-6-48,0 9-256,2-3 224,-1-8-32,0 3-48,0-2-16,-1 10-128,1-10 96,1-1-16,1-1-64,1 0 0,-4 12-16,10-13 0,-7 1 0,8-1 32,-7 0 0,-4 13-32,9-12 16,-5 1 16,0 0-16,0 0-32,-4 11 16,4-9 16,0 5-16,-2-6 0,-1 8 32,-1 2-32,0-3 48,0 2-16,0 0 32,0 0-64,0 1 0,-2 0-64,-1 0 64,1 2-48,-1 0 16,3-2 32,-2 9 0,0-6-32,2 10 16,-2-2-32,2-11 48,0 12 0,0 0-16,0 4 16,1-1 16,-1-15-16,1 14-16,1 2 32,2-2-16,-1 2 0,-3-16 0,3 13 0,1-1 0,1-1 16,-2-1-16,-3-10 0,4 10 0,-1 0 32,1-7-32,-2 9 0,-2-12 0,1 3 0,0 9 0,0-9 16,-1 7 48,0-10-64,0 2 32,0 1 32,-2 0-48,0 1 0,2-4-16,-3 3 48,1 0-16,0-1 0,0 1-112,2-3 80,0 2-288,-2-2-400,2 2-497,0-2-735,0 0 1920,0 0-2530,0 2-2176,0-2 4706</inkml:trace>
  <inkml:trace contextRef="#ctx0" brushRef="#br0" timeOffset="207358">10363 9324 4994,'0'0'0,"-2"0"1264,2 0-1264,-2 0 913,2 0-225,-2 0-128,2 0-79,0 0-481,0 0 400,0 3-64,0-1-32,-2 1-48,2-3-256,0 9 192,0-6-16,-3 8 0,3-2-32,0-9-144,0 11 145,0 0-33,3 0-16,-1 0 32,-2-11-128,4 12 80,5-1 16,-6-2 16,7 0 16,-10-9-128,4 3 160,9 6 32,-1-7 96,2-2 16,-14 0-304,14 2 401,1-2-17,1-1 0,-2-2-32,-14 3-352,15-4 320,0-6 0,1 6 48,-1-5 1,-15 9-369,15-9 336,1 0-16,-2 0-32,0 4-80,-14 5-208,14-11 208,-1 6-64,-3-6-64,-1 7 16,-9 4-96,5-11 112,4 3-15,-6-1 47,-1 6-32,-2 3-112,0-11 128,0 7 16,-11-6-96,1 7 48,10 3-96,-12-10 16,-4 7 32,-1-8-16,-2 2-64,19 9 32,-19-9 32,-1 5-64,-1-7 32,-4 8 48,25 3-48,-27-9-16,-1 6-32,-1 0-192,0 2-337,29 1 577,-26 0-1088,2 0-849,1 10-1969,1 1-3297,22-11 7203,0 0 0</inkml:trace>
  <inkml:trace contextRef="#ctx0" brushRef="#br0" timeOffset="188070">2502 9446 2193,'0'0'0,"0"0"0,-2-1 272,2-3-16,0-4 80,0 7 80,0 1-416,0-3 480,0 1 1,0 0-1,0 0 16,0 2-496,0-2 448,0 1-32,0 0-31,0 0-17,1-1-16,-1 2-352,0 0 368,0-2 0,0 1-16,1 0-31,-1 1-321,0-1 336,0-1-48,2 0 32,-2-1-16,0 3-304,1-2 256,-1-1 0,2-1-32,-1 0-47,-1 4-177,1-10 192,1 7-48,0-6 0,1 4-16,-3 5-128,4-8 96,-2 5 32,0-7-32,0 5-16,-2 5-80,2-9 96,0 5-32,0-5-32,-1 5 16,-1 4-48,1-8 0,1 4 32,-1-4-16,0 5 0,-1 3-16,1-10 32,0 8 0,-1-1-16,1-2 16,-1 5-32,0-4 16,0-1 0,2-3 0,-2 6-32,0 2 16,0-4 0,1 1-32,0 2 0,0 0 32,-1 1 0,1-1-48,0 1 0,0 0 0,1 3 0,-2-3 48,2 3-32,1 8-16,0-8 48,0 9 0,-3-12 0,3 4 0,0 9 0,-2-3-16,2 0 32,-3-10-16,1 11-16,1 0 64,-1 0-80,0 1 64,-1-12-32,1 12 16,0-2-16,0 2 48,-1-2 0,0-10-48,0 11 32,0-1 16,0-2-32,0 1 16,0-9-32,-2 9 48,2-6 16,-2 10-48,2-10 0,0-3-16,0 9-16,0-6 16,0 0 0,0 0 0,0-3 0,0 9 32,0-9-16,0 0 16,1 2-32,-1-2 0,0 2-48,1-2-64,0 0-288,0 0-400,-1 0 800,0 3-1249,1-3-448,-1 0-336,0 0 289,0 0 1744,0 0-3490,0 0 3490</inkml:trace>
  <inkml:trace contextRef="#ctx0" brushRef="#br0" timeOffset="200562">7958 9476 1264,'0'0'0,"0"0"384,1-1-64,-1-2 81,0 3-401,1-4 496,0 1 80,1 0 16,-2 0 1,0 3-593,2-5 592,-1 2-32,0-6-48,1 7-47,-2 2-465,2-3 384,0-6-48,1 7-64,1-1 16,-4 3-288,3-9 224,0 8-16,-1-2-32,2-1-31,-4 4-145,3-5 144,0-3 0,0 6 48,1-8-64,-4 10-128,3-3 160,0-9-32,1 7-64,0-7 0,-4 12-64,3-8 80,0-1-16,-1-1 32,2 2-16,-4 8-80,2-9 64,1 4 0,-2-5-16,1 5 0,-2 5-48,1-10 16,1 6 0,-1-4-32,0 5 32,-1 3-16,1-3-96,0 1 16,0 0-16,0 0 0,-1 2 96,2-1 0,-1 1 0,0 0-64,1 0 48,-2 0 16,1 2-32,2 1-16,-2 7 64,1-7-32,-2-3 16,2 11-32,-1-1 32,2 0-16,-1 0 16,-2-10 0,2 12 16,0 1-16,0 0 32,0 0-32,-2-13 0,2 12 0,1-1 0,-1-2 0,-1 0 16,-1-9-16,1 9 0,0 0-16,1-1 16,-1 1 0,-1-9 0,1 9 0,0-6 16,-1 9-16,0-9 32,0-3-32,0 10 16,0-8 0,0 6 0,0-5-16,0-3 0,0 3 16,-2 0-16,2 0-256,1 0-608,-1-3 864,1 2-1713,3-2-528,-2-1 384,1-3-768,-3 4 2625,0 0 0</inkml:trace>
  <inkml:trace contextRef="#ctx0" brushRef="#br0" timeOffset="189923">3245 9289 1504,'0'0'0,"0"-4"785,0 4-785,0-4 304,0-5 64,0 6 96,0 0 96,0 3-560,-2-2 625,0 0 47,0-1-32,-1 2-16,3 1-624,-4-1 577,1 0-49,-5 0-16,5 0-80,3 1-432,-3 0 417,-6-1-81,7 1-16,-1-1-96,3 1-224,-3 0 192,-1 0 16,1 0-64,0 0-80,3 0-64,-2 2 32,-1 0-32,0 1-32,1 1 64,2-4-32,-2 8 48,2-5 0,-2 0-16,0 5 48,2-8-80,0 3-32,0 6 80,-3-6-32,3 7-16,0-10 0,-2 4 48,2 6 0,0-6-32,0 9 16,0-13-32,0 3 17,0 9-1,0-2 32,0-7 0,0-3-48,1 14 64,3-5 96,0-1 0,6-5 48,-10-3-208,3 11 224,6-9-112,-6 8-16,7-8 0,-10-2-96,4 4 64,6 4 0,-7-6-16,7 1 0,-10-3-48,3 2 32,1 0 48,1 0-16,-1-2 0,-4 0-64,4 2 96,0-2 0,-1 0 32,0 0 0,-3 0-128,4-3 145,0 0-17,-1-1 0,0-4-48,-3 8-80,3-1 80,-1-4 0,1-3-32,-1 5 16,-2 3-64,2-11 32,0 7 0,0 0 0,0-4-32,-2 8 0,0-2 0,2-1 0,-1 0 0,0 1-16,-1 2 16,2-3-16,-1 3-32,0 0 48,0 0-48,-1 0 48,1 0-16,1 3-32,1 0 16,-1 6 48,-2-9-16,2 0 0,1 8 16,0-6-32,1 2 16,-4-4 0,3 9 0,1-7 0,1 6 0,-1-6 16,-4-2-16,9 4 0,-6 4 0,1-8 48,6 3-48,-10-3 0,3 4 0,7-1 0,-7 0 0,6-1 0,-9-2 0,3 3 16,2-3 16,-1 2-32,-1-2 16,-3 0-16,3 2 16,0-2 16,1 0 16,-2 0-16,-2 0-32,2 0 16,0 0 32,-1 0-48,1 0 64,-2 0-64,1-1 64,1-1 0,-1 0 16,1-2-16,-2 4-64,1-4 64,1-6 0,0 7 0,-2 3-64,2-10 64,1 6-32,-2-8 0,1 3-16,-1 0 32,-1 9-48,0-11 64,0-1-64,0 2 64,-2-2-48,2 12-16,-3-11 0,-7 0 0,6 2-80,-7 0-48,11 9 128,-10-4-176,0-5 32,-1 6-32,1 2 16,10 1 160,-11-2-112,0 1-32,1 1-16,1 0-16,9 0 176,-8 0-160,-1 2-16,6 0 47,-8 1-15,11-3 144,-2 9-176,-7-7 32,7 1 16,-1-1 0,3-2 128,-4 4-64,1 4-16,0-6-48,1 8 80,2-10 48,-2 2-96,0 8 32,2-7 32,0 6-48,0-9 80,0 2-32,0 1-16,0 6 0,3-9 0,-3 0 48,3 2-16,8 0 32,-8-2 48,9 2 32,-12-2-96,9 0 128,0 0-16,1 0 48,0 0-80,-10 0-80,11-2 80,-1 1 0,-2 0-48,2 0 16,-10 1-48,10-2 32,-2 0-16,1 0 16,0 1 0,-9 1-32,4-4 32,7 3 0,-7-2-16,6 0 0,-10 3-16,3-2 16,7-3 32,-6 2-32,7-1 32,-11 4-48,10-5 16,-1 1-16,1-5 32,-1 6-32,-9 3 0,9-8 32,-5 6-64,7 0 64,-8 0-16,-3 2-16,8-1-48,-4 0 48,0 1-32,0 2 16,-4-2 16,3 9-32,0-6-16,-2 11 16,0-4-16,-1-10 48,1 11-32,0-1 32,1 2 0,-1-1 0,-1-11 0,2 12-16,-1-1 16,0 0-16,-1-2 0,0-9 16,0 11-64,0-1-32,-4 1-80,1 1-160,3-12 336,-8 10-560,6-1-241,-7 0-95,6-7-129,3-2 1025,-8 2-1152,6 0-241,0 1-31,-2-3 191,4 0 1233,-2 0-2689,2 0 2689</inkml:trace>
  <inkml:trace contextRef="#ctx0" brushRef="#br0" timeOffset="198900">7424 9476 1744,'0'0'0,"0"0"705,0-1 79,0-1 80,0 2-864,0-3 913,0-1-113,0 2-160,0-1-207,0 3-433,1-3 336,1-1-16,1 1-16,0-1 16,-3 4-320,2-4 320,1 0-47,1 0-33,-1-6-32,-3 10-208,3-3 160,6-7 0,-7 7 0,1-7-32,-3 10-128,4-3 112,1-6 0,-1 5-32,1-7 0,-5 11-80,3-3 64,0-6 16,0 6-32,-1-7 0,-2 10-48,3-3 48,-1-7-16,0 7 0,0-7 48,-2 10-80,1-4 32,0-7 16,0 2 16,-1 5-48,0 4-16,0-10 80,1 7-64,0-1 0,0-5 49,-1 9-65,0-2 80,2-1 48,-1 0-16,0 2-16,-1 1-96,1-1 64,0 1-48,0 0 0,0 0-32,-1 0 16,1 2-16,0 2 0,1 5-16,0-5 64,-2-4-32,2 12 0,-1-4 16,1 3-32,0-1 32,-2-10-16,2 12 0,2 0 0,-2 1 0,1 0 16,-3-13-16,3 13 16,0 0-16,1 1-16,-1-1 16,-3-13 0,3 13-16,0 1 32,1-4 16,-1-1 16,-3-9-48,2 9 32,-1-7 0,0 9 32,-1-9 16,0-2-80,0 3 48,0 6 80,0-9-80,0 3 16,0-3-64,0 2 80,0 2-32,0-2 0,0 0 0,0-2-48,0 2 32,0-2-64,0 2 80,0-2-48,0 4-16,1-1 48,0-1-48,2 1 32,-3-3-16,1 2 64,1 2-64,-1-1-128,0-1-496,-1-2 624,2 2-1617,-1-2-1344,-4-4 159,1 2-831,2 2 3633,0 0 0</inkml:trace>
  <inkml:trace contextRef="#ctx0" brushRef="#br0" timeOffset="201788">8412 9322 1840,'0'0'0,"-10"0"336,10 0-336,-3-1 305,-8 0-17,8 0-16,0-2-48,3 3-224,-4-4 160,1 1-32,0-1-48,1-1 80,2 5-160,-3-3 176,1 0 48,0 1 49,2 0 15,0 2-288,0-2 256,0-1-32,0 2-48,0-1-16,0 2-160,-2-1 128,2 0 16,-2 1 0,-1 0-32,3 0-112,-4 0 80,1 0-16,0 3-16,-7-1-32,10-2-16,-2 4 32,-8-1-32,7 5 16,-8-5-16,11-3 0,-3 9 16,-7-7 32,8 7 64,-1-5 33,3-4-145,-9 10 224,9-6-16,-2 8-16,2-9-64,0-3-128,0 13 80,0-4 0,1 0-32,1 1 0,-2-10-48,3 11 64,1-3-48,0 2 32,5 0-48,-9-10 0,3 9 32,1-1-16,6-4 0,-7 6 32,-3-10-48,10 3 32,-6 0 48,6 6-16,-6-9 16,-4 0-80,11 0 96,-8 0-16,7 1 0,-7-1 16,-3 0-96,5 0 80,-1 0 16,0 0-31,0-1 47,-4 1-112,3-2 80,0-1 16,0 0 0,1 0-16,-4 3-80,3-5 80,0-3-48,0 4 16,0-5 0,-3 9-48,3-3 16,0-6 16,0 5 0,0-4-16,-3 8-16,2-2 32,-1-1-32,0 1 0,-1 1 16,0 1-16,0 0-16,0 0 32,0 3-32,0-3 16,0 4 16,0 5-16,0-6-16,0 5 16,0-8 0,0 3-16,1 8 16,0-7-32,2 8 16,-3-12 16,3 3 16,0 6-32,1 0 32,0-5 0,-4-4-16,5 9 0,-1-7 16,5 2 16,-6-1 16,-3-3-48,4 2 80,6-2 32,-6 0 32,7 0-16,-11 0-128,9-2 160,1-3-16,-1 1 0,1-5-16,-10 9-128,10-5 160,-6-6 17,8 7-17,-9-8 0,-3 12-160,10-9 112,-7 5 16,0-8 0,2 3 16,-5 9-144,2-4 96,-1-7 32,0 3-32,-1-1-16,0 9-80,0-10 128,0 1-80,0-2 32,-3 2 0,3 9-80,-3-10 16,-1 2 48,-5 3-64,5-6 48,4 11-48,-9-3 0,5 0-32,-8 0 0,3 0-32,9 3 64,-10 0-64,1 0 16,-1 4 48,2 5-16,8-9 16,-9 3-64,6 7 16,-7-6 0,7 7 16,3-11 32,-10 8-16,7-5-16,-7 9-32,8-8 32,2-4 32,-3 12 0,0-9-16,0 8 16,1-8-48,2-3 48,-2 11-32,2-8-16,0 8 16,0-8 16,0-3 16,0 9-64,4-7 0,0 1 32,7 0-32,-11-3 64,9 4-16,1 4 0,0-8 0,1 4 0,-11-4 16,10 8 16,1-6-32,1 0 32,0 1 16,-12-3-32,11 0 0,-1 0 48,-1 0-32,-4 0 0,-5 0-16,9-2 16,-5 1 0,4-2-16,-5 0 32,-3 3-32,3-3 32,6-6-16,-9 6 48,4-6-32,-4 9-32,3-3 16,2-6 16,-2 1-16,1-2 0,0-1-16,-4 11 0,5-11 0,3 0 16,-5 0 32,-3 11-48,5-14 32,-5 14-32,9-12 48,-5-2-48,6 1 16,-2 2-32,-8 11 16,4-11-48,8 2 32,-9 6 0,6 0 0,-9 3 16,3-4-48,5 3 32,-5 1-32,6 0 32,-9 0 16,3 0-16,7 0 32,-7 4-32,7 4 16,-10-8 0,3 4 16,1 6-16,-1-7 0,1 10 16,-4-13-16,4 10-32,-1 2-32,0 0 64,-1 2-32,-2-14 32,2 14 0,-1 2 0,1 1 0,-2-2 0,0-15 0,0 14 16,0 0-16,0-1 0,0 0-16,0-13 16,0 12 0,-2 0 0,-1 0 16,0-1-16,3-11 0,-11 9-16,8-5 80,-8 6-32,8-10 32,3 0-64,-12 3 48,9-1 16,-12 0-32,7-2 16,8 0-48,-10 0 32,2 0 16,-1-1 32,6 0-32,3 1-48,-11-3 80,7-7-64,-5 5 48,7-5-48,2 10-16,-3-9 64,1 0-48,0-1-16,2 1 0,0 9 0,0-4-16,1-9 0,2 9 16,1-4-144,-4 8 144,8-3-544,-4 0-929,-1 0-1200,-1 0-144,0 2-1201,-2 1 4018</inkml:trace>
  <inkml:trace contextRef="#ctx0" brushRef="#br0" timeOffset="205275">9163 9396 1520,'0'0'0,"-3"-1"1313,1 1-721,2 0-592,-3 0 560,0 2 17,0 0-17,1 1-64,2-3-496,-2 4 368,2 6-96,-2-7-64,2 6 33,0-9-241,0 10 288,0 1 16,1-1 64,1 1 0,-2-11-368,3 10 368,1 0 33,4 2-17,-4-3 16,-4-9-400,9 9 384,-4-5-16,6 4-16,-1-5 1,-10-3-353,10 0 320,0 2-48,-2 0-64,-4-2-64,-4 0-144,9 0 144,-6 0-16,2-1 0,-1 0 48,-4 1-176,5-4 144,-1-4-32,-1 3 32,6-7-64,-9 12-80,2-4 81,1-8-17,2 3-32,-1 1 80,-1-2-80,0-1 80,0-1-32,-1-1-16,-2 13-64,1-13 80,-1 0-48,-2 2 32,-7-1-16,9 12-48,-3-13 16,-8 0 48,2 1-64,-1 0 16,10 12-16,-12-9 0,2 5-16,-3-1 16,0 3-64,13 2 64,-13-1-80,1 1-16,0 3-160,1 6-225,11-9 481,-10 9-832,1-1-401,0 1-607,0 1-690,9-10 2530,-3 3-2289,-6 10-1136,9-13 3425</inkml:trace>
  <inkml:trace contextRef="#ctx0" brushRef="#br0" timeOffset="206581">9731 9348 1728,'0'0'0,"-3"-2"721,-1-1-33,1 1 176,1-1 113,2 3-977,0-3 1008,1 2-47,2-2-113,2 2-112,-5 1-736,8-1 593,-5 0-145,6 0-96,-5-1-112,-4 2-240,10 0 176,-1 0-80,0 0 0,-1 0-64,-8 0-32,10 0 48,0 0-32,-1 0-16,0 3 16,-9-3-16,9 0 32,-1 2 32,-3 0-48,6 0 16,-11-2-32,4 2 48,7-2 0,-7 0 17,6 0-1,-10 0-64,3 0 64,2-1-32,-2 0 16,0 0 16,-3 1-64,3-1 32,-2 0 16,0 1-16,1 0-176,-2 0 144,0 0-433,0 0-639,0 0-593,0 0-464,0 0 2129,-3 2-1905,-6-2 529,9 2-849,0-2 2225</inkml:trace>
  <inkml:trace contextRef="#ctx0" brushRef="#br0" timeOffset="192256">4190 9366 4962,'0'0'0,"1"-2"2465,-1 2-2465,3-1 1441,6-2-369,-6 1-112,8 0-175,-11 2-785,3-2 608,7 0-224,-7 0-144,1 1-31,-4 1-209,10 0 144,-7 0-64,6 0 16,-6 0-32,-3 0-64,10 0 64,-7 0-16,6 0-16,-6 3 0,-3-3-32,9 0 16,-6 2 16,5-2 32,-4 0 0,-4 0-64,8 0 64,-4 0 0,4 0 16,-5 0-16,-3 0-64,3 0 112,1-1-48,1-2 16,-1 1-32,-4 2-48,3-2 16,0 1 0,-1 0 16,1 0-16,-3 1-16,1-2-64,0 2-288,0-1-544,1 1-609,-2 0 1505,2 0-2177,1 0-512,-3 0 400,0 0-1377,0 0 3666,0 0 0</inkml:trace>
  <inkml:trace contextRef="#ctx0" brushRef="#br0" timeOffset="199350">7750 9420 3073,'0'0'0,"0"-2"1264,1 0-207,3-2-161,-4 4-896,3-2 769,-2 1-145,0 1-176,-1 0-96,0 0-352,0 2 289,-2 1 47,0 1-64,-1 5-32,3-9-240,-2 4 192,0 4-32,0-6-32,0 2 0,2-4-128,-2 9 144,-1-6 16,1 0 0,0 0 48,2-3-208,-2 2 209,2 0 31,-2-2 0,2 0 32,0 0-272,0 0 272,0 0-32,0 0-16,0-2-64,0 2-160,0-3 192,0 0-64,0-1 17,0 0-1,0 4-144,0-9 80,1 7 32,0-1-96,0-1 32,-1 4-48,0-4 64,1 0-48,-1 0 0,0-1 32,0 5-48,0-3 0,0 1 0,0 1 16,1 0-64,-1 1 48,1 0 0,-1 0-16,1 0-16,0 0 32,-1 0 0,2 0-32,-1 2 32,1-2-112,1 0-449,-3 0 561,11 0-1248,-2 0-1041,-1-3-785,1-7 609,-9 10 2465,8-3-3313,-8 3 3313</inkml:trace>
  <inkml:trace contextRef="#ctx0" brushRef="#br0" timeOffset="188308">2751 9403 4978,'0'0'0,"0"0"1697,0 0-1697,-2 0 1424,-1 0-271,1 3-273,0 0-176,2-3-704,-3 9 465,1-6-113,0 7-64,0-7-16,2-3-272,0 12 240,0-9-16,0 7 0,0-7-48,0-3-176,0 9 177,0-6-33,0 6-32,1-6 16,-1-3-128,1 3 96,0-1 64,0-2-16,1 0 16,-2 0-160,4-1 144,0-7-16,5-1-32,-6-2-256,-3 11 160,9-11-576,-6 0-705,6 2-960,-8 0-656,-1 9 2897,0-14-2609,1 3-1265,-1 11 3874</inkml:trace>
  <inkml:trace contextRef="#ctx0" brushRef="#br0" timeOffset="206825">9711 9482 3537,'0'0'0,"3"-2"1233,6 0-17,-4 0-111,-5 2-1105,11-3 960,-6 0-175,6 1-161,-8 0-128,-3 2-496,11-1 384,-7 1-160,8 0-112,-4 0-16,-8 0-96,9 0 48,1 0 0,-1 0 33,1 3-17,-10-3-64,4 3 48,8-3 0,-3 2-16,-1-2 16,-8 0-48,9 0 48,0 0-64,1 0-64,0 0-193,-10 0 273,11 0-496,-2 0-304,1 0-417,0-3-479,-10 3 1696,10-4-1969,-2-5 416,3 5-1072,-11 4 2625</inkml:trace>
  <inkml:trace contextRef="#ctx0" brushRef="#br2" timeOffset="-184152.73">7132 10626 2961,'0'0'0,"0"-1"784,0 1-784,-2-1 496,2 0-31,0 1 31,0 0-80,0 0-416,0 0 368,1 0-16,7 0-111,-4 0-33,-4 0-208,9 0 224,-6 0-64,1 2-16,-1 1-32,-3-3-112,9 10 32,-7-1 0,2 4 0,5 3 16,-9-16-48,3 23 0,1 6 32,5 8-32,-5 9-16,-4-46 16,8 54-48,-5 8-64,7 2 32,-6 2-16,-4-66 96,12 66 0,-3-1-16,0-3-32,1-5 16,-10-57 32,4 52-48,7-5 80,-7-6 80,5-5 16,-9-36-128,1 31 192,0-4 64,-1-3 64,-2-2 16,2-22-336,-4 20 385,-6-1-1,1-4-32,0-5-16,9-10-336,-11 10 304,2-6-48,0 4-16,6-8-47,3 0-193,-11 2 192,9-2-32,-2 0 16,1 0 0,3 0-176,-2-3 144,2-1-64,0-6-80,0 6-128,0 4 128,1-13-304,2 3-417,1-1-719,-1-2-993,-3 13 2433,3-14-2546,1-11-319,-4 25 2865</inkml:trace>
  <inkml:trace contextRef="#ctx0" brushRef="#br0" timeOffset="-203995.73">2862 10856 3329,'0'0'0,"-3"-1"1041,-1-1 159,4 2-1200,-8-1 1281,8 0-65,0 0-175,0-1-209,0 2-832,0-2 640,0 0-143,0 0-113,0-1-144,0 3-240,1-1 224,2-1-32,1 0 0,4 0-48,-8 2-144,3-2 128,7-2-64,-6 1-32,6 1 32,-10 2-64,4-1 48,7 0-16,-6 0-32,5 0 16,-10 1-16,5 0 0,7 0 0,-9 0 32,9 2-32,-12-2 0,4 2-32,6 1 80,-6 1-32,6 4-16,-10-8 0,3 2 16,6 7-16,-8-7 0,2 9 0,-3-11 0,2 9 0,-1-1 32,0 4-16,-1 2 48,-2 1 33,-1 3-17,-7 0-64,7 0 64,3-18-80,-13 18 48,4-1-32,1-1 32,8-16-48,-10 16 0,10-16 0,-8 14-48,-2 0 32,6-2 0,-7-3 16,11-9 0,-3 4 16,0 5-16,0-9 0,-1 0 0,4 0 0,-3 0 0,1 0 0,0 0 16,2 0 16,0 0-32,-2-2 48,2 0 48,0-1-48,0 0 80,0 3-128,0-4 128,0 0-48,1 1 112,2 0 0,-3 3-192,3-9 192,2 6 32,5-6-112,-6 6-16,-4 3-96,9-10 64,-4 7-48,7-6 32,-8 6 16,-4 3-64,12-10-32,-9 8 16,8-1 0,-6-1-32,5 3 96,-5 0-80,5 1 32,-5 2 0,6 2-64,-3 8 96,1-4-32,1 4 0,-10-12 0,8 14 32,1 0-64,0 3 48,-1-1 0,-8-16-16,9 18-16,0 2 16,-5 0-48,6 0 48,-10-20 0,3 18 0,1 1 0,1-2 48,-2-1 0,-3-16-48,1 14 32,0-2 32,-1-2-16,-3-7 81,3-3-129,-11 12 144,1-10 0,-1 7 64,0-7-64,11-2-144,-14 2 160,2 0 0,-3-2 48,-1 0 16,16 0-224,-15 0 304,-1-2-48,2-1-31,1-6-49,13 9-176,-12-3 112,2-6 0,2 5-32,4-6-32,4 10-48,-9-4 0,9-7-272,0 8-817,0-7-2416,0 10 3505,0-8-8612,0 8 8612</inkml:trace>
  <inkml:trace contextRef="#ctx0" brushRef="#br0" timeOffset="-188204.73">6663 10850 2673,'0'0'0,"-2"-2"832,0 0 97,2 2-929,-4-3 944,1-1 0,1 1-111,-1 0-97,3 3-736,-3-3 640,0 2-95,1 0-33,2 1-512,-2-4 464,2 4-464,0-1 368,0 0-16,-2 1 17,2 0-65,0 0-304,0 0 256,0 0 16,1 0 64,0 0-48,-1 0-288,3 0 352,0 0-47,6 0-129,-6 0-32,-3 0-144,10 0-128,-6 2 16,7-2-32,-2 0 31,-9 0 113,10 2 65,1-2-33,1 3-16,-1-3 16,-11 0-32,14 0 80,2 2 48,1-2 32,0 0-96,-17 0-64,18 0 80,-1 0-16,-2 0 48,0 0 48,-15 0-160,14-1 192,-1 0-48,-2 1 16,0 0-80,-11 0-80,9 0 80,-5 0-16,6 0-32,-7 0 32,-3 0-64,4 0-32,5 0 112,-8 0-16,1 0-64,-2 0 0,3 2 0,-2 0 0,2 0-32,-1 1 16,-2-3 16,1 2 48,0 1-48,0 0 32,-1-1 64,0-2-96,0 3 32,1-1 0,-1 1-16,1-1 32,-1-2-48,2 0 81,-2 0-17,0 0-16,0 0-48,0 2 128,0-2-32,0 0-32,0 0 0,0 0-64,-3 0 48,3 0 0,0 0 0,-2-1-32,2 1-16,0 0 16,0 0-112,0 0-272,0 0-209,0 0 577,0 0-1072,-2 0-465,2 0-688,0 0-768,0 0 2993,0 2-2721,-2-2-993,2 0 3714</inkml:trace>
  <inkml:trace contextRef="#ctx0" brushRef="#br0" timeOffset="-190104.73">6166 10898 2289,'0'0'0,"0"0"0,0-3 496,0-6 48,0 6 16,0 0-63,0 3-497,0-4 448,0 2-64,0 1-64,0 0-16,0 1-304,0-1 304,-2 1 16,0 0 33,2 0-17,0 0-336,-3 2 288,1 0-48,0 0 0,2 1 0,0-3-240,-3 3 272,0 0 16,-1 6 49,1-9 15,3 0-352,-3 3 400,-6-1 48,9 0-16,-3-2-15,3 0-417,-3 2 288,-1 1-16,-4-1-48,8 0-16,0-2-208,-3 0 192,-1 2-32,1 0-48,-6 0-16,9-2-96,0 4 64,-3 4-32,-6-6 32,7 8-48,2-10-16,-3 9 64,0-6-64,-7 11 48,8-3 0,2-11-48,-3 10 64,-1-1 1,-5 1-17,9 0 0,0-10-48,-1 12 0,-2-1 48,1-1-32,2-1 32,0-9-48,0 4 80,0 8 16,0-4 16,1 2-32,-1-10-80,4 9 80,-1 1 32,1 2 0,6-1 64,-10-11-176,3 14 160,6-2 0,-6 1 48,7 0-128,-10-13-80,4 11 112,7 1 0,-8-2-64,8-1 48,-7 0-48,7-6 49,-7 7-17,7-10 48,-11 0-128,4 2 272,9-2 80,-9 0 32,9 0 16,-13 0-400,9-1 320,0-2-160,2-2-15,0-4-49,-11 9-96,11-4 80,0-7 16,0 7 0,-1-8-96,-10 12 0,13-4-16,-2-6 16,0 6-32,-1 0 64,-10 4-32,4-9 64,6 7-32,-7-2 16,1 1-32,-4 3-16,4-3 0,0 1 32,-1 0-32,-2 0 16,-1 2-16,1-3 80,-1 3-80,1-2 16,-1 0 128,0 1-16,0-1-64,0 2-64,0-3 96,-2 0-48,0 1 48,2 2-96,-2-3 80,2 3-80,-4-4 112,1-1-16,-5 1-64,6-6-16,-7 7-16,7-6 32,-7 1 0,6 4 16,3 4-48,-12-10 48,3 1 0,1 6-48,4-10 48,4 13-48,-11-4-32,7-7 64,-7 7-16,7-6-16,4 10 0,-13-3-16,5 0 16,-2 0 0,0 0 0,10 3 0,-10-3 16,1 2-16,0 0-64,-1 1 32,10 0 32,-10 0-64,2 3 16,-2 7-32,0 0-16,10-10 96,-10 12-384,-1 0-432,2 1-385,0 1-496,9-14 1697,-3 15-2257,-7 1-928,8 2-97,-1-1-1584,3-17 4866,0 0 0</inkml:trace>
  <inkml:trace contextRef="#ctx0" brushRef="#br0" timeOffset="-188959.73">6850 10905 2016,'0'0'0,"-2"-1"737,0-1 175,2 2-912,-2-3 945,-1 1 31,0 0-48,1 0-111,2 2-817,0 0 736,0-1-80,-2-1-63,2 0-81,0 2-512,0-1 464,0-1-80,0 0-31,0-1-33,0 3-320,0 0 288,0-2 0,0 2-80,0-1-32,0 1-176,1 0 192,-1 0-32,1 0-64,0 3 32,-1-3-128,3 3 32,-1 7 0,1-6 0,0 13-16,-3-17-16,4 14 32,5 1-16,-5 4 0,5-2 33,-9-17-49,9 20 16,1 0 0,-1 2 32,1 0-32,-10-22-16,10 21 64,-2 1 64,1-1-32,-4-2 48,-5-19-144,9 19 160,-6 0-32,1-3 48,-1-2-48,-3-14-128,3 12 144,-2-3 0,1-6 0,-2 7 96,0-10-240,0 2 336,-4 0 97,-6 0 79,8-2 32,2 0-544,-12 0 512,1 0-111,-2-3-81,-4-2-48,17 5-272,-17-9 144,-3 5 48,1-6-48,-3 1-48,22 9-96,-21-9 144,-1 1-96,0-3 16,2 2-16,20 9-48,-19-10 64,2 2 192,1-2 17,3 0-17,13 10-256,-11-9 352,8 4-384,-7-3 32,10 4-16,0 4 16,0-3-160,0 1 144,1 1-80,2 1-64,-3 0 160,11 0-689,-2 2-591,-1 1-289,3 6-480,-11-9 2049,10 2-2113,1 1-400,0 6-432,-2-9 431,-9 0 2514,11 2-1680,-1 2-561,-10-4 2241</inkml:trace>
  <inkml:trace contextRef="#ctx0" brushRef="#br0" timeOffset="-205242.73">2490 10917 1888,'0'0'0,"-3"-3"673,3 3-673,-3-3 560,-8 0 80,9-1 353,-8 3 47,10 1-1040,-3 0 1025,-9 0-177,9-1-272,-6 1-112,9 0-464,-2 0 401,-1 0-49,-1 0-48,1 0-16,3 0-288,-2-1 288,-1 0 0,1 0-16,-2 0-31,4 1-241,-2-1 224,-1 0 0,0 0-48,0-1-16,3 2-160,-4-1 144,1-1-16,1 1-16,-1 0 0,3 1-112,-4-1 64,1 1 16,0 0-48,0 0 0,3 0-32,-4 0 48,-4 0-48,6 2 48,-2 2-48,4-4 0,-3 8-16,-7-6 32,8 2 0,-7 7 0,9-11-16,-3 4 32,-6 10-16,7-6-32,-1 2-16,3-10 32,-9 10 0,9-1 0,-2 0 32,0 1-32,2-10 0,-2 10 16,2 0-16,0 1 0,0 1 32,0-12-32,0 12 0,1 0 32,0 1-32,1 0 16,-2-13-16,4 13 0,-2 0 0,1 0 16,0-1-32,-3-12 16,4 12-16,-1 0 32,5-1-16,-5 0 32,-3-11-32,4 8 32,6-4-64,-7 7 64,6-7-64,-9-4 32,9 8 48,0-5-32,1 0 0,1 0 48,-11-3-64,10 2 65,2 0 15,1-2 16,0 0-96,-13 0 0,13 0 0,0-1 0,0-2-16,-1 0 368,-12 3-352,12-9 400,-1 6 0,-1-7 16,-2 6-272,-8 4-144,5-11 144,4 7-48,-5-7 1,-1 2 15,-3 9-112,3-4 112,-2-8 16,0 8-16,-1-7 48,0 11-160,-2-4 128,-1-5 32,-7 5-64,2-6 0,8 10-96,-9-3 64,-2-6-320,-2 5-16,-2 0-16,15 4 288,-15-8-128,-3 4 304,0 1 0,0 2 0,18 1-176,-19-1 0,3 1 0,0 2-32,2 1 0,14-3 32,-11 14-64,1-2-64,7 3-400,-7 3-705,10-18 1233,-2 16-2385,-1-1-1153,2-2 17,1 0-353,0-13 3874,0 0 0</inkml:trace>
  <inkml:trace contextRef="#ctx0" brushRef="#br0" timeOffset="-190996.73">5602 11220 2193,'0'0'0,"0"0"0,-2 1 1456,-1 2-351,1-1 63,2-2-1168,-2 2 1185,2-2-1185,0 0 1152,1 0-191,0-1-273,1-1-160,-2 2-528,3-1 336,-1 0-63,-1-1-65,1 1-32,0-2 0,0 2-16,1-1 32,-1 0-16,0-1-16,0-1 0,0 1-32,0 0 0,-2 3-128,3-4 96,1-5 0,-1 6 0,0-7-16,-3 10-80,4-4 97,5-8-65,-6 2-16,7 0 32,-7 0-48,8 0 16,-2-1 0,0-1 16,-9 12-32,4-12 16,8-1 0,-8 0 32,7 0-64,-11 13 16,9-13 0,-5 0-32,8 2 32,-8 0 0,-4 11 0,10-9 32,-7 0 0,-3 9-32,5-10-16,-2 6 32,-3 4-16,4-11 0,0 7 16,-1-5 16,-1 6-16,-2 3-16,2-5-16,0 1 32,-1 1 0,0 0-16,-1 3 0,2-3 0,-2 2 0,0 1-16,1 0 16,-1 0 0,0 0-16,0 2-16,1 2 0,-1 6 16,1-2 16,-1 2-32,1 2 16,0 1 16,-1-13 0,1 13-16,0 2 32,0-1-16,0 0 16,-1-14-16,1 16-16,-1 1 32,0-1-16,0 0-32,0-1 32,0-1-48,0-1 64,0-13-16,0 15 64,0-3-64,0 0 32,-2 0-32,2-2-48,-2-1 48,0-1 16,2-4 32,0 5-16,0-6 16,0 0-32,0 5-16,0-8-16,0 0 16,0 4-16,1-1 16,0 0 0,0 6 0,-1-9 0,0 2 32,0 0 32,0 0-16,0-2-48,0 2 64,0-2-16,0 0-16,1 0 48,-1 0-80,0 0 96,1 0 16,0 0-64,0-1-256,-1 1 208,1-3-752,0 1-833,-1-1-1249,2-7-47,-2 10 2881,1-4-4578,-1 4 4578</inkml:trace>
  <inkml:trace contextRef="#ctx0" brushRef="#br0" timeOffset="-200697.73">4080 11039 2897,'0'0'0,"0"-5"816,0 5-816,0-9 945,0 5 63,0-4-47,0 8-97,0 0-864,-2-1 656,2-3-80,-2 3-79,0-1-81,2 2-416,-2-1 448,-1 0-48,1 0-16,2 0-63,0 1-321,-2-1 320,2-2 0,-2 3-16,2-3-16,0 3-288,-2-1 224,2-1-48,0 0-16,0 0-15,0 2-145,0-3 128,1 2-80,0-1 0,0-1-32,-1 3-16,2-1 32,0-1 0,2 0-16,-1 0-16,-3 2 0,4-4 32,6 1-64,-7 0 80,9-2-64,-12 5 16,9-8 0,-5 4 32,8 0-48,-3-5 32,-9 9-16,9-3 64,0 0-80,0 0 32,-1 2-16,-8 1 0,4 0-64,5 0 64,-5 8 0,6-4-16,-10-4 16,3 10 16,9 0-32,-8-1 16,7 0 16,-11-9-16,3 8 0,7 1 0,-7 0 0,0 0 0,-3-9 0,4 3-16,1 9 80,-2-8-48,-1 8 0,-2-12-16,1 3 32,-1 11-32,0-5 16,-3 0 48,3-9-64,-3 11 16,-8 0 32,2 2-32,-1 0-64,10-13 48,-10 12 64,-3 0-32,0-2 0,0 0 32,13-10-64,-14 10 16,2-7 32,0 10-48,2-11 0,10-2 0,-11 9 16,3-9 16,-1 3-16,6 1 32,3-4-48,-10 2 32,8-2 0,0 0 48,0 0-96,2 0 16,0 2 16,0-2 0,0 0-80,0 0 96,0 0-32,0 0-48,0 0 0,0 2 48,0 0 0,0-2 0,0 0 32,4 2-16,-1-2 0,6 0-48,-9 0 32,4 3-32,8-3 16,-1-1 32,2-2 80,-13 3-96,14-3 0,2-1 32,0 0 16,1 1-80,-17 3 32,15-2 32,-1 1-64,0 1 32,-2 0 32,-12 0-32,12 2-48,0 0 64,-3 7-16,0-7-16,-9-2 16,3 9 48,8-6 32,-8 7 0,2-7 32,-5-3-112,9 10 128,-8-8-48,3 1 32,0 1 16,-4-4-128,3 2 128,2-2 33,-2 0-33,6 0 32,-9 0-160,2-1 160,6 0-32,-4-3-16,4-5 0,-8 9-112,4-3 48,0-1-32,0 0 0,5-1 16,-9 5-32,1-3-96,2-1-208,1 1-401,-1 0-703,-3 3 1408,3-2-2529,-2-1-865,-1 2-2321,0 1 5715</inkml:trace>
  <inkml:trace contextRef="#ctx0" brushRef="#br0" timeOffset="-204745.73">2701 11052 6018,'0'0'0,"0"0"1761,-3 0-432,0 0-353,3 0-976,-3 0 752,-7 3-111,8 5-177,-6-4-16,8-4-448,-4 12 352,-5-9-32,7 10-15,-1-10-49,3-3-256,-2 13 208,0-10-48,2 8 48,0-9-64,0-2-144,0 3 160,0-1 0,0 0 0,0-2 16,0 0-176,1 0 208,2 0-15,1-2-17,5-1-16,-9 3-160,2-9 96,1 6-16,1-2 16,-3-3-16,-1 8-80,1-3 96,0 0-32,-1 0-16,0 0-48,0 3 0,0-4 0,0 1 48,0 1-48,0 0-112,0 2 112,0-1-544,0 0-945,0-1-1712,0-2-481,0 4 3682,1-4-5571,-1 4 5571</inkml:trace>
  <inkml:trace contextRef="#ctx0" brushRef="#br0" timeOffset="-198902.73">4979 11090 3713,'0'0'0,"0"0"0,-9 0 1265,6-3 31,-7 0-79,7-1-113,3 4-1104,-2-3 913,0 1-209,-1-1-208,3 1-175,0 2-321,0-2 144,0 0-16,0 1-48,0-1 16,0 2-96,3-3 96,0 2-64,0 1 0,1 0-64,-4 0 32,3 0-16,5 0 32,-4 0 16,0 2 0,-4-2-32,9 2 32,-6 2 0,7-1-32,-7 0 0,-3-3 0,11 4-48,-7-1 48,8 0 0,-3-1 16,-9-2-16,8 2 64,1-2-32,0 0 16,1 0 0,-10 0-48,11 0 80,0-1 16,1-2 128,-1 0-32,-11 3-192,12-4 192,-1-1 0,-2 1-96,0 0-16,-9 4-80,9-3 65,-5 0-49,5 1 32,-6 1-16,-3 1-32,3 0 0,0 0 16,1 0-32,-2 0 0,-2 0 16,2 0-16,-1 3 16,0-1 16,0 2 0,-1-4-16,1 3 48,-1 0-48,0-1 48,0 0-48,0-2 0,0 3 0,0-1-16,-2 0-96,2 0-145,0-2 257,-2 0-432,0 2-320,2 0-417,-2-2-351,2 0 1520,-3 0-1905,1 0-80,0 0 480,0 0-1456,2 0 2961,0 0 0</inkml:trace>
  <inkml:trace contextRef="#ctx0" brushRef="#br0" timeOffset="-201461.73">3562 11101 2817,'0'0'0,"-3"0"720,1 0 193,2 0-913,-2-2 1040,0 1 16,-1 0-63,3 1-113,0 0-880,-1-1 737,-2 0-97,1 1 0,2-1-79,0 1-561,-2-1 448,2 0-96,0 0-80,0 1-272,0-1 224,0 1-224,0-2 160,0 1-48,1 0-16,1 0 32,-2 1-128,4-1 112,-1 0-16,0 0 33,1 0-1,-4 1-128,5-1 96,-1 0 0,5 1 16,-6 0-48,-3 0-64,3 0 64,6 0-16,-6 0 0,1 0 0,-4 0-48,9 0 32,-6 0 32,7 2-48,-7 0 16,-3-2-32,10 2 16,-7 0-16,8 1 16,-1-1-32,-10-2 16,8 3 0,1 0 0,1 0 64,-1 0-16,-9-3-48,8 2 64,2 0 16,-1 0-64,-1-2 48,-8 0-64,10 0 64,0 0 0,-1 0 48,0-1-32,-9 1-80,9-3 112,-5 1-48,6-1-32,-8 1 16,-2 2-48,3-1 48,1-1 32,-2 1-32,-1 0-32,0 0 32,-1 1-112,0 2-304,0 1-496,0 6-753,0-6-1056,0-3 2673,0 3-2977,0 1-1986,0-4 4963</inkml:trace>
  <inkml:trace contextRef="#ctx0" brushRef="#br0" timeOffset="-206722.73">1315 11109 3329,'0'0'0,"-3"-3"896,1-1 161,2 4-1057,0-3 944,-2 1-127,0 2-209,2 0-176,0 0-432,0 0 304,0 0-64,0 2 1,1 0-49,-1-2-192,3 3 224,2 0-48,4 6 0,-5-7 16,-4-2-192,12 3 192,-1 0-16,0 0-32,2 1 0,-13-4-144,13 2 128,2-2 16,0 0 0,1 0-31,-16 0-113,14 0 128,0 0-32,-1 0 0,0-1-48,-13 1-48,12-1 64,-2 0-32,1 1 48,-1 0-48,-10 0-32,9 0 16,-1-1 32,-3 1-32,6 0 48,-11 0-64,3 0 0,7 0 0,-7 0-32,6 2 32,-9-2 0,4 0 48,-1 2-48,1 0 0,0 0 32,-4-2-32,3 4 48,-1-3-16,-1 2-16,0 0 32,-1-3-48,1 2 48,0 2 32,-1-2 32,0 0-32,0-2-80,0 0 80,0 0 48,0 0 0,0 0 0,0 0-128,1-1 112,0-1 16,2-3-96,0-3-32,-3 8 0,3-4-176,0 0-416,1-5-705,-1 7-879,-3 2 2176,3-4-2562,-5-14 193,2 16-784,0 2 3153</inkml:trace>
  <inkml:trace contextRef="#ctx0" brushRef="#br0" timeOffset="-206349.73">1380 11284 4001,'0'0'0,"0"0"1505,0-2-48,0 2-1457,-2-1 1248,2-1-191,2-1-193,3 0-208,-5 3-656,11-4 465,-2-4-145,1 6-96,2-2-80,-12 4-144,12-3 128,0 0 16,0 2-32,1-1-16,-13 2-96,13 0 64,1 0-32,0 0 0,0 0 0,-14 0-32,14 0 64,1 0-32,0 0 0,-1 3-16,-14-3-16,13 2 16,-1 0 0,-1 0 16,-1 1 0,-10-3-32,9 2 0,-5 0 80,5 0-32,-6-2 0,-3 0-48,3 2 64,0-2 17,0 0-1,0 0 32,-3 0-112,2 0 160,0 0-16,0 0 0,1-1-64,-3 1-80,0-3 112,3 0-80,0-1 16,-1 1 0,-2 3-48,2-3 32,1 0-32,2-1-64,3 1-432,-8 3 496,5-3-1249,6 0-1328,-8-1-528,8 0-1938,-11 4 5043,0 0 0</inkml:trace>
  <inkml:trace contextRef="#ctx0" brushRef="#br2" timeOffset="-183634.73">7504 11243 2945,'0'0'0,"-9"0"1312,-2 0-79,11 0-1233,-14 0 1040,0 3-255,-4 5-177,-1-4-176,19-4-432,-22 12 545,-3 0-113,-1 0-176,-3 3-16,29-15-240,-31 16 48,-2 2 16,-1 0 144,-1 0-48,35-18-160,-35 18 128,0 3 0,1-2-32,2 1-16,32-20-80,-30 17 64,2-1 16,3-2-31,2-1 63,23-13-112,-17 12 32,3-9 32,4 7 16,7-10-16,3 0-64,-2 0 96,2 0-16,0 0-32,2-2-64,-2 2 16,8-3-32,2-8-64,1 7-80,3-8-145,-14 12 321,19-10-624,1 1-416,3 1-417,0-1-336,-23 9 1793,24-9-1841,-3 0 417,4 0 527,0-1-751,-25 10 1648,0 0 0</inkml:trace>
  <inkml:trace contextRef="#ctx0" brushRef="#br2" timeOffset="-183511.73">7572 11254 3729,'0'0'0,"0"0"1409,0 0-33,0 4-271,-3 7-113,3-11-992,-10 11 865,-2 4-97,-4 5-15,-4 0-1,20-20-752,-25 24 752,-5 2-111,-5 1-97,-4 2 96,39-29-640,-42 30 304,-3 0-32,2 0-80,-3-3-288,46-27 96,-43 26 96,2-2 16,3-4-15,5 0-146,33-20 49,-33 18-784,4-2-1937,-6-7-1665,8 4-1457,27-13 5843,0 0 0</inkml:trace>
  <inkml:trace contextRef="#ctx0" brushRef="#br0" timeOffset="-198471.73">4985 11262 3841,'0'0'0,"0"-1"2449,0 0-512,0-1-368,0 2-1569,4-3 1217,4 0-337,-4 0-304,5 2-240,-9 1-336,5-2 224,6 2-31,-3 0-49,2 0-80,-10 0-64,10 0 128,0 0-112,-1 0 0,2 3 32,-11-3-48,11 2-64,0 0 64,-2 0 48,1 2-80,-10-4 32,10 3 48,-1-1 16,-1 1-48,-3-1 48,-5-2-64,9 2 64,-5 1-48,4-3 48,-6 0 0,-2 0-64,4 2 80,-1-2 32,0 0-32,0 0-16,-3 0-64,4-1 48,-1 0-32,0-2 32,-1 2-32,-2 1-16,1-1 16,1 0 32,-1 1-48,0 0 16,-1 0-16,1 0 0,0 0 0,1 0 0,-1 0 0,-1 0 0,1 0 48,0 0-48,0 0-16,-1 2-112,0-2 128,0 4-384,0-2-176,0 1-305,0 0-415,0-3 1280,0 2-1681,0 1-528,-2-1 0,-6-2 544,8 0 1665,0 0-2961,0 0 2961</inkml:trace>
  <inkml:trace contextRef="#ctx0" brushRef="#br2" timeOffset="-184553.73">5520 11538 3249,'0'0'0,"0"-3"1008,1-6-255,3 5-65,0-5-16,-4 9-672,11-3 705,-7-2-113,8 2-144,-2 0-176,-10 3-272,11-3 96,2 0-16,2 2-48,2 0-16,3 0-16,1 0 0,3 1 0,3 0-32,-27 0 32,31 0 0,0 3-16,4 1-16,0 4 0,-35-8 32,38 3-32,3 0-48,0 5 0,1-5 48,-42-3 32,43 2-80,1 1 80,0 0 32,-1-1 32,-43-2-64,45 0 160,-1 0 48,-1 0 49,-1 0 15,-2-1-64,0-2-32,-2 0-32,0 0-64,0-1 16,-2 1-80,1 0-208,-2 0 16,-2 2-16,2-3 48,-2 3 192,0 0-16,-33 1-32,31 0 64,1 0-16,-2 0 32,0 0-16,-30 0-64,32 0 32,-3 0 16,0 0 0,-2 0-16,-27 0-32,25 3 32,-2 0 16,1-3-32,-1 0 16,-23 0-32,21 0 0,0 0 32,-2 0 0,-1-2 0,-18 2-32,15-2 64,-2 0 0,-3-1-32,0 2-16,-10 1-16,5-1 16,4 0 0,-5 1 48,-1 0-48,-3 0-16,1 0 0,0 0 0,0 0-128,0 0-176,-1 0 304,1 2-672,0-2-417,0 2-496,2-2-255,-2 0 255,-1 0 480,0 0-655,0 0 1760</inkml:trace>
  <inkml:trace contextRef="#ctx0" brushRef="#br2" timeOffset="-153307.74">3108 12144 12101,'0'0'0,"0"0"2225,0 0-2225,-3 0 1409,3 2-433,-2-2-175,0 0-353,2 0-448,-2-1 128,-1-2-64,2-2-80,1-3 64,0 8-48,0-3-48,1-2-96,2-6-545,0 8-895,-3 3 1584,4-11-2994,1 2-1328,3-1-1921,-8 10 6243</inkml:trace>
  <inkml:trace contextRef="#ctx0" brushRef="#br2" timeOffset="-153155.74">2913 11793 10084,'0'0'0,"-4"0"2817,-5 2-1216,9-2-1601,-4 2 1121,-9 7-385,10-7-464,-11 9 16,14-11-288,-12 11 16,-1 4-32,-2 1 48,0 2-320,15-18 288,-14 17-1425,-3-2-3057,2-2-3025,15-13 7507</inkml:trace>
  <inkml:trace contextRef="#ctx0" brushRef="#br2" timeOffset="-152905.74">1549 12019 2961,'0'0'0,"0"0"0,0 0 1601,0 0 15,-2 0 81,0 3-160,2-3-1537,-4 2 1280,-4 0-271,6 1-129,-1-1-191,3-2-689,-9 4 624,6-2-48,0 0-96,0 0-63,3-2-417,-3 0 416,1 0-144,0 0-96,-1 0-112,3 0-64,-2 0-16,-1 3-32,0 7 16,0-1 64,3-9-32,-9 13-432,7 3-769,-8 6-1808,-9-8-1041,11 15-1633,8-29 5683</inkml:trace>
  <inkml:trace contextRef="#ctx0" brushRef="#br2" timeOffset="-156059.74">1493 12044 5234,'0'0'0,"0"0"0,-3 0 2145,-7 0-368,7 0-385,-10 3-335,9-3-353,-5 3-256,7 0-224,-2 0-208,4-3-16,-3 4-16,3-1-224,1 6-768,8-8-1249,-9-1 2257,0-1-3122,12 1-1760,-12 0 4882</inkml:trace>
  <inkml:trace contextRef="#ctx0" brushRef="#br2" timeOffset="-153895.74">3017 12396 3489,'0'0'0,"-2"12"1393,2-12-1393,-2 12 1552,2 4 17,0-1-176,0 1-289,0-16-1104,0 16 737,0 0-209,0 0-160,0 1-112,0-17-256,0 15 128,0-1-16,2-2-64,2 0-304,-4-12 256,4 9-992,0 0-849,1-6-880,-2 6 288,0-7-1153,-3-2 3586</inkml:trace>
  <inkml:trace contextRef="#ctx0" brushRef="#br2" timeOffset="-153751.74">3169 12181 4834,'0'0'0,"0"0"1777,0 0-321,0 0-1456,0 0 1329,1 2-225,-1 1-431,0 6-337,0-9-336,0 2 160,0 7-48,0 0 48,0 1-224,0-10 64,1 13-16,0 2-16,1 4-48,0 1 224,-2-20-144,2 24 208,1 3 64,0 0 16,2 3 0,-5-30-288,10 30 257,-6 0-33,6 2-16,-2 1 0,-8-33-208,3 30 144,8-1-16,-7-4-16,8-6-16,-12-19-96,9 15 112,1-3-16,-1-9 32,1 1 0,-10-4-128,12 3 64,2-1 32,-1-2-48,1-2-16,-14 2-32,13-9 64,3 5-16,-1-8 0,1 3-112,-16 9 64,15-8-160,0-2-96,-1 6-256,-4-5-384,0 6-449,-10 3 1345,9-5-1809,-6 2-576,1 0-112,0 0-1601,-4 3 4098,0 0 0</inkml:trace>
  <inkml:trace contextRef="#ctx0" brushRef="#br2" timeOffset="-155826.74">2089 12290 4866,'0'0'0,"-3"0"1472,0 0-143,1 2-273,2-2-1056,-2 3 801,2 5-225,1-5-256,2 10-64,-3-13-256,4 12 160,-1 1 1,2 2-1,-2 0-64,-3-15-96,4 16 112,-4 0-16,2 4-16,-1-2-16,-1-18-64,1 18 80,-1 3-16,0-2-32,0 2 48,0 0 0,-2-1-32,-2-1 16,2-1-64,2-18 0,-3 14 0,1 0 0,2-2-128,-3-2-352,3-10 480,0 10-961,0-8-639,0 1-738,0-1 258,0-2 2080,0 0-3554,0 0 3554</inkml:trace>
  <inkml:trace contextRef="#ctx0" brushRef="#br2" timeOffset="-155622.74">2090 12288 4097,'0'0'0,"0"0"1617,0 0-1617,0 0 1473,0 0-257,2 0-207,0 0-225,-2 0-784,4-1 592,5-1-111,-6-2-145,7 0-16,-10 4-320,9-10 192,-1 6 96,3-7-32,1 7-48,-12 4-208,13-10 176,1 8-144,-1-7 33,1 8-65,-14 1 0,13-4 112,0 0-96,0 0-64,0 1 80,-13 3-32,14-1-64,-1 0 48,-1 0-273,0 1-543,-12 0 832,9 2-1473,-1 8-864,-7-7-288,1 8-1729,-2-11 4354,0 0 0</inkml:trace>
  <inkml:trace contextRef="#ctx0" brushRef="#br2" timeOffset="-155066.74">2061 12539 6354,'0'0'0,"1"-1"1921,2 0-416,1-2-256,-4 3-1249,11-4 928,-2-4-304,0 5-240,2-2-159,-11 5-225,10-4 96,1 1-48,-1 3-48,2-1-32,-12 1 32,13 0-273,3 0-895,2-1-1249,-1 0-689,-17 1 3106,19-4-4882,-19 4 4882</inkml:trace>
  <inkml:trace contextRef="#ctx0" brushRef="#br2" timeOffset="-154903.74">2407 12393 6851,'0'0'0,"-2"0"2161,-2 2-689,4-2-1472,-8 3 913,8 7-321,-4-7-272,2 12-112,2-15-208,-2 12 112,0 0-80,2 2 16,-2 3-48,2-17 0,0 16 32,0 1 16,0-1-32,0 4-16,0-20 0,1 18 0,-1 1 32,0 0 48,0-2-16,0-17-64,0 11 80,-3-1-31,0-6-49,0-1 112,3-3-112,-2 8 144,-1-8 144,1 0 112,-2-1-48,4 1-352,-2-3 384,-1-9-112,1 3-128,-1 0-31,3 9-113,-3-13 64,1 1-16,0-4 0,2-3-16,0 19-32,0-19 48,0-2-48,0 0 48,1-3-48,-1 24 0,3-24-32,7-1 0,0 1 0,1 0 32,-11 24 0,13-21-32,0 0 64,2 1-64,-1 2 32,-14 18 0,15-17-32,-1 3-16,-1 5 48,-1 6-80,-12 3 80,11 0-113,-1 0 33,-1 14 16,1-1 16,-10-13 48,9 16-16,-5 4 16,6 1 0,-8 4 0,-2-25 0,2 27 32,-1 0 0,1 0-32,-2 1 16,0-28-16,-3 26 16,1 0 16,-1-2 0,-1 0-32,4-24 0,-3 20 0,0-5-16,0-1 32,0-3 16,3-11-32,-9 8 64,9 2-48,-3-7-32,-1 8-224,4-11 240,-3 3-768,0 7-817,1-8-1056,-2 1-720,4-3 3361,-3 0-5043,3 0 5043</inkml:trace>
  <inkml:trace contextRef="#ctx0" brushRef="#br1" timeOffset="-118866.73">6423 12282 6130,'0'0'0,"-2"-1"208,0 1-240,0 0-16,2 0 48,-1 0 0,1 8 32,0-6 80,1 9 16,-1-11-128,2 7 129,0 2 15,1 0-32,-1-1 0,-2-8-112,4 7 128,-1-4-32,1 7 16,3-9 0,-7-1-112,1 3 128,2 0 160,-1-2 320,-1-1 113,-1 0-721,0-1 800,0-1-112,-3-7-271,-5 5-97,8 4-320,-8-10 256,0 2-16,-2 0-64,-1 1-32,11 7-144,-12-7 128,-1 0-32,0 4 0,1-6-32,12 9-64,-14-3-256,4-4 0,0 6-32,3-1-96,7 2 384,0-1-1009,-9-7-2016,12 8-2258,-3 0 5283</inkml:trace>
  <inkml:trace contextRef="#ctx0" brushRef="#br2" timeOffset="-154290.74">2358 12537 7779,'0'0'0,"1"-3"2369,-1 3-2369,5-11 1777,5 2-400,-5 0-337,5 0-304,-10 9-736,9-3 481,0-6-193,-5 8-176,8 1 0,-12 0-112,9 0 0,0 0 0,1 2 0,2 8 0,-12-10 0,13 3 48,3 9-48,3-3-64,1-7-336,-20-2 400,23 9-753,3-6-495,0 6-561,1-7-576,-27-2 2385,27 3-2962,-23-8 481,25 5-848,-29 0 3329</inkml:trace>
  <inkml:trace contextRef="#ctx0" brushRef="#br2" timeOffset="-154142.74">2853 12380 1968,'0'0'0,"0"-3"305,1 0 111,-1 3-416,2-9 608,0 8 176,-1-2 81,2-1 79,-3 4-944,1-3 993,-1 0 63,0 2 1,-2-2-97,2 3-960,-3-2 848,0 0-207,-5-1-113,5 1-48,3 2-480,-3-3 416,-7 2-31,8-3-1,-1 2-32,3 2-352,-10-3 320,8-1 0,-1-1-112,-6-4-32,9 9-176,-2-3 176,-7 0-96,7 0 33,-1 1-1,3 2-112,-9-1-16,7-1 32,-1 2 0,-6 0-32,9 0 16,-2 3 0,-1 6 0,-6 1-16,7 2 32,2-12-16,-3 15-16,-6 2 32,7 2 32,-1 3-16,3-22-32,-2 21 48,2 4-48,0 1 48,0-1-32,0-25-16,4 27 80,8-5-48,-3-1 16,3 0 16,-12-21-64,13 15 0,1-1 64,0-1 16,2-3-48,-16-10-32,16 9 48,-1-6 0,2 7-48,-2-8-208,-15-2 208,17 3-496,-2 0-449,0-3-624,0-1-720,-15 1 2289,14-13-2945,-1-1 288,0-2-1361,-13 16 4018</inkml:trace>
  <inkml:trace contextRef="#ctx0" brushRef="#br2" timeOffset="-157035.74">1329 12354 4289,'0'0'0,"0"2"1297,0-2-1297,-2 3 1185,-1 9-193,-7-1-192,8 1-271,2-12-529,-9 14 304,7 4-112,-6-2-32,8 4-16,0-20-144,-4 23 176,1 2-48,0 1 16,1 0-48,2-26-96,-3 26 80,1-1 32,2-4-48,0 0 0,0-21-64,0 17 32,-2-4-16,2-1 0,0-8 32,0-4-48,0 8 129,1-8 15,-1 2 64,1-2 80,-1 0-288,1 0 240,0-1 0,0-7-64,1-1-64,-2 9-112,2-9 64,-1 1 16,0-3-48,0-3 32,-1 14-64,0-15 64,1-2-32,-1-1 32,0-4-32,0 22-32,1-20 80,0-3-48,0 0-16,2-2-16,-3 25 0,3-25 0,0 0 16,6 1 32,-6 2-48,-3 22 0,10-16 16,-7 4-16,6 2-48,-6 8 32,-3 2 16,3-3-64,1 1 16,0 2 16,4 0-16,-8 0 48,2 8-32,3-4 16,3 9 16,-4-1 0,-4-12 0,8 14 0,-4 4 16,4 1-16,-5 3 0,-3-22 0,5 24-16,-1 1 0,1-3 0,-1 4-16,-4-26 32,3 24-32,0-1 48,1 0-16,-2-4 16,-2-19-16,2 21 48,-1-4-96,0-1 80,0 0 0,-1-16-32,0 12 16,0-1 32,0-1-64,1-7 16,-1-3 0,0 12-32,0-10 80,0 1-64,0-3-128,0 0 144,1 0-320,1-2-368,-2-1-577,0-6-672,0 9 1937,0-4-2385,0-9 416,-2 3-1328,2 10 3297</inkml:trace>
  <inkml:trace contextRef="#ctx0" brushRef="#br2" timeOffset="-156643.74">1245 12616 4770,'0'0'0,"0"2"1504,2 1-47,1 0-128,-3-3-1329,10 3 1088,-7-1-239,7-2-305,-6 0-224,-4 0-320,12-2 240,-2-1-96,0-6-16,3 6-32,-13 3-96,14-12 48,1 0-16,2 0-64,2 0-320,-19 12 352,19-10-896,1 1-689,1-3-656,1 0-48,-22 12 2289,22-15-1729,0 4-1088,-22 11 2817</inkml:trace>
  <inkml:trace contextRef="#ctx0" brushRef="#br2" timeOffset="-156511.74">1704 12384 2913,'0'0'0,"0"0"0,0 0 1184,-3-1 97,0 1 48,-6 0-33,9 0-1296,-2 0 1121,-7 0-161,7 0-160,-1 0-127,3 0-673,-4 0 560,2 0-96,-1-1-96,1-1-63,2 2-305,-3-3 192,-6 1 0,7-1-48,-8 0-32,10 3-112,-3-1 96,-8 0-32,7-1 16,-8 2-32,12 0-48,-9 0 48,0 0-32,6 0-16,-8 3 0,11-3 0,-2 10-16,-1-8 32,0 8-16,-1-7 16,2 10-32,2-13 16,-2 3 0,2 9 0,0-9 0,0-3 0,1 11 0,0-8 16,2 7-16,1-7 0,0 6 0,-4-9 0,9 2-16,-6 7 16,9-7 16,-8 7-16,-4-9 0,13 3 0,-3 8 16,1-8-32,1 8 32,-12-11-16,10 3 0,2 8-16,0-2 64,2-7-80,-14-2 32,16 3 32,-1 6-16,-2-9-64,0 3 96,-13-3-48,11 10 0,-3-8 16,-5 8 16,-3-10-32,5 3 32,-5-3-32,2 10 32,-1-7 0,-1 6 32,-3-7-16,3-2-48,-12 10 112,0-10-48,-2 8-32,-4-4 32,18-4-64,-20 3 32,-2 9 48,0-9-16,-2 6-32,24-9-32,-22 3 64,0 5-48,2-5 48,2 0-16,18-3-48,-16 3 49,1-1-17,3-2 16,3-3-32,9 3-16,-3-9 32,1 7-64,0-2-209,2-5-783,0 9 1024,2-3-2561,1-10-1313,9 0-1905,-12 13 5779</inkml:trace>
  <inkml:trace contextRef="#ctx0" brushRef="#br1" timeOffset="-119777.73">4635 13531 2753,'0'0'0,"-10"2"320,1-1 0,9-1-320,-10 3 432,2-1 96,6-2 65,-5-3 31,7 3-624,-2-3 544,1-6-47,-2 6-81,0-5-64,3 8-352,-2-3 320,-1-5-32,1 4-64,2-5-16,0 9-208,-1-6 192,1-2-47,0 1 31,0 0-48,0 7-128,1-8 144,0-1-16,2 1-16,-1 0-48,-2 8-64,4-8 80,-1-1-32,5 2 16,-7-2 0,-1 9-64,7-10 32,-4 1 0,4 0 0,-4-1-32,-3 10 0,8-8 32,-4-2 0,5 2-144,-2 0 32,-7 8 80,8-10-128,0 1 16,4-1 128,0-2-16,-12 12 0,14-12 0,3 0 16,2-2-16,2 0 16,-21 14-16,25-16 16,0 0 0,2-1 16,1 1-16,-28 16-16,29-16 16,-1 0-16,1 0-16,-3 1 16,-26 15 0,29-15 16,0-1 16,0 0-32,2-1-32,-31 17 32,30-17 0,4 0-32,0 1 16,0-2 0,-34 18 16,37-17-32,0 0 64,1-1-16,2 0 16,-40 18-32,41-20 48,0 0 0,1 0 0,1 0-32,-43 20-16,42-21 48,3 1 0,0 0-64,2-1 112,-47 21-96,47-18 80,1-1 0,0 1 48,-2 2-112,-46 16-16,46-16 0,-2 2 0,-3 1 0,-1 1 0,-40 12 0,38-10 0,-3 2-48,0 0 32,0 6-32,-35 2 48,31-4-112,0 1 240,-1 2 48,-2 0-16,-28 1-160,27-1 256,1 1-240,-2 0-32,-2 2 16,-24-2 0,24 9 0,-3-7 0,0 6 0,0-5-16,-21-3 16,21 8 0,0-6 0,-1 6 0,0-5 0,-20-3 0,19 9 0,-1-6 0,-1 7-48,1-8 48,-18-2 0,17 8 0,0-5-16,0 4 32,0-5-16,-17-2 0,17 7 0,0-6 16,2 7-16,-1-7-16,-18-1 16,18 3-16,1 0 48,-1-1 32,0 6-32,-18-8-32,17 3 32,-2 6-32,0-6 0,-1 8 32,-14-11-32,11 8 0,1 2 0,0 0-32,-2-1 32,-10-9 0,11 11 0,-2 1 0,2 0 0,-1 2 0,-10-14 0,10 17 0,1 0-16,-2-1 16,3 1 16,-12-17-16,11 17 0,3 0 32,-1 1-64,0-1 32,-13-17 0,13 20-32,-2-2 32,2 2 0,-1 1 16,-12-21-16,11 21 0,1 0-16,-2-1 16,1 0-16,-11-20 16,8 19-16,0 0 16,0 1 0,0 1 0,-8-21 0,7 23 0,-3-1 0,3-1 16,-5-2 16,-2-19-32,3 18 64,0-4-32,0-2 17,0-1-1,-3-11-48,2 9 32,1-1 32,-1-1-16,-1 1 32,-1-8-80,1 7 64,0 0 64,1 0-64,0-4 16,-2-3-80,2 11 80,0-1-64,2 1 0,-1 2-16,-3-13 0,8 14 0,-4 0-16,4 1 16,-1-1 32,-7-14-32,3 13 96,6-1 64,-6 0 16,7-1 0,-10-11-176,3 11 144,6-3-128,-6-5-64,0 5-128,-3-8 176,1 0-352,-1 0-528,-3-2-1137,-10-5-4034,13 7 6051</inkml:trace>
  <inkml:trace contextRef="#ctx0" brushRef="#br2" timeOffset="-86965.73">13642 13531 3025,'0'0'0,"-2"-4"736,-1-3-192,3 7-544,-2-3 449,2 3-81,0 0-96,-1 2-80,1-2-192,0 11 128,0 0-48,0 5 0,0 5 0,0-21-80,0 26 48,0 3 16,1 7-32,1 4-48,-2-40 16,3 42 0,-1 1 16,6-1 32,-6 1-16,-2-43-32,8 43 0,-5-3 48,5-2-48,0-3 48,-8-35-48,8 34 48,-1-1 32,0-4 16,-4-2-15,-3-27-81,8 25 112,-7-5 32,1-3 112,-1-1 112,-1-16-368,1 14 432,-1-3-16,0-1-32,0-1-95,0-9-289,0 7 224,-2-4 16,0 5-80,1-8 16,1 0-176,-2 2 144,2 0-16,0-2-32,0 0-128,0 0 32,0 0-128,0 0-240,0 0-352,1-2-289,-1 2 1009,1-2-1328,0-7-241,2 6 64,0-8 385,-3 11 1120,9-10-2049,-9 10 2049</inkml:trace>
  <inkml:trace contextRef="#ctx0" brushRef="#br1" timeOffset="-133684.74">6264 13539 3249,'0'0'0,"-2"0"880,2 0 49,-2 3-1,2-3-928,0 11 865,0-2-1,0 1-48,1 5-111,-1-15-705,3 15 720,1 2-64,7 1-111,-2 2 47,-9-20-592,9 20 560,4 3 32,2 1-47,2 1-49,-17-25-496,18 28 432,1 0-96,-1-1-32,-1-1-80,-17-26-224,19 24 209,-1-2-81,-1-1 16,0 1-64,-17-22-80,15 21 112,-2 3-48,-3-2 80,-2 2-64,-8-24-80,4 26 48,-3-3 48,0 2-80,-3-1 32,2-24-48,-9 21 112,0 1-176,-3-4-48,2 1 64,10-19 48,-12 16-112,-1-2 160,0-1 16,1-3-224,12-10 160,-11 10-368,2-7-433,6 5-399,0-8-705,3 0 1905,-4 0-2721,4 0-401,0 0-1584,0 0 4706</inkml:trace>
  <inkml:trace contextRef="#ctx0" brushRef="#br1" timeOffset="-134140.74">5882 13697 3537,'0'0'0,"0"0"1265,0 0-1265,-3 0 1184,1 0-95,0 0-129,0 3-191,2-3-769,-3 9 576,-1-7-64,2 1-96,0 0-32,2-3-384,0 4 449,0-2-97,0 0 80,0-2-96,0 0-336,1 0 400,1 0 49,3-3-65,-1-6-16,-4 9-368,10-3 272,-7-7-128,1 7 16,6-8-96,-10 11-64,3-3 80,6-8 32,-6 7-48,0-7 16,-3 11-80,5-5 64,-1-5-32,5 5 0,-7-6-48,-2 11 16,3-9 64,2 4-80,-1-8 48,0 4 80,-4 9-112,4-5-16,1-8 96,-2 5-80,0 3-64,-3 5 64,3-9 16,0 6 32,-2-1-48,0 2 97,-1 2-97,1-1-33,0 1 33,-1 3-16,0 9 16,0-12 0,0 11-16,0 4-16,0 0-32,1 2 48,-1-17 16,1 19 0,0-3-32,1 4 128,1-3-80,-3-17-16,3 16-64,0-1 112,1-1-48,6-3 16,-10-11-16,4 11 64,5-2-15,0 0-466,-1 0-559,-8-9 976,10 3-1953,-5 6-1361,-1-9-2832,-4 0 6146</inkml:trace>
  <inkml:trace contextRef="#ctx0" brushRef="#br1" timeOffset="-129614.73">7690 13711 2481,'0'0'0,"0"0"0,-2-1 1280,0 0 33,0 0-33,2-2-175,0 3-1105,0-4 848,0 0-143,1-1-113,1 1-160,-2 4-432,2-4 464,-1 1-80,0-1-127,0 1 31,-1 3-288,1-3 160,0 0-16,1-1-16,-2 0 48,0 4-176,2-3 128,-1 0 16,0-2 16,0-3-80,-1 8-80,0-4 80,1-7-128,0 8 96,1-9 0,-2 12-48,3-4 0,1-8 112,-2 4-96,1 3-32,-3 5 16,3-11 0,1 8 0,-1 0-48,-1 0 32,-2 3 16,1-2 0,0 1-16,0 1 48,0 0 16,-1 0-48,3 10-48,0-1 48,0 5-32,0 0 0,-3-14 32,9 17 0,-6-1 128,7 2 16,-6 1-64,-4-19-80,11 19 145,-7-1-177,7-4 80,-2-2-193,-9-12 145,9 11-144,-1-2 32,1-6-32,-5 9 144,-4-12 0,11 2 16,-8 1-176,6 0-384,-6 0-416,-3-3 960,3 2-1809,2-2-752,-2 0 47,-1-1-991,-2 1 3505,0 0 0</inkml:trace>
  <inkml:trace contextRef="#ctx0" brushRef="#br1" timeOffset="-136183.74">4601 13728 4129,'0'0'0,"-4"2"1393,1 1-80,3-3-1313,-10 2 1120,8 0-127,2 0-193,-2 0-160,2-2-640,0 2 609,0 1-129,0-1-32,0 0 16,0-2-464,0 0 352,0 0-16,0 0 17,1 0-49,-1 0-304,2-1 304,1-1-64,0-2-80,0 0-128,0-5 96,1 6-32,1-7 0,-1 7 48,-4 3-144,4-9 32,0 5 16,-1-5 32,0 4-48,-3 5-32,3-11 64,-2 2 0,1 4-64,-1-8 65,-1 13-65,0-4 80,0-8-96,0 8 80,0-6-80,0 10 16,0-5-48,0-4 112,0 5-64,1-5 64,-1 9-64,0-2 0,1-1-16,0 0 16,2 2-96,-3 1 96,2-1-32,2 0 0,-1 1 32,0 0-65,-3 0 65,3 0 0,6 3-16,-6 8 16,0-1 0,-3-10 0,9 11 16,-7 2-32,2-1 16,0-1 49,-4-11-49,4 11-33,-1 1 98,2 0-65,-2 0 64,-3-12-64,3 11 0,1 0-16,-1 0 16,0-2 0,-3-9 0,3 10 0,1 0 64,-1-1 0,-1 0-128,-2-9 64,2 9-305,1 2-655,0-1-1089,1-7-1409,-4-3 3458,3 3-6226,-3-3 6226</inkml:trace>
  <inkml:trace contextRef="#ctx0" brushRef="#br1" timeOffset="-141160.74">3954 13592 5458,'0'0'0,"-10"0"1729,1 4-257,9-4-1472,-11 8 1377,3-6-192,5 2-273,-9 6-256,12-10-656,-4 4 465,-4 5-129,6 0-128,-1 2-80,3-11-128,-9 13 64,7 1 0,-8 2 48,1-1 32,9-15-144,-9 16 144,0 1 0,0 5 112,0 1 80,9-23-336,-3 27 369,-7 2 31,8 0-112,-1 1-16,3-30-272,-2 29 208,2 2-16,0 0-64,0 0-32,0-31-96,3 32 48,7-2 16,-1-2-32,-1-4 32,-8-24-64,12 20 64,0-5 33,1-1-17,1-4 32,-14-10-112,13 2 16,2 8-224,-1-8-529,1 1-768,-15-3 1505,16 9-2513,-4-9-1488,-2 0-2370,-10 0 6371</inkml:trace>
  <inkml:trace contextRef="#ctx0" brushRef="#br1" timeOffset="-107040.73">13181 13660 2305,'0'0'0,"-2"-1"784,0-2 112,2 3-896,-1-3 1025,-1-1 47,2-3-127,0 5-33,0 2-912,0-4 720,2-3-159,1 5-81,4 0-96,-7 2-384,3-3 368,4 1 16,-5 1-79,2 1-1,-4 0-304,7 0 240,-4 0 0,0 1 32,6 1 48,-2 0 32,0 0 1,1 0-1,0 0-32,-8-2-320,8 0 288,0 0 0,-1 0 16,1 0 16,-8 0-320,10 0 305,-1 0-49,2-3-16,0 1-80,-11 2-160,12-8 144,-1 5 0,1 0-96,-3-5 0,-9 8-48,11-2 0,-2-1 16,-2 1-16,0 2-400,-7 0 400,2 0-1601,0 2-2609,-2 6-2961,0-8 7171</inkml:trace>
  <inkml:trace contextRef="#ctx0" brushRef="#br1" timeOffset="-132514.74">7136 13630 2160,'0'0'0,"0"-4"705,-3-6 127,1 6 81,2 4-913,-2-3 912,-1 2-128,0 1-127,-6 0-113,9 0-544,-2 0 496,-8 3 16,8 0 33,-8 9-129,10-12-416,-3 4 416,-8 9-16,8-4-32,-8 2 17,11-11-385,-3 11 352,-7 1-64,7 1 80,-6 4-32,9-17-336,-2 19 320,-1 4-32,-1 1-15,1 3-49,3-27-224,-2 28 96,2 2 80,1-1-16,2 4-80,-3-33-80,9 34 112,-6 2 16,7 3-112,-7-2 128,-3-37-144,11 33 112,-7 1-288,9-6 80,-2-1-96,-11-27 192,12 25-256,3-6 32,2-5-176,0-3-193,-17-11 593,17 3-896,0 5-529,0-8-864,-5 0-496,-12 0 2785,13-1-4178,-13 1 4178</inkml:trace>
  <inkml:trace contextRef="#ctx0" brushRef="#br1" timeOffset="-125869.73">8740 13745 2273,'0'0'0,"-2"0"864,2 0-864,-3 0 944,-7 3 1,8-1-145,-1-2-80,3 0-720,-3 2 625,-6 0-81,9 0 0,-3 2 49,3-4-593,-2 2 496,0-2 80,2 0-80,0 0-32,0 0-464,0 0 449,0-1-129,0-1-48,3-1-80,-3 3-192,3-2 192,-2 0-32,1 1-32,-1-2 0,-1 3-128,2-1 144,0-1-48,-1-2 0,0 1-15,-1 3-81,0-8 48,0 6-16,0-2 32,1 0 16,-1 4-80,1-5 64,0-3 16,0 4-80,0 0 32,-1 4-32,1-10-32,1 7 0,0-1 64,1-5 16,-3 9-48,3-1 64,-1-2-32,0 0 32,1-1-48,-3 4-16,3-3-16,0 2 80,-1-1-144,1 1 96,-3 1-16,4-3 0,-1 2-32,1 1-16,1 0-80,-5 0 128,4 0 0,0 4-80,5 5 144,-9-9-64,2 4 16,-2-4-16,3 12 48,0-3 16,1-6-32,-1 11-48,-3-14 16,1 9-16,0-6-16,0 12-16,0-7 192,-1-8-144,1 9 32,-1-7-32,0 7 64,1-7-160,-1-2 96,1 3 0,2 7-48,0-8-336,1 1-289,-4-3 673,10 10-1232,-7-8-625,7 1-608,-7 6-32,-3-9 2497,9 2-3650,-9-2 3650</inkml:trace>
  <inkml:trace contextRef="#ctx0" brushRef="#br1" timeOffset="-130575.73">7306 13818 1696,'0'0'0,"-3"-4"513,0-5 47,3 9-560,-2-4 592,2-7-64,0 8-64,1-6-31,-1 9-433,0-3 368,0-7 32,0 7-16,0-1 16,0-1-47,0 5-353,0-3 336,0 1-176,0 2-96,0 0-64,0 0 64,0 0-16,1 0 160,-1 0 64,0 0-272,0 0 256,1 0 112,1-1-47,-2 0 95,0 1-416,4-4 464,-1 1-48,0-6-64,6 6-32,-9 3-320,3-10 177,7 6-33,0-8-48,-2 8-80,-8 4-16,11-11 32,-1 8 0,1-6-16,-1 6-16,-10 3 0,11-3 64,0-1-64,0 3-80,0 1 96,-11 0-16,10 0 0,-2 3 0,-3 5 16,4-5-48,-9-3 32,3 13-32,1-3 32,-1 0 32,0 1 48,-3-11-80,2 11 16,-2-2 16,2 1 16,-2 0-32,0-10-16,0 12 32,-4 0 32,-4 0-48,5 0-16,3-12 0,-9 10 48,6 0-48,-9-7 0,3 10 64,9-13-64,-9 2-16,6 8 48,-9-8-32,9 2-16,3-4 16,-10 2 64,8-2-48,-7 2 32,7-2 16,2 0-64,-3 0 16,-6 0 0,7 0-16,-1-1 32,3 1-32,-9-1 0,7-3 32,-1 2 48,1-1-64,2 3-16,-3-3-64,1 0 16,2-1 32,0 0 16,0 4 0,2-4 16,3-5 32,3 6-96,-5-1 32,-3 4 16,10-4 32,-5 0-48,4-5 64,-4 6-64,-5 3 16,11-3 0,-7-6 0,8 8-48,-4-2 48,-8 3 0,9-2-32,0-1 16,0 2 64,-5 0-32,-4 1-16,9 0 16,-4 0 0,6 2-16,-7 7-32,-4-9 32,11 3-48,-7 10 32,7-3 16,-8 0-16,-3-10 16,9 12 32,-6 0 32,0-2-80,1 3 48,-4-13-32,2 13-16,-2-1 16,0 1 32,-2-1 16,2-12-48,-10 13 64,1 0-32,1-1 32,-3 3-16,11-15-48,-12 14 64,0-1 48,0 0-64,-1-4 32,13-9-80,-13 3 80,1 8 0,-1-9-32,2 1 16,11-3-64,-9 4 48,-1-1 0,1-1 16,6-2 32,3 0-96,-10-1 97,8 0 31,-1-2 16,-6-1-80,9 4-64,0-3 144,-3 0-160,1-6-32,0 7 80,2 2-32,0-3-48,0-6 128,0 7-80,2-2-64,-2 4 64,3-12-80,7 7-240,-2-4-321,1 5-607,-9 4 1248,10-5-2049,1-4-753,-8 5 337,11-4-912,-14 8 3377,0 0 0</inkml:trace>
  <inkml:trace contextRef="#ctx0" brushRef="#br1" timeOffset="-125641.73">8971 13684 3201,'0'0'0,"0"0"0,0 2 1313,0-2 47,0 2-63,1 0-161,-1-2-1136,2 4 1009,2-1-161,0 7-63,7-7-49,-11-3-736,8 8 544,1-4-144,2 8-192,1-3-48,-12-9-160,13 16 113,0 1 79,1 6-16,0 3-96,-14-26-80,16 26 160,1 1-80,-1-2 112,-3 1-64,-13-26-128,13 25 48,-3 1 96,0 2-48,0-1 0,-10-27-96,4 28 144,1-1-192,-3-1 112,-1 0-64,-1-26 0,0 23 64,0-4 48,-9 1-128,7-6 128,2-14-112,-11 15 32,8-3 16,-8-3 64,8-6-80,3-3-32,-9 9 48,7-8 49,0-1-130,0 0-79,2 0 112,-2-1-496,2-3-528,-2-8-833,2 1-1201,0 11 3058,-3-14-3281,3-2-1057,0 16 4338</inkml:trace>
  <inkml:trace contextRef="#ctx0" brushRef="#br1" timeOffset="-107366.73">13272 13705 2257,'0'0'0,"-2"-1"624,-6-2 112,7 0 81,-6 1 111,7 2-928,0-2 928,-2 1 1,-1 0-81,1 1-143,2 0-705,-2 0 560,0 3-80,0 4-64,2-7-416,-2 2 384,2-2-384,-1 12 401,-1-4 15,2 2 16,-2 1 16,2-11-448,0 12 400,-1 1-80,1 0-47,0 0-81,0-13-192,0 13 160,2 0 32,6-2-96,-4 0 128,-4-11-224,10 10 160,-1-2 80,-1 1-16,1-1-64,-9-8-160,8 8 64,-4 0 0,5-1-64,-8 0 16,-1-7-16,3 7 64,-2-4 48,-1 7-63,0-7 111,0-3-160,-3 9 64,-6-6 16,0 7 32,-2-8-64,11-2-48,-11 7 160,-2-4-96,-1 0 64,1-1 64,13-2-192,-13 2 64,1 0 0,0-2-80,1 0-16,11 0 32,-10 0 48,3-1 16,6-2 96,-2 0-112,3 3-48,-2-9 96,0 5-160,2-5-352,0 2-416,0 7 832,1-7-1457,2 3-816,0-4-785,1 0-47,-4 8 3105,8-3-4402,-8 3 4402</inkml:trace>
  <inkml:trace contextRef="#ctx0" brushRef="#br1" timeOffset="-107912.73">12716 13705 3313,'0'0'0,"0"-1"1121,0 1-1121,0 0 1008,-2-1-96,0 1-95,0 0-161,2 0-656,-9 1 576,6 2-127,-6 4-33,7-5 16,2-2-432,-7 2 400,4 0-16,0 5-48,-6-5-31,9-2-305,-1 3 304,-7 4-32,6-6-32,-5 2 16,7-3-256,-2 9 224,-4-6-16,4 8-32,-5-3-16,7-8-160,-2 10 80,-6 2 49,6 3-17,0-1 0,2-14-112,-8 16 112,8-1 0,0-1 32,0 0-16,0-14-128,1 15 160,2-2-96,5 0 0,-1-1 0,-7-12-64,7 11 32,-3 0 32,5-1-64,-1-1 48,-8-9-48,8 2 80,1 8 32,-1-9 64,2 1-80,-10-2-96,10 2 160,0-2-48,2 0-32,-1-1 33,-11 1-113,10-1 48,1-1 32,-1-5 16,0 4 16,-10 3-112,8-7 176,0 3-32,-1-5 48,-3 1-16,-4 8-176,9-7 128,-7-1 0,1 0 48,-2 1 32,-1 7-208,1-9 208,-1 0-16,0 1-112,-2-2 17,2 10-97,-9-9 32,2 1-64,-2 0 32,-2 0-16,11 8 16,-12-3-48,-2-6 64,-1 7 16,0-5-16,15 7-16,-13 0 0,-2 0-16,2 1-129,1 7-95,12-8 240,-12 7-640,0 1-432,1 3-385,0-1-464,11-10 1921,-10 11-2353,1 0-704,2 1-1874,7-12 4931</inkml:trace>
  <inkml:trace contextRef="#ctx0" brushRef="#br1" timeOffset="-137139.74">4239 13928 1648,'0'0'0,"-2"-4"400,0-5-272,2 0-79,0 9-49,0-5 16,0-3 16,2 5-48,2-1 16,-4 4 0,9-3 16,-6 0 0,7 0 32,-7-1-16,-3 4-32,9-2 16,-5 1 0,4 0-48,-4 1 0,-4 0 32,3 0-64,0 0-33,0-1 1,1 0 16,-4 1 80,3-1-32,1-1 32,0-2 96,0 0 16,-4 4-112,3-9 177,0 5 95,1-8 32,0 1 128,-4 11-432,3-11 528,2-2 97,-1 3 63,0 0 16,-4 10-704,4-10 689,-1 0-65,-1 1 32,1 4-32,-3 5-624,1-10 545,0 6-33,0 0-160,-1 0-32,0 4-320,0-3 224,0 2-16,0 1 32,-3 0-95,3 0-145,-3 0 240,-6 2-128,7 2 32,-1 4 64,3-8-208,-3 3 144,-6 0 96,7 0 32,0-1-48,2-2-224,-4 2 192,2 1 97,0-3-33,0 0 0,2 0-256,-2 0 208,2 0-48,0 0-80,-2 0 16,2 0-96,0-1 96,0-3-16,-3 1 16,1 0-16,2 3-80,-2-3 0,2-1 128,-2 1-80,-1 1 16,3 2-64,-3-1 96,-6-1-96,6 2 96,-6 0-80,9 0-16,-3 0 32,-7 2-16,7 6-128,-7-5 144,10-3-32,-3 10-80,-7-6 64,6 7 16,-4-3 16,8-8-16,-3 9 48,-6 1-48,7 1-16,-7-2-16,9-9 32,-2 10-16,-1 0 32,-1-1 16,-4 1-32,8-10 0,0 3 0,-4 7 0,-4-7 0,6 6-64,2-9 64,-2 3 80,-1 7-80,1-7 32,2 9 0,0-12-32,0 9 48,0 2-32,1 0-48,3 0 64,-4-11-32,3 12 0,1 1 32,5 0 32,-7 2-48,-2-15-16,4 15-16,5-2-48,-6 1 64,7-2-48,-10-12 48,4 9-16,8 0 80,-2 0-96,0-6 32,-10-3 0,11 12 48,-1-9-48,0 7 64,1-8-80,-11-2 16,11 3 0,0 0 0,-1 1-64,2-1 192,-12-3-128,11 2 0,-1-2 129,-2 0 31,-3 0-64,-5 0-96,8-1 160,-5-3-16,0-5 48,-1 6-32,-2 3-160,1-13 224,0 4-48,-1-3-48,0 0-16,0 12-112,0-12 16,0-3-80,-2 1 80,0 0-64,2 14 48,-3-15-16,-1 4 160,-6 0-144,6 2 64,4 9-64,-13-5 96,4-6-96,-2 8 64,-1-6-16,12 9-48,-12-2 64,0 1-128,2 0 16,0 1-16,10 0 64,-9 3-128,0 8 128,6-8-80,-8 12 48,9-5-32,-1 3-416,0 2-448,-1 3-817,4-18 1745,-2 17-2513,2 0-625,0-2-2528,0-15 5666</inkml:trace>
  <inkml:trace contextRef="#ctx0" brushRef="#br1" timeOffset="-134904.74">5416 13762 3121,'0'0'0,"-2"-1"752,-2-1 33,-5-1 79,9 3-864,0-1 832,-4 0-47,1 0-65,0 0-96,3 1-624,-3-1 561,0 0-81,3-1-32,-2-1-32,2 3-416,0-2 288,0-1-48,0-1-111,0 1-17,0 0 16,4 1-80,0 1-80,-4 1 32,10-1-16,-10 1 16,4 0-32,8 0 16,-2 0 64,2 0 16,-12 0-64,13 2 16,-1 0 0,2 2-16,0-1 16,-14-3-16,13 9 32,1-9-16,-1 3 0,-2 7 0,-11-10-16,10 2 32,0 1 16,0 7 48,-6-8-64,-4-2-32,10 9 64,-8-6-64,0 10-16,-1-2 32,-1-11-16,0 12 32,-2 1 48,-10 0-16,2 0 32,10-13-96,-11 15 32,-3 0 32,-1 1-32,1 0-32,14-16 0,-15 17 64,1-2-32,1 1-48,1 1 96,12-17-80,-12 15-48,3 0 96,5-2-32,-7-5 48,11-8-64,-2 3 176,2 7 144,0-10 97,0 2-17,0-2-400,0 0 368,1 0-48,2 0-48,0-2 0,-3 2-272,10-3 208,-7-1-96,9 0-31,-3 1-17,-9 3-64,9-2 32,3 1-16,1-1 16,1 1-32,-14 1 0,15-1 32,2 1 16,-2 0-32,0 0-16,-15 0 0,15 0 48,0 3 0,-1 0-160,0 0-257,-14-3 369,13 9-928,0-9-737,-1 0-1056,-2 0-544,-10 0 3265,11 0-5043,-11 0 5043</inkml:trace>
  <inkml:trace contextRef="#ctx0" brushRef="#br1" timeOffset="-114268.73">10529 13767 3873,'0'0'0,"0"0"0,-2 2 929,0 0-81,-5 7-64,7-7 33,0-2-817,-3 9 736,1-3-64,-1 2-47,1 1-81,2-9-544,0 9 464,0 0-48,0 0-95,3 1-1,-3-10-320,7 9 304,-4-1-64,8-6 64,-1 7-48,-10-9-256,9 2 256,3 0-64,0 1-64,0-1 33,-12-2-161,12 2 112,0-2 16,-1 0 32,0 0-48,-11 0-112,11-3 80,1-1 32,-2 1-32,1-5 16,-11 8-96,7-2 112,0-7-16,-5 1 16,6-1 0,-8 9-112,0-9 128,2 1-32,-1-3 0,0 1 16,-1 10-112,0-8 64,0-1 16,-8-1 32,1 2-48,7 8-64,-9-9 49,-3 1-49,-1 1-49,-1-1 1,14 8 48,-16-4-48,2-3 16,1 6-32,0 1-96,13 0 160,-9 0-400,0 11-272,2 0-481,4 4-880,3-15 2033,-8 16-3217,5 2-2306,3-18 5523</inkml:trace>
  <inkml:trace contextRef="#ctx0" brushRef="#br1" timeOffset="-142764.74">2311 13870 5474,'0'0'0,"0"-10"1953,-2-2-640,2-2-257,0 14-1056,-2-12 912,2 2-175,0 1-241,-2 6-224,2 3-272,0-3 160,0 1-80,-3 1-48,3 0 32,0 1-64,0 0 16,-2 0-16,2 0-16,0 0 16,0 2 0,1-2 16,0 2 0,-1-2-16,2 0 48,-1 0 0,-1 0 0,2 0 32,-2 0-80,1 0 80,0 2 16,0-2 0,0 2 1,-1-2-97,1 2 48,0 2 0,2 5-16,1 1 16,-4-10-48,9 12 64,-4 2 16,8 4-16,-3-2 0,-10-16-64,9 17 32,1 3 32,0-2-16,-2 3-32,-8-21-16,9 19 16,0 1 32,-5-3 0,7 0 0,-11-17-48,4 18 48,6-3 0,-7 1-32,6-1 32,-9-15-48,3 14 16,1-2 0,1-2 32,-1-7 0,-4-3-48,3 9 32,1-7 80,-1 0-32,-1 0 32,-2-2-112,2 2 128,-1-2 16,2 2 32,-2-2 16,-1 0-192,2 0 193,-1 0-17,1 0 16,0 0-80,-2 0-112,2 0 64,0-2 0,1 1-16,-1 0-32,-2 1-16,3-1 0,0 0 0,0 1 0,0-1 16,-3 1-16,3-2 48,0-1 0,0-2 48,2 1-16,-5 4-80,3-10 96,0 7 0,1-9 16,-1 1-16,-3 11-96,3-11 112,-1-3-48,0 2-16,1-1 0,-3 13-48,2-14 16,-1 0 32,0 0 0,0-1-32,-1 15-16,1-15 80,0 0-64,0-4 16,-1 2-32,0 17 0,0-20 0,0 0 48,0 0-48,0 3 16,0 17-16,1-16 0,-1 4-16,0 1 16,1 8-32,-1 3 32,1-1-48,1 0-48,-1 1-16,1 10 16,-2-10 96,2 11-64,1 2 48,0 4-16,2 0 32,-5-17 0,4 19-16,6 1 16,-6-1-32,8 0 32,-12-19 0,10 19 0,0 1 32,-1-2-32,2 2 0,-11-20 0,12 16 0,-1-1-32,0 0 16,-1-2 0,-10-13 16,10 13 0,-1-3 0,0-1-32,-5-6 144,-4-3-112,11 3 80,-7 6-16,5-9 96,-6 0-144,-3 0-16,4 0 32,-1 0 32,1 0-16,-1-1 48,-3 1-96,2-1 113,1-3 31,-2 1 16,0-6 16,-1 9-176,0-9 112,0-2 32,0-1-48,0-3 0,0 15-96,0-16 96,0-1-16,0-2-64,0-3-16,0 22 0,1-25 0,1-3 0,1-2 0,1-2 0,-4 32 0,9-31-16,-5 3 16,5 2 48,-6 5-32,-3 21-16,9-15 0,-7 4-160,1 8-560,1 0-753,-4 3 1473,3 0-2609,-2 2-1521,0 9-2721,-1-11 6851</inkml:trace>
  <inkml:trace contextRef="#ctx0" brushRef="#br1" timeOffset="-108355.73">12303 14028 2913,'0'0'0,"0"0"0,1-8 864,2 0 17,5-1-49,-6 1-32,-2 8-800,3-8 833,0 0-97,1 1-64,-2 0-79,-2 7-593,4-8 432,-1 1-48,-1-1-96,1-1-96,-3 9-192,3-8 160,-1-1 0,2-1 0,-1-1 49,-3 11-209,4-11 272,-1 1-16,1-2-48,3 1 0,-7 11-208,2-12 160,0-2-48,1 1 16,-1 0-64,-2 13-64,3-11 48,0 0 32,-1 4 0,0 3 0,-2 4-80,1-7 32,0 5 32,0 0-16,-1 1-32,0 1-16,0-2 16,0 2-32,0 0-32,0 3 48,0-3 0,1 9-16,0-1 0,0 3 16,0 3-48,-1-14 48,1 15 32,0 2-16,0 1 0,-1-2-32,0-16 16,1 18 16,0-2-16,0-1-16,0 2 32,-1-17-16,1 15 16,0-1-16,0-1 48,0 0-64,-1-13 16,0 11 16,1 0-16,-1-1 0,1-3 32,-1-7-32,0 8-32,0-6 64,0 5 32,0-7-15,0 0-49,1 2 96,0-2-80,0 0-112,1 0-353,-2 0 449,3-2-1344,1-1-1137,3-4-513,-5 0-1552,-2 7 4546,0 0 0</inkml:trace>
  <inkml:trace contextRef="#ctx0" brushRef="#br1" timeOffset="-127137.73">8237 13782 3313,'0'0'0,"0"-1"1489,-2-1-161,0 0-159,2 2-1169,-3-1 928,3 1-191,0 0-113,0 2-144,0-2-480,0 3 464,0-3-464,0 13 288,0-2 17,0 1 63,1 2-112,1-1-48,0 1 0,1 3-64,-3-17-144,2 16 160,0 0 16,1-1-32,0 0-96,-3-15-48,3 14 128,6 0-48,-6 1-208,8-3-368,-11-12 496,8 11-1456,-3-1-1122,5-8-527,-2 2-1137,-8-4 4242,0 0 0</inkml:trace>
  <inkml:trace contextRef="#ctx0" brushRef="#br1" timeOffset="-114583.73">10212 14111 4337,'0'0'0,"0"-1"913,0 0-177,0-1-15,0 2-721,1-2 864,1-2-16,1-3-79,5 4-81,-8 3-688,2-7 512,2 4-80,3-6-95,-5 1-33,-2 8-304,4-8-32,-1-1-32,4 1 64,-6 0 16,-1 8-16,3-7 320,0-2 16,-1 1-64,0 0-64,-2 8-208,3-10 192,-1 0-96,1 0 0,0 1 0,-3 9-96,2-11 32,1 1 16,0-1 1,4-2 15,-7 13-64,3-14 112,5 1-16,-5-1-16,0 0-48,-3 14-32,3-12 48,1-3-32,-1 3 0,-1 1-32,-2 11 16,3-10 16,-1 3 16,-1 5-16,-1-2-16,0 4 0,1-3 0,0 3-80,0 0 16,1 7-32,-2-7 96,3 9-64,-1 2 80,1 3-32,0 2-16,-3-16 32,3 15 0,0 3-48,-1-1 0,1 0 16,-3-17 32,1 19-64,0-4 15,-1 1 98,0 0-49,0-16 0,0 13 0,0 0 64,0-2-64,0-1 32,0-10-32,0 8 0,0-1-32,0-4-113,0 5-319,0-8 464,0 2-960,0 0-657,0 0-736,1-2-240,-1 0 2593,1-1-4018,-1 1 4018</inkml:trace>
  <inkml:trace contextRef="#ctx0" brushRef="#br1" timeOffset="-109403.73">11418 13880 3025,'0'0'0,"-3"0"848,3 0-848,-7 0 945,5 0 63,-5 0 65,7 0-1,0 0-1072,-3 0 993,1 0-129,0 0-112,2-1-143,0 1-609,0-1 560,0-1-112,0-6-64,3 5-48,-3 3-336,2-9 225,5 7-33,-4-7-96,4 5-48,-7 4-48,4-9 96,4 2-48,-1 0-16,0 3 0,-7 4-32,7-8 0,0 6 16,-4-1 48,5 0-64,-8 3 0,2-1-32,6 0 0,-6 0 32,2 1 16,-4 0-16,7 0 16,-4 0 32,4 0-48,-4 1-16,-3-1 16,8 3 0,-5 4-64,5-4 80,-5 5-16,-3-8 0,8 3 0,-6 5 16,2 0-64,-2 0 64,-2-8-16,2 11-48,-1 1 80,-1 1-64,-2 1 32,2-14 0,-8 16 48,0 0-48,-1 1-16,-2 1-32,11-18 48,-12 17-128,0 1-16,-1-1 64,1 0 0,12-17 80,-11 17-80,1-2 64,1-3-33,2-2 49,7-10 0,-3 8 0,-5 0 16,6-5 17,2 4-66,0-7 33,0 0 65,0 3-17,3-1-64,1 0 64,-4-2-48,8 0 32,0 0 64,2 0-32,0 0 16,-10 0-80,12-1 16,2 0 32,-1-2-32,1 0 32,-14 3-48,15-8 16,-1 6-16,1-5 48,-2 6-96,-13 1 48,12-2 48,0 0-80,-3 1 64,0 1-32,-9 0 0,7 0-32,-3 0-256,3 2-705,-6 1-928,-1-3 1921,2 2-2945,-11-3 96,9 1-913,0 0 3762</inkml:trace>
  <inkml:trace contextRef="#ctx0" brushRef="#br1" timeOffset="-124982.73">9434 13913 2193,'0'0'0,"-3"0"768,1-2 288,2 2-1056,-3-3 1169,0 0 47,0-1-47,3 4-1169,0-3 1040,0-5-127,0 6-49,0-2-79,0 4-785,2-3 576,-2 3-576,2-2 448,1-1-144,0 2-160,1-2 112,-4 3-256,3-1 160,1 0-15,5 0-49,-5 1-64,-4 0-32,12 0 0,-3 0-32,2-1 128,1 1-80,-12 0-16,13 0 96,0 0-48,3 0-64,0 0-16,-16 0 32,15 0-80,1 0 192,-1 0-64,1 0 48,-16 0-96,16 0 96,0 0-80,-1-1 48,1-1-80,-16 2 16,11-4 64,0 1-32,-1 0 80,-2-1-32,-8 4-80,5-4 64,5 0 0,-7 1-48,0-1 32,-3 4-48,3-4 64,1 0-16,-3 2-80,0 1 32,-1 1 0,1 0 0,-1 0-64,0 3-96,0 6-176,0-9 336,0 3-640,0 6-241,0-7-159,-2 1-289,2-3 1329,0 9-1537,-2-7-175,-1 0-81,1 1 272,2-3 1521,-2 9-1056,0-7-945,2-2 2001</inkml:trace>
  <inkml:trace contextRef="#ctx0" brushRef="#br1" timeOffset="-127424.73">8186 13942 1440,'0'0'0,"0"0"560,0 0-560,0 0 721,0-1 159,0-1 81,0 1 31,0 0 0,0-1-63,0 0-49,0 1-95,0 1-785,0-2 624,0 1-16,1-2-112,-1 2-127,0 1-369,1-1 320,0 0-144,1 0-32,2 1-80,-4 0-64,3 0 96,1 0-80,5 2-16,-5-2 96,-4 0-96,12 2 48,-3 1 0,1-1 0,3-2-32,-13 0-16,13 0 80,1 0-16,1-2 32,0-2 0,-15 4-96,16-3 64,1-6 48,0 0-48,-1 0 48,-16 9-112,16-10 80,-1 2-15,0-1 47,-4 6-144,-11 3 32,10-9 112,-7 6-80,6 0 32,-7-1 0,-2 4-64,1-1-48,0 1 96,-1 0-32,0 0 32,0 0-48,0 4 16,-2-1-144,0 8-32,0-9-241,2-2 401,-2 8-576,-2-5-272,2 0-321,-1 6-175,3-9 1344,-3 2-1633,0 1-48,-1 5 16,4-8 1665,-3 3-1296,-7-1 495,8 1-863,2-3 1664</inkml:trace>
  <inkml:trace contextRef="#ctx0" brushRef="#br1" timeOffset="-141987.74">3059 13870 3985,'0'0'0,"0"-2"1393,0 1-64,-2-1-145,2 2-1184,0-1 1057,0 1-257,0 0-208,1 0-176,-1 0-416,3 0 273,2 2 31,5-2-48,-6 2-16,-4-2-240,12 2 208,-1 2-48,-1-1 16,2 0-48,-12-3-128,15 2 208,-2-2 0,4 0 17,-1 0 31,-16 0-256,15-2 256,1-1-48,1 0-32,-2 1-80,-15 2-96,15-2 96,-2 0-64,-1 1 16,-2 1 16,-10 0-64,8 0 16,-4 0-16,8 0 48,-9 0-32,-3 0-16,4 3 16,5-1 48,-8 1-64,2-1 48,-3-2-48,3 3 48,-1 0-32,1 0 0,-2 0 16,-1-3-32,1 2 32,0 0 0,0 0 0,-1 1 16,0-3-48,0 2 16,0-2 16,0 0-144,0 0-208,0 0 320,0 0-624,0 0-449,0 0-383,1-1-465,-1 1 1921,0-4-2337,1 1 128,-1-13-737,0 16 2946</inkml:trace>
  <inkml:trace contextRef="#ctx0" brushRef="#br1" timeOffset="-141777.74">3101 14056 6274,'0'0'0,"0"0"0,0 0 1873,0 2-464,0 1-257,0-1-111,0-2-1041,3 4 848,6-2-31,0-2-113,3 0-128,-12 0-576,13-1 464,2-2-63,3-1-129,-2 1-96,-16 3-176,17-5 160,-1 2-80,2 1 16,-2 1-48,-16 1-48,16-1 16,-1 0 16,1 1-32,-3 2 16,-13-2-16,15 2 48,-1 2-32,0-1-16,-1 0 0,-13-3 0,11 9 32,-1-6-32,-1 8 16,0-8-144,-9-3 128,4 12-144,6-9 16,-7 9 288,6-9 176,-9-3-336,2 4 368,1-1-16,6 0-272,-7-3 1,-2 0-81,4 0 96,5 0-32,-7-2-112,2-1-257,-4 3 305,5-5-640,4-3-624,-8 4-737,3-8-897,-4 12 2898,3-9-3505,-1 0-1826,-2 9 5331</inkml:trace>
  <inkml:trace contextRef="#ctx0" brushRef="#br1" timeOffset="-109165.73">11912 13869 3681,'0'0'0,"0"-1"1185,0 1-1185,0-1 1104,0 0-63,0 1-97,1 0-127,-1 0-817,1 0 672,0 2-128,2 0-96,-1-1-80,-2-1-368,4 2 337,4 0-81,-5-2 16,7 1-48,-10-1-224,8 0 240,1 0 0,2 0-112,0 0 48,-11 0-176,11 0 64,1-1-48,-1 0 96,0-1-80,-11 2-32,12-1 16,-3 0 48,0 1-48,-5 0 32,-4 0-48,7 0 65,-6 2-65,2 0 0,0 0-33,-3-2 33,1 0 0,-1 1 33,1-1-33,0 0-65,-1 0 65,1 2-80,0 0-128,0 0-160,-1-1-352,0-1 720,0 2-1249,-2 0-720,0 0-672,-5-2-1729,7 0 4370,0 0 0</inkml:trace>
  <inkml:trace contextRef="#ctx0" brushRef="#br1" timeOffset="-108943.73">11884 14020 5794,'0'0'0,"0"0"2369,0 0-784,3 1-304,-3-1-1281,9 0 1184,1 0-191,0-1-129,-10 1-864,12-2 720,-12 2-720,13-7 641,0 4-225,-1 0-176,0 1-80,-12 2-160,9-1 80,0 0-48,0 1-32,-2 0-16,-7 0 16,8 7-16,0-5-16,-1 5 80,2-5-96,-9-2 48,10 2-336,-1 6-417,-1-6-479,2 0-689,-10-2 1921,10 2-2641,-1-2-481,2 0-1632,-11 0 4754,0 0 0</inkml:trace>
  <inkml:trace contextRef="#ctx0" brushRef="#br1" timeOffset="-113784.73">10693 13899 4898,'0'0'0,"0"-3"2033,0 3-2033,-2-8 992,0 4-368,0 1-95,2-1 79,0 4-608,0-3 544,-1-1-80,-2 3-79,0 0-161,3 1-224,-7-1 176,5 1-96,-6 2 0,0 0-64,8-2-16,-8 3 0,0 5 0,-1-6 16,7 8-48,2-10 32,-12 8-32,5 0 64,-1 2-32,0 0 64,0 1 0,8-11-64,-7 10 32,5 1 0,-8-1 64,8 1 32,0 1 32,-5-2 16,7 3-48,0-2-16,0-11-112,1 11 96,1 0-16,7 0 0,0-1 0,-9-10-80,11 11 96,2-3 49,4-6-17,2 5 32,-19-7-160,20 0 144,1 0 0,-1 0 0,0-1 32,-20 1-176,20-3 144,-1-6 16,-3 5 16,-2-6-48,-14 10-128,11-9 224,-2 1-192,-6-1 64,4-1 0,-7 10-96,1-9 112,-1-1 97,-2-2 31,-5 0-64,7 12-176,-8-13 128,-3 1-16,0-2-160,-2 0 16,13 14 32,-15-12-32,-2-2 32,-2 2 48,-1 3-48,20 9 0,-23-8-288,-3 5-433,0 2-655,0 1-945,26 0 2321,-26 9-3634,1 4-2129,25-13 5763</inkml:trace>
  <inkml:trace contextRef="#ctx0" brushRef="#br1" timeOffset="-134620.74">5871 14050 4626,'0'0'0,"0"-3"1552,1-6-111,-1 9-1441,1-3 1345,2-7-177,0 8-287,0-1-161,-3 3-720,3-4 560,0-5-64,0 4-95,7-7-113,-10 12-288,3-8 160,8 5 32,-7-8 16,5 6 16,-9 5-224,3-10 240,7 1-48,-7 4-32,2-5 0,-5 10-160,4-5 144,-1-6-32,0 8-15,1-8 31,-4 11-128,2-3 80,-1-7-48,0 7-16,-1 0-16,0 3 0,0-3 64,0 1-16,0-1 0,0 2-96,0 1 48,0 0-64,0 0 16,0 4-16,0 6 80,0-10-16,0 9 32,0 1-32,0 2 16,0 0 32,0-12-48,1 13 0,4 1 48,3 0-80,-5 2-32,-3-16 64,11 18 48,-6 0-32,8-1 80,-1 0 0,-12-17-96,12 17 32,0 0-32,0 0-16,-1 1 0,-11-18 16,9 16 16,-5-1 0,5 1-240,-7-3 48,-2-13 176,3 15-257,-1 2 97,-2 0 224,0-1 32,0-16-96,0 17 81,-2-2 15,-1-4-16,0 0 32,3-11-112,-9 3 112,7 1 32,-7-1-16,6-3 32,3 0-160,-10 2 112,7-2 48,-12 0-80,3 0 0,-1 0-48,-1-1 0,1 0-16,1-1 16,12 2-32,-11-3 48,1-8-16,2 6 0,5-8-64,3 13 32,-10-13-176,10 1-304,0-3-513,4 1-799,-4 14 1792,10-14-3058,-7-4-415,7 0-1714,-10 18 5187</inkml:trace>
  <inkml:trace contextRef="#ctx0" brushRef="#br1" timeOffset="-130177.73">7696 14038 2144,'0'0'0,"0"0"1153,0 0-1153,0 0 1217,0-1-1,0-1-47,2-1-209,-2 3-960,2-5 848,-1-3-159,2 5-177,-1-8-32,-2 11-480,2-8 304,2-2-63,-1 0-1,0 7-144,-3 3-96,3-10 96,0 7 16,-1-7-32,0 7 16,-2 3-96,2-11 112,1 8-80,0-7 0,1 2 80,-4 8-112,3-5 32,0-5-32,2 7-16,-2-5-16,-3 8 32,3-4-48,0 1 0,1 0 144,-3 2-32,-1 1-64,1 0 48,0 0 80,0 0-144,0 9 32,-1-9-16,1 3 144,0 9-128,0-4 64,-1 1-96,0-9 16,1 9-80,1 3 16,-1-2 48,1 1 80,-2-11-64,3 11 48,-1 2-64,1-1 16,2 0 48,-5-12-48,4 13 32,0-3 80,1 1-240,-2-7-16,-3-4 144,3 13-128,2-11 48,-2 8 144,0-8-64,-3-2 0,3 2 64,1 0-16,4-2-112,-5 0-224,-3 0 288,11-8-816,-1 3-545,0-8-560,2 1-352,-12 12 2273,12-13-2017,0 1-912,-12 12 2929</inkml:trace>
  <inkml:trace contextRef="#ctx0" brushRef="#br2" timeOffset="-86468.73">13861 14042 2913,'0'0'0,"0"0"0,0 0 480,0 0-96,1 0-80,1 2 49,-2-2-353,3 2 352,-1 1 16,0 4 32,-2-6 16,0-1-416,0 7 480,0-7 65,-1 3-17,-2 0-16,3-3-512,-8 8 448,5-6-143,-9 8-17,4-1-64,8-9-224,-12 15 160,-2-1-32,-2 6 0,-1 0-32,-3 1 32,1-2-16,0 1-48,0-1-16,19-19-48,-16 18 48,2 0 0,0-3 32,1 1-32,13-16-48,-9 14 48,0-3 16,6-2-48,-5-2 48,8-7-64,-1 2 64,-1 1 32,0 0 32,0-1 1,2-2-129,-2 0 224,1 0 0,1 0-64,0-3 16,0 3-176,-2-7 96,2 4-32,-2-7 32,2 2-16,0 8-80,0-9 48,0 0-16,0-1-32,1-1-128,2 1-112,-3 10 240,3-13-592,5 1-433,-4-1-447,-4 13 1472,9-14-1841,-9 14 1841,9-15-1889,2-2 256,-1-1 513,3-2-817,-13 20 1937,0 0 0</inkml:trace>
  <inkml:trace contextRef="#ctx0" brushRef="#br2" timeOffset="-86334.73">13845 13897 1424,'0'0'0,"2"-3"400,1 0 113,-3 3-513,7-4 656,-6 3 32,0 1-32,-1 3 33,0-3-689,0 12 592,-3 0-48,-7 6-47,1 2-81,9-20-416,-11 25 432,-2 1-64,-2 3-32,-3 0 16,-4 1-15,-1-1-1,-4-2-16,-2 0 16,29-27-336,-28 26 272,-4-3-64,0-1-48,2-1-32,-1 0-16,4-3 49,2-1 15,2-2-32,4-2-256,3-2-673,0 0-1248,-2-8-800,3 10-1489,15-13 4322</inkml:trace>
  <inkml:trace contextRef="#ctx0" brushRef="#br1" timeOffset="-126624.73">8725 14073 3105,'0'0'0,"-3"0"1248,3 0-1248,-9 0 1281,6 0-176,0 0-161,0-1-176,3 1-768,-3-3 577,3 0-17,0 0 0,0-1-32,0 4-528,0-4 481,0 0-65,0 0-64,0-1-128,0 5-224,0-4 256,2 1-96,0-2-64,1 1 64,-3 4-160,3-4 96,1-5-48,-1 6 32,1-9-64,-4 12-16,10-4 49,-7-8 63,8 9-32,-8-6-32,-3 9-48,10-3 16,-7-8-32,7 2-32,-7 5 80,-3 4-32,5-11-32,-2 8 96,0-7 0,0 7 64,-3 3-128,1-3 96,0-2-64,-1 2 16,0 1-128,0 2 80,0-2 0,0 2-16,-2 0 16,0 3 48,2-3-48,0 9-64,-2-7 32,2 9 0,0-2-96,0-9 128,0 11 80,0 1-80,2 3 0,2 1 48,-4-16-48,10 18 16,0 2 32,1 2-48,2 1 0,-13-23 0,14 24-64,-1 0 48,0 0 64,-1-2 128,-12-22-176,11 21 144,-1-1-64,0-3-16,-1 3-64,-9-20 0,4 15 48,6-1-16,-8-1 32,0-2 64,-2-11-128,1 9 144,-1-9-144,0 3 224,-2 5 32,-7-8-64,9 0-192,-3 0 241,-10 3-17,2-3-48,-2 0 16,-2-1-96,15 1-96,-16-4 16,-5 1 80,0-1-48,-2-1 0,23 5-48,-23-9 80,1 4-96,-1-7 64,2 2 0,21 10-48,-18-4 16,3-7 0,3 8-32,2-8-96,10 11 112,-3-4-368,-1-6-513,4 1-511,0-2-1041,0 11 2433,5-12-3506,-5-17 273,3 17-561,-3 12 3794</inkml:trace>
  <inkml:trace contextRef="#ctx0" brushRef="#br1" timeOffset="-133258.74">6749 13947 4978,'0'0'0,"-2"0"2161,2 0-2161,-9 3 1761,7 7-305,-1-8-271,-7 1-321,10-3-864,0 10 640,-2-1-127,-2-1-129,2-4-64,2-4-320,-2 13 192,2-11 48,0 0-176,1 1 16,-1-3-80,3 0 160,7 0-128,-6 0 80,5 0 49,-9 0-161,4 0 96,6-4 112,-7-6 16,6 0-48,-9 10-176,4-8 160,0 4-32,0-6-80,-1 7 64,-3 3-112,3-11 160,-2 8-96,-1-8 80,0 7-48,0 4-96,0-8 32,-4 4 48,1 0-80,0-5 0,3 9 0,-3 0 0,0-4 0,-1 3 16,1 1-32,3 0 16,-2 0-256,2 10-1008,0-7-1730,-9 0-5346,9-3 8340,0 0 0</inkml:trace>
  <inkml:trace contextRef="#ctx0" brushRef="#br1" timeOffset="-136643.74">4609 14136 3489,'0'0'0,"0"3"1569,0 5-225,-2-5-31,0 0-80,2-3-1233,-3 3 1040,0 0-192,1 1-127,2-4-65,0 0-656,-2 0 592,2 0-63,-2-1-65,2-1-64,0 2-400,-2-3 304,2-7-112,0 6-48,0-8-16,0 12-128,0-10 96,1 0-16,0-3 48,0-1-95,-1 14-33,2-12 32,1 1 32,1-1-80,-1-1 144,-3 13-128,3-13 48,0-1-32,1 0 64,-1 2-128,-3 12 48,3-10 0,0-1 0,0 3-32,-1 3-32,-2 5 64,1-12 0,0 9 0,0-1 32,0-1-32,-1 5 0,0-3-32,0 1 64,0 1-80,0 1 112,0 0-64,0 0 16,0 9-96,0-6 64,1 11-16,0-2 16,0 2 80,0 3-16,2 2-96,-3-19 48,3 18-16,0 0-16,1-1 16,5-1 32,-9-16-16,3 17 64,6-3-64,-6-1 0,7-2 48,-10-11-48,3 3 48,1 9 0,5-10-16,-6 1-144,-3-3 112,9 0-176,-6 0-129,8-3-383,-2-6-352,-9 9 1040,8-10-1873,-3-2-560,6-2-321,-2 0-1952,-9 14 4706</inkml:trace>
  <inkml:trace contextRef="#ctx0" brushRef="#br1" timeOffset="-110164.73">11076 13953 2048,'0'0'0,"0"0"0,-9-1 481,1-1 159,0 0 128,1-1 81,7 3-849,-2-3 880,-5 0-48,5 0-31,0 0-49,2 3-752,-2-1 656,0 1-79,2 0-129,0 0-112,0 0-336,0 1 272,2 2-64,1 4 80,7-5 65,-10-2-353,10 3 352,0-1 32,3 6-80,1-8-48,-14 0-256,15 3 272,-1-1-80,0-1-31,0 1-65,-14-2-96,12 2 48,-1 0-48,0 0 48,0 0 48,-11-2-96,11 2 48,-1-2 64,0 0-80,-1 0 80,-9 0-112,7 0 64,1-1 16,-5-1 0,5-1 0,-8 3-80,3-2 112,0 0-32,0 0-32,-2 1-112,-1 1 64,1-2-336,-1 1-433,0 1-479,0 0-609,0 0 1857,0 2-2497,0-1 0,0 2-1377,0-3 3874,0 0 0</inkml:trace>
  <inkml:trace contextRef="#ctx0" brushRef="#br1" timeOffset="-135676.74">5000 14036 4754,'0'0'0,"-2"-1"1889,2 1-1889,0-1 1712,-2 0-287,2-2-240,0 1-289,0 2-896,1-2 688,2-1-240,6 0-143,-6-7-49,-3 10-256,4-2 208,7-2 32,-7 1-80,8 1-48,-12 2-112,9-2 64,0 0-80,-1 1 32,2-1 16,-10 2-32,9 0 32,1 0-32,-2 0 48,2 0-32,-10 0-16,9 2-16,-1 1 80,-3 7-80,5-7-48,-10-3 64,9 10 32,-5-7-32,7-1 64,-2 0-64,-9-2 0,4 2-288,6-2-240,-6 0-241,6 0-399,-10 0 1168,3 0-1617,6 0-736,-8-1-64,0-1-1761,-1 2 4178,0 0 0</inkml:trace>
  <inkml:trace contextRef="#ctx0" brushRef="#br1" timeOffset="-124628.73">9488 14077 2673,'0'0'0,"-2"-1"1793,-2 1-225,1 0-127,3 0-1441,0-1 1313,0 1-193,0-1-95,3 0-289,-3 1-736,5-1 656,4 0-144,0-1-207,-5 2 47,-4 0-352,12 0 288,-2 0 48,1 0-48,1-1-64,-12 1-224,13-2 96,1 0 32,1 0-16,0-1 48,-15 3-160,16-4 177,2 2-81,-1-1 128,0-1-80,-1 0-64,-2 1 16,-2 2-80,-2 0 112,-10 1-128,10 0 80,-6 0 48,7 0-128,-7 0 0,-4 0 0,4 0-48,0 2-32,-1 0 160,2 1-48,-5-3-32,3 3 48,0-1 128,-2-2-176,1 2-32,-2-2 32,0 2 128,1-2-336,-1 2-400,0 1-481,0-3 1089,0 0-2113,0 0-1152,-3 0-257,0-2-1072,3 2 4594,0 0 0</inkml:trace>
  <inkml:trace contextRef="#ctx0" brushRef="#br2" timeOffset="-87375.73">12388 14265 3249,'0'0'0,"-10"0"592,1 0-128,-3 0-159,0 0-129,3 0-32,-1 0-48,-1 0-32,2 0-48,-2 0 16,2 0 0,-2 0 16,2-1 0,9 1-48,-9-1 32,1 0-32,1 1 0,5-1 0,2 1 0,-7 0-16,5 0 32,0 0-32,1 0 0,1 0 16,-2 0 16,2 0 32,0 2 80,0 0 80,0-2-208,0 0 224,2 1 80,2-1-16,4 2 65,-8-2-353,8 0 416,1 2-32,1-1 96,-10-1-480,12 2 352,3-2-31,2 2-65,3-2-96,3 2 0,-23-2-160,25 0 112,2 0 0,1-1 64,2 0-16,-30 1-160,30-1 176,2-1-32,1 1-80,-2 0 16,1 0-32,-2-1 16,3 0 0,1 0-48,-34 2-16,35-3 64,2 0-80,1-1 32,0 1-16,-38 3 0,39-8-16,2 7 16,2-2-64,1 0 80,-44 3-16,45-3-32,0 0 0,-1 0 32,-1 0-64,-43 3 64,42-4-48,1 2 48,-2-1-32,-2 2 0,-39 1 32,35-1-48,-3 0 0,-1 1 0,-3 0-32,-28 0 80,28 2-32,-4-1 16,-2 1 32,-2 0 32,-20-2-48,17 2 32,0 0 0,0 0 32,-17-2-64,16 0 32,-16 0-32,14 0 80,2-2-48,-1-1-16,1-3-32,2 3 16,-2-5 48,2 1 16,-4 0-16,-14 7-48,16-7 0,-1-1-112,-2-1-208,0 1-432,-13 8 752,9-10-1249,-2 2-512,-5-1-191,0 0 367,-2 5-832,0 4 2417</inkml:trace>
  <inkml:trace contextRef="#ctx0" brushRef="#br1" timeOffset="-117421.73">5794 14567 2689,'0'0'0,"0"0"0,-8-1 256,6 0-32,-6 1 32,8-2 16,0 2-272,0-1 320,0 0 33,0 0-65,0-1-80,0 2-208,1-2 144,1-1-80,0-4-48,5 5 0,-7 2-16,3-4 0,-1 1 0,1 1 48,0-1-48,-3 3 0,2-2 48,0 1-32,-1 0-16,0 0 32,-1 1-32,0 0 32,0 0 32,0 0 0,0 0 64,0 0-128,0 0 160,0 0 80,0 0 0,0 0 16,0 0-256,0 2 209,0-2-33,-2 0-16,2 1 16,0-1-176,-2 0 176,1 0 32,1 0-48,0 0-32,0 0-128,0 0 96,0 0-64,0 0-16,0 0-16,0 0-16,1 2 0,-1-2 16,1 2-16,0 0 0,0 0 16,-1-2 0,1 3-16,-1-3 16,1 8-16,1-5 16,1 7 0,0-2 0,-3-8 0,8 9 16,0 1 16,-1 2 0,-7-12-32,8 12 16,-8-12-16,11 14 16,0 2-16,2 0 16,-13-16-16,14 20 16,-14-20-16,15 18 16,1 1-16,-1 0 16,1-2 16,-16-17-32,18 18 0,1-2 48,0 0-32,1-2-16,-20-14 0,19 15 16,1-1 0,-1 1 0,1-2 32,-20-13-48,21 14 16,0-1-16,2 1 16,2 0 0,-25-14-16,25 14 32,1 1-64,0-1 208,1-2 32,-27-12-208,27 13 209,0-2 63,2-1-160,0-1-64,-29-9-48,30 9 48,1 0 32,0-2-64,1 0 16,-32-7-32,31 2 48,1 7-32,0-7 48,-2 0 0,-30-2-64,32 0 48,-3 0-16,4 0 0,-1-3 32,-32 3-64,33-2 48,0-2 32,0-3 16,1 4-32,-34 3-64,34-6 48,-1 2-32,1-6 16,-1 2 16,-33 8-48,33-9 64,-1 1 0,-1-1 0,-1-1-16,-30 10-48,26-9 32,0-1 32,0-1-32,-2-1 64,-24 12-96,26-12 80,-1-1 0,1 2 33,-1-1-65,-25 12-48,25-12 48,-1 2 48,1-2-80,1 1 16,-26 11-32,27-10 16,1 1-16,2 1 16,0-1-16,-30 9 0,33-8 48,2 1-48,0-1 16,1 1 0,-36 7-16,33-7 0,0-2 16,-2 1 16,-1-3-16,-30 11-16,31-12 48,-2-1 0,0-1 80,-1 0 80,-28 14-208,26-15 320,1-1 48,2-1-16,-2 0-15,-27 17-337,28-18 224,-1 1 16,-2-2-32,-1 2-64,-24 17-144,21-14 192,-3 0-64,-4 2 16,-2 0-16,-12 12-128,9-12 96,-1 1-16,-6 1 48,5 1 0,-7 9-128,1-7 144,1 4-47,0-4-1,-1 5-48,-1 2-48,0-2 0,0 2 0,0-1-48,0 0 0,0 1 48,0 0-16,0 0-32,0 2 32,0-2 16,0 2-49,0 1 33,0 0 32,0-2-32,0-1 16,0 2 16,0 0 0,0-2-16,-2 0 33,2 2-66,-2-1 17,-1 2 16,3-3 0,-1 7-96,-2-7 80,1 3-32,-1-1 80,3-2-32,-7 2 16,5 1-32,-1-2 32,1-1-16,2 0 0,-3 0 64,-4 0 33,7 0-33,-2 0 0,2 0-64,0-2 64,0-2 48,0-3-48,1 5-16,-1 2-48,3-7 64,1 4-112,2-6 80,-3 6-16,-3 3-16,7-8 0,-5 5 0,1-5-16,-2 5-64,-1 3 80,1-2-417,0-1-351,-1 2-544,0 0-769,0 1 2081,-3-2-2978,-4-1-2800,7 3 5778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9T17:49:36.683"/>
    </inkml:context>
    <inkml:brush xml:id="br0">
      <inkml:brushProperty name="width" value="0.1" units="cm"/>
      <inkml:brushProperty name="height" value="0.1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457 38 3409,'0'0'0,"-3"-2"896,-5-1-111,8 3-785,-3-3 720,1 1 16,-1 1-79,0-1-113,3 2-544,-3-2 480,1 1-128,0 0-47,2 0-81,0 1-224,0-1 176,0 0-64,0 0-16,1-1 0,-1 2-96,3-2 112,0-1-16,5 0 0,-6 1-32,-2 2-64,4-3 64,0 2-48,0 1 0,-1 2-16,-3-2 0,2 8 16,2 1-64,-3 3 64,0 3 0,-1-15-16,2 16 0,-2 2 32,0 5 16,-3 1-48,3-24 0,-3 26-32,1 1 144,-2 1-48,2-1 48,2-27-112,-9 26 144,9 1-144,-1-3-16,-2 0 16,3-24 0,-1 23 16,-1-3-32,2 0 48,0-2-16,0-18-16,0 18 0,0-1-16,1 0 0,0 1 0,-1-18 16,1 17 0,1-1 32,0-2-16,1 0-32,-3-14 16,2 12 16,0 0 32,2-2-32,-2-7 16,-2-3-32,4 11 0,-1-9 16,1 0 16,0-2 48,-4 0-80,8 0 161,-5 0 15,5-2 32,-5-2 0,-3 4-208,11-9 128,-3-1 0,2 0-48,-1-2 0,-9 12-80,9-12 112,0 2 16,-1-3-32,0 1-16,-8 12-80,3-14 80,6 0-32,-6 1 16,1 1 16,-4 12-80,3-11 64,0 1-48,0 2 48,-2 0-16,-1 8-48,1-3 48,0-6 32,-1 5-80,0 0-16,0 4 16,1-9 0,0 6-32,0 0 16,0-5 0,-1 8 16,3-2 0,-1-1-16,0 0-16,1 1-16,-3 2 48,3-1-80,0 1-48,-1 0 32,3 8 16,-5-8 80,8 3-80,-5 10 48,4-1-32,-3 1 32,-4-13 32,9 16 0,-7-1 0,6 2 16,-5 1-32,-3-18 16,4 18-48,5-1 32,-6-1-16,6-2 48,-9-14-16,3 13-16,6-1 16,-6-2 16,1-1-16,-4-9 0,4 3 0,4 6 16,-5-7 0,1 0 32,-4-2-48,4 3 48,4-1 16,-6 0 32,2-2 0,-4 0-96,9 0 144,-6-2-32,5-1 32,-4-5-48,-4 8-96,10-4 113,-2-6-17,1 1 0,0-1 32,-9 10-128,8-12 112,3 0-32,-1-3 16,-2 0 16,-8 15-112,9-15 112,-1-1 16,0 1-16,-4 0-48,-4 15-64,9-12 16,-6 2 0,0 7-48,1 0-16,-4 3 48,3-3-32,0 2-64,0 1 80,-1 2-64,-2-2 80,2 8-48,-1 0 16,1 0 0,-1 2 16,-1-10 16,2 13-48,0 0 16,0 1-32,0-1 48,-2-13 16,3 13 0,0 0 16,0-2 0,5 0-32,-8-11 16,3 8-16,5 0-32,-4-5 48,6 5 0,-10-8 0,8 2-16,-4 0 32,7 0 32,-3-2-16,-8 0-32,9 0 128,-1-2-48,-1-1 0,1-6 32,-8 9-112,9-3 112,-1-8 0,1 3 16,0-2-64,-9 10-64,9-11 96,-1-2-32,1-3 32,-1 0 48,-8 16-144,8-19 160,-5 2 16,5-2 1,-7 0 31,-1 19-208,0-19 192,0 1 16,-9 0-32,1 3-16,8 15-160,-11-14 128,-1 2-48,-3 4-16,-2 5-64,17 3 0,-17-1-64,0 1-32,-2 9 32,0 0-48,19-9 112,-17 10-80,2 0 32,2 2 32,2 1-48,11-13 64,-9 14-32,6 1-80,-6-1-32,9 2 32,0-16 112,0 16-176,0 3 64,2-1 16,7 1-1,-9-19 97,10 17-96,3 0 16,2-3 32,4-1 0,-19-13 48,20 11-32,3-3 32,0-6 32,2 0 16,-25-2-48,24 0 48,1-1-32,-1-2-64,-1-6 48,-23 9 0,20-3 32,-1-5-128,-3 4-208,-3 0-448,-4-5-593,-9 9 1345,3-3-1937,-2 0-656,-1-7-160,-10 7-1425,10 3 4178,0 0 0</inkml:trace>
  <inkml:trace contextRef="#ctx0" brushRef="#br0" timeOffset="-1098">192 90 3793,'0'0'0,"-13"0"1713,1 0-1233,-2 3-208,3 6-64,11-9-208,-8 8 289,0-5 47,5 8 32,-5-8-96,8-3-272,0 10 176,-1-7 0,1 6-96,0-7-32,0-2-48,0 8 80,1-6 0,2 0 64,-1 1 64,-2-3-208,3 8 161,-2-6 47,1 10-32,-1-1-48,-1-11-128,0 12 128,0 4-112,-2 0 0,-1 3 16,3-19-32,-8 20 48,5 2 0,-6 1 0,6 1-16,3-24-32,-9 24 48,9-24-48,-3 23 96,-1 1-32,-3-1 48,7-23-112,0 23 112,-2-2-32,2-3 16,0-4-48,0-3 16,0-11-64,3 9 48,7-1 0,-3-5 48,1 5-16,-8-8-80,9 2 128,1 0-15,0-2 15,0 0 0,-10 0-128,11 0 96,0 0 0,1-3 16,0 0-16,-12 3-96,13-9 112,0 6-32,-1 0-32,0-6 32,-12 9-80,12-3 80,-1-5 16,-1 5-16,1-7 0,-11 10-80,8-4 96,1-7 16,-1 2 32,-4 0-48,-4 9-96,7-9 224,-6 1-63,1 0 31,-1-3 32,-1 11-224,0-8 160,-2-4 16,-1-1 0,-5-1-80,8 14-96,-2-18 112,-10 2-48,4 0-32,-1-1 32,9 17-64,-11-17 0,2-1 64,-2 1-32,-1-1 16,12 18-48,-13-16 16,0 1-16,-2 1-128,-1 1 32,16 13 96,-15-12-96,0 0 48,0 3-16,1 0 80,14 9-16,-12-8-16,-1-1-16,3 5-32,0-4-64,10 8 128,-8-2-208,0 2-112,0 0 80,5 12-145,3-12 385,-12 14-736,4 1-288,5 3-641,-8 3-576,11-21 2241,-8 22-2209,5 2-1649,3-24 3858</inkml:trace>
  <inkml:trace contextRef="#ctx0" brushRef="#br0" timeOffset="338">352 184 7763,'0'0'0,"11"-1"704,3-1-255,-14 2-449,18-3 336,1 0-64,0 0 0,1-1 16,-20 4-288,22-8 272,2 5 16,0-7-32,2 2-79,-26 8-177,23-8 160,0 4-64,-4-4 64,-1 7 32,-18 1-192,15-1 192,0 0-368,0 1-1121,-2-2-1872,-13 2 3169,15 0-5427,-15 0 5427</inkml:trace>
  <inkml:trace contextRef="#ctx0" brushRef="#br0" timeOffset="878">1708 241 5346,'0'0'0,"-3"-8"1184,-7 0-543,10 8-641,-8-10 416,-1 0-208,-1 1-80,0 0-64,10 9-64,-11-4-16,0-4 0,-1 7-96,0 0-128,12 1 240,-12 0-176,0 0 16,2 0 64,0 2 128,10-2-32,-7 3-32,4 8 48,-8-3 48,9 2-16,2-10-48,-3 10 96,0 1-16,1 2-16,2 2-16,0-15-48,0 13 80,0 3-64,2 1 16,2 2-16,-4-19-16,8 21 0,-3 1 32,5 2 32,-2 1 16,-8-25-80,9 28 128,1 3 32,0 1 0,0 1 0,-10-33-160,11 33 160,-1 1 1,0-1-33,-1-3 16,-9-30-144,8 29 224,0-5-16,0-3 16,-4-3-32,-4-18-192,8 15 144,-6-2-80,-1-1-240,-1-1-416,0-11 592,0 10-1073,-3 1-415,-8-1-145,0-2 112,11-8 1521,-10 10-2977,10-10 2977</inkml:trace>
  <inkml:trace contextRef="#ctx0" brushRef="#br0" timeOffset="3126">1453 578 6434,'0'0'0,"3"-2"817,6 1-241,-9 1-576,8-1 608,-4 0-15,0 1-129,0 3-192,-4-3-272,8 3 192,-5 5-16,1-6 48,6 0-32,-10-2-192,8 2 160,1 0 32,1-2-79,3 0-1,-13 0-112,14 0 160,1-3-16,3-5 0,1 5 32,-19 3-176,20-9 144,-1 5-48,0-7 16,-2 2-48,-17 9-64,15-9 64,0-1 16,-1 0 0,-3 1-16,-11 9-64,9-9 48,-4 6 16,2-7 16,-6 7-16,-1 3-64,2-8 48,-2 6-16,0 1 0,0 0-16,0 1-16,-4 0 32,1 0-32,0 2-32,0 1 16,3-3 16,-3 11-64,-5-8-16,7 10 32,-2-4-16,3-9 64,-3 10-64,1 1 64,0 1-16,2 2-64,0-14 80,0 14-16,1-2-64,2 2 32,7-3 96,-10-11-48,7 12-16,3-3 16,-1-5-48,4 5 32,-13-9 16,13 0-16,2 0 32,0 0 16,1-1 0,-16 1-32,15-3 16,1 0 0,-2-7 32,0 6-32,-14 4-16,11-11 16,0 1 48,-1 0 32,-1 0 96,-9 10-192,3-10 353,5 0-49,-7 0 0,-1-1-16,0 11-288,0-10 256,-3 0-48,-8-2 16,4-1-96,7 13-128,-10-16 128,-1-1-16,-1 1-32,-2-1 48,14 17-128,-15-18 65,0-2 31,0-2-32,1 0-48,14 22-16,-13-20 32,1 3-16,2 4-16,2 4-16,8 9 16,-3-1-144,0 1-17,0 2-47,0 8 16,1 2 48,2-12 144,0 15-96,0 3 16,0 4 32,0-22 48,0 24-32,1 2 32,1 2 16,0-3-16,-2-25 0,3 26 16,-3-26-16,2 25 0,1-3-16,1-3 16,-4-19 0,10 15-64,-10-15 64,9 10-48,2-7-16,1 0 16,1-1 16,-13-2 32,13 0 32,0-2 0,0-2-32,-13 4 0,13-10 0,-13 10 0,11-8-16,0-1 32,0-3 48,-1 0-48,-10 12-16,9-13 48,-1 1-48,0-1 16,-8 13-16,3-13 64,-3 13-64,8-14 32,-5-1 0,0 0 16,5 0-48,-8 15 0,3-16 48,5-1-48,-5 0 16,5 1 0,-8 16-16,3-16 32,5 2-32,-5 1-32,7 1 64,-10 12-32,3-10-64,6 6 16,-6 0-64,5 3-32,-8 1 144,2 0-128,2 3 0,4 6 0,-5 0 80,-3-9 48,9 10-48,-7 2-16,7 1 0,-6 1 64,-3-14 0,4 16-64,4-1 64,-7 0 0,2 0-32,-3-15 32,5 12 0,-1 2-48,0 0 48,-1 0 0,-3-14 0,4 12 0,0-1 0,0-3 16,0 0 16,-4-8-32,4 3-32,0 6 32,-1-7 32,1 1 0,-4-3-32,4 2 64,-1 0 48,1 0-80,-1-2 48,-3 0-80,4 2 96,0-2-16,-1 0 48,5-2 0,-8 2-128,3-3 96,1-1 64,5-4-16,-6 4-16,-3 4-128,8-10 112,-5 1-48,6-2-16,-6 1-16,-3 10-32,9-11 32,-6 0 48,6 0-15,-6 1-1,-3 10-64,7-12 80,-3 2-112,4-2 32,-5 1 32,-3 11-32,4-9 0,5 0 16,-6 5-64,-1 0 32,-2 4 16,2-1-64,0 1 32,0 0-49,-1 3-47,-1-3 128,2 11-96,-2 0-48,1 2 32,0 0 48,-1-13 64,2 15-16,0-1-32,0 1 64,1-1-32,-3-14 16,4 13-16,4-3 32,-5 0-64,1-2 80,-4-8-32,9 8-64,-6-5 64,5 0 32,-8-3-32,3 3 0,-3-3 0,4 3 48,4-1-64,-6 0 16,1-2 32,-3 0-32,3 0 32,-1 0 48,1 0-16,-1-1 0,-2 1-64,3-3 64,-1 0 0,1-1-32,0-5-32,-3 9 0,4-3 32,5-7-48,-5 1 64,7-2 16,-11 11-64,9-12 48,0 0 17,0-1-33,-1 3-113,-8 10 81,10-10 0,-6 6 0,5-5 16,-5 6 17,-4 3-33,2-3-33,1 0 1,0 2-64,-1 1 80,-2 0 16,1 2-64,-1 1 16,0 5 0,0-6-16,0-2 64,0 11-64,0-4-16,0 3 16,0 0-32,0-10 96,-2 12-64,2 0 64,0-1-16,0 1-32,0-12 48,1 9-16,2-1 0,5-5-16,0 6 64,-8-9-32,9 0 16,1 2 0,1-2 16,1 0 0,-12 0-32,12-1 64,-1-2 0,0-1 48,-1-5-64,-10 9-48,9-3-96,0-8-32,-5 7 0,6-7 64,-10 11 64,3-8 96,5-2-16,-6 0 0,2 2-16,-4 8-64,4-10 0,0 0 48,-1 0 0,1-1 16,-4 11-64,2-10 64,0 2-64,0-1-16,0 5 32,-2 4-16,3-8-16,-1 6-16,1 1-32,0 0-16,-3 1 80,8 0-160,-5 0 32,1 2 0,0 8 32,-4-10 96,3 3-80,0 12 16,0-5 16,1 2 32,-4-12 16,3 12 16,1 0 48,0 0-64,0 0 0,-4-12 0,4 10 0,5-1-48,-6-6 32,7 7 16,-10-10 0,4 0 16,7 2-16,-3 0 64,1-2-32,-9 0-32,9 0 0,1-1 64,-1-3-16,0 0 0,-9 4-48,10-4 64,-2-4-64,1 5 0,-1-6 16,-8 9-16,4-3 64,6-5-64,-7 5 64,5 1-16,-8 2-48,2-3 0,1 0 0,1 2 16,-1-3-16,-3 4 0,4-2 32,0 0-32,0 0 32,0 0-32,-4 2 0,3-4 64,0 2 0,0-1-32,0 0 0,-3 3-32,2-1 0,-1 0-32,1 1-16,-1 0-16,-1 0 64,1 0-112,0 3 80,0 6 0,0-7-32,-1-2 64,1 12 32,1-4-64,1 2-32,1 1 48,-4-11 16,8 10-48,-5-1-16,1-1 48,6-5 16,-10-3 0,3 11 48,7-8-16,-6 5 16,6-6-64,-10-2 16,8 3-32,0 5 16,-4-8 32,6 2 32,-10-2-48,3 0 16,8 0-16,-3 0 0,-4 2 0,-4-2 0,10 0 0,-7 2 32,6-2-16,-5 0-16,-4 0 0,10 0-16,-2-1 16,0 0 16,1-2 32,-9 3-48,9-3 80,0 1 0,0-1-48,1-5 32,-10 8-64,10-3 80,1-7-16,-2 6 64,1-8-16,-10 12-112,10-4 64,-2-8 49,-4 3 127,5 0 32,-9 9-272,3-9 240,0 0 96,0-2-128,0 0 16,-3 11-224,1-11 240,-1-2-32,-2-1-32,-1-3-143,3 17-33,-11-17 0,4-2-49,-4-1 1,-1 1 96,12 19-48,-12-18 49,-3 1-49,0 3-33,-1 1 17,16 13 16,-16-9-32,1 6-32,0 2-96,0 1-96,15 0 256,-14 12-272,2 3 16,1 4 32,0 5 64,11-24 160,-9 28-144,-1 2 112,-1 1 32,2 0 32,9-31-32,-8 31-32,5-5-32,0-1 0,1-3 32,2-22 32,0 18 0,0-2 32,3-4 16,7-4-96,-10-8 48,9 3 16,3 0-32,0-1 64,0-2-16,-12 0-32,14 0 32,0-1-16,0-2-16,0 0 0,-14 3 0,11-8 32,0 5 32,0-6-32,0 5 16,-11 4-48,10-11 48,1 2 0,-1-1 0,1 0-16,-11 10-32,11-13 48,0 0-16,-2-2-16,1 1 144,-10 14-160,8-9 160,-4 0-48,4 7-16,-6-1-96,-2 3 0,2-1-64,0 1-16,-1 2-352,0 7-16,-1-9 448,1 11-432,0 2 31,1 1 337,1 1 48,-3-15 16,3 17-64,5-2 80,-5 1-64,6-1 16,-9-15 32,3 14-32,7-3 0,-2-1 64,0-1 0,-8-9-32,9 2 0,-9-2 0,10 9 32,0-9 32,1 0-272,2 0-736,-13 0 944,14-2-2753,1-8-4771,-15 10 7524</inkml:trace>
  <inkml:trace contextRef="#ctx0" brushRef="#br0" timeOffset="-1866">250 664 1856,'0'0'0,"0"-12"-1408,0 12 1408</inkml:trace>
  <inkml:trace contextRef="#ctx0" brushRef="#br0" timeOffset="12235">4414 1095 2369,'0'0'0,"-3"0"544,0 0-16,-5 0 80,6 0 97,2 0-705,-2 0 672,0 0-48,0 0-111,0-1-65,2 1-448,0 0 384,-2 0-48,2 0 0,0 0-80,0 0-256,0 0 192,0 2-32,0-2-47,0 2-33,0-2-80,0 3 48,0 0-16,0 0 0,0 5 0,0-8-32,0 3 64,0 6-32,0-6-16,-2 6 16,2-9-32,0 3 0,-3 7 48,-5-2 16,6 1-32,2-9-32,-10 8 64,2 4-64,-2 0 16,0 0 64,10-12-80,-11 17 128,-2 2 64,1 3 16,-2 4 16,14-26-224,-16 30 160,0 3 32,0 3-64,-2 4-16,18-40-112,-17 42 96,-1 2-47,-1 0 31,3 2-64,16-46-16,-17 46 16,3-1 32,1-5 0,6-6 48,7-34-96,-2 28 80,-1-7-48,3-5 48,0-2-32,0-14-48,0 10 96,0-1 64,0-6-16,-2 6 32,2-9-176,0 0 176,-2 2-112,2 0-208,-2-2-352,2 0 496,-2 0-1137,-1 0-1056,-7-3-3553,10 3 5746</inkml:trace>
  <inkml:trace contextRef="#ctx0" brushRef="#br0" timeOffset="93578">6766 1237 4145,'0'0'0,"0"-2"1137,0 0-177,0-6 17,0 8-977,0-2 992,0-1-15,2-1-145,1-4-208,-3 8-624,8-3 497,-5-1-129,8 0-128,-3 0-48,-8 4-192,8-4 128,2 1-48,0 0 16,1 1-32,-11 2-64,10-1 16,1 0-16,2 0 0,-1 0 16,-12 1-16,13 0 0,0 0 32,-1 0-32,1 2 0,-13-2 0,13 2 0,1 0-32,0-2 32,-1 2 48,-13-2-48,13 0 32,1 0 64,-3 0-16,2 0-16,-13 0-64,11 0 128,-1-1 0,-1 0 16,0-2 49,-9 3-193,4-3 144,5 1-32,-6-1 16,1 1-48,-4 2-80,3-3 176,0 1-32,-2 0 16,0 0 16,-1 2-176,0-3 160,0 1 32,0 0-80,0 0 16,0 2-128,-2-1 96,0-1-64,0 1 32,-1-1-32,3 2-32,-2-2 16,-1 1-16,1 1 32,-1 0-32,3 0 0,-2 0 0,0 0 0,-1 0-32,1 3 32,2-3 0,-2 3-272,0 0-352,0 5-737,0-6-1024,2-2 2385,-2 3-3345,0 0-2082,2-3 5427</inkml:trace>
  <inkml:trace contextRef="#ctx0" brushRef="#br0" timeOffset="93287">6979 1211 3201,'0'0'0,"-2"-3"544,2 3-544,-2-3 480,0 0 49,-1-1 111,0 1 128,3 3-768,-3-3 769,0 0-161,0 2-80,1-1-192,2 2-336,-2-2 320,0 1 49,2-1-81,0 0 48,0 2-336,0-1 224,-2 0-32,2 1-48,0 0-32,-2 0-16,2 0-32,0 0-48,0 0 48,0 0-64,0 2 80,0 0 16,0 1 129,1 0-17,-1-3-208,1 9 160,1-6 16,1 8-80,1-1-64,-4-10-32,8 11 32,-4 1-16,6 1-32,-2 2 16,-8-15 0,8 17 16,0 1-16,1 1 32,-5-1 16,-4-18-48,9 18 32,-6-1 32,6 1 0,-6-1 16,-3-17-80,1 17 128,2 0-32,-3-3 16,1-1 0,-1-13-112,0 11 160,0-2 0,-1-6 48,-3 0 49,4-3-257,-10 8 272,1-6 0,-1 0 16,-3 0-48,13-2-240,-14 2 208,-2 0-16,0 0-16,-1-2 0,17 0-176,-17 0 177,2 0 31,0 0 0,1 0-16,14 0-192,-14-1 160,2-1-32,-1-1-48,2 1-64,0 1-16,11 1 0,-8 0 0,5 0 0,-5 0 0,8 0 0,0 0-48,0 0 0,2 0-272,8 0-705,-10 0 1025,11 0-2593,-3-4-1489,7-5-2017,-15 9 6099</inkml:trace>
  <inkml:trace contextRef="#ctx0" brushRef="#br0" timeOffset="11752">4249 1351 1600,'0'0'0,"-2"-2"689,0-2-369,0 2 48,2 2-368,-2-2 448,-1 1 96,0-1 145,-5 1-1,8 1-688,-2-3 752,-1 1-63,-5-1-65,6 1-48,2 2-576,-8-2 512,6 0-31,-6 1-49,5-1-64,3 2-368,-8-1 256,5 0-96,-5 0-80,6 1-16,2 0-64,-8 0 16,6 2 0,-7 1-16,7 5 0,2-8 0,-9 3-32,6 8 0,-5-1 0,4-2 32,4-8 0,-8 11 0,6 1 0,-2-2 0,2 2-16,2-12 16,-2 10-32,2 1 0,0-1 0,2 0 64,-2-10-32,11 10 64,-2 0 64,3 0 0,2 0 32,-14-10-160,15 9 144,1 1-31,0-1-1,0-6-32,-16-3-80,15 12 96,-1-10-32,1 8 0,-2-8 16,-13-2-80,14 8 48,-2-7-16,0 2 32,-1 5 0,-11-8-64,12 3 32,-1-2 32,0 1 32,-2 0 0,-9-2-96,9 0 144,0 0 16,0-1-16,-1-1 32,-8 2-176,8-2 160,0-2 32,1-7 17,1 3-65,-10 8-144,11-12 160,-1 0-64,-1-1 16,0 0-16,-9 13-96,4-15 48,5 0 80,-5 1-32,-2-1 16,-2 15-112,2-15 176,-2 0-16,0-2-32,0 0 0,0 17-128,-2-17 96,-8 0-32,3 0 32,-2 1-32,9 16-64,-12-16 16,-1 0 48,-2 3-80,-2 2 16,17 11 0,-18-4-48,-2 0-16,-3 2-128,1 2-176,22 0 368,-22 0-512,1 10-272,3 0-529,0 3-784,18-13 2097,-17 15-3025,0 2-1954,17-17 4979</inkml:trace>
  <inkml:trace contextRef="#ctx0" brushRef="#br0" timeOffset="92510">6307 1259 2865,'0'0'0,"0"0"512,0-3-64,-2 1 113,2 2-561,-3-2 752,-1 1 112,1-1 33,0 2-81,3 0-816,-2 0 704,-2 0-127,2 0-33,0 0-96,2 0-448,-2 0 400,0 0-32,0 0-47,-1 0 31,3 0-352,-2 0 272,2 0 16,-2 0-16,2 0-32,0 0-240,-2-2 208,2 2-96,0 0-48,-2 0-32,2 0-32,-2 0 48,0 0-16,0 0 0,0 0-16,2 0-16,-3 2 0,-5 1 16,6 5-32,-6-5 16,8-3 0,-3 11 0,-6-2-16,6 2 16,-6 1 0,6 1 0,-7 1 16,7-1 0,-5 1 33,8-14-49,-2 15 32,-1-2 48,1 2-16,0-1-16,2-14-48,0 13 32,0 0-32,0 2 32,1-1-16,-1-14-16,3 14 0,0-1 0,5-1-16,-4-1 16,-4-11 0,10 10 16,-1 0-16,1-1 16,2-1 0,-12-8-16,12 3 64,1 5 64,0-6 16,0 0 48,-13-2-192,15 2 144,-1-2 0,0 0 32,0 0-16,-14 0-160,14-1 160,0-3 16,-1-4-16,0 5 0,-13 3-160,11-10 177,-1 2-33,-2 4 16,-5-7 16,-3 11-176,8-4 160,-7-7 64,0 3 48,-1 4 32,0 4-304,0-12 320,-8 3-64,5-1-47,-9 0-65,12 10-144,-12-8 64,0-2-32,-3 3 16,-1 4-32,16 3-16,-15-11 0,1 10 48,0-2-48,1 1 0,13 2 0,-11-1-16,-1 0 16,4 1-32,-2 0 32,10 0 0,-9 2 0,1 1 0,0 7-48,6-2-224,2-8 272,-3 9-705,0 5-495,3-2-1089,0 0-1649,0-12 3938,4 11-6723,-4-11 6723</inkml:trace>
  <inkml:trace contextRef="#ctx0" brushRef="#br0" timeOffset="91762">5821 1544 5074,'0'0'0,"0"0"1376,1-1-671,-1 1-705,1-1 576,0-1 64,0 0 81,1 0-33,-2 2-688,2-3 496,1 0-160,0 0-160,0 0-80,-3 3-96,3-3 81,1 0-1,-1 0-16,0 0 16,-3 3-80,3-3 96,-1 1-16,-1-1 16,0 0 16,-1 3-112,2-4 176,-1-4 32,0 4 48,0-6 16,-1 10-272,2-9 224,-1 1-32,1-1-64,-1-1-31,-1 10-97,2-10 128,1-2-48,-1-1 16,1 0-32,-3 13-64,2-14 48,1 0-32,0-2 16,0 0 0,-3 16-32,3-15 0,5 0 32,-6 4-32,2 1 0,-4 10 0,8-4-16,-6-5-48,0 8 32,0-2-32,-2 3 64,4 0-64,-3 0 16,3 1-32,-2 7 48,-2-8 32,2 3-32,2 11 0,-3-3 48,2 1-32,-2 2 0,-1-14 16,1 14-32,1 0 16,0 0-33,-2-14 49,1 15-32,0 2-32,0 2 48,0 1 16,-1 0 16,0-20-16,0 20 16,0-1 16,0-1-32,0-18 0,-2 18 0,2-18 0,-3 15 32,0 0-16,1-3 97,-2-2-33,4-10-80,-3 9 128,0-6 48,1 9-48,0-10 0,2-2-128,-2 7 80,2-4-16,0-2 0,0 2 16,0-3-80,0 0 80,0 1-16,0-1 0,2 0 64,-2 0-128,0 0 128,2 0 48,0 0 0,-2 0-32,0 0-144,2 0 80,-1 0-96,2 0-240,-2 0-256,-1 0 512,3 0-864,-1-1-353,1-2-384,1-1-432,-4 4 2033,3-7-2385,7-2-928,-7 5 672,-3 4 2641</inkml:trace>
  <inkml:trace contextRef="#ctx0" brushRef="#br0" timeOffset="7305">1771 1306 4754,'0'0'0,"0"-3"1408,-1-5-303,1 8-1105,0-3 976,0-5-31,-3 7-49,3-1-176,0 2-720,0-2 529,3 0-257,0-1-112,8 0-48,-11 3-112,11-3 48,2 2-32,1 1-16,1 3-48,-15-3 48,16 12 32,1-4-64,0 1 80,1 0-32,-18-9-16,17 9 64,2 0 16,-1-1-32,-1-1 32,-17-7-80,17 4 16,-2 6-16,0-7-48,-3 7-48,-12-10 96,10 2-160,-1 1 16,-6 0 48,1-1 32,-4-2 64,3 3-64,0-3 0,-2 0-16,0 0-96,-1 0 176,0-4-320,0 1-129,-2-6-207,-1 6-96,3 3 752,-9-8-833,6 5-271,-7-1-225,2-4-224,8 8 1553,-8-1-3377,8 1 3377</inkml:trace>
  <inkml:trace contextRef="#ctx0" brushRef="#br0" timeOffset="7452">1774 1484 8435,'0'0'0,"1"0"1809,2 0-944,-3 0-865,10-1 656,-1 0-32,-1 0-48,1 1-127,-9 0-449,4 0 320,6 2-64,-6 0 16,7 1-64,-11-3-208,4 3 160,7 0-64,-7 6 0,6-9-16,-10 0-80,8 2 96,0 1 32,1-1 16,2-2-47,-11 0-97,13 0-577,3 0-1968,0 0-5507,-16 0 8052</inkml:trace>
  <inkml:trace contextRef="#ctx0" brushRef="#br0" timeOffset="7023">1779 1313 5970,'0'0'0,"1"-9"1281,2 6-401,-3 3-880,4-8 609,0 8-113,-2 2-176,0 11-128,-2-13-192,2 15 144,-1 5-64,2 2 16,-1 3-16,-2-25-80,2 26 64,1 0 32,-1-1 32,1 0-32,-3-25-96,3 24 128,-2-3 0,1 0 0,1-1 33,-3-20-161,2 17 160,0 0-16,-1-3 16,0-1-16,-1-13-144,1 13 176,-1-1 32,0 0 16,-2-2-32,2-10-192,-3 10 192,0-2 0,0 0-64,-5-5-15,8-3-113,0 10 96,-2-9-80,0 2-48,0 5-193,2-8 225,0 0-480,-2 2-416,2-2-545,0 0-800,0 0 2241,-11-15-3089,12 12-817,-1 3 3906</inkml:trace>
  <inkml:trace contextRef="#ctx0" brushRef="#br0" timeOffset="10215">3410 1362 2993,'0'0'0,"0"0"0,0 0 912,0 0 49,0 0 95,0 0 49,0 0-1105,0 0 1056,1-1-175,-1 0-225,0 0-160,0 1-496,0-1 336,-2 0-48,0 0-31,0-1-33,2 2-224,-3-1 208,-6-1-32,7 0-32,-5 1-32,7 1-112,-3-1 64,-5-1-16,6 0 32,-6 0-32,8 2-48,-3 0 32,-5-1-16,6 1-48,-7 0 32,9 0 0,-2 0-16,-6 1-32,6 3-16,-6 5 16,8-9 48,-2 3-80,-6 10 16,6-2 32,-6 1 0,8-12 32,-2 14 0,-1 0-48,-7 2 16,8 0-16,2-16 48,-9 17-32,7 1 0,-6 0 32,8 1-32,0-19 32,-2 16-32,2 0 0,0-2 16,2-2-48,-2-12 64,10 11 16,1-2 0,3-1 16,1-6 16,-15-2-48,17 8 32,0-8 32,1 2 16,0-2-32,-18 0-48,16 0 80,0 0 0,0 0-16,-1-2 32,-15 2-96,14-3 32,-2 0 48,-1-1 32,-1-5-16,-10 9-96,9-4 160,-5-7-16,6 7 32,-7-8-16,-3 12-160,4-9 193,-1 0-33,0-1-16,-1 0 0,-2 10-144,1-11 96,-1 0 32,0 1 16,-2 0-64,2 10-80,-3-9 96,0 0-32,0 6-64,0-6 32,3 9-32,-3-1 48,0-2-32,0 2-16,1 1-48,2 0 48,-2 0-112,2 2-16,-2 1 0,2 8 0,0-11 128,0 8-64,0 1-16,0 1 32,1 0 32,-1-10 16,1 11 16,1 0-32,0-1 0,1 2-32,-3-12 48,3 11-64,5 1 48,-5-1 32,7-1-32,-10-10 16,8 8-16,1-5 16,2 6 16,0-7 32,-11-2-48,10 2 80,2 0 0,-1-2 0,0 0 0,-11 0-80,11-2 96,0-1 0,0-5-16,-1 5 48,-10 3-128,9-10 112,-5 6 16,6-7-48,-2 2 32,-8 9-112,3-4 80,6-7 0,-6 4 80,0 3-32,-3 4-128,2-11 128,-1 2 33,0 0-33,-1 0 32,0 9-160,0-11 128,-3 0 96,-8-2-48,8 0-16,3 13-160,-13-15 112,5-1-16,-3-1-48,-2 0-16,13 17-32,-14-15 48,-2-2-48,-1 1 0,-1 1 0,18 15 0,-18-14-16,-1 4-16,3 2 16,0 6-80,16 2 96,-14-1-112,1 1 0,2 2 16,1 7 32,10-9 64,-9 8-64,6 1 0,-7 2-32,8 1 16,2-12 80,-2 15-96,0 0 16,2 1 32,1 2 0,-1-18 48,3 17-64,7 1 0,0-2-32,2-1 31,-12-15 65,15 13-64,3-1 48,1-1 16,1-8 16,-20-3-16,20 11 32,-2-9-64,0 0 64,-2 0-16,-16-2-16,15 0 0,-1 2 49,-3-2-49,-1-1 32,-10 1-32,9-3 48,0 0 16,0-5-16,-5 5 0,-4 3-48,10-10 32,-7 2 16,0 0-48,1-2 32,-4 10-32,8-10 32,-5-2 16,1 0 16,4-1-32,-8 13-32,4-14 16,6 1-16,-1-2-16,-2 0 32,-7 15-16,9-14 32,1 1-16,0 2 0,-1 2-32,-9 9 16,10-3-48,-2 0 0,0 2 16,0 1-64,-8 0 96,8 2-48,0 7 32,1-6-32,1 10-64,-10-13 112,9 10-144,-1 2-33,0 1 17,-5 1 96,-3-14 64,8 14-48,-6 1 32,0 0 16,1 1 0,-2 1 16,-1 0-16,0 0 48,-2-1-48,2-16 0,-2 13 0,0-1 0,0-1 0,-1-2-16,3-9 16,-3 10 16,-6 0 16,6-2 96,-9 0 0,12-8-128,-3 9 145,-9-6 31,3 7-176,1-8 0,8-2 0,-8 3 0,0 0-16,5-1 64,-6 0-160,9-2 112,-2 0-497,0 0-751,-1 0-1185,0-3-1409,3 3 3842,-2-8-5587,2 8 5587</inkml:trace>
  <inkml:trace contextRef="#ctx0" brushRef="#br0" timeOffset="84365">5118 1366 3601,'0'0'0,"-10"-1"1089,10 1-1089,-11-1 864,-1-2-128,2 1 1,7 1-33,3 1-704,-9-2 672,7 1-111,-1-1-65,0 0-96,3 2-400,-3-1 352,0-1-32,1 1-48,2 0 49,0 1-321,0-1 304,0 0-32,0 0-32,0 0-112,0 1-128,0 0 64,0 0-80,0 0 32,0 0-32,0 0 16,0 2-16,1 1-16,1 5 16,1-6 16,-3-2 0,4 3-32,5 6 32,-5-7 0,7 0 0,-11-2 0,10 2 16,1 0 0,1 0 0,1-2 32,-13 0-48,14 0 48,1 0 0,0 0 0,-1-1 16,-14 1-64,15-2 16,-1-1 32,0 1-16,1-1 0,-15 3-32,14-3 32,-1 0-16,-1 2-16,-1-1 48,-11 2-48,9-2 0,0 1 32,-5 0-16,5 0-16,-9 1 0,2 0 32,1 0-32,0 0 0,0 0 16,-3 0-16,3 2 0,-2 0 16,0 1 0,0 0-16,-1-3 0,1 3 32,0 0-32,1-1 16,0 0 0,-2-2-16,1 2 16,0 0 32,0 0 16,0 0 16,-1-2-80,0 0 161,0 0 31,0 0 16,0 0 0,0 0-208,0 0 144,0-1-32,0 0-32,0 0-16,0 1-64,0-1 48,0 0-16,0 0 16,0 0-32,0 1-16,1-1 16,0 0 16,0 0-16,-1 0 0,0 1-16,1-1 0,-1 0 0,1 1-32,0 0-224,-1 0 256,0 0-784,1 0-1057,-1 2-1425,0-2-2672,0 0 5938,0 0 0</inkml:trace>
  <inkml:trace contextRef="#ctx0" brushRef="#br0" timeOffset="8357">2459 1432 5666,'0'0'0,"-2"0"1217,2 0-1217,-2 2 960,-1 6-144,0-5-159,-5 8-177,8-11-480,-2 10 400,-8 1-176,7 2-16,-8 1-96,11-14-112,-8 15 64,0-1 0,0 2 1,-1-1 31,9-15-96,-9 16 48,0 0 48,0-1-48,0-2 16,9-13-64,-8 11 80,5-2 0,-8-6 16,9 8-32,2-11-64,-3 2 80,0 1 0,0-1 32,2 0 48,1-2-160,-3 0 160,3 0 16,0-1-48,0-1 16,0 2-144,0-4 144,1-6-64,2 1 0,6-1-32,-9 10-48,2-11 48,2-1 17,5-1-1,-6-1-32,-3 14-32,9-15 48,-6 2-16,6-3-16,-5 1 32,-4 15-48,9-17 48,-6 0-48,5-1 32,-5 1 16,-3 17-48,8-18 32,-5 0 16,5 3-32,-5 2-32,-3 13 16,9-11-16,-6 3 16,5 4 0,-5-4-32,-3 8 32,4-3-32,4 0-16,-5 0 16,0 2-16,-3 1 48,8-1-48,-6 1 32,1 2-16,1 1 0,-4-3 32,4 9-32,4-6 16,-7 6 16,2-6 0,-3-3 0,9 10 0,-7-7 0,7 8-32,-5-8 16,-4-3 16,13 11-16,-4-8 16,1 9-33,-1-4 17,-9-8 16,9 9 0,0 0-64,0 1 32,0 1 16,-9-11 16,9 13-48,0 0 48,-5 0 0,6 1-192,-10-14 192,3 12-192,5 3 16,-6-2 0,2 3 176,-4-16 0,2 13 32,-1-1-16,1-1 16,-1-2-16,-1-9-16,0 8 48,0-5-16,0 5 16,0-6 16,0-2-64,0 3 64,0-1 0,0 0 16,0-2 64,0 0-144,0 0 160,-3 0 81,2 0-49,-2 0 192,3 0-384,-8-1 400,5 0-16,-8-1 16,2 0-272,9 2-128,-10-2 96,-1-1-32,-2 2-15,0 0-17,13 1-32,-14-1 48,0 0-32,-1 0 32,0 0-16,15 1-32,-16 0 32,1-1 16,-2 0 0,2 0 0,15 1-48,-16-1 32,0 0 16,2 0-16,2 0-32,12 1 0,-11 0 16,0-1-16,3 0 0,0 1 0,8 0 0,-3 0-16,-8 0 32,9 0-16,-8 0 16,10 0-16,-2 2 32,-1 1-176,1 0-305,2 0-863,0 6-1585,0-9-4579,0 0 7476</inkml:trace>
  <inkml:trace contextRef="#ctx0" brushRef="#br0" timeOffset="5515">213 1436 5874,'0'0'0,"0"-12"1377,1 0-401,2-3-143,-3 15-833,4-12 800,4 1-48,-5 3-143,1 4-129,-4 4-480,4-7 320,0 5-112,-1 0-48,-1 0-80,-2 2-80,2 0 48,0 0 32,0 9-16,1-1 32,-3-8-96,3 15 128,1 2 32,3 4 49,-4 3-33,-3-24-176,11 28 208,-3 0-80,1 2-48,1-1-16,-10-29-64,10 30 80,1 0-16,0 2 0,1-1 0,-12-31-64,12 31 48,0-4 0,0-4 16,0-5-16,-12-18-48,12 13 48,-1-3-16,0-2 16,-1-5-32,-10-3-16,9 3 96,-5 0-16,4-1 48,-6-2 64,-2 0-192,3 0 176,0 0 97,-3-1 47,1 0 80,-1 1-400,0-3 464,0-5-48,0 5-80,0-6-47,0 9-289,-3-4 192,1-8-80,-1 2-16,0-1-48,3 11-48,-2-15 32,0 1-16,2-2 16,-2-1 16,2 17-48,0-17 48,0-2-48,2-1 0,-2 0 16,0 20-16,2-20 0,2 0 0,-2-1 32,2 4-32,-4 17 0,5-18-32,2 4 16,-4 3-16,1 7 32,-4 4 0,4-4-48,-1 2 48,0 2-64,0 2-64,-3-2 128,8 13-112,-5 2 16,6 1 48,-6 4 0,-3-20 48,10 21-48,-6 1 0,6 2 32,0-1-16,-10-23 32,9 22 0,3 1-48,1-1 32,0 0-65,-13-22 81,16 20-48,-2-1 16,2-2-16,-3-1 16,-13-16 32,13 13-16,0-1 64,-1-3-32,0-6 32,-12-3-48,11 9 48,-1-7-32,-2 0 17,0-2 15,-8 0-48,3 0 48,5 0 16,-5-4 32,0-6 0,-3 10-96,3-10 112,0-2 64,-2-1-64,-1-3 64,0 16-176,0-20 96,-3 0-32,0-7 16,0 0-64,3 27-16,-3-29 80,0-3-32,1-1-32,2-3 16,0 36-32,0-36-48,1-2-32,1 2 32,1 4 32,-3 32 16,3-27-48,0 6 48,1 7-32,0 4-16,-4 10 48,3-1-64,0 1-416,0 8-593,0 6-1456,-3-14 2529,-11 9-5811,11 8-688,0-17 6499</inkml:trace>
  <inkml:trace contextRef="#ctx0" brushRef="#br0" timeOffset="9126">2699 1675 6563,'0'0'0,"0"0"1184,0 0-336,0 0 1,0 0-849,0 0 800,0 0-95,0-1-161,1-1-112,-1 2-432,2-3 304,0 0-48,0-5-64,1 5 16,-3 3-208,3-9 160,-1 1 1,1 0-1,-2-2-32,-1 10-128,1-10 96,0 0 32,-1-1-48,0 1 48,0-1-64,0 0 16,0 1-32,0-1 16,0 11-64,0-11 16,0 0 32,-2-1-16,0-1-32,2 13 0,0-14 32,-2 0-16,0 0-16,2 0 0,0 14 0,-2-13 16,2 0-16,0 1-64,3 2 48,-3 10 16,3-4-64,5-5 48,-5 6-32,5-1 32,-8 4 16,3-3-48,6 3-16,-5-1 48,6 1-64,-10 0 80,8 1-64,1 2 16,0 4 16,1-5 32,-10-2 0,10 3 16,0 6-16,1-6 0,0-1 16,-11-2-16,10 3 0,1 0 48,0-1-48,-1 0 0,-10-2 0,11 2 0,-1-2-16,0 0 16,-1 0 0,-9 0 0,8 0-32,-5 0 64,5 0-64,-7 2 32,-1-2 0,1 3-16,0 0-48,0 6 48,-1-1-48,0-8 64,0 8 16,0 2-32,-2 0 32,-1 0 16,3-10-32,-3 11-48,-5 1 48,6 2 0,-6-1-16,8-13 16,-3 14 0,0-1 0,-5 0 0,8-1-32,0-12 32,0 12 0,0-1-16,0-1 16,1 0-16,-1-10 16,3 10-16,1 0-16,-1 2 16,1-1 32,-4-11-16,3 12 0,1-1 32,0 0-16,4 0-32,-8-11 16,4 9 32,7-1-16,-2-5 16,2 6-352,-11-9 320,12 0-1057,2 0-1328,-14-20-1697,15 11-624,-15 9 4706,0 0 0</inkml:trace>
  <inkml:trace contextRef="#ctx0" brushRef="#br0" timeOffset="84861">5063 1563 6402,'0'0'0,"0"0"1361,1 0-577,0 0-143,-1 0-641,1 0 672,0 0 32,0-1 17,0 0-129,-1 1-592,1 0 448,1 0-176,1 0-128,0 0-48,-3 0-96,9-1 80,-5 1 32,7 0-15,-1-1-1,-10 1-96,11 0 128,2 0-32,2-1 48,1 0 32,-16 1-176,17-1 144,0 0 0,0 1-32,0 0-32,-17 0-80,18 0 80,-1-1-16,-1 0 0,0 0 16,-16 1-80,13-1 112,1-2 144,0 1 96,-1 0 1,-13 2-353,11-3 352,-1 1-144,-2 1-96,-5 0-48,-3 1-64,4-1 64,-1 1 0,0 0-16,-2 0-16,-1 0-32,1 0 16,0 3-16,-1 5-16,0-6 16,0-2 0,0 8 16,-2-5 16,0 6 32,-1-6-16,3-3-48,-3 8 16,1-6 32,-1 1 0,1 5 48,2-8-96,-2 0 80,0 0 64,0 0 0,2 0-16,0 0-128,-2 0 193,2 0-97,0-2 16,0 0-32,0 2-80,0-3-32,1 0 64,0-1-32,1-4 48,-2 8-48,2-2 0,0-2 16,0-4-64,0 6-176,-2 2 224,3-4-529,-1 1-655,1 0-1505,-13-17-2722,10 20 5411,0 0-6051,0 0 6051</inkml:trace>
  <inkml:trace contextRef="#ctx0" brushRef="#br0" timeOffset="6271">1077 1558 7251,'0'0'0,"0"0"1793,1 0-945,-1 0-848,2 0 608,1 0-63,5 0-33,-5 0-80,-3 0-432,9 0 352,-6-1-112,8 1-96,-3-1-64,-8 1-80,8 0 32,1 0 48,-1 0-32,2 0-16,-10 0-32,10 0 64,-1 0-80,1 0 48,-2 0 1,-8 0-33,8 1 0,1-1 32,-1 0 16,-4 0-16,-4 0-32,11 0 64,-8 0-16,6 0 32,-6 0 0,-3 0-80,4-1 64,0-1 16,-1 1 0,0 1-32,-3 0-48,3-2 16,1 2-64,-1 0-112,0 0-208,-3 0 368,3 0-721,-1 0-431,-1 0-481,0 0-592,-1 0 2225,0 0-2417,0 0-1585,0 0 4002</inkml:trace>
  <inkml:trace contextRef="#ctx0" brushRef="#br0" timeOffset="6484">1069 1708 9716,'0'0'0,"4"0"1217,-4 0-1217,11 0 752,0 0-128,1 0-64,-1 0-127,-11 0-433,12 0 336,1-1-112,0-2-80,1 0-96,-14 3-48,16-3 64,-1-1-48,0 0 16,1 0 48,-16 4-80,16-3 64,0-1 16,-2 2 32,0 0-48,-14 2-64,13-1-64,-2 0-176,0 0-336,-1 1-561,-10 0 1137,11 0-1921,-1 0-1088,0 0-2578,-10 0 5587</inkml:trace>
  <inkml:trace contextRef="#ctx0" brushRef="#br1" timeOffset="-175192.73">481 2223 3473,'0'0'0,"0"0"0,-10 3 528,-1 0 17,1 6 31,7-7-16,3-2-560,-4 3 512,2 6-143,2-9-65,0 2 16,0-2-320,2 2 304,2 0 16,8 0-32,0-2-80,-12 0-208,13 0 160,4-1-48,1-1-16,3-2-15,-21 4-81,24-11 48,3 3 48,3-3-48,0 2 0,-30 9-48,30-10 64,0 0-16,1 1-16,1 0 16,-32 9-48,30-5 0,0-4 0,-1 7 0,-1-1-48,-28 3 48,27-1-48,-1 1 32,-1 0-16,-1 3 32,-24-3 0,25 8 16,0-6-32,1 8 32,2-7 80,-28-3-96,30 8 160,3-6 32,1 1 16,4 0-32,-38-3-176,39 4 144,1-2-32,0 0 32,4-2 0,-44 0-144,46-2 176,4-7-48,3 6-64,3-8 65,-56 11-129,57-9 112,1 0 32,3-2 48,-1-2-80,-60 13-112,61-11 80,-2-1-64,-2 2 0,-3-2 16,-54 12-32,53-9 0,1 1 0,-3-1-48,0 5 48,-51 4 0,50-10-16,-1 7 0,-1-7 16,0 7 0,-48 3 0,48-8 0,1 5-16,-1-1 48,-1 0-48,-47 4 16,46-4-16,-3 1-16,3 0 0,1 0 32,-47 3 0,48-3 16,0 0-16,0-1 16,-2 2 32,-46 2-48,48-3 16,-2 1 48,1-1-16,0 1 16,-47 2-64,45-1 48,-4 0 16,0 1-48,-4 0 32,-37 0-48,36 0 0,-2 0 0,0 3 16,-1 0-16,-33-3 0,31 3-16,-1 6 48,-1-7-208,2 1 48,-31-3 128,29 3-176,1 0 0,1 0 176,0 6 0,-31-9 0,35 0 32,1 2-16,7 0-16,3-2 16,-46 0-16,49 2 0,4-2 16,-1 0 0,1 0 16,-53 0-32,55 0 32,-1 0-144,1 0 32,0 0-16,-55 0 96,54 0-64,-2 2 128,0 0-16,-2 0 0,-50-2-48,50 3 32,-3 5 32,0-5 0,-1 0-16,-46-3-48,45 8 64,1-6-48,-1 8 80,-1-8-80,-44-2-16,46 9 0,0-6 16,1 5-64,2-4 48,-49-4 0,51 9 16,2-7 0,4 1-32,2-1-32,-59-2 48,62 2-16,1-2-32,2 0 0,1 0-16,-66 0 64,68 0-128,1 0 80,-1 0-32,2 0 32,-70 0 48,68 0-48,-4-1 16,0 0 32,-4-1-16,-60 2 16,60-2 48,1 0-16,-3 0-32,0 1 32,-58 1-32,57-3-16,-1 0 32,1 0-16,-1-1 16,-56 4-16,57-3-16,-1-1 48,-1 1-16,2 0-16,-57 3 0,56-3 64,1 2-32,-2 1 32,-1 0 32,-54 0-96,52 0 0,-1 0-48,-3 0 48,-2 0-64,-46 0 64,44-1-64,-1-3 32,-3 0-16,-2-4 32,-38 8 16,38-4-16,-2-7 16,-2 3-16,-2 0 48,-32 8-32,29-9 48,-3 1 80,-3-2 32,-3 0 64,-20 10-224,16-11 256,1-1-16,-5 2 0,0-2-80,-12 12-160,8-13-224,-4-1-1473,-1 1-5218,-3 13 6915</inkml:trace>
  <inkml:trace contextRef="#ctx0" brushRef="#br0" timeOffset="33612">2658 2480 5266,'0'0'0,"1"-3"1088,-1 3-1088,2-8 737,1 5-65,1-1-32,-2 2-127,-2 2-513,4-3 368,4 2-112,-5 1-96,6-1-80,-9 1-80,4-2 48,8 2-16,-3 0-16,3 0 16,-12 0-32,12 0 32,2 0 64,0 0-16,1 0 32,-15 0-112,16 0 128,0 0 16,2-1 16,0-2 0,-18 3-160,20-4 177,0 1-65,1 0-32,0-1-32,-21 4-48,20-4 48,-2 0-32,-1 0-16,-1 1 64,-16 3-64,14-1 0,0 0 0,0 1 0,1 0 16,-15 0-16,15 0 0,0 3 0,0 4-16,-2-3 0,-13-4 16,12 8 0,1-6 0,-2 5-16,2-4 16,-13-3 0,11 3 16,2 4-32,-1-5-16,1 2 208,-13-4-176,14 2 160,-1 1-240,2 0 0,0-1-144,-15-2 224,17 0-224,1 0 272,1-1 0,1 0 0,-20 1-48,20-3 64,0 0-48,-1-1 16,0 2-32,-19 2 0,17-4 0,0 4 48,-1-1-32,-1-1 0,-15 2-16,15 0 16,-1 0-16,0 0 0,2 3 0,-16-3 0,15 4 16,-1 4-16,1-7 32,-1 2-16,-14-3-16,14 8 16,0-8 0,1 3 0,-1-1 0,-14-2-16,15 2 32,-2-2-16,3 2 0,1-2 0,-17 0-16,16 0 0,2 0 16,0 0 16,0-1-16,-18 1-16,19-1 0,0-2 80,1 1-48,-1 0 32,-19 2-64,19-1-32,0-1-64,-1-1 32,-1 1-16,-17 2 80,17-2 0,-1 1 16,-2 1-16,-1-3 16,-13 3-16,13-1 16,0 1-32,1 0 80,0 0-16,-14 0-48,14 0 80,0-1 32,0 1-48,1 0 0,-15 0-64,14 0 32,2 0-32,0-2 48,0 2-48,-16 0 0,16-2 16,-1 2 16,1-2-16,-2 2 32,-14 0-48,15-2 0,-1 2 32,0-3-48,0 2 0,-14 1 16,13 0 0,1 0-16,1 0 32,0 0-16,-15 0 0,17 0 0,-1 0-16,0 0 16,0 0-32,-16 0 32,15 0-16,2 3 16,-1-3-16,-1 0 16,-15 0 0,16 1 16,-1-1-32,2 0-16,1 0-80,-18 0 112,19 2-64,0-2-16,0 0 96,1 0 0,-20 0-16,20 0 0,1 0 0,-1 0 16,2-2 16,-22 2-32,22-4 16,0 1 0,-1 2-16,-1-2 16,-20 3-16,19-2-16,0 0 16,-1 0 16,-3 1-32,-15 1 16,15-2 16,-1 1 0,0 0-16,0 0 0,-14 1 0,14-1-16,0 1 0,1-1 0,1 1 32,-16 0-16,18 0 16,1 0-16,-1 0 16,1 0 16,-19 0-32,18 0 0,1 0 16,0 0 48,1 0 32,-20 0-96,18 0 48,0-1 16,1 0-80,-2 0-16,-17 1 32,20-1 48,-3 0-48,1-1 80,-2 0-80,-16 2 0,16-2 16,-1 1 48,1-2-48,-1 0 16,-15 3-32,13-3 32,-1 1-16,1-1-32,-1 1 48,-12 2-32,12-3 0,1 0 0,-1 0 16,0 1-32,-12 2 16,13-2-32,1 0 32,1 0-32,0-1 64,-15 3-32,15-1 16,-2-1-16,0 1 0,0 0 0,-1 0 0,-12 1 0,12-1 0,-2 0 0,0 0 16,-3 1-32,-7 0 16,8 0 0,-4 0 0,5 0-16,-6 0-16,-3 0 32,8 0 0,-6 0 32,2 0-16,-4 0-16,8 0 16,-8 0-16,2 0 0,2 0 0,-1 0 0,-1 0-16,-2 0 16,3 2-16,0-2 32,0 0-32,0 2-32,-3-2 48,2 0 48,0 0 0,0 2 32,0-2 32,-2 0-112,2 2 48,0 1-48,-1 5 32,0-5-32,-1-3 0,0 11 32,0-1 48,0 2 16,0 0 97,0-12-193,0 15 240,0 1-16,0-1-16,0 0-16,0-15-192,0 15 96,1-2 0,1 0-48,1-2-16,-3-11-32,3 10 48,5-2 0,-6-5-16,2 5 64,-4-8-96,8 0 80,-6 2 32,1 0 16,0 0 0,-3-2-128,2 0 176,0 0-31,-1 0 63,0 0-16,-1 0-192,1 0 208,0-1-16,-1 0-48,0-1-16,0 2-128,0-3 96,0 0 0,-2 0 16,0 0-48,2 3-64,0-3 80,-2 0-112,0 1-224,0 0-320,2 2 576,-2-2-961,0 1-367,2-1-465,0 2 1793,-2-1-2721,2 1 2721,-2-1-6339,2 1 6339</inkml:trace>
  <inkml:trace contextRef="#ctx0" brushRef="#br0" timeOffset="26379">2718 2674 3105,'0'0'0,"1"-12"672,0 1-112,2-3-47,-3 14-513,2-10 544,-1 1 48,-1 0 49,0-1-17,0 2-64,0 0-96,0 5-96,0-6-31,0 9-337,0-2 320,0-1-48,0 0-48,0 0-32,0 3-192,-2-2 160,2 0-16,-2 0-16,2 1-16,-2 0-16,0 0-16,2 1 0,-2 0-48,2 0-32,-2 0 16,0 0 16,2 3-32,0-3 0,-2 9 16,2-1-32,-2 4-32,2 2 32,0-14 16,0 18-48,-2 3 64,2 0-32,-2 2 32,2-23-16,-2 22 0,-1 1 0,-5 0 0,5 1 16,3-24-16,-13 24 16,3 0 48,-1 1-32,1 0 241,10-25-273,-12 25 368,0 2-32,0 0 32,1 1-208,11-28-160,-11 28 96,2-2 0,1-3-16,5-1-32,3-22-48,-9 17 32,7-2 0,0-2 0,2-3 48,0-10-80,0 8 64,0 0 16,0-5 17,0 7 31,0-10-128,0 3 144,0 5 80,0-7-32,-2 3 32,2-4-224,-2 8 208,0-8-32,-1 2-16,-5 1-48,8-3-112,-2 2-16,-6-2-48,5 0-128,-6 2-176,9-2 368,-3 0-624,-7 0-321,7 0-559,-9-1-818,12 1 2322,-9-3-2753,6 0-1825,3 3 4578</inkml:trace>
  <inkml:trace contextRef="#ctx0" brushRef="#br0" timeOffset="70983">7048 2577 2513,'0'0'0,"0"-1"816,0-1-96,0 2-720,0-3 657,2 0-49,0-1-128,-2 1-112,0 3-368,0-3 208,1 1-112,1 1-16,0 0-80,-2 1 0,4 0 0,0 0 17,4 0-17,-5 2 0,-3-2 0,10 3 0,0-1-17,0 1 17,2 5-32,-12-8 32,13 2-32,1 1 16,1 7-16,1-8 32,-16-2 0,18 8 16,1-6 0,2 1 0,-1 0-16,-20-3 0,23 3 16,-1-3 16,3 2 17,2-2-1,-27 0-48,28 0 48,0-1-16,-2-2 16,-1 0-16,-3-1-16,-22 4-16,21-4 16,-1 1-48,-1 0 16,-19 3 16,17-1-48,-17 1 48,17 0-32,-4 0 16,0 2-32,-13-2 48,12 3-32,-12-3 32,10 8-16,2-6-17,-2 7 17,0-6 32,-10-3-16,10 9 0,-2-7-32,1 6 16,-6-6-16,-3-2 32,10 3-16,-6-1 64,6 1 49,-2-2 15,-8-1-112,8 0 112,1 0 0,-5 0-48,7-1-32,-11 1-32,3-1 64,6-3 16,-6 1 16,1-6 128,-4 9-224,2-3 288,2-1 64,-4 0-16,2 1-80,-2 3-256,1-3 193,-1 0-97,0 2-32,0 0-32,0 1-32,-3-1 16,2 1-32,-2 2-16,1 1 16,2-3 16,-3 10-16,0-2 16,1 0-16,2-8 16,-2 9-16,2-9 16,0 8-16,0 0 0,0 0 16,0 1 0,0-9 0,1 9-96,2 1 0,-1-1 96,1 1 48,-3-10-48,2 11 160,-1-2-16,3 2-16,-1-1-16,-3-10-112,3 8 112,0 0 16,-1-5-16,2 6 16,-4-9-128,2 3 128,0 5-48,0-6 48,0 1-48,-2-3-80,1 3 112,0-1 32,1 2-64,-2-2 64,0-2-144,1 1 128,-1 2 33,0-3-33,0 1 0,0-1-128,0 0 176,0 0 16,0 0 32,0 0 48,0 0-272,0 0 240,0 0-64,0-1 32,1-2-192,-1 3-16,1-2-64,0-3-128,0-3-320,0 5-240,-1 3 752,1-9-1329,-1 6-1104,-2-8-496,-1 8-865,3 3 3794,0 0 0</inkml:trace>
  <inkml:trace contextRef="#ctx0" brushRef="#br0" timeOffset="27837">3288 2673 2225,'0'0'0,"0"-1"1104,0-3-112,0 0 49,0 4-1041,0-4 1024,0 1-63,0-1-113,0 0-143,0 4-705,2-8 592,1 6-112,1-9-96,-4 11-384,9-8 320,-9 8-320,8-3 240,0-8-31,-4 7 15,5-4-16,-9 8-208,2-3 224,1-1-32,1 0-48,4-4-32,-8 8-112,2-1 64,1-2-48,5 1-32,-6 1 16,-2 1 0,3 0-32,1 0 16,3 3 32,-3 0-32,-4-3 16,8 9 16,0-7-16,-4 7 0,7-6 48,-11-3-48,4 8 16,6-6 0,-6 6-16,5-5 0,-9-3 0,3 9 48,0-6-64,-2 6 48,0-7-16,-1-2-16,0 11 32,-2-3 32,-7 0-16,6 2 16,3-10-64,-13 9 32,3 0-16,-2 1 32,-1 0-48,13-10 0,-12 11-48,-1 0 32,2-1-48,1 1 48,10-11 16,-9 10 0,1-1-16,5-1 16,-7 0-48,10-8 48,0 3 0,-2 7 32,2-8-80,0 1 32,0-3 16,0 3-16,1 0-48,2-1 32,7 0 0,-10-2 32,4 4 0,8-2 32,-2-2-16,1 1 0,-11-1-16,12 0 16,2 0-16,-1 0 80,1 0 0,-14 0-80,13-1 64,0 1-192,-1 0-352,1 0-769,-13 0 1249,11 0-2385,-13-10-704,10 10-1201,-8 0 4290</inkml:trace>
  <inkml:trace contextRef="#ctx0" brushRef="#br0" timeOffset="31941">5186 2619 2321,'0'0'0,"0"-3"704,1 0 64,-1 3-768,1-4 865,0 0 63,0 1-16,-1 0-31,0 3-881,0-3 768,0 1-47,0 1-113,0-1-96,0 2-512,0-1 432,0 1-80,0-1-15,0 1-81,0-1-16,1 0 0,0 0-48,1 0-16,-2 1-176,2 0 160,0-1-64,1 0-64,1-1-16,-4 2-16,8-1 32,-4 0-32,5 1 16,-1 0 0,-8 0-16,8 0 0,-4 0 48,6 0-48,-6 2-32,-4-2 32,9 3 0,-5-1-16,5 1 32,-5 0 32,-4-3-48,9 3 0,-6 5 0,1-6 0,-1 1 0,-3-3 0,3 8 16,-1-6-16,-1 6 16,0-6 16,-1-2-32,0 8 16,-2-5 0,-1 6 0,-6-6-16,1 10 32,8-13-32,-9 9 0,-2 3 32,0-1-16,-1 0 16,12-11-32,-11 11 80,0 0-48,1 1 48,2 0-31,8-12-49,-3 12-65,-5 0-15,8-3-16,0 1 32,0-10 64,0 9 16,0-2-48,0-3 0,3 6 64,-3-10-32,3 2-32,6 6 80,-7-8-48,10 3 16,-12-3-16,11 1 16,0-1 48,2 0 64,0-1-80,-13 1-48,14-5 97,-2 1 15,1 0-48,-1-3-16,-12 7-48,11-3-48,-2 1-385,-1 0-815,-4 0-1569,-4 2 2817,9-2-6115,-9 2 6115</inkml:trace>
  <inkml:trace contextRef="#ctx0" brushRef="#br0" timeOffset="17854">1173 2637 4610,'0'0'0,"-3"-1"1216,1-1-175,0-2-33,2 4-1008,-2-2 961,2-2-129,-2 2-160,2-1-208,0 3-464,0-2 353,0-1-65,-2 1-32,2 0-32,0 2-224,0-1 192,0 0-64,0 0 0,-2 0 0,2 1-128,0-1 128,0 1-16,-2 0-32,2 0-32,0 0-48,0 0 32,0 3-32,0 5 0,0-8 0,0 3 0,0 8 0,0 0 0,2 1 0,-2-12 0,3 15 0,1 1-32,0-1 32,4 2-48,-8-17 48,2 18-16,1 2-32,0 1 96,-1 2-32,-2-23-16,3 24 48,-2 0 48,-1 3-96,0 0 80,0-27-80,-2 27 65,0 1-49,-1-1 64,-7-1-32,10-26-48,-1 26 80,-8-2 0,7-4 0,-6-3 256,8-17-336,-2 14 400,0-2 16,-1-2 32,1-1-239,2-9-209,-2 3 80,0 7 48,0-8-16,2 0-16,0-2-96,-2 2 112,2 0-32,-2 0 32,2-2 32,0 0-144,-2 2 160,0-2 16,0 0-16,0 0-32,2 0-128,-3 0 128,1 0-64,0 0 32,0-1-16,2 1-80,-2-2 32,0-1-192,2 0-352,0 0-496,0 3 1008,0-3-1729,0-5-896,-2 5-881,0-6-2145,2 9 5651</inkml:trace>
  <inkml:trace contextRef="#ctx0" brushRef="#br0" timeOffset="18609">1090 2627 3217,'0'0'0,"0"0"0,0 0 912,0 0 17,0 0-33,0 0-15,0 0-881,0 1 784,-2 1-96,2 0-31,0 1-81,0-3-576,0 2 512,1 0-64,0 0-80,1-2-15,-2 0-353,3 0 336,0 0 0,1 0 16,4-1-80,-8 1-272,3-1 224,6-2-48,-6 1-32,6 0-79,-9 2-65,3-2 48,5 0 0,-5 2-16,6-1-32,-9 1 0,4-1-32,7 1 32,-2 0-32,1 2 32,-10-2 0,12 2 16,3 8-48,-1-9 32,1 9 0,-15-10 0,16 2-48,0 1 64,0 5 16,0-8-64,-16 0 32,15 2-16,0 0 64,0-2-32,-1 0 48,-14 0-64,16 0 96,-2-2-48,1 0 0,-1-3 48,-14 5-96,13-4 32,-2 0 32,-2 1 0,-5-1 0,-4 4-64,8-1 80,-7-1 0,0 2 32,-1 0 16,0 0-128,0 0 144,0 0-16,-2 0 16,0 0-64,2 0-80,-3 2 96,0-2-64,-5 1 16,8 2 0,0-3-48,-3 1 48,-5 2 48,6-2 0,-1-1 16,3 0-112,-3 2 129,0-2-17,-5 0-48,8 0-48,0 0-16,-3 0-80,1 0-257,0 0-367,0 0-705,2 0 1409,0-1-2513,-8-1-880,8 2-1954,0 0 5347</inkml:trace>
  <inkml:trace contextRef="#ctx0" brushRef="#br0" timeOffset="69064">6988 2714 3217,'0'0'0,"-2"-1"800,0 0 1,0 0-113,2 1-688,-2-1 640,0 0-95,0 1-113,0 0-96,2 0-336,0 0 256,-2 0-64,0 0 0,0 2-48,2-2-144,-2 3 128,-1 0 0,1 5-16,0-6 33,2-2-145,-2 8 160,0-6-16,0 7 16,0-7-64,2-2-96,-2 10 96,2-2-48,-2 2-16,2 2-32,0-12 0,-2 15-32,2 2 32,-2 2 0,0 1-16,2-20 16,-2 23 0,0 0 0,-1 1 16,0 0 48,3-24-64,-9 23 96,6-2 16,-7 0 32,7-2 16,3-19-160,-11 17 160,8 0 0,-9-3-16,9-1-16,3-13-128,-10 12 80,7-3 48,-8 0-48,8-6 1,3-3-81,-8 10 128,6-8-80,0 0 80,0 0 0,2-2-64,0 0-64,0 0 112,0 0-16,3-1 0,-3 1-96,3-3 64,-3 3-64,9-3-192,-5 1-512,6-1-737,-2-1-1056,-8 4 2497,4-8-4498,-4 8 4498</inkml:trace>
  <inkml:trace contextRef="#ctx0" brushRef="#br0" timeOffset="69496">7179 2771 2897,'0'0'0,"0"-3"784,0 0 1,-2 0-17,2 3-768,-2-1 752,-1 1-224,0 0-175,0 2-65,3-2-288,-8 8 256,6-5 16,-1 9-16,0-2 16,3-10-272,-8 9 240,8 2-16,-3 3-31,0 0-49,3-14-144,-3 15 80,0 0-16,1-1 0,0 1-16,2-15-48,-2 15 64,0-2 0,0 0 16,0-2-32,0-2 0,2-6 0,0 8 16,0-9-64,0-2 0,1 9 0,2-7 48,1 1 32,4-1 80,-8-2-160,3 1 144,6-1-32,-1 0-32,-4 3-16,-4-3-64,11 0 64,-2 0-16,0 1-16,0-1 0,-9 0-32,8 3-16,1-2 16,0 2-32,1 0-16,-10-3 48,10 3 48,-2 5 0,0-8 48,-4 3 32,-4-3-128,11 3 128,-3 0 1,0-1-49,0 0-176,-8-2 96,9 0-401,1 0-543,-1-2-1025,-6-9-768,-3 11 2737,12-2-3954,-12 2 3954</inkml:trace>
  <inkml:trace contextRef="#ctx0" brushRef="#br0" timeOffset="29935">4351 2790 4097,'0'0'0,"0"0"0,0-1 1201,-2 0-49,0-1-15,-6 1-129,8 1-1008,0-2 929,-3 0-97,0 0-223,0 1-129,3 1-480,-3-1 320,0 0-112,0 1 16,0 0-48,3 0-176,-3 0 176,1 0-48,-2-1-16,-4 1-32,8 0-80,-1 0 0,-2 0 32,-6 3-32,7 0 0,2-3 0,-9 3 64,6 8-80,-8-3-16,8 3 32,3-11 0,-12 14-48,9 1 0,-8 4-16,8 2 16,3-21 48,-9 23-48,6 0 48,-5 3 0,6-1 16,2-25-16,-3 27 32,1-1-64,2-1 32,0-3-32,0-22 32,0 19-16,3-3-16,7-3 16,-1-3 16,-9-10 0,10 9 0,1-6 64,2 5-32,0-6 80,-13-2-112,12 2 128,0 0 16,0-2-31,-3 2-290,-9-2 177,11 0-576,-1 0-608,0 0-657,-2 0-560,-8 0 2401,3-2-2385,1-1-1265,-4 3 3650</inkml:trace>
  <inkml:trace contextRef="#ctx0" brushRef="#br0" timeOffset="27103">3157 2848 2721,'0'0'0,"0"-1"896,1-1-47,-1 2-849,0-2 816,0 0 0,0 1-63,0 0-81,0 1-672,-2-3 624,-1 1-15,1 0-81,0 0-48,2 2-480,-2-2 400,0 2-32,0-2-32,0 0-31,2 2-305,0-4 272,-2 3-48,0-2-16,2-1-32,0 4-176,-2-1 112,2-2 32,-2 0-48,0 3-32,2 0-64,-2-2 80,2 1-64,-2-1 48,0 1-16,2 1-48,-3 0 0,1 0 32,-1 0-16,-5 2-16,8-2 0,-2 2 64,-7 0-64,6 1 16,-6 5-32,9-8 16,-9 4 0,0 5 0,1-6-32,0 9 16,8-12 16,-3 8-32,-5 2 48,4 0-16,-5 0 0,9-10 0,-3 10 0,-5 0-16,5 2 16,1-1 0,2-11 0,-3 13 0,1 0 0,2 0 16,0 2-32,0-15 16,2 15 0,1 2-32,6 0 0,-5 1 32,-4-18 0,11 18 32,0 0-32,2-2 32,0 0 0,-13-16-32,14 16-16,-3-1 32,1 0-32,0-3 0,-12-12 16,12 14 0,0-4 0,-1-2 0,1 0 32,-12-8-32,10 2 64,0 1 32,-2 0 193,-4-3 175,-4 0-464,9 0 592,-5-2-16,4-2 113,-5-5-193,-3 9-496,4-2 384,-1-9 16,0 1-240,0 2 16,-3 8-176,1-10 224,-1 1-63,0-1-17,-2 0 0,2 10-144,-3-10-112,0-2-32,-7 1 47,7 0-63,3 11 160,-11-11 64,3 2-16,0 1 0,-2 5 49,10 3-97,-10-4 16,-1 1 32,-1 1-64,-1 1-16,13 1 32,-15 0 0,0 0-16,-3 3 16,1 5 0,17-8 0,-16 3 16,1 10-32,5-2-16,1 1-273,9-12 305,-3 13-528,-7 0-272,8-1-353,-2 0-576,4-12 1729,-2 13-2929,0-1-3538,2-12 6467</inkml:trace>
  <inkml:trace contextRef="#ctx0" brushRef="#br0" timeOffset="31113">4906 2816 5410,'0'0'0,"0"-2"1169,0 2-1169,0-2 928,1-1-144,0 2-127,0 1-145,-1 0-512,2 0 320,0 0-144,1 2-64,0 0-48,-3-2-64,3 12 112,1-10 16,4 12 0,-5-5 0,-3-9-128,10 13 48,-2 2-16,4 1 48,0 1-48,-12-17-32,14 18 96,1 0-63,0 2 15,2 0-16,-17-20-32,15 19 16,0 2 16,0 0 0,-3-1 0,-12-20-32,11 18 80,-2-1 0,-6 0 64,0-1-16,-3-16-128,1 15 160,-1-2-16,0 0 0,-9 0 0,9-13-144,-9 10 160,-2 2 0,-2-3 0,-1 0 0,14-9-160,-15 8 160,0-5-15,0 5-33,1-6-32,14-2-80,-14 3 64,2 0 16,1 0 16,3-1 0,8-2-96,-2 0 48,-1 0-32,1-1-224,2-1-385,0 2 593,2-4-1344,7-7-1361,-1 2-3394,-8 9 6099</inkml:trace>
  <inkml:trace contextRef="#ctx0" brushRef="#br0" timeOffset="69717">7269 2860 4113,'0'0'0,"0"-2"1681,0-1-800,0 0-225,0 3-656,2-1 624,-1 0-144,1 1-47,-1 0-97,-1 0-336,0 0 256,0 3-96,0 6-48,0-6-48,0-3-64,-2 12 16,0-2 0,0 3 32,0 1-32,2-14-16,-3 16 0,0 2 16,0-1-32,0 0 16,3-17 0,-3 18 64,-5 0 0,8-3 32,-3 2 32,3-17-128,-1 16 144,-1-2 0,2-1 16,0-2-64,0-11-96,0 8 112,0-5-79,0 7-290,3-8-383,-3-2 640,8 3-1409,-7 0-880,2-3-80,0 0-928,-3 0 3297,0 0 0</inkml:trace>
  <inkml:trace contextRef="#ctx0" brushRef="#br0" timeOffset="30707">4665 2933 4626,'0'0'0,"0"0"0,0-4 1536,0 0-383,0-5-161,0 7-95,0 2-897,-2-3 736,0 0-176,0 0-176,0 1-127,2 2-257,-2-2 144,0 0-64,0-1 0,2 2 16,0 1-96,-2-1 32,2 0 48,0-1-32,0 1-16,0 1-32,0-3 16,1 0 0,0 0 16,1 0-32,-2 3 0,4-2 48,0-1-16,5 0-16,-5 0 16,-4 3-32,10-3 16,-2 0-32,-3 1-16,5-1 32,-10 3 0,8-2-16,1 0-16,0 1 48,1 1-32,-10 0 16,9 0 0,1 2 16,-2 0-32,0 1 0,-8-3 16,8 3 16,-5 6-16,5-6 0,-6 8 0,-2-11 0,2 9-48,-1 2 80,-1 1-16,-3 1 0,3-13-16,-9 15 16,0 0-16,-1 1 0,-1 1 48,11-17-48,-12 17 32,-2 2 0,-1 1 0,1-3 0,14-17-32,-13 16-16,1-2 16,2-2 0,3 0-48,7-12 48,-3 9 32,0-1-16,-1-5-64,3 6 32,1-9 16,0 2-16,1 0-16,7 0 0,-6 0 32,-2-2 0,11 0-48,-1 0 48,-1 0 0,2 0 32,-11 0-32,11 0 16,1 0 16,0-1-16,1 0-32,-13 1 16,14-1 48,1 0-48,1-2 16,1 0 32,-17 3-48,17-3 0,-1-1 80,-2 1-240,-2 0-672,-12 3 832,11-2-2017,-9-7-1025,8 7-1616,-10 2 4658</inkml:trace>
  <inkml:trace contextRef="#ctx0" brushRef="#br0" timeOffset="70238">7460 2876 4562,'0'0'0,"-3"10"848,3-10-848,-8 10 656,5 4-63,-6 0-81,8 0-64,1-14-448,-9 14 464,7 2-112,0 0-96,2-1-47,0-15-209,0 15 96,0-1-64,2-2 16,6 0-16,-8-12-32,4 11 48,8-2 48,-1-1 16,1-5 128,1 0 32,1 0 64,2-1-16,1-2-64,-17 0-256,18 0 241,1-3-33,-1-6-16,-1 1-32,-17 8-160,18-9 176,-1-1-48,-1-1 0,-3 0-32,-13 11-96,12-10 80,-2-2 32,-1 3 0,-6-4-16,-3 13-96,9-14 208,-6 2-32,-2-2 33,-1 2-17,0 12-192,0-12 208,-8-2 0,0 4-32,-5-1-16,13 11-160,-16-8 128,-4 0-48,-3 6 0,-4 0-176,27 2 96,-28-1-416,-3 1-577,-1 3-976,0 8-1344,32-11 3313,-30 8-5539,30-8 5539</inkml:trace>
  <inkml:trace contextRef="#ctx0" brushRef="#br0" timeOffset="19390">1739 2882 4129,'0'0'0,"0"0"1185,0 0-17,0 0 1,0 0-1169,2-1 1153,0-2-193,1 1-192,0 1-223,-3 1-545,2-1 304,1 1-112,1 0-112,5 0-48,-9 0-32,4 2 48,7 1-32,-1 5 32,2-6-48,-12-2 0,12 3 32,1 0-32,-1 0 16,1 0 16,-13-3-32,12 3 96,1 0 0,0-1 32,0 0-16,-13-2-112,12 2 144,1-2 48,-4 0-32,1 0 0,-10 0-160,8 0 145,1 0-1,-1-1 16,0-1-32,-8 2-128,8-2 144,-4 0-64,5 0-16,-6 0 32,-3 2-96,8-2 80,-6 0 32,1 0-48,0 1-48,-3 1-16,3-1 0,0 0-16,-1 1 32,-1 0 16,-1 0-32,1 0 32,-1 0 32,0 0-16,0 0-16,0 0-32,1 0 32,-1 0 32,0 0 16,0 0 32,0 0-112,0 0 128,0 0-48,0 0 16,0 0 32,0 0-128,-2 0 128,0 0-112,0-1-80,2 0-288,0 1 352,-2-1-752,0 0-465,0 0-655,0 0-818,2 1 2690,-8-3-2817,8 1-1521,0 2 4338</inkml:trace>
  <inkml:trace contextRef="#ctx0" brushRef="#br0" timeOffset="18821">1096 2953 6434,'0'0'0,"1"0"1441,-1 0-1441,2 0 1137,1 0-161,1 0-80,4 0-271,-8 0-625,3 0 416,6 0-144,-5 2-80,8-2-16,-12 0-176,10 0 160,1 0 0,0 2-16,2-2-47,-13 0-97,14 0 96,3 0-32,-1-1 0,1 1 0,-17 0-64,18 0 0,-1 0 0,0 0-16,-2 0 16,-15 0 0,14 0 80,-1 0-48,0 0 96,-2 0-32,-11 0-96,9-1 112,0 0-32,-1-1 96,-4-1-32,-4 3-144,9-3 96,-7 0 64,1 0-32,0 0 0,-3 3-128,2-3 176,0 0-48,-1 1-64,0 1 16,-1 1-80,0-1 32,0 0 0,0 0 17,0 1-33,0 0-16,1 0-129,-1 0-287,1 2-528,0 0-689,-1-2 1633,1 2-2577,0-2-496,0 2-1906,-1-2 4979</inkml:trace>
  <inkml:trace contextRef="#ctx0" brushRef="#br0" timeOffset="53602">6159 2955 3121,'0'0'0,"-10"0"1072,1 0 81,-3 0 31,1 0-79,11 0-1105,-7 0 992,-1 0-207,5 0-177,-5 0-64,8 0-544,-2 0 449,-1 0-33,1-1-48,0 0-144,2 1-224,0 0 176,1-1-128,2 1-32,5 0-16,-8 0 0,8-1-16,3 1 16,3 0 16,1 0 16,-15 0-32,15 0 16,1 2 0,1-2 0,0 0-32,-17 0 16,17 0 48,-2 0-32,0 2-64,1 0 112,-16-2-64,16 0 0,-1 0 48,-1 0 0,-4 0 0,-10 0-48,11 0 32,-3 0 32,-4 0 0,5-1-32,-9 1-32,3-1 96,0 1-16,0-1 48,-1 0 1,-2 1-129,1-1 112,0-1 16,1 0-32,-1 1 16,-1 1-112,1-3 64,-1 2 16,0 0 0,0 0-64,0 1-16,0-1 32,0-1 0,0 0-16,0 1 32,0 1-48,0-1 16,0 0-16,-2 1 0,2-1 48,0 1-48,0 0-144,-2 0-224,2 0 368,0 2-737,0-2-559,0 0-545,0 2-592,0-2 2433,0 0-2497,0 2-1249,0-2 3746</inkml:trace>
  <inkml:trace contextRef="#ctx0" brushRef="#br0" timeOffset="28709">3722 2975 3713,'0'0'0,"0"-1"1761,0 1-1761,1-3 1329,2 0-193,0 0-127,-1 1-161,-2 2-848,2-1 688,-1 1-239,-1 0-97,0 0-80,0 0-272,0 2 208,0 8-16,0-1-16,0 2 16,0-11-192,0 15 224,0 4 64,0 1 1,0 3-1,0-23-288,0 24 240,0-1-64,0 1-64,0-1-16,0-23-96,2 21 80,1-2 32,7-3 0,-2-3 80,-8-13-192,12 10 160,0-1-400,2-6-576,1 5-1233,-15-8 2049,9 0-3938,5 0-1745,-14 0 5683</inkml:trace>
  <inkml:trace contextRef="#ctx0" brushRef="#br0" timeOffset="28245">3564 3063 3233,'0'0'0,"0"-2"1265,0 2-1265,1-3 1216,0 0-47,2 1-161,0 1-224,-3 1-784,2-1 561,2 1-209,5 0-128,-6 2-64,-3-2-160,11 2 144,-2 0-32,1 1-32,0 0 16,-10-3-96,12 2 96,0 1 32,1 0 0,-1 0-16,-12-3-112,13 3 97,1-1-33,0 0 16,0 0 0,-14-2-80,13 2 112,-1-2 64,1 0 32,-2 0-16,-11 0-192,11 0 192,0 0-48,-2 0-16,1-1-48,-10 1-80,10-3 96,0 1 64,-1-2 48,0-4 33,-9 8-241,8-3 208,0-6-96,0 6 0,-4-6-16,-4 9-96,10-4-16,-7-4 32,1 5-32,-2 0-48,-2 3 64,3-3 112,-2 1-64,-1 2 16,0 0 0,0 0-64,0 0 32,0 0-32,0 1-32,-2-1-128,2 3-272,-2-1-289,2-2 721,0 2-1120,-2 0-353,0 0-208,-1-2-304,3 0 1985,-8 0-1920,5 2-1490,3-2 3410</inkml:trace>
  <inkml:trace contextRef="#ctx0" brushRef="#br0" timeOffset="30221">4354 3035 5874,'0'0'0,"-2"-1"1537,2 1-465,0 0-223,0 0-849,0 0 656,0 0-128,0 0-128,0 0-63,0 0-337,2 0 224,1 0 0,1 0-48,4 0-64,-8 0-112,3 0 128,8 0-80,-7-1-16,8 1-16,-12 0-16,8-1 32,1 0-32,0 0 64,0 0 16,-9 1-80,10-1 80,1 1 0,-1 0 16,1 0-16,-11 0-80,9 0 80,1 0 0,1 0-96,-1 3 48,-10-3-32,10 2-32,1 0-32,-1-2 0,0 0-176,-10 0 240,10 2-400,-1-2-480,-1 0-737,-5 0-1072,-3 0 2689,8-1-5027,-8 1 5027</inkml:trace>
  <inkml:trace contextRef="#ctx0" brushRef="#br0" timeOffset="68690">6739 3074 3329,'0'0'0,"0"-1"960,0 0-191,0-1-97,0 2-672,0-1 640,0 0-111,0 1-145,0 2-80,0-2-304,0 3 240,0 6-64,0-6-64,0 7-48,0-10-64,1 3 32,2 9-16,5-4 0,-4 1 32,-4-9-48,12 11 32,-4 0 0,0 1 0,0 1 16,-8-13-48,8 10 144,0-2 65,1-7 63,0 2 48,-9-3-320,10 8 336,-1-8-32,2 2-48,-3 0 32,-8-2-288,4 0 208,3 0-31,-4 0 31,0 0-80,-3 0-128,4 0 176,-3 0 0,0 0-64,1 0 16,-2 0-128,0 0 160,0 0 0,0 0-48,0 0 0,0 0-112,-3 0 48,2 0-48,-2 2 0,3 0-128,0-2 128,-1 0-304,-2 2-352,3-2-465,0 2-544,0-2 1665,0 0-2305,-2 0 96,0 0-1120,2 0 3329</inkml:trace>
  <inkml:trace contextRef="#ctx0" brushRef="#br0" timeOffset="19695">1777 3073 5634,'0'0'0,"0"0"1569,0 3-273,0-3-1296,-2 3 1089,2 0-177,0-1-223,0 0-129,0-2-560,0 0 400,2 2-48,1-2-16,5 2-63,-8-2-273,4 0 240,8 2-80,-2 0-32,1 0 32,-11-2-160,12 2 176,1-2-16,2 2-48,1-2-16,-16 0-96,16 0 32,1 2 0,-1-2 16,1 0-32,-17 0-16,17 2-32,0-2-16,0 0 96,-1-1-32,-16 1-16,15-2 80,-2 0-16,-2 1 0,-3-2 0,-8 3-64,4-2 96,4 0 32,-7-1-16,0 1 64,-1 2-176,1-1 161,0 0-1,-1-1 0,0 2-96,0 0-64,0-1 96,-2 1-16,0 0-64,-1 0 16,3 0-32,-2 0 0,0 0 48,0 0-192,0 2-144,2-2 288,-2 0-865,0 2-912,0 0-1136,0-2-609,2 0 3522,-2 0-5074,2 0 5074</inkml:trace>
  <inkml:trace contextRef="#ctx0" brushRef="#br0" timeOffset="54066">6155 3120 5794,'0'0'0,"-4"0"1249,-6 2-353,7 0-176,3-2-720,-10 3 625,9 0-145,-9 0-128,6 0-80,4-3-272,-7 3 240,7 0-48,0 0 33,0-1-33,0-2-192,0 2 160,3-2 48,7 0 16,-2 2 64,-8-2-288,9 2 256,0-2-48,2 0 16,1 0-128,-12 0-96,13-1 80,1 0 0,1 0-31,-1-1-17,-14 2-32,14-2 64,0 1-48,-1 0 32,1 1-32,-14 0-16,13-1 16,-1 0 16,-1 0-16,-3 1 0,-8 0-16,7 0 32,-3 0-64,5 0 0,-6 0 32,-3 0 0,8 0 32,-6 0 16,1 2-16,-1-2 80,-2 0-112,1 0 64,1 0 32,-1 0 80,1 0-32,-2 0-144,1 0 160,1-1 16,0-1-112,-1 0 32,-1 2-96,1-3 96,0 1-64,0 0-96,-1 1-272,0 1 336,0-2-784,0 2-1057,0 0-1585,-2 0-2480,2 0 5906,0 0 0</inkml:trace>
  <inkml:trace contextRef="#ctx0" brushRef="#br0" timeOffset="25895">2372 3261 3457,'0'0'0,"0"0"945,0-1 31,0-2-16,0 3-960,0-2 881,0 1-81,0 1-144,0 0-63,0 0-97,1 0-112,0 0-96,2 0-48,-3 0-240,8 2 192,-5 0-15,6 0 47,-5 1 0,7-1 32,-1 1-16,1 0-16,1-1-64,-12-2-160,13 2 112,-2 0-32,0 0 0,0 0-16,-11-2-64,9 2 48,0 0 16,-1-2-16,-5 3 0,-3-3-48,8 2 64,-7 1 16,2 0 33,-2 0-33,-1-3-80,1 3 112,0 0 32,-1-1 48,0 0 0,0-2-192,0 0 144,0 3 0,0-1-96,0 0-48,0-2-112,0 0 112,0 2-336,0-2-256,1 0-449,-1 0 1041,1 0-1505,0 0-688,0-3-496,2-6-1729,-3 9 4418,0 0 0</inkml:trace>
  <inkml:trace contextRef="#ctx0" brushRef="#br0" timeOffset="47617">3210 3765 2721,'0'0'0,"0"-2"992,0-1-127,0 3-865,-1-4 976,1 1-64,-3 1-127,3 0-97,0 2-688,-1-1 576,1 1-79,0-1-33,0-1-80,0 2-384,0 0 352,4-2-32,-2-1-32,7 1 33,-9 2-321,2-2 432,7-2-48,-6 2-32,8-2-96,-11 4-256,8-3 64,0 0-288,2 0-32,0 0 32,-10 3 224,12-3-256,0 1 240,2 1 16,-1 1 0,-13 0 0,15 0 0,0 0 32,0 3-32,1 0 48,-16-3-48,16 10-32,2-6 64,0 6 0,1-3-16,-19-7-16,19 3 48,0 9-16,0-9-32,0 7 32,-19-10-32,19 2 64,-2 6-32,0-8 32,-1 3-64,-16-3 0,16 2 48,0 0-32,-1-2-16,0 0 0,-15 0 0,15 0 0,2 0 0,0 0 0,0-1 16,-17 1-16,18-3 16,-1 0 0,-2 1-16,2 0 0,-17 2 0,16-2-32,0 1 48,0 0 48,0 1-48,-16 0-16,15 0 32,-1 0-80,0 2-48,1 0 48,-15-2 48,14 2-48,3 1 80,-1-1-32,0 1 0,-16-3 0,17 3 0,-1-1 16,1 0 16,0 0-16,-17-2-16,17 2 0,0 1-16,0-1 16,1 0 16,-18-2-16,17 0 0,2 2 32,0-2-16,-1 0-16,-18 0 0,19 0 32,-2 0-80,0 2 96,0 0-80,-17-2 32,17 2-16,-1 0 32,1 0-16,1 0 32,-18-2-32,18 2 16,1 0-16,0-2-16,0 0 16,-19 0 0,17 0 0,2 2 32,-1 0-64,1 0-32,-19-2 64,17 0 16,0 0-112,1 0 96,0 0-32,-18 0 32,20 0-64,-1 0 96,0 0-32,-1 0 32,-18 0-32,18 0 32,1 0-16,-2 0-16,1-1 32,-18 1-32,19-1-32,-2 0 64,1-1-16,-1 1 0,-17 1-16,17-1-16,1 0 16,-1 0-48,0 0 48,-17 1 0,15-1 48,0 0-32,-1 0 16,-1 0 0,-13 1-32,13-1 32,-1 0-64,0 0 0,0-2 80,-12 3-48,11-2-16,1-1 32,0 1 16,0 1-48,-12 1 16,12-2 0,0 1 0,-1 0-16,-1 0 0,-10 1 16,11-1-32,-1 0 64,0 0-32,2 0 16,-12 1-16,11-2 16,1 1-48,0-1 64,-1 0 0,-11 2-32,11-3 64,0 0 64,-1 2-80,1-2 0,-11 3-48,11-2 16,0 0-32,0 1-16,1-1 32,-12 2 0,13-2 32,-1 0-32,0-1 16,1 0 0,-13 3-16,12-2 16,1-1 16,0 3-64,-1-2 64,-12 2-32,10-1-32,-1 1 32,-5 0 48,5 0-48,-9 0 0,3 0 0,0 3 0,1-2 0,0 1-48,-4-2 48,3 2-32,5 1 32,-7 0 16,2-1-16,-3-2 0,4 2 0,0 1 0,3 0 0,-4 5 0,-3-8 0,4 0 0,0 9-32,3-6-16,-5 10 48,-2-13 0,4 10 16,0-1 48,0 3-64,0 0 64,-4-12-64,4 14 16,4 0 80,-6 0 112,1 0-63,-3-14-145,4 12 160,0 0-32,4-4-80,-6 0 80,-2-8-128,4 8 128,4-6-48,-6 7 32,1-7 0,-3-2-112,3 2 112,0 1 0,0-1 48,-2-2-32,-1 0-128,2 2 128,0-2 16,-1 0 16,1 0 80,-2 0-240,1 0 193,0-1-177,-1-1-337,0 0-431,0 2 752,0-2-1457,0-1-1120,-19-14-976,17 16-1570,2 1 5123,0 0 0</inkml:trace>
  <inkml:trace contextRef="#ctx0" brushRef="#br0" timeOffset="44082">3817 3909 3137,'0'0'0,"0"-1"1249,0-2-65,0 3-1184,0-4 1105,0 1-225,0-1-160,0 1-111,0 3-609,0-3 464,0 0-32,0 0-80,1 0-64,-1 3-288,1-3 288,0 1 1,1-1-49,1 0-32,0 0-48,-3 3-160,3-3 96,0 0 32,1 0-64,-4 3-64,4-4 48,-4 4-48,8-3 48,-6 0-64,2 0 32,5 2 16,-9 1-32,3-1 32,5 1 16,-5 0-48,5 0 0,-8 0 0,3 2-80,5 1-16,-5 5 32,5-8-16,-8 0 80,4 3 16,5 5 16,-6-6 0,0 1-32,-3-3 0,4 8 0,-2-6 16,1 6 0,-2-6-32,-1-2 16,0 9 48,0-1-32,-1 1 16,-8 1 32,9-10-64,-3 10 0,-8 1 32,2-1 16,0 1-16,9-11-32,-9 11 96,0 0-48,0-1-32,0 1 16,9-11-32,-8 10-16,5-2-16,-6-5 0,7 7 16,2-10 16,-3 3 0,0 0 16,1 0 16,2-3-32,0 3-32,0-1 16,0 0 16,0-2 0,0 2 16,0-2-48,0 0 16,1 0 32,-1 0-16,2 0-16,1 2 32,0-2-32,1 0 0,-4 0 16,8 0 0,-5 0 16,7 0 32,-2 0-48,-8 0 0,8 0-16,2 0-96,0 0-48,1 0 112,-11 0 48,11 2-96,0 0 96,-1-2 16,0 2-16,-10-2 0,9 3 16,0-1 48,1 1-48,0 0-176,-10-3 160,9 9-416,1-7-577,-1 7-784,0-7-976,-9-2 2753,9 3-4482,-9-3 4482</inkml:trace>
  <inkml:trace contextRef="#ctx0" brushRef="#br0" timeOffset="75171">7365 3962 2785,'0'0'0,"-2"-1"1120,2 1-1120,-3-1 961,0 0-17,0 0-95,1 1-145,2 0-704,0 0 592,0 0-112,0-1-31,0 0-33,0 1-416,1-1 384,2-2-96,5 0 0,-5 1-144,-3 2-144,10-5 128,-6 3-80,7-2-48,-3 1 48,-8 3-48,4-1-16,8 1 16,-4-2 0,1 2-64,-9 0 64,11 0-48,0 0 32,2 0-64,0 2 64,-13-2 16,15 8-48,2-6 16,2 1 32,2 0-48,-21-3 48,22 3 32,1-1-80,3 0 32,0-2 16,-26 0 0,29 0-80,1-1 80,1-1-48,1-2 0,-32 4 48,32-8 16,2 4-32,-1-6 48,1 0 0,-34 10-32,33-10 16,0 0 80,-1 0 16,-1 7 0,-31 3-112,28-8 112,-5 7-64,-5 0-32,-2 1-32,-16 0 16,12 0-48,0 3 48,-3 5-48,0-5 32,-9-3 16,8 9-48,-4-1 16,5 1 16,-5-2-16,-4-7 32,10 8 48,-7 0-64,1-4 32,-1 4-16,-3-8 0,3 2-16,-1 0 64,0 0 0,0 0 0,-2-2-48,1 2 112,0-2-32,0 0 16,-1 0 33,0 0-17,0 0-112,0-1 112,0 0 0,0 0-32,0 1-80,0-1 80,0 0-48,0 0 16,0 0 80,0 1-128,0-1 160,0 0 64,0 1-32,0 0-64,0 3-80,0-3-48,0 8 32,0-5-16,0 10-16,0-3-16,0-10 16,0 14-32,1 1 112,0 1 16,0-1 48,-1-15-144,1 14 144,0 1-128,0-4 64,0 3-32,-1-14-48,1 11 32,0-3 81,1 1-33,-1-5 0,-1-4-80,1 8 112,0-6 64,0 1-64,0-1 80,-1-2-192,0 2 176,0-2-32,0 2 16,0-2 80,0 0-240,1 0 192,-1 0-64,0 0 48,1-1-128,-1 1-48,0-1 16,0 1 16,0 0-64,0 0 32,0 0 48,0-1 17,0 1 15,0 0 0,0 0-80,0 0 32,0-1 0,1-2-176,0 0-561,-1 3 705,2-3-1504,0 0-1634,-1-4-3777,-1 7 6915</inkml:trace>
  <inkml:trace contextRef="#ctx0" brushRef="#br0" timeOffset="73492">7362 3892 4065,'0'0'0,"0"0"801,0 2-225,-2 7-48,2-9-528,0 3 416,-2 10-47,0-2-81,0 0-64,2-11-224,-2 14 256,0 2-80,0 2 96,0 1 0,2-19-272,-3 22 336,0 0 97,0 1 63,0 1-16,3-24-480,-10 25 448,7-1-64,-8 4-47,2 1-97,9-29-240,-9 28 208,-2 2-64,1-3-16,-1-1 16,11-26-144,-10 25 96,0-3 32,0-2 0,1-2-16,9-18-112,-2 16 160,0-4-16,2-4 32,0-6-64,0 1 33,3-3-193,7 0-561,-2-2-1120,-1-1-1712,-7 3 3441,9-9-5491,-9 9 5491</inkml:trace>
  <inkml:trace contextRef="#ctx0" brushRef="#br0" timeOffset="41947">3185 3909 2144,'0'0'0,"0"0"1073,0 0-273,0 0-800,-3 0 849,3 0-81,0 0-64,0-1-127,0 1-577,0-1 528,0-1-48,0 1-48,0-1-64,0 2-368,2-1 321,-1 0-97,0 0-80,0 0 16,-1 1-160,1-1 144,0 0 16,-1 0-48,0 1 32,0 0-144,2 0 96,-2 0 16,0 0 0,0 0-32,0 0-80,0 0 48,0 0 0,0 0 16,0 3-48,0-3-16,0 3 0,-2 5 48,2-4-48,-2 7 0,2-11 0,0 13-48,0 3 16,0 4-16,0 6 32,0-26 16,0 28 32,1 3-16,0 2 64,-1 0-80,0-33 0,0 35 16,0 0 16,0-2 48,-1 1 49,1-34-129,-3 31 160,0-1 16,-5-1-48,6-4-32,2-25-96,-3 22 128,0-2-16,-5-4 32,6-1-32,2-15-112,-3 12 96,0-1 48,0-1-48,0-8 64,3-2-160,-8 10 128,8-8 0,-2 1 16,0-1-32,2-2-112,-2 2 113,0 0-1,0-2 32,0 0-16,2 0-128,0 0 128,0 0-96,0 0-64,0 0-208,0 0 240,2 0-497,1 0-607,5 0-993,-7 0-1249,-1 0 3346,4 0-5010,-4 0 5010</inkml:trace>
  <inkml:trace contextRef="#ctx0" brushRef="#br0" timeOffset="46215">5092 3976 5330,'0'0'0,"0"0"0,3-3 1200,5 0-255,-5-1-97,6 0-207,-9 4-641,1-3 528,0 2-208,1 0-80,1 0-96,-3 1-144,2 0 80,1 0 48,-1 0-96,1 0 16,-3 0-48,3 2 80,1 0-80,5 1 96,-6 0-16,-3-3-80,10 9 0,-7-7 48,6 7-32,-6-7 0,-3-2-16,9 8 48,-5-8-80,6 3 64,-6 6 0,-4-9-32,10 2 0,-8 0 49,8 1-1,-7 0-32,-3-3-16,4 3 32,3 6 32,-5-6-48,1 5 0,-3-8-16,1 3 32,0 6-32,-1-6 64,0 9 32,-2-3 0,-6 0-16,4 0 16,-6 1 48,10-10-144,-7 10 176,-1-1-32,0 1 16,5-7-48,3-3-112,-10 11 144,8-8 0,-6 5 64,6-6 97,2-2-305,-2 3 224,2 5 0,0-8-80,0 3-80,0-1 48,0-2-32,1 2 32,0-2-16,-1 0-96,3 2 128,0 0-80,5-2-16,-5 0 0,-3 0-32,12 0-32,-2 2 80,2-2-64,1 0 16,-13 0 0,15 0 32,-2-1-32,2 0 48,-1 0-32,-14 1-16,13-1 64,-2 0 32,0 0 32,-2-1-16,-9 2-112,9-1-240,0 0-400,0-1-833,-1 0-1408,-8 2 2881,9-1-6595,-9 1 6595</inkml:trace>
  <inkml:trace contextRef="#ctx0" brushRef="#br0" timeOffset="45781">4763 4397 4161,'0'0'0,"0"0"0,0 0 1425,0 0-80,0 2-113,0 0-191,0-2-1041,0 0 832,0 0-224,0 0-127,1 0-113,-1 0-368,1 0 288,0 0-48,0-1-48,1-2-16,-2 3-176,2-4 176,0 0-32,1-6-32,0 7-16,-3 3-96,8-12 80,-4 2 0,7-2-31,-2-1-1,-9 13-48,10-15 16,-1 0 16,-1-2 0,2-1 16,-10 18-48,7-17 32,1 1 32,1-1-32,-5 1 32,-4 16-64,10-17 48,-6 2-16,4 0 16,-5 1-16,-3 14-32,4-13 64,0 1-48,-1 1 32,0 3-48,-3 8 0,3-5 0,0-4-48,-1 6 48,0-1-16,-2 4 16,2-3-16,0 2 0,0 1-80,-1 0 16,-1 0 80,2 8-80,0-5 16,-1 11 0,1 1 32,-2-15 32,2 16-16,0 7-16,0 2 16,0 2-64,-2-27 80,1 28-81,1 2 1,0-1 16,1-1 48,-3-28 16,3 26-16,5-3-16,-4-4 32,5-2-16,-9-17 16,4 15 16,5-3-32,-6-1 16,1-2 0,-4-9 0,3 8 16,0-5 32,-2 4 16,-1-4 32,0-3-96,0 1 129,0 2 63,0-3 16,0 1 0,0-1-208,0 0 208,-2 0-144,2 0-128,-2 0-288,2 0 352,0-4-689,0 0-511,0-5-849,0-1-1153,0 10 3202,0-11-4882,0 11 4882</inkml:trace>
  <inkml:trace contextRef="#ctx0" brushRef="#br0" timeOffset="44524">4321 4124 4482,'0'0'0,"0"0"0,0-5 1696,-1-3-335,-2 5-257,1-4-191,2 7-913,0-2 688,0-1-240,0 0-95,0 0-129,0 3-224,0-2 160,0 2-16,0 0-128,0 2 0,0-2-16,0 3 32,0 5-16,0 0 16,2 2 32,-2-10-64,0 13 48,1 0 32,1 3 32,0 0-32,-2-16-80,2 16 64,1 1-48,0 0-16,-1 1 0,-2-18 0,3 18 16,-1-1 16,0 2 16,-1-3 0,-1-16-48,1 17 32,-1-2 32,0-2-32,0 1 48,0-14-80,0 10 80,0-1 16,0-1 16,0-5 16,0-3-128,0 8 144,0-8 1,0 3 47,0-1-16,0-2-176,0 0 208,0 0-64,0 0-96,0 0-304,0 0 256,0 0-592,1-1-497,0-1-784,0-1-992,-1 3 2865,0-8-5315,0 8 5315</inkml:trace>
  <inkml:trace contextRef="#ctx0" brushRef="#br0" timeOffset="43324">3468 4179 1632,'0'0'0,"0"-8"544,0 0 161,0 8-705,0-8 832,0 5 17,1-5-1,0 5-32,-1 3-816,1-3 753,1-1-65,-1 2-48,1-2-175,-2 4-465,1-2 384,0 1-80,0 1-80,0 0 0,-1 0-224,1 0 176,0 0 16,-1 0-32,0 0 16,0 0-176,0 0 176,0 0 33,1 3 31,-1-3 0,0 0-240,0 0 272,1 0-64,0 0-48,0 0-48,-1 0-112,3-2 80,0 0-16,5 0-16,-5-2-16,-3 4-32,10-3-32,-2 0 32,1 0 32,1-1-32,-10 4 0,11-2 32,-1-2-48,2 1 16,-3 2 0,-9 1 0,11 0-16,-3 2 16,-1 0-32,1 6 64,-8-8-32,4 1 0,5 8 0,-6-6 16,5 9-64,-8-12 48,2 2 32,1 9-32,-1-8 0,-1 9-32,-1-12 32,1 3 0,0 10 48,0-4-48,-1 0 48,0-9-48,0 9-32,0-1 32,-3 2 0,0-1 16,3-9-16,-9 10 16,6 0 16,-6 0 0,6 1-16,3-11-16,-10 9 64,8-1-48,-6 1 48,6-6 0,2-3-64,-2 10 16,-7-8 48,9 0-48,-3 0 48,3-2-64,-2 2 80,0-2 1,1 0-1,1 0 0,0 0-80,0 0 48,-3 0 16,3-1-32,0-2-16,0 3-16,0-4 48,1-5-48,1 7 16,0-7-32,-2 9 16,3-4-16,0 1-16,2-1 16,3 0 0,-8 4 16,2-4 0,2 1-16,5 0-16,-6 2 32,-3 1 0,8-2-32,-5 1 32,6 0-48,-6-1 48,-3 2 0,4-1-32,5 1 32,-6 0 0,6 0-64,-9 0 64,3 0 16,7 2-48,-7 0 32,5 1-32,-8-3 32,8 10-32,-4-8-33,6 8 49,-2 0-16,-8-10 32,2 9 48,2 2-48,-1 0-16,0 0-16,-3-11 32,3 11-16,-2 1 32,-1 0-16,0 2-16,0-14 16,-3 13 16,2 0-32,-7-1 64,6 0-32,2-12-16,-11 12 0,2-1 32,0-2 1,-1 2-1,10-11-32,-9 8 64,0 0-16,-1 0-16,2-5 32,8-3-64,-9 3-16,1 5 80,5-8-32,-8 2 48,11-2-80,-3 0 128,-5 0-32,5-1 64,1-1-80,2 2-80,-4-3 64,1-5 16,0 5-32,0-6 16,3 9-64,-2-4 80,0-4-80,0 6 32,2-7-32,0 9 0,0-3 0,0-5 0,0 4-176,2-5-368,-2 9 544,3-3-1073,1-6-848,0 6-1168,0-7-2514,-4 10 5603,0 0 0</inkml:trace>
  <inkml:trace contextRef="#ctx0" brushRef="#br0" timeOffset="74299">7783 4191 3841,'0'0'0,"0"0"1793,-3 3-752,2 7-257,1-10-784,0 3 688,-3 8-144,2-8-79,1 10-49,0-13-416,-2 9 288,2 2-80,0 0-48,0-1-16,0-10-144,0 9 128,0-1 0,0 0-80,2 0 16,-2-8-64,1 9 32,2 0-16,-3 1 16,3 2 16,-3-12-48,2 11-32,0 2 80,2-2-16,-1 0-15,-3-11-17,8 12 32,-5-4 0,6 1 16,-5-1 16,-4-8-64,12 3 176,-1 0 128,2-1 32,1-2 64,-14 0-400,15-3 320,0-6-48,-1 0 17,0 0-81,-14 9-208,14-11 208,-1-2-48,0-1-48,-2 0 48,-11 14-160,12-15 80,-3 0 64,-1-1 48,-5-3-16,-3 19-176,9-20 240,-8-3-32,0 1-64,-1 2-63,-2 0 47,-6 2-96,0 0 32,-1 2 0,9 16-64,-13-13 0,1 3-48,-3 7-16,-1 2-32,16 1 96,-17 0-129,-2 10 49,-2 5-288,-2 1-352,0 7-545,-1 0-928,1 1-1168,2 1-2034,21-25 5395,0 0 0</inkml:trace>
  <inkml:trace contextRef="#ctx0" brushRef="#br0" timeOffset="73997">7541 4334 6258,'0'0'0,"-3"-1"1665,3 1-1665,-2-1 977,-1 0-209,1 0-176,0 0-112,2 1-480,-2-2 305,2 1-97,-2-1 0,2-1-16,0 3-192,-2-3 176,2-5 16,0 5-48,0-7-16,0 10-128,0-7 128,2-5 16,1 1 0,1-1 48,-4 12-192,8-11 209,-5 1-65,1-1-48,4-2 32,-8 13-128,2-13 16,2 0 32,4 1-48,-5 2-48,-3 10 48,4-10-16,4 6-16,-5 0 0,1 1-32,-4 3 64,7-1-128,-5 1-49,2 2 33,4 9 0,-8-11 144,3 11-48,1 2 48,0 5-32,0 1 32,-4-19 0,3 22 0,0 2-16,0-2 32,-3 0 32,0-22-48,0 22 32,0-2 0,0-1 0,-2 0 48,2-19-80,0 17 80,0-3 49,0-4-97,0-2-64,0-8 32,0 2-193,0 0-143,0-2-176,0 0-336,0 0 848,0 0-1393,2-3-672,-2-5-608,1 0-1329,-1 8 4002,0 0 0</inkml:trace>
  <inkml:trace contextRef="#ctx0" brushRef="#br0" timeOffset="54940">6210 4163 2737,'0'0'0,"0"-1"896,0-1 17,0 2-913,0-2 864,0 1-64,0-1-63,0 1-113,0 1-624,1-1 576,-1 0-48,1 1-111,0 0-65,-1 0-352,1 0 272,0 0-96,1 0 0,1 3-16,-3-3-160,3 2 128,6 1 48,-1-1 0,2 0-16,-10-2-160,12 0 193,1 0-17,2 2-32,0-2 16,-15 0-160,15 0 96,2 0-48,1-2 16,1 0-32,-19 2-32,18-2 16,-1-1-48,0 1 16,-2-1-32,-15 3 48,14-2-16,0 1 80,-3 0-64,1-1 32,-12 2-32,9-1 16,-1 0 32,-4 0-16,4 0-16,-8 1-16,2-1 64,1 1-32,-2 0 48,0 0-16,-1 0-64,1 0 16,-1 0 32,0 0-16,0 0 0,0 0-32,0 0 80,-2 0 0,0 2-32,0 0 0,2-2-48,-2 2 48,0 0-16,-1 1 0,0-1-80,3-2 48,-8 3-176,7 0-368,-2 5-529,-1-6-591,4-2 1664,-3 3-2369,-7-3-49,8 2-1087,2-2 3505</inkml:trace>
  <inkml:trace contextRef="#ctx0" brushRef="#br0" timeOffset="38926">1648 4516 7779,'0'0'0,"0"-1"1425,0 1-1425,0-2 1104,1 0-31,0-1-145,-1 2-208,0 1-720,0-2 513,0 0-129,0-2-112,1-5-64,-1 9-208,2-2 128,1-10-16,0 4-32,0-2 32,-3 10-112,3-9 64,1-1-16,-1 0 0,1 1-32,-4 9-16,4-10 64,0-1 0,-1 1 48,0-1 1,-3 11-113,3-11 80,-2 1 48,0-1-32,0-1 0,-1 12-96,0-14 80,0-1-16,0 0 32,0 0 16,0 15-112,-2-16 80,0 1-32,-1 0-16,1 3-16,2 12-16,-2-12-16,2 4 16,-2 0-32,2 5 16,0 3 16,0-3-32,0 0 16,0 1-48,0-1 0,0 3 64,0-1-96,0 1 32,2 0 16,1 0-32,-3 0 80,4 0-32,5-1-16,-5 0 32,7 0 32,-11 1-16,9-1-32,0 0 48,0 0-64,-1 1 32,-8 0 16,11 0-32,-2 0 0,1 0 0,0 0 0,-10 0 32,10 3-32,-2 0-32,-4 5 16,6-5-33,-10-3 81,3 10-112,0 0 0,1 3 32,-1 0 32,-3-13 48,3 15-48,-2 0 80,0 2-32,-1 1-32,0-18 32,0 18 0,0 1 0,0-1 48,-2 0-48,2-18 0,-2 18 64,2 0-16,0-1-48,0-1 16,0-16-16,1 15 0,2-1-32,1-3 32,4-1-32,-8-10 32,3 10 0,6-2 0,-5-5 32,6 6 0,-10-9-32,4 0 64,6 2-16,-2 0 48,0-2 1,-8 0-97,8 0 112,-1 0 48,3-1-32,-2-3-128,-8 4 0,9-3-224,0-6-465,1 6-719,0 0-1106,-10 3 2514,9-11-3649,0 3-1858,-9 8 5507</inkml:trace>
  <inkml:trace contextRef="#ctx0" brushRef="#br0" timeOffset="38171">1293 4170 3841,'0'0'0,"0"0"0,-3 0 1073,0 0-161,-6 2-47,7 1-97,2-3-768,-3 3 624,0 8-128,1-3-175,-1 3-65,3-11-256,-2 13 240,0 2-32,0 3-32,0 0-32,2-18-144,-2 21 112,-1 0-32,0 0 32,-5 0-48,8-21-64,-2 20 80,-7-1 32,6 0-16,-5-2 32,8-17-128,-3 16 225,-5 0 63,4-3-16,-3-1-16,7-12-256,-3 12 192,0-3-96,-4-1-16,7-5 16,-2 6-64,0-7 32,2 1-32,0 0 48,0-3-80,0 2 96,0-2 48,0 0-16,2 0 0,-2 0-128,3-1 144,-1-2-15,0 0 15,0-1 0,-2 4-144,2-8 112,-1 5 16,2-6-16,-3 1-32,0 8-80,1-8 80,0 0-16,1-4 48,0 1-32,-2 11-80,3-13 64,1-3-32,4 0-32,-6-2 32,-2 18-32,4-21 0,4 1 16,-5-2 32,5-2-16,-8 24-32,2-23 32,2 1 32,0-1-32,0 3-32,-4 20 0,4-18 0,0 4-16,0 4-32,-1 7 32,-3 3 16,3-3-112,0 1-16,0 2-16,1 8-16,-4-8 160,8 10-128,-5 4 64,1 1 16,0 2 32,-4-17 16,8 15-64,-5-1 48,5-1-48,-4 0 48,-4-13 16,11 11 32,-3 1 0,1-2-16,1-2 0,-10-8-16,11 3 48,2 5-32,2-8 32,0 3-32,0 0-16,-15-3 0,15 3 16,0 0 16,-1 0 0,-1 6-32,-13-9 0,12 2 32,-1 6-64,-2-5 32,-1 5 32,-8-8-32,8 2 0,-5 7 16,6-6 0,-6 5 0,0-5 32,-2 6-32,2-7 32,-2 1 32,-1 0-32,2 5 16,-2-8 0,0 3-32,0-3-32,0 3 48,0 0 0,0 0-16,-2 5 16,2-8-48,-1 2 112,-2 1-48,2 5 64,-2-8-16,3 0-112,-3 2 96,-6 0 16,7 2-16,-7 4-15,9-8-81,-3 0 80,-7 2 16,2 1 32,0 0-64,8-3-64,-9 3 112,-1-1-32,0 1-48,-2-1 32,12-2-64,-12 3 48,-1 0 0,-1-1-32,0 0 64,14-2-80,-14 2 16,-1 0 32,0 0 0,-2 0-48,17-2 0,-16 2 64,-1-2-16,1 0 0,0 0 16,16 0-64,-16 0 16,1-1 32,2 0 48,1-2-32,12 3-64,-10-3 96,2 0 0,-1 0-80,7-1 0,2 4-16,-11-4-16,9 1 0,-1 0 16,0 0-32,3 3 32,-4-1-48,2 0 32,0 1-48,0 0 16,2 0 48,0 2-80,-2 1 16,2 5 16,0-6 32,0-2 16,1 8-32,0-5 64,1 7-96,2-7-304,-1 8-304,1-8-545,0 7-832,-4-10 2049,8 3-2977,0 9-2930,-8-12 5907</inkml:trace>
  <inkml:trace contextRef="#ctx0" brushRef="#br0" timeOffset="39316">2306 4258 2337,'0'0'0,"-1"-1"2033,-3-2-801,-3 0 17,7 3-1249,0-3 1312,-3 2-143,1 0-209,2 0-111,0 1-849,0-1 688,0 0-192,0 0-80,2 0-80,-2 1-336,3-1 257,0 0-49,5 0-96,-6 0-48,-2 1-64,9-1 48,-1 1-16,1 0-32,1 0 0,-10 0 0,12 0 0,0 0-16,1 0 16,0 0-16,-13 0 16,12 0-48,2 0 32,0 2-32,0 0 48,-14-2 0,14 3 0,-2-1 48,0-2-32,0 0-16,-12 0 0,10 0 0,1 0 0,-1 0-16,0 0 16,-10 0 0,8-1 16,0 0 0,-4-2 48,5 1 0,-9 2-64,3-1 64,5-1 0,-6 0-16,2 0 16,-4 2-64,4-3 64,0 1-32,-1-1 32,0 0 0,-3 3-64,3-1 112,0-1-32,0 1 32,0 0-32,-3 1-80,2-2 80,-1 0 16,0 1-48,-1 0-96,0 1-240,0 0 288,0 0-528,-2 2-465,-1 1-543,0 0-737,3-3 2273,-10 11-2818,10-3-1664,0-8 4482</inkml:trace>
  <inkml:trace contextRef="#ctx0" brushRef="#br0" timeOffset="45003">4203 4262 5810,'0'0'0,"-2"0"1745,0 0-448,2 0-321,0 2-320,0-2-656,0 2 352,1 6-63,2-6-65,1 6-16,-4-8-208,8 2 144,-4 0 0,8 6-32,-2-8 48,-10 0-160,12 4 176,1-4-16,2 1-32,0-1-32,-15 0-96,15-1 80,2-2-48,0 0 80,0 1-32,-17 2-80,15-2 96,-1 0 81,-3 2-65,0-2 32,-11 2-144,11 0-176,-1 0-513,-1 0-943,0 0-1474,-1-2-2544,-8 2 5650</inkml:trace>
  <inkml:trace contextRef="#ctx0" brushRef="#br0" timeOffset="55277">6209 4367 6034,'0'0'0,"0"0"2401,1 0-1008,2-1-305,-3 1-1088,4-3 833,5 0-241,-5-1-96,7 1-159,-11 3-337,9-3 272,0 0-64,2 2-64,0 1-80,-11 0-64,11-1 48,2 1 16,2 0-96,1 0 32,-16 0 0,18 2 0,0 0 32,0 0-64,0 0 32,-18-2 0,16 2-16,1 0-48,-2-2 32,0 2 32,-15-2 0,13 0 0,-1 2 32,1-2 32,0 0 0,-13 0-64,13-1 80,0-2 16,1-5-32,0 5 48,-14 3-112,13-10 160,-1 1-32,-1 0-32,-1 1-48,-10 8-48,9-7 0,-5 4 48,0-7 16,-1 8 16,-3 2-80,1-2 96,-1 0-256,0 2-432,-3 2-1073,3-2 1665,-9 2-3537,6 9-2914,3-11 6451</inkml:trace>
  <inkml:trace contextRef="#ctx0" brushRef="#br0" timeOffset="73239">7091 4353 2993,'0'0'0,"-3"-2"1104,0-1-15,3 3-1089,-8-3 1072,6 0-95,0 0-193,0 1-192,2 2-592,0-3 401,0 0-97,0-1-64,0 0-48,0 4-192,0-3 192,0 0-16,0 0 64,0 0-16,0 3-224,2-2 240,0 1-31,1 0-129,0 1-32,-3 0-48,8 8 0,-4 0-48,6 4 16,-2 1 16,-8-13 16,10 15-32,0 0 48,1 0 0,1 0 0,-12-15-16,11 15 64,-1 0-32,1-2-16,-1-1 64,-10-12-80,10 11 64,0-3 64,-1-1 64,0-4 16,-9-3-208,8 1 256,-5-1 16,1 0 64,0-1-32,-4 1-304,4-4 305,0-4-97,4 0-112,-6-1-48,-2 9-48,3-11-112,1-2-160,0 1-241,-1 0-351,-3 12 864,3-14-1521,0 0-832,-3-6-544,2 3-1201,-2 17 4098,0 0 0</inkml:trace>
  <inkml:trace contextRef="#ctx0" brushRef="#br0" timeOffset="39814">2367 4420 7619,'0'0'0,"1"0"1649,0 0-577,2-1-287,-3 1-785,3 0 640,0 0-192,5 0-112,-5 2-48,-3-2-288,8 2 305,1 1-1,1-1-32,3 0-16,-13-2-256,16 2 192,1-2-32,1 2 32,-1-2-64,-17 0-128,16 0 128,2-1-16,0 0-96,-1 0 48,-17 1-64,16-1 48,-2 0-48,-2 0 64,-2 0 0,-10 1-64,9-1-208,-6 1 0,6 0 0,-7 0 0,-2 0 208,3 0 16,0 2 48,-1 1-16,0 0-16,0 0 0,-2 0-32,2 0 16,0 0-192,-2-3 176,2 2-416,0-2-336,-1 2-641,1-2-560,-1 0-624,-1-1-96,0 0-1137,0 1 3810</inkml:trace>
  <inkml:trace contextRef="#ctx0" brushRef="#br0" timeOffset="41455">2926 4449 3329,'0'0'0,"0"-2"1153,1-1-1,1-1 33,0 2-113,-2 2-1072,1-3 913,-1 1-97,1 0-144,-1 1-160,0 1-512,1-1 385,1 0-145,1 0-128,1 1-80,-4 0-32,10 0 16,-2 2-16,2 1-16,1 9 16,-11-12 0,12 9 0,1 1-16,1 2 32,-1-1-16,-13-11 0,15 13 32,-1-1-32,-1 1 32,1 0 0,-14-13-32,10 11 16,0 0 0,-2-2 48,-4 0-48,-4-9-16,8 8 64,-6 0 16,1-5-16,0 0 80,-3-3-144,2 3 112,-1 0 48,1-1 32,-1-2 32,-1 0-224,1 0 208,1 0 49,0-3-49,0 0-64,-2 3-144,1-8 144,1 5-80,0-6-80,1 6-224,-3 3 240,3-11-673,0 3-751,0-1-1025,-1-4-881,-2 13 3330,3-11-4610,-3 11 4610</inkml:trace>
  <inkml:trace contextRef="#ctx0" brushRef="#br0" timeOffset="102638">4596 5566 5986,'0'0'0,"1"8"753,2-5-289,-3-3-464,9 12 336,1-4-80,1-5-80,1 0-48,-12-3-128,14 9 96,0-7-48,0 1 0,1 5-16,-15-8-32,16 0 48,0 0 32,2 0 16,0 0 0,-18 0-96,19 0-32,1-2 209,0 1 15,2-2-16,-22 3-176,22-3 352,2 0-256,-1 0 0,1 2-32,-24 1-64,24 0 32,-3 2 0,3 1 16,-3 6-16,-21-9-32,20 9 16,0-7-32,0 11 16,0-5 0,-20-8 0,20 8 64,-1 1 48,-2-6-48,0 6 32,-17-9-96,17 0 32,-1 3 0,0-1-32,0-2 48,-16 0-48,16 0 32,-1 0 0,0-1-16,-1-1 0,-14 2-16,12-3 0,-1-1 0,-1 0 32,1-4 0,-11 8-32,10-3 0,3 0 16,-2-7-16,3 7-16,-14 3 16,13-8 0,0 6-16,-1 0 0,-2 0 48,-10 2-32,11 0 48,-2 0 0,-1 2 0,0 0-48,-8-2 0,4 8-32,7-7 80,-8 7-48,6-5-32,-9-3 32,3 11-16,0-3-48,1 2 0,0-1 64,-4-9 0,3 9-16,1 1 64,-1-1 64,-1 1 32,-2-10-144,4 11 257,-2 1 31,0 2 64,-2 2 16,0-16-368,2 18 416,-2 2-48,0 1-15,0 3-65,0-24-288,0 27 176,0 0 0,0 0-32,-2-3-48,2-24-96,0 19 64,0-2 32,2-5-48,1-1 0,-3-11-48,4 7 128,4-4 0,-5 0 64,6 0-128,-9-3-64,3 0-320,6 0-704,-6 0-1393,-2-8-1201,2 5-1985,-3 3 5603</inkml:trace>
  <inkml:trace contextRef="#ctx0" brushRef="#br0" timeOffset="101194">4518 5664 5346,'0'0'0,"2"-3"2017,1-1-929,0-6-143,-3 10-945,3-3 1040,0-7-15,-2 6-145,1-6-144,-2 10-736,3-10 689,0 0-113,0-1-128,0 3-48,-3 8-400,3-3 209,-1-1-49,-1 2-48,0 1-64,-1 1-48,0 0-32,0 3 32,0 11 0,-3 1 0,3-15 0,-3 20 0,-6 3 0,7 6-16,-7 4 16,9-33 0,-2 36 0,-8 0-48,2-1 48,0 0 0,8-35 0,-11 36 0,0-1 32,0-2 0,1-4 16,10-29-48,-10 27 64,1-3 16,1-3-64,0 2-128,8-23 112,-9 21-336,0 3-97,0 0-127,-1 2 0,10-26 560,-10 27-416,0 3 48,1 2-1,6 0-255,3-32 624,-3 32-1329,3-2-1392,0-2-3025,0-28 5746</inkml:trace>
  <inkml:trace contextRef="#ctx0" brushRef="#br0" timeOffset="100500">2972 5608 4914,'0'0'0,"0"0"0,1-3 976,3 1-191,6-1-65,-2 1-256,-4 1-160,6 1-128,-1 0-80,-1 0-16,-8 0-80,10-1 32,2 1 0,1-1-16,1 0 0,-14 1-16,16 0 0,2 0 0,1 0 16,1 0 0,-20 0-16,21 0 32,0 0-64,1 2 32,0 0 16,-22-2-16,21 3 0,-1 0 32,0 6-16,-1-7-16,-19-2 0,19 3 0,-1 7 0,1-8 16,-1 8 1,-18-10-17,18 2-17,-1 8 34,-1-7-34,0 7 1,-16-10 16,17 3 49,1 0-33,-1 0 64,-2-1-16,-15-2-64,17 0 32,0 0 32,2 0 0,0-3-48,-19 3-16,19-9 128,1 0-48,1 1 32,0-1 144,-21 9-256,20-10 256,-1 1 48,1-1-32,-2 0-80,-18 10-192,16-4 96,-2-6-48,-2 8 0,-3 0-48,-9 2 0,3-1 32,5 0 1,-6 1-33,1 0 0,-3 0 0,2 8-16,1-5-17,0 11-31,0-2 48,-3-12 16,8 13-16,-5 0 16,1 3 0,0 1-16,-4-17 16,8 19 32,-6 1 113,6 1 63,-5-1 0,-3-20-208,8 23 208,-5-1-16,6 0-48,-5-1-16,-4-21-128,9 21 96,-5-1-32,6-1-32,-5-2-16,-5-17-16,8 15 48,-6-2 16,6-1 16,-6-3 32,-2-9-112,3 10 144,1-7-32,-1 8 64,0-10 1,-3-1-177,3 4 224,0-2 16,-1 7-16,0-9-144,-2 0-80,2 2-368,-1 1-817,0 0-1568,-1-1-3810,0-2 6563,0 0 0</inkml:trace>
  <inkml:trace contextRef="#ctx0" brushRef="#br0" timeOffset="98732">2920 5625 4450,'0'0'0,"0"-3"960,1 1-80,0-1-47,-1 3-833,1-1 800,-1 1-112,0 0-95,0 2-97,0-2-496,-2 3 448,0 5-32,-1-7 129,0 3-1,3-4-544,-2 8 464,-1-6 0,0 5-176,-5-4-47,8-3-241,-2 10 256,-1-1-112,-6 2 32,6 5-80,-8 2-16,3 3-16,-1 4 48,-1 0-16,10-25-96,-10 29 32,0 0 0,2 1 0,-1 1-64,9-31 32,-2 30 48,-7-1-32,9-4 48,0-3-16,0-22-48,0 17 80,1-2-64,2-3-32,6-3-240,-9-9 256,4 3-832,8 7-785,-4-10-1745,0 3-2672,-8-3 6034,0 0 0</inkml:trace>
  <inkml:trace contextRef="#ctx0" brushRef="#br0" timeOffset="104964">7293 5652 8115,'0'0'0,"0"-2"1217,0-1-481,0 0-144,0 1-255,0 2-337,1 0 176,0 0-64,0 2-112,1 0-32,-2-2 32,2 11-32,-1 0-16,0 1 96,-1 3 16,0-15-64,-2 19 144,-1 3 32,-7 5 112,0 2 80,10-29-368,-11 34 464,-3 4 1,-4 3-17,-1 3-112,19-44-336,-22 44 288,1 1-16,-2-1-96,23-44-176,-23 43 128,23-43-128,-22 45 128,1-4-80,2-3 16,2-2 16,17-36-80,-15 29 48,5-3 16,7-5 1,2-5-1,1-16-64,0 14-145,3-3-479,6-2-784,1-6-1554,-10-3 2962,8 3-7027,-8-3 7027</inkml:trace>
  <inkml:trace contextRef="#ctx0" brushRef="#br0" timeOffset="107067">9048 5758 3057,'0'0'0,"0"-1"896,0 1-896,0 0 913,0-1 15,0 0-47,0 0-97,0 1-784,0-1 672,0-1-80,0-1-31,1 0-97,-1 3-464,1-4 448,1 0-64,1-4-64,-1 6-63,-2 2-257,3-3 208,0-1-16,-1 1-80,0 1-16,-2 2-96,1-1 64,0 1-64,0 0 0,-1 0 32,0 0-32,0 0-16,0 2 32,0 1 0,0 5 0,0-8-16,-2 3 0,0 6-16,0-1 0,-1-5 32,3-3-16,-9 14 16,7-3 16,-6 1 0,6-1-16,2-11-16,-11 13 0,3 1 48,4-1 0,-7 3 0,11-16-48,-8 17 96,0 2 0,5 2 0,0 1 16,3-22-112,-3 23 112,3-2-64,0 0 0,0-2-32,0-19-16,3 17-16,7 1 16,-1-2-16,1-1-16,-10-15 32,12 14-16,0-1 0,0-2 0,2-1 16,-14-10 0,14 3 16,1 6-32,1-9 48,0 2 32,-16-2-64,14 0 96,0 0 32,0-3 0,-1-5 49,-13 8-177,13-4 160,-1-7 16,-3 3 0,1-2-32,-10 10-144,10-11 224,-8-1-16,6 0 48,-7 1 0,-1 11-256,1-10 240,-1-1 1,0 0-33,-9 1 16,9 10-224,-7-11 176,-5-1 0,-1 1-16,-3 0-80,16 11-80,-17-9 80,-1 5-16,0-4-64,-3 7-32,21 1 32,-21 0-16,0 2-32,-1 10 48,3 0-224,19-12 224,-19 14-688,0 2-689,2 3-1408,-10-12-1537,27-7 4322,-18 17-5539,18-17 5539</inkml:trace>
  <inkml:trace contextRef="#ctx0" brushRef="#br0" timeOffset="99301">3062 5829 4850,'0'0'0,"2"-14"1857,-2 14-1857,3-15 1200,0-1-303,0 4-65,-1 9-192,-2 3-640,1-4 432,-1 3-143,0 1-209,-2 0-16,2 0-64,-2 10 32,0-2-32,0 3 16,-1 2 16,3-13-32,-3 13-32,1 6 16,-1-1-16,3-18 32,-3 21-32,3-21 32,-2 24 0,-1 2 0,0 0 48,0 0 32,3-26-80,-3 25 32,-6-4 0,7-1 32,-1-2-32,3-18-32,-8 16 96,6-1-32,-1-1-32,1-2 32,2-12-64,-4 11 48,1 0 0,2-2 0,-1-6 16,2-3-64,0 7 0,0-4 0,0-2 32,0 2-48,0-3 16,3 0 48,7 0 0,0 0-32,3 0 32,-13 0-48,16-1 0,4-1 32,2-2 16,2 1 32,-24 3-80,28-8 112,0 5-16,1 0-16,-2 0 16,-27 3-96,27-3 64,-3 0 0,-2 2 32,-3 1-16,-19 0-80,19 0 80,-4 2 0,-1 0-64,-1 1 0,-13-3-16,9 3 33,-6 0-66,5 0 66,-7 0-146,-1-3 113,2 3-176,-1 0-224,-1-1-448,0 2-865,0-4 1713,0 0-2881,-8 0-2258,8 0 5139</inkml:trace>
  <inkml:trace contextRef="#ctx0" brushRef="#br0" timeOffset="106305">8496 6179 6883,'0'0'0,"0"0"1184,0 0-447,0 0-737,0 0 704,2 0-16,-1-1-96,0-2-127,-1 3-465,2-2 352,0-6-96,0 4-96,1-5-32,-3 9-128,3-9 144,0-2-32,1-3-16,5-1-32,-9 15-64,8-18 0,1-1-16,0-3 32,1 0 0,-10 22-16,10-22 16,-2-2 16,0 0-32,-4 0-32,-4 24 32,8-24 32,-5 1 0,0 1 32,0 1 0,-3 21-64,4-17 32,-1 2-32,0 4 0,0 3 0,-3 8 0,2-2 0,-1 0 16,0 1-48,-1 1-16,0 0 48,0 0-80,0 2-32,0 8 32,0 2-16,0-12 96,0 16-64,-2 5 48,2 4-48,0 2 64,0-27 0,0 30 0,0-1-32,0 2 32,0-2-16,0-29 16,0 26 0,0-2-32,2-3 32,1-3 0,-3-18 0,8 16 32,-5-3-32,5-3-224,0-1-176,-8-9 400,5 3-817,5 4-543,-2-7-689,-4 0-544,-4 0 2593,9 0-3922,-9 0 3922</inkml:trace>
  <inkml:trace contextRef="#ctx0" brushRef="#br0" timeOffset="104036">6043 5901 2817,'0'0'0,"8"-8"208,-8 8-208,8-4 48,3-8-48,-1 3 16,-1 1 0,-9 8-16,9-4 48,0-6 16,-2 6 96,-3-6 192,-4 10-352,8-2 592,-7-2 241,0 0 111,-1 1 17,0 3-961,0-4 864,-2 2-96,-6 0-63,5 1-33,3 1-672,-9-1 560,1 1-63,-2 0-177,0 0-64,10 0-256,-11 3 192,-1 0-64,0 0-32,-1 5-64,13-8-32,-13 4 64,1 6-32,0-7-16,2 9 16,10-12-32,-10 8 16,0 0 16,2 0 16,0 0-16,8-8-32,-3 10 48,-6 0-32,9 0 0,-1 2-16,1-12 0,0 13-16,0 3-48,0 2 48,1 0 0,-1-18 16,8 20-16,-5 0 32,5 0-64,-4 0 32,-4-20 16,10 20-16,-2 0 0,1 1 32,1-1-16,-10-20 0,11 17-48,2-3 80,0-2-64,2-4 16,-15-8 16,14 3 48,0 5-16,1-8 96,0 0 96,-15 0-224,13 0 304,3-3 17,-3-7 31,1 6-80,-14 4-272,12-11 240,-1 2-96,0 0 0,-3-2-16,-8 11-128,8-9 128,-4-1-16,6 1 0,-7-1-48,-3 10-64,4-10 64,4 1 0,-7 1-32,2 0 64,-3 8-96,2-8 49,0 4 31,-1-5 32,0 6-32,-1 3-80,0-4 48,0 1 16,0 0-80,0 1 16,0 2 0,-2-1 0,0 1-16,0 0 16,0 2 0,2-2 0,-2 3-32,-1 5 16,0-5-32,0 7 0,3-10 48,-2 9-16,0 3-32,0 2-16,0 2 48,2-16 16,0 15-64,0 1 15,1 1 65,2 0-48,-3-17 32,9 17-32,-1-2 16,1 1 16,1-2 0,-10-14 0,11 12 0,1-1 48,1-2-128,1-6 48,-14-3 32,15 10-48,1-10 32,0 0 80,2 0 48,-18 0-112,18-3 145,0-9 15,0 0-16,-2-2-48,-16 14-96,15-17 64,-1 0 32,0-1-16,-1 1 32,-13 17-112,11-18 112,-2 0 32,-1-1-16,-5 1 64,-3 18-192,4-18 224,-1 0-80,-2 0 80,-1 0-31,0 18-193,-3-18 160,-7 2 80,1-2-48,-2 1-32,11 17-160,-12-17 128,-2 0-32,-4 3-48,0 2 0,18 12-48,-19-11 48,-2 7-48,-1-4-48,0 7 48,22 1 0,-20 0-96,2 3 96,1 8-48,2 0 0,15-11 48,-13 14-32,1 3-80,2 0 80,0 2 32,10-19 0,-9 17-48,1 1 80,5 0-80,-7-1 0,10-17 48,0 14-48,0-3 16,0-1-32,3-2-32,-3-8 96,11 3-96,0 0 32,1 0 64,3-3-80,-15 0 80,17 0 32,1-3-64,3-8 16,3 3 80,-24 8-64,23-10 0,0 0 48,0-1-64,-2 0 16,-21 11 0,20-12 0,1 0-32,-1 1 80,1-2-64,-21 13 16,20-9 0,1-1-48,1-1-32,0 2 64,-22 9 16,22-10-32,0 2 16,0 4-17,-1 1 17,-21 3 16,20-3-64,-3 3-32,-2 3 16,-2 11 16,-13-14 64,11 12-16,-1 2 16,-6 2 16,4 1-64,-8-17 48,1 17-16,-1 3 16,0-1 0,-3-1 64,3-18-64,-9 17 16,1 0 16,-1 0 16,-2-1-80,11-16 32,-12 16 80,-3 0-64,0-1 32,-1 1 16,16-16-64,-16 13 32,1-2 17,2-3-82,2-6-287,11-2 320,-3 3-784,-5-3-977,8 0-1328,3-3-4595,-3 3 7684,0 0 0</inkml:trace>
  <inkml:trace contextRef="#ctx0" brushRef="#br0" timeOffset="101993">5010 6049 9156,'0'0'0,"1"-1"1184,2 1-688,0 0-207,-3 0-289,3 0 176,-1 8-16,2 0-112,-2 2 16,-2-10-64,3 13 64,0 1-16,1 1 64,4 2 32,-8-17-144,4 17 128,7 0 16,-1 0-16,1-3-16,-11-14-112,12 13 96,1-1-48,-1-2 64,0 0-64,-12-10-48,12 3 112,0 5-16,-1-6 49,0-2 31,-11 0-176,11 0 224,-1 0 48,-1-1-64,-9 1-208,10-3 240,-10 3-240,9-9 224,1 6-16,-2-7 32,1 1-48,-9 9-192,4-8 209,7-3-17,-7-3 48,5-1 0,-9 15-240,3-17 272,1-4-16,-1-1 0,-1-1-64,-2 23-192,0-23 208,0 0 32,-2-3-31,-7 0-1,9 26-208,-8-29 192,-2 1-48,-1 0-16,-2 3-64,13 25-64,-14-22 48,-1 2 0,-1 5 0,-1 5-64,17 10 16,-17-2-32,-2 2-64,-2 8-144,0 7-513,21-15 753,-21 19-1616,1 8-1890,-1 0-4690,21-27 8196</inkml:trace>
  <inkml:trace contextRef="#ctx0" brushRef="#br0" timeOffset="104700">7049 5949 4466,'0'0'0,"0"-2"1280,0 2-1280,-2-3 1201,-1-6-49,1 6-95,-2 0-1,4 3-1056,-9-3 865,7 2-161,-6 0-192,7 1-256,1 0-256,-3 2 80,0 6-64,0 1-32,-1 3 16,4-12 0,-2 13 16,0 3 0,-1 0 0,2 2-16,1-18 0,0 20 32,0-1-64,0 2 80,1 0-32,-1-21-16,2 21 48,2 0 0,5-3 0,0-3-32,-9-15-16,10 14 16,0-4 241,2-2 79,1-5 64,-13-3-400,14 9 400,1-9-192,0 2-16,1-2-16,-16 0-176,16 0 144,1 0 16,0 0-80,-1 0 17,-16 0-97,18 0 32,-1-1 0,0 0 16,0-2 32,-17 3-80,17-2 64,-1-2 80,1-5-64,-2 5 16,-15 4-96,14-11 144,1 0 48,-2-2-16,0-1 80,-13 14-256,11-17 224,-1-1-16,-2-1 48,-5 0-95,-3 19-161,2-20 208,-2 0 32,-2 3-48,-9-3 32,11 20-224,-10-20 192,-1 0-128,-4 0 80,-2-1-64,17 21-80,-19-17 96,-1 1 0,0 2-80,-2 4 48,22 10-64,-23-8 0,0 7 0,1 1-32,1 2-48,21-2 80,-20 13-48,1-1 32,1 6-112,0 2-256,18-20 384,-18 24-640,0 1-273,0 0-143,0 0-97,18-25 1153,-16 22-1184,0 1-209,4-1-448,2-1-768,10-21 2609,0 24-5378,0-24 5378</inkml:trace>
  <inkml:trace contextRef="#ctx0" brushRef="#br0" timeOffset="98455">2600 5960 1744,'0'0'0,"0"-8"817,0 0-465,0 8-352,0-10 336,1 1 32,0 1 32,0 4-31,-1 4-369,0-10 320,0 6 0,0-5-32,0 6 32,0 3-320,0-8 448,0 6 0,-1-1 49,-2-5-17,3 8-480,-3-2 448,0-1 0,0 0-47,0 0 31,3 3-432,-3-1 432,-5-1-16,8 1-48,-3 1-48,3 0-320,-3 0 257,0 0-97,0 0-16,1 0-96,2 0-48,0 2 0,0 1-16,0 5-64,1 0 48,-1-8 32,2 9-64,6 3 16,-5 1 16,9 3-32,-12-16 64,10 20 0,2 1-16,2 1 0,1 0 32,-15-22-16,16 18 0,-1 2 16,0-3 16,0 0 0,-15-17-32,15 17 16,-1-1-32,0 0 48,-1-1 0,-1-2 16,-12-13-48,11 12 112,-1-2-16,-6-2 32,5 0-32,-9-8-96,1 8 112,3-4 48,-4 5-16,2-7 48,-2-2-192,0 9 160,0-7 64,0 0-80,0 1 16,0-3-160,-2 0 128,2 2-15,-2 0-33,2-2-80,0 0 80,0 0-80,0 0 48,0 0-16,0 2 16,2-2-16,-2 0-32,2 0 64,1 0-80,1-1-256,3-2-353,-7 3 625,3-8-1280,6 4-993,-7-9-657,6 2-1776,-8 11 4706,0 0 0</inkml:trace>
  <inkml:trace contextRef="#ctx0" brushRef="#br0" timeOffset="100071">3505 5940 4337,'0'0'0,"0"0"0,0 0 1377,0 2-368,0 9-49,-2-1-48,2-10-912,-2 13 753,0 1-129,0 3-80,0-1-127,2-16-417,-2 17 336,0 0-16,2 1-64,0 1-80,0-19-176,1 18 192,2 0-160,6-2 32,-5-3 0,-4-13-64,13 11 0,-2-3 48,2-5 48,1 0 64,-14-3-160,17 0 224,1 0 49,1-2-97,1 0 16,-20 2-192,19-8 160,-1 4-32,0-8 32,-3 4-16,-15 8-144,17-11 192,-5-1 48,1 0-16,-5 0 64,-4 0 1,-4 12-289,4-11 368,-2 0 64,-2 0 0,0 11-432,-3-12 384,-8-1-112,0-1-31,-1-1-49,-4-1-64,16 16-128,-19-17 144,-2 3-48,-2-1-64,-2 3 16,25 12-48,-27-11-176,0 7-272,1 1-337,2 3-463,24 0 1248,-23 9-2065,3 1-1265,1 1-3585,19-11 6915,0 0 0</inkml:trace>
  <inkml:trace contextRef="#ctx0" brushRef="#br0" timeOffset="99541">3264 5944 5298,'0'0'0,"-2"-1"3009,2 0-1728,0 1-1281,-2-1 992,2 0-239,0 0-209,0 1-208,0 0-336,0 0 160,1 2-128,0 1 80,0 5 32,-1-8-144,1 9 208,0 1-32,0 3 1,0 1-65,-1-14-112,0 16 96,0 4-16,-2 0-16,-1 2 48,3-22-112,-2 23 32,0-1 32,0 2 48,2-4-64,0-20-48,0 21 128,1-1 32,1-5-16,2 1-144,-4-16 0,8 13-304,-4-3-512,6-2-737,-2-6-1136,-8-2 2689,11 2-5939,-11-2 5939</inkml:trace>
  <inkml:trace contextRef="#ctx0" brushRef="#br0" timeOffset="101726">4719 6209 7267,'0'0'0,"0"0"2369,1-3-1617,-1 3-752,2-8 512,0 4 33,-2 2-49,0-1-144,0 3-352,0-4 272,0-4-160,0 4-48,0-8 0,0 12-64,0-8 32,1-3 16,3-2 16,5-3-32,-9 16-32,8-17 64,0 0 33,1-1 15,-1 1 0,-8 17-112,4-17 64,7 1 0,-8-1-192,6 4 32,-9 13 96,2-12-80,1 4-49,0 5 97,0 0-16,-3 3 48,2-1-144,0 1 32,0 10 64,1 4-32,-3-14 80,4 16 240,-2 7 0,0 3 33,2 4 15,-4-30-288,1 33 64,0 0 0,1 1-32,-2-1 80,0-33-112,1 30 64,0-2 80,2-3-32,5-4 0,-8-21-112,9 18-80,2-4-400,0-6-705,1-5-1056,-12-3 2241,10 0-3345,1-3-1938,-11 3 5283</inkml:trace>
  <inkml:trace contextRef="#ctx0" brushRef="#br0" timeOffset="105478">7888 6007 6498,'0'0'0,"0"0"2161,0 0-880,1 0-417,-1 0-864,2 0 561,1 0-129,5 3-160,-5-2-128,-3-1-144,12 3 80,0 0-112,0-1 32,1 1 0,-13-3 0,15 3-16,1 0 0,0-1-16,1 2-16,-17-4 48,18 2-48,-1 1 48,0-1 0,0 0 32,-17-2-32,15 2 64,-2-2-16,1 2 80,-5-2-48,-9 0-80,9 0 128,-5 0 80,4 0-32,-6-1 65,-2 1-241,3-1 272,0-2-64,-1 0-32,0 0-176,-2 3 0,2-2-240,-1-2-321,-1 1-431,0 0-577,0 3 1569,-2-1-2289,-1-1-368,-6 2-1697,9 0 4354</inkml:trace>
  <inkml:trace contextRef="#ctx0" brushRef="#br0" timeOffset="105712">7842 6130 6835,'0'0'0,"0"0"2801,0 0-2801,1 9 880,3-6-399,5 9-17,-6-9-64,-3-3-400,11 8 272,-7-4-32,7 5-96,-2-7-16,-9-2-128,9 8 144,1-7-64,2 2 16,0-1 49,-12-2-145,14 0 160,1 0 16,1-2 16,0-1-64,-16 3-128,16-8 144,1 5-64,1-5-224,-1 5-448,0-1-817,-17 4 1409,15-8-2977,0 5-3346,-15 3 6323</inkml:trace>
  <inkml:trace contextRef="#ctx0" brushRef="#br0" timeOffset="100948">4227 6085 8019,'0'0'0,"0"0"0,0-3 1505,1 0-369,1-6-191,1 6-97,-3 3-848,2-3 657,0 0-209,0 2-240,0 1-128,-2 0-80,2 3 48,1 8-32,1 0 0,5 2-16,-9-13 0,11 16 0,1 2-16,0 0 0,3 0 32,-15-18-16,17 17 0,1-2 0,-1 0 16,1-1-48,-18-14 32,17 12 0,-1 0 0,-1-3 32,-2-6 32,-13-3-64,11 8 80,-1-6 32,-2 0-16,-3 0 160,-5-2-256,8 0 224,-8 0 48,3-3-32,0-7-191,-3 10-49,2-9-129,0-3-367,-1-2-496,0-3-737,-1 17 1729,0-18-2657,-2-5-449,0 2-1680,2 21 4786</inkml:trace>
  <inkml:trace contextRef="#ctx0" brushRef="#br0" timeOffset="112281">6000 7508 4466,'0'0'0,"0"0"1440,-2 2-191,0 1-81,2-3-1168,0 2 1089,0-2-113,0-2-191,2-6-97,-2 8-688,4-8 560,4-2-80,-5-3-31,7-1-33,-10 14-416,4-14 368,7-3-48,-2-1-48,1-1-32,-10 19-240,10-22 176,0-1 1,2 0-17,-1-1-32,-11 24-128,9-23 80,0 1 32,-1-1 32,-5 2-64,1 2 32,-1 2-48,-1 3 16,0 4-64,-2 6 32,0 4-48,0-3 48,0 1-112,0 2 32,0 2-80,0-2 112,0 12-112,0 2 16,0 6 32,0 1 0,0-21 64,1 27-48,1 2 16,1 3 0,0 4 16,-3-36 16,3 35 0,0 1 0,-1-3-32,-1-1 32,-1-32 0,1 28 48,-1-2-16,1-4 0,0-3-288,-1-19 256,4 14-913,4-3-1248,-5-9-1729,6 1-2384,-9-3 6274,0 0 0</inkml:trace>
  <inkml:trace contextRef="#ctx0" brushRef="#br0" timeOffset="112787">6505 7156 3905,'0'0'0,"0"0"1441,0 0-1441,0 3 1473,-2 0-49,2 0-79,-3 7-193,3-10-1152,-8 2 961,8 7-113,-3-7-63,1 6-129,2-8-656,-2 2 608,0 1-80,0 0-111,0 5-1,2-8-416,0 2 368,-2 1 32,2 0-48,-2 5-80,2-8-272,0 2 209,0 7-49,-2-6-112,0 9-48,2-12 0,-2 10 0,0 1-16,0 3 32,-1 0-16,3-14 0,-2 17 0,0 1 32,2 2-32,0 2 16,0-22-16,3 22 0,6 2 0,2-3 0,3 0-16,-14-21 16,16 19 0,4-4 0,0-2 0,2 1 0,-22-14 0,21 10-32,-1 0 64,-3-7-32,1 5 48,-18-8-48,17 0 96,0 0 0,-2-3 64,-2-1 32,-13 4-192,12-12 192,-2 3 80,-2-2-32,-5-1 32,-3 12-272,3-11 272,-2-2 1,-1 2-17,0-1-32,0 12-224,-9-13 224,0 1-80,-1 1 48,-3-1-64,13 12-128,-15-10 64,-2-1 16,-2 2-48,-3 6-32,22 3 0,-25-1 0,-3 1-32,-2 12-48,0 3-272,30-15 352,-29 19-1008,3 8-881,4 3-2513,-2 4-4642,24-34 9044,0 0 0</inkml:trace>
  <inkml:trace contextRef="#ctx0" brushRef="#br0" timeOffset="110243">4518 7295 8355,'0'0'0,"-8"8"1057,5-1-321,3-7-736,-12 11 768,9 1-15,-6 1-161,6 3-112,3-16-480,-10 20 385,7 2-1,-6 4 16,7 3 16,2-29-416,-8 33 320,6 6-32,0 4-32,-6 3-47,8-46-209,-3 47 272,-11 3-48,3 2-48,-2 0-16,-1-2-32,0 1 32,0-3 0,0-4-160,14-44 0,-12 44 0,3-2-400,6-3-929,0-2-2112,3-37 3441,-2 31-7812,2-31 7812</inkml:trace>
  <inkml:trace contextRef="#ctx0" brushRef="#br0" timeOffset="109399">3386 7660 6130,'0'0'0,"-15"-4"2017,1-5-896,14 9-1121,-16-8 960,3 0-159,4-1-193,-1 2-256,10 7-352,-9-9 208,0-1-144,0 1 0,0-2-16,9 11-48,-8-12 16,5 2 0,-7-1-32,8 3 16,2 8 0,-3-3-16,-5 0-16,8 3 16,-2 0-48,2 0 64,0 8-48,-2 4-32,0 4 0,0 4 64,2-20 16,-2 25-48,2 1 48,0 0 0,0 2-16,0-28 16,0 30 0,0 1 0,0 3-16,0-1 16,0-33 0,0 33 0,1-5-16,2-2 32,7-4-32,-10-22 16,9 18-16,3-3-16,2-6 16,2-6 32,-16-3-16,17 3 0,1-1 64,0-2-32,2-3 96,-20 3-128,19-10 224,0-1 0,-2 0 80,0-2-112,-17 13-192,17-14 145,-1-1-1,0 0 0,-3-2 0,-13 17-144,14-15 144,0 0-16,-5 1 0,0-1 32,-9 15-160,8-15 128,-5 0 16,5 2 16,-7 2-80,-1 11-80,2-10 128,-1 1 0,-1 6 0,0 0 32,0 3-160,-3-2 81,-5 2-33,6 2-32,-7 1-80,9-3 64,-2 13-65,-8-3-15,8 2-16,0 3 16,2-15 80,-3 17-80,0 1 32,2 3-16,1 0 16,0-21 48,0 23-80,0 0-16,2 0 64,6-1-32,-8-22 64,3 21 32,8-3-32,-2-3-16,1-4 0,-10-11 16,11 8 0,3-6 32,1 0 32,3-2 32,-18 0-96,19-1 32,0-8 32,1 1-80,-1-4 80,-19 12-64,20-12 48,-1-1 16,-2-2 128,-3 1-96,-14 14-96,13-17 161,-2 2 15,-2-1 16,0-1-16,-9 17-176,3-16 144,1-2 16,0 0 32,-2 1-32,-2 17-160,1-18 176,-1 0-32,0-1-16,-8 0 16,8 19-144,-3-19 144,-10-1 17,2 2-17,-2 2-16,13 16-128,-16-14 96,-2 3-64,-2 0-16,0 2-32,20 9 16,-22-2-96,1 1 0,1 1-64,1 7-33,19-7 193,-16 12-112,2-3-32,1 4 48,2-1 16,0 1 32,11-13 48,-10 17-32,2-1 16,0 0 16,8-16 0,-2 15-32,2-15 32,-3 13-32,0-2-96,3-8-64,8 0-80,-8-3 272,12 0-256,5-1 32,6-9 96,4 0 48,-27 10 80,29-11-144,2 0-33,1-3-159,1 0-32,-33 14 368,36-14-400,1 0 48,0 4 96,0 3 64,-37 7 192,32-3-177,-1 0 17,-5 1 0,-4 2 48,-22 0 112,18 11-144,-5-2 64,-4 5 48,-6 3 16,-3-17 16,3 20 16,-3 3 64,0 0 112,-9 0 112,9-23-304,-3 23 321,-10 1 47,2 0-48,-2 0-96,13-24-224,-13 23 208,-1-2-112,3-2-16,1-2-32,10-17-48,-8 12 64,6-1 0,0-3-192,2 0-304,0-8 432,0 3-1072,2 5-721,6-8-929,-8-3-303,0 3 3025,8-3-4386,-8 3 4386</inkml:trace>
  <inkml:trace contextRef="#ctx0" brushRef="#br0" timeOffset="109813">4285 7719 8067,'0'0'0,"0"0"1217,1 3-465,-1-3-752,2 10 656,0 0-15,-1 0-129,1 4-128,-2-14-384,1 18 240,2 3-64,0 1-16,0-2-64,-3-20-96,9 23 0,-6-1-16,8-1 176,-3 0-15,-8-21-145,9 20 208,0-2-16,2-3-208,2-4 96,-13-11-80,13 3 80,1 6 48,0-9 48,3 0 32,-17 0-208,15 0 288,2-4 64,-1-8 16,1 0-47,-17 12-321,16-14 304,-1-2-96,0 0-96,-3-1 16,-12 17-128,10-15 128,-2-1 48,-5 1 64,0 0 32,-3 15-272,3-15 272,-2 0 1,-1 0-17,0-2-16,0 17-240,-8-17 208,0-2-32,-2 2 32,-3 0-32,13 17-176,-17-17 112,-2 2 0,-3 1-64,-4 2-48,26 12 0,-28-8 0,0 7-32,1 0-64,1 3-144,26-2 240,-24 12-288,3 4 0,1 6-48,1 4-225,19-26 561,-17 29-864,2 1-401,1 1-703,2-2-1010,12-29 2978,-29 18-3553,20 11-1650,9-29 5203</inkml:trace>
  <inkml:trace contextRef="#ctx0" brushRef="#br0" timeOffset="110565">4962 7758 6258,'0'0'0,"0"0"2209,0 0-2209,-2-1 1169,2 0-353,0 0-111,0 1-193,0 0-512,0 0 432,2 0-224,1 0-112,7 0 224,-10 0-320,11 0 320,1 0 1,2-2 15,2-1-320,-16 3-16,17-2 48,2 0-16,-1 1 0,1 1-16,-19 0-16,18 0 64,2 0-32,-2 0 64,2 0 0,-20 0-96,20 2 64,-3 0 16,1 0-48,-2 0-176,-16-2 144,15 3-256,0-1-160,-3 0-193,0 0-399,-12-2 1008,9 2-1889,-5-2-1152,6 0-2162,-10 0 5203</inkml:trace>
  <inkml:trace contextRef="#ctx0" brushRef="#br0" timeOffset="111842">5624 7803 7363,'0'0'0,"0"0"1505,0 0-609,1 0-208,0 3-79,-1-3-609,1 3 448,1 0-128,1 5-112,0-6-32,-3-2-176,3 2 112,1 7 16,5-8-16,-6 2-32,-3-3-80,10 2 80,-2 0 0,1-2-16,2 0 32,-11 0-96,12 0 161,1-2 79,0 0 32,1-2 0,-14 4-272,14-5 208,1 3-64,0-6-64,0 6-16,-15 2-64,15-3 48,-1 0 0,-1 2-16,0 0 32,-13 1-64,12-1 32,-1 1 32,1 0-48,-3 2 32,-9-2-48,11 1 64,-1 2 0,-1 5 0,-1-8 0,-8 0-64,9 9 64,-5-8 0,8 2-16,-3 5 16,-9-8-64,10 0 16,0 3 49,1 0-1,0 0 48,-11-3-112,11 1 112,0-1 0,2 0 32,1 0-16,-14 0-128,14-1 64,3-1 48,-2-1-64,1 0-32,-16 3-16,16-2 48,0-1-16,0-1-16,0 4-16,-16 0 0,17-3 16,-1 2-16,1-2-16,-1 2 32,-16 1-16,20-2 0,-3 2 0,2 0 48,-1 0-16,-18 0-32,19 0 0,0 0 32,0 0 0,-1 0 16,-18 0-48,19 0 16,-1 0 32,1 0 16,0 0-16,-19 0-48,20 0 48,1 0 0,-2 0-32,1-2 32,-20 2-48,18 0 32,0-1 0,0-2-32,0 2 32,-18 1-32,17-3 0,2 1 0,-1 0 16,2 0-16,-20 2 0,20-2 0,1 0 0,0-1 32,0 0-32,-21 3 0,20-4 0,1 0 0,1 1-32,-1-5 32,-21 8 0,23-1 0,0-2 32,0 0 32,-1 0-32,-22 3-32,23-3 32,-2 1 16,1-1 0,0 2-16,-22 1-32,21-2 48,0 0 0,0 1-48,0 0 16,-21 1-16,21-1 0,-2 1 16,1 0 16,-3 0-16,-17 0-16,17 0 33,0 0-66,-1 0 33,-1 0 0,-15 0 0,16 2 49,-1-2-49,0 2 32,0 0-64,-15-2 32,16 0 32,-1 0-64,-1 2 32,0-2 48,-14 0-48,14 0 32,-1 0-32,1 0 0,-1 0 0,-13 0 0,12 0 48,-1 0-32,-1 0-16,1-1 0,-11 1 0,10-1 0,0 1 0,0-1 32,-1 0 0,-9 1-32,10-1 48,-2 0-16,0 1-16,0-1-16,-8 1 0,4-1 32,6-1 16,-7 1-32,5 0 32,-8 1-48,2 0-48,2 0-320,0 0-785,0 0-1664,-4 0 2817,0-1-8308,0 1 8308</inkml:trace>
  <inkml:trace contextRef="#ctx0" brushRef="#br0" timeOffset="117505">7204 7924 6675,'0'0'0,"-3"0"1840,3 0-1840,-1 3 865,1 0-385,0 5-240,2-8-48,-2 0-192,9 2 112,-5 0-80,8 0 16,-2 0-96,-10-2 48,10 3 16,1 0 16,1 0 0,0 0 32,-12-3-64,13 0 80,1 0 0,1 0-112,0 0 80,-15 0-48,15-1 32,2-2 16,-2 0 65,2-6-33,-17 9-80,17-3 32,2-8 16,0 7-48,0-8-32,-19 12 32,19-3-64,0-1 64,-1 0 16,2 2 16,-20 2-32,19-1 48,-1 1-160,-2 0 15,0 3 65,-16-3 32,15 9-80,0-7 80,-1 1 32,-1 0-48,-13-3 16,12 3-32,-2-1 32,-1 1-32,-5 0 0,-4-3 32,10 3 80,-6-1-32,3 0 16,-4-2 97,-3 0-161,4 0 224,0 0 96,4 0 0,-6 0-32,-2 0-288,4 0 240,0 0-112,4 3 48,-5 6-48,-3-9-128,3 8 80,5 3 16,-6 4 17,1 2-1,-3-17-112,8 21 112,-5 4 0,5 3 64,-5 1 48,-3-29-224,3 30 256,-2 0-48,0-1-16,0-4-64,-1-25-128,0 23 128,1-6 16,1-3-16,1-4 32,-3-10-160,4 3-48,5 7-384,-6-10-720,0 2-1505,-3-2 2657,2-1-6964,-2 1 6964</inkml:trace>
  <inkml:trace contextRef="#ctx0" brushRef="#br0" timeOffset="111071">5008 7920 10484,'0'0'0,"0"0"1249,0 0-593,0 0-656,2 2 448,2 0 49,4 7-97,0-6-96,-8-3-304,9 10 288,2-7-96,0 0 16,2 0 0,-13-3-208,14 2 128,2-2 16,-1 0-31,3 0-33,-18 0-80,17 0 80,0 0 64,2 0-224,-2 0-257,-17 0 337,18-1-704,0 0-721,-1 0-1200,2-1-4418,-19 2 7043,0 0 0</inkml:trace>
  <inkml:trace contextRef="#ctx0" brushRef="#br0" timeOffset="116604">7180 7994 3761,'0'0'0,"0"-11"1313,0 0-17,1 0-127,-1 11-1169,2-3 1024,-2 1-287,1 2-273,0 0-112,-1 0-352,0 2 224,0 6-64,0 0 48,0 5 49,0-13-257,-2 15 400,-1 2 96,-6 3-64,6 0-64,3-20-368,-10 23 256,2 1 17,0 4 79,-1 3 16,9-31-368,-9 32 368,-1-1-64,-1 2-128,1-3 16,10-30-192,-9 29 144,1-2 0,5-4-144,-6 2-528,9-25 528,0 22-1504,-2-2-1682,2 0-3297,0-20 6483</inkml:trace>
  <inkml:trace contextRef="#ctx0" brushRef="#br0" timeOffset="116760">7230 8414 6530,'0'0'0,"3"-8"3026,-3 8-3026,8-11 1729,-4-1-513,6 1-303,-7 1-337,-3 10-576,4-10 448,4 1-176,-5-1-32,0 1-32,-3 9-208,8-9 112,-5-3 17,5 0-17,-5-1-80,-3 13-32,9-13 16,-5 0 0,5 0 32,-6 2 48,-3 11-96,9-10 112,-7-2 0,1 3-80,2-2 64,-5 11-96,2-8 64,2 6-16,-4 0-48,2 1 16,-2 1-16,1 0 32,0 0-16,-1 3-64,0-3 48,0 11-32,0 3-48,0 4 80,-4 4 48,4-22-48,-2 25 0,-7 1 48,8 1-32,-2 2-32,3-29 16,-3 28 0,-5 2 16,6-1-48,0-5-128,2-24 160,0 21-336,0-6-241,1-5-111,2-7-144,-3-3 832,10 2-1025,-6-2-271,7 0-465,-2-8-720,-9 8 2481,10-3-4482,-10 3 4482</inkml:trace>
  <inkml:trace contextRef="#ctx0" brushRef="#br0" timeOffset="115644">6100 8125 1648,'0'0'0,"0"-1"1393,-3 0-577,3 1-816,-8-1 897,6 1 95,0 0 65,0 0-49,2 0-1008,-2-1 961,2-1-161,-2-1-128,2 1-112,0 2-560,0-4 369,0-5-97,0 6-160,2-5-64,-2 8-48,2-3 48,1 0 0,1 0 0,4 0-64,-8 3 16,3-3 0,5 2-64,-4 0 48,7 1-48,-11 0 64,9 2-48,2 6-16,2-5 64,2 8 32,-15-11-32,15 9 32,2-6-64,1 8 16,0-3 0,-18-8 16,20 2 0,-1 7 0,2-9 16,-1 2-16,-20-2 0,21 2 16,-1-2 32,0 0-48,-20 0 0,19-1 16,-19 1-16,18-3 32,-1-5 0,0 5 16,-2-7 0,-15 10-48,15-8 16,-1 4-16,-2-7-16,0 8 16,-12 3 0,10-8 32,-2 5 0,-5 0 32,1 0 112,-4 3-176,3-3 192,0 2-16,-1 0 48,0 1-176,-2 0-48,2 0 64,0 0-16,0 0-128,0 3 112,-2-3-32,1 8-64,1-6 112,0 9 32,0-3-96,-2-8 16,3 11 96,-1 2-80,1-1-16,-1 2 48,-2-14-48,2 13-32,0 2 16,-1 3 64,-1-18-48,1 17 96,-1-17-96,2 20 129,-1-1 47,0-2-32,0 0-64,-1-17-80,1 15 128,0-2-64,0-2 80,0-1-48,-1-10-96,2 9 128,1-1 16,0-6-160,1 7-528,-4-9 544,9 0-1825,-8 0-1889,7-1-2321,-8 1 6035</inkml:trace>
  <inkml:trace contextRef="#ctx0" brushRef="#br0" timeOffset="113828">5932 8090 6787,'0'0'0,"0"11"1520,-2 1-447,0 5-257,2-17-816,-2 17 737,-1 1-113,1 3-64,-8 3 0,10-24-560,-3 23 497,-5 5-81,5-1-96,-10 0-160,13-27-160,-8 30 160,-1-2-16,1 0-48,0 1 128,8-29-224,-3 27 208,-7-2-144,8 0-240,-1-3-1056,0-2-1618,1-4-4001,2-16 6851</inkml:trace>
  <inkml:trace contextRef="#ctx0" brushRef="#br0" timeOffset="117221">7552 8214 4386,'0'0'0,"0"0"2401,0 0-2401,0 2 1440,1 6-255,0 0-97,-1-5-191,0-3-897,0 15 768,0-2-96,0 0-111,-2 3-129,2-16-432,0 13 368,-2 2-48,2 0 160,-2 1 65,2-16-545,0 18 416,0-1-16,0-1-304,0 0-48,0-16-48,4 14 48,-2-2-80,8 0 80,-3-3-48,-7-9 0,8 3 48,2 6 48,0-9-32,0 0 0,-10 0-64,11 0 112,2-9 16,0-1 0,1-3 64,-14 13-192,14-15 161,0 1-81,-1-2-16,-3 1 48,-10 15-112,9-16 48,-6 1 48,5 0 48,-7 0-96,-1 15-48,1-14 96,-1 0 80,0 0-32,-2 2 64,2 12-208,-11-12 176,1-1 16,-3 2-112,-3-1-16,16 12-64,-21-8-16,-2 4-32,-2 2-80,-1 2-384,26 0 512,-26 3-832,-1 8-849,3-2-1633,-4-9-4897,28 0 8211,0 0 0</inkml:trace>
  <inkml:trace contextRef="#ctx0" brushRef="#br0" timeOffset="114323">6033 8243 6595,'0'0'0,"0"-3"1648,2 0-383,-2 3-1265,3-2 896,-1 1-335,0 1-257,-1 2-112,-1-2-192,1 3 144,0 9 32,-1-3-16,0 3-48,0-12-112,0 15 144,0 1-48,-3 0 16,0 2 0,3-18-112,-3 19 112,0-1-32,-5 3-48,6-2 96,2-19-128,-3 19 80,0-1 48,0 1 1,0-1-65,3-18-64,-3 15 80,1-1-16,0-3 16,2-2 16,0-9-96,0 8 96,1-6-208,2 6 16,1-5-16,-4-3 112,9 3-144,-5 0 256,8-3-48,-2 0 48,-10 0-112,12-2 176,2-6 48,-1 5 32,2-5-144,-15 8-112,15-8 48,-1 0-400,0-1-416,0 1-545,-14 8 1313,13-8-2273,-4-1-784,0 1-1922,-9 8 4979</inkml:trace>
  <inkml:trace contextRef="#ctx0" brushRef="#br0" timeOffset="115981">6864 8322 6979,'0'0'0,"0"0"0,-2 0 2161,2 2-801,0 7-367,1-6-225,-1-3-768,1 12 560,0 0-159,2-2-113,0 3-64,-3-13-224,3 14 256,1 0-48,0 1-32,0-3-16,4 1-48,-6-2-32,2 1 32,0 0-112,-4-12 0,8 10 0,-6 0-16,2-7 16,4 6 32,-8-9-32,3 2 176,1 0 48,5-2-31,-6-1 47,-3 1-240,9-3 112,-5-1-128,7 0-208,-3-4-305,-8 8 529,7-2-864,3-7-465,-2 6-431,2-5-706,-10 8 2466,9-4-2769,-1-4-1745,-8 8 4514</inkml:trace>
  <inkml:trace contextRef="#ctx0" brushRef="#br0" timeOffset="114746">6173 8338 7539,'0'0'0,"0"0"1921,-2 0-481,2 9-303,-2-6-289,2-3-848,0 11 705,-2-2-33,0-6-112,0 10 49,2-13-609,-2 11 544,0 0-112,0 2 32,0 3-128,2-16-336,-3 17 256,1 2 33,-1 2-225,-5-2 16,8-19-80,0 18 64,0 1-208,0-3-16,0 0 16,0-16 144,1 17-305,3-1-607,5-1-913,-6-1-2225,-3-14 4050,9 10-7379,-9-10 7379</inkml:trace>
  <inkml:trace contextRef="#ctx0" brushRef="#br0" timeOffset="114887">6333 8403 8291,'0'0'0,"0"0"0,0-3 2754,0 0-1426,0 1-367,0 1-369,0 1-592,0 0 320,0 9-160,1-6-64,-1 10 64,0-13-160,0 12 224,0 1 16,1 2 33,2 2-17,-3-17-256,3 17 144,0 0-48,0 2-144,5-1-80,-8-18 128,4 19-64,6 0-32,-2-2 144,1-3 64,-9-14-112,9 14 16,1-3 16,2-3 96,-1-5-128,-11-3 0,11 9 128,-1-9 96,1 0-80,-1-1 224,-10 1-368,10-4 384,0-6-31,-2-1 15,2-2-48,-10 13-320,8-15 144,1-1 0,-1 0 64,-5 1 112,-3 15-320,9-16 384,-7-1 17,1 1-129,-1-2-192,-2 18-80,2-16 96,-1-2-96,-1 0 48,0 3 80,0 15-128,-3-16 160,-8 3 16,2-1-32,-3 4-64,12 10-80,-14-11 32,-4 9-16,-1-1-64,-2 3-160,21 0 208,-24 2-576,1 8-593,-1 0-1184,0 5-2849,24-15 5202,-24 18-8036,24-18 8036</inkml:trace>
  <inkml:trace contextRef="#ctx0" brushRef="#br0" timeOffset="113566">5649 8462 5586,'0'0'0,"0"0"0,2 8 1921,1 1-769,6 3-303,-5 1-161,-4-13-688,10 15 560,-6 3-191,8-2-129,-3-1-176,-9-15-64,13 14 16,-2-4 16,3 1 96,1-3 112,-15-8-240,15 3 192,1 6 96,-1-7-64,-1 0 16,-14-2-240,13 3 240,-3-1-192,-1-2-15,-1 0-322,-8 0 289,4 0-704,6-2-545,-7-1-847,0-1-594,-3 4 2690,2-9-4642,-2 9 4642</inkml:trace>
  <inkml:trace contextRef="#ctx0" brushRef="#br0" timeOffset="119265">4659 9262 6466,'0'0'0,"3"-16"1569,1 2-272,-4 14-1297,8-14 1200,-7 10-255,0 2-257,-1 1-192,0 1-496,0 0 368,-2 2-95,-1 1 15,0 9-32,3-12-256,-10 9 224,7 2 16,-7 3-48,7 1 16,3-15-208,-13 20 256,5 5 48,-2 4 1,-1 8-49,11-37-256,-13 44 192,-2 4-32,-4 6-48,-2-1 0,21-53-112,-24 57 48,-2-1-32,-1 1 64,-1 6-240,28-63 160,-29 62-144,0-1-32,2-3-16,2-8 208,25-50-16,-21 46-48,5-7 48,3-6 48,5-6-144,8-27 96,-4 19-112,-3-4-337,7-5-511,0-7-609,0-3 1569,0 2-2497,0-2-992,4 0-1634,-4 0 5123</inkml:trace>
  <inkml:trace contextRef="#ctx0" brushRef="#br1" timeOffset="186525">7968 9250 3873,'0'0'0,"0"0"0,-2 3 593,-1 8-161,1 0-48,0 3-32,2-14-352,0 16 352,0 8 16,1 10 1,7 11 15,-8-45-384,9 58 416,2 9-112,1 9-32,-1 5-160,-11-81-112,11 88 0,-2 1-64,-5 0-32,6-1 112,-10-88-16,2 78 80,1-6 208,-1-11 161,-1-6 191,-1-55-640,0 48 720,0-8-288,0-5-79,0-9-161,0-26-192,0 23 160,0-4 144,0-4 0,0-3-32,0-12-272,0 8 256,0 0-32,0-6 0,0 6 17,0-8-241,-2 0 208,0 0 16,2 2 0,-2-2-32,2 0-192,0 0 144,0-2-16,0-2-128,0-5-224,0 9 224,1-4-624,3-8-529,5 3-544,-5-3-688,-4 12 2385,11-13-2609,2 5-1713,-13 8 4322</inkml:trace>
  <inkml:trace contextRef="#ctx0" brushRef="#br0" timeOffset="180836">6188 9539 3953,'0'0'0,"-3"-1"1089,0 0-33,-5 0-47,8 1-1009,-2-1 928,2-1-175,-2 0-257,0 0-208,2 2-288,0-2 192,-2 0-48,2-1-80,0 0-48,0 3-16,0-1 96,0-2-64,0 2 64,1 0-32,-1 1-64,1 0 80,1-2 0,1 0 16,-1 2 64,-2 0-160,2-2 144,0 2 65,1-2 31,-1 1 32,-2 1-272,2 0 304,0-3-64,-1 0-80,1 2-32,-2 1-128,2-3 64,0 3 32,0-1-48,0 0 16,-2 1-64,3-2 64,0 2-48,0-1 64,5 0-16,-8 1-64,3-1-48,5 0 32,-5 1 0,6 0-32,-9 0 48,4 0 0,6 0 32,-6 2-32,6 0 0,-10-2 0,8 4 16,-5-1-16,8 0 0,-7-2 32,-4-1-32,10 3 0,-6 0 0,5 7 32,-6-8-96,-3-2 64,8 8 0,-7-5 0,2 6 16,-2-6 0,-1-3-16,1 9 48,-1-1-32,-2 0 48,-1 2 0,3-10-64,-10 10 48,2 2-15,0 0-17,-2 2 32,10-14-48,-9 15 32,0-2 32,-1-1-64,3-2 16,7-10-16,-8 11 48,5 0-32,-8-1 48,8-1-48,3-9-16,-8 3 80,6 0-32,0 0-32,0-1 64,2-2-80,-2 2 64,2-2 16,0 0 64,-2 0-32,2 0-112,0-1 144,0-1 0,0-1-32,0 1-48,0 2-64,0-3 48,0-1 16,1 1 0,1-5 0,-2 8-64,3-2 80,-1-2-16,1 0-64,0 1 64,-3 3-64,3-4 32,0 2-16,0-1 0,0-1-32,-3 4 16,4 0 0,-1-2 0,1 0 0,6 1 0,-10 1 0,3-1-16,1 1-16,6 0 16,-8 0 0,-2 0 16,11-2 0,-3 2 32,-1 0 16,3 0 0,-10 0-48,8 0 0,0 0-32,0 0 0,-4 4-16,-4-4 48,11 2-16,-3 9-64,0-3 48,0 3-32,-8-11 64,3 12-64,5 1 64,-7 2-32,0 1 80,-1-16-48,0 18-128,0-1 0,-8 1 64,5 1 0,3-19 64,-12 17 80,3 2 80,-1-4-80,0 0 32,10-15-112,-10 13 64,0 1 16,0-3-32,1-3 32,9-8-80,-9 8 240,0-6-175,1 7 175,0-7 64,8-2-304,-9 3 208,6-1 96,-7-2-80,8 0-64,2 0-160,-8 0 112,8-3 96,-3 1-144,1-2 64,2 4-128,-2-8 112,2 5-176,0-7 32,0 2-16,0 8 48,0-3 0,0-7 48,0 7-112,2-5 32,-2 8 32,3-4-384,1-5-272,5 6-369,-6-7-751,-3 10 1776,8-2-2337,-5-6-609,0 0 145,6 4-1377,-9 4 4178,0 0 0</inkml:trace>
  <inkml:trace contextRef="#ctx0" brushRef="#br0" timeOffset="182966">7500 9587 6034,'0'0'0,"0"0"1569,0 0-336,0 0-1233,0-1 1104,0 0-144,0 1-207,0 0-241,0 0-80,0 2 0,0 0 33,1 6-49,-1-8-416,1 3 416,1 8 16,0-3-64,1 2 1,-3-10-369,3 10 240,0-2-64,5-5 32,-5 5-128,-3-8-80,9 0 144,-1 3-16,0 0-48,0-2 0,-8-1-80,8 3 48,-1-3 48,1 0-32,0-3 144,-4 1-16,-4 2-192,10-4 176,-7 0-47,5-5-17,-6 5 48,1-5-80,-2 5 112,0-5-48,-1 5 0,0 4-144,0-10 192,-8 1-48,5 1-96,-9 0-32,12 8-16,-10-9-16,0 5 32,-1-7 80,2 2-48,9 9-48,-12-10 0,3-2 0,0 3 0,1-1-48,8 10 48,-3-3-64,-6-1-128,7 4-656,0 2-1233,2-2 2081,-11 13-5011,3 3-2624,8-16 7635</inkml:trace>
  <inkml:trace contextRef="#ctx0" brushRef="#br0" timeOffset="182601">7039 9606 3121,'0'0'0,"1"-1"1697,2-1-593,-3 2-1104,2-1 961,0 0-113,-2 1-112,0 2-79,0-2-657,-2 2 640,0 7-96,-1-7 48,0 7-191,3-9-401,-3 3 352,1 9-16,0-4-80,2 0 64,0-8-320,0 9 256,0-1 0,0 0 1,0 0-33,0-8-224,1 8 224,1-5-32,1 8-32,1-9-32,-4-2-128,8 3 48,-5 5 80,6-6-32,-5 1 0,-4-3-96,11 3 160,-2-1-16,0-2-64,1 0 48,-10 0-128,10-2 112,0-1-47,0-5 63,0 6-32,-10 2-96,9-8 112,0 4 16,-1-6 32,-1 2-48,-7 8-112,4-7 80,7-2 16,-9 1 0,6-2 16,-8 10-112,2-10 80,2 0 0,-2 0-16,-1 0 0,-1 10-64,0-10 144,0-1-32,-2 1 0,-6 1-16,8 9-96,-3-10-32,-7 2 32,3 0-16,-2-1 32,9 9-16,-10-8 80,1 5-80,-1-5-32,1 5-80,9 3 112,-9-1-112,1 1 64,0 0-112,-1 2 16,9-2 144,-9 10-192,0 0-112,0-1-32,0 2-193,9-11 529,-9 13-640,0 0-80,1 1 80,5 3 127,3-17 513,-8 18-368,8-2 112,-2 1 16,2-5-64,0-12 304,1 10-288,2-2 32,6-6 79,0 0 97,-9-2 80,10 2 0,1-2 0,1 0 16,0 0 16,-12 0-32,13-1 0,0-1 32,0-2 0,-1-4 33,-12 8-65,12-3 64,0-7-16,0 7-16,0-6-80,-12 9 48,9-3 64,1 0 96,-2-5 144,0 6 80,-8 2-384,4-3 368,4 3 16,-6 0-64,1 0 33,-3 0-353,1 3 304,0 6-64,-1 0 16,0 1 0,0-10-256,0 14 320,-2 1 0,0 2 65,-1 2-97,3-19-288,-3 21 80,0 0-32,-5 2 0,6-2-48,2-21 0,-2 20 128,0-1-32,0-2-64,2-3 64,0-14-96,0 14 64,0-4-32,3-2 32,1-5-80,-4-3 16,9 3 80,-5-1-96,7-2-240,-2 0-416,-9 0 672,8-1-1297,1-3-864,0-5-880,-7-3-145,-2 12 3186,12-11-4674,-12 11 4674</inkml:trace>
  <inkml:trace contextRef="#ctx0" brushRef="#br0" timeOffset="181604">6621 9587 4386,'0'0'0,"-2"0"1328,2 0-1328,-2-1 1105,0-2-97,0 0 17,0 0-145,2 3-880,-2-3 768,0 0-143,2 0-145,-2 0-16,2 3-464,0-3 400,0 0-128,-2 1-96,2 1-48,0 1-128,-2-1 65,2 1-1,-2 0 16,-1 0-64,3 0-16,-3 2 32,0 0 16,-6 0-32,7 0 32,-1 1 16,-5 0 0,5 0-16,-6 6 48,6-7 16,-7 7 16,7-6 16,-5 8 32,8-11-176,-2 8 144,-6 0-32,6 2 16,-1 1-48,0 1-32,-5 1 16,8 4-64,-2-1 16,2-16-16,-2 20 64,2 0-32,0 0-240,1 0 112,-1-20 96,3 20-192,5 0 96,-5-2 224,6 0-96,-9-18-32,8 14 128,1-2-128,0-2 64,2-1 32,-11-9-96,11 8 96,1-5 32,2 0 0,0-3 0,-14 0-128,16 0 241,-1-1-17,-1-2-80,0-1 48,-14 4-192,12-10 112,0 7 64,-2-8 64,0 8-112,-10 3-128,8-12 96,-4 8-32,5-5-16,-7 1 16,-2 8-64,3-4 80,0-8 96,0 4-32,-2 4-31,-1 4-113,1-9 176,-1 7-160,0-1 48,0-1 32,0 4-96,-3-4 80,-6-4 176,6 5-64,-7 0 0,10 3-192,-10-8 272,-1 5-304,-2 0 128,-2-1-64,15 4-32,-14-4-32,-1 0 112,0 1-160,0 1 80,15 2 0,-16-2 0,1 1 32,-1 0-32,1 0-32,15 1 32,-13 0-112,13 0 112,-12 0-336,2 2-576,7 8-593,-5 0-1136,8-10 2641,0 13-3746,-2 1-3089,2-14 6835</inkml:trace>
  <inkml:trace contextRef="#ctx0" brushRef="#br0" timeOffset="118952">4314 9616 4049,'0'0'0,"-11"0"1553,11 0-1553,-10 0 1297,-3 0-113,0 0-159,3 0-161,10 0-864,-11 2 640,1 6-207,-1-6-177,0 8-64,11-10-192,-11 8 192,0 4 16,-1 0 0,1 7-48,11-19-160,-10 22 208,1 3-96,6 4-32,-7 1 0,10-30-80,0 31-112,-2 2-32,2 3 0,2 0-48,-2-36 192,10 35-16,2-5 32,3-4 0,4-5 16,-19-21-32,22 20 32,4-4-16,0-4 80,5-9 112,-31-3-208,33 0 208,3-1 16,4-11-15,-2-3-65,-38 15-144,40-17 112,-1-4 80,-1-6-32,-2-2 80,-36 29-240,32-31 160,-3-1 208,-5 2-32,-4 0 0,-20 30-336,18-28 321,-5 0-145,-4 5 64,-6 1 16,-3 22-256,0-24 336,-2 4 32,-9-1-112,-2 1 16,13 20-272,-16-12 145,-4-2-49,-4 4-48,-4 1-32,28 9-16,-30-8 32,-4 7-80,-1 0 96,-2 1-80,37 0 32,-38 2-112,1 1 0,2 11-241,1 0-63,34-14 416,-31 18-576,1 6-176,2 4-193,3 3-351,25-31 1296,-24 32-1537,2 0-208,2 0-608,2-1-240,5-1-1329,13-30 3922</inkml:trace>
  <inkml:trace contextRef="#ctx0" brushRef="#br0" timeOffset="119845">5323 9746 8355,'0'0'0,"0"0"0,-2 0 1809,-1 0-368,0 0-401,3 0-1040,-2 0 657,2 0-273,0 0-240,1 2-32,8 0-16,-9-2-96,8 2 64,3 1-32,1 6 32,3-7-32,-15-2-32,16 2 32,2 1 16,2 0-48,1 0 16,-21-3-16,21 3-48,0-1 96,1-2-64,-1 0 96,-21 0-80,21-1 64,0 0 16,-1-3-32,0 1 0,-20 3-48,18-4 96,-1 0-64,-2 0 64,-2-6-16,-13 10-80,11-2 64,-1-2 16,-3 0 32,-4 1 33,-3 3-145,8-2 144,-5 1-64,-2-1-32,1 2 16,-2 0-64,2 0 16,-2 0 16,0 3 16,0-3-48,-2 9-96,0-6-32,-2 8-225,2-9-271,2-2 624,-3 8-912,0-6-353,0 1-384,1 0-480,2-3 2129,-2 3-2369,-6-1 272,8 0-1232,0-2 3329</inkml:trace>
  <inkml:trace contextRef="#ctx0" brushRef="#br0" timeOffset="181904">6874 9938 4786,'0'0'0,"-3"-1"2513,0-1-544,1 0-272,2 2-1697,-3-1 1456,3 0-319,-2 1-305,2 0-256,0 0-576,-2 3 417,0 5-193,0-6 0,0 8-176,2-10-48,-2 3 16,0 7 64,0-1-112,0-6 112,2-3-80,0 10-16,0-7-48,2 6 64,0-9-208,-2 0 208,8 3-416,-4-1-529,6-2-800,-2 0-992,-8 0 2737,4-3-3281,8-6-1762,-12 9 5043</inkml:trace>
  <inkml:trace contextRef="#ctx0" brushRef="#br0" timeOffset="120151">5346 9981 7203,'0'0'0,"0"0"0,0 0 1745,-1 0-417,1 0-383,0 0-193,0 0-752,0 0 576,7 2-15,2-2 15,1 2-64,-10-2-512,14 0 464,0 2-112,2-2-128,2 2-95,-18-2-129,18 0 80,2 0-48,2 0 32,1 0-48,-23 0-16,25 0 0,0-1 16,1 0-32,0 0 64,-26 1-48,26 0 0,-2 0 16,-1 2 32,-3 0-48,-20-2 0,18 2 96,-2 0-80,-3 1 32,-3 0 16,-10-3-64,4 2 112,0 0 128,-2 0 80,-1-2 48,-1 0-16,-2-1-95,-6-2-241,5-1-417,3 4 401,-12-8-1072,2 8-1089,-3-3-1633,-1-1-3377,14 4 7171</inkml:trace>
  <inkml:trace contextRef="#ctx0" brushRef="#br1" timeOffset="187088">8354 10177 3425,'0'0'0,"0"-2"1057,0 2-1057,0-2 1072,-3 1-144,-5 1-31,-2 11-65,10-11-832,-11 11 737,-3 3 79,0 2-192,-3 2 17,17-18-641,-19 20 656,-2 1-144,-1-1 16,0 2 1,22-22-529,-24 22 464,-1 4-16,0 0-368,0 0-48,25-26-32,-26 25-16,-1 0 16,-1 0 208,1 0-80,-1 0-16,1-3-48,3-2 16,1-2 16,23-18-96,-21 20 64,2-2-64,3-2 48,1-1-48,15-15 0,-12 10 32,2-1 32,7-6-96,-6 8 32,9-11 0,0 2-224,0 1-304,0 0-208,1-1-241,-1-2 977,4 0-1056,5 0 127,-5-3 1,8-5 32,-12 8 896,11-8-1057,1-2-127,1 1-33,1-3-96,-14 12 1313,17-15-1008,-2-9-545,9 2 113,-24 22 1440</inkml:trace>
  <inkml:trace contextRef="#ctx0" brushRef="#br1" timeOffset="187221">8580 10027 4017,'0'0'0,"0"0"1537,0 0-1537,0 8 1025,0-8-1025,-8 9 1008,-1 5-16,-4 3-63,-3 5-33,16-22-896,-19 22 817,-1 2-113,-3 0-112,0 0 17,23-24-609,-26 26 464,-2 1 0,-1 0 48,0 4-80,-1 1-127,-1 0 111,-2 0-304,1-4-48,32-28-64,-33 29 128,3-3-80,1 0 208,3-3-32,1-2 0,2-2-48,0-4 0,1 0-64,22-15-112,-22 12 112,1 2-48,3-3 17,2-1 31,2-1-64,0-6 48,2 5-80,2-5-16,10-3 0,-9 3 32,6 5-176,0-8-209,0 2-319,3-2 672,-3 0-1024,1 0-145,0 2-304,2-2-624,0 0 2097,-2 2-3217,-1 0-2370,3-2 5587</inkml:trace>
  <inkml:trace contextRef="#ctx0" brushRef="#br1" timeOffset="186112">4310 10419 3921,'0'0'0,"0"0"577,0 0-161,0 0-416,0 2 352,0-2 80,0 0-144,1 2-64,-1-2-224,1 0 208,0 0-128,1 3 1,-1-3 31,-1 0-112,1 3 112,0-3 80,0 0 0,0 0 48,-1 0-240,1 0 256,0 0 48,1 0-32,0 0 32,-2 0-304,1 0 289,1 0-49,1-2 32,0 1-112,-3 1-160,3 0 112,1 0-64,4 0-32,0 0 16,-8 0-32,9 3-16,1-2 16,4 2-16,1 5 0,-15-8 16,18 2-96,2 1 16,1 5 32,3-6-16,-24-2 64,27 8 16,2-6-16,2 6 0,1-6-16,-32-2 16,35 2 0,2 0 16,1-2 32,1 2-16,-39-2-32,39 0 64,0-1 0,1-2 48,0-5 64,-40 8-176,42-3 160,0-6 16,1 6-16,1-7 192,-44 10-352,45-3 353,1-6-65,-2 6 64,3-4-304,-47 7-48,46-2 48,3-6-16,-2 8-48,1-1 32,-48 1-16,46-1 16,-2 1 32,2 0-48,0 0-48,-46 0 48,46 8-48,1-6 0,-1 7 96,1-6-288,-47-3 240,47 11-208,-1-8-32,3 7 16,0-8 240,-49-2-16,49 3 48,-2 5 0,0-6-32,-2-2 0,-45 0-16,46 2 64,0-2-32,2 2-80,-1-2 32,-47 0 16,47 2-64,2-2 32,0 0 96,0 0-32,-49 0-32,51 0 64,-2 0-48,0 0 48,1 0-32,-50 0-32,48 0 48,1 0 0,1-1-48,-1 1-48,-49 0 48,49 0-48,1 0 32,0 3 32,0 0 32,-50-3-48,52 2 0,0 1 16,1-1 0,-3 0 96,-50-2-112,50 3 128,0-1 32,-1 1 16,-1-1-96,-48-2-80,49 3 96,-1-1-80,-1-2 0,1 0 32,-48 0-48,47 0 48,0 0-32,-1 0 16,-1-1-16,-45 1-16,42-3-16,-2-1 32,-4-4-16,-4 6 64,-32 2-64,31-4 32,-3-4 64,-2 5-16,-4-7 48,-22 10-128,21-3 128,-3-7 16,-2 6 273,-5-6-81,-11 10-336,11-4 160,-7-6-352,4 6-753,-7-4-992,-1 8 1937,1-9-2545,-1 1-224,0 0-1553,0 8 4322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9T17:56:25.866"/>
    </inkml:context>
    <inkml:brush xml:id="br0">
      <inkml:brushProperty name="width" value="0.1" units="cm"/>
      <inkml:brushProperty name="height" value="0.1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1" units="cm"/>
      <inkml:brushProperty name="height" value="0.1" units="cm"/>
    </inkml:brush>
  </inkml:definitions>
  <inkml:trace contextRef="#ctx0" brushRef="#br0">2089 101 3985,'0'0'0,"-5"0"801,5 0-801,-12 0 720,7 0 32,-9 3 17,14-1-65,0-2-704,-3 3 608,-1 1-175,1 1-81,0-2-64,3-3-288,-2 3 288,-2 0 0,2-1 0,-1-2 16,3 0-304,-3 5 288,3-3-47,-3 3-17,3-3-80,0-2-144,-3 5 112,3-1-32,0 10-16,-3-10-32,3-4-32,0 16 16,0-4 0,-2 0-32,2 3 16,0-15 0,0 14 0,1 1 0,2 1-16,1 1 16,-4-17 0,11 13-16,-6 0 0,9-2 16,-2-7 0,-12-4 0,14 13-32,1-9 64,3 1-32,-3-1 32,-15-4-32,16 4 16,1 1 0,-1-3 32,-1-2 0,-15 0-48,17 0 96,-1-1 32,0-2 0,-2-1 80,-14 4-208,14-13 176,-3 0 16,1-1 32,-8-3-15,-4 17-209,4-19 224,1 0 0,-3-4 0,-2 0 16,0 23-240,0-24 176,0-2 16,-4 2-32,-7 0-64,11 24-96,-5-23 144,-9 3-48,1-1 16,-2 4 0,15 17-112,-19-16 81,-1 5-17,-4 6-16,0 1-48,24 4 0,-24 0-16,-2 0-16,2 13 16,2 1-129,22-14 145,-16 19-400,4 3-336,9 6-657,-1 0-752,4-28 2145,-3 31-2913,3 2-2562,0-33 5475</inkml:trace>
  <inkml:trace contextRef="#ctx0" brushRef="#br0" timeOffset="728">2301 415 3857,'0'0'0,"0"-1"1105,0-1-593,-3 0-32,3 2-480,0-5 592,-4 4 129,-1-1 63,-6 1-112,11 1-672,-3-1 561,-1 1-129,-8-2-80,10 2-32,2 0-320,-5 0 304,-6-1 1,8 1-33,-8 0 0,11 0-272,-3 0 240,-9 3-32,10-1 0,-3 1-16,5-3-192,-13 3 192,11 0-16,-3 0-16,-6-1 33,11-2-193,-3 4 144,-1-2-64,-10 1 32,9 1-48,5-4-64,-12 5 64,8-1 0,-11 1-48,11-1 48,4-4-64,-17 12 16,12-9-32,-10 10 64,11-2-80,4-11 32,-12 12 0,9-8 48,-8 10-32,8-9 16,3-5-32,-11 11 16,8-8-16,-1 1 0,-9 8 16,13-12-16,-3 2-16,-1 10 32,0-8-48,-1 12-16,5-16 48,-4 11-48,1 3 0,0 2-16,3 1 0,0-17 64,2 19-64,2 2 16,1 0 16,11 0-16,-16-21 48,13 22-16,1-1 32,3-1-16,2-1 0,-19-19 0,20 17 0,1-4-16,0-9 0,1 7 16,-22-11 0,20 0 64,0 0-48,-3 0 16,0-1 16,-17 1-48,13-5 16,-2 0 112,-6-6 0,-1 6 176,-4 5-304,4-14 448,0 2-64,-1 0 49,0-4-145,-3 16-288,1-17 144,2-3-32,1-1-80,-1-4 64,-3 25-96,4-25 64,1-5 0,-1 2 0,0-2 32,-4 30-96,2-30 96,-2 0 32,0 4 64,-5 3-32,5 23-160,-14-18 176,1 2-32,-1 2 0,-3 3-32,17 11-112,-18-6 65,-2-5 15,-2 9-64,1 1-16,21 1 0,-20-2-16,0 2-16,-1 0 32,2 5 32,19-5-32,-18 14 0,2-10-80,2 12-337,9-5-495,5-11 912,-14 4-2129,1 0-2257,13 0-2417,0-4 6803</inkml:trace>
  <inkml:trace contextRef="#ctx0" brushRef="#br0" timeOffset="1479">2719 573 7731,'0'0'0,"0"0"1217,2-1-385,2 1-160,0-2 1,-4 2-673,3 0 672,0 3-160,0 0-96,1 1-64,-4-4-352,4 5 353,2-3-81,5 1-32,-7-3-80,-4 0-160,13 3 96,-7-3-16,11 0 16,-4-1 0,-13 1-96,14-5 96,2 1-32,1-7 0,1 7 0,-18 4-64,19-12 16,-1 8 32,1-1-32,-2 1 0,-17 4-16,14-4-16,0 2 32,0 2 32,-3 0-48,-11 0 0,11 0 32,-7 2 0,8 2-32,-8 0 64,-4-4-64,4 5 64,0 6 0,-1-8 16,-1 1-15,-2-4-65,1 13 96,-1-10 0,0 1 16,0 9 16,0-13-128,0 3 112,-3 1 16,0 8-80,1-10-384,2-2 336,-3 5-1249,0-3-2609,-8 2-3409,11-4 7267</inkml:trace>
  <inkml:trace contextRef="#ctx0" brushRef="#br0" timeOffset="1082">2515 902 6707,'0'0'0,"0"-5"2897,0 1-2017,0-1-255,0 5-625,0-5 640,0 3 64,0 0-80,0 2-143,0 0-481,0 0 224,0 3-96,0 8-96,0-7 16,0-4-48,0 15 16,0-2 16,0-2 32,0 0 0,0-11-64,0 5 64,0 8-48,2-10 16,1 1 0,-3-4-32,1 11 16,2-8 48,-1 0 0,-1-3 64,-1 0-128,3 0 192,0 0 32,-2-3 48,1-1-63,-2 4-209,1-6 176,0-5 0,-1 6-64,0-8 32,0 13-144,0-4 112,0-9 32,0 8-32,-2-8-48,2 13-64,-5-11 96,1 5-32,1-8 16,-1 9-16,4 5-64,-3-14 16,0 3 64,3 5-48,1-8-368,-1 14 336,6-5-1104,13-7-1746,-5 8-5345,-14 4 8195</inkml:trace>
  <inkml:trace contextRef="#ctx0" brushRef="#br0" timeOffset="18425">6930 1000 4209,'0'0'0,"0"0"737,0 4-225,0 8-48,0-12-464,0 4 576,0 10 33,0-1-33,0 0-128,0-13-448,2 16 272,2 0-112,2 3-64,8-2-15,-14-17-81,11 19 48,4-1 32,-1-1-48,3 0 16,-17-17-48,17 17 64,-1-3 0,-1-1 64,1-1 0,-16-12-128,14 11 144,-1-8-16,0 8 0,-7-11 16,-6 0-144,13 5 176,-9-3 16,1 1 16,1-3 48,-6 0-256,4 0 241,1-1-17,-1-2-16,0-1 0,-4 4-208,5-6 176,-1-7-48,1 9 16,0-12-32,-1 5-16,-4 11-96,6-13 64,-2 1 0,0 0-32,-4 12-32,5-13 48,-5 13-48,4-12 48,0 7-32,0-8 32,-1 10-48,-3 3 0,3-4 16,0 3-16,-2-1 0,1 2-32,-2 0 32,3 5-48,-2 7 32,0-8 16,-1 15 0,0-19 0,0 14 16,0-1 0,0 1-16,0-1 32,0-13-32,-2 13-32,2 0 64,-3-2-16,3-11-16,-3 12-16,3-12 16,-3 11 16,-1-7-16,-1 12 16,-6-12 48,11-4-64,-4 17 0,-9-12 16,9 10 0,-12-11-32,16-4 16,-4 13 16,-12-10 16,12 8-16,-9-8 0,13-3-16,-3 3-16,0-3 32,1 3 0,-1-3 16,3 0-32,0 0 16,0 0-32,0 0-16,0 0 32,0-2 0,1 1-32,1 0 32,-2 1 0,1-2-16,0 2 32,2-1-32,-2 1 16,-1 0 0,4 0 0,-3 0 0,0 0 32,1 0-16,-2 0-16,1 0 32,0 0-16,1 0 16,-1 0 16,-1 0-48,2 0 80,-1 0-16,1 3-48,2-1 0,-4-2-16,3 12 0,1-8-16,0 13 32,8-3 0,-12-14-16,4 17 49,2 3 79,5 0-32,-6 0 32,-5-20-128,11 20 96,-7 0 16,2 0-16,0 0-16,-6-20-80,5 20 112,-1-2-16,-2 1 64,-1-1-64,-1-18-96,0 16 128,0-2 0,-3 2-48,1-3 32,2-13-112,-3 14 112,-1-1 0,-1-2-16,2-6-32,3-5-64,-3 14 80,1-10-64,-1 7 49,3-8-65,0-3 0,-3 12 16,0-9 48,3 8-32,-3-8 32,3-3-64,0 4 16,0 0 32,-2 1 16,2-1-32,0-4-32,0 11 64,-3-11 0,3 4-48,0-1 64,0-3-80,0 3 32,0-3 16,0 3 16,0-3-16,0 0-48,0 0 96,1 0-64,1 0 48,0 0 32,-2 0-112,3 0 112,0-2 0,1 1-48,-1 0-336,-3 1 272,3-5-1008,0 3-1746,-2-3-5505,-1 5 8259</inkml:trace>
  <inkml:trace contextRef="#ctx0" brushRef="#br0" timeOffset="13092">6118 1667 2881,'0'0'0,"0"0"0,1-4 576,1-2-96,-1 0 49,3-5 47,-4 11-576,2 0 528,-1-1 32,2-1-63,-2 1-97,-1 1-400,2-1 384,-1-1-64,-1 1-16,0 1-16,0 0-288,0 0 240,0 0-31,2 0-17,-2 3-48,0-3-144,1 0 176,-1 4-48,2-1 16,-1-1 0,-1-2-144,2 5 96,-1-3 32,0 2-16,2-4 16,-3 0-128,3 2 112,1-2-16,-1 0-16,0 3 16,-3-3-96,3 0 112,-2 0-16,2 0-16,0 0 0,-3 0-80,3 0 49,-2 3 31,1-3-48,-1 3 32,-1-3-64,1 4 32,1-1 16,-1 1-32,1 1-16,-2-5 0,1 11 16,1-8-32,-1 1 16,1 7 16,-2-11-16,1 3 0,0 2 32,2 7-48,-2-7 32,-1-5-16,4 4 0,-3 9 16,2-9 16,-2 0-16,-1-4-16,3 13 16,-1-10-16,-1 10 16,2-11-16,-3-2 0,3 13 0,-2-10 16,0 10 16,1-10-16,-2-3-16,3 11 16,-2-7-16,0 8 0,1-8 0,-2-4 0,1 12 0,2-10 0,0 10 16,0-9-16,-3-3 0,3 11 0,0-7 0,1 9 0,0-8 16,-4-5-16,4 12 16,1-8 16,-1 9-16,0-10-16,-4-3 0,6 12 16,0-8-16,-2 7 0,1-7 16,-5-4-16,5 12 0,-1-8 16,0 11 32,1-4-16,-5-11-32,2 4 64,1 12-32,0-12-16,0 9 16,-3-13-32,2 4 32,-1 12 0,2-12 16,-2 13-16,-1-17-32,1 4 0,1 11 16,-2-4 32,0-7-32,0-4-16,0 17 16,2-4-16,-2-8 32,0 11-32,0-16 0,1 12 0,-1-8 16,1 14-16,1-13 0,-2-5 0,1 18 0,1-5 16,0-1 0,3-1 48,-5-11-64,2 4 48,1 12 16,0-12 32,1 10-32,-4-14-64,5 3 64,-1 12-32,2-11 16,-2 10 0,-4-14-48,4 4 64,0 13 16,1-12 0,-1 10 0,-4-15-80,3 12 80,0-1-15,0 0-1,-2 1 0,-1-12-64,1 12 32,-1 1 16,0 0-16,0 2-32,0-15 0,0 12 48,0 3-48,0-3 16,0 1 0,0-13-16,0 14-16,0-1 32,0 0-32,0 1 16,0-14 0,0 14 16,2 1-16,-1-1 48,1 0 0,-2-14-48,2 14 32,0-1 16,1 1 16,-2 1-32,-1-15-32,3 12 48,-2 4 16,3-2-48,-4 0 0,0-14-16,4 15 48,-3-1-48,0 0 32,1-2 0,-2-12-32,1 14 16,2-3 32,-1 1-48,0-1 0,-2-11 0,2 11 16,-1 1-16,2-1 16,-2 1-16,-1-12 0,3 12-16,-1 1 0,1-1 96,-2-1-80,-1-11 0,3 11 48,0-7-80,0 15 0,-1-6 32,-2-13 0,3 14-32,0 2 80,0-2-32,-2 0-16,-1-14 0,2 17 0,1-1 0,-2 1 0,0 1 48,-1-18-48,2 17 48,-2 1-48,1-1 0,1 1-32,-2-18 32,0 19 0,1-1 32,-1-1-16,2-1 0,-2-16-16,0 17-16,1-1 16,-1-1 0,2 1 0,-2-16 0,1 15 0,2 1-16,0 0 16,-2 1-48,-1-17 48,3 16 16,0-2 16,0 3-64,-2-3 64,-1-14-32,3 16 0,-1 0 0,2-2-32,0 2 64,-4-16-32,3 16 32,0 2-48,-1-1 32,1 1 32,-3-18-48,2 16 0,0 1 16,0-1-16,1-1-16,-2 3 32,-1-18-16,3 18 0,-2-1 0,2 1 0,-2 0-16,-1-18 16,2 16-32,0 0 32,0 1 0,0 0 0,-2-17 0,3 19 48,-2 1-48,0-2 0,1 4 0,-2-22 0,1 20-16,1 0 16,-1 2-32,1-2 32,-2-20 0,1 21 48,-1 1-48,1 2 64,1-1-80,-2-23 16,3 22-32,1 1 32,-1-4-32,0-1 48,-3-18-16,3 19 0,1-2 0,0-1 0,0 1 16,-4-17-16,4 15-16,1-1 16,-2 4 16,1-3-32,-4-15 16,2 17 48,0 2-16,0 1-48,-1 1 32,-1-21-16,0 21 0,0 1 0,0-1 48,0 3-32,0-24-16,0 25 0,0-3-16,-3 1-32,3 0 32,0-23 16,0 23 16,-2 0 16,2-1-16,0 1 0,0-23-16,0 20-16,0 0 32,0 0-16,1-2 32,-1-18-32,3 19 0,1-1 16,0 1 0,1-2-48,-5-17 32,2 18 16,1 0 0,0-2 16,1 3-16,-4-19-16,3 17 16,0 0-16,0 1 48,-2 1-48,-1-19 0,3 17 16,0 3-16,0 0 0,-1 0 0,-2-20 0,2 20 0,1 0-16,-2-2 32,1-1-16,-2-17 0,1 19 32,1 1 0,-2-1 0,0 0-32,0-19 0,0 19 0,0-1 32,1 2-32,-1-1 32,0-19-32,0 20 32,2-2-48,-2 1 32,1 1 16,-1-20-32,1 18-32,1-1 32,-1 3-16,1-1 32,-2-19-16,1 17 0,0 1-16,2-1 16,0 0 0,-3-17 0,1 17 16,2 2-16,-1-1 32,1 2-64,-3-20 32,3 22-16,1-1 0,-1 0-16,1 1 64,-4-22-32,4 22 0,0 1 16,8 2-32,-8-1 16,-4-24 0,6 22 0,5 0-32,-6 2 64,7 0-16,-12-24-16,5 24-16,9-1 32,-10 0-32,10 0-32,-14-23 48,4 23 0,9-2 16,-8 0-32,0-3 64,-5-18-48,6 21 16,5-4-32,-8 1 48,1-1 16,-4-17-48,5 17 48,-2 0 0,-1 1-32,1-3-16,-3-15 0,3 19 48,1-1-48,-1 1 64,-1 0-48,-2-19-16,2 19 16,0-2 32,1 2 0,0-1-32,-3-18-16,2 18 0,0 3 33,-1-2-82,1 0 49,-2-19 0,1 20 0,1 0-16,-1 0 32,0 1-16,-1-21 0,2 21 0,-1 1 16,-1-2-32,2 1 16,-2-21 0,1 21 16,0 2 33,-1-1-33,2-1-16,-2-21 0,1 21-16,1-1-33,1-1 49,-1 0 0,-2-19 0,2 20 0,1 1-16,-2 0 16,1 0 0,-2-21 0,1 21 16,1 4 17,-1-3-17,0 1-16,-1-23 0,2 21-16,-1 1 16,1-1 16,-1-2 32,-1-19-48,1 21 0,1-1 16,-1-3-16,1 3-16,-2-20 16,1 17 0,0 2 0,1-1 0,-1 2 16,-1-20-16,3 20-16,-1 0 32,-1 0-32,1 1 32,-2-21-16,1 22 0,-1 0 16,0 1 32,0-2-48,0-21 0,0 22 0,0-1 0,0 2-16,0 0 64,0-23-48,0 22 0,0 1 0,0-2 0,1 1 0,-1-22 0,2 20 16,-1 0 0,1 1-32,-2-1 32,0-20-16,1 20 32,0 0-32,1 0 16,-1-2-32,-1-18 16,3 19-32,0-1 32,0 3 32,-2 0-32,-1-21 0,3 21 0,-1 0 0,0-1 16,1 0-32,-3-20 16,3 22 0,1-3 16,-1 0-16,0 1 16,-3-20-16,1 20 32,3-2-64,-3 3 32,0-1 0,-1-20 0,3 22 0,-2 1 0,3-1 0,-4 1 0,0-23 0,2 21 32,0 2-16,-2-1 16,1 2-32,-1-24 0,0 23 16,0 1-16,0-3 16,0 2 16,0-23-32,0 23 0,0-2-32,0 2 32,0-3-16,0-20 16,0 21 48,0-1-80,0 0 32,0 1 0,0-21 0,0 19-64,0-1 128,0 3-16,1-3 0,-1-18-48,2 18 64,-1-2-16,1-2-48,1 3-48,-3-17 48,2 17-48,1 0-32,0 2 96,0-2-16,-3-17 0,3 18 32,1-1-16,-1 2-16,0-1 16,-3-18-16,3 20 32,1 2-16,-1-2 16,-1-3-32,3 1 0,-3-3 0,2 0 16,-3 1 0,-1-16-16,1 13 96,1 1 32,-1-1 16,1 0 80,-2-1 48,0-8-176,0 11-848,0-11-2626,0-4 3378,0 4-8323,0-4 8323</inkml:trace>
  <inkml:trace contextRef="#ctx0" brushRef="#br0" timeOffset="208281">15117 2118 3137,'0'0'0,"1"-4"224,1-6-128,-2 6-16,0 4-80,0-4 144,0 0 80,-2 2 80,-2 2 81,4 0-385,-10 2 400,7 8-32,0 0-16,-8 2-128,11-12-224,0 16 176,-2-2-16,-1 4-32,0-1 49,3-17-177,0 18 192,0-3-32,2-2 0,0-1 0,-2-12-160,5 4 128,7 7 32,-7-8 16,10-1 32,-15-2-208,10 0 192,1 0-16,0-1 32,-1-3-32,-10 4-176,10-11 225,-4-1-33,7 0-16,-10 0 16,-3 12-192,6-15 128,-3 3 32,1-3-32,-3 1 16,-1 14-144,0-14 128,0 1-32,0 0 16,-3 1-32,-1 2 16,4 10-96,-13-12 80,9 9-48,-10-8-32,14 11 0,-12-1-576,12 1 576,-11-2-1569,-4 0-1008,0 2-1921,15 0 4498,0 0 0</inkml:trace>
  <inkml:trace contextRef="#ctx0" brushRef="#br0" timeOffset="189900">14660 2251 2705,'0'0'0,"0"0"0,0 0 1024,0 0-287,-3 2-1,3-2-736,0 3 848,0-3-848,-2 2 929,-1 1-33,3 1-48,-2 0-47,2-4-801,0 13 688,0-10-112,0 11-63,0 0-65,0-14-448,0 10 368,0 0-96,1 0-80,1-5-96,-2-5-96,4 11 128,6-11-16,1 3 32,0-3 49,-11 0-193,14 0 160,3-6-16,3-4-48,-1-1-32,-19 11-64,21-12 80,-3-2 32,-1-2-32,-1 2 0,-16 14-80,16-17 48,-3 3-32,-2-3 48,0 2-16,-11 15-48,2-16 64,2 1 16,-4 2 0,0 0 16,0 13-96,-10-11 80,-2-3-32,-2 3-16,-1 0 0,15 11-32,-17-5 0,-1-5-176,-1 9-160,2 1-208,17 0 544,-20 0-817,3 13-319,2-2-417,1 3-512,14-14 2065,-12 17-2289,-1 0 272,10 4-1088,3-21 3105</inkml:trace>
  <inkml:trace contextRef="#ctx0" brushRef="#br0" timeOffset="189432">14282 2538 2785,'0'0'0,"2"-4"928,-1-6 33,3 5-1,-4 5-960,4-13 961,-2 9-65,1-8-64,-2 8-15,-1 4-817,4-13 752,-2 2-64,2-1-47,0 1-177,-4 11-464,3-13 416,-1 1-128,1 0-80,1-1-16,-4 13-192,2-14 128,1-3-48,1-1-16,0-2 49,-4 20-113,5-21 16,5-1 48,-6 0-48,7 1-32,-11 21 16,4-16 32,0 3-32,0 10 0,-1 0-16,-3 3 16,1 0-16,0 12-48,1 3 16,-2 6-17,0-21 65,0 27-32,-3 3 32,0 3 0,3 3 0,0-36 0,0 36-16,0 0 16,0 3 0,0-3 0,0-36 0,0 32-32,3-5-80,2-7-304,11-6-416,-16-14 832,12 4-1569,5 6-608,-1-11-432,3-3-1505,-19 4 4114,0 0 0</inkml:trace>
  <inkml:trace contextRef="#ctx0" brushRef="#br0" timeOffset="188930">13958 2506 5266,'0'0'0,"0"0"0,0-3 1216,0-2-303,0-7-129,0 9 1,0 3-785,2-15 720,2 3-96,-1-3-96,1-1-111,-4 16-417,4-17 288,6 0-80,-6-1-80,8 1-16,-12 17-112,4-18 48,6 1 16,-7-2-16,-3 19-48,4-15 48,-4 15-48,4-15 48,-1 4 16,1 7-48,-1-6 0,-3 10-16,2-2-16,1 2 16,-2 0-32,2 3 0,-3-3 32,4 12 0,-2-1-16,2 5 16,7 1 0,-9 2 0,3 0 0,6 2 0,-9 0 16,-2-21-16,4 19 0,0 1 0,0 2 64,-3-1 0,-1-21-64,1 22 32,-1 2 48,0 0-288,2-1-848,-2-23 1056,1 19-2305,-4-29-849,3 21-1344,0-11 4498</inkml:trace>
  <inkml:trace contextRef="#ctx0" brushRef="#br0" timeOffset="190068">14809 2326 4305,'0'0'0,"2"-2"1057,-1 1-65,-1-1-47,0 2-945,0-1 944,0 1-111,-4 0-145,-7 0-144,11 0-544,-4 0 384,-8 3-127,8 1-81,-7 0-112,11-4-64,-3 4 64,-11 6-16,10-7 0,-10 0-32,14-3-16,-4 11 64,-8-9-32,10 9 0,-2-8 16,4-3-48,-4 13 32,0-9-16,2 10 32,2-2 0,0-12-48,0 11 64,0 3-32,1-1-16,0 3 32,-1-16-48,4 18 48,6 4 48,-5 2 64,10 1 32,-15-25-192,10 23 160,0-1 0,2-1-32,-7-2-32,-5-19-96,14 18 80,-3-4 32,0-3 1,2-8-1,-13-3-112,12 3 208,-1-3 48,2 0 112,-1-1 80,-1-11-16,-11 12-432,12-10 353,-2-5-161,-5-1-32,7-2-80,-12 18-80,4-19 96,0-1 80,0 1-48,-3-5-32,-1 24-96,0-23 64,0-1-80,-10-1 0,6 3 80,4 22-64,-16-19 48,2-3 16,-3 3-64,-1 1-32,18 18 32,-22-17 32,0 4-96,-4 9-176,-1 3-560,27 1 800,-29 3-1857,-4 16-1857,-2 3-3153,35-22 6867</inkml:trace>
  <inkml:trace contextRef="#ctx0" brushRef="#br0" timeOffset="185848">11087 2564 4482,'0'0'0,"0"0"0,-2-3 912,-1-1-288,1 1-208,-1 1-79,3 2-97,0 0-240,-2 0 256,2 11 48,-3-9-32,3 11 16,0-13-288,-2 4 240,2 10-16,0-10-31,0 11-33,0-15-160,2 11 112,2-7-32,1 10 16,0-10 0,-5-4-96,12 10 112,-8-8-32,9 3 16,-8-2-16,-5-3-80,13 4 96,-3-1 0,-5-3 48,9 0 48,-14 0-192,11-3 208,-1-1 48,2-7 49,-1 5-1,-11 6-304,10-15 352,1 2 32,-1 0-16,0-3-32,-10 16-336,5-17 256,9 0 1,-11-1-81,2-1-16,-5 19-160,4-17 176,-2 0-32,-2 3 0,-3 3 32,3 11-176,-11-5 144,0-8-64,-2 10 0,-1-8-32,14 11-48,-18-3 16,1-3 32,1 3-64,-1-1 32,17 4-16,-17-3 0,2 2-48,-2 0 80,3 1-80,14 0 48,-13 2-48,1 2 16,2 11-32,6-3-32,4-12 96,-12 15-64,9 4 32,-2 1 16,-5 2-32,10-22 48,0 23-80,-4 0-96,-6 1-96,7 0-48,3-24 320,-3 27-417,-1 0 1,-7 2 32,11-2 112,0-27 272,0 22-176,0-7 64,3-12 64,12-3 0,-15 0 48,18-4-16,4-12 32,6-2-16,2-2 16,-30 20-16,34-26 0,1-1 0,-1 0 0,1-1-16,-35 28 16,33-29 0,-3 1 16,-1-2-32,-4 2 16,-25 28 0,23-29 0,-3 7-16,-2 2 32,-4 4-16,-14 16 0,6-11 16,5 6 16,-9 0 16,-1 2 0,-1 3-48,0-2 64,-3 2 16,-7 5-48,6 7-16,4-12-16,-17 11 32,4 4 0,0 2-32,1 3 32,12-20-32,-13 22 48,1 3-48,2 1 16,0-2-32,10-24 16,-4 24 0,-8-1 32,9 0-32,1-1 16,2-22-16,-4 20 32,2 1-64,2 0 64,0-2-16,0-19-16,0 19-16,1-2 32,0 0 0,3-2-16,-4-15 0,4 13 48,1-1-80,8-8-400,-8 8-1041,-5-12 1473,14 0-2417,-9 0-3041,-5 0 5458</inkml:trace>
  <inkml:trace contextRef="#ctx0" brushRef="#br0" timeOffset="187894">12850 3047 2080,'0'0'0,"-3"-2"257,3 2-257,-4-4 240,-6 0 32,10-8 80,-3 9 32,3 3-384,0-15 432,0 4 17,0-2-1,0 0-32,0 13-416,0-16 448,0 1 16,-2 0-47,-1-5-17,3 20-400,-2-19 304,-2 0-64,-7-5-48,9 2-64,2 22-128,-4-23 112,-6-2-32,7-3-32,-7-1-16,10 29-32,-3-30 32,-1-1-32,-6 0 16,10-2 16,0 33-32,-4-35 16,0-1 16,1 2 16,-1 5 16,4 29-64,-3-25 96,3 7 16,0 5-32,0 3-31,0 10-49,0-4 32,2 0 0,0 0-32,1 3 0,-3 1 0,3-1 16,1 1-32,0 0 32,6 0-16,-10 0 0,4 0 16,7 0 16,-8 0-32,10 0 16,-13 0-16,4 0 0,9 2 16,-8 1 0,7-3 16,-12 0-32,5 3 0,9-3 16,-3 2 0,-1-2 0,-10 0-16,10 0 16,1 3 16,-1-1-32,-5 1-16,-5-3 16,14 2 16,-10 1 0,8 1 0,-8 0 0,-4-4-16,3 13-16,1-10-16,-2 12-16,-2-5-32,0-10 80,0 11-16,-4 1-32,-10 1 32,10 3 16,4-16 0,-16 15-16,5-2 32,-1 1-32,-1-10 0,13-4 16,-13 15 0,0-11-48,3 7 48,6-9 16,4-2-16,-4 3 48,0-3 48,2 0 0,2 0 16,0 0-112,0 0 128,1-4-48,4 0 16,8-6 16,-13 10-112,5-4 176,11 0-16,-6-7 32,2 8-48,-12 3-144,12-5 128,-1-7 16,0 8-32,2-9 0,-13 13-112,13-4 64,0-7 0,1 7-32,-1-1 1,-13 5-33,12-4 0,-1 0 32,1 2 0,-7 2-32,-5 0 0,12 3 16,-2 1-16,-6 8 16,7-9-16,-11-3 0,5 16 16,-3-6 16,-1 3 16,-1-1 0,0-12-48,-2 11 64,-11 1-16,3 0 32,-3-8 32,13-4-112,-13 13 80,-3-10 0,-1 11-16,-1-3 64,18-11-128,-20 10 160,1-6 112,-1 7 16,1-8-16,19-3-272,-18 4 208,2-2-63,2 1-33,3-3 0,11 0-112,-11 0 80,8 0 16,0 0-32,-1-1-48,4 1-16,-3-4 32,3 0-144,5 0-561,11-1-1183,-16 5 1856,13-5-3122,2-8-2737,-15 13 5859</inkml:trace>
  <inkml:trace contextRef="#ctx0" brushRef="#br0" timeOffset="188165">13289 2412 6226,'0'0'0,"2"-4"1105,1 0-337,0-6-95,-3 10-673,4-2 624,0 1 0,0 1-144,-2 0-112,-2 0-368,4 0 241,0 0-97,1 3-64,1-1-64,-6-2-16,5 3 48,6 1 0,-7 0 48,8 0 0,-12-4-96,10 3 64,-5 1 16,8 0-16,-8-1-16,-5-3-48,12 2 64,-7 1 16,8-3-16,-9 0 0,-4 0-64,11 0 80,-6 0 16,9-1 32,-11-2-16,-3 3-112,13-4 128,-7-1-48,6 0 32,-8-5-48,-4 10-64,11-3 32,-9-1-240,3 0-816,-1 2-1041,-4 2 2065,3-3-2913,-2 2-2130,-1 1 5043</inkml:trace>
  <inkml:trace contextRef="#ctx0" brushRef="#br0" timeOffset="186856">12295 2438 2064,'0'0'0,"0"-2"625,0 2-625,-2-4 608,2 1 32,-3-1 81,3-1 31,0 5-752,0-6 752,0 3-31,0 1-97,2 1-128,-2 1-496,1 0 416,0 3-79,2 9-17,0 1-64,-3-13-256,1 16 208,0 2-16,2 2-16,-2 2 0,-1-22-176,1 24 176,-1-3 0,0 0-32,0-1-16,0-20-128,0 19 96,0 0-16,0-2-15,0-2-1,0-15-64,-2 14 96,2-1-48,-3-2 16,1-8 0,2-3-64,0 15 80,-3-13 32,3 9-16,0-9-16,0-2 0,0 0-80,0 3 16,0-3-32,0 0-208,1 0-385,-1 0 609,2 0-1152,-1 0-609,0-1-336,-1-3 80,0 4 2017,0-4-3217,0 4 3217</inkml:trace>
  <inkml:trace contextRef="#ctx0" brushRef="#br0" timeOffset="213874">8846 2542 4610,'0'0'0,"0"-5"1280,2-8-495,-2 13-785,1-10 768,0 6 16,0 1 17,-1 2-49,0 1-752,0 0 592,0 0-160,0 0-175,0 4-81,0-4-176,0 11 160,0-7-16,2 10-48,-1-2 48,-1-12-144,1 12 144,3-1-32,1 1 48,6 0-64,-11-12-96,5 11 112,9-1-16,-2-6 0,-1 9 32,-11-13-128,12 3 96,0-1 48,-1 1 1,-1-3 15,-10 0-160,11 0 208,-1-1 96,-5-5 112,9-7 32,-14 13-448,4-11 448,6-2-95,-6-1-113,-1 0-16,-3 14-224,2-13 176,-2-2-16,0 1 32,-3 1-80,3 13-112,-13-12 112,2 0-48,-2 2-16,-1 5 0,14 5-48,-16-12 16,-4 9-16,1 1-16,-3 0-80,22 2 96,-22 0-720,0 12-1457,-9-15-5267,31 3 7444</inkml:trace>
  <inkml:trace contextRef="#ctx0" brushRef="#br0" timeOffset="212998">8570 2628 3921,'0'0'0,"-3"0"1201,-1 0-145,4 0-1056,-10 3 1057,10-1-17,-3 1-31,0-3-97,3 0-912,-2 3 737,2-1-113,-3 1-160,3-1-96,0-2-368,0 3 272,0-1-48,0-2 1,3 3-49,-3-3-176,3 4 160,2-2-32,-2 3-48,1 5-32,-4-10-48,10 2 16,-7 8-16,2-7 48,8 8-16,-13-11-32,5 3 48,9 8 32,-2-9-16,-2 2 0,-10-4-64,12 4 80,-2 0-32,-5-2 0,8-2 32,-13 0-80,5 0 64,7-1 16,-8-3 32,8 1-32,-12 3-80,3-12 112,1 8-32,0-6-16,0 5 48,-4 5-112,3-12 64,-2 7 0,0-10 32,1 10-64,-2 5-32,0-15 49,0 5-1,-3-2 16,-1 2-16,4 10-48,-12-12 80,9 7-16,-12-9-32,5 3 32,10 11-64,-12-5 0,0-7 16,-2-1 16,0 1-80,14 12 48,-14-12 0,1 1 16,3 7-32,6-1 16,4 5 0,-13-4-32,11 4-32,-2 0-64,0 14-48,4-14 176,-4 17-385,0 5-319,1 3-465,-9 3-527,12-28 1696,-3 29-2113,-9 1-176,2-1 192,6 5-1681,4-34 3778,0 0 0</inkml:trace>
  <inkml:trace contextRef="#ctx0" brushRef="#br0" timeOffset="187111">12197 2594 3937,'0'0'0,"0"-4"1473,0 0-353,0 4-1120,0-5 993,4 1-33,2 1-47,4 2-113,-10 1-800,4 0 576,1 0-175,9 0-97,-3 3-48,-11-3-256,14 2 144,0 1 0,-1-1-64,0 1 16,-13-3-96,14 0 32,0 2 32,1 1 32,1-3 0,-16 0-96,19 0 112,2 0 0,3-3 96,3 0-304,-27 3 96,29-11-192,-1 8-208,2-9-352,-2 7 47,-28 5 705,27-13-1104,-2 8-641,-3-8-624,-3 9-1937,-19 4 4306,0 0 0</inkml:trace>
  <inkml:trace contextRef="#ctx0" brushRef="#br0" timeOffset="188655">13295 2590 6098,'0'0'0,"0"0"0,0 0 2305,4-2-1216,7 1-273,-6 0-111,-5 1-705,15-3 672,-10 2-48,9 0-176,-4-1 1,3 0-97,-13 2-352,14-3 224,2 0-80,0 0-32,1-1-16,-17 4-96,18-3 64,2 2 0,0 0-272,-20 1 208,21-2-752,-21 2 752,19-1-1633,0 0-912,-1-3-417,-2 0-1712,-16 4 4674,0 0 0</inkml:trace>
  <inkml:trace contextRef="#ctx0" brushRef="#br0" timeOffset="186224">11574 2624 3473,'0'0'0,"-3"3"945,-1 1-17,4-4-928,-4 12 944,2-9 1,-1 10-113,3-9-159,0-4-673,0 13 544,0-2-80,4-8-128,6 14-48,-10-17-288,4 13 208,8 1-80,-7 2 32,8-1-95,-13-15-65,5 15 64,8 1 16,-8-2 0,8 0 0,-13-14-80,12 12 112,-2-1 0,2-7-144,-1 8 48,-11-12-16,10 3 48,2-1 16,-1 1 208,0-3-48,-11 0-224,11 0 240,1-4 16,-2-8-48,1 1 32,-11 11-240,10-15 193,0-1-33,-5-1 0,7-1 16,-12 18-176,2-18 176,3 0 16,-4 0 0,0 0 0,-1 18-192,0-19 144,0 2 0,-4 0-16,-9-1-16,13 18-112,-10-18 64,-3 2 0,-1 0-32,-5 3-16,19 13-16,-21-6 48,-1-4 129,-2 9-65,-2 1-256,26 0 144,-25 2-305,3 12-335,2 1-304,3 6-369,17-21 1313,-14 21-2033,2 4-592,-8-8-32,16 8-1233,4-25 3890,0 0 0</inkml:trace>
  <inkml:trace contextRef="#ctx0" brushRef="#br0" timeOffset="212509">8007 2690 2705,'0'0'0,"0"0"0,-3 0 1392,1 0-847,2 0-113,0 0 48,0 0-480,1-3 560,4-8 1,6 7 15,-7-8-112,-4 12-464,10-3 384,-6-8-32,6 8-128,-6-8 1,-4 11-225,4-4 240,1 0 16,-1 1 48,-1-1-32,-3 4-272,5-4 288,-2 3-16,1-1-32,-1 0-47,-3 2-193,2-1 112,2-1-16,0 1-48,0 1-16,-4 0-32,4 0 32,6 0-32,-6 0 0,8 0 0,-12 0 0,10 0 48,2 0-16,0 0 32,3-1-32,-15 1-32,15-3 16,1 1 16,-1 0-32,0 1 32,-15 1-32,15-1 0,-3-1-32,1 2 32,-1 0 0,-12 0 0,10 3-16,-6 1 32,8 9 16,-11-3 0,-1-10-32,2 13 32,-2 3 16,0 4-16,-11 2-16,11-22-16,-4 24 32,-9 2 0,3 4-16,-3-1 0,13-29-16,-13 31 48,0 0-32,0 0 0,2-4-16,11-27 0,-10 27 0,6-3 16,-9-5-16,10 0 0,3-19 0,0 16 0,-2-4 0,2-8 0,0 11 32,0-15-32,2 2 0,3 2 16,7 0 16,-7-2-16,-5-2-16,14 0 80,-4 0 0,4 0 16,-2-1 48,-12 1-144,16-2 160,-2-4 16,1-7 16,2 3-32,-17 10-160,17-10 145,1-2-17,-1 7-48,1-9 0,-18 14-80,17-10 80,-5 6-16,0-6-16,-8 8-32,-4 2-16,10-1 16,-6 0-320,0 1-641,-2 0-704,-2 0 1649,2 2-2353,-2 1-208,0 1-1937,0-4 4498</inkml:trace>
  <inkml:trace contextRef="#ctx0" brushRef="#br0" timeOffset="213487">8619 2814 3137,'0'0'0,"0"0"0,0 0 544,0 0-16,-4 0 17,4 0-545,-3-1 688,3 1-688,-11 0 784,9 0 17,-2 0-65,-8 2-80,12-2-656,-2 3 545,-9-1-65,9 1-32,-2 1-48,4-4-400,-11 4 384,8 0-15,-1-1-49,-8 8-16,12-11-304,-2 2 256,-10 2-64,8 7 16,-7-9-16,11-2-192,-4 10 224,0-6 0,-6 9-15,7-9-17,3-4-192,-2 16 144,2-5-16,-3 1-32,3 1-48,0-13-48,0 15 80,1-2-16,3 3-48,6-4 32,-10-12-48,4 11 16,12 0 32,-4-7 16,-1 11-16,-11-15-48,14 11 64,-1-7-32,1 6 80,-14-10-112,16 2 64,-16-2-64,16 3 96,2 0 0,0-3-16,2 0-16,-20 0-64,19-4 112,-1 0 0,0-8-32,0 9 0,-18 3-80,16-13 96,-2 1-15,0-1 15,-2 0 16,-12 13-112,10-14 112,-5-1 80,8-1 80,-13 16-272,4-16 336,-4 16-336,4-17 304,0 3-64,-2-2-80,-2 3-16,0 13-144,0-13 160,-4 0-31,-10 3-33,2-2-64,12 12-32,-14-11 32,-2 1-16,-2-2-16,-2 2 0,20 10 0,-19-4 48,0-7-64,-2 9 16,-1-1-96,22 3 96,-21-1-160,-1 1-145,2 0-255,1 4-272,19-4 832,-18 10-1249,0-7-400,4 1-432,0 0-352,14-4 2433,-11 10-2545,7-8-1921,4-2 4466</inkml:trace>
  <inkml:trace contextRef="#ctx0" brushRef="#br0" timeOffset="137696">5734 5120 1696,'0'0'0,"0"-2"272,0 1-224,0-1 0,0 2-48,0-1 32,0 0 32,0 1 33,-3 0 31,3 0-128,-3 0 160,3 2 48,-2-2 32,2 0 32,0 0-272,-3 0 304,3 0 48,0-1-16,0 0 49,0 1-385,0-4 368,0 1 0,0 0-16,0-2-48,0 5-304,0-3 288,0-1-64,0 0 33,0 1-33,0 3-224,0-3 224,0 1 0,0 1-96,0-1-16,0 2-112,0 0 64,0 0 0,0 0 0,0 3 16,0-3-80,0 3 16,0 1 32,0-1-32,0 1 0,0-4-16,0 4 32,-2 0 0,2 6-16,0-7 16,0-3-32,-3 4 32,3-2-16,0 1 48,0-1-64,0-2 0,0 0 48,0 0 0,3 0 0,0 0 48,-3 0-96,4 0 64,2 0-16,4 0-16,-6 0-16,-4 0-16,5 0 33,7 0 15,-9 0 0,2 0-16,-5 0-32,6 0 32,-1-1 16,0 0 16,-1 0 16,-4 1-80,4-2 128,-3 0 16,0 1 128,-1-1 128,0 2-400,0-1 352,0 0 32,0-1-111,-2 0-97,2 2-176,-3-3 208,-1 0-80,0 0-48,-6 0 48,10 3-128,-3-4 32,0 2 16,-9-1 0,10-1-64,2 4 16,-5-2 16,-6 1 32,8-1-32,0-1 16,3 3-32,-4-1 0,0 0 0,0 0 0,1 1 0,3 0 0,-2 0-16,2 2 0,-3 1-16,3-3 32,0 4 16,0 6-80,0-7 48,0 8 0,0-11 16,0 4-16,0 9 32,0-9-16,0 6-16,0-10 16,0 0-48,0 4 32,0-1-64,0-3-16,0 0 96,1 2-192,2-2-160,0 0-81,0-1-223,-3 1 656,4-3-752,2 1-65,-1-2-95,0 0 64,-5 4 848,4-4-801,1 0 145,-1-1 224,0 0 160,-4 5 272,2-4-96,0 0 96,-1 1 32,0 1 48,-1 2-80,1-3 176,-1 2 32,0 0 0,0 1 64,0 0-272,0 0 256,-2 0-16,-1 0 80,1 2-80,2-2-240,-4 3 225,0-1-17,0 1-32,0 0 32,4-3-208,-4 2 208,2 1 16,-2 0-32,1-1-48,3-2-144,-2 3 144,-1-1-32,3-2-32,-3 0 0,3 0-80,0 3 16,0-3 32,0 3-16,0-3-16,0 0-16,0 0 64,0 2-64,0-2 64,0 0-64,0 0 32,0 0 81,0 0 31,0 0-16,0 0-128,0 0 192,0 0 16,-2 0 16,2 0-32,0 0-192,0 0 160,0 0-64,0-1 0,0 0-32,0 1-64,0 0 96,0-2-32,0 1-16,0-1 16,0 2-64,0-1 16,0 0 32,0 0 0,0-1-16,0 2-32,0-1 0,0 0-16,0 0 0,1-1-32,-1 2 48,1 0 0,1 0 0,0-1 16,1 0-16,-3 1 0,3-2 32,-1 0-32,1-1 0,-1 2 32,-2 1-32,3-2 48,-1-3-32,1 2 32,-1-1 0,-2 4-48,5-10 32,-4 5-16,1 0 1,1-6 47,-3 11-64,1-4 32,2-8 48,-2 7 48,2-9-16,-3 14-112,2-13 128,2 1 32,0 0-48,0-3-32,-4 15-80,4-11 48,0-1 16,-1 2-16,0 0 16,-3 10-64,4-12 16,0 0 16,1 1-32,5-2 0,-10 13 0,4-13 16,1-1 0,6-2 0,-8 2 0,3 0-16,5-2-48,-6 0 144,8-1 0,-13 17-96,4-18 96,10-1 64,-9-1-160,10 1 0,-15 19 0,10-20 0,0 1-48,0 2 80,-5 1-16,-5 16-16,14-17 16,-11 1 0,9 0-32,-8 0 16,-4 16 0,13-15 0,-9 2 48,9 1-32,-8-1 0,-5 13-16,11-11 0,-7-1 0,8 1 0,-8-1 0,-4 12 0,11-13 0,1 0 0,1-4 16,1 2-16,-14 15 0,14-17 0,0 1-16,1-1 16,-1 0 16,-14 17-16,15-18-32,1 1 32,0-1 0,1 0 0,-17 18 0,18-18 16,0-4-16,0-1-16,0-2 0,-18 25 16,18-26 0,0 0 0,0 1 16,-1 3 0,-17 22-16,14-22 16,1 4 16,-3 0-64,1 4 64,-13 14-32,12-13 0,0 0 32,0 2-16,1 0-32,-13 11 16,13-10 0,1 5-32,2-7 0,-2 7 64,-14 5-32,16-12-32,-1 7 16,0-8 0,1 9-48,-16 4 64,17-11-16,-2 7-48,1-1 48,-1-7 48,-15 12-32,16-4 48,0-1 176,0 0-48,0 1-15,-16 4-161,16-2 160,-1 2-192,-2 0 32,0 2-48,-13-2 48,11 12-16,-6-2 16,8 3-16,-8 2 32,-5-15-16,13 19 0,-8-2 0,8 4 0,-3-1 0,-10-20 0,12 18 16,2-4-32,0-10 0,4-2 16,-18-2 0,19 0 16,1-5 16,2-10 16,0 0 16,-22 15-64,22-16 0,1-2 32,0-2 0,-1 0 0,-22 20-32,19-24 64,1 0-16,-3 1 0,0-2 0,-17 25-48,17-25 48,-3-1-32,2-1 0,-2 1 0,-14 26-16,14-26 32,0 1 0,-1 1 0,1 0-16,1-2-16,-15 26 0,15-27 0,0 1 0,2-1 16,2-2-16,-19 29 0,17-27-32,3-2 32,0-1-48,2 2 48,-22 28 0,25-30 0,-1 2-16,2 1 48,1-1 32,-27 28-64,28-23 32,1 0 0,-2 5-48,0 0 16,-27 18 0,26-14 16,-2 1-16,0 3 16,-4 0-16,-20 10 0,18-6 0,-2-5 48,-4 6-48,-1 2 0,-11 3 0,4-4 16,6 0 32,-6 0 16,0 0-16,-4 4-48,4-5 32,0 0 32,-2 0 16,1-8 16,-3 13-96,4-5 64,1-7-32,6 2 16,-6 0-32,-5 10-16,13-4 48,-8-8-32,8 8-16,-9 0-32,-4 4 32,12-3-112,-9 1-272,9 1-352,-10 1-401,-2 0 1137,3 0-1361,0 3-159,-2 0-193,-16-3-384,15 0 2097,0 3-4162,0-3 4162</inkml:trace>
  <inkml:trace contextRef="#ctx0" brushRef="#br0" timeOffset="209035">15530 3078 1984,'0'0'0,"0"0"0,0-3 289,0-2 63,0 2 80,0-1 48,0 4-480,0 0 512,-2 0 17,2 0-33,-3 4 0,3-4-496,0 3 512,0 2 1,0 7-1,0-9 0,0-3-512,2 10 464,1-7-16,3 7-63,-1-7-97,-5-3-288,11 3 240,-5 2-96,7-3-16,-3 2 16,-10-4-144,10 0 80,2 3 48,-2-3 16,2-2-16,-12 2-128,11-2 176,0-9-32,-1 6-16,-5-9-16,-5 14-112,12-4 97,-8-10 15,-1 8 16,-1-6 0,-2 12-128,0-5 112,-3-8-16,-7 9-16,6-6-32,4 10-48,-19-4 64,5 0-32,-6 1 0,-2 2-32,22 1 0,-23 0-48,-4 0 16,0 3 32,1 7-144,26-10 144,-26 4-496,3 11-817,4-2-1344,1 3-2514,18-16 5171,0 0 0</inkml:trace>
  <inkml:trace contextRef="#ctx0" brushRef="#br0" timeOffset="100628">5328 3180 4674,'0'0'0,"0"-1"912,-3-1-48,3 2-864,0-1 913,-3 0 95,3 1-47,-3 0-209,3 0-752,0 0 528,-2 0-224,2 2-111,0 1-49,0-3-144,0 3 128,-3 1-16,3 1-32,0-1 0,0-4-80,0 11 16,0-8 0,0 8 32,0-6-32,0-5-16,0 13 0,0-9 16,0 0-48,1 7 0,-1-11 32,4 0 32,1 3-32,6-3 64,-7 0-16,-4 0-48,15 0 80,-9 0 16,9-1-64,-2-3 80,-13 4-112,11-5 80,-5-6 16,9 7 32,-10-7-80,-5 11-48,13-5 128,-9-1-16,0-8 0,0 10 16,-4 4-128,5-12 129,-1 8-113,-1-9-16,-2 9 144,-1 4-144,0-11 144,0 6 112,0 1 32,-3-7-144,3 11-144,-2-3 128,-1-1 16,-2-8-16,-7 9-16,12 3-112,-5-4 64,-9 2-32,3 2 32,-1-2-16,12 2-48,-11 0 16,-2 0-16,2 2 32,-1 10-64,12-12 32,-11 4 32,6 13-32,-7-2-96,9-1-240,3-14 336,-3 16-944,0-4-1185,3 0-4674,0-12 6803</inkml:trace>
  <inkml:trace contextRef="#ctx0" brushRef="#br0" timeOffset="207011">15002 3238 2225,'0'0'0,"0"-1"672,0-3-96,0 4-576,0-1 512,0-1-111,-3 2-33,0 0-16,3 0-352,-4 0 400,0 3 16,0-1 0,0 2 17,4-4-433,-10 4 400,10-4-400,0 4 384,-4 9-32,1-11-16,1 12-64,2-14-272,-3 3 273,3 10-49,0 0-48,0-3 0,0-10-176,0 11 128,2 2-48,1-3 16,1 2-48,-4-12-48,10 11 32,-5-8 16,5 7 16,-6-7-32,9 1 16,-2-1-16,0 0 32,0 0 0,-11-3-64,13 0 112,0 0 16,1-2-32,-1-2 32,-13 4-128,14-5 112,-1-6-16,0 7-32,0-9 0,-13 13-64,10-12 97,1 1-33,-1-1 32,-6 2 0,-4 10-96,11-11 32,-7 1 16,0-2 0,0 1 16,-4 11-64,4-12 96,0 1-32,0-2 16,-3-1-16,-1 14-64,1-15 48,-1 3 32,0 0 0,-2 1-16,2 11-64,-11-6 32,7-5-32,-10 7-16,3 0-96,11 4 112,-14-2-320,-1 0-112,0 5-193,-4 7-191,19-10 816,-16 13-1009,-1 1-223,2 4-177,-3 1-95,18-19 1504,-21 20-1313,4 3-1312,17-23 2625</inkml:trace>
  <inkml:trace contextRef="#ctx0" brushRef="#br0" timeOffset="99499">4946 3317 3329,'0'0'0,"-2"-2"1281,2 0-497,0-3-192,0 4-64,0 1-528,-3-2 417,3 1-97,0 0 0,0 1-96,0 0-224,0 0 192,0 0-80,0 0-32,0 0 0,0 0-80,-3 0 80,3 0 64,0 0 16,0 2 81,0-2-241,0 0 240,0 3 80,0-3-16,0 0 16,0 0-320,0 0 320,0 0-48,0-1-48,0-1-63,0 2-49,0 0-112,0-1 80,0 1-48,0 0 0,0 0 16,0 0-48,0 0 16,0 0-32,0 3 32,0-3-16,0 3 0,1 0 64,-1-1-64,0 1 0,0-3 0,0 5 0,0-1 0,0 7 0,0-8 16,0 1-64,-2 7 48,-1-6-16,3 11 0,0-16 16,0 11 16,0 0 0,0 1-16,0-8 0,0-4 0,1 17 0,3-13-16,1 12 0,1-12 32,-6-4-16,11 12-16,-7-9 16,8 1 0,-8 0 16,-4-4-16,14 3 64,-8 0-48,7-3 32,-9 0 48,-4 0-96,14 0 96,-10-3 48,2 0-32,7-1 32,-13 4-144,3-4 96,2-2 16,1-7-16,0 9-16,-6 4-80,6-12 96,-1 7-16,-1-10 16,2 4-16,-6 11-80,4-11 64,0-2 0,1 2 16,-1-1 49,-4 12-129,1-13 160,-1 2 48,0-2-32,0 0-32,0 13-144,-2-14 176,-2-2-48,-1 1-32,-6 0 32,11 15-128,-3-15 128,-10 2 0,9 2-16,-12 5-32,16 6-80,-4-6 16,-12 2-16,12 3 32,-13 1-96,17 0 64,-11 4-32,-1 13-96,-1-3-208,2 0-336,11-14 672,-11 17-1233,6 1-688,-10-2-864,12 0-2737,3-16 5522,0 0 0</inkml:trace>
  <inkml:trace contextRef="#ctx0" brushRef="#br0" timeOffset="206587">14517 3411 2833,'0'0'0,"-2"-1"528,2 1-528,-3 0 352,3-2-80,-3 0 80,3-2-15,0 4-337,0-4 400,0-1 16,0 1-16,-2-1-48,2 5-352,0-4 304,0 0-63,-3 0-33,1 1-16,2 3-192,-3-3 224,3 0 0,-2 2 32,-1 0-16,3 1-240,0-2 224,-2 0 32,-1-2 1,3 1-1,0 3-256,-3-3 256,3-1 0,0-2 16,0 1-48,0 5-224,0-5 224,0-7-64,0 9-32,2-3-32,-2 6-96,4-13 32,-1 8-16,8-7-16,-6 1 16,-5 11-16,14-5 0,-2-5-16,-1 7 16,1-1-32,-12 4 32,12-2-16,0 0 16,0 1 16,1 1-16,-13 0 0,12 0 0,-1 3 16,1-1-80,-1 1-16,-11-3 80,12 4-48,-8 7-32,7-7 80,-7 10 16,-4-14-16,5 12-16,-1 2 16,0 1 0,0 0 32,-4-15-32,1 18 16,2 0 16,-2 0 0,-1 0-16,0-18-16,0 17 0,-4 1 0,-9 0 16,10 1 0,3-19-16,-16 18 112,3-1 0,0-2-47,-2 1 31,15-16-96,-14 16 32,0-1 0,-1-1-16,2-1 0,13-13-16,-11 4 0,0 10 16,8-10-16,-8 6 16,11-10-16,-2 3-32,2-1 48,0-2 0,0 0-16,0 0 16,2 0 16,2 0-32,1 0 16,-5 0-16,11 0 0,-8 0 0,2 0 16,7 0-16,-12 0 0,4 0 0,9 0 0,-9 3-16,9-1 16,-13-2 0,5 0 0,8 3 0,-1-3-64,0 3 32,-12-3 32,14 0 0,2 0-32,1 0 80,1-2-16,-18 2-32,19-4 64,1-7 16,0 0-240,1 0-577,-21 11 737,19-12-1488,-1 0-785,-16-17-145,13 15-1023,-15 14 3441,0 0 0</inkml:trace>
  <inkml:trace contextRef="#ctx0" brushRef="#br0" timeOffset="99010">4706 3580 5218,'0'0'0,"0"-4"1409,0 4-1409,2-6 784,2-7-112,-1 9-15,-2-7-33,-1 11-624,1-5 496,-1 0-160,0-7-112,0 8-80,0 4-144,0-11 128,2 6-16,-1-6 0,1 5 17,-2 6-129,1-14 128,1 1 32,-1 0-16,2-1-16,-3 14-128,4-17 64,0 0-48,-1 1 32,0 2-16,-3 14-32,3-13 64,0 2-16,-2 7 0,2-9-48,-3 13 0,1-4 16,1-2-16,0 0 32,-2 1-16,0 5-16,2-5-16,0 1 32,-1 1-16,0 0-16,-1 3 16,2-4 0,-1 1-16,2 0 16,0-1 0,-3 4 0,3-3 0,0 2-16,-2 0 0,0 1-16,-1 0 32,2 0 0,-2 0 32,1 0-64,-1 0 64,0 0-32,0 0 16,0 0 16,0 0 16,0 0-48,0 2-32,0 1 32,0-3-16,0 3 16,0-3 0,0 3 0,0-3 16,0 3-32,0-1 0,0-2 16,0 5-16,0 6-32,0-8 48,0 13-32,0-16 32,0 14-32,0 0 0,0 5-16,2 3 0,-2-22 48,1 24-32,4 6 16,-1-1 16,7 1-16,-11-30 16,4 30 32,2-2-32,6-1-16,-11-3 32,-1-24-16,4 23 0,0-1-16,1-3 16,-1 1-16,-4-20 16,4 19-32,1-3 80,-4-2-32,0-3 48,-1-11-64,2 4 64,-1 9 0,-1-10 48,0 0-32,0-3-80,0 3 144,0-3 0,0 3 32,0-3 32,0 0-208,0 0 224,0 0 17,0-2-17,0 1 64,0 1-288,0-4 240,0-1 0,0 1-48,0 0-160,0 4-32,0-12-96,0 8-288,0-2-465,2-8-527,-2 14 1376,3-6-2353,2-6-3970,-5 12 6323</inkml:trace>
  <inkml:trace contextRef="#ctx0" brushRef="#br0" timeOffset="98277">4396 3892 3393,'0'0'0,"0"-4"880,-3-2-159,-1-7 15,4 13-736,-5-4 800,2-8 1,3 10 47,-2-4-95,2 6-753,0-6 672,0 0-48,-3 2-96,3-2-31,0 6-497,0-4 400,0 3-112,0-1-96,0 1-96,0 1-96,0 0 64,0 0 32,0 0-64,0 0 48,0 0-80,0 0 64,0 0-48,0 0 0,0 0-16,0 0 64,0 0 16,0-1 48,0-3-48,0 4-80,1-5 80,1-6 1,-1 6-17,0-12 32,-1 17-96,3-14 96,2-2-16,-2-2 16,-1 0 0,-2 18-96,4-23 96,0 1 0,-2 2 0,1-1-16,-3 21-80,2-21 48,1-2 32,-1 1-80,1 1 48,-3 21-48,2-20 48,0 0-80,1 0 32,0 1 0,-3 19 0,4-22-16,1 2 32,-1 3-16,2 0-16,-6 17 16,12-16 0,-7 5 16,6-2-16,-7 9 0,-4 4 0,6-6-16,0-8-32,0 13-32,-2-4 80,-4 5 0,4-4 16,0 3-16,-1 1 48,-1 0-96,-2 0 48,1 0-16,0 4 32,-1 0-32,0 9 64,0-13-48,0 4 0,0 13-48,0-4-16,0 1 0,0-14 64,2 17 0,-1 2-64,1 2 64,-1 2-32,-1-23 32,2 23-48,-1-2-16,0-1 48,2 1 0,-3-21 16,1 20-32,3 2 64,0-2-64,-1-2 32,-3-18 0,2 19 0,3-2-80,-3 0 16,1 0-16,-3-17 80,3 15-64,0 0 96,-2-1-64,1 0 64,-2-14-32,1 14 16,1-2-64,-1-8 96,-1 10-32,0-14-16,2 3-16,-2 1 32,1 9-16,1-10 0,-2-3 0,0 4 16,0 1 16,0-1-16,0-1 0,0-3-16,0 3 0,1-3 48,-1 2 128,1-2-16,-1 0-160,2 0 160,-1 0 16,1 0-144,0-1 16,-2 1-48,3-3 64,1 0 16,1-1-128,-1-2-224,-4 6 272,12-11-848,-10 7-881,3-9-1169,0 7-3152,-5 6 6050,0 0 0</inkml:trace>
  <inkml:trace contextRef="#ctx0" brushRef="#br0" timeOffset="207532">15137 3356 2481,'0'0'0,"0"0"560,-2 0 32,-2 2 64,4-2-656,-11 4 625,9-1 63,-8-1-48,7-2-47,3 0-593,-10 3 576,6-3-112,-8 4-32,9-2-112,3-2-320,-12 4 273,9 0-97,-7 0-32,8 7-48,2-11-96,-4 3 64,-8 11 16,10-4-32,-2-6-16,4-4-32,-11 18 16,11-5 0,0 3 0,-2 0 16,2-16-32,0 17 0,-3-1 16,3-1 16,0 2-16,0-17-16,0 14 32,3 2-32,1-4 16,6-1 16,-10-11-32,5 4 48,8 6 48,-3-10 48,1 2 48,-11-2-192,11 0 240,3 0 16,0-1 1,2-4-33,-16 5-224,17-10 160,-2 7-32,1-1-48,-1-1 0,-15 5-80,16-5 80,-1 0-32,2 0 0,-2 1-48,-15 4 0,15-4 0,-3-1 32,-1 1 16,-1 0 0,-10 4-48,4-4 48,7 2-32,-7-1 0,0 0 48,-4 3-64,4-2 80,0-1 32,-3 1-32,0-2 32,-1 4-112,2-4 144,-2 0-48,0-1 0,0-7 16,0 12-112,-4-3 96,-7-9-31,8 7 15,-11-10-48,14 15-32,-11-11 0,1-2 32,-3 1-32,13 12 0,-13-14 32,13 14-32,-11-13 16,-2 0 16,3-1-32,-1 0 0,11 14 0,-10-10-32,-1 6-48,1 3-225,0 1-191,10 0 496,-10 0-752,-2 13-401,0-3-319,-2 7-401,14-17 1873,-15 18-2193,-2 2-1617,17-20 3810</inkml:trace>
  <inkml:trace contextRef="#ctx0" brushRef="#br0" timeOffset="191040">13218 4053 2945,'0'0'0,"0"0"0,0-3 912,0-1 33,0-6 31,0 6 1,0 4-977,0-11 928,2-2-48,-2 1-127,0-1-145,0 13-608,0-13 528,-3 2-80,-1-3-79,0 0-1,4 14-368,-11-16 288,8-2-64,-1 1-64,-6-2-48,10 19-112,-2-20 48,-9 1 0,9-1 16,-2-4-16,4 24-48,-10-25 80,7-4-64,-1-1 16,0-2-32,4 32 0,-10-32 0,7 0 48,0 0-48,-8 2 0,11 30 0,-2-29 0,-10 4 16,10 0-16,-9 2 16,11 23-16,-2-18 0,-1 3 0,0 2 0,3 9-48,0 4 48,0-4-80,2-1 0,-1 2-48,3 2 32,-4 1 96,10-1-96,-5 1 0,9 2 16,-3 2 48,-11-4 32,14 4-32,-1-1 32,2 0 48,2 0-32,-17-3-16,17 3 32,-1-3-32,0 0 32,0 2-32,-16-2 0,12 0 16,0 0 64,-2 0-32,-5 0 32,-5 0-80,13 3 48,-9-1-176,7 2 32,-7 0 0,-4-4 96,3 4-128,3 7 128,-3-7-96,1 9 0,-4-13 96,3 10-96,-2 1 0,-1 0 32,0 1-16,0-12 80,-4 13-64,0-2 32,-8 0 64,8 0-16,4-11-16,-13 11 32,3-7-128,5 7 64,-7-7-48,12-4 80,-4 4-48,-9 0 64,10 0-16,-7-4 16,10 0-16,0 0 32,-4 0-32,1 0 16,1-4-16,2 4 0,0-4 32,0-6-16,0 6-32,0-6 48,0 10-32,0-3 0,1-1 32,3 0-32,0-1 48,-4 5-48,4-4 48,0-1 16,1 1-16,0-1 16,-5 5-64,10-4 80,-6 0 32,6 0-16,-5 1-32,-5 3-64,12-5-32,-1 2-80,0 0 0,2 1 16,-13 2 96,13-2 16,-1 0 0,2 0 16,-3 2-64,-11 0 32,13 0-16,0 3 32,-3 8-16,1-9 48,-11-2-48,5 12 16,6-9-16,-6 13-16,0-5 0,-5-11 16,5 12 0,-1 1 0,-1 1 32,2 3-16,-5-17-16,0 15 16,0 0 16,0 0-16,-3-2 64,3-13-80,-14 14 48,2-1 48,0-3-16,-3 1 0,15-11-80,-17 3 64,-1 11 16,-1-11 16,-2 9 32,21-12-128,-18 2 304,0 1 17,0 0-65,4-1-80,14-2-176,-16 0 64,5 0-48,0 0 80,7 0-16,4 0-80,-12-2 80,9-4-32,-1-5-32,0 7 0,4 4-16,-2-13-16,2 9-64,1-6-320,4 6-577,-5 4 977,14-13-1969,-2 8-976,1-9-2610,-13 14 5555</inkml:trace>
  <inkml:trace contextRef="#ctx0" brushRef="#br0" timeOffset="100127">5021 3492 3809,'0'0'0,"-3"0"961,3 0-961,-3 0 928,0-1 17,-1-3-49,1 2-80,3 2-816,-3-2 689,-1 1-145,1 0-96,0-1-128,3 2-320,0 0 256,0 0-64,-3 0-63,3 0-49,0 0-80,-2 3 112,-2 0-64,2 1 32,-1 9 0,3-13-80,0 3 0,-3 8 0,0-8 16,3 1 0,0-4-16,0 14 16,-3-11 32,3 10-48,0-9-32,0-4 32,0 18-48,0-14 0,3 13 32,3-13-16,-6-4 32,13 16 0,-8-12-32,11 12 0,-4-12 32,-12-4 0,5 14 0,11-10 32,-10 9-32,8-10 0,-14-3 0,4 5-32,9-1 32,-9 0 0,9 0 0,-13-4 0,4 4 48,1-1-32,6-3 80,-8 0-16,-3 0-80,4 0 80,2 0 80,-2 0-32,1 0 64,-5 0-192,12 0 144,-9-3 16,1-1-32,2 0 32,-6 4-160,11-12 128,-6 8-48,0-10-32,6 8 16,-11 6-64,5-14 64,0 10 0,7-11 17,-9 10-1,-3 5-80,6-14 64,-1 2-16,0 6 0,-1-8 0,-4 14-48,4-5 48,0-7 16,0 8 16,-2 0-32,-2 4-48,3-12 80,-2 10 0,-1-3 16,0 1 0,0 4-96,0-6 128,0 2 0,0 1-32,-3 2-32,3 1-64,-3-5 64,-1 3-16,0-1 16,0-1 64,4 4-128,-4-4 48,-10 2 32,12-2 16,-3-2-64,5 6-32,-11-6 112,8-5-64,-10 8 32,9-2-16,4 5-64,-13-11 97,9 7 31,-10 0-80,10 0 16,4 4-64,-17-4 0,12 3-32,-12 1 32,6 0-32,11 0 32,-12 0 16,8 5-16,-12 7-16,5-8-80,11-4 96,-4 16-257,-11-11-143,11 12-144,-10-13-64,14-4 608,-3 14-673,-1-10-319,-1 7-721,-7-11-1232,12 0 2945,0 3-5315,0-3 5315</inkml:trace>
  <inkml:trace contextRef="#ctx0" brushRef="#br0" timeOffset="97129">6415 3569 1856,'0'0'0,"-3"-3"705,1-1-257,2 4-448,0-6 384,0 0 16,1 0 32,3 1 1,-4 5-433,5-6 400,1-5-64,5 8-128,-10-2-32,-1 5-176,4-5 160,1 1 32,-3-1 48,0 3 49,-2 2-289,0-2 288,0 1 0,0 1 16,0 0-48,0 0-256,-3 0 272,0 0-16,-1 0 32,0 0 17,4 0-305,-5 3 336,1-1-16,0 1 16,4-3-336,-4 0 320,4 0-320,-3 0 304,0 3-64,3-3-63,-3 0-17,3 0-160,0 0 144,0 0 80,-3 0 0,3 0-48,-3-1 16,3-1-64,0 1-64,0-2 48,0 3-112,-2-1 16,2-1 16,0 1 16,-3-1-32,3 2-16,0-1 0,-3 1 16,0 0-16,3 0 0,-3 0 16,0 0 16,0 0-64,-1 3 64,4-3-32,-4 4 16,1-1 0,-1 0 32,0 1-32,4-4-16,-5 3 32,1-1-32,-7-2 32,8 0 0,3 0-32,-3 0 16,-1 3 32,0-3 16,-1 0 32,-6 0 81,8-1 31,-1-1 0,-9 0-32,13 2-176,-3-3 176,-8 0-96,8 0-16,-10 2-64,13 1 0,-3-2 0,-8 1 64,6 0-64,-6-1 48,11 2-48,-4 0 32,-8 0-32,10 0 32,-11 0-16,13 0-16,-3 0 0,-8 0 16,8 0-16,-9 0 0,12 0 0,-2 0 16,-3 0-16,-8 0 0,10 3-16,3-3 16,-11 0 16,8 0-48,-8 3 16,8-3 16,3 0 0,-11 3-32,8-1 80,-9 1-32,8 0 0,4-3-16,-13 3 48,9 0-64,-10 1 16,10 1-32,4-5 32,-13 4 0,9 0 32,-11-1 0,11 0-32,4-3 0,-13 2 32,9 1-64,-8 0 16,10 0 64,2-3-48,-12 0-48,9 3 64,-8 0-32,8 0 0,3-3 16,-4 2 32,-7-2-48,7 3 16,-7 0 16,11-3-16,-3 5 0,-9-3 32,7 1-32,-9 2 0,14-5 0,-4 4-32,-13 0 32,12 0 0,-11 0 32,16-4-32,-12 5-32,8 6 64,-12-8 0,12 1-48,4-4 16,-16 12 0,12-10-16,-10 3-48,9-1 32,5-4 32,-12 4-32,9 1 16,-8-1-16,8 0 32,3-4 0,-5 4 48,1 1-64,-9-1 16,10 0-32,3-4 32,-11 4-32,8 8 32,-1-12-32,-8 11 32,12-11 0,-2 3 0,-2 8 0,-11-8 32,12 9-32,3-12 0,-12 4 0,9 7 0,-10-6-32,10 6 16,3-11 16,-11 4-16,8 8 48,-9-8-48,10 7 32,2-11-16,-5 3 0,-6 9-16,8-10 0,-1 10 16,4-12 0,-4 3 0,-1 8 0,-6-8 16,11 1-16,0-4 0,-4 11 16,-1-8-32,1 2 32,0 6-32,-8-8 0,12-3 16,0 11 16,-4-7-64,0 9 32,0-10 0,4-3 16,-12 11 0,12-8 0,-4 9-272,0-8 0,4-4 272,-5 13-272,3-10 15,-1 8 241,-2-8-16,5-3 32,-2 11-16,-2-8 16,2 10 0,2-13 0,-3 4 0,3-4 0,-3 13-64,-1-9 48,0 9 32,-1-8 128,5-5-144,-2 15 129,-3-3-33,2-1-16,1 0-80,2-11 0,-5 4 0,1 11 48,0-11-48,0 10 0,4-14 0,-5 4-32,1 11 0,-1-11 32,1 10-16,4-14 16,-4 4 16,0 12 0,0-11 32,-8 9-32,12-14-16,0 4 0,-4 7 0,0-7-16,-1 9-16,5-13 32,-4 3-16,-7 10 64,11-10-96,-5 10 64,5-13-16,-4 4 48,0 12-96,0-5 48,1-7 0,3-4 0,-3 14-16,-1-9 32,1 9-16,0-10 0,3-4 0,-3 13 48,1-9-64,-2 9 16,2-9 0,2-4 0,-3 13-32,0-8 16,0 9 16,0-10-16,3-4 16,-3 17-16,1-13 48,-1 12-16,3-12-32,0-4 16,-3 16 0,0-5-32,0-7-16,0 14 48,3-18 0,0 4 16,-3 9 32,1-9-48,-1 9 32,3-13-32,-3 4-16,0 10 32,0-10 32,3 8-64,0-12 16,-2 3 16,2 10-16,0-9-16,0 9 16,0-13 0,-3 4 0,3 12 0,0-12 32,0 11-32,0-15 0,0 5 32,0 10-16,0-10-32,0 9 32,0-14-16,0 4-16,0 12 16,0-12-32,-3 11 32,3-15 0,0 4 32,0 10-16,0-11-16,-3 10-16,3-13 16,0 4 0,0 7-32,0-7 64,0 9-16,0-13-16,0 5 0,0 9 16,0-10-32,0 12 16,0-16 0,0 4-16,0 12 16,0-5-32,0-7 64,0-4-32,0 19 0,0-6 0,1-2-32,-1 0 32,0-11 0,2 5 0,-2 10 0,1-10 32,1 9-64,-2-14 32,0 3-16,1 1 16,1 9 16,-1-10 16,-1-3-32,0 4 32,1 7-48,1-11 16,-1 5 0,-1-5 0,0 11 0,2-11 0,-1 4-16,0 0 16,-1-4 0,2 12 0,-1-10 0,1 3 0,0 6 0,-2-11 0,3 3 0,-1 1 0,1 9 0,-1-10 0,-2-3 0,2 4-32,-1 1 64,2-1-64,-1 7 64,-2-11-32,1 3 0,0 2-32,1-1 32,-1 0 32,-1-4-32,2 11-32,-1-8 32,-1 2 32,1 6-64,-1-11 32,2 3 0,-1-1 0,1 10-16,-1-12 16,-1 0 0,2 4 0,-1 8 0,0-10 0,1 3 0,-2-5 0,2 4-16,0 7 16,0-8 0,-1 2 0,-1-5 0,1 11 16,1-8-32,-1 1 32,-1 0-16,0-4 0,2 4 0,-2 8 16,0-9 16,0 1-16,0-4-16,0 13 0,0-10-16,1 8 16,-1-8 16,0-3-16,2 4-16,-2 0 32,1 8-16,-1-12-16,0 0 16,1 4 32,-1-1-16,0 0 16,0 0 0,0-3-32,0 2-16,0 3 16,2-1 16,-2 0-32,0-4 16,1 5-16,1 7 16,-1-8-48,0 15 48,-1-19 0,4 17-32,0 2 0,0 1 16,0-2 16,-4-18 0,4 17 16,1-5-16,-2-8 32,1 8-16,-4-12-16,3 0 16,1 0 112,0 0 32,1-1 48,-5 1-208,5-14 272,6 0 48,-8-5-80,3 1-528,-6 18 288,12-19-2001,-11-2-6002,-1 21 8003</inkml:trace>
  <inkml:trace contextRef="#ctx0" brushRef="#br0" timeOffset="191300">13820 3553 6354,'0'0'0,"0"0"0,0-2 2017,3 1-1040,1 1-257,6 0-112,-10 0-608,4 3 401,2-1-113,5 1-112,-6 0-64,-5-3-112,14 2 96,-2-2-16,2 0-32,2 0 0,-16 0-48,14 0 48,0 0 16,0 0-32,-1 0 32,-2 0 0,-11 0-64,11 0 48,-1 0 16,-5 0-80,7 0-224,-12 0 240,3 0-688,-1 3-641,-1-3-640,1 2-368,-2-2 2337,2 3-3105,-2-3 752,0 0 2353</inkml:trace>
  <inkml:trace contextRef="#ctx0" brushRef="#br0" timeOffset="191558">13861 3767 7011,'0'0'0,"0"0"2113,0 0-881,0 0-1232,3 0 1025,8 2-17,-7 1-255,10-3-161,-14 0-592,10 3 448,2-1-160,2-2-32,0 0-80,-14 0-176,14 0 128,3 0-16,1 0-48,-18 0-64,18 0 113,-18 0-113,21 0 80,-3 0-48,0-1-385,-18 1 353,18-1-1136,-18 1 1136,15-2-2369,1 1-1089,-5-2-2400,-11 3 5858</inkml:trace>
  <inkml:trace contextRef="#ctx0" brushRef="#br0" timeOffset="183051">9326 3719 4994,'0'0'0,"0"-5"800,2-7-160,1 7 97,-3 5-737,2-10 816,-1 9 81,1-3-97,-1 2-208,-1 2-592,0-1 416,0 1-111,0 0-81,0 3-80,0-3-144,1 4 192,-1 6-64,1-8 32,1 10-16,-2-12-144,2 4 176,2 9 48,0-9-16,1 9-16,-5-13-192,5 3 176,6 12-31,-8-11-33,3 6 32,-6-10-144,10 2 176,-6 1-16,8 0 48,-9-1-48,-3-2-160,13 0 208,-9 0 48,9 0-16,-8-2 0,-5 2-240,12-4 224,-8-1-63,7-6-1,-7 7-32,-4 4-128,5-5 160,0-6-64,6 7 16,-9-8-80,-2 12-32,4-5 80,1-8-48,-1 3 64,0 6-32,-4 4-64,3-13 96,-2 8 0,0-7-32,-1 8 32,0 4-96,0-13 64,-4 8 0,0-6 32,-6 0-48,10 11-48,-4-5 96,-7-8-48,7 8-32,-11 0 0,15 5-16,-10-10-32,-1 8 48,-2 1-32,-3 0-16,16 1 32,-16 0-16,-2 0-32,-2 4-32,0 0 16,20-4 64,-20 11-128,2-7-224,1 0-448,4 9-1169,13-13 1969,-10 3-3730,6 8-3217,4-11 6947</inkml:trace>
  <inkml:trace contextRef="#ctx0" brushRef="#br0" timeOffset="181789">8555 3715 2801,'0'0'0,"0"-4"848,0 1-208,0-8 49,0 11-689,0-3 704,0 1 96,0-2-31,0 0-113,0 4-656,0-4 528,0 2-175,0-1-49,0-1-64,0 4-240,0-4 208,2 2-16,-1 1-32,-1-1 0,0 2-160,2-1 112,-2 1-16,1 0 16,-1 0-64,0 0-48,0 0 64,0 0 0,0 0 0,0 3 16,0-3-80,0 2 80,0 1-32,0-1 32,0 2-31,0-4-49,-3 4 80,0 10-48,0-10 32,-1 14-16,4-18-48,-10 13 80,7 4 32,-7 1-48,7 1-16,3-19-48,-10 22 32,7 1 0,-1 2-16,0-2 0,4-23-16,-4 23 32,1-2 16,0-3-16,1-2 32,2-16-64,0 12 48,0-1 16,0-9 16,1 8 16,-1-10-96,2 3 96,1 1-16,1 0-32,-2 0 16,-2-4-64,2 2 80,0 1-16,-1-1 16,2-2-32,-3 0-48,2 3 32,0-3-16,1 2 16,-1-2 0,-2 0-32,4 0 16,0 0 48,0 0-32,1 0 16,-5 0-48,12 0 32,-9 0-32,12 0 16,-4 0-32,-11 0 16,13 0 16,1 0 16,1 3-32,0-3 32,-15 0-32,15 3 16,2-3-16,-2 2 64,1-2-15,-16 0-49,16 0 32,-2 0 32,0 0-16,0 0-16,-14 0-32,10 0 48,1-1-16,-7 0 16,1-2-48,-5 3 0,5-1 64,-1-1-32,0 1 16,0 0 16,-4 1-64,4-1 16,-2-2 48,-1 2-48,3-3 32,-4 4-48,2-3 32,1-1 32,0 1 16,0-1 16,-3 4-96,1-4 32,0 1 64,0 1 0,-1-1-16,0 3-80,0-2 128,0 0-128,0 2-128,0 0-384,0 0 512,-2 0-1169,-1 0-736,-1 0-560,1 0-64,3 0 2529,-11 3-4370,11-3 4370</inkml:trace>
  <inkml:trace contextRef="#ctx0" brushRef="#br0" timeOffset="182110">8735 3755 5218,'0'0'0,"0"0"0,1-2 1072,0-2-175,3 0-49,0 1-15,-4 3-833,4-1 704,0 1-80,0 0-160,1 0-159,-5 0-305,10 4 256,-6 6-80,1-7-16,0 1-32,-5-4-128,4 13 160,0-11-48,0 11 0,-1-1 32,-3-12-144,1 10 160,0 3-32,-1-2 48,0 2-16,0-13-160,0 16 144,-4 0 97,0 4 15,-7-1 32,11-19-288,-3 22 288,0 1-80,-9 0 0,9 2-80,3-25-128,-4 22 112,1-2-32,-8 1-16,8 0 16,3-21-80,-3 18 32,-1 0 32,1-1-16,1-2 0,2-15-48,-3 14 16,3-2-16,-3-2 48,3-6 16,0-4-64,0 4 81,0 7-17,0-11 16,0 3-48,0-3-32,0 3 48,0-3 16,2 0-32,0-2-176,-2 2 144,6-4-449,-1-6-607,6-1-657,-7-4-656,-4 15 2369,4-15-2849,6-3-2306,-10 18 5155</inkml:trace>
  <inkml:trace contextRef="#ctx0" brushRef="#br0" timeOffset="182617">8891 3881 5154,'0'0'0,"1"-3"976,0-2-79,0-5-81,-1 10-816,3-4 768,1-6-143,0 6-145,0-9-112,-4 13-368,10-10 304,-6 0-16,8 5-48,-7-8-15,-5 13-225,11-4 160,-7-8 0,6 9-64,-5-1 0,-5 4-96,3-4 80,3 0-16,-3 0 64,2 3 0,-5 1-128,5-1 112,0-1-16,-1 2 16,1 0-80,-5 0-32,5 0 48,5 0-32,-6 0 16,6 0-16,-5 0 32,8 0-16,-8 0-32,8-1 32,-13 1-32,5 0 16,7 0-16,-8 0 32,1 3 0,0 7-32,-1-6 32,-3 10 32,-1 0 32,0-14-96,0 14 64,-2 3 16,-2 1 1,-9 2-33,13-20-48,-10 22 80,-2 2 16,-1 0-80,-1 1 48,14-25-64,-15 25 48,0-1-32,1-1 32,1-3-32,13-20-16,-11 19 64,7-3-64,-10 0 16,11-4-32,3-12 16,-2 10-32,2-8 64,0 2-32,0 0 0,0-4 0,0 3 16,3-1 48,1-2 0,6 0 96,-10 0-160,6 0 128,8 0 16,-4-2 32,2-2-48,-1-7 0,-11 11-128,13-5 64,1-8 16,1 8-16,-2-8-48,-13 13-16,14-5 80,-3-6-80,0 7 32,-8 0 32,-3 4-64,11-4 96,-9 4-32,2 0-64,0 0-224,-4 0 224,3 2-512,-1 2-576,1 10-641,-2-3-592,-1-11 2321,0 10-2705,0 2-2194,0-12 4899</inkml:trace>
  <inkml:trace contextRef="#ctx0" brushRef="#br0" timeOffset="152694">6433 5399 2513,'0'0'0,"0"0"0,-2-1 960,-1-1-336,3 2-31,-2 0-1,2 0-592,0 0 528,0 0-48,0 4-15,0 0-81,0-4-384,0 13 336,1-10-16,2 9 0,0-9 0,-3-3-320,12 10 288,-8-7 17,1 7-33,7-7-64,-12-3-208,4 3 240,0 2-16,1-2 0,0 1-16,-5-4-208,4 4 176,0-1 32,-2-1 1,-1-2 31,-1 0-240,2 0 272,-1 0 0,0 0 16,1-1-48,-2 1-240,0-3 176,0 1 16,0-2-32,-3 0-16,3 4-144,-3-5 161,0 0-81,-1 0 32,0-1-16,4 6-96,-12-5 48,10 0-16,-2-5 32,0 6-48,4 4-16,-4-4 32,-6 0-16,7-1-16,1 1-16,2 4 16,-3-4-32,3 2 32,-2 0 0,2 1 32,0 1-32,0-1 0,0 1-32,0 0 0,0 0 16,0 0 16,0 4-32,0-1-32,0 9 96,1-10-80,-1-2 48,1 12-16,0-9 32,2 9-48,1-10 64,-4-2-32,4 10 0,-1-7 0,1 1 48,-1 0-48,-3-4 0,4 4-48,0-1 48,-2 0-32,1-3 0,-3 0 32,2 3 0,0-3 0,-1 0-32,0 0 48,-1 0-16,2 0-48,-1-2 16,0 1 32,-1-3-16,0 4 16,0-2-32,0-2 64,-2 1-80,2 0 32,0 3 16,-3-3 16,0 1-48,3 0 64,-2-1-64,2 3 32,0-1-32,-3 0 32,3-2 0,0 2-16,0 1 16,0-1-16,0-1-49,0 2-15,0 0 16,0 0 64,0 0-80,0 0 16,0 0 96,0 0-80,0 0 48,2 0-32,-2 3 0,1-3 0,0 0 64,-1 0-32,1 0 0,1-1 32,0-2-16,1-1-32,-3 4 16,2-4 0,1 0-32,-2-1 96,-1 5-64,2-5 48,-2 5-48,0-10 32,0 7 32,0-1-48,-3 0 0,3 4-16,0-3 48,-3 1-32,1 1-16,-1 1 0,3 0 0,-4 0-16,1 0 16,0 3 16,-1-1-16,4-2 0,-4 4 0,2 0-16,-1 0 16,0 6 0,3-10 0,-2 3 0,2 0 16,0 1-48,0 6-16,0-10 48,0 0-32,0 3 0,0 0 16,1-1 32,-1-2-16,1 0-16,1 3 80,-1 0-64,0-3 16,-1 0-16,2 0 48,-1 0-48,0 0-32,-1 0 16,0 0 16,2 0 16,-2 0 32,0 0-48,1 0 0,0 0 0,0 0 32,1-2-32,-2 2 0,1-4 32,0 2-32,1-2 16,-1 0 49,-1 4-65,2-5 16,0 1 0,-1-1 16,2-1-32,-3 6 0,1-5 16,0 0 16,0 1-48,1 1-16,-2 3 32,1-2-64,-1 2 96,0 0 0,0 0-32,0 0 48,0 3-96,-3 1 16,1 0 32,2-4 0,-3 10 0,1-7 32,-1-1-32,1 2 32,2-4-32,-3 4 0,0-2 0,3 1 0,-2-1-32,2-2 32,0 3 0,0-3 32,0 3-16,0-3-32,0 0 16,0 0-64,0 0 48,0 0 32,0 0-16,0-1-16,0-1 16,1 1 16,0-1-16,-1 2 0,2-1 32,-1 0-16,0 1-32,1-1 16,-2 1 0,1-2-32,1 0 0,0-1 32,0-1 16,-2 4-16,3-2 16,-1-1 32,0 0-32,2 0-16,-4 3 0,2-4-16,2-6-32,0 7 32,0-7 16,-4 10 0,4-4 0,1-9 16,5 3-16,-6-2-16,-4 12 16,13-11-16,-9-2 32,9 2-16,-8 0 48,-5 11-48,13-12 16,-8 2-32,8-3 16,-8 1-64,-5 12 64,14-13 0,-9-1 0,11 1-33,-5-1 66,-11 14-33,11-15 0,0-2 32,2 0-177,1-1 290,-14 18-145,16-19 160,-1-2-16,3 0 128,0-2-272,-18 23 0,20-26 0,-1-3-16,2-1 16,0 1 0,-21 29 0,24-30 16,0-1 0,1 1 32,-2 1-48,-23 29 0,25-27-16,-3 0 16,0 1 0,-1 2 0,-21 24 0,22-22 16,-1 1 32,-2 0-48,-1 4 32,-18 17-32,15-17 32,1 3-64,-3 0 80,1 3-48,-14 11 0,13-13 0,1 0 16,-1 0-16,1 0 16,-14 13-16,13-13-16,0 0 16,0 0 0,1 2-16,-14 11 16,13-12 0,1 1 16,-1-2-16,1 0-16,-14 13 16,14-13 16,1-1-32,-1 1 0,0 0-16,-14 13 32,14-12-32,0 1 32,1 1 0,-3 4 16,-12 6-16,13-13 0,-1 10 0,-2-3 48,-6 3-80,-4 3 32,4-2 48,-2 2-32,1 0-80,-2 3 64,-1-3 0,2 11-64,-1-7 32,-1 9 32,1-1 16,-1-12-16,0 10 0,0 2 0,0-1 0,1 1-16,-1-12 16,2 13 0,-1-9 0,3 8 0,0-9-32,-4-3 32,4 3 0,6-1 32,-8 1 0,9-1 64,-11-2-96,5 0 32,8 0-16,-3-1 16,2-3-16,-12 4-16,12-5 64,2-8-16,0 8-16,0-11 0,-14 16-32,17-10 16,-2-1 0,2 0 16,1 0-16,-18 11-16,17-13 64,1 0-48,1-2 0,2-1 16,-21 16-32,22-18 0,1-3 32,4-2 16,3-4-32,-30 27-16,30-28 48,1-1-64,-2 0 48,-4 4-32,-25 25 0,23-24 48,-3 3 0,-4 7-48,-5 1 16,-11 13-16,6-4 16,-1 0 16,-2 0-16,1 2-16,-4 2 0,2-2 16,-2 2-32,0 3 32,0-3-16,0 3-32,0 0 64,0 0 0,0 0-64,0-3 32,0 2 32,0 1-64,0-1-48,0-2 80,0 3-304,0-1-736,1-2-1201,-1 0-1137,0 0 3378,0-1-5699,0 1 5699</inkml:trace>
  <inkml:trace contextRef="#ctx0" brushRef="#br0" timeOffset="-187250.73">14049 4570 2289,'0'0'0,"0"3"240,0-3-240,1 4 288,-1-4-288,1 3 400,1 7 48,-2-7-48,0-3-400,-3 9 369,-1-4-1,1 7-16,-8-9 32,11-3-384,-3 15 352,-8-1 16,7-1 17,-7 5 31,11-18-416,-4 21 448,-9 6 0,2 7-64,-1 5-64,12-39-320,-12 44 241,-2 3-49,1 5 0,-1 4 16,14-56-208,-16 57 208,-3 3-16,-1 1 0,1 0-32,19-61-160,-20 58 128,1-1 0,-1-2-64,2-4 16,18-51-80,-20 48 96,3-2-32,-1-5 32,1-5 1,17-36-97,-17 33 64,3-6 16,3-3 0,7-4-16,4-20-64,-3 14 80,0 0-64,3-10 48,0 7-336,0-11 272,3 3-1361,1-3-1344,1 0-2610,-5 0 5315</inkml:trace>
  <inkml:trace contextRef="#ctx0" brushRef="#br0" timeOffset="16871">11348 4697 4978,'0'0'0,"-3"-3"1168,0-1-511,1-1-113,-1 0 16,3 5-560,0-2 592,0 0-31,0 2-65,0 0-144,0 0-352,0 0 240,1 4-112,5 8-64,8-8 0,-14-4-64,15 16 16,0-4 16,4 3 160,0 2 32,-19-17-224,20 16 289,1 3 15,1 1-128,1 1-64,-23-21-112,23 23 32,-2-1-32,5-2 16,1 1-16,-27-21 0,27 21 32,1-1-16,-4-1 16,1-2-16,-25-17-16,22 14 32,-2 0 0,-3-1 0,-3 1 32,-14-14-64,15 12 64,-4-8-32,0 12 64,-6-12 144,-5-4-240,5 13 272,0-11 48,-1 1 33,-3 2-97,-1-5-256,2 2 240,-2 1 64,0-3-224,-3 3 0,3-3-80,-3 0 80,-1 3-96,-9-3 96,10 0-176,3 0 96,-11 0-400,8-2-288,-1 0-209,-7-4-271,11 6 1168,0-14-1425,-4 2-416,2-2-464,-1-2-2097,3 16 4402,0 0 0</inkml:trace>
  <inkml:trace contextRef="#ctx0" brushRef="#br0" timeOffset="17276">11790 4704 4770,'0'0'0,"0"-1"1905,0 1-1905,0-2 1216,-5 2-223,1 0-177,-8 0-80,12 0-736,-4 5 609,-13 9-161,2-10-96,-3 18-144,18-22-208,-21 20 160,-2 1 0,-4 5 32,-1 4 0,28-30-192,-30 31 208,-2 4-31,3 0-49,2-4-32,27-31-96,-26 30 128,3-5-32,3-5 80,6-1-16,14-19-160,-11 13 48,8 0-592,-2-9-2642,-7 0-3953,12-4 7139</inkml:trace>
  <inkml:trace contextRef="#ctx0" brushRef="#br0" timeOffset="16440">2052 5086 4386,'0'0'0,"0"-3"928,0-1-400,0-8-64,0 12-464,0-2 529,0-3-1,1 1-128,0 0-128,-1 4-272,2-5 160,1 4-64,-2 0-48,2-1 0,-3 2-48,3-1 0,1-1 32,1 2-32,-1 0 32,-4 0-32,4-1 64,2 0-16,0-1 80,-1 0 33,-5 2-161,6-1 176,0 0 48,0-1-16,-1 1-64,-5 1-144,4-1 192,1 1-32,-1-2 16,0 2 32,-4 0-208,4 0 176,1 0-48,0 0-16,1 0 0,-6 0-112,6 0 48,5 0 33,-7 3-33,9-3-16,-13 0-32,11 0-16,2 0 16,2 0 0,1 0 0,-16 0 0,19 0 48,1 0-48,0 0 0,0 0 16,-20 0-16,21 0 0,0 0 16,2-1 0,2-1-16,-25 2 0,23-3 16,2 0-16,-1 1 48,2-1-48,-26 3 0,27-2 0,-3-1-48,0 2 48,2-1 0,-26 2 0,26 0 16,1 0-16,-2-1 48,2 1-16,-27 0-32,29-1-112,-1-1 16,2 1 32,0 0 0,-30 1 64,30-4 128,1 3-16,-1-2-16,1 1-32,-31 2-64,29-3 48,2 0 0,-1-1 0,3 1-16,-33 3-32,34-4 48,-1-1-32,0 4-16,-1-2 16,-32 3-16,31-3 16,-1 0 16,-2 0-32,1-1 32,-29 4-32,30-3 0,0 0 0,0-1 16,-2 1 0,-28 3-16,29-3 96,-1 2-16,2 0 16,-2-1 0,-28 2-96,29-1 64,-2-1 0,0 1-16,0 1-32,-27 0-16,29-2 48,-1 1 32,2 0-64,1-1-16,-31 2 0,32-1 0,-2-2 16,1 1 16,2 2 0,-33 0-32,31-1 16,0 1 32,2 0-48,1-1 0,-34 1 0,33 0 0,-1 0 0,0 0-32,-4 2 16,-28-2 16,29 3 0,-2 2-16,0-1 32,0 0-32,-27-4 16,28 4 0,1 8 0,-2-12 0,1 4 0,-28-4 0,27 4-32,0-1 48,2 0 0,-1 0-16,-28-3 0,27 0 64,2 0-32,-1 0 48,1 0-16,-29 0-64,29 0-16,1 0 32,0-2-16,0 1 32,-30 1-32,33-3 48,-2-1-16,2 1 16,1-1-32,-34 4-16,33-2 16,2 1-16,1-2 32,1 2-32,-37 1 0,36-3 0,-2 1 16,0 1-16,-1 0-16,-33 1 16,34 0 0,1-2 0,2 1-32,0-1 16,-37 2 16,39-1 16,-1-1-16,1 0-128,-2 0 256,-37 2-128,38-1 128,-1-1 17,0 1 159,0-1-288,-37 2-16,37-1 32,-1-2-16,1 0-16,0-1 16,-37 4-16,35-3-16,3-1 16,0 3 16,-1-1-16,-37 2 0,35-1 0,0 1 0,-3-2 16,0 1-32,-32 1 16,29 0 0,3 0-16,-1 0 16,0 0 0,-31 0 0,32 0 16,-1-2-16,2 1-16,-2 0 32,-31 1-16,33-2 0,-2-1-16,1-1 96,0 0-32,-32 4-48,31-4 96,2 0-16,0 0-96,0 0 16,-33 4 0,31-4 0,2 0 0,-2-1 16,0 1 32,-31 4-48,30-4 16,0-1-32,2 3 32,0-1-16,-32 3 0,32-3 0,-3 0 48,1 2-48,-3-2 32,-27 3-32,27-1 32,-1-1-32,0 2 16,-1 0-16,-25 0 0,25 0 16,0 0 32,-1 0-32,2 0 16,-26 0-32,24 3 0,0-3-32,2 3 32,1-3 0,-27 0 0,26 3 32,-1-3-64,1 0 32,-1 0-16,-25 0 16,27 0-16,2 2 48,-2-2-32,0 0 0,-27 0 0,28 0 32,1 0-32,-2 0 0,1 0 16,-28 0-16,29 0 16,-2 0-16,2 0 32,0 0 0,-29 0-32,30 0-16,0 0 16,0 0 0,-2 0-16,-28 0 16,27 3 0,-1 0 0,-1-3 0,1 3 0,-26-3 0,26 0 16,-1 0 0,3 0-16,-2 0 0,-26 0 0,27 0-16,2 0 16,-1 0-16,1 0 16,-29 0 0,28 0 0,1 0-32,-1 0 32,-1 0-16,-27 0 16,29-2-16,1 1 32,-1 0 0,0-1 16,-29 2-32,31 0-32,-1-1 64,2-1-32,-3 1 16,-29 1-16,32-3 32,-1 2-32,0-2 32,2 2-32,-33 1 0,31-2 0,2-1 16,-1 2-32,-1-4 16,-31 5 0,28-1 0,1 0 16,-2-1 32,0 1-80,-27 1 32,25-2 32,2 1-32,1-1-32,0 1 32,1 0 32,-29 1-32,28-2 32,-1 1 0,1-1-32,1 1 0,-29 1 0,30-3-64,-2 2 80,2-1-16,0 1 16,-30 1-16,28-2 48,1 1-32,-2 0 16,0-1-16,-27 2-16,27-2 16,-1 2-16,-2 0 0,2 0 0,-26 0 0,24 0-16,0 0 32,2 0-16,-2 0 48,-24 0-48,25 0 0,1 0-16,0 0 32,-2 0-64,-24 0 48,22 0 32,0 0-16,-1 0-32,0 0 48,-21 0-32,20-2 0,1 0 0,-2 1 32,1-2-64,-20 3 32,20-3 32,0 0-16,1 1-16,-2-3 16,-19 5-16,20-2 0,-2-1 48,-1-2-48,-17 5 0,19-1 0,-19 1 0,18-1 0,0-1-64,-2 2 16,3 0 32,-19 0 16,17 4 0,0-1-16,0 0 32,2 0-32,-19-3 16,18 4-48,2-1 32,0 0-32,0 0 32,-20-3 16,20 3-32,0-3 32,-2 0-16,2 2 16,-20-2 0,22 0 16,-2 0 16,0 0-32,-1-1 0,-19 1 0,19-1 0,1-4 32,0 2 0,0-1-16,-20 4-16,19-4 48,3 0-48,-1-2 32,1 0 0,-22 6-32,20-11 0,0 10 16,0-4-16,-2 1 16,-18 4-16,15-3 32,3 2-32,-4-1 0,0 1-32,-14 1 32,13 0-32,1 3 48,-1 1-32,0 0 80,-13-4-64,13 14 64,-1-9 16,1 13 96,1-5-304,-14-13 128,16 11-576,0 4-1233,-29-28-2529,24 17-1729,-11-4 6067</inkml:trace>
  <inkml:trace contextRef="#ctx0" brushRef="#br1" timeOffset="127611">6469 4777 3201,'0'0'0,"0"0"0,0-1 832,2-1 49,2 0-33,0 0-64,-4 2-784,5-3 705,-1 2-81,0-1-64,1 1 17,-5 1-577,4-2 576,1-1 0,1-1 16,0 0-79,-6 4-513,6-4 384,-1 1-112,0 1-144,-1 2-48,-4 0-80,1 0 80,1 3-240,-1 2-848,-1-1-1810,0-4 2818,0 14-5810,0-14 5810</inkml:trace>
  <inkml:trace contextRef="#ctx0" brushRef="#br1" timeOffset="127207">6045 4800 3489,'0'0'0,"2"-3"913,-1-1 79,-1 4-992,4-5 976,1 1-95,-1 1-161,0 0-272,-4 3-448,5-1 288,-3 0-111,1 1-81,-2 0 0,-1 0-96,4 0 80,-3 2 48,2 1-32,-2 0 0,-1-3-96,3 3 80,0 0 0,0-3 0,0 3 0,-3-3-80,4 0 112,0 0 16,0 0 0,1 0-16,-5 0-112,4 0 80,2-2-16,-2 2-32,0 0 16,-4 0-48,4 0 32,1 0 0,-1 0 32,0 0-32,-4 0-32,3 0 96,1 0-48,0 0 16,1 0-32,-5 0-32,4 0-80,2 0-192,-2 0-304,2 0-624,-6 0 1200,6 0-1937,-1 0-2946,-5 0 4883</inkml:trace>
  <inkml:trace contextRef="#ctx0" brushRef="#br1" timeOffset="125809">4020 4855 2993,'0'0'0,"0"-1"432,0-2 16,0-1 65,-3 1-1,3 3-512,0 0 528,-2 0-32,2 0-16,0 0-63,0 0-417,0 0 304,0-1-64,2-1-64,2-1-16,-4 3-160,6-4 192,6 0 64,-8-8 64,1 10 81,-5 2-401,12-6 400,-8 0-48,2 2-64,-1-1-80,-5 5-208,5-4 144,-1 0-16,-1 3-64,-1-1 0,-2 2-64,1 0 16,0 0 16,1 0 32,-1 3-64,-1-3 0,2 4 16,2 0 0,0 8-32,0-9 32,-4-3-16,5 3 16,0 1-16,7 0 16,-8-1-16,-4-3 0,6 3 16,5 0 16,-7-3-16,8 0 32,-12 0-48,4 0 32,8 0 16,-8-2 1,1 1-17,-5 1-32,12-2 32,-10-2 16,4 0-16,6 0 16,-12 4-48,2-5 48,3 2 16,-1 1-48,0-1 16,-4 3-32,5-2 16,-3 1 16,1-1-16,-1 2 0,-2 0-16,3-1 16,-2 1 0,2 0 32,-2 0-64,-1 0 16,3 0 32,0 0-32,-1 3 16,0-3 16,-2 0-32,4 3-32,0-3 0,1 3-144,1-3-96,-6 0 272,11 0-465,-8 0-239,1 0-288,8 0-417,-12 0 1409,2 0-1761,3 0-2369,-5 0 4130</inkml:trace>
  <inkml:trace contextRef="#ctx0" brushRef="#br1" timeOffset="126203">4572 4828 2193,'0'0'0,"0"0"0,0-3 944,2 1-336,-1-3 81,2 3 47,-3 2-736,3-3 752,0 1-47,-2 1-97,0 1-128,-1 0-480,3 0 432,-1 0-48,-1 0-15,1 0-65,-2 0-304,1 3 256,2-3-48,0 3-48,1-3 32,-4 0-192,3 2 176,0-2 16,0 3 0,1-3 32,-4 0-224,4 0 225,1 0-17,-1 0-64,0-1 16,-4 1-160,4-2 112,2 1-32,-2 0-32,2-1 0,-6 2-48,5 0 16,1 0 0,0 0 16,0 0 0,-6 0-32,5 3 16,1 0 16,0 1 16,-2 0 0,-4-4-48,4 4 64,1 1-32,-1-1 16,0 0-16,-4-4-32,4 12 48,1-10-32,0 1-16,7 1-80,-12-4 80,4 4-288,8-2-352,-7-2-465,9 0-800,-14 0 1905,2-6-2401,9-5-2049,-11 11 4450</inkml:trace>
  <inkml:trace contextRef="#ctx0" brushRef="#br1" timeOffset="126785">5485 4851 3617,'0'0'0,"0"0"0,0-1 817,0-2-81,1 0-16,0 0-64,-1 3-656,0-1 609,0 1-129,0-2-96,0 2-272,0 0-112,0 0 256,0 0-32,0 0-31,2 0 239,-2 0-432,1 0 144,0 0 80,3-1-16,0-2 16,-4 3-224,4-2 208,2 1-48,5-2-16,-7 2-16,-4 1-128,6-3 80,6 2-16,-8-1-16,0 2-16,-4 0-32,4 0 33,2 0 31,-2 3-16,1 0-16,-5-3-32,4 0 64,0 3-32,0-3-16,0 2 32,-4-2-48,6 0 16,-2 0 16,2 0 16,0 0-32,-6 0-16,11 0 48,-7 0-16,8 0-32,-8 0-64,-4 0 64,13 0-192,-9 0-193,11-1-255,-10 0-576,-5 1 1216,12 0-1937,-8 0-3010,-4 0 4947</inkml:trace>
  <inkml:trace contextRef="#ctx0" brushRef="#br0" timeOffset="105074">6151 6096 1728,'0'0'0,"-3"0"529,-9 0-273,12 0-256,-3 0 192,-8 0-32,11 0-32,-3 0-48,3 0-80,-2-1 64,-1 0-32,0-1 0,0-1-16,3 3-16,-3-1 32,0-1 48,0 1 16,-1 0 64,4 1-160,-3 0 224,-1-2 32,0 2 65,0 0-1,4 0-320,-5 0 304,1 0-64,-7 0-64,8 0-64,3 0-112,-3 0 64,-1 3-32,-1 0 16,-6-3-16,11 0-32,-4 0 48,-1 0-48,3 0 32,-1 0-32,3 0 0,-3 0-16,0 0-96,0 0-64,0 0-96,3 0 272,-4 0-304,1 0 16,0 0 48,-1 0 95,4 0 145,-4 0-112,1 0 64,0 0 48,0 0 0,3 0 0,-3 0 32,1 0 64,-1 0 81,3-2 95,0 2-272,-3 0 336,0-1 64,3 0 80,-3-1 16,3 2-496,0-1 577,-3-2 47,3 1-48,-2 1-96,2 1-480,0-3 401,-3 2-113,3-1-96,-3 1-16,3 1-176,0-1 144,-3-1 0,3 0 32,0 1-64,0 1-112,0-1 96,-3 1-32,3 0-32,0 0 16,0 0-48,0 0 32,0 2 0,0-2 32,0 4-32,0-4-32,0 2 48,0 1-16,0 0 32,2 0-32,-2-3-32,1 3 80,0 1 17,1-1-1,-1-1-16,-1-2-80,2 4 112,-1-4 16,1 2-64,-1-2 80,-1 0-144,3 3 64,-2-3 0,2 3-32,0-3 16,-3 0-48,3 3 32,0 0 16,-1-1-48,3 1 0,-5-3 0,4 4-48,0 1 16,2-1 16,5 1 16,-11-5 0,5 4 0,6 0 32,-7 7-16,11-11-32,-15 0 16,5 5 0,8-1-32,-7 0 32,9-1-32,-15-3 32,6 3 0,9-3 32,-9 3-64,10-3 16,-16 0 16,11 0 0,-5 0-16,8 0 32,-8 0 32,-6 0-48,12 0 16,-8 3 16,7-1-16,-7-2 16,-4 0-32,6 3 16,6 0-16,-8 0 16,0 0-16,-4-3 0,6 3 0,5-1 32,-7-2-32,2 3 0,-6-3 0,6 0 32,5 0-16,-6 0 48,7 3-16,-12-3-48,4 0 112,8 0 0,-7 3 0,8-3-16,-13 0-96,6 0 64,10 0 16,-11 0 16,9 0-32,-14 0-64,12 0 80,-6 0-80,9 0 80,-9 0 17,-6 0-97,16 0 112,-11 0 32,11 0-128,-5 0-16,-11 0 0,12 0 0,-1 0 0,1 0 0,-7 0 0,-5 0 0,16 0 0,-3 0 16,-2 0 0,2 0 16,-13 0-32,13 0 0,0 3-32,-2-3 32,2 0-16,-13 0 16,13 0 16,-2 0-16,3 0 32,-1 0-16,-13 0-16,13 0 16,-1-2 32,1 1-32,0 0 0,-13 1-16,13-2 48,0-1-48,0 0 64,-1 1-48,-12 2-16,13-4 48,3 0 16,-2 0-32,2-1 32,-16 5-64,17-6 48,0-5-16,-1 8 16,-1-2 16,-15 5-64,14-11 48,1 7 16,-1-8-48,0 8-16,-14 4 0,14-6 16,1 1-16,-3 0 48,0 1-32,-12 4-16,11-4 48,-5-1-16,8 1-32,-8-1 32,-6 5-32,14-5 32,-8 1 0,8 0 0,-8-2 16,-6 6-48,14-4 16,-8-2 16,9 2-32,-4-7 0,-11 11 0,12-5 32,-1-6 0,1 5 0,0-8 32,-12 14-64,13-5 48,0-9 0,-1 10 16,-1-7-48,-11 11-16,12-6 48,-7-8 0,11 10-48,-5-9 32,-11 13-32,6-6 32,6-7-32,-7 0 32,0 2 16,-5 11-48,12-6-16,-8-10 16,9 12 0,-9-10-32,-4 14 32,13-4 32,-7-9 16,7 9-32,-9-9-16,-4 13 0,13-6 16,-8-9-16,8 9 33,-7-8-1,-6 14-32,13-6 32,-9-8-32,7 8 16,-6-6 0,-5 12-16,11-6 32,-7-7-32,8 7 16,-8-8 32,-4 14-48,6-11 48,6-2 16,-7 1-48,6 1 16,-11 11-32,4-13 0,9 2 16,-9-2 0,8 1-16,-12 12 0,4-12 32,7 1-32,-7-1 0,2-1 16,-6 13-16,12-13 0,-8 1 32,7-3-16,-6 3 0,-5 12-16,11-13 48,-7 0-48,2 2 0,0-1 32,-6 12-32,11-6-32,-8-8 64,1 3-32,2 5 32,-6 6-32,5-15 32,7 3 0,-10 1 48,2-1-80,-4 12 0,4-6 16,0-8 0,1 9-32,-1-9 64,-4 14-48,4-13 16,0 1 16,2 1 32,-2-2-16,-4 13-48,4-13 0,1 0 16,-1 1-16,1-1 32,-5 13-32,4-6 32,0-7-32,0 9 0,0-1 0,-4 5 0,3-6-32,-1-6 32,0 9 16,2-1-16,-4 4 0,2-4 16,1-2-16,-1 0 0,1 1 32,-3 5-32,2-12-32,0 10 64,1-2-32,-2-2 16,2 0-16,-2-5 32,1 6-32,-1-6 0,-1 11 0,2-4 64,-1-8-64,2 7 0,-2-10-32,-1 15 32,5-12 0,-1-3 0,0 1 0,2-1 0,-6 15 0,5-19 0,-1 5 0,2-3-16,-1 5 0,-5 12 16,3-5 0,-2-7 16,0 9 0,1 0 16,-2 3-32,0-2 0,0 0 0,0 2 0,-3 0 16,0 0 16,0 0-32,3 0 0,0 0-32,-3 0 64,3 0-16,0 0-16,0 0 32,0-1-16,0-2 32,0-2-32,0 5-16,0-11 32,0 7-32,0-9 0,2 9 0,-2 4 0,3-13 16,-2 9-16,2-7 32,-2 9-32,-1 2 0,2-3-256,-1 3-688,1 5-2754,-2 14-4242,0-19 7940,0 0 0</inkml:trace>
  <inkml:trace contextRef="#ctx0" brushRef="#br0" timeOffset="-135178.74">16148 4915 3537,'0'0'0,"0"0"0,-4 10 1409,0-6-721,-9 9-16,13-9 49,0-4-721,-2 12 736,0-8-64,-1 8-175,3-12-497,0 4 384,0-4-384,0 12 288,0-9-64,0 1-16,0-4-208,1 4 160,-1-4-160,3 3 144,0 1-80,1 7 32,6-11-48,-10 0-48,4 4 64,6-2 64,-5-2-32,7 0 17,-12 0-113,10 0 160,0-1-80,0-1 64,0-2-32,-10 4-112,10-5 96,0 0 32,1-6-16,-6 6 0,-5 5-112,12-14 144,-9 3-16,0 0 0,0 0 0,-3 11-128,1-11 128,-1 1-32,0 0 0,-2 0 32,2 10-128,-11-4 96,1-7-16,-3 6 1,0 0-33,13 5-48,-14-5 80,-1 1-32,-4 2-48,0 2 32,19 0-32,-22 0-32,0 12-16,1 0-369,3 0-1071,18-12 1488,-21 12-3362,2 1-2432,19-13 5794</inkml:trace>
  <inkml:trace contextRef="#ctx0" brushRef="#br1" timeOffset="23294">6590 4960 2481,'0'0'0,"-2"-2"912,-1-3-192,0 0 1,3 5-721,-3-13 640,3 9-128,0-9-128,1 9-127,2-2-113,2 0-80,-3 1 0,0 0 0,-2 5-64,1-4 112,1 1 16,-1 2 16,-1 1-16,0 0-128,2 0 96,-1 0-32,0 4 16,1-1 0,-2-3-80,0 4 80,1 0 0,1 0 16,-1 1 16,-1-5-112,0 3 176,0 1 112,0-4 97,0 0 111,0 0-496,0 0 512,0 0-32,0 0-112,0 0-63,0 0-305,0-1 256,-3-2-80,3 0 0,-3 0-32,3 3-144,0-3 112,-2 0-16,2 1-16,-3-1-48,3 3-32,0-3 16,0 0-16,-3 2 48,3-1-32,0 2-16,-3-1 16,3 1 48,-3 0-16,3 0-48,-3 0 32,3 0-16,-3 3 32,3-3 0,0 0-48,-2 2 32,2 1 0,-3 0-16,3-3 32,0 0-48,-3 3 32,3-3 16,-3 3 16,3-3-48,0 0-16,-3 2 64,3-2-48,-3 4 0,1-2-16,2 1 48,-4 0-16,4 0-16,-2-3 17,2 0-33,-3 3 0,0 0 16,3-1-16,-2 1 0,2-3 0,-4 5 16,4-1-16,-2 9 32,-1-11-64,3-2 32,-3 12 32,0-8-32,-1 8-32,0-1 64,4-11-32,-5 4 0,1 10 0,0-9 0,-1 8 0,5-13 0,-4 4 0,0 9 16,-8-9 0,10 9-16,2-13 0,-5 4 0,-6 10-16,8-10 32,-1 12-16,4-16 0,-4 4 16,-8 10-16,9-9 0,1 10-16,2-15 16,-5 5-16,1 11 16,-7-12-16,8 11 32,3-15-16,-5 4-16,1 14-48,-9-6-17,9 1 17,4-13 64,-13 13-48,9 2 96,-9-1-16,9 1-32,4-15 0,-14 16 48,10 1-16,-15 0 1,8 0-33,11-17 0,-14 20 0,1 0 16,0-2-16,-2 2 16,15-20-16,-11 20 0,0 0-16,-1-1 32,1-1-16,11-18 0,-12 20 32,1 0-16,0-1 0,6-1-16,-10 0-16,11 0 16,-12-3 0,5 3 0,11-18 0,-5 16 16,-11 0-16,12 0 16,-11 1-16,15-17 0,-12 15 32,1 1-64,0 1 32,-2 2 0,13-19 0,-13 20 0,0 1 48,-1-1-48,1 2 0,13-22 0,-14 22 0,1 0-16,0 0 16,-1 0 16,14-22-16,-14 20-16,-2-2 32,1 2-32,-1-3 48,16-17-32,-14 18 48,1-1-48,0 1 16,0-1 0,13-17-16,-13 15 32,1 1-16,-1 0 0,1-1-16,0 0 16,12-15-16,-15 15 0,2-1 64,1 2-32,0 0 0,12-16-32,-11 16 48,-3 2-48,0-1 0,-1 1 0,15-18 0,-13 18-32,0-1 32,2 0 0,0-2 32,11-15-32,-5 16-48,-10 1 32,11-1 16,-9 1-64,13-17 64,-5 18 48,-7-1-16,8 1-16,-9-1-16,13-17 0,-5 17-16,-6-2 0,7 1-272,-9 1 79,13-17 209,-5 14-240,-10 3 96,3 0 272,12-17-128,-11 16 96,11-16-96,-11 17 160,0 2-111,-4-1 15,3 2-32,12-20-32,-15 20 0,1-1 48,-1 0-32,0 0 0,15-19-16,-16 20 48,4-1-16,-3 0-32,1 0 32,14-19-32,-14 18 16,0 1 0,-1 0-16,3-1-16,12-18 16,-13 19 0,-1-1 16,2-1-32,1 1 32,11-18-16,-4 19 0,-12 1 0,5-2 48,6 1-48,5-19 0,-15 18 16,3 0-32,8 0-16,-13-3 64,17-15-32,-4 16 32,-12 0 16,12-1-48,-12 1 0,16-16 0,-4 17 0,-13-1 0,12 0 16,-12 1-16,17-17 0,-12 15-16,-1 4 0,0-1-16,-1 2 64,14-20-32,-13 20 0,-1 0 16,1 0-16,-1 0 16,14-20-16,-15 21 0,3 1-16,-3 0 16,3 0-48,12-22 48,-16 21 48,2-2-32,1-1-16,-1 2 48,14-20-48,-12 18-32,1 3 64,-2-3-16,0-1 0,13-17-16,-11 16 48,-1 1-32,1-2 48,0 3-80,11-18 16,-5 16 16,-10-1-16,10-1-16,-11 0 32,16-14-16,-5 13 0,-11 1 48,12-1-32,-13-2 0,17-11-16,-4 12 48,-12 1-48,12-2 16,-10 0-96,14-11 80,-5 5-64,-7 9 48,7-10 16,-8 9 80,13-13-80,-2 4 96,-10 9-64,10-10 0,-3 8 16,5-11-48,-4 3 16,-7 1 80,8 8-16,-1-10 16,4-2-96,-5 5 48,2 6-256,1-8-480,-2 1-913,4-4 1601,0 12-3186,0-12-2960,0 0 6146</inkml:trace>
  <inkml:trace contextRef="#ctx0" brushRef="#br0" timeOffset="-187597.73">13612 5204 2769,'0'0'0,"-9"-1"544,9 1-544,-3-2 240,-1 0-32,1 1 16,-1 0 32,4 1-256,-2-2 305,-1 1-65,1-1-16,2 1-80,0 1-144,0-1 128,0 0 0,-3 1 32,3 0 32,0 0-192,0 0 176,-2 0-16,2 3 32,0 9-16,0-12-176,-3 10 209,3 1 63,0 4 0,0 1 32,0-16-304,0 18 272,0 2 0,1 0-32,3 0-32,-4-20-208,4 21 128,0 0 1,5 0-17,-5-1-32,-4-20-80,11 17 80,-1-1-16,3-2-48,0-3 0,-13-11-16,18 10 80,-1-7-16,0-1 32,3-2 64,-20 0-160,21 0 96,1-4 32,1-5 0,-1 3-48,-22 6-80,23-12 96,0 7-16,-2-8-32,0 7 0,-21 6-48,21-13 48,-1 8-32,1-7 64,-1 7-32,-20 5-48,19-13 80,-2 8 48,-1-8 144,-1 8-15,-15 5-257,13-14 320,-1 4-304,-1 0-96,-6-2 0,-5 12 80,12-13-64,-8 1 320,0-1-16,-3-3 0,-1 16-240,1-14 224,-1-4-16,0 2-64,-3-2 0,3 18-144,-13-19 128,9 1 225,-12 1 63,1 0-192,15 17-224,-16-16 208,-5-3-288,-1 2-16,-2-2 96,1 0 16,0-1 0,2-2 32,0 1-32,-1 0-16,0 5 16,0 3-48,-1 0-32,4 10-80,-2 0-48,2 3-48,-1 3-97,20-3 337,-19 17-432,2 2-256,-2 3-256,1 4-177,18-26 1121,-19 30-1361,-1 2-95,2 0 31,0 3 128,18-35 1297,-18 33-1040,2 3 336,-1-4 143,7 4-1151,10-36 1712,0 0 0</inkml:trace>
  <inkml:trace contextRef="#ctx0" brushRef="#br0" timeOffset="-165076.74">19334 4974 2225,'0'0'0,"0"0"0,0 0 736,0 0-176,-2 2 16,-1 1 81,3-3-657,-2 4 688,-1 8 0,-1-9-47,1 12-145,3-15-496,-4 10 368,2 2-64,-1-1-80,1 2-32,2-13-192,0 12 176,0-2-16,0-6 33,0 8-17,0-12-176,1 3 224,3-1 0,-1 1-16,7-1 48,-10-2-256,4 0 256,9 0-32,-2-1 0,-1-3-16,-10 4-208,12-5 145,1-6-17,2 1 0,0-2-16,-15 12-112,11-11 112,-1-2 48,-6 2 0,6 0-64,-10 11-96,3-12 128,0 1 16,-2 1-32,1-1 32,-2 11-144,0-12 144,0 1 16,0 1 32,-4-1-31,4 11-161,-10-4 80,6-1 0,-10-5-64,5 9 32,9 1-48,-13-2 0,0-1 16,-1 3-32,0 0-48,14 0 64,-12 11-193,0-1-223,-1 4-368,1 1-561,12-15 1345,-14 16-1857,4 0-512,-11-14 80,18 17-960,3-19 3249,0 0 0</inkml:trace>
  <inkml:trace contextRef="#ctx0" brushRef="#br0" timeOffset="-171809.73">17050 5097 2225,'0'0'0,"10"-17"544,1-4 64,2-4 32,-13 25-640,12-24 561,-3 4-49,-3 4-112,5 0-112,-11 16-288,4-12 272,-1 8-32,1-1-32,-3 2-15,-1 3-193,1-4 320,1 3 0,-2 1 48,0 2-16,0-2-352,-3 14 256,1-3-80,-1 2-48,3 3-32,0-16-96,0 16 81,-2 0 15,2 0-16,0 0-32,0-16-48,0 16 48,0-1 0,0 0-32,0 0 80,0-15-96,0 12 48,0 0 16,-3 2 48,-1-2-64,4-12-48,-9 14 112,6-1-32,-8 0-16,7 1 48,4-14-112,-11 15 16,8-3 48,0 0-16,0-2-16,3-10-32,0 4 0,0 11 0,0-12 0,2 11 0,-2-14 0,3 4 0,3 7 16,5-8 16,-7-1-16,-4-2-16,14 4 48,-3-2-16,2-2 16,0 0 0,-13 0-48,13 0 48,1 0 16,-1 0-32,1-2 96,-14 2-128,15-4 96,-3 0-16,0 1 48,1-7-128,-13 10 0,12-3 64,0-2-48,1-6 17,-1 8-17,-12 3-16,13-11 80,-2 8-80,-1-1 32,0-1-32,-10 5 0,3-4 0,2 1 32,-1 1-208,-3 2-561,-1 0 737,1 0-1505,-1 0-672,0 0-112,-2 0-1088,2 0 3377,0 0 0</inkml:trace>
  <inkml:trace contextRef="#ctx0" brushRef="#br0" timeOffset="-136026.74">15378 5049 1824,'0'0'0,"-10"0"417,10 0-417,-3 0 352,-9 2 48,8 2 32,0 6 32,4-10-464,-3 2 481,-1 2-33,0 7-32,0-7-16,4-4-400,-9 11 368,9-7 0,-4 8-31,-6-9-17,10-3-320,-2 11 288,-1-7 0,-1 7 0,2-7 0,2-4-288,-3 11 256,3-9-16,0 2-31,0 0-49,0-4-160,0 11 112,2-9-32,1 2-16,1 7-32,-4-11-32,4 3 32,1 0 16,5 1 0,-7 0-16,-3-4-32,10 3 48,-6 0 0,9 0-16,-10-3 16,-3 0-48,13 2 32,-10 0 0,8-2 48,-7 3 32,-4-3-112,5 0 112,5 0 16,-8 0-16,8 0 0,-10 0-112,4 0 112,7-1 48,-7-3 48,7-7 49,-11 11-257,4-10 304,7 5-48,-7-10-16,7 4-16,-11 11-224,4-10 192,-1-2 16,2 0-32,-1 1-16,-4 11-160,1-11 160,-1-1-31,0-1-33,-2 0 32,2 13-128,-4-13 96,-6 2 32,7-1-32,-9 1-32,12 11-64,-4-14 80,-8 0-32,8 1-32,-8-1 48,12 14-64,-4-11 48,-9-2-16,9 9 16,-6-6-48,10 10 0,-2-2 0,-8 1-48,7 1 16,-7 0-16,10 0 48,-3 4 0,-8 7 0,6-1-16,-4 0 48,9-10-32,-4 12-16,-7 3 16,7 0 16,-7 2-32,11-17 16,-4 20 16,-7 2-16,7 3-16,-7-1 32,11-24-16,-2 23-16,-10-1 0,10-1 32,0-2-32,2-19 16,-3 18-48,3-5 48,2-2-64,7-7 32,-9-4 32,10 10-48,4-10-16,1 0 0,2 0-32,-17 0 96,19-3-112,2-1 16,0-9 16,-1 8 32,-20 5 48,20-13-32,-2 8-16,0-10 32,-2 4-33,-16 11 49,13-10-32,-2-3 32,0 2 0,-6 0 0,-5 11 0,10-11 16,-6 1 0,-1 5-16,-1-7 33,-2 12-33,1-10 0,-1 5 16,-2-6 32,-1 8-16,3 3-32,-3-4 16,-1 3-16,0 1-16,0 0-64,4 0 80,-2 10-81,2-6 17,0 12 32,0-4 0,0-12 32,0 14 0,0-1-16,0 1 0,1 0-32,-1-14 48,3 14-16,0 2 0,0 1 0,1 0 16,-4-17 0,3 18 0,0 1-32,-1-1 32,-1 2 32,-1-20-32,2 21 16,-2-3 16,0 2 0,-3 0-16,3-20-16,-3 19 32,-1-1 16,0-2-16,0-1 16,4-15-48,-3 14 32,-1-11 33,1 10-17,3-13 16,0 0-64,0 0 80,2 0 16,1-1 16,7-3-32,-10 4-80,5-14-64,10 2-208,-4-3-417,3 1-639,-14 14 1328,14-16-2033,-2 1-657,0-1-2128,-12 16 4818</inkml:trace>
  <inkml:trace contextRef="#ctx0" brushRef="#br0" timeOffset="135941">5611 5097 1408,'0'0'0,"0"-1"320,0 1-320,0-1 80,0-1-16,2 0 0,-2-1-16,0 3-48,0-1 32,1 0 16,-1 1-16,0 0 32,0 0-64,0 0 65,0 0 31,0 0-48,0 0-16,0 0-32,0 0 32,0 2-16,0-2-16,0 3 0,0-3 16,0 0 48,0 0 64,0 0-128,0 0 176,0 2 64,0-2 0,-3 0-16,3 0-224,0 0 240,0 0-32,0 0 0,0 0-15,0 0-193,-3 0 192,3 0 0,0 0-32,-2-1 0,2 1-160,0 0 128,0 0-48,0 0 16,0 0-48,0 0-48,0 0 48,0 0 0,0-1-48,-3 1 16,3 0-16,0 0 16,0 0-32,0 0 16,0 0 16,0 0 16,0 0 16,0 0 48,0 0-96,-2 0 144,2 0 48,0 0 32,0 0 16,0 0-240,-3 0 193,3 0 15,-2 0-48,2 0-16,0 0-144,-3 0 160,1 0-48,2 0-48,-3 0 16,3 0-80,0 0 48,-3 0 0,3 0-32,-2 0 16,2 0-32,0 0 64,0 0-32,0 0 16,0 0-16,0 0-32,-3 0 16,3 2-32,0-2 48,0 0-32,0 3 48,0-3-16,0 0 0,0 0-32,0 0 48,0 2-16,-2-2 16,2 0 0,0 0-48,0 0 64,0 0-32,0 0 16,0 0-16,0 0-32,0 0 48,-3 0 0,3 0 32,0 0-32,0 0-48,0 0 33,0 0-1,0 3-32,0-3-32,0 0 32,0 2 0,0 1 32,0 0 32,0-3-64,0 0 64,0 2-48,0-2 16,0 3-16,0-3-16,0 3 32,0-3 32,0 2 0,-3-2 32,3 0-96,0 0 64,0 0 32,0 0-16,-2 0 48,2 0-128,0 0 192,0-1 0,0-2-16,0-1-16,0 4-160,0-3 128,0-2-64,0 0 16,0 2-16,0 3-64,0-4 32,1-1 48,0 0-32,1-6-32,-2 11-16,1-4 64,0-1-48,2 0-32,-2 1 48,-1 4-32,3-5-16,-2 1 16,0-1 16,0-6 1,-1 11-17,2-2 16,-1-2 0,1-1 48,-1 1-80,-1 4 16,1-4-16,0 1 16,2 0-32,-2 0 16,-1 3 16,3-3 48,-2 2-80,2-3 64,-1 2 0,-2 2-32,1-4-32,2 0 48,-1 1 0,-1 0-16,-1 3 0,1-4 16,0 0-16,1 0-16,-1 0 0,-1 4 16,1-4 0,0 1 16,-1 0 32,0 2 32,0 1-80,0-2 16,0 1 32,0 0-32,0-2-16,0 3 0,0-1 32,0 0-16,0-1-16,0 1 0,0 1 0,0 0-16,0 0 0,0 0 32,0 0-16,-2 0 16,2 0-48,0 0 16,0 0 16,-3 3 0,3-1 0,-2 1 16,-1 1-32,3-4 16,-3 4 0,3-2 16,-2 1 0,-1-1 0,3-2-16,-2 3 0,-1-1-16,1-2 16,2 0 0,0 0 16,0 0 0,-3 3 48,3-3 0,0 0-64,-2 0 0,-1 0 0,3 2 0,0-2 0,-3 0 32,3 0-16,-2 0 0,-1 0 0,3 0-16,-2 0 0,2 0 32,-3 0-64,3 0 32,0 0 32,-3 0-16,3 0-16,0 0-16,0 0 32,0 0-64,0 0 32,0 0 16,0 0 16,0 3-32,0 1 32,0 0 16,0-4-32,2 11 0,-2-7-32,1 9 32,0-9 0,-1-4 0,0 12 48,2-9-16,-2 1-48,1 9 32,-1-13-16,0 3 0,0 7 0,0-7 48,0 1-48,0-4 0,0 3 0,0 1 16,0 0 0,0-1 16,0-3-32,0 4 48,0 0-32,0-2 16,0 1-48,0-3 16,0 0 48,0 4-32,0-1-16,0 2 0,0-5 0,0 3 16,0 9-16,0-8 32,0 7 16,0-11-48,0 3-48,0 10 80,0-11-32,1 10 0,-1-12 0,1 4 32,-1 7-16,2-7-16,-2 8 48,0-12-48,1 2 32,-1 10-16,0-8 16,0 8-16,0-12-16,0 3 0,0 8 16,0-11 48,0 3-48,0-3-16,0 11 16,0-11 0,0 4 0,0 0 16,0-4-32,0 3 0,0 1 16,0 0 0,0-1 32,0-3-48,0 4 16,0-2 48,0 2-64,0-1 0,0-3 0,0 3 32,0 2-48,0-2 64,0 0-48,0-3 0,0 3 0,0-3 32,0 0 0,1 0 32,-1 0-64,1 0 96,1 0 32,-1 0-32,2 0-64,-3 0-32,1 0 64,2-2-48,-1 2-32,-1 0 81,-1 0-65,2 0 0,-1 0 16,0 0 32,-1 0 16,0 0-64,0-1 32,2 1 16,-2 0-16,1 0 48,-1 0-80,0 0 64,0 0 0,1 3-16,-1-3-160,0 0 112,0 0-160,0 0-353,1 0-431,1 0-673,-2 0 1617,1 0-2289,-1-2-2481,0 2 4770</inkml:trace>
  <inkml:trace contextRef="#ctx0" brushRef="#br0" timeOffset="-165913.74">19003 5127 3201,'0'0'0,"0"-1"640,0 1-640,0-1 512,-2-1 1,-1 1 15,1 1 16,2 0-544,0 0 496,-3 0-15,0 0-33,0 3 16,3-3-464,0 2 464,0 0 17,0-2 31,0 3-112,0-3-400,0 0 400,2 0-48,0 0-48,2 0-31,-4 0-273,3 2 224,2 1-96,-1-1-16,0 2-80,-4-4-32,5 10 32,4-6-16,-5 7-16,6-8 48,-10-3-48,5 13 64,8-9-48,-10 7 64,10-9-16,-13-2-64,3 4 64,10-1 64,-8-1-32,10-2 16,-15 0-112,10 0 80,-1-4 32,3-1-16,-2-6 32,-10 11-128,10-10 80,-6-1 16,9-1-32,-13 12-64,4-14 64,-4 14-64,12-12 48,-8-2 16,5 2 1,-7-1-1,-2 13-64,0-13 96,0 0-16,-4 0 0,-8-1-16,12 14-64,-10-12 32,-3-2 0,1 2 16,-3 0-32,15 12-16,-15-4 16,0-9 16,-1 9-32,3-7 0,13 11 0,-15-4 16,0-1-96,1 2-144,2 2-209,12 1 433,-10 0-832,6 9-497,-8 4-575,8 2-450,4-15 2354,-14 14-2257,11 10-1168,3-24 3425</inkml:trace>
  <inkml:trace contextRef="#ctx0" brushRef="#br1" timeOffset="28456">4096 6227 2865,'0'0'0,"0"0"0,0 0 384,-3 0-128,3 0-48,-3 0-48,3 0-160,0 0 112,-3 0-64,3 0-16,-3 3 32,3-3-64,0 0 128,0 3 81,-3-3 63,3 3 32,0-3-304,-3 3 304,3-3 16,0 2 112,-3-2 49,3 0-481,-2 0 512,2 0-32,-3 0-64,0 0-64,3 0-352,0 0 272,0-1 17,-3 0-65,3-1-16,0 2-208,0-1 192,0-1-80,0 0 32,0 0 0,0 2-144,0-3 128,0 2 32,0 0-16,0-3 0,0 4-144,0-1 176,0 0-48,0-1 1,0 2-33,0 0-96,0 0 32,0-1 16,2 0-32,-2 1-16,1 0 0,0-2 0,4 2 0,-1-2-16,-4 2 16,6-1 0,5-3 0,-7 1 32,8-1 16,-12 4-48,4-5 48,7 0 16,-6-1 16,9 0 0,-14 6-80,4-5 96,8-1-48,-8 2 32,1-2-32,-5 6-48,12-4 16,-8-2 16,9 0-32,-7 1 48,-6 5-48,13-4 16,-9-2-16,10 2 0,-9-1-48,-5 5 48,15-13 32,-9 11-32,9-4 0,-3-5 16,-12 11-16,11-3 16,0-9 0,1 10 0,-1-4 32,-11 6-48,6-12 16,7 11 0,-9-3 32,9-1-32,-13 5-16,4-4 16,2 0 0,-1 1 16,1 0-32,-6 3 0,12-1 0,-8-1 16,2 1-16,5-1-16,-11 2 16,4-3 0,9 1 16,-7-3-16,6 3 32,-12 2-32,5-3 0,9-1-32,-8 0 48,9 0-16,-15 4 0,12-4 16,-7 0-16,9-2 16,-8 2-64,-6 4 48,14-6-48,-8 2 16,9-2-32,-4 1 208,-11 5-144,11-6 112,1-5 0,-7 8 32,11-2-176,-16 5 32,13-12 16,-2 7 0,2-6-16,0 7 16,-13 4-16,14-12-16,0 7 16,2-9 0,-2 9 32,-14 5-32,16-14 48,-1 10-32,0-8 48,-2 8 0,-13 4-64,14-6 32,-1 1 16,-1-1-32,1 0-16,-13 6 0,6-4 16,8-2-32,-3 0 32,1 1-16,-12 5 0,11-6 0,1 2 16,-7-2 16,11 2-32,-16 4 0,11-4 16,1-2-64,-1-6 48,2 10 0,-13 2 0,14-6 0,0 0 48,1-5-64,-1 7 16,-14 4 0,14-6 0,0-6 0,0 10 16,1-10-32,-15 12 16,12-4-32,3-7 16,-2 6 16,1 0 16,-14 5-16,11-6 32,1 0-64,-1 0 32,0 1 0,-11 5 0,6-6-32,10-5 48,-4 8-16,0-3-32,-12 6 32,14-11 32,-3 7-48,4-2 0,-4-6 16,-11 12 0,13-4 0,0-8 16,1 7-16,0-8 32,-14 13-32,14-5 0,1-8 0,-1 7 0,-1-7 0,-13 13 0,14-4 0,0-9-16,-1 9 16,1-7-112,-14 11 112,15-5-144,-1-7 32,0 7 256,0-1 96,-14 6-240,14-11 289,-1 7-17,0 0-272,0-8 0,-13 12 0,13-3 0,0-8 0,-2 8-32,0-1 80,-11 4-48,13-5 0,0-1 0,0-6 0,0 8 0,-13 4 0,11-6 0,2-5 16,-1 6-16,3 0 16,-15 5-16,15-11-16,-2 6 16,3-6 16,-3 7-16,-13 4 0,14-13 0,0 8 32,1-6-80,-3 7 64,-12 4-16,13-6 0,0 0 32,-2 1-16,-5 0-32,-6 5 16,16-4 16,-5 0-32,0 1 16,2-1 16,-13 4-16,11-4 0,-5-1 0,10 2-16,-12 2-16,-4 1 32,14-3 0,-9 0 32,9 0-16,-9-1 0,-5 4-16,15-4 32,-9 0-32,6-2 16,-6 0 16,-6 6-32,14-6 64,-10 1-32,11-6-16,-10 8-16,-5 3 0,15-6 0,-4-7 16,2 9-16,0-8 0,-13 12 0,12-5 48,1-9 16,2 9 80,-4-8 0,-11 13-144,13-4 80,-2-7 48,-5 8-80,7-1-32,-13 4-16,4-4 48,9-1-32,-9 1 32,2 0-32,-6 4-16,12-5-16,-7 1 48,7 0-48,-6-1 32,-6 5-16,15-4 32,-10 2-80,11-3 64,-10 1-32,-6 4 16,14-4-16,-3-1 16,-7 1 16,9 0-16,-13 4 0,5-3-16,6-1 16,-7 2-32,0 0 32,-4 2 0,12-2 0,-9 1 32,1-1 48,0 1-16,-4 1-64,6 0 64,-1-2 0,1 2-64,-2-1 16,-4 1-16,5-1 32,-1-1 0,0-1 16,2 1-16,-6 2-32,4-5 80,2 1-16,0 2 48,-1-2-48,-5 4-64,12-3 113,-10-1 15,3 0-80,1 2-465,-6 2 417,4 0-1760,0-1-6644,-4 1 8404</inkml:trace>
  <inkml:trace contextRef="#ctx0" brushRef="#br1" timeOffset="123982">3948 5005 2417,'0'0'0,"0"-3"256,0-2-96,0 5-160,-3-1 128,3 0 0,0-1-32,0 2-48,0 0-48,0 0 48,0 0-16,0 0 16,0 0 64,0 0-112,0 0 160,0 0 64,1 0 64,1 0 65,-2 0-353,1 0 416,2-2 16,-2-1 16,1 0-32,-2 3-416,1-4 369,1 2-65,-1-1-64,0 1-48,-1 2-192,2-3 144,-1 0-32,-1 0 0,0 1-16,0 2-96,0 0 96,0 0 0,0 0-32,0 0-16,0 0-48,0 0 32,0 3-48,-3 0-32,3-3 32,0 0 16,0 5-48,0-3 64,-2 1-32,2 1-32,0-4 48,0 5-32,0 8 16,0-9 0,0-4 16,0 4 16,0-1 0,0-3 16,0 0 64,0 0-96,0 0 96,0 0 32,0 0 0,0 3-16,0-3-112,0 0 96,0 3 0,0-3 17,0 0-1,0 0-112,0 0 80,0 0 0,1 0-32,0 0 16,-1 0-64,0 2 64,0-2 0,0 0 32,0 3 32,0-3-128,0 0 80,0 3 32,0 1-32,-2-1-32,2-3-48,-3 5 48,0-1-48,0-1 48,0-1-32,3-2-16,0 3 16,-3 1 32,3-1-64,0 0 32,0-3-16,0 0 48,0 3-48,0 0 0,0-3 0,0 3 16,2 0-16,-1-1 16,2 1 0,-3-3-16,1 3-16,1 0 48,-1 0-32,1-3 16,-2 0-16,1 3 48,1-1-32,-2-2 16,1 4 16,-1-4-48,0 2 64,0 1-16,0 0-16,0-3 16,0 0-48,0 3 48,0 0-32,0-1 0,0 1 16,0-3-32,0 3 16,1-3-16,1 3 0,-2-3 0,1 3-16,2 0-16,0-3 32,0 2 32,-3-2-32,2 4 16,3-2-16,-1 2 16,-1 1 0,-3-5-16,3 4 32,-2 8 32,1-10-16,-1 3-48,-1-5 0,2 11-128,-2-8-256,0 1-224,0 8-304,0-12 912,0 0-1105,-3 4-32,0 7 17,0-8 80,3-3 1040,-4 4-849,6 16-1632,-2-20 2481</inkml:trace>
  <inkml:trace contextRef="#ctx0" brushRef="#br0" timeOffset="-170576.73">17785 5122 2529,'0'0'0,"0"-1"752,0-3-176,0 4-576,1-4 464,2 1-47,-2-1-17,1 3-32,-2 1-368,2-2 336,-1 2-96,0 0-32,0 0-48,-1 0-160,3 4 161,-2 0-1,0 6-32,-1-6 0,0 5 32,1-5-32,1 10 48,0-11-48,-2-3-128,4 13 144,0-11 64,7 1 32,-7 0 80,-4-3-320,13 0 353,-3 0 15,1 0-16,0-3-48,-11 3-304,12-4 240,-3-7-16,1 6-48,-6-8-32,-4 13-144,10-9 176,-6 4-95,5-10 15,-7 4 16,-2 11-112,4-10 80,-3-3 48,-1 1 16,0 0-64,0 12-80,-3-15 112,1 2-32,-8 2 0,7 1 16,3 10-96,-12-5 32,2-5-32,-2 8-32,-2 1-416,14 1 448,-16 0-1233,-3 2-992,-3 2-592,1 13-1297,21-17 4114,0 0 0</inkml:trace>
  <inkml:trace contextRef="#ctx0" brushRef="#br0" timeOffset="-171010.73">17440 5133 3121,'0'0'0,"0"-1"720,0-2-63,0 1-1,0 2-656,0-4 656,2 3-16,-2 0-31,0-1-17,0 2-592,1-1 528,0 0 0,0 0-31,2-2-81,-3 3-416,3-2 368,1-1-112,1 0-96,0-1-32,-5 4-128,10-4 112,-6 1-16,5-1 0,2 0-16,-11 4-80,11-10 49,0 6-1,3 1-48,-2-2 48,-12 5-48,13-4 0,1 0 0,0 2 16,-3 1-48,-11 1 32,10 0 0,1 0 0,-6 9-16,5-5 16,-10-4 0,3 11 16,1-7-16,0 9 16,-2-10-16,-2-3 0,2 14 16,-2-10-16,0 10 0,0-1 48,0-13-48,-12 13 64,3 1 0,-4 1-16,0 4 16,13-19-64,-15 17 32,0 3 16,0 0-16,0 0 0,15-20-32,-15 19 48,2 0-48,2-2 16,0-2 0,11-15-16,-2 11 0,-2 0 64,1-7-64,0 6 16,3-10-16,0 3 0,2-1 0,0 0 16,-2-2-16,3 0 16,2 0-16,7 0 0,-9 0-16,-3 0 16,12 0 0,-9-1 0,12 0 48,-5 0-32,-10 1-16,12-3 16,3 1 0,-1-2 32,2-1-32,-16 5-16,15-4 0,0 1-96,0-2-304,-3 1-641,-12 4 1041,12-4-1729,0-6-720,0 8-2113,-12 2 4562</inkml:trace>
  <inkml:trace contextRef="#ctx0" brushRef="#br0" timeOffset="-135610.74">15782 5132 3313,'0'0'0,"0"0"960,0 0-111,0 0-17,0 0-832,0-1 817,0 1-17,-3 0-80,3 0-111,0 0-609,0 0 512,0 0-96,0 0-32,0 0-32,0 0-352,0 0 369,0 0 47,0 2-80,0 1 0,0-3-96,-2 3-80,-1 0-16,1 1-80,2-4-64,-3 11 0,0-8 32,0 12-16,0-2-16,3-13 0,-4 15 48,1 2-96,1 2 32,2 0 0,0-19 16,0 22 0,0-3 64,0 0-16,2-2 32,-2-17-80,5 18 32,6-2 0,-6-1 16,9-2-32,-14-13-16,11 14 32,-1-3 0,1-1-32,1-7 48,-12-3-48,12 12 97,-1-10-1,2 1 48,0-3-16,-13 0-128,14 0 144,-1 0 64,-1-4-48,2-9 32,-14 13-192,13-4 144,0-11-32,2 2-16,-2 0 0,-13 13-96,12-14 80,-2 0 32,-7 1 0,3-2 32,-6 15-144,3-15 177,0-2-49,-2-2 0,-1 0-16,0 19-112,-3-19 96,-7-1 0,1 3 0,-4-2 0,13 19-96,-15-18 112,-2 1 0,-3 0-48,0-1-16,20 18-48,-22-18 32,1 2-32,0 2 16,-2 4-32,23 10 16,-18-1-32,-1 1-16,2 2 32,4 11-208,13-13 224,-14 11-640,4 5-673,0 1-1056,6 0-1105,4-17 3474,-10 16-5970,10-16 5970</inkml:trace>
  <inkml:trace contextRef="#ctx0" brushRef="#br0" timeOffset="-166416.74">18629 5188 1616,'0'0'0,"-3"-3"320,3 0 1,-2-1 47,2 4-368,0-4 416,-2 0 16,-1 2 0,3-1 0,0 3-432,-3-2 433,3-2 15,0 0-16,0 1 32,0 3-464,-2-4 449,2 0-17,-2 0-16,-1 1-64,3 3-352,-2-4 320,-1 0-48,1 1-64,-1-1-80,3 4-128,-2-3 97,2 1-1,-3 0-32,3-1 0,0 3-64,0-2 80,-2 0-16,2 1 48,0 0-48,0 1-64,0-1 48,0-1 16,0 2-32,0 0-16,0 0-16,0-1 48,0 0-16,0 0 16,0 1 32,0 0-80,0 0 48,0 0-32,0 0 16,0 0 0,0 0-32,1-2 48,3 1-16,6 0 16,-7-1 16,-3 2-64,14-3 48,-3 1 0,0-1-16,1 2 32,-12 1-64,13-2 16,1 1 16,-2 1 0,0 0 32,-12 0-64,13 0 32,-1 0 16,-1 4-32,1-1 16,-12-3-32,10 3 16,-7 7 0,7-7 0,-7 8-32,-3-11 16,3 3 0,0 10-16,-2-1 32,-1 1 32,0-13-48,-2 13 64,-8 4-16,0-3-16,-3 5 0,13-19-32,-13 20 16,-3 0 0,1 1-16,-1-3 16,16-18-16,-15 20 0,1-1 16,1-2-16,0-1 0,13-16 0,-12 15 16,0-1-32,9-3 16,-8-8-16,11-3 16,0 12 16,-3-10 0,3 1-16,0-3 16,0 0-16,0 2-16,3-2 0,2 0 32,0 0 0,-5 0-16,13 0 48,-8 0-16,8 0-15,-3-1 15,-10 1-32,11-3 32,0 0 16,-1-1-48,1 0 32,-11 4-32,11-4 32,3 1-32,-1-1 32,2 0 0,-15 4-32,16-3 16,0-1 32,0 1-16,1 2 0,-1 0 0,-16 1-32,14-1-144,-1 1-465,-1 0-511,-2 0-561,-10 0 1681,11 0-2145,-9-5 224,9 4-1104,-11 1 3025,0 0 0</inkml:trace>
  <inkml:trace contextRef="#ctx0" brushRef="#br0" timeOffset="-186729.73">14401 5140 1600,'0'0'0,"0"0"0,1-1 913,2 0-385,0 0 16,-3 1-544,5-1 640,-5 1-640,5-2 689,5 1 31,-6 1 32,-4 0-752,13-1 641,-13 1-641,12 0 624,0 0-48,2-1-63,1-1-33,-15 2-480,12-1 368,3 0-64,-2 0-48,-13 1-256,13-1 208,-13 1-208,14-3 208,-3 0 0,1 1-15,-1 0-1,0-2-48,-1 0-16,1 0-64,-6 2 32,-5 2-96,13-3 64,-8 1 16,0 1 16,0-2-64,-2 2 32,1 0-48,-2 0-16,-1 1 48,-1 0-48,1 0 32,-1 0-112,0 3-128,0 7-304,0-10 512,0 3-929,-2 8-447,-1-9-433,0 8-192,3-10 2001,-23-15-1873,23 18-864,0-3 2737</inkml:trace>
  <inkml:trace contextRef="#ctx0" brushRef="#br0" timeOffset="-171510.73">17263 5098 3505,'0'0'0,"0"0"865,0-1-225,-2 1-128,2 0-512,0 0 464,0 0 64,1 0 17,0 4 15,-1-4-560,4 2 544,-2 1-96,2-1-47,1 2-65,-5-4-336,5 4 272,5 7-32,-9-9-16,3 9-32,-4-11-192,2 4 240,1 11 32,-2-4-63,-1 1 15,0-12-224,0 15 208,-4-3-48,1 4 16,-9 1 0,12-17-176,-2 19 96,-2 1 16,-7 0 0,8-1-48,3-19-64,-3 19 96,-7-1-16,10-1 0,-3-2 0,3-15-80,-2 12 64,2-2 0,0-7-32,1 7-16,-1-10-16,4 0-176,1 3-416,0-3-609,0 0-607,-5 0 1808,5 0-2065,5-1-80,-9-11 528,2 9-1040,-3 3 2657,0 0 0</inkml:trace>
  <inkml:trace contextRef="#ctx0" brushRef="#br0" timeOffset="-165568.74">19150 5189 2032,'0'0'0,"0"0"0,-3 0 401,-1 0 15,-8 0 16,8 2-32,4-2-400,-9 0 416,4 3 49,-6 0 15,8-1 48,3-2-528,-11 4 544,7-1-47,-7 9-17,7-10-16,4-2-464,-14 11 400,11-7 0,-10 8-32,9-8-31,4-4-337,-10 11 304,7-7-48,0 10-64,1-11-48,2-3-144,0 16 112,0-6-16,0 0-16,1 0-32,-1-10-48,4 4 80,7 11-48,-6-6 16,7 1 32,-12-10-80,4 10 32,9 0 32,-10-6 0,8 8 16,-11-12-80,4 4 48,7 0 16,-7-1-32,6 1 1,-10-4-33,3 3 64,2-3 32,4 0-32,-6 0 32,-3 0-96,3-1 112,3-1-32,-2-2 16,1-5 16,-5 9-112,10-4 80,-6-8-32,1 8 80,5-10-64,-10 14-64,2-10 64,3 0 16,-1-2-80,1 1 16,-5 11-16,4-13 64,-1 1-16,1 0 16,-3-1 32,-1 13-96,1-14 48,-1 2-32,0 1 0,-2 1 48,2 10-64,-4-5 32,-5-7 32,5 8-80,-7-1-112,11 5 128,-10-4-208,0 3-272,0 0-320,-2 1-417,12 0 1217,-12 0-1473,1 4-95,-1-1 79,-1 10 80,13-13 1409,-13 0-1072,1 10-1217,12-10 2289</inkml:trace>
  <inkml:trace contextRef="#ctx0" brushRef="#br0" timeOffset="-172670.73">16528 5319 1712,'0'0'0,"3"-5"1121,2-5-417,6 0-32,-11 10-672,3-3 657,1-7 63,1 6 0,0 0 17,-5 4-737,4-4 720,-1-1-160,1 2-79,-3-1-49,-1 4-432,2-3 336,-2 2 48,0 1-48,0 0-64,0 0-272,0 0 224,-3 3-79,3 1-49,0-1-16,0-3-80,0 4 64,0 0 0,0 6-16,0-10 32,0 0-80,3 3 80,-1 1 32,2 0 16,6-2 32,-10-2-160,3 3 192,10-1 0,-3-2-48,0 0 32,-10 0-176,11 0 128,0-1 0,3 0 16,-2-3-64,-12 4-80,12-3 81,1-3-1,-2 3-48,0-1 32,-11 4-64,10-4 48,-5 3-32,5-2 0,-7 1 16,-3 2-32,12-1 32,-9-1-16,2 1 16,-1 0-64,-4 1 32,4 0 32,-1 0-16,0 0 0,-1 0 48,-2 0-64,2 0 48,-1 0-16,0 0 32,0 0 0,-1 0-64,2 0 48,-1 0 16,0 0-16,0 0-16,-1 0-32,0-1 32,0 0-48,2-2 16,-2 0-48,0 3 48,1-2-32,0 0-96,-1-1-160,1 1-289,-1 2 577,0-3-880,0 1-385,0 1-383,0-2-193,0 3 1841,0-1-2001,-2-1 256,-1 1-1136,3 1 2881</inkml:trace>
  <inkml:trace contextRef="#ctx0" brushRef="#br0" timeOffset="-169767.73">18011 5357 2000,'0'0'0,"0"-1"369,0 0-1,0 0 64,0 1-432,-3-3 480,3 2 48,-3 0 1,1-2-1,2 3-528,0-1 512,0 0-16,0 0 33,0 1 31,0 0-560,0-2 576,0 1-48,2 0-63,2 0-161,-4 1-304,4-2 192,1 2-32,6 0-96,-7 0 48,-4 0-112,11 0 64,0 0 16,0-1-16,2 0-16,0 0 32,2 0-16,0-2 48,1-1-48,-16 4-64,16-2 96,-2 1-16,0-2-16,-3 2 32,-11 1-96,11 0 64,-6 0 16,7 0-64,-8 0 48,-4 0-64,5 0 32,5 0 33,-9 0 31,3 0-16,-4 0-80,3 0 80,-2 0 0,2-1 16,-1-1 48,-2 2-144,1-2 112,0 1-32,0-2-16,0-1-16,-1 4-48,1-1 48,1-1 0,-2-1-32,0 2 16,0 1-32,0-1 32,0 1-96,0 0-144,0 0-256,0 0 464,0 0-801,-3 0-431,3 0-337,-2 0-160,2 0 1729,0 2-1729,-2-2 353,-1 0-993,3 0 2369</inkml:trace>
  <inkml:trace contextRef="#ctx0" brushRef="#br0" timeOffset="-186467.73">14465 5315 3697,'0'0'0,"0"0"1265,0 0-1265,0 0 816,1 0-80,5 0 1,-2 0 15,-4 0-752,11 0 672,-8 3-127,7-3-177,-5 0-128,-5 0-240,14 0 128,-4 0-16,-1 0-32,1-1 0,-10 1-80,10 0 32,-6 0 0,7 0 16,-7 2 0,-4-2-48,10 3 32,-7-3-16,8 2 32,-8-2-32,7 2 48,-6-2-48,1 3 32,6-3 0,-11 0-48,4 0 32,7 3 64,-7-3 0,-1 0-31,1 0 15,0 0-128,-2 0-497,0 0-591,-2 0 1136,3-2-1825,-1 1-496,-2-2-1697,0 3 4018</inkml:trace>
  <inkml:trace contextRef="#ctx0" brushRef="#br1" timeOffset="124450">3979 5366 2689,'0'0'0,"0"-1"496,0-1-48,0 2 64,0 0-512,1 0 481,-1 0 47,0 0 16,0 0-32,0 0-512,0 0 513,0 0-49,0 0-32,0 0 32,0 0-464,0 3 448,0-3 33,2 0-49,-2 0-80,0 0-352,1 0 336,0 0-96,-1 0 0,2 3-80,-2-3-160,0 0 144,2 0-31,-2 3-1,1 0-16,-1 0 16,1-3-32,1 2-32,-1 2 16,-1-4-64,2 2 16,-1-2 0,-1 3 16,1 0 0,-1-3-32,0 3 48,2-3 16,-2 3 16,0 1-32,0-4-48,0 3 80,0-1-48,0 1 32,0 0 0,0-3-64,0 4 32,-3 8 16,3-9-32,-3 1 0,3-4-16,-3 14-16,3-9 16,0 13 16,-2-5 16,2-13-32,0 15 64,0-1-16,0 1 0,0-2-48,0-13 0,1 11-48,2-7-160,1 9-304,0-10-321,-4-3 833,6 4-1264,-1-1-401,1 0-192,-10-7-64,4 4 1921,0-2-3217,0 2 3217</inkml:trace>
  <inkml:trace contextRef="#ctx0" brushRef="#br0" timeOffset="150771">6194 5697 1696,'0'0'0,"-4"0"304,0 2-176,0-2-15,4 0-113,-4 3 128,2-3 32,2 0 16,0 0 16,0 0-192,0 0 208,0 0 32,-3 0 0,3-2 16,0 2-256,0-1 208,-2 0 16,2 0-63,-3 1-17,3 0-144,0-2 96,-2 2-48,2-1-16,-3 0 0,3 1-32,-3 0 16,1 0 0,2-1 32,-3 1 0,3 0-48,-2 0 96,2 0 16,-3 0 48,0 0 0,3 0-160,0 0 176,-2 0 0,2 0 32,0-2 0,0 1 16,0 1-224,0-1 225,0-1-17,0 1 16,0 0-16,0 1-208,0-3 224,0 2-16,0-1 16,0 2-224,0-1 192,1 0 0,0 0-32,-1-1 0,0 2-160,0-1 113,2 1 47,-1 0-64,2 0 16,-1 0 16,-2 0-128,3 0 80,-1 0 32,1 3-32,1-1 80,-4-2-160,2 0 176,2 3-32,0 0-16,0-1 16,-4-2-144,4 0 128,-1 3 64,0-1-16,0 1-15,-3-3-161,4 2 160,0-2-16,-2 3-32,1 1 0,-3-4-112,2 3 96,1-1-16,1-2 0,-2 0-32,-2 0-48,4 3 80,-1-3-48,1 0 64,-2 0-48,-2 0-48,4 0 64,0 2 0,0 1-16,1-1 32,-5-2-80,4 3 48,1-1 16,-1 1 32,0 0-48,-4-3-48,5 2 80,-1 1 0,0-1-48,0 1 64,-4-3-96,3 2 64,1 1-16,-1 0 48,1-1-31,-4-2-65,3 0 64,1 0 32,0 3 0,0-3 80,-4 0-176,4 0 144,1 0-48,-1 0 32,1 2-96,-5-2-32,4 0 64,0 4 32,-1-1-64,3-1 16,-6-2-48,4 3 48,0-1-32,-1 2-16,2-1 0,-5-3 0,5 2 16,-2 1 0,3-3 32,-1 0 32,-5 0-80,3 2 32,3-2-16,-1 0 0,-1 0 16,-4 0-32,5 0 64,5 0 0,-7 0-32,1-1 16,-4 1-48,5-1 16,5 0-16,-7-1 32,2 2-32,-5 0 0,5 0 16,0 0 32,-1-1-80,0 1 32,-4 0 0,4 0 32,0 0-64,0 0 64,-1 0-16,-3 0-16,4 3 0,0-3-16,0 2 32,0 1 0,-4-3-16,4 0 0,0 3 48,0-3-48,-1 0 32,-3 0-32,4 0 32,1 0 16,-1 0 0,2 0 16,-6 0-64,5-2 0,0-2 0,5 2 32,-6-1 0,-4 3-32,5-4 16,5 3 32,-6 0-96,0-1 80,-4 2-32,5-1 0,-1 0 16,0 0 33,0-1-49,-4 2 0,2-1 0,1 0-33,0-1 33,1 1-16,-4 1 16,2 0 16,1 0 33,-1 0-33,1-1-16,-3 1 0,4 0 0,1-1 0,5-1 0,-5 1 32,-5 1-32,16-1 16,-2-2-32,1 1 160,1-1 16,-16 3-160,18-3 160,-3 0-32,-2 1-112,-2 1-16,-11 1 0,5 0-304,5 4-2065,-10-2-6003,0-2 8372</inkml:trace>
  <inkml:trace contextRef="#ctx0" brushRef="#br1" timeOffset="-121550.73">18881 5706 7939,'0'0'0,"0"-4"528,3 0-304,-3 4-224,5-3 65,9 1-49,-10 2-16,0 10-49,-4-10 49,10 14-16,-6 5-16,0 8 0,6 9 0,-10-36 32,3 41-48,3 6-16,4 5-16,-7 6 16,-3-58 64,5 61-48,-1 5 32,0-1 48,-1 1 0,-3-66-32,2 64 48,-2-3 48,-3 1-48,-8-4 112,11-58-160,-4 56 209,-11-4 31,6-6 80,-3-4-64,1-4-16,0-5-16,1-2-80,0-1 16,10-30-160,-4 27 144,-7-4-48,9 0 64,-2-4-31,4-19-129,-4 19 96,1 0 64,0-4-16,1-3-16,2-12-128,0 4 176,0-1-128,0 1-48,0-4-112,0 0 112,1 0-288,1-1-209,1-3-431,1-8-545,-4 12 1473,11-10-2209,-15-8-896,6 4 304,-2 14 2801</inkml:trace>
  <inkml:trace contextRef="#ctx0" brushRef="#br1" timeOffset="29809">4027 6221 2961,'0'0'0,"0"-1"944,-3-3-239,0 1-1,1 1-32,2 2-672,-3-1 593,0 1-65,0 0-80,0 0-80,3 0-368,0 0 368,-3 0-32,3 0 1,0 3 47,0-3-384,0 0 400,0 0 48,0-2-16,5-2-15,-5 4-417,4-11 384,9 7-80,-9-8-48,9 8-48,-13 4-208,4-14 144,12 1 0,-5 0-32,2-2 32,-13 15-144,13-15 144,1 1-48,0 0 33,2 1-65,-16 13-64,17-14 48,0 0 0,0-2-32,0 2 0,-17 14-16,19-17 0,-2 1 0,2 0 0,-1 2 32,-18 14-32,15-11 32,3-2 16,-4 2-48,0-1 16,-14 12-16,6-6 16,5-5 32,-7 8 0,0-1-16,-4 4-32,5-3 0,-2 2 16,-1-3 32,0 4-48,-2 0 0,1 0 48,1 0-80,-2 0 80,0 0-48,0 2 32,-3 2 16,0 1 16,-1-1-16,4-4-48,-5 13 48,-7-10 0,9 11 0,-8-10-48,11-4 0,-3 14 0,-12-9 16,4 12 0,0-6 80,11-11-96,-12 13 80,1 0-48,-2 1 32,0-1 0,13-13-64,-14 14 48,-2-1 0,2 1-32,-1 0-32,15-14 16,-16 16-32,0-2 64,2 0-32,1-1 16,13-13-16,-11 12 48,7-8-80,-12 10 32,13-11-16,3-3 16,-11 4-16,11 0-16,-3 8 0,0-12 32,3 0 0,0 3-48,-3-3 0,3 2 16,0 2-16,0-4 48,0 2 16,2 1-16,-1 0 32,-1-3-32,2 3-32,0-3 16,1 3 0,1-3-32,-4 0 48,3 2 32,1-2-64,1 0 32,0 0-16,-5 0 16,12 0-16,-8 0 32,9-1-32,-2-3 16,-11 4 0,12-5-32,2 1 32,-1 0 0,1 0-16,-14 4 16,16-6 0,-1 0-64,2-5 64,-1 10-16,-16 1 16,16-5-32,-1 1 80,0 0-48,-1 1-16,-14 3 16,14-2-32,0 2-32,-1 0 16,0 0 0,-13 0 48,12 5-48,0-1 32,-1 0 0,-5 8-32,-6-12 48,16 2 0,-5 3-32,-5-1-16,8-1 96,-14-3-48,6 3-32,6-1 64,-7-2 0,0 4-32,-5-4 0,5 0 64,-1 0-48,0 0 16,1 0-16,-5 0-16,1 0 64,1 0 16,-1-2-32,0 0-32,-1 2-16,2-1 0,-1 1 0,0-1 48,-1 1-48,2-2 0,1 2-32,0-1 32,1-1-16,-4 2 16,3-2 0,1-3 16,0 1-32,1 0 16,-5 4 0,4-4 16,-1-9 48,0 1 208,-2 0 160,-1 12-432,2-15 465,-2 1 79,0 0-144,-3-2-80,3 16-320,-5-18 304,-6 1-80,8-2 32,-10-1-95,13 20-161,-4-20 128,-12-1-64,12-2-16,-9-3 0,13 26-48,-4-24 48,0 0-48,-8 3 0,12 5 16,0 16-16,-2-11-16,-1 8-16,0-2-16,3 5-257,0 0 305,0 0-864,6 15-1265,5-1-6931,-11-14 9060</inkml:trace>
  <inkml:trace contextRef="#ctx0" brushRef="#br0" timeOffset="-124371.73">18374 5930 3537,'0'0'0,"0"0"0,0-4 913,0 1-1,1-1-16,0 1-95,-1 3-801,0-1 704,-2 1-112,-1 0-159,1 0-145,2 0-288,-3 4 224,1 0-80,2 7 0,-3-8 0,3-3-144,0 12 176,0-9 32,0 10-48,2-9 0,-2-4-160,3 13 128,1-9-64,0 8 16,0-8-16,-4-4-64,9 14 48,-6-11 16,2 11-15,5-4-17,-10-10-32,3 3 64,2 2-16,6 6 16,-7-11 32,-4 0-96,11 2 96,-6 1 48,7-3-16,-3 0 16,-9 0-144,4 0 176,8-2-48,-2-9 48,-5 0 0,-5 11-176,14-14 160,-3-2-64,-1-1 0,-5-2-16,-5 19-80,14-19 48,-12-2 48,2 2 0,-3-1 17,-1 20-113,0-18 144,-3 0 0,-10 0-48,1 3-48,12 15-48,-17-15 32,-2 3-48,-4 9 0,-3-1 16,26 4 0,-30 0-32,1 13 16,-2 2-48,4 6-769,27-21 833,-25 24-3361,1 0-3058,24-24 6419</inkml:trace>
  <inkml:trace contextRef="#ctx0" brushRef="#br0" timeOffset="111819">8506 5854 3809,'0'0'0,"0"0"1217,-3 0-257,-1 0-191,4 0-769,-3 3 608,0 0-80,3 2-80,0-1-47,0-4-401,-3 11 400,3-8-32,0 1-48,0 0 16,0-4-336,0 5 352,0-3-48,0 1-15,2 0-33,-2-3-256,1 3 176,1 1-48,-1 1 0,0-1-64,-1-4-64,5 4 64,-2 0-48,1 1-16,0-1 16,-4-4-16,6 11 0,5-11 0,-7 5 0,2-1 16,-6-4-16,12 4 0,-10 0 16,3-1-16,0 0 48,-5-3-48,6 0 64,-1 0 0,6 0 64,-8 0 64,-3 0-192,4-2 224,0-2 32,7 0-47,-9-2-33,-2 6-176,4-4 160,1-7-16,-1 8-16,0-9-48,-4 12-80,4-4 80,-1-7-16,0 7 32,0-9-32,-3 13-64,3-6 32,0-7 16,-2 8-16,2-7 16,-3 12-48,3-4 64,0-7 16,-2 9-32,-1-2 0,0 4-48,0-4 64,0 1 16,0 0 32,0 0 0,0 3-112,-3-1 64,-1-1 0,-9 2 16,9 0-16,4 0-64,-19 0 97,6 0-17,-2 0 16,-2 0-16,17 0-80,-19 0 112,1 0-16,-1 0-80,1 0 32,18 0-48,-16 0 16,3 0-16,9 0-192,-8 0-993,12 0 1185,0 3-3938,-2 1-3345,2-4 7283</inkml:trace>
  <inkml:trace contextRef="#ctx0" brushRef="#br1" timeOffset="124885">3972 5822 2577,'0'0'0,"0"0"736,0 2-64,0-2-672,0 13 721,0-10-17,0 11-16,0-1-47,0-13-641,0 4 544,0 16-48,0-5-64,0-1-48,0-14-384,0 16 401,0-1-65,0-1-32,0 1-48,0-15-256,-3 12 192,3 1-64,0-2 0,-3-6-32,3-5-96,0 16 64,0-12 0,0 8 16,0-8-80,1 0-112,4 0-336,-1-1-704,0-3-945,0 0-2754,-4 0 4851</inkml:trace>
  <inkml:trace contextRef="#ctx0" brushRef="#br0" timeOffset="-124840.73">17943 6247 3825,'0'0'0,"0"0"0,3-5 1121,1-7-305,7 1-112,-11 11-704,1-5 625,-1 5-625,1-10 592,-1 6 0,0 1-95,-2-1-17,2 4-480,-3-4 416,-1 1-96,1 0-64,-1 2-96,4 1-160,-2 0 112,-2 0-48,0 0 16,0 4 0,4-4-80,-3 3 32,-1 10 0,0-10 0,2 10 0,2-13-32,0 11 32,-2 0 1,2 3-1,-3 0 48,3-14-80,-3 18 32,3 2 0,-2 0-16,2 0 16,0-20-32,0 18 16,0-2 32,2 0-16,4 0-48,-6-16 16,11 15 0,-1-1 0,1-3 16,1-8 32,-12-3-48,15 5 128,0-2 32,0-3-16,2 0 0,-17 0-144,17 0 112,1-1-32,-2-3 16,1-7-48,-17 11-48,15-3 32,1-1 32,-1-6 0,-1 6 16,-14 4-80,15-10 64,-4 6 16,1-8-16,-1 7 32,-11 5-96,5-14 112,6 4-16,-7 1 49,0-2-49,-4 11-96,2-11 160,-1-2 16,1-2-32,-2-1 0,0 16-144,0-19 96,0 1-32,-3-5 16,0 0 16,3 23-96,-10-26 64,7-1-16,-9 2 0,8 1 0,4 24-48,-17-23 32,4-1 32,0-1-16,-3 3-32,16 22-16,-18-21-16,-2 1-48,-1 4 48,0 2-80,21 14 96,-21-5-80,4 0-64,3 4-256,2 1-289,12 0 689,-10 4-1264,6 11-897,-10 0-800,11 4-1970,3-19 4931,0 0 0</inkml:trace>
  <inkml:trace contextRef="#ctx0" brushRef="#br0" timeOffset="-125286.73">17511 6111 1408,'0'0'0,"-3"-2"1313,0-2-641,3 4-672,-4-4 720,0-6 65,0 9-49,1 0-16,-1-2-79,1 1-129,-8-1-80,11 1-112,0 2-320,-3-1 256,-1-3-48,0 0 1,2 1-33,2 3-176,0-4 208,-3 0 32,3 0 0,0 1 0,0 3-240,0-4 192,1 0-16,2 0-16,0-1-32,-3 5-128,2-10 128,2 9-15,-1-4-33,2 0-32,-5 5-48,6-5 48,4 0-48,-4 2 16,7-2-16,-13 5 0,5-4-16,10 3-16,-5 1-16,0 0-16,-10 0 64,11 2-32,0 2-1,0 8 1,2-2 48,-2 0-64,-11-10 48,12 11-16,1 2 32,-1-2-32,0 1 16,-12-12 0,11 12 0,0 0 16,-8-1 16,-3-11-32,5 11 32,-5-11-32,4 10 33,0 0-17,-3 0-16,-1-6 16,0-4-16,0 15 32,-2-5 0,-13 2 0,2 0 16,13-12-48,-16 15 48,-4 0-16,-2 3 32,0 0-32,22-18-32,-25 20 64,1 0-32,1 1-32,1-3 64,22-18-64,-19 18 16,2-1-16,6-4 48,1-4-96,10-9 48,-2 4-16,0 7 16,2-8-16,-3-1 32,3-2-16,0 3 16,0-1-16,1 0 0,2 1 0,-3-3 0,10 0 0,-7 4 16,11-2 16,-2 1 0,-12-3-32,9 2 64,3-2-16,2 3-16,1-3 48,-15 0-80,17 0 32,2 0 0,1 0 0,1-1 32,-21 1-64,24-4 32,0 0 64,0-6-32,0 8 32,-24 2-96,19-4 96,0-6-64,-2 9 16,0-3-32,-17 4-16,12-2-64,-2 0-208,-7 2-464,2 0-865,-5 0 1601,4 3-2449,-4-6-224,0 3-1025,0 0 3698</inkml:trace>
  <inkml:trace contextRef="#ctx0" brushRef="#br0" timeOffset="109925">8186 6219 3249,'0'0'0,"0"-4"1441,0-8-369,0 8 1,0 4-1073,4-13 1024,-2 9-111,-1-1-113,0-7-160,-1 12-640,3-5 464,0-6-95,1 7-81,-2-2-112,-2 6-176,3-11 160,-2 9-80,0-2 0,1 1-32,-2 3-48,0-4 80,0-1 0,1 3-48,-1-3 16,0 5-48,2-2 48,-2-3 0,1 3-48,-1-2 16,0 4-16,2-2 0,-1 0 16,-1 1 48,1-2 0,-1 3-64,2-1 16,-1-2 48,0 0-64,1 0 0,-2 3 0,2-1 32,-1-1-16,2 0 48,1-2-32,-4 4-32,4-2-16,1-2 64,-3 2-80,3 0 32,-5 2 0,4-1 0,0 0-16,2-1 16,-2 2 0,-4 0 0,6-1 16,-1 1 16,1 0-16,6 0-16,-12 0 0,3 0-16,2 0-16,6 0 32,-7 3-16,-4-3 16,5 2-16,7 3 16,-8-1-16,2-1 32,-6-3-16,5 4-16,7 1-16,-11-1 64,3 7-32,-4-11 0,5 3 16,-1 1 0,0 8-32,-1-10 32,-3-2-16,1 12 16,1-9 16,-2 10-16,0-11-16,0-2 0,0 12 16,0-9-16,0 9 48,-3-7-16,3-5-32,-3 12 48,0-7-16,-1 8 16,0-9-32,4-4-16,-12 14 0,10-9 16,-3 11 0,-8-3 32,13-13-48,-4 14 80,-7-1-64,8 0 33,-10 0-33,13-13-16,-4 11 48,-10 1-48,9-8 16,-6 12-16,11-16 0,-3 4 0,-1 7 0,0-7-16,-8 8 16,12-12 0,0 3-48,-4 1 48,1 7 0,-1-8-16,1 2 32,3-5-16,-3 4-16,-1 7 16,1-7 0,0 10-33,3-14 33,-3 4-16,0 7 0,3-8 0,0 1-16,0-4 32,0 11-16,2-7 0,-1-2 0,4 1-32,-5-3 48,4 3 0,1 0 0,7-3 48,-9 3-32,-3-3-16,5 0-16,8 0 48,-9 0-32,9 0 48,-13 0-48,6-2 16,8 2 0,-8 0 0,8 0 17,-14 0-33,6 0 0,8 0-33,-8 0 66,8 3-66,-14-3 33,6 3-16,8 0 16,-8-1-16,6 3 16,-12-5 0,5 3 16,8 0 0,-11-1 49,3 1-33,-5-3-32,4 3 80,0-3 16,-3 0 32,3 0 192,-4 0-320,1 0 400,0-3 48,1-1-64,-2 4-384,1-6 240,-1 6-240,3-13 113,0 8-49,0-10 32,-1 4-32,-2 11-64,3-12 80,0 7 16,0-8-256,0 9-1025,-3 4 1185,-17-23-4210,17 23-2977,0 0 7187</inkml:trace>
  <inkml:trace contextRef="#ctx0" brushRef="#br0" timeOffset="107834">7848 6196 3393,'0'0'0,"-2"-2"1425,2 0-385,0 2-1040,-3-3 1057,0 0-65,0 0-127,3 0-65,0 3-800,-3-3 624,0 1-64,3-1-127,0-2-81,0 5-352,0-2 288,0-3-80,0 3-16,0-3 0,0 5-192,2-6 224,1 1-64,1-6-16,0 8-64,-4 3-80,6-6 32,0-6 17,5 10-17,-7-3-32,-4 5 0,12-5 0,-8 1-16,9-1 16,-9 1-16,-4 4 16,11-4 0,-6-1 0,9 1 0,-10 0 0,-4 4 0,13-1-33,-9-1 66,2 2-82,0 0 17,-6 0 32,5 0 0,0 4 0,-1 9 16,0-10 0,-4-3-16,5 13 49,-4-9-33,0 11 32,1-3-16,-2-12-32,0 11 80,0 1-32,-3 1 32,0-2-16,3-11-64,-3 4 32,-1 12 32,0-12 0,-8 12-16,12-16-48,-2 4 48,-3 10 0,1-9 32,-7-1-32,11-4-48,0 11 32,-5-11 16,1 3-32,0 0 32,4-3-48,-5 3 80,1-3-80,1 0 64,0 0-64,3 0 0,0 0 48,-2-2-96,2 1 80,0 1-32,0-4 0,0 1-32,0 0 64,0 0-80,0 3 48,0-3-16,0 2-16,1-2 32,0 0-16,-1 3 16,2-4-16,1 1-16,-1 2 16,1-2 16,-3 3 0,3-1-16,1-1 16,1-1-32,-1 0 32,-4 3 0,6-2-16,-2-2 16,8 3-16,-10-2-48,-2 3 64,6-3-16,5 2 16,-6 0-32,6-1 16,-11 2 16,4 0-16,2 0-32,5 0 32,-7 3-16,-4-3 32,5 3-16,1 1 0,-2 9 16,0-9-16,-4-4 16,4 14 0,1-2 32,-3 2-32,0 2 16,-2-16-16,1 18 32,-1 2-64,0 1 64,-3 1 0,3-22-32,-4 23 32,0-1-16,0 1 0,-9 0-16,13-23 0,-3 22 48,-1-6-32,-9 2 0,10-6 16,3-12-32,-11 11 16,8-6 32,-1 6-48,-8-11 16,12 0-16,-3 5 16,-1-3 80,0-2-16,-1 0 80,5 0-160,-11-1 240,11-2 48,-4-1-16,0-1-79,4 5-193,-5-5 160,-6-1-64,11-5 16,-4 7-32,4 4-80,-5-6 64,1-7-32,0 10-32,1-1 0,3 4 0,-3-6 0,3 1 0,0 1 0,0 0-48,0 4 48,0-1-16,0 0-16,0-2 16,0 1 32,0 2-16,3-1-16,1-1-336,1 1-497,-1 0-992,-4 1 1841,4 0-3457,2-2-3106,-6 2 6563</inkml:trace>
  <inkml:trace contextRef="#ctx0" brushRef="#br0" timeOffset="-163297.74">16543 6104 2657,'0'0'0,"0"0"0,0-1 496,0-1-80,1 1 0,0 1 17,-1 0-433,0 0 448,0 0 64,0 3 0,0-1 0,0-2-512,0 2 465,0 1-49,2-3 32,-1 0-32,-1 0-416,3 0 448,1 0 1,0 0-81,6 0-48,-10 0-320,4 0 192,5 0-48,1 0-80,3-1-48,-13 1-16,12 0 48,2 0-48,2 0 0,1 0 16,-17 0-16,18 2 0,-1-2 16,-1 4 16,0-2-16,-16-2-16,16 4 16,0 0 0,-2-1 16,0 1 16,-14-4-48,12 3 16,2-3 16,-3 0 16,1 0-16,-12 0-32,12 0 96,-1-2-32,-6-1 32,7-1-32,-12 4-64,4-5 80,6 0 1,-7-5 31,3 7-48,-6 3-64,4-4 80,1-6 0,-1 6-48,-1 0 32,-3 4-64,2-3 32,-1 0 0,1 2-16,-1 0 16,-1 1-32,0 0-32,0 2 32,0-2 0,0 3 0,0-1 0,0 1 0,1 0 0,-1-3 0,0 3-16,0-1-48,1 2-192,-1 0-145,0-4 401,0 4-720,0-1-320,0 0-257,0-1-240,0-2 1537,-2 0-1696,-1 3-1714,3-3 3410</inkml:trace>
  <inkml:trace contextRef="#ctx0" brushRef="#br0" timeOffset="107088">7618 6500 2721,'0'0'0,"0"0"0,-5-1 1584,-6-3-751,7 1 31,-7 0 81,11 3-945,0-1 896,-5-1-176,1 1-127,0-1-145,1 1-128,3 1-320,-3-3 272,3-1-48,0 0 16,0-1-16,0 5-224,0-4 241,0-2 31,0-5 64,0 7 0,0 4-336,0-15 384,2 4-48,0 0 1,3-2-65,-5 13-272,4-14 224,0-1-16,1 1-96,0 0 64,-5 14-176,6-15 80,-2 1-32,0 0 32,0 1-80,-4 13 0,5-14 80,-1 0-16,-2 1-32,-2 13-32,3-11 64,-3 11-64,1-13 16,0 2-16,1-1 0,-1 6 16,-1 6-16,2-14 32,-1 9-16,0-10 32,-1 15-48,2-4-32,-2 4 32,1-4-16,-1 0 0,2 2 16,-2 1 0,0 1 0,0 0-32,0 0-32,1 3-16,1 8 32,-2-11 48,0 4-32,1 13 0,0-3 0,1 1 0,-2-15 32,1 17 0,2 0-16,-1 2 16,0-3-32,-2-16 32,5 18-48,-3-1 32,3-2 16,-3 0 0,-2-15 0,3 14 0,-1-1-48,1 1 32,-2-3-16,-1-11 32,0 13 32,0-2 0,0 1 16,0-1-32,0-11-16,0 4 64,0 12-48,-3-12 16,3 8 0,0-12-32,0 3 0,0 1 32,0 7-32,0-11 16,0 0-16,0 3 0,0 0 48,0 0-16,0 0 32,0-3-64,0 4 32,2-1-128,-1 0-144,2-3-336,-3 0 576,3 0-865,1 0-575,-1 0-801,-3-5-609,0 5 2850,1-4-4754,-1 4 4754</inkml:trace>
  <inkml:trace contextRef="#ctx0" brushRef="#br0" timeOffset="41644">24 6254 7651,'0'0'0,"0"-1"1585,1-2-417,-1 3-1168,4-4 945,1 2-225,-1 1-192,2-1-240,-6 2-288,5-1 112,7 1-32,-8 0-47,9 0-1,-13 0-32,6 0 32,9 0-16,-3 0 48,2-1 32,-14 1-96,16-3 96,0-1 16,2-1 32,1 1 0,-19 4-144,20-12 96,-1 8 16,1-7-48,0 7-48,-20 4-16,19-13 48,0 9 16,0-8 0,-2 11 0,-17 1-64,13-3 16,-2 3 0,-5 0 32,5 0 16,-11 0-64,3 4 144,1 0 16,1 1-80,-4 6 16,-1-11-96,1 3 64,1 1 16,-2 8 48,0-10-31,0-2-97,0 5 64,-4 6-64,-1-8-64,1 1-177,4-4 241,-5 12-544,-7-10-448,9 3-625,-8-1-896,11-4 2513,-30-14-3282,25 14-1472,5 0 4754</inkml:trace>
  <inkml:trace contextRef="#ctx0" brushRef="#br0" timeOffset="37828">2802 6526 6146,'0'0'0,"0"0"0,0-6 1601,1-8-448,1 8-129,-2-6-80,0 12-944,0-5 801,0 3-161,0 0-128,0 1-207,0 1-305,0 0 208,0 0-112,0 3-96,0 1 16,0-4-16,-3 11-16,3-7-16,0 11 32,-3-4-32,3-11 32,0 13 0,-3 1 32,3 2-64,-3 0 64,3-16-32,-3 15-32,3-1 64,-2-1-16,2 0-16,0-13 0,-3 11 16,3 1-16,0-8 16,0 9 32,0-13-48,-3 4 48,3 8-32,0-10 16,0 1 64,0-3-96,-3 5 48,3-1 16,-3 0 0,0 0 0,3-4-64,0 3 64,-2 0 48,2-3 16,-3 0 16,3 0-144,0 0 160,0 0-32,0-3-16,0-1 16,0 4-128,1-15 48,1 4 32,2-2-48,0-2-32,-4 15 0,4-14 16,8-1 0,-10 1-16,3 0 0,-5 14 0,6-16 0,5 1 0,-8 0-16,1 1 80,-4 14-64,4-13 48,2 0-32,-2 2 16,1 5-32,-5 6 0,4-11-32,0 7 32,-1-1 0,-2 1-16,-1 4 16,3-2-48,0 0-16,0 2 0,0 3-16,-3-3 80,3 4-48,1 12 0,0-3 0,0 2 48,-4-15 0,6 20-16,6 1 0,-8 4-16,7-1 0,-11-24 32,6 24 0,8 0-32,-2-1 32,-1 0 0,-11-23 0,13 19 0,1-1 32,2-3-64,-2-10 64,-14-5-32,15 15 32,-2-12 0,1 0 48,1 0-32,-15-3-48,12 0 16,1 0 16,-7 0 0,10-5 80,-16 5-112,5-5 128,8-8 65,-9 7 31,2-9 32,-6 15-256,6-13 256,0-1 16,-2-4 32,0-1-16,-4 19-288,1-22 288,1-5-79,-1-1-97,2-8-16,-3 36-96,2-38 48,-2-5 16,0 0 16,-5 2 32,5 41-112,-11-41 144,7 1 0,-12 0 0,5 6-96,11 34-48,-5-29 32,-8 10-64,11 7-32,-3 10-16,5 2 80,-2 0-496,-1 4-881,3 17-2417,0-1-4642,0-20 8436,0 0 0</inkml:trace>
  <inkml:trace contextRef="#ctx0" brushRef="#br0" timeOffset="41321">78 6241 6290,'0'0'0,"0"0"0,0-4 1569,0-7-448,0 6-241,0-7-64,0 12-816,0-2 609,0-1-209,0 1-160,0-1-96,0 3-144,0-3 128,1 1-64,1 0 16,-1 0-32,-1 2-48,2-1 0,0 1 0,1 0 0,0 4-48,-3-4 48,4 14 32,0 0-80,1 5 32,-1 7 0,-4-26 16,4 30 16,-1 2 0,-1 5-48,-1 0 0,-1-37 32,1 39-32,-1 1 0,0-1 64,0 0 48,0-39-80,0 34 16,0-3 48,0-4 0,0-1-16,0-26-48,0 21 160,0-2 0,0-3 16,0-5 81,0-11-257,0 4 176,0 10 16,0-11 32,0 1-32,0-4-192,0 5 208,0-2 48,0-1 0,-2-2 48,2 0-304,-3 0 273,0 0-33,0-1 16,3-3-144,-3-2 16,3 6-128,-2-13 112,-2 9-224,4-9-192,-2 8-449,2 5 753,0-16-1232,-3 5-593,3-4-880,4 14-3682,-4 1 6387,0 0 0</inkml:trace>
  <inkml:trace contextRef="#ctx0" brushRef="#br0" timeOffset="35245">1614 6337 6899,'0'0'0,"0"-3"1280,1-1-351,-1 4-929,0-6 800,1 0-128,-1 2-127,0 0-193,0 4-352,0-12 224,0 11-48,0-3-80,0-2 32,0 6-128,0-4 48,0-1 32,2 1 0,-1 0-64,-1 4-16,3-6 48,0 2-32,1 0-16,0-2 16,-4 6-16,4-6 0,2 2 0,6-2 48,-8 1-48,-4 5 0,11-4-32,-6-2 64,7 2-64,-7-1 16,-5 5 16,14-3 48,-8 2-48,8-2-32,-9 2 32,-5 1 0,16-2-16,-4 2 0,-1-1 32,2 1-16,-13 0 0,12-2 0,2 1 80,-3-1-16,2 1-240,-13 1 176,13-1-160,-8 1-64,8 0 16,-9 0 224,-4 0-16,6 2 0,0-2 0,-1 3 48,-1 0-64,-4-3 16,5 4 16,-4 1 16,1-1-32,-1 8 48,-1-12-48,1 2 32,-1 10-16,0-8 32,-2 12-16,2-16-32,-4 11 64,-8 2 16,9 0-32,-11 1 16,14-14-64,-4 13 32,-10 1 208,2-1-32,8-1 32,4-12-240,-16 12 225,12-8-305,-11 13 80,11-13-64,4-4 64,-11 13-81,8-8 49,-1-1 16,-7 7 0,11-11 16,0 3 64,-5 0-16,2 0 17,3-3 63,0 0-128,0 0 128,0 0-32,0-3 0,2-1-32,-2 4-64,3-6 112,1-5 48,1 6-32,0-8 16,-5 13-144,11-4 80,-9-8 48,2 8-64,0-1 32,-4 5-96,4-6 64,1 2-96,-1 0 32,0-1 32,-4 5-32,5-4 32,-1 0 32,0 3-16,0-3 0,-4 4-48,5-1-304,-1 0 48,7 1-16,-8 0 16,-3 0 256,11 0 0,-6 0-16,6 0 16,-7 0-16,-4 0 16,15 0-16,-9 0 48,8 0-32,-10 4 0,-4-4 0,13 3 0,-9 1-32,2 9 0,5-9 32,-11-4 0,3 15 48,1-4-16,0 3 0,-1 0-80,-3-14 48,2 16-16,-1 1 16,-1 1 32,0 0 32,0-18-64,0 18 48,-4-1 0,0 0-48,-8 2 32,12-19-32,-3 18 16,-9 1 16,7-2 32,-9-3-48,14-14-16,-4 13 64,-12-2 16,12 2 0,-13-2 16,17-11-96,-5 3 96,-12 8 192,6-7 16,0 0-31,11-4-273,-12 4 336,0-1-176,-2-3 16,3-1 48,11 1-224,-12-5 208,-3 1-48,3-9-32,-3 9-16,15 4-112,-13-13 112,0 7 32,2-8-32,7 10-16,4 4-96,-14-13 96,11 9-48,-9-1-48,12 0 0,0 5 0,-4-4-32,1-1-32,1 1 48,2 1-16,0 3 32,0-1-16,0-4-32,1 3 64,0-1-32,-1 3 16,3-3 0,1 2-32,1 1 16,0 0-96,-5 0 112,12 0-320,-9 0-320,2 0-625,7 0-1168,-12 0 2433,-17-14-4258,19 14-1809,-2 0 6067</inkml:trace>
  <inkml:trace contextRef="#ctx0" brushRef="#br0" timeOffset="36003">1937 6318 3217,'0'0'0,"0"0"0,0-4 1473,0 0-273,0-8-31,0 10-145,0 2-1024,0-5 817,0 1-193,1-2-160,0 2 0,1-2-16,-1 2-47,2 0-33,0 0-112,-3 4-256,4-5 208,0 1-32,0 0-80,-4 4-96,2-3 80,-2 3-80,4-3 16,1 2 0,-1-1-16,0 1 32,-4 1-32,4-2 0,8 1-32,-8 1 32,-4 0 0,6-1-16,-6 1 16,13-2-16,-9 1 32,10-1-16,-8 1 0,-6 1 0,16-1 0,-11-1 0,9 2 16,-8 0-16,-6 0 0,13 0 32,-9 3-16,8 0-16,-10 1 0,-2-4 0,6 4-16,0 7-16,5-7 80,-8 0-32,-3-4-16,4 11 0,2-8 16,-2 1-16,1 9 0,-5-13 0,4 3 0,-1 10 32,-2-9-16,1 10 0,-2-14-16,0 4 48,0 17-16,-5-7 16,-6 1 32,11-15-80,-4 19 48,-11 1 32,11 1-16,-12 0-48,16-21-16,-11 23 65,-1 0-33,1-2-32,0 0 0,11-21 0,-4 21-48,-11-3 32,11-1 16,-7-3-33,11-14 33,0 13-16,-3-9 16,3 9-32,0-13 32,0 3 16,3 0 65,1-3 15,-4 0-96,4 3 80,2-3 32,-1 0-16,7 0 16,-12 0-112,3 3 80,3-3-16,5 0-32,-7 2 0,-4-2-32,13 3 16,-9-3-16,11 3-16,-10-3 48,-5 0-32,16 3 32,-5 0 0,1-3 48,-7 3-80,-5-3 0,13 2 112,-8-2-48,6 3 32,-7-3 64,-4 0-160,4 3 128,0 0 64,1-3-16,-4 3-48,-1-3-128,2 3-64,-2-1-240,0 2-352,0 0-577,0-4 1233,0 4-2001,-4 0-1088,-8-1-2562,12-3 5651</inkml:trace>
  <inkml:trace contextRef="#ctx0" brushRef="#br0" timeOffset="36619">2398 6338 6338,'0'0'0,"0"0"1521,0 0-1521,0 3 1169,-3 2-177,3 6-256,-3-7-223,3-4-513,0 14 288,0-10-96,0 12-16,0-12-80,0-4-96,0 18 96,3-6-16,1 0-48,0 1 0,-4-13-32,6 11 48,6 1-48,-10-8 16,4 11 32,-6-15-48,12 3 16,-8 1 48,7-1 0,-7 0 128,-4-3-192,13 0 176,-2 0 16,1-1 97,-1-4-81,-11 5-208,6-11 192,8 7 16,-8-11-112,7 3 112,-13 12-208,4-12 176,0-1-32,2 1 16,-2-3-32,-4 15-128,4-14 112,-2 2 32,0-3 17,-2 1-33,0 14-128,0-14 176,-4-2-64,0 2 0,0-2 16,4 16-128,-13-16 96,10 4-16,-11 0-16,10 8-16,4 4-48,-16-4 0,5-1-16,-1 5 16,8 3-32,4-3 32,-15 15-16,10-4 0,-11 3-32,12 0-16,4-14 64,-15 17-224,10-1-112,-9-1-129,11 0-159,3-15 624,-11 14-752,8 1-193,-1-1-415,0-1-545,4-13 1905,-4 4-2657,2 0-2354,2-4 5011</inkml:trace>
  <inkml:trace contextRef="#ctx0" brushRef="#br2" timeOffset="81973.27">7049 6292 2000,'0'0'0,"0"-2"545,0 2-545,0-4 256,0 3-80,0 0-32,-3 1-32,3 0-112,-4 0 96,-10 4 0,10 7 64,-13-7 64,17-4-224,-13 13 272,0-9 0,2 9 17,0-11-17,11-2-272,-4 5 288,-7-1 80,8 0 48,0-1 96,3-3-512,-3 0 529,3 0 15,0 0-48,0 0-96,0 0-400,2-1 273,2-2-97,0 0-96,7-1-16,-11 4-64,4-5 48,9 1 0,-9 0 16,2 0-16,-6 4-48,5-3 32,0 1 0,-1 2-16,-1 0-16,-3 0 0,1 4 16,-1-2 0,0 9 16,0-7 16,0-4-48,-3 11 48,-1-9-32,0 2 16,-7 11-16,11-15-16,-3 2 0,-1 11 16,-1-9-16,-6 11 16,11-15-16,0 4 16,-3 8-32,1-7 0,2 6-16,0-11 32,0 4-16,2 9 0,3-9 0,7 8 48,-6-7 16,-6-5-48,14 14 96,-2-10-48,0 10-64,-12-14 16,12 4-432,-12-4 432,12 16-977,-8-4-511,7 1-177,-22-13 208,11 0 1457,0 12-2913,0-12 2913</inkml:trace>
  <inkml:trace contextRef="#ctx0" brushRef="#br0" timeOffset="-193261.73">4472 6306 2176,'0'0'0,"0"0"0,0 0 513,-2 0-209,-2 2 16,2 2 32,2-4-352,-4 4 400,-6-1 33,8 8 15,-2-8-48,4-3-400,-4 11 384,0-8-32,1 7-32,-1-8 49,4-2-369,-2 3 368,-1 0 64,3 0 96,0-3 16,0 0-544,0 0 561,0 0-145,0-1-112,0-4-96,0 5-208,1-4 160,3-6-16,-1 6-16,0-8 0,-3 12-128,3-4 64,-1-6 0,0 9 0,-1-3-15,-1 4-49,1-4 64,0 1-32,-1-1 0,0 1 32,0 3-64,0-2 32,0 1 32,0 0-48,0 1-16,-2 0 0,-1 2 16,3-2-16,0 0-16,0 2 16,0 1-16,0-1 16,0-2 0,0 3-32,0-1 64,2-2-16,-1 3-32,-1-3 16,1 0 16,0 2 0,0-2 16,1 0 16,-2 0-48,1 3 32,0-3-16,0 0 0,1 2 16,-2-2-32,1 0 32,0 3-16,-1-1-32,1 1 16,-1-3 0,0 2 0,0 2-16,0 0 0,0 7-48,0-11 64,1 3-32,-1 14-48,2-2 0,-1 2 64,-1-17 16,4 21-80,-1 4 80,2 3 48,5 2-48,-10-30 0,4 32 0,1 1 0,5 0-48,-8-1 80,-2-32-32,4 34 16,0 2 0,-2-3 32,-1 2 16,-1-35-64,2 31 48,-2-3 48,0-1-64,0-2 0,0-25-32,-3 24 16,1-1-32,2-2 32,-3 1-32,3-22 16,0 21 0,0-2 0,0-1 0,1-2-16,-1-16 16,2 15-16,0-2 16,1-1-32,1-3 64,-4-9-32,3 4 16,1 9 0,0-11 32,-1 2-64,-3-4 16,3 10-16,-1-8 48,1 1 16,-2-1 144,-1-2-192,1 3 240,0-1-64,-1-2 80,0 0-16,0 0-240,0 0 256,0 0 33,0 0-65,-2 0-16,2 0-208,-2-1 96,2-3 16,-3 0-128,3-7-256,0 11 272,0-4-753,0-8-1007,-4-1-1346,2 0-2608,2 13 5714,0 0 0</inkml:trace>
  <inkml:trace contextRef="#ctx0" brushRef="#br0" timeOffset="-192495.73">4785 6503 1808,'0'0'0,"-3"-3"641,1 0-337,-1-1-64,3 4-240,-2-4 192,-1 3 0,1-2 32,2 2 80,0 1-304,-3-3 368,1 1 65,-1 0 79,1-1-16,2 3-496,0-2 528,0-1-31,0 0-17,0 0-16,0 3-464,0-1 448,1-1 16,0-1-63,1 1-17,-2 2-384,1-2 320,1 0-96,0-1-48,0 1-48,-2 2-128,2-2 144,1 1 0,0 0-16,-1-1 16,-2 2-144,4-3 128,-2 0 17,2-1-17,-1 0 16,-3 4-144,4-5 96,1 1 16,0-6-48,0 8-16,-5 2-48,10-5 80,-6-6-64,1 7 16,5-7 16,-10 11-48,3-10 16,7 0 16,-6 5-16,6-6 32,-10 11-48,4-4 16,1-6 16,-1 6 32,1 0-16,-5 4-48,4-4 32,0 0-16,-2 3-32,0 0 0,-2 1 16,1-2 0,-1 2-16,1 0 48,-1 0-16,0 0-16,0 3 16,0 1 32,0-2-48,0 2 32,0-4-32,0 3 48,0 0 32,-2 1 0,2-2-16,0-2-64,-3 3 128,3-1-32,-2 1 0,-1-1 48,3-2-144,-4 2 80,2 1 33,-1-3-17,0 3-32,3-3-64,-3 2 112,3 0-80,-2-2-80,2 0-32,0 0 80,0 3-240,0-3-225,0 0-351,0 0-385,0 0 1201,0 0-1840,0 0-418,0 0-2464,0 0 4722</inkml:trace>
  <inkml:trace contextRef="#ctx0" brushRef="#br0" timeOffset="-162897.74">16687 6419 4562,'0'0'0,"0"-2"1664,0 1-591,0 0-145,0 1-928,1-2 897,3 0 15,0 0-176,1-1-111,-5 3-625,12-1 496,-8-2-80,9 1-96,-2-2-32,-11 4-288,11-2 225,2-1-33,0 0 32,0 1-80,-13 2-144,14-2 192,3 1-48,-1-1-48,-1 1-32,1 0 16,-4 1 48,1 0-64,-1 0-32,-12 0-32,11 2 0,0 1 16,1-3 0,-7 2 80,-5-2-96,11 4 32,-8-2 0,1-2 0,6 3-32,-10-3 0,2 0 32,2 3 0,1-3 0,-1 0 32,-4 0-64,5 2 16,-2-2 16,1 2-16,0 1-16,-4-3 0,4 2-16,0 1 16,-2-1 32,2 1 0,-4-3-32,3 2 32,1 1-32,0-3-16,-3 2 16,-1-2 0,3 3 48,-1-1 16,2-2 16,-1 0 49,-3 0-129,3 0 64,-2 0-16,0-1-48,0 0-48,-1 1 48,2-2-161,-1 1-303,0 0-384,-1 0-673,0 1 1521,0 0-2145,0-1-496,-18-12-144,15 13-1041,3 0 3826,0 0 0</inkml:trace>
  <inkml:trace contextRef="#ctx0" brushRef="#br1" timeOffset="-121048.73">19205 6392 3889,'0'0'0,"-10"12"977,10-12-977,-3 12 832,-11 3-64,4 1-79,-1-2-49,11-14-640,-15 15 624,-2 3-63,-4 4-17,-3 4-48,24-26-496,-28 30 432,-3 2 0,0 0-143,-1 5-65,32-37-224,-32 34 192,3 0-96,1 1 64,4-3-16,24-32-144,-24 29 64,3-1 0,1-2-16,4-5-16,16-21-32,-12 18 64,2-1 16,6-4-16,0-3 16,4-10-80,-4 4 96,1 6-16,0-10 0,1 2 16,2-2-96,0 3 32,0-3 0,0 0-64,1-3 0,-1 3 32,3-4-112,1-7-192,9 1-160,-3 6-560,-10 4 1024,11-17-1553,1 5-608,2-3-304,1-2-1313,-15 17 3778,0 0 0</inkml:trace>
  <inkml:trace contextRef="#ctx0" brushRef="#br1" timeOffset="-120903.73">19301 6512 6098,'0'0'0,"-13"22"1601,0 9-528,-7 6-129,20-37-944,-21 34 816,0-4-15,-5-2-97,-1 0 0,27-28-704,-29 25 737,0-1-209,-3-1-128,-1-2-96,33-21-304,-36 21 240,-1 0-64,-1-2 17,1 2-33,37-21-160,-38 21-321,-1 1-1583,-13-8-3251,7 10-976,45-24 6131</inkml:trace>
  <inkml:trace contextRef="#ctx0" brushRef="#br0" timeOffset="42461">560 6429 7939,'0'0'0,"0"-1"2305,2-1-1008,-2 2-1297,1-2 928,2-1-207,1-1-273,2 1-192,-6 3-256,11-3 96,-6-1-32,9 2 16,-3-1 16,-11 3-96,12-3 48,1 2 0,-1 0-112,3 1 64,-15 0 0,12 0-16,1 0 0,1 0 48,-1 0-64,-13 0 32,13 0 32,0 0-32,-2 0 0,-5 0 48,-6 0-48,13 2 0,-8-2 96,7 0 32,-8 0 64,-4 0-192,4 0 208,0 3-16,1-3-64,-2 3-63,-3-3-65,1 0-16,1 3-273,-1 0-415,0 0-689,-1-3 1393,2 3-2337,-2-3-992,0 2-2098,0-2 5427</inkml:trace>
  <inkml:trace contextRef="#ctx0" brushRef="#br0" timeOffset="42589">623 6594 8611,'0'0'0,"-3"0"2209,3 0-2209,0 0 1313,0 3-385,0 0-271,0-3-129,0 0-528,3 3 336,1-3-16,9 0-32,-7 0-79,-6 0-209,15 3 176,-1-3-64,2 0-64,0 0 0,-16 0-48,17 0 16,0-3 32,2-1-16,0-1-16,-19 5-16,19-11 48,1 8 16,0-2 0,-2-8 32,-18 13-96,17-3 64,-1-3 48,-3 2 0,-7 1-288,-6 3 176,14 0-912,-10 0-2354,1 11-4850,-5-11 8116</inkml:trace>
  <inkml:trace contextRef="#ctx0" brushRef="#br0" timeOffset="37100">2558 6579 6082,'0'0'0,"-4"3"1169,-9 1-225,9 0-31,4-4-913,-13 4 944,10-4-128,-8 0-127,8 0-113,3 0-576,-4 0 464,0-1-80,-8-3-63,12 0-113,0 4-208,-4-5 144,0 1-64,1-1-16,3 3 48,0 2-112,0-2 80,-3 1 32,3 0-80,0 1 32,0 0-64,-3-2 48,3 1-32,0-1 64,-2 1-16,2 1-64,0-2 96,-4 2 0,2 0-48,2 0 0,0 0-48,-3 0 64,-1 0-32,1 0 32,-2 5-16,5-5-48,-4 4 32,0 0-32,0 11 0,-8-11 32,12-4-32,0 14 48,-4-3-48,1-6 0,0 13-16,3-18 16,-3 14-32,1 0 32,2-1 0,0 1 0,0-14 0,0 15 0,0-2 0,1 1 0,2-3 32,-3-11-32,3 12 16,0-1-16,1-7 0,0 12-48,-4-16 48,4 4 0,1 9 32,-1-9-32,2 1-32,-6-5 32,11 11 0,-8-11 0,10 0 32,-7 0-16,10-2-16,-16 2 0,15-4 0,-3-1 0,4-7 0,0 8 0,-16 4 0,17-12 16,0 8-16,0-7 32,0 7-32,-17 4 0,16-13 0,-1 9 32,-2-2 16,-1-5 0,-12 11-48,5-4 64,8 0 49,-10-7-1,0 8 80,-3 3-192,2-5 208,0-9-16,-2 10 16,0-7-32,0 11-176,0-4 160,-4-11 16,0 4-32,-8-3 0,12 14-144,-3-13 112,-8 0-64,8-1 16,-11 0 16,14 14-80,-4-16 32,-11-1 97,4 1-65,0 2 16,11 14-80,-5-14 32,-10 8-48,10-9 16,-11 11 0,16 4 0,-4-5-48,-10 1 48,10 2-16,-9 2-32,13 0 48,-3 0 0,-10 5-32,9 12-32,-10-5 31,14-12 33,-4 15-128,-12 0-128,12 4-224,-11-2-208,15-17 688,-2 19-849,-3 0-415,-6 0-673,11 0-1201,0-19 3138,-4 16-6210,4-16 6210</inkml:trace>
  <inkml:trace contextRef="#ctx0" brushRef="#br0" timeOffset="-192216.73">4842 6596 4321,'0'0'0,"0"0"689,0 0-49,0 0-640,-3 2 720,3-2 81,0 0-49,0 0-96,0 0-656,0 0 529,0 0-161,0 0-112,0 0-48,0 0-208,0 0 176,0 0 0,0 0 48,0 0-64,0 0-160,0 0 128,0 3-32,1-3-63,3 0 31,-4 0-64,4 0 48,0 0-16,-1 0 64,2 0-48,-5 0-48,5 0 64,0 0 16,0 0-16,5 0 0,-10 0-64,2-2 48,2 1-16,6 0-32,-9-2 64,-1 3-64,4-3 112,1-1 32,-1-1 32,1-5 0,-5 10-176,3-3 160,3-7 0,-3 5-48,7-8 16,-10 13-128,3-10 96,2 0-48,4-1 0,-5 1 0,-4 10-48,4-5 0,1-5 32,-2 7 33,1-1-33,-4 4-32,4-4-32,0 1 64,-1 1-32,0 2 0,-3 0 0,2 0 16,1 0-32,0 0 16,-2 3 0,-1-3 0,1 4 0,0-1 32,-1 0-16,0 0 32,0-3-48,0 10 32,0-10 32,0 4 16,0 0 32,0-4-112,0 2 96,0 2 32,-2-1 16,2-1 0,0-2-144,-3 0 176,0 2-32,3-2-16,-2 3-16,2-3-112,0 0 32,0 0 16,-2 0-128,2 0-224,0 0 304,0 0-640,0-1-657,0-1-1056,-13-11-832,13 13 3185,0-1-5123,0 1 5123</inkml:trace>
  <inkml:trace contextRef="#ctx0" brushRef="#br0" timeOffset="-194033.73">4444 6702 2769,'0'0'0,"-4"0"656,-9 0-192,13 0-464,-3 0 481,-8 0 63,8 0 32,1-1-80,2 1-496,-3 0 464,1-1-79,-1 0-65,3 1-320,0-3 272,0 3-272,-2-2 208,2 0-32,0 1-32,0 1-32,0 0-112,0 0 64,0 4 0,0 8 0,-3-8-48,3-4-16,0 12 32,0-1 16,-2-2 16,2 1 16,0-10-80,0 10 96,-2 0 49,2 0 31,0 0 16,0-10-192,0 11 192,0-1-16,0-6-64,2 9 16,-2-13-128,4 4 80,-1 10-16,2-11-16,6 9 0,-11-12-48,5 2 16,8 2 32,-3 5-16,1-9-16,-11 0-16,11 4 16,0 0 16,2-2-16,-1 2 16,-12-4-32,12 3 64,2 0-128,0 0 32,-2-1 0,-12-2 32,14 0-16,-2 3 48,1-3 48,-1 0-16,-12 0-64,12 0 80,0 0-16,-1 0 32,-1-1-48,-10 1-48,5-4 32,8 0 32,-8 0-32,6 1 32,-11 3-64,5-4 48,6-1-16,-7 0 64,1 1-15,-5 4-81,10-9 64,-7 7 48,2-2 0,-1-5 32,-4 9-144,4-3 176,0-7 16,0 7 32,-2-10-32,-2 13-192,3-5 160,-2-6-32,0 6 32,0-8 0,-1 13-160,0-12 128,0 1 33,0-2-65,0 0-32,0 13-64,0-15 128,-2 0-48,-1 0 0,0-1 0,3 16-80,-4-14 48,0-3 32,-6 4 0,7-1-16,3 14-64,-3-14 64,-9 1-48,8-1 0,-6 2-16,10 12 0,-4-11 48,-7-1-32,7 3 32,-8-1 32,12 10-80,-4-5 32,-11-7 0,4 9 16,1-1-16,10 4-32,-12-4 64,-1 1-16,0 0-48,-1 2 0,14 1 0,-16 0 16,0 0 16,0 4 64,-1 8-32,17-12-64,-18 4 64,1 7-32,-2-7-16,1 8-16,18-12 0,-20 4 0,2 7 48,1-9-80,2 9 64,15-11-32,-12 3-32,1 8 0,8-7-32,0 14 16,3-18 48,0 18-16,0 7-272,5 4-656,8 5-1345,-13-34 2289,10 21-4514,2 10-593,-12-31 5107</inkml:trace>
  <inkml:trace contextRef="#ctx0" brushRef="#br0" timeOffset="42141">1 6527 7907,'0'0'0,"1"0"1777,4 3-801,-5-3-976,11 4 769,-7 0-129,12-4-128,-3 0-128,-13 0-384,14 0 257,-1 0 31,0 0-112,-2-2-32,-11 2-144,6-2 112,8 1-48,-10 1-16,8 0 32,-12 0-80,4 0 64,7 0 16,-7 0 32,9 0 0,-13 0-112,6 0 144,8 0 0,-1 0-32,0 0-288,-13 0 176,13 0-560,0 0-641,1 0-799,-1 0-1026,-13 0 3026,12 0-5746,-12 0 5746</inkml:trace>
  <inkml:trace contextRef="#ctx0" brushRef="#br0" timeOffset="36474">2270 6642 7379,'0'0'0,"0"0"1296,0 0-351,0 2-145,0-2-800,0 12 625,0-8-193,0 9-144,0 1-128,0-14-160,0 15 128,0 4-32,0 0 0,0-1 48,0-18-144,1 23 112,0-2 32,-1-1 0,2-1-48,-2-19-96,1 14 112,1-3 1,-1-6-17,2-1 0,-3-4-96,3 4 96,0-1 48,-2 0 16,2-3 32,-3 0-192,3 0 96,-2 0-192,2 0-368,-2-2-337,-1 2 801,2-4-1264,-1-2-529,1-7-784,-2 2-2562,0 11 5139,0 0 0</inkml:trace>
  <inkml:trace contextRef="#ctx0" brushRef="#br1" timeOffset="-121934.73">16548 6934 2545,'0'0'0,"1"-5"560,0-6 0,0 8-16,-1 3-544,4-13 561,7 12 15,-6-2-64,9 2-80,-14 1-432,11-3 353,3 1-97,0 1-48,4-2-32,-18 3-176,20-1 160,2 0-32,3-2-32,4 2 0,-29 1-96,29-3 144,6 0 16,2-1 16,3-1 32,-40 5-208,42-5 160,-1 1 33,3 1-1,1-1-32,-45 4-160,49-2 176,2-1-16,2 0-32,4 1 0,-57 2-128,57-4 112,4 1-32,3 0 0,1 1-48,-65 2-32,70-4 32,2 1-16,0-1-16,2 0-16,-74 4 16,76-4-48,-1 2-48,2-1 16,3-1 16,-80 4 64,78-3 0,-1-1 96,3-1-16,-3 0 48,-77 5-128,75-5 112,-1 0 16,-5 0 16,0 0 16,-69 5-160,66-5 240,0-4 1,-5 5-17,-1-7-64,-60 11-160,56-4 96,-4-9-16,-5 10-16,-7-8-16,-40 11-48,37-4 48,-5 0-48,-4 0-16,-2 1-16,-26 3 32,24-4 0,-2 3 0,1 0 0,-2-2-32,-21 3 32,20-1 16,0 1 32,-4-1-48,-1 1 48,-15 0-48,12 0 16,-7 0-48,6 2 48,-7 1-16,-4-3 0,4 3 16,1 1-48,-3 0-64,-1-1-192,-1-3 288,0 4-416,0 0-161,0-1-207,-2 0-128,2-3 912,-4 0-1137,-6 0-336,8-1-287,-10-3-1698,12 4 3458,0 0 0</inkml:trace>
  <inkml:trace contextRef="#ctx0" brushRef="#br0" timeOffset="168559">13440 6779 4498,'0'0'0,"0"-3"1200,0 3-1200,0-4 512,0-2-63,2 3-49,-1-1-96,-1 4-304,1-3 224,-1 2-96,1 0-32,1-1-80,-2 2-16,2-1 0,2 1 32,0-1-16,0 1-16,-4 0 0,5-1 0,0 1-16,5 0 0,-5 0 64,-5 0-48,11 3 0,-7 0 16,8-1 0,-7 1-16,-5-3 0,13 3 0,-8-1 32,8-2 0,-3 0 0,-10 0-32,10 0 16,0 0 0,1 0 0,-1-1 0,-10 1-16,10 0 0,-4 0 0,6 0 0,-8 0 16,-4 0-16,4 2 16,0 3 0,-1 6 16,-2-7 0,-1-4-32,0 14 0,0-1 16,-4 0-32,-8 1 16,12-14 0,-3 16 16,-10-1 0,2 2-32,0 0 0,11-17 16,-13 16 16,1 1-16,1-3 32,0 0-16,11-14-16,-3 13-16,-10-3 16,10-5-32,-1 7 16,4-12 16,-3 0 0,0 3-32,3-1 80,0-2-48,1-1 0,3 0 16,1-3 0,7 0 16,-12 4-32,5-10 80,9 7 16,-2-8 32,0 6-16,-12 5-112,15-14 65,0 9 79,-1-7-96,1 9 48,-15 3-96,12-4 64,1 2-32,-1 0-16,1 2-16,-13 0 0,11 0 32,0 0-64,-1 4 32,-6 8-16,-4-12 16,12 4-16,-10 8 32,2 0 32,-1 0 0,-3 2 48,0-14-96,0 16 144,-3-2 0,-7 0 0,6 0-16,4-14-128,-17 17 32,3-2 0,-3 3-16,0 0 0,17-18-16,-18 17 48,0 1-16,1-1 16,17-17-48,-16 17 16,16-17-16,-16 15 0,2-2 16,4-3-48,6-6 32,4-4 0,-4 13 0,0-13-16,2 3 16,2-3-192,0 0 192,0-1-512,1-2-593,4-7-784,0-4-352,-5 14 2241,14-11-3425,-14 11 3425</inkml:trace>
  <inkml:trace contextRef="#ctx0" brushRef="#br0" timeOffset="168819">13953 6903 2016,'0'0'0,"0"-2"385,2-3-1,-2 5-384,2-11 464,2 7 48,-1-7 32,0 6 49,-3 5-593,4-14 528,2 3 16,4 0 16,-6 5 1,-4 6-561,10-13 576,-6 8-96,9-7-96,-9 7-127,-4 5-257,11-10 160,-6 9-48,6-2-32,-7 2-32,-4 1-48,10 0 48,-6 0-32,6 0 16,-6 3-48,-4-3 16,12 0 16,-7 3 0,8 0-32,-8 0 0,-5-3 16,14 2 0,-2 1 0,-7 0 16,8 2 16,-13-5-32,4 3 0,-1 8 32,1-8 0,-1 11 64,-3-14-96,1 11 80,-1 2-16,-3 5 16,0 2-48,3-20-32,-15 20 64,5 3-32,-1 1 0,-1 2 32,12-26-64,-10 26 0,-2 0-32,1-2 64,0-2-80,11-22 48,-4 21 16,-10 0 32,11-6-16,1-1-16,2-14-16,-3 11 48,3-9-16,0 2 32,0 0 112,0-4-176,0 2 256,2-2 80,1 0-47,1 0-33,-4 0-256,11-2 128,-7-2-32,9 0-32,-8 0-96,-5 4 32,14-3 64,-2-2-64,-1-6 0,4 8 16,-15 3-16,16-5 0,1-5 64,-1 6-16,-2 0 16,-14 4-64,15-4 64,-2 2-192,0-1-592,-2 1-1297,-11 2 2017,4-3-3026,9 3-1680,-13 0 4706</inkml:trace>
  <inkml:trace contextRef="#ctx0" brushRef="#br2" timeOffset="82258.27">7097 6779 2977,'0'0'0,"-4"0"640,-8 3-256,8 8 1,4-11-385,-11 5 528,8 9 112,-1-10 64,0 13-31,4-17-673,-3 12 592,3 0-128,0-1-96,0 0-96,0-11-272,0 4 177,1 10-33,1-10-48,2 8-16,-4-12-80,3 2 96,1 3-16,-2 6 0,2-8 0,-3 1 0,2 7 0,-2-8 16,1 8 16,-2-11-112,1 3 128,-1 1 32,0 7 16,1-8-32,-1-3-144,0 12 64,0-10-256,2 9-288,-2-8-208,0-3 688,1 11-785,0-6-47,2 7-16,2-7-97,-5-5 945,4 12-1040,1-9 95,8 11-1920,-13-14 2865</inkml:trace>
  <inkml:trace contextRef="#ctx0" brushRef="#br0" timeOffset="167797">12989 7151 5634,'0'0'0,"0"-2"912,0 0-415,0 2-497,3-4 320,0-10-64,1 9-48,0-12-32,-4 17-176,10-14 160,-7-2-48,8-1 0,-8 0-48,-3 17-64,12-21 16,-7 0 0,8-1 32,-2 0 0,-11 22-48,3-20 48,8-2 32,-9 3-64,2-1 113,-4 20-129,5-18 112,-1 0 48,0 3 16,0 0-64,-4 15-112,4-10 96,-1 6-32,1-1 0,0 1-64,-4 4 0,3-2 48,-1-1-64,2 2-32,0 1 32,-4 0 16,4 0-48,1 12 16,0-1 32,-1 0-32,-4-11 32,4 19 32,1 0 0,-1 3-16,-1 2 0,-3-24-16,2 25 16,-1 2 0,-1 0 0,0 1 80,0-28-96,-2 32 0,-2-3 48,0 2-16,-6-3-64,10-28 32,0 25-96,0-6-272,0-5-481,0-3-511,0-11 1360,0 3-1745,2 2-112,2-2-1072,-4-3 2929</inkml:trace>
  <inkml:trace contextRef="#ctx0" brushRef="#br0" timeOffset="164869">10291 6896 3169,'0'0'0,"0"-2"512,-3 0 0,1 1 17,2 1-529,-3 0 480,-1 10-16,0-6-48,1 12-64,3-16-352,-3 12 385,3-1-65,0 1-16,0-8-32,0-4-272,0 15 272,1-11-32,3 11-48,0-13 16,-4-2-208,5 4 257,5-2 143,-6-2 128,8 0 64,-8-1 1,10-3-161,-4-10-112,-4 9-32,-6 5-288,14-14 272,-11 3 0,9 1-32,-9 0 16,-3 10-256,4-10 209,-2-3-1,-1 0 0,-1 0-48,0 13-160,-2-14 208,-8 2-16,-1-1-64,0 3 0,11 10-128,-13-10 112,-1 6-96,-2-7 48,0 9-48,16 2-16,-16-3 0,0 2-32,-1 1-256,2 0-400,15 0 688,-15 13-1073,-1-1-463,2 3-657,0 2-433,14-17 2626,-10 18-4738,10-18 4738</inkml:trace>
  <inkml:trace contextRef="#ctx0" brushRef="#br0" timeOffset="164063">9367 7140 4450,'0'0'0,"0"0"368,0 0-80,0 0-288,0 0 432,-3 0 112,3 0 49,-3 0-33,3 0-560,0 0 416,-2 0-80,-1 0 48,3 0 33,0 0-417,0 0 368,0-1 32,0 1-128,0 0-80,0 0-192,0 0 176,2 3 16,-1 0 32,3 1 64,-4-4-288,2 13 289,2-9-1,0 9-16,0-9-96,-4-4-176,4 12 128,1-2-64,6 0 16,-7 0-16,-4-10-64,6 5 80,5 9-16,-7-4-16,7-6-16,-11-4-32,6 11 64,6-8-16,-1 0 16,-6-1 16,-5-2-80,13 0 144,-3-1 32,2-4 113,-1-9 15,-11 14-304,13-13 352,0-3 16,2-3-48,0-3-48,-15 22-272,13-25 192,0 0-15,0-2-33,-2-1-64,-11 28-80,12-27 48,-7 2 16,7 0 48,-11 3 0,-1 22-112,1-18 176,-1 0 0,-2 1-16,-2-1 0,4 18-160,-12-16 144,8-1-64,-11 2 0,5 0-16,10 15-64,-13-13 48,1 8-48,-4-5-32,2 9-32,-1 1-64,15 0 128,-16 0-144,2 14-16,1 1-16,13-15 176,-14 22-160,2 4 16,-1 3 112,3 5-16,0 0 48,10-34 0,-4 34-64,0-2 16,0 2 0,2-3 48,2-31 0,0 31-64,0-4-48,2-5-80,10-4-49,-12-18 241,11 4-176,5-1 48,1-3 16,2-13 96,-19 13 16,21-14-32,1-6 64,0-1-32,-3-1 16,-19 22-16,19-21-16,-2 0-16,-2-1 64,-2 3-64,-13 19 32,12-19 96,-1-1-80,0 2 0,-6 0 16,-5 18-32,13-16-48,-9 5 0,6-1 48,-7 8-16,-3 4 16,3-4-16,2 2 16,-2 2-48,-1 0 32,-2 0 16,2 11-48,-1 0 64,1 3 16,-2 4 32,0-18-64,0 23 16,0 5 0,-3 1 16,-1 3-32,4-32 0,-11 35 64,7 2-64,-9 1-32,9 2 64,4-40-32,-15 37-48,10 0 48,-10 1 16,5-2-32,6-1 16,-9-3 16,11-5-16,-1-4 32,3-23-32,-3 18-32,3-2 0,0-5-272,0 1-448,0-12 752,0 4-1297,3 9-560,2-13-256,7 0-256,-12 0 2369,4-3-4498,-4 3 4498</inkml:trace>
  <inkml:trace contextRef="#ctx0" brushRef="#br0" timeOffset="166357">11592 6875 2817,'0'0'0,"1"-1"816,1-3-63,2 0-33,-4 4-720,4-4 720,0 0-32,0 2-127,-2 0-81,-2 2-480,3-1 336,-2 1-96,1 0-112,-1 4-48,-1-4-80,0 10 80,0 1-32,0 2 32,0 3-16,0-16-64,0 18 48,-4 4 16,0 0-31,-7 1 15,11-23-48,-3 26 64,-1-4-32,-6 1 32,7 0-48,3-23-16,-11 21-16,7 2 32,-10 3 0,3-3 32,11-23-48,-10 24 80,-3 0-16,0-2-16,0-2 0,13-20-48,-12 19 32,0-4 64,0-2-32,2-3 48,10-10-112,-4 3 144,-13 0-80,7 1 96,0-1-16,10-3-144,-11 0 176,7 0-16,-8 0-32,8-4-16,4 4-112,-12-5 96,9-7-64,0 7 32,-8-10-48,11 15-16,0-13 16,-3-3 17,0 2-17,1-2 0,2 16-16,-3-16 32,3 2-32,0 1-48,0 0 48,0 13 0,0-10-16,3 4 16,0-4 32,2 9 0,-5 1-32,11-4 16,-8 3-64,8-1 16,-6 2-17,-5 0 49,13 0-48,-3 0 32,3 3 16,0-1-32,-13-2 32,14 5-16,-1-2 16,0 1-32,1 0 0,-14-4 32,14 11 0,1-9-48,-1 8 48,-1-6 0,-13-4 0,11 17 0,1-3 32,-2 2-32,-5 2 16,-5-18-16,12 20 32,-8 2-240,7 0-944,-7 0-1137,-4-22 2289,12 22-5235,-12-22 5235</inkml:trace>
  <inkml:trace contextRef="#ctx0" brushRef="#br0" timeOffset="166995">12174 7004 2545,'0'0'0,"0"-4"848,0-1-32,0 5-816,0-11 801,0 7 15,2-1-31,0-5-81,-2 10-704,4-4 624,0-1-144,6 0-127,-6 1-81,-4 4-272,5-4 192,7-1-64,-2 1-16,2-1-48,-12 5-64,14-4 48,0 0 0,-1 3-16,0 0-16,-13 1-16,12 0 16,0 0-32,3 0 16,-2 2 0,-13-2 0,14 0 32,0 3-16,0-1 0,-1 1 32,-13-3-48,11 3 0,-5 0 96,7 0-16,-10 0 0,-3-3-80,11 0 96,-8 0 0,2 0 160,-2 0 16,-3 0-272,4 0 193,-1 0-81,-1 0-513,0 0-543,-2 0 944,1 0-1537,-1 2-384,0-2-176,0 3-1136,0-3 3233,0 0 0</inkml:trace>
  <inkml:trace contextRef="#ctx0" brushRef="#br0" timeOffset="164380">9874 7276 5650,'0'0'0,"-2"0"1361,2 0-1361,-4 0 864,-8 4-144,10-2-95,-1-2-65,3 0-560,-2 3 416,2 0-176,-3 0-96,3 8-80,0-11-64,0 3 16,0 14-16,0-3 32,1 3 32,-1-17-64,3 19 0,1 1 16,-1-1-16,1-1 0,-4-18 0,11 17 16,-7 0 0,6 0-32,-6-2 32,-4-15-16,11 14 32,-5-10 0,7 8 0,-8-12 33,-5 0-65,13 0 144,-8 0 96,8-3 16,-8-9 64,-5 12-320,13-12 384,-3-4 64,-5-3 49,8-1-49,-13 20-448,4-19 400,8-1-112,-9 0-80,2 1-32,-5 19-176,12-21 160,-9 2-32,0-4-32,3 1 65,-6 22-161,3-22 128,-1 0-16,-2 1 48,-3 1-32,3 20-128,-11-21 160,-1 1 32,-1 1-64,-3 1-16,16 18-112,-17-14 32,-1 1-64,-2 8 0,2 0-96,18 5 128,-18-3-304,1 3-240,3 4-417,0 14-592,14-18 1553,-12 17-2433,2 5-752,6 2-2242,4-24 5427</inkml:trace>
  <inkml:trace contextRef="#ctx0" brushRef="#br0" timeOffset="165859">10703 7125 3697,'0'0'0,"-2"0"913,-1 0-65,1 3-64,2-3 65,0-2 79,2-2-47,3 1-1,-5 3-880,6-4 656,4 1-256,-8 2-127,2 1-145,-4 0-128,4 0 32,0 11 0,0 0 0,0 4 32,-4-15-64,2 18 112,0 4-16,-1 4 48,0 2-64,-1-28-80,1 30 64,-1 1-32,0 0-320,0-2-545,0-29 833,2 30-1504,-2-2-657,-4-13-224,4 7-1409,0-22 3794,0 0 0</inkml:trace>
  <inkml:trace contextRef="#ctx0" brushRef="#br0" timeOffset="165366">10559 7253 2257,'0'0'0,"2"0"1824,-2 10-1455,5-7-161,6 0 64,-11-3-272,10 4 336,2-1-32,0-3 16,2 0-32,-14 0-288,14-1 272,0-2 17,3-1-1,1-6 48,-18 10-336,21-11 320,-1 1-16,1-2-48,-2 1-64,-19 11-192,18-5 144,-2-7-96,-4 10 0,0-2-32,-12 4-16,10-3 0,-5 2 65,7 1-49,-10 0 48,-2 0-64,5 2-32,-2 2-289,-1 8-287,-1-8-320,-1-4 928,1 11-1121,1-8-15,-2 7-1,-12-13-79,12 3 1216,0 0-2033,0 0 2033</inkml:trace>
  <inkml:trace contextRef="#ctx0" brushRef="#br0" timeOffset="167247">12243 7231 4161,'0'0'0,"0"0"1121,2 0-449,4 0-144,5 0-31,-11 0-497,11-1 432,0-2-176,-1 1-128,2-1-16,-12 3-112,13-3 80,0 2-32,0 0 32,1-2 0,-14 3-80,14-1 48,0-2-16,0 1-32,-1 0-96,-13 2 96,14-1-384,-1-1-240,0 2-417,-1 0-335,-12 0 1376,3-3-1425,10 1-1408,-13 2 2833</inkml:trace>
  <inkml:trace contextRef="#ctx0" brushRef="#br2" timeOffset="82823.27">7170 7442 3137,'0'0'0,"1"4"736,2 9-127,3-2 79,-6-11-688,5 3 768,-1 8-31,1-8-97,-3 1-176,-2-4-464,3 11 288,0-8-144,-2 2-32,1-1-64,-2-4-48,1 11 80,1-9-32,-1 3 0,-1 6 0,0-11-48,0 5 16,0 7 32,0-8-16,-3 12 17,3-16-49,0 4 48,0 10 32,0-10-257,0 7-495,0-11 672,0 3-1328,0 8-305,2-11-2177,-2 0 3810</inkml:trace>
  <inkml:trace contextRef="#ctx0" brushRef="#br1" timeOffset="24326">4336 8301 3073,'0'0'0,"0"0"768,0 0 17,-3 0 31,3 0-816,0 0 784,-3 0-111,3 0-1,0 0-96,0 0-576,0 0 512,0-2-15,0 1-65,0-2 0,0 3-432,0-1 368,0-2-16,0 1-95,0 1-17,0 1-240,0-3 256,0 2 0,0-2-32,0 0 0,0 3-224,0-3 176,0 2-48,0-1-64,0 0 16,0 2-80,0-3 96,0-2-16,0-6 16,2 7-16,-2 4-80,2-12 48,2 7 17,-2-11 15,3 5-16,-5 11-64,4-15 32,0 1 16,0-1-32,1-3 32,-5 18-48,4-18 32,1 1-16,0 1 16,0 0 0,-5 16-32,5-14 32,-1 1-16,0 2 0,0 0 32,-4 11-48,5-11 16,-1-1 0,1 6 32,-3-9-16,-2 15-32,3-12 48,0 7 0,0-11-16,0 12 16,-3 4-48,3-15 16,-2 10 32,3-12-32,-1 4 0,-3 13-16,5-16 48,-1-2 16,1-1 48,7 1-16,-12 18-96,2-16 80,3 3-16,-1 8-16,0-10-48,-4 15 0,3-4 48,-1-2-32,-1 2-16,0 1 48,-1 3-48,2-1 0,-2-1 0,1 1 16,-1 0-16,0 1 0,0 0 48,0 0-48,0 0 16,-3 0 0,1 2 32,2-2-48,-3 3 16,0-3 32,0 3-32,0 0-16,3-3 0,-2 3 32,-2-1-64,2 3 16,-3 6 16,5-11 0,-4 3 0,1 9 0,1-8 0,-3 14 0,5-18 0,-4 13 0,0 4 16,-1-1-16,1 1 0,4-17 0,-11 18 48,8 2-16,-1 2-32,-9-1 16,13-21-16,-3 24 0,-1 1 0,-9-2 0,10 2 16,3-25-16,-13 23 32,9-1 0,-9 1 0,9 0-32,4-23 0,-12 21 16,10-1 0,-3-3-32,1-1 16,4-16 0,-4 14-16,1 0-16,0 1 32,3-3 0,0-12 0,0 12 32,0-8-64,0 9 16,0-9 32,0-4-16,0 11 32,0-8-64,0 0 64,2-3-96,-2 0 64,2 0-48,1 0 96,2 0-48,-1-1 64,-4 1-64,4-5 32,0 1-32,0 0 32,2-2-32,-6 6 0,5-6-32,6 2 16,-7-7-32,2 7 32,-6 4 16,14-12 16,-8 8-32,10-9 32,-4 9-32,-12 4 16,13-15 0,2 4 0,0 0-16,1-1-16,-16 12 32,15-5 0,3-11 32,-1 2-32,1 1 64,-18 13-64,20-16 80,0 1-16,0-1-16,1-1-32,-21 17-16,19-17-16,0-1 16,-1-1 0,-1 3 0,-17 16 0,15-17-16,0 4 32,-3 1-32,-6 0 16,-6 12 0,15-5 0,-11-7-32,7 8 32,-8 0 0,-3 4 0,4-5 0,0 2 0,1 1-16,-2-1 32,-3 3-16,2-2-16,1 0 16,0 0 16,-2 1-16,-1 1 0,2-3 48,-1 2-32,1-1 49,-2-1 31,0 3-96,0-4 112,0-8 0,0 8 0,-5-7 0,5 11-112,-4-5 96,-7-10 48,6 9-16,-9-11 32,1 12-48,13 5-112,-14-12 96,0 8-80,1-1 16,9 0 16,4 5-48,-16-4 64,12-1-16,-16-7 16,5 7-16,15 5-48,-15-11 16,3 8 16,7-3-32,-8-11-32,13 17 32,0-12-496,0-4-1169,0-11-2849,13 8-2721,-13 19 7235,0 0 0</inkml:trace>
  <inkml:trace contextRef="#ctx0" brushRef="#br0" timeOffset="-204399.73">14070 8016 2273,'0'0'0,"-2"-1"688,2 1-688,-3-2 640,-1 1 0,2 1 33,-2 0 15,4 0-688,-3 0 592,0 0-47,1 0-65,-1 0-32,3 0-448,-2 0 448,2 0-16,0 3-47,0-3-49,0 0-336,0 2 240,0-2-48,0 0 0,0 0-48,0 0-144,1 3 112,3 0 0,0 0-32,0 1-32,-4-4-48,4 12 16,1-10 0,5 10-16,-6-8 16,-4-4-16,5 10 48,5-6-32,-7 9 16,2-11 0,-5-2-32,12 11 80,-9-9-48,8 1 48,-8-1-32,-3-2-48,11 3 64,-9-3 65,4 0-1,5 0 16,-11 0-144,3 0 192,7-4 0,-6-6-48,-4 10-144,10-12 224,-10 12-224,11-13 192,-8 1-16,12-5 16,-11 1-112,-4 16-80,11-15 96,-7-1-16,1 3-16,-1-1 32,-4 14-96,3-13 80,-2 2 33,-1-1-33,-3 8 16,3 4-96,-11-12 128,0 10-80,-3-2-48,-2 0 32,16 4-32,-19-2 0,-1-2-32,1 2 32,-3 2-64,22 0 64,-20 3-288,4 11-433,1-2-992,1 3-1504,14-15 3217,-14 20-5571,14-20 5571</inkml:trace>
  <inkml:trace contextRef="#ctx0" brushRef="#br2" timeOffset="82987.27">7178 7949 5746,'0'0'0,"0"14"849,-3 0-337,3-14-512,0 17 480,-3-3 96,3-2 1,0 0-81,0-12-496,0 4 304,0 11-112,0-12-96,0 1 0,0-4-96,2 12 64,-1-9 16,1 1-16,-1 7 0,-1-11-64,2 3 48,-2 9-16,1-7 32,-1 9-16,0-14-48,0 4 48,1 10-32,1-3 32,-1 0-96,-1-11 48,2 13-96,-2 0-176,1-1-192,0 1-160,-1-13 624,0 12-721,0 1-47,0 4 96,0 0-81,0-17 753,-4 17-1120,0-6 95,4-8-2016,0-3 3041</inkml:trace>
  <inkml:trace contextRef="#ctx0" brushRef="#br0" timeOffset="-205680.73">13226 8094 1312,'0'0'0,"0"-3"320,0-1 64,0 4-384,0-11 401,0 8 31,0-1 48,1-1 32,-1 5-512,0-4 561,0 0 31,0 1 32,0 1-64,0 2-560,0-4 497,-3 1-81,1 2-112,-1 1-48,3 0-256,-4 0 240,0 0-96,2 0-32,-1 2-48,3-2-64,-2 5 32,-1-2-16,1 1 32,-1 8-16,3-12-32,0 2 32,0 12 0,-3-3 0,3-1-16,0-10-16,0 10 32,0 3-16,0 0-16,0 3 32,0-16-32,0 19 16,-2-1 32,2 0 16,-3 3-32,3-21-32,-4 19 32,0 3 33,1-1-1,-9-4-32,12-17-32,-3 19 64,-1-5-64,1 0 48,-1-2-32,4-12-16,-3 3 32,3 11 32,0-14 48,0 2 32,0-2-144,0 0 176,3 0 16,1 0-64,-1-1-16,-3 1-112,6-1 96,-1-1-48,5 1 48,-7-2-64,-3 3-32,10-4 16,-6 0 16,6 3-32,-6 0 16,-4 1-16,13 0 32,-3-1-32,1 1 0,0 0 0,-11 0 0,12 0 0,1 0 16,-2 0 0,1 0 0,-12 0-16,10 0 0,0 0 16,2 0 0,0 0 16,-12 0-32,12 0 32,0 0-16,0 2-16,0 1 16,-12-3-16,11 2 0,-6-2 16,9 3 0,-9-3-16,-5 0 0,10 0 32,-8 4 32,2-1-16,-1-1 16,-3-2-64,1 0 48,0 0-16,0 3 16,1-3 1,-2 0-49,0 0 16,0 0 0,0 0 16,-3 2-80,3-2 48,0 0-129,-2 0-271,-1 3-352,1-3-449,2 0 1201,-3-3-1520,0-1-97,1 1 32,-1-2 289,3 5 1296,-3-2-2161,3 2 2161</inkml:trace>
  <inkml:trace contextRef="#ctx0" brushRef="#br0" timeOffset="-204770.73">13668 8158 2016,'0'0'0,"-12"0"593,12 0-593,-3 0 608,-14-2 16,6 1 1,9-2-97,2 3-528,-11-2 400,9-1-112,-2-1-48,0 0 0,4 4-240,-4-3 256,0-1 1,0 1 31,2 1-32,2 2-256,0-4 208,0 1-32,0-1 0,0 3-32,0 1-144,1-4 128,3 0 0,0 0-16,1-7 16,-5 11-128,10-4 128,-6-1 0,9 0-31,-9 0-17,-4 5-80,13-4 48,-8 0-32,8 0 16,-9 2-16,-4 2-16,13-3 48,-3 2 0,-5-1-16,8 1-16,-13 1-16,5-1 16,7 1-32,-8 0 16,6 0 16,-10 0-16,4 2 0,-1 1 16,2 7 0,-2-7 16,-3-3-32,4 4 32,-1 8 0,-1 0-16,0 0 0,-2-12-16,1 12 0,-1 1 32,0 1-16,0 2 16,0-16-32,0 13 32,-3 1 16,1 2 0,-2-1 0,4-15-48,-11 16 32,8 3 16,-9-1 32,8-3-32,4-15-48,-14 17 64,4-5-16,0 1-16,-1 1 0,11-14-32,-10 11 32,6 0-16,-7-7 32,8 8 0,3-12-48,-4 5 32,0 5 80,2-6-16,2-1 32,0-3-128,0 5 112,0-2-48,0 0 16,1-3-16,-1 0-64,4 0 48,1-1-16,7-1 0,-7 1-16,-5 1-16,13 0 32,-2-2 1,1-1 31,-1 1-32,-11 2-32,12-2 64,-1-1-48,2 1 0,0 0 32,-13 2-48,12-2 80,-1 1 0,1 1-128,-2 0-32,-10 0 80,6 0-160,8 2-81,-10 1-191,7 1-480,-11-4 912,4 3-1425,6 2-464,-7-3-160,1 1-1280,-4-3 3329,0 0 0</inkml:trace>
  <inkml:trace contextRef="#ctx0" brushRef="#br0" timeOffset="-205389.73">13393 8173 2176,'0'0'0,"0"-12"913,0 12-913,0-5 1008,0-10 17,0 11-65,2-1-143,-2 5-817,1-4 592,0 0-224,0 1-144,1 3-96,-2 0-128,2 0 48,-1 3 32,1 7 32,-1 3 0,-1-13-112,2 14 177,-2 6 31,0 1 0,0 1 96,0-22-304,0 24 272,-3 0-16,0 1-16,3-1-64,0-24-176,-2 22 144,-1-1 16,1-4-64,2-1 0,0-16-96,-3 16 97,0-4-17,3-1 16,0-7 0,0-4-96,0 10 96,0-10-32,0 3-16,2-3-16,-2 0-32,1 2-64,2-2-240,-1 3-337,-1 1-383,-1-4 1024,2 4-1297,-1 0-175,0 0-17,0-2 80,-1-2 1409,2 0-1248,-1 3-993,-1-3 2241</inkml:trace>
  <inkml:trace contextRef="#ctx0" brushRef="#br0" timeOffset="170167">11674 8203 3569,'0'0'0,"2"-11"688,3 1 1,-5 10-689,5-10 736,-1-3 145,-3 10-129,0-1-208,-1 4-544,0-1 320,-2 1 32,-2 4-79,-6 10-81,10-14-192,-5 13 160,-7 5-192,1 3-16,1 7 64,10-28-16,-11 32 0,1 2 16,6 1 16,-11-2 16,15-33-48,-12 33 48,0 0 16,-4-1 16,1 0 32,15-32-112,-16 31 112,-2-2 48,1-4 0,0-3 32,17-22-192,-15 20 240,1-7 32,0-9 49,1 6 79,13-10-400,-13 0 416,3-1 16,6-5-64,-10-9 16,14 15-384,-4-10 337,-9-5-1,9 0-32,-8 0-64,12 15-240,-2-17 160,-10 0-32,10 3-80,-10-2-16,12 16-32,-2-15 32,-9 1-16,7-1 0,0 3 16,4 12-32,-10-12 0,10 8 0,-3-6-64,3 9-48,0 1 112,0-3-176,0 1-32,2 2-32,1 0-16,-3 0 256,11 2-208,-1 10 16,2-9 79,2 12 33,-14-15 80,14 11-32,3 2-16,-2 0 32,5-3 16,-20-10 0,20 12-16,1-8-16,2 7 64,-1-8-64,-22-3 32,22 4 0,0 0 32,-2 7-32,-3-11 16,-17 0-16,16 4 0,-3 8 64,-3-10 16,-6 11 33,-4-13-113,5 12 144,-1-1-80,-2 4-208,0-4-385,-2-11 529,1 11-1168,0-8-753,0 8-464,-1-9-128,0-2 2513,0 4-3826,0-4 3826</inkml:trace>
  <inkml:trace contextRef="#ctx0" brushRef="#br2" timeOffset="79661.27">4779 8297 2545,'0'0'0,"0"-1"224,-3-1-16,0 1 32,0 1 32,3 0-272,-3-1 320,1 1 16,2 0 33,-3 0 15,3 0-384,-3-2 384,0 2-32,0 0 0,3 0 0,0 0-352,0-1 401,-2-1 63,2 2 16,-3-1 32,3-1-32,0 0-47,0 0-65,0 1-112,0-2-64,0 2-80,0-1-64,0 2-32,0 0-16,1-1 48,1-1-48,2 2-16,-1 0 0,-3 0 16,4 0-16,1 0 0,7 3 0,-8 0 16,-4-3 0,14 4-32,-3 0 48,-5 1 0,9-1 16,-15-4-32,11 3 16,1-1-16,-7 1 32,11-3-16,-16 0-16,5 0 80,9 0 64,-8-1 80,8-2-16,-14 3-208,11-4 241,1-7-1,-1 6-32,0-6-16,-11 11-192,6-4 192,8-7-64,-9 8-32,7-1 0,-12 4-96,4-5 48,0 3 0,0 0-32,0 1-32,-4 1 16,5 0 0,-3 0 0,0 0-16,1 0 32,-3 0-16,1 3 0,0 1 16,2 0 0,0 0 16,-3-4-32,3 4 0,-2 1 16,1-1-16,0 0 0,-2-4 0,2 4 32,-1-1 16,3 0 48,-1-3-16,-3 0-80,5 0 96,-1 0 0,0 0-16,0-1 48,-4 1-128,4-5 65,2 1 15,0-2 0,-2 1 0,-4 5-80,5-4 96,1-1-64,-2 1-64,0 3-208,-4 1 240,5-2-609,-1 2-415,-1 0-529,1 0-400,-4 0 1953,4 0-2113,-3 0 400,4 3-1600,-5-3 3313</inkml:trace>
  <inkml:trace contextRef="#ctx0" brushRef="#br2" timeOffset="80017.27">5390 8326 2945,'0'0'0,"0"0"0,1 0 688,3 5 145,7-1 175,-6-1 64,-1 0-47,7-3-81,-11 0-944,4 0 785,2 0-113,-6 0-672,11 0 608,-8 0-31,1-2-65,2 1-128,-2-1-64,2 0-48,-2-1 0,1-2 1,-5 5-273,4-2 208,2 0-64,0-1-96,-1 2 0,-5 1-48,6-1 0,5 1-48,-8 0 48,-3 0 0,6 0 0,-6 0 0,5 0 0,6 2 32,-6 1-16,0 0-16,-5-3 0,11 3 0,-6 1 16,-1-1 32,7-3 16,-7 3 64,8-3-16,-7 0 80,9 0-16,-14 0-176,12-3 128,0-1-32,-1-1-48,-5 1-48,9 0-80,-3-1-96,0-1-288,-1 0-417,-11 6 881,12-4-1392,-1 0-689,-5 0-464,-1-1 384,7 3-1649,-12 2 3810</inkml:trace>
  <inkml:trace contextRef="#ctx0" brushRef="#br2" timeOffset="80532.27">5867 8339 5138,'0'0'0,"1"0"1024,-1 0-1024,2 0 849,2-1 47,0-1 33,-2 1-97,-2 1-832,2 0 672,1 0-112,1-1-63,2-1-1,-6 2-496,13-1 496,-9-4-80,10 3-79,-3-3-49,-11 5-288,13-4 208,-1 0-80,1 0 0,-2 0-80,-11 4-48,11-6 96,1 2-80,-1 1 32,-6 0 16,-5 3-64,12-1 32,-8-1 48,0 2-16,2 0 0,-2 0 0,1 0 64,0 0-64,-1 0-16,-4 0-48,4 0 64,0 0-64,2 0 0,-2 3-80,-4-3 80,6 3-464,5-3-592,-7 3-817,10-3-993,-1 0-2752,-13 0 5618</inkml:trace>
  <inkml:trace contextRef="#ctx0" brushRef="#br2" timeOffset="80724.27">6308 8325 4802,'0'0'0,"1"0"1136,5-1-351,-6 1-785,12-2 768,-7-2 32,7 1-79,-8 1-129,-4 2-592,6-2 416,0 1-160,-1 1 0,1-2-16,-6 2-240,5 0 225,1-1-49,5 1 32,-6 0-32,-1 0-48,-4 0-128,5 3 144,1-3-80,-2 3 16,2-1-16,-2-2 16,0 3 16,2 0 0,-2 0 16,-4-3-112,6 0 96,-1 2 16,-1-2-16,2 0 0,-6 0-96,6 0 96,-1 0-48,6-1-112,-6 0-336,-5 1 400,5-3-816,8-1-497,-7 0-560,6-1-336,-12 5 2209,3-12-1904,10 9-1554,-13 3 3458</inkml:trace>
  <inkml:trace contextRef="#ctx0" brushRef="#br2" timeOffset="80960.27">6595 8342 2945,'0'0'0,"0"0"1152,2 0-127,-2 0-1025,1 0 1184,4 0 49,-3 0-49,2 0-159,-4 0-1025,5 0 736,1 0-175,5 0-177,-6 0-160,-5 0-224,17 0 128,-4-1-64,1-2-32,-2 0 32,-12 3-64,16-3 16,-2 1 16,1-2 0,1 2 0,-16 2-32,15-5 48,2 1-16,0 0 48,-3 1 0,-14 3-80,14-1 96,-3-2-16,-7 2-32,8-1 32,-12 2-80,1-1 64,3-1-48,-2 1-112,-1 0-288,-1 1 384,0 0-736,0 0-465,0 0-576,-3 2-432,3 1-2209,0-3 4418</inkml:trace>
  <inkml:trace contextRef="#ctx0" brushRef="#br0" timeOffset="170632">12219 8356 3361,'0'0'0,"0"0"0,0-1 1265,-2 1-305,2-1-32,0 1-111,0 0-817,0 0 656,0 0-240,1 0-160,3 0-15,-4 0-241,10 2 208,-6-2 0,9 3 0,-9-3-32,-4 0-176,13 0 160,-3 0-48,3 0-48,0 2 0,-13-2-64,15 0 48,1 0 48,2 3 48,0-3 0,-18 0-144,19 0 128,-2 0 0,0 0-32,-2 0 161,-15 0-257,15 3 288,-3-1-32,0 1 32,0-1-464,-12-2 176,5 4-144,6-1 32,-7 7-48,0-10 256,-4 0-96,4 3 64,0-1-128,0 1-256,-3-1-545,-1-2 865,1 3-1697,-1-3-848,-16-18-192,16 18-272,0 0 3009,0 0 0</inkml:trace>
  <inkml:trace contextRef="#ctx0" brushRef="#br0" timeOffset="170840">12248 8618 4706,'0'0'0,"0"2"2257,3 2-1121,-3-4-1136,12 11 1121,3-9 143,0 1 97,3-1-241,-18-2-1120,19 0 897,3-1-225,0-3-176,0-1-207,-22 5-289,21-5 192,-2 0 192,0 1-112,1 0-272,-20 4 0,18-1-288,0 1-945,-3 2-1088,-2 1-1264,-13-3 3585,1 2-6499,-1-2 6499</inkml:trace>
  <inkml:trace contextRef="#ctx0" brushRef="#br0" timeOffset="-99455.73">12964 9278 4305,'0'0'0,"3"-2"1457,2-2-320,-5 4-1137,11-4 912,-6 2-208,6 1-239,-7-1-177,-4 2-288,12-1 144,-7-1 16,9 2-32,-2 0 0,-12 0-128,13 0 160,-1 0-32,2 0 16,-3 0-96,-11 0-48,10 0 48,-5 0-32,7 3-16,-8 1 48,-4-4-48,5 11 32,-1-7 16,0 7-48,-1-7 32,-3-4-32,1 12 32,0-8 32,-1 9 64,0-9-16,0-4-112,-2 16 145,-2-6 15,-6 2-48,8-9 64,2-3-176,-12 14 96,9-10-16,-8 8-32,7-9-32,4-3-16,-12 10 64,8-7-32,-7 1 16,7-1 0,4-3-48,-10 4 0,8 0 64,-9-2 32,11-2-48,0 0-48,-2 0 96,2-1-32,-2-3 0,2-8 0,0 12-64,0-13 16,1 0 32,0-4-16,1-2 0,-2 19-32,5-20 80,-2-1-16,7 1-16,-6 0-16,-4 20-32,4-17 0,0 1 0,6 2-16,-6 4-112,-4 10 128,10-3-528,-6-1-753,8 1-1104,-8 2-528,-4 1 2913,10 0-4386,-10 0 4386</inkml:trace>
  <inkml:trace contextRef="#ctx0" brushRef="#br0" timeOffset="-101791.73">11766 9249 5938,'0'0'0,"0"-4"1073,1-6-241,-1 10-832,2-4 736,-1 0-47,-1 3-49,0 1-112,0 0-528,-2 0 400,-2 0-47,1 4-65,-1-2-64,4-2-224,-4 4 176,2-1-32,2 2-112,0 5-16,0-10-16,0 4 32,1 7-80,3-7 112,7 7-16,-11-11-48,5 3 96,11 0 112,-2 1-80,2-1 32,-16-3-160,17 2 112,2-2-32,-1 0-32,2 0 81,-20 0-129,19 0 96,1 0 16,-1-1-16,1-3-16,0 0-16,-20 4-64,21-4 64,-2-1 16,-1 1-16,-1 0 64,-17 4-128,17-4 96,-2 2 0,-4 1-64,-1 0 0,-10 1-32,5-2-128,6 2-480,-8 0-609,1 3-1056,-4-3 2273,2 3-3057,-1 1-2114,-1-4 5171</inkml:trace>
  <inkml:trace contextRef="#ctx0" brushRef="#br0" timeOffset="-101281.73">12081 9281 4946,'0'0'0,"0"0"1344,1-2-191,-1 2-1153,2-3 1008,-2 3-1008,4-2 801,0 1-193,-1-1-160,-3 2-448,5-2 368,0 1-111,5-1-17,-7-1-16,2 0-48,-5 3-176,10-3 160,-7 0-48,7 0-32,-6 0-32,-4 3-48,10-1 16,-6 0-16,6 0 32,-8 1-64,-2 0 32,3 0 0,2 2 48,-3 2-48,-1 7 64,-1-11-64,0 4 64,0 11 16,-3-12 16,-10 13-32,13-16-64,-4 10 48,-9-6-48,9 10 16,-9-11 16,13-3-32,-2 13 16,-9-10 16,9 9-16,-10-12-16,10 3 16,-9 0 32,8 0 0,-7-1 16,10-2-64,-2 0 48,-2 0 32,-7 0 0,8 0 16,-7-1 1,8-2 15,-2-1-64,-6 1 48,10 3-96,-2-4 80,-1-6-16,1 6 16,-1 0 0,3 4-80,0-13 80,0 8-32,0-9-32,0 5-32,0 9 16,2-12-32,3 7 32,6-8 0,-1 7-32,-10 6 32,11-9-464,3 7-913,-3 1-1616,0 1-3330,-11 0 6323,0 0 0</inkml:trace>
  <inkml:trace contextRef="#ctx0" brushRef="#br0" timeOffset="-99893.73">12628 9321 7043,'0'0'0,"5"-3"1456,-5 3-1456,14-11 1057,0 7-241,-1-6-191,-3 10-289,-10 0-336,11 0 128,2 0-96,-1 3-48,2 6 48,-14-9-32,16 3 32,-1 8 0,0-9 0,1 9 0,-16-11-32,16 3 16,1 8-16,3-8 32,-1 1-16,-19-4-16,19 2 96,1 1-32,0-3 16,-2 0 16,-18 0-96,18 0 112,-2-2 48,-2-1-16,-1-1-48,-13 4-96,13-5 32,-2-5-96,-7 7-256,8-2-368,-12 5 688,3-5-1121,0 2-592,0-2-287,-3 1-65,0 4 2065,-3-2-3666,3 2 3666</inkml:trace>
  <inkml:trace contextRef="#ctx0" brushRef="#br0" timeOffset="-94713.73">17663 9417 4466,'0'0'0,"0"0"0,-10-1 1296,8-1-255,-9 2-193,8 0-96,3 0-752,-10 0 577,8 4-161,-9 7-64,7-1-32,4-10-320,-11 10 224,7 4 16,-8 2-32,8 1-48,4-17-160,-15 23 209,5 4 47,-2 5 128,-2 6 0,14-38-384,-14 41 448,-4 5-48,1 3 33,-5-1-81,22-48-352,-22 48 288,-1-1-32,-5-2-96,2 0 0,26-45-160,-27 44 128,0-2-64,0-1-64,2-2 32,25-39-32,-22 34 0,1-4 96,2-4 48,4-2-32,15-24-112,-12 18 97,8 1-146,-6-3-431,10-1-736,0-15 1216,-2 11-2802,2-9-4417,0-2 7219</inkml:trace>
  <inkml:trace contextRef="#ctx0" brushRef="#br0" timeOffset="79377">3085 9771 2257,'0'0'0,"0"-4"1552,0 4-1552,0-4 657,0-1-65,0 1-16,0 3-64,0 1-512,-3-2 529,1 2-33,-2 0-96,2 0-16,2 0-384,-3 0 336,0 0 16,0 0-31,0 0-49,3 0-272,0 0 224,-3 0-112,3 3 80,-2-3-32,2 0-160,0 0 224,-3 0 16,3 0-48,-3 0 32,3 0-224,0 0 161,0 0 31,-3 0-96,3 0 80,0 0-176,0 0 112,0-1 16,0 1 48,-3 0-160,3 0-16,-4 0 96,1 0-112,0 0 16,3 0 48,0 0-48,-3 0 0,3 0 48,-2 2-48,2 1 0,0-3 0,-3 0 16,0 3 48,0 0-64,3-3 0,0 4 0,0 0 32,-3 1-64,0 6 32,3-11 0,0 3-48,-3 8 80,3-6-64,-2 6 0,2-11 32,0 4 16,0 12-32,0-12 16,0 11 32,0-15-32,0 11-48,0 1 16,0 0 32,0 1 32,0-13-32,0 14 32,0 0-16,1 2-32,0-2 16,-1-14 0,2 13 0,2 1 0,-1 0-16,1-1 16,-4-13 0,5 12-16,0-8-16,1 11 64,6-12-64,-12-3 32,2 13-64,4-9 0,0 8-32,5-9 16,-11-3 80,4 4 64,9 0-48,-9 0 48,8 8-32,-12-12-32,4 0 16,9 0 32,-9 0 0,10 0 16,-14 0-64,6 0 80,8 0-48,-8 0 32,8-2 32,-14 2-96,6-4 64,8 0 32,-10 0 0,9-8-16,-13 12-80,4-4 112,8-2 112,-8 0-31,0-5-1,-4 11-192,5-4 208,-1-8-192,0 7 96,-2-9-16,-2 14-96,2-12 112,0 1 32,-1-2 0,1-3-32,-2 16-112,1-17 64,0-3-32,-1 1 16,0-3 32,0 22-80,0-21 64,0-2 0,-2 2-32,2-2-32,0 23 0,-3-23 64,-1 0-96,1 2 80,-1-2-32,4 23-16,-5-23 0,1 2 64,-8 1-16,10 0 0,2 20-48,-5-17 64,1-1 0,-9 1-80,10 1 48,3 16-32,-4-13 0,-10 7 32,9-8 0,-11 10 16,16 4-48,-12-6 64,1 1-15,-2 0-49,0 1 0,13 4 0,-15-1-49,-3 1 82,1 0-17,-1 0-81,18 0 65,-20 4-176,1 0-128,1 12-32,1-12 0,17-4 336,-16 16-416,4-4-144,-1 3-257,8-3-527,5-12 1344,-11 15-1937,-2-15-913,13 17-1824,0-17 4674</inkml:trace>
  <inkml:trace contextRef="#ctx0" brushRef="#br0" timeOffset="70336">1440 9734 3089,'0'0'0,"-3"-1"2977,0-4-1808,0 0-225,3 5-944,-3-6 785,3 2-65,-2 2-240,2-1-80,0 3-400,0-3 304,0-1-47,0 1 47,0 1 0,0 2-304,0-5 288,0 2-80,0-1-64,0 0-32,0 4-112,0-3 64,0 2 48,0-2-48,0 1-48,0 2-16,0 0 48,1 0-32,0 0 0,1 0 32,-2 0-48,1 0 0,1 3-32,2 9 32,0-10-48,-4-2 48,4 13 16,1 0-64,-1-2 0,0 2 48,-4-13 0,12 13-32,-9 1 32,2 1 48,1 0-32,-6-15-16,11 18-32,-6 1 64,-1-2-48,8 3 32,-12-20-16,4 17-16,7 0-32,-7 1 80,9-1-32,-13-17 0,6 17 48,8-3-16,-9 2-32,10-2-32,-15-14 32,4 11 0,9 2 48,-9-2-112,2 2 144,-6-13-80,6 13-256,-2-2-16,0-7 80,0 14-64,-4-18 256,2 4 32,0 7 48,0-8 64,1 0 48,-3-3-192,1 4 336,1 1-16,-1-1 17,-1-1-113,0-3-224,0 2 128,2 1-64,-2 0-48,1-3 32,-1 0-48,2 3 16,-2-3 32,1 0-32,-1 3-16,0-3 0,1 0 16,-1 2 32,2-2 16,-2 0 0,0 0-64,1 0 32,1 0 0,-2 0-16,1 0 48,-1 0-64,1 0 96,-1 0 64,2-4-16,-1 0 32,-1 4-176,0-6 80,2-6 32,-1 7-32,1-10-32,-2 15-48,1-13 112,0-1 273,1-2 15,2-3 32,-4 19-432,4-19 368,2-4-368,0-1-16,-1 0 48,-5 24-32,12-27 32,-8-1-32,9 0 48,-8 2-80,-5 26 32,14-26 48,-10 5-16,7 4-64,-8 2-16,-3 15 48,4-13 0,-1 0 32,0 7-32,0-9 48,-3 15-48,1-12-32,2 8 64,-2-9-80,1 9 16,-2 4 32,1-6 32,1 1-32,-1-1 80,-1 0-48,0 6-32,0-4 144,0-8-64,1 10-80,1-3 80,-2 5-80,1-13-144,1 8-48,-1-12-128,0 2-304,-1 15 624,3-12-1057,0 6-591,-1-5-1346,-1 6-4017,-1 5 7011,0 0 0</inkml:trace>
  <inkml:trace contextRef="#ctx0" brushRef="#br0" timeOffset="81592">3895 9592 4145,'0'0'0,"-3"0"1185,3 0-1185,0 0 1104,0 0-143,0 2-161,0-2-223,0 0-577,0 4 496,0-2-32,0 1 16,2 0-64,-2-3-416,1 0 385,2 0-65,-1 0-112,1 0 0,-3 0-208,5 0 240,-1 0 16,0-1 0,9-4-32,-13 5-224,4-6 160,11-5-64,-4 5-32,-5-5-32,-6 11-32,14-4 0,-9-1 49,10 3-49,-10 0-16,-5 2 16,15 0 16,-10-1-32,11 1 16,-10 0 16,-6 0-16,14 3-16,-8 1 16,6 0 0,-7 0 0,-5-4 0,13 5 32,-9 6 0,0-11-32,2 4 16,-6-4-16,5 5 32,0-1-48,-1 0-16,0 8 32,-4-12 0,4 4-48,-1 10-1,0-1 33,-1-1 0,-2-12 16,1 16 32,-1 1 1,0 3 31,0 2-64,0-22 0,0 24 0,-3 2 16,0 5-80,0-1 64,3-30 0,0 32 0,0 1-16,-2-1 32,2 0-32,0-32 16,0 31-33,0-2-79,0-3 48,0-5 0,0-21 64,1 18-80,3-2 80,1-2-16,-1-9 16,-4-5 0,4 12 16,0-12-16,1 3 64,-1-3 64,-4 0-128,4 0 96,-1 0 81,0 0 31,0-1-64,0-1 16,-3 2-160,2-2 160,2-3-80,-2 0 0,-2 5-80,3-13 112,0 9-32,0-9 0,-2 7-32,2-9-176,-3 15 128,1-6-512,1-13-513,-1 7-848,1-4-1088,-2 16 2961,0-16-5634,0 16 5634</inkml:trace>
  <inkml:trace contextRef="#ctx0" brushRef="#br0" timeOffset="-97752.73">14506 9561 2625,'0'0'0,"0"2"1104,0-2-1104,3 10 929,7 0-65,0 1-176,-1 0-175,-9-11-513,13 4 432,-1 8-96,2-9 0,-2 0 16,-12-3-352,13 5 320,3-3 17,0 0-33,1-2-48,-17 0-256,17 0 240,0 0 16,-1-1-80,0 0 16,-16 1-192,15-1 176,0 0-48,-1-2 48,3 0-80,-17 3-96,15-2 129,-2-2-49,1 3 0,-2 0-16,-12 1-64,5-2 96,6 2 0,-7 0 0,1 3-32,-5-3-64,5 2 32,0 1-112,0 0-32,0 2-80,-5-5 192,4 9-256,-1-9-145,0 4-415,-2 6-561,-1-10 1377,0 0-2081,-2 10-128,-2-8-1120,4-2 3329</inkml:trace>
  <inkml:trace contextRef="#ctx0" brushRef="#br0" timeOffset="83413">4983 9808 5138,'0'0'0,"0"0"2993,0 0-2993,0 0 1425,0 0-401,0 0-223,0 3-257,0-3-544,0 2 304,0 2-192,0-4 0,0 2-16,0-2-96,0 0 48,-2 3 16,2-3 32,-3 3-48,3-3-48,0 3 32,0-3 48,-3 3-32,3-3 32,0 0-80,0 0 97,0 0-17,2-2 112,2 1-64,0-2 32,-4 3-160,4-4 80,2-9-80,0 7 64,-1-10 16,-5 16-80,12-5 64,-9-8 0,1 9-64,2-12-48,-6 16 48,5-4 0,-1-7 32,2 6 48,-1-8-16,-5 13-64,5-4 16,-1-11-16,1 3 0,-1 6 0,-4 6 0,6-14 48,-2 10-16,0-7 0,1 9 0,-5 2-32,4-4-16,-1 2-64,-2 2 32,2 0-16,-3 0 64,1 5-64,1 8 128,0-9-16,0 14-32,-2-18-16,4 13 0,-1 4-64,2-1 48,-1 1 16,-4-17 0,4 16-48,0-1 112,1 4-96,0-5 32,-5-14 0,6 16-48,-2-2 32,2-11 16,-1 10 0,-5-13 0,6 3 16,-2-1-64,1 1 112,-1 0-32,-4-3-32,4 0 16,-1 0 32,0 0 32,-2-1 48,-1 1-128,3-5 144,-1 1 0,-1 0-48,-1-8 32,0 12-128,1-4 176,-1-9 0,0 0-47,2-1-65,-2 14-64,2-13 80,-1-2-80,0-1 96,1-1-80,-2 17-16,2-19 64,3 1-64,-1-1 0,0 1 32,-4 18-32,4-17 0,2 4 16,0 2-64,5 6 48,-11 5 0,3-4-16,1 0-48,8 3 0,-8 1-32,-4 0 96,6 0-64,7 2 0,-9 3 64,10 12 16,-14-17-16,4 11-16,9 3 32,-9 1 16,11 0-96,-15-15 64,4 16-49,9-1 1,-9 1-32,0-2 144,-4-14-64,6 13 64,0-1-15,-2 0 15,0-8-112,-4-4 48,4 12 0,-2-8-113,1 1 97,-2-1 64,-1-4-48,2 4 0,-1-4 81,1 0-17,-1-2-48,-1 2-16,0-4 80,1-1-48,1-1 16,1-7 0,-3 13-48,2-5-32,3-11 16,0 5 32,1-5 64,-6 16-80,12-20 16,-8-1 80,1-1-304,9-2 16,-14 24 192,6-18 80,10-1 16,-12 4 144,11 9-48,-15 6-192,4-13 0,1 11-80,7 0 64,-8 0-16,-4 2 32,6 0-128,5 3 144,-7 10-64,2-2 32,-6-11 16,12 16 0,-11 2-48,2 1 80,-2 2 0,-1-21-32,2 18-16,-1 1 112,1 1-64,-1-3 0,-1-17-32,1 17 112,1-1-176,-1-1 32,2-2 128,-3-13-96,4 13 0,0-8 112,1 6-256,-1-11-384,-4 0 528,4 0-1073,8 0-1184,-11 0-1601,5-2-2128,-6 2 5986,0 0 0</inkml:trace>
  <inkml:trace contextRef="#ctx0" brushRef="#br0" timeOffset="80850">3663 9977 3345,'0'0'0,"0"-1"1089,0-1-97,0 1-16,0 1-976,0 0 897,0 0-177,0 0-272,-3 0-159,3 0-289,0 3 256,0-3 16,0 0 16,0 0 0,0 0-288,0 0 192,0 0-48,0-2 112,0 0 0,0 2-256,0-5 305,0 1 15,0-2-112,0-5-16,0 11-192,1-4 128,1-8-16,0 8-32,0-9 32,-2 13-112,4-11 96,-1-1 32,2 0-64,-1-1-48,-4 13-16,5-14 0,1-3 0,0 0-16,0-2 64,-6 19-48,11-18 0,-8 1 48,1-2-16,2 3-48,-6 16 16,6-17 32,-1 0-32,-1 3 32,1 1 16,-5 13-48,4-6 0,-1-6 32,-2 9-32,2-2 16,-3 5-16,2-4-16,-1 0 16,0 1 0,1-1-32,-2 4 32,1-2 32,1 1-64,-2 1 80,1-2-64,-1 2 16,0-1 0,2 0 32,-2-1-48,1 1 48,-1 1-32,1-2 0,1-2 0,-1 0 80,1 0-80,-2 4 0,2-3-16,0 0 16,1 1-80,-2 0 96,-1 2-16,2-5 112,-2 4-64,1-1 32,-1 1-80,0 1 0,0 0-16,0 0 32,0 0 32,0 0-48,-3 0 0,3 3 16,-2 0-32,2 1-32,0-4 48,0 12 0,0-8-48,0 10-16,0-3 48,0-11 16,0 13-64,2 3 48,2-1-32,0 3 32,-4-18 16,5 18 0,1 1 0,5 1 32,-10-2 16,-1-18-48,5 23-48,-1-2 48,0 0 0,1 2 0,-5-23 0,2 19 0,1-2 112,1 1-32,-2-6-32,-2-12-48,1 4 145,1 11-97,-1-11-16,-1 7 16,0-11-48,0 0 96,0 4-64,0-1 128,0 0-64,0-3-96,0 0 128,0 0 16,0 0-32,0 0 48,0 0-160,0 0 64,0 0 0,0-3-192,0 3 128,1-4-512,1-1-577,2 0-800,-2-9-1264,-2 14 3153,4-5-5459,-4 5 5459</inkml:trace>
  <inkml:trace contextRef="#ctx0" brushRef="#br0" timeOffset="82402">4434 9590 4482,'0'0'0,"0"0"1168,-3-1 17,3 1-1185,-4 0 1056,0 0-47,1 0-289,3 0-112,0 0-608,-3 0 512,3 0-127,0 0-33,0 0-80,0 0-272,0 0 176,0 3-32,0-1 0,0-2-48,0 0-96,2 5 144,-1-2-96,0-3 16,2 0-32,-3 0-32,3 0 48,1 0-16,1 3-48,6-3 80,-11 0-64,3 0 0,3 0 0,7 0 32,-9 0-64,-4 0 32,12-2-16,-6 2 32,7 0-32,-7 0 64,-6 0-48,14-1 80,-10 1-80,8 0 0,-8 0-48,-4 0 48,11 0-128,-7 3 128,2-1 96,6 3 64,-12-5-160,2 11 209,3-8-113,-1 8-144,-1-8 16,-3-3 32,1 13 0,1-9 112,-2 12-16,0-5 0,0-11-96,-3 13 32,-2 0-144,1-9 32,-8 12 64,12-16 16,-5 12 0,-6-7 144,6 13-48,1-6-32,4-12-64,-12 4 80,8 11-32,0-12 16,-7 10-112,11-13 48,-3 3 0,0 0 0,1 0 16,-2 0 32,4-3-48,0 0 64,-2 0 16,2-2-64,0 2-16,0-1 48,0-3-64,0-1-64,1-6 48,-1 11 32,1-2-64,4-2 96,-1-1 112,2 0-128,-6 5-16,6-4 16,5 0-32,-8-2-32,1 0 32,-4 6 16,11-11 0,-6 10 80,8-4-48,-9 1 96,-4 4-128,12-3 80,-6 2-144,7 1 80,-7 0-80,-6 0 64,14 4-16,-8 0 96,8 8-80,-9-8 48,-5-4-48,15 16-48,-11-1-16,9 1 32,-9 4 0,-4-20 32,4 21 64,1-1-16,-1 3-32,-1 1 48,-3-24-64,1 27-16,-1 0 32,0-1 48,-4-2 0,4-24-64,-13 24-128,9 0 48,-10-2-96,10-4 80,4-18 96,-16 19 80,4-4-32,1-2 80,-2-2-96,13-11-32,-12 0 128,-2 4 0,2 0 16,-1-4 32,0 0 0,9 0 80,-12-4 33,12-1-97,4 5-192,-13-14 224,10 1-160,-8-1-32,8-2 16,-1 0-16,-1 0 80,1 1 48,1 2-48,3 13-112,0-13 128,0 2-224,0 0-448,0-2-529,2-1-1072,1-3-1921,2 1-2192,-5 16 6258</inkml:trace>
  <inkml:trace contextRef="#ctx0" brushRef="#br0" timeOffset="-98253.73">14596 9615 3841,'0'0'0,"0"0"1121,0 3-49,0-3-1072,0 11 913,0-7-225,-3 8-176,3-2-224,0-10-288,-3 11 176,3 3-15,0 3-17,0 2 32,0-19-176,0 22 160,0 0-80,0 3 32,0 1-32,0-26-80,0 27 80,0 2 80,0-2-32,0 0 32,0-27-160,0 28 192,0-4 0,0 1 0,0-1-48,0-24-144,0 22 144,0 0-15,0-4-65,2-2 64,-2-16-128,1 13 64,2-2 32,-2 1 80,1-8-48,-2-4-128,3 13 144,-2-10-16,0 0-48,-1 1 0,0-4-80,1 4 0,-1 0-16,0-2-240,0 2-352,0-4 608,0 2-961,-2 1-608,-2-3-608,-7-2-256,11 2 2433,-2-2-3441,2 2 3441</inkml:trace>
  <inkml:trace contextRef="#ctx0" brushRef="#br0" timeOffset="-93950.73">18199 9722 4209,'0'0'0,"-3"-4"1537,1 0-144,-2 1-113,4 3-1280,-4-3 1137,4 2-289,0 0-191,2 0-161,-2 1-496,5-4 416,6 2-16,-1 1-112,3-1-48,-13 2-240,15-4 160,4 0-47,3-6 15,1 7 0,-23 3-128,23-5 112,3-6 32,0 8-112,3 0 32,-29 3-64,27-5 48,-2 5-80,-3-2 64,-4 2-16,-18 0-16,17 4 0,-1 6 0,-2-6 16,-2 6-32,-12-10 16,11 3 0,-6 12 0,7-11 48,-8 8-16,-4-12-32,10 3 64,-6-1-64,-1 2 80,1-2-16,-4-2-64,4 0 176,1 3 48,-2-3-64,1-2 48,-4 2-208,5-3 176,-1-7-64,0 6 17,-1-1-65,-3 5-64,3-5 96,-2 0-16,-1 2-16,0-1-16,0 4-48,0-4 0,-3 1-176,0 1-161,-1 2-351,4 0 688,-4 0-1104,-6 4-433,8 7-544,-2-7-336,4-4 2417,-10 12-2337,7-1-1521,3-11 3858</inkml:trace>
  <inkml:trace contextRef="#ctx0" brushRef="#br0" timeOffset="-102527.73">11725 9760 3937,'0'0'0,"1"-10"833,-1 10-833,1-5 928,3-8-15,0 9-97,-2 0-192,-2 4-624,3-2 480,0-1-95,1 2-65,0 0 0,-4 1-320,11-1 272,-7-1-16,7 2 0,-6 0-64,-5 0-192,14 0 224,-3 0 17,1 0 47,2 0 16,-14 0-304,13 0 336,2 0-48,1-1-48,2-3-64,-18 4-176,18-3 112,2-1 16,2-6-32,1 6-32,0 0 17,-1-6-65,-1 6 48,-1 0-64,-20 4 0,19-4 64,-5 1-64,-3 1 16,0 2 0,-11 0-16,4 3 0,7-1 16,-8 8-32,1-7 16,-4-3 0,5 11 48,-1-7-16,-2 9 32,0-2 64,-2-11-128,1 4 96,-1 11 16,0-5 32,0-6-16,0-4-128,-3 13 128,0-9 16,-1 7-48,0-7 16,4-4-112,-10 10 64,8-8-128,-1 1-256,0 0-528,3-3 848,-10 4-1601,7-1-864,-7-3-465,7 0-1920,3 0 4850,0 0 0</inkml:trace>
  <inkml:trace contextRef="#ctx0" brushRef="#br0" timeOffset="-95736.73">16018 9775 1568,'0'0'0,"0"0"0,0-2 448,-3-2-111,0-1 31,1-5 32,2 10-400,-3-1 480,0-3 32,-1-1 33,0 0 15,4 5-560,-10-5 496,8 0-16,-8 0-95,6 0-113,4 5-272,-11-3 192,7-1-80,-10 0-48,5 3-16,9 1-48,-12-1 80,1 1-16,-1 0 96,0 2 32,12-2-192,-11 3 224,1 0 64,0 11-64,6-10-16,4-4-208,-13 13 145,10-3-81,-7 1-32,7 4 0,3-15-32,-2 16 16,-2 5 0,0 1-32,2 1 0,2-23 16,-2 22 32,2 2-48,-3 2 16,3 0-16,0-26 16,0 26-16,1 0 16,4-5-16,9 0 16,-14-21 0,11 17 16,1-2-16,5 0 80,-1-4 0,-16-11-80,18 11 112,3 0-16,0-9 16,2 9-48,-23-11-64,23 3 128,1-1 0,-2 1 0,1-3 0,-23 0-128,21 0 96,-2-3 0,0-2 0,-3-5 48,-16 10-144,16-5 80,-3-7 96,-1 1 0,-1-3-95,-11 14-81,11-12 208,0-4-96,-1-2-16,-4 1 32,-6 17-128,4-18 128,0 4-16,0-1-16,-3 2-16,-1 13-80,0-12 32,0 1 0,-2 1 80,-9 6-96,6-1 0,-6 2 16,9 0-48,-2 2-16,4 1 32,-4-2 0,1 2-16,-1 3-48,0 7 48,4-10 16,-3 3-64,0 9 0,1-1 16,2 0-16,0-11 64,-3 13-32,1-1-16,2 4 32,0 0 16,0-16 0,0 18-16,0 0 32,1-3 0,3 0-32,-4-15 16,11 13-16,1-4 16,2-5 32,3-1 16,-17-3-48,19 5 48,-1-2 16,1 0-48,0-3 0,-19 0-16,17-2 32,0 1 16,1-2 16,-1-2 48,-17 5-112,16-9 64,-2 5-32,-1-1 128,-1-5-16,-12 10-144,11-4 240,0-8-64,0 2-31,-1-1 15,-10 11-160,11-14 96,-1 2 48,0-2-64,-5-1 32,-5 15-112,10-13 128,-6-2-32,-1-1 32,-1 1-16,-2 15-112,0-17 64,-3-1 16,-11 1 0,2 0-96,12 17 16,-16-19 0,-3 0-112,0 2-48,-2-2-80,21 19 240,-23-15-176,0 2 32,-1 1 112,1 2 32,23 10 0,-21-4-16,4-1-32,-1 1 0,0 4-96,18 0 144,-14 0-128,-2 4-17,4 8-31,1-2 16,11-10 160,-10 15-128,6 2 64,-6 4-48,8 3 32,2-24 80,-4 22-96,2-1-80,2-2 80,0-1 0,0-18 96,0 17-64,3-2 16,9-3 0,-1-2-32,-11-10 80,12 4-48,3-1 16,4 0 64,2-3 0,0 0-32,-21 0 0,23-3 0,2-1 16,0-9 0,-25 13-16,26-10 32,-26 10-32,25-11 64,1-1 32,0-3 16,2 1 32,-28 14-144,29-14 16,1 1 16,2-1 0,-32 14-32,32-14 16,-32 14-16,35-14 48,-2 0 16,1 1-32,-1 10 0,-33 3-32,31-4 32,-4 4-48,-4 3 48,-6 11-48,-17-14 16,11 16 16,-7 0 16,1 6-16,-3-2 0,-2-20-16,0 21 64,0 0-32,-3 1-32,-8 1 16,11-23-16,-4 22 32,-11 0-16,3 2 16,-1-5 16,13-19-48,-15 20-16,-1-1-32,0-3 64,-1 0-16,17-16 0,-16 15 32,2-4 16,0-1-80,3-6-112,11-4 144,-4 3-800,-9 1-1201,2-5-1201,8-4-1744,3 5 4946,0 0 0</inkml:trace>
  <inkml:trace contextRef="#ctx0" brushRef="#br0" timeOffset="-95237.73">17161 9816 4049,'0'0'0,"0"0"0,0-5 1137,0-6-81,-2 7-143,-2-1-145,4 5-768,-4-2 544,-7 0-127,9 1-161,-2 1-80,4 0-176,-12 0 128,8 10-64,-7-7-48,9 9-16,2-12 0,-10 14 0,7 1 16,0 3 0,0 2 48,3-20-64,-2 21 96,2 1-16,0 0 112,0 2 80,0-24-272,3 25 288,7-2 0,1-4-47,1 1-33,-12-20-208,17 15 144,0 1 0,0-4-48,3-1 0,-20-11-96,20 3 160,2 1 32,3-2 0,1-2-16,-26 0-176,29-2 176,0-3 0,2-8 48,2 3 17,-33 10-241,30-11 192,0 0 16,0-4-16,-3 1-32,-27 14-160,26-15 208,0 1-64,-3 3-16,-4 1 0,-19 10-128,18-10 64,-5 0 48,-2-1 0,-1-1-48,-10 12-64,4-10 112,0-2 81,-1 1 31,-3 1-32,0 10-192,-3-11 224,-7-2-128,-2-2-32,-6-1 0,18 16-64,-20-18 16,-3 1 32,-3-1 0,0 2-48,26 16 0,-27-14 32,-1 1-32,-2 1 16,2 2 32,28 10-48,-29-5-32,1 0 32,1 1-64,1 4-176,26 0 240,-25 4-448,1 13-257,3-1-287,3 3-273,18-19 1265,-18 21-1424,5 5-113,-1 0-112,0 0-144,14-26 1793,-13 25-1840,1-3-1602,12-22 3442</inkml:trace>
  <inkml:trace contextRef="#ctx0" brushRef="#br0" timeOffset="-96984.73">15315 9817 2609,'0'0'0,"0"-4"1024,0 1 81,0-1-1,0 4-1104,0-10 1057,0 9-161,0-3-176,0 2-159,0 2-561,0 0 384,0 0-160,1 2-128,0 12-48,-1-14-48,2 15 0,2 3 32,0 6-16,1 1-32,-5-25 16,10 26 16,-7 1 0,3 0-16,4 0 64,-10-27-64,4 28 16,6-3 48,-6-1 0,7-3-32,-11-21-32,5 20 80,8-2-32,-9-2 0,10-5-48,-14-11 0,5 10 64,6-8 64,-7 2 160,6-2 145,-10-2-433,2 0 432,2 0 32,0 0-112,0-2-32,-4 2-320,3-4 288,0-7-15,0 6 63,-1-7-32,-2 12-304,3-10 272,0-4 0,1 0-48,-1-3-80,-3 17-144,11-20 128,-6-3-64,9-2 0,-3-1-32,-11 26-32,12-30 16,1 2-16,2-3-48,0-4 48,1 4 0,0 2 32,-3 7 48,0 9-47,-13 13-33,11-10-65,-1 9-287,-5-1-480,6 2-705,-11 0 1537,4 0-2433,0 4-816,-1 9-1890,-3-13 5139</inkml:trace>
  <inkml:trace contextRef="#ctx0" brushRef="#br0" timeOffset="-100336.73">12828 10001 5314,'0'0'0,"0"-4"1649,1-7-273,-1 11-1376,3-5 1073,-1-5-225,-1 10-288,2-1-271,-3 1-289,1 0 144,1 0-64,0 0-80,2 3 0,-4-3 0,3 4-32,7 9 0,-6-10 32,8 13-16,-12-16 16,10 14-16,0 2 16,0 2-16,1-1 96,-11-17-80,11 18 160,2 3-16,-2-1 128,0 1-80,-11-21-192,10 18 224,0-1-16,-5-1-32,7-1 16,-12-15-192,4 14 112,0-2-32,1 1 1,-2-2 31,-3-11-112,4 4 192,-3 7 192,0-9 64,-1 2 48,0-4-496,0 4 416,0-1-127,0-3-81,0 0-16,0 0-192,0 0 176,0 0 0,0 0-16,0-1 16,0 1-176,2-5 112,-2 5-112,3-14 192,6 2-64,-5-3 16,8-2-32,-12 17-112,5-20 48,9-2 32,-4-6-48,0 0 16,-10 28-48,10-33 49,0 0 31,1-1 48,-1 0-96,-10 34-32,10-35 64,1 3-32,0 1-80,-6 4 64,-5 27-16,11-25 0,-9 5 32,2 4-16,-1 2-16,-3 14 0,1-10-160,0 8-385,0-2-783,0 3-1329,-1 1 2657,0 0-4611,0 0-1840,0 0 6451</inkml:trace>
  <inkml:trace contextRef="#ctx0" brushRef="#br0" timeOffset="71278">2127 9831 3905,'0'0'0,"-3"-6"1297,3 6-1297,0-13 1216,0 13-1216,0-5 1105,0 0-81,0 1-175,0 2-193,0 2-656,0-1 480,0 0-144,0-1-63,0 2-113,0 0-160,2 0 160,1 0-64,1 3-64,7 0-16,-11-3-16,3 4 32,9 7-32,-8-11 16,7 12-16,-5-9 48,10 8 16,-5-8-48,2 0 64,-13-3-80,13 3 80,2-3 48,0 3 0,0-3 64,-15 0-192,13 0 240,0 0-64,-1 0 96,1-2-79,-13 2-193,12-1 80,-1-2 80,-5-1-112,8 1-16,-14 3-32,6-4 128,5-1-128,-7 1 16,1 1 32,-5 3-48,5 0 16,1 0 32,0 0 32,-2 0-32,-4 0-48,4 0 32,1 3 0,-1 0-16,0 0 32,-4-3-48,5 0 32,-1 0 32,-3 0 0,2 0 64,-3 0-128,1 0 112,2 0-48,0-2 80,0-2-32,-3 4-112,1-3 128,2-1 48,0 3-112,-1-1 16,-2 2-80,2-2 49,1 1-65,-2 0-289,1 1-431,-2 0 736,2 0-1120,-2 0-833,0 0-881,0 0-3040,0 0 5874,0 0 0</inkml:trace>
  <inkml:trace contextRef="#ctx0" brushRef="#br0" timeOffset="-106019.73">9578 10015 4353,'0'0'0,"0"-14"721,1-1 47,-1 15-768,3-16 753,0 1 15,-3 10-160,0-7-176,0 12-432,0-4 304,0-9-95,0 10-33,0-8-16,0 11-160,0-4 192,0 0 0,-2-1 32,2 1-32,0 4-192,0-5 208,0 2 16,0-1-16,0 0 49,0 4-257,-3-5 208,3 2 0,0 0-16,-2-1-80,2 4-112,0-1 112,0-1-48,0-1 16,0 2-16,0 1-64,0-2 80,0 0-16,0 1-32,0 0 32,0 1-64,0-1 32,0 1 32,0-2-16,0 1-16,0 1-32,0 0 16,0 0-32,0 0 16,0 3 48,0-3-80,0 3 32,0 1 32,0-4-32,0 10-32,0-8 64,0 8-32,0-6 0,0-4 0,0 14 0,0-5-32,0 4 32,0 2-32,0-15 32,0 19-16,0-1 16,-2 4-32,2 2 32,0-24 0,0 26-32,0 1 48,-3 0-16,3 1-16,0-28 16,-3 28 32,1 1 0,0-2-16,-2 2 48,4-29-64,-4 27-32,0-1 32,1-2 32,-1 0-32,4-24 0,-4 20 0,1 0 16,0-4 0,3-1 0,0-15-16,-3 14 0,3-1 16,-2-2 16,2-1-16,0-10-16,0 4 16,0 7 32,0-9 32,0 2-32,0-4-48,0 4 112,-2 0 0,2-2 17,0-2 31,0 0-160,0 0 224,0 0 48,0 0 16,0-1-16,0 1-272,0-5 240,-3 0-80,3-5 0,0 0-48,0 10-112,0-10 80,0-2 0,0-2-32,0 0 0,0 14-48,1-17 16,2 0 17,0-2-33,1 0 32,-4 19-32,4-19 32,1-4-16,-1 1 0,-1 0 64,-3 22-80,4-23 32,0-3-32,0-1 48,-1 0-48,-3 27 0,4-27 16,0-1 16,-1 1-32,1 3 0,-4 24 0,4-23-32,-2 2 16,2 5 16,0-1 16,-4 17-16,3-16-16,0 3 16,-1 1 0,2 2 16,-4 10-16,1-10-16,2 5 32,-2-9-16,0 11-16,-1 3 16,2-12 0,-1 10 0,-1-3 16,0-5 16,0 10-32,0-4 16,0-5-16,0 6 0,0-1-16,0 4 16,0-2 16,-3-2-16,3 3-16,0-1-16,0 2 32,0-1-96,0 1 16,0 0-16,2 10-49,-2-10 145,1 10-64,1 5-64,2 2 64,0 3 64,-4-20 0,3 21-16,7 3-16,-6 3 16,9 2-64,-13-29 80,4 31-64,10-1 16,-4 1 0,-5 3 48,-5-34 0,12 32 0,-8-2-16,1 0 0,5-3-16,-10-27 32,1 24 0,3-2 32,6 1-32,-7 0 16,-3-23-16,6 21 0,3-3 16,-6-4 16,2-2-32,-5-12 0,5 11 0,5-7 0,-8 8 0,2-9 0,-4-3 0,5 10 32,0-10 0,0 3 0,-1-3 0,-4 0-32,3 0 64,1 0 48,0 0-32,-1-3 48,-3 3-128,5-4 112,-1-6 1,0 7 15,1-9 0,-5 12-128,5-11 112,-2 0 0,2-4-16,0-2-64,-5 17-32,10-18 80,-6-3-16,1 2 0,5-2 32,-10 21-96,3-24 64,1 1-16,1-4 16,0 2-16,-5 25-48,4-28 48,0 2-32,-2 0 32,1 3 16,-3 23-64,1-24 48,0 2 0,0 1-48,0 0-16,-1 21 16,3-19 0,1-1 0,-1 3-48,1 1 16,-4 16 32,4-15-48,-1 2 16,2 2 64,-2 1 0,-3 10-32,4-10 16,-2 7 16,1-11-16,-1 10-32,-2 4 16,3-5-48,-1-5 16,0 9 16,0 0 0,-2 1 16,1-1 16,0-1-64,3 1-64,-1 0 16,-3 1 96,3 0-112,1 0 32,0 4-16,1 7-64,-5-11 160,9 11-80,1 2-16,-5 3-16,9 3 48,-14-19 64,11 21-64,-6 6 48,9 0 16,-9 3 0,-5-30 0,5 30 16,0 4-16,-1-2 16,-1 5-16,-3-37 0,3 38 0,-1-1-16,-1 4-32,1-1 48,-2-40 0,0 40 32,1 1-16,-1-6 0,0-3 32,0-32-48,1 26 16,0-2 16,1-5-16,0-2 32,-2-17-48,4 18 96,-1-4-32,1 1 48,1 0-32,-5-15-80,4 12 112,0-1-16,-2-1 0,-1-6-16,-1-4-80,3 11 64,-2-1 16,0-6 0,1 7 16,-2-11-96,0 2 96,0 2 32,0-2 48,0 2-16,0-4-160,-3 3 128,0-1 65,1-2-33,0 0 16,2 0-176,-3 0 160,1 0-16,-2-1-16,0 0-160,0-1-560,4 2 592,-3-1-1729,-1-3-2609,-6-8-3714,10 12 8052,0 0 0</inkml:trace>
  <inkml:trace contextRef="#ctx0" brushRef="#br0" timeOffset="-102923.73">11768 9829 3665,'0'0'0,"0"-3"801,1-1 63,-1 4-864,1-4 864,-1 1 1,0 3-161,0 0-176,0 0-528,0 0 416,0 2-95,0 2-81,0 7 0,0-11-240,0 3 176,2 9 0,-1-9-64,2 14 16,-3-17-128,2 11 128,2 4-48,0 1 16,-1 2 16,-3-18-112,5 19 112,-1 2-32,1 2 48,-1 0-15,-4-23-113,3 25 128,0 1 32,-2 1-32,-1-1 48,0-26-176,0 26 144,-2 0 16,-2-1 16,0-2-32,4-23-144,-10 21 128,7-3 32,1-2 64,0-3 160,2-13-384,0 11 449,-3-8-17,3 10-96,0-9-144,0-4-192,0 3 112,0 1-32,0 6 16,2-10-32,-2 0-64,1 0 64,0 4 0,0-1 0,1 0 0,-2-3-64,0 3 64,2 0 32,-1-3 1,1 0 15,-2 0-112,0 0 112,0 0-48,1 0-32,-1 0-112,0 0 80,1-1-305,0-3-383,2 0-448,0-8-513,-3 12 1649,3-10-2273,1-4-464,-2-1-2338,-2 15 5075</inkml:trace>
  <inkml:trace contextRef="#ctx0" brushRef="#br0" timeOffset="81804">4003 9841 6466,'0'0'0,"0"0"2033,0-2-592,0 2-1441,1-1 1057,2-1-225,1 1-256,1 0-192,-5 1-384,5-2 321,7 2-209,-8 0-32,2 0 32,-6 0-112,13 4 144,-9 8-16,10-12 32,-2 4-32,-12-4-128,11 5 32,2-3 80,1-2-48,-1 0-48,-13 0-16,15 0 128,2 0-48,2 0-16,-2 0 96,-17 0-160,17-2 80,0-1 48,-2-2-80,-1 4-240,0-2-368,-1 1-657,1 1-832,-8-2-1104,-6 3 3153,14-1-5571,-14 1 5571</inkml:trace>
  <inkml:trace contextRef="#ctx0" brushRef="#br0" timeOffset="-93656.73">18349 9959 4562,'0'0'0,"0"0"1504,-2 0 1,2 0-128,0 0-1377,-3 0 1152,3 0-303,0 0-305,0 2-112,0-2-432,0 3 384,1-1 64,3 1 1,6 0 63,-10-3-512,5 3 512,9-1-96,-2-2 32,4 0-63,-16 0-385,18 0 304,3 0-16,3-2-64,1-2-48,-25 4-176,25-10 144,0 6-96,-1-1 48,2-6-32,-26 11-64,25-3 48,0-1-48,0 0-48,-3 2 48,-4 2-48,-18 0 48,19 0 48,-5 0-32,-1 0-64,-3 2 80,-10-2-32,4 3-32,6 0 0,-10 7 96,0-7-128,0-3 64,0 10-480,-3-7-849,-6 12-1680,-3-12-4835,12-3 7844,0 0 0</inkml:trace>
  <inkml:trace contextRef="#ctx0" brushRef="#br0" timeOffset="-97527.73">14503 9952 6611,'0'0'0,"3"0"1408,-3 0-1408,14 0 977,1-1-305,2 0-112,-1 0-208,-16 1-352,18-1 192,-3-1-31,2 2-65,0 0 32,-17 0-128,18 0 96,2 0-48,-2 0 48,1 0-32,-19 0-64,22 0 32,0-1 32,3-1-64,0 2 80,-25 0-80,23-2 96,-2 2-144,-1 0 64,-4 4-112,-16-4 96,16 14-208,-2-11-529,-2 10-1440,-8-3-3745,-4-10 5922</inkml:trace>
  <inkml:trace contextRef="#ctx0" brushRef="#br0" timeOffset="-99017.73">13537 10029 4289,'0'0'0,"0"0"0,0 0 1713,1-1-432,2-2-289,2 0-303,-5 3-689,5-1 496,4-1-272,-5 2-112,9 0 0,-13 0-112,10 0 64,-1 0 32,3-1-16,0 0 0,-12 1-80,15-2 48,0-2-32,1 1-16,0 1 0,-16 2 0,15-3 16,0 1-32,0 1 64,-2-1-80,-13 2 32,14 0 0,-2 0-32,-1 0 16,-1 3 16,-10-3 0,10 3 0,-5 1 0,6 6 0,-1-7 0,-10-3 0,10 3 32,-5 1 16,9 0 0,-9-2-64,-5-2 16,12 2-80,-7-2-64,7 0-240,-7 0-288,-5 0 672,11-4-1073,-8-1-560,7-7-287,-6 1-962,-4 11 2882</inkml:trace>
  <inkml:trace contextRef="#ctx0" brushRef="#br0" timeOffset="83886">5042 10043 5042,'0'0'0,"0"0"0,-4 0 2401,1 0-704,0 0-321,3 0-287,0 0-1089,0 0 704,0 0-272,1 0-192,4 0-111,-5 0-129,4 0 32,7 0 32,-6 4-128,6-1 48,-11-3 16,6 4-129,11-1 81,-1 0-80,1 0-48,-17-3 176,18 2-48,2-2-64,1 3 80,3-3 32,-24 0 0,26 0 32,1 0 112,-1-1-48,1-1 64,-27 2-160,27-2 144,-2 0-128,2-2-64,-2 3 48,-25 1 0,23-3-32,-2 0 257,-1 1 63,0-2-64,-20 4-224,17-2 288,0-2-240,-3 0 32,-1 1 64,-13 3-144,11-2 80,-5 0 16,7 1-80,-9 1 96,-4 0-112,11-2 128,-8 1-32,2-1 64,0 0-80,-5 2-80,5-3 96,0 0 48,-1 0-15,-1 2-81,-3 1-48,3-2-241,-2 2-303,1 0-576,-2 0-785,0 0 1905,0 0-3122,-4 0-2880,4 0 6002</inkml:trace>
  <inkml:trace contextRef="#ctx0" brushRef="#br0" timeOffset="79832">3455 10046 5650,'0'0'0,"0"0"0,0-2 1345,0-2-305,1 0-15,-1-1-113,0 5-912,2-4 784,-1 1-191,1 3-177,-1 0-192,-1 0-224,3 0 128,-2 3-48,2 1-32,-1 9 32,-2-13-80,3 4 48,0 11-80,-2-1-48,0 0-32,-1-14 112,2 16-16,-2 0 32,0 1 32,0-2-16,0-15-32,0 18 16,0-3 64,0-1-16,0 0 16,0-14-80,0 13 96,-3-1-16,0-9 0,3 1 32,0-4-112,-3 4 80,0-1 48,3 0-31,0-3-17,0 0-80,0 3 144,0-3-32,0 0-32,0 0-160,0 0 80,0-5-577,0 4-751,2-2-1281,-1-1-3602,-1 4 6211</inkml:trace>
  <inkml:trace contextRef="#ctx0" brushRef="#br0" timeOffset="71815">2166 10038 6098,'0'0'0,"-3"0"1473,0 0-208,0 0-161,3 0-1104,0 4 864,0-4-319,0 0-193,0 0-352,3 2 224,-3-2-224,4 0 144,8 3 32,-8 0-112,10 0 16,-14-3-80,11 4 64,2-1-32,4 0-96,1-1-64,-18-2 128,18 0-128,-1 5 0,0-2 144,-1-1-16,-16-2 0,17 4-32,0-4 48,0 0-16,0 2 16,-17-2-16,16 3 16,0 0-16,-4-3 0,0 3 32,-12-3-32,5 0 32,8 3 32,-8-1 32,6-2 0,-11 0-96,3 3 96,1-3 0,0 0-16,0 0 16,-4 0-96,3 0 128,-1 0 16,-1 0 17,2 0 47,-3 0-208,1-1 176,1 1-128,-1 0-240,2 0-369,-3 0 561,3 0-1264,1 0-753,-1 0-912,0 0-2066,-3 0 4995,0 0 0</inkml:trace>
  <inkml:trace contextRef="#ctx0" brushRef="#br0" timeOffset="-100972.73">12394 10105 5938,'0'0'0,"0"0"0,0 0 2097,0 3-976,0-1-193,1 0-144,-1-2-784,4 3 609,0-1-97,0 1-128,-4-3-384,3 2 336,-3-2-336,4 2 176,-1 1-32,-1 0-31,0-1 15,-2-2-128,2 3 96,-1 0 32,0 1-64,0 0 32,-1-4-96,2 4 192,-2-1 64,0 0 80,0-1-48,0-2-288,0 4 224,0 0-96,0 7-64,0-1-48,0-10-16,0 11 0,0 1 32,0 2-16,0 0-32,0-14 16,0 14-32,0 0 0,2-2-32,2-1 16,-4-11 48,4 4 16,0 6 32,7-10 16,-8 0 64,-3 0-128,11-2 209,-1-11 31,0 0 0,1-5 0,-11 18-240,10-19 160,-5-2 0,6 2 0,-10-1-64,-1 20-96,2-19 144,-2 2-32,0-1 0,-4 2 32,4 16-144,-11-14 96,7 1-32,-9 1 49,1 2-81,12 10-32,-9-4 16,-1-1 16,6 4-176,-7 3-209,11-2 353,-3 13-704,-7-3-641,10 2-1040,-4 1-1408,4-13 3793,-2 12-6483,2-12 6483</inkml:trace>
  <inkml:trace contextRef="#ctx0" brushRef="#br0" timeOffset="-102062.73">11615 10085 7155,'0'0'0,"3"2"1440,11 2-415,-1 6-209,-13-10-816,15 2 705,3 1-113,1-1-176,4 1-80,-23-3-336,23 2 336,0 2-47,0 6-33,0-10 16,-23 0-272,23 3 144,-1-1-32,0 1 32,-1-3-112,-21 0-32,17 0 96,0 0 16,-1 0 16,0 0-32,-16 0-96,15 0 160,-2 2 0,-1-2-32,-2 0 0,-10 0-128,10 0-64,0-1-320,-5-2-704,8-1-1105,-13 4 2193,4-12-3330,6 7-2577,-10 5 5907</inkml:trace>
  <inkml:trace contextRef="#ctx0" brushRef="#br0" timeOffset="-104073.73">10809 10148 3601,'0'0'0,"-4"-1"1041,-6 0-1,10 1-1040,-4-4 1089,-6 0 63,10 1-143,-3-1-161,3 4-848,-4-4 704,2 0-159,-1 2-97,1-1-96,2 3-352,0-2 224,0-1-112,0 2-48,0 0-48,0 1-16,0 0 48,1 0-32,3 0 64,1 0-80,-5 0 0,11 0 0,-8 0 16,10 0-32,-2 2 32,-11-2-16,12 3-16,1 1 16,0-1-16,-13-3 16,14 4-48,-14-4 48,15 3 0,0 0 0,1 0 0,-1 1 48,-15-4-48,15 2 16,-2 0 16,0 1 16,0 0-16,-13-3-32,11 2 64,2-2 16,-2 0 32,0 0-32,-11 0-80,10-1 128,0-2-48,-5 1 1,7-2 47,-12 4-128,4-2 112,6-1 16,-8-1-32,2 1 32,-4 3-128,5-3 128,-1 0-80,-1 2 48,1 0-96,-4 1 0,4-1 64,-1 0-16,-1 1-48,1 0 32,-3 0-32,1 0-16,0 0 32,0 0-16,0 2-32,-1-2 32,0 2-176,0 1-320,0 1-305,-2 7-479,2-11 1280,-4 2-1793,1 8-416,-10-10-64,11 10-1681,2-10 3954,0 0 0</inkml:trace>
  <inkml:trace contextRef="#ctx0" brushRef="#br0" timeOffset="84467">5358 10177 3905,'0'0'0,"0"0"0,0 0 2001,-3 0-880,0 0-193,-1 2-47,4-2-881,-3 3 688,3 0-128,-3 0-144,3-3-96,0 0-320,-3 3 289,1 0-65,-2-1 32,4 1-48,0-3-208,-2 3 240,-2 1-16,-1 1 16,1-1 0,4-4-240,-4 4 224,-8-1-15,8 1-33,-9 0-16,13-4-160,-4 5 192,-13-1-112,4 8 32,1-10 0,12-2-112,-15 5 32,1 6 32,0-8-48,2 1-64,12-4 48,-13 12 0,9-10 0,-10 10 0,11-8 0,3-4 0,-4 13 0,-1-10 0,3-1-32,2 3-16,0-5 48,0 4-16,1 1-48,4-3 64,0 1-16,-5-3 16,6 3-32,8-3 32,-8 0-16,8 0 16,-14 0 0,14 0 16,-1 0-48,1 0 32,2 0-48,-16 0 48,15 0 0,1 0 0,0 0-16,1 0 32,-17 0-16,16 0 0,1 0 0,-1 0 16,-1 3-16,-15-3 0,14 4-64,-1 9 48,-2-10-16,-5 11-16,-6-14 48,14 11 0,-9 2 0,0 4 0,1-1 16,-6-16-16,4 20 32,-4-20-32,3 21 16,-1-4-16,-1 3 32,-1-1 16,0-19-48,-3 14 80,-1 2 32,-7-5-16,6 0 32,5-11-128,-16 5 144,5 7-16,-2-9 48,-1 1-32,14-4-144,-16 3 336,1 0 113,-1-3 31,2 0-16,14 0-464,-14 0 304,1-1-80,-1-4-112,1-6-16,13 11-96,-14-4 128,0-8-112,-1 8 32,4-7 17,11 11-65,-5-4 0,-6-1 32,8-6-113,-1 7 33,4 4 48,-3-5 0,0 0 0,1-1 0,2 2-224,0 4 224,0-4-736,1-1-753,3 1-1456,2-2-5027,-6 6 7972,0 0 0</inkml:trace>
  <inkml:trace contextRef="#ctx0" brushRef="#br0" timeOffset="-98518.73">13582 10220 4386,'0'0'0,"0"0"0,0 0 2481,0 0-833,0 0-543,0-1-385,0 1-720,0 0 400,2-2-224,2 2-47,6 0-1,-10 0-128,5 0 112,9 0 48,0 0-16,-14 0-144,16 0 96,-16 0-96,19-1 112,1-1-64,1-2-32,2-1-16,-23 5 0,24-5-16,1 1 16,-1 1 32,-1 2-32,-23 1 0,20 0 0,-1 0 64,-4 2-144,-1 2 16,-14-4 64,13 4-448,-1 7-705,-1-9-928,-6 2-832,-5-4 2913,10 14-4242,-10-14 4242</inkml:trace>
  <inkml:trace contextRef="#ctx0" brushRef="#br0" timeOffset="-103771.73">10753 10384 5282,'0'0'0,"0"0"1537,0 0-1537,0 0 1232,0 0-159,0-2-49,1-1-127,-1 3-897,4-5 656,0 0-192,1 1-176,6 0-144,-11 4-144,5-2 48,7-1-64,-7 3-32,9 0 32,-14 0 16,10 3-48,1 7 32,0-8 16,1 8-16,-12-10 16,13 3 0,0 8 0,1-9 16,1 8 0,-15-10-16,16 3 32,-1 1 0,0 6 16,-3-8-16,-12-2-32,13 2 80,-2 1 48,-1-3 0,1 0 49,-11 0-177,10 0 176,1-3-16,-1 0 16,1-7-16,-11 10-160,11-4 144,-1-6-16,0 6-16,-6-1-160,-4 5 48,12-5-528,-8 2-865,7 1-1408,-7 1-3762,-4 1 6563,0 0 0</inkml:trace>
  <inkml:trace contextRef="#ctx0" brushRef="#br0" timeOffset="-75333.73">18961 11328 8723,'0'0'0,"0"-4"881,0 4-881,0-4 608,1-1-144,1 1-31,-1 3-81,-1 1-352,1 0 192,1 0-64,-1 3-64,0 8-64,-1-11 0,2 4 0,1 6 16,-2-6-48,2 7 48,-3-11-16,2 4-16,0 8-16,2-8 80,0 10-16,-4-14-32,5 3 0,6 11-32,-7-4 32,8-10 16,-7 2 16,9 1 32,-2-3-32,1-2 32,-13 2-64,13-3 192,1-11 64,-1 4 80,0-2 17,-13 12-353,12-13 352,1 2 16,-2-4-96,0-1-16,-11 16-256,11-14 96,0-3 0,-6 2 64,5 2-16,-10 13-144,1-15 144,0 4-32,-1 0 1,-2 1 15,2 10-128,-11-10 112,1-2-32,-4 8-32,0-1-96,14 5 48,-16-5 64,-3 1 16,-2 3-112,-3-2 16,24 3 16,-22 0-64,-2 4-16,1 11-48,3-3-161,20-12 289,-20 15-880,0 1-769,4 1-1408,1 2-3538,15-19 6595,0 0 0</inkml:trace>
  <inkml:trace contextRef="#ctx0" brushRef="#br0" timeOffset="-90222.73">12945 11402 2785,'0'0'0,"0"0"0,0 0 1633,-4 0-561,-6 0-160,7-3-207,3 3-705,0-4 592,0-6-128,0 8-112,0-2-79,0 1-49,0 3-224,-2-2 128,2-2 48,0 1-16,0 3-160,0-3 208,0 3-208,0-4 224,0 1-48,0-1 0,0 0-32,0 4-144,1-4 160,0 0-48,3-6-32,0 6-16,-4 4-64,3-11 48,3 7 0,5-6 33,-6 7-49,-5 3-32,13-16 16,-2 6 16,2-2 32,-1 1-96,-12 11 32,14-11 16,-2 7-16,0-1-48,0 0 80,-12 5-32,10-1 0,-5 0-32,7 0 0,-7 1 16,-5 0 16,12 3-32,-7 13-32,6-2 80,-6 0-32,-5-14 16,11 13 32,-7 2 0,6 0-80,-7 3 112,-3-18-64,4 17 0,-2 0 16,-1 2 80,0-2-96,-1-17 0,0 17 48,0 1-32,-3-1-32,-10 0 32,13-17-16,-9 17 32,-2-2-16,0-2-16,0-1-16,11-12 16,-11 13 16,0-2-16,1-1 32,0-6 32,10-4-64,-4 10 16,-8-8 32,9 0-80,-7 1 0,10-3 32,-2 0-48,0 0 112,2 0 16,0 0-80,0 0 32,0-1 16,0-3-16,2 1-32,-2 3 0,4-6 96,1 1-80,5-4 96,-8 5 16,-2 4-128,5-10 80,6 6 112,-7-9-48,8 8-32,-12 5-112,5-12 96,8 8-48,-8-8-32,8 9 0,-13 3-16,5-11 32,9 8-64,-4-7 64,1 8-32,-11 2 0,11-4-32,0 0 32,0 3-32,0 1 16,-11 0 16,13 0-32,-2 2-16,0 2 80,-1 8-48,-10-12 16,10 4 0,0 14 0,-5-6-16,6 4 16,-11-16 0,3 17-160,0 0 48,-1 0-48,-1 2 240,-1-19-80,0 19 256,-4 0-48,-8-2 80,2 2-208,10-19-80,-11 15 32,-3 1 64,1 0 1,-3-1-81,16-15-16,-16 15 64,-1 0-48,1-3 48,1-1 0,15-11-64,-13 4 32,0 8 80,3-12-64,6 4 16,4-4-64,-12 2 128,9-2-80,0 0 32,0 0-16,3 0-64,-2-2 64,-1-2 16,3-6-96,0 1 32,0 9-16,0-6-16,2-8 16,-1 4 64,3-3-160,-4 13 96,3-11-288,7 0-449,-6 0-623,1 7-737,-5 4 2097,11-12-2673,-26-21-49,19 30-799,-4 3 3521</inkml:trace>
  <inkml:trace contextRef="#ctx0" brushRef="#br0" timeOffset="-88193.73">14040 11345 3889,'0'0'0,"0"-3"1217,0-2-145,0 0-47,0 5-1025,0-2 832,0 2-176,0 0-271,0 9-113,0-9-272,-2 4 144,2 8-96,-3 1 96,3-2-80,0-11-64,0 13 64,0 0 48,0 1-64,1-1 32,-1-13-80,4 15 96,0-5 160,1 1 0,5-7 0,-10-4-256,4 4 305,9 0-145,-2-4-176,3 0 16,-14 0 0,15 0-64,1-4 0,2-7 176,0 1-80,-2 0 48,-16 10-80,15-11 80,-3 1 16,-1-1 64,-5 0-32,-6 11-128,9-12 96,-6 3-16,-2 3 32,0-7 48,-1 13-160,0-11 128,-2 1-64,-10 0 0,2 6-48,10 4-16,-14-11 64,-2 7-16,-2-8 16,-2 2-48,20 10-16,-19-5 337,-3-10-113,1 5 0,2 0-224,19 10 0,-19-10-368,3 7-97,2 1-159,3 2-208,11 0 832,-3 4-1345,-7 12-640,7-2-736,-1 5-1537,4-19 4258,0 0 0</inkml:trace>
  <inkml:trace contextRef="#ctx0" brushRef="#br0" timeOffset="-89776.73">13402 11395 3297,'0'0'0,"0"-3"1024,0-8 81,0 11-1105,-4-2 1072,2-8-31,-1 9-129,1 0-175,2 1-737,-3-4 576,1 0-80,2-1-64,0 2-159,0 3-273,0-10 304,0 6-144,0 0-16,0 1 16,0 3-160,2-4 96,2-6 16,0 7-80,6 0 32,-10 3-64,3-11-16,7 9 32,0-1-16,0-9 0,-10 12 0,11-2 16,2-1-80,-1 2 64,0 0-48,-12 1 48,13 0 32,-1 0 16,0 4-48,-3 5 32,-9-9-32,5 3-16,6 9 0,-8-2 48,1 4-48,-4-14 16,3 18 16,-2 2 48,-1 8-64,-3-1 32,3-27-32,-11 30 48,7 0-96,-11-1 64,4 1-32,11-30 16,-13 31 48,4-3 0,-3 1 0,9-6-80,3-23 32,-4 20 48,0-3-112,4-5 32,0-8 64,0-4-32,0 3 160,3 0 96,0-3 160,7 0 17,-10 0-433,4-1 224,8-3 48,-7-1-144,8-6-16,-13 11-112,5-4 144,7-1-128,-2-5 48,0 8 0,-10 2-64,11-10-32,0 7 96,0-1-96,2 1 0,-13 3 32,13-4 16,-1 1-64,3 1 32,0 0-32,-15 2 48,16 0-352,0 0-432,-2 2-593,-2 2-1280,-12-4 2657,-3-3-3522,6 3-1104,-3 0 4626</inkml:trace>
  <inkml:trace contextRef="#ctx0" brushRef="#br0" timeOffset="-85824.73">15525 11288 816,'0'0'0,"0"0"0,1 0 128,-1 0-96,0 0-912,0 0 880</inkml:trace>
  <inkml:trace contextRef="#ctx0" brushRef="#br0" timeOffset="-85451.73">15819 11302 3025,'0'0'0,"0"0"0,1 0 944,4 0-159,5 4-49,-6 0-192,-4-4-544,10 2 384,-6 1-95,0-3-97,7 0 112,-11 0-304,4 2 288,9-2 16,-3 3 32,-1-3-144,-9 0-192,10 0 192,1 2-16,-2 2-95,-4 7 31,-5-11-112,14 11 64,-10 1-48,7 1 16,-8 2 0,-3-15-32,5 18 32,5 5 16,-7 3-32,0 1 80,-3-27-96,4 27 0,0 0 64,-3 2 16,-1 0-80,0-29 0,1 28 32,-1-2 16,2 0-32,-2-1 16,0-25-32,0 23 64,0 0-48,0-2 48,-3 0 64,3-21-128,-3 17 128,-7-1 32,7-2-16,-1-2-48,4-12-96,-10 11 64,8-7 0,-2 10 16,1-14 48,3 0-128,-3 2 128,1 1-16,2-3-80,0 2-144,0-2 112,0 0-176,0 0-544,1-1-497,0-4-623,-1 5 1840,1-4-2193,1 0-1441,-2 4 3634</inkml:trace>
  <inkml:trace contextRef="#ctx0" brushRef="#br0" timeOffset="-85652.73">15540 11668 5506,'0'0'0,"0"-4"1425,-2-1-193,2-6-207,0 11-1025,0-4 720,0-6-208,1 5-32,1-7-159,-2 12-321,4-11 272,1 0-32,5 1-96,-6-2-32,-4 12-112,5-14 48,7 0 32,-8-3-32,7 0 0,-11 17-48,4-18 96,7 1-80,-8-1 48,8 2-32,-11 16-32,3-17 32,1 2 32,-1 1-32,1-1 48,-4 15-80,4-11-48,-1-1 48,2 2 48,-2 0-16,-3 10-32,4-5 16,0 0 16,-1 1-80,1 2-32,-4 2 80,3-2-16,-1 0 0,2-1-32,-1 0 0,-3 3 48,4 0 16,1 0-16,0 0 16,5 10 0,-10-10-16,2 0-48,2 10 64,1 0-96,-1 1 80,-4-11 0,4 16 0,-1 4-48,1 2 80,-2 7-32,-2-29 0,3 29 32,-3-1-16,0 5 16,0-1-32,0-32 0,0 34-32,-4 1 64,2-3-16,-1-4-16,3-28 0,-2 24 32,2-4-16,1-5-32,4-2 0,-5-13 16,10 4-16,-6 6-32,8-10 32,-7 2 64,-5-2-48,12 0-128,-7 0-256,8-1-400,-3-2-561,-10 3 1345,5-12-1905,6 7-352,-9-10 208,3 4-928,-5 11 2977,0 0 0</inkml:trace>
  <inkml:trace contextRef="#ctx0" brushRef="#br0" timeOffset="-84682.73">15797 11574 5506,'0'0'0,"1"0"1473,3 0-433,-4 0-1040,13 0 656,-2 3-127,3-3-289,1 0-48,-15 0-192,17 0 240,2 3-80,-1-3 16,1 2-32,-19-2-144,18 3 80,0-3 16,1 0 64,-1 0-48,-18 0-112,20-2 129,0-1 47,0 0-144,-2 2-144,-18 1 112,20-3-497,-1-2-639,-2 2-577,-2-1-480,-15 4 2193,15-2-4130,-15 2 4130</inkml:trace>
  <inkml:trace contextRef="#ctx0" brushRef="#br0" timeOffset="-86950.73">15035 11478 2353,'0'0'0,"-11"-1"1008,8-1 49,3 2-1057,-14-3 1088,10 0 33,-6 1-129,8 0-176,2 2-816,-4-2 609,1 1-161,-1 1-208,0 0-80,4 0-160,-4 0 96,2 3-64,0 7 0,-3-1-32,5-9 0,-2 13-32,0 3 48,-1 1-16,1 7-16,2-24 16,0 24 0,0 5 16,2 1-96,2-3 48,-4-27 32,10 29 48,-7-4-64,13 0 96,-4-2-32,-12-23-48,13 18 16,4-3 48,-1-5 16,1-6 48,-17-4-128,19 4 128,-1-2 16,0-2 0,1 0 65,-19 0-209,19-4 224,2-11-16,0 2-32,-2-3-16,-19 16-160,19-20 192,-1 1 48,-3-3 16,-3 0-48,-12 22-208,10-22 208,-6-2-96,0 0 81,-2 2-65,-2 22-128,0-22 112,0-2 32,-4 6-16,-9-5-80,13 23-48,-13-22 112,-1 1-48,-4-4-112,-2 1 112,20 24-64,-23-22-16,-3 0 80,-2 4 32,1 0-64,27 18-32,-30-15 32,2 4-128,-1 11-48,5 2-160,24-2 304,-25 15-513,4 8-351,2 5-657,3 7-832,16-35 2353,-19 27-3073,10 14-1169,9-41 4242</inkml:trace>
  <inkml:trace contextRef="#ctx0" brushRef="#br0" timeOffset="-76124.73">18081 11687 1040,'0'0'0,"-4"0"464,-9 0-176,13 0-288,-11 0 256,7 0-63,-7 0 95,11-2 80,0 2-368,-3-2 496,3-2 128,0-7-31,0 1 63,0 10-656,0-10 624,3-4-64,0 3 1,1 0-33,-4 11-528,5-14 432,5 2-48,-6 0-64,1-2-31,-5 14-289,11-15 304,-7 0 16,1 2 16,4-1-64,-9 14-272,3-12 240,2 1 0,0-2-96,5 1-15,-10 12-129,2-13 128,2-2-48,1 4 64,6-3-64,-11 14-80,4-15 48,8 0-32,-7 2 0,9 3 16,-14 10-32,11-11 0,0 7-16,0-7-32,0 9-32,-11 2 80,10-1-80,3 1 0,-2 12 48,-1 3 32,-10-15 0,11 17-32,-6 4 64,7 3 0,-8-2-32,-4-22 0,10 22 32,-8 0-32,1-1 16,-2 1 0,-1-22-16,0 22 32,-2-1-16,-2 1 16,-8 1-16,12-23-16,-10 22 16,-6 0 48,1-1-48,-4 1 16,19-22-32,-20 18 0,2 2-16,-3 0 32,2-2-32,19-18 16,-20 19 16,3 0 48,2-3-64,1-3 16,14-13-16,-11 12 0,1 0 0,7-1 32,-1-7-32,4-4 0,0 12 0,0-9 0,4-1-80,8 1 112,-12-3-32,14 4-48,2-2 32,2 0 32,2-2 48,-20 0-64,22 0 48,2-2 16,2-9-48,2 5-16,-28 6 0,31-14 112,2 0-80,-1 0 96,-2 0-64,-30 14-64,29-15 48,-1 1 16,-5 1-32,-4 0-32,-19 13 0,15-10-48,-3 0 48,-7 0-80,6 0-224,-11 10 304,4-4-624,-1-7-337,1 7-239,0-1-33,-4 5 1233,4-12-1152,-1 2 63,1-1 33,0 2 31,-4 9 1025,0-14-912,4 9-1153,-4 5 2065</inkml:trace>
  <inkml:trace contextRef="#ctx0" brushRef="#br0" timeOffset="-84532.73">16199 11413 3505,'0'0'0,"0"-2"1537,0 1-209,0 1-1328,0-4 1137,4 0-257,1-6-143,5 6-225,-10 4-512,4-12 352,8 8 0,-1-9-192,-1 9-80,-10 4-80,13-11 160,-1 8-128,-1-2 64,3-5-80,-14 10-16,12-2 16,2 1-80,0 1 32,-1 3 16,-13-3 16,13 4-48,0 5 48,0-5-64,-2 8 144,-11-12-80,10 12 0,-6-1 128,8-1 17,-7 0-49,-5-10-96,10 4 144,-7 8-128,1-2 64,-2 0-48,-2-10-32,2 10 48,-1-7-16,-1 12-16,0-11-16,0-4 0,-10 10-16,6-8 32,-8 8-112,8-7 0,4-3 96,-13 12-64,9-8-16,-11 8 80,11-9 80,4-3-80,-13 3 16,9 7 0,-7-7-16,8 0-16,3-3 16,-3 4-16,-7 0 32,10-2 0,-3 1-32,3-3 16,-2 2 48,2-2-96,0 0 64,1 0 64,-1 0-80,4 0-16,6-1 144,0-4-32,1 1-64,-11 4-32,12-3 64,3-2 16,0 1-32,1 2 96,-16 2-144,17-4 128,3 0-64,0 3 16,-2 0-160,1-1 80,-19 2 0,17 0-16,0 0 32,-4 4 64,0 12-128,-13-16 48,9 10 48,-3 1-96,4 3 64,-8 0-32,-2-14 16,2 15-16,-1 3 32,-1-2 0,-2 1 48,2-17-64,-10 18 16,7-1 64,-15 2-16,5 1 128,13-20-192,-17 21 176,0 0 32,-1 1 49,-2-1-145,20-21-112,-21 20 112,0 2 96,2-1-288,0-1 160,19-20-80,-15 19-64,3-6-32,1-9 256,7 8-80,4-12-80,-4 0 208,1 0-96,0 0-48,3-3-112,0 3 48,3-13-448,8-2-449,0 0-1200,-1-4-1136,-10 19 3233,10-19-5459,-10 19 5459</inkml:trace>
  <inkml:trace contextRef="#ctx0" brushRef="#br0" timeOffset="-77600.73">17044 11423 2032,'0'0'0,"-11"-2"705,1-2-81,-1 1 64,11 3-688,-9-4 769,6 2-97,-1-1-80,1 0-128,3 3-464,-4-4 353,-6 0-17,8 0-16,-2 2-48,4 2-272,-10-4 256,6 4-16,-7 0-96,8 0-32,3 0-112,-13 0 112,9 4-31,-8-2 47,8 2-16,4-4-112,-14 10 96,5-8 48,5 9 0,-10-7 16,14-4-160,-3 11 128,-12-7-64,11 11-48,-10-3 16,14-12-32,-10 12 0,1 0 64,5 3-48,-9 1-32,13-16 16,-2 20 32,-1-1-176,3 1 64,0-1 16,0-19 64,3 20-16,8 1 96,-6 2-64,9-1 16,-14-22-32,11 21-16,-1-2-16,0 1 48,0-1 16,-10-19-32,9 20 16,1-4-16,-5-3-16,8 2-16,-13-15 32,5 10 32,6 0-48,-7-7 0,8 0 64,-12-3-48,4 4 80,1 0 208,6-2 16,-9-2 80,-2 0-384,5-1 369,0-3-81,0-6-64,5-1-48,-10 11-176,3-10 80,1-2-16,8-2 0,-9 2 16,-3 12-80,12-14 96,-9 2-32,7 1-64,-6-3-32,-4 14 32,5-10 32,-5 10-32,10-11 0,-8 1 48,2 6 64,-4 4-112,4-11-48,-1 10 48,-1 0 48,-1-2-112,-1 3 64,0 0-80,0 0 16,0 4-32,0-4 96,-3 11 0,3-1 0,-2-6 16,2-4-16,-3 16 48,3-16-48,-2 13-16,2 1-80,0 2 48,0 0 32,0-16 16,0 18-48,0-2 80,0 0-16,4-3 0,-4-13-16,11 13-32,-6-1 64,11-2-128,-3-7 128,-13-3-32,15 3 128,2 1-48,1-1 176,-1-3-144,-17 0-112,18 0 160,-1-1 112,1-3-127,0 0 127,-18 4-272,18-4 208,-4-7-64,1 7 80,-2-7-176,-13 11-48,13-5 208,-1 0-80,-1-8 80,-1 8 96,-10 5-304,3-15 144,8 2 16,-8 1-31,1 1-65,-4 11-64,3-13 192,1 1 0,-3-2-48,0 0 16,-1 14-160,0-17 96,0 0 32,-3 2-64,-10-2 32,13 17-96,-3-17 112,-14-1-112,5 1 96,-1 0-96,13 17 0,-17-17-32,-1 1 128,-1 1-48,-2 5-112,21 10 64,-21-4 0,0-9-208,0 9 32,2 1 48,19 3 128,-17-1-128,3 1 32,2 9-32,1-5 112,11-4 16,-4 16-144,-10-3 112,12 2-48,-1 2 0,3-17 80,-11 19-96,11-4 32,-2 3 64,2 0-32,0-18 32,0 15 32,0 4 0,1 1-80,3-4-17,-4-16 65,5 16-16,7-4-64,0-2 0,0 0 64,-12-10 16,13 3-48,2-1 64,1 1 112,0-3-80,-16 0-48,16 0 97,2 0-81,-2-3 96,0 0 0,-16 3-112,15-6 80,0-3 16,-2 5-128,1-6 0,-14 10 32,15-5 0,-1-6 0,-1 7 0,2-8 80,-15 12-80,14-3 48,1-7-48,0 7 0,-2-7 16,-13 10-16,14-5-16,1-10 80,-1 2-32,4 0-80,-18 13 48,18-14 48,0 3-144,-1-2 112,2-1 32,-19 14-48,20-12 32,0-1 0,-1 2-96,0 6 64,-19 5 0,16-13 0,-2 12 32,-1-2 0,-1 1-48,-12 2 16,12 0-64,2 0 0,-2 3 32,-1 10-48,-11-13 80,10 10-32,-5 4 32,6 2-48,-8 2-16,-3-18 64,3 21-16,0 2 16,-2 2-16,-1 2 48,0-27-32,0 26-32,0 0-16,-4 1 16,1-1-48,3-26 80,-12 25 0,9-1 16,-11-5 16,4 0 0,10-19-32,-12 15 32,-2-2 48,-1-4-16,0-5 144,15-4-208,-16 10 176,-2-10-64,-1 0 64,1-4-176,18 4 0,-19-11 48,2 7 0,2-9-64,0 2 96,15 11-80,-14-10 48,2 0 0,-2-1-32,2 7-16,12 4 0,-11-14 0,7 3-64,-6 6-112,10-7-448,0 12 624,0-4-1137,0 3-656,1 0-848,2-1-864,-3 2 3505,3 0-4995,-3 0 4995</inkml:trace>
  <inkml:trace contextRef="#ctx0" brushRef="#br0" timeOffset="-92845.73">11871 11465 6579,'0'0'0,"-2"-2"1728,2 2-1728,-3-2 1233,0 1-145,3-1-287,0 2-241,0 0-560,5-1 352,4 0-192,-4-3 16,11 3-32,-16 1-144,13-1 208,3-1 49,4 1-97,-1-1 32,-19 2-192,22-3 80,0 3-16,0 0-48,2 3 32,-24-3-48,22 2-48,2 1 96,-2-1-64,-1 2-16,-21-4 32,21 2 0,-1 8-16,-1-7 64,-1-1-48,-18-2 0,19 10 0,-1-10 0,0 0-32,-1 3 80,-17-3-48,16 2 16,-1-2 16,-2 3 0,0-3 48,-13 0-80,11 0 112,0 0-96,-1-2 96,-5 1-32,-5 1-80,11-1 48,-7 0 96,6-3-96,-9 0-16,-1 4-32,4-2 32,0 1-16,-1 1 48,0 0-48,-3 0-16,1 2 96,0-2-64,-1 3-32,0-1 32,0-2-32,0 4-32,0 6-224,-2-10-416,-1 3-513,3-3 1185,-3 12-2049,-1-10-768,-8 2-2849,12-4 5666</inkml:trace>
  <inkml:trace contextRef="#ctx0" brushRef="#br0" timeOffset="-89166.73">13800 11736 4738,'0'0'0,"0"3"1616,0-3-1616,0 3 1233,0 8-209,1-7-175,-1 6-225,0-6-160,0-4-464,0 13 481,0-9-49,0 8-96,-3 0-16,3-12-320,-2 3 192,2 10-48,-3-2-128,1-8-32,2-3 16,0 12-80,0-3 48,-2-4 112,2-2 64,0-3-144,0 13 0,0-13-48,1 2 0,1 2-160,-2-4 208,4 2-480,0-2-737,6 3-992,-9-1-656,-1-2 2865,3 3-4418,-3-3 4418</inkml:trace>
  <inkml:trace contextRef="#ctx0" brushRef="#br0" timeOffset="-87724.73">14184 11477 1440,'0'0'0,"0"0"400,-10-2 65,6-1 63,4 3-528,-11-1 624,8-1 64,-10 2 145,9 0 79,4 0-912,-14 0 929,4 4 175,0-1-143,-2 1-97,12-4-864,-11 11 704,1-8-368,-1 10-159,-1-2 31,12-11-208,-11 4 192,0 9 80,-1-3 32,9-6-128,3-4-176,-13 16 208,10-13-48,-1 15-16,0-4 48,4-14-192,-4 18 64,2 1-32,-1-1 48,3 3-80,0-21 0,0 18 80,2-1-96,8-1 16,-7 0 16,-3-16-16,14 13 0,-3-3 65,0 1-33,2-7 128,-13-4-160,12 10 208,3-10-16,0 0-240,1-2-144,-16 2 192,19-5-192,0-6 0,0 1 272,-2-3 0,-17 13-80,16-13 96,0 1-32,-2-2-48,-1 2 80,-13 12-96,13-14 48,1 2 16,-1-1-16,0 1-48,-13 12 0,10-12-16,0 2 48,-7 0 16,2 0 16,-5 10-64,4-4 64,0-1-16,-2-6-48,0 8 64,-2 3-64,0-3 96,0-2-16,-4 1 128,-7 0-128,11 4-80,-4-2 64,-11-2-64,3 0 32,-3 1-64,15 3 32,-16-4 64,-2 0-16,1 2-48,-1-2-16,18 4 16,-19-5-112,-1 2-336,1-1-496,0 1-385,19 3 1329,-21-1-2289,3-4-897,0 0-1744,18 5 4930</inkml:trace>
  <inkml:trace contextRef="#ctx0" brushRef="#br0" timeOffset="-87585.73">14576 11543 7587,'0'0'0,"0"2"1553,1 2-817,-1-4-736,3 11 464,-1-9-48,-1 10-95,0-3-129,-1-9-192,2 12 128,-1-1 16,0 0-48,0-7 0,-1-4-96,3 13 112,-2-9 64,2 6-32,-1-8 96,-2-2-240,1 3 192,2-1 16,-2-2 97,0 0 31,-1 0-336,1 0 480,1-2 64,-1-2-16,-1-6-143,0 10-385,0-3 304,0-2-96,0-8-48,-3 8-32,3 5-128,-2-13 96,0 3-80,-1 0 96,-1-2-16,4 12-96,-2-9-160,-1-1-704,3 6-1666,-23-26-3728,23 30 6258,0-2-5475,0 2 5475</inkml:trace>
  <inkml:trace contextRef="#ctx0" brushRef="#br0" timeOffset="-75811.73">18587 11581 2112,'0'0'0,"0"-3"1249,0 1-160,0 2-1089,0-3 1184,0 1-15,-3 2-97,0 0-111,3 0-961,-4 0 704,0 3-128,-7 0-128,9 1-128,2-4-320,-4 13 337,0-10-1,-7 12-64,8 0-48,3-15-224,-3 13 176,-1 6-64,0 1 96,0 0-48,4-20-160,-2 22 128,2 0-16,0 2-64,0 0 32,0-24-80,1 21 33,3-3-66,6-2 82,-5-2-114,-5-14 65,16 10 113,-2-7 47,1 8-16,2-9 80,-17-2-224,17 3 208,3-3-16,0 0-96,1 0 80,-21 0-176,21-5 160,0-9-48,1 4 32,0-2 64,-22 12-208,21-14 128,-4 0 81,0 1 15,-3-2-112,-14 15-112,12-15 240,0-1-80,-1-3 96,-6 2-32,-5 17-224,5-19 176,-2 2-16,0-1-48,-3-3 128,0 21-240,-3-18 208,-9-2-15,-2 4-81,-2-2-160,16 18 48,-20-16-48,-5 0 48,-2 0 0,-3 5 48,30 11-48,-32-4 16,-1 2-80,1 2-209,1 4-159,31-4 432,-28 15-784,4-3-385,1 3-335,2 2-433,21-17 1937,-18 19-2305,0 2-368,15 1-2066,3-22 4739</inkml:trace>
  <inkml:trace contextRef="#ctx0" brushRef="#br0" timeOffset="-74957.73">19495 11559 5666,'0'0'0,"2"-3"1393,1 1-113,-3 2-1280,11-4 1105,-7 0-97,1 2-239,6 1-257,-11 1-512,5 0 304,10 0-144,-4 0-48,-11 0-112,14 0 0,-14 0 0,15 0 0,-2 2 0,1 0-96,0 1 80,-14-3 16,13 3-32,2 0-16,-1 1 80,2 0-16,-16-4-16,15 2-16,-1 0 64,-1 1-32,1-3 16,-14 0-32,12 3 128,2-3-48,-2 0 48,0-1-48,-12 1-80,14-5 64,-2 2 0,-1-2 32,0 1-16,-11 4-80,5-5 80,7 1-176,-8 0-592,1 0-673,-5 4 1361,4-1-2385,-4-3-480,0 3-1505,0 1 4370</inkml:trace>
  <inkml:trace contextRef="#ctx0" brushRef="#br0" timeOffset="-86510.73">15420 11731 2673,'0'0'0,"0"0"992,0 0-992,0 0 1153,0 0 47,-3 2-15,3-2-161,0 0-1024,0 0 865,0 0-225,-2 4-176,-1 7-96,3-11-368,0 4 369,-3 13 31,0-2 16,1 3 48,2-18-464,-4 19 352,0 2-96,1 0-16,-7-2-47,10-19-193,-3 21 176,1-1 16,-2 0-16,0-1-176,4-19 0,-2 16 96,-1-2-16,3-3-256,0-8-80,0-3 256,0 13-625,3-11-239,1 1-369,5-3-287,-9 0 1520,4 0-1825,6-2-160,-6-1 224,6-10 449,-10 13 1312,5-5-2097,-5 5 2097</inkml:trace>
  <inkml:trace contextRef="#ctx0" brushRef="#br0" timeOffset="-92551.73">12020 11788 5794,'0'0'0,"0"0"2929,0-1-1216,0 1-1713,0-1 1265,0 1-321,2 0-223,2 0-177,-4 0-544,11 0 480,0 0 32,2-2-111,3 0 63,-16 2-464,17-1 256,1-1-112,1 2 32,1 0-192,0 3 32,1-3-32,-1 2-32,1-2 48,-21 0 0,22 3 48,1 1-16,-2-1-96,0 7 64,-21-10 0,18 3-16,2 0-96,-1 7 128,-2-10-64,-1 4 32,-1 0 96,-1-1 0,-4 1-16,-10-4-64,10 0 96,-7 0 32,7 0-144,-6 0-528,-4 0 544,5 0-1665,-1 0-2033,-3 0-3729,-1 0 7427</inkml:trace>
  <inkml:trace contextRef="#ctx0" brushRef="#br0" timeOffset="-74422.73">19520 11860 10084,'0'0'0,"0"0"0,4 0 1185,7 3-289,0 2-32,2 4-47,-13-9-817,12 0 848,-1 0-31,0 0-273,2-1-208,-13 1-336,12-4 160,2 1-160,1-3-32,-2 3 144,-13 3-112,15-5 32,-1 0 128,-1 0-96,0 1 32,-13 4-96,9-3 0,-4-2-432,-1 2-576,0 2-1409,-4 1 2417,1 0-3602,-1 0-3169,0 0 6771</inkml:trace>
  <inkml:trace contextRef="#ctx0" brushRef="#br0" timeOffset="-38838.73">14184 12844 1440,'0'0'0,"0"-3"128,0 3-128,0-12 128,0 9 32,2-1 32,-2 1 1,0 3-193,0 0 224,0 0-16,0 0-16,0 3-16,0-3-176,0 4 144,0 8-32,2-9-16,-1 8 16,-1-11-112,1 3 128,-1 7 16,1-6 48,1 7 64,-2-11-256,4 3 337,-1 0 47,1 0 32,0-1 0,-4-2-416,10 0 368,-7 0-16,7 0-31,-6 0-49,-4 0-272,11-2 272,-7-2-48,1 2-16,0-2-48,-5 4-160,3-4 128,2 0 0,0 1-32,0-1 0,-5 4-96,5-4 112,0 1-32,0-1-16,-1 0 0,-4 4-64,5-1 65,-1 0 31,0 0 0,1-1-80,-5 2-16,5-1 32,6-1-16,-7 2 0,9 0 32,-13 0-48,4 3 80,8 0-16,-9-1 0,9 1 0,-12-3-64,3 0 64,7 0-48,-6 3 32,6 0-48,-10-3 0,4 2 48,-1 1 16,2-3-16,0 0 16,-5 0-64,5 0 32,0 0 16,0 0 16,-1 0 0,-4 0-64,3 0 96,1 0-32,0 0 0,0-1 0,-4 1-64,3 0-128,2 0-688,0 0-1249,-1 0-368,-4 0 2433,2-2-3858,-2 2 3858</inkml:trace>
  <inkml:trace contextRef="#ctx0" brushRef="#br0" timeOffset="-37682.73">14732 13016 1168,'0'0'0,"0"-2"416,0-2-80,0 0 49,0 4-385,0-2 480,0-1 64,0 0-16,0-1 81,0 4-609,0-4 608,1-6 0,0 9-32,1-4-95,-2 5-481,2-5 416,2-5-80,0 1-64,0 5-64,-4 4-208,10-12 176,-6 6-16,7-6-16,-6 8 0,-5 4-144,13-12 177,-8 1-33,7 6-64,-7-6 0,-5 11-80,10-3 32,-6 0-16,0 1 16,2 1-48,-6 1 16,9-1 0,-6 1 16,0 0-32,3 2 16,-6-2 0,4 10 16,1-7-64,1 9 80,-2-8 16,-4-4-48,5 11 32,0-7-16,0 12 0,0-5 0,-5-11-16,5 10 0,-1 2 16,0 1 0,-1-1 0,-3-12-16,3 14 16,-1-1 32,-1-3-16,1 2 16,-2-12-48,1 13 80,-1-3-64,0 2 16,-3-2 0,3-10-32,-2 10-16,-2-6 80,2 8-112,-2-8 48,4-4 0,-4 4 64,1 8-48,-7-12 32,10 4-16,0-4-32,-4 4 16,0-4-16,1 0 0,-1 2 16,4-2-16,-4 0 64,-6 3-32,10-3 32,-3 0 16,3 0-80,-3 0 64,-1-2 32,2 0-64,-1 1 32,3 1-64,-2-3 112,-1 0 16,3 1 80,0-1-80,0 3-128,0-5 145,0 1-65,0-1-80,2 1 32,-2 4-32,1-5 16,0 1 48,2-1-32,-1 2 48,-2 3-80,2-4 16,1 0-16,1 0 0,-1 3 0,-3 1 0,4-1-16,0 0-32,1 0 112,0-2-80,-5 3 16,11-1 0,-7 0 16,6-1-80,-7 2 80,-3 0-16,11 0 32,-6 0-16,8 3-16,-8-1 0,-5-2 0,13 4-16,-8 6 16,8-6 48,-8 7-48,-5-11 0,11 4 48,-7 5-48,6-6-48,-7 8 32,-3-11 16,4 10-16,1 1 32,-1 2 0,-1-2-16,-3-11 0,3 11 48,-2 1-48,-1 1 0,0 3 16,0-16-16,0 13 0,-4 4 16,-6-5 0,8 6 0,2-18-16,-11 18 0,7-1 64,-9 2-48,10-8-16,3-11 0,-13 15 32,8-2 0,-9 0-32,4-1 32,10-12-32,-10 3 16,6 0 0,-11 9 16,12-12 0,3 0-32,-13 2 80,10-2-32,-10 0 32,11 0-16,2 0-64,-12 0 64,10-1-32,-8 0 0,8-3 32,2 4-64,-4-4 96,-7-1-16,8-5 16,0 5-16,3 5-80,-4-12 16,0 7 32,1-6-48,0 8 0,3 3 0,-4-3 32,2-1 16,-1-1-16,1 1-64,2 4 32,0-2-64,0 0 32,0 1-16,0 0 96,0 1-48,0-1-48,0 0-224,0 1-544,1 0-1057,-1 0 1873,4 0-3090,-8-16 305,4 16-432,0 0 3217</inkml:trace>
  <inkml:trace contextRef="#ctx0" brushRef="#br0" timeOffset="-36789.73">15064 12983 1776,'0'0'0,"0"0"0,1-11 449,0 6 175,3-7 80,0 9-32,-4 3-672,3-2 593,0 0-209,0 1-128,-2 0-48,-1 1-208,2 0 208,1 0 0,0 0 16,-1 0 0,-2 0-224,2 0 177,1 2 15,-1-2 16,0 0 48,-2 0-256,3 3 288,1-3 16,0-1-16,-1-2-16,-3 3-272,10-5 241,-6 1-65,10 0-16,-4-5-96,-10 9-64,11-3 80,0 0 0,-1-1-16,0 0 16,-10 4-80,10-4 32,-5 2 0,8 2-16,-9 0 0,-4 0-16,12 2 16,-8 2 0,6 0 16,-8 8-16,-2-12-16,4 3 0,0 1-16,-1 7 16,1-9-16,-1 9 48,-3-11-32,2 4 32,1 10 0,-2-5 16,-1 1-32,0-10-16,0 10 48,0 0 0,-4 4 0,-6-1 16,10-13-64,-3 14 64,-10 3-16,9-7-16,-8 4-16,12-14-16,-4 12 0,-7-8-16,9 12 0,-2-13 16,4-3 0,-11 11 16,8-9-16,0 1 0,0 7 32,3-10-32,-3 0 48,0 2-32,3-2 32,0 0-48,-2 0 32,2 0-32,0-1 80,0-1-64,0-2 0,0 4-16,0-4 16,0 2-16,1-2 16,0 3 0,-1 1-16,1-3 80,3 0 16,-2 0 64,2-2 17,-4 5-177,4-11 144,0 8-16,-1 0-80,-3 3-48,10-10 64,-10 10-64,4-1 80,1-3-48,6-1 16,-6 0 0,-5 5-48,11-10 32,-6 7 16,6 0-48,-7 2 0,-4 1 0,11-2 16,-6 1-64,6 1 48,-7 0 32,-4 0-32,11 0-48,-7 3 64,6-1-16,-6 0 0,-4-2 0,4 4 48,1 7-32,6-8-16,-10 8-16,-1-11 16,3 4-16,1 8 16,-1-2 0,-1 1 16,-2-11-16,1 14 16,1-1 0,-2 2 32,0 0-48,0-15 0,0 16 16,0-1-16,0 1 32,-2 0-16,2-16-16,-3 21 48,-1 0-16,0 0-32,-6 0 64,10-21-64,-2 14 16,-8 1 16,7-1 16,-8-2-64,11-12 16,-2 10 16,-10-6 48,9 8-32,-8-9 0,11-3-32,-4 4 80,-10 5-32,11-9 0,-10 3 64,13-3-112,-4 2 192,-8-2 160,8 0 145,-7 0 15,11 0-512,-4 0 496,-5-1-144,5-10-16,-6 7-31,10 4-305,-3-14 224,-8 3-32,9 6-96,-9-12-32,11 17-64,-4-5 16,-6-7 64,7 2-48,0 7 0,3 3-32,-4-9 0,0 3-48,1 3 64,0-7-16,3 10 0,-2-1 48,2 0-64,0-1-144,0 1-849,0 1 1009,0 0-2609,-4-3-1921,2 2-1441,2 1 5971</inkml:trace>
  <inkml:trace contextRef="#ctx0" brushRef="#br0" timeOffset="-39603.73">14199 12969 1536,'0'0'0,"0"0"0,0-3 400,1-8 113,1 7 79,1-1 0,-3 5-592,2-3 464,-2 1-95,0-1-33,1 2-112,-1 1-224,0-3 240,0 3-64,0 0-64,0 0 16,0 0-128,0 0 112,0 0 32,0 0 16,0 0 32,0 0-192,0 0 160,0 0 33,0 0-1,0 0 0,0 0-192,0 0 224,0 0 0,0 0-32,0 0 16,0 0-208,0-2 160,0 1-32,0-2 0,0 3-64,0 0 0,0 0-64,0 0 32,0 3 0,-3 0-32,3-3 0,0 3 16,0-3-16,0 11 16,0 0-16,0 4 48,0 1 0,0-16-48,0 18 48,0-1 16,-3-1-80,3 0 32,0-16-16,0 16 49,0-3-33,0-1 48,0-1-16,0-11-48,0 4 16,0 7 16,0-8 16,0 1-32,0-4-16,2 3 16,1 1 32,0-4-32,0 3 32,-3-3-48,2 2 96,1-2-16,-2 0 112,-1 0-192,2 0 192,-2 0-192,1 0 240,2-1-16,-2 0 16,2-1-32,-3 2-208,1-1 176,1-1-31,1 0-17,-3 2-128,2-2 128,-2 2-128,3-1 112,-1-3 16,-1-1-80,2 1 32,-3 4-80,3-4 48,-1 1-16,0-1 32,2 0-64,-4 4 0,3-5 32,-1 4 16,2-2-64,0 2 48,-4 1-32,3 0 32,1 0-64,0 0 16,1-1 0,-5 1 16,5-4 0,5 2 16,-7-1 32,2 0-32,-5 3-16,10-2 32,-6-1-32,7-1 48,-6 2 0,-5 2-48,12-4 80,-7 1 0,6 2-16,-7 0-16,-4 1-48,5-1 16,6-1 32,-7 0-32,7 1-16,-11 1 0,4 0 16,6 0 32,-6 0-32,6 0 32,-10 0-48,3 0 0,7 10 16,-6-10 0,6 2 0,-10-2-16,2 3-16,2-1-16,-1 2 48,1 7-16,-4-11 0,4 2 0,-3 2 32,0 7-32,1-8 80,-2-3-80,0 12 64,0-2-32,0 0 0,0-6 0,0-4-32,0 15 0,0-12 64,0 9-48,0-9 0,0-3-16,0 12 32,0-8 0,0 9 32,0-11-64,0-2 0,0 11 80,-3-7-48,1 8-32,-1-8 65,3-4-65,-4 14-16,-5-12 16,6 9 0,1-1 0,2-10 0,-3 10 0,1 1 16,-2-1 32,4-10-48,-4 3 64,4-3-64,-3 2 32,-1 1 32,2-1 16,-2-2-16,4 0-64,-4 0 48,-6 0 32,10 0-16,-4 0-16,4 0-48,-9 0 96,6 0-64,-7 0 32,7 0-64,3 0 0,-11-1 16,1 0 32,0-1-32,10 2-16,-9-1 96,9 1-96,-12-2 32,9-3-32,-10-6-64,10 9 64,3 2 0,-13-3 48,11-2 16,-8 1 32,7-10-64,3 14-32,-10-2 0,8-2-32,-2-7 16,1 9 16,3 2 0,-4-5 16,1 1 16,1 0-16,-1 1 32,3 3-48,-2-3 0,2 2 0,-2 0-48,-1-1 32,3 2 16,0 0-64,-3-1 48,1 1 16,2 0 16,0 0-16,0 3 16,-2 0-48,2-1 0,0-2-96,0 0 128,0 3-512,0 0-577,0 0-896,0 1-1120,0-4 3105,1 3-2785,0-1-993,-1-2 3778</inkml:trace>
  <inkml:trace contextRef="#ctx0" brushRef="#br1" timeOffset="-61745.73">18095 12979 3121,'0'0'0,"3"-10"-16,7 5 96,-10 5-80,4-14 176,1 4 96,-5 6 144,0 0-47,0 4-369,0 0 368,-2 0-32,-1 0-16,-1 2 32,4-2-352,-3 3 352,-1 8 16,0-1-31,-6 0-1,10-10-336,-2 15 288,-2-3-80,0 6-32,1-1-64,3-17-112,0 19 64,0 2-32,1 3-48,11 5 0,-12-29 16,14 34-32,3 8-32,6 5-32,0 10 16,-23-57 80,26 64-48,-1 3 0,0 6 64,-2-1 0,-23-72-16,26 70-32,-1-2 48,-1-2-32,-2-7-32,-22-59 48,18 60-48,-3-6 16,-1-3 112,-4-2 176,-10-49-256,4 48 304,-1-3 128,-1-2 49,-2-4 15,0-39-496,0 30 512,-3-17-1504,1 5 1424,-2-3-80,4-15-352,-4 16 336,1-2-224,-7-1 64,10 2-16,0-15-160,-4 14 96,1-3-32,1-7 16,0 7-112,2-11 32,0 2-48,0 1 96,0 0-48,0 0 113,0-3-113,0 4 48,0-2-64,1-2-48,-1 0 64,1 0 176,-1 2-144,1-2-16,-1 0 32,0 0-48,0 0-304,0 0-145,0 0-447,0-1-577,0 1 1473,0-1-1729,-2-3-207,-1-5-1394,3 9 3330</inkml:trace>
  <inkml:trace contextRef="#ctx0" brushRef="#br0" timeOffset="-67473.73">16752 13206 2833,'0'0'0,"-2"0"816,-1 0 1,3 0-49,0 0-768,-2 0 704,2 2-144,0 1-143,0 0-97,0-3-320,0 2 224,0-2-32,0 0 0,0 0 0,0 0-192,0-1 208,1 0-48,0-3 16,1 2-15,-2 2-161,1-4 208,-1 0 48,1 1-16,0 0 32,-1-1-64,0-1 0,0-6 16,0 9-48,0 2-176,0-10 176,0 7 0,0-7-47,0 0 15,0 10-144,0-10 80,0 5-32,0-10 16,0 12-32,0 3-32,0-13 64,0 1-32,0 1 0,0-2 16,0 13-48,1-5 0,2-5 0,1 9-48,-2-2-16,-2 3 64,4-2-64,1 1-16,5 1 32,-7 4-16,-3-4 64,13 10-64,-8-7 48,7 10 48,-8-11-16,-4-2-16,10 13 0,-6-3 0,6-7-48,-7 15 0,-3-18 48,4 3-16,1 15-16,-1-5 32,-1-3 16,-3-10-16,4 14-32,-1-3 80,-2-1-80,0 1 16,0-1 16,-1 0 0,0-6 0,-2 11 16,2-15-16,-3 3 16,1 10-16,-1-10 80,0 11-80,3-14 0,-3 0-32,3 11 64,-2-11-96,2 0 48,0 0 16,0 0 80,0-4-64,1 3 48,0-1-16,-1 2-48,1-4 16,3 0 0,-1-6-48,0 7 96,-3 3-64,3-11 32,1 1-16,-1-3 64,2 3-80,-5 10 0,10-12 16,-7-2 0,0 1 16,1-2-16,-4 15-16,3-14 48,-1 2-32,2 0-32,0 6 32,-4 6-16,3-13 16,-1 3-16,3 6 16,-2-8-48,-3 12 32,4-3 16,0 0 0,-1 1-80,0 2 16,-3 0 48,2 0-64,1 3-16,0 0 96,1 1-32,-4-4 16,3 15-64,0-5 48,1 1 16,0-1-16,-4-10 16,3 11 0,0 0 0,-1 3-32,0 1 48,-2-15-16,1 13-48,-1 0 32,0-2 64,0-7-96,0-4 48,0 16 48,0-12-32,0 6-16,0-8-48,0-2 48,0 4 48,0-2-64,0 2-16,0 0 64,0-4-32,0 2-48,0 1 48,0-3-16,0 0 48,0 0-32,0 0 32,0 0 0,0 0 0,0-2-16,0 2-16,1-3 64,2-1-80,0-7-32,2 6 96,-5 5-48,12-16 0,-9 3 32,8 0 32,-6-1-64,-5 14 0,13-13 32,-8-6 0,7 0 16,-2 0-16,-10 19-32,11-19 0,-1 0 16,0 2-32,-5 0 32,-5 17-16,12-12 0,-8 2-48,6 8 48,-6-2-64,-4 4 64,10-2-48,-8 0 0,3 2-16,0 0 16,-5 0 48,4 10-48,-1-7-16,1 12 64,-1-2-32,-3-13 32,2 17 0,-1-1 0,-1-1-16,0-1 16,0-14 0,0 15-16,0 1 16,0 1 0,0 1-64,0-18 64,0 15 0,-2 0-16,2 0 16,0-5 16,0-10-16,0 11-257,1-7-607,2-1-1041,-2 0-912,-1-3 2817,2 0-4146,-2 0 4146</inkml:trace>
  <inkml:trace contextRef="#ctx0" brushRef="#br0" timeOffset="-73929.73">13306 13061 6835,'0'0'0,"-3"-4"1584,-1 2-319,4 2-1265,-10-4 960,10 3-223,0 1-177,1 0-256,-1 0-304,4 0 160,1 0-48,7 0 16,1 4-48,-13-4-80,16 3 144,0 1-96,3-4 16,2 0-16,-21 0-48,23 0 0,2-4 16,2 2-16,0-2 65,-27 4-65,30-3 32,-1 0 0,1 0 0,-3 1-64,-27 2 32,27 0-48,-1-1-1,-2 1 17,-4 0 32,-20 0 0,18 0 32,-3 0-32,0 3 33,-4 10-1,-11-13-32,10 2 0,0 11 48,-7-13 16,1 10-16,-4-10-48,4 2 112,1 2-32,-1 11 16,-2-13-32,-2-2-64,1 4-80,0 0-64,-1-2-176,0-2-209,0 0 529,0 0-816,0 2-545,-2-2-816,-1 0-608,3 0 2785,-5-2-4258,5 2 4258</inkml:trace>
  <inkml:trace contextRef="#ctx0" brushRef="#br0" timeOffset="-69464.73">15950 13109 2032,'0'0'0,"4"-3"481,1-1-49,6-1-16,-11 5-416,4-4 432,7 2-32,-7-2 17,7 2-1,-11 2-416,4-3 384,7 2 32,-7 0 0,5-1 17,-9 2-433,3-2 384,0 1-32,2-1-64,-2 2-16,-3 0-272,4 0 256,-2 0-64,1 0 0,-1 0-15,-2 0-177,2 0 256,0 0 0,-1 4 0,1-4-48,-2 0-208,0 3 176,0-1-96,0 2-32,0 10-32,0-14-16,0 3 0,0 14 0,-3-1-32,3 2 64,0-18-32,0 20-32,-2 0 64,2 1-16,0-3-32,0-18 16,0 19 32,0 3-32,0-1 32,0-1 48,0-20-80,0 18 32,1-8 16,0-8 16,2 0 48,-3-2-112,2 0 144,2 3 64,-3-1 65,1-2-1,-2 0-272,2 0 288,-1 0-32,-1 0-48,0-3-16,0 3-192,0-10 176,-3 7-16,1 0 0,-2-1-64,4 4-96,-10-4 112,8-11-31,-9 5 63,7-1-48,4 11-96,-14-12 144,11 8-48,-9-10-32,10 9 0,2 5-64,-4-16 16,1 7-48,-1-3 48,0-1 32,4 13-48,0-10 16,-2-3 48,2 1-80,0 1-80,0 11 96,1-11 0,2 0 32,1 2-80,0 5 48,-4 4 0,4-12-80,1 8 16,-2 0 32,3-1-16,-6 5 48,3-2 16,1 0-80,-1 2 16,1 0-64,-4 0 112,4 4-112,7 9-1,-7-2 49,9 3 16,-13-14 48,13 17-64,-1 3 16,2 0 16,-1 3 32,-13-23 0,15 21 0,-1 0 0,0 5 16,-1-2-48,-13-24 32,14 25 32,1 1-32,-2-8 0,1 1 16,-14-19-16,13 16-32,-2-5 16,-1 0 48,-6 0 48,-4-11-80,14 10 0,-10-6 64,8 6-48,-8-10 113,-4 0-129,5 0 144,6-3 16,-9 0 64,9-7-16,-11 10-208,3-1 208,1-12 16,6 3 32,-6-1-64,-4 11-192,3-14 224,7-1-96,-6 2-48,6-1 16,-10 14-96,3-16 113,1-2-1,0-4 32,0-2-80,-4 24-64,2-20 112,-2-1 0,0 1-80,0 0 96,0 20-128,-4-17 48,-7-1 32,8 0 64,-11 1-80,14 17-64,-11-19 96,1 4-96,0 5 16,6 6-32,4 4 16,-3-3-48,-1 0-16,4-2-272,0 4-465,0 1 801,9 0-1520,2 2-1073,0 8-1377,2-7-1457,-13-3 5427,0 0 0</inkml:trace>
  <inkml:trace contextRef="#ctx0" brushRef="#br0" timeOffset="-38570.73">14619 13315 3329,'0'0'0,"0"0"0,0 0 1281,0 0-1,0 4-223,1 0-209,-1-4-848,0 11 672,0-11-672,0 10 577,0-7-49,0 11-128,0-14-400,0 4 336,0-4-336,0 15 256,0-4-64,0 0-48,-2 0-47,2-11-97,-3 11 32,3-7-16,-2 8 48,2-8-48,0-4-16,0 4 16,0 0 16,0 5-32,0-9 48,0 0-48,0 4 64,0 6 16,0-10 0,0 4-16,0-4-64,-3 3-16,3 1-176,0 6-353,-2-10-575,2 0 1120,0 0-1825,0 0-512,0 0 336,0 3-896,0-3 2897,0 0 0</inkml:trace>
  <inkml:trace contextRef="#ctx0" brushRef="#br0" timeOffset="-73466.73">13301 13409 7683,'0'0'0,"0"0"1297,0 0-1297,-2 0 976,-1 4-256,3-1-127,0-1-65,0-2-528,2 3 448,1-3-32,10 2-80,-3 2 1,-10-4-337,12 0 384,3 0-32,2 0-96,3-1 0,-20 1-256,22-10 64,5 6-48,0-6 96,4 0-160,-31 10 48,31-4 0,1-9 32,0 2-80,-1 6 112,-31 5-64,31-15-16,-2 11-16,-5 0 16,-2 1-32,-22 3 48,18 0 0,-2 0-32,-3 2 64,-8 8-32,-5-10 0,4 12-80,0 4-448,-2 6-897,-2-1-1440,0-21 2865,-4 20-6691,4-20 6691</inkml:trace>
  <inkml:trace contextRef="#ctx0" brushRef="#br0" timeOffset="-66711.73">16645 13413 1456,'0'0'0,"0"0"400,0 0-400,1 0 465,1-1 63,1-1 64,-1 2 48,-2 0-640,4 0 625,-2 0 79,2 0-64,0 0-111,-4 0-529,5 0 480,6 3-128,-7-3-128,8 3 0,-12-3-224,11 0 192,2 0-64,-1 0 32,2 0-96,-14 0-64,13 0 48,2 0 0,1 0-48,1 0 48,-17 0-48,18 0-16,-2 0 32,0 0 16,0 0-48,-16 0 16,16 0 32,1 2-16,-4-2 32,2 0 33,-15 0-81,15 0 128,0-1 16,0 0-32,-2 0 48,-13 1-160,15-2 176,-1-1 48,-1 0 32,1-2 48,-14 5-304,14-10 272,0 6-96,2-6 0,-2 7-79,-14 3-97,17-11 80,-3 7 0,0-7-16,1 8 16,-15 3-80,12-3 32,0 0 208,1 2-112,-2-1-96,-11 2-32,11 0 80,-1 0-128,-5 3 16,8-3 80,-13 0-48,3 4 16,2-2-48,6 1 32,-7 0 0,-4-3 0,10 10 16,-6-7 16,1-1 16,0 2-16,-5-4-32,4 2 64,-1 1-16,-2-3 32,1 0 32,-2 0-112,1 2 80,-1-2 64,0 0-32,0 0-32,0 0-80,0-1 128,0 0-96,0 0 32,0-1-32,0 2-32,0-2-48,0-2-256,-3 3-576,3 0-753,0 1 1633,-2 0-2513,-9-1-272,11 1-977,0 0 3762</inkml:trace>
  <inkml:trace contextRef="#ctx0" brushRef="#br0" timeOffset="-65688.73">17100 13598 800,'0'0'0,"-3"-2"720,-1 0-272,0 1 33,4 1-481,-3-4 496,-1 2 64,1 0-16,3-1-15,0 3-529,0-2 512,0 1-96,0 0-32,0 0-80,0 1-304,0 0 304,0 0-31,0 0 47,-2 0-16,2 0-304,0 0 256,0 0 32,-2-2-32,2 2 16,0 0-272,0 0 289,0 0-33,0 0-64,-3 0-16,3 0-176,0 0 176,0 0-16,-3 0 16,3 0-96,0 0-80,0 0 48,-2 0-16,0 0 32,-1 0-32,3 0-32,0 0 128,-4 0-112,1 3-16,-1-1 16,4-2-16,-10 3-32,8 1 48,-10-2 32,9 0 0,3-2-48,-14 3 64,10 1-32,-9-1-64,3 7 32,10-10 0,-4 0-32,-9 0 64,9 4 16,-9-2-48,13-2 0,-2 3 0,-10 1-16,8-2-16,-6-2 32,10 0 0,-3 3 0,0 0-32,-1 7 16,2-6 32,2-4-16,-3 4-16,3 6 48,0-10-64,0 0 32,0 0 32,0 0-64,1 0 16,-1 0 16,2 0-32,0 0-16,1 0 96,-1 0-96,-2 0 48,2 2 64,1 1-64,0-3-16,-2 2 32,-1-2-16,2 3-64,1-1 48,-1 2 0,2 0 32,-4-4-16,2 3 0,1 1 48,-1-4-48,1 0 32,-3 0-32,3 0 0,1 2 16,0 1-32,0-1-16,-4-2 32,5 0 32,-1 0-64,6 0-16,-6-2 32,-4 2 16,5-1-16,6-1 0,-6 0 32,8-2 16,-13 4-32,9-2 0,1 1 0,0-2 16,-5 3-32,-5 0 16,13-1 48,-9 1-48,8 0-32,-9 0-16,-3 0 48,5 2 0,1 2 16,-2 0-48,0-1 48,-4-3-16,4 9 0,-3-9-32,0 13 48,-1-13-16,0 0 0,2 10-80,-2 0 112,0-8-16,0 13-80,0-15 64,0 4 64,-3 7-48,0-8-32,3 1 48,0-4-32,0 4 0,0-1-16,0 1 0,-2 0 16,2-4 0,0 11 0,0-11 16,0 2-16,0-2 0,0 4 16,0-1-16,0-3 0,-3 4 32,3-1 32,-2-3-32,-1 0 16,3 0-48,-4 3 16,-9-3 0,10 2 48,-9 1 80,12-3-144,-3 0 305,-11 2 31,4 1 32,0-3-16,10 0-352,-11 2 192,0-2-16,1 0 0,-1 0-16,11 0-160,-10 0 144,6 0-64,-8-1-32,8 0 0,4 1-48,-10-3 81,7 0 15,-7 0-16,7 2-32,3 1-48,-3-4 16,-2 0 16,2 1-80,1-9 48,2 12 0,-3-1-48,1 0 48,2-2 64,0 2-64,0 1 0,0-1-16,0 0 32,0 0-32,0-3-32,0 4 48,1-4 32,0 0-32,0 1 0,1 1-32,-2 2 32,1-2 32,0 2-16,0 0-32,0 0 32,-1 0-16,1 0-48,1-1 16,-1-1 48,-1 2 32,0 0-48,0 0 32,0 0 16,0 0-96,-3 3 48,3-3 0,0 4 32,-2-1-224,2 0-289,0-3 481,-2 2-1088,-1 9-753,3-11-1040,-2 4-2290,2-4 5171,0 0 0</inkml:trace>
  <inkml:trace contextRef="#ctx0" brushRef="#br1" timeOffset="-61484.73">18576 13921 3297,'0'0'0,"0"0"0,-4 0 1265,-6 0-129,6 4-95,-10 7-241,14-11-800,-3 10 672,-13 0-127,3 5-97,0 2-48,13-17-400,-14 18 416,-1 3-64,1-4-48,-1 5-15,15-22-289,-18 24 288,0 0 0,-2-2 16,0 2-128,20-24-176,-23 24 112,4-3-48,-2 4-48,1-2 32,20-23-48,-18 21 64,1 0 16,13-10-1809,-9 1 1969,13-12-240,-10 10 193,-1 2-65,1-1-144,-3 3-64,13-14 80,-9 12 80,-3 1-80,2-3 112,7-6-192,3-4 80,-11 13-208,8-10-17,1 0-303,-1 0-128,3-1-465,0-2 1121,0 0-1424,0 0-369,0-4-96,1 0-848,-1 4 2737,0 0 0</inkml:trace>
  <inkml:trace contextRef="#ctx0" brushRef="#br1" timeOffset="-61327.73">18543 14032 2945,'0'0'0,"1"0"1392,-1 10-159,2-8 64,-2 2-113,-3 6-207,3-10-977,-3 11 752,-12 1-160,2 3-144,-4 3-31,17-18-417,-20 16 368,-2 0-112,-5 5 32,-3-2-128,30-19-160,-33 21 144,-3 4-96,0 0-32,2 1 64,34-26-80,-17 11-1697,-4 4 1842,2-1-322,-3 1-895,22-15 1072,-23 15-2673,-1 1-2386,24-16 5059</inkml:trace>
  <inkml:trace contextRef="#ctx0" brushRef="#br1" timeOffset="-62495.73">12931 14138 2112,'0'0'0,"0"0"0,0 3 769,1-3-17,1 2 1,-2-2-49,0 0-704,4 3 656,0-3-80,1 0-79,0 0-97,-5 0-400,4 0 288,-1 0-128,1 2-64,0-2-48,-4 0-48,3 2 0,3 1 32,-2 0 0,6 0-32,-10-3 0,4 3 48,10-1-64,-4 1 0,1-3 32,-11 0-16,12 0 0,1 2 0,2 1 32,-2-3 0,-13 0-32,15 2 32,1-3 48,0 0 0,3-2-48,-19 3-32,20-4 80,1 3-48,1 0-16,2 0 80,-24 1-96,23 0-16,2 0 64,0 0 0,0 0-32,-25 0-16,26 0 48,0 0-64,-1 0 16,2 0-64,-27 0 64,26 0 0,-26 0 0,27 0-16,0 0-32,3 0 80,1 0-48,-31 0 16,31 0 16,1 0 16,-1 0-48,1 0 64,-32 0-48,31-2 32,0-1 0,0-1 16,0 0-32,-31 4-16,31-1 32,1-3-16,-2 1-16,1 1 16,-31 2-16,30-3-32,0 2 64,0-1-32,-1 1-16,-29 1 16,28 0 0,1 0-48,0 3 32,-3 0 0,-26-3 16,26 3-16,0-1-16,-1 2 0,1-1 16,-26-3 16,24 14-16,0-11 16,2 10-64,0-9 48,-26-4 16,26 11 16,1-1-16,-1-7 16,1 11-64,-27-14 48,27 4-48,1 9 16,2-10 0,0 1 80,-30-4-48,29 4 16,1-1-32,1-3 160,-1 0 48,-30 0-192,32 0 321,-1 0 15,1 0-112,0-1-144,-32 1-80,33-2 48,0 2 16,1-4-64,-1 0 112,-33 4-112,33-1 32,0-3 48,-1 3 16,0-3-48,-32 4-48,34-1 16,-1 1-16,0 0 0,-1 0-16,-32 0 16,31 0 32,0 0 16,0 4-32,1 0 32,-32-4-48,31 3 48,2-3-64,0 0 32,-1 3-32,-32-3 16,33 0-16,0 2 16,0 1 64,2-3 16,-35 0-80,36 0 80,1 0 48,1 0-128,1 0 48,-39 0-48,37 0 32,4 0 0,0 0 32,2-3-64,-43 3 0,43-1 0,-1 0 16,1-1 80,-4 1-112,-39 1 16,41-1 16,-1-1 1,-1 0-50,3 1 98,-42 1-65,42-1-16,0 1 64,1 0-32,-1 0-64,-42 0 48,44 4 80,1-2-112,-2 0 64,0 2-32,-43-4 0,45 4-32,-1 0 64,4 6-64,-3-10-16,-45 0 48,46 0 48,-2-2-16,-2 0-32,-1 1 80,-41 1-80,41 0 0,1 0-64,-2 0 112,0 0 80,-40 0-128,40 0 64,-1-2 64,0 1-48,1 1-128,-40 0 48,41 0 32,-1 4-32,2 0 0,-3-1 16,-39-3-16,41 0 32,1 3-64,-1 0 16,0 2 0,-41-5 16,38 0-16,0 0 64,-1 0-48,-1 0 48,-36 0-48,36 0 48,0 0 32,-2 0-16,0 0-64,-34 0 0,34 0 128,-1-2 48,0-1 0,-2 0 0,-31 3-176,31-1 96,-1-1-32,-2 1 0,0 0-16,-28 1-48,24-3 48,0 2-32,0 0 48,-3 0 16,-21 1-80,18-2 16,2 1 0,-3 0 16,-2 0 0,-15 1-32,14 0 80,-4-2 49,-5 2-49,0 0 0,-5 0-80,4-1 80,-2 1-32,-2 0-80,0 0-224,0 0 256,-4 3-689,-8-1-671,2 1-705,0-3-753,10 0 2818,-10 0-4706,10 0 4706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9T18:03:26.825"/>
    </inkml:context>
    <inkml:brush xml:id="br0">
      <inkml:brushProperty name="width" value="0.1" units="cm"/>
      <inkml:brushProperty name="height" value="0.1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602 1 1792,'0'0'0,"0"0"849,0 5-177,0 6-64,0-11-608,1 0 625,2 3-81,1-3-112,2 0-112,-6 0-320,6 0 256,0 0-16,-1 0-32,1-1 17,-6 1-225,6-2 160,-2 2-48,0 0 0,1 0-48,-5 0-64,2 11 48,0-8 48,-1 11-16,0 3 16,-1-17-96,0 20 64,0 6-32,0 6 0,0 3-32,0-35 0,0 39 0,2 2-32,1 5 48,1 2-48,-4-48 32,5 51 0,1 1 0,-1 2-16,-1 0 48,-4-54-32,3 51 16,-1-2 32,0-4-16,1-3 0,-3-42-32,3 38 16,1-3 0,0-3 16,0-6 32,-4-26-64,6 23 144,-2-4-16,2-1 32,-2-4-32,-4-14-128,3 13 48,0-2 16,-1-7 16,0 0 49,-2-4-129,3 5 224,0-5 64,1 0 32,0-3 32,-4 3-352,6-6 320,0-7-96,5 8-32,-6-11-80,-5 16-112,11-11 80,-7-2-15,9-1-49,-8-1 48,-5 15-64,13-16 32,-8-2 32,9 3 0,-10-4-16,-4 19-48,6-16 96,5-3 0,-8-1-16,1 0 0,-4 20-80,5-20 48,-1 2-16,0 2 0,0-1 0,-4 17-32,3-15 32,0 2-16,1 0-32,-1 7 0,-3 6 16,4-12 0,1 7-80,-1-7 16,1 11-32,-5 1 96,5 0-112,0 4 80,1 11-64,0-3 96,-6-12 0,6 15 0,-1 3-32,7 2 16,-7 3 16,-5-23 0,13 24-48,-7 1 64,8 2 32,-10-1-64,-4-26 16,6 26-48,7-4 48,-2-2 0,-5-1-32,-6-19 32,15 17 0,-3-3-16,-7-3 0,11-6 32,-16-5-16,6 13 16,9-13-16,-9 2 48,7-2 16,-13 0-64,4 0 96,10-1 32,-9-4 0,7 1 48,-12 4-176,4-11 160,11 6 0,-11-13-48,10 3 0,-14 15-112,6-19 128,8 1-32,-1-5 16,0-3-16,-13 26-96,13-26 112,1-5-16,-2-1 49,1-1-65,-13 33-80,13-30 96,-2 0-32,1 8-16,-8 0 0,-4 22-48,11-15 0,-8 9-16,2 2-48,-4 3 0,-1 1 64,1 0-48,-1 13 16,0 0 16,0 6-16,0-19 32,0 20-32,-2 4 0,-2 0-17,2 0 33,2-24 16,0 26-64,0-2 48,0 1-32,0-2 16,0-23 32,1 22 0,2-4-64,3-4 48,-1 0 0,-5-14 16,12 5-32,-8 10 64,9-11-16,-2 1-16,-11-5 0,13 4-16,-2 0-16,-5-1 16,10 0 32,-16-3-16,5 0 32,11 0-16,-5 0 0,2-3 0,-13 3-16,12-4 48,-7 0 32,10-2 0,-10 0 17,-5 6-97,13-14 128,-9 10 0,9-13 16,-9 1-32,-4 16-112,6-17 128,7-3-48,-10-3 0,1 2 48,-4 21-128,3-21 112,-1 0 16,0-4-32,-1 1 32,-1 24-128,2-24 160,-2 1-64,0 2 16,-3 1 48,3 20-160,-3-20 96,-8 1 16,8 0 1,-10 3-97,13 16-16,-4-11 32,-9 7-32,9 1 0,-12 2-64,16 1 64,-12 0-97,8 0 81,-14 4-32,7 9 48,11-13 0,-12 4 32,0 13-64,0-6 16,0 5 32,12-16-16,-15 14-16,1 0-48,0 2 64,-2-1-32,16-15 32,-14 18 0,1-2-16,9 3-64,0-1-96,4-18 176,-5 18-160,5-1-32,2 0-16,11 0 16,-13-17 192,16 18-208,3 3 128,2 1-64,2-2 64,-23-20 80,24 19-80,3 1-32,-1 0 48,1 2 16,-27-22 48,27 18-48,0-2-48,0-4 256,1-8 64,-28-4-224,30 4 272,0 0 16,-2-1-512,1-3-496,-29 0 720,25-2-1377,-2-3-1024,-5-14-673,1 1-1744,-19 18 4818,0 0 0</inkml:trace>
  <inkml:trace contextRef="#ctx0" brushRef="#br0" timeOffset="-1170">73 331 1744,'0'0'0,"-4"-3"481,0-1 31,4 4-512,-11-5 640,8 1 80,-2 3 17,-6-1-17,11 2-720,-4-2 704,-7-1-95,8 0-49,-2 0-96,5 3-464,-4-4 384,0-1-112,1-6-96,3 7-31,0 4-145,0-4 48,1-2-48,2 2 16,1-1 0,-4 5-16,3-4 64,-2-1 64,1-1-16,-2 0-16,0 6-96,0-4 64,0-1-16,0 4-32,0 1-16,0 3-32,0 8-48,0 2 48,-3 4 0,3-17 32,0 21-32,0 6 48,0 6 16,0 3-16,0-36-16,0 38 32,0 3-16,0-1-48,0 1 16,0-41 16,0 40 0,0-2-32,1-1 16,3-3 0,-4-34 16,4 35-32,0-4 48,2-3 0,7-4-32,-13-24 16,4 22 16,10-5-48,-1-5 64,1 0-16,-14-12-16,16 3 32,-2 1 16,5 0-16,0-4 16,-19 0-48,21 0 48,2 0 32,0-1-48,1-2 64,-24 3-96,23-6 80,-3-7 32,-3 8 16,0-14-48,-17 19-80,15-13 144,1-3 0,-3-4 0,0-3 64,-13 23-208,5-26 128,8-2 49,-10 1 15,0-2-48,-3 29-144,1-25 192,-1-4 16,0 4-48,0-1 16,0 26-176,-11-27 128,8 3 0,-8 2-16,0-3 0,11 25-112,-12-23 112,-2 2-16,-4-1 16,2 2 0,16 20-112,-19-20 81,-5 3 15,-2 4-48,-1 0-16,27 13-32,-26-11 48,-1 5-80,3-8 64,-1 10-64,1 1-64,24 3 96,-21 0-177,2 0-143,5 17-64,14-17 384,-4 17-528,4-17 528,-11 22-897,11 6-479,-3 1-449,-1 4-416,4-33 2241,-2 30-1857,2 4-1104,0-34 2961</inkml:trace>
  <inkml:trace contextRef="#ctx0" brushRef="#br0" timeOffset="901">2496 321 5298,'0'0'0,"-12"-2"928,12 2-928,-4-4 961,-10-1-129,10-7-15,-1 8-129,5 4-688,-14-13 528,11 9-128,-10-2-96,9-5-127,4 11-177,-15-2 112,10-1 0,-12-1-96,13 3 32,4 1-48,-14-4 32,9 1 0,-6 1-16,9-1 32,2 3-48,-12-4 16,9 1 0,-1 0 32,-9 2-80,13 1 32,-3 0-16,-8 0-32,8 0-16,0 11 16,3-11 48,-4 12-96,1 6 32,3 8 16,0 4-32,0-30 80,2 34-65,2 6-15,10 4 0,2 5 48,-16-49 32,18 54-32,3 6 16,2 4-32,1 3 0,-24-67 48,22 65 0,-1-1-32,-6-3 96,1-1 16,-16-60-80,12 58 96,-7-1 32,7-6 1,-9-6 15,-3-45-144,4 39 128,0-8 0,0-4 80,0-4-32,-4-23-176,2 20 192,-1-5-32,-1-1-96,0-9-144,0-5 80,-3 14-464,0-11-689,-1 0-944,-10-3-512,14 0 2609,-4 0-4498,4 0 4498</inkml:trace>
  <inkml:trace contextRef="#ctx0" brushRef="#br0" timeOffset="328">427 237 3953,'0'0'0,"3"3"1025,-3-3-1025,13 4 432,3 10 32,3-11 96,1 1 81,4 1 15,-24-5-656,26 4 512,4 7-144,0-8-127,-30-3-241,31 4 144,-31-4-144,31 5 144,0 8-192,-1-11 272,0 2 0,-30-4-224,30 14 176,-2-12 176,0 3-304,0 6 64,-28-11-112,25 3 160,2 0 80,0 0 129,-27-3-369,29 0 352,-29 0-352,29 0 48,1 0-1185,-4-2-1744,3-9-2514,-29 11 5395,0 0 0</inkml:trace>
  <inkml:trace contextRef="#ctx0" brushRef="#br0" timeOffset="3510">5914 422 9988,'0'0'0,"-3"-2"656,-1 0-384,0-1 33,4 3-305,-3-3 240,0 3 32,-2 0-128,1 0-96,4 0-48,-3 3 32,1 1 0,-1 0 48,3 7 48,0-11-128,0 3 208,0 9 32,0-9 80,0 9 1,0-12-321,3 3 288,1 1 32,-1 9-96,1-13-16,-4 0-208,4 4 176,1 1-48,-1-3 32,0-2 16,-4 0-176,4 0 224,8-1 33,-8-5-49,9-7 32,-13 13-240,4-14 160,9 2-32,-9-4 32,2 2-112,-6 14-48,5-16 128,0 1-32,-1 0 16,-3 4 32,-1 11-144,2-11 112,-2 6-48,0-6-32,0 8-16,0 3-16,-4-4 0,-1 1 48,-6 2-112,8-1-128,3 2 192,-4 0-720,0 0-737,-1 0-928,1 3-992,4-3 3377,-11 3-6195,11-3 6195</inkml:trace>
  <inkml:trace contextRef="#ctx0" brushRef="#br0" timeOffset="3120">2320 839 4129,'0'0'0,"0"0"961,3 0-609,-3 0-352,4 0 448,1 3 80,1 0 65,0 2-177,-6-5-416,12 11 256,-7-8-96,9 1-16,-8 10 0,-6-14-144,17 0 176,-4 11 112,2-11 49,1 5-33,-16-5-304,17 3 304,1-3-128,2 0 0,2-3 16,-22 3-192,22-6 256,1-8-32,1 8 16,-1-9-15,-23 15-225,22-15 160,1 1 16,-3 0 16,0-2-48,-20 16-144,16-14 160,-2 0 16,-3 1 0,-7 7 16,-4 6-192,12-14 96,-11 10 48,1 0-48,-2-1-32,0 5-64,0-3 64,0 3-64,-3 0-48,-1 5 16,4-5 32,-12 15-48,9-2 32,-8 3 0,8 1-32,3-17 48,-4 18-64,0 1-16,1-1-16,3 2 0,0-20 96,0 19-64,1-2 32,3-2 0,11 1 0,-15-16 32,11 11-48,3-6 48,3 6 0,2-11 48,-19 0-48,19 3 48,0-3-16,-1 0-16,3 0 32,-21 0-48,16-1 64,3-4 32,-3 1 16,0-9 16,-16 13-128,18-11 112,-1-1 16,0-2 49,-3 0-17,-14 14-160,14-17 208,-8 0 0,7-3-16,-9-2-32,-4 22-160,4-24 208,0-3 32,-2 1-48,-2 0 48,0 26-240,0-23 208,-13 2 49,-1 3-1,-4-1-64,18 19-192,-23-19 128,-4 2-48,-2 0-16,-2 2-48,31 15-16,-31-16 32,1 5-32,1-1 32,4 8-32,25 4 0,-23-6-32,5 4-48,4 2-96,9 4 0,5-4 176,-13 14-176,11 0-16,2 2 79,-3 2 1,3-18 112,0 22-64,1 0 16,5 2-16,5 2 48,-11-26 16,5 27-16,9 1 16,-10 2 0,12-1 0,-16-29 0,5 29 0,11-4-48,-3-4 16,3-7 16,-16-14 16,18 3-80,4 0 32,4-3 0,3-4 48,-29 4 0,28-13 48,0 0 0,-1-1-32,-1 0-32,-26 14 16,23-17 16,-2 0-32,-2 1 16,-2-1 0,-17 17 0,16-16 0,2-1 32,-4 2 0,-1-1-16,-13 16-16,12-18 16,0 2 16,-6-1-32,8 0 48,-14 17-48,4-15 16,2 0 32,5-1 32,-8 2-80,-3 14 0,4-14 16,0 1 16,-2 0-64,-1 2 80,-1 11-48,3-4 48,-1-8-96,-1 11 64,2-1-112,-3 2 96,3 0-112,1 0 0,0 12-32,0 2 80,-4-14 64,12 17-64,-9 7 16,1 2 32,1 4-16,-5-30 32,6 31-16,-1 2 16,-1 1-48,0 1 48,-4-35 0,4 36-64,0-2 48,1-3 32,-1-4-32,-4-27 16,4 21 16,2 1-16,0-7-32,-1-3 0,-5-12 32,12 4 0,-9 8 0,2-12 64,6 2 32,-11-2-96,5 0 80,1 0-16,5-2 16,-7-4 80,-4 6-160,13-14 112,-8 2-16,7-2-32,-8-2 0,8-1 16,-12 17-80,4-18 32,10-2 65,-8-3 15,7 1-16,-13 22-96,4-27 144,8-2-80,-7 1-64,9-1 0,-14 29 0,12-27 16,-1 3 16,0 1-16,2 5-32,-13 18 16,11-15-48,-5 11 0,7-1 0,-13 5 48,4-3-32,-4 3 32,4-1-80,0 1 48,1 4-32,-1 11 32,-4-15 32,3 17-80,0 4 48,-2-1 0,1 6-1,-2-26 33,1 27 0,-1 0-16,0 1 16,0-28 0,0 27-16,0-27 16,0 27-32,0 0 32,0-2 32,1-4-32,-1-21 0,4 18 0,1-2 0,7-3-48,-12-13 48,5 12 0,-5-12 0,14 2 0,-2 2 16,-1 1 81,2-5-65,-13 0-32,11 0 32,0-2-16,2-2 0,-1-1 128,-12 5-144,13-15 64,-2 4 48,2-1-48,-2-2-64,-11 14 0,11-17 48,-5 2-32,8-6 32,-10 1 32,-4 20-80,13-19 48,-9-5 0,8-1-64,-8 0 16,-4 25 0,12-27 0,-8 4 0,7 3 16,-7 4-16,-4 16 0,5-5-16,0-6-64,0 9 0,-1 2-48,-4 0 128,3 0-112,-1 4 16,0 12 16,1-2 48,-3-14 32,1 17-48,2 3 48,1 0-32,-1 3 0,-3-23 32,4 22-16,1 0 16,0 1 0,1-5-16,-6-18 16,5 16 0,6-4-33,-7-7 17,9-1 0,-13-4 16,11 3 16,1-3 33,0-3-17,1-3 32,-13 6-64,14-15 32,-1 3-16,-2-2 48,-5 0-64,-6 14 0,14-16 32,-9 1 0,7 0-48,-7 0 16,-5 15 0,13-16 16,-9-1 16,1-1-16,6 2 48,-11 16-64,4-17 80,0 0-64,-1 3 32,-2 1-32,-1 13-16,1-6 0,1-5-16,0 9-16,-2 2 16,0 0 16,1 0-64,-1 3-32,1 12-16,1-1 48,-2-14 64,1 18-112,0 5 96,-1 4 0,0 2-49,0-29 65,2 32 16,-1-2-32,1-3 16,1-2 16,-3-25-16,4 20-16,2-3 16,6-5 0,0-9-32,-12-3 32,12 0 48,4 0 17,1-5-1,2-9 32,-19 14-96,18-14 16,0 0 0,-2 0 16,-2-2-32,-14 16 0,12-16 32,-1 1 0,-5-1 48,7 2-32,-13 14-48,4-13 32,7 2 0,-8-1-48,3-1 32,-6 13-16,5-12 48,1-1-16,-2-1-32,2 2 32,-6 12-32,4-12-16,0 8 16,1-2-16,-1 1-32,-4 5 48,4-1-64,2 1-80,5 0 64,-8 4-32,-3-4 112,4 16-64,2 0 16,-2 2 32,1 3 32,-5-21-16,5 25 16,-1-1-16,2 1 0,-1 2 0,-5-27 0,4 24 32,0 0-64,-1-4 16,1 0 16,-4-20 0,6 16-16,0-3 32,6-2 32,-7-8 16,-5-3-64,13 2 48,-8 1-16,10-3 16,-4-1 48,-11 1-96,5-3 64,11-1 48,-5-7-48,1 6-16,-12 5-48,11-14 32,2 3 16,1 5-48,2-8 32,-16 14-32,15-6 32,1-7 0,-2 8-16,2-7 16,-16 12-32,17-4-48,0-9 64,0 9-16,0 0 0,-17 4 0,14-1-16,-2 1-16,-8 0 32,7 0 0,-11 0 0,3 4 0,1 8-16,1-8 16,-2 12-16,-3-16 16,4 12-32,-2 1 16,3-1-16,-1 3 16,-4-15 16,4 12 16,2 1 16,0 1-32,-1-3-32,-5-11 32,13 5 0,-9 8-32,11-11 48,-4 1 0,-11-3-16,13 3 0,0 0 80,-1-3-80,3 0 32,-15 0-32,11 0 0,3-3 0,-1-1 0,-2-7 32,-11 11-32,13-6 112,-2-9-48,1 10 48,-7-11-64,-5 16-48,13-6 144,-9-9 16,1 2-32,-1-3 144,-4 16-272,3-17 176,-2 1 49,-1-3-17,-2-4-32,2 23-176,-13-24 160,8-3-16,-16-1-16,4-2-16,17 30-112,-21-32 80,-3-1-32,-2-1 0,-3 1-32,29 33-16,-28-30 32,1 9-32,3 8-48,1 11-80,23 2 128,-21 0-144,0 20-64,-1 4 32,2 8 80,20-32 96,-19 35-96,1 4 80,4 0 16,1 3-32,13-42 32,-11 44-64,7-3-32,-7-4-97,11-3 33,0-34 160,0 28-128,0-5-16,5-6 48,18-13 32,-23-4 64,21 4-96,5-1 48,1-3 32,0-1 32,-27 1-16,26-4 32,-4-9 16,-1 9-16,-1-9-48,-20 13 16,19-6 16,-1-9-16,-2 9-16,0-11 64,-16 17-48,14-13 0,-1 0 16,-2-1 32,0-1-16,-11 15-32,4-18 64,2 3 0,-1-2-64,-1 0 32,-4 17-32,4-16 48,0-2 16,-3 0 0,-1 1-16,0 17-48,0-18 32,0 2-80,-2 2 16,-2 3-16,4 11 48,-5-3-80,3 2-64,-1 1-80,0 2 16,3-2 208,0 13-208,0 1 48,0 4 96,-3 1 0,3-19 64,0 24 16,0 2 32,0 4 0,0 1 64,0-31-112,1 33 160,2-1 192,2 0-16,0-4-16,-5-28-320,13 24 241,0-2-177,1-4-16,4-5-32,-18-13-16,22 4 80,0 7-32,3-11-32,0 4 16,-25-4-32,24 0-32,-1 0-112,-1-2-417,-2-2-687,-20 4 1248,22-6-2705,-1-8-1665,1 8-2177,-22 6 6547</inkml:trace>
  <inkml:trace contextRef="#ctx0" brushRef="#br0" timeOffset="3950">5945 800 7459,'0'0'0,"0"0"0,0 13 3121,2 2-2016,2 2-225,7-3-159,-11-14-721,3 12 576,1-8-208,0 9-144,1-11-48,-5-2-176,4 5 128,-1 8-48,0-13 16,-2 4-16,-1-4-80,2 3 128,-1-3 97,1 0 31,-1 0 64,-1 0-320,0-2 288,0 0-16,0-4-64,0 2-32,0 4-176,0-13 208,0 8 48,-3-6-47,-1 0-17,4 11-192,-4-11 144,-9-2-80,10 1 16,-1 0-64,4 12-16,-12-6 32,12-7-64,-3 12 16,3-1-32,0 2 48,-2-1-80,2 1 32,0 0 0,0 0-48,0 0 96,0 3-160,1 8-1329,-1-11-3505,-3 4-2754,3-4 7748,0 0 0</inkml:trace>
  <inkml:trace contextRef="#ctx0" brushRef="#br0" timeOffset="7407">508 1834 2817,'0'0'0,"0"-3"944,0 3-944,0-4 961,0 0-65,1 1-144,1 0-239,-2 3-513,2-1 352,0 1-112,1 0-144,0 4-32,-3-4-64,4 13 32,0-2-16,2 0 0,5 6-16,-11-17 0,5 19-32,8-1 32,-9 5-16,10-2 48,-14-21-32,11 20 32,1-1-16,-1-2 32,1-2-32,-12-15-16,5 13 32,8-1 16,-9-8 16,2 10 80,-6-14-144,4 4 144,-1 8-32,-3-9 48,0 1-32,0-4-128,-3 4 209,-1 0-33,-9-1 16,9-3-32,4 0-160,-16 3 128,5-3 48,0 0-32,-1 0 80,12 0-224,-13 0 208,9-2 0,-12-1-16,12-1-64,4 4-128,-12-4 144,7-7-15,-8 6-17,10-7 0,3 12-112,-4-6 112,0-10-48,0 5-48,-1-3-16,5 14 0,0-13 0,0 2-32,0-1 64,5 7-64,-5 5 32,6-6-64,8 2-673,-3 2-2240,2 1-2562,-13 1 5539,0 0 0</inkml:trace>
  <inkml:trace contextRef="#ctx0" brushRef="#br0" timeOffset="6831">205 1895 3329,'0'0'0,"0"-2"784,-2 1 17,2 0 47,0 1-848,-3-2 768,0 2-191,3 0-129,-3 3-192,3-3-256,0 3 208,0 1-32,0 1 0,0-5-176,1 4 160,-1-4-160,5 4 192,0-1 1,8 0-1,-7 0 64,-6-3-256,17 0 240,-3 0 32,2 0-64,0-2-32,-16 2-176,15-3 160,1 1-48,-1-3-16,0 2-48,-15 3-48,12-1 32,3 0 48,-1-1-32,0 2-48,-14 0 0,13 0 32,-2 0-32,-5 0 16,8 0 16,-14 0-32,6 4 17,8 1-1,-3 6 0,-5-8 48,-6-3-64,14 4 112,-10 8 16,11-10 0,-11 3 16,-4-5-144,13 4 112,-7 0-32,6 1-80,-8-3-272,-4-2 272,5 0-721,6 0-559,-9 0-641,0 0-432,-2 0 2353,-2-11-1937,2 9-848,0 2 2785</inkml:trace>
  <inkml:trace contextRef="#ctx0" brushRef="#br0" timeOffset="6045">113 2306 2385,'0'0'0,"-14"-2"864,14 2-864,-4-3 624,-13 1 17,12 0-17,1 0-48,4 2-576,-3 0 528,0 0-47,1 0-49,2 0-48,0 0-384,0 0 256,0 0-32,0 0-64,0 0 16,0 0-176,4 0 240,1 0 65,7 0 31,-8 4 0,-4-4-336,11 0 368,-6 0 32,6-2 0,-7-2-15,-4 4-385,15-4 304,-9 1-96,9 0-112,-1 3-64,-14 0-32,16 0 32,2 3-32,4 10-16,0-9 32,-22-4-16,26 17 0,-1-5 0,-1 0 32,2-1-64,-26-11 32,26 5-32,-1 10 32,-1-12-16,1 8 0,-25-11 16,22 3 16,1 2-32,-1-1 16,-3 0 0,-19-4 0,19 3 0,-4 0 0,-1-3 0,-2 0 32,-12 0-32,4 0 80,8 0 32,-11-3 128,0 0 80,-1 3-320,2-3 432,-2 2-31,0-2-49,0-2-128,0 5-224,-3-2 144,0-2-16,0-1-64,1 2 16,2 3-80,-5-2 32,1 0 0,0 1 16,0-2 0,4 3-48,-5-3 64,1 0 0,1 2-32,0-2 0,3 3-32,-3-5 16,1 1 32,2 2-48,-3-3-96,3 5 96,0-2-496,0-1-913,-3-1-1200,3-1-880,0 1-1666,0 4 5155</inkml:trace>
  <inkml:trace contextRef="#ctx0" brushRef="#br0" timeOffset="52813">6895 2554 3457,'0'0'0,"1"0"896,1-5-15,1 0-33,-3 5-848,1-5 737,-1 2-129,0 1-16,0-1-48,0 3-544,0-5 513,-3 4-33,0-2-48,3 0-32,0 3-400,-3-2 352,0-2-15,3 1-17,-3 0 32,3 3-352,0-2 384,-3 1-64,3-1-32,0 0 16,0 2-304,0-1 241,0-2 15,0-2-80,0 0-64,0 5-112,0-5 80,1 0 48,1 0-32,-1 1-48,-1 4-48,2-5 64,-1 0-48,1-8 32,0 10-32,-2 3-16,1-5 48,4-8-32,-2 8 0,2-7 16,-5 12-32,5-6 16,-2-8-80,1 9 64,-3-9 16,-1 14-16,3-5 0,2-8 112,-2 8-112,0-1 64,-3 6-64,2-13 48,0 10-80,-1-2 96,1 0-128,-2 5 64,2-4 32,-1-1 0,-1 3-48,2 0 96,-2 2-80,0 0-64,0 0 96,0-1-16,0 1-32,0 0 16,1 0 64,1 0-32,-1 0 32,-1 0-64,2 0-64,0 0 96,0-2-32,-1 2-32,-1 0 32,1 0 32,1-2-16,0 1 0,-2 1-32,0 0 16,1-2 64,1 2-16,0 0 0,1 0 16,-3 0-64,5 0 0,0 3-48,-1 1 32,1-1-80,-5-3 96,7 5-16,-1 0 64,0 0-16,7-1 32,-13-4-64,5 5 32,8 12 0,-7-13-32,11 14 64,-17-18-64,6 13 48,10-9-48,-11 16 48,1-8-48,-6-12 0,7 14 49,-1-10 15,-1 14 48,0-13 16,-5-5-128,3 16 80,-1-11 112,0 9-64,-1-10 112,-1-4-240,0 14 224,0-9-16,0 13 0,0-5-208,0-13 0,0 4 144,0 14-128,1-15 64,-1 10 32,0-13-112,2 5 48,-2 0 16,2 8-80,-1-10 96,-1-3-80,2 3 81,0 2 15,-1-2 32,1 0-128,-2-3 0,1 4 96,1-1-64,0-3 16,-1 3 0,-1-3-48,2 0 16,0 3-16,-1-3 96,1 0 0,-2 0-96,3 0 128,-1-1 32,-1-1-80,1-1 64,-2 3-144,1-3 112,-1-1 32,0-1-16,0 2 0,0 3-128,0-3 96,0 0-80,0 0 112,-3-1-112,3 4-16,-3-1-64,0-1 112,3 2-352,0 0-672,0 0 976,0 3-1937,-3 12-2289,-1-10-3890,4-5 8116</inkml:trace>
  <inkml:trace contextRef="#ctx0" brushRef="#br0" timeOffset="5578">116 2459 3729,'0'0'0,"4"-25"1313,1-1-353,-5 26-960,13-29 881,-12 10-97,0 6-16,1 9-95,-2 4-673,0-12 576,0 11-112,-3-4-32,0 4-47,3 1-385,-3-1 288,3-1-96,-3 2-96,0 0-80,3 0-16,0 0 16,0 0 0,0 0-16,0 4 0,0-1 16,0 1-32,2 0 0,-2-4 16,3 2 0,-1 3-16,2-1 16,0 7 16,-4-11-16,4 3 0,0 0 32,0 0 16,0 1 32,-4-4-80,4 3 112,-2 0 16,1-1 48,-1 1 0,-2-3-176,1 3 176,0 1-16,1 0-16,-1 11-48,-1-15-96,2 14 64,-2 2 32,0 5-15,-3 3-17,3-24-64,-3 26 80,0 5-32,-1 3 16,-1 2-16,5-36-48,-4 34 64,-8 0 0,9 0-16,-9 2-16,12-36-32,-2 34 48,-3 4-16,1 0 0,0-2-16,4-36-16,-11 37 16,11-4 16,-4-5-16,2-3 0,2-25-16,0 23-32,-3-1 48,3 0-80,0-2 80,0-20-16,-3 19 112,0-3-96,0 2 128,-1-4-16,4-14-128,-4 15 112,4 0-16,-3-4 16,3-7-32,0-4-80,0 13 32,-3-10 32,3 0-32,0 1 16,0-4-48,0 4 112,0 0-48,0 1-48,0-5 16,0 0-32,0 0 32,0 0 64,0 0-16,0 0-48,0 0-32,1 0 0,1-2 32,-1-1-112,2-1-208,-3 4 288,5-4-656,-1-2-561,7-8-543,-6 0-786,-5 14 2546,2-20-2961,4-1-1505,-6 21 4466</inkml:trace>
  <inkml:trace contextRef="#ctx0" brushRef="#br0" timeOffset="61031">8719 2656 3345,'0'0'0,"-4"0"912,-9 0-15,9-2-33,4 2-864,-4-2 785,0-3-145,2 0-144,2 0-96,0 5-400,-4-7 320,4-5-31,0 10-33,0-3 0,0 5-256,0-14 288,0 7-16,0-11-32,2 14 0,-2 4-240,2-15 80,-1 12 32,0-2-16,1 1-48,-2 4-48,2-7 80,-1 2 17,1 3-81,-1-3 0,-1 5-16,2-3 64,0 1-96,1-2 64,-1 0-64,-2 4 32,5-2 32,-1-2-64,1 1 32,0 0 0,-5 3 0,5-5 0,1 0-16,1-1-16,-1-1 16,-6 7 16,13-3 0,-8-2 32,1 4-32,7-1 0,-13 2 0,3 0-80,4 0 15,5 3 1,-8 2 16,-4-5 48,6 13 48,1-10 16,-1 2-31,0 11-17,-6-16-16,5 3-16,0 10 48,2-8 0,-3 9 16,-4-14-48,5 5 32,-1 12 16,-3-13 48,0 17-16,-1-21-80,2 16 64,-2-1 32,0 1-16,-3-3-16,3-13-64,-5 14 80,-8 2 0,10-1-48,-11 2 16,14-17-48,-5 13 48,-13 2 0,6-1 0,-2-9-48,14-5 0,-12 21 32,7-16 0,-13 8-16,13-10 80,5-3-96,-16 5 48,11 8-48,-7-13-16,8 3 16,4-3 0,-13 3-32,10 1 16,0-4 64,0 0-48,3 0 0,-4 0 16,1 0 64,3-2-128,0 0 96,0 2-48,0-3-48,0 0 0,0-2 64,0 1 0,0 4-16,0-3 16,2-1 0,-1 0 16,1 1-96,-2 3 64,2-5-32,1 2 0,0-2 64,0 2-32,-3 3 0,5-5 0,0 2-32,2-2-16,-3 0 48,-4 5 0,7-3 0,-1-2-48,1 2 32,7 1 0,-14 2 16,7-4 0,9 2 0,-4 0-16,2 2-48,-14 0 64,14 0-64,-1 4 96,1 0-80,-1 1 16,-13-5 32,13 13 16,-7-9 0,10 8-32,-11-7 32,-5-5-16,5 15 48,0-11-80,0 11 128,-4-10-16,-1-5-80,0 16 32,0-2 64,0 1-64,-3-2-16,3-13-16,-3 13 64,-2-10-48,0 13 48,0-11 48,5-5-112,-12 19 128,6-6-16,-7 1 16,7 3-48,6-17-80,-17 12 96,12 1-64,-15 0 1,16-8-1,4-5-32,-18 16-16,13-11 96,-11 8 0,13-13-80,3 0 0,-5 5 80,0-2 96,0-3 112,1 0 144,4 0-432,-5 0 368,2 0-64,-1-2-96,1 1-80,3 1-128,-3-5 65,-2 0 31,0 0-32,-8 0 0,13 5-64,-3-5 128,-2 0-32,0 1-32,-7-1-16,12 5-48,-4-7 16,1 1-16,0-7-16,0 12 16,3 1 0,0-2-48,0-3 0,0 2-96,1-2-449,-1 5 593,5-5-1136,10 0-833,-3-1-1136,3-7-3074,-15 13 6179,0 0 0</inkml:trace>
  <inkml:trace contextRef="#ctx0" brushRef="#br0" timeOffset="67387">12257 2619 5058,'0'0'0,"0"0"0,-4 0 1216,1 0-127,-2 0-177,2 0-175,3 0-737,0 3 544,-3 1-192,3 0-128,0 9 0,0-13-224,0 0 192,0 13 0,0-9-32,0 8-95,0-12-65,0 5 80,2 9-48,2-9-32,1 8-16,-5-13 16,13 5 48,-8 10-16,8-12-48,-8 2 80,-5-5-64,16 12-64,-3-12 48,0 0 32,1 0-16,-14 0 0,16 0 64,2-1 16,-2-4 0,2-1 128,-18 6-208,17-16 240,-1 9 80,1-14 64,-5 7-64,-12 14-320,7-13 289,9-1-33,-11 7-64,9-14-64,-14 21-128,3-13 160,1 0 32,-2 7 48,-2-12 0,0 18-240,-14-13 272,9 0-128,-15 7-16,3-10 0,17 16-128,-17-5-32,-2-8 128,-4 8-96,0-1 49,23 6-49,-22-7 64,3 2-96,1 2-33,0 3-239,18 0 304,-14 5-560,-1 16-448,2-2-465,0 4-640,13-23 2113,-4 27-2705,-34-9-1505,38-18 4210</inkml:trace>
  <inkml:trace contextRef="#ctx0" brushRef="#br0" timeOffset="62459">9735 2654 4129,'0'0'0,"0"-1"913,0 0-97,0 1-816,0-4 753,0 3-1,0 1-80,-3 0-128,3 0-544,0 3 433,0 0-65,0 0 32,0 2-64,0-5-336,0 15 288,0-11-64,0 11-48,1-11 17,-1-4-193,4 17 176,0-12 32,1 11-96,8-12 64,-13-4-176,3 15 128,10-10 16,-10 0-48,4 0-16,-7-5-80,14 4 48,-7 0-48,9-4 64,-4 0 32,-12 0-96,7 0 64,11 0 128,-12-2-128,12-3 32,-18 5-96,13-6 160,0-11-64,1 11 81,-7-10-1,-7 16-176,16-13 96,-11 7 32,7-11 16,-10 11-32,-2 6-112,3-18 208,-1 12-16,0-8-16,-2 7 64,0 7-240,0-13 192,-5 7-32,0-11 0,-10 2-80,15 15-80,-3-18 81,-10 2 47,8-2-96,-9 3 64,14 15-96,-5-14 96,-14 1-144,14 10 96,-13-2-48,18 5 0,-5 0-16,-14 0-80,6 5-160,0 11-257,13-16 513,-12 16-736,-1 3-289,8 3-367,-13 2-449,18-24 1841,-5 21-2449,-25-18 48,25 18-1473,5-21 3874</inkml:trace>
  <inkml:trace contextRef="#ctx0" brushRef="#br0" timeOffset="61802">9046 2632 4065,'0'0'0,"-13"0"1201,10 0-65,3 0-1136,-16-2 977,11 0-81,2-2-159,0-1-209,3 5-528,0-5 512,0-1-160,0-9-16,0 11-63,0 4-273,0-7 176,1-7 0,1 9-112,3-10 64,-5 15-128,3-5 32,2-7-32,-2 8 16,2 1-32,-5 3 16,3-2-32,2 1-32,-2 1 16,2 0-32,-2 0 80,2 0 16,0 0 0,2 5-16,-7-5 0,12 5-48,-7-5 32,11 3-32,-10 0 64,14-3 48,-6 0-80,2 0 32,2 0-16,-18 0 0,18 0-16,-2 0 96,1 0-48,-2 0-32,-15 0 0,16 0 0,-3 0-32,0 4-64,-7 0 48,-6-4 48,15 5 0,-10 8 48,-1-8 0,1 11 48,-5-16-96,2 13 64,-2 3-96,0-3 80,-5 3-32,5-16-16,-16 18 96,11-1 64,-16 4-128,7-2 0,14-19-32,-16 21 48,-1 0-48,0-1 48,-1 0 16,18-20-64,-19 23 0,0-1 64,1-1-64,2 2-16,16-23 16,-13 16 0,8-2-80,-11-1 48,13-8 32,3-5 0,-4 5 64,4 0-16,0-2-16,0-3 0,0 0-32,0 3-16,0-3 96,2 0 0,1 3-48,-3-3-32,5 4 48,2-1-64,-1 0-16,8 2 32,-14-5 0,5 5-16,8 7-16,-7-8 48,11 1 0,-17-5-16,13 5 0,1-2 96,-1 0-32,2 0 80,-15-3-144,15 0 160,3 0-48,2 0-256,-3 0-496,-17 0 640,19-1-1537,-2-1-1328,-4-3-2657,-13 5 5522</inkml:trace>
  <inkml:trace contextRef="#ctx0" brushRef="#br0" timeOffset="16508">2322 2751 3537,'0'0'0,"0"0"0,-3-3 1025,-1-3 47,-1 2-31,1-1-145,4 5-896,-4-5 784,2 0-159,-2 4-65,4-3-16,0 4-544,0-4 464,-3 1-15,3-2-17,0-2-80,0 7-352,0-5 368,0-1-32,0-1-112,0 3-32,0 4-192,0-5 144,0-1-15,0-1-1,0 1 0,0 6-128,2-7 144,-1 3 0,-1-3 0,2 0 0,-2 7-144,2-5 160,-1-1-48,0 1-16,1 1-16,-2 4-80,2-7 48,1 1-16,0 1 16,0 0-32,-3 5-16,4-5 32,-4 5-32,3-5 0,0 0 0,0 1 16,-3 4-16,4-5 16,-4 5-16,3-5 32,0 3-32,2-1 16,0 0-16,-5 3 0,3-2-16,2 1-16,-1-1 0,1 2 32,-5 0 0,5 0 0,2 0-32,-1 3 32,7 1-16,-13-4 16,5 3 0,8 0 0,-7 0-16,12 0 16,-18-3 0,13 4 0,-7-4 0,15 3 32,-7-3-32,-14 0 0,15 0 32,0 0-32,-9 3-32,12-3 32,-18 0 0,13 3 32,-7 1-64,7-1 32,-13-3 0,5 5-16,-5-5 16,6 5 0,-1 11 16,0-4 16,-4 5-32,-1-17 0,0 17 0,0 2 32,-4 6-64,-1-3 64,5-22-32,-17 26 32,13 3-32,-14-4 64,5 6-48,13-31-16,-13 28 0,0-1 64,-1 0-80,-2-3 48,16-24-32,-16 24 80,0-1-80,1-1 64,0 3-48,15-25-16,-12 21 16,7-4-16,-11 3 0,16-20 0,-3 13 0,3-13 0,-5 4-32,0 11 48,2-12 0,0 2-48,3-5 32,-4 3 16,4 0 0,0 1-112,0-4 64,0 0 32,0 3-16,2 0-80,0-3 128,2 0-16,-4 0-16,5 3-16,2-3 32,-1 3 0,9-3 80,-15 0-96,6 4 0,10-1 16,-3 2-16,0 0-16,-13-5 16,16 3 16,2 0-16,-2 0 48,2 1-64,-18-4 16,16 3-32,0 0 64,-2 0-32,2 0 80,-16-3-80,13 0 112,0 0-48,0 0 17,-8 0 15,-5 0-96,14 0 16,-10 0-160,0-1-369,1 1-591,-5 0 1104,3-2-1985,-1-1-928,-23-31-225,21 32-1312,0 2 4450,0 0 0</inkml:trace>
  <inkml:trace contextRef="#ctx0" brushRef="#br0" timeOffset="15633">1990 2759 3073,'0'0'0,"-5"-2"800,-7 2 33,12 0-833,-3-1 848,-2-1-112,1 2-111,1 0-65,3 0-560,-5 0 464,2 0 32,0-2-31,0 1-33,3 1-432,0-3 368,-3 1-32,3 0-32,-4 0-32,4 2-272,0-3 288,0 0-31,-3 0 47,0 0 16,3 3-320,0-5 320,-4 2-32,2-2-16,-2 2-48,4 3-224,0-2 225,-3 1-33,3-3-16,-3 0-80,3 4-96,0-2 64,-3-3 0,3 3-32,0-1 64,0 3-96,-4-5 64,4 2 32,0-1 16,0-2 32,0 6-144,0-4 192,2-9 0,0 8-32,-1 0-16,-1 5-144,2-14 96,1 7-32,0-6-16,2 9 0,-5 4-48,5-5 16,0-2 32,-2 1 1,0 1-82,-3 5 33,5-5 0,0 0-16,1 0 0,7 1 16,-13 4 0,4-4-32,2 3 64,7-1-64,-8 1 32,-5 1 0,12-2 0,-7 2-16,1 0-16,9 0 64,-15 0-32,5 0 0,1 3-32,7 0 32,-10 2-16,-3-5 16,7 13-16,-2-8 32,-1 8-32,1-10 16,-5-3 0,5 15 16,-3-11-16,1 13 16,-1-3-16,-2-14 0,0 13 32,0 2-32,0 0 48,-3 2-80,3-17 32,-5 17-16,-10 3 32,10 0-32,-11 0 80,16-20-64,-13 21 49,9-2-82,-13 1 98,12-5-33,5-15-32,-15 17 16,11-3 0,-10-9 32,10 11-64,4-16 16,-12 3 16,8 0 48,1 2-96,-2-2 96,5-3-64,-3 4 16,0-4 0,0 0 32,0 0-64,3 0 16,-4 0 0,1 0-32,3 0 16,-3 0 64,3 0-48,0-4-32,0 1 64,0-2 16,0 1-48,0 4 0,2-6-48,-1 0 48,2-7-64,-1 8 32,-2 5 32,2-6 112,1-8-64,0 12 0,2-3-32,-5 5-16,5-5-48,-1 0 16,1 1-48,0-1 80,-5 5 0,5-5-32,0 2 48,-1 0-32,3 1 16,-7 2 0,7-3-32,5 1 0,-7 1 0,1-3 32,-6 4 0,14 0 32,-10 0-64,9 0 32,-8 0-48,-5 0 48,13 0 0,-8 0-16,1 0-32,9 4 32,-15-4 16,5 4-81,9 1 81,-9 8 0,11-8-32,-16-5 32,5 16 32,8-1-16,-9-1-64,1 2 96,-5-16-48,5 16 0,0 3-64,-2 3 112,-1-2-80,-2-20 32,1 23 48,-1-1 33,0 2-49,-3 2-32,3-26 0,-3 26-32,0-3 32,-2 1 32,-9-2 0,14-22-32,-5 23 0,-15-4 48,7 2 0,8-3 0,5-18-48,-19 4 80,6 14-32,0-14 16,1 0 32,12-4-96,-6 5 128,-13-2 112,6 1 160,9-4-80,4 0-320,-18 0 432,13 0-175,-12 0-161,12 0 64,5 0-160,-18-2 0,13-1 96,-11-2 32,11-1-128,5 6 0,-14-14 96,10 10 48,0-11-96,-1 2 16,5 13-64,-5-6 0,2-14-16,3 3 32,0 1-16,0 16 0,0-18 32,0 2-64,0 0 32,0 3 0,0 13 0,2-14 0,-1 9 32,1-8-16,2 8 16,-4 5-32,4-6-48,-1-7 48,0 13-32,0 0-64,-3 0 96,4 3-48,0 12-240,1-11-385,0 12-463,-5-16 1136,5 15-1921,1-10-976,7 12-833,-10-12-1985,-3-5 5715,0 0 0</inkml:trace>
  <inkml:trace contextRef="#ctx0" brushRef="#br0" timeOffset="45743">6359 2592 3617,'0'0'0,"-3"0"1249,3 4-1,0-4-1248,-4 3 1217,1 2-177,3-2-271,0 0-145,0-3-624,0 3 400,0 2-48,2 0-48,-1 8-63,-1-13-241,2 3 208,1 2-80,1 0-16,0 14-32,-4-19-80,5 5 48,0 14 16,0-4-64,1-12-16,-6-3 16,7 13 16,5-10 16,-8 10-64,0-10 80,9 0-16,-11 1-32,3-1 160,8-3 16,-13 0-176,3 0 368,3 0-32,7 0 49,-10-3-17,-3 3-368,7-5 224,-1-2 96,-1-5-64,0 6-48,-5 6-208,3-19 240,0 5-32,-1-1 0,0 1-47,-2 14-161,0-7 224,-4-9-64,-1 10-48,-8-10 16,13 16-128,-4-5 112,-12-10 48,11 11-64,-14-3-32,19 7-64,-5-13 16,-15 12-32,8-3-256,-1 3-544,13 1 816,-5 0-2097,-16 3-1921,8 10-2577,13-13 6595</inkml:trace>
  <inkml:trace contextRef="#ctx0" brushRef="#br0" timeOffset="68315">12783 2579 4337,'0'0'0,"0"0"0,-3-2 1441,3 2-160,0 0-129,-4 0-223,4 0-929,-3 5 624,3 0-256,-3 8-80,3-10-80,0-3-208,0 15 192,0-3-15,0-7-97,0 12 16,0-17-96,0 4 16,5 12 16,0-11-32,9 11 16,-14-16-16,5 5 0,11 9 48,-9-10 0,9 1-32,-16-5-16,6 2 48,12 2 0,-12-4 0,12 0 48,-18 0-96,6 0 96,12-4-16,-12 0 48,11-1 32,-17 5-160,6-13 144,9 8 32,-11-9-48,9 9 16,-13 5-144,2-15 80,3 11 32,0-9-48,-4 10 64,-1 3-128,2-14 145,-2 13-17,0-4 112,-5 1-128,5 4-112,-14-5 176,8 0-32,-14 0-16,5 0-96,15 5-32,-16-5 128,-2 2-16,2 2-96,-2-1 112,18 2-128,-17 0-80,-2 0-512,1 3-881,-1 2-1360,19-5 2833,-26 0-5170,26 0 5170</inkml:trace>
  <inkml:trace contextRef="#ctx0" brushRef="#br0" timeOffset="44818">5927 2750 3137,'0'0'0,"0"0"0,2-5 896,0-8 97,-1 10-33,3-1 1,-4 4-961,0 0 800,0 0-144,0 0-63,0 4-97,0-4-496,-4 5 400,4 0-64,0 9-112,0-10 16,0-4-240,0 4 176,0 11 33,5-12-1,0 2-112,-5-5-96,7 16 208,7-13-48,-9 12 16,8-12 0,-7 0-32,10 2-48,-11 0 48,11-2-80,-16-3-64,6 3 80,9-3 0,-2 0 16,-7 0 0,12 0 48,-5-3 1,-8-2-33,9 0 64,-14 5-176,5-5 144,1-1-32,1 1 80,-2-8 48,-5 13-240,4-3 208,-2-4 16,0-5-48,-2 7 16,0-8 32,0 8 17,-4-11-49,0 10-80,4 6-112,-5-16 96,0 0-16,-9-1 16,10 0 64,4 17-160,-12-16 80,12 16-80,-5-7 32,-13-9-32,5 11 48,8-8-96,5 13 48,-18-4 16,15-1-16,-10 3-160,10 2-96,3 0 256,-5 0-480,-7 13-257,8-8-207,-8 13-369,12-18 1313,-4 14-1697,0 4-400,-1-1-336,5-17 2433,-31-5-2129,31 5 2129,-3 5-3297,3-5 3297</inkml:trace>
  <inkml:trace contextRef="#ctx0" brushRef="#br0" timeOffset="18144">3131 2822 4658,'0'0'0,"0"-2"1552,0 2-1552,0-2 1297,-3-2-113,3 0-175,0-1-209,0 5-800,0-5 673,0 1-113,0-1-64,0 2-64,0 3-432,0-3 368,0-1-143,0 4-49,0 0-128,0 0-48,0 0 16,0 5-16,-3 0-16,3 8 16,0-13 0,0 5-64,0 11 80,0-3-48,2 3-16,-2-16 48,4 14 48,1 1-96,8-1 64,-13-14-16,5 5 32,-5-5-32,14 15 16,-7-15 0,9 3 32,-2-3 32,-14 0-80,13 0 96,4-2 80,-2-3 48,3-7 48,-18 12-272,18-14 256,0 10-48,0-14 16,-3 5-48,-15 13-176,13-6 193,0-10-17,-8 9-80,8-9 48,-13 16-144,3-7 160,0-8 0,-1 10 16,-2-10-32,0 15-144,0-4 160,0-13 0,-3 12 32,-1-11-16,4 16-176,-4-6 80,-9-12 96,9 12-15,0-12-17,4 18-144,-18-14 176,13 9-96,-14-14-32,14 5 0,5 14-48,-19-4 48,4-9-80,-1 13 32,0 0-16,16 0 16,-18 0-80,1 13 80,-3-9-112,1 22-176,19-26 288,-19 18-433,1 1-191,2 1-80,1-3-1,15-17 705,-12 21-688,7-1-128,-8 1-177,9-1-319,4-20 1312,-2 15-1729,2 3-544,0-14-16,0 14-1617,0-18 3906,0 0 0</inkml:trace>
  <inkml:trace contextRef="#ctx0" brushRef="#br0" timeOffset="41378">4127 2876 1456,'0'0'0,"0"-5"576,0 5-576,0-5 128,-4-2-95,4 1 31,-3 1-64,3 5 0,0-4 0,-3-2 0,3 2-32,0-3-17,0 7 49,0-5-64,0-1-80,2-7-160,1 12-80,-3 1 384,5-5-352,0 0 96,-1 0 112,1 0 112,-5 5 32,5-5-16,-4 2 48,3 2 48,-3-1 128,-1 2-208,0-2 288,0 2 0,-3-1-32,0 1-192,3 0-64,-3 0 32,-1 0 0,0 0 16,-1 0 32,5 0-80,-3 0 96,-1 0-32,1 0 16,0 0-32,3 0-48,-3-2 65,3-3-1,0 1 16,-3-1 32,3 5-112,0-7 128,0 1 48,0-7 16,-3 8 64,3 5-256,0-5 288,-4 0 80,4-7 48,-3 8 17,3 4-433,-3-6 432,0-1 16,-1 2-80,1 3 32,3 2-400,-3-2 369,0 0-113,-1 0 32,4 2-128,0 0-160,-4 0 144,0 0 0,1 0 0,0 0-16,3 0-128,-3 0 176,3 4-32,-4-4-16,1 3 48,3-3-176,0 0 64,-3 0 65,3 0 15,0 0-48,0 0-96,0 0 176,0 0-80,0-1 32,0-3-16,0 4-112,0-3 96,0 0 0,0 0-16,0 1-16,0 2-64,-3-2 144,0 1-32,0 1 0,-1 0 0,4 0-112,-5 0 32,0 0 16,1 0-64,-1 0 48,5 0-32,-5 3 0,0 0 0,0 2 48,-7-2-64,12-3 16,0 15-16,-3-10 32,-2 11-32,1-12 16,4-4 0,-5 5 16,2 10 0,-2-11-48,-9 13 48,14-17-16,-3 5 16,-2 14-32,0-14 80,0 12-32,5-17-32,-4 5 32,-1 14-32,0-4 32,1-2-64,4-13 32,-3 13 0,3 0 16,-3-9-32,3 17 48,0-21-32,0 15 32,0-10-16,0 17 32,2-8-16,-2-14-32,1 18-192,1 2-32,-1-4-32,4 1 64,-5-17 192,4 18 0,1-2 0,-1 2 0,9-2-16,-13-16 16,5 18-16,9 0 16,-7-3 0,6 2 0,-13-17 0,5 5 32,11 12 48,-11-14 64,9 12 32,-9-12 16,-5-3-192,13 3 240,-8 2-47,1 0-17,0-2-16,-6-3-160,5 5 144,0-2 16,0 0-48,1-3 16,-6 0-128,5 0 112,0 0-32,0 0 80,-2 0-64,-3 0-96,5-1 128,0-4 48,1 0-16,0-8 0,-6 13-160,13-13 96,-8 1 33,10-3-81,-9-3 32,-6 18-80,16-16 112,-9-1-96,7-3 48,-9 3 0,-5 17-64,13-20 16,-8 1 48,7 3 16,-8 2 0,-4 14-80,5-14 336,0 8 32,-4-10-96,2 9 32,-3 7-304,0-13 16,0 9 32,0 2 0,0-1-80,0 3 32,0-3 48,0-1-96,0 0 48,-3-1 96,3 5-96,-3-2 0,3-1 81,-3 0-49,3 1-16,0 2-16,-4-3 48,4 1-80,0 1 64,-3 1-96,3 0 64,0 0-97,0 0 81,0 0-48,0 0 80,0 0-16,0 5-64,0 9-16,2-9-16,1 12 16,-3-17 80,3 17-320,2 0 16,-3 6-16,1 1 16,-3-24 304,3 24-16,2-1 16,0 1-48,1-1 64,-6-23-16,13 24-16,-8-2 16,1-1-32,7-1-32,-13-20 64,7 15-48,7 0-16,-7-10 48,10 14 32,-17-19-16,7 3 32,8 2 16,-8 0 16,11-2 16,-18-3-80,13 0 96,3-1 0,2-6-32,-1-12 32,-17 19-96,20-15 96,0-2-32,0-3 32,-1 1-32,-1-5 0,0 4 48,-2 0-16,-4 2 16,-12 18-112,7-18 112,8-1-16,-12-2 16,2 2 48,-5 19-160,2-18 209,0 0 239,-2 2 96,-3-1-32,3 17-512,-16-15 576,3 0-303,-3-1-65,-1 0-96,17 16-112,-22-16 80,0 0-32,-2 0-32,0 9 80,24 7-96,-23-14 0,5 9-16,-1 0-64,3 1-16,16 4 96,-19-5-48,-1 3-48,4 1 0,2 1 0,14 0 96,-5 0-32,-13 4-48,14 9-65,-10-9 17,14-4 128,-3 17-288,0-4 0,0 5 32,3-2-112,0-16 368,0 18-288,0-2 16,0 0-33,1 0-255,-1-16 560,4 14-480,-1 2 16,0 1 48,2-3 336,-5-14 80,3 15-96,1-3 32,-1 1 15,0 0 17,-3-13 32,5 5-64,-1 9 16,0-10 32,1 0-16,-5-4 32,4 4-48,3-1 32,-1-3-64,1 0 80,-7 0 0,13 0-48,-11 0 80,12-1 0,-9-5-32,-5 6 0,12-14 0,-5 9 0,9-13 16,-10 12 16,-6 6-32,15-14 16,-8 9-16,7-10-16,-8 9 16,-6 6 0,15-15 80,-11 10-80,11-11 321,-10 10-81,-5 6-240,12-20 272,-7 8 32,8-3-304,-8 2 48,-5 13-48,13-12-16,-10-3 16,4 8-64,-1-10 64,-6 17 0,13-7-48,-8-8 48,1 2 48,7 6-96,-13 7 48,5-16 48,2 11-112,9-10 64,-12 11 32,-4 4-32,15-13-16,-2 8 64,-7-8-32,10 9-32,-16 4 16,13-5-32,-6-8-48,7 11 0,-8-1-48,-6 3 128,17-1 0,-11 1-32,8 0-16,-8 0 48,-6 0 0,15 2-96,-8 3 64,10 0 16,-4 11-16,-13-16 32,15 4 48,-2 10-80,3-11 16,0 2-32,-16-5 48,18 16-96,1-13 64,0 12-16,-1-12 64,-18-3-16,19 15 0,1-12 0,-4 9 32,-2-8-48,-14-4 16,7 16 0,-3-11 80,0 14-64,-4-3 80,0-16-96,0 16 176,0 3-128,-15 1-224,10 2 0,5-22 176,-20 25-273,3-1 65,1 0 288,0 3-48,16-27-32,-16 26 0,-2 0 48,1-2-80,0-5 96,17-19-64,-14 19 80,0-2 33,9-4-1,-13-9 16,18-4-128,-3 3 176,-10-3 160,10 4 80,-2-4 80,5 0-496,-5-2 529,0-1-97,-8-10-96,10 10-16,3 3-320,-5-7 304,-9-6-80,9 9 48,-9-3-112,14 7-160,-5-15 177,-13 11-49,13-3-80,-12-6 0,17 13-48,-4-4 80,-1-3-80,-7 3 0,12-1-32,0 5 32,-3-5 0,3 3 0,0 1-16,0-1-64,0 2 80,1-2-385,4 2-639,9 0-689,-1 4-1456,-13-4 3169,5 0-4066,13 0-1569,-18 0 5635</inkml:trace>
  <inkml:trace contextRef="#ctx0" brushRef="#br0" timeOffset="44386">5319 2842 2337,'0'0'0,"2"-5"784,-1-8-96,1 8 81,-2 5-769,3-14 720,-1 12-96,-1-3-32,1 1-127,-2 4-465,2-6 400,0 0 48,-1 1-144,1 1 32,-2 4-336,1-7 289,1 1-49,1-7 48,-1 8-32,-2 5-256,3-5 208,2 0 16,-2-1-80,2-9-16,-5 15-128,3-4 96,0-11 48,2 10-96,-2-1 0,-3 6-48,5-6 96,0 0-112,0 2 64,0 1-80,-5 3 32,4-2-48,3 0 32,-1 2-80,9 0 32,-15 0 64,4 4-16,13 0-80,-5 14 64,-5-13 64,10 11-16,-4-11 48,0 0 16,0 7-64,-13-12-16,13 5-16,-7 0 64,11 10-48,-12-12 16,-5-3-16,12 5 80,-9-1-96,2 13 16,0-12-48,-5-5 48,2 14 0,-1-1 48,-1-8-16,0 15 16,0-20-48,-3 15 48,-2 0 0,-9 0-16,9 0 32,5-15-64,-15 16 49,11 2-1,-14 1-289,13 4 1,5-23 240,-19 21-272,5 1 48,1 2 240,8-1-16,5-23 0,-18 22 0,13 0 0,0-7 16,0 1-16,0-3 0,5-9 32,0 9 32,0-13 48,2 0 16,3 2 32,0-2 0,2 0 32,-7 0-192,12 0 145,-7 0-17,11-4-64,-3-1 0,-13 5-64,15-13 48,1 8-32,1 0-32,0 1-32,-17 4 48,17-2 0,1 1-16,-1 1 32,3 0-16,-20 0 0,19 4 32,0 9-64,1-10-16,-4 2 32,-16-5 16,18 5-48,-2 11 48,0-16 0,0 13-192,-16-13 192,16 0-753,0 3-800,-1-3-960,-3-3-2161,-12 3 4674,0 0 0</inkml:trace>
  <inkml:trace contextRef="#ctx0" brushRef="#br0" timeOffset="67892">12379 2762 3393,'0'0'0,"0"0"0,1-3 993,1-2 63,1-1-64,-1 1-15,-2 5-977,0-5 896,0 4-95,-3-3-1,-2 3-208,5 1-592,-5 0 416,-9 0-31,10 0-33,-8 0-32,12 0-320,-5 0 352,-8 0-48,8 3-96,-11 2 0,16-5-208,-5 13 161,-12-10-65,12 10 16,-13-10 16,18-3-128,-5 16 48,-9-3 16,10 3 0,-8 0-64,12-16 0,-4 18 0,1-2 0,-2 2-32,2-1-32,3-17 64,0 16 16,0 0-64,0 1 80,0-1-16,0-16-16,1 14-48,6-9 96,6 11-48,-8-13 0,-5-3 0,17 5 16,-4 8-112,2-13 32,1 3 112,-16-3-48,16 4 48,0-4-16,2 3 48,-1 0-144,-17-3 64,20 5-16,-2 8-16,1-13 16,-1 3 0,-18-3 16,17 3 16,-1 2-16,-3 0 48,2-5 16,-15 0-64,14 0 32,1 0 48,-2-2 48,-1-1 0,-12 3-128,13-6 144,-6-11 112,9 5-112,-10-5 80,-6 17-224,15-17 256,-10 1-96,-1-1 49,1 0-33,-5 17-176,2-18 112,-1-3 96,-1-1-64,-3-1 16,3 23-160,-13-22 144,9 4-16,-12 0 16,1 0-80,15 18-64,-16-15 112,-5-2 0,0 3 16,-1-1-48,22 15-80,-25-6 0,3-10-16,-2 11 0,0 0-16,24 5 32,-22-5-48,2 5-128,4 0-304,1 5-288,15-5 768,-13 18-1025,8-13-431,-8 14-449,10-5-689,3-14 2594,-4 5-2801,-1 16-1649,5-21 4450</inkml:trace>
  <inkml:trace contextRef="#ctx0" brushRef="#br0" timeOffset="62888">9840 2756 3665,'0'0'0,"0"0"0,0 3 1057,-6-3 63,2 3-127,-1-3-113,0 0-80,5 0-800,-3 4 705,-2-4-65,2 0-64,3 0-576,-3 3 497,0-3-49,-1 0-80,4 0-144,-3 0 0,3 0-224,-3 3 64,0 0 16,-1 1 0,1 0-48,3-4-32,-3 3 16,0 2-16,3 0-48,-4 8 80,4-13-32,-2 3-32,-4 10 80,3-8 0,0 14-16,3-19-32,-3 15 80,0-2 0,-1-8-32,4 12 80,0-17-128,0 5 80,0 13-48,0-6 16,0 2 17,0-14-65,4 14 32,0 0-32,10 2 32,-10-3-32,-4-13 0,15 13 0,-9-8 48,12 9 0,-4-9-48,-14-5 0,13 13-16,2-13 32,-1 5-32,0-5 32,-14 0-16,15 0 96,0 0-32,-1-1 64,-1-4 48,-13 5-176,13-5 176,0 0-48,-7-8 16,8 8-48,-14 5-96,5-13 96,8 9 48,-9-13 0,0 14 32,-4 3-176,5-13 192,0 9 16,-2-9 1,0 8-81,-3 5-128,2-5 144,0-8-80,-1 10 0,1-4-16,-2 7-48,1-4 64,-1-3 0,2 3 0,-2-3-16,0 7-48,0-6 0,0-1 64,0-6 16,0 10 80,0 3-160,0-7 192,-3-7-64,-2 8 48,0-9-64,5 15-112,-15-6 208,3 1-80,-3-2-48,1-5 17,14 12-97,-18-5 0,0-2 80,-1-7 0,0 9-32,19 5-48,-21-6 128,-1-7-64,2 11-64,2-3-96,18 5 96,-16-1-256,3 1-257,8 0-495,-7 3-689,12-3 1697,-4 5-2433,1 9-865,-18-15-655,21 1 63,0 0 3890,0 0 0</inkml:trace>
  <inkml:trace contextRef="#ctx0" brushRef="#br0" timeOffset="45318">6021 2869 4370,'0'0'0,"0"0"1488,-3-1-95,3 1-1393,-4-2 1264,4 0-207,-3 1-273,0-3-143,3 4-641,-3-1 496,3-1-128,-3 1-112,3 1-80,0 0-176,-4 0 128,1 0-32,0 0-32,-1 0-64,4 0 0,-2 0 48,2 3-32,-4 0 80,1 0 80,3-3-176,-3 5 144,0 0 17,-1 8-81,1-10-48,3-3-32,-3 13 16,3 0-16,-3-8 16,3 17-272,0-22 256,-4 20-273,4 0-15,0 5-16,0-1 320,0-24-16,2 22 32,3-2-16,1-3 16,9 0-48,-15-17 16,13 4-16,-7 17 48,13-16 32,-4 9 16,-15-14-80,14 5 64,4-2 64,-2 2-16,2-1 0,-18-4-112,18 4 128,-4 0-47,2-4 31,-1 0 0,-15 0-112,6 0 112,12 0 64,-14 0-16,11-2 0,-15 2-160,5-4 240,0-8-48,-2 9 64,-1-10 16,-2 13-272,1-5 256,-1-11 65,0 3-81,0-2 16,0 15-256,-5-17 160,1-4-16,-9-2-16,10-2-32,3 25-96,-6-25 448,-8-2-48,9 1 1,-9 5-1,14 21-400,-5-21-48,-11 2 144,11 3-64,-13 1-16,18 15-16,-4-6 48,-14-7 32,5 12-128,0-1 0,13 2 48,-13-3 16,8 3-256,1 0-320,-9 3-337,13-3 897,0 15-1761,-4-11-944,1 16-1057,3-16-2320,0-4 6082,0 0 0</inkml:trace>
  <inkml:trace contextRef="#ctx0" brushRef="#br0" timeOffset="8173">1008 2848 3489,'0'0'0,"0"-1"961,3-3 15,1-1-32,-4 5-944,6-4 801,-2 3-257,0 0-128,1 1-112,-5 0-304,11 0 272,-7 0-15,9 0-33,-2 0-80,-11 0-144,12 0 144,-1 0-48,3 0-48,1 2 16,-15-2-64,16 3 16,-1 10 16,1-11 16,-3 2-32,-13-4-16,17 2 64,-2 1-32,1 0 32,-2-3 16,-14 0-80,14 3 64,-1-3 0,0 0 32,-1 0 16,-12 0-112,12-2 112,-6 1 16,6-3-32,-7 2 16,-5 2-112,5-4 80,1 2-15,-2 1 15,0-2-16,-4 3-64,5-1 80,-2-1-16,-2 1-16,0 1 16,-1 0-64,2 0 64,-2 0-16,0 3 48,0 0 0,0-1 16,0-2-112,0 5 144,-3-1-32,0 7 48,0-11-32,3 0-128,-3 4 176,1 1-80,-1-5-32,0 3-16,3-3-48,-3 3-80,0-3-224,0 2-272,3 1-529,0-3 1105,0 0-1712,-2 0-674,-28-21-111,30 21-864,0 0 3361,0 0 0</inkml:trace>
  <inkml:trace contextRef="#ctx0" brushRef="#br0" timeOffset="51970">6927 3217 1904,'0'0'0,"0"-5"1297,0 5-1297,-3-3 976,0-2 81,-2 3-1,1 1-95,4 1-961,-3-2 800,0 0-192,-1 1-63,1-1-113,3 2-432,-3 0 432,0-1-16,0 1-80,0-2 17,3 2-353,0-2 304,-3 2-16,3 0-32,0 0-32,0 0-224,0 0 240,0 0-64,0 0 32,0-1-80,0 1-128,0-5 177,0 0-17,0 0 16,0 1 0,0 4-176,0-4 144,0-1-48,1 1 16,-1-9-48,0 13-64,2-5 32,1-10 0,2 9-64,-1-12 32,-4 18 0,5-13 0,0-1 32,2 0 48,5-3-64,-12 17-16,4-16 16,0-1 48,3 0 256,-1 3 32,-6 14-352,7-13 385,-1 0-49,-1 7-336,0-10 32,-5 16-32,5-5 0,-4-10-32,1 11 64,0-3-32,-2 7 0,1-13 16,1 10 48,-2-2-64,0 0 96,0 5-96,1-4 0,-1-1-32,0 0 32,0 0-32,0 5 32,2-3 16,-2-2 0,0 0 16,2 0 0,-2 5-32,0-1 0,0-1 80,0 2-16,0 0-64,0 0 0,0 0 16,0 3 32,0 0-96,0 3 0,0-6 48,0 12 0,0-9-16,1 10 64,-1-9 16,0-4-64,2 16-64,-1-11 80,1 14-64,0-6 96,-2-13-48,1 4 48,3 18-144,-3-8 96,1 4-304,-2-18 304,2 17-272,-1-2 31,0 3-15,3-4 256,-4-14 0,3 14 0,2 1 48,0-2-32,1-8-16,-6-5 0,13 17 48,-8-13-16,11 0 16,-10 11 0,12-15-64,-5 3-16,0-3 32,3 0-16,-16 0 16,16 3 64,1-3-48,6 0 17,-3 0 63,-20 0-96,20-1 32,0-4 32,-4 0 48,-2 0-32,-14 5-80,7-6 112,7-1 48,-9 1 0,0-1-32,-5 7-128,5-13 48,-2 9-288,-1-14-368,-1 3-513,-1 15 1121,0-15-1729,0-5-720,0-4-592,-5 0-2178,5 24 5219,0 0 0</inkml:trace>
  <inkml:trace contextRef="#ctx0" brushRef="#br0" timeOffset="6477">44 2868 6787,'0'0'0,"0"-4"1760,0 4-1760,1-4 977,0 0-241,4-1 1,-1 5-81,-4 0-656,11 0 544,-7 3-96,12 1-32,-3 8-47,-13-12-369,11 2 352,4 2 32,0 8-32,3-12-16,-18 0-336,20 3 272,2 1-79,2-1-17,0-3-96,-24 0-80,23 0 48,0 0 16,-2 0-32,-1 0 16,-2 0-16,1 0 0,-4-1-32,1-1 16,-3 1 32,-2-1 0,-5 2-16,5-1 64,-11 1-96,4 0 64,2-2-16,-1 2 16,-1 0-32,-4 0-32,4 0 48,-3 0-16,1 0 0,-1 3 16,-1-3-48,0 5 16,0-1 0,0-1 32,1 0-16,-1-3-32,2 2-48,0-2-272,2 0-384,1 0-593,-5 0 1297,11-4-2289,-6-2-1057,7-11-2816,-12 17 6162</inkml:trace>
  <inkml:trace contextRef="#ctx0" brushRef="#br0" timeOffset="69170">13280 3081 2961,'0'0'0,"-5"0"912,0 0-127,1 0-33,4 0-752,-4 0 816,1 0-31,3 0-65,0 0-64,0 0-656,0 0 545,0-2-129,0 2-80,0-1-32,0 1-304,0-2 272,2 0 0,-1-1 16,1-1 49,-2 4-337,2-5 432,-1 0 0,1-2 0,-1 1-16,-1 6-416,2-14 321,1 9-33,2-8-112,0 6-48,-5 7-128,5-16 112,1 3-96,1 0 48,6 1-48,-13 12-16,1-7 16,4-8 48,0 11 0,-2-10-16,-3 14-48,3-5 80,-1-9-64,0 12 80,-1-5-64,-1 7-32,2-5 32,0 2-32,-2 1-48,0 1-32,0 1 80,0 0-48,0 3 64,0 2-32,0-5 16,0 3-32,0 2-64,0 8 32,0-10 48,0-3 16,1 13 0,2-8-80,1 12 48,0-1-64,-4-16 96,5 15-64,2 2 0,7 3 48,-9-2 48,-5-18-32,13 17 32,-7 1-16,9 1-208,-3 4 0,-12-23 192,15 22-208,0 4 63,0-2 145,2 4 32,-17-28-32,16 29 33,1 0-33,0 0 32,-2 1-32,-15-30 0,14 29-32,-10-2 48,2 4 32,1 1 32,-7-32-80,3 29 112,-1 0 16,-2-5-32,0-1 80,0-23-176,-3 19 160,0 0-32,-3-2 16,-8-3 32,14-14-176,-13 13 160,8-10 64,-14 2-48,7-2-16,12-3-160,-6 0 176,-14 0-47,3 0 15,17 0-144,-17 0 128,17 0-128,-21 0 128,0-3-32,-2-4 16,3 1 0,20 6-112,-22-13 80,5 8 64,1-11-32,3 3-96,13 13-16,-5-16 80,0 3-80,0-1-32,2-4 112,3 18-80,0-16-48,2 0-64,1-2-368,10 4-481,-13 14 961,6-15-1808,10 0-1282,-20-26-656,5 22-1200,-1 19 4946,0 0 0</inkml:trace>
  <inkml:trace contextRef="#ctx0" brushRef="#br0" timeOffset="18562">3344 2904 2417,'0'0'0,"-3"-2"512,-1-1 64,4 3-576,-5-5 640,3 2 1,-4 3-97,4 0-64,2 0-480,-4 0 432,1 0-31,-2 0 79,2 0 0,3 0-480,-3 0 528,-2 0-48,2 0-47,-2 0-81,5 0-352,-3 3 336,-2 0 16,0 1-64,1-1 0,4-3-288,-4 3 256,-9 1 1,10 0-1,-2-1 64,5-3-320,-13 3 304,10 0 32,-2 2 16,-8 0-32,13-5-320,-3 13 353,-10-13-81,8 3 16,-10 10-96,15-13-192,-2 0 96,-12 5-16,11 8-16,-2-10-64,5-3 0,-12 5 32,8 12-32,0-3-32,-2-10 64,6-4-32,-12 21-32,12-16 64,-3 13-16,-2-13-32,5-5 16,-3 17-32,-1-4 80,4 2-48,-3 1 0,3-16 0,0 13 0,0-1-16,0-7 16,2 13 0,-2-18 0,1 3 32,3 12-32,1-10-16,0 7 64,-5-12-48,4 5 32,9 13 16,-8-13 16,8 9 0,-13-14-64,4 5 48,13 10-32,-11-10 32,12 11-16,-18-16-32,13 4 48,3 1-16,1 0 32,3 0 0,-20-5-64,19 0 32,2 3 128,1-3-95,1 0 15,-23 0-80,22-2 112,1-2-48,-2-9 32,-2 8 0,-19 5-96,20-14 112,-3 9-16,1-8 16,-3 0 32,-15 13-144,14-7 160,-1-12 0,-8 3 16,9 0-64,-14 16-112,3-14 160,2-1 0,-3 0 64,0-1 33,-2 16-257,0-19 224,-5-2 16,-12 2-48,5-1-16,12 20-176,-16-19 112,0-2-64,-5 4 80,0 0-128,21 17 0,-25-14 64,1 9-16,0-8-16,-3 8 16,27 5-48,-28-4 64,0-1-64,0 2 0,1-1 32,27 4-32,-26-1-144,2-1-128,3 2-352,5 3-353,16-3 977,-13 15-1793,8-1-1792,-8 6-4243,13-20 7828</inkml:trace>
  <inkml:trace contextRef="#ctx0" brushRef="#br0" timeOffset="58560">7772 2999 2112,'0'0'0,"-4"-2"353,4 1 15,-3-3 96,3 4-464,-3-5 560,3 3 97,-3-2 31,3-1 0,0 5-688,-4-3 608,1 0-15,0-2-49,3 2-32,0 3-512,-3-5 480,0 3-47,3 1 15,-3-1-96,3 1 0,0-1-128,0-1 0,0 0-48,0 3-176,0-4 177,0 3 31,0-1-80,0 0 16,0 2-144,0-1 80,1-1 48,-1 0 16,2-1-48,-2 3-96,1-1 176,-1-1-80,2 1 32,-2-1-16,0 2-112,2 0 64,-2 0 16,0 0 0,0 0-32,0 0-48,0 0 144,0 0-96,0 0 0,0 0-48,0 0-16,0 0 48,0 3 32,0-3-64,1 0 0,1 0 16,-1 0-16,4 0 49,-3 0 47,-2 0-96,3 0 0,-1 0 96,-1-1-32,2-1-32,-3 2-32,2-2 80,1 1 16,1-1 48,-3 1-32,-1 1-112,1-2 80,3 1-80,-2-1-16,0 2 112,-2 0-96,2 0 0,1 0 16,1 0-32,-1 0-48,-3 0 64,3 0 16,-1 0 48,1 5 0,2-2 0,-5-3-64,3 3 48,2 0-96,0 0 32,-2-3 0,-3 0 16,5 3-48,-2 1 64,0-1 16,2 0-80,-5-3 48,3 4 64,2-4-112,0 0 48,1 0 192,-6 0-192,7 0 64,-1-2 144,-1-3 96,8 2-80,-13 3-224,3-4 273,2 0-65,1 2-128,1 1 32,-7 1-112,5-2 112,-1 0-112,1 1 64,0 1-80,-5 0 16,5 0-48,0 0 0,-1 0-16,2 3 48,-6-3 16,6 3-32,-1 2 80,0 0-16,-1 0 80,-4-5-112,6 5 0,-2-2 16,1 0 48,-1-3-128,-4 0 64,7 3 48,-2 0-16,1-3-64,1 0 0,-7 0 32,5 0 32,-1-1-32,1-1-32,-1-1 64,-4 3-32,5-5 16,1 4 0,-2-4 64,3 1-80,-7 4 0,5-1 64,0-3-64,0 3 48,-1-2 80,-4 3-128,5-2-48,0 1 96,0-1 16,0 0-128,-5 2 64,3-1 48,2 1-32,-2-2-80,0 1 128,-3 1-64,3-2 80,2 2-80,-1 0 16,0 0-16,-4 0 0,5 0-48,-2 0 144,2 0-48,0 0-48,-5 0 0,3 0-32,2-1-48,0-1 96,1 0 0,1 1 32,-1-1 0,7-1-160,-10 1 112,-3 2 0,7-1-48,5-1-16,-8 0 128,1 2-32,-5 0-32,6 0 32,0 0 0,1 0-64,-2 0 64,-5 0-32,4 0-48,0 4 48,-3-4 0,1 3-16,-2-3 16,1 3 80,-1 0-96,0 1 80,0-1-64,0-3 0,0 3 0,0 0-320,0 0-432,0 0-897,0-3 1649,0 3-3154,-17-17-767,17 14-1330,0 0 5251</inkml:trace>
  <inkml:trace contextRef="#ctx0" brushRef="#br0" timeOffset="50749">1562 3045 1808,'0'0'0,"-4"-5"385,4 2 143,0-2 64,0 5-592,0-5 592,0 0 49,0 0-161,0 1-80,0 4-400,0-5 368,0 0 16,0 0-64,0 3-79,0 2-241,0-1 208,0 1-48,0-2 0,-3 2 48,3 0-48,-3 0-48,3 0-16,0 0-96,-3 0 32,3 0 16,-4 3 16,4-3 64,0 0-128,-3 3 144,3-3-16,0 0 16,0 0-32,0 0-112,0 0 129,0 0-1,0-1 0,0-1-16,0 2-112,0-1 144,-3-4-80,3 0 48,-3 3-16,3-1-112,0 2 16,0-1 0,-4 0-16,4 2 16,0-1 64,0 1-32,0 0-64,0 0 0,0 0 32,0 3-48,0-3 0,0 0 0,0 3 80,0-3-80,0 0 96,0 3-48,0-3 0,2 4-48,0-4 128,-2 0-32,1 0 32,-1 0 64,0 0 16,0 3 64,0-3-16,0 0-208,0 3 224,0-3 16,0 0 1,-3 0 95,3 0-336,-3 0 224,3 0-48,-5-2 64,2 1-128,3 1-112,-3-1 128,-1-1 0,1 2-64,0-2 0,3 2-64,0-2 112,0 1-96,-3-1-96,3 2 112,0 0-32,0 0 48,0-1 16,0 1 16,0 0-64,0 0-16,0 0 32,0 0 32,0-2-16,0 2-96,0 0 48,0-2-16,0 2 32,0 0-80,0 0 112,0 0-48,0 0-48,0 0 16,1 0 16,-1 0 16,2 0 16,0 0 80,-1 0 193,-1-1 79,0 1-368,2-2 416,-1 0-80,1 2-128,3 0-96,-5 0-112,3-1 80,2-1-128,0 1 80,-1-1-32,-4 2 0,5 0 32,0 0 16,-1 0-64,-1 0 112,-3 0-96,3 0-16,0 0 80,2 5-32,0-2-64,-5-3 32,5 0 48,1 3-64,-1-3 16,0 4-32,-5-4 32,4 3 0,1-3 176,0 3-128,0 1 80,-5-4-128,7 0 81,-3 0-81,1 0 48,2 0 0,-7 0-48,6-2 112,-1-3 32,-1 0 176,2 0 0,-6 5-320,3-3 288,2 1-16,-4 1-224,1-1 64,-2 2-112,1-1-48,3 1 0,-3-2 144,4 2-160,-5 0 64,3 0 48,-1 0 0,1 3-128,0 0 64,-3-3 16,3 3 64,1 1-64,-1 1 48,0-1-48,-3-4 0,2 4-64,0-1-16,-1-3 112,0 0-32,-1 0 0,4 0-48,-3 0 192,1 3-128,-1-3 96,-1 0-112,2 0 96,0 0-144,1 0 144,-1-2-96,-2 2 0,1-1 32,1-2 97,0 1-194,-1 0 130,-1 2 15,0-1-32,0-1-96,0 2 0,0 0 0,2 0 48,-2 0 96,0 0 0,0 0-96,0-1 16,0 1-32,0 0-32,1 0 16,-1 0 32,0 0 96,0 0-112,0 0 32,0 0-32,0 0 16,0 3 16,0-3 32,0 3-96,0-3 48,0 0 48,0 0-48,0 4-96,0-2 192,0 3-336,0-5 240,0 3-641,0 1-976,0-1-1344,-3-3-1313,3 0 4274,-3 0-5987,3 0 5987</inkml:trace>
  <inkml:trace contextRef="#ctx0" brushRef="#br0" timeOffset="62287">9518 2996 4466,'0'0'0,"0"0"0,-3 3 2145,-1 10-561,1-8-287,3 9-209,0-14-1088,-3 5 881,3 11-177,-3-11-80,-1 11-191,4-16-433,-3 5 400,0 13-16,0-14-128,-1 16-336,4-20 80,-3 4-192,3 16-80,0-8 32,0-7 256,0-5-16,0 18 48,0-13-32,0 13 48,0-4 0,0-14-64,0 5 80,0 11 16,0-11-32,0 8 0,0-13-64,0 3-64,2 2-128,-1 8-96,1-10-177,-2-3 465,2 5-560,1 8-192,0-13-257,0 3-287,-3-3 1296,5 3-1569,-1-3-208,-2 0 96,0-3 465,-2 3 1216,0-16-993,2 11-847,-2 5 1840</inkml:trace>
  <inkml:trace contextRef="#ctx0" brushRef="#br0" timeOffset="8634">1072 3123 4770,'0'0'0,"-3"-2"1440,0-1-207,3 3-1233,-4-3 960,0 2-207,0 1-177,1 0-224,3 0-352,-3 0 304,3 0-64,0 0-128,0 0-48,0 0-64,0 3 64,0 0-48,1-3 16,4 3 65,-5-3-97,11 2 96,-5 2 32,8 1 0,-2-1 80,1-1 0,5 0 128,-1-3-48,1 3-32,-18-3-256,18 3 224,-1-1-80,-1-2 33,0 0-129,-16 0-48,12 0 80,1 3 0,0 0-16,-2 0 80,-11-3-144,7 0 80,5 4-16,-8-1-112,2-3 64,-6 0-16,11 4 112,-9-1-32,1 0 48,1 0-16,-4-3-112,4 0 32,-1 0 32,1 0-16,0 0 32,-4 0-80,5 0 16,-1-2 48,-1 0 0,1-3 32,-4 5-96,3-2 32,0-3 0,-2 1 0,2 1 0,-3 3-32,3-3 144,-2 0-48,1 2-64,1-2 32,-3 3-64,1-1-64,0 1 128,1 0-16,-2 0-64,0 0 16,0 0-176,0 0-496,1 3-945,-1 1-1408,0-4 3025,-4-13-3474,1 13-1424,3 0 4898</inkml:trace>
  <inkml:trace contextRef="#ctx0" brushRef="#br0" timeOffset="17371">2895 3274 2176,'0'0'0,"0"0"0,0-4 2210,0 0-882,0-1 49,0 2-33,0 3-1344,0-2 1153,0 1-193,0 1-223,0 0-97,0 0-640,0 0 496,0 4-96,-4 1-79,1 8-17,3-13-304,0 3 272,-3 12-48,0-10 16,0 14-48,3-19-192,-5 14 144,0 1-64,2-2 16,-2 3-64,0 3 80,1-1-16,-1 5-32,0 1 16,5-24-80,-5 20 16,0 1 16,2-3 0,3-4-48,0-14 16,0 5 16,0 0 32,0-2 0,3-3 1,-3 0-49,5 0-113,8-3-303,-8-10-352,9 1-497,-14 12 1265,13-15-1841,-8-3-736,9 2-96,-9 0-1697,-5 16 4370,0 0 0</inkml:trace>
  <inkml:trace contextRef="#ctx0" brushRef="#br0" timeOffset="74721">442 4661 1856,'0'0'0,"0"0"0,0-2 497,0-2 111,0-3 208,0-8 65,0 15-881,0-4 784,0-9-32,0 8-79,0 0-81,0 5-592,2-7 624,3 3-176,-1-1-175,1 0 207,-5 5-480,3-2 240,2 1-16,0-1 48,0 1-256,-5 1-16,7 0 96,-1 0-64,8 0 16,-9 3-16,-5-3-32,13 5 48,-7 9 16,12-9 0,-5 14-48,-13-19-16,14 5 16,1 11-16,1-16 64,-1 5-32,-15-5-32,14 13 96,7-8 0,-5 11 0,-11-11 65,-5-5-161,16 16 64,-15-11 48,3 16-32,1-4 16,-5-17-96,1 20 224,-4 2 0,-11-1 16,1 2-32,13-23-208,-13 24 64,8-5-32,-9 2 96,9-3-96,5-18-32,-18 19 80,13 0 0,-12-4-112,12-2 112,5-13-80,-13 4 128,9 0 64,0-1 33,-1-3-1,0-2-64,2-3-64,0-14-64,3 5-16,0 14-16,0-20-64,0 0 80,1-3 32,1 0-112,1-1 48,0-3 32,2-1-16,-1 3 80,-4 25-80,2-23 48,4 6 0,-4 10-48,3-9-32,2 13-384,7-1-609,-7 4-752,9 4-1376,-16-4 3153,6 13-5363,-6-13 5363</inkml:trace>
  <inkml:trace contextRef="#ctx0" brushRef="#br0" timeOffset="74277">88 4804 4386,'0'0'0,"0"0"0,-5 0 1408,-9-1-127,9-4-257,-8 1-111,13 4-913,-3-14 768,-2 8-144,0-13 17,0 4-81,5 15-560,-3-16 448,0-2 64,0 2-128,3 1-31,0 15-353,0-14 352,0-1-176,1 2 32,1 9-128,-2 4-80,3-5 128,0 3-32,2 1-112,2 1 16,-7 0 0,16 3-64,-2 9 0,1-7 96,2 15-16,-17-20-16,21 16-16,2-3 32,1 1-16,0 1 16,-24-15-16,21 13-16,4-1 32,-5 1-80,3-8 64,-23-5 0,22 19 32,-1-14-128,-5 0 160,2-2-32,-18-3-32,14 0 16,1 0 48,-1 0-32,-7 0 32,-7 0-64,14-1 112,-9-4 32,2-8-48,5 7 48,-12 6-144,5-17 32,2 3 48,-1 1 0,7 0-240,-13 13 160,3-13-368,2 8-192,-2-7-320,-1 10-289,-2 2 1169,0-1-1329,0-1-303,0 0-161,-5 2-32,5 0 1825,-13 0-1521,8 0 465,-8 0 415,17 5-783,-4-5 1424,0 0 0</inkml:trace>
  <inkml:trace contextRef="#ctx0" brushRef="#br0" timeOffset="113773">15158 5296 3841,'0'0'0,"0"0"0,-3-2 1217,0 1-97,-2-1-47,0 1-193,5 1-880,-4 0 721,0 0-81,1 0-96,0 0-16,3 0-528,0 0 561,-4-2-113,4 0 0,0 1-16,0 1-432,0-5 384,4 0 65,1 2-33,-2-4-64,-3 7-352,5-5 336,-2-1-96,0 1 32,2 0 16,-5 5-288,3-5 177,0 0 79,-1 0-96,0 0 32,-2 5-192,2-5 160,-1 0 0,-1 1 16,0-1-48,0 5-128,2-7 112,-2 1-32,2-7 48,-1 6-160,-1 7 32,3-16 48,2 1 16,0-1-64,0-1 80,-5 17-80,7-16-32,-1 0-32,1 0 32,6-2 16,-13 18 16,3-17 48,2 11-48,0-9-32,0 10 80,-5 5-48,4-3 32,-2-1-64,1 3 64,1 1-32,-4 0 0,5 3-32,-1 12-16,3 3-16,6 7 64,-13-25 0,5 29 0,13 3 96,-5 3 16,-7 1-160,-6-36 48,17 39-96,-4-2 80,0-3 0,1-1 16,-14-33 0,17 26 112,-3-4-48,0-2-160,-8-2 48,-6-18 48,18 14-16,-11-1-32,6-10 112,-8 10 32,-5-13-96,4 3 48,1 0 0,-1 1-96,-3-1-384,-1-3 432,2 3-1216,-2-3-1282,0 0-1567,-3 0-2386,3 0 6451,0 0 0</inkml:trace>
  <inkml:trace contextRef="#ctx0" brushRef="#br0" timeOffset="102144">7764 5131 3457,'0'0'0,"0"0"1041,0 0-1041,0 0 1184,0 0-31,0 4-81,0-1-127,0-3-945,0 3 736,0 0-32,0-3-31,2 0-49,-2 0-624,2 0 640,-1 0-80,1 0-47,1 0 15,-3 0-528,2-1 400,-1-2 0,3 0-128,-3-1-112,-1 4-160,0-3 305,2-1-177,-2 0 96,0-1 0,0 5-224,0-4 112,0-1 80,0 2 0,0-2-16,0 5-176,0-5 176,-3-1 16,-1-7-96,4 8-16,0 5-80,0-7 48,0 1-48,-3-7 80,3 11-160,0 2 80,0-6 48,0-1-64,0 2 64,0 2 16,0 3-64,0-3-16,-3 1 96,3-1-112,0-2 48,0 5-16,0-2 0,0 1-96,0 1 176,1 0-176,-1 0 96,4 0-80,1 3 176,0 2-192,1 10 96,-6-15 0,15 3 48,-10 11-112,9-8 64,-9 11 64,-5-17-64,16 15-16,-11-2 16,10 0 112,-10 3-128,-5-16 16,6 14 0,1-1 48,0-9-80,-3 13 32,-4-17 0,5 5 96,-3 11-80,0-13-16,0 10 33,-2-13-33,1 3-81,-1 2 65,0 8 64,0-13-48,0 4 49,0-1-33,0 0-16,0 0-161,0-3 161,0 0-592,0 0-608,0 4-1233,0-4-1361,0 0 3794,0 0-6675,0 0 6675</inkml:trace>
  <inkml:trace contextRef="#ctx0" brushRef="#br0" timeOffset="108253">10895 5211 3313,'0'0'0,"0"0"0,-4 0 1297,4 0-65,-3 0-63,0 0-129,3 0-1040,-3 5 881,-1 10-273,4-12-80,-3 12 32,3-15-560,0 5 545,0 0 47,0 8-48,2-13-16,-2 0-528,3 3 417,2-3-81,0 3 16,0-3-320,8 0-32,-13 0 0,5-2-48,9 0-16,-9-4 128,10 1 48,-15 5-112,6-13 32,12 12 64,-3-4-32,1-8-16,1 10 0,-1-2 0,0 1-96,-1 1 48,-15 3 0,15-3 16,-1 1-48,-7 2 48,7 0 64,-14 0-80,5 5-32,2 10 112,0-1-32,-3 4-32,-4-18-16,4 20 0,-3 3-80,-1 0 96,0 1-32,0-24 16,0 26 32,0 4 32,-3 2-64,0 2 48,3-34-48,-3 38 48,-1-2-16,1 0-32,0 0 32,3-36-32,-4 32 0,1-3-32,0 1 96,0-4-96,3-26 32,0 25 0,-4-3 0,4-4-32,-3-5 80,3-13-48,0 5 64,-3 13-48,-1-13 80,1 10-32,3-15-64,-3 3 64,3 0 16,-3 1 64,-1-4-15,4 0-129,0 3 64,0-3-48,0-2-257,0-3-239,0 5 480,0-6-880,2-9-577,0 2-624,-1-2-576,-1 15 2657,0-17-2593,0-1-1409,0 18 4002</inkml:trace>
  <inkml:trace contextRef="#ctx0" brushRef="#br0" timeOffset="111283">13585 5299 2817,'0'0'0,"0"-5"1280,0 2 49,0-2 48,0 0-113,0 5-1264,1-6 1025,2-1-209,2 1-176,-1-7-111,-4 13-529,3-2 432,-1-3-96,1 0-112,-2 2 0,-1 3-224,2-5 192,0 5 0,-1 0 32,1-1 1,-2 1-1,0 0-224,0-2 160,0 2-32,0 0-48,0 0-80,0 0 16,0 0 48,0 3-128,-3 12 128,3-15-64,0 5-32,-4 13-16,1-2 112,0 2-48,3-18-16,-3 23 0,-2 1 96,0 4-160,-10 2 80,15-30-16,-3 27 48,-12 4-96,10-1 112,-10 1-80,15-31 16,-4 31 16,-9-7 0,10-3-80,-2-5 64,5-16 0,-6 14 0,3 0-16,0-10 16,3 0 64,0-4-64,0 13 80,0-13 48,2 3 16,1 1-80,-3-4-64,3 3 80,2-3-32,0 4-48,10-2 48,-15-2-48,4 4 32,13-1 32,-3 1 32,1-4-144,-15 0 48,18 3-48,2-3 16,1 0-16,2 0 96,-23 0-48,22 0 16,1 0-32,2 0 16,-2 0-32,-23 0 32,23 0-32,-4 0 160,1 0-64,-4 0-48,-16 0-16,17 0 48,-4 0-48,-1 0 64,-6-2 16,-6 2-80,6 0 112,0-1 0,-1 1-112,-3 0 64,-2 0-64,2 0-176,0-2-240,-2 2-480,0 0-753,0 0 1649,0-2-2321,0 1-688,-23-29 383,23 29-783,0 1 3409,0 0 0</inkml:trace>
  <inkml:trace contextRef="#ctx0" brushRef="#br0" timeOffset="99464">6327 5391 1856,'0'0'0,"0"0"0,2-7 2049,1-7-960,2 0 63,-5 14-1152,5-4 1153,-5 4-1153,5-17 1104,-2 12-207,1-13-177,-3 5-80,-1 13-640,0-5 577,0-11 31,0 13 0,0-2-112,0 5-496,0-5 609,0 0-177,-3 2 16,-1 2-96,1-3-80,0 2-31,3 1-177,-3 1 80,3 0-144,-4 0 32,4 3-64,-3 10 64,0 3-96,3-16 64,0 22-96,-4 2 80,1 4-16,0 3 16,3-31 16,-3 34 80,3-1-80,-4-1-32,1 4 32,3-36 0,-3 33-64,0 1 80,3-5 0,-3-4-16,3-25 0,-4 23 96,4-4-96,0-1 16,0-3-16,0-15 0,0 5 64,0 0-16,0 0 80,2-2 16,-2-3-144,5 3 112,-2 1 16,2-4-16,1 0 0,-6 0-112,13 0 48,-8 0 0,8 0-32,-6 0 48,-7 0-64,18 0 32,-5-2 16,2 0-80,1 1 32,-16 1 0,16-4 0,2 3 0,0-1 48,-2 0-48,-16 2 0,19-1 32,-3-2-16,0 1 0,-1-3 64,-15 5-80,14-2 48,-7 1-96,8-1-48,-10 2 144,-5 0-48,6 0 48,-1 0 16,0 0 32,-1 0-176,-4 0 80,2 0 32,0 0-16,0 3 16,-1 1 48,-1-4-80,0 5 80,0-1-112,0 1-16,0 0-224,0-5 272,0 4-656,2 0-465,-2 1-736,0 0-688,0-5 2545,0 4-2993,0-4 416,0 0-1329,0 0 3906</inkml:trace>
  <inkml:trace contextRef="#ctx0" brushRef="#br0" timeOffset="109312">11581 5387 4257,'0'0'0,"-3"-1"1617,0 1-32,-2-2-128,5 2-1457,-5 0 1184,0-2-223,2 1-225,0 1-192,3 0-544,-4-2 528,1 1-111,3 1-193,0-2 0,0 2-224,0-3 160,0 0-128,0-1 48,0 1-16,0 3-64,2-5 32,3 2 96,0 0-32,1-1-16,-6 4-80,7-3 96,-1-2-96,7 0 32,-10 0 16,-3 5-48,13-5 16,-8 1 48,10-1-16,-8 1-64,-7 4 16,13-3 16,-8 1-16,11 1-16,-11-1 32,-5 2-16,6 0 0,1 0 48,-2 0-48,1 3-32,-6-3 32,5 5 0,0-1-32,0 1 0,0 9 32,-5-14 0,3 4-16,-1 12 64,0-11 16,-2 13-48,0-18-16,0 4 64,0 13-64,-4-12 64,-1 11-64,5-16 0,-5 5 48,0 14-32,-7-13-16,8 11 64,4-17-64,-5 5 48,-8 12-48,10-14 64,-2 11-80,5-14 16,-13 0 16,10 6 0,-1-2 32,1 0 16,3-4-64,-3 3 33,3-3 63,0 0-112,0 0 32,0 0-16,0 0 32,2-2-64,-1 1 32,4-3 32,-5 4-32,5-4 0,0-2-64,8 2 64,-8-3 32,-5 7-32,6-6-16,9 1 64,-10 0 16,9 0-128,-14 5 64,5-3 0,10-1-64,-10 3-49,8 1 49,-13 0 64,5 0 0,1 0 80,1 5-31,8-1-49,-15-4 0,3 17-65,3-4-31,-1 3 80,0 2 32,-5-18-16,5 18 80,-3 0-15,0 1-33,-2 1 32,0-20-64,0 23 0,-4-2-16,-9 1 32,8 0-16,5-22 0,-19 22 160,6 0 160,-4 3-176,1-2 32,16-23-176,-18 25 80,0-1-80,-1-3 160,1 2 16,18-23-176,-17 21 160,1-2 64,11-4-16,-13-10-80,18-5-128,-3 5 112,0-2-15,-1-3-33,4 0 80,0 0-144,0-2 64,0-11-64,0 0 32,2-3-64,-2 16 32,2-16-16,2 0-64,1 2-225,2 1-223,-7 13 528,6-6-752,-1-14-545,0 7-592,0 7-752,-5 6 2641,3-18-3345,2 11-1874,-5 7 5219</inkml:trace>
  <inkml:trace contextRef="#ctx0" brushRef="#br0" timeOffset="78245">2482 5459 1696,'0'0'0,"-2"0"785,-2 0-145,1 3-32,3-3-608,-3 0 624,0 0-63,3-2-65,-4 1-64,4 1-432,0 0 400,0 0 33,-3 0-49,3 0-32,0 0-352,-3 0 320,3 0-48,-3 3-48,0-3-32,3 0-192,-4 5 176,4 0-48,-3 8 33,0-10-65,3-3-96,-3 5 96,3 10 16,-4-13-16,4 13 16,0-15-112,-3 5 64,3 12 0,0-2-64,0-1 32,0-14-32,0 20 48,0-4-32,0 0 48,2 2-48,-2-18-16,5 16 16,1 2 0,8-1 0,-9 0-16,-5-17 0,15 15 16,-2-2-32,-7 3 16,13-1-32,-19-15 32,14 13-32,-2 0-16,1-9 16,2 1 48,-15-5-16,12 13 16,3-13 48,-2 3 32,1 0 64,-14-3-160,7 0 208,9 0 192,-11 0 97,9-1 15,-14 1-512,5-5 560,8-1-112,-8-9-48,-1 2-31,-4 13-369,7-14 352,-2-1-112,0-1-16,1 0-64,-6 16-160,5-19 112,0-4-32,1 4-32,-1-7-16,-5 26-32,5-24 32,-1 2 32,-2-4-32,0 5 32,-2 21-64,2-23 112,-2 1 16,0-2-16,-4 3 65,4 21-177,-13-21 368,9 2-32,-14 4 48,5-1-64,13 16-320,-16-15 96,-2 1 32,-1-1-80,-2 3 32,21 12-80,-23-7 0,1-6-320,-2 11 288,1 1-32,23 1 64,-21-1-144,0 1 256,0 2-224,4 4-16,17-6 128,-18 16-336,-1-4-160,4 2-273,10 5-479,5-19 1248,-12 22-1985,12 4-1265,0 6-2752,0-32 6002</inkml:trace>
  <inkml:trace contextRef="#ctx0" brushRef="#br0" timeOffset="73785">247 5773 2273,'0'0'0,"0"0"0,0-5 592,0-10 80,0 9 32,0-13 17,0 19-721,0-5 688,0-13 0,0 12-31,0-9-65,0 15-592,0-13 496,0 8-80,0-1-63,0 0-49,0 6-304,0-5 352,0 0-48,0 0-32,-2 0-16,2 5-256,0-4 224,0 1 0,-4 1-15,4 0-49,0 2-160,0-2 128,0-1-16,0-2 48,0 0-16,0 5-144,0-3 240,0 0-32,0 0 16,0 1-80,0 2-144,0-4 128,2 2-64,0 2-64,-1 0 0,-1 0 0,3 5-32,2 11 16,8-1 32,-10-1 16,-3-14-32,7 21 0,7 3 0,-9 2-32,11 3 0,-12 0 16,-4-29 16,15 27-32,-10 0 16,11 2 16,-11-3 0,-5-26 0,13 24-16,-8-3 16,1-3-16,7-4 16,-13-14 0,3 15 48,3-10-16,-1-1 0,2 1 128,-7-5-160,6 3 305,-1 1 207,0-4-16,0 0-96,-5 0-400,1-2 432,1-1-128,3-4 81,-3-9-17,-2 16-368,4-12 272,1-10-176,1-2-48,9-5-48,-15 29 0,5-32 0,9-3 112,-7-2-48,7-2 0,-14 39-64,13-42 96,0 1-48,0-3 16,2 2 0,-15 42-64,12-38 48,-5 2 48,10 2-48,-12 2 144,-5 32-192,7-27 80,-3 3 113,0 3-49,-2 3-176,-2 18 32,0-13 128,0 8-160,-4 1 80,-1 0 48,5 4-96,-5-2 48,0 2-448,2 6-497,0 7-576,3-13 1473,-3 14-2609,0-1-1120,0-8-2546,3-5 6275</inkml:trace>
  <inkml:trace contextRef="#ctx0" brushRef="#br0" timeOffset="79761">3455 5332 3521,'0'0'0,"1"-5"1345,4 0 15,-5 5-1360,5-6 1345,0 1-257,-4 3-207,1 2-273,-2 0-608,2 0 480,-2 0 33,0 0-81,0 4-144,0-4-288,0 4 272,0 1-256,1 10 48,1-12-16,-2-3-48,1 5 48,1 9 48,3-10-80,0 0 112,-5-4-128,5 13 16,1-10-16,7 1 16,-8-4-16,-5 0 0,17 3 64,-4-3 32,3-2 32,2 1 32,-18 1-160,19-5 113,0 0-81,0-2 16,0 1-48,-19 6 0,14-5 64,1 2 16,-9 3-32,10 0-64,-16 0 16,5 3 32,2 1 16,-1 0-96,0 11 96,-6-15-48,5 5-48,-2 10 48,-1 0 80,0 0-336,-2-15 256,0 18-225,0 2-47,0 6 64,0 0 256,0-26-48,-4 29 48,1 1 48,0-3-80,-2 4 96,5-31-112,-3 32 80,-2-1-32,0 1 65,1-1-49,4-31-64,-13 26 16,9-1 16,1-2 0,0-4-64,3-19 32,0 21 48,0 0-32,0-2 0,0 1-16,0-20 0,0 15 0,0 0-16,0-2 16,2 0 0,-2-13 0,1 13 16,4 0-32,0-9 32,-2 11 32,-3-15-48,5 5 64,0-2-32,0 0 16,0-3 32,-5 0-80,4 0 48,1 0 32,0-2-48,0-2-176,-5 4 144,4-7-336,0 3-337,-1-9-319,-1 9-305,-2 4 1297,0-4-1617,0-1-255,0-1-209,-5-9 448,5 15 1633,-5-5-2625,5 5 2625</inkml:trace>
  <inkml:trace contextRef="#ctx0" brushRef="#br0" timeOffset="107864">10503 5748 4386,'0'0'0,"5"-15"1168,8 2-47,-13 13-1121,6-13 1024,9 0-64,-11 10-143,0-4-81,-4 7-736,6-6 704,-2-1 17,0-6-65,-3 8-32,-1 5-624,2-6 529,-1-9-81,1 9-160,0-11-192,-2 17-96,3-13 128,0 0-64,0-3 48,1-1 80,-4 17-192,3-18 128,0 1 96,2 2-112,0-3-80,-5 18-32,5-16 113,2-6-97,-1 2 64,7 0-16,-13 20-64,5-20 80,0 2-96,8 4 64,-8 1-32,-5 13-16,5-5-112,1-8 32,-1 11 32,0-1-48,-5 3 96,5-2 32,0 2-32,0 5-113,-2 10 129,-3-15-16,5 14-80,0 4 80,-2 9 80,0 0-96,-3-27 16,2 31 65,-2 0-65,0 5-16,0-2 16,0-34 0,-3 36 32,-1 0 0,0-5 48,-1 0-32,5-31-48,-5 29 48,0-2-16,0-5-64,0-5-16,5-17 48,-4 16-64,4-3 112,0-10-32,0 10-128,0-13 112,0 4-145,4-4 65,-1 3-304,0-3-16,-3 0 400,5 0-528,-1 0-689,1-2 49,0-4-369,-5 6 1537,12-15-2033,-6 0 16,0-4 160,12-6-1328,-18 25 3185,0 0 0</inkml:trace>
  <inkml:trace contextRef="#ctx0" brushRef="#br0" timeOffset="110237">12330 5381 4225,'0'0'0,"0"-13"1265,0 13-1265,0-5 1329,0-13-65,-3 12-143,-2-1-289,5 7-832,-13-7 592,8 3-111,-11 2-97,3 0-32,13 2-352,-13-1 384,-2 1-32,0 0-48,1 3 1,14-3-305,-14 5 256,2 10-48,-3-12 64,2 2 0,-1 11-64,14-16-208,-4 5 256,-14 13-80,13-4-16,5-14-160,-15 17 80,12 2-32,-10 1-16,10 3 48,-2 4-48,5-27-32,-3 28 0,-1 1 49,4 4-114,0-5 49,0-28 16,0 27 16,2-2-32,3-1 161,8-4-97,-13-20-48,6 22 48,12-3-80,-3-4-16,3-2 16,-18-13 32,18 3 0,3 2 16,0-2-64,2-3 112,-23 0-64,25 0 0,-3-1 32,3-4 80,-2-2-96,-23 7-16,23-13 64,-4 8 32,1-8-96,-1-1 112,-19 14-112,15-14 80,0 0 16,-2-1 96,-7 0 0,-6 15-192,17-16 80,-13-1 64,3 0-80,0-1-16,-7 18-48,6-15 192,-1-3-128,0 4 48,-4-1 80,-1 15-192,4-15 112,-2 10 33,-2-8-97,0 12 64,0 1-112,0-4 0,0 3 48,0 1 16,-4 0-224,4 0 160,-3 16 32,-1-3-32,1 2 32,-2 1 0,5-16-32,-4 17-64,-2 4-16,2 1 32,-1 3 128,5-25-80,-3 24 16,-1 1 48,4-2-96,0-4-16,0-19 48,2 18 48,11-5-96,-8-8 112,13 11-112,-18-16 48,13 0-96,0 4 144,2-1-144,0-3 128,-15 0-32,14 0 48,1-3-80,-2-2 128,0 0-96,-13 5 0,13-5 64,-7-2-80,12 3 0,-11-3 48,-7 7-32,18-6 0,-12-8 32,9 10 16,-9-9-96,-6 13 48,15-7 48,-10-9-32,1 1-32,0 2 176,-6 13-160,4-17 96,1-1 0,-3 4 48,0-6-160,-2 20 16,1-17 64,-1 0-64,0-3-16,0 4 32,0 16-16,-5-16 128,0 1-112,-11 2 80,11 7-112,5 6 16,-21-15-32,3 10 32,0-1-16,0-7 80,18 13-64,-19-2-48,-1 0 80,4 2-80,-1 0 48,17 0 0,-12 5-96,-2 11 16,10-2 80,-11-1-64,15-13 64,-4 14 48,-8 4-80,8-3 64,-1 1-64,5-16 32,-13 16-144,13-11 192,0 15-96,0-15 0,0-5 48,0 5 128,5 0-208,8 0 112,-8 0-16,-5-5-16,16 3-64,-9 0 80,9 0-80,-3 2 64,-13-5 0,15 4-32,1-2 112,0-2-128,3 0 64,-19 0-16,20 0 48,5-1-64,1-2 32,2 0-80,-28 3 64,28-4-48,-1 3 0,1 1 48,-3 0 96,-25 0-96,24 0-32,-1 12-64,-2-12 80,-1 6-224,-20-6 240,19 14 48,-1-10 48,2 9-32,-1-8 80,-19-5-144,17 14 0,-1-10 32,-3 10-16,-6-11-32,-7-3 16,6 5-128,-1 13 112,-3-15-16,-2 14 160,0-17-128,0 3 208,-5 12-128,-8-10-32,8 11-224,5-16 176,-21 5-208,6 14-32,-1-5 32,-2-1 160,18-13 48,-18 12 48,1 3 16,1 1-32,3-2 16,13-14-48,-13 14-32,8-9-16,0 11 0,0-11-529,5-5 577,-3 5-1600,3 0-1890,0-2-4530,0-3 8020</inkml:trace>
  <inkml:trace contextRef="#ctx0" brushRef="#br0" timeOffset="112076">14064 5451 4241,'0'0'0,"0"-5"1521,0 5-1521,0-5 1537,0 0-161,0 2-239,0 1-193,0 2-944,0-1 721,0 1-97,0-2-128,0 1-32,0 1-464,0-2 449,4-1-97,1-2-32,-1 0-32,-4 5-288,7-6 176,6-7 0,-8 7-32,8 0 16,-13 6-160,5-15 144,11 11 17,-11-10-33,9 9-64,-14 5-64,6-4 0,8-1 48,-9 1-32,9 3-48,-14 1 32,5 0-32,8 5-48,-8 9-32,9-9 128,-9 15-32,8-6 64,-8 6 32,-1-2-16,-4-18-64,7 21 0,-2-1 32,-2 4-64,-2 1 32,-1-25 0,0 24 96,0 2-48,-4-3-16,-9 0 0,13-23-32,-5 24 48,-13-4-32,5 3 0,0-5 80,13-18-96,-5 18 16,-13-2 32,13-11-48,-8 11 0,13-16 0,0 3 16,-4 3 16,2 6 96,-2-12 128,4 0-256,0 4 176,0 1 16,2-1-128,2 1-400,-4-5 336,6 5-320,0 0 288,0 0-272,7 0 272,-13-5 32,5 3 0,12 0-256,-4-3 288,1 3-48,-14-3 16,17 0 0,1 0 16,0-3 368,-2-1-48,-16 4-336,19-5 256,1-2-48,-2 2-672,2-1-144,-20 6 608,16-5-1025,0 0-399,-1-8-337,-15 13 1761,13-5-1969,0-13-208,0 5 0,10 7-1729,-23 6 3906</inkml:trace>
  <inkml:trace contextRef="#ctx0" brushRef="#br0" timeOffset="100241">6822 5467 4930,'0'0'0,"-4"-3"2113,1-2-352,3 5-1761,-4-13 1584,4 10-287,-2-2-353,2 0-159,0 5-785,0-5 528,0-8 48,0 8-128,1-8-95,-1 13-353,3-6 288,1-7-112,-1 8 0,0-2-112,-3 7-64,3-13 112,-1 10-64,1 0-64,0 1 32,-3 2-16,2-2-48,2 1 48,0-1-16,1 2 80,-5 0-64,5 0 0,2 0-64,7 3 80,-9 1-80,-5-4 64,17 3 0,-11 0 64,14-3-32,-4 5-16,-16-5-16,16 4 16,1-2-32,-1 4-32,0-3 32,-16-3 16,15 5-32,-2 8 64,0-10 16,-10 13-32,-3-16-16,5 15 16,-2 1 16,-3 2-96,0 0 80,0-18-16,-3 25 0,-13 1-16,1 3 48,-3 4 16,18-33-48,-19 29 48,-1 1 0,2 1 16,-1-2-80,19-29 16,-20 29 0,2-6 16,3-2-64,10-3 80,5-18-32,-14 15-320,10-11 48,1 13 32,-2-14-65,5-3 305,0 4 49,0 1-98,0-2 49,0 0 0,0-3 0,4 0 0,0 0 0,11 3-16,-8-3 48,-7 0-32,18 0 49,-2-3-49,0-3 304,4-1 16,-20 7-320,19-13 256,1 8 144,1 0-448,0-10-96,-21 15 144,20-4-448,1-3-689,-3 0-816,-2 1-1168,-16 6 3121,7-7-3362,11 3-1552,-18 4 4914</inkml:trace>
  <inkml:trace contextRef="#ctx0" brushRef="#br0" timeOffset="100616">7303 5433 5410,'0'0'0,"0"-2"2513,0 2-816,0 0-1697,0-1 1377,-3 1-209,3 0-256,-4 0-287,4 0-625,0 3 352,0 2-96,-3 0-64,3 8-32,0-13-160,0 3 176,0 10-112,0-10-32,2 11-16,-2-14-16,5 3 64,-1 11-64,1-10 128,8 12-80,-13-16-48,5 5 16,10 8 81,-10-10-146,13-3 178,-18 0-129,6 0 96,11-3 0,-11-10 96,9 8-112,-15 5-80,5-13 128,9 8 32,-9-8-160,1 8 96,-6 5-96,7-13 128,0 8-96,-3-11 96,2 10 32,-6 6-160,1-14 96,-1 9 112,0-8-48,-3 10-112,3 3-48,-5-15 160,0 9-96,-9-7 65,8 8 15,6 5-144,-21-6 80,5-8 16,-3 11 0,-3-2 0,22 5-96,-24-3-16,-1 3 32,-1 0-64,0 15-112,26-15 160,-24 15-352,1 1-321,3 5-479,4 0-945,16-21 2097,-13 20-3522,10-2-3457,3-18 6979</inkml:trace>
  <inkml:trace contextRef="#ctx0" brushRef="#br0" timeOffset="112350">14557 5409 5474,'0'0'0,"-5"3"1777,-8 10-337,9-8-239,4-5-1201,-4 14 912,-1-10-159,2 1-81,-1 0 0,4-5-672,0 14 721,-3-11-81,3 11 0,0-9-111,0-5-529,0 21 448,0-8-128,2-9-112,3 13-48,-5-17-160,4 3 64,3 2-32,8 0-16,-11 0 16,-4-5-32,18 3 64,-11-3 48,11 0-80,-3 0-80,-15 0 48,13 0 0,0 0 0,3-5 48,-3 1 160,-13 4-208,15-18 112,-2 11-48,-6-11 48,7 5-80,-14 13-32,5-7 16,0-9 113,0 11-65,-2-11 32,-3 16-96,1-7 144,-1-9 0,0 9 0,-4-7 0,4 14-144,-5-5 112,-11-10-16,10 9-96,-10-9 0,16 15 0,-13-5-16,0-2-128,0 3 240,0-1-96,13 5 0,-15 0 16,2 0 16,0 5-560,8 14-369,5-19 897,-18 20-1776,14 6-1666,-42-10-1760,33 14-97,13-30 5299,0 0 0</inkml:trace>
  <inkml:trace contextRef="#ctx0" brushRef="#br0" timeOffset="111533">13894 5363 5522,'0'0'0,"-3"-1"1873,-2-1-208,-7 2-225,12 0-1440,-4 0 1137,-1 15-273,0-11-288,-8 16-15,13-20-561,0 16 432,-5 2-64,2 2 80,0 1-144,3-21-304,0 26 305,-3 3-33,-1 3-80,1-1 128,3-31-320,-3 30 48,-1-1 64,0 1-80,0 0-48,4-30 16,-3 26 112,3-3-80,0-4 32,0 1-256,0-20 192,0 16-192,3 2-208,1-2-225,0-1-303,-4-15 928,5 13-1665,0-8-768,0 9-864,0-14-1938,-5 0 5235,0 0 0</inkml:trace>
  <inkml:trace contextRef="#ctx0" brushRef="#br0" timeOffset="106893">9606 5565 3329,'0'0'0,"-5"-2"944,-8 2 113,10-1-49,3 1-1008,-13 0 945,13 0-177,-5 0-160,1 0-31,4 0-577,-2 3 384,-2 1-32,1 1-48,3-5-304,0 12 288,0-12-288,0 6 272,0 10 33,0-3-1,0 1-64,0-14-240,1 16 304,5 2-64,0 4-96,8-1-32,-14-21-112,5 20 64,12 1 48,-11-3-48,11 1 16,-17-19-80,6 20-208,12-5-64,-5-2 64,4-8 16,-17-5 192,16 13 32,0-10 64,2-3 0,2 0 64,-20 0-160,19 0 240,0-7 272,5-9-143,-3 3 31,-21 13-400,21-20 400,0 1-304,-3-4 144,-2-1-48,-16 24-192,17-26 240,-5 1-48,2-3 65,-8 4 15,-6 24-272,13-28 160,-9 0 16,1 0-48,-4 4 80,-1 24-208,0-21 208,0 3-16,-13 3 0,0-1-48,13 16-144,-18-16 128,-3 1 64,-4 2-143,-1 8 111,26 5-160,-29-14 96,-2 10-48,0-1 112,2 3-224,29 2 64,-28 0-32,4 4-32,0 10-32,5 1 96,19-15 0,-16 21-160,0 1 128,10 4-289,-8 5-303,14-31 624,-3 32-832,3 2-769,-4 2-960,4-3-1089,0-33 3650,0 32-5811,0-32 5811</inkml:trace>
  <inkml:trace contextRef="#ctx0" brushRef="#br0" timeOffset="79509">3179 5791 2417,'0'0'0,"-2"0"800,-3 3 128,5-3-928,-4 0 897,1 3-129,3-3-144,0-3-143,0 3-481,0-5 384,0 0-32,2-2-64,-1-5 16,-1 12-304,4-5 240,-1-11 0,0 10 33,0-14-17,-3 20-256,5-6 240,-3-14 64,1 6-16,0-1-16,-3 15-272,3-19 288,1 3-112,-3-2-31,2-3-33,-3 21-112,2-19 112,0-4-16,-1-1 0,2 2 0,-3 22-96,3-24 16,-1 1 288,3 5-128,-2 1-32,-3 17-144,4-13 192,-1 8-304,-2-8 48,3 12 96,-4 1-32,2-2 0,2 2 64,1 0-64,-2 0-16,-3 0 16,3 0 0,2 0-48,0 3 0,0 2-32,-5-5 80,6 16-48,7-11 32,-11 13-192,3-5 16,-5-13 192,4 19-240,-1 3 16,2 6 224,-2 2 0,-3-30 0,5 31 16,-1 1 16,-3 3-16,1 4-32,-2-39 16,3 37 0,-1 7-16,-1-7 32,1-1 0,-2-36-16,3 36 64,-2-5-48,5-6 0,-2-4 16,-4-21-32,5 13 80,0-8-32,1 8 32,-1-13 16,-5 0-96,7 0 128,-2 0 80,-1-2-32,1-3-64,-5 5-112,5-4 32,0-11-240,-2 1-352,0-4-481,-3 18 1041,4-18-1568,-3-4-513,2 4-128,-1-3 512,0 2-816,-2 19 2513,0 0 0</inkml:trace>
  <inkml:trace contextRef="#ctx0" brushRef="#br0" timeOffset="99701">6579 5453 3761,'0'0'0,"0"0"0,-6-5 1473,-7-10 48,10 2 79,-2 8-207,5 5-1393,-5-6 1185,2-1-81,3 2-304,0 3-47,0 2-753,0-1 592,0 0-128,2-1-16,1 0-95,-3 2-353,5-2 208,0 1-80,0 1-64,-2 5 0,-3-5-64,5 18 64,0-2 80,1 2-32,-1 1-16,-5-19-96,4 22 240,-3 2-144,1 6-32,-2 1-32,0-31-32,0 32 32,0 1 48,-3-2-64,-1 1 96,4-32-112,-3 33 32,-2-2 32,2-2 0,-1-4-288,4-25 224,0 21-256,0-6-64,0-2 32,2-10 240,-2-3 48,5 3-192,8-3-304,-8 0-321,11 0-720,-16 0 1537,7 0-2225,11 0-720,-13-3 48,11-2-1105,-16 5 4002,0 0 0</inkml:trace>
  <inkml:trace contextRef="#ctx0" brushRef="#br0" timeOffset="80726">3994 5480 2048,'0'0'0,"-3"-5"689,3 5-689,-5-5 880,0 0 113,2 0-129,-2-1-208,5 6-656,-5-4 449,2-3-113,0 0 112,3-5 0,0 12-448,0-2 496,0-3-144,0 0-111,0 0-49,0 5-192,0-3 160,0-2 96,1 4-64,3-1 16,-4 2-208,3-1 128,1 1 32,1 0-16,0 0-48,-5 0-96,7 0 176,6 0-80,-9 0 32,11 0-31,-15 0-97,7 0 96,7 0-96,-1 3 80,-7-3-80,-6 0 0,15 0 64,-9 0 48,10 0-128,-11 0 16,-5 0 0,16 0 0,-11 0 0,8 0 16,-9 0 64,-4 0-80,15 0 16,-12 0 0,2 3-48,0 2 0,-5-5 32,5 16-256,0-11 15,-2 14 65,-2-6 48,-1-13 128,2 15 48,-2 2 64,0 1 0,0 1 33,0-19-145,-5 18 128,-8 0-16,10-2 0,-10 0-64,13-16-48,-3 17 96,-11-2-48,10-2 32,-9 0-16,13-13-64,-3 4 48,-1 11 16,-11-12-48,15 10 16,0-13-32,-5 0 64,0 5 0,0-2-16,2-3 32,3 0-80,-3 0 80,3 0 0,0 0 32,0-3 32,0 3-144,0-5 80,0 0 0,0-1-48,2 1 16,-2 5-48,1-5 96,4-1 0,0 1 0,1-1-32,-6 6-64,13-5 81,-9 0-33,8-9-16,-7 8 0,-5 6-32,13-13 0,-8 9 0,9 1 0,-9-2 0,-5 5 0,16-5 16,-10 2 0,11 1-48,-12 1 32,-5 1 0,17-2-32,-10 2-48,9 0 80,-10 5-16,-6-5 16,16 16-49,-9 0 49,9 2-16,-10 4-48,-6-22 64,17 24 32,-13 2-80,1-3 112,0-1-64,-5-22 0,5 28 0,-4-4 32,1 3-48,0-1 32,-2-26-16,0 25 33,-4-2-1,1-2 16,-10-5 160,13-16-208,0 13 432,-13 0 48,10-10 96,-9 11-31,12-14-545,-4 4 400,-12-1 16,11 0-32,-11-3-16,16 0-368,-5 0 352,-12 0-95,12-2 31,-13 1-80,18 1-208,-13-3 224,8-2-64,-14-2-16,14 3-16,5 4-128,-19-5 64,14 0 16,-11 2-64,13-2-16,3 5 0,-13-5 48,13 0 0,-5 1-64,2 0 32,3 4-16,-3-1-48,3-1 0,0 0 48,0 1 0,0 1 0,0-2-48,0 2-240,0 0-432,1 0-481,-1 0 1201,3 0-1713,1 0-592,1 0-864,-4 0-321,-1 0 3490,3 0-4738,-3 0 4738</inkml:trace>
  <inkml:trace contextRef="#ctx0" brushRef="#br0" timeOffset="98700">4913 5492 2625,'0'0'0,"2"-3"320,-1-2 96,2 0 96,-1-2 49,-2 7-561,0-5 480,0 2-96,0 1-48,-3 1-64,3 1-272,0-2 352,-3 1-47,-1-1-1,4 2 48,0 0-352,-3-2 352,0 2 0,3-1-16,-4-1-32,4 2-304,-3-3 321,3-2-1,-3 3 32,3-1-48,0 3-304,-3-3 256,3 1 16,-4-1-144,0 1-16,4 2-112,-14-1 144,11-2-96,-2 1 48,-7 0 1,12 2-97,-4-2 16,-9 2 64,8 0-48,-11 0 0,16 0-32,-13 0 0,8 4 48,-13-1-32,5 0-32,13-3 16,-5 3 64,-11 1-112,12-1 32,-1 0 64,5-3-48,-4 3 16,-1 1 64,0-1-48,0 0 16,5-3-48,-3 0 16,3 4 0,-4 0-32,4 1 16,0-5 0,-3 14-16,0-11 0,3 10 32,-3-10-32,3-3 16,-5 13-48,1-10 112,1 10-64,0-10-48,3-3 48,-3 18 0,3-14-64,0 12 64,0-12 48,0-4-48,1 4-16,3 11-48,2-15 0,9 5 64,-15-5 0,13 5 48,3 8-32,0-10 48,4 0-64,-20-3 0,21 5-16,-1 0 96,1 0-48,2 0-48,-23-5 16,23 3 32,-2 1-48,2 0 16,-5 9 32,-18-13-32,17 3 0,1 12 64,-3-10-32,0 13-48,-15-18 16,14 15 32,1 3-48,-2 0-16,-6 3 64,-7-21-32,13 20 16,-10-1 16,-1-1 32,0 2-224,-2-20 160,0 17-160,0 1 16,0 2-16,-14-2 256,14-18-96,-4 20 80,-13 1-48,12-5 64,-12 2-16,17-18-80,-14 5 48,10 15 32,-15-16-16,14 11-16,5-15-48,-16 3 80,11 2 16,-11 0-16,11 0 32,5-5-112,-16 4 80,11-4-16,-8 0 16,10 0-48,3 0-32,-5-2 64,-8-2 0,9-2-32,-1-1-16,5 7-16,-13-14 48,13 9-80,-3-13 32,3 13-16,0 5 16,0-16 0,0 9 0,0-8-16,3 2 0,-3 13 16,13-14 0,-8-1-16,12-3 16,-11 2 256,-6 16-256,17-18 256,-3 0 65,1 0-65,5-4-256,-20 22 0,19-20 0,2-3-64,2 1 32,0 1 16,-23 21 16,25-19 16,-3 1 16,1 3-32,-3 2-48,-20 13 48,19-5-64,-2-8 64,-1 10-16,0-2 80,-16 5-64,15-5 0,0 2 0,-1 0 16,3 1-32,-17 2 16,14-5 0,2 0 0,-1 0 0,0-1-64,-15 6 64,15-14-16,-2 10-16,-7-12 96,9 9 112,-15 7-176,5-18 96,1 5 32,0 8-128,0-13-32,-6 18 32,1-13 64,-1 0-80,0 7 160,-3-9-32,3 15-112,-13-5 64,8 0 64,-10-1-80,11-8 64,4 14-112,-22-3 128,9-2 0,-3 1-80,0 0-48,16 4 0,-15-2 16,-2 1 64,1-1-48,0-1 48,16 3-80,-16-2 32,3 1-64,8 1 144,-10 0-128,15 0 16,0 3 0,-5 10-96,0-8-16,2 15 48,3-20 64,-3 14-16,3 4 0,0 2-80,0 4 80,2 4 0,-2-28 16,4 29-64,10 4 144,-8 1-96,10 0 16,-16-34 0,7 36 16,11-5-80,-6 0 80,-5-5-32,-7-26 16,20 25 16,-5-7-16,1-5-288,-16-13 288,19 13-240,-19-13 240,20 3-288,-2 2 48,1-2 304,-1-3-32,-18 0-32,17 0 64,1-1-16,-2-4 208,0-2 176,-16 7-432,17-14 352,-3 7 0,3-11-240,-2 1-64,-15 17-48,14-14 97,-8-1-65,11 1 0,-12 7 0,-5 7-32,5-18 16,1 12 112,-1-12-48,0 5-16,-5 13-64,5-5 128,-4-13-64,1 11 96,0-6-96,-2 13-64,0-6 32,0-8 128,0 12-144,0-12 80,0 14-96,-4-4 16,1-1-32,3-2 48,0 1-64,0 6 32,-3-4 0,3 3-32,0-1-80,0 2 96,0 0 16,0 0-32,-3 0-16,3 3 16,0 12-16,0-15 48,0 5-64,0 16 32,0-3 32,0 0-16,0-18 16,0 23 48,0-2 16,0 0-64,0-3-64,0-18 64,0 20-48,0-1-48,3-2 160,2-1-304,-5-16 240,13 5-304,-7 14-33,11-15-47,-2 0 368,-15-4 16,14 6 0,1-3 0,-1-3 80,3 0 208,-17 0-288,14 0 16,-1-2-16,0-5 257,1-5-209,-14 12-48,6-7 336,13-9 16,-5-1-224,-1 1-32,-13 16-96,13-20 64,-7-1 48,11 2-32,-13-4-32,-4 23-48,5-20 32,0-1-32,-2 0 32,1-2 32,-4 23-64,2-20 48,-2 1 0,0 4-32,0 2-16,0 13 0,0-5 0,0 1-16,0 2-32,0 2-16,0 0 64,0 13-96,0-8-48,0 18 112,1-7-64,-1-16 96,2 21 0,3 2-48,-2 6 48,2 2 0,-5-31 0,5 31 48,-1 2 16,2-4-64,8-1-320,-14-28 320,5 24-320,13-6 0,-4-3 79,1-12-79,-15-3 320,18 3-1040,2-3-1297,1-1-1601,0-15-1809,-21 16 5747,0 0 0</inkml:trace>
  <inkml:trace contextRef="#ctx0" brushRef="#br0" timeOffset="75194">1239 5450 3969,'0'0'0,"-16"2"1665,11 3-240,-11 0-161,16-5-1264,-5 5 1073,2-5-257,3 0-192,0-2-31,0 2-593,0-5 464,0 1-16,0 0-64,4 0-80,-4 4-304,5-5 113,9 0-1,-10 0-64,12 0-48,-16 5 0,13-1 64,0-1-64,2 2 0,-1 0 48,-14 0-48,16 0 16,-1 3-16,0 1 0,2 0 0,-17-4 0,16 4-16,0 8 32,0-8-16,0-1 16,0 0 16,-16-3-32,14 5 16,-7-2 48,11 1-32,-6-1-48,-12-3 16,7 0 80,11 0-48,-12 0-16,10-3 48,-16 3-64,5-2 16,8-1 32,-8 1 48,8 0-16,-13 2-80,5-3 32,-1 1 32,-1 1-32,1 1-32,-4 0 0,3 0 96,-1 0-64,-1 5-16,1 0 80,-2-5-96,1 3 16,-1 0 32,0-3-16,0 0-32,0 0-64,0 0-240,0 0-304,0 0-465,0 0 1073,0 0-1809,0 3-816,-4 1-144,-1-1-1361,5-3 4130,0 0 0</inkml:trace>
  <inkml:trace contextRef="#ctx0" brushRef="#br0" timeOffset="109154">10963 5490 5186,'0'0'0,"0"0"0,0 0 2001,0 0-304,0 0-305,0 4-335,0-4-1057,0 4 736,2 10-160,3-10-144,0 11 33,-5-15-465,4 13 432,2-8-80,0 11-32,0-12-80,-6-4-240,7 5 176,6-1-96,-7 1 81,11-2-17,-17-3-144,14 0 128,3 0 64,1-1-176,3-4 0,0 0 64,1-1-48,-2-1-32,5-8-336,-25 15 336,21-4-497,4-11-399,1 10-529,-2-8-544,-24 13 1969,25-4-2897,-22-13-881,23 12 289,-26 5 3489</inkml:trace>
  <inkml:trace contextRef="#ctx0" brushRef="#br0" timeOffset="101402">7799 5777 4626,'0'0'0,"0"0"0,-5 0 1680,0 0 33,-8 4-48,9-1-336,4-3-1329,-4 5 912,-1 0-320,-8 8-32,13-10-47,0-3-513,-5 5 240,0 8-144,0-10-160,0 10 32,5-13 32,-4 4 160,4 0-32,0 1 32,0 0-32,0-5-128,0 3 64,0-3 112,2 0-64,0 0 32,-2 0-144,5-4 192,0-1-32,0 0 17,0-2-1,-5 7-176,3-14 512,2 9 32,0-10 0,0 8 17,1-12-369,-6 19-192,7-16 80,-1-2 16,9-2-48,-12-1 16,-3 21-64,7-20 80,-2-1-32,-1 3-48,1 0-96,-5 18 96,5-16 48,0 0-32,-3 1 16,-1 8 80,-1 7-112,2-15-64,0 2 16,-1 1 48,1 5-80,-2 7 80,1-15 80,-1 15-32,0-1 64,0-1-80,0 2-32,0-1 0,0 1-32,0 0-32,0 13 80,0-13-16,0 13-48,0-1 128,0 5-128,0-1-32,0-16 80,2 20-16,0 1-176,3 4 192,1 1 48,-6-26-48,15 25 64,-9 3 112,12-2-160,-5 1-352,-13-27 336,15 24 80,0-3-464,1 1 96,-1-6 320,-15-16-32,16 18-337,1-13 337,-3 11-16,1-16 16,-15 0 0,16 0-32,0 3 16,1-3 16,1-5-48,-18 5 48,12-13-384,3 7-496,0-14-657,-2 2-816,-13 18 2353,6-16-2577,8-5-289,-14 3-2064,0 18 4930</inkml:trace>
  <inkml:trace contextRef="#ctx0" brushRef="#br0" timeOffset="113027">15113 5831 5218,'0'0'0,"2"0"1809,-2 0-241,0 0-1568,1 0 1345,-1 0-369,0 0-191,-3 0-241,0 0-112,3 0-432,-3 0 433,-1 3-97,1-3-80,0 0-32,-1 4-80,4-4-48,0 0 64,0 0 16,0 0-176,0-4 160,4 0-32,0-3-16,10-8 240,-14 15-352,5-13 433,13-1-33,-5-3 112,1-1-352,-14 18-160,13-19 64,0-1 48,-6 2-64,9-3 48,-16 21-96,5-19 64,8 1-16,-10 0 16,2 1-32,-5 17-32,5-13 48,-2 0 32,1 6-144,-3-7 64,-1 14 0,2-5 0,-2-1 32,0 0 48,0 5-80,0 1 0,0-2-16,0 2-32,0 3-48,0 15 128,0-18-32,0 22 0,2 0-128,-1 8 160,2 3-32,-3-33 0,4 36-32,1 3 176,8 1-448,-8 1 16,-5-41 288,18 44-320,-3 0-32,-3-1 336,5-1 16,-17-42 0,13 39-16,3 2 16,0-6 0,-1-3-48,-15-32 48,16 31 48,-11-6-48,8 0 16,-11-3 0,-2-22-16,3 19 0,-1 3 48,-2-1-48,-5-3 64,5-18-64,-13 18 128,0-5-16,-2-10 48,2 10 0,13-13-160,-15 0 64,1 3 48,1 2-16,-2-2 0,15-3-96,-14 0 80,-1 0 0,0 0-16,0-1 32,15 1-96,-13-3 97,8-2-1,-13-10-80,13 10 16,5 5-32,-13-21-176,10 5-353,0-7-671,-2 0-1041,5 23 2241,-3-28-3298,-2-1-400,2 1-1392,3 28 5090</inkml:trace>
  <inkml:trace contextRef="#ctx0" brushRef="#br0" timeOffset="96638">1957 5727 1440,'0'0'0,"-3"0"192,-2-3-80,-8-2 16,13 5-128,0-5 128,0 2 65,-3-1 47,0 3 0,3 1-240,0-2 304,-5 0 16,1-1 16,1 1 80,3 2-416,-3-3 417,-1-2 31,1 4 32,0-3-16,3 4-464,-3-3 512,-1 2 33,1-4 31,3 3-48,0 2-528,0-4 480,0 1-127,0 0-65,0 0-16,0 3-272,-3-5 192,3 1 80,0 2 0,0 0-32,-3 0 80,3 1-15,0-1-145,0 0 64,0 2-224,0-1 240,1-1-32,1-1-32,-2 1 0,0 2-176,1-1 48,1-1 16,0 2 16,1 0-48,-3 0-32,3 0 80,1 0-16,0 0 0,1 0-48,-5 0-16,7-2 32,0 2 32,5-1-48,-6-1 112,-6 2-128,16-2 96,-3 1 0,0-1 81,1 0-145,-14 2-32,7-1 16,9 1 16,-3-2-32,-8 2 32,-5 0-32,16-1 80,-10 1-32,8-2 16,-9 2-64,-5 0 0,16 0-48,-9 0 80,8 3-64,-10 0 16,-5-3 16,4 4 48,3-1-32,-2 0 0,-1 2-16,-4-5 0,6 5 16,-2 0-16,0 0 96,-1-2 16,-3-3-112,2 3 112,-1 1 48,1-4-32,-2 0-48,0 0-80,0 0 128,0-2-16,0 0-32,0-2 32,0 4-112,0-5 48,0-8 32,0 8 16,1-8-64,-1 13-32,0-5 96,0-2-96,0 2-96,0 1-400,0 4 496,0-2-1360,0 0-1186,0 0-1135,0 1-1586,0 1 5267,0 0 0</inkml:trace>
  <inkml:trace contextRef="#ctx0" brushRef="#br0" timeOffset="79985">3435 5724 4257,'0'0'0,"-3"0"1505,0 0-128,0 0-145,3 0-1232,-4 4 945,4-4-289,0 0-176,4 0-128,-4 0-352,6 0 353,9 0-49,-2 0-32,-1 0-80,-12 0-192,13-2 144,4 0 16,0-1-48,-17 3-112,19-3 128,1 0-32,-1 0-16,-1-2 64,1 0-48,-19 5-96,19-5 80,2 0-320,0 4-448,-1-2-577,-20 3 1265,17-2-1920,1 0-498,-4 1 161,3-1-1184,-17 2 3441,0 0 0</inkml:trace>
  <inkml:trace contextRef="#ctx0" brushRef="#br0" timeOffset="75659">1227 5699 5330,'0'0'0,"-4"0"1681,-1 5-353,5-5-1328,-5 14 1041,0-14-209,5 0-256,0 0-191,0 0-385,0 0 224,2 3-48,3-3 96,1 0-16,-6 0-256,15 3 352,-9-3-16,8 4-48,-7-1 33,-7-3-321,17 3 288,-11 1-64,11-4-32,-4 0-48,-13 0-144,14 0 32,3 0 32,0 0-64,1 3 48,-18-3-48,16 0 48,0 3-32,-1-3 0,-1 3 32,-14-3-48,15 3 0,-2 0 16,-1 1-32,1-1 32,-13-3-16,5 0 32,8 0 0,-10 0 64,2 0-64,-5 0-32,5 3 48,0 0 16,-2-3-16,-2 4 64,-1-4-112,4 0 128,-1 0 0,-2 0-47,1-2 63,-2 2-144,3-2 64,-1 1 48,1-4-32,-1 3-144,-2 2 64,3-3-481,0-2-511,1 4-881,-1-1-1312,-3 2 3185,0-5-6243,0 5 6243</inkml:trace>
  <inkml:trace contextRef="#ctx0" brushRef="#br0" timeOffset="78730">3048 5714 4706,'0'0'0,"0"0"0,-4 0 1536,1 0-127,0 0-80,-2 0-241,5 0-288,0 0-319,0 0-289,0 4-128,0-4-64,0 15 32,0-10-16,0 17 0,0-3 16,0-19-32,0 21 32,2 3-16,-1-1-16,-1 4 32,0-27-32,2 26 16,-2 1 16,2-1-64,-1-5 32,-1-21 0,0 19 48,0-4-64,0 1 112,0-11-32,0-5-64,0 16 112,0-13 48,0 0 0,0 0 0,0-3-160,0 0 176,0 0 32,0 0-112,0 0-80,0 0-16,0-1-192,0-4-432,2-2-496,-1-9-753,-1 16 1873,0-4-2673,0-12-2242,0 16 4915</inkml:trace>
  <inkml:trace contextRef="#ctx0" brushRef="#br0" timeOffset="105379">8759 5782 3041,'0'0'0,"-5"0"1008,1 0 209,-1 0-17,5 0-1200,-5 0 1153,0 0-32,2 0-193,-1-1-112,4 1-816,0 0 801,-3-2-161,0 2-16,0-2 17,3 2-641,-3-1 448,-1-1-32,4 0-16,-3 1-80,3 1-320,0-3 384,-4-1-95,4 1-129,0-2 0,0 5-160,0-2 80,0-1 48,0-2-48,0 1-16,0 4-64,0-2 0,0-3-32,2 2 112,0 1-192,-2 2 112,3-2 16,2 1-32,-2 1-64,2 0 160,-5 0-80,5 0 16,0 3-16,8 0 16,-8 1 16,-5-4-32,13 5 16,-6-1-80,9 1 48,-3-2-32,-13-3 48,14 4-64,3-4 80,-1 0 32,2-2 16,-18 2-64,20-3-16,-1-2 32,2 0-64,1-1 80,-22 6-32,23-5 32,-3 0 64,0 0 0,-2 2-128,-18 3 32,16-2 0,-1 2-48,1 0 32,1 3-32,-17-3 48,13 4 96,-7-1-96,9 2-64,-10 0 96,-5-5-32,5 13-80,1-10 96,-1 0 48,0 2-16,-5-5-48,2 3 96,-1 2-80,1-2 80,-2 1-48,0-4-48,0 3 112,0 0 32,0-3-80,0 0 112,0 0-176,0 0 160,0-1-64,2-4-112,-1 0-304,-1 5 320,3-5-800,1 0-625,-1 0-864,0 0-1088,-3 5 3377,5-6-6339,-5 6 6339</inkml:trace>
  <inkml:trace contextRef="#ctx0" brushRef="#br0" timeOffset="107202">10330 5797 6290,'0'0'0,"-18"13"2594,5 2-1186,13-15-1408,-18 19 1057,4 4-289,1 0-256,8 1-96,5-24-416,-18 22 257,13-5-17,-12 5-16,14-3-64,3-19-160,-5 20 128,0-2-48,2-3-48,3-11-16,0-4-16,0 19 48,0-15-16,2 1 32,1 10-16,-3-15-48,5 0-176,0 3-400,8 1-929,-8-4-1168,-5 0 2673,6-2-3266,9-3-1552,-15 5 4818</inkml:trace>
  <inkml:trace contextRef="#ctx0" brushRef="#br0" timeOffset="134313">3542 7496 2721,'0'0'0,"-3"0"928,-1-2 193,4 2-1121,-2-5 1248,-2 0 33,4 0-193,-3 2-255,3 3-833,0-1 672,0-3-112,0-1-15,1 0-49,-1 5-496,2-6 448,2-7-64,0 8-112,1-8-48,-5 13-224,7-3 208,-1-4-95,1 2-33,-1 3-16,-6 2-64,13 0 0,-10 0 0,11 4 48,-8 1-32,-6-5-16,17 13 0,-5-8 64,1 9-48,0-1-16,-13-13 0,15 14 48,0-1-32,1 1-16,-1 1 16,-15-15-16,16 13 32,0 0 0,-1-8 32,-15-5-64,15 18 80,-15-18-80,13 3 128,-7 13-48,7-11 0,-11 10-32,-2-15-48,2 5-48,-2 10 32,0-12-32,-4 13 0,4-16 48,-13 5 16,8 11-64,-13-11 16,4 10 32,14-15 0,-15 5 0,-1 8 64,0-13-32,1 3 32,15-3-64,-15 3-16,2-3 16,8 0 16,-12-1-32,17 1 16,-6-5 64,-7-8 0,10 6-64,0-12 32,3 19-32,-4-17 0,4-1 0,0 0 0,0-3 32,0 21-32,0-19 0,4-1-48,1 2 48,11 11-272,-16 7 272,7-4-961,10-1-1408,-3 3-960,-1 2-2098,-13 0 5427,0 0 0</inkml:trace>
  <inkml:trace contextRef="#ctx0" brushRef="#br0" timeOffset="134065">3224 7623 1936,'0'0'0,"-3"0"1441,0 0-465,3 0-976,-5 0 1089,1 0-49,4 0-207,0 0-257,0 0-576,0 0 448,0 0-64,2 0 145,3 0 47,-5 0-576,5 0 608,8-2 65,-8-3-129,11 0 0,-16 5-544,15-6 464,-1-1-144,3 3-79,-1-2-97,-16 6-144,16-4 48,1-1 16,1 3-32,-2-1 16,-16 3-48,15-3 64,0 1-32,-1 2 32,1 0 16,-15 0-80,14 0 96,1 0-48,0 3 48,0 1-16,-15-4-80,14 3 64,1-3-16,-1 0-240,-1 0-336,-13 0 528,7 3-961,11-3-623,-13 0-433,8 0-401,-13 0 2418,3 0-2016,0 0-1554,-3 0 3570</inkml:trace>
  <inkml:trace contextRef="#ctx0" brushRef="#br0" timeOffset="136095">4871 7691 2801,'0'0'0,"3"-3"672,4 0 112,-7 3-784,12-3 817,-6 1-49,-1 2-160,1 0-63,-6 0-545,13 3 432,-8 2-96,2 0 48,7 0-64,-9 0-31,8 0 47,-6 8-16,11-10 32,-18-3-352,14 5 320,-1-1-64,2 10-48,1-11-96,-16-3-112,15 5 128,0 8 0,-9-10-15,10 10 15,-16-13-128,5 5 128,0 13-16,2-13 32,-4 13-16,-3-18-128,2 5 112,-2 11-16,-4-11 0,-1 13-16,5-18-80,-16 5 64,11 10 16,-16-12-48,6 2 48,15-5-80,-17 13 96,1-13-16,-1 0 0,2 3-64,15-3-16,-13 0 96,8 0-32,-11-2 96,11-3 49,5 5-209,-15-6 256,11-10 32,-9 9-32,13-11-96,0 18-160,-5-13 112,1 0-64,4-2-16,2-1-48,-2 16 16,5-16 16,11 1-96,1 1-256,2 9-833,-19 5 1169,20-7-2785,-4-6-432,2 11-1906,-18 2 5123</inkml:trace>
  <inkml:trace contextRef="#ctx0" brushRef="#br0" timeOffset="178693">20177 7744 1552,'0'0'0,"0"0"0,-5-2 432,0-1 177,-9-1 223,9 1 161,5 3-993,-15-1 1040,2-1 0,0 2-63,-2 0-113,15 0-864,-16 3 705,1 0-129,1 13-128,-1-1-128,15-15-320,-16 23 272,1 5-16,-1 7 49,1 7-49,15-42-256,-14 45 304,0 9-32,10 1-64,-11 5 96,15-60-304,-3 61 176,-1 3 48,1-1 17,3 1-81,0-64-160,0 58 320,2-5-112,3-8-64,9-6 16,-14-39-160,7 35 32,11-2 48,-4-2-16,4-6-128,-18-25 64,18 28-688,2-7-1057,-1-3-1681,-12-3 129,-7-15 3297,24 16-4258,-24-16 4258</inkml:trace>
  <inkml:trace contextRef="#ctx0" brushRef="#br0" timeOffset="135944">4587 7794 3729,'0'0'0,"0"0"0,-3-1 1105,0-1 223,-2-3-79,2 2-225,3 3-1024,0-4 769,0 0-241,0 0-64,0-1-48,0 5-416,0-3 321,1 0-65,3 1-16,0 1-112,-4 1-128,7 0 96,6 0-48,-8 0 0,11 0-32,-16 0-16,13 3 16,3 1 32,4 10-16,0-11-16,-20-3-16,19 5 48,2 8-16,1-10 32,0 0 16,-22-3-80,23 4 32,0-1 48,0-3 0,-2 0-32,-21 0-48,20 0 112,-2 0-224,-4 0-256,-8 3-560,-6-3 928,15 0-1649,-13 0-576,1 0 96,-3 0 544,0 0 1585,0 0-2833,0 0 2833</inkml:trace>
  <inkml:trace contextRef="#ctx0" brushRef="#br0" timeOffset="171698">15539 7921 2064,'0'0'0,"0"0"0,0-3 625,0-2-225,0-2-48,0 3-16,0 4-336,-4-2 320,4 2-31,0 0-65,0 0-128,0 0-96,0 3 48,0 0-16,0 2 64,2 0 112,-2-5-208,2 5 240,-1 0-16,1-2 16,0 1-16,-2-4-224,1 0 272,1 0 65,-1 0-17,1 0 48,-2 0-368,2 0 304,-1 0 48,1-2-112,-2 2-64,0 0-176,0-2 144,0 1-128,0 1 64,0-2-48,0 2-32,-3 0 16,-1 0 32,1 0-48,3 0 0,0 0 33,0 0-17,-3 0 48,3 3-48,0-3-16,-3 0 0,3 4 48,-4-4 32,4 0-80,0 3 128,0 0-16,0 0-32,0-3-64,0 0-16,0 4 32,0-4-16,0 3-48,0-3 64,0 0-32,0 3 0,2-3 48,-2 3 32,0-3-80,0 0 16,0 4-16,0-4 64,0 0-16,0 0-48,0 0 64,0 0 0,0 0 48,0 0-112,0 0 48,2 0-16,-2 0 0,1-2 32,-1 2-64,0-2 48,0 2 32,0-1-16,0 1 0,0 0-64,0 0 48,2 0-32,-2 0 16,0 0-48,0 0 16,0 0 48,0 0-32,2 0-16,-2 0 0,1 0-32,-1 0 16,2 3 32,-1 0-48,-1-3 32,0 0 48,2 4-48,-2-1 16,0-3 80,0 0-96,0 3 16,0-3 48,0 3-16,0 1-16,0-4-32,0 0 96,0 0-64,0 3-16,0-3 32,0 0-48,0 0-16,0 0 48,0 0-128,0 0-336,0 0 432,0 0-832,0 0-657,0 0-496,0 0 256,0 0-1712,0 0 3441</inkml:trace>
  <inkml:trace contextRef="#ctx0" brushRef="#br0" timeOffset="177101">18164 7971 2545,'0'0'0,"0"4"784,0-4-784,0 13 1073,0-8 175,0 8 1,0-13-97,0 0-1152,0 3 897,0 0-161,0 1-64,5 1-31,-5-5-641,4 13 480,9-8-80,-6 13-80,11-1-208,-18-17-112,18 23 144,3 5-16,2 1-64,3 6 80,-26-35-144,28 38 160,-2 5 81,0 4-1,-2 4 16,-24-51-256,23 49 160,-3 1-80,-4-1 48,-10-1 48,-6-48-176,13 45 48,-11 6 128,-2-2-112,0 1 16,0-50-80,-4 52 176,-11-2-48,0-5 32,0-1-288,15-44 128,-18 39-96,-1-3-32,-1-2 64,-1-5 192,21-29-128,-19 27 112,-1-1-32,2-7-48,2-5 32,16-14-64,-15 12-96,10-12-288,0 5-624,2-2-1313,3-3 2321,-3 0-3682,3-3-1985,0 3 5667</inkml:trace>
  <inkml:trace contextRef="#ctx0" brushRef="#br0" timeOffset="165089">11898 8092 1312,'0'0'0,"0"-4"945,0-10-657,0 10 80,0 4-368,0-7 480,0 1 176,0 1 1,0 0-17,0 5-640,0-5 624,0-2-160,-4 2-63,4-1 15,-2 1-80,2 5-336,-4-5 416,1 0-16,3 0-31,-3 2 63,3 3-432,0-1 304,-4 1-16,4 0-48,0 0-144,0 0-96,0 4 96,2 1 16,3 10-112,0-10 48,-5-5-48,13 16 64,-8-2-16,13 4-16,-4 6-16,-14-24-16,18 27 16,4 4-16,2 5 96,0 2-80,-24-38-16,25 40 0,-4 4 80,0 2-32,-3 1 16,-18-47-64,15 47 65,-9 2-33,9-4 64,-14-2 80,-1-43-176,2 48 128,-2-2 64,-3-1-64,-12 1 32,15-46-160,-13 44 112,-1-3 48,-2-2-64,-1-4-96,17-35 0,-16 31 16,1-2-16,2-7-16,8-2 64,5-20-48,-16 14 64,12-1-48,0-8 48,-1 9-48,5-14-16,-3 0-16,3 2 0,0 2-384,0-4-560,0 0 960,1-2-1825,6-11-897,-3-1-2096,-4 14 4818</inkml:trace>
  <inkml:trace contextRef="#ctx0" brushRef="#br0" timeOffset="193427">29864 8045 5090,'0'0'0,"0"0"0,5-13 2497,8 0-1104,-9 0-209,3 10-303,-7 3-881,5-2 560,-4 2-224,-1 3-208,0 14-32,0-17-96,-5 14 160,-9 3 0,9 2 0,-10 4-48,15-23-112,-5 23 48,-11 5 16,11 3-16,-9 0 64,14-31-112,-6 34 81,-8-2-17,11 3-32,-2-6-16,5-29-16,-3 28 48,-1-2 16,1-3 16,3-4 0,0-19-80,0 20 16,0-4 96,0-1-96,1-1 32,-1-14-48,0 15 32,2 1-112,0 1 80,3-4 80,-5-13-80,5 13 16,8-8 16,-9 11-64,11-13-48,-15-3 80,7 5-16,11 0 32,-5-5 48,2 3 0,-15-3-64,16 0 48,3-3-48,1-2 16,0-10 272,-20 15-288,19-4 368,1-10-176,-3 10-64,0-1-576,-17 5 448,15-13-832,-11 9-257,11 1-720,-14 0-784,-1 3 2593,4-3-2689,-2-2 656,-1 0-768,-1 5 2801</inkml:trace>
  <inkml:trace contextRef="#ctx0" brushRef="#br0" timeOffset="140190">7344 8011 3025,'0'0'0,"0"0"0,-3-2 816,-2 2 273,-9 0 127,10 0-15,4 0-1201,-3 0 976,0 0-239,-1-1-257,1 1-112,3 0-368,-3 0 320,0 0-96,-1 0 16,1 4-112,3-4-128,-3 4 129,0-1-17,-1 2-16,-1 8 0,5-13-96,-3 3 112,-2 2-32,2 9-16,-2-8 32,5-6-96,-3 21 64,-2-3 64,0 5 16,0 3-32,5-26-112,-5 31 192,-9 3-64,10 5-80,-1 3 80,5-42-128,-14 51 128,11 3-48,-2 1 48,0 2-32,5-57-96,-15 57-16,12 7 112,-10 0 33,8-1-33,5-63-96,-13 64 160,13-11-96,0-2 0,0-9-336,0-42 272,5 33-273,11-10 33,0-8 0,2-12 336,-18-3-96,20 3-64,1 0-208,3-3-528,-1 0-801,-23 0 1601,22-1-2833,-21-16 272,20 14-1169,-21 3 3730</inkml:trace>
  <inkml:trace contextRef="#ctx0" brushRef="#br0" timeOffset="188053">25631 8032 2577,'0'0'0,"-13"-2"784,10 1 192,3 1-976,-5-2 1057,-10 1-65,12-1-159,-1 0-97,4 2-736,-4-1 656,-1 1-31,0 0-1,0 3-208,5-3-416,-15 5 400,10 0-79,1 11-161,-10-1 48,14-15-208,-3 14 144,0 12-16,-2 6 80,0 3 0,5-35-208,-13 39 112,10 2 48,-2 5-80,0 1-32,5-47-48,-5 51 96,0 1-64,1 0-32,-2-1 64,6-51-64,-3 53 64,0-1-64,3-1-32,0 0 80,0-51-48,5 49-16,10-6 96,-2 0 0,5-6-48,-18-37-32,21 31 48,7-3-32,3-5-176,1-8-752,-32-15 912,33 16-2545,-6-13-737,3 12-1488,-30-15 4770</inkml:trace>
  <inkml:trace contextRef="#ctx0" brushRef="#br0" timeOffset="133289">3139 8063 2481,'0'0'0,"0"-4"624,-3 0 144,0-1 97,3 5-865,-3-2 800,3 1-224,0 1-144,0 0-143,0 0-289,1 3 400,4 0 32,0 1 0,0-2 32,-5-2-464,14 4 417,-7-1-65,9 1 48,-3-4-64,-13 0-336,13 0 240,1 0 64,2-2-96,2 0-31,-18 2-177,18-5 192,-18 5-192,21-3 80,0 0 0,-1-2-32,1 0 0,-21 5-48,19-3 96,1 0-64,3 1-16,0 0-16,-23 2 0,22-1-16,0-1 48,-1 0 32,-2 1 0,-19 1-64,18 0 48,-1 0 16,-1 0-16,-1 0 48,-15 0-96,6 3 144,14 0-48,-16-3 0,11 0-48,-15 0-48,5 4 96,0-4-16,0 3-32,0 0-16,-5-3-32,3 0-224,-1 3-304,-2 1-384,0-1-561,0-3 1473,0 0-2129,0 3-64,-5 0 496,-8 2-1200,13-5 2897,0 0 0</inkml:trace>
  <inkml:trace contextRef="#ctx0" brushRef="#br0" timeOffset="191995">28147 8169 3825,'0'0'0,"0"-5"1681,0 5-1681,0-5 1697,0-1-96,0 1-273,1 0-399,-1 5-929,2-3 608,3-2-256,0 0-128,1-2-48,-6 7-176,13-13 208,-8 8 0,8-1 16,0-7-63,2 8-33,-15 5-128,17-13 80,1 8-32,4-11 32,-22 16-80,23-5 0,-4 0 0,-2 3-16,-11 2-32,8 0 48,-14 0 0,2 0 64,3 5-80,0 0 16,-1 11 32,-4-16-32,1 4-64,-1 12 96,0-11-32,0 13 0,0-18 0,0 4-32,-3 16 16,-2-7 16,0 0 16,5-13-16,-16 18 0,11 2 0,-11-2 32,3 3-16,13-21-16,-13 19 16,-2 1 0,2 3-64,-1 1 16,14-24 32,-12 23-32,7 0-16,-11-5 64,11-5-16,5-13 0,-5 5 48,1 0 0,1 9-32,3-14-64,0 0 48,2 0 48,1-1-16,2-1 0,-5 2-32,5-3 64,0-2-32,8 0-16,-8-8 80,-5 13-96,6-5 32,7-8-96,-7 8 112,8-9-32,-14 14-16,5-6 48,11-10 96,-9 10-32,7-1 0,-14 7-112,5-6 96,2 3 0,7 1-32,-8 2-16,-6 0-48,6 0 64,7 5-112,-8 13 48,1-2-80,-6-16 80,15 20 0,-10-1 48,0 6-16,0-1 32,-5-24-64,3 26 48,-1 2-48,-2 0 0,0 1 80,0-29-80,-4 33 0,-9-2 176,10 3-80,-13-2-32,16-32-64,-13 30 64,8-3-64,-12 0 80,12-6 17,5-21-97,-12 18 64,6-2 48,-6-11-112,8 9-64,4-14 64,-5 4 80,1-4-272,0 0-353,4 0-767,0 0 1312,-3-2-3074,0-12-495,-1 7-1682,4 7 5251</inkml:trace>
  <inkml:trace contextRef="#ctx0" brushRef="#br0" timeOffset="165511">12669 8039 2273,'0'0'0,"-3"-2"688,-2 2 16,-10 0 209,15 0-913,-3 0 1040,-2 0 33,-9 0-1,10 5-256,4-5-816,-5 5 721,-13 9-241,14-9-64,-16 10-32,20-15-384,-15 13 320,11-8 33,-14 16-17,5-4 0,13-17-336,-15 16 320,0 2-64,-1 1 32,1 4-16,15-23-272,-15 29 225,3 2-1,-3 9 0,1 0-16,14-40-208,-4 46 176,-11 3-32,12-2-16,0 0-112,3-47-16,0 46 48,0 0 16,3 3-48,3-4 80,-6-45-96,15 45 32,-2-7 32,0 0-64,3-4 96,-16-34-96,18 31 112,0-5-288,0-1-336,2-4-480,-20-21 992,18 19-1697,-2-2-576,0-12-432,-3 9 512,-13-14 2193,17 5-3522,-17-5 3522</inkml:trace>
  <inkml:trace contextRef="#ctx0" brushRef="#br0" timeOffset="132872">3192 8110 2016,'0'0'0,"0"0"0,0-3 913,0-2-177,1-9 81,-1 7-17,0 7-800,2-16 752,-1 9-111,1 1-97,0-1-112,-2 7-432,1-5 352,-1 4-112,0 1-80,0 0-16,0 0-144,0 0 48,-3 4 0,3 11 0,0-2-64,0-13 16,0 17 16,0 3 81,0 3-49,0 7 64,0-30-112,0 32 128,0 4-48,0 3 112,2 1 16,-2-40-208,0 42 240,0-1 96,0 1-32,0-1 48,0-41-352,-4 37 353,1-2-113,0-4 80,-2-4-128,5-27-192,-13 26 128,13-4 16,-5-4-96,2 0 32,3-18-80,0 4 80,0 14 0,0-15 16,0 3-16,0-6-80,0 4 80,0 9 16,0-9-16,0 0 0,0-4-80,2 4 96,-1-4-80,1 0 17,-2 0-33,0 0-81,0-4-319,1 0-288,1-1-449,-2 5 1137,2-5-1664,-1-2-513,2-6 80,1 8 528,-4 5 1569,5-13-2737,-5 13 2737</inkml:trace>
  <inkml:trace contextRef="#ctx0" brushRef="#br0" timeOffset="180588">20886 8179 1200,'0'0'0,"-14"-5"384,9-2 16,-15-6 129,20 13-529,-5-1 560,-8-1-16,10-1 64,-2 1-15,5 2-593,-5-3 640,0 1 32,1 1-15,0-1-49,4 2-608,-3-1 496,3-1-64,0 0-112,0-3-31,0 5-289,3-5 320,2 1-64,2-3 32,-1 2 0,-6 5-288,13-6 256,-8-1-64,10-8-48,-9 10 0,-6 5-144,17-4 16,-11-1 81,10 1-65,-9 2 32,-7 2-64,16-2 96,-11 0-48,12 2-32,-5 0-32,-12 0 16,14 3-16,-1 2-32,-7 9 48,10-8 0,-16-6 0,7 16 32,9-3-48,-11 3 80,2-1 16,-7-15-80,5 18 32,-1 0 64,-2-2-64,-2 2-16,0-18-16,0 20 32,-3-3 32,-2 0-64,-13-3 128,18-14-128,-5 5 32,-14 13 32,5-13 32,10 10-80,4-15-16,-20 5 48,5 8-48,11-10 32,-14 2-32,18-5 0,-5 3 32,-12 2 16,12-2 16,-9 1-48,14-4-16,-5 0 0,0 3 80,0-3-112,0 0 64,5 0-32,-5 0 32,2 0-32,0 0 16,-1 0-16,4 0 0,0-2-16,0 1 0,0-1 32,0-1 0,0 3-16,2-5 16,3 0 16,0-8-64,8 11-32,-13 2 64,5-5 0,11 1 0,-9-3 16,9 2-16,-16 5 0,13-3 0,0 0-48,3 1 48,-1 0 48,-15 2-48,18-1 16,-2-1 0,1 2-16,-1 0-16,-16 0 16,16 0-64,-1 0 96,0 5 0,0 0-64,-15-5 32,13 15 48,1-11-32,-8 14-48,9-3 48,-15-15-16,5 16 0,0-1 0,-2 3 48,-1 0 32,-2-18-80,0 18-32,0 0 80,-5 5-64,-13-2-48,18-21 64,-15 23 16,-3-1 32,-1-2-48,-4-1 112,23-19-112,-21 18 16,-2-1-16,3-1 48,-1 0-80,21-16 32,-19 13 80,2-8 32,1 0-16,11-5-16,5 0-80,-18 0 64,13 0 64,0-1 17,-9-4 63,14 5-208,0-13 160,-5 0-64,2 8-64,-1-10-16,4 15-16,0-5 0,-3-8 48,3 8 16,0-8-48,0 13-16,0-5-128,2-8-272,1 8-481,2-1-752,-5 6 1633,13-13-2529,-8 8-416,0-11 752,1 11-608,-6 5 2801,0 0 0</inkml:trace>
  <inkml:trace contextRef="#ctx0" brushRef="#br0" timeOffset="181092">21312 8174 1856,'0'0'0,"0"-2"609,0 1 223,0-1 48,0 2-880,-3-2 913,3-1-49,0 0-255,0-2 15,0 5-624,0-3 448,0-1 0,2 0 0,0-10-127,-2 14-321,6-3 240,6-10-80,-7 8-48,13-8-80,-18 13-32,15-5 96,1 1-32,1-3-96,-3 2 80,-14 5-48,7-3 0,11 0 16,-13 3 0,10 3 0,-15-3-16,4 4 64,10 16-128,-10-7 144,9 2-64,-13-15-16,5 15 16,0 1 48,0 2-48,-4 0 80,-1-18-96,2 19 32,-2 3-32,0 1 0,-13-4 32,13-19-32,-5 24 0,-16 3 64,1 0-48,1 3-32,19-30 16,-23 29 32,-3-3-48,1-1 32,3-3-16,22-22 0,-21 20 96,4-2 112,4-5 0,10-10 96,3-3-304,-3 5 257,3 0-65,0 0 32,0-2-112,0-3-112,1 3 128,4 1 0,2-1-80,6-3 112,-13 0-160,4 3 0,10-3 112,-10 0-48,14 0-48,-18 0-16,15 0 160,1 0-144,3-2 64,-2 1 64,-17 1-144,20-3 0,1 1-80,-1-1-272,-1 1-576,-19 2 928,20-3-1649,-4 0-1008,-1 1 96,1-1-1137,-16 3 3698,0 0 0</inkml:trace>
  <inkml:trace contextRef="#ctx0" brushRef="#br0" timeOffset="186224">24561 8089 1744,'0'0'0,"-4"-3"625,-2 1 127,2-1 144,4 3-896,-5 0 993,0-2-17,2 2-143,3 0-97,0 0-736,-3 0 576,3 4-112,-4-1 1,4 2-81,0-5-384,0 5 336,0-2 32,0 2-80,0-1 48,0-4-336,4 6 305,0-3-17,1 0-16,8-3-48,-13 0-224,7 3 160,11 11-48,-4-11-96,4 11 64,-18-14-80,20 15 16,3 1 32,3 10 112,0 9-192,-26-35 32,28 37 0,-3 10 80,-2 4-32,2-2 64,-25-49-112,21 52 128,-2-3-48,-2 0-32,-2 0-48,-15-49 0,13 54 64,-9-2 0,10 2 1,-13-1 47,-1-53-112,4 53 64,-3-5 48,-1 0-16,0-6 0,0-42-96,0 38 128,-5-7 48,0-4-64,-9-7 16,14-20-128,-3 18 144,-10-2-32,9-11 16,-1 10-16,5-15-112,-5 0 64,2 3 16,0-3-224,3 3-256,0-3 400,-3 0-864,3 0-721,-4 0-1248,1 0-337,3 0 3170,-3-3-4514,3 3 4514</inkml:trace>
  <inkml:trace contextRef="#ctx0" brushRef="#br0" timeOffset="181920">21844 8119 1424,'0'0'0,"0"-7"192,1-8-16,1 10 32,-2 5-208,5-4 241,-4-1 31,1 3 80,-1 2 96,-1 0-448,0 0 496,0 5 32,0 13-47,0-3 15,0-15-496,-3 19 480,0 4 16,3 1 113,0 4-49,0-28-560,0 29 560,0-3-64,3 1-175,2-9-81,-5-18-240,13 16 192,-8-11-80,12 11 64,-3-13-48,-14-3-128,17 4 128,0-4 16,1 0 64,2-5-64,-20 5-144,18-13 192,-2 0-80,0 6-80,-1-13 32,-15 20-64,13-14 32,-8-3 112,8 3-15,-11-1-33,-2 15-96,1-14 144,-1 0-96,-3 8 16,-10-12 0,13 18-64,-5-7 16,-11-7 16,3 7-48,8-7 64,5 14-48,-22-7 96,8-8-112,-2 12 64,-1-2-32,17 5-16,-19-3-96,1 3-16,0 3-417,2 10-495,16-13 1024,-17 15-1777,1 0-800,0-2 512,3 3-896,13-16 2961,0 0 0</inkml:trace>
  <inkml:trace contextRef="#ctx0" brushRef="#br0" timeOffset="183912">22651 8131 1936,'0'0'0,"0"0"0,-5-1 753,0-4 191,-11 2 65,11 1-129,5 2-880,-6-3 672,2 1-127,-11 1-33,12 1-80,3 0-432,-13 0 368,8 0 0,-10 3-112,10 0-15,5-3-241,-14 5 240,9 0-48,-13-2-32,13 2 64,5-5-224,-18 5 240,5 0-16,0 0 80,0-2 64,13-3-368,-5 3 273,-10-3 127,12 0-144,0 0-64,3 0-192,0 0 240,0 0-128,1-1 32,6-1-144,-7 2 0,16 0-16,-3 3-64,4 0 64,-1 2 48,-16-5-32,16 15 16,1-10 64,-1 15-80,0-4-32,-16-16 32,15 18 16,1-2-32,-1 2 32,0-3 48,-15-15-64,12 16 80,2-1-48,-8 4-32,10-2 0,-16-17 0,5 16 80,8 2-64,-9 0-32,1 0 16,-5-18 0,13 19-32,-12-1 32,2-2 48,-1 4 16,-2-20-64,0 20 0,0-1 48,-3 1-48,-2-1 16,5-19-16,-13 18 32,8 3 0,-13-4 129,5 1-81,13-18-80,-16 18 80,-1-4-96,1-1-112,-2 0 128,18-13 0,-15 3-97,-1 11 129,3-11 17,10 0-17,3-3-32,-13 0 80,13 0 0,-5 0-16,2-2 0,3 2-64,0-4 48,0-14-80,0 3 16,0 2-48,0 13 64,1-18 48,4 2-32,-2 1 32,1-3-80,-4 18 32,3-18-16,-1 2 0,-1-4 80,1 2-48,-2 18-16,0-18 48,0 0-96,0 5-16,0 0 64,0 13 0,0-5-32,0-11 64,1 11-48,3-9 16,-4 14 0,6-6 0,9 0-64,-10-7 48,14 10-48,-19 3 64,16-5 0,4-1-16,1 1 32,1 0 0,-22 5-16,23-2 48,1 0-16,2 2 16,2 0-64,-28 0 16,27 0 0,3 4 32,-1-4-48,4 0 48,-33 0-32,32-2 64,-1-4-64,-3-9 0,-4 13 32,-24 2-32,22-5-112,-6 1 224,-9-9-64,6 11-80,-13 2 32,1-5 64,1 3-112,-2-1 32,-3-2 80,3 5-64,-5-5 16,-12-8 0,4 8 32,-1 0-32,14 5-16,-17-6 48,-2-1-48,-1 2-32,1-1 64,19 6-32,-23-5-48,0 0 64,0 4-48,-1-1-48,24 2 80,-20 0 0,-1 0-64,3 0 64,2 5 16,16-5-16,-15 16-16,2-11-64,10 16 16,-2-4-16,5-17 80,-5 20-48,1 0-32,2 6 128,2 0-80,0-26 32,0 27-48,0 0 80,2-2-128,13-1 31,-15-24 65,14 23 32,3 0 17,3-2-33,2-3 32,-22-18-48,24 18-16,2-5 48,-2-8 16,4 11 32,-28-16-80,28 3 16,-2 2-16,0 0-16,-3-5 48,-23 0-32,21 0 0,-2-1 64,-1-4 48,-2-8-112,-16 13 0,17-4 80,-4-10-48,0 7 16,-7-8-32,-6 15-16,15-14 16,-10-1 32,10 0-96,-10-1 96,-5 16-48,5-17 0,-1 0 128,0-4 0,-3-1 32,-1 22-160,0-21 0,0-3-16,0-1-64,-3 3 32,3 22 48,-5-22 16,2 3 16,0 6 48,-1 8-192,4 5 112,-3-5 32,3 3-128,0 2 32,-3 0 64,3 0 0,-3 13-96,-1 2 32,1 5 128,0 2-64,3-22 0,-5 27-48,0-3 80,0 1-144,2-1 96,3-24 16,-3 21 16,3 2-16,0-3-16,0-3-32,0-17 48,0 20 32,4-5 0,10-2-32,-1-10 0,-13-3 0,13 5 0,3 0-64,2-2 112,0-3 80,-18 0-128,18 0 0,0 0 16,0 0-64,0-5-48,-18 5 96,17-4 16,0-10 0,-3 11 16,-1-3-16,-13 6-16,5-15-16,8 2 48,-8-5-32,2 0 48,-7 18-48,13-21 16,-10-5 32,-1 0 16,1-3-48,-3 29-16,0-30 48,-3 0-112,-1 8 80,0 2-32,4 20 16,-4-13 16,4 11-80,-3 0-32,3 2 128,0 0-32,0 4-80,2 12 96,-1 2 48,4 8-96,-5-26 32,5 31 32,8 5-48,-8 2 32,1-6-32,-6-32 16,14 31-16,-10-1 32,3-4-32,8-4 112,-15-22-96,5 20 16,11 1 32,-10-3-48,12-5-128,-18-13 128,13 13-208,0-13-369,2 0-127,1 0-496,-16 0 1200,17-3-1665,1-13-560,-2 1-176,0-5 640,-16 20 1761,20-21-2625,-20 21 2625</inkml:trace>
  <inkml:trace contextRef="#ctx0" brushRef="#br0" timeOffset="190573">27310 8668 3809,'0'0'0,"2"-14"2401,-2 14-2401,3-17 1985,2-4-368,2-1-208,7 0-321,-14 22-1088,5-23 768,10-2-207,-10-1-225,8 0-32,-13 26-304,3-27 224,2-1-80,1-2 48,-1 3 48,-5 27-240,4-30 192,-3 1 33,-1 6-97,0 2-80,0 21-48,0-16 160,0 1-48,0 2 16,0 7-80,0 6-48,0-17-64,0 12-16,0-9 16,2 9 112,-2 5-48,1-5 16,3 0 80,0 0-80,2 0-48,-6 5 32,4-6 64,1 1-112,0 0 64,0 3-16,-5 2 0,2-3-16,-1 1 64,1 1-32,-2-1-16,0 2 0,0 0-16,0 0-16,0-1 16,0 1 80,0 0-64,0 0 64,-3-2-64,-1 2-16,4 0 16,-3 0-48,3 0 80,-3 0-80,3 3 16,0-3 32,0 3 0,0 11-128,0-10 80,0 17-16,0-21 64,0 22-48,0 2 48,2 10-64,1-1 112,-3-33-48,5 40 16,0 2 64,0-5 48,-2 2 0,-3-39-128,5 36 96,-2 3 0,2-3-32,-3 2-16,-2-38-48,2 32 32,2-1-32,-1-2 96,2-2-32,-5-27-64,3 24 128,2 0-48,-2-7 16,-1-3 0,-2-14-96,2 13 16,-2-9 64,0 10-16,-4-10 80,4-4-144,-3 3 209,0 0-65,0 0-64,0 1-128,3-4 48,0 0-16,-4 0 32,4 3 32,0-3-16,0 0-32,0 0-48,2 0-321,1 3-495,2-3-577,-5 0 1441,5 0-2337,0-2-992,-2-1 15,0-2-1376,-3 5 4690,0 0 0</inkml:trace>
  <inkml:trace contextRef="#ctx0" brushRef="#br0" timeOffset="168709">14011 8719 2977,'0'0'0,"0"0"944,0-2 257,0 0 127,0 2-1328,0-2 1377,0-1-272,0-2-241,0-9-176,0 14-688,0-7 577,3-12-1,2 4 0,2-3-64,-7 18-512,14-20 352,-7-1 1,9-3-97,-3-1-32,-13 25-224,13-26 256,-6-1-160,9 1 16,-9-4-32,-7 30-80,16-29 48,-11-1 96,8 1-80,-8-1 48,-5 30-112,5-29 80,-1 0-32,2-3-32,-2 2-32,-4 30 16,7-26 16,-2 3-48,1 8 0,-1 11 128,-5 4-96,5-7-64,-3 7 144,1 5 0,-2 18-96,-1-23 16,4 28 64,-2 6-112,1 8 16,-2 2 32,-1-44 0,0 49 0,0 2 32,0-4 64,0 0-80,0-47-16,0 45 97,0-7-33,0-2 16,2 3-16,-2-39-64,1 31 64,3 0-64,-1-5-32,1-6 160,-4-20-128,3 18-48,1-3 80,0-11 80,1 16-208,-5-20 96,3 5 96,2 0-32,0 10-208,-2-15-305,-3 0 449,5 3-1296,0 0-817,0 0-1169,-4-3 401,-1 0 2881,3 0-4402,-3 0 4402</inkml:trace>
  <inkml:trace contextRef="#ctx0" brushRef="#br0" timeOffset="191029">27589 8140 2689,'0'0'0,"-3"5"832,0 8 209,-1-10 111,4-3-1152,-3 5 1153,3 0-113,0-2-224,0 0-207,0-3-609,3 0 544,2 3-80,0-3 0,8 0 33,-13 0-497,5-1 384,10-4-48,-2 0-112,0 0-64,-13 5-160,13-5 176,0 0-48,2 0-80,-2 1 32,-13 4-80,16-5 32,-3 0-32,0 1 32,0 1-32,-13 3 0,7 0 0,9 0-16,-11 0 32,8 5-16,-13-5 0,3 5-64,2 11 64,-2-11-80,-3 15 112,0-20-32,0 17 32,0 2-16,0 0 48,-3 1 64,3-20-128,0 21 225,-3 3 79,3 6 32,0-1 16,0-29-352,1 29 256,1-2-32,3-3 0,-1 1-32,-4-25-192,7 22 112,-2 1-47,-2 0 15,1-2-48,-4-21-32,1 23 80,1-4 64,-2-1-32,0 2-80,0-20-32,0 16 48,0-1-16,2-2-80,-2-8 48,0-5 0,0 13-96,0-10-192,0-3-129,0 4-143,0-4 560,-5 0-688,1 0-417,0 0-495,0 0-866,4 0 2466,-5-4-2785,-24-28 592,29 27-848,0 5 3041</inkml:trace>
  <inkml:trace contextRef="#ctx0" brushRef="#br0" timeOffset="194548">30705 8352 2577,'0'0'0,"0"-2"1184,0 0 113,0 2-1297,0-3 1424,-4 0-95,1 0-288,0-2-193,3 5-848,0-4 608,-3 3-48,3-1 1,0 2-49,0 0-512,-3 0 464,3 0-160,0 5-112,0 0-32,0-5-160,1 15 113,1-12 15,-1 11 16,4-9-96,0 10 16,-5-15-64,5 5 32,0 13 0,0-5 80,0-8-128,-5-5 16,5 18 48,-1-13 48,1 8-32,2-10 80,-7-3-144,6 5 96,1-2-80,-1 0-16,-6-3 0,7 0 16,-7 0-16,13 0 112,-10 0 16,4-1 0,6-4-64,-13 5-64,3-5 64,2 0-96,8 0 80,-13 5-48,3-6 48,-3 6-48,5-13 0,0 7 16,0 2-16,-1-9-48,-4 13 48,1-7 96,-1-9-128,0 3 64,0-3-80,0 16 48,-3-19-64,-1-1 80,-1-2 48,2-2 80,3 24-144,-5-24 64,1 1-64,-2-2-96,2 6 16,4 19 80,-15-17-160,12 12-272,-12 0-400,10 4-705,5 1 1537,-19 0-2529,4 16-865,-3 5-1280,18-21 4674</inkml:trace>
  <inkml:trace contextRef="#ctx0" brushRef="#br0" timeOffset="175476">17037 8285 3057,'0'0'0,"1"-20"880,1 1 129,-2 19-1009,2-25 1008,1 7-127,1 5-145,-1 7-144,-3 6-592,3-5 480,0 0-127,-1 2-81,1 3-48,-3 0-224,2 3 128,1 12 16,-1-2 48,-1 3 64,-1-16-256,2 16 240,0 6-16,-2 2 0,0 0-15,0 6-49,0-30-160,0 32 272,-5 3-64,0-6-32,-8 4-32,13-33-144,-3 26 128,-10 0-16,9 0-32,4-26-80,-14 24 112,14-24-112,-5 23 64,-12-3 32,12-1-48,-8-3 32,13-16-80,-3 15 80,-2-2-32,0-8 80,5-5-128,0 16 65,0-16-65,0 4 32,2 1-48,4-2 0,11-3 32,-17 0-16,13 0 64,3 0 0,3 0-16,3 0 16,-22 0-64,26 0 0,0 0 48,3 0-16,1-2 0,-30 2-32,29-1 16,-1-4 32,0 1-32,-4 3 0,-24 1-16,25 0 64,-5 0 16,-1 5-16,-1-5 16,-18 0-80,13 3 112,-8-3-32,1 0 32,-1-2-48,-5 2-64,5-3 32,-4-3-32,-1-1-128,0 2-384,0 5 512,0-3-897,-4 1-639,-9-3-769,8 0-177,5 5 2482,-18-5-2000,-10-24 495,23 27-896,5 2 2401</inkml:trace>
  <inkml:trace contextRef="#ctx0" brushRef="#br0" timeOffset="122991">1036 8324 1296,'0'0'0,"0"-15"608,0 15-608,0-13 289,0-3 63,0 1 160,-3 9 96,3 6-608,0-15 705,0 10 15,0-8-16,0 8 32,0 5-736,0-5 753,-3 0-33,3-1-32,0 1-95,0 5-593,-4-5 528,4 2-128,-3 1-32,3 1-80,0 1-288,0-2 193,-3 0 111,-1 1-112,4-1 16,0 2-208,-2-2 176,2 2-48,-4 0-64,4 0 48,0 0-112,0 5 64,-3 12-64,3-3-16,0 6-32,0-20 48,0 24 48,0 7-16,0 4 16,0 7-80,0-42 32,-3 46-16,3-3 0,-4 3 32,4-2 64,0-44-80,-3 41 48,-2-2-48,2 2 0,0-4-48,3-37 48,-5 37 0,0-5 64,0-1-16,5-31-48,-13 27 80,13-27-80,0 27 64,-3-5-48,-1-4-32,4-1 0,0-17 16,-3 13-16,3-8 64,0 9 0,0-10 32,0-4-80,0 3 32,0 0-32,0-3 64,0 0 0,0 0-64,0 0 209,0-2-17,0-1 16,0-3 16,0 6-224,0-15 112,0 2-16,-3-5-32,0-3-64,3 21 0,0-21 64,0-2-64,0-3 48,0-2 0,0 28-48,0-29-32,0-5 16,1 1 16,1-3 16,-2 36-16,3-36 48,-1-3 16,1 1-64,-1 1-64,-2 37 64,3-39-16,0 0 16,0-2 32,-1 2 32,-2 39-64,2-34 0,-1 4-48,-1 4 16,0 3-16,0 23 48,0-16 0,0 1-16,0 9 64,0-1-80,0 7 32,-5-5 32,0 4-96,3 1-96,2 13 144,0-13 16,-4 15-144,4 5 160,0 7-48,0 0-80,0-27 112,0 33 48,4-1-112,0 3 80,1 2-32,-5-37 16,13 36-64,-8-1 48,8-1-16,-8-2 16,-5-32 16,13 31-16,-8 2-32,8-4 80,-8-1 0,-5-28-32,14 28 0,-8-4-16,8-1 0,1-5 16,-15-18 0,13 13 32,3-10 16,-1 1-80,-9-4 0,-6 0 32,18 0-16,-13-5 64,12-13 48,-5 1 16,-12 17-112,7-21 96,9 0-80,-3-7 48,0 1-48,-13 27-16,7-31-16,11-5 16,-5 0-32,0-3 80,-13 39-48,6-41 48,7-5-80,-8 1 32,2 1-80,-7 44 80,13-39 16,-12 3 32,5 6 16,-2 6-16,-4 24-48,5-20-32,2 15-96,6 1 48,-8 4-16,-5 0 96,6 13-112,9 8 160,-8 10-176,9 8 112,-16-39 16,6 47 16,10 7-80,-11 1 48,10 1 0,-15-56 16,5 55-80,9-4 96,-10-2 0,1-2 0,-5-47-16,6 48 48,-1-5 96,0-4-16,1-1-112,-6-38-16,14 33-304,-1-7-1153,0-5-1712,-13-21-81,0 0 3250,3 5-4514,-3-5 4514</inkml:trace>
  <inkml:trace contextRef="#ctx0" brushRef="#br0" timeOffset="141712">7802 8319 3361,'0'0'0,"0"0"0,-5-2 928,1 0 129,-9-2-65,9-1-159,4 5-833,0-16 672,-3 11-112,3-10 1,-3 10-113,3 5-448,0-5 384,0-1 32,0 1-96,0-2 16,0 7-336,0-4 289,1-3-97,1 2 0,3 0-32,-5 5-160,5-5 224,0 0-32,0 1-112,8-1-32,-13 5-48,4-6 48,10 2-80,-8 1 112,9-1-16,-15 4-64,6-1 48,9-1-32,-10 2 0,11 0-32,-16 0 16,7 3-80,9 1 96,-10 9 48,11-10-16,-17-3-48,5 5 112,11 8-80,-11-10-48,8 10 32,-13-13-16,4 3-16,0 11-48,1-10 112,0 11-16,-5-15-32,3 5 64,-2 10 48,1-11-32,-2 16-32,0-20-48,0 13 112,-3 0-63,0 0 31,-2-8-16,5-5-64,-15 21 64,12-8 0,-12 0-48,10 2 16,5-15-32,-14 13 48,9-8-32,-10 13 16,12-15 48,3-3-80,-13 5-32,10 0 80,-1-2-64,0-3 32,4 0-16,-5 0 0,-1 0 0,4 0 48,-2 0-96,4 0 48,-3 0-16,3-2 32,0-1-16,0 0 64,0 3-64,0-3 64,0 0 0,2-3-48,1 2-80,-3 4 64,3-13 0,2 9 0,0 0 0,1-11 64,-6 15-64,7-3 0,6-2-16,-8-8 16,8 9-48,-13 4 48,5-5 0,11 1-16,-9 0-32,9 3 64,-16 1-16,13 0-16,2 0 0,-2 5 16,1 9 0,-14-14 0,15 5-48,0 16 16,-1-4-16,1 2 48,-15-19 0,15 23-16,-2 0 80,-8 0-48,0 1 0,-5-24-16,3 21 64,-3 2-48,0 2 96,-5-4-112,5-21 0,-16 21 96,3 4 64,-4-3-80,1-1 112,16-21-192,-16 17 128,-2-3-48,-2-9 32,-1 8-80,21-13-32,-22 0 128,3 4-32,-2-4 48,3 0 97,18 0-241,-16 0 208,1-5 96,10-1 32,-13-9-64,18 15-272,-5-5 160,1-13-96,-10 0-64,14 2-16,0 16 16,-4-20 48,0 7 16,1 0-48,3 6-32,0 7 16,0-16-64,0 11-288,3 1-432,10-2-881,-13 6 1665,7-6-3074,8-9-511,-1 12-1890,-14 3 5475</inkml:trace>
  <inkml:trace contextRef="#ctx0" brushRef="#br0" timeOffset="161756">9749 8539 1472,'0'0'0,"0"-2"288,0 0-208,0 2-80,0-6 80,0 1-32,0-1-32,0-1 0,0 7-16,0-6 48,0 1-32,0 0 80,-3 0 17,3 5-113,-3-5 112,-1 0 64,1 0 16,0 1 80,3 4-272,-3-5 352,-1 0 128,1 0 129,0 0-17,3 5-592,-4-6 592,4-1-64,-3 2-95,0-8-17,3 13-416,0-2 416,-3-1-64,3-3 64,0 1-64,0 5-352,-3-5 353,3 0 47,-4 2-80,4-1 80,0 4-400,-3-4 384,3-1-128,0 1 1,0-1-81,0 5-176,0-4 128,0-1-16,0 0-32,-4 0 32,4 5-112,-2-5 128,-2 2 80,1 1-32,-1-1-32,4 3-144,0-2 112,-3 2-48,0 0-16,0 0 80,3 0-128,-3 4 48,3-1-48,0 10 0,0-8-48,0-5 48,0 23-48,0-4 48,0 1 0,0 1 16,0-21-16,0 23 0,0-2-16,1-2 64,-1 6-96,0-25 48,2 23 16,0 0 16,-1 1-32,1-2 16,-2-22-16,4 24-16,2-3 48,-1 3-48,-1-3 48,-4-21-32,7 18 64,-1 0-80,1-13 16,6 10-16,-13-15 16,5 4 48,8 0 0,-8-1-32,13-3 48,-18 0-64,12 0 32,2 0 160,-1-1-95,0-4 47,-13 5-144,6-5 96,9-8-64,-2 10 64,-8-10-16,-5 13-80,16-7 80,-9-13 0,9 8 32,-11-1-32,-5 13-80,13-7 64,-8-9 48,0 3-32,0-2-16,-5 15-64,3-7 64,-1-11 0,-1 12 64,-1-9 0,0 15-128,0-5 96,-3-11-48,0 10-64,-2-7 32,5 13-16,-4-5 64,1 0 0,0 1 32,0 3-96,3 1 0,0-1-32,-3 1 0,3 0-16,0 2-16,0-2 64,-4 17-48,4-12 48,0 14 0,0-4 112,0-15-112,0 15-32,2 2 32,1 1-32,2 0-80,-5-18 112,5 20 0,2-2-16,5 0 48,-5-2-48,-7-16 16,15 15 16,-9-10 16,11 9-32,-4-10 64,-13-4-64,14 5 16,1-1 32,0 0-32,1-4 48,-16 0-64,16 0 48,-1-2 32,1-1 64,-1-2-79,-15 5-65,16-7 144,1-6-80,-1 8-16,-1-1-128,-15 6 80,14-16-176,2 2 63,-1-2 17,-2 2 144,-13 14-48,7-15 225,7 1-145,-9-1 32,8-3 48,-13 18-160,3-18 112,2-3-32,0-1 16,-3 1 32,-2 21-128,0-21 48,0 1 48,-5 1-32,-11-3-48,16 22-16,-13-19 48,-2-1-64,-3 3 256,-2 2 16,20 15-256,-21-13 192,-1 8 16,-1-10-288,-2 12 0,25 3 80,-23-5-32,1 2 16,0 1-16,3 2 64,19 0-32,-16 0-48,1 5 16,10 11-32,-11-1-80,16-15 144,-4 13-32,-9 8-64,13 2 32,-5 1 32,5-24 32,-3 27-96,0-5 64,3 3-48,0-1 80,0-24 0,0 25 48,0-1-64,3-3 64,2 1-128,-5-22 80,15 18-64,-9-4 64,14-9-64,-4 8 64,-16-13 0,21 0 0,0 0-96,2-1 144,0-6-48,-23 7 0,23-13-48,-2 8 144,0-11-304,-1 11 64,-20 5 144,19-18-192,-1 5-16,0 0 176,-1 7-16,-17 6 48,16-17 48,0 4-16,-1 0-64,0 7 64,-15 6-32,14-18-144,-1 5 192,2 6 0,0-9 0,-15 16-48,13-5 96,1-8-112,3 8 32,-3-10 32,-14 15-48,17-5-16,-1-9 16,-1 8 64,-1 0-112,-14 6 48,13-5 0,2 4-48,-2 1-48,-6 3 96,-7-3 0,16 5 0,-11 13 32,0-13 0,0 16-32,-5-21 0,3 18-32,-2 1 64,1 5-16,0 0-32,-2-24 16,0 27 0,0 3 0,-5-1-48,-8 4 64,13-33-16,-3 27 0,-2 3-32,-8-3 96,9-5-64,4-22 0,-5 23 64,1-4-64,-1 1-32,2-5 16,3-15 16,-4 12 0,4-7-16,0 0-32,2 0 48,-2-5 0,5 0 48,0 0-48,8 0 80,-9-5-384,-4 5 304,15-13-881,-8 7-736,7-14-1184,-12 5-400,-2 15 3201,-5-22-2914,5 4-383,0 18 3297</inkml:trace>
  <inkml:trace contextRef="#ctx0" brushRef="#br0" timeOffset="162522">10729 8410 2209,'0'0'0,"0"0"0,-5-5 1008,0-9-208,0 7 129,-9-8 63,14 11-175,0 4-817,-13-7 608,9-6-96,-1 10-64,0-2 1,5 5-449,-4-5 464,-1-8-96,1 8-16,1 0-32,3 5-320,0-13 288,0 8-16,2-1-79,3-9-65,-5 15-128,7-5 128,7-8-32,-1 8-16,2-13 16,-15 18-96,14-6 112,3-12-16,0 13 0,-2-8-16,-15 13-80,14-2 16,-2 2 0,-7 0-16,12 5 0,-17-5 0,4 13 48,13 2-96,-12 3 64,-5-18-16,16 23 48,-16-23-48,5 27-16,1 4 112,1 4-80,-2 2 16,-5-37-32,1 39 48,-1-1-32,0 1 0,-5-3 32,5-36-48,-4 34 112,-14-1-32,13-2 0,-15 0-48,20-31-32,-14 27 0,-1 1 64,0-5 0,0-2 16,15-21-80,-4 18 64,-14-3-32,14-10-32,4-5 0,-4 14 0,4-14 0,-5 0 48,1 3 32,4-3-32,0 0 81,0 0-129,2 0 16,0-4 48,3-1 16,1-8 0,-6 13-80,13-5 48,0-2-32,0-6-32,2 10-64,-15 3 80,18-5 96,0 0-32,1 0 0,1 0 32,-20 5-96,19-5 0,5 0 0,-4 3 48,2 0-64,-22 2 16,21-4 80,-2 3-32,1-3-16,-2 3-112,-18 1 80,18-2-672,-2-1-641,-1 1-992,-2-2-576,-13 4 2881,3-7-2289,4 2-1249,-7 5 3538</inkml:trace>
  <inkml:trace contextRef="#ctx0" brushRef="#br0" timeOffset="189583">26431 8392 1824,'0'0'0,"0"-13"593,0 13-593,0-5 528,-3-11 176,3 15 113,-3-1 31,3 2-848,0 0 816,-3 0-111,-1 0-97,1 3-96,3-3-512,-3 15 432,-2-10-96,2 18-95,0-6-49,3-17-192,0 20 144,0 1-48,0 4 80,0 2 64,0-27-240,5 28 336,1 1 0,8-1-64,0 1-95,-14-29-177,15 27 96,-1-1 16,2-2-16,1-4 32,-17-20-128,16 16 128,0-3 32,2 0-32,0-8-48,-18-5-80,18 15 128,0-15-16,-2 3 32,1-3 112,-17 0-256,14-2 144,1-3 80,-2-11-48,2 1 33,-15 15-209,13-19 160,0-1 16,0-2 16,0-5-48,-13 27-144,6-22 192,10-3 0,-11-3 32,2 2 0,-7 26-224,6-27 256,-2-4-32,-2 3-95,-2 0-49,0 28-80,-13-26 128,7-3-48,-17-1 32,4-1 16,19 31-128,-23-27 16,-1 1-32,-6-1 96,-1 6-96,31 21 16,-31-19-16,2 5 48,1 11-208,3 3-176,25 0 352,-25 3-625,5 21-479,6-2-641,9 8-960,5-30 2705,-17 32-3090,17 4-1632,0-36 4722</inkml:trace>
  <inkml:trace contextRef="#ctx0" brushRef="#br0" timeOffset="142186">8300 8432 3873,'0'0'0,"-5"-14"1537,-10 10 128,10-16-177,5 20-1488,-4-13 1217,0-2-257,4-1-191,0-4-65,0 20-704,0-21 544,5-3-47,0 3-209,9 1-144,-9 3-32,-5 17-112,6-12 64,0 7 16,-1 0 16,1 0-64,1 3-64,6 2 0,-8 0 0,8 4 0,-13-4 32,6 3 0,12 0-16,-5 10 0,0-9 32,-13-4-16,14 4 48,-2 1-32,1 0 48,2-2-80,-15-3 16,15 5-32,-2 8 16,-7-8-32,8 8 160,-14-13-112,1 13 80,2 2-48,-1 3 48,-2 3-64,0-21-16,0 24 48,-13 3 96,8 0-80,-16 3 16,21-30-80,-15 29 128,-1-1-144,-1 1 0,1-1-32,16-28 48,-18 24-16,2 1 16,3-6 64,8 0-32,5-19-32,-18 16-32,15-2 32,-2-1 16,0-8-32,5-5 16,-3 15 32,3-12 32,0 2-16,0 0 16,0-5-64,1 5-16,3-2-32,1 1 32,-1-4-32,-4 0 48,7 2 48,6 2-16,-8-4 0,11 3 48,-16-3-80,15 0 32,3-2-32,3-3-32,0-1 32,-21 6 0,24-15 0,3 9 64,2-12-304,-3 13-784,-26 5 1024,26-16-2129,-5 12-1313,-21-15 273,0 19 3169,17-1-4082,-17 1 4082,0 0 0</inkml:trace>
  <inkml:trace contextRef="#ctx0" brushRef="#br0" timeOffset="142788">8745 8648 3793,'0'0'0,"0"0"1505,2 6 0,-1 6-65,-1-12-1440,2 4 1265,-1 14-321,2-4-319,-1 1-129,-2-15-496,2 18 416,-1-2 0,-1 2-80,0 3-32,0-21-304,0 23 177,0-2-113,0 2 16,0-2-16,0-21-64,0 18 80,0-3 0,0-2-32,0-8 0,0-5-48,0 13 32,2-10-96,3-3-176,1 0-337,-6 0 577,15-2-1264,-8-12-1121,7-3-289,-14 17 2674,7-21-4850,-7 21 4850,0 0 0</inkml:trace>
  <inkml:trace contextRef="#ctx0" brushRef="#br0" timeOffset="174584">15873 8366 3089,'0'0'0,"0"-3"736,0-2 161,0 5-897,0-6 944,0-1-15,0-6-129,-3 8-128,3 5-672,-4-5 608,4-2-79,-3-5-49,0 8-48,3 4-432,-3-6 416,-2-7-32,0 10-31,0-4-17,5 7-336,-13-5 192,10-1 48,-1 1-128,-1 0 0,5 5-112,-13-5 192,10-1-64,-2 1 0,-9 1-80,14 4-48,-4-4 112,-9-1-64,10 3 0,-12-3 48,15 5-96,-3-2 49,-10 1-49,10-1 80,-2 2-80,5 0 0,-5 0 0,0 0 32,0 0-80,0 5 0,5-5 48,-3 13-16,0-8-17,0 11 66,3 1-33,0-17 0,-4 19-49,4 2 65,0 2 17,2-2-17,-2-21-16,2 23 16,2 2-97,3-4 65,8 0 32,-15-21-16,5 21 49,9-5-33,-9-1 0,10 0 48,-15-15-64,6 5 48,13 13-32,-7-13-64,5 9 16,-17-14 32,16 5-16,4 10 64,1-12-48,1 10 32,-22-13-32,22 5 16,-1 10-32,0-12 16,-3 14-64,-18-17 64,19 4-16,-1 14 48,-1-5-48,-3 5 80,-14-18-64,7 18-48,8 1 96,-14 3-16,3-6 32,-4-16-64,1 16 48,-1 1-16,-5-1 96,-9-1-96,14-15-32,-5 16 176,-16-1-112,6-2-32,-2-8 96,0 11-80,17-16-48,-20 5 80,-1 9-16,-2-14-48,0 5 16,23-5-32,-24 5 32,3-2 32,1-3 48,4 0-80,16 0-32,-13-1 112,8-2-112,-10-2-16,12-12 80,3 17-64,-3-5-64,-1-11 64,1 0-64,3-1-48,0 17 112,0-17-64,0-1-16,2 0 32,3 1-16,-5 17 64,15-14-32,-3-3 0,3-1-64,3 1 32,-18 17 64,21-22-16,2 3-48,1 1 96,4-3 16,-28 21-48,26-18-16,0-2 16,0-1-64,-3 3 0,-23 18 64,21-19-32,-1-1 32,-2 4 32,-2 1-32,-16 15 0,15-16-32,-2 9 16,-7-12 32,7 4-32,-13 15 16,4-7 0,1-11 16,-1 12-16,0-10 64,-4 16-64,3-7 0,-1-7 32,-1 9 0,-1-2-32,0 7 0,0-6 48,0-1-16,-3 2 0,-2 0 48,5 5-80,-13-1 48,8-1-16,-11 0-32,11 2 0,5 0 0,-16 0-16,11 4 16,-11 1 48,10 9-96,6-14 48,-14 5 16,9 9-80,-10-8 32,10 15 48,5-21-16,-13 19 0,10-1 0,-1 0-16,-10 0-16,14-18 32,-3 18-64,0 3 48,-2 0 32,1 2-32,4-23 16,-2 22 64,2 2-64,0 1 16,0 0-32,0-25 16,4 30-64,3-2 64,9-4 0,-3-1 0,-13-23 0,16 18 0,4-5 64,1-8-80,2 0 32,-23-5-16,28 3 48,1-3-48,2-1 16,0-5 64,-31 6-80,28-14 48,-2 9 32,-3-10 0,-7 10-96,-16 5 16,14-18 48,-8 0 16,8 4 64,-12-1 0,-2 15-128,5-13 96,-3 8-64,-1-8-32,-1 0 64,0 13-64,0-7 80,0-9-32,-5 10 16,0-11 0,5 17-64,-5-14 96,-8-3-64,13-1 1,-3 2-33,3 16 0,-3-16-49,-1 3 49,4 8 16,0 5-16,-3-5 0,3 5 0,0-3-16,0 0-112,0 3 16,2 0-16,-2 0 128,1 4-112,1 14 128,0-3-96,0 1 64,-2-16 16,1 20 16,0 1-16,1 2 0,-2 0 0,0-23 0,2 26 0,0 0 0,-1-2 64,3-1-64,-4-23 0,3 21-16,1-8 16,9-7-64,-8 10 96,-5-16-32,13 0 48,-8 3-48,12-3 80,-11 0-48,-6 0-32,15 0 64,-10-2-48,11-3-16,-10-1 64,-6 6-64,15-13 0,-8 8 64,7-8-32,-7 0-64,-7 13 32,16-15-16,-9 0 64,9 1-48,-11 1 64,-5 13-64,15-15 64,-11 2 1,9-3-49,-9-2 16,-4 18-32,7-20-48,-1-3-17,0 2 146,1 2-81,-7 19 0,5-17 0,1 3 0,0 9-16,-4 0 16,-2 5 0,2-2 64,-2 2-128,0 5-1,0 16 1,0-21 64,0 15-48,-3 6 64,0 4 64,-2 1-15,5-26-65,-5 31 0,2 0 80,0 3 80,3 0 16,0-34-176,0 34 192,1 1 16,4-8-128,11 1 0,-16-28-80,13 24 80,3-6-48,4-1 48,1-12-112,-21-5 32,23 14-544,5-14-1297,-1 0-2465,5-1-2577,-32 1 6883,0 0 0</inkml:trace>
  <inkml:trace contextRef="#ctx0" brushRef="#br0" timeOffset="184700">23731 8383 1776,'0'0'0,"0"-4"769,0-1-1,-3-8 176,3 13-944,-3-3 1105,0-10-97,3 12-79,-4-4-97,4 5-832,-3-5 625,3 3 79,-3-3-144,3 0-16,-3-2-63,3 7-481,-4-6 352,4 1-16,-3 0-80,3 5-256,0-3 208,0 3-208,0-5 64,0-1 80,2-7-128,3 8 32,-5 5-48,13-5 112,0-8-32,1 8 16,6-1 16,4-9-96,6 12-16,1-2 96,0 0-128,-4 3 64,-2 2-32,-1 3-64,-4 11 176,-20-14-112,18 13-48,-5 1 128,-8 4-80,1 7-96,-6-25 96,5 22 64,-3 6-32,-2 1-16,0-29-16,-5 30 49,5-30-49,-18 29-65,2 2 49,-2-3 48,-2 1 1,20-29-33,-21 28 0,-2-2 0,2 0-33,0-2 33,21-24 0,-20 22-16,4-1-48,0-3 64,11 0-32,5-18 32,-5 13 0,0-8 64,5 8-128,0-10 144,0-3-80,3 13 81,2-10-97,10 1 80,-8 0-32,-7-4-32,17 4 16,-2-1-16,1-3 32,1 0-32,-17 0 0,16 0 16,2 0-32,0 0-289,3-3-415,-21 3 720,19-5-1345,0 0-559,-2-9-513,-2 10 191,-15 4 2226,15-7-1536,0-5-817,-15 12 2353</inkml:trace>
  <inkml:trace contextRef="#ctx0" brushRef="#br0" timeOffset="142954">9001 8327 4706,'0'0'0,"0"-1"1536,0 1-1536,-4-2 1505,-1-3-176,1 3-257,1 0-175,3 2-897,-4-1 688,4 0-128,-3 1-176,0 0-64,3 0-320,0 2 225,-3 4-113,3 7 48,0-1-16,0-12-144,0 15 96,0 2 96,1 6-80,4-1-16,-5-22-96,5 22 64,8 0-16,-8-5-32,9-3 48,-14-14-64,14 15 16,-2-10 96,1 0-48,4 0 0,-17-5-64,16 0 176,4 0-176,-1-5 64,3-10 16,-22 15-80,19-15 0,1-3 128,-1 0-16,-2-1-16,-17 19-96,16-21 81,-10 0-1,9-1 64,-10 6-64,-5 16-80,5-18 112,-2 5 32,-3-3-80,0 3 16,0 13-80,-3-15 64,-2 0 16,-13 11 32,3-16-64,15 20-48,-15-5 64,-3-9-48,1 9-64,-3 1 160,20 4-112,-18-1 0,2-1-304,-2 2-208,3 5-609,15-5 1121,-15 18-1633,-1 0-624,0 1-832,-2 3 560,18-22 2529,-15 20-3986,15-20 3986</inkml:trace>
  <inkml:trace contextRef="#ctx0" brushRef="#br0" timeOffset="143230">9183 8451 2176,'0'0'0,"0"-2"369,0 2-369,0-1 448,0-1 192,0 2 193,-3 0 159,3 0-992,-5 3 1105,0 2 175,-9 0-31,10 8-97,4-13-1152,-14 3 993,9 2-193,-12 8-176,12-9-31,5-4-593,-14 13 544,9-10-80,-11 10 0,11-10-176,5-3-288,-18 15 256,13-12-31,-8 12-177,10-10 96,3-5-144,-5 16 32,-8-11 32,13 15-64,0-5 0,0-3 0,0 3-16,3 3 32,12-2 32,-15-16-48,16 18 128,4-1-112,1-13 64,3 16-48,-24-20-32,23 5-112,3 8 112,-1-10 0,1 2-64,-26-5 64,24 5 64,2 0 16,-1-5-16,-1 0 176,-24 0-240,23 0 112,-2-2 32,-3-1 16,0-2-112,-18 5-48,15-15 160,-2 9-16,-9-12-32,11 1 48,-15 17-160,3-16 16,3 0 113,-3-2-81,-2 0 48,-1 18-96,0-16 208,-3-2-64,-11-2-48,0-1 0,14 21-96,-16-24-32,-3-1 32,-3 2 0,-2 0-16,24 23 16,-26-21 16,-2-1-80,-1 2 112,-2 7-176,31 13 128,-29-3 48,2 3-48,3 5-416,3 12-433,21-17 849,-20 22-1985,2 1-2049,0-4-3377,18-19 7411</inkml:trace>
  <inkml:trace contextRef="#ctx0" brushRef="#br0" timeOffset="163286">11140 8369 2641,'0'0'0,"0"-1"832,0 1-832,-4-5 945,2 2 207,-2 0 33,1 1-177,3 2-1008,-4-2 864,1 1-159,0 1-49,0 0-32,3 0-624,0 0 561,-3 0-97,3 5-64,0 7-96,0-12-304,0 15 176,0 3 64,3 2-96,0 1 65,-3-21-209,5 21 256,9-3-80,-9-3-16,13-2-32,-18-13-128,15 3 64,0 12 32,1-15-16,2 5-16,-18-5-64,21 3 128,2-3 80,0 0-160,0-1 64,-23 1-112,21-4 128,-5-1-160,0-10 160,-3 12 16,-13 3-144,7-6 64,6-1 64,-8-6 1,0 8-65,-5 5-64,5-6 48,-2-9 64,-1 8-48,-1-10 48,-1 17-112,0-17 128,0-1-32,-3 2 16,-2-2-32,5 18-80,-5-18 96,-12 0-48,3-1-32,-2 1 48,16 18-64,-18-18 32,-3 2 80,0-1-96,-2 11-16,23 6 0,-21-13-48,1 11-80,2 2 112,0 5-64,18-5 80,-13 16-128,0 1-272,10 4-417,-10 0-543,13-21 1360,-4 24-2161,1-1-833,-1 1 273,-2 3-1617,6-27 4338,0 0 0</inkml:trace>
  <inkml:trace contextRef="#ctx0" brushRef="#br0" timeOffset="178140">18990 8239 3633,'0'0'0,"0"-3"1521,0-2 112,0 5-1633,0-5 1360,0 4-303,0-1-353,5 2-112,-5 0-592,5 4 545,2 15-17,7-1 16,-9 3-32,-5-21-512,15 29 481,-10 3-33,1 5-112,1 3 32,-7-40-368,5 38 320,-1 1-64,-2-2 0,2-1-96,-4-36-160,3 36 113,0 0 63,2-2-32,0-3 16,-5-31-160,14 28-64,-8-7-416,11-1-881,-2-4-1440,-15-16 2801,7 13-3810,10-10-1761,-17-3 5571</inkml:trace>
  <inkml:trace contextRef="#ctx0" brushRef="#br0" timeOffset="167902">13303 8466 1872,'0'0'0,"0"0"0,0-5 192,0-2-112,0 1-96,2 3 48,-2 3-32,2-2 65,-2 0-17,1 2 0,-1-1 48,0 1-96,2-2 96,-2 0 64,2 2 176,-2 0 80,0 0-416,0 0 544,0-2 97,0 1-1,0 1 16,0 0-656,0-1 673,0-1-81,0 2-48,0-2-96,0 1-96,0-1 17,0 0-113,-4 2 64,4 0-320,0-1 288,-3 1-48,0 0 16,3 0-64,0 0-192,-4 0 304,2 3-15,2 2 15,-4 10-64,4-15-240,-3 12 128,3 3 0,-4 2 0,4 2 48,0-19-176,0 21 192,0 2-16,0 0-32,0-2 0,0-21-144,0 21 48,2 4-48,3-1-16,1-1 16,-6-23 0,14 23 80,-8-7 209,12 0 79,-3-11-80,1 12-16,1-17-160,3 3-16,0-3 96,-20 0-192,20 0 240,1-2-64,-3-11 16,2 7-48,-20 6-144,19-21 177,-3 3-1,0 0-16,-1-3-48,-15 21-112,13-25 112,-6 3 16,7-3-32,-9 2-32,-5 23-64,5-24 112,2-1 0,-4 1 48,-2-1 32,-1 25-192,0-24 112,-2-2-48,-4 0-32,-10-2 16,16 28-48,-13-25 32,-5 4 48,-3 3 16,-5 4-96,26 14 0,-30-15 16,0 10-16,-1-8 0,-2 8 0,33 5 0,-33-5-208,2 0 64,2 0 96,1 2-128,28 3 176,-26-5 112,3 4-240,4-1-352,6 2-304,13 0 784,-5 5-1377,2 11-848,3-1-1249,0 1-2576,0-16 6050</inkml:trace>
  <inkml:trace contextRef="#ctx0" brushRef="#br0" timeOffset="193098">28872 8389 1744,'0'0'0,"0"-3"625,0 3-625,2-5 496,-2 5-496,1-5 640,1-2 128,-2 7-768,2-12 801,-2 7-33,0-8 1,-4 8-65,0 0 0,-1-9-32,5 14-672,-13-2 657,9-3 31,-1 0-64,-9 0-95,14 5-529,-4-5 448,0-2-48,-1-6-16,0 12-64,5 1-320,-3-4 369,0 0-33,-1-1 48,1 0-112,3 5-272,-4-5 272,1 0-144,0 2-160,0 0 128,3 3-96,-5-2 0,0 0 16,0 1 48,0 1-112,5 0 48,-5 3 32,-8 2-32,10 10-64,-15-12 96,18-3-32,-5 18 32,-13-2-128,13 5 160,0 4 0,5-25-64,-4 27-64,-1 3 96,1-3-16,4 3-80,0-30 64,0 31 64,2 0-16,5 0-48,9 0 16,-16-31-16,16 29-16,2 0 16,-2-3-64,4-1 80,-20-25-16,21 21 80,2-3 16,0-3-32,1-2-16,-24-13-48,25 5-32,-3 11 96,1-13 48,0 0-416,-23-3 304,20 4-192,0-4-16,-3 0-64,-2-2 448,-15 2-176,15-5 48,0-8-64,-1 10 144,-1-12-96,-13 15-32,5-6 96,10-12 112,-12 3-208,2 2 128,-5 13-128,4-16 64,2-2-80,-3-2 144,-2 1-80,-1 19-48,0-25 80,0 4-16,0 1-15,0 0-1,0 20-48,-4-17 0,-2 1-32,2 9 32,-1 1-16,5 6 16,-5-5 16,2 1-16,-1 3-32,1 1 48,3 0-16,0 5-49,-3 11-31,0-1 16,0 1-32,3-16 96,-4 18-32,4 1 0,0 3 16,0 0 32,0-22-16,2 20 32,1 2-32,2-5 16,1 0-80,-6-17 64,15 19-48,-10-4 112,10-2-80,-9-8-48,-6-5 64,18 13 16,-2-13-64,1 0 128,-1 0-16,-16 0-64,18-4 0,0-1 32,0-8 0,0 9 64,-18 4-96,16-15 0,2 8 0,-2-10-32,1 3 0,-17 14 32,14-16 32,1 1 32,0-3-48,-9 2 32,-6 16-48,17-16 49,-13-2-82,1 0 98,0 0-33,-5 18-32,3-21-32,-1 0 96,-2-1-64,-3 3 32,3 19-32,-5-22 0,-13 3 0,5 0-64,-2-3 16,15 22 48,-14-19-49,-6-2-15,2 2 96,-2 13-80,20 6 48,-20-18-64,0 17-96,0 1 16,-3 0-80,23 0 224,-19 5-144,-2 9 16,1-9-32,4 11 112,16-16 48,-15 15-128,2 1 0,8 1 128,-8-3-128,13-14 128,0 13-80,0-8 48,0 13-16,2-13 48,-2-5 0,13 13-16,-9-10 80,14 11-112,-3-11 48,-15-3 0,13 3 0,4 2-32,0 0 32,1-2-64,-18-3 64,20 5 16,1 0-32,-3-2-16,2 0 128,-6-3-160,-14 0 64,15 4-32,-8-1 64,11 0-96,-18-3 64,13 0 16,-1 0 32,5 3-32,1-3 48,0 0 0,-18 0-64,19 0-32,4 4 64,0-4-16,1 3 0,-24-3-16,25 0-16,-2 3 32,-4 11-80,1-12 96,-20-2-32,14 14 96,-1-10-96,-6 14 64,0-3-64,-7-15 0,3 18-64,-1 1 64,-2-1 48,-4 0-32,4-18-16,-4 18 112,-11-1-112,10 0 32,-13 0-16,18-17-16,-15 14 32,-1 0 0,-2-1-48,-5-8 96,23-5-80,-24 17 48,-4-12-48,3 10 80,3-12-48,22-3-32,-20 4-96,6-1 192,1 0-208,8-3-352,5 0 464,-6 0-897,2 0-992,0-2-1296,1-2 304,3 4 2881,0-15-3986,0 15 3986</inkml:trace>
  <inkml:trace contextRef="#ctx0" brushRef="#br0" timeOffset="163698">11603 8319 2897,'0'0'0,"0"-2"1969,0 0-545,0 2-1424,0 0 1217,0 0-305,0 0-255,1 6-241,1 8-48,-2-14-368,2 5 256,1 10-112,0-2 0,-1-8-64,-2-5-80,3 19 80,2-4-16,0-10-32,-5-5-32,7 15 32,5-12 32,-7 1-32,2 0 48,6-4 65,-13 0-145,5 0 160,2 0 128,7 0 32,-9-4 64,-5 4-384,5-6 336,0-10-16,-1 9-64,1-11 1,-5 18-257,2-14 288,0 7-80,0-7-48,-2 7-16,0 7-144,0-15 112,0 9-16,-4-10 64,1 11-80,3 5-80,-4-17 48,2 11 48,2-10-64,0 11-16,0 5-16,0-15 64,0 12-112,0-2 80,0 5-80,0 0 48,0 0-64,-4 14-16,1 1-16,-10 1-304,13-16 400,-3 20-928,-11 3-929,10-1-1297,-14 3 449,18-25 2705,-5 25-4274,5-25 4274</inkml:trace>
  <inkml:trace contextRef="#ctx0" brushRef="#br0" timeOffset="185143">24276 8273 2561,'0'0'0,"-16"0"848,16 0-848,-13 0 1009,-3 4 31,1-1 0,2 2-239,13-5-801,-13 14 688,8-10-48,-13 1-143,13 0 15,5-5-512,-17 16 448,15-11-96,-12 13 48,11-5 33,3-13-433,-5 14 480,0 3-64,2-4-32,3 6-144,0-1-160,0-5 0,0 5 0,3-5-64,-3-13-16,13 15 81,-6-2 47,13-8-96,-6 11 48,-14-16-80,20 3 80,1 2-48,2-1 48,1-4 16,-24 0-96,23-2 144,0-3-16,-2-10-16,0 10-16,-21 5-96,18-14 32,-1 1 80,-11-2 64,7 0-64,-13 15-112,3-14 144,2-3-16,-3 1-112,-2 0 96,0 16-112,0-17 48,-5-4 16,-8 5 48,8-4-96,5 20-16,-21-19 64,5 3-64,-1-4-16,-1 2-32,18 18 48,-18-15-16,0 11-48,-1 2-224,-1 2-112,20 0 400,-18 13-736,2 3-577,1 2-640,2 7-912,13-25 2865,-13 24-2705,8 7-1169,5-31 3874</inkml:trace>
  <inkml:trace contextRef="#ctx0" brushRef="#br0" timeOffset="176542">17942 8340 2833,'0'0'0,"-3"-1"1024,-1-3 257,4 4-1281,-3-5 1376,0 4 1,0-1-176,-1 2-273,4 0-928,-3 0 752,0 3-143,0 1-65,-1 1 16,4-5-560,-3 5 480,0-1-15,-1 9 15,4-9-192,0-4-288,0 4 320,0 14-112,0-4 16,4-10 16,-4-4-240,5 18 193,8-13-17,-8 10-80,1-12 16,-6-3-112,13 18 80,-8-15 16,8 2-80,-8 10 80,-5-15-96,16 0 0,-11 3 32,10 2 48,-10-5-16,-5 0-64,14 0 48,-9 0 16,8 0 48,-8-3 48,-5 3-160,13-5 112,-9-8 96,0 8-48,1-10-160,-5 15 0,5-13 160,0-1-160,-2-4 80,-1 0 0,-2 18-80,2-18 0,-2 0 48,0-2-96,-4 0 80,4 20-32,-14-16 145,9-3-97,-15 6 80,4 0-128,16 13 0,-20-5-112,-1-2 112,0 3-112,-2 4 80,23 0 32,-19 4-16,-1 18-353,5-3-319,1 4-513,14-23 1201,-5 23-2273,-8 1-1456,-3-20 335,16 22-1312,0-26 4706,0 0 0</inkml:trace>
  <inkml:trace contextRef="#ctx0" brushRef="#br0" timeOffset="176238">17530 8520 3729,'0'0'0,"0"0"0,-6-7 1473,2-9 256,-9 3-129,13 0-191,0 13-1409,-4-5 976,1-12-287,0 4-81,3-1-160,0 14-448,0-18 449,0 0-65,2 3-48,2-1-32,-4 16-304,4-13 240,1 6-16,-1-9-96,1 11-16,-5 5-112,5-6 96,0 1-80,0 0 48,0 3-80,-5 2 16,3 0 0,0 0-48,1 0 0,1 5-16,-5-5 64,4 13 16,1-10 16,2 2-32,-1 10 64,-6-15-64,15 3-16,-10 1-16,11 0 80,-9 1-64,-7-5 16,18 5 32,-5 0 16,0 0 0,0 0-48,-13-5 0,6 14-32,11-14 96,-11 15-128,7-12 96,-13-3-32,2 13 64,1 2-128,-2 1 80,-1-1 32,0-15-48,0 20 16,-3-1 32,-1 1-48,-11 3 16,15-23-16,-3 19 32,-14 6 0,4-3 33,-1 1-33,14-23-32,-15 26 0,0-1 16,2-1 48,8-1-80,5-23 16,-13 15-32,13-2 64,-3-10-64,3 12 64,0-15-32,0 3 64,0 2-64,2 0 16,3-2 32,-5-3-48,4 3-64,1 1 128,2 1-144,-1-1 48,-6-4 32,7 5 48,6 8-48,-8-13 64,9 3 0,-14-3-64,7 0 0,11 0 96,-3 0-96,1-4-224,-16 4 224,16-7-657,4-7-591,-2 7-545,1-13-400,-19 20 2193,20-18-2289,-2-1 272,-1 1 560,0 0 545,-17 18 912,15-19-480,-2-3 224,0 1-1521,-13 21 1777</inkml:trace>
  <inkml:trace contextRef="#ctx0" brushRef="#br0" timeOffset="169094">14389 8303 1760,'0'0'0,"0"0"0,0-13 1217,0 0-465,-3 0 177,3 8 127,0 5-1056,-3-5 1041,-2 3-33,0 0-64,2 2-127,3 0-817,-4 0 736,1 0-176,0 0-95,0 0-97,3 0-368,0 4 224,0-1 0,0 0-64,1 1 128,-1-4-288,3 0 352,4 0-31,8 0-1,-9 0-128,-6 0-192,17 0 128,-5 0 16,-5-2-80,11 0-80,-18 2 16,13-1 16,0-1 32,-6 1 16,11 1 32,-18 0-96,6 0 48,9 3-96,-11 10 80,13-8 0,-17-5-32,5 14-64,8-9 112,-8 18-48,0-3 48,-5-20-48,4 24 192,0 5 16,-3 1 112,1 1 33,-2-31-353,0 27 352,0 3-16,0-3-32,0 0-32,0-27-272,-3 29 128,-1-5 16,0 2-32,-1 1-64,5-27-48,-3 22 144,-3 1-48,4-5-80,2-2 129,0-16-145,0 15 16,-4 1 64,4-11-32,0 12-144,0-17 96,0 5 16,0 8 16,0-13 32,0 4 0,0 0 32,0-4-112,0 0-32,0 0-208,0 0 256,0 0-561,2 3-143,-2-3-449,2 0-335,-2 0 1488,0 3-1889,1-3-496,-1 0-160,0 0 496,0 0 2049,0-2-1409,0 2-1280,0 0 2689</inkml:trace>
  <inkml:trace contextRef="#ctx0" brushRef="#br0" timeOffset="194156">30043 8277 4562,'0'0'0,"0"-4"2417,0 1-1041,2 1 177,-2 2-1553,3-1 1137,0 1-289,-1 0-256,1 0-256,-3 0-336,3 0 369,0 0-113,-1 5 32,-1 0 16,-1-5-304,2 16 240,-2-3-112,0 3 48,0 7-112,0-23-64,0 28 64,-3 0 80,-2 1-112,-8 4-32,13-33 0,-5 34-32,-8-2 0,10 4 112,0-5-96,3-31 16,-4 29-224,1 4-64,0-2-352,3-3-65,0-28 705,0 26-1008,0-3-465,3-4-368,2-6-448,-5-13 2289,7 4-2145,-6-11 545,6 5-705,-7 2 2305</inkml:trace>
  <inkml:trace contextRef="#ctx0" brushRef="#br0" timeOffset="170249">15024 8275 3457,'0'0'0,"-4"0"1153,4 0 239,0 0-1392,0 0 1473,-3 0-144,3 0-273,0 3-288,0-3-768,0 0 593,0 0-65,0 0-48,0 0-64,0 0-416,0 0 465,0 0-209,2 0-80,-1 3-144,-1-3-32,2 4 48,3-1-48,1-3 16,9 3 112,-15-3-128,6 0-32,12 0 144,0 0-64,0 0-48,-18 0 0,20-1 96,-1-3-80,3 3-32,-3-3 96,-19 4-80,20-1 0,-2 1 48,0 0 0,0 0-32,-18 0-16,16 3 80,0 2-64,-3-2 32,-8 1-48,-5-4 0,13 4-16,-11 1 16,-1 10-32,1-12 96,-2-3-64,0 17 64,-5-4 0,-11 4 0,3 3-80,13-20 16,-16 20 48,-2 1-80,-2-3 32,-2 1 64,22-19-64,-20 20-16,-2 1 64,1 0-96,0 1 96,21-22-48,-18 16 0,1-1 16,5-11 32,8 13-80,4-17 32,-4 5 32,-1-1-16,1 0 48,4-1 0,0-3-64,-3 0 16,3 0 16,0 0-16,0 0-16,2-2 48,-1-3-48,4 1 0,0-10 0,-5 14 0,7-3 0,5-3 16,-6-7 16,8 8 0,-14 5-32,5-16 0,12 9 48,-11-9-64,12 9 32,-18 7-16,13-16 112,2 9-64,-1-7-48,1 9 65,-15 5-65,13-5-97,-6 2 49,9 1 80,-11 2-128,-5 0 96,15 0 48,-11 13-48,3-8-48,-1 16 96,-6-21-48,13 18 16,-9 0 16,1 3-16,-1 2 81,-4-23-97,4 24 16,-1 1 64,-1 3 0,-2 1-48,0-29-32,0 28 96,0-1-96,-5 0 112,0-3-96,5-24-16,-15 23 96,10 0 48,-11-5-96,11-4 208,5-14-256,-19 15 288,6-2 64,-2-8 128,1 8-127,14-13-353,-14 3 352,-1 0-64,1-3 32,-2 0 16,16 0-336,-18 0 272,3-1-80,1-4-15,8 0-49,6 5-128,-19-16 176,14 3-80,-10-4-48,12 3 0,3 14-48,-13-17-48,10 3 80,-3 1-32,2 0 0,4 13 0,-5-5 0,2-10-80,3 10-16,0-10 96,0 15 0,0-3-80,0-3-417,1-7-399,4 11-641,-5 2 1537,13-13-2481,-8 10-1056,2-4-81,-1-6-1905,-6 13 5523,0 0 0</inkml:trace>
  <inkml:trace contextRef="#ctx0" brushRef="#br0" timeOffset="179816">20378 8306 2273,'0'0'0,"-13"-2"928,13 2-928,-5-1 1136,-13-1 33,13 0-112,0-2-209,5 4-848,-3-4 608,0 3-112,-1 1-223,1 0-1,3 0-272,-3 0 240,3 0-96,0 0 32,0 3 0,0-3-176,1 3 176,1 2 64,1-2-64,1 1 96,1-1 17,-5-3-289,4 3 336,1-3 16,0 0-48,2 0-16,-7 0-288,13 0 256,-8-5 80,9-1-112,-7-1 17,-7 7-241,18-5 112,-4 0-80,1 0 32,-1 1-80,-14 4 16,17-2 80,1 2-96,0 0-16,1 0-80,-19 0 112,22 13-64,-1-10 208,-2 14 32,1-4 96,-20-13-272,18 5 144,0 14-320,-2-4-160,-16-15 336,16 19-673,-16-19 673,15 17-1008,-2-1-529,-6 0-816,6-11-480,-13-5 2833,1 13-2129,1-10-560,-2-3 2689</inkml:trace>
  <inkml:trace contextRef="#ctx0" brushRef="#br0" timeOffset="135237">4561 8387 2241,'0'0'0,"0"-1"432,-5-2 128,0-2 240,5 5-800,-3-5 1025,0 1 159,0 3-15,-1-2-113,4 3-1056,0-2 929,0 0-113,0 2-144,0 0-127,0 0-545,0 0 464,0 5-96,0 12-32,4-3-48,-4-14-288,6 21 160,7 4 49,-8 1-97,8 2 16,-13-28-128,7 26 96,7 0-48,-7 2 48,11-1 0,-18-27-96,13 25 64,0-2 48,0 1-48,-7 4 32,-6-28-96,15 24 32,-8-1 80,9-5-112,-11-5-32,-5-13 32,13 3 32,-10 2 0,2-2 128,0-3 64,-5 0-224,3-1 304,2-4 33,0-13-81,0-2 96,-5 20-352,6-19 320,7-2-48,-8 0 32,2-1-80,-7 22-224,13-23 192,-7 1-16,12-6 65,-5-1-81,-13 29-160,18-29 224,0-6-128,3 1 0,2-4-32,-23 38-64,23-36 48,-2 9-96,-1 1 32,-6 8 16,-14 18 0,7-15-80,9 2 128,-10 10-144,6 1-384,-12 2 480,5-2-897,0 1-800,2 1-1328,-6 0-929,-1 0 3954,2 0-6035,-2 0 6035</inkml:trace>
  <inkml:trace contextRef="#ctx0" brushRef="#br0" timeOffset="194319">30247 8414 4690,'0'0'0,"0"-2"1424,0 2-1424,0-3 1297,0-2-97,0 0-239,0-2-321,0 7-640,-3-13 448,3 8-175,0-1-33,0-9 64,0 15-304,0-5 288,0-8 0,0 8 48,0-8-64,0 13-272,0-4 176,3-1-64,2 0-16,-1 0-64,-4 5-32,5-3 65,2 1 63,8 2-96,-11 0 0,-4 0-32,15 5 0,-8 0-32,11 7 64,-2-8-16,-16-4-16,20 13 48,2-10 64,3 1-80,1 1 16,-26-5-48,29 4 0,-1 0-32,-2-1-48,-2 0 16,-24-3 64,20 3-48,-5 1 32,-9 0-32,-1 1 0,-5-5 48,0 15 0,0-10-80,-13 13 112,-2-3 16,15-15-48,-18 16 0,-3 2 32,-2 1 32,-3 4-16,26-23-48,-26 25 112,0 1 32,-2 0 32,2 0-16,26-26-160,-26 24 208,3 4-144,4-3 112,3-6-112,16-19-64,-5 18 0,-10-2 128,15-3-128,0-8 64,0-5-64,3 5 64,4-2-176,9 1-160,-3-4-240,-13 0 512,15 0-993,1-2-79,0-3-113,1-1-47,-17 6 1232,18-13-1009,0 8-63,0-2-33,-2-6-47,-16 13 1152,16-5-1297,-1-1 161,-9-12 271,12 13-719,-18 5 1584,0 0 0</inkml:trace>
  <inkml:trace contextRef="#ctx0" brushRef="#br0" timeOffset="136709">5755 8360 2321,'0'0'0,"0"0"0,0-3 1008,0-2-112,0-2 161,1 2 47,-1 5-1104,2-13 881,0 8-129,2 0-144,0 1-47,-4 4-561,4-7 592,3 4-144,-1-1-64,8 1-112,-14 3-272,4 0 225,11 0 31,-8 3 16,11 2 16,-18-5-288,14 5 208,2 10 32,1-12-96,-1 2 48,-16-5-192,18 13 80,0-13-32,0 3 32,3 1 0,-21-4-80,20 3 64,1-3 17,0 0-17,0 0 64,-21 0-128,22 0 144,-3 0-48,1-3 32,-1-3-112,-19 6-16,18-4 112,0-1-80,-3-2 16,-1 1 48,-14 6-96,14-7 48,-8-6 64,9 12-80,-11-1 48,-4 2-80,7-2 64,-2 2-32,-2 0 0,0 0-32,-3 0 0,2 4-16,0-1 144,-2 2-16,0-1-96,0-4-16,0 14 64,0-14-16,0 13-80,0-13 64,0 0-32,0 4-160,0 2-192,0-3-352,0 0-577,0-3 1281,0 3-1745,0 1-672,0-1 0,0-3 624,0 0 1793,-4 0-3169,4 0 3169</inkml:trace>
  <inkml:trace contextRef="#ctx0" brushRef="#br0" timeOffset="187006">24568 8315 1632,'0'0'0,"0"0"0,1 0 368,4 0 129,0-1 223,0 1 144,-5 0-864,4 0 977,-3-1-49,-1-1-95,0 2-81,0 0-752,0 0 640,-3 0-144,0 4-95,-2 2-113,5-6-288,-4 13 240,-1-8-80,2 0 16,0 9-16,3-14-160,-3 5 112,3 10 32,0-10-96,-3 8 0,3-13-48,0 3 16,0 2 96,0-2 48,0 2 33,0-5-193,1 13 224,2-13-64,2 5 0,2-1 0,-7-4-160,13 4 112,-10-1 48,2 2-112,8-2 16,-13-3-64,1 5 80,6-2-48,-2 1 0,0-1 0,-5-3-32,5 0 32,-2 3 96,-1-3 48,0 4-96,-2-4-80,0 0 112,0 0-32,0 0 64,0-2 65,0 2-209,0-5 240,0-2-16,-4 1-96,-1-13 0,5 19-128,-5-7-16,-8-13 32,10 2 80,-12 12-48,15 6-48,-3-20 144,-12 7-96,10 0-64,-11 8 16,16 5 0,-4-6 32,-10 1-128,14 1 112,-3 2-32,3 2 16,-3 0-336,3 0-384,0 4-849,0 14-720,0-18 2289,0 5-2994,-3 16 657,3-1-928,0-20 3265</inkml:trace>
  <inkml:trace contextRef="#ctx0" brushRef="#br0" timeOffset="182425">21961 8415 2561,'0'0'0,"0"0"0,-3-1 1280,-1-1 161,1 2-48,0-2-289,3 2-1104,-4 0 800,4-1-239,-3-1-225,3 0-64,0 2-272,-3-3 224,3 2-48,-3-4 32,-1 3-48,4 2-160,0-2 128,-3 1-16,0 1-32,0 0 17,3 0-97,-4 0 0,4 0-49,-3 0 81,3 0-32,-3 3 49,3 2 31,-3 0-48,0 0-32,3-5 0,-6 14 64,1-9-16,1 10 128,0-10 16,4-5-192,-4 19 192,-1-6 32,0 4-32,2-3-16,3-14-176,-4 18 64,4 4 32,0-5-32,0 1 0,0-18-64,5 18 160,8-3-64,-6 3-64,12 1 96,-19-19-128,18 17 32,2-2 113,3-11-17,-2 9-32,-21-13-96,23 4 128,1-1 0,0-3 64,1 0-96,-25 0-96,23 0 176,-5-2-16,0-4 16,0-7-32,-18 13-144,15-15 128,-3-3-64,-5 0-48,8-3 96,-15 21-112,5-19 32,-1-3-32,-2 1 80,-2-1-96,0 22 16,0-24 32,0-2 64,-13 4-48,8-3 17,5 25-65,-21-24 32,3 1-32,-1 3-32,-4 1 64,23 19-32,-25-17-32,-3 11-193,-1-8-207,1 14-288,28 0 720,-27 0-1265,1 15-768,-2-10-1152,-1 10 304,29-15 2881,-27 15-3794,27-15 3794</inkml:trace>
  <inkml:trace contextRef="#ctx0" brushRef="#br0" timeOffset="131853">2135 8528 1712,'0'0'0,"-5"0"384,0 0 129,-10 0 191,15 0-704,-3-2 800,0-3 17,0-8-49,0 8-32,3 5-736,-4-13 753,1 8-49,0-9 64,0 9-95,-1-12-65,4 17-608,0-3 544,0-2-192,0 0-63,0 1-113,0 4-176,2-4 128,0 1-80,1 1-16,1 1 16,-4 1-48,6-2 32,-1 0 32,-1 1-48,10-2 0,-14 3-16,4-2 0,11 0 48,-2 1-32,2-1 32,-15 2-48,16-3 32,-2-2-16,1 0 0,1 3-48,-16 2 32,17-3 16,1 1 16,0-1-32,0 2 0,-18 1 0,16 0 0,-3 0-16,-6 3 32,9 0 48,-16-3-64,6 3-16,7 2-16,-8 0 64,2 0-96,-7-5 64,13 5 96,-10 0 0,2-2-48,2 0 48,-7-3-96,6 0 32,1 0 32,-1 0 16,-1 0 32,-5 0-112,7-5 112,-2 1-32,-1-9 48,1 8-32,-5 5-96,5-7 48,0-8 32,0 10-64,-2 1-64,-3 4 48,2-5-96,-1 2-352,1 3-496,0-2-545,-2 2 1489,1 0-2209,-1 3-144,0 2 496,0 0-1136,0-5 2993,0 0 0</inkml:trace>
  <inkml:trace contextRef="#ctx0" brushRef="#br0" timeOffset="175719">17274 8425 3121,'0'0'0,"-4"-7"1216,1-6 337,3 13-1553,-5-4 1665,-8-1-16,10 1-305,0 3-335,3 1-1009,-5 0 768,1 0-288,4 3-79,0 0-97,0-3-304,0 13 256,0-9 32,2 10-16,3-10 32,-5-4-304,3 4 224,2 13 0,-2-13-64,-1 18-15,-2-22-145,2 19 64,-2 1 0,0 3 80,0 4-176,0-27 32,0 25 48,-4-1 16,1 2-64,0 2 112,3-28-112,-5 28 128,2 0-48,-1-1 0,1-5-48,3-22-32,0 19 32,0-1-32,0-5 32,2-8-64,-2-5 32,3 5-80,2 0-192,0-2-256,1-3-209,-6 0 737,13-2-1008,-9-1-433,2-2-384,1 0-608,-7 5 2433,6-14-2385,-1 7 592,0-8-1248,-5 15 3041,0 0 0</inkml:trace>
  <inkml:trace contextRef="#ctx0" brushRef="#br0" timeOffset="170075">14446 8623 2705,'0'0'0,"-15"-14"544,1-1 144,-2 1 225,16 14-913,-13-13 1040,9 8 17,0 0 31,-10-1-175,14 6-913,0-5 688,-3 1-128,0 3-192,3 1 1,0 0-369,0 0 336,0 0 0,0 3 32,1 10 0,-1-13-368,7 3 336,6 2 64,-6 10-31,11-12 15,-18-3-384,16 3 368,4 1-32,2-4 32,3-2-80,-25 2-288,29-5 209,3-10-49,6-1-32,5-3 16,-43 19-144,42-20 112,1 0-32,-3 1-32,-4 2-32,-36 17-16,34-12-112,-3-1-304,-3 8-561,-5 0-736,-23 5 1713,19-4-2561,-4 1-560,-10-3 672,0 4-1377,-5 2 3826,0 0 0</inkml:trace>
  <inkml:trace contextRef="#ctx0" brushRef="#br0" timeOffset="191818">27680 8427 4626,'0'0'0,"0"0"0,-4-2 1920,-11 2-111,12 0-368,-2 0-288,5 0-1153,-5 0 816,2 3-288,-1 1-80,4 9-79,0-13-369,0 0 384,0 4-192,2 1 16,4-2-112,-6-3-96,13 4 64,-6-1 112,13 0-128,-6-3 64,-14 0-112,17 0 80,1 4-80,1-4 96,2 0-64,-21 0-32,21 0-224,4 0-256,-2 0-785,-1-4-912,-22 4 2177,23-4-2945,-1-2 320,-8-15 784,7 17-752,-21 4 2593,0 0 0</inkml:trace>
  <inkml:trace contextRef="#ctx0" brushRef="#br0" timeOffset="163487">11378 8506 1952,'0'0'0,"0"0"0,0-1 833,0-2-257,0-1 208,-3 3 113,3 1-897,-3 0 1008,-3 0-79,1 0-81,1 3 0,4-3-848,-15 0 737,12 3-17,-10 0-32,9 1-63,4-4-625,-14 3 576,9 0-112,-11 1-48,11 0 17,5-4-433,-18 5 304,5 8 48,0-9-96,-1 1-64,14-5-192,-4 14 144,-14-11-16,13 11 0,-11-10-80,16-4-48,-5 17 64,-10-12 0,12 14-112,-1-4 112,4-15-64,0 5 32,0 16-64,0-8 96,2 0-32,-2-13-32,5 15 0,8-2 80,-6 3-32,9 0-32,-10 1 49,13 1-65,-5-14 32,3 18 0,-17-22-32,16 5 32,2 9-32,-1-10 48,3 0-32,-20-4-16,18 4 128,0-4 32,-2 0-32,0-2 16,-16 2-144,17-6 112,-3-14 16,0 4-16,-2-1 32,-12 17-144,7-19 48,9-3-16,-10-2 112,0 0-96,-6 24-48,5-25 208,-2 4-112,-1-2-96,-2 4 80,0 19-80,-3-20 0,-10-3 32,7 4 80,-17 1 0,23 18-112,-18-18 0,-1 1 81,-1 1-33,0 2 16,20 14-64,-23-6-64,0 0 80,-2 1-80,-1 2-97,26 3 161,-24 0 16,4 0-208,1 5-256,2 13-368,17-18 816,-14 16-1665,1 7-1040,-2-2-945,10 2-2113,5-23 5763,0 0 0</inkml:trace>
  <inkml:trace contextRef="#ctx0" brushRef="#br0" timeOffset="133919">3205 8493 4562,'0'0'0,"0"-1"1616,-4-4-79,4-10-192,0 15-1345,0-3 1232,0-3-239,2 0-257,3 3-272,-5 3-464,6-1 336,11-1-80,-4 2-31,1 0-33,-14 0-192,20 0 144,-1 5 48,3 0-80,1 11 16,-23-16-128,21 3 128,1 2-64,0 0 48,-3 8-16,-19-13-96,20 3 160,-1 2-64,-1 8 112,1-13-16,-19 0-192,16 5 64,1 1 129,-2 6-97,2-8-96,-17-4 0,16 3-225,-1 0-591,-1 0-801,-1-3-1248,-13 0 2865,5-1-3329,8-4-1762,-13 5 5091</inkml:trace>
  <inkml:trace contextRef="#ctx0" brushRef="#br0" timeOffset="177830">18823 8505 3393,'0'0'0,"0"0"0,0-2 1361,0-3 207,0 2 17,0-2-240,0 5-1345,0-1 976,0 1-288,0 0-127,2 0-65,-2 0-496,5 0 480,10 0-32,-2 0-127,-6 0-97,-7 0-224,21 0 192,-3 0-48,3 0-16,2-2 16,-23 2-144,26-2 64,2 1-16,1-1-48,1 0-48,-30 2 48,29-1 64,-3-1-48,-2 2-16,-1 0 48,-2 0-48,-1-2 64,-2 2 0,-3 0 16,-15 0-80,6-1 112,10-1-112,-11 1 128,2 1-112,-7 0-16,13 0 64,-11 0 48,2 0-160,-2 0 112,-2 0-64,2 3-48,-2 0-48,0 2-224,0-5 320,0 5-592,-6 0-417,4 9-399,-3-14-561,5 0 1969,-5 5-2465,1-1 144,1-4 736,3 3-1024,0-3 2609</inkml:trace>
  <inkml:trace contextRef="#ctx0" brushRef="#br0" timeOffset="181759">21684 8493 3489,'0'0'0,"-3"0"1601,-1 4-64,4-4-1537,-5 14 1312,-8-9-367,13 14-321,-4-15-192,4-4-432,-14 20 352,14-6-80,-4-1 32,0 2-15,4-15-289,-3 15 224,0 1 0,-1 2-64,4 0-80,0-18-80,0 18 48,0 0 32,0-3 16,0-3-16,0-12-80,0 15 48,0-2 0,2 2-48,-2 0-112,0-15 112,0 13-464,0 1-913,0-1-1488,0-8 144,0-5 2721,-3 18-3874,3-18 3874</inkml:trace>
  <inkml:trace contextRef="#ctx0" brushRef="#br0" timeOffset="140966">7445 8593 2193,'0'0'0,"0"-3"704,-3-2-32,0 0 289,3 5-961,-4-13 1136,0 11 49,-1-3-97,0 0-127,5 5-961,-13-3 800,13 0-112,-3 1-79,3 1-129,0 1-480,0 0 368,-4 0-160,4 0-48,0 0-80,0 0-80,2 3 96,3 2 16,1 0-48,9 0 16,-15-5-80,5 4 80,11 1-16,-3 0 48,0 0-16,-13-5-96,17 3 113,-1 2-97,0-5 48,1 0 48,-17 0-112,16 0 128,0-3 32,-1-2-48,-1-1-16,-14 6-96,14-7 128,0 1-16,-8-7 16,11 9-32,-17 4-96,5-6 64,2 1 16,-1 0-80,1 3-416,-7 2 416,4 0-1521,1 0-1664,-18-6-177,13 6-1344,0 0 4706,0 0 0</inkml:trace>
  <inkml:trace contextRef="#ctx0" brushRef="#br0" timeOffset="167093">12673 8575 2385,'0'0'0,"-14"0"352,10 0 80,-11 3 128,12 1 129,-2-4 143,1 0 64,4 0-896,-3 0 913,0 0-17,0 0-192,-1-2-63,4-3-33,0 0-80,0-1 33,0-1-1,0 7-560,0-6 480,4-1-16,1 0-48,9 3-223,-14 4-193,5-4 224,11 3-160,-2 1-16,2 0 48,-16 0-96,21 5-96,3 11 144,1-11-96,1 14 112,-26-19-64,26 5 80,-2 13-48,1-13 32,-2 11-32,-23-16-32,23 6 128,-1-2-32,0 9-48,-1-13 32,-21 0-80,18 3-80,-2 1 64,-1-1-272,-2-3-433,-13 0 721,13 0-1392,-7-3-1121,9-4-241,-10-9-2016,-5 16 4770,0 0 0</inkml:trace>
  <inkml:trace contextRef="#ctx0" brushRef="#br0" timeOffset="185328">24359 8583 2337,'0'0'0,"0"-1"784,0-1 112,0-3-47,0 5-849,0-2 704,0-3-112,-5 4-143,1-1-65,4 2-384,-6-1 320,-10 1 0,11 0 16,-11 0 16,16 0-352,-14 0 384,0 3 33,-2 0 31,-2 2-32,18-5-416,-18 16 496,0-11-47,0 8-81,3 2 64,15-15-432,-13 13 288,9 2 32,-12 4 16,12 1-96,4-20-240,-5 21 305,2 2-129,3 0 16,0-2-16,0-21-176,0 21 16,5 2 64,8 0-80,-8-5 80,-5-18-80,16 16 96,-1-1 32,-1-11-48,3 9-64,-17-13-16,16 0 192,2 4-128,0-4 16,0 0 80,-18 0-160,16 0 64,2-7 112,-3-11-80,0 4 0,-15 14-96,13-18 48,-9 0-32,10 3 97,-11-4-1,-3 19-112,3-18 144,-1 2-48,-2-4-32,-4 0-16,4 20-48,-14-18 80,9-1-96,-17 1 16,6 1 48,16 17-48,-19-16-48,-3 0 112,-3-1-16,-2 11-80,27 6 32,-27-6-208,2 0-353,2 5-415,6 1-673,17 0 1649,-20 5-2609,3 9-849,3-9-1504,14-5 4962</inkml:trace>
  <inkml:trace contextRef="#ctx0" brushRef="#br0" timeOffset="188706">25693 8624 2273,'0'0'0,"-3"-3"800,3 3-800,-5-5 1088,-10 0 241,12 2 0,-10-1-161,13 4-1168,0-1 1057,-5-1-241,2 1-176,-1 1-63,4 0-577,0 0 416,0 0-64,2 4-64,3 1-80,-5-5-208,6 5 160,11 0 48,-4 0 0,0-5 17,-13 0-225,18 3 256,1-3-64,4 0-80,2 0-32,-25 0-80,27-2 160,3-2-48,1-1 32,3-2 64,-34 7-208,36-13 48,1 8 64,1 0-16,-5 1-64,-33 4-32,29-4-96,-2 4-592,-4 4-1249,-6 0-1969,-17-4 3906,6 17-5907,-6-17 5907</inkml:trace>
  <inkml:trace contextRef="#ctx0" brushRef="#br0" timeOffset="187780">25100 8665 2577,'0'0'0,"1"-2"1248,0-1 465,-1 3-1713,2-5 1889,2 2-224,-3 1-257,-1 2-239,0 0-1169,0 0 1056,-3 0-159,-1 0-145,2 0-112,2 0-640,-4-2 545,1 2-97,0-1-128,-1-1-80,1 0-32,0-1-64,0-2 16,3 2-48,0 3-112,-4-3-32,4-1 32,0 2 48,0-2-96,0 4 48,-3-3 96,3 1-16,-3 0-80,3 2-336,0 0 336,0 0-864,0 4-561,0-4-992,0 3-1233,0-3 3650,-3 0-3233,3 4-1089,0-4 4322</inkml:trace>
  <inkml:trace contextRef="#ctx0" brushRef="#br0" timeOffset="137004">5891 8666 4097,'0'0'0,"0"0"0,-3 0 1393,-2 4 64,-8-4-49,13 0-191,0 0-1217,0 0 912,0 0-159,0 0-193,0 0-96,0 0-464,2 0 384,3 0-48,1 0-111,11 3-65,-17-3-160,13 0 144,3 5-16,0 0 16,4 9-16,-20-14-128,19 4 96,4 0 16,2 11-32,1-12 32,-26-3-112,26 5 32,0 0 32,-1-2 0,-1-3 0,-24 0-64,23 4 112,-2-1-48,-1-3 48,-3 3-80,-17-3-32,15 3 112,-8 1 48,6-1-48,-10-3 17,-3 0-129,3 0 208,-1 3-112,-1-3 32,-1 0 32,0 0-160,0 0 96,0 0 128,0 0-112,0 0-64,0 0-48,-3 0-112,0 0-208,0 0-240,-1 0-257,4 0 817,-5 0-1184,-8 0-401,10 3-656,-1 1-560,4-4 2801,-15 0-2257,12 0-1393,3 0 3650</inkml:trace>
  <inkml:trace contextRef="#ctx0" brushRef="#br0" timeOffset="168178">13804 8679 4337,'0'0'0,"0"0"0,0 0 1233,-3 0-80,0 0-113,3 0-128,0 0-912,-4 0 641,4-1-161,0-1-64,0 0-16,0 2-400,0-1 449,0 1-17,0 3 96,0 2-64,0-5-464,0 16 544,0-3-31,-3 7-49,-2 1-80,5-21-384,-13 25 320,8 2-64,-11 6-64,3-2 33,13-31-225,-5 32 96,-11 1-305,10-4-31,2 1-16,-1-7 0,0-2 272,2 0 48,3-8-16,0-13-48,0 13 16,1-9 16,3-4-64,0 0-112,-4 0 144,15 0-400,-10-6-352,15 1-625,-6-9-848,-14 14 2225,13-13-2929,-8-5 480,13 3-1169,-18 15 3618</inkml:trace>
  <inkml:trace contextRef="#ctx0" brushRef="#br0" timeOffset="134804">4012 8702 3041,'0'0'0,"0"5"976,0-5-976,0 13 1217,0-8 112,0 10-33,-3-11-191,3-4-1105,0 15 896,0-10-80,0 0-111,0 0-17,0-5-688,1 5 576,1 0-144,2-2-143,1 0-81,-5-3-208,6 3 112,-2 1-80,1-1 32,2 0-16,-1 2 96,-6-5-144,7 3 16,6 1 48,-8-1-80,7 0-96,-12-3 112,6 5 80,8 0-32,-7 0 0,8 0 48,-15-5-96,4 3 32,9-3 48,-9 0 16,0-2 32,-4 2-128,4-1 176,-3-4 64,1 0 0,0 0-31,-2 5-209,0-13 224,0 10-112,-4-2 32,4 5-144,-3-5 32,3 5-32,-5-7 32,-10 3 80,11-1-96,-9 0 80,13 5-96,-5-5 32,-11 2-32,11-2-32,-12 1 48,17 4-16,-3-4-48,-10-1 96,13 0-144,-5 0-512,5 5 608,-3-15-1537,3 2-1697,0-1-415,0-1-1730,0 15 5379,0 0 0</inkml:trace>
  <inkml:trace contextRef="#ctx0" brushRef="#br0" timeOffset="132233">2130 8696 2385,'0'0'0,"-3"0"816,0 0 160,3 0-976,-3 0 1041,-1 0-177,4 0-271,0 0-113,0 0-480,0 3 352,2 0-32,3 2 32,1-2 0,-6-3-352,13 3 433,-6 1-65,12-1 112,-2 2-144,-17-5-336,16 5 304,2-2 48,-3-3-191,2 0 63,-17 0-224,20 0 208,0-2-96,-2 1 16,0-2-64,-18 3-64,16-5 48,0 3 32,-3 1 16,0 1-64,-13 0-32,7 0 112,7 0-16,-9 0-48,12 0 32,-17 0-80,5 3 16,8 0-16,-9 2-144,10 8-256,-14-13 400,4 3-688,3 2-369,7 8-416,-10-13-495,-4 0 1968,6 3-1969,-1 1 416,0 1-1040,-5-5 2593</inkml:trace>
  <inkml:trace contextRef="#ctx0" brushRef="#br0" timeOffset="190043">27037 8769 2849,'0'0'0,"0"-3"944,0 3-944,-4-5 1169,4 0 47,0 0-79,-3 3-129,3 2-1008,-4-1 897,4-4-129,0 0-96,-3 2 17,3 3-689,0-2 576,0 2-96,0-2-16,0 2-191,0 0-49,0 0 48,0 0-128,0 5 64,0-5-208,2 13 144,-2 0-32,0 7 48,0-2 0,0-18-160,0 23 32,-3 1 16,0 1 0,3-2 16,0-23-64,-4 21 64,1 1-32,3-4 0,-4 0-16,4-3 48,0-15-64,0 5 96,0 10-144,0-12-128,0 0-128,0-3 304,2 0-544,2 0-240,1 0-209,-1 0-304,-4 0 1297,14-5-1552,-12-1-385,4-9-208,6 9 448,-12 6 1697,5-17-2929,-5 17 2929</inkml:trace>
  <inkml:trace contextRef="#ctx0" brushRef="#br0" timeOffset="198566">11055 10256 2305,'0'0'0,"0"-4"1024,0 0 177,0 4-1201,3-5 1328,2 1-143,2 3-241,6-1-63,-13 2-881,6 0 768,8 0 80,-8 0-79,8 0-65,-14 0-704,7 0 688,10 0-191,-13 0-1,11-1-64,-15 1-432,5-3 400,9-4 32,-7 2-144,11 0-143,-18 5-145,14-5 96,1 0-32,5-11 64,1 10-16,-21 6-112,26-23 160,5 8-144,0 9 32,2-7-48,-33 13 0,30 0-48,-1 0-176,-4 5-401,0 11-815,-25-16 1440,23 15-2722,-7-1-1071,-3 4-1586,-13-18 5379</inkml:trace>
  <inkml:trace contextRef="#ctx0" brushRef="#br0" timeOffset="200741">14089 10290 2769,'0'0'0,"0"0"0,-3-5 896,-2-8 65,0 8 31,0 2-208,5 3-784,-3 0 625,0 0-193,3 3-128,0 2-16,0-5-288,0 13 272,0 0-32,0 4 1,0 2-33,0-19-208,2 21 272,-1 7-64,1 3 16,-1 1 0,-1-32-224,2 38 160,-2-2 16,0 0-64,0 0-64,0-36-48,-3 33 64,0 1 48,-1-9-48,4 0 0,0-25-64,0 18 16,0-5-64,0-10 96,0 1 32,0-4-80,2 3 161,0-3-17,1-2 48,1-1-48,-4 3-144,4-18 192,-1 2-64,1 1 16,-3-8-32,-1 23-112,1-21 112,1 2 16,0-1-32,-2-4 0,0 24-96,0-20 64,0-6 32,0 1-64,-4-1 48,4 26-80,-2-26 32,-2 5 0,1-2 48,-1 5-80,4 18 0,0-21 64,-3 3-64,3 0 0,0 13 16,0 5-16,2-6-16,-1-1-48,4 6 48,-1-1-48,-4 2 64,4 0-80,1 3 16,2 14-48,-1-1 32,-6-16 80,14 21-16,-11 0 16,3 3 0,1 3 0,-7-27 0,7 33-16,-3 1-32,3 2 16,-1-2-80,-6-34 112,7 33-48,0-3-16,6 1-16,-9-3 48,-4-28 32,15 23-64,-2-5 32,0-15 48,0 13 16,-13-16-32,15 0 48,0 0-16,-1-3 64,3-18 32,-17 21-128,16-5 96,-2-16 96,0 6-96,-2 1 64,-12 14-160,5-20 112,9 4-32,-11-1 33,2 0-1,-5 17-112,5-20 96,-2-3 0,-2-3 16,1-3-16,-2 29-96,0-28 64,0-3 48,0 0-16,-5-3-32,5 34-64,-5-40 80,-8 6-16,10-5-64,-2 1 96,5 38-96,-15-31-112,15 1-352,-4 9-609,0 4-992,4 17 2065,0-5-3089,0 1 320,2 4-1057,-2 0 3826</inkml:trace>
  <inkml:trace contextRef="#ctx0" brushRef="#br0" timeOffset="197787">11122 10339 2433,'0'0'0,"0"-5"1168,-3-1 97,-2-7 63,5 13-1328,-3-5 1201,-1-8-193,1 6-255,3 1-161,0 6-592,-3-15 400,3 10 0,-4 3-64,4-4-95,0 6-241,0-5 240,0 2-64,0 0-48,0 1-32,0 2-96,0 0 80,0 0-32,0 0-16,0 3 16,0-3-48,0 5 48,0 11 32,0-13-16,0 12 0,0-15-64,0 4 96,-3 9-96,0 1 48,3 1 0,0-15-48,-3 18-16,3 0 112,0-4-80,-4 4 48,4-18-64,0 15 48,0 5-32,0-1 0,0-1-32,0-18 16,0 17 96,0-3-48,0 1 32,2-2-48,-2-13-32,2 15-64,3-11 96,-2 0 48,2-4 16,-5 0-96,4 0 145,2 0-33,0 0 16,0 0 32,-6 0-160,7-2 144,-2-3 16,1 0-128,0 2-32,-6 3 0,4-5-16,1 0-32,0 0 80,8 0-16,-13 5-16,5-1 32,10 1-48,-2 0-16,0 0-16,-13 0 48,16 0-80,2 0 96,0 0-16,1 3 0,-19-3 0,20 13-16,0-13 48,-2 5-32,-1 0-16,-17-5 16,17 5 16,-1-2-16,-1 2-16,-9 0 16,-6-5 0,17 15 16,-13-12-80,11 10 112,-10-13-48,-5 0 0,13 15-48,-8-11 80,0 12-16,2-1-16,-7-15 0,6 15 64,-1 0-64,-2 1-16,2 2 32,-5-18-16,1 15 16,1-1 16,0 1-16,-2-10 80,0-5-96,0 26 48,-5-6 0,-10-3 48,12 6-48,3-23-48,-14 5 80,0 10 64,1-10-48,-1-2 32,14-3-128,-17 3 80,-2 0-16,1 1 0,0-1-32,18-3-32,-18 0 16,0 3 0,0-3 80,0 0-32,18 0-64,-18-1 32,2-1 48,-1-5-80,3 1 16,14 6-16,-13-15 65,8 10 111,-11-11-64,13-2 0,3 18-112,-6-16 112,2 0-176,0 9 64,4-6-32,0 13 32,0-5-16,0-8 32,0 8-32,2-9 32,-2 14-16,3-2-48,2-5-64,0 3-160,2-3-337,-7 7 609,6-7-912,-1 3-497,0 0-528,-2 3-624,-3 1 2561,4-2-2785,-4-3 800,0 0-688,0 5 2673</inkml:trace>
  <inkml:trace contextRef="#ctx0" brushRef="#br0" timeOffset="201626">14794 10677 3969,'0'0'0,"0"0"1649,0 0-160,0 0-1489,0 0 1312,0-2-271,0 0-241,0-3-192,0 5-608,0-4 481,0-1-145,1-8-80,2 6 32,-3 7-288,4-18 224,0 5-48,2-5-16,-2 0-64,-4 18-96,7-23 64,-1 4 48,-1-3-47,2 2-1,-7 20-64,6-20 64,1-5-32,-2 4 16,0-2-32,-5 23-16,6-21 48,-1 3-48,2 2 32,-1 3-32,-6 13 0,5-5 64,0 0-16,0 0-80,0 4 16,-5 1 16,5 3-144,-1 10 64,2 0-16,-2 5 32,-4-18 64,7 19 16,-1 6-16,-1 4 0,0-7 16,-5-22-16,5 22 0,0 1-32,0-3 48,0 4-32,-5-24 16,5 21-65,-2-4 49,0-12 16,-2 8 16,-1-13-16,6 0 65,-3 0-1,2 0-96,-2 0 80,-3 0-48,2-2 0,-1-3 16,1 2 32,0-10-32,-2 13-16,1-3 16,1-4 0,0-6 16,-1 11-16,-1 2-16,3-6-16,-1 1 48,3 0 16,-2-8-32,-3 13-16,5-3 48,0-12-96,8 2 48,-10 8-16,-3 5 16,7-18 32,6 13 0,-10-9 0,2 8-32,-5 6 0,13-18 48,-11 4-32,3-2-16,-1 1 64,-4 15-64,7-13 0,-2 6-16,-2-7-16,0 11 64,-3 3-32,2-4-32,0 2 80,-1 2-48,1 0-48,-2 0 48,0 14-80,0 1 80,0-1-64,0 2 48,0-16 16,0 23 0,0-3-80,0 4 64,0 4-16,0-28 32,0 29-32,0 2 32,0-1-16,2-7-32,-2-23 48,1 18 0,4-4-32,0-9 64,8 8-32,-13-13 0,5 0-16,9 0 32,-7-2-48,9-4 112,-16 6-80,13-18 48,2 0 48,-2-1 48,2-3-112,-15 22-32,13-26 48,0 2-80,0-2 16,-7 1 32,-6 25-16,18-21 64,-18 21-64,5-23 112,2 2-16,-1-2-48,1 3-16,-7 20-32,6-16 32,-1-3-16,0 6 48,0 8-80,-5 5 16,3-7 0,-1 6 0,0 1 16,-2 3-16,0-3 0,0 16-48,0 1-32,0 5 16,-4-2 48,4-20 16,-3 26 0,0 2-16,-1 4-32,4-32 48,-3 36 0,3-36 0,-3 34-64,0 1 80,-1-8 16,1-2-96,3-25 64,-3 23-16,3-5-112,0 1-401,0-3-607,0-16 1136,0 14-2145,0-10-1233,-15 0 465,15 1-144,0-5 3057,0 0 0</inkml:trace>
  <inkml:trace contextRef="#ctx0" brushRef="#br0" timeOffset="199611">12658 10372 2497,'0'0'0,"1"-5"1168,1 0 209,-2 5-1377,3-13 1424,2 11-239,0 1-289,0-1-143,-5 2-753,5-2 672,0 2 0,1-2-47,7 1-65,-13 1-560,5-1 464,8-4-80,-8 1-80,10 3-79,-15 1-225,5-5 208,11 2-80,-3-2-16,0 0-48,-13 5-64,15-5 48,-1 5-48,1 0 16,0 0 0,-15 0-16,13 0-32,2 0 48,-3 5-16,2 8 80,-1-10-80,-9 15-16,1-13 16,0 13 0,-5-18 0,5 16 16,-3-1 32,-2 4-48,0-2 16,0-17-16,-3 16 16,-2 5 32,-12-4 0,12 5-112,5-22 64,-19 18 32,4-1-32,2 2-16,-1-4 96,14-15-80,-14 13-32,10-9 48,-14 10 32,13-11-32,5-3-16,-13 3 112,9 2-112,0-1 48,-1-4-16,5 0-32,-4 0 16,1-2 48,3 0-16,0-3-16,0 5-32,0-5 32,0 1-32,2-1 0,-1 1 0,-1 4 0,4-4 0,1-1 64,-1-10-48,1 8-16,-5 7 0,5-14 16,0 10-48,8 0 0,-8 2 128,-5 2-96,13-2-48,-8 1 48,10-1 16,-10 2-144,-5 0 128,14 0 0,-7 5-16,11 10 0,-5-11 48,-13-4-32,13 14 32,-8-10-64,11 11 32,-11-12-16,-5-3 16,15 17-48,-11-13 48,11 11 96,-10-10-96,-5-5 0,5 5 32,1 8-48,-1-8-32,0 10 48,-5-15 0,5 3 48,-3 10-48,-1-8 48,-1 12 16,0-17-64,-3 15 64,-2 0 0,-11 5-32,3 2 0,13-22-32,-13 23-32,-2 0 0,-1-2-32,1-1 64,15-20 0,-15 15 0,-1 4 16,2-1 64,-1-5-96,15-13 16,-13 18-64,10-13 48,-2 10 16,0-15 32,5 0-32,-4 3 112,2-3-48,2-5 0,0-1-80,0 6 16,1-20 16,2 5-48,4 9-336,6-16-288,-13 22 656,6-14-1425,9-1-848,-9-1-944,8-5 479,-14 21 2738,4-26-3537,-4 26 3537</inkml:trace>
  <inkml:trace contextRef="#ctx0" brushRef="#br1" timeOffset="206854">16341 10331 4337,'0'0'0,"0"-5"609,0-1-193,0 6-416,0-13 416,5 13 96,0 0 129,-1 3 95,-4-3-736,5 3 352,1 12-224,-2-10-48,1 19 32,-5-24-112,5 20 224,0 4-15,0 5 15,8 6-64,-13-35-160,5 43 96,12 8-48,0 9-16,1 12 16,-18-72-48,18 75 16,1 5 0,-1 5-32,0 1-32,-18-86 48,5 48-1265,12 12 1393,-11 4-16,13 11 48,-19-75-160,13 74-80,2 14 0,-8-4 128,12 15-32,-19-99-16,7 91 160,-2-47-2833,0 5 2785,-1-6 80,-4-43-192,6 44 48,-4 0 16,2 0 112,-1-4-128,-3-40-48,2 42 273,1-5-49,-1-3 128,-1 1 112,-1-35-464,0 34 352,0-8 0,0-2-208,0-1-31,0-23-113,0 23 128,-3-7-16,0-11 48,0 14-64,3-19-96,-6 6 0,2-4 32,-1 2 32,-8-4-32,13 0-32,-3-2 160,-2-2-144,0 0-112,0-9 96,5 13 0,-5-5-160,0-10-224,0 11-321,2-11-703,3 15 1408,-3-15-1793,-1 0-112,4-1 528,0-1-95,0 17 1472,0 0 0</inkml:trace>
  <inkml:trace contextRef="#ctx0" brushRef="#br0" timeOffset="198983">12040 10577 976,'0'0'0,"0"-28"400,0-7-240,-3-6-16,3 41-144,0-31 256,0 5 161,0 5 191,0 1 224,0 20-832,0-15 993,1 9 63,1-9-15,0 14-97,-2 1-944,1-5 752,1-2-175,-1 2-97,4 2-80,-5 3-400,5-2 320,1 1 0,8-1-160,-10 0 17,-4 2-177,7 0 144,8 0 48,-10 0 16,9 4-16,-14-4-192,5 3 176,12 2-64,-12-5-32,11 0 0,-16 0-80,13 5 32,-9-2 0,10 2 32,-10-2-48,-4-3-16,14 5 48,-9-2-16,9 2 0,-9 0 64,-5-5-96,13 5 48,-8 8 32,0-10-48,0 2-32,-5-5 0,4 18 32,0-13-16,-2 13 64,-1-14-48,-1 14 16,0-18-48,0 14 32,-3 2-16,-10 0-16,8-1-64,5-15 64,-13 18 64,10-13-32,-2 10 0,-10-11 49,15-4-81,-3 4-33,0 1 82,-2-1-1,0 1 0,5-5-48,-4 13 80,0-13-48,-1 0 48,5 0-80,-5 0 16,5 0-16,-5 0 16,0 4 32,2-1-48,-1 2 16,4-5-16,0 3 0,0 0 0,0-3-32,2 0 0,-2 0 32,4 0 96,1 0-64,1-2 48,8-2-16,-14 4-64,7-5 48,11-11-16,-2 1 80,-1 10-96,-15 5-16,14-18 64,0 12 16,-1-1-48,-7 2 32,-6 5-64,16-3 16,-9 3-64,8 0 80,-10 3-16,-5-3-16,16 15-16,-9-10 16,9 18-32,-10-1-32,-6-22 64,15 22-16,-10 3 32,8 0-32,-8-4 64,-5-21-48,5 23 0,-1 0 16,2 8 0,-5-3 32,-1-28-48,0 31 16,0-4 32,0-9 32,-5 5-32,5-23-48,-14 13 64,9 1-32,-13 2 64,18-16-96,-13 4 96,13-4-96,-13 20 64,-2-7 32,0-13-64,1 5 144,14-5-176,-17 5 305,3-2 47,-3-3 16,4 0-80,13 0-288,-14-1 128,1-1 32,8-3-16,-12-10 0,17 15-144,-3-5 112,-10-11-112,10 11 16,-1-1 32,4 6-48,-3-18-16,3 13-32,0-10 16,0 2-32,0 13 64,0-5-320,0-1-352,5-9-641,-5 15 1313,7-5-2145,-7 5 2145,6-5-2945,1-1-577,-10-27 833,4 31-224,-1 2 2913,0 0 0</inkml:trace>
  <inkml:trace contextRef="#ctx0" brushRef="#br0" timeOffset="196179">9268 10572 2865,'0'0'0,"0"-7"1232,0 7-1232,0-12 1473,0 7-128,2-10-225,-1 13-207,-1 2-913,5-4 752,0-1-32,0 3-111,2-1-97,-7 3-512,6 0 432,1-2-80,-1 2-16,7 0 0,-13 0-336,5 3 337,10 2-17,-9 8 64,14-13 16,-20 0-400,16 4 384,4 1 0,3 8-79,1-13-81,-24 0-224,26 3 224,3 0-112,2-3 16,5 0-48,-1 0-16,0-2 48,-1 1 32,-1-2-64,-33 3-80,35-5 48,-2 0-48,0 2 48,2-2-32,-35 5-16,31-5 80,0 1-16,-1 0-80,-3 4 48,-27 0-32,24-2 0,-3 0 80,-3 1-16,-3 1-32,-15 0-32,6 0 16,9 0 48,-12 0-32,1 3-32,-4-3 0,1 0 48,1 5 0,-2 0 16,0 0 49,0-5-113,-3 14 48,-2-9-16,0 0-64,-10 13 16,15-18 16,-3 5 16,-12 0-16,12 11 48,-2-13-16,5-3-32,-13 15-80,9-10-273,0 11-287,-10-16-384,14 0 1024,-2 15-1377,-3-15-560,0 13-944,-10-13-433,15 0 3314,-3 3-4674,3-3 4674</inkml:trace>
  <inkml:trace contextRef="#ctx0" brushRef="#br0" timeOffset="198744">11994 10893 1680,'0'0'0,"-16"-3"224,16 3-224,-17-5 144,-2 0-80,1-9 0,3 12-31,15 2-33,-4-13 16,-11 10-16,15-2 0,-5-2-16,5 7 16,-3-13 16,-1 10 112,4 1 128,0 1 176,0 1-432,2-7 688,1 2 161,2-11 63,0 1 16,-5 15-928,5-1 833,0-14-49,0 13-112,-1 1-15,-4 1-657,5-5 704,-3 3-112,0 1 97,0 1-97,-2 0-592,0 0 544,0 5 0,0-1-175,0 18 79,0-22-448,0 23 272,0 4-64,0 4 0,0 2-96,0-4 0,0 4-16,0-2-16,0-2-64,0-29-16,0 28 48,0-2-80,4-6-32,1-4 112,-5-16-48,13 16 0,-8-13 16,8 12 32,-8-10-160,-5-5 112,13 3-176,-8-3-160,10-3-320,-11-18-257,-4 21 913,17-20-1040,-12 0-129,10-1-63,-12 2 31,-3 19 1201,4-21-1392,2-2-113,-3 0 128,-1 3 241,-2 20 1136,0-22-769,0 0 353,0-2 208,-4-5 32,4 29 176,-3-31-1072,3 31 1072</inkml:trace>
  <inkml:trace contextRef="#ctx0" brushRef="#br0" timeOffset="202695">14877 10963 1632,'0'0'0,"-15"0"577,10-1 239,5 1-816,-18-5 848,13 2 97,-11 0-49,11 1-96,5 2-800,-15 0 673,12 0-145,-2 0-80,-8 0-128,13 0-320,0 0 289,-3 3-65,0 0-64,3 1 16,0-4-176,0 0 144,0 0-48,0 0-48,0 0 16,0 0-64,0 0 16,1 0-16,2 0 0,1 0 0,-4 0 0,5-2 32,1-1-16,1-2 64,9 5-48,-16 0-32,7-2 0,11-1 16,-2-2-32,4-1-16,-20 6 32,20-5-16,7 1 64,2 2-48,2 2 0,-31 0 0,34 0 32,-1 4-96,3 1 96,1 8 16,-37-13-48,38 3 0,1 13 16,-2-10-32,1 8-16,-38-14 32,37 3-64,-1 10 64,-1-8 0,-1 10 16,-34-15-16,30 0 96,2 0-48,-3-3-48,-1-10-48,-28 13 48,26-15-224,-2 0-208,-2-3-209,-4-1-367,-18 19 1008,14-16-1569,-9 2-304,0-2 385,0 10-865,-5 6 2353,0 0 0</inkml:trace>
  <inkml:trace contextRef="#ctx0" brushRef="#br0" timeOffset="196482">9612 10934 3841,'0'0'0,"-3"0"1937,-2 5-80,5-5-1857,-5 5 1505,2 0-225,3-2-127,0 2-161,0-5-992,3 5 977,2-5-65,10 3-47,-9 1-49,-6-4-816,18 0 736,-3 0-111,3 0-161,-1 3-96,-17-3-368,20 3 192,0-3-48,1 5-32,4-5-80,-25 0-32,24-5 96,0 2 0,2-2 16,-3 0 64,-23 5-176,23-2 48,-2 1-16,-1-3-64,-1 4 16,-19 0 16,17 0 64,-3 0-32,-1 0-64,-8 0-16,-5 0 48,5 5-16,-3 15-64,-2-2-112,0 1-560,0-19 752,-5 22-1473,0-1-880,0-3-1168,0-2-769,5-16 4290,-5 23-5171,5-23 5171</inkml:trace>
  <inkml:trace contextRef="#ctx0" brushRef="#br0" timeOffset="203485">15170 11272 1520,'0'0'0,"0"-2"336,2 2 97,1-2 127,2 1 48,-5 1-608,5-3 656,0-1-15,1 1-49,1-2 96,-7 5-688,6-5 641,1 0-17,-3 0 0,2-8 1089,-6 13-1713,5-1-961,-1-4 2802,10-2-1601,-13 1 273,1 1-481,-1 2 320,-1-1-128,0 3-48,0 1 0,0 0-176,-3 0 32,0 0 80,0-2-64,-2 1-16,5 1-32,-5-2 64,-9 0-64,10 2 32,-11 0 16,15 0-48,0 4-1568,-13-1 1840,10 2 80,-12-1-80,15-4-272,-5 5-64,-13 10 128,14-10-64,4-5 0,-22 20 32,22-20-32,-5 14-32,-12 1 0,12 0 0,-12 1 0,17-16 32,-3 13-32,-2 0-32,2 2 32,0-10-80,3-5 112,0 13 64,0-13-80,1 4 80,6 1 32,-7-5-96,14 0 0,0 4 48,1-4-144,1 0 96,-16 0 0,17 0 32,5 3-48,-1-3 0,0 3-32,-21-3 48,23 3 48,-2 2-16,2 8 48,-4-10-144,-19-3 64,22 14 48,-4-10-128,-2 13 144,-3-12 80,-13-5-144,13 14-16,-8 1 112,1-2-176,-1-8 32,-5-5 48,2 18 16,-2-13 16,0 10 192,-5-12-48,5-3-176,-16 13 96,11-13 0,-13 3-192,3 2 176,15-5-80,-15 13 0,-4-9 80,-1 8 32,-1-8-176,21-4 64,-21 4-16,-3 11 32,1-12 96,0 1-32,23-4-80,-23 0 16,4 0-32,-1 0-32,4 0-320,16 0 368,-15-2-592,2-5-481,8-9-607,-8 11-513,13 5 2193,0-16-2562,-4 11-831,4 5 3393</inkml:trace>
  <inkml:trace contextRef="#ctx0" brushRef="#br1" timeOffset="207402">16866 11607 896,'0'0'0,"0"-4"320,0-1-160,0 0 0,0 5-160,0-3 304,0 1 32,-4 0 33,1 2 159,3 0-528,-5 4 544,0 0 64,1 11 65,-1-10-17,5-5-656,-5 13 688,0-10-47,0 2 63,-8 8-48,13-13-656,-3 4 609,-10 0-17,8 11-240,-13-12 64,18-3-416,-15 13 368,-1-7-208,-5 13-16,-2 0-112,23-19-32,-28 23 17,-1 2 159,-2 6-128,-4 3-64,35-34 16,-32 31-80,-2 1 96,16-12-3650,0 3 3762,18-23-128,-17 19 256,1 4-176,0-5-64,1 2 16,15-20-32,-13 23-112,0-2 144,8-3-16,-9 0 16,10-5-16,1 3-64,0-1 0,0-2 64,3 1-80,0-1 32,4-9-144,9-1 0,-13-3 176,5 3-256,15-3-16,-5-1 48,2-12-17,-17 13 241,36-30 2770,2-1-3443,-1 4-79,1-11-160,-2 4 63,-4 1-111,0-8 79,-7 14 81,-25 27 800,25-26-544,1-2 224,0-6 128,0 6 144,-26 28 48,25-32 0,-1 2 16,-1 10 96,-2-1 128,-21 21-240,18-19 448,-1 6 176,-5 9 113,-6 3-17,-6 1-720,12-2 736,-10 2 49,-2 5-113,0 14-48,0-19-624,0 18 576,-13 5-95,0 5-145,-5 3 32,18-31-368,-23 34 176,-1-3-128,-6 2 80,16-15-3313,14-18 3185,-18 20 224,-2-1 16,-1 2-48,0-1-224,21-20 32,-24 21-176,0-2-544,-1 1-1233,0-2-1249,25-18 3202,0 0 0</inkml:trace>
  <inkml:trace contextRef="#ctx0" brushRef="#br1" timeOffset="206415">10523 12170 1168,'0'0'0,"0"0"0,-3-2 320,-2 1 16,1-1-64,-11-3-79,15 5-193,-3-3 80,-2 0-32,0-2 80,-8-8-32,13 13-96,-4-2 144,0-14 1312,-11-4-1568,12-3 112,3 23 0,-4-21 128,6 2 225,11-2 111,0 1-80,-13 20-384,16-20 304,1 4 48,1 0-160,0 3 65,-18 13-257,17-5 240,1-10-160,-1 12 16,-1-2-64,-16 5-32,15-3-32,-1 3-16,0 0 48,-2 13-48,-12-13 48,15 5-64,1 8 80,2-8-16,2 11 16,-20-16-16,23 16 32,1-13-64,4 2 80,3 10-16,-31-15-32,34 0 0,4 0 32,1 0-48,3-1 64,-42 1-48,46-4 80,0-1-16,2 0 80,1-14-48,-49 19-96,49-5 80,-2 2 64,1-1-160,-1-1 48,-47 5-32,46-3 0,0 2-16,-1-1 16,-1 2 16,-44 0-16,44 0-16,0 5 32,-2 0-48,1 0-48,-43-5 80,41 3 16,0 2 64,-3-5-32,0 5-96,-38-5 48,37 13-32,-2-10-16,-17 2-2385,3-5 5266,-21 0-2833,37 5-16,-1 0-112,0 0-128,-18 9-2225,-18-14 2481,20 0 2737,19 5-2609,-20 0-2545,3 0 2561,-22-5-144,42 3 3218,-21 0-5908,0-3 2818,2 4-48,-23-4-80,28 0 3458,24 3-3666,-26 0-3074,7-3 6404,-33 0-3122,27 0-3074,5 0 3267,-1 3-209,6-3 3425,-37 0-3409,67 0-288,-33 0-3058,5 0 6340,34 0-3026,-73 0 32,35 0-3058,4 0 3010,-2 6 288,6-3-128,-43-3-112,41 3 33,2 0 31,2-3-80,5 0 3361,-50 0-3345,44 0-3377,5 3 3537,50-3 3441,-2 0-3265,-97 0-336,97 0 128,-49-1-3681,7-3 7395,41-9-3810,-96 13-32,90-14 80,-10 7-304,-5-6 304,-5 11-96,-70 2 16,68-4-32,0-1-32,-10-2 64,1 4 112,-59 3-112,55 0 64,-1 3-96,-2 1 0,0 0-48,-52-4 80,54 5 0,-28 0-3554,4 8 3778,-1-13-48,-29 0-176,34 5 224,-1-2-144,3 1-128,0-1 144,-36-3-96,40 5 0,-1 0 0,4 8 160,1-13-160,-44 0 0,46 0 16,-1 3 80,4-3-144,49 0 4178,-98 0-4130,47 0-4178,2 0 4146,-2 0 32,4 0 160,-51 0-160,47 0-32,5-2 4162,-4-1-8404,5-2 8580,-53 5-4306,97-17-176,-9 11 288,-7 0-384,-1 0 144,-80 6 128,77-7 48,-9-8-96,-9 12 176,-9-2-48,-50 5-80,50 0 32,-2-5-64,0-8 80,-3 11-16,-45 2-32,43-13 16,-1 13-16,-5-3-176,1 1 176,-38 2 0,34-1-128,-3 0 256,-3 1-80,-2 0-80,-26 0 32,25 0 160,-6 0-160,0 0 112,-4-2-96,0 0 96,-15 2-112,7 0 0,5-2-32,-7 1 64,-5 1-32,5-4 0,-2 1-144,-1 3-384,0 0-336,-2 0-561,0 0 1425,-4 0-1841,0 0-544,-11 0 176,10 3-512,5-3 2721,0 0 0</inkml:trace>
  <inkml:trace contextRef="#ctx0" brushRef="#br0" timeOffset="66211">10622 2535 1792,'0'0'0,"0"0"0,4-4 384,13-3-79,-5-6 15,-12 13-320,5-3 400,-5 3-400,5-5 512,0 0 80,0 0 65,-2-1-17,-3 6-640,2-6 608,-1 1-79,-1 2-81,0 0-16,0 3-432,0-2 416,-3 0-48,0 1-64,0-3 33,3 4-337,-5-3 272,0 2-48,0-1 16,0 0-112,5 2-128,-4-1 112,-1-1 0,1 0 0,-1 1 0,5 1-112,-3-1 80,-2-1 32,-7 2-112,8 0 64,4 0-64,-5 0 32,0 0 16,1 0 48,-9 0-16,13 0-80,-3 0 48,-10 0-31,10 0 47,-12 0-16,15 0-48,-3 0 64,-12 0-32,13 3-48,-12 0 32,14-3-16,-4 0 16,-1 3 0,-10 1 48,12-1-48,3-3-16,-5 3 16,1 0-16,-2 1-80,2 0 48,4-4 32,-3 13-48,-1-10 0,1 12 48,3-11-16,0-4 16,-3 17 0,3-12 16,0 9-16,0-11-16,0-3 16,0 17 0,0-13-96,1 12 63,4-11 1,-5-5 32,13 5-64,-7 11 80,11-13 16,-11 2-32,-6-5 0,20 13 0,-6-13 0,2 5 16,2 0-32,-18-5 16,20 14 0,0-10 32,1 8-48,-2-8 0,-19-4 16,20 14-64,-1-9 64,-1 14 0,-1-4 0,-17-15 0,16 16 96,1 0-96,-11-2 33,8 1-1,-14-15-32,4 14-16,-1 1 32,-2 4 32,1-4-32,-2-15-16,0 17 96,-5 3-96,-8-6 48,9 4 64,4-18-112,-18 16 64,3 1 64,-1 1-64,-1 3-48,17-21-16,-18 19 96,0-1-64,-1-2 48,-1-1-16,20-15-64,-17 12 48,-1-8-48,4 10 0,1-10 0,13-4 0,-5 0 48,0 3 48,0-3-16,2-2 16,3 2-96,-3-5 112,-1-1-96,4-1 48,0-7-32,0 14-32,0-6-32,0-14 96,0 4-64,-3 0 16,3 16-16,0-16 0,0 0 16,-3 0 0,3 1-48,0 15 32,0-16 0,0 2 16,0 1-16,0 0-32,0 13 32,0-5-32,0-1 64,2-9-96,2 10 64,-4 5 0,5-13 16,0 10-96,0-2 80,0 1-16,1 1-64,-6 3 80,7-6-32,6 3 0,-8 0 64,9 1-64,-14 2 32,13-1 0,1-1-48,4 0-16,-2 2 0,-16 0 64,18 0-112,0 0 80,2 0-16,1 0 32,-21 0 16,21 0 16,0 0-16,-2 0 32,4 0-16,-23 0-16,21-1 32,-2-1-32,2 1 48,-2-2-32,-19 3-16,17-5-16,0 0 48,-2 2-32,-15 3 0,13-5 32,-13 5-32,6-5 0,9 0 48,-10-1-32,7-1 0,-12 7-16,3-13 64,2 9-32,-1-3 96,-3 1-96,-1-9 64,0 10 32,0-8-112,-3 9 128,3 4-144,-3-13 48,-1 8-64,0-10 112,-1 11-96,5 4 0,-5-13 0,0 8 64,0-13-64,1 4 16,4 14-16,-4-15 48,0 1-48,-1 1 16,-8 7 0,13 6-16,0-17 0,-5 15 80,-8-4-47,13 2-82,0 4 49,-5-2-16,-8 0-64,10 2 32,-1 5 32,-10 10-80,11-2 32,0-1-16,-2 1 0,0 5 64,2-2 0,-2 3 32,2 1-80,3-20 64,-3 19-32,3 2-48,0 0 0,0 3 112,0-24-32,0 23-16,3-3 32,2 3 16,8 0-32,-13-23 0,4 24-48,9-3 64,-7 0-32,9-5 64,-15-16-48,5 14 32,11 1-32,-11-3 16,11-7-16,-16-5 0,6 16-32,11-12 112,-3-1-80,1-3 0,-15 0 0,14 0 48,2 0 0,-3-5 48,2-10 32,-15 15-128,13-6 160,-7-8-112,10 7 81,-11-11-33,-5 18-96,14-6 64,-9-12 80,2 6-96,-1-2 32,-6 14-80,6-20 96,1 2-208,-2-2 64,-2 1-48,-3 19 96,3-19-112,-1-2 224,1-1-64,-1 1 16,-2 21-64,3-20 48,0 6-32,2 1 0,-2 10-64,-3 3 48,4-5 0,-1 2-112,-2 1-16,1 2 112,-2 0 16,1 0-112,-1 4 64,0 0 64,0 12-97,0-16 81,0 13 0,0 1 49,0 6-98,0 1 65,0-21-16,0 22-16,0 1-48,0-1 48,0 3 0,0-25 16,2 22 0,3-1 64,0-2-48,1-2 49,-6-17-65,14 14-33,-9-1 17,12-10 16,-5 10-64,-12-13 64,7 0-16,9 5 16,-10-2-16,11 0 96,-17-3-80,6 0 32,10 0 81,-11-3-49,7-2-16,-12 5-48,5-5 64,0-1-16,8-7-16,-8 8 32,-5 5-64,6-14 64,1 1 16,6 8-16,-10-14 64,-3 19-128,6-13 128,-1-5-64,0 1 32,0 2-48,-5 15-48,5-16 96,-2 3 0,0 0-32,0 7-32,-3 6-32,4-17 0,-3 13-16,1-9 16,0 8 48,-2 5-48,3-5 16,0 0 0,0 4-96,-1 1-32,-2 0 112,1 3-96,1 10-16,0 0 112,-2 1 0,0-14 0,1 16 0,2 4-32,2 2-80,2 1 48,-7-23 64,4 25-80,2-2 96,0-2 32,7-1-64,-13-20 16,5 22 48,7-1-48,-7-4-16,11 1 80,-16-18-64,5 14 64,15-9-144,-6 10-464,5-15-897,-19 0 1441,20 0-2769,-3 0-3602,-17 0 6371</inkml:trace>
  <inkml:trace contextRef="#ctx0" brushRef="#br0" timeOffset="66998">11756 2706 3425,'0'0'0,"-3"-3"1633,-2-2-401,5 5-1232,-5-13 1153,2 8-81,-2 1-127,2 0-241,3 4-704,-3-5 448,0 2-127,-1-1-65,4-2-80,0 6-176,-3-6 240,3 0-16,0-1-96,-3 0 48,3 7-176,0-12 112,0 9-64,0-2 32,0 0-64,0 5-16,1-5 32,1 2-32,0-2 0,-1 0 80,-1 5-80,5-1-32,0-6 64,0 2 16,-1 1-176,-4 4 128,5-13 32,2 11-32,6-3-64,-8 0 128,-5 5-64,16-4-48,-10-1 48,10 2 0,-3-1 0,-13 4 0,13-3 16,0 1 16,3 2-16,-2 0-16,-14 0 0,13 4 32,2-1-48,-2 2 0,-7 9 48,-6-14-32,16 3-16,-11 12 16,10-1 0,-12 1-64,-3-15 64,5 18 0,-2-4 48,-2 2-96,1 1 48,-2-17 0,0 17 0,-3 2 32,-10 2 32,8 0 0,5-21-64,-18 24 64,5-1-64,-1-2 32,-4 3-32,18-24 0,-15 24-16,-2 0 0,3 0-64,1-4 16,13-20 64,-5 17 16,-13-4 48,13-8-64,1 10 48,4-15-48,-5 3 0,0 0-48,5-3 64,0 0-32,0 0 16,0 0-16,2 0 0,2 0-32,3 0 64,-7 0-16,6 0 64,1 3-80,5 1-48,-6-2 64,-6-2 0,6 15 0,6-12 0,-5 12 0,10-10-32,-11 9-48,-6-14 80,21 0 16,-9 5 32,5-2-48,-17-3 0,17 3 48,-17-3-48,20 0 16,2 0 64,1-3-16,2-9-96,-25 12 32,28-5-320,-1-13-400,1 3-561,-6 3-576,-22 12 1857,21-17-2193,-5 3 272,-3 8-1472,-13 6 3393</inkml:trace>
  <inkml:trace contextRef="#ctx0" brushRef="#br0" timeOffset="69926">13335 2582 2913,'0'0'0,"0"0"0,-3 0 816,-2 3 113,-8 1 143,13-1-31,0-3-1041,-5 3 976,2-3-112,0 0-143,3 0-97,0 0-624,0 0 496,0 0-48,0-2-63,1-2-1,-1 4-384,4-4 352,-1-1-80,0-1 0,0 0-96,-3 6-176,3-7 128,1-6-16,-1 12-64,0-4 49,-3 5-97,2-5 80,1 2 0,0-2 32,-1 0-32,-2 5-80,3-5 160,-2 1 0,1-3 32,0 2-48,-2 5-144,0-6 48,0-1 80,0 2-32,0-1 32,0 6-128,0-6 128,2 1-80,-2-2-32,0 3-48,0 4 32,0-7 64,0 3-64,0-3 32,0 2-32,0 5 0,0-5 0,0 2 32,0-2-96,0 4 128,0 1-64,0-4-48,0 1-64,0 2 96,1-1-96,-1 2 112,1-2 32,1 2 0,1 0 16,1 5 0,-4-5-48,3 5-64,2 9 64,0-9-96,1 15 32,-6-20 64,14 14-16,-8 0-48,8 3 80,-8-3-32,-6-14 16,16 19 48,-3-1-48,0 1-32,-6-2 80,-7-17-48,14 15-16,-9 2 48,0-4-48,1 3 64,-6-16-48,5 12 16,-2-7 0,-1 15 80,-1-16-32,-1-4-64,0 15 128,0-12 16,0 2 48,-3 8 49,3-13-241,-3 3 224,-1 0-48,1 1-16,0-4-32,3 0-128,-3 3 96,0 0 16,0 0-16,-2 0 16,5-3-112,-4 0 112,4 0-16,0-1-16,-3-1-32,3 2-48,0-3 80,0-2-112,0 4 32,0-4-160,0 5 160,0-3-560,3-1-481,2 2-1024,2 1-1136,-7 1 3201,-13-26-3842,18 26-896,-5 0 4738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9T18:53:54.3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 0,'15'0,"1"1,-1 1,0 1,0 0,0 0,0 2,15 5,-25-8,1 1,-1-1,1 1,-1 0,0 0,0 1,0-1,-1 1,1 0,-1 1,0-1,0 1,-1 0,1-1,-1 2,0-1,0 0,-1 1,0-1,3 11,-1 0,1-1,0 0,1 0,8 15,-7-16,0 0,-2 1,1-1,4 26,-5 8,-2 1,-2-1,-8 65,3-82,-2 0,-10 33,-2 5,13-53,-1 1,0-1,-2 0,0-1,0 0,-2 0,-20 25,13-18,-24 43,37-58,0 1,-1-2,0 1,0 0,-1-1,0 0,0 0,0-1,-1 0,0 0,0 0,0-1,-9 4,-12 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7T18:50:29.573"/>
    </inkml:context>
    <inkml:brush xml:id="br0">
      <inkml:brushProperty name="width" value="0.1" units="cm"/>
      <inkml:brushProperty name="height" value="0.1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844 1 2801,'0'0'0,"-3"1"256,0 2 32,-1-1 64,4-2-352,-4 4 432,1-4-31,0 3-49,1 0-16,2-3-336,-3 2 304,2 1 64,-1 0 32,-1-1 33,3-2-433,-3 4 400,0 0 0,-1 0-48,1 1-32,3-5-320,-3 11 320,-1-7-63,0 8 15,0-1-32,4-11-240,-5 12 224,0 2-16,0 0-64,2 0-16,3-14-128,-5 18 160,3 0 0,1 2-16,-1 2 16,2-22-160,0 24 64,0 4 32,3 2 16,7 1 17,-10-31-129,5 33 144,9-1-32,-3-3 0,0-2-16,-11-27-96,11 28 112,-1-2-16,-6 0 16,9 0-32,-13-26-80,4 20 64,10 2-16,-12-1-16,10-2 16,-12-19-48,3 19 64,7-2 16,-7-1-96,1 0-16,-4-16 32,11 13-32,-8-1 16,1-2 48,0-6 16,-4-4-48,10 4 0,-10 0-432,5-3-961,5 0-1232,-10-1 2625,0 0-5426,0 0 5426</inkml:trace>
  <inkml:trace contextRef="#ctx0" brushRef="#br0" timeOffset="-505">1281 79 2721,'0'0'0,"0"1"256,0 0 48,3 5 128,-3-6-432,5 3 544,-1 11 65,6-4 79,-10-6-64,0-4-624,4 15 545,0-10-17,8 11-128,-8-2 32,-4-14-432,12 14 384,-8 4-15,12 0-17,-12 2 16,-4-20-368,15 23 480,-11-3-32,10 4-32,-9-3-63,-5-21-353,11 22 224,-8 0-32,1 1 0,0-1 0,-4-22-192,4 21 160,-1-1 0,-3 1 16,0 0 16,0-21-192,0 19 160,-2 0 16,0-3 1,-2-2-17,4-14-160,-5 15 144,-1-2 16,-5-1-32,6-1 0,5-11-128,-11 10 128,5-6 0,-7 1-32,8-1-16,5-4-80,-15 4 64,5-1-32,-2-2-432,0-1-496,12 0 896,-13-4-1553,-1-9-768,3 2-304,0-2 576,11 13 2049,-11-15-3602,11 15 3602</inkml:trace>
  <inkml:trace contextRef="#ctx0" brushRef="#br0" timeOffset="-860">1057 286 2721,'0'0'0,"-1"2"192,-2 1 32,3-3-224,-3 5 272,-2-1 64,2-1 16,-1 1-31,4-4-321,-3 2 304,0 1-48,1-2-48,-1 0-48,3-1-160,-2 4 144,0-1-32,-1-1-32,1 2 0,2-4-80,-3 4 96,0 0-16,1 0 32,-2 1 0,4-5-112,-2 6 128,-1-2 48,1-1 81,0 0 47,2-3-304,-2 3 304,0-1-16,1 2-64,-1-1-16,2-3-208,-1 4 144,0 0 0,-1 0-48,1 1-16,1-5-80,-1 11 48,-1-8 0,2 8 0,0-7-32,0-4-16,0 13 48,0-9-48,0 9 17,3-7 15,-3-6-32,3 11 0,-1-5 32,2 4-32,6-6-16,-10-4 16,3 10 0,1-5-16,7-2 16,-8 3 16,-3-6-16,3 4 48,1-3-48,8 0 0,-9 1 16,-3-2-16,3 0 0,8 0 48,-8 0 0,1-4-16,-4 4-32,10-4 32,-7 1 16,1-1 16,0 0 16,-4 4-80,4-3 80,-1-2 0,0-5 0,0 7 16,-3 3-96,3-4 48,-1 0-16,1 0 48,0-6-48,-3 10-32,2 0 32,1-4 32,-3-7 0,3 9-16,-3 2-48,0-4 48,0-6 16,2 7-16,-2-1-32,0 4-16,0-11 32,0 7-32,0-6 48,3 7-32,-3 3-16,0-11 48,0 6 0,0-5 16,0 7-16,0 3-48,-2-12 80,1 8-48,-1-9 48,-3 9-32,5 4-48,-2-17 32,-2 14 48,0-13-48,0 6 0,4 10-32,-4-3 48,-1-9 1,0 9-17,-1-8 0,6 11-32,-10-2 64,6-1-48,-7-1 16,7 0 0,4 4-32,-5-2-16,-5 2 0,7-3-16,-1 3 0,4 0 32,-11 0-48,10 0-49,-3 1 1,0 3 0,4-4 96,-4 4-64,1 1 0,1 6 16,-1-6-32,3-5 80,-4 14-32,3-1 0,-1 3 16,-1-4 0,3-12 16,-1 16 0,-1-3-16,2-1-48,0 0 16,0-12 48,0 11-80,0-1 32,3 2-16,1-2 0,-4-10 64,11 12-80,-6-7 0,8 7 16,-9-8 0,-4-4 64,13 11-48,-9-9 16,11 2 16,-10 0-16,-5-4 32,14 4-16,-10 0 32,9-1-16,-9-1-16,-4-2 16,13 5-16,-10-3 16,7 2 0,-6 0 16,-4-4-16,4 4 16,7 0 0,-11 0 16,2-2-16,-2-2-16,3 2 64,0-2-16,-3 0 0,0 0 32,0 0-80,0-4 16,0-8 16,0 8 0,0-8-16,0 12-16,0-4 32,0-9 0,-2 9-32,2-8 0,0 12 0,-1-4 0,0-11 0,-1 10 16,0-8 0,2 13-16,-3-3 16,2-8 16,-1 8-32,1-1-16,1 4 16,-1-10 16,0 10-48,1-4 32,0 1-16,0 3 16,0-3-16,0 1 0,0-1-32,2 1 48,-2 2 0,3 0-32,0-3 16,-3 0 0,2 3 16,-2 0 0,4 0-32,-1-2 16,1 2-48,0 0 0,-4 0 64,10 0-32,-7 1 0,1 3 0,6 0 16,-10-4 16,3 5 0,9 6 0,-8-7-32,7 6 32,-11-10 0,5 6-16,5 7 0,-8-8 32,9 7-16,-11-12 0,3 4 0,7 6 0,-7-6-16,7 0 32,-10-4-16,3 4-16,1-3-320,0 1-769,7-1-640,-11-1 1745,3 0-1712,-3 0-1010,0 0 2722</inkml:trace>
  <inkml:trace contextRef="#ctx0" brushRef="#br0" timeOffset="94522">9742 275 1872,'0'0'0,"0"0"304,0 0-304,-1 0 369,-1 0 143,0 0 160,1 0 81,1 0-753,-3 0 848,1 2 0,-1 2-79,2 6-145,1-10-624,-1 4 432,0 11-112,-1-5-64,2 1 1,0-11-257,0 10 240,0 1 0,0-1 16,0 1-32,0-11-224,0 4 224,0 6-32,0-9-16,3 4 0,-3-5-176,2 2 192,1 0-64,0 0 1,0-1-1,-3-1-128,4 0 96,-1 0 0,1 0 32,0 0-48,-4 0-80,5 0 48,-2-2 32,1 2-48,-1 0 0,-3 0-32,2-3 64,1 3-64,0 0 48,-1 0 0,-2 0-48,3 0 48,0-2 0,-3 2 0,2 0-16,-2 0-32,0 0 80,3-3-16,0 3-32,-3-3 48,0 3-80,0 0 48,2-3 32,-2 1-32,0-1 32,0 3-80,3-2 48,-3-2-32,2 0 48,1 0-32,-3 4-32,0-11 48,0 9-16,3-2-32,-3 0 48,0 4-48,0-11 32,0 9 16,0-2 0,-1-8 0,1 12-48,-4-3 16,2-1 33,-2-7 15,-1 9-64,5 2 0,-5-10 16,-1 7-16,-4-1-16,6-7-32,4 11 48,-11-2-16,7-2-65,-1 0 17,0 0-16,5 4 80,-4-4-80,-2 0 16,3 0-32,-1 0-80,4 4 176,-4-2-256,1 2-176,1 0-272,-1 0-497,3 0 1201,-3 0-1857,1 1-352,0 3 384,-3 1-1408,5-5 3233,0 0 0</inkml:trace>
  <inkml:trace contextRef="#ctx0" brushRef="#br0" timeOffset="63067">6604 448 48,'0'0'0,"0"-3"64,0 3-64,0-4 96,2-7 48,-2 11 48,3-2 48,-3 2-240,0-4 224,0 2-64,0-2-16,0 0-32,0 4-112,0-3 96,0 0-16,0 3 16,0 0 0,0 0-96,0 0 64,0 0 0,0-2 16,-1 2 16,1 0-96,-2 0 129,0 0 15,-1 0 16,2 0 32,1 0-192,-1 0 192,-2 0 16,1 0-16,0 0-16,2 0-176,-2 0 208,0 0 16,-1 0 16,2-3 33,1 3-273,-3 0 256,2 0 0,0-3 16,0 1-16,1 2-256,-3-3 224,0 3-32,2 0-64,0-2-32,1 2-96,-1 0 48,-1 0-32,1 0 0,1 0-32,0 0 16,0 0 16,-1 0 0,-1 0-16,2 0 32,0 0-32,-1 0 16,1 1 16,-2 0 16,2 1 16,0-2-64,0 1 80,-1 0 33,1 0 15,0 2 0,0-3-128,-1 4 144,1 0-32,0 0 0,-2 9-48,2-13-64,0 5 80,-1 10 32,0-3-16,-2-2 0,3-10-96,-2 14 128,-2-2-32,1 2 0,-1-1 0,4-13-96,-4 13 96,-1 0 0,0 0-16,-1 1 16,6-14-96,-5 10 64,0 1 0,0-1 0,0-5-16,5-5-48,-5 14 32,1-11 1,2 8-1,1-8 32,1-3-64,-2 5 16,1-1 16,0 0-16,1-1 16,0-3-32,0 4 64,0-3 0,0 0 48,0 0-48,0-1-64,0 0 96,0 0 16,2 0-32,1 0 48,-3 0-128,0 0 32,2-2 16,-2-1 0,3 0-16,-3 3-32,2 0 32,2-2 0,-2 2-32,-2 0 0,3-3-16,-1 3 0,1 0-32,1-3 48,-4 3 0,4 0-16,0 0-32,6 0-16,-7 0 0,-3 0 64,12 0-64,-8 0 16,7 2 48,-6-1-16,-5-1 16,13 1 0,-10-1 0,11 2 16,-10-1-16,-4-1 0,11 1 0,-8 0-16,9 1 16,-10 0-112,-2-2 112,11 1 160,-7-1 0,0 0 0,7 0 112,-11 0-272,2 0 32,1 0 32,1 0-32,-2 0-16,-2 0-16,3 0 64,-1 0-48,1 0-16,-3 0 16,0 0-16,3 1 0,0 0-32,1 3 32,-1 1 0,-3-5 0,4 13-32,0-8 32,7 7 32,-8-6-32,-3-6 0,3 13 32,10-8-16,-13 6 16,3-7 0,-3-4-32,4 4 64,0-1 0,0 1 32,7-3 64,-11-1-160,0 0 209,4 0-1,-1-5 0,0 2-32,-3 3-176,4-12 160,-1 8-64,-3-7 32,3 9-80,-3 2-48,0-12-32,0 9-272,0-1-288,0 0-433,0 4 1025,-2-3-1505,1-2-415,-1 3-17,1 2 496,1 0 1441,-1-3-2737,1 3 2737</inkml:trace>
  <inkml:trace contextRef="#ctx0" brushRef="#br0" timeOffset="95273">9784 468 1824,'0'0'0,"0"0"224,-1 0-47,0-3 31,1 3-208,-2 0 288,1-3 48,-2 1 32,0 2 16,3 0-384,-2 0 368,-1-3 1,1 3-1,-1 0 48,3 0-416,-3 0 400,1 0 0,1 0-32,-1 0 33,2 0-401,-2 0 400,1 2 32,0-1-32,0 0-80,1-1-320,0 1 289,-2-1-17,2 2 32,-1-2-32,1 0-272,-1 0 272,1 0-32,-2 0 16,1 0-32,1 0-224,-1 0 256,-2 1 33,2-1-65,0 0-16,1 0-208,-3 0 192,0 0-16,2 0-64,-2 0-16,3 0-96,-2 0 80,-1 1-32,2-1 0,-2 2-32,3-2-16,-1 1 48,-2 1-80,2 2 80,-1 0-32,2-4-16,-2 5 0,0 5 48,1-6-96,0 1 64,1-5-16,0 13 0,0-8-16,0 7 0,0-1 32,0-11-16,0 12 16,0-2 16,2 1 0,-2-1-16,0-10-16,4 5 48,-2 7-32,1-8 16,-1 7 0,-2-11-32,3 3 0,-1 2 48,1 0 16,1-1-16,-4-4-48,11 4 48,-8 0 16,10 0-16,-10-2 32,-3-2-80,13 2 48,-2-1 49,-1 0-17,3-1 0,-13 0-80,10 0 80,2 0-16,-2 0 0,2-2-16,-12 2-48,10-3 112,-10 3-112,13-2 64,-3-1 32,1-1-16,-1-8-32,-10 12-48,4-2 112,11-9-32,-12 7 0,11-8 64,-14 12-144,2-4 128,2-9 0,6 1 0,-10 0 16,0 12-144,4-11 128,-4 1 16,0 6 17,0-8-17,0 12-144,-4-4 112,1-7 48,-9 6-96,8-5 0,4 10-64,-14-4 64,1-6-64,1 7 0,-4-7-16,16 10 16,-16-3-112,0-8-80,-2 9-257,0-1-255,18 3 704,-18-4-1200,0 2-657,1 2-480,-1 0-481,18 0 2818,-13 0-2161,3 1-1216,10-1 3377</inkml:trace>
  <inkml:trace contextRef="#ctx0" brushRef="#br0" timeOffset="91008">9590 477 2497,'0'0'0,"0"0"464,0 0 144,0 0 112,0 0-720,-2 0 721,-2 0-81,0 0-96,0 1-63,4-1-481,-5 1 448,-1 1 0,-4 1-16,6 0 0,4-3-432,-5 3 353,0 0-33,-6-1-96,8-1-16,3-1-208,-4 2 160,0-1 16,1 0-32,-1 0-48,4-1-96,-4 2 96,-1 0-32,2-1 48,-1-1-16,4 0-96,-4 0 64,1 0 16,0 0 0,-2 0 0,5 0-80,-4 0 80,0 0-32,1-3 1,-1 3-1,4 0-48,-6 0 48,2-3 32,0 3-48,0 0 32,4 0-64,-3 0 48,-1 0 0,0 0-16,-1 0-32,5 0 0,-3 0-16,0 1 16,-1 4 16,0-1 0,4-4-16,-4 4 48,1 1-48,0 6-32,-1-8 64,4-3-32,-4 12-48,0 0 48,1 0 0,-1-2 0,4-10 0,-3 13 16,0-2 16,-1-1-32,1 3 0,3-13 0,-2 10 16,-1-5-32,1 10 32,1-10-16,1-5 0,-1 13 0,1-2 16,-2-1 16,2 4 16,0-14-48,0 12 0,0 3 16,3 2-16,0 0 0,-3-17 0,4 19-160,0-1 0,0 1 0,-1 0 16,-3-19 144,11 22 16,-8-3 32,1 2-32,8-1 0,-12-20-16,2 18 16,9 0 0,-9 1 0,10-2 16,-12-17-32,4 18 16,6 0 0,-7-3 16,1 1-16,-4-16-16,4 16 32,6 0 0,-10 1-16,4 1 16,-4-18-32,5 17 32,5 0 0,-10 3 0,3 0 0,-3-20-32,3 18 48,1 2-48,-2-4 32,2 0 0,-4-16-32,3 15 32,-1 1 32,1-1-16,1-1 32,-4-14-80,4 15 80,0-2 0,6 0-32,-10-1 32,0-12-80,4 10 64,8 2-16,-9-2-16,0 6-16,-3-16-16,11 16 32,-8-1-16,1-1 32,6-2-16,-10-12-32,2 13 0,3 0 32,6 2-16,-8-2-16,-3-13 0,4 13 0,0 2 0,7-1 16,-9 2 32,-2-16-48,3 16 16,1 0 0,6-2-208,-7 0-32,-3-14 224,4 15-176,0-1-32,0 3 208,0-1 0,-4-16 0,3 16-16,0-2 48,1-1-32,0-1 0,-4-12 0,4 13 32,0-2-32,0 4 16,6-1 0,-10-14-16,4 15-16,-1-1 16,8 0 0,-11 0 16,0-14-16,3 14-16,2-2 16,-1 0-16,0 0 16,-4-12 0,3 13 32,1 0 0,0 2 16,1-1-32,-5-14-16,2 13 16,1-1 32,-1 0-32,-2-7 32,0-5-48,3 16 48,-3-2-16,2-2 32,-2 3 0,0-15-64,0 10 64,3 2 16,-3-8-32,0 9-16,0-13-32,0 4 32,0 8 0,0-8 0,-1 8 32,1-12-64,-2 4 16,0 9 16,-1-8-32,1 7 0,2-12 0,-4 5 0,3 7-32,-3 0 32,3-1 0,1-11 0,-2 13 32,-1 4-16,-1-2 0,2 1 0,2-16-16,-4 16 32,3-11 16,-2 8-16,0-8 16,3-5-48,-3 3 80,2 3 0,-2-3 65,1 2-1,-2-3 16,4-2-160,-3 2 208,0-1-32,-1 0-16,1 1-16,3-2-144,-4 0 128,-7 0-16,7 0 16,-9 1-48,13-1-80,-11 0 64,8 0 0,-10 0 0,8 0-16,5 0-48,-11 0 16,7 0 48,-7 1-64,7 0 32,4-1-32,-5 0 32,-6 0-32,7 0 48,1 0 0,3 0-48,-4 0 80,-1-2-16,0-1-16,0 1-32,5 2-16,-4-3 33,0-1-1,1 0 0,-1-6-32,4 10 0,-6-3-32,2-1 0,2 0-1,0-7 1,2 11 32,-2-2 0,0-15 0,1 5-80,-1 1 64,2 11 16,-2-11-80,1 11-80,-1-2-80,1-1-368,1 3 608,-1 0-1137,-1-2-655,1 2-962,1 0-95,0 0 2849,0-3-4258,0 3 4258</inkml:trace>
  <inkml:trace contextRef="#ctx0" brushRef="#br0" timeOffset="63783">6703 519 1808,'0'0'0,"0"0"144,0-4-32,0 0 81,0 4-193,-1-4 256,-1 2 80,0-2 64,0 2-16,2 2-384,-1 0 368,-2-3 17,2 3-17,-1 0-32,2 0-336,-1 0 304,0 0-80,0 0-16,1 0-48,0 0-160,0-2 128,0 2 0,0 0-48,0 0 32,0 0-112,0 0 145,0 0 31,0 0 96,0 0 16,0 0-288,0 0 320,2 0 0,-2 0 16,0 0-32,0 0-304,0 0 289,3 0-49,-3 0-32,0 0-32,0 0-176,2 0 128,-2 1 16,0 2-32,0 0 32,0-3-144,0 13 112,0-8 0,0 9 16,0-3-64,0-11-64,0 16 112,0 2 16,0 2 16,0 1 33,0-21-177,0 19 224,0 0-64,0 1 48,0-1 16,0-19-224,-1 19 192,0-2 0,-2 0-32,2-1-16,1-16-144,-3 15 144,2-4 0,0 0-192,1-6-32,0-5 80,-1 5-48,-1 0 0,2-1 224,-1-1-16,1-3-160,0 3 193,-2-2-113,2-1 16,-1 1-16,1-1-80,0 0 48,-2 0-48,1 0-160,0 0-193,1 0 353,-1-2-608,-2-1-288,2 3-305,0-3-528,1 3 1729,-2-2-2081,1-1 81,0 0 575,-3-8-1104,4 11 2529,0 0 0</inkml:trace>
  <inkml:trace contextRef="#ctx0" brushRef="#br0" timeOffset="13752">3152 571 1680,'0'0'0,"-1"0"384,-1 0-223,0 1-33,2-1-128,-3 0 96,-1 2 0,1 3 32,1-2 32,2-3-160,-3 3 192,2 0 64,-1-1 48,0 2 16,2-4-320,-3 2 384,2 0-47,0 0-17,0-1-32,1-1-288,-2 1 240,2 1 0,-2-1-48,1 0 0,1-1-192,-1 1 176,-1 1-48,2 1-16,0-3-47,0 0-65,0 3 96,0 0-64,0-1 32,0 1-16,0-3-48,0 3 16,0-1 16,0 0 32,0 2 16,0-4-80,0 1 64,0 2 32,0-2-16,0 0 16,0-1-96,0 3 128,0-2 16,0 1 0,0 0 0,0-2-144,0 3 112,3-1-48,-3 3 16,3-3-32,-3-2-48,3 3 80,-3 1-32,2-2 0,1 2 0,-3-4-48,0 3 32,4-1 16,-2 1-32,1-1 0,-3-2-16,4 2 16,0-1 16,0 1-16,0-1 0,-4-1-16,4 1 32,0 1-16,8 2 0,-10-2 0,-2-2-16,4 4-16,7 0 48,-7 0-32,0-1 33,-4-3-33,13 4-33,-10-2 66,7 0-49,-8-1 16,-2-1 0,11 1 32,-8 0 48,1-1 48,8 0 0,-12 0-128,2-2 160,2-2-64,6 0 16,-10-9-32,0 13-80,4-4 144,1-7-48,-3 8-16,2-11 0,-4 14-80,3-4 80,1-10-48,-1 10 16,1-9 0,-4 13-48,0-4 48,0-8 16,0 8 32,0-9 16,0 13-112,0-3 128,-2-7-32,-2 10 16,0-11 33,4 11-145,-10-3 112,5 0-32,-5-8 16,5 8-64,5 3-32,-14-3 0,11-9 48,-11 9-48,4-1 16,10 4-16,-5-4 16,-10 1 0,11 3-48,-9 0-32,13 0 64,-4 0-112,-7 5-145,6 0-127,-5 5-352,10-10 736,-4 4-1217,-1 10-319,-1-8-209,2 10 352,4-16 1393,-1 12-992,-2-7-1345,3-5 2337</inkml:trace>
  <inkml:trace contextRef="#ctx0" brushRef="#br0" timeOffset="52971">6300 644 2000,'0'0'0,"0"0"209,0 0 95,0 0-304,0 0 400,0-3 112,-1 3 48,-2 0 17,3 0-577,-2 0 544,-2 0-16,1 0-48,0 0-64,3 0-416,-2 0 385,-1 0-33,0 0-48,2 0 0,1 0-304,-1 0 224,-2 0-32,1 0 0,1 0 0,1 0-192,-2 0 193,0 0-33,1 0-32,-2 0 0,3 0-128,-2 0 64,-1 0 32,1 0-32,-2 0-16,4 0-48,-5 0 48,2 0-16,-1 2 0,-1-1 0,5-1-32,-5 1 32,0 1-16,0-1 32,0 1-48,5-2 0,-11 3-16,8 0 32,-2-1-16,0 1 16,5-3-16,-5 4 48,0 0-96,0 0 48,2 1 0,3-5 0,-4 5-32,0 6 32,0-7-16,0 7 0,4-11 16,-4 3 0,0 8-16,1-7 0,1 8-16,2-12 32,-3 4-16,1 9-32,0-8 48,0 9-32,2-14 32,-2 11-16,1-1 0,1 2-16,0 1-16,0-13 48,0 12-80,0 1 32,-2 2 32,2 1 16,0-16 0,0 15-16,0 1 32,0 0-48,0 1 16,0-17 16,0 17 16,0 2-16,0 2 0,0-2 32,0-19-32,0 22 16,0-4 0,0-1-16,3 2 16,-3-19-16,3 19 16,-3 0 0,3-1 16,-1 0-32,-2-18 0,0 18 0,4 1 16,0 1-16,-1-1 16,-3-19-16,3 21 16,0-4-32,0 0 16,1 1 16,-4-18-16,4 17 32,0-1-16,-1 0 16,0 1-16,-3-17-16,5 16-16,-2-2 48,1 2-16,-1-2 0,-3-14-16,2 20 48,2 1-48,0 0 0,0 0 16,-4-21-16,3 16-16,1 2 16,-2 2 16,1 0-16,-3-20 0,3 20 32,-1 1-16,1 0 16,0-1-176,-3-20 144,2 21-144,-2-2 0,3 0 16,0-1 128,-3-18 0,2 15 16,1 0-16,0 0 16,2-2 0,-5-13-16,2 17 0,2-2 0,0-1-16,0 3 16,-4-17 0,4 19-16,0-2 16,7-1-16,-11-1 32,0-15-16,3 15-32,2 2 32,-1 1 0,6 1 0,-10-19 0,0 18 32,2-1-16,1-3 48,0 2-32,-3-16-32,2 18 64,1-1 16,0 0 0,-1-3-16,-2-14-64,0 15 64,0-3-16,0 1-16,0 1 48,0-14-80,0 13 80,0 1-32,0-1 32,0-2-16,0-11-64,0 5 0,0 6 32,0-6 0,0 6 0,0-11-32,0 4 48,0 15 48,0-6-32,0 0-16,0-13-48,0 14 48,-1-10 0,1 10 32,0-10 0,0-4-80,0 10 48,0-6 0,0 0-48,0 1 32,0-5-32,0 10 65,0-7-1,0 3 0,0 4 48,0-10-112,-1 3 96,0 2-16,-1 0 32,1 6-16,1-11-96,-2 2 112,1 2 16,-3-2 48,1-1 16,3-1-192,-2 1 240,-2-1 16,0 1 0,0 1 1,4-2-257,-4 0 240,0 0-64,-1 0-48,1 0-16,4 0-112,-6-3 16,3 1 0,-1 2 48,0 0-64,4 0 0,-3 0 16,-1 0-32,3 0 0,-2 0-48,3 0 64,-1 0 0,-1 0 0,2 0-48,-2 1 80,2-1-32,-1 0-32,-1 0 64,1 0-16,0 0-32,1 0 16,-1 0 32,1 0-64,0 0 48,0 0-16,0 0-48,0 0 16,0 0-32,0 0-16,0 0 80,0 0-112,0 0 48,0 0-16,2-3-80,-2 3 160,3-4-337,-3 0-511,3 0-593,2-6-736,-5 10 2177,10-3-2769,-6 1 736,11-2-960,-15 4 2993</inkml:trace>
  <inkml:trace contextRef="#ctx0" brushRef="#br0" timeOffset="14574">3184 794 1456,'0'0'0,"0"0"688,0 0-688,0 0 145,-3 0-17,0 0-16,2 0 16,1 0-128,-1 0 144,-1 0 32,1 0 48,0 0 32,1 0-256,-3 0 336,2 0 48,0 0 49,1 0 15,0 0-448,-2 0 400,1 0-64,1-2-48,0 2-32,0 0-256,0 0 225,0 0-1,-2 0 0,2 0-16,0 0-208,-1 0 192,0 1 0,-1-1 16,2 1 0,0-1-208,-1 1 224,1-1-16,-1 0-48,-1 2 1,2-2-161,0 1 128,-1 1-32,1 0-16,-1 0-32,1-2-48,-1 2 64,-1-1-32,1 3 16,0-1 0,1-3-48,-2 2 48,2 1-16,-1 0 32,0 1-48,1-4-16,-1 3 32,-1 0-16,2 1 16,0 0-16,0-4-16,0 11 32,0-8 0,0 2 16,0 5 0,0-10-48,0 3 64,0 1 0,0 6 0,0-7 0,0-3-64,3 5 96,-3 1-16,2-1 32,1-1 0,-3-4-112,3 3 96,-1 2-16,1-1 16,-3-2-48,0-2-48,2 3 80,1-1 0,1 1-15,0 1 31,-4-4-96,4 4 112,0 0-32,0 0 0,-1-3 16,-3-1-96,11 1 80,-11 1-48,4-1 32,10 0 0,-14-1-64,2 0 32,8 2 48,-7-2 0,1 0-48,-4 0-32,12 0 64,-10 0-16,2-3 32,1 0-32,-5 3-48,11-3 48,-8-1 32,1 1 16,7-1 32,-11 4-128,2-4 144,2 0 16,0 0 32,7 0-31,-11 4-161,0-3 112,3-2 0,1 1-48,0 0-32,-4 4-32,11-3 48,-11-1-32,10 0 0,-7-1 16,-3 5-32,4-3 16,0 0-16,0 0 16,0 1 0,-4 2-16,4 0 48,-2-3-48,2 1 16,-1 2-16,-3 0 0,3-3 64,-1 0 16,-2 0 16,0 1 0,0 2-96,0 0 80,0-4 32,0 0-32,0 0 32,0 4-112,0-4 96,0 0 16,-1 0 0,0-6-48,1 10-64,-3-3 80,0-1-64,0-6 32,0 7 16,3 3-64,-4-4 48,-1-9 0,-6 9-16,7 0 16,4 4-48,-12-12 48,7 10 16,-8-2-15,8-7-17,5 11-32,-14-2 64,9-9-32,-8 9-16,9-3 48,4 5-64,-12-3 112,8-2-64,-6 2 16,6-1-80,4 4 16,-11-4-64,9 1 64,-2 0-96,-1 3-32,5 0 128,-5 0-241,0 0-287,1 0-240,-1 2-449,5-2 1217,-4 3-1712,0 0-722,2 8-175,-4-6-1809,6-5 4418,0 0 0</inkml:trace>
  <inkml:trace contextRef="#ctx0" brushRef="#br0" timeOffset="-33946">2966 916 2225,'0'0'0,"0"-4"640,0 4-640,3-12 688,-3 9 112,0-8 1,0 11-49,0 0-752,0 0 608,-3 0-143,0 0-113,-2 1-80,5-1-272,-4 3 288,-1-1-32,1 1-32,-1 1 32,5-4-256,-4 3 225,0-1-17,-1 2 0,0-1-16,5-3-192,-4 4 128,-2 0 32,1 0-48,0 6-16,5-10-96,-11 3 96,7 2-16,-6 6 0,6-8-32,4-3-48,-12 11 32,8-7-16,-9 10-16,9-9 48,4-5-48,-12 12 0,7-1 16,-7 0-16,8 1 0,4-12 0,-10 11 16,7 3 0,-2-1 0,0 0-16,5-13 0,-4 13-16,0 1 16,2 2 0,1-1-16,1-15 16,0 17 0,0 0-16,0 3-16,0-2 32,0-18 0,3 20 0,1 0 16,-2-2 0,2 0 0,-4-18-16,3 19 0,-1-2 16,1-1 0,0-1-16,-3-15 0,2 17 32,1 1-32,0 0 0,0-1 0,-3-17 0,3 17 0,0-1-16,0 0 16,0 2-16,-3-18 16,4 19 0,0 0-16,0 2 32,-1 1-16,-3-22 0,4 21 16,-2 2 32,1 0-80,1 2 32,-4-25 0,4 25-16,0 1 16,6 0 16,-10 2 32,0-28-48,5 28 32,-2-3-32,1-1 16,8 1-16,-12-25 0,3 24 0,7 0 16,-7-2 48,1 0-16,-4-22-48,4 22 64,0 0-48,0 2 16,-2-1 0,-2-23-32,3 25 48,-3 0 0,2-1 1,1 1-17,-3-25-32,0 27 16,2 0 32,2 2 0,-4 0 16,0-29-64,0 28 112,0-1-32,0-1 64,-2-2 32,2-24-176,-2 25 208,0-3 32,-1 0 0,-1 0-32,4-22-208,-3 21 144,-1 0 0,1-1-48,0-1-16,3-19-80,-2 17 145,-1 1-33,2-2 64,-1-4 0,2-12-176,-2 13 192,1-3 16,-3-6 64,0 7 32,4-11-304,-5 3 384,2 1 1,-1 0 63,0 1-16,4-5-432,-5 3 352,-6-1 16,7-1-80,-1-1-63,5 0-225,-11 0 176,7 0-48,-6-3 16,6 0-48,4 3-96,-11-11 48,7 8-16,-7-8-16,7 8 16,4 3-32,-13-13-32,9 8 32,-2-8-16,-4 11-64,10 2 80,-1-4-48,-2 1-48,1 0 32,1 3-32,1 0 96,-1 0-64,0 0 32,1 0-64,-2 2 48,2-2 48,0 1-113,0 2-95,0 1-368,0-2-384,0-2 960,0 4-1585,3 0-432,-1 0-512,3 0-400,-5-4 2929,11 12-2242,-8-9-1231,-3-3 3473</inkml:trace>
  <inkml:trace contextRef="#ctx0" brushRef="#br0" timeOffset="115536">13006 899 2769,'0'0'0,"0"0"704,-2-3 112,2 3-816,-4-3 993,2 1 127,-1 2 161,1 0-176,2 0-1105,-2 0 832,-1 0-240,2 1-240,0 3-112,1-4-240,0 5 209,0 6-33,0-6 32,0 8 48,0-13-256,2 6 272,1 8 48,-3-2-48,2 1 0,-2-13-272,3 16 208,-3 1-79,0 3 15,3 2-64,-3-22-80,0 26 48,2 3-16,1 3-32,-1 2 16,-2-34-16,0 34 32,0 3 0,3-1 96,-3-1-112,0-35-16,0 33 80,0-3-16,0-2 32,0-3 48,0-25-144,0 21 144,0-4 16,3-4 16,-1-1 0,-2-12-176,0 5 160,5 8 112,-3-7-63,-2-1 79,0-5-288,0 5 272,0 1-80,0-3-80,0 0-32,0-3-80,0 1 16,-1 0-16,0-1 0,-1 0-240,2 0 240,-3 0-688,2-2-609,0-1-736,0 0-960,1 3 2993,-2-3-2962,1-1-1712,1 4 4674</inkml:trace>
  <inkml:trace contextRef="#ctx0" brushRef="#br0" timeOffset="113241">12325 1075 2401,'0'0'0,"0"0"0,-1 0 512,-2-3 144,1 1 193,-1-1 143,3 3-992,-3-3 1088,2 3-79,-1-2-65,1 2-95,1 0-849,-1 0 736,1 0-128,-1 0-127,1 0-97,0 0-384,0 1 416,2 1-48,2 4 0,1 6-32,-5-12-336,11 11 305,-7 1 31,11 4 96,-4 0 32,-11-16-464,12 19 496,0-3-47,0 4-49,-2-2-96,-10-18-304,12 17 272,-8 1-48,12-2-64,-12-2-48,-4-14-112,13 17 96,-10-1 0,7 1 0,-7 1-32,-3-18-64,2 16 48,-2 0 0,3-1 16,-3 0 33,0-15-97,0 15 144,0 0-48,-1-1 0,-2-2 16,3-12-112,-4 11 128,-1-5-16,1 7-16,-1-9-16,5-4-80,-4 12 64,0-11 16,0 3-16,0 0-16,4-4-48,-4 1-16,2 4-112,-1-4-176,1-1-336,2 0 640,-1 0-1233,0-3-992,-1 0-1809,5 3-1264,-3 0 5298,3-11-4162,-3 11 4162</inkml:trace>
  <inkml:trace contextRef="#ctx0" brushRef="#br0" timeOffset="106825">10138 1129 3441,'0'0'0,"3"-3"816,-3 3-816,4-11 785,0 6 31,7-8-47,-11 11-161,0 2-608,3-3 432,2-1-112,5 0-48,-8 0-48,-2 4-224,5-4 176,-2 0-31,8 2-17,-9-1-80,-2 3-48,3 0 48,1-3-32,7 3 0,-11 0 0,0 0-16,4 0-16,-1 1 32,8 3-16,-11-1 16,0-3-16,4 4 0,6 0 16,-10 7-16,5-7 0,-5-4 0,4 5 0,-1 6 16,0-6 48,0 5-16,-3-10-48,2 4 64,-2 7 16,0-9-16,0 4 16,0-6-80,0 5 64,-1 0 32,-2 0 16,-1 1-32,4-6-80,-3 5 64,-1 0-16,-1 6 0,0-9-32,5-2-16,-10 4 16,7 2 0,-1-1 0,-6 0 32,10-5-48,-3 4 16,-1 1 32,0 0-32,-1-2 0,5-3-16,-4 4 16,1-1 0,1-1 0,1 0 32,1-2-48,0 0 64,-2 0 32,2 0-32,0 0 0,0 0-64,0 0 48,3-3 16,1-1-48,-1-7 32,-3 11-48,4-2 32,0-1 0,7-1 16,-8 1-31,-3 3-17,3-3 0,10 0 32,-11 1 0,2-1-32,7 0 16,-11 3-16,2-2 0,2 2 0,6 0 16,-10 0-16,3 0 0,-3 0 0,11 0 0,-9 0-16,9 0 16,-8 0-16,-3 0 16,10 1-32,-7 3 64,0 0-32,2 0-32,-5-4 32,4 5 32,0 5-32,-2-5 0,1 5 32,-3-10-32,0 4 32,0 8 32,0-8 0,-2 1 32,2-5-96,-3 12 112,-3-8 32,-4 7-16,5-6 0,5-5-128,-14 11 144,9-7 16,-8 8-16,2-8 64,11-4-208,-11 5 208,6 8 16,-7-10-128,6 8 0,6-11-96,-13 3 97,9 2-49,-8 5 96,9-9-16,3-1-128,-5 3 96,2 0 32,-2-2 0,2 1 16,3-2-144,-2 0 128,-1 0-16,2 0-16,0 0-16,1 0-80,-1 0 96,-1-3-64,2 0 0,0 0-16,0 3-16,0-2 80,0-2-48,0 1 48,3 1-16,-3 2-64,0-3 0,2 3 64,-2-3-64,3 1-48,-3 2 48,0 0-160,2-3-336,-2 3-400,0 0-609,0 0 1505,0 0-2433,3 0-385,0 3 561,1-2-1280,-4-1 3537,0 0 0</inkml:trace>
  <inkml:trace contextRef="#ctx0" brushRef="#br0" timeOffset="114178">9780 1096 2112,'0'0'0,"0"0"321,3-4 79,-3 4-400,3-4 544,-1-6 144,-2 10 49,3 0-17,-3 0-720,0 0 688,0 0-63,0 0-81,0 0-80,0 0-464,0 0 384,0 0-64,0 0-95,0 0-1,0 0-224,0 0 192,0 0-48,3 0 32,-3 1-16,0-1-160,0 1 128,0 2 48,0 0 0,0-1 48,0-2-224,0 4 240,-1 0-32,-2 0 49,1 1-33,2-5-224,-2 5 272,-2 1 32,1 5-32,-1-7 32,4-4-304,-4 14 192,2-2 0,-1 2-32,0 3-15,3-17-145,-2 19 112,0 3-32,1 2-16,1 5-32,0-29-32,0 32-16,0 1-48,3 4 48,-1-1-48,-2-36 64,5 38 64,-2 1 0,0-1-32,0 3 48,-3-41-80,2 40 64,1-1 16,0 1 32,-1-2-32,-2-38-80,0 35 128,0-35-128,3 30 144,-3-2 0,3-5-16,-1-4 0,-2-19-128,4 16 64,0-3 16,8-2-16,-9-1-32,-3-10-32,16 4 64,-2 1-96,2 1 32,3-1 0,-19-5 0,24 10-208,2-5-320,3 0-689,3 5-1136,-32-10 2353,35 4-3281,-1 7-2114,-34-11 5395</inkml:trace>
  <inkml:trace contextRef="#ctx0" brushRef="#br0" timeOffset="87206">7853 1119 2160,'0'0'0,"0"0"577,0 0 175,0 0 96,0 0-848,0 0 913,0 0-145,0 0-159,0 0-129,0 0-480,0 0 416,0 1-48,4 0 0,-2 4-48,-2-5-320,4 10 305,0 3-81,7 7 16,-9 5 16,-2-25-256,11 29 256,-9 2 0,2 4 0,7 1 0,-11-36-256,2 37 192,2-1 33,0 3 15,1-1 32,-5-38-272,2 37 240,-2 1 16,0-6-96,0 0 0,0-32-160,0 28-32,0-1-48,0-5 64,0 0-80,0-22 96,-1 20 80,0-2 32,-1-2-32,0-2 48,2-14-128,-2 10 128,-1 1-16,1-8-16,0 8-16,2-11-80,-2 4 64,1 0-32,-1 0 33,2-3-65,0-1 0,0 3 48,0-2-32,0 2-32,0-3-48,0 0 64,4 0-145,0-3-159,0 0-304,7 0-689,-11 3 1297,2-11-2145,11 8-672,2-8-1649,-15 11 4466</inkml:trace>
  <inkml:trace contextRef="#ctx0" brushRef="#br0" timeOffset="112849">11925 1259 3681,'0'0'0,"0"0"1057,-1 0 47,-1 1-31,2-1-1073,-1 2 928,0-1-192,0 0-239,-1-1-113,2 0-384,-1 2 288,0-1 0,-1 0 64,1 0 16,1-1-368,-1 2 385,0 0-17,-1-2 0,0 0-32,2 0-336,-1 0 352,0 0-80,0 0 1,-1 0-81,2 0-192,-1-4 128,0 2 16,1 2-80,-2-4 0,2 4-64,0-3 64,0 0-64,0-1 32,0 0 0,0 4-32,0-11 0,0 8 16,3 0-16,0-1 0,-3 4 0,2-5-16,1 1 32,1 1-16,0-1 0,-4 4 0,4-4 16,0 0-16,8 0 0,-10 0 0,-2 4 0,11-4 0,-9-6 0,10 7-16,-8 0 16,-4 3 0,14-4 0,-11 0-16,11 0 32,-9 2-32,-5 2 16,11 0-32,-7 0 16,7 0-64,-8 1 64,-3-1 16,10 3-48,-7 1 48,0 6-16,1-6-16,-4-4 32,3 13 0,1-7-32,0 9 48,-1-4-32,-3-11 16,0 12-16,0-2 32,0 2-16,0-1 32,0-11-32,0 11 0,0 1 0,0-1 32,0 1-64,0-12 32,-2 10 48,0-5-32,-1 10-32,1-5 0,2-10 16,-4 6-32,1 7 16,-1-2 64,0-8 16,0 10-48,4-13-16,-4 5-16,0 6 32,1-7-32,1 7 16,2-11 0,-1 4 0,0 8 16,1-8 0,0 1 48,0-5-64,0 5 48,2-1 48,1 0-16,1 0 48,-4-4-128,4 1 176,6 1-48,-7-2-48,7 0 32,-10 0-112,4 0 96,9-3-32,-9 3 32,11-2-48,-15 2-48,4-4 64,12 2-48,-6-1 0,1 1 16,-11 2-32,10-3 16,-6 1 32,11-1-32,-11-1-16,-4 4 0,11-3 0,-8 0-16,1 1-160,0 2-432,-4 0 608,4 0-1281,-2 0-831,1 0-1010,1 0 417,-4 0 2705,4 0-4098,-4 0 4098</inkml:trace>
  <inkml:trace contextRef="#ctx0" brushRef="#br0" timeOffset="108518">10503 1255 2112,'0'0'0,"0"-4"545,0-8-49,0 12-496,3-4 672,-3-6 161,2 10 79,-2-3 0,0 3-912,0 0 769,3-3-113,-3 3-96,0 0 1,0 0-561,2 0 512,-2 0-96,3 0 16,1 2-48,-4-2-384,4 4 401,0 1 31,6 6-16,-6-6 16,-4-5-432,12 13 432,-8-1 49,10 2-1,-3 0 0,-11-14-480,12 15 432,0 1-64,-1 1-95,3-3-1,-14-14-272,13 15 240,1-1-16,1-3 80,0-6-64,-15-5-240,14 12 272,0-9 16,1 1-80,-1 0-63,-14-4-145,14 4 160,-2-3-64,1 1 48,-3-1-80,-10-1-64,11 1 80,-7 2-32,6-1 0,-10 1 0,0-3-48,2 4 16,2 0 64,-4 1-16,0 5 16,0-10-80,0 4 16,0 2 64,-2 6-64,-2-9 32,4-3-48,-4 6 80,0 4-16,0-7-16,0 1 0,4-4-48,-4 2 80,0 2-32,0-3 0,2-1 32,2 0-80,-3 0 48,1 0-32,0 0 32,1-5-96,1 5 48,-1-11-144,1 8-240,0-8-336,0 9-321,0 2 1041,0-10-1280,0 6-289,0-8-336,0 8-480,0 4 2385,0-15-2657,2 11 320,22 4 576,-24-11-848,0 11 2609,0 0 0</inkml:trace>
  <inkml:trace contextRef="#ctx0" brushRef="#br0" timeOffset="108605">10782 1208 3585,'0'0'0,"0"0"0,0 0 1329,3 1 191,-3 2 49,0 1-64,0-4-1505,0 11 1376,-2-6-271,-2 10-97,-6 2-111,10-17-897,-4 19 864,-8 2-15,1 1-209,-2 2-96,13-24-544,-15 26 464,-1 0-63,-3 1 47,-1-2 16,20-25-464,-20 24 304,-1-1-32,1-3-96,0-3-112,20-17-64,-20 16 32,2-3-16,0-2-432,3-10-1665,15-1 2081,-4 16-5666,-1-16-2434,5 0 8100</inkml:trace>
  <inkml:trace contextRef="#ctx0" brushRef="#br0" timeOffset="115903">13161 1244 5586,'0'0'0,"2"-3"1409,9-1-209,-7-8-63,-4 12-1137,11 0 1184,-8 0-127,1 0-305,9 2-272,-13-2-480,4 5 272,11 6-79,-3-5-33,-1 9 0,-11-15-160,12 15 192,0 2-48,0-1 0,0 2-80,-12-18-64,12 19 32,-1-1 32,1 2-48,1-2 48,-13-18-64,14 18 96,-2 1 0,3-2 0,-3-3 16,-12-14-112,13 14 64,1-2 48,-3-2 0,1-5 16,-12-5-128,10 12 128,-6-8 1,10 1-17,-10 0 0,-4-5-112,3 5 160,8-1-16,-11 0 16,3-3 0,-3-1-160,2 1 112,1 0-16,-3-1-16,2 0-32,-2 0-48,0 2 32,0-2-128,0 0-224,0 0-352,0 0 672,0 0-1137,-1 0-432,0 0-672,0 0-528,1 0 2769,-2 0-2465,2 0 592,-1 0-1008,1 0 2881</inkml:trace>
  <inkml:trace contextRef="#ctx0" brushRef="#br0" timeOffset="115077">12746 1234 3729,'0'0'0,"0"0"0,-1 3 1025,-2 1 127,-1-1 113,2 2-17,2-5-1248,-3 10 1089,2-7-257,-2 8-256,2-1-159,1-10-417,-2 12 336,1 3-16,0 3 16,-1 3-80,2-21-256,0 21 256,0 1-48,0 2-63,0-1 31,0-23-176,3 23 112,0-2 0,0-1-16,-1-4-16,-2-16-80,4 18 16,0-4 48,6-1 64,-5-2-32,-5-11-96,10 4 176,1-2-32,0 0 0,3-2-16,-14 0-128,13 0 176,-2-4-16,3-8-32,-3 8-16,-11 4-112,14-12 81,-3 8-17,0-9 32,1 9-64,-12 4-32,4-16 64,10 12 16,-10-9-16,7 9 64,-11 4-128,3-11 64,0 8 0,8-9 16,-11 9 0,0 3-80,2-10 96,1 7 0,-3-7 16,0 6-48,0 4-64,0-11 112,0 8 32,-3-8-32,-1 8 0,4 3-112,-12-10 64,7 6-16,-8-8 16,1 8-16,12 4-48,-10-13 80,-4 8 16,2-5-80,-2 6-16,14 4 0,-13-13-64,-1 3 16,1-1-80,-2-1-48,15 12 176,-14-12-224,0 2-176,0-3-80,2 2-193,12 11 673,-13-11-816,1 8-272,2-1-433,-2 0-720,12 4 2241,-11 0-2769,10 4 448,-11 8-1297,12-12 3618</inkml:trace>
  <inkml:trace contextRef="#ctx0" brushRef="#br0" timeOffset="112148">11584 1482 2753,'0'0'0,"0"0"1216,0 0-1216,-1 1 1313,0 0 112,-2 2-17,2-2-191,1-1-1217,-2 1 944,2 1-207,-1-2-145,1 1-32,0-1-560,-1 1 496,0-1-80,-1 1-63,1 1-65,1-2-288,-2 0 256,1 0-32,0 0-32,0-3-16,1 3-176,-2-2 160,2-2-64,0 0-16,-1 0-32,1 4-48,0-11 48,0 9-32,0-10 32,0 1-32,0 11-16,0-4 0,3-12 16,-3 5-16,2-1 32,-2 12-32,4-13 64,0 0-16,0-1 17,0 3-33,-4 11-32,4-14 0,0 1 48,0-1-64,-1 1 16,-3 13 0,3-12 0,2 8-48,-3-8 64,1 9-32,-3 3 16,2-4 0,-2 1 16,3 0-16,-3 0 0,0 3 0,3-2 0,-3-1 32,0 3-64,0 0 32,2 0-65,-2 0 49,3 0-80,-1 0 64,-2 0 32,3 1-64,-1 5 0,3 4 16,-1-5 0,-4-5 48,12 15-48,-10-1 32,10 2 0,-9 1 16,-3-17 0,11 17-64,-6 3 32,5-1 0,-8 0-16,-2-19 48,11 20-16,-8-2 16,-1 1 16,-2-2 0,0-17-16,3 14 32,-3 0 32,0-4 0,0-6 0,0-4-64,0 12 80,-1-8-32,-1-1 0,1 2 16,1-5-64,0 4 0,-1-3-64,1-1-352,0 0-512,0 0 928,0-3-1665,0 0-1104,2-2-225,10-5-1792,-12 10 4786,0 0 0</inkml:trace>
  <inkml:trace contextRef="#ctx0" brushRef="#br0" timeOffset="116741">13781 1279 3377,'0'0'0,"0"0"944,0 0-944,0 0 1185,0 0 144,0 0 15,3 0-175,-3 0-1169,0 0 912,3 0-223,1 0-65,0 0-80,-4 0-544,10 0 512,-6-3-96,9 3-111,-2-2-97,-11 2-208,12-3 128,1-1 16,0 1-128,2-1 32,-15 4-48,16-2 0,0-1-48,0 1 128,0-1 32,-16 3-112,16 0 80,-2-3 0,1 3 0,-4 0-48,-11 0-32,13 0 32,-3 0 16,-6 0-32,9 0 32,-13 0-48,3 0 16,8 2 48,-9-2 32,2 1-32,-4-1-64,4 1 80,-2-1-16,1 2-64,-3-2 64,0 0-64,2 1 48,-2 0 0,0-1-16,0 2 0,0-2-32,0 1 32,0 0 0,0 0-64,0 1 32,0-2 0,-1 1-128,0 0-128,-2 1-128,1-1-224,2-1 608,-1 1-753,-2 0-271,-1 1-369,2 1-688,2-3 2081,-4 2-2433,3 4 480,-3-1-1344,4-5 3297</inkml:trace>
  <inkml:trace contextRef="#ctx0" brushRef="#br0" timeOffset="116132">13458 1285 5778,'0'0'0,"-1"2"2337,1-2-2337,-2 1 1521,1 1-208,-2 1-1,1-1-79,2-2-1233,-5 4 1040,0 0-207,0 1-241,0 0-192,5-5-400,-10 11 352,5-7-80,-5 9-48,-1-3-48,11-10-176,-11 15 161,-4 0-65,-1 4-16,1-2 0,15-17-80,-18 17 48,1-1 0,2 0 0,0-2-32,15-14-16,-13 16-256,1-2-657,1 0-1184,8 1-2177,3-15 4274,-4 17-7347,4-17 7347</inkml:trace>
  <inkml:trace contextRef="#ctx0" brushRef="#br0" timeOffset="24237">4436 1294 2209,'0'0'0,"0"1"208,0-1 0,0 0 80,0 0-288,0 0 304,-2-3 48,1 3-48,-1 0-32,2 0-272,-5 0 273,3 0 15,-1 2-48,1-1 0,2-1-240,-3 2 224,0-1 48,1 0 32,0 0-16,2-1-288,-1 2 272,0-2-95,1 1-17,0 1-32,0-2-128,0 0 80,0 5 16,2-2-32,1 3 16,-3-6-80,3 10 112,-1-6 0,2 8 0,-1-8 64,-3-4-176,4 13 144,-1-7 64,2 7-16,5-2 0,-10-11-192,3 12 209,1 1-17,0 2-16,6-1-32,-10-14-144,0 17 112,4 3 16,0-1 0,7 2 0,-11-21-128,2 21 128,2 3 16,8-1 32,-9 1 64,-3-24-240,4 22 224,0-1-64,-1 0-79,2-1-17,-5-20-64,3 20 16,2-2 96,-3-2-32,2-1-48,-4-15-32,3 16 80,-3-2-16,2-1 48,-2-3 32,0-10-144,0 11 112,0-6 0,0 8-16,0-1 0,0-12-96,-1 6 144,0 5-32,-1-8-32,1 0 16,1-3-96,-1 4 64,-2-2 16,2-1 0,0 1-48,1-2-32,-2 1 48,2 0-32,0-1 0,0 0-16,0 0 48,0-2-32,0-1-48,3 1-384,-3 2 416,0-4-1216,2-8-1314,1 8-319,0-8-1633,-3 12 4482,0 0 0</inkml:trace>
  <inkml:trace contextRef="#ctx0" brushRef="#br0" timeOffset="111564">11195 1313 2785,'0'0'0,"0"2"608,0-2-608,0 5 784,0-3 161,0 1 15,0-2 17,0-1-977,0 2 896,0-1-176,0 0-111,0 0-145,0-1-464,3 3 448,-1 1 32,1 0 1,1 1-1,-4-5-480,4 12 336,0-1-80,0 0-16,-4-11-240,2 12 176,-2-12-176,3 13 256,-3 2-80,0-2-47,0 1-1,0 0-48,0-3 48,0 1-32,0-6 32,0-6-128,0 14 128,-1-9-48,-1 8 48,2-10-64,0-3-64,0 12 0,-1-10-176,1 3-368,0-1-433,0-4 977,0 1-1649,0 2-800,4-1-160,0 3 560,-4-5 2049,4 3-3121,-4-3 3121</inkml:trace>
  <inkml:trace contextRef="#ctx0" brushRef="#br0" timeOffset="82337">6620 1370 1664,'0'0'0,"0"0"0,0 1 224,-3-1-64,1 0 1,-3 0 63,5 0-224,-1 0 192,0 0 32,-1 0 16,1 0 0,1 0-240,-1 0 240,1 0 0,0 0-16,0 0 0,0 0-224,0 0 209,-1 0-1,1 0 16,0 0-32,0 0-192,0 0 160,0 0-64,0 0-32,0 0-32,0 0-32,0 0 16,0 0 16,0 0-16,0 0-16,0 0 48,0 0-32,0-2 32,2 2 0,-2 0-48,3-3 48,-1 1-32,1-1 48,1 0-48,-4 3-16,3-3 32,1 3 16,-1-2-48,1-1 16,-4 3-16,5-2 48,6-1-16,-8 3-16,1 0-16,-4 0 0,4 0-16,0 0 16,6 0 0,-10 0 0,11 0 16,-11 1 16,4 1-32,6-1 32,-10-1-32,0 1 16,5 1-16,-3 1 32,2 2-16,-4-5-16,4 2 16,-2 2 16,2-1-16,-1-1 0,-3-2-16,3 5 48,0-3-16,-3 1-32,2-1 32,-2-2-32,3 1 32,-1 2-32,-2 1 16,3-1 16,-3-3-32,4 1 16,-2 2 16,1-1-32,0 1 16,-3-3-16,2 4 32,1 0-16,0-1 16,-1 0 33,-2-3-65,0 5 64,3-2 16,-3 2 32,0 0-16,0-5-96,0 5 96,-2 0 0,1 10 0,-3-10 0,4-5-96,-4 13 80,1-9 0,-2 0-32,1 0-16,4-4-32,-3 5 32,-1-1 0,0 1 0,0-1 0,4-4-32,-4 4 32,0-1 16,0-2 0,0 0-16,4-1-32,-4 1 32,2 1 0,-2-1 16,2 1-16,2-2-32,-1 1 32,-1 0-16,1-1 0,0 0 0,1 0-16,-2 0 16,1 0 0,0 0 16,1 0-16,0 0-16,-1 0 16,1 0 0,0 0-32,0-2 32,0 2-16,0-3 32,0 0-16,0 3 0,0 0-16,0-2 0,0-1 0,0 3 16,0-3-32,0 3 16,0 0-16,2 0 0,-2-2 16,3 2 0,-3 0 0,2-3 32,1 3-16,-3 0 0,0 0-16,2 0 48,-2 0 16,4-2 80,-4-1 0,0 3-144,2 0 241,1-3-49,-1 3 16,1-3-32,-3 3-176,2-3 112,2 3-32,0-3-48,1 3-16,-5 0-16,3 0 0,1 0 16,0 0-16,7 0 32,-9 1-16,-2-1-16,4 2 0,7-1 32,-9 1-64,3-2 64,-5 0-32,3 3 16,8 0 0,-11-1 16,0-2-32,4 2 16,-4-2-16,4 1 32,6 1-16,-10-1 32,3 0-32,-3-1-16,4 1 16,-2 1 0,1-1 0,0 2-16,-3-3 0,2 2 32,1 1-16,0-2 0,-3 2 32,0-3-48,2 4 32,1-3-32,-3 2 32,2-1-16,-2-2-16,0 3 16,0 0 32,0 1 0,0 0 32,0-4-80,0 4 64,0-1 16,0 1 32,0-1-48,0-3-64,0 2 112,-1 2-15,0-1-49,-2 1 16,3-4-64,-2 4 32,-1 0 0,0-1 16,0 1-16,3-4-32,-3 3 16,0 0 32,0 1-32,1 0 16,2-4-32,-4 4 16,1 0-16,1 0 32,-1 0-32,3-4 0,-4 4 0,3 1 0,-2 0 0,0 0 0,3-5 0,-2 3 16,-1 1-16,1 0 48,-1 0-32,3-4-16,-1 4 48,0-1 0,-1 0 0,-1-2 32,3-1-80,-2 2 64,-1 1 32,0-2 64,2 0-16,1-1-144,-4 2 192,2-2-32,-1 0 0,-1 0 16,4 0-176,-4 0 144,0-3-31,0 1-1,-1-1-64,5 3-48,-5 0 48,-6-2-32,9 2-32,-2 0 16,4 0 0,-5-3 16,-6 3 16,8 0-32,-1-3 16,4 3-16,-3 0 0,-2 0-16,1 0 16,0 0 0,4 0 0,-2-2-32,1 2 32,-1-3 32,1 3-64,1 0 32,-1 0 0,-1-3-16,1 3 16,1 0-16,0 0 16,0 0-48,0 0-32,0-2-81,0 2-287,0 0 448,0 0-1120,0 0-849,3 0-880,8 0 447,-11 0 2402,3 0-3457,-3 0 3457</inkml:trace>
  <inkml:trace contextRef="#ctx0" brushRef="#br0" timeOffset="-36255">1185 1495 1744,'0'0'0,"0"0"272,0 0-272,0 0 177,0 0 63,0 1 32,0-1 112,0 0-384,0 0 400,0 0 32,2 0 17,-2 0-17,0 0-432,0 0 464,0 0-32,0 0-48,0 0-32,0 0-352,0 0 289,0 0-49,0 0-80,0 2-64,0-2-96,0 1 32,3 3 0,0 1-16,1 7-16,-4-12 0,10 12 16,-6 2 0,11 3 0,-5 3 32,-10-20-48,12 21 32,0 3 0,1 2 16,2 0 0,-15-26-48,14 27 32,0-1 32,1 0 16,-2 1 0,-13-27-80,12 27 80,-2-2-32,1-1 0,-7-2 0,-4-22-48,14 21 48,-9-4-16,5-1 48,-6-1-16,-4-15-64,11 12 96,-9-1 64,2 0 65,6-6 15,-10-5-240,3 12 256,1-8-48,0 1-80,6 6 16,-10-11-144,0 4 96,5 7-16,-1-7-16,-1 7-32,-3-11-32,4 4 64,0 0-16,0 1 0,-2 1 0,-2-6-48,5 4 32,-2 1 16,0-1-16,0-1 48,-3-3-80,2 2 48,1-2 32,0 0 16,1 0 32,-4 0-128,3-4 128,0 0-31,1-9 47,-1 1-64,-3 12-80,0-11 96,0-5 0,2 1-16,-2-4-32,0 19-48,3-19 64,-3-1-32,0-1 32,0-1-32,0 22-32,0-21 48,3-2-32,-3 2 16,0 0-32,0 21 0,0-22 32,0 1-16,3 1-32,-3 2 16,0 18 0,0-15-32,0 3 0,0 2 48,0 6 0,0 4-16,0-12-16,0 9 32,0 1-16,0-1-32,0 3 32,0-2 0,0 2-16,0 0-32,0 0 32,0 0 16,0 3-48,2 9-16,-2 0 48,3 1 0,-1 4-16,-2-17 32,3 20 0,1 2 32,0 2-64,8 1 64,-12-25-32,4 25-48,8-1 32,-2-1 0,-10-23 16,11 23-16,-11-23 16,11 23 16,1-2-16,1 0 16,1-1-16,-14-20 0,12 18 16,1-1 0,-2 1 32,0-4-32,-11-14-16,10 15 32,-5-2 0,9-1 0,-10-2-16,-4-10-16,11 4 64,-9 7 16,2-8 32,-2 0 48,-2-3-160,3 3 208,0-2 64,-3-1 192,0-2 81,0 2-545,0-4 640,0-11-112,0 4-160,0-3-111,0 14-257,-2-15 160,0-4-80,-2-3 16,1-2-48,3 24-48,-3-27 16,-1-5-16,-1-2 16,0-4 32,5 38-48,-2-40 32,-1-2-16,0-1-16,2-3-64,1 46 64,0-44-48,0 2 0,3 2-32,10 3 0,-13 37 80,4-32-32,9 1-16,-11 4 48,10 0-16,-12 27 16,3-23 0,1 3-48,7 3 48,-11 4 16,0 13-16,2-4 0,1-9-48,-1 10-81,-2 0-207,0 3 336,0-2-704,0 2-609,0 0-784,0 0-1152,0 0 3249,16 26-2961,-16-22-769,0-4 3730</inkml:trace>
  <inkml:trace contextRef="#ctx0" brushRef="#br0" timeOffset="86745">7667 1563 1728,'0'0'0,"0"0"0,0 0 240,0 0-15,0 0 79,0-2 80,0 2-384,0 0 464,0 0 64,0 0 1,0 0 15,0 0-544,0 0 512,0 0-48,0 0-32,0-3-63,0 3-49,0 0-320,0 0 304,0-3-32,0 3 0,-2 0 16,2 0-288,0 0 288,0 0-15,0 2-33,0-2-240,-2 1 208,2-1-208,-1 3 160,-1 0-32,1 2-32,-1 5 16,2-10-112,-2 4 64,1 9 0,0-7 16,1 8 0,0-14-80,-2 10 96,2 3-32,0-2 16,0 4-16,0-15-64,3 11-128,0 1 32,0-1 16,2-6 0,-5-5 80,3 15 80,1-12 16,8 10-16,-8-10 16,-4-3-96,11 3 128,-7-1-16,8-2 48,-7 0-32,-5 0-128,16 0 112,-6 0 1,3 0-33,-1-2-16,-12 2-64,13-3 96,-1 1-48,-2-1 32,1-1 16,-11 4-96,4-2 32,11-1 80,-12 0-48,9 1 32,-12 2-96,2-3 96,3 0-32,-1 3 32,0-2 0,-4 2-96,2-3 128,1 3 32,-1-2 0,-2-2 192,0 4-352,3-5 353,-3-6-33,0 7 16,0 0-224,0 4-112,0-13 96,0 9 16,0-8-32,0 2-16,0 10-64,0-11 16,0 7 16,-1-12-16,-1 12-16,2 4 0,-1-17 0,1 13 0,0-10 0,-1 0 16,1 14-16,-2-3 32,1-13-16,-1 12 0,-1-10 16,3 14-32,-4-3 0,-2-10 32,-4 9 0,6-9 32,4 13-64,-12-14 16,8 3 0,-8-3-16,6 1 32,6 13-32,-13-4 16,3-10-16,-1 3 0,-2 7-16,13 4 16,-12-14-32,0 10 64,2-9-32,6 10 0,4 3 0,-14-4-32,9 0 0,-7 0-32,8 4-48,4 0 112,-11 0-128,5 0-32,-5 0-32,7 4-64,4-4 256,-14 6-352,9 6-97,-10-7-63,10 8-16,5-13 528,-11 12-544,6-1-33,2 4-31,-3 3-160,6-18 768,-3 21-1041,-2 1-351,2 1-337,1-2 208,2-21 1521,0 24-1136,0-3-1057,0-21 2193</inkml:trace>
  <inkml:trace contextRef="#ctx0" brushRef="#br0" timeOffset="-37774">276 1486 2160,'0'0'0,"-1"4"433,1-4-433,-2 5 432,0 6 80,0-8-48,1 1-112,1 0-111,0-4-241,0 6 144,0-1-32,3 0-48,-1 6 0,-2-11-64,4 4 64,8 0-64,-8 1 48,9 0-48,-13-5 0,4 4 32,13 0 0,-5-4 48,1 0 16,-13 0-96,13-3 80,0-7 16,-1 7 32,1-12 0,-13 15-128,14-10 128,-4-3 32,1 1-16,-8 0 0,-3 12-144,11-11 208,-11 0-31,3-1 47,-1 1 0,-2 11-224,0-3 240,0-11 0,-2 11 0,-4-9 48,6 12-288,-11-3 224,7 0 16,-11 0 1,10 1-129,5 2-112,-15 0 128,4 0-64,-3 2-96,-1 9-64,15-11 96,-16 11-369,-1 1-399,1 2-689,0 5-239,16-19 1696,-12 26-1425,1 0-1296,11-26 2721</inkml:trace>
  <inkml:trace contextRef="#ctx0" brushRef="#br0" timeOffset="89461">8975 1410 2657,'0'0'0,"0"1"736,0-1-736,0 1 832,0 3 49,0-3-1,3 4-95,-3-5-785,0 3 640,0-3-640,2 3 464,1 1 32,-1 10 65,1-2 47,-3-12-608,3 15 672,0 0-64,-3-2-47,2 2-81,-2-15-480,3 17 400,-1 3-16,1 1-48,-1-1-31,-2-20-305,3 20 224,0-2 32,-3-1-112,0-2-208,0-15 64,2 12-64,-2 2-16,0-9 0,3 8 192,-3-13-112,0 5 112,0 6-48,0-7 16,0 6-80,0-10 0,0 3-272,0 1-545,0-3-831,0 2-1346,0-3 2994,2 3-2977,1-2-1249,-3-1 4226</inkml:trace>
  <inkml:trace contextRef="#ctx0" brushRef="#br0" timeOffset="111273">11106 1422 1552,'0'0'0,"-3"1"528,-1 1-303,-2 2 79,1-3 96,5-1-400,-4 2 480,2-1 80,-1 0 17,0-1 31,3 0-608,0 2 624,-2-2 64,1 0 1,-1 0 63,2 0-752,-1 0 736,1 0-79,0 0-145,0 0-144,0 0-368,0 0 288,0-3-48,0 3 17,3-3-33,-3 3-224,3 0 224,-1-3-48,1 3-48,-1 0-32,-2 0-96,3 0 64,1 0 0,-1 0-32,8 0-16,-11 0-16,3 2 0,7-1 0,-5 1 0,7 0 32,-12-2-32,11 3 16,-1-1 0,4 0 0,-1 0 0,0 0 16,-13-2-32,16 0 32,-1 0-16,1 0 48,-16 0-64,15 0 32,-15 0-32,14 0 48,2-3-32,-3 0 32,-1 3-32,-12 0-16,12 0 0,-8 0 32,10 0 16,-11 0-16,-3 0-32,11 2 48,-11 0-48,3 2 16,0 0 0,-3-4-16,3 11 16,-3-10 32,0 4-16,0 0 48,0-5-80,0 5 64,0-1 0,0-1 0,0 0-16,0-3-48,-2 1 49,2 1-1,-1-1-96,0-1-97,1 0 145,-2 0-304,1 0-224,0-3-224,1 1-289,0 2 1041,0-4-1520,0 0-305,0 0-96,0 1 432,0 3 1489,10 0-992,-10-3-1201,0 3 2193</inkml:trace>
  <inkml:trace contextRef="#ctx0" brushRef="#br0" timeOffset="19882">3382 1479 2769,'0'0'0,"0"0"576,0 0 160,0 0-736,-4 0 881,0 0-97,1 4-128,-1-2-175,4-2-481,-2 2 368,0-1-80,0 1-80,1 1-32,1-3-176,-2 0 144,1 2-16,0-1-16,1 1-16,0-2-96,0 0 128,0 0 0,0 0-15,0 0 15,0 0-128,0 0 96,2 0 0,1 0 64,-1 0 32,-2 0-192,4 0 224,0 1 0,7 1-64,-9-1-80,-2-1-80,11 1 32,-7 0 32,12 1-16,-13-1-16,-3-1-32,18 1 80,-6 2-32,-1-2 16,0 0 16,-11-1-80,12 2 80,-9-2 16,12 0 16,-4 0-31,-11 0-81,4-3 96,11 0 0,-4 1 16,1-1 0,-12 3-112,10-3 128,-6-10-16,11 10 16,-11-12-32,-4 15-96,16-10 48,-12 6 32,6-7-48,-8 11 32,-2 0-64,4-4 48,1 0 0,-1 2 0,-2-1-16,-2 3-32,3 0 0,-1 0 0,1 0 16,-3 1-16,0-1 0,0 4 16,0 0 32,-1 0-32,-1 0-16,2-4 0,-1 11 16,0-10 16,-2 3-80,2 1-160,1-5 208,-3 4-448,1 1-449,-1-1-671,1 1-769,2-5 2337,-1 5-2049,-3 0-1649,4-5 3698</inkml:trace>
  <inkml:trace contextRef="#ctx0" brushRef="#br0" timeOffset="107249">10179 1524 2225,'0'0'0,"-4"2"512,-1 0 112,5-2-624,-12 2 832,8 0 129,0-1 31,0-1-47,4 0-945,-4 0 832,0 0-128,0 0-79,0 0-65,4 0-560,-3 0 560,-1 0-48,1 0-15,0 0-17,3 0-480,-2 0 448,1 0-32,-1-3-64,2-1-15,0 4-337,0-2 288,0-3-16,0 3-16,3-2-32,-3 4-224,4-4 176,6 0-96,-6 0-16,9 0 0,-13 4-64,11-10 64,1 10-32,-1-4-16,3-7-16,-14 11 0,14-3 16,-1 0-16,2-8 32,-1 9 0,-14 2-32,15-5-32,-1 2 32,-1-1 16,-1 1-16,-12 3 0,4-2 16,9 2-16,-9-3 0,0 3 0,-4 0 0,11 0 32,-11 0-16,2 0-32,-2 1 32,0-1-16,0 2 0,0-1 48,0 0-32,0 0 0,0-1-16,0 2 32,0-1-64,-1 0 32,0 2 0,1-3 0,-2 1-64,1 0-32,0 1-176,-1-1-224,2-1 496,-1 2-880,0-2-609,0 1-800,-1 0-560,2-1 2849,0 2-2337,0 0-1265,0-2 3602</inkml:trace>
  <inkml:trace contextRef="#ctx0" brushRef="#br0" timeOffset="88071">8380 1446 1952,'0'0'0,"0"-2"1009,0 2-1009,-1-3 944,-1-1 129,-2 0 63,0 4-63,4 0-1073,-3 0 928,-2 0-159,1 3-145,0-2-96,4-1-528,-6 1 464,2 2-48,2-2-31,-2 4 63,4-5-448,-3 13 400,1-10 0,-3 2-64,1-2-31,4-3-305,-3 4 224,-8 7-16,8-7-48,-2 9-48,5-13-112,-10 12 96,6 1-16,-8 3 48,2 3-48,10-19-80,-11 20 128,-1 0 0,1 1-64,0-1-128,11-20 64,-11 20-96,1-2-16,6-3 16,-8-1 112,12-14-16,-4 5 16,0 8-16,2-9-32,-2 6-208,4-10 240,-1 3-784,1-1-769,0 1-1216,0-1-401,0-2 3170,5 1-4498,-5-1 4498</inkml:trace>
  <inkml:trace contextRef="#ctx0" brushRef="#br0" timeOffset="87785">8125 1478 1712,'0'0'0,"0"-3"144,0 3-144,0-2 160,0-11 81,0 10 111,0-8 128,0 11-480,0-4 608,0 2 113,0 2 79,-2 0 0,2 0-800,0 0 657,0 0-177,0 0-192,0 0-128,0 0-160,4 1 112,-1 12 48,9 1 64,-8 0 64,-4-14-288,17 19 369,-5-7 79,2 3 32,1 2-32,-15-17-448,15 16 384,-1 1-64,-1-1-31,-1 0-17,-12-16-272,10 14 288,1-1-16,-7-2-64,9 1-240,-13-12 32,4 12-32,9-1-48,-9 0 0,8-1 176,-12-10-96,3 4 128,-1 7 16,1-8 0,-3 8 32,0-11-176,0 4 176,0 7 0,0-7-15,0 0-1,0-4-160,0 3 112,-3 1-16,1 0-16,0 2-16,2-6-64,-3 10 64,1-9-48,-1 1 32,2 0-48,1-2 0,-1 3 16,-1-2 32,1 2-32,1-1 16,0-2-32,0 0 16,0 0-32,0 0-16,0 0-32,0 0 64,0-3-80,3 0-128,-1-1-160,1-8-305,-3 12 673,2-2-1024,1-3-353,0-7-272,1 9-272,-4 3 1921,4-12-1952,0 8 527,28 8 256,-32-14-575,0 10 1744,0 0 0</inkml:trace>
  <inkml:trace contextRef="#ctx0" brushRef="#br0" timeOffset="117075">13854 1484 7699,'0'0'0,"0"0"1713,4 0-513,-4 0-1200,4 0 1217,6 0 64,-7 0-193,8-2-320,-11 2-768,2 0 369,10 0-129,-8 0-16,12 0-48,-16 0-176,10 0 160,3 0 48,1 1-32,-1 0-32,-13-1-144,14 1 112,1 2-48,-1 0-16,1-2-16,-15-1-32,13 2 32,1 3-32,-2-1 32,1 0-16,-13-4-16,11 3 32,-1 3-16,-5-1 32,9 0 0,-14-5-48,11 6 16,-8 4 16,11-7-32,-9 2 0,-5-5 0,15 4 48,-11 1-48,12 0 16,-12 0-16,-4-5 0,12 2 0,-8 1-48,6-2-128,-7 0-224,-3-1 400,4 2-688,0-1-417,0-1-479,-2 0-786,-2 0 2370,4 0-3233,21 12 560,-25-12-1297,0 0 3970</inkml:trace>
  <inkml:trace contextRef="#ctx0" brushRef="#br0" timeOffset="105851">9837 1510 1344,'0'0'0,"0"-2"800,0 2-800,-1-4 273,-1-7 95,-1 9 48,3-1 0,0 3-416,0-3 400,0 1-64,0 2-31,0 0 31,0 0-336,-2 0 352,2 0 32,-1 0 0,-1 0-32,2 0-352,-1 0 321,0 1-33,-2 3 48,0-1 64,3-3-400,-2 2 384,-1 1 64,2 0-15,0-2-1,1-1-432,-1 3 448,-1-1-64,1 0-48,1-1-15,0-1-321,0 1 256,-1-1-16,1 1-48,0 1-48,0-2-144,0 1 112,0 0-32,0 1-32,4-1 16,-4-1-64,2 2 32,2 3 0,6-1-16,-10 0 0,0-4-16,11 3 0,-8 2 32,7 0 0,-7 0 16,-3-5-48,12 4 48,-8 0 16,7-3-16,-6 0 0,-5-1-48,11 0 96,-7 0-16,12 0 16,-12 0 32,-4 0-128,16-4 96,-6-6 1,1 8-17,-1-9 0,-10 11-80,4-4 128,9-7-64,-8 7 16,5-6-16,-10 10-64,0 0 16,3-4 32,-3 4-32,0-3-48,0 3 32,0 0-176,0 0-224,-3 3-385,-2 1-575,5-4 1360,-5 10-2049,-1-5-497,1 8 433,0-8-1344,5-5 3457,0 0 0</inkml:trace>
  <inkml:trace contextRef="#ctx0" brushRef="#br0" timeOffset="85729">7404 1483 1776,'0'0'0,"0"0"417,-1 0-1,1 0-416,-4 0 544,1 0 96,0 2-31,1-1-81,2-1-528,-3 2 480,0 1-80,1 1 16,-1 0 33,3-4-449,-3 4 416,1 0-64,-1 1-48,0-1-96,3-4-208,-2 5 192,-1-1 0,1 2 0,-1-3 81,3-3-273,-2 11 304,-1-7 48,-1 1 48,0 5 0,4-10-400,-4 5 416,-1 6 17,-6-6-33,7 8-64,4-13-336,-10 10 272,6 3-64,-11 2-64,10-1 16,5-14-160,-14 16-64,2-1-32,0-1 0,0 1-48,12-15 144,-11 15 64,0 2-32,6-1 32,-9-1 0,14-15-64,-5 11 32,-6 0 0,6-6 16,0 7-16,5-12-32,-4 4 48,0 0-16,1-1 16,2-2-48,1-1 0,-1 0-48,1 0-80,0 0-128,0-3-272,0 3 528,0-3-1185,2-11-944,10 10-656,-8-9-1633,-4 13 4418,0 0 0</inkml:trace>
  <inkml:trace contextRef="#ctx0" brushRef="#br0" timeOffset="19179">3377 1525 1632,'0'0'0,"0"0"0,0 0 625,0 0-401,0-2-16,0-1 32,0 3-240,0 0 272,0 0 16,0 0 0,-1 0-48,1 0-240,-2 0 240,0 0-31,2 0-33,-1 0 0,1 0-176,0 0 192,-1 0 0,1 0-32,0 0-16,0 0-144,0 0 112,0 1-32,0 1 0,0-2 16,0 0-96,2 0 48,-2 0 32,4 0 0,-4 0 48,0 0-128,0 0 192,2 0-15,-2 0 31,0 0-48,0 0-160,3 0 128,-3-3 32,0 0-80,0 3 16,0 0-96,0-2 112,2 2-80,-2 0 0,0-3 16,0 3-48,0 0 32,3-3 64,-3 3-32,0-2 0,0 2-64,0 0 96,0-3-32,0 3 32,0 0 0,0 0-96,0 0 80,0 0 16,0 0-16,0 4 0,0-4-80,0 5 64,0 6-16,0-6 33,0 10-17,0-15-64,0 11 32,0 5 32,0 0-16,0 4 32,0-20-80,0 19 80,0 0 48,2 0-112,1-1 48,-3-18-64,2 17 48,-2 0 16,3-1 64,0 0 0,-3-16-128,3 15 96,-1 0 32,-2 1-16,3-3-48,-3-13-64,2 12 128,1 1-32,0-2-16,-1 1 0,-2-12-80,0 13 32,5-3 16,-3 2 16,1-7 32,-3-5-96,2 13 64,1-2 0,-3 0 1,0-1 15,0-10-80,0 5 64,0 8 32,0-10 0,0 1-16,0-4-80,0 5 128,0-1 32,0-1-32,0-2 32,0-1-160,0 0 128,0 0 16,0-2-80,0-9-160,0 11 96,0-4-672,0-12-961,0 12-1184,2-7 400,-2 11 2417,3-5-3714,-3 5 3714</inkml:trace>
  <inkml:trace contextRef="#ctx0" brushRef="#br0" timeOffset="89232">8814 1618 1920,'0'0'0,"-1"1"353,0 0 79,-3-1 112,4 0-544,-2 0 624,1-2 1,0-1-1,-1-2 16,2 5-640,0-2 624,0-2-143,0 2-97,0 2-144,0 0-240,0-3 192,0 3-32,0-3 0,0 3-16,0 0-144,0 0 128,0 0 0,3 0-16,-3 0 0,0 0-112,3 0 129,-1-2 63,-2 2 16,4 0 16,-4 0-224,3 0 176,1 0-48,0-3-32,0 3 16,-4 0-112,12 0 96,-10-3 16,9 1-16,-1-1-48,-10 3-48,4-3 64,13 1 16,-3-2-64,-1 0 16,-13 4-32,14-11 16,1 11 16,0-2 0,0-2-16,-15 4-16,14-4 16,1 4-16,-2-2 0,-1 2 0,-12 0 0,12 0 16,0 0 0,-9 2 32,12-1-16,-15-1-32,3 3 32,7-1-32,-7 0 16,1 0 16,-4-2-32,3 3 16,0-1 32,-1 2 48,1-3 1,-3-1-97,0 1 112,0-1 48,0 0 16,0 0 32,0 0-208,0-2 176,0-2-80,0 2-48,0-1-32,0 3-16,0-2-16,0-1-112,0 1-224,0-2-257,0 4 609,0-3-800,0 0-304,0 0-241,0 0-224,0 3 1569,0-4-1648,0 0 431,20 7-896,-20-3 2113</inkml:trace>
  <inkml:trace contextRef="#ctx0" brushRef="#br0" timeOffset="23535">4208 1636 1008,'0'0'0,"0"1"688,0-1-688,0 0 160,0 0-96,0 0-32,0 0 16,0 0-48,0-3 48,0 3 0,0 0 16,0 0 1,0 0-65,0-2 48,0 2 0,0 0 0,0-3 0,0 3-48,0 0 48,0 0 32,0-3 0,0 3 32,0 0-112,0-2 160,0 2 0,0 0 32,0 0 16,0 0-208,0-3 208,0 3 0,0 0-16,0 0-48,0 0-144,0 0 80,0 0-32,0 0-15,0 0-17,0 0-16,0 0 32,0 0-16,0 0 16,0 0-32,0 0-16,0 0 0,0 0 16,0 0 64,0 0 32,0 0 64,0 0 80,0 0-240,0 0 240,0 0-16,0 0-16,0 0-16,0 0-192,0 0 160,0 0 0,0 0-48,0 0-16,0 0-96,0 0 96,0 0-32,0 0 33,0 0-17,0 0-80,0 0 112,0 0-32,0 0 32,0 0-48,0 0-64,0 0 64,0-2 16,0 2-64,0 0 32,0 0-48,0-3 32,0 3 0,0 0-16,0 0 16,0 0-32,0 0 48,0 0-16,-1 0 0,1 0-32,0 0 16,0 2 16,0-2-16,0 0 32,0 0-48,-2 0 80,1 0 32,1 0 0,-1 0 0,1 0-112,-1 0 96,-1 1-32,2 0 0,-1 0-16,1-1-48,-2 2 64,2-2 0,-1 0-16,1 0 16,0 0-64,-1 0 32,1 0 32,-1 0-32,-1 0 17,2 0-49,0 0 48,-1 0 0,1 0 16,-1 0-32,1 0-32,0 0 32,0 0 0,0 0-16,0 0-16,-2 1 16,2-1 16,0 0-32,0 1 0,0-1 16,0 1-16,0-1 0,0 2 0,0-2 16,0 1-16,0-1 0,0 0 32,0 0-48,0 0 16,0 0-16,0 0 32,0 0 0,0 0-16,0 0-16,0 0 32,0 1-32,0-1 16,3 0 16,-3 0-16,0 0 16,0 0 0,0 2-16,0-2 48,0 0-48,0 0-48,0 0 96,0 1-32,0-1-16,0 1 32,0-1 0,0 2-48,0-2 16,-1 0 0,1 1 16,0-1 16,0 0-32,-2 2 0,2 0 16,-1-1-16,0-1 16,1 0-16,-2 2 0,1-1 0,1 0 16,-1 1-16,1-2 0,-1 1 16,1 0-16,-2 0-16,2 1 16,0-2 0,-1 3-16,1 1-80,-2 0-16,2-1 16,0-3 96,-1 4-80,1 1 80,-1 6 0,0-7 16,1-4-16,-2 11 0,1-7 16,0 7-16,-1-7 16,2-4-16,-1 14 32,1-11-32,0 10 0,0-8-16,0-5 16,3 14-16,1-10 0,-1 9 32,8-9-16,-11-4 0,3 11 32,1-8 0,7 10 0,-7-11 16,-4-2-48,11 3 32,-7 1 0,8-1 16,-8 3-32,-4-6-16,13 4 64,-9 1 32,9-2-16,-9-1 0,-4-2-80,13 4 80,-9-1-32,8 0 32,-8 2-16,-4-5-64,10 1 96,-7 1 16,1-1-64,8-1 80,-12 0-128,2 0 112,2 0 48,0 0 48,7-4 17,-11 4-225,0-11 208,3 11 48,8-10-48,-8 10-48,-3 0-160,4-11 192,0 8-64,6 0 0,-7-11 0,-3 14-128,4-4 48,8-10 48,-10 10 32,2-9-32,-4 13-96,3-3 128,0-9-80,-1 8 16,1-9 0,-3 13-64,3-3 16,-3-7 49,2 6-49,-2-6 32,0 10-48,0-3 32,0-1-32,0 0 64,0-7-48,0 11-16,0-2 96,0-2-48,0 0 0,0-8 32,0 12-80,-2-10 160,0 10 32,-1-4 0,3 4-192,-3-4 208,-1 0-144,-7-8 0,7 10 0,4 2-64,-10-11 48,6 8-16,-2-7 32,-5 7-32,11 3-32,-6-10 32,-6 6 16,7 0-32,-7-10 16,12 14-32,-5-3 16,-8-8 0,2 8 16,6-1-64,5 4 32,-14-4 0,3 1-16,6-1-32,-10 0 16,15 4 32,-5-4-96,-9 1-32,9 0-64,-10 1-160,15 2 352,-5 0-480,-8 0-65,10 0-111,-2 1 16,5-1 640,-6 4-656,1 8-161,0-2-159,1 1-161,4-11 1137,-1 13-1312,1 6-145,0-1 176,0 4 305,0-22 976,3 25-688,2 0-1233,-5-25 1921</inkml:trace>
  <inkml:trace contextRef="#ctx0" brushRef="#br0" timeOffset="24998">4912 1536 2689,'0'0'0,"-2"3"816,-1 0 273,-1 2 143,4-5-1232,-4 3 1185,-1 1-225,-1 1-224,-4 7-111,10-12-625,-4 11 656,-7 2 48,7 2-15,-10 3-49,14-18-640,-6 17 560,-8 0-256,3 2-47,0 0-65,11-19-192,-12 19 176,0-1 112,-2 1-96,0-2 64,14-17-256,-13 19 224,0-4-32,3-2 0,-2-1-16,12-12-176,-6 11 96,-5 0-32,6 1 16,0-7-31,5-5-49,-5 14 16,-6-10 16,9-1 0,-2 1-32,4-4 0,-4 3 32,0 1 16,-1 0-48,1 0 64,4-4-64,-4 4 16,0 0 0,1-2-16,2 2-16,1-4 16,-2 5-128,0-4-225,1 0-271,1 0-416,0-1 1040,0 3-1521,0 1-432,3-2-640,-1 1 208,-2-3 2385,0 0-3842,0 0 3842</inkml:trace>
  <inkml:trace contextRef="#ctx0" brushRef="#br0" timeOffset="50411">5282 1653 992,'0'0'0,"0"0"672,-1 0-448,1 0-224,-3 0 160,1-3-32,0 3 1,0-2 47,2 2-176,-1-3 240,0 0 112,-1 1 64,1-1 80,1 3-496,-1-4 513,0 0-17,-1-6-16,2 10-32,0 0-448,-1-4 464,0-1-63,-1 2 31,1 0-32,1 3-400,-4 0 352,1 0 32,-1 0-48,2 0-31,2 0-305,-3 0 288,-1 0-64,3 3-16,-3 0-32,4-3-176,-2 4 192,0 0-32,1-2 0,-1 1-16,2-3-144,-1 1 96,1 0-32,0 2 16,0-2 0,0-1-80,0 1 48,0 1 1,0-1-1,3-1-32,-3 0-16,3 1 16,-1 1 0,2-1-16,6-1 0,-10 0 0,3 0 16,0 2-16,1-1 0,0 0 32,-4-1-32,10 1 16,-7-1-16,1 0-16,8 0 16,-12 0 0,2 0 0,12 2 0,-11-2 0,12 0 0,-15 0 0,10 0 0,-6 0-48,12 0 48,-6 0 0,-10 0 0,4 0 0,13-3-16,-6 1 32,0 2-16,-11 0 0,12 0-16,-1-3 16,1 0-16,1 3 32,-13 0-16,12-3-16,0 3 32,0 0-32,1 0 0,-13 0 16,12 0 16,1 0-32,-2 2 32,0-1-16,-11-1 0,12 3 0,-1 0 16,-1-1 0,-6-1 32,-4-1-48,12 3 32,-8-2 0,7 1 32,-8-1-16,-3-1-48,3 0 48,1 0 16,-1 0 32,1 0-32,-4 0-64,3 0 112,0-3-16,0-1-16,1 1 0,-4 3-80,3-5 48,-1-6 16,1 11 0,-3-3 32,0 3-96,2-4 64,1 0 16,-3-9-32,3 10-32,-3 3-16,0-3-16,2-10-32,1 11-80,-3-2-192,0 4 320,2-4-544,-2 0-369,3 0-543,-3 1-705,0 3 2161,0-2-2081,0 2 2081,3 0-3682,-3 0 3682</inkml:trace>
  <inkml:trace contextRef="#ctx0" brushRef="#br0" timeOffset="85384">7138 1564 1840,'0'0'0,"0"0"256,0 0 81,-1-2 111,-1-1 144,2 3-592,-1 0 640,0 0 1,0 0-49,1-2-48,0 2-544,-2 0 496,2 0-95,0 0-65,0 0-96,0 0-240,0 0 176,0 0-64,0 0 0,0 0-32,0 0-80,0 0 80,0 0-16,0 0 0,0 0 16,0 0-80,3 0 80,-1 1 64,1 0 16,1 2 0,-4-3-160,4 2 161,7 3-49,-9-1-16,2 0-16,-4-4-80,12 10 112,-8-6-32,8 1 16,-8 7 0,-4-12-96,11 4 80,-8 8 16,10-8-48,-8 8 16,-5-12-64,14 5 32,-10 8 48,11-9 64,-4 9-176,-11-13 32,4 11 0,9-1-48,-9 1 0,9-7 192,-13-4-144,4 11 80,8-6 48,-8-1 0,8 7-32,-12-11-96,4 1 112,8 4-16,-8-1-32,8 0-16,-12-4-48,3 5 80,10-1-47,-8-1-17,5 2 0,-10-5-16,3 1 48,7 3 0,-8-3 48,3 2 16,-5-3-112,2 2 112,1 1 16,0-2 16,-3 1-16,0-2-128,0 1 192,0 0 48,0 1 16,0-1 0,0-1-256,0 2 176,-2-2-48,1 0-47,-1 0-49,2 0-32,-1 0 64,0 0 0,0 0-48,-1 0-32,2 0 16,-1 0-16,1 0-32,-2 0 64,2 0 32,0 0-48,0 0-16,-2 0 16,2 0 16,0 0-16,-1 0 64,1 0-48,-2 0 0,1 0-80,1 0 64,0 0-48,0-3-80,0-1-209,-1 0-415,1 4 752,0-12-1137,0 10-447,0-11-321,0 10-128,0 3 2033,0-15-1697,2 11 529,-2-12-977,0 16 2145</inkml:trace>
  <inkml:trace contextRef="#ctx0" brushRef="#br0" timeOffset="24680">4623 1610 2128,'0'0'0,"0"0"273,0 0 127,0 0 208,0 0-608,0 0 816,0 0 65,0 0-49,-2 0-207,2 0-625,0 0 432,0 0-176,0 2-128,0 2-48,0-4-80,4 10 96,0-4 32,12 8 160,-4-2 96,-12-12-384,12 13 336,3 1 49,0 0-113,-1 2-96,-14-16-176,16 16 352,-2-2-16,2-1 0,-3-1-16,-13-12-320,12 12 209,0-2-49,-8-4-64,12 5 48,-16-11-144,4 4 128,8 1 16,-10 0-16,2 5-32,-4-10-96,4 4 144,0 0-16,0 1 32,-1-1 16,-3-4-176,0 2 176,0 0 16,0-1-31,0 2-17,0-3-144,0 2 112,0-2-64,0 0 48,0 2-32,0-2-64,0 0 64,0 0 32,-1 0-32,-1 0 48,2 0-112,-1 2 80,0-1-64,-1 0 32,1-1-48,1 0 0,0 0-48,-1 0-48,-1 0-176,1-2-240,1 2 512,-2 0-737,1 0-207,0-4-257,0 2-287,1 2 1488,0-4-1889,0-6-96,0 7 496,2 3 433,-2 0 1056,3-4-1969,-3 4 1969</inkml:trace>
  <inkml:trace contextRef="#ctx0" brushRef="#br0" timeOffset="107810">10232 1642 3057,'0'0'0,"-1"3"928,-1 1 81,1 6 95,1-10-1104,-2 3 1201,1-1-49,1 1-191,0 0-113,0-3-848,0 1 737,0 0-49,3 0-32,-3-1-112,0 0-544,3 0 481,-1 0-81,1-2-128,0-1-80,-3 3-192,2-2 96,2-2-16,7 1-32,-9-1 0,-2 4-48,4-3 16,8 1 0,-8-2-16,9 1-32,-13 3 32,4-2 16,12-1 0,-6-1-16,3 1 48,-13 3-48,14-4-16,0 2 16,1 2 0,-3 0-32,-12 0 32,14 0 0,-4 1 0,1 3 0,-7 7 32,-4-11-32,10 5 0,-7 8-32,-3-8 32,0 10-16,0-15 16,-1 12-16,-4 2 16,-10 2 16,0 0 32,15-16-48,-16 18 64,0 0-32,-1-3 0,-2 0-32,19-15 0,-19 14 32,1-1 0,0-1 0,-1 1 16,19-13-48,-15 11 96,0-1 0,2-6 16,8 1 113,5-5-225,-12 5 192,9-3 80,1 1-32,0-2-32,2-1-208,-1 1 176,0 1-32,1-2-32,0 0-48,0 0-64,2 0 16,2 0 16,8 0-64,-8 0 64,-4 0-32,12 0 48,-8 0-32,9 0 32,-9 0-32,-4 0-16,16 0 0,-12 1 32,10 0-16,-10-1-32,-4 0 16,15 1 0,-11-1 0,8 0 48,-9 2 0,-3-2-48,12 0 48,-9 0-16,1 0 0,8 0-32,-12 0 0,2 0 0,2 0 0,6 0 0,-10 0 0,5 0 0,-1 0-32,-1 0-80,0 1-144,-3-1 256,3 0-560,0 0-417,0 0-431,1 0-593,-4 0 2001,4 0-2689,7 0-289,-9-3 737,10 1-1056,-12 2 3297,0 0 0</inkml:trace>
  <inkml:trace contextRef="#ctx0" brushRef="#br0" timeOffset="-35470">2086 1727 2817,'0'0'0,"0"-3"656,0-1 64,0 4-720,0-4 625,0-8-129,0 12-160,0-4 0,0 4-336,3-3 272,-1 1-32,2-1-15,0 3-33,-4 0-192,11 0 240,-8 0 16,7 0 0,-6 0-32,-4 0-224,12 0 192,-1 0-32,-1 2-32,2 0 0,-12-2-128,13 1 160,-1 2 17,1 0-17,0-2 0,-13-1-160,12 2 144,0-1 0,0 0-16,-1 1 0,-11-2-128,11 1 112,0-1 0,-8 0 16,10 1-16,-13-1-112,5 0 176,5 0 32,-8 0 32,9 0 1,-11 0-241,3-2 256,1-1-80,0 0-32,0 1-48,-4 2-96,4-3 80,-2 0 0,1 1-16,0-1 32,-3 3-96,2-3 80,1 1 16,-3-1-48,2 3 16,-2 0-64,3-3 32,-3 1 16,4 2-32,-2-3 0,-2 3-16,3-3 32,0 3-16,-1 0 16,-2 0 16,0 0-48,0 0 48,3 0-16,-3 0 0,0 0 16,0 0-48,0 2 0,0-1-224,0 2-224,0-3 448,0 2-816,-1 3-513,-2-2-448,1 3-432,2-6 2209,-5 10-1729,5-4 497,-6 6-1153,6-12 2385</inkml:trace>
  <inkml:trace contextRef="#ctx0" brushRef="#br0" timeOffset="49693">5338 1707 1248,'0'0'0,"-2"0"304,-2 0-240,4 0-64,-12 0 48,9 0-16,-1 0-16,2 0 0,2 0-16,-3 0 16,2-3-32,0 3 16,1 0 0,0-2-16,0-1-16,2 3-256,1-4-928,-3 4 1216,0 0 0</inkml:trace>
  <inkml:trace contextRef="#ctx0" brushRef="#br0" timeOffset="83602">6529 1766 1280,'0'0'0,"0"0"272,0 0-64,-1-4 80,-1 0 81,2 4-369,0-4 448,0 2 144,0-2 0,0-1-31,0 5-561,0-2 512,0-1-96,0 1-64,0 2-48,0 0-304,0-3 272,0 3-15,0 0-1,0 0-32,0 0-224,0 0 208,0 0-32,0 0-16,0 0-32,0 0-128,0 0 128,0 0-48,0 0 0,3 0-48,-3 0-32,0 0 16,0 0 32,3 0 16,-1 0 48,-2 0-112,0 0 128,3-2 0,-3 2-31,2-3 15,-2 3-112,0 0 80,3 0-16,0-3-16,0 3-16,-3 0-32,0 0 16,2 0 32,1 0-32,-1 0-16,-2 0 0,3 0 48,-1 0-16,1 0 64,1 0 48,-4 0-144,3 0 160,1 0-16,-2 0 0,1 0 0,-3 0-144,2 0 96,1 2-16,-3-2 16,3 0-32,-3 0-64,3 0 64,-1 0 32,1 0-32,-3 1 16,0-1-80,2 0 112,-2 0-15,0 0 47,3-3-64,-3 3-80,3 0 96,-1-3-16,-2 1-48,3 2 32,-3 0-64,0-3 32,2 3-16,1 0 32,-3 0-32,0 0-16,3 0 16,0-2 32,-3 2-80,2 0 32,-2 0 0,0 0 32,3 0-64,-1 0 32,-2 0 0,3 0 0,-1 0 32,1 0-16,-3 0 32,0 0-48,3 0-32,0 1 16,-1 0 32,2 1-16,-4-2 0,4 0 16,0 0 0,-1 0-16,1 0-32,-4 0 32,2 0 0,2 0 16,-1-3 0,0 3 32,-3 0-48,5-3 16,-1 3 0,0-2 32,-1 2-32,-3 0-16,4 0 16,0-3 0,1 1-32,-3 2 0,-2 0 16,4 0 32,-1 0-48,0 0 32,1 0 0,-4 0-16,3 1 0,0 0 0,0 1 32,0-1-32,-3-1 0,4 0 0,-1 1 0,1-1 16,-2 0-32,-2 0 16,5 1 0,-2-1 16,1 0-16,0 0 0,-4 0 0,4 0 0,0 0 0,0 0 0,0 0 32,-4 0-32,4 0 48,0 0-32,0 0 0,0-2-48,-4 2 32,4 0 32,0 0-32,0 0 0,-1 0 16,-3 0-16,4-3-32,7 1 48,-11 2 0,4 0 16,-4 0-32,4 0 16,0 0-16,0 0 0,0 0-16,-4 0 16,4 0 0,0 0-32,0 0 32,-1-3 32,-3 3-32,4 0-32,-1 0 64,1 0-64,-1 0 80,-3 0-48,4-3 0,-2 3 0,1 0 0,1 0-16,-4 0 16,2 0 16,1 0 0,1 0-16,-1 0 32,-1 0-32,-2 0 0,3 0 48,-1 0-48,2 0 0,-2 0 16,-2 0-16,3 0-16,-1 0 32,1 0 0,1 0-32,-4 0 16,3 0-16,2 2 16,-2-2 16,-1 0 0,-2 0-16,3 1 16,-1-1-16,1 1 0,1 1-16,-4-2 16,3 0-16,2 0 16,-1 0 16,0 1 0,-4-1-16,10 0 32,-7 0-64,0 0 16,0 0 80,-3 0-64,4 0 16,0 0 48,-1-3 32,-1 3-32,-2 0-64,0 0 48,3-2 64,-3 2-64,0 0 64,0 0-112,0 0 80,0 0 16,-1 0 49,-1 0-49,2 0-96,-2 0 64,0 0-144,-1-3-353,0 3-415,3 0 848,-4 0-1377,0 0-896,1 0-352,2 0 544,1 0 2081,-1 3-3073,1-3 3073</inkml:trace>
  <inkml:trace contextRef="#ctx0" brushRef="#br0" timeOffset="20171">3325 1830 2961,'0'0'0,"-1"0"896,-1-2 161,0-1 15,2 3-1072,-4-4 849,3 2-225,-1-1-112,1 0-32,1 3-480,0-2 481,0 2 47,0-3-64,0 0-32,0 3-432,0-2 352,0-1-63,3 1-65,-1-1-96,-2 3-128,4-3 48,0 1 0,9-1-16,-9 3 0,-4 0-32,14 0 64,-10 0 16,12 0 16,-6 0 0,-10 0-96,12 0 48,-1 0 16,0 0-32,-1 0 16,-10 0-48,11 0 64,0 0-16,-1 0 16,-6 0-32,-4 0-32,14 0 48,-11 1-32,9-1 0,-9 0 0,-3 0-16,3 0 80,10 0-32,-11 2 32,2-1 16,-4-1-96,4 1 80,0 1-16,0-2-16,0 1-48,-4-1 0,4 2 48,0-2-32,0 1 32,-1-1 0,-3 0-48,4 0 32,1 0 16,-2 0 1,1 1-1,-4-1-48,4 0 112,0 0-32,0 0-32,0-2-64,-4 2 16,12 0-192,-10-5-257,9-5-351,-8 7-449,-3 3 1249,10-4-1840,-5 1-578,6-2 482,-7 3-1586,-4 2 3522,0 0 0</inkml:trace>
  <inkml:trace contextRef="#ctx0" brushRef="#br0" timeOffset="51152">5233 1787 1376,'0'0'0,"0"-3"416,0 3-416,-1-3 208,0-1-15,-2 0 63,0 4 48,3 0-304,-3 0 352,2 0 48,-1 1 0,0 3-48,2-4-352,-1 4 321,0 0-81,1 7-32,0-10-16,0-1-192,0 5 208,0-1 32,2 1-16,-2-1 32,0-4-256,3 4 272,-1 0-15,1 0-1,0-2-16,-3-2-240,4 4 176,0-2 48,0-1-64,-1 0 0,-3-1-160,13 0 144,-11 0 0,2-2 0,8-1 0,-12 3-144,2-3 128,9 0-16,-7-1-31,8 1-1,-12 3-80,4-4 32,6 1-32,-5-1-16,7 2 32,-12 2-16,4 0 16,10 0 0,-11 0 0,10 1-16,-13-1 0,5 3 0,6-2 0,-7 0 0,7 0 0,-11-1 0,2 2-16,2 1 32,7-2 0,-8 2 16,-3-3-32,4 1 48,-1 0-32,8 1-16,-9-1-16,-2-1 16,5 1 16,-2-1 32,1 0-16,0 0 48,-4 0-80,5 0 32,-2 0-16,1 0 32,0 1 0,-4-1-48,3 2-16,1-2 32,0 1 16,-1-1-32,-3 0 0,5 0 48,-2 0-32,8 0-16,-8 0 16,-3 0-16,10 0 16,-7 0 16,1 0-32,6 0 16,-10 0-16,3 0 0,9 0 16,-8-3 0,7 3 0,-11 0-16,4-2 32,8-1 16,-9 3 16,9-2 0,-12 2-64,2 0 96,9-4-64,-8-1 32,7 3-16,-10 2-48,3 0 32,1 0 16,0 0-16,-1 0 16,-3 0-48,5-3 32,5 3 0,-10 0-16,4 0 16,-4 0-32,3 0 32,1 0-16,0 0 32,-2 0 0,-2 0-48,3 0 112,0 0-64,-1 2-32,-2-1 16,0-1-32,3 1 0,-1 0 16,1 1 16,0 0-32,-3-2 0,3 1-16,-3 0 16,2-1 0,1 1 16,-3-1-16,0 2 48,2-1-16,-2 2 16,3-2 16,-3-1-64,0 1 49,0 0 31,0-1-32,2 2 16,-2-2-64,0 0 48,0 1 16,0-1-16,0 0 16,0 0-64,0 0 80,0 0-32,3 0 16,-3 0-16,0 0-48,0 0 64,0 0 0,0 0-96,0 0 0,0 0 32,0 0-272,-1 0-417,1-3-687,-2 1-929,2 2 2305,0-3-2273,0 3-1473,0 0 3746</inkml:trace>
  <inkml:trace contextRef="#ctx0" brushRef="#br0" timeOffset="84585">6762 1914 1856,'0'0'0,"-2"1"449,2-1-449,-2 1 480,-2 0 64,1-1 0,1 0-80,2 0-464,-3 2 369,0-1-65,2 0-32,-2-1 64,3 0-336,-1 0 368,0 0 48,0 0-31,-1 0-65,2 0-320,-1 0 272,1 0-48,0-2 48,0-1 48,0 3-320,0-4 352,0 2 17,0-3-33,0 1-32,0 4-304,3-10 240,-1 8 0,1-11-80,-1 11-16,-2 2-144,3-12 112,0 8-16,-1-6-16,1 7-48,-3 3-32,4-4 48,0-7 0,0 11-16,0-10 0,-4 10-32,4-4 16,0-7 32,0 8-48,-1-1 0,-3 4 0,4-4-16,-1 1 16,1 3 0,0 0 0,-4 0 0,3 0-48,0 0 32,1 0 0,0 0 0,-4 0 16,5 0 0,5 1-32,-8 1 32,2 1-48,-4-3 48,5 3-16,5 1 16,-7 0 16,0 0 0,-3-4-16,5 4 0,5 0 0,-7 0-16,-1 6 16,-2-10 0,4 4 0,7 1-16,-11 0 32,4 0-32,-4-5 16,4 5 0,-1 6 32,1-7-32,-2 6 32,-2-10-32,3 4 0,-1 8-32,1-8 16,-1 1 0,-2-5 16,3 11 16,-1-7 0,-2 1 16,3 5-16,-3-10-16,0 4 16,0 8 16,0-6 0,0 6 16,0-12-48,-1 5 32,-1 8 1,0-10 15,-2 12 0,4-15-48,-4 5 64,0 9-48,1-9 16,-2 6 0,5-11-32,-4 5 48,0 5-32,-1-5 16,1 6 16,4-11-48,-4 4 16,0 0 32,0 0-16,2 0-32,2-4 0,-3 1 16,1 1-16,0-1 16,1 0-32,1-1 16,-1 0 0,1 1-16,0-1 16,0 2 0,0 2 0,0-3 0,0 1-32,0-2 32,0 4 32,0-1-16,0 0 0,0-2-16,0-1 0,0 2-32,0-1 32,-1 0 0,1 3 16,0-4-16,0 2 32,0 0-32,0 0 0,-2 0 0,2-2 0,0 2-16,-2-2 16,2 0 16,0 0-16,0 0 16,0 0-16,4 0 0,-4 0 16,2 0-16,2 0 32,-4 0-32,3 0-32,0-4 16,8 4 0,-9 0 0,-2 0 16,11-2 16,-7 2 0,7 0 32,-9-4-32,-2 4-16,10-3 16,-5 3-16,6 0 16,-7 0 0,-4 0-16,12 0 48,-8 0-64,7 0 32,-9 0 0,-2 0-16,5 0 16,5 0 32,-6 2-16,-4-2-32,2 0 16,2 1 32,-1-1 16,0 0 32,-3 0-96,0 0 112,2 0-16,1 0 0,-3 0-16,0 0-80,0 0 48,2 0-16,-2 0-64,0 0 0,0 0 32,0 0 16,3 0 0,-3 1 16,3 0-32,-3-1 0,2 4-48,1 1 32,0-1 32,-1-1 0,-2-3-16,3 4 0,0-2-32,-1-1-96,1 1-112,-3-2 240,2 2-528,2-1-225,1-1-191,-3-3-225,-2 3 1169,4 0-1296,0-2-145,7-2-96,-11 0 273,0 4 1264,0-20-2465,0 20 2465</inkml:trace>
  <inkml:trace contextRef="#ctx0" brushRef="#br0" timeOffset="20910">3909 1841 1872,'0'0'0,"3"0"353,0 0-1,-3 0-352,2-3 544,1 1 208,0 2 129,-3 0-1,0 0-880,0 0 768,0 1-143,-1 3-97,-2 1-64,3-5-464,-4 16 432,-2-5 33,1 3 63,-6 2 48,11-16-576,-3 12 672,-8 1 17,6 0-49,-7 0-96,12-13-544,-5 13 464,-8 1-95,9 1-1,-7-3-32,11-12-336,-4 12 288,-1-7-32,-7 6-64,9-10-64,3-1-128,-6 6 160,1-2-16,1-3-15,1 0 15,3-1-144,-3 0 64,2 0-48,0 0-80,1-12-160,0 12 224,0-4-481,0-11-671,4 3-721,8-1-1152,-12 13 3025,3-10-2962,13-2-1488,-16 12 4450</inkml:trace>
  <inkml:trace contextRef="#ctx0" brushRef="#br0" timeOffset="-38475">71 2007 2577,'0'0'0,"0"0"0,-2 0 512,-1 0-16,-2-3 80,1 3 1,4 0-577,-4-2 512,3-1-64,-1 0-96,0 3-64,2 0-288,-1-3 273,1 3-49,0 0-16,0 2-32,0-2-176,0 1 128,0 3-16,0 0-16,0 0 0,0-4-96,0 10 80,0-7 0,3 1-16,-3 0 0,0-4-64,2 4 48,-2 1 0,3-1-32,-3 1 16,0-5-32,2 3 0,1 1 0,-1 0 16,3 0-32,-5-4 16,4 2-16,6 1 16,-8 0 0,3 2 16,-5-5-16,10 4 32,-7 1 0,8-3 16,-9-2 0,-2 0-48,10-3 80,-7-1 0,-1-6 0,3 5 16,-5 5-96,4-15 96,0 2 17,-1-3-1,0 0-32,-3 16-80,3-18 80,-1-2 0,-2-1 32,0 1-16,0 20-96,0-19 144,0 4-16,0 2 80,-1 2 32,1 11-240,-4-4 272,-8-6 16,9 10-80,-11-3-15,14 3-193,-12 0 144,-1 0-48,-1 0 0,0 3-64,14-3-32,-14 5-16,1 10-16,2-4-96,6 5-48,5-16 176,-12 20-225,8 2-207,0 2-576,2 2-1137,2-26 2145,0 28-2097,2-3-1841,-2-25 3938</inkml:trace>
  <inkml:trace contextRef="#ctx0" brushRef="#br0" timeOffset="20675">3743 1907 2048,'0'0'0,"0"0"0,0 0 385,0-3-49,-2 0 128,1 1 144,1 2-608,-1-4 673,-1 1-33,2 0-48,-2-1-112,2 4-480,-1-5 385,0 1-97,1 2-32,-1 2-48,1 0-208,-2 0 224,1 0-16,0-3-32,1 3 32,0 0-208,0 0 176,0 0 16,0 0-16,0 0 33,0 0-209,0 0 256,0 2 0,0 1 16,4 1-16,-4-4-256,3 6 240,8 4-64,-7-6-32,11 11 16,-15-15-160,4 5 224,13 10-31,-5-3-1,1 1-16,-13-13-176,13 11 176,1 1 48,-1 1 16,-2-2-32,-11-11-208,11 10 192,-1-5 0,-6 5-32,7-6-48,-11-4-112,2 5 129,2 1 15,7-3-32,-11 0 64,0-3-176,2 4 160,1-2-16,-3 0 0,0-1 0,0-1-144,3 1 192,-3 0 48,0 1-48,0-2 16,0 0-208,0 0 112,-1-3 16,-1 1-15,-1-1-49,3 3-64,-4-3 64,0 3 0,1-3-16,-3-1-48,6 4 0,-5-12-128,0 9-305,-1-1-335,1 0-288,5 4 1056,-3-3-1377,-2-2-320,2 1-352,2 0-208,1 4 2257,-1-3-1761,0-1 593,1 0 479,0-7-1055,0 11 1744,0 0 0</inkml:trace>
  <inkml:trace contextRef="#ctx0" brushRef="#br0" timeOffset="-35088">2141 2003 2961,'0'0'0,"0"0"0,-1 0 768,0 0 161,-3-3-33,3 3-80,1 0-816,-2-3 641,1 3-209,1 0-80,0 0-64,0 0-288,0 0 272,3 0 48,0 0 17,1 0 31,-4 0-368,12 2 336,-9-1-64,10 1-32,-9 0-32,-4-2-208,14 3 224,-3-2 0,1-1-31,0 0-17,-12 0-176,14 0 128,1 0-48,-1-2 16,2-1 0,-16 3-96,14-3 48,1-1 32,-1 0-16,0 2-32,-14 2-32,13-3 64,-1 0 16,-9 3 0,10 0 16,-13 0-96,0 0 112,3 0 0,0 0 16,-1 0 32,-2 0-160,0 0 112,0 0 32,0 2-32,0 0-15,0-2-97,0 3 128,0 1-32,0 0-16,0-1-16,0-3-64,-1 4 48,0-2-16,0 1 32,-1-1-32,2-2-32,-1 3 48,-1 1-16,0-1-32,1-2-176,1-1 176,-2 1-496,1-1-417,0 0-416,1 0-527,0 0 1856,0 0-2385,0 0 400,0 0-1617,0 0 3602</inkml:trace>
  <inkml:trace contextRef="#ctx0" brushRef="#br0" timeOffset="-37394">614 2089 1936,'0'0'0,"-2"11"929,-3-1-225,5-10-704,-10 13 784,6-10-31,1 11-113,1-9-128,2-5-512,-1 13 417,-1-7-129,2 6-64,0-6-80,0-6-144,3 14 112,1-9-16,10 9-16,-3-9 0,-11-5-80,10 12 48,6-8 0,-1-2 0,2 0 16,-17-2-64,19 1 80,-2-1 0,2 0 0,-1-4 16,-18 4-96,16-11 64,0 9 32,-2-11-16,-1 9 16,-13 4-96,12-13 112,0 1 49,-8 0-17,0-2 48,-4 14-192,4-12 208,-1 0 16,-3 0 48,0 1-16,0 11-256,-2-10 288,-3-1-64,-8 1-48,3 6-15,10 4-161,-14-13 112,0 10 0,1-7-48,-3 7 32,16 3-96,-18-3 48,0 0-96,0 3-160,-1 0-337,19 0 545,-17 0-1072,0 4-689,3 11-448,3-2 432,11-13 1777,-4 18-3073,4-18 3073</inkml:trace>
  <inkml:trace contextRef="#ctx0" brushRef="#br0" timeOffset="93105">10072 2442 1424,'0'0'0,"3"0"400,-3 0-400,3-4 433,-1 1 175,-2-2 160,0 5 1,0 0-769,0 0 704,0 0-96,0 0-128,0 0-95,0 0-385,0 3 272,0 1-64,0 6-16,0-5-32,0-5-160,0 13 160,0-8 32,0 8 48,0-8-48,0-5-192,0 13 240,-1-7-80,0 7 17,-1-8-17,2-5-160,-1 13 96,-2-2 0,0-6-16,1 8-48,2-13-32,-3 5 16,1 6 32,0-6-16,0 7 32,2-12-64,-1 4 96,-1 8-48,2-10-1233,0 1 1425,0-3-240,0 4 289,0 0-33,0-1-176,0 1-32,0-4-48,0 4-16,3-2 64,-3 1-80,2-2 80,-2-1-48,3 2 48,-3-1-32,2 0 48,1 0-64,-3-1 0,3 2 0,-1-1-48,1 1 32,0-1 48,-3-1-32,2 1-32,1 0 48,1 1 0,0-1-48,-4-1 32,4 2 32,6-1-64,-7 1 0,7 0 0,-10-2 32,5 1 0,6 0-16,-7 2 32,12-2 0,-16-1-16,11 0-16,-7 2 32,11-2 32,-10 0-64,-5 0 16,14 0 32,-10 0-32,8-3 0,-10 0 96,-2 3-96,4-2 80,0-1 48,0 1-80,0 2-16,-4 0-32,3-3 16,-3 3 16,0 0-64,0-3-208,0 3 240,0-2-560,0 2-273,0 0-271,0-3-257,0 3 1361,0 0-1473,-2 0 289,1 0 336,-1-3-897,2 3 1745,0 0 0</inkml:trace>
  <inkml:trace contextRef="#ctx0" brushRef="#br0" timeOffset="93359">10223 2544 1904,'0'0'0,"0"0"577,0 0 271,0 0-848,0 0 1089,0 0 47,-1 1-127,0 4-241,1-5-768,-1 11 576,-1-7-112,1 9 17,0-9 79,1-4-560,-2 16 512,1-12-1344,1 6 1472,0-6-112,0-4-528,0 14 528,0-3-303,0 4-17,0-1-48,0-14-160,0 16 224,0 0-48,0-2-16,3 2 0,-3-16-160,0 16 48,0-3 96,0 0-48,2-8 32,-2-5-128,0 13 192,0-8-192,0 5 80,0-8 16,0-2-96,0 2-144,0-1-272,0 0-656,0-1-1073,0 0 2145,0 0-3010,0-2-1376,0 2 4386</inkml:trace>
  <inkml:trace contextRef="#ctx0" brushRef="#br0" timeOffset="54191">6678 2756 1792,'0'0'0,"0"-3"192,0 3 17,0-2 63,0 2-272,-2-3 368,2 0-32,-1 0 32,-1 1-32,2 2-336,0-3 304,-1 3-47,0 0-33,1-2-32,0 2-192,-1 0 160,1 0-16,0 0 0,0 0 0,0 0-144,-2 0 176,2 0 16,-1-3 16,0 3 32,1 0-240,0 0 240,-1 0-15,-1 0 63,2 0-48,0 0-240,-1 0 112,0 1-16,1 1-80,-2 1 16,2-3-32,0 4 80,0 2-16,0-3 0,0 8-48,0-11-16,0 4 32,0 8 0,0-7 80,3 7-80,-3-12-32,3 5 112,-1 8-16,1-1-80,-1-8 32,-2-4-48,3 12 0,0-7 48,1 6 32,0-7 16,-4-4-96,3 10 80,1-7-64,0 1 32,1 6 16,-5-10-64,3 3 48,1 1 1,0 1-17,7 1 32,-11-6-64,3 3 112,0 2-16,1-2-64,8 1-32,-12-4 0,3 2 16,1-1-16,7 0 48,-7 1 16,-4-2-64,12 2-48,-8 0 112,10-1-32,-11 0-16,-3-1-16,13 1 64,-8 1-48,9-1 112,-10-1-32,-4 0-96,12 0 96,-8 0 128,6 0-48,-7-4 64,-3 4-240,4-4 256,6 0-32,-10-6 33,4 7-49,-4 3-208,3-11 192,0 9-32,-3-10 0,2 8-48,-2 4-112,0-15 160,0 12 16,0-10-96,-2 8 96,2 5-176,-5-15 128,2 11 0,-2-12 16,-5 12-128,10 4-16,-4-14 64,-1 3-16,-7 1-16,8 6 16,4 4-48,-12-16-16,7 12 32,-7-10 33,7 9-65,5 5 16,-13-13-113,7 9-79,-8-6-192,9 10-80,5 0 464,-16-3-576,4 3-289,0 0-191,-2 0-273,14 0 1329,-14 2-1408,-1 1-65,-1 8 64,-1-7 417,17-4 992,-14 10-705,-2-5-975,16-5 1680</inkml:trace>
  <inkml:trace contextRef="#ctx0" brushRef="#br0" timeOffset="-33018">3176 2761 2064,'0'0'0,"-2"1"369,2-1-369,-4 1 368,1 2 80,-3 1 112,2 0-16,4-4-544,-4 5 513,2 5-113,0-5-80,1 0-16,1-5-304,-1 10 240,-1-7 32,2 7-15,0-5-17,0-5-240,0 11 272,0-7-16,0 1 32,0 1 0,0-6-288,3 5 272,-3 0-48,4 6-16,-2-7-31,-2-4-177,4 5 160,0 7 0,7-9-64,-8 8 0,-3-11-96,3 5 64,8 5-16,-8-6 16,1 0 0,-4-4-64,10 4 80,-7-1-16,0 0 16,0 0-32,-3-3-48,4 1 64,0 0 0,7-1-16,-8 0 0,-3 0-48,3 0 80,1 0-48,7 0 0,-8-2 0,-3 2-32,3-3 32,8 0-32,-7 1 32,6-1-16,-10 3-16,4-2 48,7-1 0,-8-1 16,0-7 16,-3 11-80,4-3 64,7-1 48,-11-7-32,4 8 65,-4 3-145,3-3 112,-1-9 16,1 8 32,-1-8-48,-2 12-112,0-4 128,0-11-16,0 12-16,0-12-16,0 15-80,0-4 144,-1-9-48,-2 9 0,0-9 64,3 13-160,-6-4 96,-4-7 16,7 8 16,-7-8-32,10 11-96,-5 0 80,-5-4 0,6 0-48,-1 0 17,5 4-49,-13 0 16,9 0 16,-10 0-16,4 4-16,10-4 0,-6 4-16,-6 8-32,1-1-1,-1-1 17,12-10 32,-11 13-48,0 0 32,6 0-64,-9-1-96,14-12 176,-5 11-480,-7-7-544,8 9-721,0-9-896,4-4 2641,-1 5-2225,1-1-1409,0-4 3634</inkml:trace>
  <inkml:trace contextRef="#ctx0" brushRef="#br0" timeOffset="151118">13512 3094 2401,'0'0'0,"0"0"752,0-3 320,0-9 161,0 12-1233,0-3 1233,-2 0-145,1 1-208,0 2-191,1 0-689,0-3 592,-2 3-80,2 0-15,0 0-49,0 0-448,0 0 432,0 2-48,0-1-48,-1 1-80,1-2-256,0 4 192,0 2-79,0 4-33,0-6-16,0-4-64,0 12 48,0-7-16,0 10-16,3-5 0,-3-10-16,2 12 32,1-1-16,1-1-16,0 1 16,-4-11-16,4 10 0,8-6 16,-8 7 16,8-10-16,-12-1-16,3 1 48,10 1-32,-10-2 16,13 0 16,-16 0-48,4-3 64,13-1 16,-13-9 32,12 2 0,-16 11-112,4-12 128,10 1-16,-11-1-16,8-1 32,-11 13-128,2-12 128,1 0 32,-1 1-16,-2 1 16,0 10-160,0-4 176,0-9 129,0 9-49,-4 0 32,4 4-288,-5-12 256,-7 9-160,8 1-16,-10-1-80,14 3 0,-11-2-16,0 2-32,-3-3-64,2 3 0,12 0 112,-12 0-256,1 2-160,-1 1-209,7 9-575,5-12 1200,-15 11-1681,4 2-656,6 2-512,-7 4 512,12-19 2337,-2 25-1697,-9-5-752,11-20 2449</inkml:trace>
  <inkml:trace contextRef="#ctx0" brushRef="#br0" timeOffset="126074">7418 3138 1520,'0'0'0,"0"1"512,2 1-127,-2 1 63,0-3-448,0 11 528,0-6-48,3 11-80,-3 0-63,0-16-337,2 20 272,1 3-64,0 5 0,1 4-32,-4-32-176,11 35 144,-6 4-48,9 10-16,-10 2 16,-4-51-96,16 56 64,-12 2 48,8 2 32,-10 6 112,-2-66-256,10 71 481,-7 4-1,0-1 80,0-1 64,-3-73-624,2 73 513,-2-4 79,0-3-48,0-2-32,0-64-512,-1 59 417,-3-8-17,0-3-96,1-9-64,3-39-240,-4 32 208,2 5-32,1-5 32,-3-4-32,4-28-176,-3 27 209,0-10 15,-1-4-16,2 1 32,2-14-240,-2 5 256,0 7-96,-1-8-48,2 0-80,1-4-32,-1 4 64,-1 0-64,1-1-32,1-1-32,0-2 64,0 1-144,0 0-80,0 1 0,3 2-128,-3-4 352,3 1-465,8 1-223,-9 0-464,3-1-577,-5-1 1729,10 3-2385,-6 1-48,8-2-1185,-12-2 3618</inkml:trace>
  <inkml:trace contextRef="#ctx0" brushRef="#br0" timeOffset="127219">7828 3160 2289,'0'0'0,"-1"2"496,-3 1 128,-2 3 64,6-6-688,-5 5 721,1 0-1,0-1-80,1 1-63,3-5-577,-4 4 480,0 1-64,3 0-64,-3 0-64,4-5-288,-1 12 224,0-8-48,0 6-79,-1-6 15,2-4-112,-1 13 64,1 0-16,0-3 16,0 3 16,0-13-80,0 12 48,0 1 16,0 1 32,3-2 0,-3-12-96,2 13 112,1-2 16,1-6-32,0 9 0,-4-14-96,4 3 80,6 3 0,-7-1 0,7-1 32,-10-4-112,4 4 96,10-1 0,-10-2-32,12-1-32,-16 0-32,11 0 32,3 0-16,0 0 16,-1-3 0,-13 3-32,13 0 32,2-4 48,-2 1-48,1 3 0,-14 0-32,12-2 48,0 2-48,-8 0-32,10 0-176,-14 0 208,4 0-592,8 0-336,-9 0-321,7 1-432,-10-1 1681,3 3-1792,1 1 447,0 0-1232,-4-4 2577</inkml:trace>
  <inkml:trace contextRef="#ctx0" brushRef="#br0" timeOffset="132895">7944 3270 1568,'0'0'0,"0"-4"240,2-10-112,1 4 16,-3 10-144,0-11 177,3 9 31,-3-1 16,0-1 48,0 4-272,3-3 288,-3-1 32,2 1 32,1-1 16,-3 4-368,0-4 385,0 0-1,2 1 0,1-1 0,-3 4-384,0-3 368,4 0 1,-2-1-49,1 1-48,-3 3-272,3-2 208,0-1-32,-3 3-32,2 0-16,-2 0-128,0 0 112,0 0 0,0 0-16,0 0 32,0 0-128,0 1 128,0 2 16,0 1 0,0-2-31,0-2-113,0 4 144,0 1-64,0 6 48,0-7-16,0-4-112,0 12 128,0-2 32,0 1-16,3 2 32,-3-13-176,2 15 176,1-1 16,-1 0 32,2 2 16,-4-16-240,2 16 257,1 1-33,-1 0 64,1 2-48,-3-19-240,2 17 256,-2-2 0,3 4-64,-3-5 48,0-14-240,2 16 176,-2 1-16,0-2 33,0-1-65,0-14-128,3 11 128,-3-7 32,0 8-48,0-9 32,0-3-144,0 6 144,0-2 0,0 0 0,-1-1-16,1-3-128,0 0 96,-2 0-64,1 0-176,0-3-688,1 3 832,-1-4-1873,1-8-1585,0 8-2544,0 4 6002</inkml:trace>
  <inkml:trace contextRef="#ctx0" brushRef="#br0" timeOffset="151584">13597 3316 3937,'0'0'0,"0"0"1489,0 0-176,-1 0-113,-2 0-111,1 0-193,2 0-896,-4 0 688,-2 0-159,2 1-97,-6 2-80,10-3-352,-1 3 336,-3 1-16,-2 2-32,1 4-47,5-10-241,-4 4 176,-1 9-64,1-2-16,-1 1-32,5-12-64,-5 10 64,-1 4 0,3-3-16,-2 4 16,5-15-64,-4 15 64,3 0-32,0-1 0,1-2-32,0-12 0,0 12 0,2-2 16,1 1 16,8-7-64,-11-4 32,2 12 32,12-8-16,-10 0-16,13 0 48,-17-4-48,10 4 16,-6-1 0,12-1 32,-6-1-32,-10-1-16,4 0 48,12 0 16,-12-3 0,10 0 32,-14 3-96,3-11 128,9 8-16,-9-10 0,1 10-16,-4 3-96,11-16 96,-11 12 16,5-15-32,-2 5 16,-3 14-96,4-16 65,0-1-1,0 0 16,0 0-16,-4 17-64,3-16 112,-3-3 0,0 3-64,0 1 48,0 15-96,0-18 32,0 2 32,-1 0-32,-3 0 32,4 16-64,-5-13 0,2 1 48,-3 1-80,-4 8 16,10 3 16,-4-14-112,-8 12-160,6-9-96,-6 11-289,12 0 657,-5-2-1040,-11 2-609,5 0-832,6 4-529,5-4 3010,-13 14-2385,7-2-1024,6-12 3409</inkml:trace>
  <inkml:trace contextRef="#ctx0" brushRef="#br0" timeOffset="149151">13220 3448 1648,'0'0'0,"-3"-19"144,3 19-144,-5-20 96,-6-5-16,9 7 80,-2 5 81,4 13-241,-4-3 320,1-9 64,1 10 48,0-3 48,2 5-480,-1-4 561,1 2-1,0-1-32,0 3-96,0 0-432,0-2 304,0 2-111,0 1-1,3 11-48,-3-12-144,3 14 128,2 10 48,8 7-48,-10 9 32,-3-40-160,14 44 192,-12 2 80,10 3 80,-10-1 16,-2-48-368,3 52 449,8 2 31,-11 3-32,10 3-144,-10-60-304,3 61 224,1 2-112,11 3-48,-12-3 80,-3-63-144,15 60 113,-4-3 15,-1-2 32,1-2 16,-11-53-176,11 49 224,1-5 32,2-5 16,-3 2-48,-11-41-224,11 40-80,-1-2-304,-7-1-432,1-6-689,-4-31 1505,4 24-2305,-1-2-208,-1-4 656,-2-13-720,0-5 2577,0 0 0</inkml:trace>
  <inkml:trace contextRef="#ctx0" brushRef="#br0" timeOffset="149913">13700 4542 4658,'0'0'0,"0"0"1232,0 0-1232,0-12 737,0 12-129,-1 4 0,0 0-48,1-4-560,-2 15 465,0-10-129,2 10-96,-2-1-96,2-14-144,-1 17 96,1-1-48,0 3 0,0 2-16,0-21-32,0 21 0,0 0 64,0-1-32,0-1 32,0-19-64,0 15 112,0 0 0,0-1 0,0-3 0,0-11-112,0 10 96,0-6 64,3 1-32,-3-1 65,0-4-193,0 3 176,0-2 0,0-1-16,2 0 0,-2 0-160,0 0 128,0-4 0,3 2-112,-1-1 0,-2 3-16,3-4 16,0 2-16,-1-2 0,2-1 0,0 2-32,-4 3 32,11-4-48,-7 0 32,6 0-16,-6 0-32,-4 4 64,14-3 0,-10 0-16,11 0-16,-4-1 0,-11 4 32,10-4-32,1 1 16,-1 3 0,0 0-64,-10 0 80,12 0-48,1 0 0,-2 0-32,1 0 80,-12 0 0,10 2-96,1-1-176,-7 0-305,8 2-399,-12-3 976,4 4-1457,6-1-464,-7 1-96,1 0 577,-4-4 1440,2 5-2273,-2-5 2273</inkml:trace>
  <inkml:trace contextRef="#ctx0" brushRef="#br0" timeOffset="124164">6803 3433 2225,'0'0'0,"-1"0"736,0-3 0,-3 1 81,4 2-817,-3 0 832,0-3-112,2 1-143,0-2-161,1 4-416,-2-2 320,1 2-32,1-3-80,0 3-80,0 0-128,0 0 96,0 0-32,3-2-32,-1 2 16,-2 0-48,3 0 32,0 0 32,-1 0 0,2 0-16,-4 0-48,4 0 32,6 1-16,-7 1 0,1 2 0,-4-4-16,4 4 32,8 1 0,-9-3 0,9-1-16,-12-1-16,3 2 32,13-1-16,-4-1 16,3 0 1,-15 0-33,14-4 48,2 0 16,2-9-48,-1 9 16,-17 4-32,17-12 0,1 8 0,-3-6 16,-2 7 0,-13 3-16,12-3 16,-8 3 16,0 0 0,0 3 48,-4-3-80,3 5 96,-3 8 16,-2 1 64,-3-1 0,5-13-176,-11 19 160,6 1 32,-8 0-16,3 1 32,10-21-208,-11 20 208,1-3 0,-1 1 17,6-2-49,5-16-176,-13 17 176,9-1 0,-7-3 32,8-2 32,3-11-240,-3 4 240,-1 8 0,3-10-16,-1 2-80,2-4-144,-1 2 160,1 0-63,0-1-33,0 1 32,0-2-96,3 1 80,-1-1 32,2 0-32,0 0-64,-4 0-16,4 0 16,8 1-16,-10 0 0,10 1 0,-12-2 0,4 1-16,10 0 16,-1 1 0,0-1 0,-13-1 0,11 1 64,3 1-48,-3-2 48,0 0 0,-11 0-64,12 0-64,-8 0-464,9 0-1089,-9 0-1585,-4 0 3202,25 4-5634,-25-4 5634</inkml:trace>
  <inkml:trace contextRef="#ctx0" brushRef="#br0" timeOffset="142940">10345 3382 2705,'0'0'0,"0"0"624,0 0 144,0 0-768,-2 0 817,1 0-17,0 0-192,0 0-255,1 0-353,0 0 224,0 0-96,0 0-64,0 0-16,0 0-48,0 1 48,2 0-48,1 0 16,0 3-16,-3-4 0,4 4 0,6 0 16,-7 0-16,0-1 16,-3-3-16,12 3-16,-9 0 16,9-1 0,-8 0 0,-4-2 0,12 3 0,-9-2 0,10 2 0,-10-1 0,-3-2 0,14 0 48,-10 0-32,6 0 16,-6 0-16,-4 0-16,12 0 0,-10 0 32,9 0-32,-8 2 16,-3-2-16,4 1 32,-2 1 32,1 1 16,-3 3 32,0-6-112,0 10 112,0-4 48,-1 8 0,-3-2 0,4-12-160,-5 14 128,-8 1-48,8-2 0,-8 1 0,13-14-80,-10 15 96,5-3 81,-9 1-1,10 0 32,4-13-208,-12 12 224,8-1 0,-1-5 16,0 7 32,5-13-272,-5 4 256,0 8-48,2-11-32,1 3-47,2-4-129,-1 4 48,1-2 0,0 3-48,0-2-32,0-3 32,0 3 0,4 0 0,0-2-16,0 0 0,-4-1 16,10 0-32,-7 0-48,10 0-49,-9-4-463,-4 4 592,18-4-1024,-7-7-721,4 8-432,3-9 528,-18 12 1649,19-10-2977,-19 10 2977</inkml:trace>
  <inkml:trace contextRef="#ctx0" brushRef="#br0" timeOffset="148697">12608 3389 1536,'0'0'0,"0"0"272,0 0-272,0 0 368,-1-2 113,-1 2 143,1 0 64,1 0-688,0 1 673,0 2-33,0 2-80,0 6-80,0-11-480,0 10 385,3 2-65,-1-2-16,3 6 48,-5-16-352,3 14 432,1-2-16,8 1 17,-9-2-49,-3-11-384,10 11 368,-6-1-16,9-5 0,-2 9-32,-11-14-320,11 10 257,0 0-65,1 4-16,1-1-32,-13-13-144,16 14 96,-2 1-32,3 1 0,2 1-16,-19-17-48,17 17 16,2 8 32,-2 1-32,0 4 0,-17-30-16,14 33 64,1 0-16,-4 4 16,0 4-176,-11-41 112,4 43-112,0 3 16,0 4 16,-2 2 192,-2-52-112,0 49 128,0 2-32,-1-2 32,-4-4 0,5-45-128,-12 42 176,7-7 64,-8-8 16,7-3-31,6-24-225,-14 14 192,9 1 32,-8-10 16,8 6 0,5-11-240,-11 2 240,7-1-80,-1 1-80,-6-2 0,11 0-80,-4 0 48,0-3-32,0-1-48,0 0-80,4 4 112,-4-10-208,1 10-176,2-11-240,0 7-369,1 4 993,-1-13-1489,1 9-736,0-9-496,3 3 560,-3 10 2161,11-15-3105,-11 15 3105</inkml:trace>
  <inkml:trace contextRef="#ctx0" brushRef="#br0" timeOffset="121371">5455 3692 2080,'0'0'0,"0"-3"337,0 3-337,0-4 320,-2-9 80,2 10 16,-1 1-32,1 2-384,0-4 368,0 0 17,0 0-33,3 0 0,-3 4-352,2-4 368,2-6-48,7 10-48,-9-4-31,-2 4-241,11-12 176,-7 9-32,9-7-16,-9 7 16,-4 3-144,13-10 112,-9 7-16,10-8-48,-10 9-16,-4 2-32,15-4 32,-11 1-16,8 1 16,-8 2-32,-4 0 0,13 0 0,-10 0-16,12 1 0,-11 3 16,-4-4 0,15 4 0,-11 8 16,7-8 16,-8 6-32,-3-10 0,4 5 0,0 8 0,-2-9 16,-2 8 16,0-12-32,3 5 48,-3 8-16,0-10 16,0 9 16,0-12-64,-1 4 64,-2 7 0,-1-8-16,0 3 0,4-6-48,-5 14 32,0-9 16,0 7-16,1-8-32,4-4 0,-5 4 0,0 0 0,1 0 32,0 0-16,4-4-16,-3 2 48,-1 0-32,1-1-16,2 1 16,1-2-16,-2 1 0,1-1 32,-1 0 0,2 0 16,0 0-48,-1 0 64,1-3 0,0 1 0,0-1-16,0 3-48,0-4 64,0 0-48,0 0 17,3-6-1,-3 10-32,3-3-16,1-1 32,0-9-16,-1 13 0,-3 0 0,4-2 16,7-3 32,-8 3-32,1-1 0,-4 3-16,10-3 0,-7 1 0,1 2 0,6-3 0,-10 3 0,3-2-16,9 2 0,-10 0 16,12 0-32,-14 0 32,4 0 32,8 4-64,-8 7 16,8-6 16,-12-5 0,3 14-16,8-3 16,-9 0 0,2 5 0,-4-16 0,3 13 16,-1 3 48,-2 0-48,-1 1 48,1-17-64,-4 16 48,0 1 0,-8-4 64,8 1-32,4-14-80,-13 14 80,8-3-112,-8 1 0,8 0 0,5-12 32,-14 11-48,4-6 192,-1 7 48,0-8 48,11-4-240,-11 4 320,6 0-32,-10-3-48,11 0 48,4-1-288,-12 1 193,8 1-17,0-2-16,-1 0-48,5 0-112,-3-4 96,0-7-16,0 9-64,1-10-32,2 12 16,0-4-32,0-7 112,0 9 16,0-9 0,0 11-96,3-2 64,0-3-192,0 2-160,1-1-401,-4 4 689,3-4-1056,1-1-449,0 3-464,8 2 129,-12 0 1840,12 2-1489,-9-2-1008,-3 0 2497</inkml:trace>
  <inkml:trace contextRef="#ctx0" brushRef="#br0" timeOffset="123620">6731 3595 4289,'0'0'0,"0"1"1729,0 1-160,-4 1-240,0 1-369,4-4-960,-4 11 640,0-8-207,-1 11-81,-6-4-48,11-10-304,-4 12 320,-7 0-48,5 2-80,-8 6-16,14-20-176,-12 20 160,1 0 0,0 2 16,-1-4-15,12-18-161,-11 19 144,-2-1 0,1-1 0,-1 2-16,13-19-128,-10 14 112,4-1 0,-4-1-16,7-8 32,3-4-128,-4 5 80,0 0 0,3-3-64,-1-2-32,2 0 16,0 0-208,0 0-336,0 0-625,0-4-896,0 4 2065,5-4-2881,8 0 224,-9-7-1217,-4 11 3874</inkml:trace>
  <inkml:trace contextRef="#ctx0" brushRef="#br0" timeOffset="142240">10050 3613 2961,'0'0'0,"0"0"944,0-4 129,0 1-33,0 3-1040,0-2 801,3 2-353,-3 0-144,4 0-32,-4 0-272,4 0 288,0 1 16,6 3 1,-6 8-49,-4-12-256,12 4 240,-8 8 0,10-2 16,-2 2 48,-12-12-304,13 13 336,1-1 0,0 5 1,1-3-17,-15-14-320,14 13 240,2 2-16,-2-11-64,2 8-16,-16-12-144,14 5 128,1 7 16,0-8-48,-2 1 0,-13-5-96,12 11 112,-2-9-32,2 2-32,-8 7 64,-4-11-112,14 2 80,-3 4-32,-9 4 65,9-7-17,-11-3-96,3 4 80,-1 6 0,2-7 16,0 2-48,-4-5-48,3 11 96,-3-7 16,3 1 0,-3-1-32,0-4-80,0 4 144,0-3-96,-2 0 16,-1-1-80,3 0 16,-2 0-128,-2 0-144,1-2-192,0-1-193,3 3 657,-5-4-976,3-6-481,-2 7-496,1-1-272,3 4 2225,-1-10-1857,3 10 433,-2-3-913,0 3 2337</inkml:trace>
  <inkml:trace contextRef="#ctx0" brushRef="#br0" timeOffset="123368">6433 3622 3521,'0'0'0,"0"4"832,12 9-63,-8-1-1,-4-12-768,19 13 673,-7 2-129,2 3-80,1 2-16,-15-20-448,14 18 432,2 2 1,2-3 15,0-1 96,-18-16-544,16 16 528,1-3-48,-2-1-79,-2-2-129,-13-10-272,13 11 224,0-6-16,-2 6 16,0-8-48,-11-3-176,3 11 128,9-7 64,-9 6-16,-1-7-16,-2-3-160,3 4 225,0 0 15,-3 1-32,0-1 16,0-4-224,0 4 192,-2 0-256,-2 0 32,0-1-64,4-3 96,-3 2-96,-2-1 176,-5 4 0,9-4 16,1-1-96,-4 1 16,-1-1-96,-1 0-192,2 0-96,4 0 368,-4-2-737,3-3-431,0 2-513,-1-9-672,2 12 2353,0-3-2369,0-1 608,0-6-1008,0 10 2769</inkml:trace>
  <inkml:trace contextRef="#ctx0" brushRef="#br0" timeOffset="138533">9025 3654 1008,'0'0'0,"0"0"912,0-3-623,-1 1 47,1 2-336,-1-3 416,-1 3 128,1-3 0,-1 3-31,2 0-513,-3 0 432,-1 1-48,1 4-32,-1-2 0,4-3-352,-4 5 288,-1-2-15,0 8-49,1-7-16,4-4-208,-5 5 176,-1 5-16,3-5-16,-2 8-32,5-13-112,-4 10 96,0 0 16,1-4 0,0-1-32,3-5-80,-4 5 112,0 6-32,2-7 16,-1 1 16,3-5-112,-3 15 128,1-5 17,0 3 15,0 3 0,2-16-160,-3 17 144,1 3-16,-1 2 16,1 2-48,2-24-96,-1 25-48,0 4 0,1 1-32,-2 2 32,2-32 48,-1 31 112,0 0-48,-1-1 48,1-3 0,1-27-112,-1 29 128,0-4-48,1 1 32,0-3-48,0-23-64,0 19 64,0 1 16,0-4-80,2-1 80,-2-15-80,3 12 48,1-2 32,6-6-32,-7 0-32,-3-4-16,4 4 16,8-2 0,-9 0 32,7-1-48,-10-1 0,2 2-64,9-1-16,-7-1-160,0 0-224,-4 0 464,12 0-752,-9 0-433,0 0-480,8 0-127,-11 0 1792,3 0-1393,1 0-1104,-4 0 2497</inkml:trace>
  <inkml:trace contextRef="#ctx0" brushRef="#br0" timeOffset="142389">10248 3646 2673,'0'0'0,"0"0"672,0 0 176,-2-3 161,1 3 79,1 0-1088,-1 0 945,-2 0-209,1 0-240,0 1-127,2-1-369,-1 2 320,-1 2-32,0 8-16,-2-7-16,4-5-256,-3 14 256,-1 3-32,0 0 16,-8 1 1,12-18-241,-4 19 208,-6-5 32,4 0-16,-4 1 0,10-15-224,-4 13 192,-1 0-64,-7 0-16,8-2 0,4-11-112,-5 5 80,-6 6-16,10-6 16,-3 0-16,4-5-64,-2 4 0,-1-2-32,2 0-192,-1-2-352,2 0 576,0 0-1121,0 0-815,3-3-562,1 0 449,-4 3 2049,11-12-3393,-11 12 3393</inkml:trace>
  <inkml:trace contextRef="#ctx0" brushRef="#br0" timeOffset="140466">9527 3700 2257,'0'0'0,"-2"0"576,1 0 176,-2 0 209,3 0-961,-3 0 1024,-2-3-96,1 3-223,0-2-225,4 2-480,-2 0 368,-1 0-96,1 0-48,-1 0-15,3 0-209,-1 0 208,0 0-16,-1 0-16,2 1-32,0-1-144,0 1 64,0 2-16,0-2 0,0 1-16,0-2-32,0 1 32,3 0 0,0 0-16,-1 1 0,-2-2-16,3 1 16,0 0 0,1-1 0,0 0 32,-4 0-48,12 0 16,-9 0 0,7 0 0,-5-2-16,-5 2 0,14-3-16,-3 1 32,0-1-32,1 0 16,-12 3 0,12-2 16,0-1-16,0 0 0,-2 3 48,-10 0-48,11 0 32,-1 0 32,1 0-32,-1 0-16,-10 0-16,4 0 16,8 1-32,-9 4 16,0-2 16,-3-3-16,5 5 16,-2-2 48,1 10-16,0-7-16,-4-6-32,0 14 64,0-9 16,0 1 0,0 4 32,0-10-112,0 4 64,-4 6 0,0-7-16,1 2 0,3-5-48,-5 6 80,0-1 1,0 6-49,0-9 16,5-2-48,-5 6 48,0-1-16,-6 0-16,8 0 32,3-5-48,-4 6-32,-1-2 64,0-1-80,1 2 48,4-5 0,-4 0 0,0 2 16,1-1 16,2-1-16,1 0-16,-2 0 32,2 0-16,-2 0 0,1 0-16,1 0 0,0-3 0,0 1 0,0-1 0,0 1 32,0 2-32,0-3-32,0 1 32,0-1 0,0 3-16,0 0 16,0-3-32,0 3 0,0-2 32,0 2 0,0 0-32,3-3 16,-1 3 0,-2-2 0,0 2 16,3-3-32,-1 0 32,1 1 0,-1-1 16,-2 3-16,4-3 32,0 1-16,0-1-16,7 3-16,-11 0 16,0 0-48,4 0-16,6 0 32,-7 0-16,-3 0 48,4 0 32,9 0-32,-11 1-32,10 1 32,-12-2 0,4 1-16,7 3 0,-8-3 16,8 3 16,-11-4-16,3 3 16,1-2-16,6 2 32,-7-1-32,-3-2 0,4 3 0,0 1 0,0 0 0,0 7 16,-4-11-16,2 2 16,-2 2 32,0 9 0,0-8 0,0-5-48,-1 15 80,-3-3-48,-6-1 48,6-6-16,4-5-64,-11 11 16,8-5 32,-10 5-240,8-5 32,5-6 160,-12 13-144,1-9-33,6 8 273,-10-10-63,15-2-33,-12 4 48,1 1-16,1 1-16,-1-2 48,11-4-64,-5 4 32,-8-3 16,9 0 16,-8-1-16,12 0-48,-2 0 64,-2 0-32,0 0 16,0-2-48,4 2 0,-4-4 0,3 0 0,-1 0-16,1-7-48,1 11 64,0-2-80,0-2-32,0-8 160,3 9-48,-3 3 0,3-4-272,8 0-561,-7-6-880,6 7-608,-10 3 2321,11-3-1905,-7 0-1408,-4 3 3313</inkml:trace>
  <inkml:trace contextRef="#ctx0" brushRef="#br0" timeOffset="147505">11805 3851 3025,'0'0'0,"-1"0"960,0 0 161,-2-3 111,3 3-1232,-4-3 1201,0 3-225,0-2-287,0 2-209,4 0-480,-2-3 336,-2 1-16,1-1-80,0 1-16,3 2-224,-2-3 161,-1 0-81,2-1 0,-1 2-48,2 2-32,-2-3 32,1 0 16,1 0-64,0-8-16,0 11 32,0-3-64,0 0 0,3-10 0,0 13-17,-3 0 81,11-10-48,-9 7-16,2 0 48,10-8 0,-14 11 16,4-3-16,7 0 0,-7-2-48,11 2 16,-15 3 48,3-3-64,11 0 32,-12 3 0,10 0-32,-12 0 64,4 0-80,10 1-16,-11 4 32,12 6 16,-15-11 48,4 6 0,9 8 16,-10-2-16,8 1 48,-11-13-48,3 15 48,7 2-16,-7-1 64,0 2 0,-3-18-96,2 18 64,-2 2-160,3-2 48,-3 2 16,0-20 32,0 17-32,-2-2 192,-1 0-32,-8 0 0,11-15-128,-3 13 177,-8 0-1,7-2 16,-8-6 0,12-5-192,-11 13 176,6-9 32,-6 7-16,5-9 32,6-2-224,-12 4 208,8-2 0,-1-1-32,0-1-32,5 0-144,-4 0 145,0 0-65,3-3-48,-1 1 32,2 2-64,-1-4-16,1 0-32,0-8 48,3 12-64,-3 0 64,2-4-80,1 0 15,1 0-31,0-7 32,-4 11 64,10 0-16,-7-2 0,1-1 16,7 3-16,-11 0 16,3 0-48,8 0 32,-9 0-32,2 0 16,-4 0 32,12 0-48,-9 0 0,10 0 16,-9 0 0,-4 0 32,14 2 0,-3 0-48,-1 2 16,1-1 16,-11-3 16,12 4-48,0 0 48,-2 1 0,4 0 0,-14-5 0,11 4-16,0 0-80,0 0-432,0-1-641,-11-3 1169,4 1-2017,12 2-688,-6-2 544,-6-1-960,-4 0 3121,0 0 0</inkml:trace>
  <inkml:trace contextRef="#ctx0" brushRef="#br0" timeOffset="147815">12261 3747 5218,'0'0'0,"0"0"1409,0-3-353,0 3-1056,0-2 976,2-1-15,-2 3-81,3 0-207,-3 0-673,4 0 464,0 2-160,8 1-96,-10 8-32,-2-11-176,14 5 128,-3 11-80,1-3 16,1 4-32,-13-17-32,15 19 48,1 1 16,-2 2-32,0 0 32,-14-22-64,15 21-96,-2 0 16,2-1 0,-1-2 16,-14-18 64,16 19 80,-2-4-16,1 4 16,-1-2 0,-14-17-80,12 15 96,0-2 48,-1-1 17,-1-7 15,-10-5-176,4 11 192,10-8-16,-11-1 16,1-2-16,-4 0-176,2 0 160,2 0-32,-4-3-48,2 1-32,-2 2-48,0-5 16,0-5-80,0 7-160,0-1-256,0 4 480,0-10-801,-1 6-383,-4-9-321,3 9-368,2 4 1873,-3-11-2001,-1 7 113,2-6 431,-11 6-1072,13 4 2529,0 0 0</inkml:trace>
  <inkml:trace contextRef="#ctx0" brushRef="#br0" timeOffset="146038">11024 3743 2160,'0'0'0,"0"1"913,2 2-145,-2-3-768,0 4 897,0 0 79,0 0-47,0 1-161,0-5-768,0 5 576,0 7-112,0-6-31,0 8 47,0-14-480,0 13 496,0 3-16,-1 1-16,0 0-31,1-17-433,-2 20 352,1 0-16,1-2-288,-1 3-48,1-21 0,-1 20-16,1 0-64,-2-5 192,1-1 16,1-14-128,0 12 96,0-1-288,0-7-704,0 1-1329,0-5 2225,4 4-2946,8-1-1664,-12-3 4610</inkml:trace>
  <inkml:trace contextRef="#ctx0" brushRef="#br0" timeOffset="152184">13859 3774 3409,'0'0'0,"-1"0"1377,0 0-1,-2 0-255,3 0-1121,-2 0 1072,1 0-159,1-2-209,0 2-144,0 0-560,0 0 384,0 0-175,5 0-97,-2 0-48,-3 0-64,13 2 96,-9-2 16,12 5-32,-3-2 0,-13-3-80,13 6 32,2-1 32,1 6 16,-2-9-32,-14-2-48,16 4 96,0-1 32,-2-1-48,1 3 16,-15-5-96,13 3 80,0 0 0,-1-2-16,0 1 16,-12-2-80,10 1 128,1 0-32,-7 1 0,9-2 48,-13 0-144,4 0 113,6 0-33,-7 0-32,-1-3-80,-2 3 32,5-3-128,-3 1-209,-2 2-319,0-3-320,0 3 976,0-2-1345,0 2-384,0 0-288,0 0 144,0 0 1873,3 1-1488,-3-1-817,0 0 2305</inkml:trace>
  <inkml:trace contextRef="#ctx0" brushRef="#br0" timeOffset="148207">12578 3802 3745,'0'0'0,"0"2"1345,0-2-1345,0 1 1264,-2 2-47,-1 1-48,-2-1-209,5-3-960,-5 5 720,-5-2-95,7 3-33,-2-2-32,5-4-560,-11 10 528,7-5-31,-8 10-65,7-3-48,5-12-384,-14 13 304,1-1-16,-1 5-256,1 0 0,13-17-32,-13 20 0,0-1-64,0-1 144,1-1 0,12-17-80,-13 16 48,1-1-32,7 1 64,-8-4-64,13-12-16,-5 5-224,2 7-656,-1-8-1329,4 0-1729,0-4 3938,0 5-5747,0-5 5747</inkml:trace>
  <inkml:trace contextRef="#ctx0" brushRef="#br0" timeOffset="146779">11440 4134 1520,'0'0'0,"0"0"352,0 0 1,0 0 143,0 0-496,0 0 608,0-4 64,0 1-47,0 1-49,0 2-576,0-3 448,0 3-48,0-3-64,0 1-47,0 2-289,0-3 272,0 0-64,0 1-16,3-1 16,-3 3-208,0-2 176,2-2 64,-2-1-48,3-6 16,-3 11-208,2-4 224,2-8-15,0 8 31,-1-12-48,-3 16-192,4-10 160,-1-4-16,2-2-48,-2 2 32,-3 14-128,5-14 64,-2-2 0,2 2 160,-2-1 0,-3 15-224,3-14 224,1 0 16,-2 1-176,1 2-48,-3 11-16,3-11 0,-1 7 16,-2-8-16,3 10 0,-3 2 0,2-4-16,1-1-32,0 2 32,-1 0-32,-2 3 48,0-2-64,3 2 16,0 0-32,-1 0 32,-2 0 48,4 0-48,-1 1-32,0 3 48,1-1 16,-4-3 16,2 6 0,1-1 16,0 6 32,-1-7-16,-2-4-32,3 10 0,0-5 32,-3 9 0,2-10 0,-2-4-32,3 14 64,-1-9-176,-2 11 16,3-1 0,-3-15 96,3 15-96,-1 1 144,-2-1-16,3 2 16,-3-17-48,2 17 48,1 0 0,-3-1 32,2 1-16,-2-17-64,3 14 96,-3-1-16,3 1-16,0-3 0,-3-11-64,2 11 32,1-1-112,-1-6-80,1 0-352,-3-4 512,4 5-880,0-4-545,0-1-592,8 0 160,-12 0 1857,14 0-1424,-11-5-785,-3 5 2209</inkml:trace>
  <inkml:trace contextRef="#ctx0" brushRef="#br0" timeOffset="118449">4339 3915 3553,'0'0'0,"-1"11"913,1-11-913,-4 4 976,-2 8-16,1-8-31,2 6-65,3-10-864,-1 3 689,0 2-209,1 0-112,0-1-80,0-4-288,0 4 240,0-1-16,2-2 32,1-1 17,-3 0-273,4 0 256,0-10 32,6 7-48,-7-1 0,-3 4-240,4-4 176,8-6 64,-8 10-96,6-3-16,-10 3-128,3-2 160,9 2-160,-8-3-48,8 3-48,-12 0 96,10 0-32,-6 0-48,12 1 48,-4 3 80,-12-4-48,13 5-96,0 1 112,3-2-64,-2-2 32,-14-2 16,15 3 0,1 1 0,-2 0 0,3-2 48,-17-2-48,16 3-48,1 0 0,0-1 0,-1 1-16,-16-3 64,16 0 32,-1 0-16,3-4 48,-1-8 0,-17 12-64,17-4 64,1-12 96,-1 4 0,1 1-32,-18 11-128,14-14 145,0 4-129,-1-1 0,-2 8 32,-11 3-48,4-10 32,9 10-32,-9-2 16,0 2-16,-4 0 0,4 0 0,0 0 32,0 1-64,-1 3 80,-3-4-48,2 4-16,-2 7 32,0-8-32,0 8-192,0-11 208,3 4-385,-3 6-383,0-6-240,0 2-225,0-6 1233,0 11-1521,0-7-416,2 0 129,11 7-1378,-13-11 3186,0 0 0</inkml:trace>
  <inkml:trace contextRef="#ctx0" brushRef="#br0" timeOffset="134740">8421 3910 2032,'0'0'0,"0"2"481,-1 0 47,0 1 208,1-3-736,0 2 833,-1 1-33,-1-2-128,-1 3-159,3-4-513,-1 4 384,0 0-48,1 1 0,0 0-48,0-5-288,0 11 368,0-7 48,0 9-31,2 0 79,-2-13-464,3 14 352,0 2-80,-1-1-48,1 2 0,-3-17-224,3 17 224,-1-2-47,-2 0 15,3 4-32,-3-19-160,3 16 176,-3 3 16,0-3 16,0 0 16,0-16-224,0 14 192,-2-3-16,1 4-32,0-4 16,1-11-160,-2 11 128,1-6 17,-1 7-17,0-9-32,2-3-96,-1 5 112,-1 0-32,1-1 0,-1 0-32,2-4-48,-2 3 32,1 0 16,1-2-32,0 1 48,0-2-64,0 2 64,0-2-112,0 0 48,0 0-128,0 0-112,3-3-385,-3 1-463,0 2 1088,2-11-1521,1 8-624,0-1-384,7 1 576,-10 3 1953,0-4-3025,0 4 3025</inkml:trace>
  <inkml:trace contextRef="#ctx0" brushRef="#br0" timeOffset="145801">10838 3954 1472,'0'0'0,"-4"0"240,-1-3-144,-6 0 16,11 3-112,-3-2 144,-1 2 33,0 0 15,0-3 32,4 3-224,-4 0 240,1 0 32,2 0 16,-2 0 16,3 0-304,-1 0 352,-2 0 33,2 0 47,-1 0 32,2 0-464,-2 2 432,1-2 0,1 1-79,0-1-17,0 0-336,0 0 304,0 0-64,0 0-64,0 0-48,0 0-128,0 0 80,10 0 0,-6 0-32,10 1 48,-14-1-96,11 1 112,0 3-32,2 0 48,1 0-64,-14-4-64,16 4 80,2 0 16,-2 0-64,0-1 49,-16-3-81,16 1 32,0 1 32,0 1-16,0-1 0,-16-2-48,14 1 64,2 0-32,-2-1 48,-1 1-16,-13-1-64,14 0 64,-4 0 32,1 2 16,-8-2-16,-3 0-96,15 0 144,-12 0-32,1 0 16,6 0-16,-10 0-112,0 0 96,3 0 16,0 0 32,-3 0 16,0 0-160,0 0 160,2-3 0,-2 3-31,0-2-17,0 2-112,0-3 96,0 3-64,0-3-32,0 1-16,0 2 16,0-3-32,0 0-224,0 1-401,0-1-415,0 3 1072,3-2-1649,-3-2-304,2 1 256,1 0 465,-3 3 1232,2-4-2241,-2 4 2241</inkml:trace>
  <inkml:trace contextRef="#ctx0" brushRef="#br0" timeOffset="143779">10198 3967 1504,'0'0'0,"0"0"272,0 0-48,-2-3 17,2 3-241,-1-2 320,0 2 32,0 0 48,-2 0-16,3 0-384,-3 0 416,1 0 33,0 0 79,1 1 16,1-1-544,-2 0 528,1 0-47,0 0-97,0 1-48,1-1-336,-2 0 304,1 0 0,1 0-16,0 0-16,0 0-272,-1 2 273,1-2 15,-2 0-16,1 1 0,1-1-272,-1 0 240,0 0-16,-1 0-48,2 0-16,0 0-160,-1 0 176,-1 1-32,1 0-32,-1-1-15,2 0-97,-2 2 112,1-1-16,-1 0-32,0 1 48,2-2-112,-3 1 80,2 0-32,-3-1 48,3 1-32,1-1-64,-3 2 48,0-2 32,1 1-64,-1-1 0,3 0-16,-1 0 48,-1 0 32,1 2 32,0-2 80,1 0-192,-1 1 192,1 0-16,0 0-48,0 1-48,0-2-80,0 1 64,0-1-48,0 0 0,2 2 32,-2-2-48,3 2 0,-1 1 32,1 1-48,1-3 0,-4-1 16,4 2 0,6 0 0,-7-1 16,1 1 16,-4-2-32,12 0 48,-8 2 17,11-2-33,-5 0 0,-10 0-32,11 0-32,-1 0 16,3 0 16,-1 0 0,-12 0 0,13-2 48,2-1-32,-2 0-16,0 1 64,-13 2-64,13-3 0,0 0 16,-1 1 0,1-1 0,-13 3-16,12-4 0,-1 0 32,-1 1 0,-6 1-32,-4 2 0,13 0 48,-10 0-32,8 0-16,-9 0 16,-2 0-16,4 0 32,0 0 0,-2 0 32,1 0 0,-3 0-64,2 1 80,-2 0 0,3-1-16,-3 0 0,0 0-64,0 0 80,0 0 48,0 0 16,0 0-16,0 0-128,0 0 48,3 0 0,-3-3-16,0 0-32,0 3 0,0-3 64,0 1-80,3-1 32,-3 1-32,0 2 16,0-3-48,0 0 48,2 1-128,-2 2-16,0 0 144,0 0-320,0 0-192,0 0-241,0 0-255,0 0 1008,0 0-1185,0 0-399,0 4-529,0 0-16,0-4 2129,0 10-1585,-1-9-1008,1-1 2593</inkml:trace>
  <inkml:trace contextRef="#ctx0" brushRef="#br0" timeOffset="140909">9610 4051 1488,'0'0'0,"-3"1"288,-8 1-80,7-1 65,-6 0 111,10-1-384,-3 0 448,-1 0 96,0 0 48,1 2 17,3-2-609,-3 1 672,-1 0 0,2-1-79,-2 0-113,4 0-480,-1 0 368,0 0-64,0 0-32,-1 0 16,2 0-288,-1-2 224,1 2-47,0 0-65,0 0-48,0 0-64,3 0 32,-1 0-16,3 0-32,-2 0 16,-3 0 0,4 0 0,9 0 16,-8 0-16,6 0 0,-11 0 0,4 0 0,12-3 0,-6 0 32,1 0-32,-11 3 0,12-3 16,1-1 32,0 0-16,0 0 16,-13 4-48,14-4 32,-3 0-16,2 0-16,-1 0 0,-12 4 0,12-4 0,-8 2-32,12 2 32,-12 0 16,-4 0-16,12 1 0,-10 3 16,9 0 16,-9 1-16,-2-5-16,4 5 0,0 6 64,0-9-64,-1 2 16,-3-4-16,3 4 64,-1 0-16,-2 0-16,3-2-16,-3-2-16,0 1-32,0-1-32,0 0-224,0 0-305,0 0 593,0 0-1024,0 0-433,2 0-191,1-3 335,-3 3 1313,12 0-928,-12-2-1009,0 2 1937</inkml:trace>
  <inkml:trace contextRef="#ctx0" brushRef="#br0" timeOffset="121800">5432 4105 3393,'0'0'0,"0"0"0,-1 0 1121,-3 0 63,0 0-15,0-3-129,4 3-1040,-2-2 768,0-1-335,2 1-145,0-1-128,0 3-160,0 0 112,3-4-48,1 1 0,0 1-32,-4 2-32,13 0-16,-9-3 0,11 0-16,-3 1-16,-12 2 48,15-3-16,-1 3 48,2-2-32,1-1 32,-17 3-32,17 0 32,1-3-32,1 1 0,0 2-16,-19 0 16,18-3 0,-1 3 0,0 0 16,0-3 0,-17 3-16,18-2 16,-2-1 32,1-1-16,1 0 0,-18 4-32,17-3 0,-2 0 32,-1-8-32,-1 11 48,-13 0-48,12-4 32,-1 0-32,-1 2 48,-6 2-48,-4 0 0,13 0 16,-10 0 0,0 0-48,1 0 48,-4 0-16,4 0 16,-1 2 16,0 2 48,-1 0-64,-2-4-16,0 4 32,0 0-16,0 0 32,0 0-48,0-4 0,0 4-128,0-3-240,-1 1-512,0 1-785,1-3 1665,-1 3-2145,1 1 368,0-1-1072,0-3 2849</inkml:trace>
  <inkml:trace contextRef="#ctx0" brushRef="#br0" timeOffset="152557">13903 4076 4946,'0'0'0,"0"0"1777,0 0-1777,2 0 848,2-3-80,11 3 193,-5-2 31,-10 2-992,12-3 785,2-1-257,2 0-192,2 0-64,-18 4-272,19-4 208,2-6-48,-2 10-16,-2-3 0,-17 3-144,16-2 80,-2 2 0,-1 0 1,0-3-17,-13 3-64,13 0 48,-2 0 64,0 0-160,-8 0-353,-3 0 401,4 0-1312,0 1-1714,18 11-575,-22-11-497,0-1 4098</inkml:trace>
  <inkml:trace contextRef="#ctx0" brushRef="#br0" timeOffset="139457">9186 4060 1360,'0'0'0,"0"0"336,0-2-192,0 2-144,-1-4 192,1-1 33,0 2 31,0 0-16,0 3-240,0-4 224,0 4 16,0-2 16,-2 2 64,2 0-320,-1 0 368,0 0-15,-1 0 31,1 0 16,1 0-400,-1 0 400,0 1-48,-1 3-96,1-3-48,1-1-208,-1 3 161,-1-1-1,2-1-16,0 1-16,0-2-128,-1 1 144,1 1-16,0-1 48,0 0-48,0-1-128,0 0 144,0 0-16,0 2-16,0-1-16,0-1-96,0 1 80,3 1 16,-1-1-32,2 1 0,-4-2-64,4 5 64,0-4-32,7 0 0,-11 2-32,0-3 0,10 1 16,-8 2-16,2 1 0,7-3 32,-11-1-32,3 3 32,7-2 0,-7 0 1,7 0-1,-10-1-32,3 0 32,9 0 16,-9 0-32,8 0-16,-11 0 0,4-2 16,8 2 16,-8-3 16,9 1-16,-13 2-32,3-3 16,7 0 16,-7 1-16,1-1 16,-4 3-32,10 0 16,-7-2 64,1 2-32,0 0 0,-4 0-48,3 0 64,-3 0-16,2 0 16,-2 0 16,0 0-80,0 0 80,0 1 0,0 0 0,0 0 0,0-1-80,0 2 64,0 0 0,-1 1-64,1-2-48,0-1 48,0 2-208,-1-1-320,0 0-529,1-1-672,0 0 1729,0 0-1904,0 2 351,2-2-960,-2 0 2513</inkml:trace>
  <inkml:trace contextRef="#ctx0" brushRef="#br0" timeOffset="124874">6396 4097 1840,'0'0'0,"0"-2"417,0-1 191,0-1 160,0 0 113,0 4-881,0-4 880,2 1-160,1 3-111,0 0-177,-3 0-432,4 0 352,7 0-80,-7 0 0,8 0 16,-12 0-288,10 3 288,1 1 81,1 7 31,0-11-16,-12 0-384,11 6 416,2-1-80,-1-1-64,1-1-31,-13-3-241,15 1 192,2-1-48,2 0 48,-1 0-32,-18 0-160,18 0 144,4-4-32,-2 0-48,3-7 16,-23 11-80,22-2 32,-1-8 32,-1 10-64,-1-4 16,-19 4-16,19-3 16,-2 3 16,-1-3 16,-2 3 0,-14 0-48,12 0 32,-1 0 16,-7 2 0,6-1 16,-10-1-64,3 3 48,1 1 0,0-2 16,-1 3 32,-3-5-96,3 5 112,0-2 0,-3 0 17,0-2-17,0-1-112,0 3 112,0-3-16,0 0-32,0 0 0,0 0-64,0-3 16,3 1-96,-3-3-160,0-7-289,0 12 529,0-3-832,2-7-321,-2 5-255,3-5-337,-3 10 1745,2-4-2177,-2-7 368,3 9-1232,-3 2 3041</inkml:trace>
  <inkml:trace contextRef="#ctx0" brushRef="#br0" timeOffset="122654">6220 4046 7443,'0'0'0,"-4"0"2641,-1 0-1488,-7 0-193,12 0-960,-2 0 913,-2 0-97,-1 0-208,0 0-240,5 0-368,-4 0 288,1 0-111,1 0-65,0 1-16,2-1-96,-2 1 48,1 2 16,0-3-32,0 1-16,1-1-16,-2 2 0,1-1-16,-1 2-16,2-1 16,0-2 16,0 4 0,0-3 16,0 1-32,-1 1-465,1-3 481,0 1-1136,0 0-961,0 0-1489,24 15-1104,-24-16 4690,0 0 0</inkml:trace>
  <inkml:trace contextRef="#ctx0" brushRef="#br0" timeOffset="134335">8255 4100 1440,'0'0'0,"0"0"0,-3 0 272,-1 0-128,-8-3 48,8 1 97,4 2-289,-4 0 336,-1-3 80,-1 3 16,3 0 16,3 0-448,-6 0 497,1-3 15,0 3-16,0 0-48,5 0-448,-4-2 400,0 2-47,1-3-81,0 0 0,3 3-272,-1 0 208,-2-2 16,2 2 16,0 0-48,1 0-192,-2-3 224,1 3-16,1 0-16,0 0 49,0 0-241,0 0 176,0 0-16,0 0-64,0 0-16,0 0-80,3 0 64,-1 0 16,2 0 0,1 0-32,-5 0-48,10 0 16,-8 0 0,13 0 16,-4 1-16,-11-1-16,14 3 16,0 1 32,4-1-32,0 0 0,-18-3-16,17 2 16,1 1 32,1-3-32,-1 0 64,-18 0-80,16 2 64,1-1-32,-2 1 64,2-2-16,-17 0-80,16 0 80,-2 0 32,0 0 0,0-3 16,-14 3-128,13-4 112,-2 0-31,2 0 15,-2-6-32,-11 10-64,4 0 96,8-3-48,-9 1 48,1 2-16,-4 0-80,4 0 64,0 0 16,-2 0 0,1 0-48,-3 0-32,0 0 64,3 1 0,-3 3-48,0-2 64,0-2-80,0 3 64,0 0-16,0 1 48,0-1-16,0-3-80,0 2 48,0-1 32,-2 1-48,2-2 0,0 0-32,-1 2 16,1-2 32,0 1-16,0-1-16,0 0-16,0 0 48,0 0-32,0 0-16,0 0-96,0 0-272,0 0-464,0-3-561,0 3 1393,0-2-2081,0-1-352,3 1 592,-3-2-1088,0 4 2929,0 0 0</inkml:trace>
  <inkml:trace contextRef="#ctx0" brushRef="#br0" timeOffset="138881">9099 4083 416,'0'0'0,"0"0"0,0-3 160,0-1-720,0 4 560</inkml:trace>
  <inkml:trace contextRef="#ctx0" brushRef="#br0" timeOffset="141514">9706 4205 2561,'0'0'0,"-3"1"752,3-1-752,-4 1 816,-1 1 81,1-1 79,0 1-95,4-2-881,-3 2 672,1 0-256,0-1-112,1-1-32,1 0-272,-1 0 193,1 0 15,0 0-80,0-3-48,0 3-80,0-4 96,0 0-64,0-6 32,2 7-32,-2 3-32,4-4 16,7 0 32,-9-8-96,3 10 64,-5 2-16,12-12 0,-8 9-48,10-7 48,-11 7-32,-3 3 32,15-4 16,-11 0 0,12-6-16,-6 10 16,-10 0-16,11-5 0,-1 2 0,2 0-32,-1 0 0,-11 3 32,3 0-16,12 0 0,-12 2 32,7 2-16,-10-4 0,0 10 0,3-4 16,-1 5 16,-2 1 0,0-12-32,0 12 80,-2 1-16,-3 2-16,-7 1 0,12-16-48,-4 20 48,-12-2-16,6 0 0,-2-2 16,12-16-48,-13 14 16,1 0 0,0 0 32,1-2-32,11-12-16,-10 12 80,4-7 0,-6 5-48,7-7 0,5-3-32,-11 2 32,6 3-16,2-3 48,-1 0-32,4-2-32,-4 1 16,2-1 0,2 0-64,0 0 48,0-3-32,5 3-48,-2-2 48,2-1 16,-5 3 16,10-3 16,-8-1-16,2-7 0,1 11 0,-5 0 0,11-3 0,-8 0 0,1 3 0,8-3 32,-12 3-32,3 0 16,8-2-32,-7 2 16,9-3 16,-13 3-16,4-2-16,12 2 64,-6 0-16,1-3-32,-11 3 0,10-2 0,1 2 0,0 0 32,-1 0-16,-10 0-16,4 0 16,11 0-16,-12 0 0,9 0-16,-12 0 16,3 0 16,1 0-64,0 0-32,0 0-80,-4 0 160,2 0-352,-2 0-224,0 0-481,0 0-528,0 0 1585,0-3-1840,0 3 367,0-3-1104,0 3 2577</inkml:trace>
  <inkml:trace contextRef="#ctx0" brushRef="#br0" timeOffset="144490">10290 4230 3105,'0'0'0,"-2"0"1152,0 0-63,-2 0-49,1 0-63,3 0-977,-2 0 800,-3 0-223,3-3-161,1 3-96,1 0-320,-2-2 240,1-1-48,0 0-32,1 1-64,0 2-96,0-3 64,0-1-16,0 0-16,0 2 16,0 2-48,4-4 48,-1 0 0,8 0 48,-8 0 0,-3 4-96,10-4 64,-6 1 16,7-1 0,-7 2-32,-4 2-48,14-3 81,-2 1-33,0 2-16,0-4-32,-12 4 0,14-2 32,-1-1-32,3 1-32,0-1 80,-16 3-48,16 0 0,-2 0 32,-1 0-16,0 0-16,-13 0 0,14 0 0,-4 1 0,-6 2 48,9 1-16,-13-4-32,3 12 80,-1-8 16,1 9 32,-3-1 64,0-12-192,0 12 144,0 1 16,-4 1 0,-6 0 0,10-14-160,-11 18 96,-1-2-16,-1 1-32,-1 0 16,14-17-64,-14 17 64,0 1-32,1-3 0,0-1-16,13-14-16,-13 11 32,1-1 16,1 1-16,6-7 0,5-4-32,-12 10 16,8-7 0,0-2 0,0 1 48,4-2-64,-4 1 49,3 1 15,0-2-48,1 1 0,0-1-16,0 0 16,2 0 64,1 0 16,-3 0-96,3 1 80,-1 0 64,2 1-48,0-1 32,-4-1-128,10 1 96,-5 1-32,5-1 48,-6 0 16,-4-1-128,13 4 96,-9-2 32,10-2-64,-11 2-16,-3-2-48,14 0 80,-9 0-32,9 0 16,-10 0 16,-4 0-80,12 0 80,-9-2 0,7-1 0,-7 3-16,-3 0-64,10-3 80,-7 1-48,-1-1-32,3-1-16,-5 4 16,2-2-64,1-1-96,-1 0-176,1 3-224,-3 0 560,3 0-720,-3-3-289,2 3-239,-2 0-513,0 0 1761,3-2-2481,-3 2 128,0 0-1281,0 0 3634</inkml:trace>
  <inkml:trace contextRef="#ctx0" brushRef="#br0" timeOffset="119063">4512 4177 2128,'0'0'0,"-5"3"353,-5 1 79,-1 7 160,6-9 32,5-2-624,-10 4 641,6 0 31,-2 0-16,-4-1 33,10-3-689,-4 5 656,0-1-64,-2-2-16,3 0-63,3-2-513,-6 1 480,3 1-16,0 0-32,-1-1-112,4-1-320,-2 1 289,0-1-49,-1 0-32,2 2 64,1-2-272,-1 0 224,-1 1-32,2 0-64,0 2-80,0-3-48,0 4 48,3 0-16,1 0 32,7 1 16,-11-5-80,3 4 96,9-1-16,-1-2 48,2-1-16,-13 0-112,16 0 113,1-2-1,4-2 0,1 4-32,-22 0-80,24-2 0,2 2 0,0-3-48,3 1 16,-29 2 32,30-3-32,-3 3 32,1 0 64,-2 0-64,-26 0 0,25 0 48,-1 0-32,-2 0-16,-1 0 48,-21 0-48,21 0 48,-1 0 16,-3 0 48,-3 0-16,-14 0-96,12 0 128,-1 0-16,-7 0 16,9 0-32,-13 0-96,2 0 128,2 0-48,1 0 16,5 0-16,-10 0-80,0 0 48,0 0-48,2 0 64,1 0-32,0 0 48,-1 0-48,-2 0-32,3 0 96,-3 0-32,3 0-48,-3 0 0,0 0-16,0 0 48,0 0 0,0 0 17,2 0-65,-2 0 0,0 0 16,0 0 16,0 0-16,3 0 0,-3 0-16,3 0 32,-3 2 16,2-1-32,-2-1-16,0 1-16,3 0-144,-1 2-337,1-1-399,-3-2 896,3 0-1553,-1 0-768,2 0-864,23 18 527,-27-18 2658,2 0-3457,-2 0 3457</inkml:trace>
  <inkml:trace contextRef="#ctx0" brushRef="#br0" timeOffset="122361">5662 4369 2481,'0'0'0,"-1"1"832,0 1 192,-3 0 49,1-2 47,3 0-1120,-1 0 913,0-5-241,1 1-240,0-7-191,0 11-241,0-4 224,0-8-80,2 8 16,1-11-32,-3 15-128,4-2 96,8-13-48,-10 11 48,8-7-48,-10 11-48,5-4 16,8-7 16,-9 8-32,-4 3 0,14-3 0,-14 3 0,4-13 16,11 13-16,-5-3-16,1-1 32,-11 4-16,10-3-16,2 1 16,-1 2 16,-1 0 0,-10 0-16,11 0 0,1 0-32,-2 1 16,-6 3 0,-4-4 16,13 10 16,-10-6-16,1 8 0,0-7 0,-4-5 0,3 12 0,1 1 32,-4 2 48,-2 3-32,2-18-48,-4 21 48,-9 2 16,2-1-16,-3-2-16,14-20-32,-15 19 32,1-2 32,-2 1-16,2-1 48,14-17-96,-15 15 80,3-1 32,-1 3 16,1 1-32,12-18-96,-10 16 112,4-1 1,-5-12-33,8 8 16,3-11-96,-4 4 64,0 0-32,2 0-16,0 0 32,2-4-48,0 1 48,0 0 32,0 0 32,0 1 48,0-2-160,3 0 160,1 0 64,-1 0-96,2 0 16,-5 0-144,4-4 128,6 1-16,-7 1-16,9-1 0,-12 3-96,4-4 64,8 0-64,-2 0 16,-6 0 0,-4 4-16,17-2 0,-7-1 48,2 1-48,0 2-16,-12 0 16,11 0-32,-1 0 32,2 0 32,-8 0-64,-4 0 32,13 0 32,-9 0-144,0 0-208,0 0-416,-4 0 736,4 0-1409,0 0-1024,-1 0-256,-1-3-1409,-2 3 4098,0 0 0</inkml:trace>
  <inkml:trace contextRef="#ctx0" brushRef="#br0" timeOffset="125592">6662 4410 3329,'0'0'0,"0"0"0,-1 1 1153,-3 3-1,0 1 17,0-2-65,1-1-159,3-2-945,-3 1 736,1-1-176,0 0-176,2 0-384,-3 0 304,3 0-304,-1-3 209,-1 1-17,2-3-48,0-5-80,0 10-64,0-2 32,0-2-16,5-10-16,-2 12 0,-3 2 0,11-14 0,-7 11-16,9-10 16,-9 9 0,-4 4 0,16-11-32,-13 9 16,13-2-16,-12-7 16,-4 11 16,16 0 16,-5-3-32,1 3 16,-2-2 0,-10 2 0,10-4-16,1 1-16,0 3-16,-7 0 32,-4 0 16,15 3 16,-11 2-16,11 0-16,-11 7 0,-4-12 16,10 13-16,-10 3 48,3 1 32,-3 3-16,0-20-48,0 19 96,-1-3 0,-10 5 0,7-2 32,4-19-128,-16 21 128,4-2-32,-2 2-16,0 0-32,14-21-48,-13 20 48,1-3-16,1-6-16,7-7 0,4-4-16,-12 12 48,10-9-16,-3-1 32,2 2 0,3-4-64,-4 2 32,0-1 32,2 0-32,1 0 0,1-1-32,-1 0 16,-1 2 16,1-2 0,0 0 0,1 0-32,-1 0 16,-1 0 48,1 1 64,-1 0 0,2-1-128,0 3 193,-3 0-33,0 0 0,-1 0-16,4-3-144,-1 3 128,-1 1 48,1-3-32,0 0 16,1-1-160,-1 0 176,1 0-48,0 0-16,0 0-48,0 0-64,0 0 64,2 0-64,9-2 0,-8 2 16,-3 0-16,12-4 32,-8 0-16,13 2-32,-4-3-32,-13 5 48,13 0-48,1 0 32,3 0-16,0 3 16,-17-3 16,17 4-16,0 1 16,-2 5 16,-1-5 0,-14-5-16,15 14 32,-3-10-16,0 7 0,-9-10 32,-3-1-48,14 4 64,-12 0 48,2-2 16,0 1 49,-4-3-177,3 0 240,-3 0-16,0 0 48,0 0-48,0 0-224,0-3 160,0 1 0,0-9-64,0 8-64,0 3-32,3-16 32,-1 5-80,-2-1-16,4-1-192,-4 13 256,4-13-672,0-3-641,8 0-928,-8-3-1152,-4 19 3393,17-20-3346,-3-1-1040,-14 21 4386</inkml:trace>
  <inkml:trace contextRef="#ctx0" brushRef="#br0" timeOffset="150129">13873 4595 4978,'0'0'0,"-1"6"1552,0 6-367,-3-1-64,4-11-1121,-4 10 992,0-5-128,1 12-127,-1-2-209,4-15-528,-1 17 416,-1 2-128,0 2-48,1 2-64,1-23-176,0 22 129,0 2-49,0-2 0,4-1-48,-4-21-32,4 16 48,0-12-1825,0 11 1777,0-11-672,-4-4 672,4 10-2257,13 1-913,-13-7-1072,-4-4 4242</inkml:trace>
  <inkml:trace contextRef="#ctx0" brushRef="#br0" timeOffset="126481">7726 4789 2801,'0'0'0,"0"4"944,0-4-944,0 4 1057,0 1-17,0 7-47,0-7-161,0-5-832,0 12 608,2-6-111,-2 7-33,0-10-1281,0-3 817,3 5 545,-3 7-17,2-1 16,1 1-304,-3-12-240,3 13 272,0 3-80,2 5-96,5 0 1,-10-21-97,3 25 96,8-1 32,-9 1-16,10-1-32,-12-24-80,3 23 128,12 0 0,-11-6 16,12-2 32,-6-3-64,-10-12-112,11 11 208,1-9 0,0 2 0,-2-2 80,-10-2-288,12 0 305,-2 0 63,1-11 0,-1 0-96,-10 11-272,4-13 240,11-1-80,-11-3-96,7 0 112,-11 17-176,2-19 96,1 1 48,-1-5 49,-2 4-129,0 19-64,0-20 176,-1-1-144,-10-15 2113,-2 3-2914,13 33 769,-13-23-1152,0 6-433,-2 5-112,1 0-640,14 12 2337,-13-4-2945,1 2 288,-1 2-1057,13 0 3714,0 0 0</inkml:trace>
  <inkml:trace contextRef="#ctx0" brushRef="#br0" timeOffset="-88067.73">13297 5754 2241,'0'0'0,"0"0"0,0 0 544,0-3-208,0 3 80,0-3 144,0 3-560,0-2 609,0 2 31,0 0-64,0-3 0,0 3-576,2 0 497,1-4-49,1 0-48,6 2-96,-10 2-304,5-4 192,6 1-48,-7 1-96,11 2-16,-15 0-32,11-3 16,3 3-16,0 0 0,3-3 32,-17 3-32,16 0 0,0 0 16,1 0 16,-2 0-32,-15 0 0,15 1 16,-1 1 0,-4-1 16,0 1 1,-10-2-33,5 0 32,-2 3 16,8-1 0,-11-1 16,0-1-64,0 3 80,0-1 32,0 0 48,0-1 32,0-1-192,-2 2 208,1 0-16,-3 2-32,0 0-64,4-4-96,-3 10 64,-1-6-48,3 11-32,-2-2 16,3-13 0,-1 14-48,1 5 16,0 5 0,0 3-16,0-27 48,0 33-32,4 2-16,1 1 16,-2 2 0,-3-38 32,4 38-48,0-1 48,0 1 0,0-1-48,-4-37 48,4 36 16,0-1-16,0-2-32,8 0 32,-12-33 0,3 33-48,11-1 32,-12-2 16,10 2 0,-12-32 0,3 28 32,-1 1-32,1-1 16,0-3 0,-3-25-16,0 25 16,0-4 0,0 3 64,0 0 176,0-24-256,0 22 384,0-2 17,-3 0 15,0 0-224,3-20-192,-2 17 128,-1 1-32,1-3-16,-1 0 16,3-15-96,-4 11 80,0 1 48,1-7 16,1 9 0,2-14-144,-3 5 112,-1 7 32,1-8-32,-2 1-16,5-5-96,-4 5 144,0 1 1,1-3-1,-1 2-16,4-5-128,-4 2 144,-1 1 16,0-2-16,0 0 96,5-1-240,-5 2 208,-6-1 64,7-1 48,-1 0 33,5 0-353,-13 0 352,9-3-64,-9 1-64,7-1-16,6 3-208,-12-4 160,6 1-48,-7-10-16,8 11-64,5 2-32,-13-4 48,7-7 0,-7 11 0,9-4-48,4 4 0,-10-4 0,5 2-16,2-1-16,-1 0 32,4 3 0,-4-2-16,3-1 16,-1 0-48,1 1-144,1 2 192,0-4-496,0 0-481,0 0-623,3 1-705,-3 3 2305,11-11-2962,1 8 257,1-9-1649,-13 12 4354</inkml:trace>
  <inkml:trace contextRef="#ctx0" brushRef="#br0" timeOffset="-88817.73">13087 5857 3281,'0'0'0,"0"0"640,0 0 145,0 0-785,-1 0 784,1 0-80,0 0-175,0 2-145,0-2-384,0 4 208,2 6-48,3-4-32,6 8-48,-11-14-80,3 5 64,10 10-16,-9-5-16,12-5-48,-16-5 16,10 16 0,3-1 0,-2 0-32,3 4 32,-14-19 0,15 20-32,0 3 16,2 0 0,-1 3 16,-16-26 0,15 28 16,1 1-16,-1 1 16,-4 2-16,-11-32 0,11 30 0,-11-30 0,4 31 16,0 1 16,0-3 16,-2 1 16,-2-30-64,0 26 64,0-2 0,-2 0 0,-2-1 0,4-23-64,-11 20 64,6 0 0,-7-3 32,7 1 96,5-18-192,-12 14 257,8-1 15,-7-2 0,8-7-80,3-4-192,-5 11 128,1-8-16,0 1-16,-1 0 32,5-4-128,-2 3 96,-1-2 48,1 0 16,-1-1 16,3 0-176,-2 0 144,0 0-80,0 0-224,-1-2-528,3 2 688,-2-4-1441,1-7-704,1 8-2465,0 3 4610</inkml:trace>
  <inkml:trace contextRef="#ctx0" brushRef="#br0" timeOffset="175811">7171 5933 2096,'0'0'0,"-1"0"433,-1 0 79,-2 0 96,4 0-608,-4 1 672,1-1-47,0 0-97,-1 0-128,4 0-400,-4 0 288,0 0-32,-2 0 1,1 0 47,5 0-304,-10 0 272,7 0 0,-2 0-32,-7 0 32,12 0-272,-4 0 320,-9 0-16,8 0 17,-11 0-1,16 0-320,-12 0 304,0 0 32,-1 0 0,3-2 0,10 2-336,-13-3 272,8 1-79,-8-2-17,8 0-64,5 4-112,-12-4 112,8 0-16,-7 1-32,8 1 0,3 2-64,-4-3 32,0 3-64,1-3 16,2 3 0,1 0 16,-2-2 0,1 2 16,1 0-32,0 0 0,0 0 16,0 0-64,0 0 16,0 0 16,0 0 16,0 0 16,0 1-16,0 0 16,0 2 0,0-3 0,0 3-16,0 1 32,0-1-32,0 2 0,0-5 16,0 3 0,-1 2-48,1 5-48,0-5 32,0-5 64,0 15-112,4-1 16,0 3 0,9 6-1,-13-23 97,11 26-64,-1 3-16,3 4 64,1 1 0,-14-34 16,15 37 16,1 3-16,-3 3 32,-2-2 0,-11-41-32,4 39 32,-1-4-32,0 1 0,-1-1 16,-2-35-16,0 35-16,0-1 32,0 0-16,0-1 0,0-33 0,-1 32 16,0-1-32,-2 1 32,1-3-16,-1-2 16,3-27-16,-2 28 0,0-3 0,1 0 0,1-2-32,0-23 32,0 23 16,0-1-16,3-2 0,1 1 16,-4-21-16,2 19-32,2-1 32,0 5 0,0-4 0,-4-19 0,3 20 32,1-1-32,-1 0 0,1-2 0,-4-17 0,4 17 0,-1-2-16,1-1 0,-1-1 16,-3-13 0,2 11 32,-2-1 16,3-6 0,-3 1 33,0-5-81,2 5 32,1-2 16,0-1 0,0-1 0,-3-1-48,2 0 16,1 0 32,-3 0 16,2 0 0,-2 0-64,3 0 64,0-3-16,-1 1-48,1-1 16,-3 3-16,2-3 0,3 1 0,-2-1-16,1 1 16,-4 2 0,11-3 16,-8 3-32,8-3 32,-7 1 0,-4 2-16,14 0-16,-4 0 64,-6 0-48,10 0 0,-14 0 0,4 0 0,11 1-48,-11 0-16,9 3 112,-13-4-48,4 4 0,9 0 96,-10 0 16,1 0-96,-4-4-16,4 4 64,-2 0-32,1 2 32,-3-1-32,0-5-32,0 5-64,0 0-112,0-1-288,-2 0-497,2-4 961,-1 1-1889,0 2-656,1 0-1873,0-3 4418</inkml:trace>
  <inkml:trace contextRef="#ctx0" brushRef="#br0" timeOffset="-91047.73">12718 6044 2689,'0'0'0,"-2"0"368,1-2 48,1 2-416,-4-3 544,2-1 65,-1 2-1,0-1-32,3 3-576,-2-2 512,-1 2-111,0 0-97,2 0-112,1 0-192,-1-3 128,-1 3 0,2 0 0,0 3 16,0-3-144,0 3 128,0 8 16,0-7-16,3 8-32,-3-12-96,0 10 112,2 1-48,1-1-32,1 1 0,-4-11-32,4 10 16,0-4 16,6 7 0,-7-10-16,-3-3-16,4 11 0,9-8 16,-9-1-16,11 1 16,-15-3-16,10 2 32,-6 0 0,12-1 16,-5-1 17,-11 0-65,4 0 96,10 0-32,-10-3-16,10 0 16,-14 3-64,4-4 64,7 0 16,-9 0 0,2 0 0,-4 4-80,12-11 128,-12 9-16,4-2 16,0-7 16,-4 11-144,4-4 144,-2-7-32,1 6 16,0-6-16,-3 11-112,3-4 144,-1-9-16,1 9-16,-3-8 48,0 12-160,0-4 145,0-9 15,-1 8-32,-3-7-32,4 12-96,-4-4 96,-7-8-32,7 9 0,-8-7-48,12 10-16,-10 0 0,-1-5 0,1 3-16,-2 2 16,12 0 0,-11 0-96,1 2-48,-1-2-208,0 5-273,11-5 625,-11 5-880,-1 0-401,0 6-287,7-7-81,5-4 1649,-12 11-1329,8-6-1632,4-5 2961</inkml:trace>
  <inkml:trace contextRef="#ctx0" brushRef="#br0" timeOffset="-101724.73">10682 6038 2016,'0'0'0,"0"0"0,0-3 160,3-1-95,1-7-17,-2 8 0,-2 3-48,3-3 64,0 1-16,-3-1 32,2 3-32,-2 0-48,3-3 48,-3 1 0,2-1 0,-2 3 32,0 0-80,0 0 112,3 0 64,-3 0 32,0 0 16,0 0-224,0 0 240,0 0 48,0 0 0,0 0 17,0 0-305,0 0 320,-1 0 0,-1 0 0,2 0 0,0 0-320,-2 0 320,1-3-16,-1 3-15,1 0-17,1 0-272,-1 0 240,1 0-16,-1 0-80,1 0-16,0 0-128,0 0 112,0 0-16,0 0-16,0 0-16,0 0-64,0 0 32,-2 0-16,2 0 32,0 0-16,0 0-32,0 0 80,-1 2 16,1 1 0,-2-1-16,2-2-80,-1 4 97,0 0-17,0 0-32,-1 1 32,2-5-80,-1 11 64,0-8 0,-1 10 16,1-8-32,1-5-48,-1 13 48,0-8 48,-1 8-16,1-2-16,1-11-64,-2 11 64,1 2 16,0-2-16,-2 1 16,3-12-80,-1 12 112,-1 1-48,1 1 16,0-2-32,1-12-48,-1 15 80,-1 0-32,1 1 0,0 0 32,1-16-80,-3 16 48,1 1-16,-1-2 32,0 2-32,3-17-32,-3 15 0,2 0 16,0 1 176,-1-3 65,2-13-257,0 13 320,0 0 0,0-1-192,0 2-48,0-14-80,3 12 32,0 2 16,-1-3-16,3 0-16,-5-11-16,2 5 32,2 8 0,0-7 16,-2 5-16,-2-11-32,4 4 32,0 8 0,-1-8-16,1 7 16,-4-11-32,3 4 48,1 0 32,-1 1 0,2 0-32,-5-5-48,3 6 80,2-1-16,-2-1 0,0 0 16,-3-4-80,4 3 96,0 1-32,0-3 32,0 1-31,-4-2-65,2 2 96,2 0-16,-1 0-16,-1 0-16,-2-2-48,3 1 16,0 2 0,-1-2 32,1 2-48,-3-3 0,2 4 0,1 0 0,1 1-32,-1 5 64,-3-10-32,4 4-48,-2 1 48,1 0 48,0 0-16,-1 0 80,-2-5-112,0 5 80,3-2 48,0 1-32,-3-4-96,2 4 112,-2-4-112,3 1 96,-3 2 0,3-2 0,-1 0 16,-2-1-112,0 0 96,3 0-96,-3 0-336,0 0-656,0 0 992,0-2-2193,0 2-1089,0-3-2385,0 3 5667,0 0 0</inkml:trace>
  <inkml:trace contextRef="#ctx0" brushRef="#br0" timeOffset="-89911.73">12348 6055 2913,'0'0'0,"0"0"448,3-3 96,-1 1 97,-2 2-641,4-3 640,-4 0 48,0 1-16,0-1 17,0 3-689,3-4 704,-3 0 16,0 1-63,2-1-65,-2 4-592,0-4 432,0-1-112,0 2-144,0 0-79,0 3-97,0-3 112,0 3-80,0 0 0,-1 2 0,1-2-32,-2 5 32,-3 6 16,2-6 16,-1 9-80,4-14 16,-6 12-32,2 1-32,2 4-32,1 0 48,1-17 48,0 20-64,0 3 32,3-2 15,1 1 34,-4-22-17,4 20 16,0 0-16,0-4 16,-1 0-16,-3-16 0,4 14-16,0-3 32,0 0-16,0-6-16,-4-5 16,4 12 0,7-8 0,-8 1-16,1 6 32,-4-11-16,4 2 16,-2 3 32,1 0-16,0-1-16,-3-4-16,0 2 16,2-1 32,1-1 0,0 0 32,-3 0-80,4 0 48,6-2 0,-6-2-32,8 0 0,-12 4-16,10-11 16,1 9 16,1-2-16,1-7 0,-13 11-16,13 0 0,1-10 16,0 7-32,-2 1 16,-12 2 0,4-4-16,9 1-320,-13 0-801,3 3-1104,-3 0 2241,26 4-2433,-26 0-1745,0-4 4178</inkml:trace>
  <inkml:trace contextRef="#ctx0" brushRef="#br0" timeOffset="-90346.73">12806 6117 2961,'0'0'0,"0"0"0,-1 0 464,-1 0 80,-2-3 17,0 3-1,4 0-560,-4 0 480,2 0-64,-2 0-48,0 0-47,4 0-321,-3 2 352,-1-1-48,0 2 0,1-1 16,3-2-320,-5 4 304,0 0-16,-1 0-31,-4 1-17,10-5-240,-4 11 192,-1-8-32,0 10-16,-6-10-16,11-3-128,-2 14 96,-2-9-48,0 9 0,0-8 0,4-6-48,-3 15 0,2-3 0,-1-1 0,2 1-16,0-12 16,0 11-16,3 1 0,1 0 16,7 0-32,-11-12 32,10 10-32,1-4 16,2 6 16,1-9-16,-14-3 16,15 6 16,-1-1-32,2-1 16,0-3 0,-16-1 0,15 2 16,1-2 32,0 0 0,-2-3 16,-14 3-64,14-2 96,-4-1-32,2-1 48,-8-7-16,-4 11-96,15-2 144,-11-2 32,8-8-32,-7 8 0,-5 4-144,10-12 193,-10 10-17,3-12 48,-3 11 16,0 3-240,0-13 240,0 10-16,0-12-16,0 5-48,0 10-160,-4-13 128,0 2-32,-7-2-16,7 0 16,4 13-96,-11-15 96,5-1-31,-7 1 47,8-1-80,5 16-32,-17-15 48,5 1-16,-2 1-64,-1 1-160,15 12 192,-14-11-433,-1 7-431,2 2-545,1 2-560,12 0 1969,-11 1-2289,10 25-720,-13-11 256,14-15 2753</inkml:trace>
  <inkml:trace contextRef="#ctx0" brushRef="#br0" timeOffset="-92410.73">11978 6214 3425,'0'0'0,"0"-2"608,-1-2 33,1 0-33,0 4-608,-1-11 608,1 11-112,0-2-95,0-1-129,0 3-272,0-3 192,2 0 16,1-1-48,0 4-16,-3 0-144,2 0 144,2 0-32,0 0-16,0 2-16,-4-2-80,12 4 80,-9 1-16,8 6-16,-7-7 16,-4-4-64,15 10 64,-11-6-16,12 1 32,-6 1 0,-10-6-80,12 4 65,0-2 31,1 0-16,0-2-32,-13 0-48,13 0 48,0 0 16,-1 0 16,0 0-16,-12 0-64,10-3 80,1 3-16,-1-2 16,-6-1-16,-4 3-64,12 0 32,-9-3 48,1 3-48,0 0 0,-4 0-32,4 0 48,0 0-48,-1 2 16,-1 2 0,-2-4-16,0 3 48,3 1 0,-3-1 16,2 1 0,-2-4-64,3 2 96,-3 1-32,0 0 32,2-2 0,-2-1-96,0 1 64,4-1 16,-4 0-32,2 0 0,-2 0-48,3 0 16,-1-2-32,-2-1-48,0 3 64,3-3-176,-3 1-128,2-1-224,-2 0-160,0 3 688,3-2-897,-3-1-143,0 1-65,0-1-15,0 3 1120,0 0-945,2 0 257,-2-2-1729,0 2 2417</inkml:trace>
  <inkml:trace contextRef="#ctx0" brushRef="#br0" timeOffset="-92293.73">12153 6081 2849,'0'0'0,"0"0"432,0 0-432,0-2 512,0-2 81,0 0 31,0 0 16,0 4-640,0-3 592,0 0-15,0 1-17,3 2-64,-3 0-496,0 0 448,0 0-96,0 0-47,0 1-65,0-1-240,2 4 192,-2 7 0,3-1-32,0 2-16,-3-12-144,0 16 112,2 1-48,1 3 0,-3-1-16,0-19-48,3 20 32,-3 0 0,2-1 0,-2-3 32,0-16-64,0 18 48,3-2 32,-3-2 0,0-1 32,0-13-112,0 10 96,0-4 0,0 7-31,0-9-49,0-4-16,0 12 48,0-8-16,0-1-16,-1 3 64,1-6-80,-2 4 64,1 0 16,0-3 32,1 0 0,0-1-112,-1 2 112,1-1-16,0 0-32,0 1-48,0-2-16,0 0-128,0 0-480,0 0-705,0-3-784,3 3-128,1-3-1953,-4 3 4178</inkml:trace>
  <inkml:trace contextRef="#ctx0" brushRef="#br0" timeOffset="-89526.73">12399 6104 3009,'0'0'0,"4"-3"592,0-1 144,7-7 97,-7 9 79,-4 2-912,2 0 913,2 0-145,0 0-144,0 0-207,-4 0-417,4 0 304,0 0-96,0 1-64,7 2-64,-11-3-80,2 4 48,8 1-32,-7 7-16,8-8 0,-11-4 0,4 14 0,6 0 16,-7-2-16,9 3 0,-12-15 0,3 16 16,0 1-16,8 0 48,-11 0-16,0-17-32,2 16 32,-2 0 16,0 0 32,0-2 0,0-14-80,0 12 128,-1 0 0,0 0-32,-3 0 32,4-12-128,-4 10 96,1-5 0,0 7 16,3-8-32,0-4-80,-2 5 96,1 1-47,1-1-1,0-1-32,0-4-16,0 4 0,3-1-161,2-1-479,6-1-576,-11-1 1216,3 2-1889,12-1-128,-11 1-1921,-4-2 3938</inkml:trace>
  <inkml:trace contextRef="#ctx0" brushRef="#br0" timeOffset="-94628.73">11507 6204 2913,'0'0'0,"4"-3"624,-4 3-624,4-4 640,-1-6 49,-1 7 31,-2 1-32,0 2-688,0-4 625,0 2-97,-1-1-32,0 1-48,1 2-448,0-3 417,-2 1-17,2-2-80,0-1-48,0 5-272,0-4 272,0 2-48,0-2 16,0 0-16,0 4-224,0-2 160,0-2-31,3 1-49,-3 0-16,0 3-64,3-2 48,-1 2-16,-2-3-16,3 0-32,-3 3 16,2 0 16,3 0-16,-1-2 0,-1 2 16,-3 0-16,11-3 0,-8 3-16,1-2 16,6-1 0,-10 3 0,2-3 0,11 0 16,-10 1 0,11 2-16,-14 0 0,4-3 0,9 1 0,-11 2 0,10 0-16,-12 0 16,3 0 0,8 0-32,-9 0 16,8 1 16,-10-1 0,3 4 0,0 0 0,1 1-16,0 6 16,-4-11 0,4 4 0,0 8 16,-2-7-16,1 8 0,-3-13 0,2 10 0,1 1-16,-3 1 16,3 0 16,-3-12-16,3 14-16,-1 0 16,1-2-32,-1 2 32,-2-14 0,3 11 0,-3 1 0,2-1 32,-2-1-16,0-10-16,0 6 0,0 6 16,0-7-48,0 6-32,0-11 64,-1 6-16,-3 6-16,0-9 32,-7 8 48,11-11-48,-3 4 16,-9 8-16,8-8 16,-8 6-16,12-10 0,-4 4 0,-8 2 32,8-1-16,0-1-16,4-4 0,-5 4 32,2 0-16,0-1-16,0-1 16,3-2-16,-1 3 0,-1-2 0,2 0 0,0 1 0,0-2 0,0 1 0,0 0 0,0 1 0,0-1-16,0-1 16,3 1 0,0 0 16,0-1 32,0 2-48,-3-2 0,4 0 16,0 0-32,7 0 16,-9 0 0,-2 0 0,4 0 16,8 0-16,-8 0 16,10 0-16,-14 0 0,4 0 16,13 0 16,-4-3-16,-3 1 48,-10 2-64,4-3 64,10-1 16,-10 2-64,10-2-256,-14 4 240,2-2-929,8-1-880,-7 3-592,1 0-2305,-4 0 4706</inkml:trace>
  <inkml:trace contextRef="#ctx0" brushRef="#br0" timeOffset="-87575.73">13699 6176 3393,'0'0'0,"0"0"736,0 0-736,0 0 881,3 0 79,-1 0 17,-2 0-65,0 0-912,0 0 752,0 0-239,0 0-193,0 0-192,0 0-128,3 1 32,1 0-32,0 4 0,8-1-16,-12-4 16,4 2 16,11 1-16,-2-1 0,1 0 0,-14-2 0,17 0 16,1 0 32,2 0 32,-3-3 48,-17 3-128,19-2 160,-2-1 0,-1-1 0,-1 2 0,-15 2-160,15-5 128,-4 3 16,-8-1 17,9 3 15,-12 0-176,0-3 240,4 1 48,-1 2 96,-3 0 80,0 0-464,0 0 464,0 0-63,0 0-129,-2-3-176,2 3-96,-2 0 64,-1 0-32,-1 0-16,0 0 0,4 0-16,-4 2 0,1 0 32,-2 1 0,2 1-32,3-4 0,-5 1 48,2 1-48,-1 2-80,2-2-128,2-2 208,-2 1-432,-1 2-321,2 0-255,-2-2-257,3-1 1265,-1 4-1521,-2-2-191,2 2-49,-1 2 336,2-6 1425,-3 5-3009,3-5 3009</inkml:trace>
  <inkml:trace contextRef="#ctx0" brushRef="#br0" timeOffset="-95333.73">11223 6401 3057,'0'0'0,"0"1"448,0-1 80,0 0 49,0 0-577,0 0 640,0 0 0,0 0-96,0-4-15,0 4-529,0-2 416,0-1 16,0-1-16,0-6-64,0 10-352,3 0 321,-3-4-97,0-7-32,2 8-16,-2 3-176,3-10 192,0 8 16,-1-9 0,1 8-32,-3 3-176,3-10 144,-1 6-16,1-7-32,-1 7 16,-2 4-112,4-14 112,0 3-31,0 8-1,0-12 0,-4 15-80,4-10 48,-1 5-16,-1-9 32,2 3-16,-4 11-48,3-4 64,0-8 0,-1 7-64,-2-5 16,0 10-16,3-3 0,-3 1 0,2-1 0,-2 3 0,0-2 16,0 2-32,0 0 0,0 0-16,0 0 32,3 0-32,-3 0 0,0 0-16,3 1 16,-3-1 32,0 4-16,0 1 16,2 5-16,-2-5 16,0-5 0,3 12 0,0 1-32,-3-2 32,4 4-16,-4-15 16,2 16-16,2-1-16,0 2-16,-2 1 16,-2-18 32,5 17 0,-1-1-16,0 2-16,-1-2 0,-3-16 32,4 14-32,-1-1 15,1-1 17,-1-1-16,-3-11 16,4 10 16,-2-6 1,-2 7-1,3-8 32,-3-3-48,0 4 0,0 2 48,0-2-16,0 0 16,0-4-48,0 3 48,0 0 16,0 0-16,0-2 32,0-1-80,0 1 96,0-1 0,0 0-16,0 0-16,0 0-64,0 0-32,0 0-336,0 0-705,0-2-784,0 2 1857,2-4-2337,1 0-2193,-3 4 4530</inkml:trace>
  <inkml:trace contextRef="#ctx0" brushRef="#br0" timeOffset="207795">9357 6289 1904,'0'0'0,"0"0"0,-1 0 224,-3 1 33,0-1 95,0 1 80,4-1-432,-2 3 512,-2 1 16,0 0-15,0-1-17,4-3-496,-4 6 480,1 6-32,-1-9 1,0 10-17,4-13-432,-2 5 384,-1 8-16,2-3-48,-1-5-48,2-5-272,-1 14 240,1-9-47,0 8-1,0-9-32,0-4-160,0 12 144,0-8 16,3 1-48,-1 0 0,-2-5-112,4 6 96,0-1-16,0-1-32,7 0 16,-11-4-64,2 4 48,2-3 0,7-1-16,-9 0 16,-2 0-48,11 0 96,-8 0 16,7 0-32,-7-4 16,-3 4-96,4-11 96,8 11-48,-10-3 32,2-1-32,-4 4-48,11-4 64,-9-7 1,2 9-1,7-2-16,-11 4-48,2-4 32,3-6 16,5 6-16,-10 1 32,0 3-64,4-4 48,-2 0 16,1-7-32,1 11 48,-4 0-80,2-4 64,1-6 16,0 7-16,-1-1-16,-2 4-48,3-12 64,-3 10-32,3-9 32,-1 8-32,-2 3-32,0-3 64,3-9-32,0 9 32,-3-7 0,0 10-64,0-3 48,0-1 16,0-9 0,0 10-16,0 3-48,-2-10 64,1 6 0,-3-8-16,2 8 16,2 4-64,-5-14 48,2 10-16,-3-8-32,-4 8-16,10 4 16,-3-12-16,-7 10-48,6-3 0,-1 5-16,5 0 80,-11-2-128,8 2-16,-2 0-16,-6 2 16,11-2 144,-3 5-160,-2 6 16,-1-6 0,-4 14 32,7-3 48,3-16 64,-4 14-64,0 3 16,0-2 48,0-1-64,4-14 64,-4 16-16,2 0 16,0 0-32,1-1 0,1-15 32,0 16-32,0-2 15,0-2-15,0 1-16,0-13 48,4 10-64,0-5-32,6 7 0,-7-8 32,-3-4 64,10 2-80,-7 1 48,9-2 0,-8-1 32,-4 0 0,12 0-16,-8 0 32,9-2 0,-9-1 0,-4 3-16,12-10 16,-8 7 0,7-8 0,-8 8 16,-3 3-32,10-11 16,-7 8 0,1-1 0,0-7 16,-4 11-32,4-3 48,-2-8-32,1 9 16,0-9-16,-3 11-16,0-3 16,3 0 0,-3-9 16,2 9-32,-2 3 0,0-4 0,0 0 0,3 2 0,-3-1-32,0 3 32,2 0-16,-2 0 32,3 0 32,-3 0-48,0 1 16,0 3 0,0 0 32,2 7-48,-2-11 0,0 4 48,3 11-16,0-4-32,-1 1 33,-2-12-33,3 12 80,0 2 80,-1 0 80,-2 1 16,0-15-256,3 15 272,-3-2-16,3 0-64,-3 0-16,0-13-176,0 13 144,0 2-32,-2-1 16,0-1-16,2-13-112,-3 13 129,1-1-33,-3-1 16,3 0-48,2-11-64,-1 5 80,-2 8-48,1-9 16,2 7-32,0-11-16,0 5 0,0 5 32,0-6-16,0 1-16,0-5 0,0 11 0,0-7 16,2 0-48,1 1-112,-3-5 144,3 5-96,0-1-16,1-1 48,0-1 64,-4-2 0,4 2-353,0-2-463,0 0-721,0 0-928,-4 0 2465,4 1-2673,0-1-1601,-4 0 4274</inkml:trace>
  <inkml:trace contextRef="#ctx0" brushRef="#br0" timeOffset="196176">8039 6228 1424,'0'0'0,"-3"0"272,-1 0-144,4 0-128,-3 0 160,-3 0 32,5 0 1,0 0 31,1 0-224,-2 0 240,2 0 0,-1 0 48,1 0 0,0 0-288,-2 0 272,2 0-16,-2 0-15,1 0-1,1 0-240,-2 1 256,1 1 0,0-2 0,0 1 32,1-1-288,-2 0 288,0 1 0,-1 0-32,0 1 17,3-2-273,-4 0 240,2 1-16,-2 1 0,0 2-32,4-4-192,-4 4 192,0-3-16,0 1-48,1 1-32,3-3-96,-2 2 64,0 2-16,1-1 0,1 1-16,0-4-32,0 3 16,0 1-16,0-2 0,0 2 16,0-4-16,3 4 0,0 0 16,2 2-32,-1 4 0,-4-10 16,10 2 0,-10 9-16,3-7 32,1 1 0,-4-5-16,2 11 0,2-7 0,0 0 16,-1 1-16,-3-5 0,4 5 0,-1 1 0,8-2 16,-11-1-32,0-3 16,4 4-16,0-1 64,7-2-32,-9 0 16,-2-1-32,4 0 64,8 0-48,-9 0 33,7 0 63,-10 0-112,4-4-64,8 1 16,-8-1-17,9-8 242,-13 12-177,4-4 272,9 0 48,-9-8-16,8 9-256,-12 3-48,4-4 64,6-8 16,-7 9 16,1-1-16,-4 4-80,4-4 160,-1 0 0,-3-6 32,0 7 16,0 3-208,0-3 193,-3-7-33,-1 7 0,-2-8-48,6 11-112,-10-2 80,6-2-32,-7 0-32,8 0-256,3 4 240,-13-4-320,2 2 175,1-1-79,-2 3 192,12 0 32,-12 0-128,0 0-320,-1 1-64,1 3-64,12-4 576,-12 4-593,2 6 97,6-6-48,-8 2-128,12-6 672,-3 10-913,1-8-223,-1 1-17,2 3 305,1-6 848,-2 10-545,2-8-1231,0-2 1776</inkml:trace>
  <inkml:trace contextRef="#ctx0" brushRef="#br0" timeOffset="198038">7703 6243 1904,'0'0'0,"0"-4"305,0 4 47,0 0-352,0-2 480,0 2 80,0 0 16,0 0-15,0 0-561,0 0 496,0 0-32,0 2-32,0-2-32,0 0-400,0 2 321,0 1-33,-1 0-64,0-1-64,1-2-160,-1 4 96,-1 0 16,2 0-16,-1 0 16,1-4-112,0 5 112,-2-1 0,2 1 0,-2 1 0,2-6-112,-1 5 128,-1 5 32,0-6 17,-1 8-33,3-12-144,-3 4 128,2 11-16,0-5-48,0 1-16,1-11-48,0 11 0,0 2 16,0-3 0,3 2-48,-3-12 32,5 5 16,-3 8-16,2-7 0,0 5 16,-4-11-16,4 4 16,6 2-16,-10 6 16,4-8-16,-4-4 0,4 6 0,7 6 0,-11-11 32,4 3 0,-4-4-32,10 3 16,-10 2 32,4-4 0,0 1 48,-4-2-96,11 1 48,-11 0 16,3-1 32,8 0-16,-11 0-80,3 0 96,1-2 0,9-1-16,-9-2-48,-4 5-32,13-11 64,-2 7-32,-1-8-16,2 8 16,-12 4-32,13-11 16,0 7-32,0-7-48,0 8-176,-13 3 240,11-12-544,0 10-481,-8-2-687,10 1-369,-13 3 2081,0-2-3778,0 2 3778</inkml:trace>
  <inkml:trace contextRef="#ctx0" brushRef="#br0" timeOffset="173245">6430 6280 1760,'0'0'0,"2"-2"208,1-2-128,-1 0 48,-2 4-128,4-11 129,-4 11 47,0 0 16,0 0 32,0 0-224,0-2 208,0 2 0,0-3-32,0 3-16,0 0-160,0 0 176,0-2 0,0 2 0,0 0 17,0 0-193,0 0 192,0 0 0,0 0 32,2 1-16,-2-1-208,3 1 224,-1 3-16,1-1-32,-1 1 16,-2-4-192,5 4 208,-3 0 0,2 0-15,0-1-33,-4-3-160,10 5 112,-7 0-16,0-1 0,0 1 0,-3-5-96,2 5 112,-2 6 16,0-7 0,0 7-32,0-11-96,0 6 112,0 8 16,0-2 0,-1 2 48,1-14-176,-1 18 176,-1 1 16,0 2 0,0 2-31,2-23-161,0 26 112,0-2 0,0-1 0,0 0-32,0-23-80,0 21 96,0 1 32,3-2-64,-3-1 80,0-19-144,3 16 80,-1-2 48,1-3-16,1-1-32,-4-10-80,4 5 128,0 6-80,0-10 32,-2 0-112,-2-1 32,4 0-288,-1 0-528,1 0-657,-2-4-608,-2 4 2081,4-3-1777,0-2-1344,-4 5 3121</inkml:trace>
  <inkml:trace contextRef="#ctx0" brushRef="#br0" timeOffset="205328">9823 6294 1568,'0'0'0,"0"0"0,0 0 224,0 0-64,-1 0 0,-2 0 49,3 0-209,-4 1 224,1 0 64,-2 1 16,1-1 64,4-1-368,-5 1 384,1 1 16,-1 0 17,1-1-1,4-1-416,-4 2 416,0-2-16,1 0-80,1 0-48,2 0-272,-1 0 225,-1 0-33,1 0-16,0 0-32,1 0-144,-2 0 144,1 0-32,-1-3-32,1 3 16,1 0-96,-1 0 80,-1 0 16,1-2-32,-1 2-16,2 0-48,-2 0 48,0 0 0,1 0 16,-1 0 0,2 0-64,-1-3 64,0 0-16,-1 3 0,0 0 0,2 0-48,0 0 64,0-2 0,0 2 0,0 0-16,0 0-48,0-3 64,0 3 1,-2 0 15,1 0 0,1 0-80,0 0 96,-2 0-32,1 0 48,1 0-32,0 0-80,-1 0 64,0 0 32,-1 0-48,0 0-16,2 0-32,-3 2 48,2-1 0,-2 0 0,1 0-48,2-1 0,-3 3 48,0 1-32,2-2-16,-1 1 48,2-3-48,-3 3 64,0 0-16,2 0 32,-2 0 0,3-3-80,-2 4 80,-2 0 16,2 0-32,1 6 16,1-10-80,-3 3 64,2 2 16,0 6 16,-1-7-32,2-4-64,-1 10 64,0-4 0,-1 7 0,2-8-15,0-5-49,-1 13 80,1-3-16,0 1 16,0-1-16,0-10-64,0 11 64,0-6 16,0 9 0,0-4-16,0-10-64,0 5 48,3 9-16,-1-9 16,-2 8-16,0-13-32,3 5 64,-1 7-16,1-8 0,1 7-32,-4-11-16,3 3 48,-1 2 16,1 5 0,1-7-32,-4-3-32,4 5 16,0 6 16,6-10-32,-7 3 16,-3-4-16,4 5 16,8-1-32,-8 1 32,6 1 0,-10-6-16,3 3-16,7 1 32,-6-1 0,7 0 16,-11-3-32,4 3 48,6-2 0,-7 1 48,1 0 0,-4-2-96,11 1 96,-11 0 32,3 0-32,2-1 16,-5 0-112,3 0 128,1 0-47,-1 0 47,0 0-32,-3 0-96,2 0 96,1-2 0,-1-1 0,1 1-16,-3 2-80,2-4 112,2-1-16,-2 2-32,1-8 16,-3 11-80,2-2 48,1-3 16,1-6-16,-1 7-32,-3 4-16,5-11 64,-2 7-32,0-6 16,1 6-32,-4 4-16,3-12 32,-1 8-16,1-8 32,1 10-16,-4 2-32,3-11 32,-1 9-16,1-9 32,-3 8-16,0 3-32,0-11 48,0 8 32,0-8 32,0 9-16,0 2-96,0-4 96,-1-8-48,-1 9 16,-1-1-16,3 4-48,-5-3 65,-5-2 15,6-5-32,-8 10 0,12 0-48,-10-4 0,-4 0-16,1 4 16,-2-3 16,15 3-16,-16 0 48,-1 0-16,1 0 16,0 1-16,16-1-32,-16 4-32,3 1 16,1 5-32,7-6-32,5-4 80,-12 14-144,10-3-225,-1 5-751,1 2-977,2-18 2097,0 21-3714,3 3-2241,-3-24 5955</inkml:trace>
  <inkml:trace contextRef="#ctx0" brushRef="#br0" timeOffset="167496">5617 6461 3729,'0'0'0,"0"0"0,0-3 1345,0-8-17,2 0-143,1 7-49,-3 4-1136,0-4 897,0 0-225,0-7-208,0 9-143,0 2-321,0-4 304,0 0-96,0 0 0,3 0-32,-3 4-176,4-10 80,0 7 32,0-1-80,6-7 0,-10 11-32,4-2 16,8-9-16,-8 7 48,9-7-32,-13 11-16,10-4-16,1-10 16,-1 10-32,1-6 16,-11 10 16,11-3 0,-1 1 0,1-1-32,0 0 32,-11 3 0,10 0 0,-6 0 0,9 0-16,-3 0 16,-10 0 0,4 3-32,12 2 16,-5 6 16,-8-6-32,-3-5 32,16 13 16,-13-2-16,9-1 0,-10 3 32,-2-13-32,3 14-16,0-1 32,-1 3 16,-2 1-16,0-17-16,0 18 80,-1 2-64,-2-2 16,-2 2 16,5-20-48,-13 21 16,8-1 32,-9 2 0,1-1 32,13-21-80,-10 20 64,-2 0 16,2-2-80,-2-2 16,12-16-16,-12 16 16,0-2-16,2-3 48,5-1-16,5-10-32,-13 4 64,11 7 32,-2-7 113,0 1-1,4-5-208,-1 11 208,-1-9 16,1 2-64,1 0 0,0-4-160,0 4 96,0-2-16,0 3-16,3-2 0,-3-3-64,3 4 96,2 0-32,-2-1 0,1-2-32,-4-1-32,11 0 48,-8 1 64,8-1-48,-7 0 16,-4 0-80,16 0 96,-5-4-64,-1 1 16,2-8-16,-12 11-32,11 0 16,-1-3-16,2 1 16,-8 2-16,10 0 33,-14 0-33,4 0 16,0 1 0,7 0-81,-11 2-143,0-3 208,3 4-560,0-1-512,0 1-609,-1-1-864,-2-3 2545,4 4-2946,8 2-1728,-12-6 4674</inkml:trace>
  <inkml:trace contextRef="#ctx0" brushRef="#br0" timeOffset="198744">7797 6335 1680,'0'0'0,"0"0"0,0-3 336,0 3-47,0-3 47,0 0 80,0 3-416,0 0 448,0-2-16,3-1 17,-3 3-1,0 0-448,0-2 480,0 2 0,2-3 16,-2 3-47,0 0-449,0-2 432,3-1-32,-3 3-32,2 0-32,-2 0-336,0-3 304,3 3 1,-3 0-33,2-3 48,-2 3-320,0 0 304,3 0-48,-3 0 0,3 0-64,-3 0-192,0 0 176,3 2 32,-3 1-63,2 1 15,-2-4-160,3 3 128,-3 3-64,2-1 16,1 0-48,-3-5-32,3 6 80,-1-1-32,1 5 16,1-6-32,-4-4-32,4 11 48,0-8-48,6 8 32,-7-7 32,-3-4-64,3 12 16,1-8 48,0 8 0,-2-8 0,-2-4-64,3 13 96,-3-3 0,0 2 48,0 4-32,0-16-112,0 16 160,0 0-16,-2 0 16,1-1-48,1-15-112,-4 16 145,2 1-17,-1 0-32,2-1 0,1-16-96,-1 16 48,-1-1 0,1-1-32,1-2 32,0-12-48,0 11 32,0-5 0,0 4 32,4-6-48,-4-4-16,2 4 48,2 0-32,-1-1 48,1-2 32,-4-1-96,3 3 112,0-2-32,0-1-352,0 0-753,-3 0 1025,4 0-1856,-4 0 1856,3-3-3090,10 3 161,-11-3-1201,-2 3 4130</inkml:trace>
  <inkml:trace contextRef="#ctx0" brushRef="#br0" timeOffset="166791">5272 6596 3217,'0'0'0,"0"0"1024,0 0-1024,0 2 1217,-1-1 80,0-1-1,1 0-111,0 0-1185,0 0 992,0 0-175,0 0-113,0 0-112,0 0-592,0 0 560,0-3-111,0 3-81,0-2-80,0 2-288,0-3 256,0 3 0,0-2-16,0-1 0,0 3-240,0-4 208,0 0-31,2 0-49,-2 0 16,0 4-144,0-4 112,0-7-32,0 9-16,3-8 0,-3 10-64,0-4-16,2-10 112,1 10-80,-1-12 0,-2 16-16,3-11 80,0-1-112,0-1 64,-1-2-16,-2 15-16,4-16 0,0 0 16,0 1-16,7 0-16,-11 15 16,0-12-16,4-2 16,-1 1 0,1 2 16,-4 11-16,5-10-16,-1 6 16,-1 0-32,1-6 16,-4 10 16,3 0-32,-1 0 0,-2 0-16,0-3 16,0 3 32,3 0-32,-3 0 0,0 0 16,0 1-32,0-1 48,0 3 0,0-1 32,0 2-32,0 0 0,0-4 0,0 3 0,0-1 0,0 1 0,0 1-32,0-4 32,0 3 48,0 1-32,0-2-16,0 2 32,0-4-32,0 4-32,0 0 0,0 0 0,0 0-48,0-4 80,0 12-32,3-8-48,0 11 0,-1 0 64,-2-15 16,4 17-48,0 3 80,7 1-64,-11 3 16,0-24 16,4 24 48,-2 2-48,1 0 0,-3 2 32,0-28-32,0 26 0,0-3-32,0 0-16,2-2 0,-2-21 48,0 17 0,0 0 32,3-2 0,-3-3-32,0-12 0,0 5 32,2 6 32,-2-9-48,3 2 96,-3-4-112,0 4 32,3-3-16,-3 0 0,0 1 16,0-2-32,0 1 16,3-1-16,-3 0-48,0 0-96,0 0 144,0 0-449,0 0-383,0-3-561,0 1-720,0 2 2113,0-3-2881,0 1 256,2-1-1521,-2 3 4146</inkml:trace>
  <inkml:trace contextRef="#ctx0" brushRef="#br0" timeOffset="201141">8774 6339 2016,'0'0'0,"-2"1"369,-1 1 143,3-2-512,-3 3 656,1-2 96,1 1 17,-1-2-49,2 0-720,0 1 656,0 0-63,0 0-33,3 4-96,-3-5-464,2 4 384,1 7 1,2-6-97,-2 10-32,-3-15-256,11 13 288,-9 2-32,9-1 32,-8 3-16,-3-17-272,3 17 256,8 0 1,-9 1-17,1-4-16,-3-14-224,3 16 240,-3-2-48,2 1-32,-2-1 16,0-14-176,0 12 176,0 1-16,-1-2-16,-1-1-32,2-10-112,-3 6 80,1 5-16,-1-7 32,1 7-15,2-11-81,-2 4 112,0 0-16,1 0-16,0 0 32,1-4-112,-2 4 80,1-3-16,0 2-16,1-2-16,0-1-32,0 0 16,0 0-160,0 0-272,0 0-337,0 0 753,0 0-1200,2 0-385,1-2-432,1-1-240,-4 3 2257,4 0-1777,6-4-1264,-10 4 3041</inkml:trace>
  <inkml:trace contextRef="#ctx0" brushRef="#br0" timeOffset="196898">8081 6350 1680,'0'0'0,"0"0"0,-1 0 192,1 0 32,-2 0 65,1 1 31,1-1-320,-1 2 368,0-1 0,-1-1-16,1 2 16,1-2-368,-2 1 353,-1 2 47,0-1 80,1 1 16,2-3-496,-3 1 464,0 2-79,1-1-49,-2 1-48,4-3-288,-3 4 208,0 0 32,2 6-64,-1-6-16,2-4-160,-2 11 112,1-6-32,-2 10-16,2-4 0,1-11-64,-3 12 80,2 0-16,0 1 0,-2 0-16,3-13-48,-1 12 49,-1 2-33,2-3 0,0 1-16,0-12 0,0 11 0,0-6 0,3 8 0,0-8 32,-3-5-32,3 14 16,8-10 16,-8 7 0,1-8 0,-4-3-32,10 4 32,-6 0-32,7-1 32,-8-2-128,-3-1 96,12 2-64,-8 0-16,10-1 288,-11 1 128,-3-2-336,12 2 304,-8-1-16,10 2-272,-11-1 0,-3-2-16,13 1 32,-8 1 16,9 0-32,-10-1 16,-4-1-32,12 1 48,-9 2 64,8-2 16,-8-1 16,-3 0-144,4 0 192,6 0 0,-7-3 49,1 0 15,-4 3-256,10-4 224,-10-8 16,11 9-48,-8-1-80,-3 4-112,4-12 144,6 8-32,-8-6-32,3 6 32,-5 4-112,10-12 80,-7 9 32,0-10 0,2 9 16,-5 4-128,2-13 161,1 9 47,-3-10-16,0 10 48,0 4-240,0-15 176,-1 12-16,-5-12-16,-6 11-16,12 4-128,-10-15 128,-2 11 0,-3-7-64,0 8-32,15 3-32,-17-3 32,-2 1-32,-1-1 0,1 0 16,19 3-16,-20-2-304,2-1 160,1 3 16,1 0-96,16 0 224,-14 0-48,0 2-464,-1 1-833,3 3-1264,12-6 2609,-11 14-3282,1-3-1648,10-11 4930</inkml:trace>
  <inkml:trace contextRef="#ctx0" brushRef="#br0" timeOffset="155628">4512 6365 2913,'0'0'0,"0"0"0,-2 0 688,-1 1 241,0-1 95,-1 0 1,4 0-1025,-4 0 912,1 1-176,1 1-79,-2-1-81,4-1-576,-4 1 560,0 0-80,1 2-64,2-2-47,1-1-369,-1 2 352,-1 0-48,2-1-32,0 0-80,0-1-192,0 1 112,0 1-64,4-1-16,0 0 16,-4-1-48,12 3 32,-9-2 32,1 0-64,10 2-16,-14-3 16,4 2-16,13 2 16,-5-1 0,0 0 16,-12-3-16,13 4 16,0 0-16,0 0 16,2 1-32,-15-5 16,13 4 0,0 0 48,0 0-48,-1 0 32,-12-4-32,12 5 80,-1-1-32,-8-1 48,12 1 33,-15-4-129,2 1 112,10 1 80,-9 0-32,1-1 0,-4-1-160,10 0 144,-7 0-80,0-3 32,-1 1-32,-2 2-64,3-3 32,0-1 48,-1 1 16,1-2-80,-3 5-16,3-10 16,-1 10 16,-2-3-64,4 3 32,-4 0 0,3-2-16,-3 2-128,2 0-208,-2 0-240,0 0 592,0 1-849,0 4-319,0 5-369,0-5-480,0-5 2017,0 13-2193,0-2 512,0-1-1376,0-10 3057</inkml:trace>
  <inkml:trace contextRef="#ctx0" brushRef="#br0" timeOffset="-87307.73">13725 6400 4658,'0'0'0,"-2"1"1472,2-1-1472,-3 2 1409,1 1-144,-1-1-97,3-1-127,0-1-1041,0 2 864,3-2-192,0 0-111,1 0-113,-4 0-448,12-5 352,-8 1-64,8 0-32,-1 1-80,-11 3-176,11-4 144,0 0-64,2 1-48,-9 0-32,-4 3 0,16 0 0,-12 0-32,8 0 32,-8 0 0,-4 0 0,12 3-32,-10 1 0,9 0 80,-8 0-64,-3-4 16,3 5 16,1 6-16,0-9 16,0 3 32,-4-5-48,3 4 0,-3 1-368,0 1-800,0-2-1442,0-4 2610,-2 12-3425,1-11-2066,1-1 5491</inkml:trace>
  <inkml:trace contextRef="#ctx0" brushRef="#br0" timeOffset="-96053.73">10914 6414 2433,'0'0'0,"-4"0"352,-1 0 64,5 0-416,-12-2 560,8 2 145,-2 0 47,3 0-48,3 0-704,-6-3 641,1 3-49,1-3-80,0 3-32,4 0-480,-4 0 448,2-3-63,-1 3-33,2 0 0,1 0-352,-2 0 288,1-2 0,0 2-48,-1 0-64,2 0-176,-1 0 144,0 0-48,1 0-47,0 0 15,0 0-64,0 1 32,0-1 16,0 1-16,0 1 16,0-2-48,0 1 48,0 1-16,2-1 32,1 1-32,-3-2-32,0 2 32,4-1 16,0 1-32,0-2 0,-4 0-16,13 1 16,-9-1 0,8 1 16,-8-1 0,10 0 0,-14 0-32,11 0 48,0 0-16,-1 0 32,0 0-32,-10 0-32,5 0 64,9 0-32,-10 0 32,8 0-16,-12 0-48,3 0 48,2 0-32,6 0 48,-8 0-48,-3 0-16,2 1 16,3 1 32,-2-1-32,1 2 16,-4-3-32,4 2 48,7-1 0,-8 3-48,-1-1 32,-2-3-32,3 3 32,1 0 16,0-1 16,0-1 0,-4-1-64,4 2 48,-2-1-16,2 0-16,-1-1-16,-3 0 0,3 0-80,-1 0-128,1 0-288,0 0-400,-3 0 896,0 0-1425,2 0-416,1 0-96,-1 0 336,-2 0 1601,3 0-3265,-3 0 3265</inkml:trace>
  <inkml:trace contextRef="#ctx0" brushRef="#br0" timeOffset="193088">7305 6457 1728,'0'0'0,"3"-3"224,-3-1-32,0-6 49,0 7 63,0 3-304,0 0 384,0 0 16,-2 0 48,1 0 17,1 0-465,-1 0 464,1 0-32,-1 0-32,-1 0-32,2 0-368,-1 0 320,1 0-47,0 0-33,-2 0 16,2 0-256,0 0 208,-1 0 0,0 0-48,1 0 0,0 0-160,-2 0 192,2 0 0,0 0-16,0 0-16,0 0-160,0 0 80,0 0 1,0 0-49,0 0 32,0 0-64,0-3 32,0 1-16,3-1-16,-3 3 0,3 0 0,0-2 16,-1 2-32,2-3 32,-4 3-16,4-3 0,0 1 16,-1 2 0,2-3 16,-5 3-32,3 0 16,-1-3 0,2 3 0,-2 0-16,-2 0 0,3 0 0,0 2 32,-1 2-16,1-1-16,-3-3 0,3 5 32,-1-1-32,-2-1 16,3 1 16,-3-4-32,3 11 32,-3-11-32,2 3 48,1 1-32,-3-1 0,2 1 0,-2-4-16,4 3 0,-1 0 48,1-2-16,-1-1 0,-3 0-32,4 0 80,-1 0-48,1-3 32,-4 3-64,5 0 48,-5 0-48,4-2 80,-1-2-32,1 0 0,0 0 32,-4 4-80,4-4 16,0 2 32,0-2-32,0 2-16,-4 2 0,3-3 16,0 1 32,2 2-48,-3-3 16,-2 3-16,3 0 0,0 0-16,-1 0 16,1 0 0,-3 0 0,2 0-32,1 1 64,-1 1-32,2-1-32,-4-1 32,2 1 32,1 1-32,-1-2 0,1 1 16,-3-1-16,0 1-16,2 2 32,2 0-16,-1-1 0,-3-2 0,4 2 16,0-1-16,0 0 0,0 1 16,-4-2-16,11 0 0,-8 0 16,8 0 0,-11 0-16,3 0 16,10 0 16,-11 0-16,10 0 32,-12 0-48,0 0 48,3-3 32,1 3-32,-2 0 0,-2 0-48,3 0 48,-1 0-32,2 0 16,-1 1-16,-3-1-16,3 0 16,0 2-64,-1-2-192,-2 0 240,3 1-480,-3-1-448,0 1-657,2-1-432,-2 0 2017,17 5-1761,-17-2-1184,0-3 2945</inkml:trace>
  <inkml:trace contextRef="#ctx0" brushRef="#br0" timeOffset="-102450.73">10221 6500 1968,'0'0'0,"-2"0"337,1-3-145,1 3-192,-2-3 192,0-1 0,0 1 48,1 0 0,1 3-240,0-2 304,0 2 64,-1-3 33,0 0 79,1 3-480,-2-3 496,1 1 16,0-1 16,0 3-15,1 0-513,-2-2 496,1 2-64,-2 0-80,0 0-112,3 0-240,-2 0 160,-1 0-63,1 0 15,0 0-48,2 0-64,-1 0 80,0 0 32,-1 1 16,2 0-32,0-1-96,0 0 80,0 0 32,0 0-48,0 0 16,0 0-80,0 0 80,3 0 0,0 0 48,-1 0 16,-2 0-144,3 0 144,-1 0 0,1 0-16,0-2 0,-3 2-128,3 0 144,0-3 1,0 0-1,1 3 16,-4 0-160,4-2 112,0-1-32,6 3-32,-10 0-32,0 0-16,4 0 16,0 0-16,7 0 32,-11 0-16,0 0-16,4 0 0,-1 0 16,1 0-16,7 0-16,-11 0 16,4 2 0,8-1 0,-9-1 32,-3 0-32,4 0 16,-1 1-16,8-1 0,-8 0 32,-3 0-32,2 0 32,2 0 32,0 0-32,7 0-16,-11 0-16,0-2 48,4-1-16,6-1 32,-7 0-32,-3 4-32,4-4 0,6 0 32,-7 0-32,1 0 32,-4 4-32,11-4 32,-9 1-32,1 3 0,0 0-16,-3 0 16,4 0 0,-1 0 0,0 0 0,0 0 0,-3 0 0,2 2 0,1-1 0,-1 0 16,1 0-16,-3-1 0,2 2 0,1 0 16,-3-1 16,3 0-32,-3-1 0,0 1 32,2-1 32,-2 0-16,0 2 48,0-2-96,0 0 128,0 0-16,0 0-16,0 0-48,0 0-48,0 0-16,0 0-240,0 0-448,0 0-657,0 0 1361,0 0-2097,0 0-256,3 0-2113,-3 0 4466</inkml:trace>
  <inkml:trace contextRef="#ctx0" brushRef="#br0" timeOffset="168416">6391 6466 3569,'0'0'0,"0"0"0,0 0 1249,0 0 79,-3-3 1,0 1-64,3 2-1265,-3 0 1120,0-3-272,0 3-207,2-2-145,1 2-496,-1 0 416,-1 0-16,1-3-96,1 3-15,0 0-289,0 0 240,0 0-80,0 0-16,0 0-32,0 0-112,0 0 64,0 0 0,3 0 0,-1-3 16,-2 3-80,3 0 80,-1 0-16,1 0 16,-3 0-16,0 0-64,2 0 0,1 0 48,-3 0 0,3 0-48,-3 0 0,0 2 32,3-1-32,-3 0 0,0 1 32,0-2-32,2 2 16,-2 1 0,0-2 32,0 2 0,0-3-48,0 1 64,0 0 0,0 1 48,0-2-16,0 0-96,0 0 96,0 0-16,-1 0 17,1 0-33,0 0-64,-1 1 48,-2-1 32,2 0-64,-2 0 32,3 0-48,-2 0 32,1 0-32,0 0 0,1 0 0,-2 0 0,1 0 0,0 0-32,1 0 32,-1 0 0,-1 0 32,2 0-16,0 0-16,-1 0 0,0 2 16,0-2-32,1 0 16,0 1 0,0 0 16,-2 0-16,2-1 48,0 0-48,-1 2 32,1-2-32,0 0-48,3 0 48,-3 0 0,3-3-32,1 3 32,0 0 0,8 0 0,-12 0 0,3 0-32,7 0-16,-6 1 16,9 1 16,-13-2 16,12 2 0,0 1 0,0-1 0,1 0 48,-13-2-48,15 1 16,-2 0-16,0-1 0,0 0 0,-13 0 0,12 0 0,0 1 0,-8-1 32,10 2-64,-14-2 32,3 0 0,1 0 32,6 0-64,-10 2 32,0-2 0,3 1 32,-1 0 0,-2 1 0,0-1-16,0-1-16,0 2 32,0 0 0,0 0 48,-1 1-48,1-3-32,-1 2 48,-1 1-48,0-1 16,0-1-32,2-1 16,-2 1 48,1 1-80,-1-1 32,1 0 0,1-1 0,-1 3 0,0-2 0,-1 0 48,1 1-48,1-2 0,-2 1 32,1 0-128,-1-1-256,2 0-433,0 0 785,-2 1-1520,2-1-962,0 0-975,15 13 464,-15-13 2993,0 0-3634,0 0 3634</inkml:trace>
  <inkml:trace contextRef="#ctx0" brushRef="#br0" timeOffset="200769">8613 6515 1792,'0'0'0,"0"0"144,0 0 32,0-3 65,0 3-241,0-3 304,0 1 32,0 2 0,0-3 0,0 3-336,0-2 352,0 2 33,0-3-1,0 1 16,0 2-400,0-3 384,0 0-16,0 0-16,0 1 17,0 2-369,0 0 336,3-3-32,-3 3-32,2-2-48,-2 2-224,0 0 208,3-3-16,-1 3-32,1 0 0,-3 0-160,4 0 112,-1 0-32,8 0-31,-8 0-33,-3 0-16,13 0 32,-9 0 16,12 1-32,-4 1 0,-12-2-16,13 1 0,1 0 16,1-1 0,1 0-16,-16 0 0,15 0 32,1 0-16,1-4 16,0 2-16,-17 2-16,17-3 16,-1 1 0,-1-3-16,-2 1 32,-13 4-32,12-2 32,-1-2 16,-7 1 32,10 1-48,-14 2-32,2 0 48,2 0-48,0 0 16,0 0-16,-4 0 0,4 0 0,-1 0 48,-3 0 32,0 0 0,0 0-80,0 1 144,0 3-32,-1 0 0,-1 0-32,2-4-80,-1 1 64,-1 2-32,1-2 16,0 1 16,1-2-64,-3 1 48,2 0 0,-1 0 0,1 1 0,1-2-48,-1 1 32,0-1-64,1 0-48,-2 0-80,2 0 160,0 0-336,0 0-144,0 0-257,-1 0-287,1 0 1024,0 0-1329,0 0-255,0 0 255,12 0-912,-12 0 2241,0 0 0</inkml:trace>
  <inkml:trace contextRef="#ctx0" brushRef="#br0" timeOffset="156123">4417 6709 4706,'0'0'0,"-1"3"1280,-3 1-79,4-4-1201,-4 4 1216,0-1-127,2-3-193,2 0-255,0 0-641,0 0 480,0-3-112,4-1-80,-1 0 0,-3 4-288,4-12 176,9 10-16,-9-3-32,7 2-64,-11 3-64,4-11 64,9 11-64,-9 0 16,10 0-16,-14 0 0,12 0 0,0 0 0,0 4 0,-1 0-16,-11-4 16,14 4-16,-1 7 32,0-7-32,3 9 48,-16-13-32,14 5 49,3 7-49,0-7 0,1 6-33,-18-11 33,15 2 33,1 2-17,-1 0 32,0-1 32,-15-3-80,16 1-48,1 1 32,-1-2 0,-1 0-32,-15 0 48,15 0 96,-2-3 32,2 0 16,-2-1-16,-13 4-128,11-10 112,1 7-48,-9 1 48,11-3 16,-14 5-128,2-2 144,1-1-16,0 1-32,-1-1 0,-2 3-96,3 0 32,-3-3-256,0 3-448,0 0-721,0 0 1393,0 0-2433,0 0-592,0 0-1986,0 0 5011</inkml:trace>
  <inkml:trace contextRef="#ctx0" brushRef="#br1" timeOffset="37256.26">8057 7832 1648,'0'0'0,"0"-5"817,0 5-817,-1-14 480,0 3-32,-3 8 0,0-9 0,4 12-448,-3-3 465,0-1-17,1 1-16,1 0-16,1 3-416,-2-4 448,1 1 33,-1-1 15,1 2 32,1 2-528,-1-3 480,1-1-31,0 0-81,0 0-112,0 4-256,0-4 176,0 1-112,0 1-32,0 2-64,0 0 32,2 0-16,1 4-64,2 14 0,6 3 0,-11-21 80,4 30-64,13 14-16,-2 9 0,0 4 0,-15-57 80,17 61-112,-1 0 32,-1-5 32,-1 1 32,-14-57 16,14 54-16,-2-3 16,1-4 48,-2-2 32,-11-45-80,11 41 144,-7-4-48,6-6 16,-10-2-48,0-29-64,3 28 32,-1-4 16,-2-2 0,0-1 16,0-21-64,0 15 64,-1 0-16,0-1 32,-3-3 16,4-11-96,-4 11 96,0-6-32,0 5 32,0-6 16,4-4-112,-3 5 80,-2-2 64,1 1-32,0 0-16,4-4-96,-1 1 96,-1 1 17,0-1-1,1 0 16,1-1-128,-2 0 112,1 0 16,1 0-16,-1 0-16,1 0-96,0 0 112,-1 0-16,1 0 32,0-2-32,0 2-96,0-3 32,0 1-16,0-2-48,0 1-128,0 3 160,0-4-288,0-8-352,0 10-321,0-10-480,0 12 1441,2-3-1728,9-9-49,11 23-320,-19-15-496,-3 4 2593,0 0 0</inkml:trace>
  <inkml:trace contextRef="#ctx0" brushRef="#br0" timeOffset="31636.27">6893 7980 1680,'0'0'0,"-1"0"416,-2 0-79,-1 0 15,4 0-352,-4 0 416,3 1 32,1-1 0,0 0-31,0 0-417,0 2 416,0-1-48,0 0-32,-2 2 16,2-3-352,0 4 368,0 1-15,0 1 31,0-1-64,0-5-320,0 11 256,0-8-32,0 2-16,0 9-32,0-14-176,0 4 176,0 8 0,-1-7-63,1 8-1,0-13-112,0 11 80,-1-1-32,0 1 0,-1-1-16,2-10-32,-1 12 80,-1-2-32,0 3 0,1-8-16,1-5-32,-2 11 48,1-7-16,0 8 0,1-8 0,0-4-32,0 5 0,0 6 32,2-10 32,1 0 32,-3-1-96,2 4 128,1-1 48,1-2 0,0 0-48,-4-1-128,4 2 160,0 0-32,0-1-16,0-1 16,-4 0-128,4 0 80,8 0-32,-9 0-48,0 0 32,-3 0-32,12 0 16,-9 1 17,10-1 15,-9 0-32,-4 0-16,16 1-16,-6 1 16,2-1 0,-1 2 0,-11-3 0,11 3 0,1 1 0,0-1 16,-1-2 0,-11-1-16,10 1 48,3-1 0,-1 0 0,0 0-32,-12 0-16,10 0 64,-6-2-16,7 2-16,-9-3 0,-2 3-32,3 0 0,0 0 32,-1 0 0,1 0-16,-3 0-16,0 0-16,0 0 48,0 0-32,0 0 16,0 0 48,0 0-48,0 0-16,0 0 16,0 0-32,0 0 32,0 2 0,0-2-16,0 0 16,0 1 32,0-1-32,0 1 16,0-1-32,-1 1 32,1 1-16,-2 0-16,2-2-144,0 0 144,0 0-464,0 0-433,0 0-447,0-4-353,0 4 1697,3-2-1713,0-1 144,10 3 305,-13-4-993,0 4 2257,0 0 0</inkml:trace>
  <inkml:trace contextRef="#ctx0" brushRef="#br0" timeOffset="30923.27">6437 8075 3137,'0'0'0,"0"0"528,0 0-528,0 0 496,0 0 81,0 0 127,0 0 16,0 0-720,0 0 625,0 0-65,0-3-48,-2 3-48,2 0-464,-1 0 433,-1-2-49,2 2-16,0-3-80,0 3-288,0 0 288,0-2-16,0-1 0,0 0 16,0 3-288,0-2 257,0 2 15,0-3-48,0 0-32,0 3-192,0-2 192,0-2-48,0 0 0,0 1-16,0 3-128,0-3 96,0 1-32,0-1-48,3-1 0,-3 4-16,0-2-16,3-1 16,-1 1 0,2-1-48,-4 3 48,4-3 0,0-1-16,8 1-16,-9 0 48,-3 3-16,3-4 0,8 1-16,-8 1 32,7-2-16,-10 4 0,3 0-16,8 0 32,-9 0-16,9 0-16,-11 0 16,3 0 0,7 0-32,-8-2 32,11-1 64,-13 3-64,3-2 0,8 2 0,-7 0-32,0 0-16,-4 0 48,11 0-48,-8 1 16,1 2 32,0 0 0,-4-3 0,4 5-16,0 6-16,0-6-16,0 6-16,-4-11 64,4 4 0,0 10 32,0-9-64,-2 9 32,-2-14 0,0 12 32,0 0-64,0 0 64,0 0 16,0-12-48,0 13 32,0-1-16,-4-1 16,1 1-48,3-12 16,-6 11 16,-4 1 32,7-2-16,-2 3 16,5-13-48,-11 12 32,7-6-16,-1 6-16,-6-8 48,11-4-48,-2 11 0,-2-7-16,-2 1 16,3 6-32,3-11 32,-5 1-16,3 2 16,-1-2 48,2 2-32,1-3-16,-2 1 0,-1 1 0,2 0-16,-1-1 32,2-1-16,-1 1-16,1 1 16,0-2-32,0 0 32,0 0 32,0 0-64,3 1 32,-1 0-16,-2-1 16,4 0-16,0 2 0,0-2-16,0 0 64,-4 0-32,4 0-32,6 0 80,-7 1-96,0 1 16,-3-2 32,4 1 0,6 0 16,-10 0 32,4 1-32,-4-2-16,10 2 0,-7 0-48,1 0 32,7 1 64,-11-3-48,4 2 16,6 0-16,-7-1 0,8 1-48,-11-2 48,2 0 48,10 0-48,-9 0-16,0-3 48,-3 3-32,12-3 0,-9 0 0,1 1 48,0-1-80,-4 3 32,4-2 0,0 2 48,0-3-48,-1 1 0,-3 2 0,3-3 64,0 3-96,-1 0-64,1 0-192,-3 0 288,2 0-720,-2 0-481,3 0-544,0 0-255,-3 0 2000,2 1-1985,16 15 208,-18-15-656,0-1 2433</inkml:trace>
  <inkml:trace contextRef="#ctx0" brushRef="#br0" timeOffset="32587.27">7673 7997 1536,'0'0'0,"-1"3"464,-5 1-127,6-4-337,-10 2 352,6 1 48,1-1 48,1-2 48,2 0-496,-2 0 513,0 0 47,-1 0 48,2 0-16,1 0-592,-1 2 641,-1-1-17,2-1 16,-1 0 1,1 0-641,-1 0 592,1 0-16,0 0-96,-1 0-64,1 0-416,0-3 369,0 3-97,0 0-96,0 0-112,0 0-64,0 2 48,0 1-96,0 7 32,0 0 64,0-10-48,0 13-48,2 1 64,1 2 32,-1 0-48,-2-16 0,3 17 0,1 1 0,-1 0-48,2 0 16,-5-18 32,10 18 0,-7 1-160,1-2 32,8-2-48,-12-15 176,2 15-144,2-4 160,0 0-16,0 0 48,-4-11-48,3 4 256,0 6-240,-3-8 96,0 1 48,0-3-160,0 4 32,-2 1 304,0-1 16,-3-2 0,5-2-352,-5 3 417,-5-1 15,6 1-112,-7-2-16,11-1-304,-4 3 144,-10-2-64,3 1 32,1-2-32,10 0-80,-11 0 32,0 1 32,0-1-48,6 0 80,5 0-96,-15 0 96,10 0-32,-7 0 32,8-3-48,4 3-48,-4-3 32,0 1 97,1-2 15,-2 0-64,5 4-80,-3-4 96,1 0-32,-1-6-16,1 7 32,2 3-80,-3-11 0,1 7 64,-1-7-16,0 7-48,3 4 0,-3-13 48,1 9-32,-2-7-16,1 8 32,3 3-32,-2-4-32,2 4 32,-1-2-32,-1-1-48,1 3-64,1 2 80,0-2 64,0 3-96,0 8 80,0 0 48,4-1-384,-4-10 352,10 11-817,-6-1-656,7-6-912,-7 8-768,-4-12 3153,3 1-5587,-3-1 5587</inkml:trace>
  <inkml:trace contextRef="#ctx0" brushRef="#br0" timeOffset="-85853.73">5711 8296 4289,'0'0'0,"5"0"1297,-5 0-1297,11-4 1265,-8-7-81,10 11-239,-9 0-305,-4 0-640,13 0 400,-1 0-144,-2 1 0,3 1-96,-13-2-160,13 4 176,0 1-111,0-1 31,3 1-80,-16-5-16,13 4 32,3 0 16,-1-1-48,1 1 48,-16-4-48,16 1 16,0 0 16,0 1 32,1-1-64,-3 0 80,-14-1-80,13 0 96,0 0-16,-10 0 80,-3 0-160,15-2 176,-15 2-176,4-3 192,6 1 32,-10-3 0,4 1 0,-4 4-224,4-10 224,-1 10 17,0-4-81,-3 0 32,0 4-192,0-4 96,0-6-320,0 7-609,0 3 833,-2-2-2017,2 2 2017,-1-3-3233,-3 3-2130,4 0 5363</inkml:trace>
  <inkml:trace contextRef="#ctx0" brushRef="#br0" timeOffset="-86215.73">5647 8027 3873,'0'0'0,"-4"0"1153,-7 0-1,5-2 17,-4-1-209,10 3-960,-3 0 641,0 0-257,2 0-240,1 0-64,0 0-80,0-2 16,4 2-48,8 0 16,-8-3 0,-4 3 16,17 0-16,-4 0-16,2 0 32,-1 1-48,-14-1 48,16 4 32,-1 0 0,1 0-16,1 0 32,-17-4-48,19 4 16,1-1 0,0 0 16,-2-1-16,-18-2-16,18 1 16,-1 2 32,1-2-32,-2-1 32,-16 0-48,16 0 64,-1 0-48,-2 0 32,-1 0-16,-12 0-32,10-3 16,-5 3 48,9 0 16,-12-2 0,-2 2-80,4 0 80,0 0 0,-1 0 0,0-3 32,-3 3-112,0 0 128,0 0 0,0 0 0,-2 0-47,2 0-81,-3 0 48,1 1-32,-2 2 16,0 0-64,4-3 32,-5 3-129,1 1-271,-2 1-400,3-1-417,3-4 1217,-5 3-1664,2 3-161,1-1 336,1-1-1312,1-4 2801,0 0 0</inkml:trace>
  <inkml:trace contextRef="#ctx0" brushRef="#br0" timeOffset="33039.26">7537 8066 2128,'0'0'0,"0"0"769,0 0-769,4 0 752,-2 0 113,1-3 63,-3 1-32,0 2-896,0-3 817,0 0-97,2 0-80,-2 1-79,0 2-561,3-3 496,-1-1-80,2 2-48,1-1-48,-5 3-320,2-3 273,2 3-33,0-2-48,0 2-80,-4 0-112,11-3 96,-11 3-16,3 0-48,1 0 0,-4 0-32,10 1 0,-6 3-64,6 2 64,-6 4 0,-4-10 0,13 3 0,-3 1 32,1 0 0,-1 0-160,-10-4 128,13 4-96,-3-3-32,1 2 0,-1-2 416,-10-1-288,4 1 256,9 0 64,-10 1 16,1-1-304,-4-1-32,3 0 80,0 2 0,-3-2 0,0 0 96,0 0-176,0 0 209,0 0 15,0 0 0,-1 0-80,1 0-144,-4 0 80,1 0 0,-1 0-288,2-3 48,2 3 160,-3-3-208,1 3 32,-1-2 143,0-2-335,3 4 368,-2-4-1360,0 0-1602,1 0-3200,1 4 6162</inkml:trace>
  <inkml:trace contextRef="#ctx0" brushRef="#br0" timeOffset="31949.27">7139 8107 1968,'0'0'0,"0"0"769,0 0-769,0 0 656,-1-3 128,-1 3 113,1-3 31,1 3-928,-1 0 913,0-3-97,-1 3-64,1 0-159,1 0-593,-2 0 512,1 0-64,0 0-144,0 0-64,1 0-240,-3 0 192,1 0-48,0 2-47,1 0-1,1-2-96,-3 5 64,2-1 0,-1 1-32,1 5 0,1-10-32,-1 4-16,1 10 16,0-3 16,0 2 32,0-13-48,0 15 16,0 1-16,0 0-16,0 2 0,0-18 16,0 14 16,0 0 0,2 0 80,-2-4-64,0-10-32,3 11 48,0-6 16,-1 7-16,1-9 32,-3-3-80,3 4 64,-1 1-32,1-1 16,0 0 16,-3-4-64,0 4 80,2-2 32,-2 1-16,0-2 64,0-1-160,0 2 160,0-2 48,0 0 16,0 0-15,0 0-209,0 0 224,0 0-64,0 0 32,0-3-48,0 3-144,0-3 80,-1 1 32,0-1-80,1-1 64,0 4-96,0-10 48,0 7-96,0-9-272,2 8-464,-2 4 784,4-14-1345,9 3-768,-9 1-624,6-12-2354,-10 22 5091,0 0 0</inkml:trace>
  <inkml:trace contextRef="#ctx0" brushRef="#br1" timeOffset="37957.26">8346 8308 1760,'0'0'0,"2"0"1281,2 0-609,-4 0-672,3 0 753,-1 0 79,-2 1-48,-4 3-15,4-4-769,-4 5 688,1 6-112,-3-7-112,1 9-111,5-13-353,-11 12 288,8 0-48,-9 2-16,6 5 0,6-19-224,-14 18 208,2 3-48,-2 1 0,-2 3-32,16-25-128,-19 28 112,0 1-16,-2 0 0,-2-2 1,23-27-97,-23 28 80,-2-4-48,0 0 32,1-2-48,24-22-16,-21 20 32,2-2 16,3-2 0,2-1-32,14-15-16,-12 11 64,7 0-48,-6-6 32,9 5 32,2-10-80,-4 4 48,1 1 32,1-3-16,0 1-16,2-3-48,-1 1 32,1-1-224,0 0-384,0 0-801,0 0 1377,0 0-2209,0-13-2993,0 13 5202</inkml:trace>
  <inkml:trace contextRef="#ctx0" brushRef="#br1" timeOffset="37656.26">8370 8496 3281,'0'0'0,"0"-2"880,0 2-111,0 0-65,0 0-704,-1 0 624,-1 0-79,-1 0-97,0 1-96,3-1-352,-2 2 256,-1 2-64,2 1-32,-2 0-16,3-5-144,-3 14 160,1-9-48,-2 11 49,-1-4 47,5-12-208,-12 12 256,8-1 48,-9 0 48,1 1-96,12-12-256,-11 13 240,-2-1-80,1-2-16,-2 3-16,14-13-128,-15 12 97,-2 3-1,0-2-16,-1 0-16,18-13-64,-17 14 64,1-2 0,0 3-16,0-1-32,16-14-16,-16 15 0,4 0-32,-1-4 32,8-6 0,5-5 0,-4 12 0,1-8 0,1 0 0,2 1 16,0-5-16,0 2 16,0-1 0,3 1 64,1-1 16,-4-1-96,4 1 112,-1-1 48,10 0-64,-11-2 32,-2 2-128,4-3 96,6-1 16,-7 0-32,1 0-48,-4 4-32,4-11-64,6 9-128,-7-9-144,1 7-160,-4 4 496,12-13-625,-10 3-175,11-2-128,-10-2-225,-3 14 1153,15-16-1281,-5-3-31,2 2 63,3 0 225,-15 17 1024,12-21-2385,-12 21 2385</inkml:trace>
  <inkml:trace contextRef="#ctx0" brushRef="#br1" timeOffset="36732.26">6093 8693 2273,'0'0'0,"0"0"368,0-2-48,0 2-320,4-4 352,0-7-64,6 11 0,-7-2-48,-3 2-240,12-5 241,-10 2-1,12-1-32,-10 0-32,-4 4-176,13-4 128,-9 2-32,7-1-16,-8 0-32,-3 3-48,11 0 64,-7 0-32,6 0 16,-6 0 0,-4 0-48,11 0 32,-9 0 16,9 0 0,-7 1 0,-4-1-48,10 2 80,-6-1 16,8 1 0,-8 0 16,-4-2-112,13 3 80,-9-1 16,13-1-32,-6 2-16,-11-3-48,13 1 64,-1 1-32,1-1 32,1 0-15,-14-1-49,15 0 64,2 0 32,0 1 0,1-1 64,-18 0-160,18 0 144,-1 0 16,1 0-32,-1 0 0,-17 0-128,17 0 96,1-2-16,-2 2 48,2-3-32,-18 3-96,17 0 80,0-2 16,0 2-48,0 0 0,-17 0-48,18 0 32,-2 0 0,3 1-16,-2-1 0,-17 0-16,17 0 0,1 3-32,1-2 48,-1-1-16,-18 0 0,19 1 32,0-1-48,0 0 32,0 0 32,-19 0-48,19 0 16,1 1 48,-2 1-64,2 0 0,-20-2 0,19 1 32,1 0-16,0 0 0,0-1-16,-20 0 0,19 2 16,4-1-16,-1-1 16,0 0 32,-22 0-48,23 0 16,-2 0 32,3 0-16,-1 0 1,-23 0-33,25 0 80,1 0-16,-1 0-16,-1 0 0,-24 0-48,24 0 32,-2 0-16,2 0 0,-1-3 16,-23 3-32,25 0 16,-3 0 0,0 0 0,1 0-16,-23 0 0,23 0 16,1 0 16,0 2-32,-1-1 16,-23-1-16,25 0 0,0 0 0,0 0 0,0 0-128,-25 0 128,25 0 128,0 0-32,-1 0 16,1 0 160,-25 0-272,24-3 64,0 3-32,-2-2 48,0-3 0,-22 5-80,22-2 48,2-2 32,-2 1-48,1 1 0,-2 2 0,-3-4 32,2 2 0,-1-1 16,-19 3-80,18-3 64,-1 0 0,0 1-48,0-1 16,-17 3-32,15-2 0,-1 2 32,-3-3 16,-7 3-16,-4 0-32,14 0 80,-11 0-48,7 0 16,-7 0 65,-3 0-113,2 0 96,2 0 16,1 1 0,-3 1-96,-2-2-16,4 1 32,0 0-32,0 2-64,0-2-96,-4-1 160,4 0-465,0 0-607,0 0-529,7 0-368,-11 0 1969,11 10-1953,-8-10-1296,-3 0 3249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9T18:10:11.6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3781 820 6082,'0'0'0,"0"0"0,0 0 1457,0 4-273,0 2 17,2-1-80,-2-5-1121,2 3 928,1 1-320,1 0-288,2-1-160,-6-3-160,3 6 113,-1 12-65,-1-13 16,-1 19 16,0-24-80,0 18 64,0 2 0,-3 0 0,0 2 0,3-22-64,-4 23 64,4-1-16,0-1 0,0-4 16,0-17-64,0 15 80,0-10-32,4 11-32,1-16-240,-5 0 224,6 5-560,7 0-417,-7-5-624,13 0-720,-19 0 2321,5-6-2545,15-1-1873,-20 7 4418</inkml:trace>
  <inkml:trace contextRef="#ctx0" brushRef="#br0" timeOffset="130">4268 572 2897,'0'0'0,"15"-15"336,0 1-16,-15 14-320,14-7 336,-7 0 112,-3 5 145,-2 0 127,-2 2-720,0 0 800,0 0-15,0 4-113,-4 1-64,4-5-608,-4 18 497,1-3-49,-2-1-112,-1 4-80,6-18-256,-15 22 176,12 0-64,-11 3-48,14 6-32,-6-4 48,2 0 32,4 2 0,0-3-16,0-26-96,0 29 80,4-2-31,2 2 63,-1-4 48,-5-25-160,5 27 144,-1 1-16,1-3-32,1-2 0,-6-23-96,5 21 96,0-4-32,1 0 0,1-12 32,-7-5-96,7 18 48,8-14 48,-7-1 32,11-3 0,-19 0-128,18 0 160,2 0-16,4-3-32,-3-2-32,5-10-32,-26 15-48,25-5 64,-1-10-32,1 11 17,-3-2-82,-22 6 33,20-15-240,-2 11-1008,-4-3-1537,-8-1-3362,-6 8 6147</inkml:trace>
  <inkml:trace contextRef="#ctx0" brushRef="#br0" timeOffset="325">3892 540 8291,'0'0'0,"0"-15"1985,0 15-1985,0-8 737,2-11-257,1 12-16,0-10-16,-3 17-448,2-3 416,-2-2-160,0-1-79,0 1-97,0 5-80,0-4 32,0 2 16,0 0-64,0 2-48,0 0 64,0 0-433,0 0-783,0 0-1073,3 0-609,-3 0 2898,2 4-4946,-2-4 4946</inkml:trace>
  <inkml:trace contextRef="#ctx0" brushRef="#br0" timeOffset="539">3455 1 6322,'0'0'0,"-18"22"1073,18-22-1073,-16 26 704,-4 10-272,0 3-191,-1 1-97,21-40-144,-19 44 64,-2 1 0,6 0 16,9 1-849,6-46 769,-15 42-1889,15-7-2753,0-35 4642</inkml:trace>
  <inkml:trace contextRef="#ctx0" brushRef="#br0" timeOffset="-2559">1393 268 3313,'0'0'0,"0"0"496,-4 3 32,-1 1 65,0 2 159,5-6-752,-6 5 864,1 10 17,-1-10-113,1 17-223,5-22-545,-4 18 384,0 2-144,4 1-96,-4 3-64,4-24-80,0 25 96,-3-1 0,3 1 64,-3 1-368,3-26 208,0 23-1745,0 0-3697,0-23 5442</inkml:trace>
  <inkml:trace contextRef="#ctx0" brushRef="#br0" timeOffset="-1783">2375 655 4786,'0'0'0,"0"0"752,5 4-256,1 1 145,-6-5-641,14 6 784,-10 0 112,2-3-31,-1 1-177,-5-4-688,7 4 528,7-4-80,1 0-79,-1 0-33,-14 0-336,15 0 368,3 0-32,-1-6-64,-1-1-48,-16 7-224,17-15 128,2 10-16,-3-2-15,-1-8 31,-15 15-128,14-5 112,-6-10 0,12 10-32,-6-3-80,-14 8 0,16-5-256,-1-2-401,1 1-559,1 1-305,-17 5 1521,15-4-1601,4 1 65,-1 1 127,1 0 192,-19 2 1217,14-1-928,-7 1-1633,-7 0 2561</inkml:trace>
  <inkml:trace contextRef="#ctx0" brushRef="#br0" timeOffset="-3125">1139 1114 4770,'0'0'0,"6"-2"1216,-6 2-1216,6-1 1057,13-4-1,-12 2-63,10-1-177,-17 4-816,5-1 528,2-4-256,8 5-96,-10-5-111,-5 5-65,5-3 96,10-1-32,-10-1 16,12 0-16,-17 5-64,7-18 32,14 10 16,-2-10-80,0 1-96,-19 17 128,23-14-385,-1 0-319,1 0-352,1-5-353,-24 19 1409,23-16-1713,0-4 225,-8-9 111,7 13-1120,-22 16 2497,0 0 0</inkml:trace>
  <inkml:trace contextRef="#ctx0" brushRef="#br0" timeOffset="-2965">1783 687 4225,'0'0'0,"0"0"833,0 0-97,0 0-736,-4 0 865,-2 0 127,-14 0 48,15 2-111,5-2-929,-22 6 720,6-1-224,1 10-159,10-11-81,5-4-256,-20 4 144,15-1-48,-12 3-16,14-3 32,3-3-112,-15 4 96,11-1 0,1 1-32,-3 0-16,6-4-48,-3 3 32,-1 1 0,1 0-16,-2-1 0,5-3-16,0 6 0,0-1 0,-2 11 48,2-12-64,0-4 16,0 15 0,0-10 0,0 10-32,2-12 16,-2-3 16,5 16 16,0-12-16,2 2 0,11 10 32,-18-16-32,8 3 0,13 3 0,0-1 16,0 1-16,-21-6 0,25 0 16,1 3 0,3-3-16,0 0 32,-29 0-32,27 0 16,-1 0-32,-1 0 16,-4 0 0,-21 0 0,22 0 0,-2 0 0,-4 4-32,-1-1 32,-15-3 0,7 4 0,10 2 32,-11-1-16,-1 9-16,-5-14 0,3 6 0,-1 11-16,-2-4 32,0 4 16,0-17-32,-5 16 48,-10 2 32,10-1-32,-14-1 32,19-16-80,-14 14 80,-4-8 0,1 16 0,-3-17-16,20-5-64,-20 20 80,0-14-15,1 8 15,-5-11 16,24-3-96,-22 7 112,1-2-32,3-2 48,1-3 16,17 0-144,-16 0 144,1-2 64,10-3-64,-14-11-16,19 16-128,-2-15 16,-3-1-496,5-2-1121,-3-6-1424,3 24 3025,-15-31-6467,15 31 6467</inkml:trace>
  <inkml:trace contextRef="#ctx0" brushRef="#br0" timeOffset="-2234">2313 748 5218,'0'0'0,"4"-6"832,-4 6-832,5-14 352,3 9 33,-3-1 111,-3 1 144,-2 5-640,1-2 704,-1 0-191,0 2-161,0 0-176,0 0-176,0 4 48,2 10-32,2 2 16,2 4 0,-6-20-32,5 24 64,10 3-32,-10 2 32,2 6 0,-7-35-64,17 32 48,-12-1 16,2 2 0,7-4 16,-14-29-80,4 29 128,2-4-16,-1-1-16,-1-5-16,-4-19-80,4 19 96,-3-14 16,-1 15 1,0-17-17,0-3-96,0 6 32,0-1-48,-3 1-32,-1-3-113,4-3 161,0 4-368,-4-4-240,1 0-320,-1 0-385,4 0 1313,-3-4-1617,-1-3 49,4-9-1922,0 16 3490</inkml:trace>
  <inkml:trace contextRef="#ctx0" brushRef="#br0" timeOffset="-3848">1161 846 4177,'0'0'0,"0"14"1009,0 1-321,0-15-688,0 20 689,0-5 95,0-8 32,0 14-79,0-21-737,0 17 480,0-2-160,0 6-160,0 1-80,0-22-80,0 23 80,0 0-48,0 1 16,0-2 0,0-22-48,0 22 16,-3 2 32,3-3-16,-5-2-16,5-19-16,0 17 48,0-11-16,0 14 0,0-17-16,0-3-16,0 5 16,0 1 0,0-2 48,0-4-16,0 0-48,0 0 96,3 0 32,-3-2 16,0-4-15,0 6-129,0-14 112,0 9 0,0-14-16,0 4-16,0 15-80,0-19 80,2-1 0,-1-4-32,1-1 48,-2 25-96,3-27 32,1-7-16,0-1 48,-2-2-48,-2 37-16,1-36 64,1-1 0,0 0-64,0 1 32,-2 36-32,5-34-32,0 8 16,3 7 16,-1 2-32,-7 17 32,5-3-16,1-1-48,-1 4 0,3 0 16,-8 0 48,14 16-64,-9 2 32,12 2-16,-12 7 32,-5-27 16,18 28 0,-11 2 0,12 3-32,-5-1 32,-14-32 0,8 33-16,12 2-16,-13-3 16,13-1 0,-20-31 16,14 29-16,1-8 0,-9 0 0,12-4-16,-18-17 32,5 17 0,2-2 0,-2 0 32,0-10-32,-5-5 0,5 14-128,-3-10 48,-1 1-16,1-1 16,-2-4 80,0 3 128,0 1 32,0 0-32,-3-1-16,3-3-112,-4 4-240,0-1-561,-1-3-735,-10 0-657,15 0 2193,-6 0-2129,-9 0-1585,15 0 3714</inkml:trace>
  <inkml:trace contextRef="#ctx0" brushRef="#br0" timeOffset="-1051">2364 1000 4241,'0'0'0,"2"-4"1233,-1-1-689,5-1 1,-6 6-545,4-3 752,-3 1 224,1 2 17,-2 0-177,0 0-816,0 3 608,0 3-191,0 8-113,0-10-64,0-4-240,2 6 176,0-1-64,3 0-16,1 1-32,-6-6-64,5 5 80,12-1-16,-10 0 48,17-4 0,-3-2 32,7-6-96,2-10-144,3 14-880,-33 4 976,29-14-2129,-4 7-720,-1 0-2178,-24 7 5027</inkml:trace>
  <inkml:trace contextRef="#ctx0" brushRef="#br0" timeOffset="-905">2893 898 5826,'0'0'0,"2"-5"1169,4-3-273,-6 8-896,7-7 881,-1 0-49,-3 6-80,-1 1-208,-2 0-544,0 0 353,0 5-65,0 9-80,-5-8-16,5-6-192,-5 22 176,0-6-32,0 6-16,-10 1-32,15-23-96,-4 24 96,-1-1-32,-9 3 0,9-5-32,5-21-32,-3 21 48,3-21-48,-5 21 32,1-2-16,1-1 32,-1-3-32,4-15-16,-3 6 16,-2 13 64,2-14-16,3 0 49,0-5-113,0 5 128,0-1 16,0-4 96,0 0-32,0 0-208,0-2 224,0-12-64,3 6 16,-1-13-64,-2 21-112,6-21 32,1 2 32,0-3-32,8-1 32,-15 23-64,5-27 64,1-3-48,8-2 0,-10-4 16,-4 36-32,7-35 16,8-2 32,-10 1-32,12 4-16,-17 32 0,5-29 0,3 9-16,-1 5 0,-7 15 16,5-5 0,-5 5 0,5-6-48,-1 3 48,0 1-32,-1 2-32,-3 0 64,6 0-16,-4 4-32,1 2 16,-1-1 0,-2-5 32,4 14-16,-2-10 0,1 10 16,-1-9-32,-2-5 32,3 23 0,2-8-32,1 4-16,0 1 64,-6-20-16,5 24-32,3 1 32,5 4 16,-6 2-32,-7-31 16,5 30 0,9 1-32,-10 0 32,1-3 32,-5-28-32,5 30 16,2-5 0,-1 1-288,2-4-336,-8-22 608,14 16-785,-9-11-287,1 12-97,1-17-191,-7 0 1360,5 3-1617,-1-3-144,-2 0 208,0 0-1792,-2 0 3345,0 0 0</inkml:trace>
  <inkml:trace contextRef="#ctx0" brushRef="#br0" timeOffset="-4322">773 824 4370,'0'0'0,"0"-2"992,-3-3-272,-1 1-143,0 2-17,4 2-560,-5-1 560,0 1-16,-10 5-144,11 10-127,4-15-273,-15 5 208,12 19-32,-2-5 16,-10 5-16,15-24-176,0 26 192,-3-1-16,-1 0-16,0 2-16,4-27-144,0 26 112,0-3-32,-3-3-48,3-3 32,0-17-64,0 14 48,0-8 0,0 11 32,0-13 1,0-4-81,0 4 96,0-1 16,0-3 64,0 4-48,0-4-128,0 0 208,-4 0-48,-1 0-48,0-4-16,5 4-96,-6-6 64,1 1-16,1-2 0,0-9-16,4 16-32,0-7 16,-4-11 32,4 1-32,0-1 32,0 18-48,0-22 32,0 2 16,0 0-32,0 2 0,0 18-16,0-15-16,0 10 16,0-2-16,2 2 16,-2 5 0,3-5 0,4 0-32,6 4 0,-10 1 16,-3 0 16,5 0-48,0 0 16,1 3 32,0 1-32,-6-4 32,7 5-16,-1 10 32,2-15-16,-1 6-16,-7-6 16,15 15 16,-11-11-32,1 2 16,2 10-16,-7-16 16,7 4-16,8 1 32,-11 0-32,3 1 32,-7-6-16,14 5 0,-10-1 0,2-4 0,8 0 16,-14 0-16,2-2 48,3-3-32,1 0 16,-3-3 16,-3 8-48,3-16 0,-1 10 16,0-12-16,2 3 0,-2-1 0,-2 16 0,5-16 16,1-4 16,-1-1-32,-5 21 0,6-24 16,-6 24-16,5-22 0,0 2-16,0 4-16,1 1 16,-6 15 16,6-5-16,-3 0 0,1 1-16,0 4-16,-4 0 48,3 0-48,1 6 16,0 12 16,-4-18 16,3 14-32,-3-14 32,3 18-16,0 2 0,0 6-16,-1-1-16,-2-25 48,3 25-32,1 2 0,2 2 32,-5 2 32,-1-31-32,4 29 0,0-2-32,-1-1 0,-1-7 16,-2-19 16,2 21 16,0-4 0,-1 0-16,2-2 16,-3-15-16,2 15 0,-2-2 48,0-7-16,0 10 16,0-16-48,0 4-48,0 2-192,1-3-480,1-3-481,-2 0 1201,2 0-1617,1 0-336,-1-5 177,3-3-1762,-5 8 3538,0 0 0</inkml:trace>
  <inkml:trace contextRef="#ctx0" brushRef="#br0" timeOffset="-636">2863 1111 7891,'0'0'0,"0"0"0,5 0 1457,15-5-417,0 0-63,-1-9-129,-19 14-848,19-2 624,-3-3-207,2-1-241,1 0-48,-19 6-128,19-5 144,0 0-80,2 0 16,1-3 16,-22 8-96,25-14 112,5 8 0,2-12-16,0 11-48,-32 7-48,34-15-112,-2 10-384,-3-1-561,0 1-800,-29 5 1857,23-6-2577,-4 0-48,0-1-1713,-19 7 4338</inkml:trace>
  <inkml:trace contextRef="#ctx0" brushRef="#br0" timeOffset="-459">3551 780 2993,'0'0'0,"-4"0"528,4 0-528,-3 6 672,-2-1 177,-1 10 111,1-15 65,5 0-1025,-15 0 992,11 0-111,-2 0-49,1 0-80,5 0-752,-5 0 641,-11 0-33,12 0-128,-2 0-96,6 0-384,-5-2 320,-1-2-63,1 1-33,0-1-48,5 4-176,-5-3 144,-1-2-32,1 0-32,-1 0-48,6 5-32,-6-3 48,1 1-48,0 0 16,0 2-32,5 0 16,-6 0 0,1 0-16,-1 6-32,1 10 16,5-16 32,-5 5 0,-1 17-32,1-4 32,-10 2 0,15-20 0,-4 23-16,-1 3 0,-1-1 16,-9 6-32,15-31 32,-2 35 0,-4 2 0,2-1-16,1 1 32,3-37-16,0 31 0,0-2-16,7-5 16,9-3-16,-16-21 16,16 16 0,0-11 32,5 12 16,1-17 32,-22 0-80,23 0 64,2 0 0,1 0-16,-1 0-112,-25 0 64,26-2-384,-5-2-465,-1-1-687,-3-11-609,-17 16 2145,15-5-2529,-7-17 400,14 4-1425,-22 18 3554</inkml:trace>
  <inkml:trace contextRef="#ctx0" brushRef="#br0" timeOffset="-5128">251 1667 3313,'0'0'0,"-22"0"608,1 5-15,-9 1-49,30-6-544,-24 16 496,1-12 32,4 10 1,-1-8-33,20-6-496,-18 23 464,1-5-32,3 3-64,8 2-16,6-23-352,-16 25 321,12 2-33,-1 0-16,5-27-272,-5 29 208,5-29-208,-6 29 176,6 4-64,0 7-16,6 7-48,-6-47-48,14 52 48,0 5 48,5-4 16,-3 0 64,-16-53-176,20 50 192,2-9-47,-1-7-193,5-3-993,-26-31 1041,25 25-2497,1-4-2802,-26-21 5299</inkml:trace>
  <inkml:trace contextRef="#ctx0" brushRef="#br0" timeOffset="-5611">885 1763 3889,'0'0'0,"5"0"240,-5 0-240,5 16 257,9-11 159,-8 16 144,-1-5 64,-5-16-624,7 18 641,1 6-81,-2 3-64,2 1-16,-8-28-480,7 31 448,0 2-31,-1 3-33,-2 2-48,-4-38-336,2 38 288,-2 2-80,0 0-64,0-4 0,0-36-144,-5 38 128,0-6 32,0-5-15,1-1-49,4-26-96,0 21 80,0-5-64,0-11 16,-4 12-64,4-17 32,0 3-257,-3 2-447,-1 10-640,0-15-545,4 0 1889,-14 3-1985,9 1-1841,5-4 3826</inkml:trace>
  <inkml:trace contextRef="#ctx0" brushRef="#br0" timeOffset="-5886">434 2118 2225,'0'0'0,"0"-2"336,0-2-96,-3-1 48,3 5-288,0-8 336,0 3 48,0 0-16,0 0-15,0 5-353,0-4 336,0-2-64,0 1 0,0-1 32,0 6-304,-4-5 288,4-1 64,-3 3 1,-1 0-1,4 3-352,-4-5 336,-1 4-48,-1-3-32,0-1-32,6 5-224,-5-2 240,2 0-48,-1 1 1,0-1-33,4 2-160,-3-2 80,-1 2-16,1 0-16,-1 0 0,4 0-48,0 0 48,-4 0 32,1 0 16,-1 0 32,4 0-128,0 0 96,-4 0 32,1 0-64,3 0 16,0 0-80,-3 4 112,3-4-64,-5 0 32,2 3 16,3-3-96,0 0-32,-4 4-32,1-4 0,3 3-32,0-3 96,-4 4 48,1-4-16,3 4 16,0-4-32,0 0-16,0 3-16,-4 1 16,4-1 0,0 3 0,0-6 0,0 5 0,0 14 16,0-17-16,0 17 0,0-19 0,0 6 0,0 14-16,0-15 32,0 11-48,0-16 32,0 6 0,2 13 112,1-13-32,1 10 32,-4-16-112,5 6 128,-1 8-96,-1-9 16,3 10 16,-6-15-64,5 4 64,-1 1 0,1 1 16,1-1-48,-6-5-32,4 15 81,-1-12-49,3 3 48,-1-1-32,-5-5-48,4 14 80,1-14 48,0 15-16,-1-15 16,-4 0-128,6 15 128,-1-12-64,1 1 0,-1 2 16,-5-6-80,4 14 48,1-14 16,3 3-16,-2 1-32,-6-4-16,8 0 80,-1 4-32,7-4 32,-8 0 48,-6 0-128,16-2 112,-10 0-16,10-2 32,-9 1-48,-7 3-80,16-5 48,-10-2 16,9 2 0,-10 0 17,-5 5-81,15-4 48,-12 1 0,4-1 0,-1 0-16,-6 4-32,6-2 48,1-3 0,-2 2-16,1 1 16,-6 2-48,5-3 64,0-2 16,1 2 0,-1-1 0,-5 4-80,6-5 128,-1-2-48,0-8 32,-2 9-32,-3 6-80,2-14 80,1 9-32,-2-11-16,-1 1 16,0 15-48,2-16 48,0-1-16,0-2 16,0 1 16,-2 18-64,0-18 64,1-3-16,-1-1 16,2 4-32,-2 18-32,0-17 48,0-2 16,0 5-16,-5-5 32,5 19-80,-6-14 48,-10 7 16,11-10-16,-12 14 16,17 3-64,-5-7 16,-11-1 17,11 3-17,-9 1-16,14 4 0,-3-2 16,-2 1-32,-10 1 32,12 0 16,3 0-32,-17 0 0,11 3 16,-16 1 0,8 0-16,14-4 0,-16 3 0,1 3 32,1-3-80,-1 2 48,15-5 0,-5 6-16,-13 0-16,15 8 16,-3-10-33,6-4 49,-4 17-16,1-14 0,3 17-16,0-4-16,0-16 48,1 16-32,1 8 0,4-3-96,-1 5-80,-5-26 208,8 31-288,-2-2-64,2 0 16,-1-2 96,-7-27 240,7 21-208,1 1 64,-1-3 64,1-4-1,-8-15 81,6 13-48,0-7 32,1 9-32,-1-12 32,-6-3 16,5 3-16,0 2-32,-1-2 48,-1-3-16,-3 0 16,6 0 16,-2 0 16,1-3-16,-3-3 0,-2 6-16,3-14 16,1 8-16,0-11 32,1 2-32,-5 15 0,5-13 16,1-4-32,0 1 32,0-4 0,-6 20-16,6-19 0,0 0 16,-3 1-32,1 10 16,-4 8 0,3-16 0,1 13-16,0 1 0,0 2-32,-4 0 48,1 0-64,3 5 48,-1 10 0,3-1 16,-6-14 0,5 15 0,1-1-16,9 2-16,-10-10 16,11 15-16,-16-21 32,7 6-32,8 12 32,-9-12 0,9 12 32,-15-18-32,6 4 0,10 10 0,-11-10 0,1 1 16,-6-5-16,5 5 0,1-1 16,0 0 0,-3 0-32,-3-4 16,2 0 16,0 3-400,0-3-1089,-1 0-976,-1 0 2449,2-2-2705,0-6-1761,-2 8 4466</inkml:trace>
  <inkml:trace contextRef="#ctx0" brushRef="#br0" timeOffset="17476">1733 2390 1360,'0'0'0,"0"-2"448,0 2-448,0-2 256,-3-3-15,3 1-33,0 2 16,0 0 32,0 2-256,0-3 304,0-1 128,0 0 96,0 4-528,0-5 577,0 5-577,0-5 592,0 0-16,0 0-15,0 0-49,0 5-512,0-4 512,0 1 16,0-1-16,0 3 49,0 1-561,0-3 480,0 1-64,0 2-64,0-3-48,0 3-304,-4-3 305,4-1-1,0 1-16,-3-2-32,3 5-256,0-3 256,0-1-32,0-1 0,0 0 0,0 5-224,0-5 176,0-3 1,0 0-65,0 3 0,0 5-112,0-5 112,0-1-32,0 3-16,0 1-16,0 2-48,0-4 32,0 2-32,0 2-16,0 0 0,0 0 16,0 0-64,0 6 0,0 10 64,3-1 0,-3-15 0,6 16-16,-1 4 32,9 2-48,-8 1-16,-6-23 48,18 26 0,-2 0-16,1 2-16,1 1 32,-18-29 0,18 31-16,0-1 0,1-1 0,0 0-16,-19-29 32,16 28 0,2-3 0,-3 1 32,2-5-64,-17-21 32,14 20 32,-7-2-32,12-2 0,-14-10 16,-5-6-16,8 16 16,-2-12 0,0 10 16,-1-10 0,-5-4-32,2 4 80,0-1 32,-2 1 16,0 0-16,0-4-112,0 0 128,0 0 0,0 0 0,0 0 16,0 0-144,0 0 192,0 0-16,0 0-48,0 0-16,0 0-112,0-2 64,0-4 32,0 1-15,0-3 31,0 8-112,0-14 112,0 9 16,0-12-16,0 3 0,0 14-112,0-17 112,0 1-48,-4 0 32,0-4-16,4 20-80,-5-20 96,-1 0-32,-9 0 0,10 0-16,5 20-48,-5-22 32,-9 3 16,14-3-32,-6-1 0,6 23-16,-3-21 0,-1 2 0,4 4 32,0 10-64,0 5 32,0-15-16,0 13-32,2-4 0,0 5-16,-2 1 64,6 0-64,9 0 16,-9 5-16,13 14 16,-19-19 48,19 14 0,-1 8-32,-2 2 32,1-1-16,-17-23 16,15 28-16,-2-2 16,2 0-32,0-1 32,-15-25 0,7 27 0,11 1 0,-11-3 0,9 2-16,-16-27 16,7 24 0,-2-1-32,2 1 16,-2-3 32,-5-21-16,5 24-16,0-4 16,1 0 16,-2-4-32,-4-16 16,3 16 0,2-10 0,-2 10-16,2-16-16,-5 0 32,4 4 0,1-4 32,1 0 0,-1 0 0,-5 0-32,6-2 0,0-3 0,-1-10 16,2 10-32,-7 5 16,5-21 64,3 5-48,-1 0-16,-1-2 80,-6 18-80,5-22 0,-2-3 48,1-6-16,-1-4 48,-3 35-80,4-41 32,-2-7 0,0 0 16,-2-3-32,0 51-16,0-55 32,0 3-16,0-2 0,0 3-16,0 51 0,-4-47 0,4 0-16,0 5 0,0 6 16,0 36 0,2-34 0,2 10-32,1 7 16,1 10-32,-6 7 48,5-5-48,1 3 32,-1 2-32,2 0 16,-7 0 32,7 14-32,-1 3-160,-1 3-560,0 4-1041,-5-24 1793,4 25-3074,-4-4-383,0 1-1906,0-22 5363</inkml:trace>
  <inkml:trace contextRef="#ctx0" brushRef="#br0" timeOffset="28509">3682 2480 2513,'0'0'0,"-17"0"384,3 0-16,14 0-368,-17-1 496,3-1 96,10-4 129,-1-1 79,-12 1 17,17-8 31,-5 10-96,0-3-111,5 7-641,-6-15 560,1 12-96,-1-2-48,3-3 0,3 8-416,-4-5 449,0-2-33,1 1-48,-1 1-128,4 5-240,0-2 128,-3 0-32,-2 2-64,5 0 0,0 0-32,0 0 16,0 0-32,0 0-16,0 0 16,0 0 16,0 4-32,0 1 16,5-1-16,2 2 16,-7-6 16,14 3 0,-8 0 0,13-3 48,-2 5-48,-17-5 0,17 0 16,2 0 0,1 0-16,2 0 64,-22 0-64,18 0 48,1-3 0,2 1 32,-3-1-48,-18 3-32,18-3 64,-1 1-16,-3-2-16,2 2 48,-16 2-80,17-2 64,-2 2-32,0 0 17,-7 0-49,-8 0 0,17 0 16,-10 4-16,10 0 0,-11-1 32,-6-3-32,16 5 0,-10 0 16,0 0-16,9-2 16,-15-3-16,4 4 48,1-1-48,1 1 32,-1-4 32,-5 0-64,5 4 48,0-4 32,-2 0 32,-1 0 16,-2 0-128,3 0 144,-1 0 0,0 0 16,0-4-64,-2 4-96,2-2 112,-2-3-32,0 1-16,0-2 16,0 6-80,0-2 64,0-4-16,-4 2 0,0 1-32,4 3-16,-3-6 48,-1 2-16,4 3-32,-4-3 48,4 4-48,0-2 0,-3 2-48,3-2-96,0 2-256,0 0 400,0 0-864,1 4-625,4 0-768,-4-1-544,-1-3 2801,7 6-5043,-7-6 5043</inkml:trace>
  <inkml:trace contextRef="#ctx0" brushRef="#br0" timeOffset="28828">3629 2705 6771,'0'0'0,"3"-2"1360,-3 2-1360,7-2 1009,10 1-81,-12-1-47,12-2-81,-17 4-800,6-4 592,10 1-208,-9-1-144,13 0-95,-20 4-145,14-1 96,1 1-16,-1 0-16,1 3-16,-15-3-48,14 6 32,2-1-16,1 11 80,-1-11-16,-16-5-80,18 5 96,0 11-16,0-13-16,4 1 0,-22-4-64,22 4 64,0-4 16,2 0-16,-3 0 48,-21 0-112,22 0 128,-1-2-48,0-4 32,-5 1 16,-16 5-128,14-7 96,-6 1 48,-1 3-16,-1 0 0,-6 3-128,2-2 145,-2-1 15,0 2-32,0-1-32,0 2-96,-2 0 64,-4 0-16,1 0-32,-1 6 32,6-6-48,-6 5 48,-8 9-80,11-10-272,-2 1-673,5-5 977,-5 6-2225,-9-1-1120,-13-8 15,21 3-1232,6 0 4562,0 0 0</inkml:trace>
  <inkml:trace contextRef="#ctx0" brushRef="#br0" timeOffset="23448">2510 3138 2112,'0'0'0,"-5"0"353,0 0-81,5 0-272,-16 0 336,12 0 64,0 0 32,1-2 16,3 2-448,-4-1 433,4-2-17,-4 1-32,1 2 16,3 0-32,-4 0-47,4 0-17,-3 0-32,3 0-272,-4 5 272,4-2 0,0 2-48,0 1-80,0-6-144,0 3 144,-3 2-16,3 0 16,0-2 17,0-3-161,-4 4 192,0 2-32,4-1-16,-4 0 16,4-5-160,-3 4 112,-1 1-16,0-2 32,4 3-80,0-6-48,-3 4 96,-1 2-48,4-4-32,-3 4 32,3-6-48,0 6 0,0-1 32,-4 1 16,0-1-48,1 1 32,-1 8 0,4-11-16,-3 3-16,3-6 0,-4 17 16,0-14 16,4 11-80,-3-8 48,3-6 0,0 14-32,0-8-16,0 8 64,0-9-32,0-5 16,0 17 0,0-11 16,0 8-16,1-11 0,-1-3 0,4 6 0,2 0 16,-1 8 0,-1-14 32,-4 0-48,4 6 32,-2-3-16,3 1-16,0 2 0,-5-6 0,3 2 32,3 4-16,-2-2 32,-1-1 32,-3-3-80,4 4 96,0 0-16,-2-1 0,3-3-32,-1 4 16,1 0-16,1-4 16,-3 3-32,-3-3-32,4 0 49,1 0-1,0 0 0,-1 0 32,-4 0-80,6 0 48,-1 0 0,-2 4 0,2-4 16,-5 0-64,2 0 48,3 0 32,-4 0 0,3 0-48,-4 0-32,3 0 32,-1 0 16,0-2-16,0 2 48,-2 0-80,4-2 16,-3 0 32,1 1 48,0-1-48,-2 2-48,2-2 144,0-2-48,-2-1-48,1-1 64,-1 6-112,0-5 80,2-11 16,-2 10 80,0-8-16,0 14-160,0-6 225,0-8-33,0 9 0,0-12-48,0 17-144,0-15 96,0 1 0,0 7-64,0-13 80,0 20-112,0-14 64,0 8 0,0-12 0,0 12-32,0 6-32,0-15 80,0 9-32,0-9 0,-3 11 16,3 4-64,0-7 32,-4 1 16,0-2 32,1 1-32,3 7-48,-4-6 16,0-1 32,1 0-48,-1-1 16,4 8-16,-3-15 48,-1 13 0,0-4-16,1 0-32,3 6 0,-5-5 0,-1-1-16,0 1 64,1 0-48,5 5 0,-5-5 16,-1 3 48,-8-4-32,10 4-16,4 2-16,-5-3 0,-13-1 16,12 2-16,6 2 0,-18-3 32,18 3-32,-5-2 0,-14 0 0,14 2-48,-11 0 64,16 0-16,-4 0 0,-1 4-16,-1 1 32,0 10-32,6-15 16,-3 5-112,3 15-256,0-3-768,2 4-1217,-2-21 2353,5 18-3250,1 1-2465,-6-19 5715</inkml:trace>
  <inkml:trace contextRef="#ctx0" brushRef="#br0" timeOffset="24858">2988 3147 2513,'0'0'0,"-4"-2"320,0 2-16,4 0-304,-5 0 384,1 0 112,0 0 81,4 0 63,0 0-640,0-2 672,0 1-32,0 1-127,0 0-113,0 0-400,0 0 192,-3 0-80,3 0-64,0 3-32,0-3-16,-4 4 48,4-1 32,0 1 32,-3 0 16,3-4-128,0 5 160,-4 0 0,0 1 32,4-1 17,0-5-209,0 16 192,-3-11 16,3-2-16,-4 12-16,4-15-176,0 0 128,0 5 32,0 0 0,0 1 16,0-6-176,0 4 256,0 1-32,2 0-15,2 0-65,-4-5-144,4 6 112,-2-2-16,4-1-64,-1 1 16,-5-4-48,6 5 0,0 1 32,-1 0 0,1-3 16,-6-3-48,5 3 32,1 2 0,-1-2 0,0 0 0,-5-3-32,5 0 0,3 0 16,7 4 64,-13-4-16,-2 0-64,8 0 48,0 0 16,6-2-16,-9 0 16,-5 2-64,6-5 80,1 2 0,-2-3-32,3 3 16,-8 3-64,7-6 64,-2 0 0,1 1 0,-1-2 16,-5 7-80,6-7 80,-3-1 0,1-6 0,0 12 0,-4 2-80,2-7 64,-1-7 32,1 10 1,-2-11-17,0 15-80,0-5 96,0-3-48,0-6 48,-5 9-32,5 5-64,-5-7 80,-10-8 48,11 10-64,-14-3 0,18 8-64,-14-5 32,-1-2-32,-2 1 64,-1 1-64,18 5 0,-14-4 0,-2 2 0,0 0-16,1 1 16,15 1 0,-14 0-32,-3 0 16,12 0 16,-13 0 0,18 0 0,-5 3-16,0-3 16,0 0-48,0 4-48,5-4 96,-4 3-256,4 1-273,0-1-495,0 2-705,0-5 1729,0 15-2385,0-15 16,2 6-1857,-2-6 4226</inkml:trace>
  <inkml:trace contextRef="#ctx0" brushRef="#br0" timeOffset="25581">3007 3348 1632,'0'0'0,"-3"0"1121,3 0-1121,-5 0 336,-1 0 80,1 0 128,1 0 129,4 0-673,-4 0 784,1-2 48,-1 1-31,4-1-65,0 2-736,-4-3 672,4 2-95,0 1-33,0 0-96,0 0-448,0 0 384,-4-1-80,4-2-63,0 2-17,0 1-224,0 0 208,0-2 0,0 0 0,0 0 0,0 2-208,0-2 192,0 2-16,0 0-16,0-1-64,0 1-96,0 0 64,0 0-48,0 3-32,0-3 16,-3 6 32,3-1-16,-3 1-16,-2 8 48,5-14-48,-2 4-16,2 1 32,-4 13 0,0-14-32,4-4 16,-4 14 0,1-10 0,3 11-16,0-12 16,0-3 0,0 15 16,0-12-16,0 1 32,3 1 32,-3-5-64,6 6 48,1-1 0,0-1-15,8-1-17,-15-3-16,5 4 48,3-1-32,-2 2-16,9-5 32,-15 0-32,3 3 32,5 0 0,-1 3-16,8-3-16,-15-3 0,5 4 0,0 0 0,3 0 0,-1-1 32,-7-3-32,6 4 16,-1 0 0,1 1 16,0-2-16,-6-3-16,7 5 32,-1-5 32,0 2 0,-1-2 0,-5 0-64,6 0 64,-1 0 0,0 0 0,1 0 32,-6 0-96,6-1 64,-1 0 0,0-4 16,3 2-32,-8 3-48,5-5 80,2 3 32,-2-2-16,3 0 0,-8 4-96,7-3 64,0-1-32,-1 0-32,1 2 48,-7 2-48,6-3 48,-1 1-16,-1 0 0,-1 0-32,-3 2 0,3-1 16,-1 1 0,1 0 16,-2-2 16,-1 2-48,2-2 64,0 2 16,-2-1 80,0-1-15,0 2-145,0-3 96,0-2 32,0 2 0,0-3-16,0 6-112,0-5 160,0-3-48,-4 1-48,0-11 48,4 18-112,-2-5 48,-3-13 48,2 11-32,-2-12-16,5 19-48,-6-7 48,-11-10-16,14 3-32,-3 9 0,6 5 0,-14-15 0,11 10-16,-3-1 32,-9 3-16,15 3 0,-3-5 32,-12 0 16,12 4-32,-14-1-16,17 2 0,-5-2-16,-15 2 16,15 0 0,-17 0-32,22 0 32,-5 0 32,-17 0-32,16 0 16,-10 0 16,16 0-32,-6 0 0,-8 0 0,11 0-48,-12 0-272,15 0 320,-4 0-1072,-11 4-2082,10 2-4882,5-6 8036</inkml:trace>
  <inkml:trace contextRef="#ctx0" brushRef="#br0" timeOffset="24138">2607 3298 2337,'0'0'0,"-4"0"192,4 0-192,-3 3 240,-2 2 96,-1 1 128,6-6 64,0 0-528,0 0 561,0 0-17,0 0 0,0 0 16,0 0-560,2 3 529,0 1-81,0 2-16,-1-1-80,-1-5-352,4 5 304,-1-1-16,1 2-31,1-3-17,-5-3-240,4 3 320,0 1-48,1 0 0,1-4 0,-6 0-272,5 4 240,2-4 32,1 0 49,6-2-97,-14 2-224,5-4 224,10-2-48,-9 3-64,9-2-32,-15 5-80,8-5 32,11-3 16,-3 3-48,-10-1 48,-6 6-48,19-4 48,-14 3-32,10-1 0,-14 2-48,-1 0 32,6 0 16,-1 0 16,-1 3-32,-3 3 48,-1-6-48,3 14 16,-1-10-16,-2 2 32,3 8 0,-3-14-32,0 4 16,0 1 0,0 1 32,0-3-16,0-3-32,0 4 16,0-4-224,0 0-576,2 0-657,-2 0 1441,2 0-2001,-1-4-272,-1-30 464,0 29-1344,0 5 3153,0 0 0</inkml:trace>
  <inkml:trace contextRef="#ctx0" brushRef="#br0" timeOffset="63139">5882 4151 1792,'0'0'0,"0"-3"320,0 2 49,0 1-369,0-4 480,0 1 128,0 0 32,0 0 65,0 3-705,0-4 640,0 1-64,0-1-111,2-1-65,-2 5-400,2-4 320,-1 0-64,1 0-48,-1 1-48,-1 3-160,1-4 128,1 0 0,-1 3 0,1 0 16,-2 1-144,0-2 128,1 0-32,-1 1 17,0-1-1,0 2-112,0-1 80,0 1-16,0 0-16,0 0-16,0 0-32,0 0 48,0 0-16,-3 0-16,3 0 64,0 0-80,-3 0 32,1 3 32,-1 0 0,-1 0-48,4-3-16,-2 2 48,-2 3-16,-1-1 0,-7 0 0,12-4-32,-3 11 48,0-7-16,-9 0 0,9 0 16,3-4-48,-5 5 96,1-1-32,-7 8 16,8-9-48,3-3-32,-3 4 16,-1 7 48,-1-8 0,1 2-16,4-5-48,-11 4 48,11 9-48,-5-8 0,1 9-32,4-14 32,-3 3 16,-2 14-16,3-13 0,-2 13 48,4-17-48,-5 12 0,3-1 32,-1 1-16,-1 1-16,4-13 0,-3 14 0,1 2-16,-1 0 48,0 0 0,3-16-32,-3 17 16,3-1-16,0 1 48,0-1-64,0-16 16,0 14 16,1 2 16,4-1 0,-1-1-16,-4-14-16,11 13 32,-6-8 0,8 10 0,-7-10 64,-6-5-96,14 4 32,-8 7 64,10-11 1,-5 3-33,-11-3-64,14 3 128,-1-3-16,-2 3 64,1-3-80,-12 0-96,5 0 160,10-1-48,-10-1-16,10-2 64,-15 4-160,11-4 144,2-2 32,-2-7 32,1 9 32,-12 4-240,4-13 208,10 8 17,-10-10-17,7 10-32,-11 5-176,4-14 144,2 8-48,0-7 32,-2 9-16,-4 4-112,3-17 80,-1 14 16,-2-12 16,0 9-48,0 6-64,-5-13 80,-8 7-32,9-7 16,-12 9-48,16 4-16,-5-13 32,-16 9-16,7-9 0,-1 12 16,15 1-32,-15-3-48,3 1-64,-1 2-32,-2 13-240,15-13 384,-18 15-864,-1 3-1025,-4 4-1665,-2 4-2273,25-26 5827,0 0 0</inkml:trace>
  <inkml:trace contextRef="#ctx0" brushRef="#br0" timeOffset="45680">3162 4217 2144,'0'0'0,"0"-2"209,0-1-81,0-2 32,0 2 112,0 3-272,0-2 416,0-2 192,-3 2 177,1-1 127,2 3-912,-3-2 961,-1 0-33,1-1-112,0 0-143,3 3-673,-4-3 592,1 2-128,1 0-80,-1-1-32,3 2-352,0 0 241,-3-2-33,3 2-32,-3 0-48,3 0-128,0-1 112,0-1 16,0 2-32,-3 0 0,3 0-96,0 0 112,0 0-48,0 0 0,-3 0 0,3 0-64,-3 0 80,1 0-64,-1 3 48,0 1-48,3-4-16,-4 3 32,-1 9 16,0-9-32,2 8 64,3-11-80,-12 4 0,12 7 64,-4-7 32,-10 9-32,14-13-64,-2 4 96,-2 12-32,-10-12 17,11 12 15,3-16-96,-2 4 128,-2 11 16,-1-10 0,1 10-32,4-15-112,-2 5 96,-2 11-32,1-12-64,3 13 16,0-17-16,-3 13 32,3-2-32,-3 3 48,3-1-32,0-13-16,0 13 48,0 0-32,0 2-16,0 0 32,0-15-32,0 14 16,2 1 32,2-2 32,0 0-48,-4-13-32,14 12 96,-10 3-32,10-2 32,-3-1 32,-11-12-128,12 12 176,1-8-16,-1 14-32,-6-16-16,-6-2-112,15 13 81,-2-8-1,-1 7 64,0-10-64,-12-2-80,12 4 160,1 1-32,2-1-32,-2 1 32,-13-5-128,13 4 112,-2-1 0,2-3 32,-2 0-16,-11 0-128,7 0 96,8 0 48,-9-2-64,7-2 112,-13 4-192,4-4 208,2-9-47,0 7 31,-1-9-32,-5 15-160,6-11 176,-2 6-16,-1-13 64,-1 6-16,-2 12-208,1-13 128,-1 1 32,0 6-32,-3-10-80,3 16-48,-4-6 128,0-8-80,-11 8-32,11-7 16,4 13-32,-16-4-32,5-2 64,-2 0 16,-1 2-48,14 4 0,-15-4 64,2-1-64,0 1 0,0 1 0,13 3 0,-5-1-16,-11 1-16,4 0-32,-1 4 32,13-4 32,-15 16-96,1-2-32,-2 5-352,-1 1-304,17-20 784,-16 20-1121,0 2-480,4-4-816,-1 0-1344,13-18 3761,-5 16-6371,5-16 6371</inkml:trace>
  <inkml:trace contextRef="#ctx0" brushRef="#br0" timeOffset="41555">2173 4208 2481,'0'0'0,"0"0"0,-5-1 448,1-2 16,0 0 80,1 0 97,3 3-641,-3-1 656,3-2 0,0 2-48,0-1-79,0 2-529,0-4 480,0 3-112,1-1-96,1 1-80,-2 1-192,3 0 144,-1 0-48,0 0-32,1 3 0,-3-3-64,1 5 16,3 7 33,-3-8-49,0 14 32,-1-18-32,1 14 32,-1 2-32,0 1 48,0 2-16,0-19-32,0 20 16,0 2 32,0-1-32,-2 4 16,2-25-32,-3 22 64,3-2-16,-3 0 32,0-3 16,3-17-96,-2 17 96,-1-1 0,-1-1-16,4-1 16,0-14-96,-3 12 48,3-1 16,0-7 16,0 9-48,0-13-32,0 3 112,0 0-16,2 1 16,1-1 48,-3-3-160,5 3 144,-2 0 32,4-3 65,4 0-17,-11 0-224,5 0 272,10 0-112,-2-2-16,0 1-32,-13 1-112,13 0 64,3-2-16,-2 1 0,4 0-32,-18 1-16,15-2 16,2-1 32,1 2-16,-2-1 32,-16 2-64,16-1 48,1-2-32,-3 2 32,0-2 16,-14 3-64,13-2 32,-7 1-16,8 0 16,-9 1-64,-5 0 32,13 0 32,-9 0-32,1 0 0,0 0 0,-5 0 0,6 0 0,6 0 16,-9 0 16,2 0-16,-5 0-16,6 0 64,0-2 16,-1 2-16,1-1-48,-6 1-16,4-2-16,1 1-336,-1-1-752,-3 0-1217,-1 2 2321,0-6-2658,0-6-2128,0 12 4786</inkml:trace>
  <inkml:trace contextRef="#ctx0" brushRef="#br0" timeOffset="59392">4849 4206 2449,'0'0'0,"1"-3"464,2 2 48,-3 1-512,5-4 672,-1 3 177,-3 0 95,-1 1 1,0 0-945,0 0 880,0 0-112,0-2-47,0 1-129,0 1-592,-3 0 560,1 0-96,-2-1-47,1 1-97,3 0-320,-2 0 192,-2 0-48,0 2-64,1 1-32,3-3-48,-2 4 32,-3 7-32,1-7 16,0 10 32,4-14-48,-5 11 0,1 6 16,-7 0-32,8 1 0,3-18 16,-5 21 16,-6 1-16,11 2 0,-5-1 0,5-23 0,-4 21-16,2 1 16,2-3 32,0 0-48,0-19 16,0 14 0,1 0 0,12-9 0,0 8 16,-13-13-16,15 2 64,3-2 0,0 0 0,3 0 0,-21 0-64,20 0 80,0-1-32,0-1 16,1-3 0,-21 5-64,20-5 64,3-7-48,-2 7 0,-1 0 48,-20 5-64,21-15 32,0 11 16,-2-9-16,-1 9-48,-18 4 16,18-14 16,-4 12 32,-3-2-48,-4 1 32,-7 3-32,11-2 0,-9 0 0,0 1 32,-1 0-96,-1 1 64,2 0-320,-2 0-432,0 0-625,0 2-656,0-2 2033,0 4-2369,0-1 464,-26-18 481,26 15-945,0 0 2369,0 0 0</inkml:trace>
  <inkml:trace contextRef="#ctx0" brushRef="#br0" timeOffset="59648">4975 4246 3681,'0'0'0,"1"-1"1297,-1 1-1297,4-4 1424,0-2 1,0-6-192,2 9-177,-6 3-1056,6-4 784,5 1-239,-8 2-209,3 1-160,-6 0-176,4 3 112,0 10 32,-2 0 16,-1 2 48,-1-15-208,0 17 240,0 5-16,0 1 17,-4 3-17,4-26-224,-11 29 208,8-1 0,0-2-80,-1 2-48,4-28-80,-3 24 64,0 1 0,3 0 16,0-5-16,0-20-64,0 17 128,0-3-32,0-10-16,3 12 48,-3-16-128,4 4 16,2 7 64,-1-11-16,1 3-96,-6-3 32,6 3 32,0-3-32,-2 0-304,7 0-160,-11 0 464,5-1-960,0-4-881,7-1-832,-7-6-129,-5 12 2802,4-13-2129,0 9-1056,-4 4 3185</inkml:trace>
  <inkml:trace contextRef="#ctx0" brushRef="#br0" timeOffset="41879">2350 4314 3841,'0'0'0,"0"-1"1249,1 1-33,0-2 1,-1 2-1217,2 0 1152,-2-1-95,0 0-241,-3 1-223,3 0-593,-3 0 416,1 0-128,-2 4-16,4-4-272,-2 3 224,2-3-224,-3 13 304,1-8 16,-2 10 17,4 0-1,0-15-336,0 15 256,-3 5-32,3 3-16,0 3-64,0-26-144,0 29 160,-3 1-32,3 0-32,-3-1 0,3-29-96,0 28 48,0-4-32,-2-1-32,2-2 16,0-21 0,0 20 0,1-4 32,2-1 64,1-11 16,-4-4-112,7 13 145,-2-11 15,6-2-80,-6 4 16,-5-4-96,13 0-96,-10 0-401,10 0-847,-8-1-1682,-5 1 3026,12-5-3425,-8-8-2098,-4 13 5523</inkml:trace>
  <inkml:trace contextRef="#ctx0" brushRef="#br0" timeOffset="60133">5373 4424 5394,'0'0'0,"0"-2"2193,0 2-2193,0-3 1393,0 0-321,0 0-159,0 3-97,0 0-816,-4 0 640,2 3-112,-1 0-127,-1 0-97,4-3-304,-5 4 256,3 1-96,-3 6-96,2-8-16,3-3-48,-3 4 48,0 9-48,-1-10 80,1 1-16,3-4-64,-3 5 80,3-1 32,0 0-16,-2 0 80,2-4-176,0 0 160,0 2 0,0-2 49,1 3-33,-1-3-176,1 0 224,1 0-32,-1-2 16,1 1-48,-2 1-160,0-2 128,1-3-16,1 1-64,0 0 16,-2 4-64,1-6 32,0 1 16,0 0 16,-1-7-64,0 12 0,2-1 64,-1-4-64,1 0 32,-1 0-16,-1 5-16,0-3 16,2 2-32,0 1 0,-2 0 16,1 0-80,0 0 32,0 4-304,1-1-320,-2-3 672,1 3-1009,3 1-607,-2-1-561,2 1-689,-4-4 2866,5 3-2817,-9-21 736,7 18-704,-3 0 2785</inkml:trace>
  <inkml:trace contextRef="#ctx0" brushRef="#br0" timeOffset="42291">2697 4514 7219,'0'0'0,"0"-2"1969,0 0-769,0-2-239,0 4-961,0-5 880,0 5-128,0 0-111,0 3-161,0-3-480,0 5 352,0 9-144,0-12-32,0 12-16,0-14-160,0 4 96,0 9 64,3-9-15,1 9 31,-4-13-176,12 0 208,-8 4 16,7-1-32,-6-3 64,-5 0-256,11 0 256,-7 0-32,2 0 0,6-4-48,-12 4-176,5-4 128,6-8 17,-7 6-33,2-8 16,-6 14-128,4-11 112,1-1 16,-4 6-32,-1-6-32,0 12-64,0-5 80,-4-8-16,-9 9-16,1-2 32,12 6-80,-4-4 48,-15 1-48,6 0 0,0 3-80,13 0 80,-13 0-16,0 3-64,0 10-352,9-1-1025,4-12 1457,-16 12-4306,12 1-3922,4-13 8228</inkml:trace>
  <inkml:trace contextRef="#ctx0" brushRef="#br0" timeOffset="64758">6694 4631 4257,'0'0'0,"0"0"1793,1 0-720,3 0-209,-4 0-864,4 0 801,1 0-17,-1 0-96,0 3-112,-4-3-576,6 0 433,6 0-113,-7 0-80,8 0-112,-13 0-128,13 0 112,0 3-16,0-3 0,0 3 48,-13-3-144,12 2 96,2-2 32,3 0-32,-1 0 0,-16 0-96,16 0 64,0 0 0,-3 0 16,-7 0-64,-6 0-16,14 0 97,-10 0-17,8 0 32,-9 0-32,-3 0-80,4 0 80,1-1-32,-1 1-80,-2-1-48,-2 1 80,5-2-353,-2 1-495,-1-1-689,0 1-864,-2 1 2401,1-2-2721,-1 1 736,0 0-1040,0 1 3025</inkml:trace>
  <inkml:trace contextRef="#ctx0" brushRef="#br0" timeOffset="57794">4005 4766 1920,'0'0'0,"-3"-1"545,3 1-545,0 0 128,-3-2 0,3 2-48,0-1-32,0 1-48,0-2 16,0 1 16,0-2-48,0 2 32,0 1-16,0-2 0,0 2 16,0 0-16,0 0 16,0 0 16,0 0 0,-3 0-16,3 0-16,0 3 16,-3-3 0,3 0 48,-3 0 16,3 0-80,-2 0 128,-1 0 16,-1 0 0,4 0 16,0 0-160,-3 0 128,3 0 16,-2-1 32,2-1 49,0 2-225,-3-1 336,3-1 64,0 1 48,0 1-32,0 0-416,0-2 352,0 2-63,0-1-65,0-1 16,0 2-240,0-1 256,0 0 64,0 1 0,0-2 48,0 2-368,0-1 337,0-1 31,-3 1 16,3 0-16,0 1-368,-3-3 400,1 3-32,-1-2-63,-1 1-65,4 1-240,0-2 192,-3 1-64,3 0 16,0-2-80,0 3-64,0 0 48,0 0-32,2 4 16,3 0-32,-5-4 0,4 13 64,7-9-48,-7 14 32,1-5-16,-5-13-32,12 15-16,-8-3 48,0 3-16,0 2 32,-4-17-48,5 14 96,-4 2-32,1-2-32,-2 0 48,0-14-80,0 13 64,0 2 16,-5 1-16,2-2 0,3-14-64,-2 18 16,-1-1 32,0 0-32,3 2-16,0-19 0,-3 19 0,3-1 16,0 1 16,0-5 16,0-14-48,0 14 80,1-3-16,4-6 16,-1 10 0,-4-15-80,3 5 65,1 6-130,0-7-271,1 8-752,-5-12 1088,4 3-2481,-1-3-289,0 2-2096,-3-2 4866</inkml:trace>
  <inkml:trace contextRef="#ctx0" brushRef="#br0" timeOffset="58657">4706 4866 3137,'0'0'0,"-4"-2"720,2-1-63,-1-1-113,3 0-64,0 4-480,0-3 432,0 0-80,0 0-79,0 2-1,0 1-272,2-2 256,1 1-32,1 1 0,0 0-48,-4 0-176,5 0 176,7 3 0,-9-1-48,12 3-16,-15-5-112,12 3 96,5 1 0,-2 0-16,4 1 32,-19-5-112,22 4 145,-1 0-49,2 0-16,1-2 0,-24-2-80,24 0 80,1 0 0,1 0 16,2-1 48,-28 1-144,27-4 192,3 0 32,0-1 48,0-10-48,-30 15-224,33-4 192,0-11-16,-1 10-80,-2-8 1,-30 13-97,29-6-97,-2-6-15,-1 9-48,-1 0-48,-25 3 208,23-4 16,0 3-32,-3-1 16,-1 2 16,-19 0-16,18 0 0,0 3 0,-1 1 0,0-1 16,-17-3-16,17 5 32,-2 0-80,0 6 64,2-8-32,-17-3 16,16 2-16,2 2 80,1-2-48,-1-2-16,-18 0 0,17 0 16,3 0 0,0 0 32,0 0 64,-20 0-112,20 0 112,-2 0 81,0-1-33,-2 0-32,-16 1-128,16-4 112,-1 3-64,0 0-16,0-1-16,-15 2-16,13 0 48,0 0-32,-1 0 16,1 0-16,-13 0-16,17 0 32,-1 3-32,1-1-32,1 3 16,-18-5 16,14 5 16,-1-1-16,2 0 48,-2-1-32,-13-3-16,14 3 16,0 0 32,3-3 16,-2 0 32,-15 0-96,15 0 48,0 0 32,0-2-48,1 0 208,-16 2-240,14-5 224,1-8 64,2 8-336,-1-6-160,-16 11 208,15-5-160,1-9-64,0 7 288,-3-6 32,-13 13-96,5-4 64,0 0-48,0-1-400,-5 1-1089,0 4 1473,0-3-2961,-20-1 128,5 2-1169,15 2 4002</inkml:trace>
  <inkml:trace contextRef="#ctx0" brushRef="#br0" timeOffset="29889">862 4835 2369,'0'0'0,"-19"0"1088,3 0-288,0 0 97,2 0 95,14 0-992,-5 0 1025,-8 0-33,9 0-79,0 0-65,4 0-848,-5 0 752,1 0-79,0-2-145,4 2-112,0 0-416,0 0 272,2-3-96,2 1-32,2 1-48,-6 1-96,14-2 80,-8 0-15,9-1-1,0 1 16,-15 2-80,18-2 32,2 0-32,4 0 0,-1 2-16,-23 0 16,25 0 0,-3-2 16,2 2-16,-2 0 0,-22 0 0,22 0 0,-1 6-16,-1-2 0,-2-1 16,-18-3 0,19 4-16,-4-1 48,2-3-16,-1 5-16,-16-5 0,17 0 32,-3 0-32,0 0 0,-14 0 0,8 0-32,-8 0 32,18 0 0,-13 0 0,10 0 32,-11 0 0,-4 0-32,5-2 32,0-1 16,1 1-48,1 1 48,-7 1-48,6-2 64,-1 0-64,1-1 64,-1-1-48,-5 4-16,5-6 48,0 3-16,1-1-16,-1 1 48,-5 3-64,6-4 0,-4-2 32,0 4 0,0 1-32,-2 1 0,1-2 64,-1 2-16,0 0-32,0 0 32,0 0-48,0 0 16,0 3 64,-3 2-16,-1-2-96,4-3 32,-4 4-320,4-1-641,-3 1-911,-1-1-882,4-3 2754,-3 0-2769,-1 0-1569,4 0 4338</inkml:trace>
  <inkml:trace contextRef="#ctx0" brushRef="#br0" timeOffset="57300">3852 4956 2080,'0'0'0,"0"0"0,-3-1 273,0-1-65,-1 0 64,-1 0 32,5 2-304,-4-1 368,0-1 64,1 1 81,-1-1 31,4 2-544,-3-2 592,0 0 32,0 1-15,0-1-65,3 2-544,-3-1 496,3-2-64,0 1-80,0 0-47,0 2-305,0-3 176,0 1 16,0-3-16,3 3 16,-3 2-192,4-3 208,1-2-48,7 2-48,-8 0-16,-4 3-96,11-2 32,-5-1-16,9 1 16,-10 2-16,-5 0-16,16 0 16,-11 5-16,13 10 0,-7-12 16,-11-3-16,13 18 16,0-6 16,1-8-16,-3 10 16,-11-14-32,13 3 16,0 9 16,0-10 16,0 3 16,-13-5-64,13 13 48,-1-13 0,2 2 16,-1-2 16,-13 0-80,13 0 81,4 0 31,-3-2-16,1-3 16,-15 5-112,13-5 80,-1-7-16,-7 9-16,7-4 16,-12 7-64,5-6 32,0 1 48,2 0 0,-3 1-16,-4 4-64,1-6 64,1 2 32,-2 1-80,0 0 0,0 3-16,0-1-16,0 1-176,0 0-208,0 0-321,0 0 721,-3 0-1072,0 3-369,-1 0-256,-1-3 49,5 0 1648,-4 3-1217,-1 1 417,-6-1-1457,11-3 2257</inkml:trace>
  <inkml:trace contextRef="#ctx0" brushRef="#br0" timeOffset="64983">6729 4915 7427,'0'0'0,"0"0"1617,2 3-689,-1 11-96,-1-14-832,5 3 785,-1 0-129,1 0-112,8-1-143,-13-2-401,4 3 352,9-3-96,-8 0-16,11 0-48,-16 0-192,12-1 144,-1-1-64,-5 0 0,12 0-16,-18 2-64,15-4 112,-2 1-64,0-1 16,-9 1-192,-4 3 128,12-2-576,-9 1-641,1 1-1040,-4 3-1104,0-3 3361,-3 0-2833,0 0-881,3 0 3714</inkml:trace>
  <inkml:trace contextRef="#ctx0" brushRef="#br0" timeOffset="40759">2043 5088 2209,'0'0'0,"-3"-3"208,3 3-208,-11-5 112,8-8 32,-9 9 48,12-1 16,0 5-208,-3-5 288,1-1 16,-1 0 48,0 1 17,3 5-369,-3-5 432,3 0 16,-3 2 64,0 1 80,3 2-592,-3-1 593,3 1-593,-2 0 576,2 0-64,-3 0-96,3 0-416,0 0 401,-4 0-33,4 0-112,0 0 0,0 0-256,0 0 192,0 0-64,0 0-48,2 0 0,-2 0-80,2 3 48,2 0 16,0-3 0,2 2 16,-6-2-80,11 0 80,-5 0 32,7 3-16,-7-3 32,7 0-31,-13 0-97,4 0 112,9 0 0,-7 0 16,8 0-16,-14 0-112,5 0 144,10-1-16,-9 1-16,9 0-16,-15 0-96,11 0 48,-5 0 0,7 0-16,-8 0 16,-5 0-48,15 0 16,-10 0 16,9 0 0,-3 0-32,-11 0 0,6 0 32,11 0 32,-4 0 32,2 0 64,-15 0-160,15 0 112,2 0 64,0-2-48,-2 0 49,-15 2-177,18-5 144,-1 0-32,0 2 32,1-4-32,-18 7-112,16-4 144,1 0 32,-2-1-32,0 4-64,-15 1-80,12-1 64,-1 0 16,-7-1-32,9 1 32,-13 1-80,5 0 96,9 0-64,-10 0 32,9 3-32,-13-3-32,4 0 16,9 2-16,-8 1 16,8-3-16,-13 0 0,4 0 32,11 3-16,-9 0-16,7-3 16,-13 0-16,7 2-16,7-2 64,-8 0 16,8 0-16,-14 0-48,5 3 64,9-3-48,-9 0 32,9 0-32,-14 0-16,4 0 0,9 4 0,-9-1-16,10-3 16,-14 0 0,5 0 0,8 0 0,-9 0 32,10 0 0,-14 0-32,7 0 16,7 0 0,-1 0-16,0 0 32,-13 0-32,14-2 16,0 2 32,1 0-32,0 0-32,-15 0 16,14 0 0,-1 0 16,0 0 17,-1 0-17,-12 0-16,13 3 0,-2-1 0,-6 2 0,9-4 48,-14 0-48,5 3 32,8-3-48,-9 0 32,11 0 64,-15 0-80,11 0 64,1-2 16,1-1-32,-1-1-48,-12 4 0,16-4 16,-2-1 16,-1 0-32,0-2 16,-13 7-16,15-3 32,0-4-64,-1 3 32,2 2 48,-16 2-48,15-1 0,2-2 16,-3 2 16,0 1-64,-14 0 32,13 0-16,1 0 32,-1 0 32,-8 0-16,-5 0-32,16 4 32,-11-2-32,12 1 0,-12-1 0,-5-2 0,16 4 0,-5-1 0,1 0 0,-1 0 32,-11-3-32,13 4 0,0-4 32,-1 2 0,1-2-32,-13 0 0,12 0 64,0 0-64,1 0 48,2 0 16,-15 0-64,16-1 16,0-5 80,2 1 0,0-7-80,-18 12-16,17-5 64,-3 0-96,1-7-176,-4 8-448,-11 4 656,5-6-1585,7 1-1537,-12 2-431,0-2-1986,0 5 5539,0 0 0</inkml:trace>
  <inkml:trace contextRef="#ctx0" brushRef="#br0" timeOffset="64005">5241 5233 4097,'0'0'0,"-5"-2"1249,5 2-1249,-5-2 992,-6-3-191,11 1-17,0-7-48,0 11-736,-3-5 561,3-7-49,0 9-192,0-2-80,0 5-240,2-6 256,0-6-48,3 10-15,0-4-17,-5 6-176,12-6 128,-8 2 64,8-2 16,-7 0 16,-5 6-224,15-5 224,-2 0-256,0 0-16,3 0-48,-16 5 96,14-4-96,3 0 96,-2 0 32,0 1 0,-15 3-32,14-1 0,-1 0 80,-2 0-32,2 1-48,-13 0 0,13 0 16,1 2-64,-2 1 16,0 8 16,-12-11 16,5 4 0,10 9 16,-11-2-16,0 2-16,-4-13 16,5 19 0,-5 3-16,0 2 32,-12 2-32,12-26 16,-13 30 16,-4 1 0,-2 0 0,0 5-16,19-36 0,-22 32 16,2-1 16,1-5 0,1-6 32,18-20-64,-17 16 48,3-1 176,-2-1 16,2-1 0,14-13-240,-15 13 241,2-9-209,1 12 48,9-12 0,3-4-80,-15 13 64,10-10-16,-6 8-16,8-8-32,3-3 0,-3 4 0,0-1 32,3 0-16,0 1 32,0-4-48,5 0 32,6 0 32,-5 0 0,12-2 0,-18 2-64,16-3 64,2-1-256,3-1 0,2 1 32,-23 4 160,25-4-209,1-7 242,-2 7-1,2 0 16,-26 4-48,24-6 32,3 2 0,-3 0-16,0 0-16,-24 4 0,26-5 16,-2 1 0,0 1 16,-1 0-64,-23 3 32,23-3-32,-2 2-128,2-1-289,-1 1-447,-22 1 896,19 0-1953,-1-1-1072,-7-2 495,4 1-1087,-15 2 3617,0 0 0</inkml:trace>
  <inkml:trace contextRef="#ctx0" brushRef="#br0" timeOffset="30319">896 5139 5714,'0'0'0,"0"0"0,0 0 1345,0 0-289,2 0-143,3 0-17,-5 0-896,6-3 768,0 3-95,-1 0-193,10 0-128,-15 0-352,5 0 288,11 5-96,-9-5-48,13 3-48,-20-3-96,18 4 80,-1-1-16,1 0 1,2 3-1,-20-6-64,18 4 64,2-1-16,2 1 48,3 0-16,-25-4-80,25 0 80,0 0 0,3 0-16,1 0-32,-29 0-32,27-2 32,0-4-16,0 1 0,1-9 16,-28 14-32,25-6 80,-2-8-48,-2 8 64,-4 1-96,-17 5 0,8-8-96,8 3 16,-12 2-16,-1 1 48,-3 2 48,4 0 16,-3 0 16,-1 0-16,0 0 32,0 0-48,0 0 64,0 0 144,-2 3-48,-3 1 16,5-4-176,0 3 192,-3-3-160,3 5 0,-3-2 48,3-3-80,0 3 64,0 1 0,-4 2 64,0-3-80,4-3-48,-4 6 48,1-3-144,-1 1-224,0 1-256,4-5 576,-3 5-1024,0 1-625,-3-2-592,1-1-433,5-3 2674,-33-5-2321,29 5-1136,4 0 3457</inkml:trace>
  <inkml:trace contextRef="#ctx0" brushRef="#br0" timeOffset="46713">2651 5294 3489,'0'0'0,"0"0"704,0 0 81,0 0-785,0-2 912,0 0 97,0 2 31,0 0-143,0 0-897,-3 0 656,0 4-224,0-4-128,1 3-96,2-3-208,-4 0 256,1 0 1,1 2 63,-1-2-32,3 0-288,0 0 272,-3 0-48,0 0-16,3 0 32,0 0-240,-3 0 224,0 0 0,3 0 17,0 0-33,0 0-208,-3-2 224,3 2-64,0-2-32,-2 1 16,2 1-144,0-4 128,0 1 0,0 0-32,0-2-32,0 5-64,0-5 112,0 2-48,0-4-16,1 3 16,-1 4-64,1-6 16,4 2 32,-2-2-16,1 2 16,-4 4-48,6-5 32,5 1-16,-7 2-16,3-3 0,-7 5 0,11-4 0,-7 0 0,9-1 0,-8 1 16,-5 4-16,14-5 0,-8 1 0,8 0 64,-8 1-64,8 0-32,-14 3 32,4-2 0,9 0-32,-9 0 64,1 1-32,-5 1 0,6 0 16,-1 0 0,2 0-48,-2 3 48,-5-3-16,6 2-16,0 1-32,-1 2 48,1-2-16,-6-3 16,6 4-32,-2 7 80,2-7-48,0 0 0,-6-4 0,4 11 16,0-7-16,1 10-16,-2-10 32,-3-4-16,1 16 0,-1-5 0,0 1 0,-2 1-16,2-13 16,-4 13-16,0 1 48,-8 2-32,8 0 32,4-16-32,-13 14 0,9 3 0,-10-4-32,14-13 32,-5 14 48,5-14-48,-14 17 64,10-3-48,-14-1 32,14 1-48,4-14 0,-18 11 0,7 0 0,7-7 0,-12 12 16,16-16-16,-3 5-16,-10 9-32,10-11 16,-1 1-16,4-4 48,-4 5 0,-1-3-16,3 1 32,-1 0 32,3-3-48,-4 3 0,4 0 0,-3 1 0,3-4 0,0 3-32,0 1 32,0-2 32,0 1-32,0-3 0,0 0 16,0 2 32,2-2-96,3 4 48,-5-4 0,5 2-48,6-2 16,-6 3 48,11-3 32,-16 0-48,13 0 32,1 0 0,3 0-32,3-3 16,-20 3-16,21-3 16,0-2-16,2 0 32,-2 1-16,-21 4-16,19-1-16,-4 1 80,-2 0-80,-1 5 16,-12-5 0,11 11 0,-5-7 0,7 0 0,-9 9 16,-4-13-16,5 5 16,-1 8-16,-2-9 33,1 7-17,-3-11-16,0 3 16,0 1 80,0-1-96,0 0-225,0-3 225,0 3-480,0-3-464,0 0-577,0 0-768,0 0 2289,0-3-2849,0-3 560,1-5-1569,-1 11 3858</inkml:trace>
  <inkml:trace contextRef="#ctx0" brushRef="#br0" timeOffset="70157">4298 6390 2449,'0'0'0,"-2"-5"512,2 5-512,0-16 624,-3 0 161,0 3 79,3 0 16,0 13-880,0-12 849,1 7-113,4-8-128,-1 10-111,-4 3-497,4-4 448,1-1-80,0 1 0,7 3-48,-12 1-320,4 0 304,11 0-80,-4 2-47,2 3-1,-13-5-176,15 4 192,0 0 16,2 1 48,2-1 16,-19-4-272,21 3 336,2 0 16,2-3 65,4-1-1,-29 1-416,31-4 400,2 1-64,1-9-64,1 7-32,-35 5-240,36-15 144,-2 9-32,0-10-16,-6 12-31,-28 4-65,23-12 16,-4 9 48,-6-1-16,-7 1 0,-6 3-48,11-1 64,-9-1-48,-1 0 32,-1 2 0,0 0-48,0 0 32,-3 4 16,-2 0-48,-7 0 32,12-4-32,-3 13 16,-9-10-16,7 2 48,-8-1-32,13-4-16,-5 12 32,-10-10-32,4 10-112,7-10-272,4-2 384,-17 5-817,13-1-688,-8-1-1184,8-3-624,4 0 3313,-13 0-5331,13 0 5331</inkml:trace>
  <inkml:trace contextRef="#ctx0" brushRef="#br0" timeOffset="71452">5579 6369 5970,'0'0'0,"1"-13"2225,4 7-2065,10-9-64,-15 15-96,16-3 192,-2-1 97,-1 4-17,-7 0-128,-6 0-144,14 15 16,-2 1 0,-1 5-32,1 10-48,-12-31 64,6 37-48,10 11-48,-4 12 16,-7 12 48,-5-72 32,11 83-64,-8 9 16,1-2 16,-3 1 16,-1-91 16,0 88-32,-5-3 16,-6-2-16,7-5 16,4-78 16,-16 69-16,13-10 16,-8-11 16,11-5 64,0-43-80,-3 37 96,-2-4 64,2-3 32,-1-9-96,4-21-96,-5 19-192,3-2-673,-2-6-911,-1-6-385,5-5 2161,-12 12-1665,12-12-800,0 0 2465</inkml:trace>
  <inkml:trace contextRef="#ctx0" brushRef="#br0" timeOffset="69686">4583 6376 3729,'0'0'0,"-3"-4"1185,1 0 79,-1 0 17,3 4-1281,-3-4 1168,0 3-223,1 1-177,2 0-208,0 0-560,-3 0 465,-1 5-97,1 7-128,3-8-48,0-4-192,0 13 144,0 1 32,0-1 0,0 2 32,0-15-208,0 18 241,0 2-49,2 3 48,3 2 0,-2 0 32,4 2 0,4-3-16,-7-3-48,-4-21-208,12 22 160,-9-1-48,10 0-48,-9 1 0,-4-22-64,4 17 80,1 1-15,-3-1 47,0-1-48,-2-16-64,1 14 96,-1-1-32,0 1 48,-3-3 48,3-11-160,-2 5 144,-10 8 16,9-11 0,-11 10-16,14-12-144,-13 4 128,-1 8-16,-4-10 32,-2 3-80,20-5-64,-20 4 128,1 1-16,-2-5-16,2 0-80,19 0-16,-19 0 48,0-2-32,5-2 65,3-9-17,11 13-64,-5-5 48,-6-9-16,11 3-128,-4-2-161,4 13 257,0-13-608,0-2-448,4 1-449,0 1-560,-4 13 2065,12-13-2465,-9 1-192,9 7 416,-7-11 752,-5 16 1489,5-5-2657,-5 5 2657</inkml:trace>
  <inkml:trace contextRef="#ctx0" brushRef="#br0" timeOffset="68931">3438 6400 3249,'0'0'0,"0"-5"896,-2 0 193,-3 0-33,5 5-1056,-3-5 1041,1 3-129,2 0-207,-3 1-193,3 1-512,0 0 304,0 0-80,0 4-64,0 0 0,0-4-160,0 15 144,0-3 32,1-1-32,1 2 0,-2-13-144,1 14 145,0 1-33,-1 2 16,0 1 0,0-18-128,0 18 128,0 1-16,-4 1-16,0 0 16,4-20-112,-4 19 80,-1 0 80,1 1-32,-7 3-32,11-23-96,0 20 80,-5-1-32,1-4-16,1 0 16,3-15-48,0 14 32,0-9 16,3 9-16,3-11-32,-6-3 0,14 4 16,-3 0 48,4-1 32,3 0 48,-18-3-144,17 0 161,3 0-49,3 0-64,0 0 16,-23 0-64,21 0 80,0-1-32,1-2 32,0 1-32,-22 2-48,20-3 16,0 1 48,-2 0-48,-1-1 32,-17 3-48,14-1 16,1-2 32,-2 2-16,-1-1 0,-12 2-32,12-1 32,-6-1-16,7 1-48,-9-3-368,-4 4 400,13 0-945,-10-2-832,1 1-896,-2-2 112,-2 3 2561,-4-15-1985,1 13-992,3 2 2977</inkml:trace>
  <inkml:trace contextRef="#ctx0" brushRef="#br0" timeOffset="68502">2897 6653 2657,'0'0'0,"-16"-13"1040,16 13-1040,-15-12 1009,1 0 175,0 0-31,12 7-97,2 5-1056,-5-5 865,0-6-161,1 6-144,0 0-128,4 5-432,-4-12 401,-1 7-97,1-8-64,0 9-16,4-2-128,0-6 16,0 7-48,0-10-16,0 10 0,3-10 0,1 11 0,2-9-32,5 7 0,-5-5 32,8 7-48,-9-8 16,-5 12-16,12-3 16,-8-1-32,8 3 16,-7 1 0,-5 0 0,14 0-48,-9 2 48,10 3-32,-8 6-16,-7-11 48,15 4 32,-4 14-80,2-7 64,-2 2 16,-11-13-32,13 12 0,-1 0 32,0 0-32,-6 0 0,-6-12 0,12 13 0,-7 0-16,8-1 16,-9 4 0,-4-16 0,5 15 0,-3 1 0,0 2-48,-2 0-48,0-18 96,0 20-176,-4 1-64,-13 1-48,6 0 0,11-22 288,-13 23-240,-1-1 95,-3 1 33,-3 1 80,20-24 32,-19 21-16,0 1 0,2-5 32,1-3-16,16-14 0,-13 12 16,2-7 48,6 6 48,-8-8 65,13-3-177,-2 2 192,-2 2 64,1-1-48,0-1-64,3-2-144,0 0 144,0 0-64,0 0-32,2 0-16,-2 0-32,3 0 32,0 0-16,1 0 32,0 0 0,-4 0-48,6 0 96,-1 0-16,9 0 16,-10-1 16,-4 1-112,15-1 96,-3-2 0,3-2-16,2 1-16,-17 4-64,20-11 32,1-1 16,0 1-16,1-1 17,-22 12-49,21-13 48,2 7-16,-1-7-32,-2 9 0,-20 4 0,18-13-80,-2 10-17,2-1-207,-3 0-272,-15 4 576,12-3-1008,0 0-369,-8 1-160,9 0-63,-13 2 1600,4-1-1457,2 0 288,-2-2 321,3-13-929,-7 16 1777,0 0 0</inkml:trace>
  <inkml:trace contextRef="#ctx0" brushRef="#br0" timeOffset="69342">3604 6486 3185,'0'0'0,"0"-5"912,0 1 241,0 4-1153,0-4 1152,0-1-79,0 4-177,3 1-143,-3 0-753,4 3 688,1 8 32,-1-6-79,-1 13-65,-3-18-576,4 17 496,-1 3-64,-2 4 1,3 5-97,-4-29-336,1 29 336,0 7-128,1-1-32,-1-1-64,-1-34-112,3 34 96,1-2-16,0-3 0,3-3 16,-7-26-96,13 23 128,-10-3-48,14-5-64,-4-1-272,-13-14 256,15 3-816,3 1-1025,-1-4-1232,-1 0 143,-1-1-1712,-15 1 4642,0 0 0</inkml:trace>
  <inkml:trace contextRef="#ctx0" brushRef="#br0" timeOffset="65493">1699 6823 6146,'0'0'0,"-4"0"1585,4 0-1585,-5 0 1409,0 0-209,5 0-271,2-4-209,-2 4-720,12-3 528,1-1-176,3-2-79,1-6-17,-17 12-256,18-3 160,4-2-16,-1 1-48,1 2-48,-22 2-48,23-4 64,1 2-32,-1 0 16,0 1 0,-23 1-48,22 0 0,1 0 0,-2 0 0,1 0-32,-22 0 32,19 0 48,-4 0-32,-1 0 48,-2 0 32,-12 0-96,6 0 48,7 0 48,-10-2-32,2 2 32,-5 0-96,5-3 64,-1 2 32,0 0-64,-1-1 32,-3 2-64,2-1 32,-2-1-96,0 1-176,0 1-336,0 0 576,0 0-977,0 0-511,-3 3-721,0 0-336,3-3 2545,-4 2-2065,-11-2-1617,15 0 3682</inkml:trace>
  <inkml:trace contextRef="#ctx0" brushRef="#br0" timeOffset="65719">1782 7055 5090,'0'0'0,"1"0"1793,1 0-257,-2 0-1536,5 0 1153,6 0-193,-8 0-191,9 0-129,-12 0-640,4 2 448,9 1-96,-8 2-64,10-3-63,-15-2-225,12 0 176,2 3-16,-1-3 16,3 4-80,-16-4-96,15 0 112,0 0-32,1 0-16,-1-2 48,-15 2-112,17-2 48,0-1 48,-1 1 0,-1-3-32,-15 5-64,15-4 96,-2 0-32,-1-1-48,-7 4-96,-5 1 80,11-1-448,-7 1-657,-2 0-831,1 0-818,-3 0 2754,2 0-2625,-24-12 496,22 12-896,0 0 3025</inkml:trace>
  <inkml:trace contextRef="#ctx0" brushRef="#br0" timeOffset="71911">6077 6995 3345,'0'0'0,"-4"12"1169,-9 3-641,8 3 32,5-18-560,-18 22 608,3-1 49,-2 3-81,-4 3-64,21-27-512,-28 27 448,1 5-95,-3 0-17,-2 3-64,32-35-272,-32 36 256,-1-1-96,-4 1-32,-2 2-64,39-38-64,-40 36 80,1-1 80,4-2-64,2-2 48,33-31-144,-28 26 32,5-4-368,7-8-528,12-10-881,4-4 1745,-4 3-2257,0-3 352,4-13 592,12-3-575,-12 16 1888</inkml:trace>
  <inkml:trace contextRef="#ctx0" brushRef="#br0" timeOffset="72100">6133 6989 3121,'0'0'0,"5"0"1313,-1 3-33,-4-3-1280,1 22 1153,-5 1-145,-26 9-272,-5 6-207,35-38-529,-43 41 448,-8 6-64,-2-2-16,-5 1-80,58-46-288,-57 47 256,-2-4-95,2-3 15,3-4-48,54-36-128,-46 32-224,9-5-1425,5-9-1505,5-14-1840,27-4 4994,0 0 0</inkml:trace>
  <inkml:trace contextRef="#ctx0" brushRef="#br0" timeOffset="71135">2028 7533 5122,'0'0'0,"-12"0"992,12 0-992,-5 0 865,-6 0-241,11 0-144,0 0-112,0 0-368,0 0 305,0 3-65,0 0-80,3-1 0,-3-2-160,4 3 128,0 0-16,1 0 32,7 0-48,-12-3-96,5 0 112,13 0-80,-5 0 48,8 0-32,-21 0-48,21-2 64,7 0-32,2-3 0,5 1-64,-35 4 32,41-4-32,4-1-16,5 3-64,4 0-48,-54 2 160,57 0-192,3 0-48,2 0 64,5 0 0,-67 0 176,69 2-176,1 2-1,3-1 17,-1 0 48,-72-3 112,75 0-48,-2 0 80,0 0 160,4 0 97,-77 0-289,76-2 288,5-1 16,1-2-80,3 2-96,-85 3-128,86-13 144,4 6-32,0-8-32,0-1-16,-90 16-64,91-16 0,-2 1-16,1-1-96,1 1 16,-91 15 96,92-15-48,2 4 16,-1 0 32,1 5 16,-94 6-16,92-14 16,-4 9 0,-1-8-32,-4 8-16,-83 5 32,80-3-32,0 0-16,-4 2-208,-1-2 48,-75 3 208,75 0-240,-3 0 64,0 0 224,-1 0 0,-71 0-48,68 0 64,0 0-32,-3 0 64,-2 0-64,-63 0-32,59 0 32,-2-1 32,-4-1-32,-3-2 64,-50 4-96,45-7 272,-5 2-224,-3-1-32,-4 2-240,-33 4 224,28-6-929,-3 1-607,-5-9-641,-4 8 352,-16 6 1825,4-17-1265,8 6-463,-12 11 1728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9T18:14:42.1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1195 827 1568,'0'0'0,"0"0"0,0-2 272,0-1-160,0 0-16,0 1-16,0 2-80,0 0 97,0 0 15,-3 0 16,-1 4 64,4-4-192,-3 4 208,3 2 48,-3-3 32,-1 0 16,4-3-304,0 4 336,-3-1 33,3-3-33,0 3 0,0-3-336,0 0 336,0 0 0,0 0-16,0 0-32,0 0-288,0 0 289,0 0-17,1 0 48,-1-2-16,0 2-304,2-1 256,0 1-48,-2-2-80,2 2-64,-2 0-64,1 0 48,1 0-48,-1 0 16,1 0 0,-2 0-16,4 3 16,-1 1-16,0 0 0,3-2 0,-6-2 0,4 4 16,3 0 0,-7-4-16,7 3 0,6-3 16,-13 0-16,4 3 32,2-3-16,1 0 48,6 0 32,-13 0-96,6-3 177,0 0 47,8-3 0,-11 3-32,-3 3-192,7-3 160,-1-1-32,0 2-32,-2 1-32,-4 1-64,6 0 80,-1 0-32,0 0-16,0 0 16,-5 0-48,3 0 0,2 0 0,1 3 16,-3 1-16,-3-4 0,5 3 16,0 2-16,0-1-16,1-1 32,-6-3-16,4 5 0,2-2 16,-2 0-16,2 2 32,-6-5-32,3 3 16,2 0 0,0 1-16,0-1 0,-5-3 0,5 0 16,0 0 16,2 0-32,0 0 16,-7 0-16,6 0 16,8 0-16,-11 0 0,11 0 0,-14 0 0,4 0 16,10 0-16,-9 0 0,12 0 0,-12 0 0,11 0 0,-12 0 0,12 0-16,-16 0 16,6 0-16,10 3 16,-10 1-16,10-1 16,-16-3 0,4 3 16,13 3 0,-12-3-16,12 0 32,-17-3-32,5 4 32,12-1 64,-10 0 32,8-3 32,-15 0-160,13 0 257,-6 0 47,12 0 64,-5 0-16,-14 0-352,13-2 336,0-2-144,1 0-80,1 1 32,-15 3-144,13-5 96,1-1 32,-1 4-48,1-2-64,-14 4-16,13-2 0,-6 0 16,11 2-16,-11 0 33,-7 0-33,18 0 16,-14 0 0,12 0-16,-12 4 0,-4-4 0,16 5 32,-11 0-32,10 0 0,-10 0-32,-5-5 32,13 4 0,-7 0 32,7 0-32,-8-1 32,-5-3-32,15 5 0,-10-1 0,9-1 16,-9 0-32,-5-3 16,13 4 16,-8-1 16,13-3-16,-13 0 0,-5 0-16,16 0 16,-9 0-16,12 0-16,-13 0 16,-6 0 0,19-2 48,-6 2-48,1 0 32,-8 0-32,-6 0 0,19 0-32,-12 0 48,10 0-16,-11 0 0,-6 0 0,19 0 0,-5 0-16,1 0-32,0 4 64,-15-4-16,15 0 32,0 0-16,-1 0 32,-8 0-80,-6 0 32,19 0 0,-6 0 32,-6 0-64,12 0 32,-19 0 0,6 0-16,11 0 0,-3 0 32,0 0 0,-14 0-16,15-4 64,0-1-48,0 0-32,0 0 32,-15 5-16,15-5 0,1 0 0,-2 0 48,2 0-32,-16 5-16,13-3 0,0 1 0,-6 1-16,13-1 0,-14 2 32,-6 0-16,17 0 0,-12 0-16,12 0 16,-12 0 0,-5 0 0,17 0 0,-11 0 0,12 0 16,-10 0-16,-8 0 0,18 0-16,-11 0-16,10 0 16,-17 0 16,6 0 0,-6 0 0,19 3 0,-12-3 16,10 0-16,-11 0 0,-6 0 0,19 0 0,-6-1 32,1-1-32,1 0 16,-15 2-16,14-4 48,0 2-16,0 0 80,1 0-32,-15 2-80,14-4 80,-1 3-16,-6 1-32,10-2 16,-17 2-48,7 0 48,10 0-32,-10 0-16,9 0 48,-16 0-48,7 0 16,10 0 0,-10 3-16,-7-3 0,18 0 32,-18 0-32,7 4 0,11 0 0,-11-4 16,8 2-16,-15-2 0,7 4 0,8 0 0,-8 0 16,8 0-16,-15-4 0,7 5 0,10-2 32,-3 2-32,-1-1 16,-13-4-16,13 3 16,1 0-48,-1 1 32,2-4 0,-15 0 0,13 3 32,5-3-16,-2 0 16,-16 0-32,19 0 16,1 0-16,-1 0 16,2 0-16,-3-2-32,-18 2 32,18-5 32,1 0-32,-3 2 32,1 0 0,-17 3-32,15-6 32,2 2 0,-1-2 0,-1 2-16,-15 4-16,15-6 16,-1 2 16,-1-4-32,2 4 16,-15 4-16,14-6 16,-8 3 16,11 2-16,-13 1 0,-4 0-16,5 0 32,-2 3-192,-3-3 160,2 5-880,-2 15-2258,0-20 3138,0 14-7203,0-14 7203</inkml:trace>
  <inkml:trace contextRef="#ctx0" brushRef="#br0" timeOffset="1081">1618 31 2545,'0'0'0,"0"-3"496,0-2 64,0 5-560,-3-5 672,-2 0-15,1 0-17,4 3-48,0 2-592,-3-1 513,3 1-81,-3 0-48,3 0-96,0 0-288,-4 3 256,1 0-48,3 2-64,0 0-48,0-5-96,0 16 80,0-12-32,0 14 32,0-14 17,0-4-97,1 19 96,3-14 16,1 12-16,-2-12 32,-3-5-128,4 13 128,-1-9 16,0 9 0,1-10 16,-4-3-160,1 6 160,1 9-16,-2-12 16,0 2-32,0-5-128,0 17 144,-3-14-32,-1 13-16,-1-11-16,5-5-80,-5 17 64,0-13-15,0 12 15,0-13-32,5-3-32,-3 13 16,-1-9-16,1 1 0,3 10-16,0-15 16,-3 4-16,3 9 32,0-10-48,0 2 32,0-5 0,0 5-32,0 0 16,2 1 32,2-1-16,-4-5 0,4 3 0,1 1 32,0-1-16,-2 0-16,-3-3 0,5 4 32,-1-4-32,1 0 32,-2 0 16,-3 0-48,5 0 32,-2 0 32,1-2 0,1 0 16,-5 2-80,3-3 112,2-2 16,0 0 32,0 0 48,-5 5-208,7-4 176,0-1-16,6 0-48,-10 0-32,-3 5-80,6-3 16,0 1 16,-1 0-32,2 1-32,-7 1 32,7 0 0,0-2-16,0 2 16,-1 0 0,-6 0 0,7 0 0,6 3 0,-7-3-16,9 5 16,-15-5 0,5 4-16,9-1 32,-11 0 48,2 1-32,-5-4-32,13 5 16,-10 9 16,4-11-64,-2 2 16,-5-5 16,5 15 16,0-11-16,-1 12 32,-3-10-32,-1-6 0,4 18 0,-2-13 0,-1 15 16,1-5-16,-2-15 0,3 14 0,1-1 0,-1 2-16,0-1 32,-3-14-16,2 15 32,0 1 0,-2-3-16,0 1 0,0-14-16,0 4 80,-4 15 0,-1-14 48,-10 12-15,15-17-113,-3 5 80,-11 10 48,1-12-48,0 3 32,13-6-112,-19 13 160,0-13 0,3 3 96,-4 1-48,20-4-208,-18 3 176,1-3-32,1 0-32,0 0-16,16 0-96,-13-3 144,8-2-16,-15 0-48,15-9 17,5 14-97,-19-5 64,14-8-32,-10 7 16,12-7-16,3 13-32,-6-5 16,2-2-16,-2 2 0,3 0-16,3 5 16,-3-3-32,3 1-16,0 0 32,0 2-32,0 0 48,3 0-241,2 0-335,2 0-512,6 4-689,-13-4 1777,6 3-2593,0-3-289,8 0-1872,-14 0 4754</inkml:trace>
  <inkml:trace contextRef="#ctx0" brushRef="#br0" timeOffset="1416">1598 73 3137,'0'0'0,"0"-1"720,0-2 81,0-1 47,0 4-848,0-2 880,2 0-79,-1 1-161,6 1-160,-7 0-480,7 0 320,8 0-79,-10 0-49,10 0 48,-15 0-240,13 0 288,1-1 32,-1-1-16,0 0-80,-13 2-224,15-2 144,-2-1-48,0 1-16,1 1-48,-14 1-32,14-6 80,2 3 1,3-2-1,1 0 16,-20 5-96,20-7 96,0 2-16,0-2 16,-1 3 48,-19 4-144,17-4 96,-2 4-32,-1 0-96,-8 4-240,-6-4 272,16 4-625,-11 13-591,0-3-497,0-9-256,-5-5 1969,1 20-1729,-1-15 529,0 17-1233,0-22 2433</inkml:trace>
  <inkml:trace contextRef="#ctx0" brushRef="#br0" timeOffset="8560">3412 999 1632,'0'0'0,"0"0"0,0 0 256,-5 0-80,0 0-47,0 0-49,5 0-80,-4 0 64,4 0-32,0 0-16,0-2-16,0 2 0,0 0 16,0-2-16,0 1 32,0 1-32,0-2 0,0 1 0,0-1 0,0-2 0,0 4 0,0-3 0,0 0 16,0-2 0,2 0-16,-2 5 0,2-5 16,0-2 0,0 0 32,-1 1 80,1-1 112,-1 2 144,1 0 112,0 0 32,-2 5-528,2-4 513,-1 3-49,1-1-32,-1-1 0,-1 3-432,2-2 449,0 0 15,-2 0 0,2 1-16,-2 1-448,2-1 448,-1-1-31,0 0-17,3-2-32,-4 4-368,2-1 336,1-2-48,2-1-16,0 1-48,-5 3-224,5-3 209,0 1-49,2-1-32,-2 2-32,-5 1-96,7-2 48,-2 2 16,1 0-32,1 0-32,-7 0 0,5 0 16,2 3-16,-2 3 0,0-3 16,-5-3-16,7 6 0,-1-2 0,1 2 32,6-2-16,-13-4-16,5 6 32,-1-1 48,2 0 0,0 0 0,-6-5-80,7 3 112,-2 2 16,2-1 0,0-4 64,-7 0-192,13 0 176,-8 0 16,10 0 80,-10 0-15,-5 0-257,17-2 256,-12-3-64,10 0-16,-10 0-96,-5 5-80,15-5 80,-9 2-16,8-3 0,-7 2-16,-7 4-48,13-4 16,-7 0 0,8 3-16,-9-1 32,-5 2-32,6-1-32,1 1 16,-2 0 64,1 0-80,-6 0 32,4 0 32,2 0-32,-2 0-32,2 3 32,-6-3 0,3 3 0,2 1 32,-1-1-32,-1 0 0,-3-3 0,5 4 16,-2-1-32,0-3-16,1 3 32,-4-3 0,5 0-16,0 0 32,0 0-16,0 0 48,-5 0-48,7 0 16,-1 0-16,1 0 48,0-1-48,-7 1 0,13 0-16,-10-2 16,3 2 32,0-1 0,-6 1-32,6 0 32,-2 0-32,2-2 32,-1 2 0,-5 0-32,5 0 48,0 0 0,-1 0 16,0 0-64,-4 0 0,4 0 0,-1 0 0,0 3 0,1-3-32,-4 0 32,4 0 0,-3 3-16,2-3 32,1 4-240,-4-4 224,3 0-192,0 3 0,1-3-80,1 0 320,-5 0-48,3 0 32,3-1 32,-2-1 0,2 0 0,-6 2-64,3-3 64,2 0-16,-1-1-32,-2 2 32,-2 2-48,4-2 16,0 1-32,-1 0 48,0-1-48,-3 2 16,4-4 0,-1 2 0,0 1 16,-1 1 0,-2 0-16,2 0 48,-2 0-48,1 3-192,-1 1-432,0-4 624,0 3-1521,0 2-1120,-3-1-737,-2 0-1424,5-4 4802,0 0 0</inkml:trace>
  <inkml:trace contextRef="#ctx0" brushRef="#br0" timeOffset="15203">4316 892 1296,'0'0'0,"0"0"0,0-2 224,0-2 0,-3 1 80,3 0 113,0 3-417,-4-3 496,4 2 32,-3-1 64,3 2 17,0 0-609,0 0 640,-4 0 16,4-1 1,0-1-49,0 2-608,0-4 624,0 1-48,0 2-31,0-3-49,0 4-496,0-2 432,0-1-48,0-2 0,0 1-31,0 4-353,0-3 304,0 0-48,0 1 16,0-1 0,0 3-272,0-3 304,0 1-48,0 0-96,2 0-80,-2 2-80,2 0 16,1 0-16,2 0 0,0 0 16,-5 0-16,5 0 16,2 0-32,0 0 16,6 4 0,-13-4 0,5 0 0,9 3 16,-7 0-16,9-3 0,-16 0 0,14 4 0,-1-1 0,2-3 0,2 3 32,-17-3-32,16 0 0,-3 0 16,1 0 0,-8 0-16,-6 0 0,17 0 16,-12-1 17,12-1-66,-10-3 66,-7 5-33,16-5 0,-2 0 0,-7 0 0,12 0 0,-19 5 0,6-2 0,9-1 0,-10 0 16,9 3-16,-14 0 0,5 0-16,1 0 16,7 0-33,-10 4 66,-3-4-33,5 4 0,2 1 0,0-2-33,6 1 33,-13-4 0,5 3 0,9 0 0,-10 3 33,2-3-17,-6-3-16,4 3 16,2-3-16,-3 4 32,2-4-16,-5 0-16,4 3 32,-1-3 32,2 0 0,-2 0 0,-3 0-64,3-1 64,1-1 0,0-2-16,-2 1 0,-2 3-48,2-2 48,0 1-32,0-3 0,1 2 0,-3 2-16,2-1 0,1-1 0,1 2 32,-1 0-64,-3 0 32,1 0 32,3 0-32,-2-1-32,0 1 64,-2 0-32,2 0 0,2 0 16,-2 0 0,1 0-160,-3 0 144,3 0-448,1-2-417,1 2-640,-1-2-656,-4 2 2161,3-2-2593,-1-1 352,-2 2-1008,0 1 3249</inkml:trace>
  <inkml:trace contextRef="#ctx0" brushRef="#br0" timeOffset="15504">4547 702 1968,'0'0'0,"-4"-6"689,1-10 79,3 16-768,-3-13 800,3 6 65,-4-6 47,4 7 33,0 6-945,0-4 880,0-2-96,0 2-191,0 2-225,0 2-368,0 0 224,0 0-96,0 5-16,2 10 0,-2-15-112,5 5 192,-2 17 0,3-5 16,-2 2-32,-4-19-176,6 22 193,-2 1-33,2 4 16,0-2-32,-6-25-144,7 26 144,0-4-48,-2-1 16,0 0-16,-5-21-96,5 20 80,0 0 0,-3-1 16,1-2-48,-3-17-48,2 16 80,-1 0 16,-1-2-16,0 0 48,0-14-128,0 15 96,0 0-32,0 1-48,0-1 80,0-15-96,2 15 64,0-1 1,0-9-49,1 10-337,-3-15 321,5 3-896,0 1-1297,-3-4-1233,3 0-1552,-5 0 4978,0 0 0</inkml:trace>
  <inkml:trace contextRef="#ctx0" brushRef="#br0" timeOffset="7529">3758 178 2257,'0'0'0,"0"-7"880,0 1-144,0-9-95,0 15-641,0-4 624,0 0 0,0 1 0,0 1-79,0 2-545,0-1 464,0-1-96,0 0-64,0 2-48,0 0-256,0 0 176,1 0-16,1 0-15,0 0-1,-2 0-144,5 0 128,0 0 32,0 4-16,0-4 16,-5 0-160,7 0 160,6 0-64,-6 0 0,10-2-48,-17 2-48,13-4 32,1 1-16,-1 2 16,0-3-16,-13 4-16,7-2 0,10 1 16,-12-1 0,11 2 0,-16 0-16,5 0 0,2 0 0,-1 0 0,1 3 0,-7-3 0,5 4 32,0-1 0,0 2-16,-1 0 32,-4-5-48,1 16 16,1-11 0,-2 10 32,0 0-32,0-15-16,0 13 32,0 5-16,-3-2 16,-1 1 32,4-17-64,-3 19 64,-2 1 0,-9 0 16,11 1-32,3-21-48,-5 16 64,-9 0-32,14-11-16,-3 11 48,3-16-64,-6 4 0,3 9 16,0-13 17,3 3-33,0-3 0,0 0 32,0 0 16,-4 4 0,4-4 32,0 0-80,0 0 80,0 0-32,0-2-16,0 0 0,0 2-32,0-3 0,0 2-32,0-3 64,0 2-16,0 2-16,2-4 48,0 0 48,1-1 48,3 2-32,-6 3-112,5-5 80,0 1-32,8 1-48,-8 0 48,-5 3-48,14-5 16,-9 1 0,10-1-208,-10 2-16,-5 3 208,17-2-208,-11-1 0,10 1 224,-10 0-16,-6 2 0,16-3-16,-10 2 16,9 1-16,-10 0 0,2 3-32,-2 2 32,2 10 16,-1-10-16,-6-5 16,6 17 0,-1-2-16,-1 0 0,-1 2 16,-3-17 0,3 19 0,-1-1 0,0 0 16,-1 2-16,-1-1 16,0-19-16,0 19 16,0-1 48,-5-1-32,-10 2 48,15-19-80,-4 15 32,-12 2 16,10-4 32,-14-8 0,20-5-80,-15 19 112,-1-14 0,0 8 256,0-9-16,16-4-352,-18 5 400,0-2-31,1 1-257,0 0 0,17-4-112,-19 0 48,3 2 48,-1-2-16,2 0-48,15 0-32,-14 0 80,1 0-16,-1 0 32,14 0-96,-4-1 32,4 1-32,-18-1 64,15-3-48,-2 0-48,1 2-304,4 2 336,0-1-1233,0 1-1408,-2-7-833,2 5-1488,0 2 4962,0 0 0</inkml:trace>
  <inkml:trace contextRef="#ctx0" brushRef="#br0" timeOffset="6494">3331 276 1728,'0'0'0,"0"-3"224,1-3-64,-1 2 33,0 4-193,0-6 224,0 4 80,0 1 48,-3-1 16,3 2-368,-5-1 352,0-1 0,-8 2-63,13 0-289,-4 0 240,4 0-240,-5 0 192,0 3-32,0-3-16,-8 3 48,13-3-192,0 4 240,-4 0 32,-1-2 64,2 2 33,3-4-369,-3 0 416,-1 4 48,4-4 0,0 0 16,0 0-480,-3 0 465,3 0-33,-3 0-48,3 0-48,0 0-336,-4 0 256,4 0-16,-3 0-80,0 0-32,3 0-128,-4 0 97,4 3-33,-3 2 0,0 10 32,3-15-96,-4 5 128,4 13-16,-4-2-16,2-1-16,2-15-80,0 14 48,-4 1 0,4-2 32,0 2-32,0-15-48,0 16 64,0-2 16,2 2-32,1-1 16,-3-15-64,5 13 80,2 1-48,6-9 32,-8 14 0,-5-19-64,15 3 16,-8 2 16,10 0 32,-10 0 0,-7-5-64,16 5 32,-2-1 32,-8-1 16,12-3-16,-18 0-64,13 0 80,-6 0 16,8 0-16,-10 0 1,-5 0-81,5 0 64,1 0 0,-2 0 16,0 0 0,-4 0-80,3 0 96,0 0-32,-1 0 0,4 0 0,-6 0-64,2-2 32,2 1 32,1-3 32,0 3-48,-5 1-48,5-5 64,0 0 32,0-2-64,2-9 64,-7 16-96,7-5 80,-2-12 0,1 11 32,-1-11-32,-5 17-80,6-14 112,-2 8-32,0-13 48,-1 6-16,-3 13-112,2-14 112,-1 1-48,-1-1 0,0-4 17,0 18-81,0-18 64,0-2 32,0 0 16,-3 2-32,3 18-80,-3-17 48,-1-5 48,0 0-32,-2 2 0,6 20-64,-13-24 96,10 4-64,-2-1 16,-9 1 16,14 20-64,-5-16 48,-8-1-16,7 0-16,2 10-16,4 7 0,-16-13 32,13 11-16,-2-1-16,-10 1-16,15 2 16,-3-2-48,-13 0 48,11 2-32,-9 0 16,14 0 16,-5 6 16,-12 10-64,13-10 80,-15 10-64,19-16 32,-5 6-32,-12 14-80,12-7-144,-13 1-112,18-14 368,-14 4-465,9 14 1,-9-13 16,12 12-48,2-17 496,-6 5-529,3 0-159,3 8-208,0-13-433,0 0 1329,0 5-2001,0 0-480,0 1-1873,0-6 4354</inkml:trace>
  <inkml:trace contextRef="#ctx0" brushRef="#br0" timeOffset="6829">3661 583 3713,'0'0'0,"0"0"1473,0 0-1473,0-2 1328,0 2-127,0 0-160,0 0-257,0 0-784,0 3 496,0 1-160,0 9-96,0-9-32,0-4-208,0 13 241,0-8-49,2 10-16,2-12-48,-4-3-128,3 14 112,2-10 16,-2 10 0,-1-10 0,-2-4-128,2 15 144,-1-11-32,1 10 32,-2-11-16,0-3-128,0 5 144,0 10 16,0-10 0,-3 0-15,3-5-145,0 15 144,-4-12-64,4 3-96,-3 7-256,3-13 272,0 0-609,0 3-415,0-3-417,3 0-416,-3 0 1857,5-2-2129,0-4 176,2-8-1392,-7 14 3345</inkml:trace>
  <inkml:trace contextRef="#ctx0" brushRef="#br0" timeOffset="2627">2385 264 2913,'0'0'0,"0"-3"768,0-3-31,0 6-737,-3-4 784,3 0 0,-4 2 17,0 2-97,4 0-704,-4 0 560,-1 6-96,2-2-79,-3 12-49,6-16-336,-3 3 304,-2 10-32,0-7 16,2 12 32,3-18-320,-4 15 384,1 1 49,3 1 15,-3-2-16,3-15-432,-4 15 336,4 1-80,0 2-80,0 0-16,0-18-160,2 18 129,1 3-81,2-3 16,1 1-48,-6-19-16,4 17 48,10 0 0,-9-4-32,8 2-16,-13-15 0,6 14-16,10-9 16,-2 8 32,1-9-32,-15-4 0,15 3 64,1-3 0,-1 0 0,0 0 32,-15 0-96,15 0 128,-2-1 16,-6-3 0,12-1 0,-19 5-144,6-5 176,10-2-32,-12 0 16,12 2-32,-16 5-128,5-13 128,2 9-16,6-2 16,-8-1-15,-5 7-113,5-7 112,2 1-16,-2-1-48,1 2 48,-6 5-96,4-7 64,2 1 0,-5-2 32,2-5 16,-3 13-112,2-5 80,0-9 16,-2 9 32,0-11-16,0 16-112,0-6 144,-4-12 16,0 2-48,-2 2 0,6 14-112,-14-19 128,9-3-48,-10-1 0,10-1-32,5 24-48,-18-24 48,12 2 16,-12 0 1,13 2-17,5 20-48,-20-18 48,7 1-48,7 2 48,-12-2 0,18 17-48,-5-13 16,-12 7 16,12-9-32,-8 11-32,13 4 32,-4-5 0,-1 4-16,-1-1 0,2 2-16,4 0 32,-6 3-64,1 1 16,0 9-145,2-8-207,3-5 400,-3 16-656,-1-3-369,1 2-303,0 1-481,3-16 1809,-4 16-2273,-1 0-256,0-1 192,2-12 736,3-3 1601,-16 0-1024,16 5-977,0-5 2001</inkml:trace>
  <inkml:trace contextRef="#ctx0" brushRef="#br0" timeOffset="1866">1972 209 1600,'0'0'0,"0"-2"625,0 0-113,0 2-512,0-2 656,2 0 160,-2 2 65,0 4 15,0-4-896,0 4 801,0 0-97,0 2-112,0-2-80,0-4-512,0 14 497,2-10 31,1 9-16,2-8-16,-5-5-496,5 15 449,2-10-81,-1 12-64,1-4-32,-7-13-272,7 15 176,-1 3-64,1-1-16,-2-2-32,-5-15-64,5 17 80,-1 1 0,-1 2 16,-1 2 0,-1 0 0,1-2-16,0 1-16,-1-3 49,-1-18-113,4 17 48,-3 0 32,3 0 48,1-12 16,-5-5-144,5 18 208,0-13 48,1 1-32,0 8 16,-6-14-240,14 0 192,-11 4 16,4-1 32,8-3 17,-10 0-1,10 0-64,-8 0-16,10-1-16,-17 1-160,7-2 112,9-3 32,-11 0-32,10-2-48,-15 7-64,6-13 112,9 7-16,-10 0-32,10-9 32,-15 15-96,5-7 64,10-10 16,-9 4 0,9-2 16,-15 15-96,5-16 112,1 1-15,-1-2-1,-1 0-48,-4 17-48,2-18 96,-1-4 0,-1 0 16,0-2-16,0 24-96,0-25 80,-5-1-16,-8 1 16,8 2 16,5 23-96,-17-24 48,12 4 0,-16 0 0,8 1-32,13 19-16,-14-16 48,1 2-48,-4 7 32,0-9-16,17 16-16,-19-4 0,-1-2-48,0 2 32,0 2-32,20 2 48,-21 0-48,1 0 16,3 5-32,-1 0 16,18-5 48,-14 16-128,1-13-64,8 14-128,0-2-321,5-15 641,-3 16-1136,3 5-1073,0 1-1825,0 1-2849,0-23 6883,0 0 0</inkml:trace>
  <inkml:trace contextRef="#ctx0" brushRef="#br0" timeOffset="2889">2825 409 6322,'0'0'0,"0"0"1281,0 0-433,0 0-848,0-2 657,2 0 47,0 1 32,0-1-95,-2 2-641,1-3 592,1-1-112,-1 3-64,3-1-16,-4 2-400,2-1 369,0-1-17,-1 0-48,1 0-64,-2 2-240,3 0 256,-1 0 0,0 6 16,-1 7-15,-1-13-257,2 3 240,-1 11-80,1-14 16,2 5-48,-4-5-128,3 5 144,-2 0-32,1 0 0,0-1 32,-2-4-144,2 3 80,-2 0 64,0-3 16,0 0 64,0 0-224,1 0 240,-1 0 33,0 0-1,0 0-32,0 0-240,0 0 160,0 0 16,-3-2-64,3 2-16,0 0-96,-4-1 32,1-1 32,0 1-32,-1-1-16,4 2-16,-4-2 96,0-2-48,-1 3-16,2-4 16,3 5-48,-4-5-192,4 0-768,0 1-1409,0 0-2386,0 4 4755,2-14-7747,-2 14 7747</inkml:trace>
  <inkml:trace contextRef="#ctx0" brushRef="#br0" timeOffset="27574">5286 563 1744,'0'0'0,"-4"-6"160,1 0 16,0-8 49,3 14-225,0-5 352,0-8 80,0 8 64,0-9-32,0 14-464,0-5 449,0-9-33,0 11 16,0-4-16,0 7-416,0-6 432,0 0 17,0 2-65,1-2-64,-1 6-320,0-3 288,0 2-16,0-3 16,0 2 80,0 2-368,0-3 385,0 1-33,0 1-32,0-1-32,0 2-288,0-2 288,0 0 0,-3 1-32,3-1-47,0 2-209,0 0 176,0 0-64,0 0-64,0 0 0,0 0-48,0 0-32,0 3 16,0 3 0,0 10 0,0-16 16,0 6 0,0 15-16,2-4-32,-1 2 32,-1-19 16,2 20 0,0 0-16,-1 1 32,1 1-16,-2-22 0,2 23 16,-1-3 32,-1 2-16,0-3-16,0-19-16,0 17 16,0-2 16,0-2-16,0 1 16,0-14-32,0 5 48,0 8 16,0-9 224,0-1 96,0-3-384,0 0 464,0 4-32,0-4-143,0 0-81,0 0-208,0 0 176,-3 0-48,3 0 16,0-2-32,0 2-112,0-2 112,-3-1-32,3-2-16,0 1 16,0 4-80,0-5 48,0 0 16,0 2-48,0-2 0,0 5-16,0-5 0,0 0 32,0 0-32,1 0 0,-1 5 0,5-5-48,0 1 0,1 0 32,0 2 0,-6 2 16,7-2 0,6-2-32,-7 2 32,7 1 0,-13 1 0,7-2 0,8 0-16,-8-1 16,7 1-16,-14 2 16,8-1 0,6-1-32,-7 0 32,10 0 0,-17 2 0,5 0 0,12 0 32,-10-1-64,10 1 0,-17 0 32,5 0-32,12 3 16,-12 1 16,10 1-16,-15-5 16,5 14-48,8-10 48,-7 12-16,-2-11 32,-4-5-16,6 17-16,-2-4 0,0 5 16,-2 2 0,-2-20 0,0 24 32,0 0-32,-4 1 16,-1 1-32,5-26 16,-5 27 0,-10 1 16,10 1 16,-10-2 0,15-27-32,-5 23 48,-12 1 0,12 0-32,-12-4-16,17-20 0,-13 17 48,7 0-48,-12-4 32,13-8 32,5-5-64,-19 14 48,6-14 64,8 0 16,-15 0-48,20 0-80,-14 0 112,0-2 0,1-3-32,8-2 17,5 7-97,-17-13 80,14 8-48,-2-12 0,-10 2 16,15 15-48,0-14 16,-5-1-16,0 1 48,-1 9-16,6 5-32,-5-13 0,1 9-32,4-1 32,0 2-48,0 3 48,0-2 0,0 0-32,0 2-257,0 0-431,0 0 720,4 0-1392,1 0-817,9 0-849,-14-6 209,0 6 2849,0-5-4066,0 5 4066</inkml:trace>
  <inkml:trace contextRef="#ctx0" brushRef="#br0" timeOffset="28345">5191 536 3585,'0'0'0,"2"-5"929,-2 5-929,3-14 848,2 9-16,0-11 1,0 15-97,-5 1-736,5-4 656,0-1-95,2 0-145,0 0-48,-7 5-368,13-5 304,-8 2-64,2 0 0,9 1-16,-16 2-224,6-2 225,13 0-49,-6 1-48,3-1 0,-16 2-128,16 0 48,3-1 16,0 1-16,-1-2-32,-18 2-16,18 0 48,1 0 0,0 0 16,-2 0 0,-17 0-64,16 0 96,-1 3-32,1 2 64,-10-1-32,-6-4-96,19 4 80,-14 0 0,10 1-48,-10 0 16,-5-5-48,7 5 32,6 0-32,-9 0 16,1-2-16,-5-3 0,5 5-16,1-1 16,1-4 16,0 4 0,-7-4-16,5 0 0,0 0 32,-3 0-32,0 3 0,-2-3 0,1 0 16,1 0 0,0 0-16,-2 3 0,0-3 0,2 0-16,-2 4 0,0-4 16,1 3-32,1 2 0,0 0 16,-1 0-32,-1-5 48,5 17-32,-3-12-16,1 14 48,-1-4-16,-2-15 16,2 15 0,-1 2 48,1 3-48,-2 3 32,0-23-32,0 27 48,0-1 0,0 1 48,0 3 48,0-30-144,-3 29 144,3 0-32,-4 3 33,4-3-1,0-29-144,0 30 144,0 0 48,0-3-48,2-2-64,-2-25-80,5 22 96,9-7-48,-8-1 0,11-9-16,-17-5-32,13 16 48,1-13 16,1 2 16,-2-2 48,-13-3-128,14 3 128,0-3 16,-1 0 32,0 0-64,-13 0-112,7 0 176,11-1 1,-14-6-1,12-10 32,-16 17-208,5-16 160,8-2-48,-8 1 0,2-4-16,-7 21-96,7-22 128,-1-4 16,1-1-32,-2-1 0,-5 28-112,5-29 112,-3 0 32,-1 0-32,-1-1-16,0 30-96,0-33 80,-4 3 0,-2-5-16,-7 5 0,13 30-64,-5-30 97,-12 3-1,2 2 16,0 3 16,15 22-128,-17-22 96,0 1 0,0 4-32,0 2-32,17 15-32,-13-5-32,-1 0-16,9 4-16,-10 1-16,15 0 80,-5 15-48,-14 1 0,14 8-256,-13 3-337,18-27 641,-5 32-976,-12 2-449,12 2-256,-8-1-272,13-35 1953,-4 37-2241,1 2-160,-3-4 352,1 1-1328,5-36 3377,0 0 0</inkml:trace>
  <inkml:trace contextRef="#ctx0" brushRef="#br0" timeOffset="52065">7321 643 1520,'0'0'0,"0"0"0,0-3 256,0 0-16,2-3 17,-1 3 31,-1 2 0,0-1-16,-3 0-32,-1 0-32,4 2-208,-3 0 176,0 0 0,-1 0 0,-1 0-16,5 0-160,-5 0 145,2 0-1,0 0-32,-2 0 16,5 0-128,-3-2 160,0 2 0,3-1 48,-4 0 0,4 1-208,-3-2 240,3 0 0,-3-2 32,3 0-16,0 4-256,0-4 289,-4-1 31,4 2 32,-3-2 32,3 5-384,-3-4 320,-1 1-16,1 0-63,0 1-65,3 2-176,-5-2 160,0 2-32,1 0-32,-1 0-16,5 0-80,-3 0 32,-2 0 16,0 4 0,2-1 16,3-3-64,-4 3 48,1 1 32,0 1-16,-3 0-16,6-5-48,-3 5 96,0-2-32,-1 2 16,4-1-16,0-4-64,-3 4 48,3 2 32,0 7-32,-3-10 32,3-3-80,0 14 48,0-9-16,0 12 16,0-4 0,0-13-48,0 14 32,-4 2 16,4 0-16,0 3 0,0-19-32,0 16 64,0 3-16,0-4 32,0 2 81,0-17-161,0 13 192,0 3 0,2-3-32,0-8-48,-2-5-112,4 21 96,2-16-32,-2 12 16,4-12 0,-8-5-80,6 18 96,8-14 112,-10 9-48,10-10-48,-14-3-112,5 5 128,12 0-48,-10 1 64,12-2-16,-19-4-128,6 4 145,11-4 63,-4 3-80,-7-3 48,-6 0-176,14 0 208,-8 0-32,0 0 16,0 0 0,-6 0-192,4-1 160,2-3 0,-2-1-16,2 0 16,-6 5-160,3-7 144,0-8 33,3 10-49,-3-11 16,-3 16-144,3-16 160,3 1-16,-2-1 64,0 2 0,-4 14-208,3-14 176,2-3-16,-3 0-48,1-3-16,-3 20-96,2-18 48,-1-3 0,1 1 0,0 0-16,-2 20-32,0-22 80,0 1-32,0 0 16,0-1 0,0 22-64,-4-21 48,0 1 33,-12 2-33,12 1 0,4 17-48,-18-15 16,14 2 16,-15 6 0,6-11-32,13 18 0,-14-5 0,0-1 0,1-1 0,0 0 32,13 7-32,-16-5-32,-1 3 16,2 1 16,-2 1-48,17 0 48,-17 0 32,1 3-64,-1 2-32,2 0 32,15-5 32,-14 19-48,1-3-17,8 4-79,-9 3-240,14-23 384,-3 29-752,0 2-273,-1 7-271,1 3-337,3-41 1633,0 42-1937,0 1-304,0-1-160,0-4 320,0-38 2081,3 35-3025,-3-35 3025</inkml:trace>
  <inkml:trace contextRef="#ctx0" brushRef="#br0" timeOffset="53012">7724 649 2625,'0'0'0,"1"-4"704,5-1-208,-3-2-32,-3 7-464,3-6 577,-1 2 95,-2 2 80,0 0-31,0 2-721,0 0 640,0-1-64,0 1-128,0 0-63,0 0-385,0 0 320,0 0-16,0-1-32,0-3 48,0 4-320,0-4 336,2 0 1,2-10-1,2 11-32,-6 3-304,4-14 240,2 9-80,0-10-32,8 8-32,-14 7-96,6-18 80,12 11-64,-12-7 48,8 9-48,-14 5-16,5-7 16,1 1 32,2 1-32,-2 0-16,-6 5 0,7-5-16,-2 1 16,2 2-48,0 2 48,-7 0 0,6 0-32,8 4 0,-9 1 16,1 0 0,-6-5 16,7 13 16,6-8-32,-9 10 48,2-11-32,2 12 0,-8-16 0,13 5 32,-8 11-32,9-10 0,-10 9 0,-4-15 0,16 5 0,-11 8 16,2-8-32,8 12 16,-15-17 0,4 5 0,0 10-32,3-10 64,-2 11-16,-5-16-16,6 4 0,-2 15 32,-2-5 0,-2 3-16,0-17-16,0 17 32,-5 3 16,-10 1-32,10 3 16,5-24-32,-22 26 48,6-3-16,-2 0 16,1 0-32,17-23-16,-17 20 0,2 2 16,2-2-16,7-1 32,6-19-32,-16 16 0,11 0-32,0-12 32,0 13 0,5-17 0,-6 3 0,3 3 0,3-1 0,0 0-16,0-5 16,0 3 0,0-3 16,0 3 16,3-3 16,-3 0-48,6 0 112,-1 0-96,8 0 129,-8 0-81,-5 0-64,17 0 48,-4 0 16,3 0-80,2 0 0,-18 0 16,22 0 0,2 4 16,3-4 128,-2 3 0,-25-3-144,25 5 144,0-1-80,-3-1-176,0 3 48,-22-6 64,17 4-96,0 2 112,-11-3 48,12 0 64,-18-3-128,3 0 64,3 0 32,-2 4-16,-2-4 32,-2 0-112,0 0 144,0 0-64,0 0-256,-4 0-784,4 0 960,-2 0-2594,-18 0-1183,7 0-1474,13 0 5251</inkml:trace>
  <inkml:trace contextRef="#ctx0" brushRef="#br0" timeOffset="28841">5966 783 2625,'0'0'0,"0"-3"832,0-2-128,0-9 33,0 14-737,0-5 784,0 0 32,0-1-31,0 6-785,0-7 688,0 7-688,-3-7 608,3 2-47,0 0-33,0 5-528,0-7 496,0 7-496,0-4 448,0 0 1,-3 0-17,3 4-64,0 0-368,0 0 336,-4 0-128,4 4-112,-3 0-32,3-4-64,0 13 16,-3-8 0,3 8 16,-4 1 16,4-14-48,-3 15 112,3 2 16,-3 1 81,3 0 15,0-18-224,0 18 240,0-2 0,0 0-64,4-1-16,-4-15-160,14 16-112,-7-3-16,12 0 0,-13 2 32,-6-15 96,19 5 160,-5 16-32,1-17-16,-2 13 16,-13-17-128,15 5 16,-1 9 80,-1-11 16,-6 2-48,-7-5-64,16 5 112,-10 0 16,7-1 0,-8-1 48,-5-3-176,14 3 176,-9 1-31,8-4-33,-8 0-48,-5 0-64,14 3 64,-9 0-16,10-3 16,-8 0-64,-7 0 0,19 0 48,-13 0-32,14 0 16,-20 0-32,14-1 112,-14 1-112,17-5 112,-1-2 16,0-6-16,0-1 0,-16 14-112,18-6 112,-1-16-32,-2 5 0,0-2 16,-15 19-96,7-17 112,8-1 48,-12 1 32,-1 0 16,-2 17-208,1-19 209,-1 1-65,0 0 16,-4-3-32,4 21-128,-19-22 96,14 2 16,-17-2-32,1 2 16,21 20-96,-22-20 48,-3-3 16,-3 5-32,-1 0 16,29 18-48,-30-20 0,-1 2 48,1 0 0,1 3-48,29 15 0,-27-7 48,4-6-48,1 11-32,0 0 32,22 2 0,-20 0-48,0 4 0,1 11 240,4 2 0,15-17-192,-14 21 32,9 1-320,-10 2-656,15-4-321,0-20 1265,-5 22-1473,2 2-159,3-4-225,0 4-304,0-24 2161,0 20-2449,1-4 128,-4-16 272,6 16-320,-3-16 2369,0 0 0</inkml:trace>
  <inkml:trace contextRef="#ctx0" brushRef="#br0" timeOffset="59952">8691 583 2609,'0'0'0,"-3"0"1248,0 0-207,3 0-1041,-5 0 944,0 0-79,1 0-97,4 0-144,0 0-624,-3 0 496,3 5-95,0 10-65,0-10 96,0-5-432,0 23 576,0-2 49,0 2 79,2 8-64,-2-31-640,1 34 608,1 4-15,0 3-49,-1-1-128,-1-40-416,2 41 320,-2-1-160,0-3-48,0 0-16,0-37-96,0 35 96,0 0-15,0-7-33,2-1-32,-1-2-48,4-4-401,0-5-655,2 0-929,-7-16 2017,7 3-3218,-2 0-2912,-5-3 6130</inkml:trace>
  <inkml:trace contextRef="#ctx0" brushRef="#br0" timeOffset="-7698">43 690 2321,'0'0'0,"0"-5"640,0 5-640,-3-13 464,3 6 64,-4-6 81,4 11 47,0 2-656,-3-3 704,3 1-15,0 0-49,0 0-32,0 2-608,0 0 528,0 0-79,0 0-65,0 0-48,0 0-336,0 0 304,0 0-48,1 0 16,1 4-16,-2-4-256,2 0 272,0 0 49,-1 0 31,2 0 48,1-2-16,-4 2-384,5-2 288,0-2-48,0 0-80,2 1-47,-7 3-113,5-5 96,0-1-32,0 4-48,2 0 0,-7 2-16,7-4 0,-1 2 0,1 1 32,7 1-64,-14 0 32,5 0 0,1 0 0,8 5-16,-9 0 32,-5-5-16,7 3 0,6 3 32,-8-2-32,0 0 16,-5-4-16,14 5 0,-13 0 16,6-1 0,-2-1-16,-5-3 0,7 3 48,0-3-48,-2 0 16,1 0-16,-6 0 0,7 0 32,-2 0 0,1 0 16,-1-2-48,-5 2 0,5-3 0,0 2 16,0-1-16,-2-2 16,-3 4-16,4-2 32,-1 1-64,0-1 32,1 2-16,-4 0 16,3 0 0,0 0 16,3 3 16,-3 1-16,-3-4-16,5 5 0,0 0-16,0 0-16,2 0 64,-7-5-32,5 5 0,1-2 0,0 1 16,0-1-16,-6-3 0,7 4 0,0-4 16,-1 0-16,1 0 16,-7 0-16,14 0 48,-11 0-32,4-2 32,-1-1-32,-6 3-16,7-6 48,-2 3-16,0 0 0,0-1-16,-5 4-16,4-1 48,0-1-48,-1 1 16,-1 1-16,-2 0 0,1 0 0,3 0 16,-3 0-32,1 4 16,-2-4 0,2 4 0,1 1-16,0 0 32,-1 0-32,-2-5 16,3 5 16,1 0-16,-1 9 0,1-14 16,-4 0-16,3 4 0,-2-1 32,3-3-16,-1 3 0,-3-3-16,5 0 48,-3 0-32,2 0 64,-2 0 16,-2 0-96,4-3 80,1-2 32,0-1-80,0 2-32,-5 4 0,5-6-208,1 1-352,-2 2-433,2-1-559,-6 4 1552,1-1-2129,1 1-448,-24-27 239,22 27-1135,0 0 3473,0 0 0</inkml:trace>
  <inkml:trace contextRef="#ctx0" brushRef="#br0" timeOffset="59686">8359 853 2913,'0'0'0,"0"0"0,0-4 656,0 0-48,2 3-47,1-4 31,-3 5-592,3-2 544,3 2-16,-2-2-79,2 2-49,-6 0-400,13-1 400,-5-1 16,8-1-32,0-3-47,-16 6-337,18-4 288,0-2-48,6 2-48,1-10-80,-25 14-112,27-5 64,2-2-16,0-6-16,-3 10-16,-26 3-16,26-4 32,-6 1-48,-2 1 16,1 2 16,-19 0-16,15 0 0,0 0 0,-1 3 0,-7 3 0,-7-6 0,14 4 0,-10 12 0,3-16-16,6 4 0,-13-4 16,4 14 16,3-14-16,-2 5 32,0 0 16,-5-5-48,5 6 16,0-4 32,0 2 32,0-4 0,-5 0-80,7 0 112,-1-2 16,1-2-16,-2-2 16,-5 6-128,14-6 128,-11-10-32,2 11 16,2-12-31,-7 17-81,6-6 32,0-11 16,-2 12 0,2-8-32,-6 13-16,1-2-32,1-3-209,-2 2-287,0 1-432,0 2 960,-3-2-1345,-1 0-288,-1 1-175,-10-1 383,15 2 1425,-3 0-2593,3 0 2593</inkml:trace>
  <inkml:trace contextRef="#ctx0" brushRef="#br0" timeOffset="29461">6736 871 2209,'0'0'0,"0"-4"1008,0 1 145,0 3-1153,0-3 1152,0-1 1,0 2-33,0 0-15,0 2-1105,-4-4 1024,4-1-128,0 0-127,0 1-145,0 4-624,-4-1 496,4-1-144,0 2-47,-3 0-33,3 0-272,0 3 208,-3 3 16,-1-3 16,0 2-16,4-5-224,-6 5 224,1 8-32,5-7-16,0 9-64,0-15-112,0 4 81,2 9-1,5-10 0,6 13 16,-13-16-96,2 3 80,5 2-48,0 8 64,6-13-32,-13 0-64,5 5 64,9-1 32,-9-1-32,2-3 64,-7 0-128,13 0 128,-8 0 16,0 0 64,0 0-64,-5 0-144,4-2 208,-3-1 0,1 0-32,-2-2 49,0 5-225,0-7 128,0-6 0,-3 7 16,-1-7-96,4 13-48,-5-13 96,0 7 16,-10-11-64,12 12 32,3 5-80,-16-5 48,12 0-80,-14 0 32,5 3-48,13 2 48,-14 0-256,-3 0-689,4 14-1216,-6-9-2609,19-5 4770,-16 22-7475,16-22 7475</inkml:trace>
  <inkml:trace contextRef="#ctx0" brushRef="#br0" timeOffset="52379">7648 892 4225,'0'0'0,"0"0"1553,0 0-448,-4 3-145,4-3-960,0 5 913,-3 0-49,-1 8-112,-1-7-191,5-6-561,-5 20 416,0-5-64,2 7-16,-1 0-32,4-22-304,0 23 320,-3 4-32,3-2-95,0 4-49,0-29-144,0 27 112,0-2-80,0 1 32,2-4-16,-2-22-48,1 18 16,3-1 16,1-1 16,0-12 16,-5-4-64,3 16 80,2-16 48,-1 3-48,-1-3 48,-3 0-128,4 0 112,-1 0-16,0-2 16,-1-5-240,-2 7 128,4-13-400,-1 8-368,2-16-433,0 6-352,-5 15 1553,4-19-1985,1 1-480,-4-4 288,1 1-1008,-2 21 3185,0 0 0</inkml:trace>
  <inkml:trace contextRef="#ctx0" brushRef="#br0" timeOffset="-6947">36 985 2513,'0'0'0,"-3"-1"176,3 1-176,-5-2 224,0 1 16,0-1 64,1 2 16,4 0-320,0 0 336,-3 0-31,3 0 63,-3 0 0,3 0-368,0 0 368,-4 0 16,4 3 16,-3 0-15,3-3-385,0 0 368,0 4 0,0-4-48,0 0 16,0 0-336,2 3 368,-1-3-15,3 0 79,-1 0-32,-3 0-400,5 0 416,0 0-96,0-1-64,9-1 16,-14 2-272,3-2 161,4-1 31,6 1-80,-7 1-16,-6 1-96,13-2 80,-8 0-48,12 0 32,-12 2-48,-5 0-16,17 0 32,-12 0-16,10 0 48,-10 0-48,-5 0-16,15 0 64,-10 0-48,10 0 16,-10-1 32,-5 1-64,17-2 0,-10 1 32,8-1-32,-8-2 32,-7 4-32,15-3 48,-10 1 0,9 1 32,-9-1-48,-5 2-32,5-2 0,0 2 16,0 0 0,0 0-16,-5 0 0,5 0 0,0 4-16,-2 1 16,3 0 0,-6-5 0,3 5 48,2 0-32,0 0 0,-2 0 0,-3-5-16,4 5 0,1 0 32,-2 0-16,2-2-16,-5-3 0,3 4 16,3-4-16,-1 0 64,0 0-32,-5 0-32,5 0 80,0 0-32,0 0 0,0-2 32,-5 2-80,7-3 80,6-2 0,-11 3 0,3-2 0,-5 4-80,5-1 65,0-1-1,1 2-16,0-1-80,-6 1 32,7 0-16,0 0 32,-1 0 32,1 0 16,-7 0-64,7-2 16,-2 2 32,1 0-32,0 0 0,-6 0-16,4 0 48,0 0-32,0 0 0,-2 0 32,-2 0-48,4 3 16,-2-3 0,0 3 48,-1 1 0,-1-4-64,2 4 112,-2-1-16,0 0 32,0 1 16,0-4-144,0 3 80,0 0-96,1 1-400,1-1-465,-2-3 881,2 3-1408,1 3-689,-1-3-480,-2 0 368,0-3 2209,0 4-3730,0-4 3730</inkml:trace>
  <inkml:trace contextRef="#ctx0" brushRef="#br0" timeOffset="9976">2629 1385 2465,'0'0'0,"-15"4"320,10-1-32,5-3-288,-21 5 256,7 9-16,9-14 16,-14 4 0,19-4-256,-5 6 272,-8-2 33,9 0 63,0-1 32,4-3-400,-14 4 464,14-4 64,-5 4 81,2-4-17,3 0-592,-6 0 608,3 0-63,0 0-33,3 0-64,0 0-448,-4 0 384,4-2-16,0-4-64,0-1-47,0 7-257,0-6 256,0-8 0,2 11-48,0-4 16,-2 7-224,3-14 224,2 10-32,0-13 0,0 10-48,-5 7-144,7-17 128,6 11-32,-7-11-64,0 12 81,-6 5-113,16-14-33,-12 10 66,3-2-82,6 3 33,-13 3 16,6-2-16,0 2 16,8 0 16,-9 3-16,-5-3 0,7 4 16,6 0 0,-7-1-16,0 0 33,-6-3-33,14 4 0,-9-4-49,8 0 65,-8 0-16,-5 0 0,16 0-16,-10 0 16,9-2-16,-8 0 48,-7 2-32,17-2 0,-10 1-16,8-1 16,-10 2-32,-5 0 32,15 0-48,-10 0 64,9 5-32,-10 0 16,-4-5 0,6 15-16,1-11-32,-2 11 80,0-10-80,-5-5 48,2 20 64,-1-3-48,-1-1 0,0 3 48,0-19-64,-3 19 49,-2-2 15,-11-1-32,11 3 32,5-19-64,-19 19 32,15 1 64,-18 0-48,8-3 64,14-17-112,-15 16 32,0 2 64,1-4-16,10 1-64,4-15-16,-21 4 64,16 15-48,-12-14-16,13 12 32,4-17-32,-14 5 16,10 10-16,-1-12 16,-9 3 0,14-6-16,0 13 32,-3-13 0,0 5 16,-1-1-48,4-4 0,0 0 80,0 3 32,0-3-16,0 0 32,0 0-128,2 0 128,3 0-80,2 0 0,8-2-48,-15 2 0,6-1 16,10-3-16,0 1 16,-1 1 16,-15 2-32,16-3 0,3-1 0,3 1 0,1-2-32,-23 5 32,24-5 0,-2 0 0,2 0 0,-2 0 0,-22 5 0,22-6-16,-2 4 16,0-2-48,-4 2 16,-16 2 32,16-2 0,-10 2 16,12 0 32,-15 4 16,-3-4-64,5 0 64,0 4 16,-2-4 16,-1 0-16,-2 0-80,2 0 80,-1 0 0,1 2-15,-2-2 15,0 0-80,0 0 48,0 0 0,0 4 32,0-4-16,0 0-64,0 4 160,-3 0-160,-3 2-336,2-3-657,4-3 993,-6 3-2193,-8 1-1345,0-4-2784,14 0 6322</inkml:trace>
  <inkml:trace contextRef="#ctx0" brushRef="#br0" timeOffset="83922.27">10804 2282 5618,'0'0'0,"0"0"0,0-2 1425,0-1-273,0-2-127,2 0-129,-2 5-896,2-6 752,1 0-239,1-8-129,0 10-160,-4 4-224,6-14 176,-2 9-32,2-2 0,7-6-16,-13 13-128,6-2 160,-1-3-64,0 0 32,1 0-96,-6 5-32,6-5 32,7 3-16,-10-1-16,4 0 0,-7 3 0,15-3 16,-10 2-16,10 1 0,-8 0-16,-7 0 16,17 0 16,-12 0-32,11 3 32,-10 1 0,-6-4-16,15 3 0,-10 1 33,8 1-66,-8 0 66,-5-5-33,5 3 16,1 2-16,-2 8 16,-3-9-16,-1-4 0,0 15 0,0-2 0,-3 1 0,-3 3 32,6-17-32,-13 19 32,9 1 16,-12 1-32,10 2-32,6-23 16,-14 23 0,8-1 0,-9 0 0,12-2 0,3-20 0,-6 20 16,-7-3-32,13-2 32,0-10 0,0-5-16,0 5 48,2 0 16,3-5 32,9 0 32,-14 0-128,13-1 160,2-13 0,2 9-96,1-11 0,-18 16-64,21-8 48,-4-8 0,1 2 16,3 9-32,-21 5-32,18-17 48,2 13-48,2-2-144,-2 1-464,-20 5 608,19-5-1313,-1 2-992,-10-2-848,10 3-1954,-18 2 5107,0 0 0</inkml:trace>
  <inkml:trace contextRef="#ctx0" brushRef="#br0" timeOffset="75223">2189 3058 2577,'0'0'0,"0"4"704,-3 10-32,-1-11 113,4-3-785,0 5 848,0-2 0,0 0-63,-3-3-177,3 0-608,0 0 512,0 0-128,0 0-95,0 0-65,0 0-224,0-1 160,0-1 0,0 2-32,0 0-32,0 0-96,1 0 80,-1 0-16,2 0-16,0 3 32,0 1-48,-1 0-16,1-4 0,-1 3 16,3 0 64,-4-3-96,5 4 176,0-1 112,1-3 49,2 0-17,-8 0-320,16 0 288,-10 0 16,14 0 0,-5-2 32,-15 2-336,14-3 320,2-2-95,0 0-81,-1-1-32,-15 6-112,16-6 48,1 1 16,0 0 0,-2-1-48,-15 6-16,13-2 32,2-2-16,-9 2-16,11 2 0,-17 0 0,5 0 16,9 0-16,-9 4 0,8 0 32,-13-4-32,5 6-32,2-1 32,7 8 0,-10-9 32,-4-4-32,7 3 0,7 0 0,-9 3 16,10-3 0,-15-3-16,6 3 0,13 1 0,-12-4 16,13 3-16,-20-3 0,14 0 0,1 0 0,0 0 0,2-2 0,-17 2 0,15-1 0,0 1 0,1 0 0,-3 0 32,-13 0-32,13 0 0,1 3 16,-1-3-32,1 3 16,-14-3 0,7 0 0,11 4-32,-11-1 32,10 2 0,-17-5 0,14 4 48,-8-1 0,12 0 16,-10 1-16,-8-4-48,18 3 32,-5-3-16,1 0 32,1 0 16,-15 0-64,15 0 32,2 0 64,0-2 0,-2 1 48,-15 1-144,17-4 192,0 1-16,-1-2 0,2 0-48,-18 5-128,16-3 128,1-1-31,-2 0-17,0 3-16,-15 1-64,14-3 32,2 1-16,-3 0 0,0 0 16,-13 2-32,15-1 48,-1-1-48,0 2 0,-1 0 16,-13 0-16,13 0 0,-6 3 48,10 1-48,-3-1-32,-14-3 32,13 3 0,0-3 0,4 4 32,1-4-16,-18 0-16,16 0 48,1 0-64,0 0 16,-2 0 0,-15 0 0,16-2 0,2 0 16,-5 1 0,2-2-16,-15 3 0,15-2 32,0-2-16,3 1 16,-3 2-64,-15 1 32,15-4 0,-2 2 0,1 2-48,-1 0 80,-13 0-32,14 0 16,-1 0-16,0 4 0,-5-1-16,-8-3 16,18 3-32,-12 1 16,12-1 16,-12 0 16,-6-3-16,16 4 0,-3 0 32,-6-1-32,12 0-32,-19-3 32,15 0 0,-2 4-16,2-4 32,0 0-16,-15 0 0,15 0 0,1 0 32,0 0-32,0 0-32,-16 0 32,17 0 0,-2 0 0,0 0-32,2 0-48,-17 0 80,15 0-32,0 0 0,0 0 32,0 0 0,-15 0 0,16 0-16,-1 0-16,0 0 64,0 3-32,-15-3 0,14 0 48,0 0-48,0 3-48,0-3 96,-14 0-48,14 4-48,-1-1 64,2-3 16,-1 3-32,-14-3 0,15 0 0,0 0 16,2 0-32,-3 0-16,-14 0 32,18 0 32,1 0-32,-1 0-32,2-2 64,-20 2-32,20-1-32,2-2 64,-2-1-32,1 2 16,-21 2-16,20-3 16,0 2 16,-1-1-32,-1 2-32,-18 0 32,18 0 0,-4 0-16,2 0 32,-1 0-16,-15 0 0,13 3 0,2-3 0,-1 0-16,-1 3 0,-13-3 16,15 0 0,-1 0-32,0 4 64,-1-4-32,-13 0 0,15 0 0,0 3-32,1-3 32,2 0 0,-18 0 0,18 0 0,1 0 0,-2 0 0,-2 3 0,-15-3 0,17 0 0,-2 0-16,1 0 32,1 0-16,-17 0 0,14 0-16,4 0 16,-2 0 0,0 0-32,-16 0 32,16 0 0,1 0 0,-2 0-16,0 0 0,-15 0 16,16 0 0,1 0 16,-1 0-256,3 0 15,-19 0 225,19-1-208,1-1-32,2 1 256,0-1-16,-22 2 0,20-2-16,1-1 16,0 0 0,-1 1 0,-20 2 0,20-2 16,0-1-16,1 1 0,-4-1-16,-17 3 16,18-2 16,0-2-32,3 3 32,-2-1 16,-19 2-32,20-1-32,-1 1 32,1-2 0,-2 2 0,-18 0 0,19 0 0,1 0 32,0 0-32,0 0 16,-20 0-16,20-2-16,1 2-16,-1 0 16,-1 0 0,-19 0 16,18 0 16,1 0-16,-1-2 0,1-1 16,-19 3-16,20-3 0,-2-2 0,1 0 32,3 1-16,-22 4-16,22-5 16,2 0-16,1 0 0,-5 2 0,-20 3 0,22-6-16,-4 5 32,-1 0-16,-3 1-16,-14 0 16,5 2-16,2 12-16,-3 2-128,-3 4-864,-1-20 1024,0 20-2898,-15-7-1071,11 4-1346,4-17 5315</inkml:trace>
  <inkml:trace contextRef="#ctx0" brushRef="#br0" timeOffset="69979">2305 2912 1728,'0'0'0,"-3"0"657,3 0-657,-3 0 464,-1 0 144,4 0 192,0 0 97,0 0-897,0-2 880,0 0-63,0-2-97,0-2-64,0 6-656,0-4 496,0 4-496,0-4 369,0-1-81,0 2-96,0-1-32,0-1-16,0 4 0,0-1-48,0 0 16,0 2-112,2-2 80,-2 1-16,2-1-16,0 1-48,-2 1 0,0-2 16,1 0 0,1-3 48,1 0 0,-3 5-64,5-7 48,-2-6 0,3 8-32,-2-13 32,-4 18-48,6-13 64,0 0 32,1-6 81,0 1-1,-7 18-176,7-19 208,6-1-64,-10 1-48,2 3-32,-5 16-64,5-19 32,2 4 16,-2-2-16,2-2 16,-7 19-48,5-17 32,0 0 0,0-1 32,0 1 0,-5 17-64,6-17 32,0-1 48,0-2-64,0-2-16,-6 22 0,14-23 16,-10 0-32,4-1 0,5 6 16,-13 18 0,3-15-16,2 10 16,-3 1 16,1 3-48,-3 1 32,2 0-48,0 0 16,0 13-32,-1 1 64,-1-14 0,0 18 0,2 9-32,-2 1 32,0-28 0,1 37-32,1-2 32,0 2 0,-2 0 0,0-2 32,0-35-32,0 38-32,0-3 32,0-2 32,2-4 0,-2-2 16,1-5-32,1-2-16,-1-3 0,-1-17 0,0 15 16,2-1 0,-2-1 48,0-8-16,0-5-48,0 16 112,0-13 0,0 2-32,0-1 16,0-4-96,0 2 80,0 2-64,0 0 16,0-4-176,0 0 144,0 0-336,0 0-288,0 0-321,2 0-271,-2 0 1216,2 0-1505,1 0-256,0 0 81,2-2 399,-5 2 1281,5-2-2689,-5 2 2689</inkml:trace>
  <inkml:trace contextRef="#ctx0" brushRef="#br0" timeOffset="71715">3540 2588 2593,'0'0'0,"0"-3"720,0 3-720,0-5 704,0 5-704,0-5 801,0 1 143,0 3 33,-4-1-33,4 2-944,0 0 752,-3 0-239,3 0-209,0 0-304,0 3 192,0-3-192,0 4 192,0 1 48,2 8 80,1-10 32,-3-3-352,4 14 385,-1-9 15,2 11-48,0-3-64,-5-13-288,5 14 240,0 0-48,0 4-80,2-4-32,-7-14-80,13 19 64,-9 0-16,2 1-16,9 0-16,-15-20-16,6 18 32,10 3-64,-9-1 32,10-1 0,-17-19 0,14 16 32,-8-10 16,12 10 16,-3-12 64,-15-4-128,13 3 257,2-3 79,2 0 80,1-1 16,-18 1-432,20-14 352,0 9-80,-1-12-63,-2 2-65,-17 15-144,17-13 112,-4-4 16,-6-1 16,12 5-64,-19 13-80,5-17 96,12 2-96,-10-2 16,8 0 16,-15 17-32,7-16 32,8-1 64,-10 2 0,1 1-16,-6 14-80,5-13 96,1 6 0,-5-8-32,1 9 48,-2 6-112,0-13 144,0 8 16,0-10 16,-5 10-32,5 5-144,-14-15 112,9 9 33,-11-10-1,2 9-32,14 7-112,-15-17 176,-2 12-80,2-12-32,-4 4 16,19 13-80,-19-13 0,1-3 16,-2 1 16,1-4 16,19 19-48,-20-17 48,2-1 0,1 1-32,0 2-16,17 15 0,-14-13 0,1 7 0,7 0-16,-8 2-80,14 4 96,-6 0-336,-7 6-369,10 17-239,-3 0-433,6-23 1377,-4 32-1985,-10 2-592,10 4-512,-12-8 432,16-30 2657,-4 38-3826,4-38 3826</inkml:trace>
  <inkml:trace contextRef="#ctx0" brushRef="#br0" timeOffset="71979">4150 2681 6258,'0'0'0,"2"0"2546,0 5-1762,-2-5-784,4 5 544,3 10 96,0-9 97,6 8-1,-13-14-736,4 4 640,1 9-159,2-9-65,-1 1-16,-6-5-400,5 3 352,2 0 16,-2-3-32,0 0-15,-5 0-321,5 0 320,-2 0 0,-1 0-48,0 0 16,-2 0-288,2 0 272,-2 0 0,0 0-15,0 0-65,0 0-192,0-1 144,0-1-32,-4-1-32,0 1 32,4 2-112,-2-2 80,-4 2-16,1 0-32,-10 0-32,15 0 0,-3 0-32,-2 0 64,-9 4-32,11-4 16,3 0-16,-3 0-64,3-2-801,0-1-1904,-19-30-6211,19 33 8980,0 0 0</inkml:trace>
  <inkml:trace contextRef="#ctx0" brushRef="#br0" timeOffset="72966">5034 2742 8019,'0'0'0,"0"15"721,0-2-513,0 7-96,0-20-112,0 22 144,0-3 0,0 3 0,1 0-32,-1-22-112,2 22 80,1-1-240,1-2 0,1-2 16,-5-17 144,5 15-144,1-10 192,8 12 16,-10-14-16,-4-3-48,13 4 48,-8-1 48,9-3 48,-11 0 0,-3 0-144,5-1 112,0-5-64,0 1-416,-2-1-593,-3 6 961,3-14-1456,-1 9-385,-2-12 80,0 12-1168,0 5 2929,0 0 0</inkml:trace>
  <inkml:trace contextRef="#ctx0" brushRef="#br0" timeOffset="73482">5320 2448 4337,'0'0'0,"0"-1"1553,0-5-432,2 1-161,-2 0-143,0 5-817,2-5 704,-2 0-144,0 0-176,0 2-48,0 3-336,0-6 225,0 0-97,0-1-16,1 0-96,-1 7-16,2-6 32,1-8 16,2 9-32,0-1 0,-5 6-16,5-14 0,-1 9 0,1-2 32,-2-6 0,-3 13-32,6-5 16,-2-2 32,2 0 16,0-6 16,-6 13-80,14-2 48,-9-3-32,2 0 16,6 0-80,-13 5 48,5-5 0,2-1 0,8 2 0,-10 0 16,-5 4-16,15-4-16,-10 3 0,10 1 0,-10 0-48,-5 0 64,14 5 0,-9 0-16,10 13 16,-10-14 16,-5-4-16,14 22 0,-9-5 0,0 4 0,2-1 0,-7-20 0,7 18 0,-1 2-16,-1 0 0,0-1 16,-5-19 0,5 19 16,0-3-16,-3 0 32,0-3 0,-2-13-32,0 17-32,0 0 96,-4 0-32,-1 1 64,5-18-96,-17 19 64,13-3 48,-18 3-32,4-2-64,18-17-16,-17 19 48,-1-3-48,4 3 16,1-4 224,13-15-240,-5 16 288,-12-3 48,14-8 65,-2 10-209,5-15-192,-5 3 192,1 2-48,4 0-16,0-5-128,0 5 64,0-5-64,2 4 16,3-1 32,8-3-48,1 0 16,-14 0-16,18-1 48,6-3-32,1-1 32,1-8-32,-26 13-16,27-5 16,-4 0 16,-1-2-32,-1 2 16,-21 5-16,16-2 0,0 1 0,-10 1-64,10 3-256,-16-3 320,3 5-1329,0 12-2240,-3-12-3074,0-5 6643</inkml:trace>
  <inkml:trace contextRef="#ctx0" brushRef="#br0" timeOffset="80146.27">7849 2690 4498,'0'0'0,"0"-15"720,1 8-208,1-16-32,-2 23-480,3-18 497,2 0-17,2 1-80,-1 0-48,-6 17-352,6-16 288,-1-1-16,0-1-48,0 2 33,-5 16-257,5-19 256,0 1-32,-2-1 48,3 0-16,-6 19-256,3-18 256,1 1 48,-1-3-64,0 2-31,1-1-65,1-1-64,-2 1-16,1 4-64,-4 15 0,3-14-16,0 10-16,1 0-32,-1 2 32,-3 2 32,1 0 0,1 16-16,2 0 16,-2 13 0,-2-29 0,1 34-16,2 3 32,1 5-16,-2 0 16,-2-42-16,4 42-16,0-1 32,-2-2-32,0-3 0,-2-36 16,1 32 16,0-3-32,1-3 16,0-6-48,-2-20 48,0 19-16,2-6 16,0-8 16,-2 0 48,0-5-64,0 13 48,0-13 32,0 0 16,0 4-16,0-4-80,0 0 32,0 0-112,0 0-304,0-2-801,0 2 1185,0-5-2257,0-8-3057,0 13 5314</inkml:trace>
  <inkml:trace contextRef="#ctx0" brushRef="#br0" timeOffset="72648">4540 2399 2561,'0'0'0,"-14"0"544,10 4 0,4-4-544,-14 4 721,10 2 175,1-2 80,0 0 1,3-4-977,-4 4 864,4-2-207,0-2-129,0 4-64,0-4-464,2 4 400,0-4 0,-1 3 65,4 0-113,-5-3-352,4 6 320,-1 7-64,2-9-144,0 10 0,-5-14-112,5 6 80,0 14-48,0-6 16,0 2 16,-5-16-64,5 17 16,0 0 48,0 1-48,0-1 16,-5-17-32,7 15 48,-2 1-32,2-3 48,0-8-48,-7-5-16,13 17 96,-10-14 80,4 11 49,9-10 63,-16-4-288,5 3 224,10 2-32,-9 0-64,10 0-96,-16-5-32,15 14 48,0-14-48,-1 4 48,0 2-32,-14-6-16,14 4 16,0 2 16,-1-1 32,0 0 16,-13-5-80,14 0 80,-7 0 32,10 0-16,-12 0 32,-5 0-128,13-2 208,-7-3-64,-2-12 32,10 3 17,-14 14-193,2-14 176,2-2-16,0 0 16,-2 0-48,-2 16-128,2-16 144,-2-3 16,0 2-80,0-5 48,0 22-128,-6-18 80,1-4 32,-8 2-32,9-1-32,4 21-48,-4-20 32,-12-2 16,13 2 0,-12-1 32,15 21-80,-5-18 64,-13 4 0,13-1 16,-13 8-32,18 7-48,-14-14 32,1 8-96,-4 2 64,-1-2 0,18 6 0,-19-3-48,-3 1 96,2 2-48,-2 3 0,22-3 0,-20 14 48,-1 0-112,5 4 16,0 0-48,16-18 96,-14 24-432,8 1-272,-12 1-465,14 4-848,4-30 2017,-14 31-2881,10-3-561,-1 2-1664,5-30 5106</inkml:trace>
  <inkml:trace contextRef="#ctx0" brushRef="#br0" timeOffset="71010">3123 2623 2865,'0'0'0,"0"-2"976,0-1 17,-4-2 15,4 0 17,0 0-33,0 5-992,0-5 881,-3 0-113,3 0-144,0-2-176,0 7-448,0-5 304,0 2-127,0 1-65,0 1-64,0 1-48,0 0 32,0 0 16,0 0 0,0 5 32,0-5-80,0 15 112,0-10-64,0 17 16,0-7-32,0-15-32,0 19 48,0 1 48,0 2 64,0 1 48,0-23-208,-3 24 224,3-2 0,0 0-48,0-2 0,0-20-176,3 19 80,2-2 17,0-4-81,9-8 0,-14-5-16,5 14 48,10-14-16,-9 3 16,10 0 16,-16-3-64,14 0 80,1 0 0,1 0 16,2 0 16,-18 0-112,14-3 64,4-2-32,-2 0 0,3-9 0,-19 14-32,20-5 48,-1-10 32,1 8 0,-3-10-16,-17 17-64,17-7 48,-4-9 16,-6 9-32,8-10 80,-15 17-112,5-13 80,2 6 48,-2-10 0,1 4-32,-6 13-96,6-7 144,-3-12-48,-1 6 32,-1 0 17,-1 13-145,0-14 112,0-1 64,-3-1-32,-2 1 0,5 15-144,-15-15 192,2-2-64,-1 1-16,-5-2 0,19 18-112,-18-14 96,-4-2-96,-2 1 96,1 0-96,23 15 0,-22-18 16,2 0 48,1 3-32,0 1-16,19 14-16,-18-1-16,3-1-80,0 2-16,10 22-256,5-22 368,-19 22-592,14 8-481,-12 4-688,12 4-624,5-38 2385,-14 36-2961,9 1 352,-10 1-1313,15-38 3922</inkml:trace>
  <inkml:trace contextRef="#ctx0" brushRef="#br0" timeOffset="70476">2765 2654 3281,'0'0'0,"0"0"0,0 0 880,0-2 97,0 2 31,0 0-63,0 0-945,0 0 816,0 0-160,0 0-159,0 0-49,0 0-448,0 0 320,0 0-32,0 0-16,0 4-16,0-4-256,0 5 289,0 0-1,0 10-48,2-10 32,-2-5-272,2 20 256,-1-6 48,3 4-48,1-1-16,-5-17-240,5 18 128,1 3 0,0-3-31,1 1-33,-7-19-64,13 19 48,-8-1-48,9-3-32,-9 0 0,-5-15 32,15 6 0,-10 10 0,12-12 16,-11 1 64,-6-5-80,18 3 64,-12-3 32,13-2 80,-6-4 32,-13 6-208,15-16 208,-1 3-16,1-2-32,1-2-80,-16 17-80,14-20 64,2 1 32,0-3-64,-2 0 16,-14 22-48,15-23 64,0-1 0,-8 1 48,6-1 0,-13 24-112,6-22 144,-2 0-31,-2 1 63,-2 3 0,0 18-176,0-20 128,-3 3 48,-10 2-32,-1 0-32,14 15-112,-17-7 176,-3-11-16,-3 13-96,-3-11 32,26 16-96,-28-6 96,-1-1-144,-2-6 96,3 11-32,28 2-16,-27-2-16,3 2 16,6 14-64,-1 1 16,19-15 48,-15 20-80,9 7 64,-14 7-208,15 4-336,5-38 560,-13 43-1185,10 2-960,-1 1-944,-1-4-161,5-42 3250,-5 46-4818,5-46 4818</inkml:trace>
  <inkml:trace contextRef="#ctx0" brushRef="#br0" timeOffset="82732.27">9888 2649 6018,'0'0'0,"2"-4"1201,2-4-721,0 2-176,2 1-16,-6 5-288,3-2 384,-1 2 33,-1 3 31,-1 13-48,0-16-400,0 15 320,0 2-48,0 6-64,0 3-32,0-26-176,0 27 145,2 1-33,2 2 16,0-2 0,-4-28-128,8 28 64,5-2 0,-7-3-16,8 1 16,-14-24-64,7 18 64,10 3-32,-10-5 32,8 1-48,-15-17-16,5 15 32,10-9 32,-10 10-48,12-12 16,-17-4-32,5 4 48,8 0-16,-8-4 96,2 0 0,-7 0-128,5 0 176,2 0 48,-2-4-48,0 0-16,-5 4-160,5-16 145,-1 3-49,-1 0 32,1-1-16,-4 14-112,1-15 80,1 0-48,-2-2 32,2-1 0,-2 18-64,0-19 64,1-3-16,1-2-32,-2 0 16,0 24-32,2-23 48,0 0-32,-2-1 32,1-1 0,-1 25-48,0-26 0,2-3 32,-2 6-32,0 0 0,0 23 0,0-22 0,0 0-16,0 5 32,0 2-32,0 15 16,0-14 16,0 9-32,0-9 0,-3 12-16,3 2 32,0-3-64,0 1 32,0 2-48,0 0-32,0 0 112,1 4-64,2 1-16,3-1 32,7 1 80,-13-5-32,7 3-48,13-3 64,-2 0 16,2 0-64,-20 0 32,21-2 32,2-2-32,2-4-48,1-7 32,-26 15 16,29-5 32,-2-10 16,0 10 0,-2-8 0,-25 13-48,22-2 0,-4-2-224,-1 3-609,-1 1-1280,-16 0 2113,5 0-3281,10 0-2162,-15 0 5443</inkml:trace>
  <inkml:trace contextRef="#ctx0" brushRef="#br0" timeOffset="82002.27">8747 3057 5458,'0'0'0,"0"0"1105,0-5-417,-3 0-144,3 5-544,0-6 432,-4-8-112,4 10-63,-3-2-49,3 6-208,0-14 176,0 11-32,0-4-16,0-6-16,0 13-112,0-5 144,0-2-48,0-8 32,0 10-16,0 5-112,2-14 96,1 8 32,2-12-16,0 2 0,-5 16-112,14-17 80,-9-1 16,13-4-16,-3 0-32,-15 22-48,17-22 16,1 0 0,-3 2 16,0 3-32,-15 17 0,7-17 16,9 3-16,-10 9-16,7 0-16,-13 5 32,5-3-32,0 3 0,2 0 16,-1 5-32,-6-5 48,7 20-32,6 1 32,-7 1 0,-1 3-16,-5-25 16,7 26 0,6 2 16,-10-3-32,2 2 16,-5-27 0,14 25-16,-11 1-16,4-4 48,-1-2-16,-6-20 0,6 18 32,-1-1 0,0-3-16,-1-10-16,-4-4 0,3 6 32,0-2-32,1 0 16,-1-4 16,-3 0-32,3 0 112,-1 0 33,0 0 63,-1-4-16,-1 4-192,0-6 160,0-8-16,0 8-32,0-13-32,0 4 0,0 15-80,0-15 48,0-3 16,0-1 0,0 0-48,0 19-16,0-20 32,0-1-16,0-2-16,0 0 32,0 23-32,2-22-32,5-2 32,6 4-16,-6-2 0,-7 22 16,17-13 16,-12 5-48,12 2-32,-13 2-16,-4 4 80,18 0-112,-12 0 32,11 5 64,-4 12-64,-13-17 80,6 14-16,9 5 0,-9-1 16,0 2 0,-6-20 0,14 18 16,-11 3-176,4-1 32,8-1 16,-15-19 112,5 18 144,0 1 144,1-2-16,0-2 32,-6-15-304,4 15 0,2-10-32,-3 12 32,0-14 32,-3-3-32,4 5 0,-3 1 0,2-2 32,1 0 16,-4-4-48,2 0 32,0 0 64,-1-2 0,1-1 32,-2 3-128,1-5 112,3-2 0,-2-6-31,1 6-17,-3 7-64,5-18 16,0 2 80,0-2-96,9-3 80,-14 21-80,3-24 32,4 0-32,6-4 48,-7 3-16,-6 25-32,13-27 16,-6 2-16,9 5 16,-8 3-16,-8 17 0,16-6 0,-11 2-16,9-2-80,-9 6 0,-5 0 96,6 0-80,8 17-16,-9 1 31,1 2 1,1 3 32,-2 4 32,-3 2 0,0-1 16,-2-28-16,2 30 0,-2 0-16,0-3 16,0-2-16,0-25 16,1 23 16,2-4-32,3-4 32,8-12 16,-14-3-32,14 4 0,3-4-368,3 0-1184,-4-4-1682,-16 4 3234,16-13-5731,-16 13 5731</inkml:trace>
  <inkml:trace contextRef="#ctx0" brushRef="#br0" timeOffset="61402">1338 2761 6066,'0'0'0,"0"0"1569,0 0-1569,0 0 1377,0 0-193,2 4-111,-2-4-177,0 0-896,0 5 704,0 0-95,0 12-113,0-4-64,0-13-432,0 15 432,2 3-32,1 4 17,2 2-65,-5-24-352,3 26 320,2 1-128,-1 1-80,1 1 16,-5-29-128,3 30 64,2 0 0,-2-1 32,1 0-48,-4-29-48,5 27 96,-2-2-32,2-3-224,9 0-800,-14-22 960,5 16-2561,0-10-1889,9 9-2241,-14-15 6691</inkml:trace>
  <inkml:trace contextRef="#ctx0" brushRef="#br0" timeOffset="77794">6369 2850 1808,'0'0'0,"0"0"609,0-2 207,0 2-816,0-2 928,0-1 17,0 1 31,0 2-976,-4-1 897,4 1-897,-3-2 800,0 0-48,-1 2-143,1 0-33,3 0-576,0 0 528,0 0-80,0 0-79,0 0-145,0 0-224,0 0 192,3 0-32,3 0 0,7 0 32,-13 0-192,5 0 208,14 0-32,-4 0-48,2-2 0,-17 2-128,18-1 112,1-2-64,3-1 0,0 2 0,-22 2-48,23-1 16,1-1 0,-2 2-16,3 0 0,-25 0 0,21 0 32,0-2-16,-2 2 0,-4 0 0,-15 0-16,6 0 32,10 0-16,-11 4 0,0-1 0,-5-3-16,5 0 49,-2 4-1,1-1-32,-2 2 0,-2-5-16,1 5 48,1 0-48,-2 0 80,0 0-16,0-5-64,0 4 48,0 0 48,0 2-64,0-3 32,0-3-64,-3 3 128,3 1-48,-4-1 0,4-3-16,0 0-64,0 3-16,0-3-32,0 0-176,0 0 224,0-2-432,0 1-257,0-2-383,0-1-577,0 4 1649,0-5-2385,0 0-304,0 0-1217,0 5 3906</inkml:trace>
  <inkml:trace contextRef="#ctx0" brushRef="#br0" timeOffset="83557.27">10565 2904 12293,'0'0'0,"2"-7"1265,0-8-417,1 8-96,-3 7-752,1-16 737,-1 14-177,0 0-144,-4 2-160,4 0-256,-6-2 112,1 2-48,2-2-16,-1 2-48,4 0 0,-3 0 0,3 0-16,0 0-16,2 0 16,-2 0 16,7 0-32,8 0 32,0 0 0,2 0-336,-17 0 336,17 0-832,-1 0-657,3 0-1040,-2 0-1041,-2-2-2576,-15 2 6146</inkml:trace>
  <inkml:trace contextRef="#ctx0" brushRef="#br0" timeOffset="80535.27">7727 2894 4930,'0'0'0,"0"0"0,0 0 736,0 0-176,-4 0 33,1 0 47,3 0-640,-3 3 672,-1 2-80,1 1-63,3 9-113,0-15-416,0 3 304,0 3-112,0 7-48,2-13-32,-2 0-112,5 3 144,10 1 80,-1-4 49,1 0-1,-15 0-272,21-2 224,-1-3-80,3-8-48,2 7-16,-25 6-80,27-16 48,0 10-32,1-9 16,-2 9 64,-26 6-96,24-4 48,1-2 0,-1 3 0,-2 2-48,-22 1 0,23-2 32,-3 2 16,-1 0 0,-2 0 0,-17 0-48,15 0 64,-2 5-64,1-2-32,0 3 64,-14-6-32,13 4-128,-6 0-272,9-1-416,-11 0-785,-5-3 1601,7 4-2257,-2-1-16,0 1-1617,-5-4 3890</inkml:trace>
  <inkml:trace contextRef="#ctx0" brushRef="#br0" timeOffset="60912">927 3000 6242,'0'0'0,"1"-6"1521,1-9-336,-2 15-1185,2-14 1040,0 9-15,0-2-193,-2 1-176,0 6-656,1-5 496,1 0-127,3 0-81,0 0-96,-5 5-192,7-2 128,8-2-64,-2 3-48,6-1 0,-19 2-16,21 0 48,4 0-32,3 3 16,-3 3-32,-25-6 0,29 5 16,1 0-32,2 0 16,2 8 0,-34-13 0,32 4-48,0-1 48,0 0-48,-2 2 48,-30-5 0,31 4 32,-3-1-16,-2 0-16,-2-3-16,-24 0 16,21 0 0,0 0 0,-5 0 16,0 0 32,-16 0-48,13-1 32,-8-1-48,8 0 32,-8 1 16,-5 1-32,5-2 0,2 0 0,0 1 16,-1 1-32,-6 0 16,15 0 32,-12-2 32,2 2 0,2 0-48,-7 0-16,5 0 32,1 0-32,1-2 0,0 1 64,-7 1-64,14-2 64,-10 0 0,3-1 64,0-1-112,-7 4-16,6-4 80,2 0 0,-4 1-80,2 0-96,-6 3 96,4-4-320,-2 2-272,-2 1-305,0 1-367,0 0 1264,0 0-1569,-3 0-464,-2-2-320,-15-5 464,20 7 1889,-14-2-3233,14 2 3233</inkml:trace>
  <inkml:trace contextRef="#ctx0" brushRef="#br0" timeOffset="83130.27">10375 3206 6146,'0'0'0,"-4"3"1793,4 2-1121,0 8-191,0-13-481,0 0 512,0 4 80,2-4-32,1 0-63,-3 0-497,5 0 432,0 0-80,2-5-96,8-8-64,-15 13-192,5-14 144,12 1-16,-10-3 16,10 0 0,-17 16-144,6-16 161,9 0-17,-10-1-48,3 2 32,-8 15-128,13-17 80,-11 3 32,3-1-16,0 2-48,-5 13-48,3-8 32,0-5 0,-1 10-16,0-2 0,-2 3-16,0 1-16,0 5-32,0-4 48,-4 19 0,1-6 0,0 4 0,-1 2 0,4-19 0,-3 21-16,3 2 16,0 0-16,0 5 0,0-28 16,0 26-48,3 3 48,3-5 0,7 1 0,-13-25 0,5 22 48,9-5-32,-8 0-16,13-12 16,-4 10 0,-15-15-16,15 3 48,0-3 32,2 0-112,-17 0 32,18-1-240,-18 1 240,20-16-608,0 2-641,-2-2-880,-1-4-544,-17 20 2673,-4-43-2930,10 21-575,-6 22 3505</inkml:trace>
  <inkml:trace contextRef="#ctx0" brushRef="#br0" timeOffset="81003.27">7946 3233 6979,'0'0'0,"0"-2"1136,0 2-1136,0-2 769,0-3-193,0-8-80,2-1-112,-2 14-384,4-15 288,0 2-96,10-1-63,-9 9-33,-5 5-96,13-16 80,-7 10-16,9-7 32,-8 8-32,-7 5-64,16-7 16,-2 0 48,1 1-64,0 0 0,-15 6 0,17-5 0,0 2 16,0 1-32,0 1-32,-17 1 48,15 0-16,0 0-48,-1 0 144,-1 4 32,-13-4-112,7 15 112,6-11 64,-10 18-96,1-6-16,-4 4-16,0 3 32,-5 3-32,-12 2-48,17-28 0,-14 27 0,0 1-32,-2 0 16,-2-3 64,18-25-48,-17 27 16,-2-2 0,0-5 0,3-1 0,16-19-16,-16 13 48,3-7-48,8 9-16,-10-15 16,15 0 0,0 5 0,-4-2 16,4-3 16,0 0 32,0 0-64,0 0 80,0 0-16,0 0-32,4 0-48,-4 0 16,5 0 16,10 0 0,-8 0-16,11 0 16,-18 0-16,16 4-16,-2-1 64,5-3-16,0 5-96,-19-5 64,19 4 48,3-4 96,-1 0 48,4 0 129,-25 0-321,29-2 272,1-3-512,3-10-945,-1 8-1952,-32 7 3137,30-20-6291,-30 20 6291</inkml:trace>
  <inkml:trace contextRef="#ctx0" brushRef="#br0" timeOffset="78146">6310 3281 3649,'0'0'0,"0"-1"1489,0-1-449,0-4-111,0 6-929,2-4 960,1 0 17,2-1-113,-2 2-192,-3 3-672,6-5 577,-2 0-81,2 0-112,-1 0 0,-5 5-384,7-5 368,6-2-96,-8 2-63,-5 5-209,7-2 144,-7 2-144,15-1 80,-8-1 48,11 2 16,-4 0-48,-14 0-96,14 0 80,2 0-16,1 0 0,1 0 0,-18 0-64,19 0 48,1 3-32,2-3 32,0 0-16,-22 0-32,23 0 64,1-1 32,0-1-64,-4-3 80,-20 5-112,20-5 80,-3-2 48,0 1 32,0-1-32,-17 7-128,13-6 128,1 1-31,-9 3-33,2 2 0,-7 0-64,5 0 0,0 0 16,0 5 32,-4 1-32,-1-6-16,2 3 32,0 3 0,-1-3 16,-1 2 0,0-5-48,0 5 16,0 0 16,0 0-32,0-2 16,0-3-16,0 5 48,0-1-32,0-1 32,0 2 0,0-5-48,-3 3 16,3 1 32,-3-1-176,3 1-449,0-4 577,-4 3-1216,-1 0-1185,0 1-1233,-13-4-2289,18 0 5923,0 0 0</inkml:trace>
  <inkml:trace contextRef="#ctx0" brushRef="#br0" timeOffset="77003">3720 3517 2353,'0'0'0,"-5"5"272,5-5-272,-14 15 336,11-10 96,-2 0 80,0 1 17,5-6-529,-3 5 560,-1-2 16,0 1 64,4-1 17,0-3-657,-2 0 672,2 3-64,-4-3-48,4 4 1,0-4-561,-4 0 544,4 0-64,-3 3-16,3 0-47,0-3-417,-3 0 400,3 0-16,0 0-32,0 0-80,0 0-272,-4 0 176,4-1 16,0-4-64,0 0-15,0 5-113,0-5 144,0-9-64,0 9 0,0-9-16,0 14-64,0-6 64,0-12 0,2 14-16,2-13-16,-4 17-32,4-13 16,4-1-16,-2-1-16,9 8-16,-15 7 32,5-20-16,12 13 0,-3-11 32,3 4-32,-17 14 16,15-13 0,2 5-16,1-6-32,0 8 0,-18 6 48,21-5-48,-1 4 0,-1 1 0,0 0 16,-19 0 32,18 0-48,0 3-16,0 2 16,-2 12-32,-16-17 80,17 5-64,-3 16 64,-1-6 0,0 3 16,-13-18-16,6 20 16,7 4 16,-10 4-32,1 3 0,-3 3 16,-1-2 16,0 0 16,-3-1-16,3-31-32,-5 31 64,-14 0 0,6-2-16,-4-3 16,17-26-64,-17 27 0,-3 2 80,0-4 0,2 0 0,18-25-80,-21 25 64,3-4-16,-1-1 0,2-3-16,17-17-32,-17 5 32,4 14 16,-1-16 0,9 1 16,5-4-64,-5 3 64,-8 0-32,13-3 176,-4 4 80,4-4-288,-3 0 272,3 0 17,0 0-177,0 0-32,0 0-80,2 0 64,3 0 16,1 0-16,8 0 0,-14 0-64,7 0 112,13 0-48,-4-2 64,3-3-16,-19 5-112,23-13 96,4 7-64,1 0-32,4-8-32,-32 14 32,33-5-16,-2-2 32,-2 2 16,-4 2-32,-25 3 0,20-2-32,0 0 16,-1 2 16,-4 0 0,-15 0 0,14 4 0,-9 10 48,-2-11-32,-1 12 32,-2-15-48,1 3 64,-1 11-16,0-11 0,0 2-32,0-5-16,-5 13 32,2-9-160,-2 1-176,0 0-320,5-5 624,-5 13-1105,0-9-624,-10 1-864,11 0-720,4-5 3313,-13 5-5203,13-5 5203</inkml:trace>
  <inkml:trace contextRef="#ctx0" brushRef="#br0" timeOffset="-5115.73">11381 4882 5218,'0'0'0,"0"-6"1136,0-10-111,0 10-17,0 6-1008,0-17 961,0 12-145,-4-1-160,1-1-127,3 7-529,0-7 400,0 2-48,0-2 0,0 0-16,0 7-336,0-5 272,0 0 33,0-2-33,0 2 16,0 5-288,2-5 256,3 0-32,0-2 0,2-8-80,-7 15-144,15-5 176,-10-8-96,10 8-32,-10-2 0,-5 7-48,15-5 0,-12 0 0,3 3 0,-1 2 16,-5 0-16,7 0 16,-3 3 16,4 1-32,-1 1 0,-7-5 0,6 15 0,8-11-48,-11 9 48,4-8 0,-7-5 0,13 15 16,-9-10 16,1 14-16,0-15-16,-5-4 0,5 18 32,0-13 0,0 13-48,-4-12 16,-1-6 0,0 18 16,0-13-16,-3 15 49,-10-3-33,13-17-16,-5 15 32,-14 2-16,6 0 0,-4 1 16,17-18-32,-16 23 16,-1-3-32,4-2 16,-1-1 0,14-17 0,-4 5 16,-2 13 32,-7-14-48,13 1 0,0-5 0,0 13 0,0-13 16,0 4 16,0-4 48,0 0-80,1 0 144,5 0-32,7 0 32,-6 0-32,-7 0-112,18 0 112,-1 0 0,2-2-16,3-1 16,-22 3-112,22-2 64,0 1-16,1-1 32,2 2 32,-25 0-112,26 0 128,0 0 80,2 0-32,-3 0-15,-25 0-161,25 0 112,-3 0-48,-4 0 16,-4 5-80,-14-5 0,5 3 16,0 3 64,1-2-16,-5 2 32,-1-6-96,0 13 0,0-10-336,-5 2-609,0 10-880,5-15 1825,-13 4-3121,-3-4-865,3 5-1905,13-5 5891</inkml:trace>
  <inkml:trace contextRef="#ctx0" brushRef="#br0" timeOffset="-10326.74">8076 5456 2913,'0'0'0,"0"-4"608,0 0 0,0-2 17,0 6-625,2-5 656,-2 4-128,2-1-32,-2 0-95,0 2-401,0-2 368,0 1-48,0-1-16,0 2 0,0 0-304,0 0 272,0 0-16,0 0-31,0 0-33,0 0-192,0 0 208,0 0 16,0 0 0,0 0 16,0 0-240,0 0 192,0 0-16,0-1-16,0-1-32,0 2-128,0-5 112,1-2-16,4-10 1,0 12-1,-5 5-96,5-18 128,2 5 0,0-1-16,6-3 32,-13 17-144,2-17 112,3-2-16,2 3 0,-1-2 0,-6 18-96,7-18 80,0 3 16,-2-4-48,2 4 32,-7 15-80,4-15 80,0 0 0,0 8-32,-3-10-16,-1 17-32,4-13 16,-1 7-16,0-8 64,1 8-48,-4 6-16,4-15 16,-1 10 32,-2-9-48,3 12 0,-4 2 0,3-6 16,-1 3-48,1 1 0,1-1 16,-4 3 16,3-2-32,-2 2 0,3 0 0,0 4 0,-4-4 32,4 14-32,2 0-16,-3 3 48,2 3 0,-5-20 0,3 20 16,1 2-16,-1 6-16,2-1 16,-2 1-32,2-1 32,-3-4 32,1-1-64,-3-22 32,2 24 0,1-3 32,3-1-32,-3-3 16,2-12 0,-5-5-16,3 18 0,-1-15 48,-1 11-48,1-14 48,-2 0-48,2 5 48,-2 0-16,0 0 48,0 0-16,0-5-64,0 5 32,0-2 80,-5 1-64,2-1 32,3-3-80,-4 0 80,1 3-112,0 1-192,-1-4-480,4 0 704,-3 4-1345,-1-4-655,1 0-306,-14-2 193,17 2 2113,0 0-3489,0 0 3489</inkml:trace>
  <inkml:trace contextRef="#ctx0" brushRef="#br0" timeOffset="-6753.73">10423 5286 2849,'0'0'0,"0"-7"768,0 7-768,2-15 608,0 8 33,0-8-65,-1 15-16,-1 0-560,0-2 544,0 0-63,0 0-17,0 2-32,0 0-432,0 0 400,0 0-32,0 4-15,0 1-17,0-5-336,2 13 336,-1-9-80,1 13 32,2-4-64,-4-13-224,4 16 208,2 2 16,7 3-31,-10 1-17,-3-22-176,14 21 176,-9-1-32,2 2 0,-1 0-32,-6-22-112,5 22 96,2 2 16,-2-1-32,0-1-32,-5-22-48,5 21 64,0-3-16,0-1 16,9-2 16,-14-15-80,3 4 48,4 10 0,7-10 48,-9-1 0,-5-3-96,13 5 80,-8-1 64,9-4-48,-9 0-15,-5 0-81,15 0 112,-10 0 0,12-2 16,-12-3-48,-5 5-80,13-5 128,-7 0-48,-2-2 0,2-6 64,-6 13-144,5-5 96,0-9-32,0 9 0,-2-12-16,-3 17-48,2-5 64,-1-13 32,1 3-32,0-3-32,-2 18-32,0-20 96,0-2-32,0 2-32,-5 0 64,5 20-96,-4-22 16,-1-1 48,0-1-16,-8-2-48,13 26 0,0-27 0,-5 1 0,0-2 0,-8 3 16,13 25-16,0-21 0,-6 0 0,1 5 48,2 9-64,3 7 16,0-14-48,0 12 48,0 0-64,0 2-48,0 0 112,2 0-48,1 0-48,0 4 0,3 1 64,-6-5 32,4 6-32,3-2 32,8 10 0,-10-11 0,-5-3 0,14 4 0,-9 1 32,8-2-16,-8 0 0,-5-3-16,17 4-16,-10-4 0,12 0-16,-4 0 32,-15 0 0,13 0 32,2-4-16,1-1-32,0 0-16,-16 5 32,16-6-64,0 1-208,1 0-592,0-1-929,-17 6 1793,17-3-2737,-17-24-337,5 25-1392,-5 2 4466</inkml:trace>
  <inkml:trace contextRef="#ctx0" brushRef="#br0" timeOffset="-8043.73">9034 5745 2048,'0'0'0,"-4"-2"673,4 2-673,-3-2 448,0 0 144,-1 1 65,1-1 15,3 2-672,-3-1 704,-1-1-48,4-2 1,0 1-49,0 3-608,0-5 608,0 0-47,0-3-97,0 2 0,0 6-464,0-14 400,2 8-112,0-11-32,2 4-47,-4 13-209,4-14 144,1 0 0,0 8-32,-1-13 0,-4 19-112,4-13 128,0-1-32,1 1-16,0-2-16,-5 15-64,5-15 48,2-1 16,-2 1-32,1-2 32,-6 17-64,6-13 0,0 6 16,2-12 48,-2 13-32,-6 6-32,5-16 64,0 12-32,0-10 16,0 12-32,-5 2-16,5-5 0,-1 2 48,-1 1-32,0 2-16,-3 0 0,4 0 32,1 4-32,0 1 0,1 13-16,-6-18 16,14 5-16,-10 17 0,9-5-16,-10 2 32,-3-19 0,7 18 48,0 2-32,-1-3 32,8 2-48,-14-19 0,4 18 0,0-1 32,2 0-32,-2-2 0,-4-15 0,4 13 0,-1 1 0,-1-9 16,-1 10 32,-1-15-48,2 4 32,0 9 16,0-10-32,-2 3 48,0-6-64,0 4 16,0 2 16,0-2 0,0 2-32,0-6 0,0 3 0,0 3 32,0-3-16,0 0-16,0-3 0,0 0 48,0 0 16,0 0 32,0 0 49,0 0-145,1-2 112,1-1 16,0-2-16,-1-9-32,-1 14-80,4-5 80,-1-10-64,2 2 64,-1-3-48,-4 16-32,5-15 32,0-2 16,0 1-96,0-1 80,-5 17-32,5-19 0,0 1 16,0-1 16,0 0 0,-5 19-32,5-22 16,0 4 0,1 1 16,-2 0-16,-4 17-16,6-13 16,7 0-32,-10-1 16,4 9-16,-7 5 16,13-7-32,-7 1 32,9-1-16,-10 0 16,-5 7 0,15-7-48,-8 4 80,9 2-64,-9 1 16,-7 0 16,18 3-32,-14 2 0,12 8 16,-10-8 0,-6-5 16,15 15 16,-8-10-16,10 14-16,-10-6 16,-7-13 0,18 14 16,-11-9-32,10 15 16,-12-5-32,-5-15 32,14 13-16,-11 5 0,2-1 16,1-2 16,-6-15-16,6 15-16,-2-1 32,2 1 0,-3-10 16,-3-5-32,3 20 32,1-15-32,-2 8 48,-1-10-96,-1-3 48,2 6 0,2-3 32,-2-3-64,-1 0 96,-1 0-64,3 0 64,-1-1 48,2-5-16,-3 0-16,-1 6-80,2-14 112,1 9-48,-1-12-16,3 11-16,-5 6-32,3-21 0,2 5 0,2-4 48,6-5-32,-13 25-16,5-23 0,10-4 48,-8-3-48,14-4-16,-21 34 16,14-35 32,5-1-32,-2 4 0,0 7 32,-17 25-32,17-20-48,-2 2 64,-1 14-32,-1-2-32,-13 6 48,7-1-32,8 1-32,-10 3 0,2 14 16,-7-17 48,5 17 0,0 3-48,-2 6 48,-1 0 32,-2-26-32,1 31 16,-1 3-16,0 1 16,0 0 32,0-35-48,0 35 0,0 2 16,0-4-16,0-1-16,0-32 16,0 32-48,0-5 48,0-5 0,0-2 32,0-20-32,2 6 16,2 12 0,-1-14-32,0-1 16,-3-3 0,2 3 16,1-3 16,2 0 32,1 0-64,-6 0 0,6-2-256,8-2-800,-10-4-1089,10-6-1121,-14 14 3266,5-8-5795,-5 8 5795</inkml:trace>
  <inkml:trace contextRef="#ctx0" brushRef="#br0" timeOffset="-44651.73">5009 5328 2241,'0'0'0,"0"-6"1088,0 6-1088,-3-4 688,-1-10-63,1 10 31,3 3-80,0 1-576,-5-1 496,1-1-31,1 0-113,0 0-48,3 2-304,0-2 240,-4 1-16,4-1-16,0 1-32,0 1-176,0-2 176,0 2-32,0-2-31,0 2-1,0 0-112,0-2 64,0 2 0,6 0-16,-2 0 48,-4 0-96,14 0 128,-7 0-16,9 0 16,0 4-32,-16-4-96,16 3 112,3-3-32,1 3 64,2-3-16,-22 0-128,22 0 128,4 0 32,-1-3-32,0 0-16,-25 3-112,27-5 128,-3 2-48,-2-1-16,-22 4-64,18-5 49,-18 5-49,15-3 80,-1 1-48,-9 0 48,0 0-16,-5 2-64,5 0 32,0 0 0,-3 0 0,0 6-16,-2-6-16,1 4 64,-1 2-32,0 7 32,0-10-48,0-3-16,0 6 16,0-2 48,0 14-64,0-14 16,0-4-16,0 17 32,0-3-64,0 2 32,0-3-16,0-13 16,0 15 0,0 0-16,0-1-16,-3 2 80,3-16-48,0 19 0,-4 0 16,1 2-32,-2 3 0,5-24 16,-4 24 0,0 1-32,0 0 64,-1 4-16,5-29-16,-5 28 0,0 0 48,0 1-16,0-3-16,5-26-16,-5 29 48,0-2-48,2-2 48,-1-5 0,4-20-48,0 16 48,0-12 48,2 10 0,3-14 0,-5 0-96,13 0 112,-8 0 32,2 0-32,7 0-16,-14 0-96,4-2 128,2-1-48,0-2 32,0 1 32,-6 4-144,4-3 65,-2 0 79,0-1-48,0-1 16,-2 5-112,1-5 176,-1 0-96,0-2 32,0 2-48,0 5-64,-3-7 32,-1-7 0,1 8-80,0-7-240,3 13 288,-4-5-801,1-12-495,-2 12-721,-9-13-752,14 18 2769,-3-7-4947,3 7 4947</inkml:trace>
  <inkml:trace contextRef="#ctx0" brushRef="#br0" timeOffset="-42689.73">5736 5306 2545,'0'0'0,"0"-2"768,0 2-768,0-4 624,0 2 33,0 0 47,0 0 0,0 2-704,0-2 593,0 2-145,0 0-112,2 0-48,-2 0-288,0 0 320,1 0 16,-1 4 16,1-1 65,-1-3-417,0 3 416,2 1-32,0 1 16,0-2-48,-2-3-352,3 5 272,2-2-15,0 1-65,2-4-16,-7 0-176,14 3 128,-10-3 0,12 0-64,-9 0 48,-7 0-112,18 0 176,-1-1 0,2-5 16,-1 2 0,-18 4-192,20-6 96,1 0 0,1-1-80,-4 0 32,-18 7-48,20-5 64,-3 4-96,-3-1 32,-8 2 32,-6 0-32,16 0-48,-11 3 64,0 0 32,1 3-48,-6-6 0,5 4 16,1 2 33,-3 7-33,-2-13 0,-1 0-16,2 5 64,0-1 32,-2-1 32,0 0 0,0-3-128,0 0 144,0 0-48,0 0 32,0 0 0,0 0-128,0 0 112,-4 0-32,4 0 0,-3 0-32,3 0-48,0-1 64,-3-1-128,-1 0-480,1 2-1025,3 0 1569,-3 0-3345,-2 0-2994,5 0 6339</inkml:trace>
  <inkml:trace contextRef="#ctx0" brushRef="#br0" timeOffset="-45542.73">4473 5611 1808,'0'0'0,"0"0"0,0 0 1153,-4 0-1025,4 0 32,-3 0 96,3 0-256,0 0 368,0 0 48,0 0-47,-3-2-65,3 2-304,0 0 256,0-1 32,0-1 96,0 0 128,0 2-512,0-3 545,0-2 15,0 0-48,-4-2-64,4 7-448,-3-7 385,0 2-17,-3-1-16,1-1 16,5 7-368,-3-5 368,0-2 0,-1 1-47,1-1-65,3 7-256,-3-14 256,-1 10-32,1-2-32,3-8-48,0 14-144,-3-5 128,3-8-32,-4 7 16,4 0-32,0 6-80,-3-15 96,3 10-48,0-2-32,-3-6 16,3 13-32,0-4 0,-4-2 48,4-1-16,0 0 0,0 7-32,-3-7 16,3 2-32,0 2 16,0-2 0,0 5 0,0-3 0,0 1 0,0 0 0,0 0-48,0 2 48,0 0-16,1-1 32,-1 1-16,2-2 16,2 1-32,-1 1 16,0-2-16,-3 2 16,5-2 32,0-1-32,9-2-16,-9 1 32,-5 4-16,16-4-16,-9-2 32,8-1 48,-8 2-80,-7 5 16,19-5 16,-6 0-32,-6-2-32,10 2 80,-17 5-32,7-5-32,8 0 32,-1 4 0,-8-1-32,-6 2 32,17 0-16,-4 0-16,-6 3 16,10 0 16,-17-3 0,5 6 0,12 10-16,-12-12 0,10 13-16,-15-17 32,5 5 0,1 12 0,9-12 0,-10 17 0,-5-22 0,5 13 0,0 2-32,0 0 96,0-1-96,-5-14 32,5 13-32,-1 3 64,-3 0-48,0 1 16,-1-17 0,2 19 48,-2-2-48,0 0-32,-3 0 32,3-17 0,-3 15 0,-11 1-16,11 3 16,-12 0 0,15-19 0,-5 18 16,-16 0 16,6-1 0,-2-1 16,17-16-48,-15 15 0,-2 0 48,0-1-16,2-9 16,15-5-48,-15 18 112,2-13-64,-1 8 32,9-9-31,5-4-49,-19 13 48,14-9-16,-9-1 16,11 2-32,3-5-16,-13 5 32,9-1 0,1-1-16,0 0 0,3-3-16,-4 4-16,4-1 0,0 0-16,0-3 16,0 0 16,2 4 0,1-4-16,2 0 16,2 0 0,-7 0 0,13 3-16,-6 0 32,11 1-64,-12-4 32,-6 0 16,20 0 16,-2 0-32,0 0 64,2 0-32,-20 0-16,20 0 16,0 0 48,2-2-48,-1-1 16,-21 3-32,19-5-32,-3 1 80,-2 0-32,-8 2 32,-6 2-48,16-2 32,-13 0 16,0 2 16,1 0-32,-4 0-32,2 0 32,-2 0 0,0 4-32,0 0 16,0-4-16,-6 14 32,1-10-16,0 11 32,-10-1-48,15 1 16,0-15-16,-5 17 0,0-2-16,2-2 48,3-8-48,0-5 16,0 17-224,0-14-433,3 2-831,2 0-1249,-5-5 2737,14 0-6083,-14 0 6083</inkml:trace>
  <inkml:trace contextRef="#ctx0" brushRef="#br0" timeOffset="-43230.73">5834 5328 3457,'0'0'0,"0"-6"720,0 6-720,0-4 689,0-10-1,0 12-48,-3 0-79,3 2-561,-4-1 448,0 1-144,2-1-64,2 1 0,0 0-240,-4 0 240,4 0 64,-4 0-31,4 0 31,0 0-304,0 2 272,0 2-32,0 0-48,-3-1-16,3-3-176,0 3 160,0 2-64,0 9 32,-3-9-64,3-5-64,0 19 112,0-4-16,-4 2-48,4-1 48,0-16-96,-3 17 32,3-2 16,0-1 17,0-1-1,0-13-64,0 5 48,0 10-16,2-9 16,-1-2-32,-1-4-16,2 6 48,2-3 0,-1 0-32,2-3 80,-5 0-96,5 0 80,-2 4 32,3-4 16,-3 0-32,-3 0-96,3 0 160,1 0-48,-3-2-16,1 0 144,-2 2-240,1-3 48,1-2 176,0 1-48,0 0-160,-2 4-16,3-6 160,0 3-192,-1-2 48,1 0 32,-3 5-48,5-5 0,-1 0 16,1 0-32,0 1-16,-5 4 32,7-1-48,6-1 48,-8 1-32,9 1 16,-14 0 16,4 0 16,14 0-32,-12 3 0,11 0 0,-17-3 16,7 4 0,10-1-32,-3 2 32,-8 0 32,-6-5-32,18 5-32,-11 0 64,10-2-64,-4-3 16,-13 0 16,7 4 0,10-4 0,-3 0 0,-10 3 16,-4-3-16,19 3 0,-14 1-32,12 1 16,-10-2-16,-7-3 32,13 5-16,-9 9 0,1-8 48,2 10-64,-7-16 32,5 5 16,0 14-16,0-14-16,0 13 32,-5-18-16,2 17 0,0-4-16,-1 1 32,-1 1-32,0-15 16,0 13 16,0 1 0,-5 0 16,0-1 0,5-13-32,-13 14 64,9 0-32,-10-10 0,11 13 16,3-17-48,-17 5 113,4 10 47,7-11 128,-14 1 0,20-5-288,-5 13 256,-12-13-32,4 4-112,-2 0 16,15-4-128,-15 4 128,1-1-32,1-3 80,8 0-64,5 0-112,-20 0 112,14 0 17,-13-1-81,15-1 32,4 2-80,-16-4 96,12 1-32,-12-2 16,13 0 16,3 5-96,-14-3 0,11-2 16,-2 0 16,0 0-16,5 5-16,-14-5 48,14 0-32,-3-1-16,-2 3 32,5 3-32,-3-5 0,3 2-32,-4-2 16,4 1-32,0 4 48,-3-4 48,3-2 0,-3 3-32,3-2 0,0 5-16,-4-7 0,4 1-96,-3 2-48,0 2 64,3 2 80,-6 0-176,2 0 64,-10 3-177,10 11-255,4-14 544,-4 5-896,-10 16-513,11-8-448,-3 0-432,6-13 2289,-13 5-2545,13 14-1697,0-19 4242</inkml:trace>
  <inkml:trace contextRef="#ctx0" brushRef="#br0" timeOffset="-5860.73">11109 5400 8948,'0'0'0,"0"0"0,0-1 2193,0-1-625,0-1-207,0 1-112,0 2-1249,0-2 1024,0 2-368,-3 0-63,-1 0-193,4 0-400,-5 4 288,0-1-96,0 2-128,2-2 16,3-3-80,-3 4 16,-1-1 32,4 1-16,0-1-64,0-3 32,0 3 48,0 1-48,0-1-64,5-3-544,-5 0 608,5 3-1329,10-3-1200,-9 0-1297,1-2-3233,-7 2 7059,0 0 0</inkml:trace>
  <inkml:trace contextRef="#ctx0" brushRef="#br0" timeOffset="-41046.73">6983 5516 4674,'0'0'0,"-3"-3"1056,-2-2-15,0-2-65,0 0-32,5 7-944,0-4 817,0-2-161,0 2-192,0 0-159,0 4-305,4-4 224,0 3-112,3 1-16,6 0-32,-13 0-64,6 0 32,7 0 48,-8 0-48,12 5 32,-17-5-64,7 4 48,11 0 32,-5 0 0,2 1-32,-15-5-48,15 5 64,-2 0 0,2-2 16,2 1-16,-17-4-64,14 0 80,2 3-16,0-3 0,-3 0-48,-13 0-16,15 0 32,-8 0 16,8 0-16,-10-2 48,-5 2-80,13-1 64,-7-3 0,1-1 16,6 2 16,-13 3-96,4-5 64,1 3 32,1-3-15,-1 0-17,-5 5-64,5-5 96,-3 0-48,1 3 16,-1 1-16,-2 1-48,2-4 32,0 2 0,-2 2 16,1 0-64,-1 0 16,0 0-32,0 4-48,0-1-48,0 0-97,0-3 225,0 6-352,0-1-208,0 0-160,0 8-305,0-13 1025,-3 0-1392,3 3-433,-5-3-336,1 0-1729,4 0 3890,0 0 0</inkml:trace>
  <inkml:trace contextRef="#ctx0" brushRef="#br0" timeOffset="-9842.74">7987 5641 2881,'0'0'0,"-4"-5"672,4 5-672,0-13 656,-3 8 17,3-12 47,0 14 0,0 3-720,-3-7 657,3 0-65,0 0-96,1 1-32,-1 6-464,5-16 449,2 13-33,7-4 48,-8 1-80,-6 6-384,16-5 304,-10 0-80,11 1-96,-3 2-15,-14 2-113,15-1 64,2 1 32,-1 0-32,1 0 32,-17 0-96,19 3 96,-3 1-64,3-1 16,2 0 16,-21-3-64,20 4 64,0-4 32,0 3-32,0-3 0,-20 0-64,19 0 32,-2 0 32,-1 0 0,0 0-16,-16 0-48,15-1 96,1-3-32,-2-2-32,0-2 48,-14 8-80,14-13 48,-1 9 32,-8-1 0,9-2-32,-14 7-48,3-4 112,2-2-64,0 2-16,0 0-16,-5 4-16,3-4-16,1 3 16,1 1 16,-2 0-16,-3 0 0,4 0 0,-1 3 0,0-3-64,1 4-112,-4-4 176,4 3-432,2 0-368,-3-3-337,0 4-319,-3-4 1456,2 3-1537,0 2 0,-2-1 112,3 9-1824,-3-13 3249,0 0 0</inkml:trace>
  <inkml:trace contextRef="#ctx0" brushRef="#br0" timeOffset="-44330.73">4977 5710 4386,'0'0'0,"1"-15"1296,5 8-303,-6 7-993,6-20 912,10 6 16,-11 10-111,1-3-193,-6 7-624,15-13 432,-8 9-128,13-1-96,-1-2-63,-19 7-145,20-5 96,2 2 0,0 0 16,0 1 16,-22 2-128,22-2 112,-2 1-48,0 1-48,1 0-32,-21 0 16,18 0 16,3 0-16,-5 3 32,-2 0 32,-14-3-64,14 4 16,-8-1 32,9 0 0,-10 1 0,-5-4-48,14 3 64,-11-3 48,2 0 0,2 0 0,-7 0-112,7 0 144,-1 0-16,8 0-16,-11-1-64,-3 1-48,14-2 64,-9-2-48,10 1-16,-8 0 32,-7 3-32,15-2 0,-10 2-64,12 0-16,-12 3-224,-5-3 304,18 5-672,-11 1-641,12-2-832,-14-4-464,-5 0 2609,15 4-4338,-15-4 4338</inkml:trace>
  <inkml:trace contextRef="#ctx0" brushRef="#br0" timeOffset="-6288.73">10933 5800 6178,'0'0'0,"0"0"1233,0 0-1233,-4 0 864,4 3-47,0 0 79,0-3-16,0 0-880,0 0 737,0 0-177,0-1-144,2-1-160,-2 2-256,2-3 224,-1-2-15,3 1-65,-1-1 32,-3 5-176,3-6 176,1-1 48,-1-7 16,-1 10 0,-2 4-240,2-14 256,-1 8-32,1-12-48,1 11-64,-3 7-112,4-15 65,-1 10-33,0-12 16,1 12 0,-4 5-48,3-16 48,0 8-48,1-5 0,-1 10 0,-3 3 0,3-4 0,1 3 0,-1 1 32,0 0 0,-3 0-32,4 3 0,0 15 64,0 0-64,2 2 16,-6-20-16,6 22 48,10 1-32,-12 1-16,10 1 48,-14-25-48,6 27 32,10-2-32,-10 4 32,11-6 64,-17-23-96,8 23 80,8-5 0,-9-2-16,10-12 16,-17-4-80,7 14 80,11-14 0,-12 0 0,12 0-64,-18 0-16,6 0 64,8-5-32,-8-10-224,10 1-512,-16 14 704,5-16-1585,13-3-944,-11-1-705,6-6 225,-13 26 3009,5-25-4226,-5 25 4226</inkml:trace>
  <inkml:trace contextRef="#ctx0" brushRef="#br0" timeOffset="-9297.74">8196 5898 2513,'0'0'0,"0"0"0,0-2 1536,-4-3-575,4-2 15,0-7 49,0 14-1025,-3-1 992,3-4-159,0-2-177,0 0-128,0 7-528,0-13 384,2 10-48,1-4-47,3-7-49,-6 14-240,4-5 224,2-1-32,-2-8-32,2 9-48,-6 5-112,4-7 80,10-8-48,-10 10 16,2-2-16,-6 7-32,14-6 80,-9-1-48,1 0 0,8 1 0,-14 6-32,6-7 16,11 1 32,-3 1-16,-1 2-32,-13 3 0,16-5 48,-1 2-32,2-1 0,0 1-16,-17 3 0,20-2 0,-2 1 0,1 1 0,1 0 0,-20 0 0,18 3-32,-2 2 32,-3 8 0,-8-10 16,-5-3-16,14 16 16,-12-2-16,1 3 64,-3 1-32,0-18-32,0 23 48,-5 1 16,-15 3-32,6 2-16,14-29-16,-18 29 64,-1-1-16,1-1-32,-2 2 48,20-29-64,-21 27 16,-1-1-16,2 2 32,1-6-32,19-22 0,-17 20 32,2-5-16,2-10 0,7 10 33,6-15-49,-13 0 64,13 4 16,-3-1 32,-1-3 160,4 0-272,0 0 352,-3 0 32,3 0 0,0 0-64,0 0-320,2-3 257,1-3 15,4 2 0,10-3-80,-17 7-192,6-7 208,14-8-48,-2 10-48,1-10 0,-19 15-112,21-5 48,1-2-32,2 0 16,1-6-16,-25 13-16,23-4 48,1 0-48,-4 1 48,1 0-80,-21 3 32,18-2 48,1 0-16,-2 1-16,1-1-64,-18 2 48,17 0-560,2 0-753,-3 3-1120,1 1-1136,-17-4 3569,17 0-6451,-17 0 6451</inkml:trace>
  <inkml:trace contextRef="#ctx0" brushRef="#br0" timeOffset="-40704.73">7007 5783 6178,'0'0'0,"0"0"1633,0 0-1633,0 0 1409,0 0-209,0 0-175,2 0-273,-2 0-752,3 0 464,2 0-160,0 0-143,2 0-1,-7 0-160,13 0 144,-8 0 0,10 0 16,-1 0 16,-14 0-176,14 0 96,1 0 16,2 0-32,2 0-16,-19 0-64,18-2 64,4 1 0,-2-3-16,-2 3-16,-18 1-32,19-2 48,-4 0 16,-1 1-16,1 1-16,-15 0-32,7-2 48,10 2 0,-12 0-16,8 0 0,-13 0-32,3 0 80,3 3-32,-2-3 32,0 0 16,-4 0-96,3 0 64,-1 0 49,1 0-33,3 0 16,-6 0-96,3 0 32,0-3-32,2 0-144,0-3-225,-5 6 369,6-4-800,-2 0-721,10-1-1072,-19-20-1649,5 25 4242,0-4-4658,0 4 4658</inkml:trace>
  <inkml:trace contextRef="#ctx0" brushRef="#br0" timeOffset="19232.27">9110 6545 2961,'0'0'0,"-17"0"464,17 0-464,-5 3 416,-17 2 96,17-2 97,-12 1 63,17-4-672,-3 0 688,-2 0-31,0 0-65,0-2-16,5 2-576,-3-5 544,-1 0-15,4 0-81,-4 2-160,4 3-288,0-6 208,-3 2-32,3 0-16,-4-1-32,4 5-128,-3-3 112,3-1-48,0 3 32,-3-1-31,3 2-65,0-1 32,0 1 0,0 0-48,-4 0 0,4 0 16,0 3-48,0 0 15,0 2 50,0-5-17,2 3 0,0 3 32,3 7-32,0-13 0,-5 0 0,5 5 32,9-1-16,-8-1 16,13 0-32,-19-3 0,17 0 0,1 0 16,4 0-32,1 0-16,-23 0 32,28-2 0,0-1-16,3-2-97,4 2 290,-35 3-177,39-3 176,2-1-48,-1 2 176,2 2-320,-42 0 16,42 0 0,0 0 32,0 4-16,-1-1 32,-41-3-48,40 3 16,1 1 0,-3 1 0,1-2-16,-39-3 0,41 4 32,-4-4 0,0 0-16,0 0-32,-37 0 16,36 0 0,-1-6 0,2 2 16,0-10 32,-37 14-48,37-5-32,2-8 32,2 6 32,-3-7 64,-38 14-96,39-5 144,-2-8-16,-3 11-32,-2-2-16,-2 2-32,-30 2-48,29-1 80,1 1-16,0 0-64,0 0 16,-30 0-16,30 3 32,-1 3-32,-1-4 32,-1 4-16,-27-6-16,27 3 0,0 0 32,0 1-32,0-1 32,-27-3-32,29 3 16,-3-3 16,3 0-16,2 0-16,-31 0 0,30 0 32,1-1-32,-1-2 48,-2-1-48,-28 4 0,31-2-16,-3-1 32,3 0-16,-3-1-16,-28 4 16,31-4 32,1-2-16,0 1-16,0 0 0,-32 5 0,32-6 48,-1 0-16,0 1 97,-1 0-1,-30 5-128,31-2 96,-4-1-16,0 2-48,-1-1 48,-26 2-80,22 0 32,1 0 32,-1 0 0,0 3-48,-22-3-16,22 3 0,-2 3 0,0-2 32,1 2-64,-21-6 32,20 5 32,0-2-16,0 1-16,-2 0 64,-18-4-64,21 4 16,-3 0 0,2-4 32,0 0-32,-20 0-16,23 0 48,1 0-32,-2 0 32,1 0-48,-23 0 0,23-2 16,1 2-32,1 0 16,0 0 16,-25 0-16,26 0 0,-2 0 48,-2 0-64,-2 0 32,-20 0-16,18 0 0,1 0 16,-1 3 32,-1 0-32,-17-3-16,17 4 16,-2-1 16,1 0-32,-2 1 0,-14-4 0,16 3 16,-1 0-16,0 2 48,0-1-48,-15-4 0,15 4 32,1-4-32,0 3 0,1-3 32,-17 0-32,17 0 64,2 0 0,-1 0 0,1-1-48,-19 1-16,18-2 16,-1 0 32,0-1-48,0 0 48,-17 3-48,15-6-32,0 1 0,-1 1 32,-8 1 0,-6 3 0,16-3 0,-9 1 0,6-2 16,-8 3-32,-5 1 16,15-3 0,-10-1 16,9 1 0,-9-2 16,-5 5-32,17-5 16,-11 0-64,13-1 80,-6 2-32,-13 4 0,16-6-48,-1 2 96,0-2-96,0 5 48,-15 1 0,14 0-16,-1 0 16,-6 0-32,8 3 16,-15-3 16,5 5 16,0 10 16,0-9-16,-3 10-16,-2-16 0,1 14 80,-1 7 16,0 2 80,0 4 97,0-27-273,-4 33 272,-2 8 0,-7 4-64,10 6-16,3-51-192,-5 52 432,0-5 0,-9-8 33,14-3-81,0-36-384,-3 28 112,3-2-64,0-3 32,2-6-32,-2-17-48,3 15 0,4-10 64,8 8-32,-10-13 32,-5 0-64,17 6 80,-11-3-64,8 0 64,-9-3-80,-5 0 0,7 0 0,-1 0 48,8 0-320,-9 0-480,-5 0 752,7 0-1569,-1-2-1617,8 0-5265,-14 2 8451</inkml:trace>
  <inkml:trace contextRef="#ctx0" brushRef="#br0" timeOffset="3632.27">10489 7023 3137,'0'0'0,"0"-4"912,0 4-912,-3-5 881,3-8 31,-4 7 1,4-1-49,0 7-864,0-6 800,0-8-111,0 9-49,0-2-48,0 7-592,0-13 560,0 8-31,0-2-17,0 1-128,0 6-384,0-16 352,0 13-48,0-2-31,2-9-33,-2 14-240,3-3 160,2-10-48,0 7-96,2 2 32,-7 4-48,14-7 0,-10 2 16,12 1-16,-10 1-16,-6 3 16,18-2 0,-5 1-48,4 1 48,0 0-16,-17 0 16,18 0 0,2 0 0,1 3-32,-1 2 80,-20-5-48,20 5 0,-2 8 16,-2-9-16,-2 10-16,-14-14 16,6 4-16,9 16 16,-11-4 0,-1-1 0,-3-15 0,0 18 0,0 3 0,-5 1 0,-12 3 0,17-25 0,-13 25 0,-3 4 16,-1 0-64,-1 1 96,18-30-48,-19 30 0,-1 1 0,0-3 16,0 1-32,20-29 16,-17 25 0,2 0 0,1-3-48,10-3 80,4-19-32,-6 15 16,1-10-16,1 11 48,4-13-48,0-3 0,0 3 16,0 1 0,2-1-32,4-3 32,-6 0-16,5 0 0,8 0 32,-8 0 0,12 0-16,-17 0-16,13 0 48,3 0-32,0-1 32,5-1-48,-21 2 0,20-4 16,2 0 32,-2 0-64,1-1 16,-21 5 0,22-3 0,-2-1 16,0 0-32,-2 3-192,-18 1 208,19 0-768,-4 0-929,0 0-928,-10-4-321,-5 4 2946,13-3-4578,-13 3 4578</inkml:trace>
  <inkml:trace contextRef="#ctx0" brushRef="#br0" timeOffset="5493.27">11772 6945 5106,'0'0'0,"0"-4"1697,5-1-481,12-10-143,-17 15-1073,15-5 1056,0-14-95,0 13-241,3-10-240,-18 16-480,15-4 272,-1-3-112,-1-6-64,-6 11-32,-7 2-64,18-4 64,-13 3-32,12-1 16,-12 0-32,-5 2-16,13 0 16,-8 0 17,2 0-33,6 0 32,-9 0 0,2 0-32,2 0-129,-4 4-399,-4-4 528,7 0-1184,0 3-689,-2-3-496,-5-2 16,0 2 2353,2-1-3762,-2 1 3762</inkml:trace>
  <inkml:trace contextRef="#ctx0" brushRef="#br0" timeOffset="4398.26">10904 7012 2657,'0'0'0,"0"0"0,3-5 1280,2-1-463,0-10-81,2 13-32,-7 3-704,5-5 689,-3 0-49,1 1-48,-1 1-64,-2 3-528,3-2 481,1 0 15,-1 1 0,2-1 16,-5 2-512,5 0 449,2-2-49,7 1-48,-10-1-32,-4 2-320,14-2 304,-9 1-80,10 1-16,-10 0-48,-5 0-160,15 0 65,-9 0 15,10 0-48,-9 3-32,-7-3 0,17 3 48,-11 2-48,11 1 16,-3 7-16,-14-13 0,7 0 16,10 5 16,-11 0-32,13 0 0,-19-5 0,6 4 64,12-1-32,-5 1 16,-8-1 32,-5-3-80,15 0 16,-10 0 32,2 0 48,0 0-32,-7 0-64,5 0 80,0 0-16,-3 0 0,-1 0 0,-1 0-64,2 0 64,-1 0-16,1 0-32,0 0-16,-2 0 0,2 0 16,-1 3 32,1-3-32,-1 4 32,-1-4-48,0 5 0,0 0 0,2 10 0,-2-10 0,0-5 0,0 19 0,0-3 32,0 1 16,0 5 0,0-22-48,-3 25 64,-2 2 32,0 4 96,0 1 80,5-32-272,-5 32 241,0-2-49,-1 2 0,3-2-80,3-30-112,-3 33 96,3-5 32,0-1-96,-4-3 0,4-24-32,0 22 32,0-2-16,0-2 48,0-1-16,0-17-48,0 14 80,2-9-16,0 9-48,0-11 80,-2-3-96,0 4 96,1-1-32,1-3 32,-1 0-32,-1 0-64,2 0 64,0 0 0,-2 0 64,2 0-48,-2 0-80,0-2 96,0-3 0,0 0-96,0 5 0,0-5-208,0 5 208,0-7-480,0-8-528,0 10-721,0-11-816,0 16 2545,0-13-3522,0-2-2289,0 15 5811</inkml:trace>
  <inkml:trace contextRef="#ctx0" brushRef="#br0" timeOffset="5128.26">10991 7361 7587,'0'0'0,"0"3"1473,0 1-369,6 2 33,-6-6-1137,13 3 1200,4-3-127,3-2-177,2-3-208,-22 5-688,25-7 625,1-10-209,1 4-96,-1-1-128,-26 14-192,28-15 128,-2 0-16,2 1-16,-2 8-16,-26 6-80,26-19 80,1 14 0,-2-14-64,-1 14 16,-24 5-32,23-6 0,-2 1-288,0 0-480,-2 1-817,-19 4 1585,17-1-2641,-3 1-865,-8 0-2688,-6 0 6194</inkml:trace>
  <inkml:trace contextRef="#ctx0" brushRef="#br0" timeOffset="5268.27">11814 6982 3473,'0'0'0,"-3"-5"1185,-1-2-49,1 0-15,3 7-1121,-3-7 1120,-3 6-159,-7-1-161,10 2-64,3 0-736,-14 0 625,11 0-49,-10 0-144,9 3-80,4-3-352,-5 0 288,2 5-48,-2 1 17,5-6-257,-4 5 256,1 8 32,3-10-32,0 2-16,0 1-16,0-6-224,0 15 192,0-12-48,-3 11-48,3-9-16,0-5-80,0 15 48,0-10 16,0 10-48,0-10 32,0-5-48,0 17 16,0-12-16,0 14 33,0-14-17,0-5-16,0 18 16,1-15 16,3 3-16,-1-1 48,-3-5-64,5 5 64,0-2 48,8-3 0,-7 0 32,-6 0-144,14 0 96,-6 0 0,12 0 0,-5 0-32,-15 0-64,19-2 64,0-1-16,-3 0-32,3-1 64,-19 4-80,18-3 0,-1-2 32,0 3 16,-2-1-16,-15 3-32,13-2 48,3 0-48,-3 1 0,-6 1 0,-7 0 0,18 0 0,-11 3 0,9 2 0,-12 9 0,-4-14 0,14 3 0,-9 12-32,2-10 32,-1 18 32,-6-23-32,14 16 0,-12 1 0,1 0 0,-1 2 16,-2-19-16,1 20 48,1-2-32,-2 2 64,0-3-48,0-17-32,0 17 96,-13 2-32,8-4 32,-12 2 0,17-17-96,-13 15 96,-3 0 16,-1-2-48,1-7 33,16-6-97,-14 15 80,0-15-32,0 3 16,1 1 0,13-4-64,-13 0 128,-2 0-32,1 0 0,9-6-32,5 6-64,-20-4 80,15-14-32,-10 14-32,10-17-16,5 21 0,-5-16-16,0 0-400,1 0-561,4 0-960,0 16 1937,0-15-2897,0 0-625,-25-12 369,26 10-1153,-1 17 4306,0 0 0</inkml:trace>
  <inkml:trace contextRef="#ctx0" brushRef="#br0" timeOffset="-396.73">8754 7075 2833,'0'0'0,"-3"-7"832,3-8-320,0 8 49,0-6 31,0 8 48,0 5-640,0-5 641,-4-1-81,1 1-64,3-1-64,0 6-432,-3-5 384,3-1-63,0 1-49,0 0-64,0 5-208,0-2 96,0 1 0,0-1-48,0 2-16,0 0-32,0 0 80,1 5 16,-1 11 0,2-1 48,-2-15-144,0 20 112,0 7 16,0 3-32,0 9 32,0-39-128,-3 47 112,-1 7-32,1 10-16,0 9 32,3-73-96,-4 75 112,0 7 33,-9 4-1,8 1 32,5-87-176,-20 90 144,3-1 32,-3-3-32,-2-4 0,22-82-144,-24 78 144,0-5-32,4-6 0,3-8 0,17-59-112,-15 51 48,10-9 16,-10-7-48,15-4 0,0-31-16,0 23 64,0-4-64,1-4-64,6-10-480,-7-5 544,13 15-1489,-5-15-1200,11 0-2993,-19 0 5682</inkml:trace>
  <inkml:trace contextRef="#ctx0" brushRef="#br0" timeOffset="2737.27">9393 7299 2721,'0'0'0,"0"-6"592,0-8-32,0 0-15,0 14-545,0-5 528,-3 0-64,3 0-80,0 2-80,0 3-304,-4-4 288,4 1 1,0 0-17,0-1 32,0 4-304,0-3 320,0-1-32,0 3-16,0-3-16,0 4-256,0-3 272,0-2 1,0 0 15,0 0-48,0 5-240,2-7 240,0 1 16,1-1-48,2-1 16,-5 8-224,5-15 176,0 10-64,0-8 0,2 8-32,-7 5-80,6-14 48,8 10-31,-9-12 15,8 11 0,-13 5-32,6-15 48,1 10-16,8-10-32,-10 10 32,-5 5-32,15-14 0,-10 9 16,12-1 16,-4-8-16,-13 14-16,7-3 0,13-2 0,-6 1 0,-8 3 0,-6 1 0,18-2 16,-14 2-16,10 0-16,-9 0 0,-5 0 16,13 5 0,-7 0 0,7 9 0,-7-11 0,-6-3 0,4 5-16,10 10 16,-11-11 0,4 10 0,-7-14 0,7 6 0,-1 10 16,-1-10 0,0 10 32,-5-16-48,4 14 48,-2-9-32,-1 17 32,1-6 0,-2-16-48,0 20 48,0-2-32,0 0 0,0 3 16,0-21-32,0 18 48,-3 2-16,3 0 32,-4-1-48,4-19-16,-3 20 48,-2-1 0,1-2 0,-1 0 0,5-17-48,-5 15 80,0 0-32,0 0 16,-10-10 0,15-5-64,-3 17 32,-2-12 32,0 9 0,-9-11 0,14-3-64,-5 5 64,-9 9-32,11-14 0,-12 13-16,15-13-16,-3 3 16,-13 3-32,13 7 16,-2-13 0,5 0 0,-6 3 0,2 1 16,-2-1 16,3 1-48,3-4 16,0 0 16,-3 3-16,3 0-32,0 1 32,0-4 0,0 3-16,0 0 0,2-3 16,-1 4-32,-1-4 32,5 0-16,2 0 16,0 0 0,8 0 16,-15 0-16,5 0 0,13 0 32,-2-2-32,1-3 0,-17 5 0,18-13 16,4 9 16,2-3-16,-1-6 16,-23 13-32,22-3 0,-2-5-32,-1 4 16,-2-2 16,-17 6 0,17-4 48,-2 0-32,-2 2 0,-5 0-32,-8 2 16,13 0 0,-8 0-16,0 0-16,0 4 64,-5-4-32,5 4 0,-3-1 16,1 0-160,-1 2-416,-2-5 560,3 5-1297,-1 9-672,-1-14-464,1 5-2209,-2-5 4642,0 0 0</inkml:trace>
  <inkml:trace contextRef="#ctx0" brushRef="#br0" timeOffset="3101.27">10187 7295 3665,'0'0'0,"0"-2"1089,0-2 111,0-2 49,0 6-1249,0-3 1216,-3 3-47,3 0-193,0 0-79,0 0-897,-4 0 752,4 0-96,0 3-159,0 1-33,0-4-464,0 4 400,0-2-64,0 4-16,2-1-64,-2-5-256,2 5 241,-2 0-49,1 0-32,1 9-48,-2-14-112,0 3 64,1 2 0,1 8 16,0-9 0,0 1-32,0 9-48,-1-11 0,1 2 0,-2-5 0,2 5 64,0 9-16,-1-14 48,1 0-32,-2 0-64,0 3 48,0 0 64,0-3 32,0 0 16,0 0-160,0 0 160,0 0-80,-3-1 0,3-1-32,-4 0 0,4 2-48,-3-1 16,3-3 32,-4-1-64,4 0 16,0 5 0,-4-5 16,4 0-64,0 0-352,0 0-720,0 5 1120,2-7-2337,4-7-1249,1 1-3009,-7 13 6595,0 0 0</inkml:trace>
  <inkml:trace contextRef="#ctx0" brushRef="#br0" timeOffset="130677.27">16788 7785 832,'0'0'0,"0"0"144,0 0-144,0 0 224,-4-2 80,4 2 112,0 0 97,0 0-513,0 0 560,0-1-16,0-3-32,0-1-31,0 5-481,0-3 432,0-2-16,2 0-80,0 2-32,-2 3-304,1-6 304,2 5-63,-1-1 47,2 1-64,-4 1-224,1-4 208,1 0 16,1 1-64,-1 0 32,-2 3-192,2-2 160,-1-1-32,1 1-32,0-1 16,-2 3-112,1-4 64,1 1-16,0-2 32,0 1-48,-2 4-32,1-4 48,1-2-32,0-7 48,-1 8 1,-1 5-65,2-13 64,0 6 0,-1-6-64,1 7 32,-2 6-32,2-15 16,-1 10 32,3-9-48,-1 9 0,-3 5 0,3-15 0,1 8 16,-1-9-32,-1 9 64,-2 7-48,3-15 16,0 9-32,3 2 32,-3-3-64,-3 7 48,5-13 16,-2 9 16,0-1-32,3 0 32,-6 5-32,3-5-32,0 2 0,1-1 16,1 2 0,-5 2 16,3-1 16,2-1 16,0 2 0,1 0-32,-6 0 0,3 0-16,2 0 0,0 0 32,-1 0-16,-4 0 0,3 0 48,2 0-80,-1 0 16,0 0 32,-4 0-16,4 0-32,1 0 32,0 3 16,0 1-80,-5-4 64,5 5-32,0 8 32,-2-9-16,3 9 64,-6-13-48,3 3-16,0 3 16,1 12-16,-1-13 0,-3-5 16,3 17 32,-1-12-16,0 8 0,-1-7-16,-1-6 0,4 13 0,-3-10-16,1 11 32,0-10-16,-2-4 0,0 13 0,0-9 32,0 0-32,0 2 48,0-6-48,0 13 48,0-10-32,0-3 48,-4 4-80,4-4 16,0 3 0,0-3-16,0 3 16,0 1-32,0-4 32,0 0 48,0 0-32,0 0 0,0 0-16,2 0 0,-2 0 16,2 0 32,-1-2-16,-1 2-32,2-5 0,1-2 32,1 1-16,-1 1 16,-3 5-32,4-7 48,-1 0-64,-2-8 64,3 10-32,-4 5-16,3-7 48,0-8 0,1 9-16,0-10 32,-4 16-64,3-7 0,0-12 16,-1 6-48,1 6 32,-3 7 0,3-16 16,3 10 0,-2-7-16,0 11 0,-4 2 0,5-5-32,0 0 16,-1 2 16,-1-2 0,-3 5 0,5-5 32,-2 1-16,3 1 0,0 3-16,-6 0 0,7 0-48,0 0 0,-2 0 16,-2 0 32,-3 0 0,4 0 16,-1 3 0,-1 3-64,1-2 32,-3-4 16,4 6 0,-3 10-32,1-10 16,-1 10 32,-1-16-16,2 5 0,0 10-32,0-9 16,0 10 16,-2-16 0,1 4 32,-1 11-32,0-10 64,0 13-96,0-18 32,2 5-16,-2 13 0,1-15 0,1 2 0,-2-5 16,2 15 16,1-15-16,-1 4 32,1-1 0,-3-3-32,5 3 0,-2-3 48,1 0 0,-1-1-80,-3 1 32,4-2 48,-3-3-48,3 0 32,-1 0 32,-3 5-64,3-15 48,1 10 0,-1-13-16,0 3 0,-3 15-32,4-7 16,-1-13 16,1 5-32,0-4 0,-4 19 0,6-18 48,-2 0-48,2-2 32,-2 1-64,-4 19 32,8-18 48,5 0-80,-8 5-32,9 8 96,-14 5-32,5-15-80,9 13 96,-10-3 16,10 3-48,-14 2 16,5-1 0,8-1-16,-7 2-16,9 0 0,-15 0 32,5 0-16,8 13 0,-10-8 16,3 10 32,-6-15-32,5 14 48,-2 2-64,-1 0 16,-2 1-16,0-17 16,0 18-80,0-2 112,-4-1-16,1-2 0,3-13-16,-3 16-16,-3-2 32,3 0-32,-2-9 64,5-5-48,-3 13 48,0-9-32,-1-1 32,4 1-64,0-4 16,-3 5 0,3-2 0,0 1 0,0-4-128,0 0 128,0 3-304,0 1-352,0-4-529,0 3-480,0-3 1665,0 4-1857,-3-1 321,3 0-833,0-3 2369</inkml:trace>
  <inkml:trace contextRef="#ctx0" brushRef="#br0" timeOffset="117378.27">15701 7583 2160,'0'0'0,"0"-5"593,2 0 95,3-10 64,-5 15-752,5-5 817,0-8-81,2 7-144,6-12-143,-13 18-449,5-7 336,2-10-64,6 10-48,-9-8-80,-4 15-144,6-5-96,1 0-16,0 0-48,-1 3 0,-6 2 160,8-2-16,-1 2-32,6 0 48,-10 4-48,-3-4 48,7 5-32,6 0 32,-7 10-32,8-12 16,-14-3 16,6 16 0,7-11-16,-8 10 16,2-10 0,-7-5 0,15 14 0,-10-11 32,10 2-48,-10 11 64,-5-16-48,14 2 0,-9 2-16,2 10 64,-1-14-64,-6 0 16,5 13-16,0-10-32,-3 2 0,0 10 0,-2-15 48,0 5-48,0 14 32,-4-6 0,-1 1 32,5-14-16,-13 5 0,9 14 16,-11-14 16,10 12 0,5-17-32,-18 13 32,13-8 0,-14 10-16,6-9 0,13-6-16,-5 13 16,-12-10 0,12 13-16,-10-13 32,15-3-32,-4 5 16,-1 0 48,2-2 48,-1 1 0,4-4-112,0 0 160,0 0 16,0 0-16,0-4-32,0 4-128,0-3 160,2-2-32,2 0-48,0 0-16,-4 5-64,6-5 48,-3 2 0,2-1-16,0-1 16,-5 5-48,5-3 16,2 1-16,0-3 16,-1 2-16,-6 3 0,7-4 0,0-1 0,6 2 0,-8 1-16,-5 2 16,7-2 0,7 0 0,-10 1 0,10 1 0,-14 0 0,5 0 0,10 0 0,-10 0 0,11 3 0,-16-3 0,6 4 0,12-1-16,-12 0 0,11 1 16,-17-4 0,7 3 16,9 0 0,-10 3 0,7-2 0,-13-4-16,5 16 0,0-11 0,2 12 0,-2-12 16,-5-5-16,5 18 0,0-4 17,-2 0 15,-1 4 0,-2-18-32,2 19 80,-2-1 0,0 0 0,-5 1 16,5-19-96,-14 20 128,11 4 0,-12-4-16,10 4 0,5-24-112,-19 20 128,6-1-16,-1-1 16,0-3 32,14-15-160,-13 15 224,0 1 16,8-12 32,-14 10-15,19-14-257,-5 4 240,-11-1 48,12 0 32,-10-3 112,14 0-432,-3 0 448,-11-2-15,11-1-17,-10-2-96,13 5-320,-4-5 272,-1-8-80,-10 7-48,10-7-16,5 13-128,-15-13 64,10 6 0,-10-10-32,11 12-32,4 5 0,-5-7-32,0 1 32,0-1-16,0 2-32,5 5 48,-5-4-128,-1 1-320,3 1-464,3 0-657,0 2 1569,-3 0-2193,-1 0-608,-1-2 191,2 2-927,3 0 3537,0 0 0</inkml:trace>
  <inkml:trace contextRef="#ctx0" brushRef="#br0" timeOffset="131437.27">17710 7525 1696,'0'0'0,"0"-4"480,0 4-480,2-8 497,-1-6 31,2 8-64,-1 2 0,-2 4-464,2-7 433,0 2-49,-2 0 16,0 1-32,0 4-368,0-1 384,0-1 48,0 2 17,0 0 15,0 0-464,0 0 432,-4 0 16,4 0-96,-3 0 33,3 0-385,-3 0 384,3 0-48,-6 3 32,2-3 48,4 0-416,-6 4 336,-7-1-95,10 2 15,-13 14-160,16-19-96,-13 13 80,-1 2 48,-4 7-160,-3 4 48,21-26-16,-23 26 64,-2 9-160,-3-2 176,2 2 112,26-35-192,-28 44 128,3-4 16,-2 3-32,2-5-176,25-38 64,-23 31-16,1-1 80,0-5-64,3-3 32,19-22-32,-19 23 16,4-5 16,10-13 48,-14 15-64,19-20-16,-4 4 32,-2-1 16,1 0-16,2-3 32,3 0-64,0 4 16,0-4-32,0 0 32,0 0-32,0 0 16,2 0-16,3-4-128,0-1-448,8 0-529,-13 5 1121,5-5-1888,2 0-754,0-8 145,6 9-704,-13 4 3201,0 0 0</inkml:trace>
  <inkml:trace contextRef="#ctx0" brushRef="#br0" timeOffset="116021.27">15050 7639 1888,'0'0'0,"-3"0"272,-3 3 33,-8 2 31,10 0 32,4-5-368,-5 15 352,0-11 0,0 11 0,0-11 49,5-4-401,-5 14 416,0-10-16,-1 11 0,3-10-32,3-5-368,-3 17 385,3-12-17,-4 12-16,4-12 48,0-5-400,0 18 416,-3-2 0,3-1 1,0 0-81,0-15-336,0 18 272,0 3-48,0-2-64,2 1-16,-2-20-144,3 18 112,2 1-48,2-2 16,8-1-16,-15-16-64,13 16 80,1-12 0,3 13 16,2-13 32,-19-4-128,19 0 145,1 0-17,1 0 32,1 0-32,-22 0-128,22-4 128,-2-2 16,-1-9-16,-2 9-16,-17 6-112,15-13 96,-1 6 32,-8-11-32,12 4 0,-18 14-96,6-13 96,9 0 0,-10-3 0,2 0-16,-7 16-80,7-19 80,-2 1 0,0 2 0,-2-1 48,-3 17-128,2-17 113,-1 0 15,-1 1 0,0-1 16,0 17-144,-3-17 96,-2 0 0,0 0 32,-10 0-48,15 17-80,-5-15 96,5 15-96,-17-19 64,12 4-48,-14 2 0,19 13-16,-4-5 64,-15-2-32,5-6 48,-4 11-64,-3-3 0,21 5-16,-21-7 0,-3 1-32,4-2 32,20 8 0,-22-6-32,22 6 32,-20-5 32,-1 0 0,4 0-128,1 3-224,16 2 320,-14 0-784,9 3-721,-12 15-1040,13 2-593,4-20 3138,-4 30-4722,4-30 4722</inkml:trace>
  <inkml:trace contextRef="#ctx0" brushRef="#br0" timeOffset="-3061.73">5975 7669 2000,'0'0'0,"0"0"0,-3-1 241,-3-4-113,2 3 16,-10 0 32,14 2-176,0 0 224,-4 6 0,0 7 0,0-8 16,4-5-240,-3 20 272,0-3 0,-1 4 49,1 1 15,3-22-336,0 25 320,0 5 0,0 2 16,3 0-32,-3-32-304,5 32 320,0-1-47,2-2-33,6-3-64,-13-26-176,6 29 176,0-3-16,10 0-32,-11-1-48,-5-25-80,17 22 48,-10-1 0,11-2 0,-5-6 48,-13-13-96,14 5 144,-1 12 0,1-17 64,-7 5 48,-7-5-256,16 3 305,-11 0-17,10-3 0,-8 0-32,-7 0-256,15 0 208,-9 0-16,0 0-16,1 0-80,-7 0-96,6-1 80,-2-1 16,2-1-16,-2-1 32,-4 4-112,6-5 112,-2 0 1,2 0 15,-1-8-48,-5 13-80,5-5 96,-2-2-32,2-8 16,-1 8 16,-4 7-96,3-20 112,0 3-16,-1 0 0,0-4-16,-2 21-80,0-18 80,0-4 0,0 2 0,-4-2-16,4 22-64,-5-20 64,-12 1 16,13 1-16,-12-1-32,16 19-32,-5-20 48,-12 0-16,14 0-16,-15-2 48,18 22-64,-4-22 16,-13 0-16,14 0 0,-1 0-32,4 22 32,0-19-48,0 0 0,0 6-16,0 8 0,0 5 64,5-14-112,8 13 48,-13 1 64,6-3-80,9-3 16,-10 5 32,2-1 0,8 2-16,-10 0 96,-5 0-48,16 3-16,-12 3 32,13-3-16,-12 0-16,-5-3 16,17 4 16,-12-1-32,12 0 48,-11-3-32,13 0 0,-6 0-16,1 0 16,1 0-16,3-1-64,-2-1-80,0-3-448,2-2-705,-3 2-736,-2-10-352,1 14-1793,-14 1 4194</inkml:trace>
  <inkml:trace contextRef="#ctx0" brushRef="#br0" timeOffset="108965.27">13465 7764 3281,'0'0'0,"-3"-2"896,3 2-896,-5 0 849,-9-2-33,14 0-63,-3 1-145,3 1-608,0-3 480,0 1-96,0 0-48,0 2-32,0 0-304,0 0 257,0 0-81,0 0 0,0 0-16,0 0-160,0 0 128,2 0 16,1 0 16,1 0-32,-4 0-128,4 0 112,2 0 16,-2 0-16,10 0 16,-14 0-128,5 0 128,9 0 32,-9 0-15,10 0-17,-15 0-128,6-2 160,11 1-48,-2-2-32,2-3-32,-17 6-48,17-5 0,2-2 32,1 1 16,-1-1 0,-19 7-48,20-13 48,0 11-16,-1-3-32,-3 2 0,-16 3 0,17-2 0,0 0 0,-4 0 16,2 2 16,-15 0-32,13 0 0,0 0 16,-7 4-16,10-4-16,-16 0 16,5 3 0,9-3 0,-9 3 0,1-3 32,-6 0-32,14 0 16,-11 4 0,2-4 32,0 0-48,-5 0 0,5 0 16,0 0 16,0 0 16,0 0-16,-5 0-32,6 0 80,-5-2-16,1 0 16,-1 1-16,-1 1-64,4-2 64,-2 1 0,-1-1-48,1 0 32,-2 2-48,0-2 0,1 2 0,-1 0 16,0 0-16,2 0 0,-2 0-16,2 0 48,0 4-32,-2-4 0,1 0 16,1 3 32,-1 0-16,1 1-32,-2-4 0,2 3-64,0 0-112,0 3-336,1 7-497,-3-13 1009,1 0-1568,1 3-641,-2-3-176,-3 4-1361,3-4 3746,0 0 0</inkml:trace>
  <inkml:trace contextRef="#ctx0" brushRef="#br0" timeOffset="1150.27">9260 7810 2737,'0'0'0,"-6"-2"736,6 2-736,-4-3 800,-12-1 81,16 3 31,-4-1 1,4 2-913,-4 0 832,0 0-160,2 0-95,-2 0-129,4 0-448,-4 0 400,4 3-48,0 1-64,-3 1-48,3-5-240,0 5 209,0 0-33,0 8-16,3-9-32,-3-4-128,4 3 112,1 0-16,2 1-16,-1 1 16,-6-5-96,14 3 96,-9 1 0,12-1-16,-11-3 0,-6 0-80,19 0 64,-5 0 48,1 0-32,0 0-16,0 0 16,2 0 0,0 0-48,0-2 0,-17 2-32,18-1 16,-1-1 16,1 0-16,0 0 16,-18 2-32,18 0 32,-1 0-64,2 0 64,-1 0-32,-18 0 0,18 0 32,0 0-16,-2 0 48,0 0-16,-16 0-48,13 0 0,0 0 16,-6 0 0,11 0 0,-18 0-16,4 0 33,13 0-33,-12 0 16,10 4-16,-15-4 0,5 3-16,9 0 48,-9-3-32,1 4 48,-6-4-48,16 3 64,-11 0-48,8 1 16,-7 0 16,-6-4-48,14 0 48,-8 3 32,8-3 0,-6 3 48,-8-3-128,17 0 112,-4 0 64,-6 0-16,11 0 32,-18 0-192,16 0 176,-3-2-80,4 1 16,-4-1-48,-13 2-64,15-1 64,2-1-48,-2 0 32,2 0-16,-17 2-32,16 0 16,1 0 0,-2 0-16,2 0-16,-17 0 16,15 0-16,2 0 32,-4 4-16,0-1-16,-13-3 16,15 3 32,-1 1-32,1-4 0,0 3 48,-15-3-48,16 0-48,1 3 48,-2 1 0,2-1 0,-17-3 0,15 0 64,2 0-32,-1 0-32,3 0 0,-19 0 0,18 0 0,2-1 16,0-3 0,3-1 16,-23 5-32,20-3 64,0-1 0,1 1-15,-1 0 15,-20 3-64,22-4 16,0-1 80,-2 2-32,2 1 0,-22 2-64,22-2 48,-2 1-32,1 1-32,0 0 16,-21 0 0,24 0 0,-2 0-32,-2 0 96,0 0-64,-20 0 0,19 0 32,-1 0-32,2 0 16,1 0 16,-21 0-32,18 0 0,-1 0 32,1 0-32,-1 0 32,-17 0-32,17 0 0,2 0 0,-2 0 0,1 0 16,-18 0-16,17-2 0,0 1 32,1 1-16,0 0-16,-18 0 0,16 0 48,1-2-48,2 0 0,-1 0-32,-18 2 32,23-1 0,-3-2-16,1 1 0,-2 2 32,-19 0-16,20-2-48,-1 2 48,1 0 48,-2-2-32,-18 2-16,20 0 64,1 0-64,-1 0 0,1 4 0,-21-4 0,21 0-16,0 0 80,-1 0-64,-2 0 32,-18 0-32,20 0 0,0 0 16,1 0-32,1 0 32,-22 0-16,20-2 0,2 0 16,0-1 32,3 0-48,-25 3 0,24-4 48,0 2-48,-1 1-16,-1-1-16,-22 2 32,24 0 0,-1 0-16,1 3 32,-2 1-16,-22-4 0,22 5 0,-2 0 0,0 0 32,1 0-16,-21-5-16,20 5-16,0 8 16,2-13-48,-2 6 16,-20-6 32,20 5 0,1-2 0,-1 1 0,0-1 0,-20-3 0,22 3-16,1-3 16,-2 0 0,1 0 0,-22 0 0,20 4 48,0-4-48,0 0 16,0 0 32,-20 0-48,22 0-16,1 0 16,-3 3-48,2-3 16,-22 0 32,20 0-32,2 0-48,-1 3 48,1-3 0,-22 0 32,22 4-32,1-4 48,-3 3-16,0-3 48,-20 0-48,20 4 16,0-4 48,0 0-16,-1 3-48,-19-3 0,17 0 0,1 0-128,-1 3-561,-1 1-1023,-16-4 1712,7 4-3154,-1-4-3969,-6 0 7123</inkml:trace>
  <inkml:trace contextRef="#ctx0" brushRef="#br0" timeOffset="132186.27">17737 7886 2641,'0'0'0,"0"-5"848,1-8 0,-1 13-848,2-5 897,0-2-81,1 2-79,-1-2-193,-2 7-544,1-6 432,1-1-48,-2 2-96,0 0 49,0 5-337,0-5 368,0 3 0,0-3 16,0 4-112,0 1-272,0-2 256,0-1-48,-3 3-32,0 0 49,3 0-225,-4 0 224,1 0 0,0 5 32,-1-5-16,4 0-240,-5 4 224,-8 0-32,9-4-16,-1 5-16,5-5-160,-15 3 160,11 2-64,-9 9-32,7-14-32,6 0-32,-13 5 33,10 8-1,-11-13 32,11 5 16,3-5-80,-5 19 16,-9-14 32,14 12-48,-5-14-16,5-3 16,-3 5 0,0 9 16,3-11-32,0 2-16,0-5 32,0 5 0,0 0-32,1 9 32,4-14 0,-5 0 0,4 4 16,1 2 48,0-3-16,0 0-80,-5-3 32,7 0 0,-2 4 0,0-1-64,0-3 96,-5 0-32,5 3 0,0 3-32,0-3 96,2 1-64,-7-4 0,7 3 48,-1-3-32,8 0 48,-9 0-16,-5 0-48,13 0 16,-7 0-16,10 3 16,-9-3-16,-7 0 0,19-2 48,-6 1-48,2-4 0,0 3 16,-15 2-16,15-2 0,2-2 16,-1 0-16,-3-1 32,-13 5-32,14-2-32,-9 0 96,8 2-48,-7 0-32,-6 0 16,4 4 64,0 1-48,-1 0-16,-1 8 0,-2-13 0,0 4-16,0 10 32,0-10 16,-3 13-16,3-17-16,-4 14 16,-1 2-32,-10 1 16,10-3 16,5-14-16,-15 15 64,10-1-16,-15-1-16,16 0 0,4-13-32,-21 16 16,16-11-32,-11 10 96,11-12 32,5-3-112,-14 4 48,9 1 64,-8 0-64,9-1 16,4-4-64,-5 3 128,0-3 64,0 0 48,-8 0-32,13 0-208,-4-2 337,1 1-1,-2-3-48,0 2-64,5 2-224,-5-3 144,-9-2-64,14 0 32,-5-8-16,5 13-96,-3-6 64,-1-7 32,1 9-64,0 0-32,3 4 0,0-4 0,-4 0 16,4 1-16,-3 0 32,3 3-32,0-4 0,0 1-80,-3-2 80,3-1 80,0 6-80,0-3 0,0 2 64,0-1-64,-4 0-32,4 2 32,0-2-16,-3 2-80,3 0 0,-4 0-32,4 0 128,-3 6-304,0 7-480,-1-10-641,1 13-1216,3-16 2641,-5 4-4098,-11 12-1649,16-16 5747</inkml:trace>
  <inkml:trace contextRef="#ctx0" brushRef="#br0" timeOffset="-1753.73">7337 7884 3873,'0'0'0,"0"0"0,0 0 1377,0 0-225,0-3-31,0-3-49,0 6-1072,2-5 961,2 0-129,0 0-175,4 0-209,-8 5-448,13-3 352,-8 1-144,12-1-64,-12 1-80,-5 2-64,20 0 48,-5 0-32,3 0 32,-2 0-16,-16 0-32,15 0 16,2 4 32,-2-4-48,-1 3 16,-14-3-16,15 3 0,-2 1 32,1-4 32,-8 3-16,-6-3-48,16 3 48,-11-3 32,2 4 0,6-4-16,-13 0-64,1 3 80,5-3-64,-3 0-112,0 0-144,-3 0 240,3 0-528,-1 0-416,-1 0-353,-1 0-368,0 0 1665,0 0-1857,0 0 49,-3 0-1762,3 0 3570</inkml:trace>
  <inkml:trace contextRef="#ctx0" brushRef="#br0" timeOffset="-1529.73">7317 8106 5298,'0'0'0,"0"0"0,0 0 1697,4 0-481,9 0-175,-6 0-65,-7 0-976,20 0 881,-4 0-305,4 0-208,0 0-112,-20 0-256,20-1 208,1 0-16,-5-4-80,3 4-48,-19 1-64,15-2 80,2-1-48,-1 1 48,0 0 17,-16 2-97,15-1 0,-2 1-353,1 0-767,-8 0-977,-6 0 2097,14 3-2913,-9-3-2146,-5 0 5059</inkml:trace>
  <inkml:trace contextRef="#ctx0" brushRef="#br0" timeOffset="109460.27">13605 8101 3137,'0'0'0,"0"0"832,0 0-832,0 0 897,0 0-1,0-2-47,0 1-113,0 1-736,0-2 624,0 0-48,0 2-95,0 0-481,0 0 416,0 0-416,2-2 352,0 2-64,0 0-64,-1-1-32,-1 1-192,2 0 176,1 0 16,2 0-15,0 0 15,-5 0-192,7 0 128,6 0 0,-7 0-32,10-2 48,-16 2-144,14-1 144,2-3 32,1-1 0,2 3-32,-19 2-144,18-1 112,1-1-48,2 0-32,-1-1 16,-20 3-48,22-3 16,-2-1 16,2 3 0,-1-1-16,-21 2-16,20-2 0,2 0 0,1 1 16,-1-1-16,-22 2 0,23-2 16,-2 2-32,-3 0 16,0 0 0,-18 0 0,16 4 0,-3-1 16,-6 1-16,8 1 0,-15-5 0,3 5 32,2 0-16,0 0 0,-2 8 32,-3-13-48,2 4 32,0-1 16,0 2 0,-2 0 16,0-5-64,1 5 81,-1-1-1,2-4 0,-1 0 32,-1 0-112,2 0 96,-2 0 16,2 0 0,-2 0 48,0 0-160,2-2 112,0-4 64,0 2-80,3-2 0,-5 6-96,3-13 32,2 12-128,0-5-288,-3 1-368,-2 5 752,3-5-1473,-1 4-880,-2-6-737,0 4-1744,0 3 4834,0 0 0</inkml:trace>
  <inkml:trace contextRef="#ctx0" brushRef="#br0" timeOffset="116363.27">15581 8067 3457,'0'0'0,"0"0"1297,0 4-257,0 9 1,0-13-1041,2 14 992,-2 2-128,2 3-175,-2 1-177,0-20-512,0 20 400,0 0-48,0 0-80,-4-1-63,4-19-209,-4 19 128,2 0-32,2 1 0,-4-2-64,4-18-32,0 17 64,0-4-16,0-7 16,2-2-32,-2-4-32,2 6 64,2-2-32,2-4 16,-2 0-96,-4 0 48,7 0-448,6 0-929,-11-4-1008,2-10-368,-4 14 2753,5-6-4002,-5 6 4002</inkml:trace>
  <inkml:trace contextRef="#ctx0" brushRef="#br0" timeOffset="-2250.73">6579 8147 8451,'0'0'0,"-4"0"1601,4-1-352,0 1-1249,-4-2 1248,0 0-79,-1 2-177,0 0-223,5 0-769,-5 4 592,0-4-48,1 0-64,1 0-112,3 0-368,-3 0 241,-1 0-97,1 3-80,-1-3-80,4 0 16,-3 3 16,3 1 32,-3-4-16,-1 0-32,4 0 0,0 0-48,0 0-641,5 0-1023,11 0-1666,-16 0 3378,0-16-5138,15 13-417,-15 3 5555</inkml:trace>
  <inkml:trace contextRef="#ctx0" brushRef="#br0" timeOffset="16114.27">9848 8248 2849,'0'0'0,"0"-7"688,2-10 80,-2 17-768,2-14 849,1 8-49,-1-8-111,-1 13-161,-1 1-528,2-5 480,0 1-16,-2 3-48,0-1 1,0 2-417,0-2 320,0 0-32,-4 2-32,1 0-16,3 0-240,-5 0 256,2 0 0,-2 0 64,0 4-47,5-4-273,-4 0 336,-1 0 0,0 0-48,0 0 16,5 0-304,-5 0 240,0 0 0,0 3-15,0-3-1,0 0 0,5 0-224,-5 0 208,-8-1 0,9-1-64,0 0-16,4 2-128,-4-2 128,0 1-64,-1-1 0,-1 1 16,6 1-80,-4-2 32,-2 0 32,2 0 0,0 2-96,4 0 32,-5 0 32,0 0-16,0 0-32,0 6 80,5-6-64,-14 4 16,11 12-16,-2-11 48,0 10-48,5-15 0,-13 13-48,13 3 48,-6-3 16,-7 4-32,13-17 16,0 16 0,-5 3 0,2 3-48,-1-4 80,4-18-32,0 24 0,0 0 0,0 1 0,0 2-32,0-27 32,2 23 32,3 3-32,0-1 32,-2 1-48,-3-26 16,6 27 0,-2-2-16,3-2 16,7-3 0,-14-20 0,5 21 0,1-6 16,11-10-16,-12 10 16,-5-15-16,19 0 48,-3 4 16,-2-4 32,5 0 32,-19 0-128,17 0 145,1-6-33,-1-7 16,2 8-16,-19 5-112,15-15 112,1 8 32,0-8-16,-3 8-32,-13 7-96,13-15 128,-5 10 32,7-8-64,-10 8 32,-5 5-128,13-14 112,-9 9-16,1-11-32,0 10 16,-5 6-80,5-13 64,0 8 48,-3-9-16,0 9-16,-2 5-80,1-7 80,1-6-47,-1 9 15,-1-2 0,0 6-48,0-7 16,0 0 64,0 0 0,0 0 0,0 7-80,-4-4 96,-2-4-32,-8 2-16,8 1 0,6 5-48,-20-5 32,5 3-64,-3 2 80,0 0-96,18 0 48,-20 16-16,1-2 32,1 4-80,0-2 80,18-16-16,-20 20 0,1 1-16,2-1 32,2 0-16,15-20 0,-5 21-16,-12-3 16,13 0-32,-1-2 32,5-16 0,-3 15 0,3-10-16,0 10-32,0-12-288,0-3 336,3 4-673,4-1-383,12 0-513,-1-3-576,-18 0 2145,19 0-3057,13 0-3154,-32 0 6211</inkml:trace>
  <inkml:trace contextRef="#ctx0" brushRef="#br0" timeOffset="17086.27">10784 8373 2961,'0'0'0,"0"0"0,0-4 1921,0 2-737,0-1 1,0 2 63,0 1-1248,0 0 1185,0 0-193,0 0-159,0 3-145,0-3-688,-3 0 560,-1 3-31,4 1-33,-3-1-80,3-3-416,-3 3 336,-1 1-32,4 1-112,-3 0-32,3-5-160,0 5 113,0 8-17,0-10-16,0 3 0,0-6-80,0 14 48,0-10-48,3 11 16,4-2-16,-7-13 0,15 16 0,-10 2 0,14 1-16,-4 3 32,-15-22-16,17 22-16,0-4 16,0-1-32,1-3 32,-18-14 0,20 3 32,2 2-16,2-1 16,-2-4 0,-22 0-32,23 0 48,-3 0 48,0 0-16,0-6 64,-20 6-144,16-15 80,3 2 16,-3 0 32,0-3-32,-16 16-96,13-16 160,1-2-16,-9-2-64,9 1 32,-14 19-112,2-18 128,4 0-16,-4 0 80,-1 0 17,-1 18-209,0-18 208,0-4-48,-13-1 16,7 0-64,6 23-112,-18-25 128,3 1-32,-4 1-32,-3-3 32,22 26-96,-21-22 0,-6 4 0,-1 3 32,0 13-64,28 2 32,-29-2 0,2 6-48,0 16-16,4 5-32,23-25 96,-24 29-48,2 4-320,4 5-353,2 3-543,16-41 1264,-5 41-2081,-12-2-896,-15-26-1361,29 25-833,3-38 5171,0 0 0</inkml:trace>
  <inkml:trace contextRef="#ctx0" brushRef="#br0" timeOffset="17580.27">11374 8305 5042,'0'0'0,"0"-3"1729,0 3-1729,0-6 1248,0 1-255,0 2-81,2 1-64,-2 2-848,1 0 689,-1 0-161,0 4-128,0 0-144,0-4-256,0 14 240,0-10 1,0 12 31,0-1 96,0-15-368,-3 18 352,3 2-64,0 2 0,0-1-96,0-21-192,2 28 144,1-3-32,4 2-16,10-4-15,-17-23-81,14 19 16,3-2 32,3-12-32,2 14 64,-22-19-80,21 3 64,3 2 0,0 0-16,-1-2 64,-23-3-112,24 4 128,-2-4 112,0 0 96,1 0 32,-23 0-368,22-2 368,-2-3-63,0-2-65,-1-6 0,-19 13-240,17-7 208,2-11-32,-3 2 32,2-1-16,-18 17-192,14-18 176,0-1-32,-7 2 32,6 1-32,-13 16-144,5-18 176,-1 2 1,-3-1 15,-1-1-48,0 18-144,-3-19 160,-2 0-16,-12 0-96,2-1 64,15 20-112,-20-18 96,-6 0-16,-4 0 0,-4 4-80,34 14 0,-37-14 0,-3 0-32,-4 10 32,-2-12 0,46 16 0,-45-5 32,1 0-32,4 0-160,2 3-240,38 2 400,-32 0-801,3 4-431,8 9-913,1-8-1809,20-5 3954,-17 21-8212,17-21 8212</inkml:trace>
  <inkml:trace contextRef="#ctx0" brushRef="#br0" timeOffset="16569.27">10216 8455 4978,'0'0'0,"-3"0"1056,-1-2-111,-1 1-1,5 1-944,-13-2 865,13 0-81,-6 0-192,2 0-112,4 2-480,-6-2 401,2-2-17,-2 0-48,2 1 0,4 3-336,-6-1 304,3-1 0,0 2-32,-1 0-31,4 0-241,0 0 256,-3 0-48,3 0-64,-3 3-32,3-3-112,0 5 96,0 1-64,0-2 16,0 12 0,0-16-48,0 4 32,1 12 16,4-11-32,2 10-16,-7-15 0,13 5 0,-6 15-16,10-14 32,-10 16-16,-7-22 0,18 13 0,-11 4 16,11-4 16,-4 1-16,-14-14-16,13 5 48,3 10-16,-3-12 16,3 0 16,-16-3-64,15 4 144,2 0 48,1-4 16,-1 0 33,-17 0-241,17-4 144,-2-3 64,2 0-16,-1-9 48,-16 16-240,17-14 256,-2-1-80,3-1 16,-3-2-80,-15 18-112,13-20 96,-6 1 16,10 1-16,-12-2 16,-5 20-112,7-20 112,-1-1-64,0-1 65,-3 4 63,-3 18-176,0-18 208,0-2-16,-15 0 0,-1 3 0,16 17-192,-18-18 112,-4 4-16,-2 8-96,-1-11 0,25 17 0,-25-5-16,-1 0 16,1 3-96,-2 2-32,27 0 128,-25 13-112,-1 3-80,3 0 160,1 5-16,22-21 48,-20 23 0,1 5 32,1-1-32,5 3-272,13-30 272,-6 27-625,-9 1-431,12 1-625,-3-3-512,2 1-800,-2-7-3506,6-20 6499</inkml:trace>
  <inkml:trace contextRef="#ctx0" brushRef="#br0" timeOffset="-2472.73">6496 8500 3809,'0'0'0,"0"0"0,-4 0 1073,1 0-193,0 4-79,-1-4 47,4 0-80,0 0-768,2-1 721,0-4-33,3-9-64,-5 14-624,5-5 496,-5 5-496,5-6 465,0-10-81,0 11-96,0-8 32,-5 13-320,5-6 240,-2 0-64,1-8-16,-2 9 0,-2 5-160,2-5 128,1-2-15,-1-6-1,0 10 0,-2 3-112,1-5 112,1-2-32,-1 0 0,1-6-64,-2 13-16,2-6 64,0 2 0,-1-3-48,1 2 32,-2 5-48,0-4 64,0 3-32,0-1 16,1 2-32,-1 0-16,0 5-16,2 12 16,0-2 16,0 4 32,0 2-48,-1 5 0,2 1 0,1 0-16,-4-27 16,5 30 16,0-3 0,1-2 16,8 1 0,-14-26-32,5 21 32,9 1 0,-9-5 0,10-3-16,-15-14-16,5 5 32,8 10 16,-9-15 16,1 4 0,-5-4-64,6 0 80,-1 0 32,1-6-64,0-7-288,-6 13 240,5-14-736,8-1-833,-9-4-896,2-2-576,-6 21 3041,5-24-5043,-5 24 5043</inkml:trace>
  <inkml:trace contextRef="#ctx0" brushRef="#br0" timeOffset="-795.73">8019 8506 3121,'0'0'0,"0"-3"896,0-2 113,0 5-1009,1-5 960,5 3-95,0 2-145,11 0 0,-17 0-720,15 3 737,6 3-1,2-2-96,2 10-128,-25-14-512,30 5 385,3 10-113,-1 1-64,0-2-32,-32-14-176,33 17 96,-1-2 16,-1 0 32,-1 1-64,-30-16-80,29 13 128,-4 1-16,1-9-16,-3 14 48,-23-19-144,18 13 112,-2 0-16,-10 1 1,8 1-1,-14-15-96,2 5 64,1 14 32,1-14-32,-2 10-16,-2-15-48,0 3 32,0 2-64,0 0-144,0 0-145,0-5 321,0 4-544,-4-1-192,4-3-289,0 0-319,0 0 1344,0 0-1665,0 0-352,0-7-1793,0 7 3810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customXml" Target="../ink/ink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customXml" Target="../ink/ink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customXml" Target="../ink/ink7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emf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Energía</a:t>
            </a:r>
            <a:r>
              <a:rPr lang="en-US" sz="5400" dirty="0"/>
              <a:t> de un </a:t>
            </a:r>
            <a:r>
              <a:rPr lang="en-US" sz="5400" dirty="0" err="1"/>
              <a:t>sistema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Profesor: Carlos ruz </a:t>
            </a:r>
            <a:r>
              <a:rPr lang="en-US" dirty="0" err="1"/>
              <a:t>leiva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BAF321-BAA5-4120-9FAB-BE5014B37451}"/>
              </a:ext>
            </a:extLst>
          </p:cNvPr>
          <p:cNvSpPr txBox="1"/>
          <p:nvPr/>
        </p:nvSpPr>
        <p:spPr>
          <a:xfrm>
            <a:off x="1758616" y="553271"/>
            <a:ext cx="6366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800" dirty="0"/>
              <a:t>Trabajo invertido por una fuerza constante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A0664062-728C-4A02-8310-A66A4C3B175D}"/>
                  </a:ext>
                </a:extLst>
              </p:cNvPr>
              <p:cNvSpPr txBox="1"/>
              <p:nvPr/>
            </p:nvSpPr>
            <p:spPr>
              <a:xfrm>
                <a:off x="794084" y="1320132"/>
                <a:ext cx="8694821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419" dirty="0"/>
                  <a:t>El trabajo W invertido sobre un sistema por un agente que ejerce una fuerza constante sobre el sistema es el producto de la magnitud F de la fuerza, la magnitud ∆r del desplazamiento del punto de aplicación de la fuerza y cos</a:t>
                </a:r>
                <a14:m>
                  <m:oMath xmlns:m="http://schemas.openxmlformats.org/officeDocument/2006/math">
                    <m:r>
                      <a:rPr lang="es-419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419" dirty="0"/>
                  <a:t>, donde </a:t>
                </a:r>
                <a14:m>
                  <m:oMath xmlns:m="http://schemas.openxmlformats.org/officeDocument/2006/math">
                    <m:r>
                      <a:rPr lang="es-419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419" dirty="0"/>
                  <a:t> es el ángulo entre los vectores fuerza y desplazamiento: W</a:t>
                </a:r>
                <a14:m>
                  <m:oMath xmlns:m="http://schemas.openxmlformats.org/officeDocument/2006/math"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419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s-419" dirty="0"/>
                  <a:t> F ∆r cos</a:t>
                </a:r>
                <a14:m>
                  <m:oMath xmlns:m="http://schemas.openxmlformats.org/officeDocument/2006/math">
                    <m:r>
                      <a:rPr lang="es-419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 </m:t>
                    </m:r>
                    <m:r>
                      <a:rPr lang="es-E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s-419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A0664062-728C-4A02-8310-A66A4C3B1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84" y="1320132"/>
                <a:ext cx="8694821" cy="1200329"/>
              </a:xfrm>
              <a:prstGeom prst="rect">
                <a:avLst/>
              </a:prstGeom>
              <a:blipFill>
                <a:blip r:embed="rId2"/>
                <a:stretch>
                  <a:fillRect l="-561" t="-3061" b="-7653"/>
                </a:stretch>
              </a:blipFill>
            </p:spPr>
            <p:txBody>
              <a:bodyPr/>
              <a:lstStyle/>
              <a:p>
                <a:r>
                  <a:rPr lang="es-419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n 8">
            <a:extLst>
              <a:ext uri="{FF2B5EF4-FFF2-40B4-BE49-F238E27FC236}">
                <a16:creationId xmlns:a16="http://schemas.microsoft.com/office/drawing/2014/main" id="{E8CBB318-B76B-41B0-A166-A6B2A9970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94" y="2648799"/>
            <a:ext cx="8107877" cy="13938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9D6DB89-BC79-4391-8D49-F547953C8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709" y="2520461"/>
            <a:ext cx="2894596" cy="328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7888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51B6CF-82EE-457C-84A8-802930E7D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25" y="82646"/>
            <a:ext cx="10373053" cy="58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2024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E5E853-DA03-46B9-9D15-5C6E0EE47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135" y="199022"/>
            <a:ext cx="10197730" cy="12367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4ECD39-C8F4-4773-AB14-090C36BF2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34" y="1435768"/>
            <a:ext cx="3997237" cy="4090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E7257CE-09B9-41A1-961B-9E533AFC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34" y="1844842"/>
            <a:ext cx="9029700" cy="14097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4082D71-E49C-4982-A315-D7894BBF9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134" y="3254542"/>
            <a:ext cx="4401034" cy="27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340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B9B323-FA86-4CBB-BEBD-0E6B6D0E3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174708"/>
            <a:ext cx="6907282" cy="4910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F5FF4A5-2F72-4C7E-9430-B66B526BB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57" y="1100289"/>
            <a:ext cx="10130137" cy="21167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918519D-2228-4F3B-849C-AC2382E17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47" y="3429000"/>
            <a:ext cx="10473607" cy="211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606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812ADF-491D-4510-9701-D244C6490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440" y="278481"/>
            <a:ext cx="6258472" cy="4434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3FFD40E-57EF-4F73-A05F-53E75D37D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208" y="1048753"/>
            <a:ext cx="4686300" cy="434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3469279-F69C-46DE-A646-E0BC44B54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508" y="3515728"/>
            <a:ext cx="4676775" cy="18764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108C0AE-E85B-4B89-9B7E-FB4BFB215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913397"/>
            <a:ext cx="3962400" cy="5524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79723B-0F82-4D91-89C1-3BE37B5D94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508" y="1939453"/>
            <a:ext cx="4784558" cy="79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2395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42C113-2D8C-415A-BDC9-6E064683E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52" y="205039"/>
            <a:ext cx="10201275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4237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75EDD4-B8E9-4940-A2E0-ED2F9AD3B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29" y="97255"/>
            <a:ext cx="6972300" cy="952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91BD24-1B6B-4B94-919B-FBF802B2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81" y="1400425"/>
            <a:ext cx="2619375" cy="19716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6591A2-73A8-4508-BAC9-736A58BE7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436" y="1314700"/>
            <a:ext cx="2047875" cy="7143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467978-DF49-4949-92CB-5801F1320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812" y="2156785"/>
            <a:ext cx="5505450" cy="7334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400101-A2D6-4674-A939-B0C9FC1D1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583" y="3017920"/>
            <a:ext cx="2143125" cy="4762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428F3B4-3774-4D87-8B34-4D99184367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3898" y="3621880"/>
            <a:ext cx="3028950" cy="47625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6578035-5C85-43C9-8EA0-409196D5B3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8700" y="4225840"/>
            <a:ext cx="2514600" cy="43815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DDE5FC6-8971-4D69-979E-8BAC8DE83A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4887" y="4829800"/>
            <a:ext cx="101822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8485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07AC38-A54A-4C9F-A5E6-20AEF4B7C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384509"/>
            <a:ext cx="10382250" cy="18859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811B486-DE1E-4EC6-8CC7-655A243DB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270459"/>
            <a:ext cx="10191750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7358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428CFF-D88E-4BE0-9BFB-7A39B7289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80" y="682541"/>
            <a:ext cx="10361005" cy="44108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D154748-C101-4613-8578-4AF636E40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17" y="1873668"/>
            <a:ext cx="4829175" cy="4476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1A2B7C-1452-4A7E-92B9-4F2FA935F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422" y="2654966"/>
            <a:ext cx="3184156" cy="5862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B1C508-1671-4EF9-B406-33999A49B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4869" y="3616743"/>
            <a:ext cx="1622818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605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0DD17E-7BDE-4343-AF99-D3E8967FE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220" y="724903"/>
            <a:ext cx="3638550" cy="4191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C8D221-B119-46CF-975E-862C5E0E2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858" y="1307807"/>
            <a:ext cx="2190750" cy="381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EB8A3C7-E65E-4CB2-BEB5-C6C0F6087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921" y="1307807"/>
            <a:ext cx="4124325" cy="4476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00C3F6-AA92-47BE-AE31-B6A6DB6BF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368" y="1852610"/>
            <a:ext cx="5871411" cy="420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6874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63F51-CB22-4771-8B21-4011765CC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Ejercicios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2A06C2-FC5B-48E0-9924-F7E6DFB87C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98859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7. Una • — 2;) actúa en una &#10;la en la b) el &#10;8. Enow•ntre el escalar los en la ligara ">
            <a:extLst>
              <a:ext uri="{FF2B5EF4-FFF2-40B4-BE49-F238E27FC236}">
                <a16:creationId xmlns:a16="http://schemas.microsoft.com/office/drawing/2014/main" id="{54DE3B15-0B36-4307-89CA-3979B8583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9" y="66139"/>
            <a:ext cx="5892303" cy="180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7FE1CBE4-B9F2-47DD-9D93-49BB0BF32B64}"/>
                  </a:ext>
                </a:extLst>
              </p14:cNvPr>
              <p14:cNvContentPartPr/>
              <p14:nvPr/>
            </p14:nvContentPartPr>
            <p14:xfrm>
              <a:off x="6395688" y="137160"/>
              <a:ext cx="4993683" cy="5425825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7FE1CBE4-B9F2-47DD-9D93-49BB0BF32B6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7688" y="119162"/>
                <a:ext cx="5029324" cy="54614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FCCD4DAA-3325-4855-BACC-C20AADC2D0B1}"/>
                  </a:ext>
                </a:extLst>
              </p14:cNvPr>
              <p14:cNvContentPartPr/>
              <p14:nvPr/>
            </p14:nvContentPartPr>
            <p14:xfrm>
              <a:off x="1162974" y="1978658"/>
              <a:ext cx="3327989" cy="3859535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FCCD4DAA-3325-4855-BACC-C20AADC2D0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4975" y="1960660"/>
                <a:ext cx="3363627" cy="3895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4310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6253A68-2399-4D9F-B5E1-A06C9431F047}"/>
                  </a:ext>
                </a:extLst>
              </p14:cNvPr>
              <p14:cNvContentPartPr/>
              <p14:nvPr/>
            </p14:nvContentPartPr>
            <p14:xfrm>
              <a:off x="1460462" y="438911"/>
              <a:ext cx="7154487" cy="519379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6253A68-2399-4D9F-B5E1-A06C9431F0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2462" y="420912"/>
                <a:ext cx="7190126" cy="52294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7029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B94BEC4A-EB29-4BBB-8CB6-BAC837AB27AD}"/>
                  </a:ext>
                </a:extLst>
              </p14:cNvPr>
              <p14:cNvContentPartPr/>
              <p14:nvPr/>
            </p14:nvContentPartPr>
            <p14:xfrm>
              <a:off x="543253" y="832433"/>
              <a:ext cx="11105494" cy="444185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B94BEC4A-EB29-4BBB-8CB6-BAC837AB27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5254" y="814432"/>
                <a:ext cx="11141132" cy="4477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546071F7-6DF3-43CB-A5CB-7E9DC0F28E4D}"/>
                  </a:ext>
                </a:extLst>
              </p14:cNvPr>
              <p14:cNvContentPartPr/>
              <p14:nvPr/>
            </p14:nvContentPartPr>
            <p14:xfrm>
              <a:off x="11742805" y="3666513"/>
              <a:ext cx="111240" cy="396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546071F7-6DF3-43CB-A5CB-7E9DC0F28E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33805" y="3657513"/>
                <a:ext cx="128880" cy="41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0067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0C514B-9AA7-4843-A3FA-A4C6D96DE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54578" cy="43940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2CF18587-74E6-4613-9EF4-139CA8C9E5A2}"/>
                  </a:ext>
                </a:extLst>
              </p14:cNvPr>
              <p14:cNvContentPartPr/>
              <p14:nvPr/>
            </p14:nvContentPartPr>
            <p14:xfrm>
              <a:off x="6230650" y="166510"/>
              <a:ext cx="5135342" cy="3181672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2CF18587-74E6-4613-9EF4-139CA8C9E5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12649" y="148510"/>
                <a:ext cx="5170984" cy="32173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53DB28E5-BCCD-4BDC-87E7-E8B984AF5F10}"/>
                  </a:ext>
                </a:extLst>
              </p14:cNvPr>
              <p14:cNvContentPartPr/>
              <p14:nvPr/>
            </p14:nvContentPartPr>
            <p14:xfrm>
              <a:off x="5901466" y="3226159"/>
              <a:ext cx="2511679" cy="2779531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53DB28E5-BCCD-4BDC-87E7-E8B984AF5F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83461" y="3208162"/>
                <a:ext cx="2547329" cy="281516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3331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483F72-EB49-45C9-8236-392AE5ACD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430" y="489715"/>
            <a:ext cx="3683937" cy="9272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8B56F2CB-E601-4D09-8227-3A34E7F08707}"/>
                  </a:ext>
                </a:extLst>
              </p14:cNvPr>
              <p14:cNvContentPartPr/>
              <p14:nvPr/>
            </p14:nvContentPartPr>
            <p14:xfrm>
              <a:off x="5433430" y="1843750"/>
              <a:ext cx="6451139" cy="317050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8B56F2CB-E601-4D09-8227-3A34E7F087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15429" y="1825748"/>
                <a:ext cx="6486781" cy="3206144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extLst>
              <a:ext uri="{FF2B5EF4-FFF2-40B4-BE49-F238E27FC236}">
                <a16:creationId xmlns:a16="http://schemas.microsoft.com/office/drawing/2014/main" id="{91F17AE9-AAFC-47BD-A58A-15C3F2172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634144" cy="603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2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2472739-F737-4E3F-8169-981275E3F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963"/>
            <a:ext cx="6371169" cy="49803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3359B3-8B58-4529-99C5-4C9882186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169" y="162108"/>
            <a:ext cx="5631921" cy="511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82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1DBB98-BB77-4B0C-813B-940B4CDCF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8827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08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6482876-FD85-4C91-9A6A-33703C579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36576"/>
            <a:ext cx="4751492" cy="60723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F2A618A-5FC4-4B62-9D5A-C66EE2C93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858" y="574651"/>
            <a:ext cx="7196497" cy="473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3485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tf00001245_wac</Template>
  <TotalTime>168</TotalTime>
  <Words>82</Words>
  <Application>Microsoft Office PowerPoint</Application>
  <PresentationFormat>Panorámica</PresentationFormat>
  <Paragraphs>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Cambria Math</vt:lpstr>
      <vt:lpstr>Gill Sans MT</vt:lpstr>
      <vt:lpstr>Galería</vt:lpstr>
      <vt:lpstr>Energía de un sistema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Ejercicios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Ruz Leiva</dc:creator>
  <cp:lastModifiedBy>Carlos Ruz Leiva</cp:lastModifiedBy>
  <cp:revision>12</cp:revision>
  <dcterms:created xsi:type="dcterms:W3CDTF">2021-05-09T02:59:21Z</dcterms:created>
  <dcterms:modified xsi:type="dcterms:W3CDTF">2021-05-09T19:15:43Z</dcterms:modified>
</cp:coreProperties>
</file>