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67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1T15:05:22.862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07" units="cm"/>
      <inkml:brushProperty name="height" value="0.07" units="cm"/>
      <inkml:brushProperty name="color" value="#004F8B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176 161 1344,'0'0'0,"0"0"224,0 0 32,0 0 64,0 0-320,0 0 417,0 0 63,0 0 16,0 0-64,0 0-432,0 0 368,0 0-15,0 0-1,0-2 0,0 2-352,0 0 320,0-2-48,0 2-48,0 0-32,0 0-192,0 0 144,0 0-63,1 0-1,0 0-16,-1 0-64,2 4 48,-1-2 0,1 1 16,-1 0 0,-1-3-64,2 2 32,0 1 0,1 2-32,2-1 16,-5-4-16,2 4 32,3 0-32,-1 1 0,1-2 48,-5-3-48,12 2 16,-8 1-16,0 0 32,9 0-16,-13-3-16,4 0 32,7 2 32,-5-2 16,6 0 32,-7-1-32,7-3 64,-6 0 0,6-8 16,-12 12-160,3-4 176,4-2 32,-3 1-48,0-6 17,-4 11-177,4-4 192,-1-3-32,0-5 48,-2 8-16,-1 4-192,4-13 176,-1 7-48,-1-8 16,-1 9 0,-1 5-144,1-16 96,-1 5 48,0 5-48,0-8-32,0 14-64,0-11 160,-4 5-64,0-6-32,0 7 49,4 5-113,-5-4 16,-6 0 64,9-1 0,-10 1-48,12 4-32,-4-1 32,-10 1-32,10 0 0,-13 3-32,17-3 32,-13 2-64,13-2 64,-12 5-32,0 6 32,8-8 0,-11 8 0,15-11 0,-5 3 16,-9 1-32,9 0 0,-7 1 16,12-5 0,-4 3-16,-7-1 48,7 1-32,-7 0 16,11-3-16,0 3-16,-4-3-16,-1 0-32,3 2 64,2-2 0,-3 0 16,3 0-32,-2 0 16,2 4-81,0-4 81,0 2-160,0 1 16,1 0-48,3 1-16,-4-4 208,4 14-144,2-9-16,5 9 80,-6-10 16,-5-4 64,12 14-32,-8-10-16,9 9 32,-9-9 32,-4-4-16,14 5 0,-10 5 32,11-10 0,-11 3-32,-4-3 0,11 3 16,-6 1 0,7-2-32,-8-2 48,-4 0-32,5 0 32,0 3-32,0-3 80,-2 2-64,-3-2-16,5 0 32,-1 0 48,-1 0 0,-2 0 64,-1 0-144,2 0 128,-2 0-48,0-1 80,0 0-48,0 1-112,0-2 176,0-1-15,-3-1-65,-1 0 0,4 4-96,-3-3 48,0 0-48,-1 1 32,-1-2-32,5 4 0,-3-4 32,-2 0-16,1 2 0,-7-1-16,11 3 0,0-2 32,-3 1-64,0-1 48,0 2 0,3 0-16,-3-1-16,1 1 64,2 0-48,-3 0 0,3 0 0,-3 0 32,0 0-48,3 0 32,0 0 0,0 0-16,0 0 32,-3 0-32,3 0-16,0 0 16,-3 0-16,1 0 16,-1 0 32,0 0 16,3 0-48,-2 0 32,-2 3-32,0-3 48,1 0-16,3 0-32,-4 3 32,-9 0 16,9-1 0,-10 2-16,14-4-32,-4 12 0,-12-12 32,4 4-48,-1 9 32,13-13-16,-11 4 0,-2 9-32,2-9 48,6 11-32,5-15 16,-17 3-32,13 10 80,-11-9-16,12 10 32,3-14-64,-5 13 0,1-1-16,0 3-80,0 0 32,4-15 64,-3 17-16,-8 1 0,11 1-16,-4-1 32,4-18 0,-5 19-48,2 2 0,1 1-16,2 1-48,0-23 112,1 25-80,3 2-48,2 2 64,-1-3 16,-5-26 48,13 29-48,-9-2 32,8 2 16,-7-3-48,-5-26 48,13 23 0,-1-2-64,-1-4 47,-6-1 17,-5-16 0,15 12 0,-10-7 49,11-1 31,-10 0 48,-6-4-128,15 0 288,-4 0 16,-5-2 64,8-1 48,-14 3-416,4-5 320,10-6 17,-9 7-33,8-10-48,-13 14-256,5-6 176,9-9-16,-8 3-64,8 0-16,-14 12-80,5-16 160,10 1-64,-10-4 0,8 4 0,-13 15-96,4-19 96,8 3 48,-8-3 16,-1 1 17,-3 18-177,7-17 128,-3-2 0,-3 4-16,-1-1 16,0 16-128,0-13 176,0 2-80,-3 7 0,-1-1-64,4 5-32,-11-4-16,8 2-80,-11 2-16,10 3-16,4-3 128,-13 11-160,9 0 32,-8 5 16,8 1 0,4-17 112,-13 19-32,11-2-1,-3 2 17,1-1-32,4-18 48,-11 17-16,11 0-32,0-3 32,-3-1-16,3-13 32,0 11 0,0-7 0,0 7 0,1-8-16,-1-3 16,2 3-48,2-3 16,0 3 0,8-3 16,-12 0 16,5 0-16,9-2 16,-2 1-32,-7 0 32,-5 1 0,16-2 32,-11 1-32,10-1 0,-10 1-32,-5 1 32,13-3 0,-2-1 32,-7 0 0,8-1 16,-12 5-48,5-11 0,8 7 16,-7-1-32,6-7 16,-12 12 0,5-4 16,9-11 32,-10 4 0,8 0-16,-12 11-32,4-11 48,7-2 0,-7 2 33,0-3-33,-4 14-48,6-13 48,-2 2-48,-2 6 0,-1-7 48,-1 12-48,0-4 16,0 1 48,-5-2 0,1 4-32,4 1-32,-11 0 32,11 0-64,-3 0-16,-1 3 16,4-3 32,-3 0-32,1 3 0,-1 0 32,3 1-32,0-4 32,-3 4-32,3 0 16,0 0 16,0-2 16,0-2-16,0 3-48,0-3 16,0 4-32,0-1 31,0-3 33,3 3 0,0 0-16,1-1-32,-1 1 0,-3-3 48,5 12-32,-2-9 32,1 12-32,0-4 32,-4-11 0,4 13-16,8 3-96,-9 2 48,2 4-48,-5-22 112,13 27-80,-8 4-48,8 2 128,-7-1-64,-6-32 64,14 33-48,1 4 80,-2 1-80,3-2 48,-16-36 0,14 37 0,1-7 48,0 0-80,1-3 16,-16-27 16,18 24 16,-1-3-32,-1 0 32,-1 1 112,-15-22-128,14 20 112,-3 0 0,-7-2-32,2 1-80,-6-19 0,4 20 48,-4-3-32,0-2 80,-3-2 0,3-13-96,-15 14 145,1-2 47,-3-9 32,-1 11-48,18-14-176,-19 2 128,-1 1 16,-1-3-32,-3 0 16,24 0-128,-23-2 96,-1-3-32,2-8-16,1 8 0,21 5-48,-20-16 16,3 4 32,0-3-16,5 0-32,12 15 0,-13-16 0,9-4 32,-11 2 0,13-3-192,2 21 160,-3-22-112,3-1-80,0-2 16,4-2 128,-4 27 48,6-26-64,6 2 48,-6-1-32,8 2-16,-14 23 64,12-22-64,0 1-48,2 3 0,1-4 16,-15 22 96,16-17-112,3 1-16,1 1-1,-1 3-95,1-2 80,3 2 32,-3-1 32,3 2 80,-23 11 0,22-13-48,0 2-16,-2 0 64,-3-1 0,-17 12 0,15-11 16,-3 0 32,-8 5-32,7-9 32,-11 15-48,1-6 48,3-9-16,-2 3 16,1 1 0,-3 11-48,1-6 32,0-8 0,-1 3-32,0 0 16,0-3-16,0-2 32,-2 2-16,2 0-16,0 14 0,-3-16 16,1 1 16,2 0-16,-4 1-16,4 14 0,-3-13 16,-1 0 48,-7-1 0,8 1 16,3 13-80,-11-11 32,8 6-48,-1 0-80,-9 1 64,13 4 32,-4-3-128,-9 3-144,9 3-16,-9 12-80,13-15 368,0 19-288,-4 2 80,-8 9 80,12 1 32,0-31 96,-2 35-80,-1 1 16,3 0 32,0-1-16,0-35 48,0 32-65,3-4 49,1-2-32,7-3 32,-6-5-16,-5-18 32,13 17-48,-1-1 16,1-12 0,4 10 32,-17-14 0,13 0 0,2 2 32,3-2 0,0 0 64,-18 0-96,18-1 177,2-3-97,-2-1 32,0 1-64,-18 4-48,20-11 16,-2 8 32,1-2-32,-1-7 0,-18 12-16,13-2 32,-1-1-64,-1 1 16,-7 1 32,-4 1-16,13-2 48,-9 1 32,1-2 0,1 0 0,-6 3-80,4-4 144,0 0 32,-1 0 32,-2-2-32,-1 6-176,2-6 144,-1-5-16,-1 7-48,0-9 64,0 13-144,0-11 128,-3-2-16,-1-3-47,0 3 15,4 13-80,-4-13 16,0 0 16,0 9 16,1-10-48,3 14 0,0-4 0,0-1 0,0 1-48,0 0 16,0 4 32,0-1-32,2-1-16,-1 2-1,1 0-15,-2 0 64,4 11-80,0-8 48,0 9 32,1 0-16,-5-12 16,5 4 0,0 13-16,0-5 16,1-1-32,-6-11 32,6 4 0,-1 12 32,-1-14-32,1 11-32,-5-13 32,4 5 0,0 6 32,0-9-64,1 10 80,-5-12-48,4 4 16,0 7-16,-1-8 0,0 8-16,-3-11 16,2 0-16,3 5 32,-1 6-16,2-11 0,-6 0 0,12 0-16,-6 0 16,9 0 0,-9 0 16,-6 0-16,16-4 80,-4-2 0,1-7-15,-2 8 15,-11 5-80,6-15 96,8 4-64,-10 0 32,8-2-64,-12 13 0,4-12 48,7-1 64,-8-1-48,1-2 48,-4 16-112,4-14 96,-1 0-48,-1 1-48,-2 8 32,0 5-32,0-13 32,0 9-16,0-1 32,0 1 0,0 4-48,0-4 16,0 3-32,0 1-48,0 0 16,0 0 48,0 4-112,0 8 48,0-1 16,0 5-64,0-16 112,1 16-16,0 2-16,3-1 32,1-3 32,-5-14-32,13 13 16,-8-9-80,12 12 32,-4-13 80,-13-3-48,12 4 0,1 0 48,1 0 0,1 1-32,-15-5-16,13 4 176,-2-2-32,1-2-16,-6 0 16,-6 0-144,12 0 0,-7 0 0,6-2 0,-7-1 0,-4 3 0,12-6 32,-8 1 0,7-6 16,-8 6-32,-3 5-16,4-11-16,0 7 32,-1-8 32,0 8 0,-3 4-48,2-13 48,0 8 0,0-9-48,-1 8 16,-1 6-16,0-14 0,0 9 16,0-6 32,0 9-16,0 2-32,0-3 0,0 1-32,0 2 16,0 3-48,0-3 64,-3 4-32,1 1-16,-1 8 32,-1-9-16,4-4 32,0 15 32,-2-11-64,2 14 16,0-13 0,0-5 16,1 15-80,2-10 64,3 7 16,6-8-48,-12-4 48,12 5-48,3-1 32,2 0-32,1 0 48,-18-4 0,20 3 16,-1-3 16,-1 0-16,0 0 16,-18 0-32,14 0 0,1 11-32,-4-8 16,-6 9-32,-5-12 48,15 2 48,-10 10-48,10-12 16,-4 3 16,-11-3-32,13 0-160,12-5-1953,-5-20-6787,-20 25 8900</inkml:trace>
  <inkml:trace contextRef="#ctx0" brushRef="#br1" timeOffset="131649">15027 125 3073,'0'0'0,"-5"0"752,-6 0-320,7 3-223,4-3-209,-13 4 144,1 13-32,1-3 32,-2 4 16,13-18-160,-14 19 176,1 2-224,2 0-817,-1-1-2336,12-20 3201,0 0 0</inkml:trace>
  <inkml:trace contextRef="#ctx0" brushRef="#br0" timeOffset="2011">1937 653 3153,'0'0'0,"1"0"1393,3 0-81,-4 0-1312,4 0 1377,8-2-97,-8 1-79,-4 1-1201,5-3 960,-5 3-960,14-4 721,-8 0-129,10-8-128,-10 10-112,-6 2-352,12-5 192,-8 4-79,7 0-49,-6-1-48,-5 2-16,14 0 16,-3 0 0,4 0-16,-4 4 0,-11-4 0,12 15 48,1-4-48,0 4 0,-2 2 16,0 1-16,1 3 0,-7 1 16,8-1 48,-13-21-64,4 20 32,2-3 0,-2-1 16,-1-4-16,-3-12-32,1 12 80,-1 0 48,-4 0 48,-10 1-32,14-13-144,-11 13 128,-2 0 16,0-2-64,2-7 0,11-4-80,-12 11 96,8-11-32,-9 3 32,11-3 32,2 0-128,-4 0 144,-1 0-80,3-3 64,-1-2-80,3 5-48,0-11 81,0 0-33,1-4-48,5 2-32,-6 13 32,16-14-65,-4 1 65,2 1-32,3-3 32,-17 15 0,18-17 16,1-3 0,0 0-16,1-1 49,-20 21-49,20-22 16,0-1-48,-2-5 272,0 1-64,-18 27-176,20-30 192,-3 1 32,0 0-224,-1-1 48,-16 30-48,14-30 16,-8 0 64,6 3 0,-10-2-32,-2 29-48,2-27 32,0-2 48,-2 3 0,-3 1-48,3 25-32,-4-20 96,-11 2-112,4 1-32,-3 2 0,14 15 48,-14-12-64,-2 7-288,1 2 160,-1 3-32,16 0 224,-14 0-240,1 4 272,2 1-64,7-1-64,4-4 96,-14 14-128,11-2-1,0 0-31,3 2 64,0-14 96,0 16-96,0 2 32,0 3 16,3-1-16,-3-20 64,5 21-32,7 1 0,-8 0 0,9 0 32,-13-22 0,5 25-32,7-1 192,-1-1 32,1 1-16,-12-24-176,5 24 176,11-1-208,-11-2 16,10 0-16,-15-21 32,5 20 0,9 0 32,-8-3-64,8-2 64,-14-15-32,11 14 16,0-9-16,2 10 48,1-12 1,-14-3-49,15 4 16,-1 0 48,-1 1-16,2-2 0,-15-3-48,14 0 80,-1 0-16,1 0 0,1 0 48,-15 0-112,13-2 96,0-2-32,-2 0 48,-5-7 16,-6 11-128,12-5 144,-6-8-16,6 8 0,-10-12-64,-2 17-64,4-13 160,-1-2 0,0-1-16,-2 3 16,-1 13-160,2-14 64,-2 0 0,0 3-64,0 0 0,0 11 0,0-5 32,-3 3-32,-1-1 65,0 1-81,4 2 16,-13 0-81,10 3 49,-8 9-48,8 0 16,3-12 64,-4 13-32,-1 5-48,1 1 0,0 3 64,4-22 16,0 24-48,0 0-16,1-1-16,11-1 16,-12-22 64,5 17-64,13-1 16,-2-3 64,0-1-32,-16-12 16,18 11-32,2-8 64,-1 1-16,3 0 32,-22-4-48,20 0 48,-4 3 16,-1-3-16,0 0 16,-15 0-64,13 0 96,-1-3-16,-1-1-16,-4 0-16,-7 4-48,12-6 64,-8 1 16,2 0 0,0-7 65,-6 12-145,3-4 144,2-8-32,-3 8 64,-1-10-32,-1 14-144,0-5 112,0-12-16,-3 2 0,-2-2-16,5 17-80,-11-19 64,7-2-16,-10-2-16,1 1-32,13 22 0,-11-17 48,-1 5-48,-3 6 48,1-5-80,14 11 32,-15-2-48,-1 1 32,3 1-64,1 0 16,12 0 64,-5 12-96,-8-8-32,10 10-16,-2-3 80,5-11 64,-4 15-80,1 1 32,3 0 0,0 2-64,0-18 112,0 16-32,2-1-16,1-1 32,1-1-16,-4-13 32,11 12-32,1-7 0,0-1 32,3 0 0,-15-4 0,16 3 0,1-3 32,-2 0-64,4-1 16,-1-3 32,0-2 16,0-8-32,-2 8 16,-16 6-16,16-15 16,-2 2 16,0 0-16,-1-1 32,-13 14-48,12-12 32,-6-3-16,7 3 16,-9-1-16,0 0 16,2 1-16,-2-3 32,1 2 32,-5 13-80,2-13 16,1-1 32,0-2-48,0 2-48,-3 14 48,2-12 0,0 1 0,1 9 0,-1-3 0,-2 5 0,4-1-16,-2 0-80,2 1 48,1 2-32,-1 14 32,7-1 32,-5 5-32,9 3 16,-15-23 32,15 24-32,1 0-16,1 3 48,1-3 0,-18-24 0,20 22 16,-2-1-16,-3-1 48,-2-2 144,-13-18-192,11 16 208,-6-1 16,7-2-32,-9-2-176,-3-11-16,4 4 32,-1 11 16,0-13 16,-3 3 16,0-5-80,0 4 112,-3 0 16,-8 0-272,6 0 64,5-4 80,-14 5-112,9-2-32,-11 1 256,5 0-64,11-4-48,-13 13 0,2-11 32,0 2-32,-1-2-48,12-2 48,-4 5 0,-9-3 0,10-2 48,-8 3 0,11-3-48,0 0 16,-4 0 32,1-3-48,3-2 32,0 5-32,0-14 64,0 8-64,0-11 0,0 6-16,0 11 16,0-13-480,1 2-1073,3 6-2289,-6-20-1184,3 21-1265,-1 4 6291</inkml:trace>
  <inkml:trace contextRef="#ctx0" brushRef="#br1" timeOffset="129916">12398 517 2545,'0'0'0,"1"-2"848,-1-2 16,2-1 161,-1 1 127,-1 4-1152,0-3 1137,0 2-193,0-1-319,2 1-241,-2 1-384,1-2 288,2 0-32,1-2-64,-1 3 48,-3 1-240,4-1 160,-1 0-32,-1-2 17,-2 2-33,0 1-112,2-2 112,-2 0 32,0 2 0,0 0-16,0 0-128,0 0 112,0 0-16,0 0 0,0 0 16,0 0-112,-2 0 160,-2 0 0,2 0 80,2 0-32,0 0-208,-3 0 208,0 0 33,3 0-49,-3 0 0,3 0-192,-3 0 192,1 0-48,-1 0-16,0 0-48,3 0-80,-3 0 128,-1 0-48,-1 0 16,1 0-32,4 0-64,-11 0 16,8 0 48,-9 0-48,9 0 32,3 0-48,-14 0 64,10 4-48,-11-4 32,11 2-352,4-2 304,-17 3-240,6 1-64,0-1 64,-1 1 256,12-4-16,-11 4 80,-2 7 32,1-7-64,-2 0 48,14-4-96,-15 12 16,2-9 0,-3 9-16,0-9 48,16-3-48,-14 11 16,0-9 16,3 3 0,7 6-32,4-11 0,-14 2-16,10 3 16,1-1-16,3-4 16,-5 4-32,5-4 32,-4 12 0,1-9 0,0 0-16,3 2 32,0-5-16,0 4 0,0 1 32,0-3-16,0 1-32,0-3 16,0 3 16,0 0-32,2 0 16,-1 0 0,-1-3 0,3 2-32,1-2 32,1 3 0,-3 0 0,-2-3 0,5 0 0,-1 0 0,1 0 0,8 0 32,-13 0-32,12-2 16,0 0 0,2-2-16,1-2 0,-15 6 0,16-6-16,-2 2 0,1 0-16,-3 0-64,-12 4 96,6-3-64,7 3-48,-9 0 48,8 0 64,-12 0 0,6 4 32,8 7 192,-10-11 32,11 5 16,-15-5-272,4 11 272,12-11-240,-11 4-16,11 7-16,-16-11 0,5 3-16,9 0 16,-8 1 0,6 9-48,-12-13 48,6 0 48,7 11-48,-8-8 48,8 1-16,-13-4-32,5 4-16,8 7 0,-8-8-32,7 1 48,-12-4 0,6 4-32,7 7 80,-9-8-16,1 1-64,-5-4 32,2 13 0,0-9 0,-2 10 32,-3-10 0,3-4-32,-12 17 32,8-4-32,-11-2-32,2 2 64,13-13-32,-13 13 0,-1-2 16,0 0 48,1 0-16,13-11-48,-15 5 64,0 8 0,-4-11-15,0 9-290,19-11 241,-19 5-272,0-1 64,1 7 64,-2-11 288,20 0-144,-18 3 144,0 0-16,1 0-48,1-1-48,16-2-32,-12 0 48,1 0-32,6 0 16,-6 0-16,8-2 32,0-2-16,3-1 0,0 1 16,0 0-80,0-8 32,2 8 0,1-7-16,1 6 16,0 0 0,0-1 0,1 2-32,-5 4 32,2-4 0,1 2-16,-1 1 0,3 0 16,-5 1 0,3 0-32,1 0 16,0 0 0,2 0 16,0 2-48,5 1 32,-8 2-32,2-1 48,7 0 0,-8 0-16,8 8-96,-7-12-16,-5 0 128,13 4-128,-9-1 0,8-1 96,-6 1 64,-6-3-32,14 3 288,-3 0 16,1-3 1,0 0-17,-12 0-288,13 0 0,-1 0 32,-1-1-16,1-4-16,-12 5 0,12-4 16,2 0 16,0 0-32,2-8 16,-16 12-16,18-4 0,0-10 32,-1 2-16,1 0-16,-18 12 0,19-12 0,-1 1 0,-2 0 48,-1 7-48,-15 4 0,13-14 0,0 8 0,-8-5 0,8 6 16,-10 0-16,-3 5 0,4-4 48,-3 0-32,1 1 16,-2 1 0,0 2-32,0-2-16,-5 2 16,-6 0 0,11 0 0,-2 0-48,2 0 48,-5 4 32,1-1-16,-7 1-32,11-2-16,0-2 32,-5 5-16,3-1 16,-1 9-16,0-10-16,3-3 32,-3 10-16,3-5-16,0 12 16,0-17 16,0 11 16,0-11-16,0 14-16,0-1 32,3 1-16,1-1 0,-4-13 0,6 11 32,7 0-32,-8 2-32,12-9 64,-17-4-32,14 14 0,2-11 16,2 0 32,3 0-32,-21-3-16,23 0 0,1 0 48,-2-2 0,3-2 16,-25 4-64,20-11 64,2 6-32,-4-7 0,-2 8 16,-16 4-48,12-14 80,-6 9 0,6-9 80,-9 8-16,-3 6-144,5-15 160,-4 4 0,0-3 0,-1 0-16,0 14-144,0-16 112,-2-1-15,-10-3-33,8 1-64,4 19 0,-17-23 48,4 1-16,-1 3-64,14 19 32,-14-14-16,14 14 16,-15-4-128,-1-1 15,-1 4 65,-1 1-48,18 0 96,-17 0-64,0 5 16,0 7-48,3-8 48,14-4 48,-14 17-64,10-5 0,-12 1 32,16-13 32,-3 13-16,3-13 16,-2 13-32,2 0 16,0-2 0,1-7-80,-1-4 96,4 16-32,12-13 0,-2 1 32,-14-4 0,18 4 0,3 0 0,2 0 32,1-4-48,0 2-32,-24-2 48,23 0 32,-1 0-64,-1 0 64,-1 0 32,-20 0-64,18 0-32,-1 0 64,-3 0-32,1 0-32,-15 0 32,10-2-16,3 2 32,-1-5-16,-1 0 0,-11 5 0,12-3 32,0-9-80,1 7 48,1-11 0,-14 16 0,15-12 0,2-4 48,0-1-32,2-1 32,-19 18-48,16-22 0,1 0 0,-1-5 32,-2-1-16,-14 28-16,11-31 144,-5 1-32,-1 3 48,-1 1-48,-4 26-112,2-26 48,-2 1-112,-3 1-64,-1 3 64,4 21 64,-16-20-96,13 6 80,-17 1-16,7 9-32,13 4 64,-12-6-48,0 2 32,-1 2-16,0 2 0,13 0 32,-13 0-80,0 0 32,1 4-16,1-2 0,11-2 64,-4 4-32,-11 10 0,11-3-48,1 2 16,3-13 64,-12 16-64,12 1 0,-3-1-32,3 3 48,0-19 48,0 19-128,1 5 64,4 2 32,0 1-32,-5-27 64,5 34-16,0-3 16,0 0-32,-1-3 80,-4-28-48,11 26 0,-6-3 32,8-1-32,0-4 0,-13-18 0,16 17 0,-1-1 0,1-3 16,0-1 0,-16-12-16,15 4 48,1 12-48,-1-14 128,-1 10 16,-14-12-144,14 3 128,-1 1 16,-2 10-144,0-11 0,-11-3 0,4 4-32,11 7 32,-10-8 48,8 0-48,-13-3 0,4 3 48,8 0-48,-10 0 16,2-3 32,-4 0-48,5 0 80,-1 0 48,1 0-16,1-4-16,-6 4-96,6-7 96,6-5-48,-10 7 16,3-9 0,-5 14-64,3-5 48,-1-12 32,-1 4-16,-1 0-16,0 13-48,0-15 49,0 2-49,0 1 16,0 6-16,0 6 0,0-14 48,0 10-16,0-8-32,0 8-80,0 4 80,2-4 0,-1 0-49,2-1 1,0 1 48,-3 4 0,4-4-16,0 3 16,-1-1 16,0 1-16,-3 1 0,2 0-16,-1 0 16,0 0-16,1 0-16,-2 0 32,1 3-48,-1-1-16,1 1 16,1 1 0,-2-4 48,1 5-16,2-1 16,1 9-32,1-9 16,-5-4 16,4 14-32,7-10-16,-7 12 80,7-3-16,-11-13-16,4 10 32,1-5-32,6 12 0,-6-13-48,-5-4 48,13 13 16,-7-11 16,11 3-32,-4-1 64,-13-4-64,12 0 16,1 0 16,0 0-16,1-1 16,-14 1-32,14-4 16,0-8 32,2 7 32,-2-9-64,-14 14-16,13-6 48,-2-10-48,-6 11 16,0-11 33,-5 16-49,4-12 80,0-1-16,-2-1 0,-1-1-16,-1 15-48,0-14 32,0 3-64,0 5 32,0-5-16,0 11 16,-3-1 0,3-2-32,-3 2 16,1 1-32,2 0 48,-3 0-64,3 2-16,-3 12-17,1 1-15,2-15 112,-4 18-48,0 5-16,1 2 64,3 0 16,0-25-16,0 28 0,1-1 32,11-2-16,1-1-16,-13-24 0,16 16 48,4-5 0,4-7-16,3 1 32,-27-5-64,28 3 49,1-3 47,2 0-176,0-1-657,-31 1 737,33-5-2577,-1-9-2129,0 0-2257,-32 14 6963</inkml:trace>
  <inkml:trace contextRef="#ctx0" brushRef="#br1" timeOffset="132030">14434 367 7635,'0'0'0,"1"-1"1233,-1 1-1233,2-1 320,-1-1-128,-1 2 0,0 0-32,0 0-160,-3 0 160,-1 0-112,-9 3 0,11 0-16,2-3-32,-12 5 0,8 6 0,-8-9 0,10 3 16,2-5-16,-3 4 0,-1 7 48,1-8 16,3 1 0,0-4-64,0 4 96,0 8 16,0-12 0,0 4 0,0-4-112,0 4 64,0 1 0,0 5-16,1-7 32,-1-3-80,0 5 49,0 6 15,2-11 48,-2 3 32,0-3-144,1 0 208,1 0 80,-1 0-16,0-3 80,-1 3-352,3-5 272,-2-9 16,1 11 33,0-9-17,-2 12-304,1-5 336,1-8-48,-1 7-96,-1-9-64,0 15-128,0-12 80,0 0-48,0 6-16,0-7-272,0 13 256,0 0-1969,0-12-1953,1 12-2320,-1 0 6242</inkml:trace>
  <inkml:trace contextRef="#ctx0" brushRef="#br0" timeOffset="2800">3619 558 6450,'0'0'0,"-2"0"2898,2 0-2898,-5-3 1617,1-1-273,0 0-79,1 3-81,3 1-1184,-2-2 1009,2 2-417,-3 0-240,3 0-192,0 0-160,0 0 48,0 3-16,0 0 0,0 0-16,0-3-16,0 4-16,0 0 16,1-1 16,3 1 16,-4-4-32,5 11 0,-1-11 16,0 5-64,0-1 48,-4-4 0,5 3 0,-3-1 0,2-2 32,-1 0 16,-3 0-48,3 0 112,-1-1 0,0-3 97,0 0-33,-2 4-176,1-6 128,1-7 16,-2 9-64,0 4-80,0-14 64,0 14-64,0-13 48,0 0-16,1 1-16,2-1 16,-3 13-32,2-4-32,2-8 32,-3 10-16,1 0-16,-2 2 32,0 0-16,0 0-176,0 4-625,0 8-1360,0-12 2177,-5 11-4418,-24-15 64,25 7-688,4-3 5042</inkml:trace>
  <inkml:trace contextRef="#ctx0" brushRef="#br1" timeOffset="133429">16022 604 8243,'0'0'0,"2"-5"2129,2-7-832,-4 12-1297,4-5 1088,-1 0-15,-3 0-177,0 1-255,0 4-641,0-1 304,-3-1-176,1 1-48,-1 1-48,3 0-32,-5 0 0,1 3-16,1 1 0,-1 0-32,4-4 48,-2 4-32,-1 10 64,3-11-32,-4 10 0,4-13 0,0 2 16,-2 3-16,2-1 0,0-1 0,0-3 0,0 3 0,1-3 32,0 0 0,4 0 0,-5 0-32,4 0 32,0-1 16,1-2 16,-1-1 16,-4 4-80,2-7 16,-1-4 48,0 7 16,1-1 0,-2 5-80,0-13 96,0 10-32,0-8-16,0 7 0,0 4-48,0-11 16,0 6 16,-3-1-32,-2 1 48,5 5-48,-2-4 16,-1-2-16,0 2 16,3 0-48,0 4 32,-3-2-48,3 0-48,0 2-336,0 4-993,0-4 1425,0 4-3249,0 8-817,-2-7-1713,2-5 5779</inkml:trace>
  <inkml:trace contextRef="#ctx0" brushRef="#br0" timeOffset="811">1834 585 2481,'0'0'0,"-4"4"816,-1 9 0,2 0 1,3-1-33,0 3-112,1 3-223,-1-18-449,5 22 384,1 4-64,8 1 16,-9 2 32,-5-29-368,17 31 368,-2 5 65,-2 0 15,1 4-48,-14-40-400,16 38 352,-1 0-16,0-3-32,-3-1-31,-12-34-273,11 31 272,-7-1-32,9-4-32,-10 0 16,-3-26-224,4 22 192,1 1 0,-2-4-32,-2-3 32,-1-16-192,1 15 208,-1-1 1,0-3 31,-4-7-16,4-4-224,-4 16 224,-9-12 16,9 7-32,-10-8-128,14-3-80,-4 0-32,-13 0-288,5 0-448,8-1-609,4 1 1377,-14-12-2481,12-2-833,-3-7-1488,5 21 4802</inkml:trace>
  <inkml:trace contextRef="#ctx0" brushRef="#br1" timeOffset="131111">14949 780 6595,'0'0'0,"2"-5"1952,2 0-879,-4 5-1073,5-13 944,1 9 65,-2 0-81,2-8-223,-6 12-705,4-2 480,2-9-256,-1 6-96,1-1-32,-6 6-96,4-5 96,-1-1-48,1 2 16,0 0-16,-4 4-48,5-5 0,-2 1 16,2 0 16,1 2-64,-6 2 32,5-2 0,7-1 0,-10 2 0,4-2 32,-6 3-32,13-2 0,-9 0 16,7 0-32,-8 0 32,-3 2-16,4 0-16,1 0 32,-1 4-16,-2 9-16,-2-13 16,4 12-32,-2 2 16,3 3 16,-1-3 0,-4-14 0,11 17 16,-11-17-16,5 14 64,7 0-32,-6 0-16,8-3 0,-14-11-16,5 12 48,11-8 0,-3 9 16,-1-11 16,-12-2-80,12 3 64,-7 0 32,9-3 64,-10 0 65,-4 0-225,5-3 256,1-2 0,-2-8-32,0 2-48,-4 11-176,1-11 176,1-1-32,-2-1-64,0 0 16,0-3 0,0-1-80,0 0 32,-3-3-16,3 20-32,0-19 16,0-1-16,0 0 0,1 3 16,-1 17-16,5-14-64,-1 8 0,-2 2-48,0 3-128,-2 1 240,2 2-192,-2 13 0,0-1 80,0 4 48,0-18 64,0 18-16,0 5 32,0 1-48,2-1 32,-2-23 0,5 23 0,6-1-32,-11-22 32,5 20 48,12-2-48,-3-1 16,3-2 16,3-2 32,1-9 0,-21-4-64,24 13 96,2-11-16,-2 2 0,-24-4-80,22 0 112,-22 0-112,21 0 112,-1 0-32,0-5-160,0 0-752,-20 5 832,20-13-2674,-5-3-1760,3 1-2017,-18 15 6451</inkml:trace>
  <inkml:trace contextRef="#ctx0" brushRef="#br1" timeOffset="130774">14136 666 1856,'0'0'0,"-4"-2"689,-10-1-1,10 0 80,-9 2 65,13 1-833,-4 0 832,-9-1-16,10-1-79,-10 1-145,13 1-592,-2-2 496,-2 1-112,-1-1-15,-6 2-81,11 0-288,-3-1 288,0 1 16,-1 0-48,1-1 0,3 1-256,-4-3 240,1-1-16,3 0 33,0 0-49,0 4-208,0-4 208,0 0-48,0 0-64,2 0-16,-2 4-80,1-4 48,0 3 0,1 0 0,-2 0 32,0 1-80,0-2 80,0 2 0,-3 0-48,-1 4 32,4-4-64,-5 5 64,1 6-16,-8-7 16,8 10-16,4-14-48,-4 12 16,-7 0 48,8 1-16,3 1 16,0-14-64,0 16 48,0-1 0,7 1 0,6-1 16,-13-15-64,13 14 48,0-1 49,1 0-65,0-1 32,-14-12-64,15 13 0,1 0 32,-1-2-32,0-7 0,-15-4 0,12 14 64,1-9 16,-7 7 32,6-9 16,-12-3-128,4 4 96,1-1-16,-1 1 0,0 0 32,-4-4-112,3 2 112,0-2 0,-2 0 0,2 0 16,-3 0-128,1 0 144,3-2 16,1-3 32,-1-8-80,7 9-32,-6-10-16,9 3-15,-10-1-1,9 0-16,-9 6 48,0-10-64,0 11 48,-4 5-64,4-13 64,1 8 0,-3-10 16,0 11-48,-2 4-32,2-5 32,-2-1-16,0 2-16,0 0 32,0 4-32,0-6 0,0 2 0,0 1 0,0 0 16,0 3-16,1-3 0,0 2-16,2 0-64,0-1 0,-3 2 80,1 0-96,3 0 16,-1 11-32,1-8 48,-4-3 64,4 13-48,9-9 32,-6 10 32,8-10 0,-15-4-16,11 19 0,1-7 0,-2 3-16,2-3 16,-12-12 0,13 14 0,-1-1 0,1 0 16,0-2-32,-13-11 16,11 4 16,3 9 16,1-13 0,2 3 48,-17-3-80,20 0 64,-2-1 0,-1-4 16,0-1 16,-17 6-96,16-14 64,-2 10-16,2-10 16,-16 14-64,14-13 16,-1 1 16,0-2 80,-1-2-64,-1 0 32,-11 16-80,4-15 96,7-2-48,-7 3 64,-2 0-16,-2 14-96,2-12 32,-2 8 48,0-7-112,0 9 16,-4 1-16,-1 0-48,-6 1-16,7 12 32,4-12 64,-13 11-48,8 4-16,-10-1 32,11 0 32,4-14 0,-11 15-16,11-2 16,-3 0-32,0 1 32,3-14 0,0 11 0,0 0 0,4-6 0,2 9 0,-6-14 0,13 3 32,-8 1-16,10 0 32,-4 0 0,-11-4-48,14 4 48,-1 0 0,3-2-16,0-2 16,-16 0-48,17 0 32,1 0 16,1 0-32,-1 0 32,-18 0-48,17 0 16,-1-1 64,-1-4-48,-1-6 16,0 7 64,-3-7-80,-5 6 80,-1-8 48,0 8 0,-4-10 81,-1 4-81,0-1-16,0-2-48,-4 0-16,0-3-64,-7-1 16,8-1-32,-12 2-32,4 2 80,0 1-16,11 14-32,-14-12 0,1 7 0,-2-7-48,-2 11 16,17 1 32,-18-4-16,-3 3-64,-1 1-16,-1 2 0,23-2 96,-19 13-160,0-2-32,1 2-273,0 0-559,18-13 1024,-16 18-2033,1-1-1601,-4-1-176,15 3-1360,4-19 5170,0 0 0</inkml:trace>
  <inkml:trace contextRef="#ctx0" brushRef="#br0" timeOffset="3148">3676 822 9380,'0'0'0,"-2"-1"2641,-2 1-1665,4 0-976,-4-2 849,-8 2 143,8 0 49,0 0-193,4 0-848,-2 0 576,-1 3-223,0-3-145,3 0-112,0 0-96,0 0 80,1 0-32,4 0 0,8-1-32,-13 1-16,4-3-16,10 2 16,-10-1-32,9 0 64,-13 2-32,5 0 16,10 0 16,-12 0 16,12-2-32,-15 2-16,4-2 0,7 1 0,-9-2 32,0 1 80,-2 2-112,2-2 224,-2 1 16,0-4 0,0 3-96,0 2-144,-4-3 128,0-2-32,-11 1-80,4 0 48,11 4-64,-12-3-32,2-1-336,5 2-1393,-16-2-3873,21 4 5634,-14-4-8276,14 4 8276</inkml:trace>
  <inkml:trace contextRef="#ctx0" brushRef="#br1" timeOffset="133854">16007 817 8243,'0'0'0,"0"-2"1137,2 0-625,-2 2-512,2 0 416,1-2 64,-2 0 1,1 2-161,-2 0-320,3 0 176,-2 0-96,0 0-64,1 0 64,-2 0-80,2 0 112,-1 4-16,-1-4 48,1 2 64,-1-2-208,0 3 288,2 0 97,0-1 31,1 1-32,-3-3-384,3 3 336,0 0-48,-2-3 16,1 3-16,-2-3-288,1 2 305,-1 1-1,0-3-32,0 3 16,0-3-288,0 3 208,0-3-16,0 3-64,-3-3-80,3 0-48,-3 3 64,1-1-16,2-2-16,-3 0-16,3 3-32,0-3 16,0 0-32,0 3 16,0-3 16,1 0 64,2 0 0,1-1 80,7-4-48,-6-6-48,-5 11-48,12-4 65,-7-7-33,-1 6-16,0-5-577,-4 10 561,5-5-1969,-3-9-2865,0 8-2529,-2 6 7363</inkml:trace>
  <inkml:trace contextRef="#ctx0" brushRef="#br2" timeOffset="-128294.73">11980 1083 1056,'0'0'0,"0"0"0,0 0 480,-2 0-208,2 4-128,0-1-32,0-3-112,0 0 80,0 0 33,2 0 15,1 3 16,-3-3-144,3 0 192,0 3 32,0 0 48,-2-3 96,-1 0-368,2 0 448,0 0 33,-1 0 47,1 0-16,-2 0-512,1 0 528,-1 0 33,2 0 47,0 0 48,-2 0-656,1-2 624,0-2-95,2 3-193,-1-2-128,-2 3-208,2-3 112,1 2-48,0-1-32,-2 1 16,-1 1-48,4-2 16,-4 2-32,2 0 16,0 0-32,-2 0 32,1 0 0,0 3 0,0-3-32,1 3 48,-2-3-16,2 3 16,0 0-16,0 0 48,1-1-32,-3-2-16,2 3 0,1 0 16,0-1-16,0-2 0,-3 0 0,2 0 16,2 0 80,-2 0 0,1 0 32,-3 0-128,4 0 176,1-1-32,6-2 64,-7 1-15,-4 2-193,13-4 192,-2-1-16,0 1-80,1 0-32,-12 4-64,13-5 80,-2 2-48,-7-1 0,8 1-16,-12 3-16,2-1-16,1 1 16,0 0 16,0 0-16,-3 0 0,1 3 16,0 2-16,0-3-16,1 2 16,-2-4 0,1 5 16,-1-1-16,2 0 16,-1 0-16,-1-4 0,2 3 48,0 0-32,1-3 0,1 0 16,-4 0-32,3 0 48,2 0 0,-1 0 32,7 0-32,-11 0-48,3-2-64,1 0 0,8-2 0,-8 1-16,-4 3 80,11-3 16,-7 1-16,7 1 0,-6 1 256,-5 0-256,5 0 240,6 0 0,-6 0 16,-1 0-224,-4 0-32,11 3 0,-7 0 16,-1 0-32,9 1 32,-12-4-16,4 4-16,0 0 16,0 1 16,2-1-32,-6-4 16,5 4 48,-2-1-16,3 1 0,-2-1 16,-4-3-48,5 0 32,-1 0 16,1 0-16,7 0-16,-12 0-16,3 0 49,1 0-65,2 0 16,4-2 0,-10 2 0,5-1-33,6-3 82,-7 4-65,9-2 16,-13 2 0,5-1 0,8 1-49,-8 0 65,10 0-16,-15 0 0,6 0-16,5 0 16,-6 3 16,9-1 17,-14-2-33,5 0 64,11 3-16,-11-3-48,10 0 32,-15 0-32,5 0 0,9 0 0,-10 0 0,9 0 16,-13 0-16,4-1 0,9-1-16,-9 0 16,9-1-32,-13 3 32,4-3-32,9 0 32,-9 2-16,9-2 16,-13 3 0,5-5 16,10 3-16,-10-1 16,9 0-32,-14 3 16,4-2 16,11 0-16,-11 1-16,9-1 16,-13 2 0,5 0-16,9 0 16,-10 0 0,9-1 0,-13 1 0,5 0 16,6 0-32,-7 0 32,1 0 0,-5 0-16,7-2 0,4 2 0,-9-1-16,3 1 0,-5 0 16,5-1 16,1 1-32,0-2 32,5 1-16,-11 1 0,3-2-16,1 1 16,2-1 0,-1 2 16,-5 0-16,6 0 0,5 0-16,-8 0 16,8 0 0,-11 0 0,5 0 0,7 0 16,-6 0-32,8 3 32,-14-3-16,11 0-16,-5 0 16,9 0 0,-3 0-48,-12 0 48,12 0-16,-7 0 32,9 0 0,-9 0 32,-5 0-48,13 0 32,-9 0-32,8 0-16,-12 0 16,3 0-16,-3 0 16,4 0-16,0 0 16,1 0 0,0-1 0,-5 1 0,4 0 0,0 0 0,1 0 0,-1 0 0,-4 0 0,11 0 0,-8 0-32,8 0 16,-7 0 16,-4 0 0,6 0 16,5 0 16,-6 0 0,6 0-32,-11 0 0,6 0-32,5 0 112,-6 0-32,0 0 64,-5 0-112,11-2 80,-8 1-32,1 0-32,2 0 0,-6 1-16,11-2 0,-8 0-16,2 1-32,1 1 48,-6 0 0,11-2 0,-8 2 32,3-1 0,-1 1-32,-5 0 0,6-1 0,0 1 0,-2 0 0,1 0 0,-5 0 0,7 0 0,-2 0 0,7 0 0,-10 2 0,-2-2 0,4 0-16,8 5 16,-9-2 0,2-3 16,-5 0-16,5 2 0,7-2 16,-8 0-16,2 3 0,-6-3 0,12 0 0,-7 0 32,7 0-16,-7 0 0,-5 0-16,5 0 32,-1 0 0,2-1 32,0-1-48,5 1 16,-6-1-32,0-2 0,6 1 0,-11 3 0,5-1 16,0 0-32,1 1 32,0 0-16,-6 0 0,5 0-16,1 0 16,-1 0-32,6 0 64,-11 0-32,5 0 0,-1 0 0,7 0 32,-8 0-32,1 2 32,2-2-32,0 0-32,-1 3 32,-5-3 0,4 0-16,3 0 16,-2 4 16,-1-4 16,-4 0-32,6 0 0,0 0 0,-1 0 16,8 0 0,-9-2 32,9 0-32,-8 1-16,8-1 16,-13 2-16,4-1 0,11 0 32,-4-1-16,0 1-16,-11 1 0,12-3 0,-2 2 0,2-1-16,-1 1 32,-11 1-16,11 0 0,-5 0 0,5 0 0,-6 0 0,6 0 0,-9 0 0,3 0 16,1 0-16,-6 0 0,4 0 32,1 0-32,0 0 16,-1 0-16,-4 0 0,5 0-48,1 0 80,5-1-64,-8-1 32,-3 2 0,11-2 48,-7 1-64,3 1-16,-2 0 32,-5 0 0,6 0-16,5 0 32,-8-1 16,2-1-32,-5 2 0,12 0 16,-10 0-16,3 0 16,-1 0-16,-4 0 0,4 0-16,0 0 64,1 0-80,-1 0 32,-4 0 0,4 0 0,8-1-16,-9 1 32,2-1-16,-5 1 0,12 0-16,-8-2 32,7 2-32,-7 0 32,-4 0-16,5 0 32,9-1-64,-11 1 64,3-2-32,-6 2 0,11-1 0,-11 1 0,4-2 16,8 2-32,-8 0 16,8 0-32,-12 0 32,4 0 0,1-1 0,7 1-16,-12 0 16,2-1 16,-2 1-16,5 0-16,1 0 16,5 0 16,-7 0-32,-4 0 16,4 0-16,2 0-32,-2 0 0,2 0 32,-6 0 16,4 0 0,8 2 0,-8-2-16,1 0 16,-5 0 0,13 0-32,-9 0 64,9 0-32,-8 0 16,-5 0-16,16 0 0,-5 0 16,0 0 16,1 0-16,-12 0-16,13 0 16,-2 0-16,0 0 48,0 0-48,-11 0 0,6 0 16,8 0-16,-10 0 0,9 0 0,-13 0 0,4 3-16,8-3 16,-9 0 0,2 0 0,-5 0 0,12 3 0,-9-3 0,3 3 16,5-3-16,-11 0 0,4 3 32,3-1-32,5-2 32,-6 0 0,-6 0-32,12 0 32,-6 0 32,8 0-16,-8 0 32,-6 0-80,14 0 48,-8 0 16,7-1 0,-7 0-64,-6 1 0,13-2 32,-9 1 0,9 0-16,-9-1-16,-4 2 0,11-3 16,-6 2 16,-1 1-64,2 0 32,-6 0 0,4 0 0,0 0 0,-1 0 48,1 0-64,-4 0 16,5 0 0,-3 3-48,2-3 48,0 3 64,-4-3-64,5 0 0,-1 0 16,2 0-32,5 0 16,-11 0 0,3 0 16,1 0-16,7 0 0,-11 0 0,3 0 0,-3 0 0,6 0 0,5 0 32,-7-2-16,2 1-16,-6 1 0,5-2 0,6 2 16,-7-1 16,0 1-16,-4 0-16,4-2 0,0 2-16,0 0-16,2 0 32,-6 0 0,6 0-16,5 3 32,-8-3-16,1 5 0,-4-5 0,12 2 32,-8 1-80,0 0 64,7-3-32,-11 0 16,4 0 0,2 3 16,0-3 16,5 0-16,-11 0-16,3 0 0,0 0 0,1 0 0,0 0 32,-4 0-32,2 0 0,3 0 16,0 0-64,5 0 48,-10 0 0,4 0 32,1 0-64,6 0 64,-6 0-32,-5 0 0,5 0-48,8 0 64,-9 0-16,9 0 32,-13 0-32,4 0 0,8 0 0,-8 0 0,9 0 0,-13 0 0,4 0 16,7 0 0,-7 3-16,2-3-16,-6 0 16,11 3 0,-7-3-16,0 0-16,3 0 64,-7 0-32,5 0 0,6 0 0,-6 0 0,0 0 16,-5 0-16,14 0 0,-10 0 16,9 0-16,-9 0 0,-4 0 0,12 0 32,-8 0 0,7-2 0,-7 1-16,-4 1-16,6-2 48,0 1-32,5 1 0,-8-1-16,-3 1 0,4-2 32,2 0-32,-2 1 16,0 0 32,-4 1-48,4 0-16,1 0-16,-1 0 32,0 0-16,-4 0 16,3 0 0,0 0 16,1-2-32,-1 2-32,-3 0 48,4 0 0,1 0 0,-2 0 16,3 0-16,-6 0 0,12 0 0,-10 0 0,2 3 0,0-3 32,-4 0-32,5 0 16,0 0 16,0 0-16,-1 0 0,-4 0-16,4 0-16,2 0 32,-1-1 17,1-1-66,-6 2 33,11-1 33,-6 0-17,7-1-16,-6-1 16,-6 3-16,14-1 0,-8-1 0,7 1-16,-9 0 16,-4 1 0,13-2 0,-10 2-16,10 0 16,-8 0 0,-5 0 0,12 0-33,-6 0 66,8 0-33,-9 0 0,-5 0 0,12 0 16,-8 0 0,2 0-16,5 0-16,-11 0 16,2 0 0,2 0 0,-2 0 0,3 0 16,-5 0-16,1 0 0,2 0 0,-2 0 0,1 0-16,-2 0 16,3 0 16,1 0-32,0 0 32,1 0 32,-5 0-48,5 0 0,1 0 0,5 0 0,-7 3-48,-4-3 48,5 0 0,2 3 0,-3-3 0,0 3 32,-4-3-32,4 0 16,1 3-16,-1-3 0,-1 0 0,-3 0 0,5 2 0,-1-2 0,-1 3 16,1-3-16,0 0 0,0 0 32,0 0-32,0 0 16,-4 0-16,4 0 32,0 0-16,1 0 32,-1 0-32,-4 0-16,4 0 16,7-1 16,-7-1-32,9 1 16,-13 1-16,13 0 0,1-1 0,-1-1 0,-2 2 0,-11 0 0,4 0 0,8-1 32,-9 1-32,0-2 16,-3 2-16,3 0 16,2 0 16,-1 0-64,0 0 32,-4 0 0,4 0 0,1 0 32,-1 0 16,0-1-32,-4 1-16,1 0 0,1 0 0,0 0-16,0 0 32,-2 0-16,5 0 0,-1 0 0,-2 0 16,3 0-16,-5 0 0,4 0 0,-1 0 32,0 0-16,-2 0 16,-1 0-32,3 0 32,-2 0 16,0 0 48,1 0-32,-2 0-64,2 0 64,-1 0 0,-1 0 16,0 0 0,0 0-80,-3 0 48,-1 0-368,-9 0-881,2 3-1840,11-3 3041,-28-5-4466,9 4-1297,19 1 5763</inkml:trace>
  <inkml:trace contextRef="#ctx0" brushRef="#br1" timeOffset="208380">14640 1123 1664,'0'0'0,"0"-2"208,0 2-208,0-3 176,0 1-48,0 0 49,0 2 31,0 0-208,-3 0 272,3 0 32,-3 0 16,3 0 32,0 0-352,-3 0 400,3 0 97,0 0 95,0 0 64,0 0-656,1 0 689,3-1-65,-1 0 32,1-4 0,-4 5-656,4-3 625,0 0-33,1-1-80,-1 2-128,-4 2-384,2-3 305,1 0-129,0-1 48,-2 1-16,-1 3-208,2-2 176,-2 1 16,0-1-48,0 1-32,0 1-112,0-1 96,0 1-16,-3 0-16,0 0-64,3 0 0,-3 0 0,1 0 0,-1 2 16,3-2-16,-3 3-16,0 2 16,0-3-16,0 1 16,3-3 0,0 5 0,0-3 16,0 1 80,0 0 96,0-3-192,0 2 192,0 1 129,2-3 47,0 4-64,-2-4-304,5 2 384,-1-2-128,0 3-112,1 0-32,-5-3-112,4 3 64,0-1-16,-1 3 0,0-1-80,-3-4 32,2 4 32,2 1-32,-3 5 16,0-7 32,-1-3-48,0 5 32,0 7 0,0-9 0,0 2-48,0-5 16,0 4 16,0 9 16,0-11-32,0 9 16,0-11-16,0 3 0,0 2 0,0-1 0,0 7 32,0-11-32,0 3 0,0 1 16,0 0-16,0 1 16,0-5-16,0 10 33,0-10-1,0 5 16,0 6-32,0-11-16,0 3 48,-2 1 16,2 1-32,0 5-16,0-10-16,0 4 16,0-1-16,0 1 32,0 0-16,0-4-16,0 11 32,0-8-32,0 0 0,1 1 0,-1-4 0,1 11-32,1-8 64,2 2-16,0 6-32,-4-11 16,4 3 16,1 1-32,-1 0 32,0-1-16,-4-3 0,4 4 16,1-1-16,0-1 0,-1-2 80,-4 0-80,4 4 32,-1-1 48,2-3 0,-2 0 16,-3 0-96,2 0 80,1 0 64,-1 0-32,-2 0 16,0 0-128,2 0 112,0 0-16,-2-2 0,0 1-32,0 1-64,0 0 32,0 0-16,0 0-32,0 0-16,0 0 32,0 4-208,-4 7-752,2-8-1714,2-3 2674,-16 3-4434,14 1-2017,2-4 6451</inkml:trace>
  <inkml:trace contextRef="#ctx0" brushRef="#br1" timeOffset="209721">13921 1267 1344,'0'0'0,"-3"-2"688,3-1-447,-4 1-49,4 2-192,0 0 224,0-2 48,-2-1 16,2 0 0,0 3-288,0-2 336,0-1 80,0 0 113,0 0 127,0 3-656,0-1 720,0-3 33,0 0-33,0 1-32,0 3-688,0-4 673,0 3-65,0 0-96,0 1-160,0 0-176,1 0-112,0 4-64,1 9 16,-2-13-16,2 2 16,1 10 0,-1-8 0,2 10-32,-4-14 16,4 4 0,8 9 0,-9-9 0,8 1 16,-11-5-16,4 11 16,11-9 0,-4 1 16,0 1-16,-11-4-16,6 4 49,7-2 15,-8 1 16,-1-3 32,-4 0-112,6 0 144,-2 0 0,0 0 16,1 0 0,-5 0-160,2 0 160,0 0 16,-1 0-16,0-1 16,-1 1-176,0-3 160,2 0-48,0-1 32,-1-1-112,-1 5-32,1-3 0,4-2 0,-1 0-16,0 1 0,-4 4 16,4-3-16,0-1-16,2 2 64,-1-1-32,-5 3 0,5-3 32,-1 2 16,0-1-48,-2 2 16,-2 0-16,1 0 0,0 0 16,-1 0 32,0 0-16,0 0-32,0 0 65,0 0-1,0 0 16,0 0 0,0 0-80,-2 0 64,2 0-32,0-1-32,0 0 32,0 1-32,0-3-32,0 0 64,1 0-16,0 0 0,-1 3-16,5-4 0,-1 0-16,0 0 0,1-1-32,-5 5 48,7-3 0,-2 2 0,-1-2 0,0 2 16,-4 1-16,2-1 0,-2 1 32,0 0-16,-4 0-16,4 0 0,-11 4 16,6 7 16,-8-8-16,8 8-16,5-11 0,-17 3 0,6 8 16,-1-7-16,1 7 48,11-11-48,-4 4 16,-10 7-16,10-7 0,-8 9-16,12-13 16,-3 4-32,-1 7 16,0-8 16,1 1-16,3-4 16,-2 5-16,2-1 16,0 0-48,0 0 48,0-4 0,0 4-16,1-1-16,2 0 16,1 0-16,-4-3 32,2 3 0,3 0-32,-2-1 80,1-2-32,-4 0-16,4 0 0,0 0 0,1 0 0,-1-1 0,-4 1 0,4-1 64,1-1-48,-3-1 32,-1 1-16,-1 2-32,2-5 32,0 1-16,-1 1 0,0-1-16,-1 4 0,0-3 48,0 1-32,0-1 0,0 1-16,0 2 0,0-2-16,-2 2 0,2 0 0,-4 0-16,4 0 32,-2 0-16,2 0 0,0 4 16,0-4 0,0 0-32,0 3 32,0-3 0,0 0 32,0 0-16,0 0-16,0 0 16,0 0 16,0 0 16,0 0-48,0 0 112,0 2 16,0-2-32,0 0-32,0 0-64,0 3 48,0 1-48,0 8 0,0-8-16,0-4 16,0 15-32,0-2 32,0 0 0,0 0 32,0-13-32,0 16 16,0-2-16,1 1 16,2-2-16,-3-13 0,3 13 48,0 0-32,-1-9 0,1 12 16,-3-16-32,2 2 32,-1 10 16,1-12 0,-1 4 16,-1-4-64,1 4 80,-1 1 32,0-2 16,0-1 16,0-2-144,0 3 96,0-3-16,-2 3-16,-1 0-32,3-3-32,-5 4 16,3 0 0,-2 8-16,-1-10 33,5-2-33,-4 11 0,1-6 0,-1 7 16,1-9-16,3-3 0,-3 5 16,3-1-16,0 0 0,0 0 32,0-4-32,0 3 0,3-3 32,0 0 16,1 0 48,-4 0-96,5 0 80,-2-2 32,1-1-16,0 3 16,-4 0-112,2-2-64,1-1-721,-1 2-1808,-20-19-4818,18 20 7411,0 0 0</inkml:trace>
  <inkml:trace contextRef="#ctx0" brushRef="#br2" timeOffset="171662">14811 1636 1248,'0'0'0,"-4"-1"736,4 1-736,-2-2 481,-1 1 175,3-1 224,-2 1 161,2 1-1041,0-1 976,0-1-127,0 1-145,0 0-144,0 1-560,0 0 448,0 0-95,-4 0-65,4 0-128,0 0-160,0 0 176,-2 2-32,-1-2-16,0 3 32,3-3-160,-3 3 160,1 0-16,-1 0-32,-1-1 0,4-2-112,-2 4 64,-1 0-16,0-1 16,1 9 0,2-12-64,-3 3 48,0 1 16,-1 10-32,-1-10 1,5-4-33,-4 19 32,0-7 16,-9 2-16,10 1 32,3-15-64,-4 15 48,-7 1 16,8 0-16,-1-3-32,4-13-16,-5 13 16,3-2-16,-1-8 32,0 10 0,3-13-32,0 3 0,0-1 32,0 2 0,0 0 0,0-4-32,0 2 16,0 1 48,0-3 0,2 0 0,-2 0-64,1 0 64,-1 0-32,0 3 64,0-3 16,0 0-112,0 0 128,0 3 0,0-1-16,-3-2 0,3 0-112,0 3 96,-3 1 0,1-4-16,2 0-48,0 0-32,-4 0 80,2 2-48,2-2 16,-3 0-16,3 0-32,0 0 32,0 0-16,0 0 32,0 0-16,0 0-32,0 0 49,0 0-33,1-1 32,1-2 16,-2 3-64,2-5 32,2 3 32,-2-2 0,1-1-32,-3 5-32,3-4 64,1 0 0,-1-2-16,0 2 16,-3 4-64,3-11 48,-1 8 16,1-2 48,-1 0-16,-2 5-96,1-6 128,-1 1-32,0-1-16,0 1 0,0 5-80,0-12 16,0 8 32,-3-2 0,3-5-16,0 11-32,0-4 32,0-2-32,0-5 0,0 8-32,0 3 32,0-5-16,2 0 16,-1 0 16,0 0-32,-1 5 16,2-4 16,-1 0 16,1-2-16,-1 2 0,-1 4-16,0-5 0,2 1-16,-1 0 16,-1 0 0,0 4 0,1-6 16,2-5 16,-1 7-32,0-7 0,-2 11 0,3-4-48,0 1 48,0-2 0,-1 1 0,-2 4 0,1-1 16,2-1 16,-2 1-32,0 1 16,-1 0-16,2 0-16,-1 0 32,1 0 0,-2 3-32,0-3 16,0 2 0,2-2 0,0 3 0,-1-3 0,-1 0 0,0 0 64,2 0-16,-1 0-32,1 0 32,-2 0-48,2 0 32,1 0 16,0-1 0,-1-1 0,-2 2-48,4-1 0,-1 0 16,-1-1 0,-1 2-16,-1 0 0,3 0 0,-1 0 0,1 4-16,-2 9 0,-1-13 16,3 4 16,1 13-32,-1-5 32,1 1-16,-4-13 0,3 15 0,1-1 16,0 2 16,-1-3-64,-3-13 32,4 13 0,1-1 32,-1-1-64,0-7 32,-4-4 0,4 13 32,1-10-16,-2 1 0,-1-2-16,-2-2 0,3 3 48,2 1-48,-3 0 48,3-2 16,-5-2-64,2 0 0,2 3 0,-1-3-16,2 3-32,-5-3 48,4 4 0,0 0 16,0-1-16,-1 1 32,-3-4-32,3 4 16,0 0-16,-2 0 49,1 0-17,-2-4-32,1 3 48,-1-1 16,0 1 0,0 1-16,0-4-48,0 3 64,0 0 0,0-3 32,0 3 32,0-3-128,-3 0 160,3 0-32,-3 0 32,3 0-16,0 0-144,-2 0 96,-2-1-16,2-1-32,-1 1-16,3 1-32,0-2 64,-3 1-64,0 0 16,1 0 16,2 1-32,-3-2 48,3 2 64,-3 0-16,0 0 16,3 0-112,-3 3 48,3-3-32,-2 0 16,2 2-16,0-2-16,0 0 48,-4 0-32,4 0 65,0 0-65,0 0-16,-2 0 96,2 0 0,-3 0 16,0 0 16,3 0-128,-3 0 144,1-1-32,-3-1 32,1-3-48,4 5-96,-11-4 96,6 0-16,-6-1-32,7 1 16,4 4-64,-14-6 48,10 2-48,-7-2 32,6 2-32,5 4 0,-11-1-32,8 1 32,-1 0 32,0 3-64,-1-1 16,5-2 16,-4 5-32,0 6-16,1-11 32,3 3-16,0-3 32,0 4-16,0-1-32,0 1 0,0-1 16,0-3 32,1 3 0,3 0-496,0-1-1169,7-2-2833,-11 0 4498,4 0-8180,-4 0 8180</inkml:trace>
  <inkml:trace contextRef="#ctx0" brushRef="#br2" timeOffset="170119">14746 1863 1488,'0'0'0,"0"-1"769,3 0-433,-3 1-336,2 0 448,3-2 96,-3 0 48,0 1-63,-2 1-529,1-1 416,1-1-48,-1 1-64,2 0 48,-3 1-352,1-3 320,0 0-15,1 0-33,-1-1-64,-1 4-208,2-3 176,0 0-32,-2-1-16,2 1 0,-2 3-128,0-4 112,0 0-16,0 0-16,0-1-32,0 5-48,0-4 32,0 0 0,0 1-32,0-1 16,0 4-16,2-5 16,-1 1 0,1 0 16,-1-1 0,-1 5-32,1-7 32,0 2 0,1 1 0,-1-2-16,-1 6-16,0-4 32,0 0-32,0 0 0,0-1 0,0 5 0,2-4-16,-2 1 0,0 1 32,0-3 80,0 5-96,0-3 177,0 0 79,0-1 16,0 2-16,0 2-256,0-4 240,0-1-16,1 1 16,-1 0-32,0 4-208,2-5 192,-2-1-16,1 1 17,-1-1-33,0 6-160,0-5 176,1-1-32,-1 2-16,0-1 0,0 5-128,0-3 64,0 1 16,0 0-16,0 0-32,0 2-32,-2-2 64,2 2 0,-3 0-32,0-1-48,3 1 16,0 0-16,0 0-16,0 0 0,0 0 16,0 0 16,0 0-32,0 3 32,0-3 0,0 2 32,0-2-32,0 0 16,0 4 16,0-4 0,0 0-32,0 2 48,0-2 16,0 0 32,0 3 0,0-3-96,1 0 96,1 0 0,-2 0 16,1 0-64,-1 0-48,0 3 80,0 0-32,2-1-32,-2 1 0,0-3-16,1 3 32,0 1 0,-1 1-16,2-1 16,-2-4-32,0 13 16,0-11 0,2 2-16,-2 9 0,0-13 0,1 3 16,0 10-16,0-10 33,-1 10-17,0-13-16,2 4 0,-1 7 16,0-7 16,1 8-32,-2-12 0,2 2 48,-1 3-16,1 6 16,0-9-16,-2-2-32,2 5 0,-1-1 32,2 0-32,-2 1 32,-1-5-32,3 12 32,-2-9-16,1 1 16,0 9 0,-2-13-32,1 3 64,-1 8 0,0-8 16,0 8 32,0-11-112,0 4 64,0 8 32,-3-10-32,0 10-16,3-12-48,-3 4 64,0 8-48,3-8 0,-2 8 32,2-12-48,-3 3 16,3 9 0,0-8 16,0 0-32,0-4 0,0 12 0,0-12 16,1 3-16,1 1 64,-2-4-64,4 12 80,-2-12-32,3 4 32,-1 8-16,-4-12-64,3 2 32,1 2-16,-1 11 0,0-13 16,-3-2-32,1 15 32,1-13 64,-1 12-32,1-11 48,-2-3-112,0 14 80,0-9 32,0 6-31,0-7 15,0-4-96,-3 14 64,0-9-16,0 10-32,0-11 32,3-4-48,-3 14 48,3-2-16,-3-8-32,3 11 48,0-15-48,0 4 32,0 11 0,0-11 0,0 10-16,0-14-16,0 4 32,0 10-32,0-9-32,2 7 32,-2-12 0,1 3 0,2 1 48,-1 8 16,0-10-16,-2-2-48,2 4 64,-1 8-48,1-9 32,-2-1 0,0-2-48,1 5 16,-1-1 32,0 0-16,0 8 16,0-12-48,0 2 0,0 3 16,0 9 0,0-10-16,0-4 0,0 15 32,0-10-32,0 12 0,2-13 16,-2-4-16,0 16 48,0-11 0,1 9 0,-1-9 0,0-5-48,0 12 0,1-8 32,-1 11 0,0-13 16,0-2-48,2 11 48,-1-11-16,-1 5 0,0 6-16,0-11-16,0 3 48,0 1 0,0 0 16,0 1-16,0-5-48,0 2 80,0 1-16,0-3-16,0 3 48,0-3-96,0 0 16,0 0 48,0 3-16,0-3 1,0 0-49,0 0 80,0 0-16,0 0 0,0 0 32,0 0-96,0 0 32,0 0 16,-3 0-400,3 3-1281,0-3 1633,-2 0-4370,-3 0-3618,5 0 7988</inkml:trace>
  <inkml:trace contextRef="#ctx0" brushRef="#br1" timeOffset="179490">15118 1729 2449,'0'0'0,"0"0"0,0-2 752,3-3 208,2-1 97,7 1-17,-12 5-1040,4-4 929,2-1-225,6 1-96,-7 0-127,-5 4-481,14-4 416,-3 0 16,-7-1-32,8 1-48,-12 4-352,2-3 288,3 0-79,-1 2-17,0-2-16,-4 3-176,3-1 144,-2-1 16,1 1-16,-2 1 16,0 0-160,0 0 144,0 0-32,0 0-32,0 0-16,0 0-64,0 0 32,1 0-16,-1 0 32,0 0-48,2 0 48,-1 0 16,1 0 16,-1 0-16,-1 0-64,3 0 96,1 3 0,0-3 33,8 0 31,-12 0-160,5 0 144,12 0 48,0 0 48,1 0 16,-18 0-256,25 0 288,2 0 0,5-2-80,0-2-16,-32 4-192,33-3 144,-1-1-47,-3-1-33,1 3 16,-30 2-80,26-3 64,-3 0-32,-1 2 48,-5 0-64,-17 1-16,15-2 64,-2 1 0,-7 1-16,7 0 64,-13 0-112,2 0 96,2 0-16,-1 0 112,-2-2-48,-1 2-144,0 0 208,0 0-16,-2 0-80,-3 0-16,5 0-96,-14 3 0,3 1 48,0 0-32,-1 0 0,12-4-16,-11 12 32,7-12-64,-11 4-32,13 0-192,2-4 256,-3 5-640,1-1-785,2-1-1360,0-1-1233,0-2 4018,0 0-6003,0 0 6003</inkml:trace>
  <inkml:trace contextRef="#ctx0" brushRef="#br1" timeOffset="178906">15433 1714 3473,'0'0'0,"0"0"0,0-2 1265,0-2 127,0 0 49,0-2-144,0 6-1297,0-3 1072,0 2-336,0 0-239,0-1-177,0 2-320,0-1 208,0 1-80,0 0-96,1 0-16,-1 0-16,0 3 0,2 8 64,-2 0-16,0 3 64,0-14-112,1 17 112,0 2 0,4-1 48,0 2 0,-5-20-160,15 20 192,-11 2 48,10-1 33,-9-1-33,-5-20-240,13 20 272,-9-2-32,9-2-32,-9-2 0,-4-14-208,13 12 192,-9-8 48,0 11 16,0-11 17,-4-4-273,2 4 304,-1 8 0,1-12 48,-2 2 80,0-2-432,0 3 336,0-3 49,-3 3-33,0-3-96,3 0-256,-3 3 240,-1-3-48,0 0-112,0 0-32,4 0-48,-5-2 16,3 2 16,-1 0-16,0 0-16,3 0 0,0 0-16,0 0-32,0 0-48,0 3-272,0-3 368,3 3-913,1-3-751,2 3-929,5-3-1057,-11 0 3650,3 0-3410,8-2-1376,-11 2 4786</inkml:trace>
  <inkml:trace contextRef="#ctx0" brushRef="#br1" timeOffset="40676">10110 5936 2785,'0'0'0,"-5"3"1729,-8 1-257,9 9 1,4-13-1473,-12 4 1264,8 9-191,-9-10-129,8 11-191,5-14-753,-13 4 576,8 12-176,-8-5-144,11 0-32,2-11-224,-5 14 161,1-1 15,-7 1-32,8-1-32,3-13-112,-4 13 96,-7-1 32,8 1 0,-10-2 32,13-11-160,-3 12 176,-9 0 0,7 1 48,-10-1-32,15-12-192,-5 12 144,-12-1-32,6 1-64,-1-1-16,12-11-32,-12 11 48,1-6 0,7 13 17,-12-7-49,16-11-16,-3 14 0,-1-3 32,0-7-16,0 1 0,4-5-16,-3 3 32,3-1-16,2-2-64,9-1-337,-11 1 385,13-4-2193,-13-19-2465,11 6-1441,-11 17 6099</inkml:trace>
  <inkml:trace contextRef="#ctx0" brushRef="#br1" timeOffset="40859">6056 1750 3297,'0'0'0,"0"0"0,0-5 896,0-8 113,0 9 111,2-8-15,-2 12-1105,0-1 1008,0 0-127,0-1-145,-3 1-96,3 1-640,0 0 529,0 0-145,0 0-192,0 0-128,0 0-64,1 3 0,2-1 32,1 1 144,-1 2 16,-3-5-192,4 3 192,2 7-128,5-5-32,-7 15-32,-4-20 0,15 15 0,-4 3 0,2 1 16,1 1-16,-14-20 0,17 21 16,1-2 48,0 0 0,2-2-16,-20-17-48,21 13 112,0-2-16,1-7 16,-2 0 17,-20-4-129,19 4 144,0 0 16,-3-4-16,-1 0 32,-15 0-176,16-5 176,-3-8 16,-2 8 16,-6-10-16,-5 15-192,11-11 176,-10 0 16,4 0-32,-3 0 17,-2 11-177,2-13 144,-1 1-32,-1 0-16,0 0-32,0 12-64,0-11 48,0 0-16,-3 5 16,1-8-16,2 14-32,-3-5 16,0-7-16,0 9 16,3-1-48,0 4 32,0-1-32,0 1-16,0 0 32,0 0 0,0 0 16,2 3 0,-1 1-32,2 0 32,0 8-16,-3-12 16,4 2-64,-2 3-80,0 6-48,1-9-33,-3-2 225,2 5-208,-2 9 48,0-11 32,0 10 0,0-13 128,-4 4-80,1 13-32,-1-5 80,-10 1-16,14-13 48,-4 15-32,-10 1 0,10 0 16,-12-2 16,16-14 0,-4 15 0,-10-2 0,9-8 0,1 6 0,4-11 0,-4 4 16,0-1-16,0-1 0,0-2 0,4 0 0,0 0 32,-2 0-32,2 0 16,0 0-16,0-1 0,0-3 0,0 0 0,0 2 0,0 2 0,0-3-16,0-1 16,0 2 16,0 0-32,0 2 16,-3-2 0,3 2-48,0 0-80,0 4-16,0-4 144,0 2-192,0 2 48,3 0 48,3 1 80,-6-5 16,12 3 48,-1-1 48,1-2 80,-1 0 32,-11 0-208,11 0 304,1 0-16,-8 0 16,7 0-32,-11 0-272,5 0 225,-1 0-113,0 0 0,-1 3-48,-3-3-64,2 4 64,-1 7 32,0-6-32,0 10 0,-1-15-64,0 15 64,0 1 32,0 3-16,0 1 32,0-20-112,0 19 112,-2 2-32,-1 1-48,3-1 48,0-21-80,-3 21 16,3-3 32,0-1 0,0-3-32,0-14-16,0 11 96,1 1-48,1-8 16,0 9 0,-2-13-64,2 2 80,-1 10 16,2-9-32,0-1 0,-3-2-64,2 5 80,-2-2-64,4-1 80,-1 1-31,-3-3-65,1 3 48,2 0 48,-2-3-32,1 2 32,-2-2-96,1 0 128,-1 0 16,0 0-32,0 0 32,0 0-144,0 0 96,1-1-16,1-2-16,0 1-32,-2 2-32,0-3-176,5 0-704,-1 2-1858,-4-4-2096,0 5 4834,0-5-7203,0 5 7203</inkml:trace>
  <inkml:trace contextRef="#ctx0" brushRef="#br0" timeOffset="41016">5443 6165 1648,'0'0'0,"0"0"0,-4-1 545,2-4-321,-1 1-112,3 1-16,0 3-96,0-3 112,0 1-16,0-1-32,0 0 0,0 3-64,0-4 48,0 0 0,0 0 16,1 4 16,-1 0-80,0-2 80,0 2 16,0 0 0,0 0 32,0 0-128,0 0 128,0 0 48,0 0 16,0 0 48,0 0-240,0 2 241,0-2 47,-2 4 32,2-4-320,0 2 368,-3-2 64,0 0 32,0 0 65,3 3-33,0-3-496,-3 0 464,0 0-80,3 0-96,-2 0-47,2 0-241,0 0 144,0 0-32,0 0-64,0 0 0,0 0-48,0 0 16,0 3 0,0-3-16,0 3 16,0-3 0,0 0-16,1 3 16,-1-3 0,0 2 0,0-2-16,0 0-16,0 0 48,0 3-32,0-3 32,0 0-32,0 3 32,0 0 16,0-1-16,0 3 0,0-5-32,0 4 32,0 0 0,0 9-16,0-10 16,0-3-32,0 11 16,0-8 32,0 1-16,0 8 0,0-12-32,1 2 64,1 1 0,-1 1-16,1 1 0,-2-5-48,1 4 16,1-1 32,-1 1 0,0 0 16,-1-4-64,2 3 112,-2 1-16,0-1 0,0 0 0,0-3-96,0 3 80,0 1 0,0-1-16,-3 0-16,3-3-48,-3 2 64,3 1-15,-3 2 31,3-1 32,0-4-112,-3 4 160,3 0 32,-2 8-16,2-10-64,0-2-112,0 4 80,0 8-32,0-10-48,0 10 32,0-12-32,1 3 0,0 9 0,1-7 0,1 6 32,-3-11-32,3 3 0,-1 8 32,0-8 0,1 8-16,-3-11-16,1 3 64,0 1-16,1 7-32,-2-11-16,1 4 64,-1-4-64,1 2 32,1 1 16,0 0 16,-1 0-48,-1-3-16,0 2 64,0 1-32,0-3 0,0 3 32,0-3-64,0 4 0,0 1 16,0-1-16,0 0 32,0-4-32,1 11 16,1-8-16,-1 1 0,-1 0 16,0-4-16,2 13 16,-1-10 16,0 8-16,1-7 0,-2-4-16,1 12 0,-1-9 16,1 1 32,-1 7-48,0-11 0,2 0 16,-2 5 0,1-3 16,-1 3 0,0-5-32,0 4 48,0-2-32,2 3 16,0-1 0,-2-4-32,1 4 16,-1 1 0,0-2 49,0 10-17,0-10 48,0 10-32,-3-9 0,3 9 32,0-13-96,-3 3 16,0 8 32,0-8-32,1 9-16,2-12 0,-3 2 16,3 9-32,0-6 32,0-1-32,0-4 16,0 14-16,0-10 16,0 9 0,0-9 0,0-4 0,0 12 0,0-7 16,0 8 0,0-11 16,0-2-32,0 11 16,0-7 0,0 7 16,0-9 0,0-2-32,0 5 16,-3-1-16,3 0 32,0 8-32,0-12 0,0 0 16,-3 4 32,3 7-32,0-11 0,0 0-16,0 3 32,0 1-16,0 0-32,0 1 16,0-5 0,0 4 16,-3 0 0,3 0 0,-3 9 16,3-13-32,0 3 0,0 10 0,-2-11 0,2 11 16,0-13-16,0 4-16,0 9 32,-3-9-16,3 8 0,0-12 0,0 2 48,0 9-80,0-7 96,0-1-32,0-3-32,0 5 16,0 6-16,0-11-16,1 4 32,-1-4-16,0 5-16,2 6 48,-2-8-32,1-1 32,-1-2-32,0 5 32,0-3 16,0 3 16,0-1-48,0-4-16,0 11 48,0-8-32,0 0-16,0 1 0,0-4 0,0 4 16,0 1 16,0-1-32,1 0 16,-1-4-16,0 12 0,2-10 0,-1 2 0,0 9 16,-1-13-16,4 3-16,-2 11 16,1-10 0,0 9-16,0-10 48,-2 9 0,0-8-32,1 0 0,-2-4 0,1 12 16,1-9 0,-2 0 16,0 1 0,0 7 32,0-11 32,0 5-32,0-1-64,0 1 32,0-2-48,0 9 32,0-12 64,0 4-112,0 0 32,0 8 0,0-10-48,-3 11 80,3-9-64,0 11 64,0-11-16,-3 10-16,0-10 32,3 10-32,-2-10 0,2-4 0,0 13 0,0-9 0,0 8 0,-3-8 16,3 0-64,0 9 80,0-9-16,0-4-16,0 11 48,0-8-48,0 1 16,0 8-64,0-10 48,0 10-16,0-10 32,0 3 16,0 6-32,0-8 32,0 1-64,0 9 64,0-10-48,0 1 0,0 7-16,0-8 32,0-3 0,0 4-16,1 1 32,1-1-16,-1 0 0,0 8 0,2-9-64,-2 10 48,-1-9-32,2 7 32,-2-11 16,0 5 16,0 6-16,0-8 0,0 11 48,0-10-48,0 10 0,0-9 48,-3 10-32,0-10 0,1 8 16,2-8-32,-3 7 0,3-12 0,-3 5-32,3 8 64,0-9-32,0 7 0,0-11 0,0 5 0,0 6 0,0-7 16,0 8 0,0-12-16,0 4-32,0 9 32,-3-9-32,3 8 16,0-12 16,0 2 16,0 3 16,0-1-16,0 9 0,0-13-16,0 3 32,0 1-32,-3 0 0,3 8-32,0-12 32,0 2 0,-3 2 32,3 8-16,-2-10 0,2-2-16,-3 12 32,3-8-32,-3 8-32,0-9 32,3-3 0,0 13-16,0-9 0,-3 10 32,3-9-16,0-5 0,0 15 0,0-4 0,0 1-16,2-1 32,-2-11-16,1 11 16,3 1 16,-2-8 0,1 10 0,-3-14-32,1 4 0,0 9 48,1-10-16,-1 8 65,-1-11-97,0 0 80,0 5 32,0-2 0,0 0-16,0-3-96,0 3 112,0 0-32,0-3 16,0 3-16,0-3-80,0 0 96,0 0 0,0 0-32,-3 3 0,3-3-64,-2 2 112,2-2-16,-3 0-48,0 3 64,3-3-112,-3 0 48,3 0 0,-3 0 16,3 0-48,0 0-16,0 0-16,0 0 16,0 0-32,0 0 16,2 0-128,10 5-1280,-12-5 1424,3 2-4434,3 1-3106,-6-3 7540</inkml:trace>
  <inkml:trace contextRef="#ctx0" brushRef="#br1" timeOffset="-192614.73">19005 1825 848,'0'0'0,"0"-11"336,0 11-336,0-6 128,0-7-32,1 11 16,-1 2 16,0 0-128,0 0 144,0 4 0,0 7 48,2-6 33,-2-5-225,0 15 304,2-4 32,-1 2 16,0 0 0,-1-13-352,0 12 368,0 0 33,2-1 31,-2-7 16,0-4-448,1 13 448,0-10 64,1 0 81,2-3 79,-4 0-672,4 0 688,-1 0-63,1 0-177,-3 0-96,-1 0-352,2-2 192,1 0-32,0-3-48,0 1-48,-3 4-64,4-6 48,-1 1 0,1-7 16,-1 9 0,-3 3-64,3-3 64,-1-2-48,1-1 16,-2 2-32,-1 4 0,4-4 0,-4 3 0,2-1-16,0 0 16,-2 2 0,3 0 16,-1 0 0,2 0-16,1 4 48,-5-4-48,4 2 16,0 1 32,2-3 16,5 3-16,-11-3-48,3 0 80,9 0-15,-8 0-1,10 0 16,-14 0-80,11 0 80,-5-1 0,10-1 16,-5-2 0,-11 4-96,13-5 48,2 0 32,-1-1-48,-3 2 32,-11 4-64,11-4 16,-11 4-16,4-3 16,8 0 32,-8 2-32,0 1 0,-4 0-16,5 0 16,-3 0-16,0 0 16,-1 0 16,-1 0-32,2 0 32,-2 3 32,0 1 0,-5-1 16,5-3-80,-2 2 64,-3 1 0,2 0-64,1 1 32,2-4-32,-3 3 16,3 0-16,-3 0 16,3-3-16,0 0 32,0 0-16,0 0 0,0 0 0,0 0-16,0 0 48,0 0-16,0 0-160,0 0 128,-3 0-624,0 3-849,-1 0-1136,-8-1-128,12-2 2737,-29-14-2305,25 14-32,4 0 2337</inkml:trace>
  <inkml:trace contextRef="#ctx0" brushRef="#br1" timeOffset="-192392.73">18927 2315 1168,'0'0'0,"-2"-3"848,-1 0-79,0 0 191,3 3-960,0-1 1073,0-2 31,2 1-111,2-2-161,-4 4-832,4-4 768,0 0-47,0 0-33,1 0 32,-5 4-720,4-2 641,-2-1-1,2 2-96,0-2-96,-4 3-448,4-2 433,0 0-81,9 0-80,-7 1-64,-6 1-208,18-2 160,-3 1-32,3 0 0,4-1-32,-22 2-96,23-1 64,0 0 0,3-4 0,2 3 48,1-2-48,0 0 16,2 0-32,-4 1 0,-27 3-48,22-1 32,-5 0 17,-5 1-49,-10 0 0,-2 0 0,2 4-49,-2 7-527,-18 0-1281,-1 2-1952,19-13 3809,-43-4-3890,14 7-464,29-3 4354</inkml:trace>
  <inkml:trace contextRef="#ctx0" brushRef="#br1" timeOffset="-195250.73">18178 1882 1296,'0'0'0,"0"-1"272,0-4 64,3 1 65,2 0 31,-5 4-432,2-2 432,1 1-32,0-1-64,0 1-64,-3 1-272,2 0 241,3 0-33,-3 0 16,2 0-16,-4 0-208,4 0 192,-2 0-16,1 0 16,0 3-16,-3-3-176,3 0 208,-1 3 32,1-1 48,1-2 33,-4 0-321,1 0 384,0 3 80,2-3 48,-3 0-512,4 0 496,-4 0-496,4 0 481,2 0-97,6-1-80,-8-1-48,-4 2-256,5-1 224,8-2-48,-9 0-48,9 1-32,-13 2-96,11-4 48,2 3-16,0 0 16,-2 1-32,-11 0-16,6 0 0,8 2 16,-8 3 1,9-1-1,-15-4-16,5 4 48,11 8-48,-5-12 16,2 2 0,-13-2-16,14 3 32,-1 0 32,0 0 0,-1-3 16,-12 0-80,13 3 64,0-3-16,-1 0 16,2 0-16,-14 0-48,13-2 240,-1-1-32,3-1-256,-2 0 32,-13 4 16,14-4-176,0-1 48,0-6 240,0 9 80,-14 2-192,13-5 240,-2 0-48,-7 0-16,0 2-64,-4 3-112,5-1 64,-2 1-16,-2 0-16,-1 0-16,0 0-16,0 0 32,0 3-16,0 0 0,0 1 0,0-4-16,-3 4 0,3 1 32,-3-1-64,3 0 32,0-4 0,0 4 32,0-1-16,-3 0 0,3 0 32,0-3-48,0 2 32,0-2 32,0 0 1,0 0-1,0 0-64,0 0 96,0 0 0,0 0 48,0 0-16,0 0-128,0 0 80,1-1-16,1-1 0,3-3-16,-5 5-48,2-4 80,2 0-48,1-1 32,-3 1 0,-2 4-64,5-4 32,-1 0-16,-3-1 0,1 2-16,-2 3 0,1-1 32,1 0-32,-2 1 32,0 0-32,0 0 48,0 0-80,0 0 32,0 0 32,0 0-16,0 0 0,0 0-16,0 0 48,0 0 16,-3 0 0,3 0 0,0 0-64,0 2 80,0 1-32,0 0 0,0 0-16,0-3-32,0 3-16,0 1 32,1 9-16,2-9-16,-3-4 16,4 17 0,1-4 0,-1 1 16,0 1 48,-4-15-64,4 15 0,1-2 48,-1 0 0,0-1-96,-4-12 48,4 10 32,-1-5-32,0 8 0,0-11 64,-3-2-64,3 3 32,-2 0 64,0-3 32,0 0 49,-1 0-177,2 0 224,0 0 16,-1 0-48,-1-1 16,0 1-208,0-5 144,0 1-32,0-7 16,0 6-32,0 5-96,-3-10 96,3 5-32,0-8-80,0 8-304,0 5 320,0-15-1104,0 10-1682,0-12-1936,0 12-1489,0 5 6211,0 0 0</inkml:trace>
  <inkml:trace contextRef="#ctx0" brushRef="#br1" timeOffset="-194161.73">18290 1872 1808,'0'0'0,"1"-4"1185,2-1-129,1 1-63,-4 4-993,3-4 944,-1 1-95,-1 2-113,0 1-160,-1 0-576,0 0 400,0 0-79,2 0-113,-2 0 16,0 0-224,0 2 208,0 1-16,0 0-16,0 0-32,0-3-144,0 3 112,0 0-16,0 1 16,0 0-32,0-4-80,1 11 80,1-8-16,-1 1 0,3 8-16,-4-12-48,12 2 64,-8 10-32,10-9 16,-9-1 32,-5-2-80,14 5 97,-8-3 31,11-2 16,-4 3-16,-13-3-128,11 3 144,2-3-80,-7 0 80,7 0-48,-13 0-96,6 0 96,5 0 16,-6 0-32,-1 0-16,-4 0-64,5 0 112,0 0-16,-1 0 0,-1 0 0,-3 0-96,1 0 80,1 0-16,-1 0 0,-1 0 32,0 0-96,0 0 128,0 0-31,0 0-1,-3 0-32,3 0-64,-2 0 48,-3 3-32,1 1-16,0 1 0,4-5 0,-4 10 16,-8-7-16,12 2 0,-4 7 32,4-12-32,-12 3 0,12 2 32,-2 8-32,-1-9 48,3-4-48,-3 11 0,1-9 16,-1 11-16,0-8-16,3-5 16,-3 15 0,3-4 0,-3 1 0,0 0 16,3-12-16,-3 13 16,1 3-16,-3 0 0,-7 4 0,12-20 0,-3 21 0,-9 0 0,7 0 32,-7 1-16,12-22-16,-5 22 16,1 0 32,-10 1-32,9-1 48,5-22-64,-10 21 32,6-3 64,0 0 0,1-1 48,3-17-144,-2 16 160,-1-2 0,3-3-16,-3 0 16,3-11-160,-3 4 144,3 14 32,-3-14-48,0 10-16,3-14-112,-2 4 113,-1 12-81,0-12 0,1 10 16,2-14-48,-4 4 16,1 12 32,1-12 16,-1 12 0,3-16-64,-3 3 48,0 0 0,1 9-32,-2-12 48,4 0-64,0 3 48,-2-1 0,2 1-16,0-3 16,0 0-48,0 3 48,-3-3 16,3 0-32,-3 3 0,3-3-32,-3 0 48,3 3 0,-3-3-16,3 0-32,-2 3 32,2-3-32,0 0 48,0 0-16,0 0-32,0 0 32,0 0 48,-3 0-32,3 0-16,0 0-32,0 0 32,-3 0-32,0 3 0,1-1 0,2-2 0,-4 3 0,1 0 0,-1 0-32,2 1 32,2 1-16,0-5 16,-3 3 0,3 9 16,0-12 16,0 0-16,0 0-16,3 0 32,1 0-64,1 0 32,-5 0 0,13 0 32,-7-2-16,10-2 16,-5 0-32,-11 4 0,5-5 0,11 0 16,-2 1-16,0-2-16,-14 6 16,14-4 0,0 1 0,-3 1 0,1 0 16,-12 2-16,13 0 0,-1 0-16,1 0 32,0 3-32,-13-3 16,13 3 0,0-3 0,2 2-32,0 1 32,-15-3 0,15 3 0,3-3 32,-3 0-16,2 0 208,-17 0-224,17 0 160,-2-1-336,1-3 32,1 1-224,-17 3 368,14-3-288,2 0 304,-4 0 32,1 2-64,-13 1 16,11-2 0,-7 2 0,2 0-48,0 4 48,-6-4 0,4 13-16,-1-10 16,-1 9 16,2-9 0,-4-3-16,1 13 0,2-9 0,-2 8-16,2-10 32,-3-2-16,3 4 32,1-2-16,0 1-16,0-3 32,-4 0-32,11 0 0,-6-4 16,8-7-64,-9 5-256,-4 6 304,11-15-673,-6 3-671,-1-1-1217,0-2-1585,-4 15 4146,1-15-5635,-1 15 5635</inkml:trace>
  <inkml:trace contextRef="#ctx0" brushRef="#br1" timeOffset="-187924.73">20485 1972 1440,'0'0'0,"0"0"0,1-4 384,3-1 161,1 0 159,1-1 80,-6 6-784,4-4 785,-3-1-129,1 2-64,-1-2-80,-1 5-512,1-3 465,-1 1-33,0-1-64,0 1-80,0 2-288,0-1 208,0 0-80,-2-1-32,-1 2-32,3 0-64,-3 0 48,1 0-16,-1 0 0,3 0-32,-4 0 32,4 0-32,-4 0 32,0 3 16,0-3 0,1 0 65,3 0-113,-3 3 128,-1-3-16,1 0 64,1 0-32,2 0-144,-4 0 160,-1 0-16,2 0-64,-1 0-32,4 0-48,-4 0 80,0 0-16,-8 0 48,9 0 0,3 0-112,-4 0 80,-7-2-64,6 2-16,5 0 0,-4 0 0,0 0 0,1 0 0,3 0-16,0 0 16,0 0-16,0 0 0,0 0 32,0 0-16,0 0 16,2 0 0,-1 0 32,3 0-16,-4 0-32,4 0 64,1 0 16,-1-1 16,9 0 64,-13 1-160,13-3 225,0-2 31,3 2 48,1 1-80,-17 2-224,17-3 160,-2 0-64,1 2-16,-1-1-48,-15 2-32,18 0 16,0 0 16,2 0-32,1 0 0,-21 0 0,24 3 16,-1 0-16,1 0 16,-1 1-32,-23-4 16,24 5 0,-3-3 16,-1 1-16,1 1 16,-21-4-16,17 2 48,1 2-32,-2-4 0,-3 0 64,-13 0-80,11 3 160,-7-3 160,9 0 49,-9 0 63,-4 0-432,6-2 352,5-1-80,-8 1-80,1-3-32,-4 5-160,4-2 160,1-1-32,-1 0-16,-1-2 16,-3 5-128,3-4 64,-3 0 49,2-1-33,-1 0-32,-1 5-48,0-4 48,0 0-32,0 2 0,0 1-16,0 1 0,0-1 32,2 0-64,-2-1 32,0 0-96,0 2 96,2 0-641,-2 0-655,1 5-1009,1-1-1393,-2-4 3698,-13 0-3730,13 3 401,0-3 3329</inkml:trace>
  <inkml:trace contextRef="#ctx0" brushRef="#br1" timeOffset="-193393.73">19117 1917 976,'0'0'0,"-5"-6"224,1-5-128,0 7 80,-8-2 48,12 6-224,-2-3 320,-1 2 49,-1-1-1,1 2 48,3 0-416,-3 0 464,0 0 32,1 5 33,-2-1-33,4-4-496,0 13 464,-2-11-48,2 10 32,0-9 49,0-3-497,0 11 496,0-8 32,0-3-528,0 11 512,0-9-15,0-2-497,1 12 496,2-8-32,1 7 48,1-7-63,-5-4-449,5 15 416,7-4-80,-10 3-48,2 3-32,-4-17-256,12 21 240,-11 2-32,3 2-16,0 5-64,-4-30-128,5 30 145,-1 2-17,-2 3-32,-1-2 32,-1-33-128,1 33 80,-1 0 0,0-1 0,-2 0 16,2-32-96,-4 29 64,-1-4 32,1-3 16,0-6 16,4-16-128,-5 17 144,-6-2 128,11-3 48,-4-7 81,4-5-401,-5 14 368,1-11-80,0 1-64,0-1-32,4-3-192,-3 2 192,0-2 0,1 0-16,2 0 16,0 0-192,0 0 144,0 0-16,0 0-79,0 0-1,0 0-48,0 0 32,0-1-32,0 0 0,0-1 16,0 2-16,2-1 32,0-1-32,-1 0 16,1-1-16,-2 3 0,1-1 32,0-2-32,1 1-48,-1-1-145,-1 3 193,1-4-416,1 1-368,-1-1-497,1-7-575,-2 11 1856,1-4-2674,-1-11-735,0 2 607,0-1-799,0 14 3601</inkml:trace>
  <inkml:trace contextRef="#ctx0" brushRef="#br1" timeOffset="-176241.73">21698 2054 912,'0'0'0,"-2"-2"176,2 2-176,-4 0 80,-1 0 16,-7 0 0,9 0 16,3 0-112,-5 0 128,1 3 48,-9 0 32,10 0 33,3-3-241,-4 0 304,0 3 32,0-1 80,-1-2 48,5 0-464,-2 3 544,-1-3 49,3 0 47,0 0 16,0 0-656,0 0 641,0 0-17,0 0-96,0 0-144,0 0-384,2 0 256,-1 0-127,0 3-17,2 0-16,-3-3-96,5 4 64,-1 7 0,0-7-32,0 7 0,-4-11-32,4 5 16,2 14 32,0-7-32,-1-1 32,-5-11-48,11 15 48,-6-4 0,1 0 32,5 1-32,-11-12-48,5 4 48,11 7 16,-1-11 32,2 3 16,-17-3-112,18 3 144,-3-3-16,0 0 0,2-4-32,-17 4-96,17-6 128,1-8 16,1 2-16,-2 1-32,-17 11-96,17-12 96,-3-1 17,0-2-49,-3 1 48,-11 14-112,4-12 144,2-1-16,-2 2 16,-3 0 48,-1 11-192,2-15 176,-2 3-32,0-4 0,-4 1-32,4 15-112,-13-15 80,9 2-48,-13 1 0,3 8-48,14 4 16,-15-12-48,-4 10-32,1-1-48,-2 3 0,20 0 128,-21 0-192,2 4-144,1 12-417,-3-3-703,21-13 1456,-21 15-2385,-2 5-208,-5-6 704,8 7-384,20-21 2273,0 0 0</inkml:trace>
  <inkml:trace contextRef="#ctx0" brushRef="#br1" timeOffset="-176105.73">21776 2216 1776,'0'0'0,"0"0"737,-2-2 79,-2 1 32,4 1-848,-2-1 833,2-1-81,-3 2-224,0-1-111,3 1-417,-3 0 320,0-2 16,-1 1-16,0 0 48,4 1-368,-4 0 336,-1 0-64,1 0-31,1 0-81,3 0-160,-4 0 128,1 2-16,-1 1-16,1 1 16,3-4-112,-3 5 96,-1-1 16,1 9-32,1-10 48,2-3-128,-5 12 112,2-7 0,1 10 0,-1-1-16,3-14-96,-3 15 64,3 0 16,-3 0-16,3 1-16,0-16-48,-3 18 64,3 0 0,0 0-16,0-18-48,0 19 32,0-19-32,0 14 64,3 0-15,2-3 63,7-6 16,-12-5-128,6 14 192,11-11 32,-3 1 16,-1 0 0,-13-4-240,16 5 256,0-5 0,-2 0-48,2 0 0,-16 0-208,14 0 177,-1-4-49,2 0 0,-1 0-48,-14 4-80,13-11 112,0 8-32,-2-1-16,0-1 16,-11 5-80,6-3 48,7-2 48,-9 1-32,1 0 16,-5 4-80,11-3 96,-8 0-16,2 2-16,-1-1 16,-4 2-80,4-1 80,0 0 16,0-3 64,-2 1 0,-2 3-160,0-4 192,0 0-15,-3-1-17,0 1-16,3 4-144,-4-12 144,0 8-32,-8-7-32,10 7-16,2 4-64,-5-15 48,1 10 0,-8-9 0,8 2-16,4 12-32,-3-12-16,-2-4 64,1 1-32,0-1-16,4 16 0,-5-15 80,3 1-112,-1 4 64,0 4-64,3 6 32,-4-6 0,-1 2-16,-6 2-128,7 2 16,4 0 128,-14 4-176,1 7-288,0 0-577,-1 2-768,14-13 1809,-17 14-2753,-1-1-657,-3 0 737,-2 2-496,23-15 3169,0 0 0</inkml:trace>
  <inkml:trace contextRef="#ctx0" brushRef="#br1" timeOffset="-175977.73">22064 2163 1744,'0'0'0,"0"-2"593,0 2-593,0-1 688,0-1 48,0 0 65,0 1 31,0 1-832,0 0 752,1-1-79,1 1-113,-1-2-96,-1 2-464,3 0 448,-2 0-16,1 0 49,-1-1-49,-1 1-432,1 0 352,-1 0-80,0 4-80,0 8 0,0-12-192,0 4 192,0 13 1,-4-3 15,-7 2-80,11-16-128,-3 16 144,-1 1 0,1 2-16,0 0 112,3-19-240,-2 20 272,2 0 16,0-2 0,0-4-112,0-14-176,0 15 177,4-4 31,7 0 80,0 0 96,-11-11-384,14 11 336,2-6 16,0 9-64,0-10-47,-16-4-241,16 4 176,-1 9 16,0-13-32,-4 4-32,-11-4-128,11 4 160,-5 1-96,8-3 16,-9 1 0,-5-3-80,15 3 48,-4 0 0,-5-3 48,8 0 16,-14 0-112,5 0 112,8 0 32,-9-3 16,9-1-48,-13 4-112,5-11 160,10 7-15,-4-12-1,-5 3-64,-6 13-80,14-16 96,-9-2 0,8 0-16,-9-3 32,-4 21-112,12-20 128,-9-2-32,-1-1-32,0 0 16,-2 23-80,1-23 48,-1 0-32,0 0 64,-3 1-64,3 22-16,-12-20 32,7 0-32,-14 4-48,3 3-128,16 13 176,-18-7-304,-5 2-112,-1 0-145,-1 2-47,25 3 608,-26 0-672,1 0-65,2 4 1,1 12-176,22-16 912,-23 13-1345,2 5-512,0 3-736,0 1-288,21-22 2881,-28 3-2481,9 24 304,19-27 2177</inkml:trace>
  <inkml:trace contextRef="#ctx0" brushRef="#br1" timeOffset="-175856.73">22449 2181 2225,'0'0'0,"0"-5"976,0 5-976,0-4 1104,0-7-15,0 10-145,0-1-159,0 2-785,0-2 640,-3 2-16,3 0-63,-2 0-33,2 0-528,-3 0 512,-1 0-48,2 0-32,-1 0-31,3 0-401,-4 0 384,0 5-16,-7-2-16,11 1-16,0-4-336,-3 4 320,-1 0-63,4 1-1,0 6-80,0-11-176,0 4 128,0 9 0,0-9-16,2 12-16,-2-16-96,5 12 80,-1 0 48,7 2 32,-7 1-16,-4-15-144,5 16 176,2-1 0,3-1-48,-5 2 1,-5-16-129,13 15 128,-8 1-16,9-1-16,-8 0-32,-6-15-64,14 12 80,-3-8 0,-5 12 0,9-13 32,-15-3-112,12 4 112,2 8 96,1-12 64,4 0 16,-19 0-288,18 0 304,3 0-63,0 0-49,2 0-64,-23 0-128,21-4 96,2 2 0,-1-2 0,1-2-64,-23 6-32,21-12 64,-21 12-64,21-3 32,-4-10 32,0 7-16,-3-8 80,-14 14-128,13-11 112,0-1-16,-10 1 48,4-2 0,-7 13-144,4-11 176,0-2 0,-3-2-16,-1-1 16,0 16-176,0-18 129,-2-2-33,-3 1 16,-6-3-16,11 22-96,-4-21 80,-13 0-64,1 0 32,-1 1-48,17 20 0,-21-17 0,0 2 0,-5 1-48,-3 9 0,29 5 48,-31-12-80,-1 9 32,-2 0-48,0 2 48,34 1 48,-31 0-128,0 0-145,4 4-367,5 9-737,22-13 1377,-22 4-2593,2 10-1697,-5-11-80,4 14-624,21-17 4994,0 0 0</inkml:trace>
  <inkml:trace contextRef="#ctx0" brushRef="#br1" timeOffset="-155384.73">23960 2194 1312,'0'0'0,"0"-1"256,-3 1 64,3 0-320,-3 0 449,0 0 111,3 0 16,0 0-16,0 0-560,-2 0 529,2 0-17,0 0 32,0 0 16,0 0-560,0 0 561,0 0-49,2-1-80,0 0 0,-2 1-432,3-2 368,1 1 33,0-2-81,1 1-48,-5 2-272,4-2 272,-1 0-48,-1 1 0,0-1-32,-2 2-192,1 0 160,0 0 0,-1 0 0,0 0-15,0 0-145,0 0 112,-4 3-48,0 0 32,0 0-48,4-3-48,-4 3 32,-1 1 0,1 0 0,0-1-32,4-3 0,-4 3 16,-1 0-32,3-1 48,-2 1-16,4-3-16,-5 3 32,3 2 16,-2-3-32,2 1 16,2-3-32,0 4 64,0-1 16,-3 1-32,3-1 32,0-3-80,0 4 48,0 0-16,0 1 0,0-5-32,0 4 0,0-4 0,0 4 32,0 0-32,0 1 16,0-1 16,0-4-32,0 11 48,0-8-32,0 1 0,1 7-16,-1-11 0,2 3-16,-1 2 48,0-1 0,3 9-16,-4-13-16,2 2 16,0 10-16,-1-8 16,2 9 0,-3-13-16,1 4 48,1 12-16,-1-12 0,0 10 16,-1-14-48,0 4 32,2 10 16,-1-10 16,1 7-32,-2-11-32,2 4 64,-2 0 32,2 0 32,1 0 48,-3-4-176,4 4 273,0-1 95,2 0 64,5-1 0,-11-2-432,4 0 384,2 3-80,7 1-47,-8-2-49,-5-2-208,15 0 160,-11 0-64,10 0 0,-10 0-48,-4 0-48,12 0 64,-10 3-16,3 0 16,-2 0 0,-3-3-64,7 2 80,-4 1-80,2 2-32,-1-3 32,-4-2 0,6 4 32,-2 0-16,0 0 0,1 0-16,-5-4 0,3 4-16,2 0 16,-1 1 48,-3-2 16,-1-3-64,3 0 48,0 2 0,0 1-32,1 0 16,-4-3-32,3 0 48,1 0 32,1 0 0,0 0 32,-5 0-112,6 0 112,-1 0-16,7 0 16,-8-2 0,-4 2-112,4-2 49,7-1 47,-8 0-16,2 1-16,-5 2-64,4-4 112,0 1-32,-1 1-16,0 0 16,-3 2-80,2-1 48,0 0 0,-1-2-32,1 1-64,-2 2 48,1-2 48,3 0-48,1 0 80,-2 1-64,-3 1-16,5-1-16,-3-1 16,0 1-48,-1-2 64,-1 3-16,2-3 48,1 0 32,-2-1 16,1 0 0,-2 4-96,0-4 96,0-1-80,1 0 64,-1-1-32,0 6-48,1-5 48,-1-6 0,2 6-32,-2-6 16,0 11-32,1-3 48,1-2-48,-2-7 16,1 8-16,-1 4 0,0-11 32,0 7-16,0-8 16,0 9-16,0 3-16,0-5-16,0-7 16,0 10 0,0-4 0,0 6 0,0-5 16,-3 0 16,3 1-32,0-2 48,0 6-48,-3-4 32,3 0-32,-2-1-32,2 2 16,0 3 16,-3-5 0,3-1 0,-3-5-32,0 7 112,3 4-80,0-13 16,0 9-16,0-2 80,0-5-112,0 11 32,0-4 0,0-2 32,0 0-32,0 1-32,0 5 32,-2-6-48,-1 2 80,3-2-32,-4 1 0,4 5 0,-3-6 16,-1 2-32,2-1 32,-1 1-32,3 4 16,-3-4-32,-1 0 64,0 0-64,1-2 64,3 6-32,-4-5 16,0 1-16,-1 0 48,1 1-48,4 3 0,-4-4 0,0 1 0,-1-1-16,1 0 16,4 4 0,-4-5 0,1 0 0,-1 1 16,1 0-16,3 4 0,-4-7 32,1 3-32,0 1 0,0-3 0,3 6 0,-4-6-32,1 2 16,-1-2 32,1 2-16,3 4 0,-4-3 32,-7 0-32,8 1-48,-11-1-32,14 3 80,-4-2-16,-9 0-16,8-1 64,-8 1-16,13 2-16,-5-3 0,-9 2 0,12 0-16,-11-1 16,13 2 0,-3-2-32,-1 0 32,-1 0 0,1 1 0,4 1 0,-11-1-16,11 0-48,-5 1 16,1 0 0,4 0 48,-4 0-64,-9 2-16,9 3-16,-9 10 0,13-15 96,-10 14-48,5 1-16,-12 7 32,6-1 32,11-21 0,-5 21-48,-8 0-16,9 0-304,0-2-176,4-19 544,-2 15-1121,2-2-1296,0-11-2113,3 1-2289,-3-3 6819</inkml:trace>
  <inkml:trace contextRef="#ctx0" brushRef="#br1" timeOffset="-188707.73">20769 2062 1328,'0'0'0,"0"-1"448,-5-1 129,5 2-577,-3-4 736,-1 3 64,4-2 49,0 0-49,0 3-800,0-1 704,0-1-63,0 1-97,2 1-128,-2 0-416,0 0 336,0 0-80,2 0-64,-2 0-15,0 0-177,0 3 176,0-1 0,1 1 0,-1 0 16,0-3-192,1 0 192,0 3-16,1-3-32,-1 0 16,-1 0-160,0 0 160,2 0-32,-1 0 32,-1 0-160,0 0 144,2 0-16,-2 0 1,0 0-17,0-1 0,0 1-112,0-2 80,0 1 0,0-1-32,2-1-16,-2 3-32,0-1 48,0 0-32,0-1-16,0 2 16,0 0-16,0 0 16,0-1-16,0 1 48,0 0 0,0 0-48,2 0 144,-2-1 64,0-1 32,0 0 32,0 2-272,0 0 176,0-1 32,0 1-80,0 0-15,0 0-113,0 0 144,0 0-64,0 0 0,0 0 16,0 0-96,0 0 48,0 0 0,0 3-16,0-3 32,0 0-64,1 3 48,1 0-80,-1 1 64,1 10-64,-2-14 32,2 11 32,0 5 0,2 1 16,-2 4-48,-2-21 0,3 20 64,2 3-48,-1 2 48,0-3 0,-4-22-64,11 24 80,-5-4 32,8 0 32,-3-2 32,-11-18-176,6 16 160,10-3 64,-11 0-80,7-1 17,-12-12-161,4 4 128,0 12-16,-1-12 48,-2 11-32,-1-15-128,0 4 160,0 9-32,0-9 80,-2 11-32,2-15-176,-5 2 192,-8 10-32,11-10-80,-9 1 48,11-3-128,-5 5 64,-6-2 48,9 1-32,-3-2-16,5-2-64,-5 3 48,1-3-32,0 0 17,4 0-33,0 0 16,0 0 16,2 0-16,-2 0-16,4 0 0,0 0-16,-1 0-16,0 0 32,-3 0 0,4 0-129,-1 0-255,1 0-368,7-1-417,-11 1 1169,4-3-1424,8 0-305,-8-2-560,2-8-720,-6 13 3009,4-6-2610,0-8-783,-4 14 3393</inkml:trace>
  <inkml:trace contextRef="#ctx0" brushRef="#br1" timeOffset="-190400.73">19772 2158 1680,'0'0'0,"-4"0"513,-7 0 159,8 0 192,3 0-864,-3 0 977,1 0 31,-1 0-31,0 0-97,3 0-880,-3 0 768,3 0-79,0 0-81,0 0-48,0 0-560,0 0 416,0 0-128,0 0-127,2 0-33,-2 0-128,1 0 80,2 0 0,1 0 32,-1 0-16,-3 0-96,4 0 48,-1-2 16,0 2-32,0 0 16,-3 0-48,2 0 48,2 0 16,1 0-32,6 0 16,-11 0-48,4 0 48,8 0 0,-6 0 16,7 0-16,-13 0-48,13 0 64,-1 0 32,-1 0 0,0 0 16,-11 0-112,11 0 144,2 0-48,1 0 64,-1 0-32,-13 0-128,14 0 97,-2-1 15,0 0-32,-6-1-16,-6 2-64,14-1 32,-10 0 16,7-1-16,-7 1 16,-4 1-48,5 0 16,-1 0 32,0 0-32,-3 0 32,-1 0-48,2 0 32,-1 0-48,0 0 16,-1 0 0,0 3 16,0-3 32,0 2-32,0 1 32,0-3-48,0 0 32,0 3 16,-2 0-32,2-3 32,0 0-48,-3 3 16,3-3 32,0 0 16,0 0-32,0 0-32,-3 0 48,3 3-32,0-3 16,-3 0-32,3 0 0,0 0 16,-2 0-16,2 0-48,0 0-80,0 0 128,0 0-368,0 0-385,0 0-447,0 0-561,0 0 1761,0 0-2289,1 0-240,-1 0 640,1-2-896,-1 2 2785,0 0 0</inkml:trace>
  <inkml:trace contextRef="#ctx0" brushRef="#br1" timeOffset="25878">5314 2163 2673,'0'0'0,"0"-3"464,0 3-464,0-4 432,0 0-48,0 3-48,0 0-63,0 1-273,0-2 240,0 2-32,0 0-16,0 0 16,0 0-208,0 3 176,0 0-16,-3 1-16,1 7-48,2-11-96,-3 0 128,0 4 48,-1 1 16,2-1 33,-1-1 63,3-3-288,0 3 304,0-3 64,0 0 112,0 0-480,0 0 544,0 0 17,0 0-81,0 0-112,0 0-368,0 0 272,2 0-128,-1 0-32,1-2-64,2 1-32,-4 1-16,1-2 64,1 1-48,-1 0 16,1 1-16,-2 0-16,1 0 16,0 0 16,1 0-16,-2 2 0,0-2-16,0 3 33,0 0-1,0 1 32,0 1-48,0-5-16,0 4 32,0 0 16,0 0-32,0 0 16,0-4-32,0 4 64,0 0-32,-3-2 32,3 1 32,0-3-96,0 0 80,0 3 64,0-3 32,0 3-48,0-3-128,0 0 112,0 0-32,0 3-32,0-3-32,0 0-16,0 3 16,0-3 16,0 2 16,0 1-48,0-3 0,1 0 32,-1 3 0,2 0-16,-2 0 48,0-3-64,0 3 48,0-1 32,0 2-16,0-1 0,0-3-64,0 5 16,0-1 16,0 0-32,0 0 0,0-4 0,0 11 32,0-8-32,-3 1 0,3 8 16,0-12-16,0 3 0,0 9 0,0-8 32,1 8-32,-1-12 0,2 3 0,-1 8 0,2-7 0,-1 8 0,-2-12 0,4 4 0,-3 7 0,2-8 32,-2 1-16,-1-4-16,2 12 0,-1-10 16,0 3 48,1-2-32,-2-3-32,0 5 80,0 6-15,0-11 15,0 4 32,0-4-112,-3 12 64,0-10 32,-1 10-32,1-9-32,3-3-32,-2 12 32,-2-9-16,2 1-16,2 0 16,0-4-16,-3 12 0,3-9 0,0 1 32,0 1-32,0 5 16,0 2 0,0-9 0,0-3-16,0 4 32,0 7-16,0-8 32,0 1-16,0-4-32,0 13 48,0-11-16,0 3 16,0-1 0,0-4-48,0 5 16,0 6 48,1-7-48,-1-4-16,0 4 32,2 0-32,-1 1 0,0-1 0,-1-4 0,2 4 16,0 8-16,0-12 0,0 4 0,-2-4 0,3 4 16,-2 0 16,0 0-32,2 7 16,-3-11-16,1 0 0,1 5 0,-1-1 0,-1 9-16,0-13 16,2 3 0,-2 1 0,2 0 32,-2 7-32,0-11 0,0 3 0,0 0-32,0 1 32,2 1 16,-2-5-16,1 4 32,1 0 16,-1 7-64,0-11 32,-1 0-16,2 5-48,-1-2 32,0 2 16,1-1 0,-2-4 0,2 11 0,-1-8 16,1 1 16,-1 1-16,-1-5-16,1 13 16,-1-11 16,0 2-64,0 8 32,0-12 0,2 3 32,-2 1-16,0 0 32,0 7-32,0-11-16,0 3 48,0 2-48,0-1 16,0 7-16,0-11 0,0 3 0,0 1 0,1 7 0,0-8 0,-1-3 0,2 4 0,-2 9 0,1-10 0,-1 1-16,0-4 16,1 4 0,1 1 16,-1-1 0,1 0 16,-2-4-32,0 4-32,0 0 32,1 0 32,-1 1-32,0-5 0,0 4 0,0 0 0,0 8 64,0-10 0,0-2-64,0 3 64,0 2 16,0 6-64,-3-9 32,3-2-48,0 5 0,0-1 0,0 0 48,-3 8-48,3-12 0,0 3 0,0 1 0,0 0 0,0 7 0,0-11 0,0 4 16,0 1-16,0 6 0,0-11 0,0 3 0,2-1-16,-1 3 16,1 6 16,-2-11-16,1 11 0,-1-8 0,0 2 0,0-5 0,0 4-16,0 8 16,2-8 16,-2-1-16,0-3 0,0 12 64,0-9-32,0 1-16,0 7 0,0-11-16,0 3-16,0-1 64,0 3-48,0-1 32,0-4-32,0 4 32,0 1-32,0-1 0,0 0-32,0-4 32,0 12 0,0-12-16,2 4 16,-2 7 16,0-11-16,0 13 32,0-11 16,0 11-48,0-13 0,0 5 32,0 7-32,-4-8-16,4 9 32,0-13-16,0 4-16,0 7 65,-3-8-49,3 1 16,0-4-16,0 12 0,0-10 0,0 2 0,0 0 0,0-4 0,0 11 16,0-8-16,2 1 0,3 7 0,-5-11 0,2 3-16,2 1 16,0 1-16,1 8 16,-5-13 0,4 2 16,0 11-16,0-10 16,0 9-32,-4-12 16,5 5 16,-2 8 16,-2-10-32,0 10 0,-1-13 0,0 3 32,0 9 16,0-9 16,0 9 0,0-12-64,0 3 80,-2 8-48,-2-8 16,0 8 0,4-11-48,-2 3 48,-1 9-32,0-10 16,3 2-16,0-4-16,-3 4 0,3 1 0,-2 6 16,2-8-16,0-3 0,0 2 0,0 3 32,0-1-32,0 0 0,0-4 0,0 13 0,0-10 0,0 1 16,0 9-16,0-13 0,0 2 16,0 10-32,0-8 16,0 9 16,0-13-16,0 3 0,0 1 0,0 9 32,0-11-16,0-2-16,0 5 32,0-1-32,0 7 16,0-11 0,0 0-16,0 5 48,0 6-16,-3-9-16,3 3-16,0-5 0,0 4 0,0 0 16,0 0-16,-4 8 0,4-12 0,0 3-16,0 8 0,0-7 32,0 12-16,0-16 0,0 4 16,0 9-16,0-9 0,2 8 0,-2-12 0,2 5 0,-1 8 0,1-9 0,0 7 0,-2-11 0,2 4 32,-1 7-32,0-8 0,-1 2 0,0-5 0,0 11 0,0-9 0,0 3 16,0 6 16,0-11-32,0 3 0,-2 8 48,-1-6-32,3 6 0,0-11-16,-3 4 48,0 8-48,3-8 0,-3 9 32,1-8-32,2 7-32,0-9 32,-3 10-16,3-13 16,0 3 0,0 8-32,0-8 64,0 8-32,0-11 0,0 3 0,0 8 16,1-6-16,1 7 32,-2-12-32,1 4 0,-1 11 16,0-13-32,1 12 16,-1-10 0,1 8 0,1-9-32,0 8 32,-2-11 0,0 5 0,0 6 32,0-9-16,0 11-16,0-13 0,0 3 16,0 8-16,0-6 32,-4 8-32,4-13 0,-2 4 0,2 11 16,-3-11-16,0 13 48,0-4-48,1 0 0,-1-9 0,0 13-16,0-6 16,3-11 0,0 4 0,0 11 0,0-10 0,0 10 0,0-15 0,-3 5-32,3 10 32,0-10 0,0 8-16,0-13 16,0 4 16,0 0-32,0 11 16,2-12 16,-2-3-16,0 12-16,1-8 16,-1 7 16,1-7-32,-1-4 16,0 16 0,2-12 16,-2 13 16,0-4-16,0-13-16,0 12-16,0 1 16,-3-2 0,0 1-32,3-12 32,-2 5 32,2 12-32,-3-6 16,3-11-16,-3 5 0,3-5 0,-3 16 32,0-11-32,0 10 0,3-11 32,0-4-32,-2 13 0,2-8-16,0 7 0,0-9 16,0-3 0,0 13 0,0-10 16,0 7-32,0-7 32,0-3-16,0 13-16,1-9 32,-1 10 0,0-14-16,0 4 32,0-4-32,0 16-32,1-12 32,-1 12 0,0-12-32,0-4 32,0 14 16,0-10 0,0 7-32,0-6 32,0-5-16,0 11-32,0-8 0,0 2 64,0 6-32,0-11 0,0 3-32,0 8-16,0-7-16,0 10 16,0-14 48,2 4 32,-1 12-64,0-12 16,1 11 32,-2-15-16,3 3-48,-1 14 96,-1-5-48,2 1 0,-3-13 0,1 13 0,2-3 32,-2 3-32,0-1 0,-1-12 0,0 11 0,0-8-32,0 14 32,0-14-16,0-3 16,0 13 16,0-8 32,0-1-32,0 9-16,0-13 0,0 3-32,0 1 32,0 9-48,0-11 64,0-2-16,0 11 48,0-6-48,0 8 48,0-9-80,0-4 32,0 14 0,0-10-16,0 10 16,0-10-16,0-4 16,0 17 0,2-5-32,1-8 32,-2 12 32,-1-16-32,4 5 0,-2 8 16,-1-9-32,2 9 16,-3-13 0,3 3 16,-1 9-16,0-9 16,1 8-32,-3-11 16,3 4 0,-2 7-16,2-6 32,-2 6-16,-1-11 0,0 4-16,0 10 80,0-10-64,0 9 0,0-13 0,0 5 16,0 9-64,-2-10 80,2 13-16,0-17-16,0 11-16,-3-7 80,0 12-64,0-12 32,3-4-32,0 13-32,-3-9 32,1 7 0,2-7-16,0-4 16,0 5 48,0 6-80,0-8 64,0 0-32,0-3 0,0 4-32,0 1 32,0-1 0,0-1 0,0-3 0,0 12 0,0-9 32,1 1-32,0 9 0,-1-13 0,0 3 0,0 1 0,1 10 0,-1-10 0,0-4 0,0 14 32,2-10-48,0 9 16,-1-8-16,-1-5 16,2 12 0,-1-8 32,0 8-32,1-10 32,-2-2-32,2 5 0,0 7-32,1-9 32,-2 8-16,-1-11 16,1 5-16,1 7 32,0-8-32,-1 9 32,-1-13-16,1 4 0,-1 12-48,0-12 80,0 14-64,0-18 32,0 3 32,0 13 32,0-12-64,0 12 0,0-16 0,0 4 0,0 11 16,-2-13 32,2 2 0,0-4-48,0 4 0,0 1-16,0 6 16,0-8-32,0-3 32,0 2 0,0 3 32,1 6-64,0-11 64,-1 0-32,2 4 0,-1 1-32,0 8 64,1-9-64,-2-4 32,1 12-16,1-8 16,-2 12 0,0-12 16,0-4-16,0 15 32,0-11-32,0 13 0,0-13 16,0-4-16,0 15-16,0-11 16,0 9-32,0-9 32,0-4 0,0 14 32,0-11-16,0 9 0,0-10-16,0-2 0,0 5 0,0 9-16,0-12 32,0 11 16,0-13-32,0 4 0,0 9-32,0-9 16,1 11 32,-1-15-16,2 11 0,-1 3 0,0 0 32,1 0-64,-2-14 32,1 13 0,-1-9 32,0 12-64,0-12 32,0-4 0,0 14 0,0-11-16,0 1 64,0 7-32,0-11-16,0 0 32,0 11-16,0-7 16,0 0-16,0-4-16,0 11 16,0-11 16,0 11-64,0-8 32,0-3 0,0 11-16,0-8 16,0 8 16,0-6-16,0-5 0,0 13 32,0-10-32,0 11 16,0-11-16,0-3 0,0 15 0,0-11 0,0 10 0,0-10 0,0-4 0,0 16-16,2-14-16,-1 10 64,0-8-32,-1-4 0,3 11 0,0-8 0,1 11 0,-1-9-32,-3-5 32,4 15 0,-1-4-16,0 0 16,0-6 16,-3-5-16,3 15 0,-2-10 0,0 12 0,1-6 0,-2-11 0,1 11 0,1 0 32,-1 1-32,-1-1-32,0-11 32,0 11 32,0-7-16,0 12-16,0-12 32,0-4-32,0 18 0,-3-8 0,0 2 16,3-1-16,0-11 0,-2 11 0,2-6 32,-3 8-32,3-9-32,0-4 32,-3 11 0,3-7-16,0 7 32,0-8 16,0-3-32,-3 13 16,3-9 16,0 10-32,-3-10 0,3-4 0,0 15 16,0-11-16,-2 9 16,2-9-16,0-4 0,0 16 0,0-12 0,0 12-16,0-12 16,0-4 0,0 15 0,0-12-16,0 10 16,0-8 16,0-5-16,1 12 48,-1-7-32,1 6-32,-1-7 16,0-4 0,0 12-48,0-10 64,0 11 16,-2-9-16,2-4-16,0 13 32,0-9-32,0 9-32,0-10 32,0-3 0,0 12 32,0-7-32,-3 8 16,3-9-32,0-4 16,0 14 0,0-10 16,-3 12-16,3-12 0,0-4 0,0 14 0,0-10 0,0 9 32,0-9-80,0-4 48,0 12 0,0-7 0,0 9 16,0-11 16,0-3-32,-3 14 0,3-11 0,0 9 0,0-8 0,0-4 0,0 11-32,0-9 16,2 3-16,-1-1 16,-1-4 16,3 11 16,0-11 16,-2 4-16,2 8-16,-3-12 0,1 3 0,0 7 0,2-6 0,-1 0 32,-2-4-32,0 11 0,0-6 0,0 6 96,0-11-96,0 3 32,0 1 49,-3 0 31,0 8-80,3-12-32,-4 0 48,1 11-32,0-11-16,-1 5 48,4-5-48,-4 12 48,0-10 16,-1 3 16,1-1-32,4-4-48,-4 4-240,4-4 240,-3 12-1873,0-12-2945,1 0-2914,2 0 7732,0 0 0</inkml:trace>
  <inkml:trace contextRef="#ctx0" brushRef="#br1" timeOffset="-163983.73">23290 2202 928,'0'0'0,"-4"0"128,-11 0-48,15 0-80,-3 0 80,-10 0 16,13 0 16,-3 0 48,3 0-160,-3 0 176,0 0 48,0 0 1,3-1 63,0 1-288,-2 0 336,2-2 48,0 1 96,0-1 32,0 2-512,0-3 545,0 1-17,0 0-64,0 1-32,0 1-432,0-2 385,0 1-49,0 1-16,0 0-64,0 0-256,0 0 208,0 0-48,0 0-32,0 0-64,0 0-64,0 0 48,0 3 16,0 0-16,0-3 16,0 0-64,-3 2 80,3-2-16,0 3 0,0-3 48,0 0-112,0 3 128,1-3 49,2 0 15,1 3 16,-4-3-208,5 0 160,-1 0-64,1 0 0,-1 0-48,-4 0-48,12 3 32,-9-1 32,2-2-64,6 3 48,-11-3-48,6 0 48,8 0-16,-2 0 0,-1 3 0,-11-3-32,6 0 64,8 0-16,-9 3 0,8-3-16,-13 0-32,4 0 32,11 3-16,-11-3-16,10 0 32,-14 0-32,5 0 32,8 0-16,-8 0 32,10 0-48,-15 0 0,4 0 32,9 0 16,-8-1-16,8 1 32,-13 0-64,4-2 32,9 0 0,-10 2 16,3-1-32,-6 1-16,4 0 16,1 0-16,-1 0 16,-1 0 16,-3 0-32,2 0 32,0 0 0,-1 0-32,-1 0-16,0 0 16,0 0 16,0 0 0,0 0 0,0 0 48,0 0-64,0 0 48,0 0-31,-3 0 47,3 0-64,-3 0 48,3 0 16,-3 0-32,3 0 16,0 0-48,0 0 48,0 0-16,-3 0-16,3 0-16,-2 0-144,-1 0-257,0 0-671,0 0-1345,3 0 2417,-11 0-2641,8 3-1137,3-3 3778</inkml:trace>
  <inkml:trace contextRef="#ctx0" brushRef="#br0" timeOffset="4483">722 2478 2385,'0'0'0,"0"0"880,0-1 80,1-3 97,0-1-49,1 1-159,0-2-225,-1 3-112,-1 3-512,1-5 400,1 2-95,-1 1-49,0-3-112,-1 5-144,3-3 128,-1-1-32,0 0 0,0 0 16,-2 4-112,4-11 144,0 6 32,0-7-16,1 0 0,-5 12-160,4-12 176,2-1-16,-2-3-15,2-1-17,-6 17-128,10-17 112,-6-1-16,0 1 0,0 2-16,-4 15-80,4-15 48,-1 3 0,0 1 0,-2 7 16,-1 4-64,2-5 48,0 1 32,-2 1 16,0 2-32,0 1-64,0-2 96,0 1-16,0 1-32,0 0 32,0 0-80,0 0 96,0 0-48,0 0-32,0 0-16,0 0-16,0 0 32,1 0 0,-1 0-16,1 0 32,2 0-16,-2 0 32,1 0-16,-2 0-32,1-1-32,1 1 80,-2 0-64,0 0 16,0 0 16,0 4-32,0 10 16,0-10 16,0-4-16,2 17-16,0-4 32,-2 3-16,1 3 16,-1-19-16,2 20 16,-1 2 16,0 1 48,3-5 0,-4-18-80,5 18 160,-1 0 33,0-5 15,0 3 16,-4-16-224,5 14 208,-4-1 0,3-2-16,-2-7-48,-2-4-144,4 15 144,-3-13-16,1 3 0,-1-1 0,-1 0 32,0 7-48,0-11-48,0 4 16,0-4-80,0 12 65,-3-9 31,3 1-16,-2 0-16,2-4-64,-3 11 32,0-8-16,3 1-16,-3 1 0,3-5 0,0 4 32,-3 0-32,3 1 16,0-3-16,0 1 16,0-3 32,0 0-48,2 0 48,-1 0 0,2 0-48,1 0-352,-4 0 352,4 0-1633,9-5-2401,-9 0-2913,-4 5 6947</inkml:trace>
  <inkml:trace contextRef="#ctx0" brushRef="#br1" timeOffset="-176826.73">21152 2291 736,'0'0'0,"0"-2"480,-3 1-128,3 1-352,-4-1 512,1 1 209,3-2 159,0 1 97,0 1-977,0-2 976,0 0 17,0 2-81,0 0-112,0 0-800,0-2 705,-2 2-161,-1 0-160,3 0-48,0 0-336,-3 0 208,3 0-64,0 0-16,0 0-48,0 0-80,0 2 32,0 2 1,2-4 31,0 3-32,-2-3-32,4 0 80,3 2-32,4-2 32,-7 0-16,-4 0-64,12 0 96,0 0 16,0 0-16,2 0 0,-14 0-96,15-2 64,-1 0-32,-1-1 48,-1 1-16,-12 2-64,12 0 80,0 0-80,-7 0-32,8 0 16,-13 0 16,5 0-32,6 0 64,-8 0-16,1 0 32,-4 0-48,5 0 16,0 0-32,0 0 16,0 2 0,-5-2 0,4 0 0,2 0 16,-2 0-16,2 3 16,-6-3-16,4 0 32,-1 0 0,-2 0-16,0 0 32,-1 0-48,0 0 32,0 3 0,0 0 48,-4-1-32,4-2-48,-4 3 64,-7 1-32,11-2-32,-5 1 16,5-3-16,-4 0 0,0 3-160,1-1-288,0 1-545,3-3 993,0 0-1856,0 0-898,-2 3 225,2-3-688,0 0 3217</inkml:trace>
  <inkml:trace contextRef="#ctx0" brushRef="#br1" timeOffset="-189619.73">19802 2374 1008,'0'0'0,"0"0"0,-2 0 400,-1 0-160,-2 0 80,3 0 129,2 0-449,-3 0 528,3 0 48,-3 0 16,3 0 1,0 0-593,0 0 576,0 0-96,0 0-96,-3 0-144,3 0-240,0 0 128,-2 3-31,-2 0 15,4-3 16,0 0-128,-3 0 176,3 0 48,0 0-16,0 2 48,0-2-256,0 0 320,0 0 48,0 0-15,0 0-17,0 0-336,0 0 256,-2 0-32,2 0-32,0 0 0,0 0-192,0 0 160,0 0 0,0 0 0,1 0-48,0 0-16,-1 0-96,3-1 128,2 1 33,0 0-17,7 0 32,-12 0-176,4 0 112,7 0-96,-6 0 32,7 0-32,-12 0-16,4 3 32,11 0-16,-10-3 0,11 0 16,-16 0-32,5 2 16,11-2 16,-3 4-16,-1-4 64,-12 0-80,13 0 64,1 0 16,-3-2-32,2-1 0,-13 3-48,11-3 16,0-1 0,-5 1 48,10-1-32,-16 4-32,4-3 64,1 1-32,1 1 16,-2 1-16,-4 0-32,2 0 32,-2 0 0,0 0 16,0 5 0,0-5-48,-3 4 64,0 0-16,1 0-48,-3 0 0,5-4 0,-3 11 0,0-7-16,3 0-16,-2 7-96,2-11 128,0 0-192,0 5-192,0-2-240,0 1-401,0-4 1025,-3 0-1441,3 0-351,0 0-113,0 0 256,0 0 1649,-3-5-1137,3 1-767,0 4 1904</inkml:trace>
  <inkml:trace contextRef="#ctx0" brushRef="#br1" timeOffset="-163507.73">23188 2382 1376,'0'0'0,"0"0"0,0-1 416,-2 1 81,-2 0 63,0 0 16,4 0-576,0 0 640,0 0-15,2 0-17,0 0 16,-2 0-624,4 0 608,0 0 1,0 0-17,7 0 0,-11 0-592,4-1 545,8-1-81,-8 1-32,9 1-128,-13 0-304,4 0 176,0 0-80,1 0-96,0 0 32,-5 0-32,5 4 32,7-1-16,-8 1 16,12 1 16,-16-5-48,6 4 0,9-1 16,0 2 16,-2-1 0,-13-4-32,15 5 64,-2-2-32,-1 0 48,-1 1-48,-11-4-32,11 0 32,1 0 32,-7 2-32,9-2-15,-14 0-17,4 0 32,9 0 0,-9 0-32,1 0 32,-5 0-32,4 3 16,0-3 0,1 0 32,0 0-48,-5 0 0,4 0 16,2 0 16,-2 0 32,2 0-32,-6 0-32,5 0 80,7 0-16,-8-3 0,10 1-16,-14 2-48,6-5 64,9 1 16,-4-7-32,1 6 0,-12 5-48,13-4 32,-3-2-16,3 1 48,-1 1-32,-12 4-32,4-4 32,2 1-16,-2 1-96,-3 2-176,-1 0 256,0 0-849,-4 5-1071,-14 6-1058,-18-22 465,36 11 2513,-17 4-2945,17-4 2945</inkml:trace>
  <inkml:trace contextRef="#ctx0" brushRef="#br0" timeOffset="5397">1460 2443 4097,'0'0'0,"-5"0"1985,5 0-1985,-11 0 1457,7 3-160,-1 1-17,1-1 65,4-3-1345,-4 2 1104,1 1-335,0-3-161,3 0-96,0 0-512,0 0 448,0-1 17,0-1-113,1-3-64,-1 5-288,4-3 240,0-1-48,0 3-64,0-2-80,-4 3-48,6-2 0,5 1 0,-6 1 0,6 0 16,-5 3 16,-6-3-32,15 3-32,-2 0 64,1 1-64,0-2 32,-14-2 0,15 4 32,4-4-32,1 0 48,-2 0-32,-18 0-16,21-2 48,-1 0-32,-2 0 16,2-2 64,-20 4-96,18-5 32,-1 1 48,-3 0-32,-3-1 16,-11 5-64,12-5 48,-8 0 16,2 3-16,-2 1 0,-4 1-48,2-2 64,0 2 33,0 0-17,-2 0 16,0 0-96,0 0 64,0 0-16,0 0 16,-4 0-32,4 0-32,-2 4 0,-1-1 48,0 0-80,1 0 32,2-3 0,-3 0 48,3 2 0,-3 2-16,0 0-256,3-4 224,-3 4-881,-1 7-928,0-8-1536,-9-1-1105,13-2 4450,-4 5-5667,4-5 5667</inkml:trace>
  <inkml:trace contextRef="#ctx0" brushRef="#br1" timeOffset="-191545.73">19267 2538 2337,'0'0'0,"0"0"0,0-2 1024,0 2 161,0 0 47,0 0-95,0 0-1137,2 0 1008,2 0-175,0 0-177,2 0-144,-6 0-512,11 0 416,-7 3-96,8 9-64,-8-10-31,-4-2-225,14 13 192,-8-9-64,8 8-16,-2-7-16,-12-5-96,5 11 80,9-8 16,-9 2-48,10 6 48,-15-11-96,4 3 80,7-1 16,-8 2 64,2-4 0,-5 0-160,3 0 240,1 0 32,-3 0 1,0-1 15,-1 1-288,0-3 208,0-2-64,0-6 0,0 6-64,0 5-80,0-6 64,0-7 0,-2 8 0,-2-10-64,4 15 0,0-14 16,0-1-16,0 3-32,0 0 48,0 12-16,0-4-16,0-1-32,2-1 32,0 3-32,-2 3 48,1-2-96,0 1 48,1 1-64,-1 0-32,-1 0 144,3 5-368,0-1-337,-2 0-223,0 8-113,-1-12 1041,0 2-896,0 2 256,0 9 256,0-10 175,0-3 209,-2 11-80,-1-8 32,0 8 32,-1-7-16,4-4 32,-5 13-32,2-8 0,-2 7-16,1-8 32,4-4 16,-4 15-16,-1-3 0,-6 0-16,11-8 16,0-4 16,-4 15-16,1-11 16,0 9 16,0-10 16,3-3-32,0 3 32,-2-1 32,2-2 0,0 0 48,0 0-112,0 0 128,0 0-15,0 0 47,1-1-48,-1 1-112,0-4 176,1 0 0,-1 0 96,2-1 0,-2 5-272,1-4 288,0 0-16,1-2-16,-1 0-31,-1 6-225,2-4 176,1-2-64,-1 3-16,1-2 16,-3 5-112,3-3 144,-1 2-16,0 1-32,3 0-16,-5 0-80,3 0 80,1 3 16,0-1 48,0 2 96,-4-4-240,6 13 336,5-10 97,-7 11 31,2-10-32,-6-4-432,11 19 464,-8-6-96,1 1 65,0 0 31,-4-14-464,5 13 400,-3 4-16,-2-2-32,0 2 0,0-17-352,0 17 321,0 0 15,0 0 0,-4 0-224,4-17-112,-4 15 144,-8 1-16,12-4 16,-4-7 48,4-5-192,-2 14 96,2-11 0,0 1-64,0 0-16,0-4-16,1 3 80,2-3-32,1 0 128,1 0 1,-5 0-177,4 0 144,0-2-16,-1-1-160,1 0-208,-4 3 240,3-5-625,1-6-511,0 7-625,2-12-768,-6 16 2529,11-14-3986,-10-3 128,6-1-912,-7 18 4770</inkml:trace>
  <inkml:trace contextRef="#ctx0" brushRef="#br0" timeOffset="56700">7687 2536 4049,'0'0'0,"0"0"1121,0-3-1,0 3-1120,2-4 1025,-1 0-161,0 0-191,1 0-209,-2 4-464,1-4 304,1 0-16,-2 1-48,1 2 32,-1 1-272,0-3 288,0 2 33,0 1-1,0 0-64,0 0-256,-3 0 240,0 0-96,1 3-32,-1-1-64,3-2-48,-3 12 48,0-9-32,0 11-16,3-3-16,0-11 16,-3 13 0,3 0-32,0 1 32,0 0 0,0-14 0,2 13 0,-1 0 32,2 0-32,1-9 0,-4-4 0,5 16-32,-1-12 64,0 10-32,0-10 16,-4-4-16,4 13 32,0-10-16,-2 1 32,1 1-16,-3-5-32,1 2 64,1 3 48,-1-3 48,-1-2-160,0 3 160,0-3-160,0 0 192,0 0-79,0 3 31,0-3 0,0 0-144,0 0 128,0 0 16,0 0-64,0 0-224,0 0 144,0 0-512,0 0-625,0-2-992,0-2-560,0 4 2689,0-5-2337,1-7-1505,-1 12 3842</inkml:trace>
  <inkml:trace contextRef="#ctx0" brushRef="#br0" timeOffset="57017">7892 2606 2817,'0'0'0,"0"-5"608,1-7 112,2 7 113,-3 5-833,3-11 864,-2 10-31,1-1 31,-2 1-80,0 1-784,0 0 721,0-1-81,0-1-128,0 2-144,0 0-368,0 0 240,1 0-47,-1 0-81,1 0 0,-1 0-112,2 0 64,-1 3 16,1-3 0,0 4 16,-2-4-96,3 4 96,0 1-32,0 7 16,1-9-32,-1 11 16,0-10 0,0 14 32,-2-5 0,-1-13-96,1 14 80,1 1 16,0 0-32,-2-1 16,0-14-80,0 14 80,0-1 0,0-2 32,0 1-32,0-12-80,0 3 80,0 13 0,-4-13-16,4 8 1,0-11-65,-2 3 64,2 0-32,0 0-16,0-3 32,0 0-48,0 0 16,0 3 48,0-3 16,1 0 0,-1 0-80,1-2 128,4 1-32,-4 0-32,3-1-240,-4 2 176,5-1-993,-1 1-1280,1-2-784,-2-1-2354,-3 3 5411,0 0 0</inkml:trace>
  <inkml:trace contextRef="#ctx0" brushRef="#br0" timeOffset="4865">1203 2630 4289,'0'0'0,"0"-2"1585,0 2-80,0-2 32,0 2-1537,0 0 1504,-3 0-287,-1 4-305,1-1-191,3-3-721,-3 4 560,0 0-144,1 7-96,-1-8-112,3-3-208,0 11 128,0-8-16,0 1-32,0 0-16,0-4-64,1 4 96,1 8-31,-1-9-17,2 1 32,-3-4-80,2 4 48,1 0 16,1 1-16,-4-3 0,0-2-48,5 3 80,-4 0 16,1-3-16,-1 0 64,-1 0-144,1 0 176,1 0 32,-1 0 16,-1-2 0,0 2-224,0-5 160,0-1 0,0-5-16,0 7-32,0 4-112,0-5 97,0-7-49,-3 8-16,1-8-16,2 12-16,-3-4 0,3 0 32,-3 0-16,3 4-16,0-5-16,0 5 16,0-4-32,0 2-433,0 0-815,0 2-1441,0 0 2721,1 0-4627,2-2-1743,-3 2 6370</inkml:trace>
  <inkml:trace contextRef="#ctx0" brushRef="#br0" timeOffset="55917">7468 2692 2176,'0'0'0,"0"0"0,0 0 289,-2 0-33,-1 0 48,3-2 128,0 0 128,0-3 97,0 1 31,0-7 16,0 11-704,2-4 673,-1 0-49,1-1-96,1 0-128,-3 5-400,1-4 288,3 0-111,-2 3-49,0-1-32,-2 2-96,1-1 64,1 1 0,-1 0-16,-1 0 16,0 0-64,1 0 32,1 0 48,-2 0-16,1 3 48,-1-3-112,1 2 160,1 1-48,-1 0 0,3 1 16,-4-4-128,2 5 128,0-1 96,0-2 80,1 2 49,-3-4-353,3 0 400,0 2-32,0-2-16,1 0-48,-4 0-304,4 0 192,0 0-32,2 0-16,0 0-64,-6 0-80,5-1 81,1 1-1,-2-1-48,0 1 16,-4 0-48,6 0 0,-2 0 16,1 2 0,-1 1-16,-4-3 0,4 4 0,0 0 32,1 9-64,-1-10 80,-4-3-48,5 11 48,1-8-48,0 9 16,-1-9-16,-5-3 0,12 11-16,-8-9 16,1 3 16,6-1 0,-11-4-16,4 4 16,9-1 48,-8-1 0,6 2 16,-11-4-80,4 0 80,8 3-16,-8-3 0,1 0 0,-5 0-64,6 0 48,0 0 16,5 2-32,-7 1 16,-4-3-48,4 3 16,9 0-16,-9-1-64,2 3 0,-6-5 64,11 13-32,-8-11-32,3 9 64,5-6 16,-11-5-16,5 11 0,-2-8 16,9 8 16,-11-8-16,-1-3-16,6 4-16,-2 7 48,1-11-48,2 5 64,-7-5-48,4 4 32,1 0 32,-1-1 0,2 0 0,-6-3-64,6 3 80,0 0 16,-1-1-16,1-2 0,-6 0-80,4 5 64,2-3-32,-1 1 0,-1 0-32,-4-3 0,6 3 0,0 1 32,5-1-16,-8 1 32,-3-4-48,6 4 16,5 1-16,-5 6 0,8-9 0,-14-2 0,5 12 16,11-9 16,-11 1-16,9 8-16,-14-12 0,6 0 0,8 5 32,-8-1 0,8 0 64,-14-4-96,6 3 64,8 0 16,-8 0-16,6 0-15,-12-3-49,4 4 64,7-1 0,-6 0-16,-1-1 16,-4-2-64,11 3 16,-6 0-16,0 1 48,8 0-48,-13-4 0,4 5 0,10-1 48,-8 0-64,9 0 16,-15-4 0,12 5 16,-1-1-16,2 7 0,0-11 48,-13 0-48,11 5 0,0 6 48,-5-9-32,8 1-16,-14-3 0,4 5 16,9 5 16,-10-10-16,9 5 16,-12-5-32,4 11 32,0-7-32,2-1 32,0 9-32,-6-12 0,6 3 32,-1 8-32,1-9 32,-2 3-32,-4-5 0,6 4 0,-1 7 0,-1-8 0,3 0 16,-7-3-16,11 4 48,-10 0-48,3 0 0,1 1 16,-5-5-16,4 4 32,0 0-16,0-1 32,1 1-48,-5-4 0,4 5 16,0-1 16,2 0-32,-2 0 16,-4-4-16,5 5 32,7-1-32,-8 0 0,1 1 0,-5-5 0,12 11 16,-8-11-16,9 4 32,-9 1-16,-4-5-16,13 2 48,-9 2 16,0-1 80,0-3 16,-4 0-160,5 2 176,-3-2 80,0 0 49,-2 0 63,0 0-368,0 0 368,-3 0-272,-1 0-1233,-12-5-3553,16 5 4690,-14-14-8404,14 14 8404</inkml:trace>
  <inkml:trace contextRef="#ctx0" brushRef="#br0" timeOffset="147639">14400 2697 1552,'0'0'0,"0"0"336,0 0-336,0 0 96,1 0 32,2-3-15,0-1-1,-3 4-112,5-4 176,-1-1 96,0 1 32,-1 0 16,-3 4-320,3-4 288,-1-1-80,0 4-48,-1-2 0,-1 3-160,0-1 161,0 0-1,0-1-16,0 1-16,0 1-128,0 0 96,-3-2 16,1 1 48,-1 1 80,3 0-240,-3 0 368,0 0 48,0 0 49,1 0-49,2 0-416,-4 0 432,4 0-64,0 0 32,0 0 32,0 0-432,0 0 497,0 0-17,0 0-32,0-2-96,0 2-352,0-1 256,0 0-63,0-1-1,2 1-32,-2 1-160,2-2 176,-2 1-64,1 0 0,-1-1-16,0 2-96,1 0 96,-1-1-32,0 1 32,0 0-32,0 0-64,0 0 48,0 0 0,0 0-16,0 0-16,0 0 16,0 0-32,0 3-32,0-1 64,0-2-64,0 0 32,0 0 32,0 3-16,0-3 0,0 0 48,0 0-64,2 0 96,-2 0 0,1 0 48,-1 3 32,0-3-176,0 0 160,0 0 1,0 0 15,0 0-16,0 0-160,0 3 160,0-3-16,-3 3-16,1 0-80,2-3-48,-4 2 32,2 1 16,-1-3-32,-1 3 48,4-3-64,-3 3 48,0 0-48,0 0 0,3-1 0,0-2 0,0 0 16,-3 3-16,3-3 64,0 0-48,0 0-16,0 0 48,0 0-32,0 0 32,0 0-48,1 0 48,1 0-16,1 0 64,0 0-32,-3 0-64,3 0 64,-1 0 0,0 0 0,-1 0 0,-1 0-64,2 0 16,-1 0 32,0 0-48,-1 3 48,0-3-48,0 0 32,0 3 16,0 0-48,0-3 0,0 3 0,0-1 16,0 1-16,0 1 48,0-4-48,0 3-16,2 1 32,0 1 16,-1 6-32,-1-11 0,1 0 0,1 4 0,-1 0 0,-1 1 0,0-5 0,1 4 0,-1 7 0,2-11 16,-2 3 33,0-3-49,0 4 16,0 1 48,0-2-16,0 2-32,0-5-16,0 3 48,0-1-32,0 1 32,0 0 48,0-3-96,0 3 32,-3-1 0,3-2-16,0 4-16,0-4 0,0 0 32,0 3-32,0-1 0,0 1 0,0-3 0,0 3 0,1-1 0,2 3 16,0-2-16,-3-3 0,4 4 16,-1-1-16,0 1 32,1-1-16,-4-3-16,3 3 32,0 1-32,-1 0 0,0-1 16,-2-3-16,2 3 0,0 1 16,0-1-16,-1 0 32,-1-3-32,1 2 64,1 3-16,-2-2-16,1 1 0,-1-4-32,0 3 16,0-1 48,0 1 16,0 0 0,0-3-80,0 3 48,0-3 16,-3 3-32,3 0-16,0-3-16,0 2 32,-2 1-16,2 0-16,-3 0 48,3-3-48,0 3 0,-3 1-16,3 0 32,0 0-32,0-4 16,0 5 0,0-1 32,0 0 16,0 1 0,0-5-48,0 4 48,0 0-48,0 0-16,0 0 32,0-4-16,0 4 0,0 1 0,0-1 16,0 0-32,0-4 16,0 11-16,0-8 16,-2 1 16,2 9-16,0-13 0,0 4 16,-3 9-16,3-10 32,-4 11-32,4-14 0,-2 3 0,-1 10 16,0-9-16,0 7 48,3-11-48,-2 4 0,-1 0 0,3 8 0,-3-10-16,3-2 16,0 4 0,0 0 0,0 0 0,0 0-32,0-4 32,0 4 32,0 0-32,1-1 16,1 0-16,1 1 32,1-1-32,-1 2 0,-1-1-32,-2-4 32,3 4 0,-2 0 0,1 0 0,0 0 32,-2-4-32,1 12 0,-1-9 16,0 1-32,0-4 16,0 4 16,0 0 0,0 8-16,-5-9 48,3 1-48,-1 0 0,0 9 0,0-10 0,3-3 0,0 4 0,-2 7 0,-1-8 0,3 1 0,0-4 0,0 5 32,0-1-16,0 0 16,0-1 16,0-3-48,0 0 64,0 0 32,0 3 32,0-3 49,0 2-17,0 1-16,0-3-80,0 3 32,0-3-96,0 2 48,0 1 0,0-3 0,0 4 0,0-4-48,0 2 32,-3 1 16,3 0-32,-3 0 32,3 1-16,0-1-16,-3 1 16,3-1-32,0-3 0,0 0-32,0 2 64,0 2-32,0-2 0,0-2 0,0 3 16,0 0 16,0 0-32,0-3 0,0 2 16,0 1 16,0 1-64,0-2 32,0 1 0,-2 0 0,2-3 0,0 4 32,0-1-32,0 0-32,0 1 64,0-4-32,-4 3 0,4-1 0,0 1 16,0 0-16,0 2 0,-2-3 0,2 1 0,0 0 0,0-3 0,0 3-16,0-1 32,0 2 16,0-4-32,0 0 48,0 2-48,0-2-32,1 3 16,-1-3 16,1 2 0,1-2 16,-2 4 16,0-4-32,0 2 0,2 1-32,-2 0 64,0-3-32,0 3 0,0-1 0,0 1 16,0-3-16,0 4 0,0-2-16,0 1 16,0 0 0,0-3 0,0 0 16,0 3 16,0-3-16,0 0-32,0 0 16,0 2 0,0-2 0,0 0 16,0 0 16,0 0-16,0 0 16,0 0-32,0 3 0,0-3-32,0 0 64,0 0-32,1 0 0,-1 3 0,0-3 16,0 0-16,1 3-16,-1 0 16,2-3 0,-2 2-32,0-2 32,0 0 32,0 4-16,0-4-16,0 2 0,1-2 0,-1 3 32,0-3-32,1 0 0,-1 3 0,0 0-32,0-3 32,0 2 32,0 1-64,0 0 32,0-3 0,0 3 0,0 0 0,0 0 0,0-1 32,0-2-32,0 3 0,0 0 0,0 0 0,0-3-32,0 0 32,0 3 32,0 0-16,0-3 16,0 2-32,0-2 0,0 3 0,0-3 0,0 3-32,0 0 32,0-3 0,0 2 32,0 2-32,0-2-32,0-2 32,2 3 32,-2-3-64,0 3 32,1 0 0,-1-3 0,2 3-16,-1-1 16,1-2 0,-1 3 16,-1-3-16,0 3 32,1 0-32,-1-3 16,0 2-16,0-2 0,0 0-16,0 4 32,0-1-32,0-3 16,2 2 16,-2 1-16,0 0 0,0-3 0,0 3 0,0-1 0,0 1-16,0 0 16,0-3 0,0 3 0,1-1-32,-1 2 32,2-2 0,-2-2 0,0 3 32,1 0-32,0 0 0,-1-3 0,2 2 16,-2-2-32,1 3 16,-1-3 0,1 3 0,-1 0 0,0 0 16,0-3-16,0 3 0,0 0 32,0-3-32,0 2 48,0-2-80,0 3 64,0 0-64,0-3 32,0 3-16,0 0-16,0-1 64,0 1-16,0-3-16,0 3 32,0 0-64,2 0 32,-2-3 0,2 4-48,-2-1 80,1 0-16,-1-1-32,0-2 16,2 3 16,-2 0-32,0-3 16,0 3 0,0-3 0,2 0 0,-2 0 16,2 3 16,-2-1-64,0-2 32,0 4 0,0-2 0,1-2 0,-1 0 0,0 3 32,1-3-64,1 3 32,-2 0 0,0-3 0,1 0 0,-1 2 0,1 1-16,1 1 16,-2-4 0,0 2-32,1 1 64,1 0-32,-2-1-32,0-2 32,1 3 32,-1 0-32,0 0 0,0 0 16,0-3-16,0 3 0,0-1 32,0 1-32,0 0 0,0-3 0,0 3-32,0 0 32,0 0 0,0-1 0,0-2 0,0 3 0,0-1 0,0 2 32,0-1-32,0-3 0,0 3 0,0-1 0,0 1-32,0 1 64,0-4-32,0 5 0,0-1 0,-3 0 16,0 0 16,3-4-32,0 4 0,0 1 16,0-1-32,0 7 32,0-11-16,0 3-16,0 0 16,0 1 0,0 1-32,0-5 32,2 3 0,-1 2 0,1-1 0,-2 0 0,0-4 0,1 5-16,-1-1 32,0-2-16,0 2 0,0-4 0,0 3 0,0 1 0,0 0 32,0 0-32,0-4 0,0 3 16,0-1-16,0 3 0,-3-2 32,3-3-32,0 2 16,-3 1 16,3 0 0,0 0-64,0-3 32,0 3-48,0 0 16,0-1 64,0-2-32,0 0 80,2 3-80,-1 0 0,1 0-32,-2-3 32,1 3-48,1 0 64,-1-1-32,0 1 32,-1-3-16,2 2 0,-1 2-16,0-1 64,1 1-96,-2-4 48,2 4 16,-2 0-16,2 1 0,-2-1 0,0-4 0,0 11 0,0-8 32,0 1-32,0 0 0,0-4 0,0 13 32,0-10-32,-2 8 0,-2-8-32,4-3 32,0 4-32,-2 10-16,-1-10 80,3 0-32,0-4 0,-3 16 16,3-13 48,0 1-96,0 9 64,0-13-32,0 3 0,0 8-32,0-8 0,0 8 32,0-11 0,0 3-16,0 1 32,0 1 16,0 6-32,0-11 0,0 4 32,0 9-96,0-10 64,0 13-16,0-16 16,0 4 0,0 14 48,-3-14-80,3 13 64,0-17-32,0 4-32,-3 9 64,3-9 0,-2 0 32,2-4-64,0 12 48,0-10 0,0 1 32,0 0-32,0-3-48,0 4-400,0 9-1425,0-13-3441,-3 4-3042,3-4 8308,0 0 0</inkml:trace>
  <inkml:trace contextRef="#ctx0" brushRef="#br0" timeOffset="152102">14536 2675 2144,'0'0'0,"1"-3"481,-1 3-481,1-4 672,1-2 128,-1 0 113,0 3 15,-1 3-928,2-1 865,-2-1-49,0 1-32,0 0-63,0 1-721,0-2 640,0 1-64,0-1-48,0 2-15,0 0-513,0 0 560,0-1-32,0 1-80,-3 0-79,3 0-369,-3 0 224,-1 0-80,2 0 0,-3 0-32,5 0-112,-11 3 96,8 0 0,-8 1-32,8 0-32,3-4-32,-5 4 32,1 8 0,1-12-16,1 4-16,2-4 0,0 4 32,0 0-32,0 1-32,0-2 32,0-3 0,0 2 0,0 1 0,0 0 32,0-3 0,0 0-32,0 3 32,0-3-16,1 0 32,0 0-48,-1 0 0,2 0 16,-2 0 32,0 0-32,0 0 64,0 0-80,0 0 96,-3 0 0,1 3 16,-1-3-16,3 0-96,-5 0 64,1 2-32,0-2 16,0 0 0,4 0-48,-5 3 0,5-3 16,-3 0-16,3 0 0,2 0 0,2 0 48,8-4 65,1 0 15,-13 4-128,15-6 192,-1 2 64,0-1-32,-2 0-32,-12 5-192,13-4 144,-1 0-48,-7 2-32,11-1-48,-16 3-16,11-1 48,-5-2-16,10 1-32,-3 1 0,-13 1 0,13 0 0,0 0 0,-2 0 0,1-1 16,-12 1-16,13-2 0,1 1 16,2 1-32,-1 0 16,-15 0 0,17 0 0,1-1 0,0-1 16,-1 2 16,-17 0-32,13 0 0,0 0 16,-1 0-16,-8 0-16,-4 0 16,11 4 0,-8-1 0,1 0 0,0 1 0,-1-1 16,0 1 16,1 0-32,-1 1 48,-3-5-48,3 11-32,0-11 32,1 4 0,0 1 48,-4-5-48,5 2 0,0 1 16,1 0 16,5 0-16,-11-3-16,4 0 80,7 0-16,-6 0 32,1 0-80,-6 0-16,12 0 48,-8 0 0,9-2 0,-8 2 0,-5 0-48,5-1 97,8 0-1,-9 1-48,2-2-16,-6 2-32,12-1 32,-8 1-32,9-2 0,-9 2 0,-4 0 0,13 0 16,-9 0 16,2 0-64,0 0 32,-1 0-16,7 3 16,-10 0 48,2 0-80,-4-3 32,6 0 0,5 2 0,-6 2-16,0-1 32,-5-3-16,13 0 0,-9 0 0,7 2 32,-6-2-32,-5 0 0,12 0 0,-7 0 16,0 0-16,6 0 32,-11 0-32,4 0 16,0 3 16,7-3-16,-8 0-32,-3 0 16,6 0 16,6 0-16,-7 0 32,10 0-32,-4-1 16,-11 1-16,11-3 32,3 0-16,-4 0 32,3 1-48,-13 2 0,13-1 0,-1-2 48,1 1-48,1-1 0,-14 3 0,16-3 32,-3 0-32,0 2 16,0-1 32,-13 2-48,6-1 0,6-1 32,-8 2-16,0 0-64,-4 0 48,4 0 32,-3 3-64,1 2 32,-1-1 32,-1-4-32,1 4 16,-1 0-16,0 1 48,0-1-48,0-4 0,0 4 32,0 0-16,0 0-16,2-1 0,-2-3 0,0 3 32,1 0-64,1-1 64,0 2-32,-2-4 0,1 3 16,1-1 16,-1 1-64,0 0 32,-1-3 0,1 0-16,2 4 32,-1-1 16,0 0-16,-2-3-16,3 4 32,-1 0-16,1-1 16,-1-1-64,-2-2 32,4 4-800,2 0-2098,-8-5-4561,2 1 7459</inkml:trace>
  <inkml:trace contextRef="#ctx0" brushRef="#br0" timeOffset="57563">8179 2704 3521,'0'0'0,"0"0"0,0 0 768,0 4-15,0 1-17,0-3 0,0-2-736,2 3 769,0-3-17,0 0-64,1 0-63,-3 0-625,3 0 480,0 0-96,-1 0-160,1 3-32,-3-3-192,2 5 176,-1-1 33,1 0-33,-2 9 16,0-13-192,0 2 160,0 11-32,0-9-16,0 12-32,0-16-80,-3 4 80,0 11 0,0-3 16,0-1-16,3-11-80,-3 4 96,1 12 0,2-12 32,-3 9-16,3-13-112,0 3 128,0 1-48,0 7 0,0-11-16,0 0-64,0 3 48,0 0-16,1 0-16,3 1 17,-4-4-33,3 4 32,1 1 16,-1 6 64,0-11 64,-3 0-176,4 11 144,0-7-544,1 10-1089,-2-10-1200,-3-4 2689,1 13-2866,1-10-1872,-2-3 4738</inkml:trace>
  <inkml:trace contextRef="#ctx0" brushRef="#br0" timeOffset="57783">8367 2801 3281,'0'0'0,"0"3"768,0 1 81,0 11 159,0-15-1008,0 11 1153,0 0 63,-3 3-175,0 2-209,3-16-832,-2 15 624,-1 0-175,0-1-129,0-1-112,3-13-208,-3 13 128,1 0-32,2-9-16,0 12 16,0-16-96,0 2 176,0 10 0,0-8-384,0 8-1201,0-12 1409,0 0-2881,0 4-2865,0-4 5746</inkml:trace>
  <inkml:trace contextRef="#ctx0" brushRef="#br0" timeOffset="150172">15561 2851 1904,'0'0'0,"-4"-1"465,4 1-465,-16-2 368,4-1 144,0 2 112,9 0 49,3 1-673,-15-2 672,11 0-16,-9-2-32,9 0-47,4 4-577,-4-4 560,-7-7-64,11 7-96,-4-8-47,4 12-353,-3-4 256,3-7-80,0 6-32,0 0-64,0 5-80,0-6 64,0 1 32,0 0 0,0 1 16,0 4-112,0-1 64,0-1 16,0 0-32,0 1-16,0 1-32,0-1 64,0 0-32,0-1 16,0 1 16,0 1-64,0-2 48,2 1 0,1-1 48,2 2 48,-5 0-144,3 0 160,2 0 33,-1 0-65,2 0-16,-6 0-112,11-2 96,-7 2-16,0 0 16,2 0-32,-6 0-64,5 0 80,-2 0 0,-1 4 0,-1-4 0,-1 0-80,2 0 96,-2 3 32,0-3 16,0 3 32,0-3-176,0 2 160,0 1 0,-3-3-32,0 3 0,3-3-128,-2 2 97,-2 2-33,1-4 0,1 3-48,2-3-16,-3 0 16,3 2 48,0 1 64,0 0 16,0-3-144,0 3 144,0 1-32,0 10-80,0-10-16,0-4-16,0 17 32,0-6-16,1 2 0,1 0 32,-2-13-48,2 13 48,0-1 16,-1 1-32,1 0 16,-2-13-48,2 12 16,-2 2 0,2 0 16,-2-1 0,0-13-32,0 15 48,0 0-32,0-1 32,0 0 0,0-14-48,0 14 32,-2-3 32,-2 2 0,1 1-16,3-14-48,-2 14 48,-1 1-16,0 0 16,0 1 0,3-16-48,-2 16 16,2 1 80,0-1 48,0-2 49,0-14-193,0 16 208,1-2-32,3 0-16,0-2-64,-4-12-96,6 13 112,-1-1-32,0-1 0,-1-7 16,-4-4-96,6 17 96,-2-6-32,-1 1 32,0-1-16,-3-11-80,1 11 80,0 1-16,-1-1 0,0 1 0,0-12-64,0 13 48,-2 1 0,-1 0-16,0-1-16,3-13-16,0 14 32,-3-1-32,3-2 16,0 0 32,0-11-48,-3 11 16,3 1 16,0-8-16,0 13 16,0-17-32,0 5 96,0 7 113,0-1 95,0-6 32,0-5-336,0 16 304,0-4-112,0-8-64,0 10-16,0-14-112,0 12 128,0-1-80,0 0 0,0-7 0,0-4-48,0 16 48,0-12 0,0 13 0,0-13 0,0-4-48,-3 15 80,3-10-32,0 8 0,0-8-16,0-5-32,0 14-32,0-9 16,0 7 16,0-8 16,2 7 32,-2-11-48,3 5 49,1 7-17,-1-9-32,1 10 0,-4-13 0,4 4 32,0 9-32,1-8 0,-2 8 48,-3-13-48,2 5 0,1 9 64,0-10-32,-2 11-16,-1-15-16,3 5 64,-1 8-16,-1-11-48,1 11 48,-2-13-48,1 3 0,0 1 48,1 1 0,-2-2 0,0-3-48,0 12 112,0-9-64,0 8 0,-4-9-48,4-2 0,-3 15 16,-2-11-16,1 12 32,1-4-32,3-12 0,-2 4 48,-1 13-48,3-5-16,-3-8 64,3-4-48,0 17 0,-3-12 16,3 10 16,0-4-32,0-11 0,0 4 16,0 13 16,0-13-64,0 9 64,0-13-32,0 5 0,0-1 0,0 7 32,0-11-16,0 0-16,1 4 0,-1 0 0,0 0-16,0 8 64,0-12-48,0 3-32,0 1 32,0 13 32,0-13-80,0-4 48,0 19 0,2-6 0,0 0 0,2-1 0,-4-12 0,4 4 0,1 7 0,10-11 0,-4 4 0,-11-4 0,12 3-128,6 0-849,0-3-2096,-17-23-3058,-1 23 6131,17-14-7683,-17 14 7683</inkml:trace>
  <inkml:trace contextRef="#ctx0" brushRef="#br0" timeOffset="53977">7656 2827 1904,'0'0'0,"0"-4"993,0-1-545,-3 0 80,3 5-528,-2-5 641,2 0 63,-4 1 48,4 0-79,0 4-673,0-5 592,0 2-144,0-1-128,2 1-96,-2 3-224,4-1 112,-2-1-80,1 2 0,-2 0-32,-1 0 0,1 0 16,1 3 0,-1 2 16,0-2 16,1 12 16,-2-11-16,0 12-16,1-5 0,-1-11-32,2 4 32,0 13 17,-2-13-49,2 9 0,-2-13 0,3 4 16,0 10-32,-1-10 32,3 11-16,-5-15 0,3 3-32,1 15 16,0-6 16,1 3 16,-5-15-16,12 17 16,-9-1 0,2 0-16,8 1 48,-13-17-48,4 15 0,8 1-80,-10-1 15,4 3-31,-6-18 96,5 15-48,-1 0 80,-2 1 0,-1-4 16,-1-12-48,2 13 32,0-1 0,-2-10 17,0 11-33,0-13-16,0 3 80,0 0-16,0 1 32,0-4 96,0 0-192,0 3 256,0-3 96,0 0 32,0 0-48,0 0-336,0 0 256,-4 0-111,4 0-49,-2-2-32,2 2-64,0-1 32,0 0-16,0-1-48,0 2 32,1 0-16,2 0 16,0 4-32,1 0 32,-4-4 0,11 2-161,-4 2-447,6 1-912,-7-3-818,-6-2 2338,16 0-4786,-16 0 4786</inkml:trace>
  <inkml:trace contextRef="#ctx0" brushRef="#br0" timeOffset="54828">7903 3239 1488,'0'0'0,"-4"0"464,-9 0-304,13 0-160,-11 0 97,7 0-1,-8 3-32,9-3 0,3 0-64,-4 2 64,0 1 64,1-3 144,0 0 192,3 0-464,-3 0 656,3 0 145,0-1 95,0-1-15,0-2 15,0 0-48,2 0-31,-1-1 15,-1 5-832,3-4 720,-2 0-127,1 3-145,-1-1-176,-1 2-272,2-1 208,-2 1-32,0 0-64,1 0 32,-1 0-144,2 0 80,-2 0-16,1 0-32,-1 0 16,0 0-48,0 0 32,1 0 16,-1 0-16,0 0 16,0 0-48,0 0 32,2-2 17,-1 2 15,-1 0 0,0 0-64,1 0 32,1-1 32,0 0-48,-1-1 32,-1 2-48,1-1 16,1-1-16,-1 1 16,1 0-16,-2 1 0,0 0 32,1 0-32,0 0 0,1 2 16,-2-2-16,0 3 16,1 0-16,0 0-32,1 0 0,-2-3 32,3 4 0,1-2 0,0 1 0,2-3 32,-6 0-32,11 0 32,-7 0 0,2 0 48,8 0 16,-14 0-96,4-1 80,11-3 48,-11 0 0,10-8-16,-14 12-112,11-2 112,1-10 16,0 8 0,2-10-32,-14 14-96,14-6 96,2-7-32,0 3 0,-2 5 16,-14 5-80,12-14 32,1 10 0,-2-1-32,-5 1 32,-6 4-32,13-1 0,-9-1 32,1 2-16,7 0-32,-12 0 16,4 0 0,2 5 0,5-3 0,-9 3 16,-2-5-16,12 4 0,-9 0-16,2 0 32,1 0 0,-6-4-16,12 3 32,-10 1 0,4-4 16,-1 0 0,-5 0-48,5 0 65,0 0-1,1 0 32,0-2-32,-6 2-64,5-3 64,0 0 0,0 0 0,-1 1-16,-4 2-48,5-5 64,-2 3-16,-1 0 16,1 1-16,-3 1-48,2-2 64,-2 1-16,2-1-32,-2 1 32,0 1-48,0 0 48,0 0-32,0 0 32,0 0-48,0 0 48,0 3 0,0-3 0,0 3-48,0-3 0,0 0 32,0 3-32,0-3 48,0 0-16,0 0-32,0 2-48,2-2-288,-2 3-561,1 0-783,-1-3 1680,2 4-2722,-2-4-607,0-4-289,-3 3 257,3 1 3361</inkml:trace>
  <inkml:trace contextRef="#ctx0" brushRef="#br0" timeOffset="52866">5558 6052 2016,'0'0'0,"0"0"385,0 0-385,0-1 224,0-1 0,0 1-48,0-1-32,0 2-144,0-1 128,0 1 32,0 0 16,0 0 0,0 0-176,0 0 144,-3 0 16,0 3 16,3 0 49,0-3-225,-2 2 256,-1 3 48,0-2 0,3-1 16,0-2-320,0 3 352,-3-3-16,3 3-31,0-3 31,0 0-336,-3 0 336,3 2-32,-2-2-16,2 0-64,0 0-224,-3 0 160,3 0-48,-3 0 0,3 0 0,0 0-112,-3 0 97,3 0 31,0-2-48,-3-2-16,3 4-64,0-3 48,0-1-16,0-1-16,-3 1 0,3 4-16,0-4-16,0 0 0,0 1 16,0 0 0,0 3 0,0-2 0,0 1 16,0 0 0,0 1-16,-2 0 0,2 0 0,-3 0-16,3 0 0,0 2 32,0-2-16,-3 3 16,3 1 16,-3-2 0,0 1-16,3-3-16,-3 3 48,1 0-16,2-1 32,-3 1 16,3-3-80,0 3 64,0-3 32,0 0 16,0 0-32,0 0-80,0 0 144,0 0-16,0 0 0,0 0 32,0 0-160,0 0 112,0-1-32,0-1 32,0 2-16,0 0-96,0 0 64,0-1 0,0 1-15,0 0 15,0 0-64,0 0 48,0 0 16,0-2-16,0 2 0,0 0-48,0 0 48,0 0-16,0 0 32,0 0 0,0 0-64,0 0 32,0 0 0,0-1 16,0 1-32,0 0-16,0-1 16,0 1 0,0 0-16,0 0 16,0-2 16,0 1-64,0 1 32,0-2 0,0 1 32,2 0-64,-1-1 32,-1 2 0,1 0 32,0-1-32,1 0 0,-2 1 0,1-2 16,1 2 0,-2-2 16,1 2 0,-1 0-32,0-1 32,2 1 0,-1-2 16,-1 1 0,0 1-48,0-3 64,0 2 0,1-2 32,-1 2-48,0-1 16,2 0 0,-2 0-16,1 1 0,-1 1-48,2-3 16,-2 1-16,1 1 16,0 0 16,-1 1-32,2-3 0,-1 1 0,0 0 0,1 1-32,-2 1 32,1-4 0,4 1 48,-2 1-48,-1-1 0,-2 3 0,4-4 16,-1 0-16,0-1 16,1 1 48,-4 4-64,0-4 16,3-1 0,-1 1-16,0 0 32,-2 4-32,3-4 32,0-2 48,0 1 80,0-1 65,-3 6-225,4-4 272,-1-7-32,0 7-80,-1 0-32,-2 4-128,4-5 64,-2 1 0,1-3-16,0 2-16,-3 5-32,3-5 48,0-1-48,1 2 16,-3-1-16,-1 5 0,3-4 32,0 0-16,-2 3-16,2-3-16,-3 4 16,2-2 16,0 0-32,-1 1 48,3 0-48,-4 1 16,2-2 16,0-1-32,0 3 16,1-4 16,-3 4-16,3-3 0,1-1 16,1 0-16,-2 0 32,-3 4-32,5-11 16,1 6 0,-1-6-16,-1 7 48,-4 4-48,7-13 16,-2 9 16,1-10 0,-1 8 0,-5 6-32,6-14 0,5 2 16,-8 1 0,2 7-16,-5 4 0,6-12 0,-2 7 48,2 1-48,-2-2 16,-4 6-16,5-4 32,-1-1-32,-1 1 0,-1 1 0,-2 3 0,3-4 16,1 2-32,-1-3 16,2 1 0,-5 4 0,2-4 0,3 0 16,-2-1-32,1 1 16,-4 4 0,4-4 16,0-2 0,2 1 16,5-8-32,-11 13 0,2-4 0,3-7 16,1 6 32,5-6 16,-11 11-64,2-4 16,2-1 0,0 0-32,0 0-32,-4 5 48,4-5 32,0 1-16,-2 0 0,1-1 16,-3 5-32,4-4 16,0 0-64,-1-1 48,1-2 32,-4 7-32,4-4 0,1-7 16,-1 10 16,2-4-32,-6 5 0,5-5-32,1-7 32,6 8-16,-7-1-16,-5 5 32,6-6 0,5 0 48,-8-4-96,1 8 48,-4 2 0,5-5 32,-1 1-80,8 0 64,-9-1 16,-3 5-32,4-5 16,2 1-16,5-2 48,-8 1-64,-3 5 16,4-6-32,1-6 64,2 10 0,-2-4 16,-5 6-48,6-5 16,-1-1-32,6-5 0,-7 8-16,-4 3 32,3-5 0,2 2 48,0-2-48,0 1 0,-5 4 0,4-6 0,2 2 0,-2 0-16,0 1 32,-4 3-16,6-4-16,-2 0-16,1 0 80,7-1-48,-12 5 0,3-6 48,2 1-32,7-7-16,-8 8 0,-4 4 0,11-6-16,-7-6 32,2 6-16,5-6 16,-11 12-16,5-12 48,7 1-64,-8 5 32,8-9-32,-12 15 16,4-6 16,0-10 32,1 11-48,-1-8 48,1 9-32,-1-7-16,1 7 49,0-9-33,0 10-32,-5 3 16,4-4-49,0 0 65,-4 4-16,4-6-32,2-6 48,-6 12-16,6-2 16,-1-9-16,7 6 33,-12 5-33,4-12 16,-4 12-16,11-5-16,-6-7-17,7 6 33,-7-8 33,-5 14-33,13-4 0,-7-9 16,6 9-16,-7-9 0,-5 13 0,5-4 16,1-7-32,5 7 32,-9-1-32,-2 5 16,4-11-16,1 8 80,-1-3-64,0 1 0,-4 5 0,4-12-32,1 8 32,-1-7 0,1 6 0,-5 5 0,4-13 48,1 10-32,0-8 16,-1 6-64,-4 5 32,5-11 0,1 7-16,5-9 32,-7 7-16,-4 6 0,11-12 0,-6 6-16,6-8-32,-7 3 80,-4 11-32,14-6 32,-10-9-48,7 8 32,-6-5 16,-5 12-32,11-4 16,-7-9 48,1 9 0,0-2-64,-5 6 0,6-11-16,-2 8 32,1-1-16,0 0-16,-5 4 16,4-4 0,0-1-16,1-1 16,0 1 0,-5 5 0,6-12 16,0 10 0,-1-3 16,6-8-32,-11 13 0,5-6 0,0-8-32,8 2 32,-8-1 32,-5 13-32,15-12 0,-10 1-32,11-2 64,-5 1-64,-11 12 32,11-12 0,2 1 32,-1 0-32,-7-1 0,-5 12 0,14-5 0,-8-9-32,7 10 32,-13 4 0,4-13 0,-4 13 0,11-5 32,-7-6-32,2 7 0,0-1-32,-6 5 32,5-12 32,1 8-32,0-8 0,5 8 0,-11 4 0,5-13-32,5 9 16,-5-10-32,8 3 48,-13 11 0,5-12 32,8 1-16,-8 0 0,10 0-16,-15 11 0,11-12 0,0-1-16,-5 2 32,9-1 16,-15 12-32,6-13 0,7 2 16,-8 5-32,8-8 32,-13 14-16,4-11-16,10 7 16,-8-12 0,8 10 0,-14 6 0,4-14 16,11 3-16,-10 5 48,8-8-48,-13 14 0,11-11-16,-6 0 16,11-2 0,-4 1 0,-12 12 0,12-12 16,-1 1-16,1-2 0,-1 0 0,-11 13 0,11-11-16,1-2 16,-7 8 16,9-9-16,-14 14 0,6-6 16,9-8-32,-9 8 16,8-8 0,-14 14 0,12-5 16,-1-10-16,1 10 32,0-11-32,-12 16 0,13-12-48,-2 1 64,0-1-16,0-1-16,-11 13 16,11-12 48,1-2 0,-1 2-32,0-2 48,-11 14-64,12-11 48,-7-4-48,11 3 16,-10-2-16,-6 14 0,14-16 0,-8 2 0,7 0 0,-1-3 32,-12 17-32,11-14 0,0-2-32,2 1 32,0-1 0,-13 16 0,14-17-16,0 1 16,-1 0 0,1-1 0,-14 17 0,12-14 16,1-2-16,0 5 32,-2-1-64,-11 12 32,11-7 0,-5-6 0,6 8 0,-7-7 0,-5 12 0,6-4-16,-1-2 32,-1 0-32,3 2 32,-7 4-16,3-6 32,1 2-32,0-1 16,0 1 0,-4 4-16,4-5 0,-1 1 0,1 0 0,1-2 0,-5 6 0,3-5 32,2 0-16,-1-1-16,0 1 0,-4 5 0,4-11 0,1 6-16,-1-6 32,1 7-32,-5 4 16,13-13 0,-10 9 16,8-9-144,-8 10 32,-3 3 96,4-11-112,1 10-16,-1-3 128,-1-1 0,-3 5 0,2-4 0,1 0 16,0 1-16,0 0 32,-3 3-32,3-5 16,0 1-16,-1 0 32,1 1-16,-3 3-16,2-2 16,-1-1-16,1 1 32,-1-1-16,-1 3-16,1-1 32,1-2-16,-2 1 32,1 0-48,-1 2 0,2-2 16,-2 2-16,1-2-16,-1 0 16,0 2 0,0-1 16,0-1 16,0 2-16,1 0-16,-1 0 0,0 0 16,0 0-32,0-1 32,0 1-16,0-1-16,1 1 32,-1 0-32,2-2 0,-2 2 16,0-1 16,1 0-16,1-4 16,1 1-16,-3 4 0,2-4 0,0 0-16,1-1 32,1 1-16,-4 4 0,3-6 32,-2-5-16,2 9-16,-1 2 0,-2 0 0,0-2 0,0 2 16,0 4-336,0 13-1745,0-17 2065,-16 3-4130,3 20-2673,13-23 6803</inkml:trace>
  <inkml:trace contextRef="#ctx0" brushRef="#br0" timeOffset="71024">2434 3555 1680,'0'0'0,"0"-1"1009,0-1-241,0 2 32,0 0-79,0 0-145,0 0-144,0 0-128,0 0-304,2 0 273,-1 0-1,1 0-64,1 0 0,-3 0-208,1 0 144,2 3 16,-2-1-32,1 3 32,-2-5-160,1 4 176,0 1 0,-1 7 16,0-7 0,0-5-192,0 16 177,0-5-1,0 4-48,-2-1-48,2-14-80,-3 14 80,3 1-48,-3-2 0,3-2-16,0-11-16,0 12 32,0-8 0,0 7 0,0-8 16,0-3-48,3 4 32,1-1 16,0-3-64,1 0-416,-5 0 432,11 0-993,-7-2-544,2-1-255,-2-10 351,-4 13 1441,0-24-1249,1 18-575,-1 6 1824</inkml:trace>
  <inkml:trace contextRef="#ctx0" brushRef="#br0" timeOffset="71147">2571 3397 1952,'0'0'0,"0"-3"609,0 3-609,0-1 608,0-3 16,0 4-47,0 0-65,0 0-512,0 5 480,2 8-48,-1-9-64,0 9-80,-1-13-288,3 4 193,0 10-97,2-10 0,-1 9 0,-4-13-96,4 4 128,0 10 32,-3-9 0,1 12 32,-2-17-192,1 12 224,3 2-96,-3-1-1328,0 1-3443,-1-14 4643,0 0 0</inkml:trace>
  <inkml:trace contextRef="#ctx0" brushRef="#br0" timeOffset="67887">2357 3949 1488,'0'0'0,"0"-5"817,-3 2-449,0-1-16,3 4-352,0-3 432,0 3 16,0 0-96,0 0-63,0 0-289,0 0 272,0 3-32,2-3 16,2 0 16,-4 0-272,4 0 288,0 0 0,2 0-48,5 0 1,-11 0-241,4 0 224,1 0-48,6 0 32,-9 0-16,-2 0-192,5 0 208,-1 0 0,2 0 0,-2 0-48,-4 0-160,5 3 112,-1 0-16,-2-1-16,1-2 16,-3 0-96,3 4 80,0-1 1,0-3 31,1 2-48,-4-2-64,3 3 96,1-3-32,1 0 96,-1 0 272,-4 0-432,11 0 560,-7-3 145,10-1-17,0-1-272,-14 5-416,14-5 304,-1-6-128,1 8-48,-9-1-48,-5 4-80,13-4 64,-10-1-48,12 4 16,-11-1 0,-4 2-32,12 0 48,-7 0-16,5 3-16,-5 8-16,-5-11 0,11 5 32,-7 6-16,1-7 0,6 9 33,-11-13-49,3 4 16,3 9 0,5-9 16,-7 8-16,-4-12-16,6 2 16,5 1-16,-7 0 16,9-3 32,-13 0-48,6 0 80,7-2 48,-2-9-16,-7 6 80,-4 5-192,14-16 80,-3 4 32,1-1-80,-7 0 0,-5 13-32,16-12 32,-11 8 16,9-7-32,-9 10-16,-5 1 0,5-2 0,1 0-32,-2 2 0,1 0 32,-5 0 0,3 5 0,2 12-784,-1-3-2418,-3 3-3729,-1-17 6931,0 0 0</inkml:trace>
  <inkml:trace contextRef="#ctx0" brushRef="#br0" timeOffset="69135">2858 3621 2273,'0'0'0,"0"0"0,0-13 768,0 2 0,-3-3-47,0 8-129,3 6-592,-2-5 432,-3 1-80,2-2-64,-1 1-16,0 2-31,4 3-241,-12-3 256,12 1-32,-4 2-16,0 0-32,4 0-176,-4 0 144,-1 3-64,3 1-16,2-4-64,0 5 16,0-5-16,-3 3 32,3 9 0,0-9 16,-3 8 32,3-11-80,0 4 80,0 10 0,0-10 48,0 11-48,0-15-80,0 4 112,0 7-48,0-7-16,0 11 0,2-11-15,-1 13 15,0-4 16,1 1 16,-2-14-80,0 15 128,1 5 48,-1 2 32,0-22-208,0 24 240,0-24-240,0 25 224,0 0 0,-3 0-48,1 0-32,2-25-144,-3 24 112,3-2-32,0-6-16,0-6 0,0-10-64,0 3 32,0 2 32,3-3-32,1-2 65,-4 0-97,4 0 80,1 0 0,0 0-737,-1 3-1392,-4-3 2049,0 0-2737,0 0-1793,0 0 4530</inkml:trace>
  <inkml:trace contextRef="#ctx0" brushRef="#br0" timeOffset="69311">2084 4211 1920,'0'0'0,"-2"0"513,2 0-513,-3 3 528,-2 1 16,3-1-16,2-3-31,0 0-497,0 0 432,0 0-80,0 0-96,0 0-32,0 0-224,0 0 208,1 0-16,0 0-16,3-1 0,-4 1-176,3-4 129,-2 2 31,1-1 32,3-2-48,-5 5-144,3-3 160,1-9 32,2 8 0,5-8 32,-11 12-224,4-5 208,10-9-48,-3 8-48,1-9-16,-12 15-96,14-6 112,0-8-16,0 8-15,1-9 15,-15 15-96,17-12 48,0-1 32,-1-3 16,-1 2 16,-15 14-112,15-14 336,-2 0 0,-2 1 144,0-2 97,-11 15-577,11-12 368,-5-2 64,8 0-128,-2-2-64,-12 16-240,12-17 320,0 1 0,1 0-15,-2-3-49,-11 19-256,12-16 192,1-1-96,0-2 0,0 2-48,-13 17-48,13-16 48,-1 3-32,0 1 16,1 7-16,-13 5-16,12-13 0,0 9 48,1-7-48,-9 7 0,-4 4 0,14-15 16,-3 11-32,0-10 48,1 8-32,-12 6 0,10-12 32,-3 8-16,6-9 32,-7 7 0,-6 6-48,13-14 96,-7 2-32,7 2 0,-9 3-32,-4 7-32,11-12 32,-7 8-16,7-9 32,-5 9-48,-6 4 0,14-13 16,-9 9 0,7-7 16,-8 10-32,-4 1 0,6-5-32,-1 2 16,7 2 16,-11-1-16,-1 2 16,4-1 0,1 1 16,-1 0-32,0 0 16,-4 0 0,3 0 0,-1 3-32,2-1 64,-1-2-32,-3 0 0,1 0 32,2 0 0,-2 0 0,0 0 64,-1 0-96,2 0 80,-1 0 48,1 0-64,-1-2 0,-1 2-64,1-4-16,3-9-64,0 1-160,1-4-256,-5 16 496,13-16-1072,-10 1-1105,1-5-1281,-2 0-2209,-2 20 5667,0 0 0</inkml:trace>
  <inkml:trace contextRef="#ctx0" brushRef="#br1" timeOffset="206852">17199 3415 3217,'0'0'0,"0"0"0,5 0 1104,7 0 209,-1 0 112,-5 0 15,-6 0-1440,12-1 1217,-7 1-289,6-1-271,-7 1-193,-4 0-464,6 0 272,6 0-144,-8 0-48,8 4 0,-12-4-80,6 3 80,10 10 0,-11-9-48,11 11 0,-16-15-32,11 13 16,2 1 16,1 2 32,3 2 16,-17-18-80,19 17 80,4 1 48,1-2-48,3 3 17,-27-19-97,27 16 128,1-1 32,0-2 48,-1-2 32,-27-11-240,24 4 272,-3 11-16,-4-11-16,-3 7-48,-14-11-192,6 3 176,7 0-48,-11 1 0,2 0-15,-4-4-113,3 4 112,-1-1 16,-1-3 0,-1 3 16,0-3-144,0 0 144,0 3-32,0-3 0,0 2 32,0-2-144,-3 0 128,0 0 16,3 0-16,-2 0 16,2 0-144,-3 0 112,0 0 0,1-1-32,-2 0 16,4 1-96,-3-2 64,1 0 0,-1 0-15,0-1-1,3 3-48,0-1-16,0 0-289,-3-1-431,3 1-641,0 1 1377,-2 0-2209,-2-2-688,2 1-480,2 1-753,0 0 4130,0 0 0</inkml:trace>
  <inkml:trace contextRef="#ctx0" brushRef="#br1" timeOffset="207072">17697 3433 2545,'0'0'0,"0"-4"848,-2 0 161,-10 1 15,12 3-1024,-3-2 944,-1 2-223,-10 0-193,10 13-144,4-13-384,-14 4 320,10 14-32,-12-4 1,5-3-33,11-11-256,-5 15 288,-13-3 80,6 2 128,-1 0 64,13-14-560,-18 16 561,0-1-17,-3 1-64,-3-3-32,24-13-448,-26 13 465,3 0-65,2-2-96,3-6-48,18-5-256,-17 14 192,4-10-64,1 0-48,9 9-32,3-13-48,-4 3 16,0 1-16,4 7 32,0-8-16,0-3-16,0 11-48,0-6-400,2 9-865,0-10-1648,-2-4 2961,3 12-6995,-3-12 6995</inkml:trace>
  <inkml:trace contextRef="#ctx0" brushRef="#br2" timeOffset="-67912.73">8028 3564 2641,'0'0'0,"0"-3"688,0 2 192,0-2 81,0-1 31,0 4-992,0-3 929,2-1-49,2 0-63,1-8-65,-5 12-752,6-3 656,5 0-48,-8-4-63,3 2-49,-1 0-80,-5 5-416,6-7 368,-1 2-112,-1 1-64,0 0-15,-4 4-177,4-5 112,0 1 0,1 0-80,0 1 16,-5 3-48,5-3 0,2 2 0,4 0 16,-7-1 0,-4 2-16,11-2 0,-6 2 32,8-1-32,-1 1 16,-12 0-16,11 0 16,2 0-16,-2 0 0,0 0 0,-11 0 0,11 0 32,-4 3-16,5 0-16,-7-1 16,-5-2-16,4 5 16,0-1 16,0 9 0,-3-11 64,-1-2-96,0 14 96,0-4 32,-2 2 0,-3 2-48,5-14-80,-11 12 80,8 1-32,-9 1 32,7-1 16,5-13-96,-14 13 80,10 1-16,-11-1 0,3-2-48,12-11-16,-4 13 32,-11-9-16,10 12 16,-6-12-16,11-4-16,-3 12 16,0-8 16,-1-1 0,0 0 0,4-3-32,-3 3 16,1 0-16,-2-3 16,4 0-16,0 0 32,0 0-16,0-1-16,2-4 16,-2 5-16,4-4-16,0 0 32,0-1-32,1 1 32,-5 4-16,4-4 0,-1 0 0,1-1 0,0 2-16,-4 3 16,5-4 16,-1 3-32,1-2 32,1 1-16,-6 2 0,11-3-32,-6-1 0,0 2 16,6 1 0,-11 1 16,5-3 16,6 2 0,-7 1-16,7 0-32,-11 0 32,4 0-32,9 0 16,-7 0-32,8 0 48,-14 0 0,5 2-16,10 1 0,-10 1 16,0 7-32,-5-11 32,11 4 0,-8 8 0,1-8 32,0 9-16,-1-9 32,-2 13-32,1-5 32,-2-8-16,0-4-32,0 17 0,-3-6 32,0 0-16,-1 1 32,4-12-48,-11 12 48,8-1-32,-8 2 0,6-1 17,5-12-33,-13 12 16,2 1 32,-1 0-32,0-3 32,12-10-48,-11 5 48,7 10 16,-12-10-32,5 8 64,11-13-96,-4 2 112,-13 1-16,13-3 80,-11 0 0,15 0-176,-5 0 320,-10 0 112,10 0-16,-8 0 1,13 0-417,-4-1 288,0-3-64,-8-2-32,12 0-32,0 6-160,-2-11 128,2 7-64,-3-2-16,3 1-16,0 5-32,-3-5 16,3 1-16,0 3 0,0-1 0,0 2 0,0 0-48,0 0 32,0 0-32,0 4 0,0-4 48,0 12-32,0-9-464,2 9-833,0-1-1312,-2-11 2641,4 5-4546,-4-1-2481,0-4 7027</inkml:trace>
  <inkml:trace contextRef="#ctx0" brushRef="#br2" timeOffset="-68748.73">8035 3525 3297,'0'0'0,"0"0"0,0-5 832,2 1 17,-1-2-113,0 3-48,-1 3-688,0-2 673,0 1-129,0 1-80,0 0-144,0 0-320,0 0 224,0 0-15,0 0-65,0 3-16,0-3-128,0 2 144,0 1-48,0 9 16,0-10 0,0-2-112,0 16 160,0-5 16,0 0 48,2 2 16,-2-13-240,4 13 288,1-1-15,-1 1-49,0 0 0,-4-13-224,4 13 176,2-1 0,-1 2-48,-1 1 0,-4-15-128,5 12 128,-1 0 0,-1 1 0,-2-2-16,-1-11-112,2 5 96,-1 10 32,0-10-16,1 9 32,-2-14-144,0 4 177,0 7-49,0-6 32,0 5-16,0-10-144,-3 5 192,0 8-16,-1-11-16,2 3-64,2-5-96,-5 13 112,0-11-48,3 2-176,2 8-752,0-12 864,0 3-2145,-3-1-1233,-14-4 209,17 2-737,0 0 3906,0 0 0</inkml:trace>
  <inkml:trace contextRef="#ctx0" brushRef="#br2" timeOffset="-66631.73">3419 3615 4161,'0'0'0,"1"-13"1473,3 2-320,0-2-225,-4 13-928,5-13 816,-3 12-111,-2-2-225,0 2-144,0 1-336,0-3 224,0 1-48,0 2 32,-3-2 16,3 2-224,0-2 193,-4 1 31,2-1-32,-1 1-16,3 1-176,0 0 192,-3-1-32,-1 1-16,0-2 32,4 2-176,-4 0 160,-1-1 16,3 0-32,-2-1 0,4 2-144,-5-3 112,1 2 1,0-2-33,-1 1 0,5 2-80,-4-1 64,-7 0-224,8-1-33,-1 1 1,4 1 192,-5 0-208,-6 0 224,9 0 32,-3 0 48,5 0-96,-4 3 80,-7-1 0,8 2 0,-2-2-80,5-2 0,-3 3 49,-10 1-82,10 0 33,-1 8 0,4-12 0,-11 0 33,7 4-17,-7 9-16,9-10 0,2-3 0,-12 11-16,9-7 16,-1 7 0,0-7 16,4-4-16,-11 11 0,8-8 0,0 10 16,-2-8-16,5-5 0,-4 15 32,0-10-32,0 10-32,1-10 32,3-5 0,-3 17 0,0-6 0,3 0-16,0 0 16,0-11 0,0 11-16,0 2-17,0-9 17,3 13 0,-3-17 16,5 12 0,6-2 0,-7 3 16,9 0-16,-13-13 0,5 13 16,9-1-32,-2 0 16,-1-8 16,-11-4-16,13 15 0,-2-11 33,2 9-33,-2-10-65,-11-3 65,13 4-80,0 8 241,-2-12 15,0 3 112,-11-3-288,6 3 304,8-3-208,-9 0-16,8 0 48,-13 0-128,4 0 144,9-3-16,-8-2 32,0 1-64,-5 4-96,11-4 128,-7 0 16,8-7-48,-8 6 16,-4 5-112,6-14 97,5 10-17,-6-10-16,-1 9-16,-4 5-48,5-11 64,-1 9-16,-1-1 16,-1 1-16,-2 2-48,0 0 48,0 0-32,-3 5-112,0 8-769,3-13 865,-3 15-2257,-1-4-1793,-9 2-2256,13-13 6306</inkml:trace>
  <inkml:trace contextRef="#ctx0" brushRef="#br1" timeOffset="206085">15929 3568 1952,'0'0'0,"0"-2"208,0 0-63,0 1 63,0 1-208,0-1 288,0 0 64,0-1 16,0 0-16,0 2-352,2-1 320,-2 0 1,1 0-17,0-1-16,-1 2-288,2-1 320,0 1 0,2-2 16,0 2-16,-4 0-320,4-1 289,0 1 31,1 0-64,-1 0 0,-4 0-256,2 0 192,2 0 16,-3 0 0,1 0 48,-2 0-256,4 0 272,-2 0-47,2 0-65,-1 0-48,-3 0-112,5 0 64,-1 3-16,2-3 0,5 0 0,-11 0-48,4 0 48,2 0 0,6 0-16,-7 3-16,-5-3-16,12 0 16,-6 2-16,7-2-16,-9 3 16,-4-3 0,11 3-16,-6-1-16,0 2 32,6-1 16,-8-1 0,-3-2-16,6 3 32,5 0 48,-7 0 48,2-1 96,-6-2-224,12 0 304,-8 0 80,10 0 17,-10 0 15,-4 0-416,16-1 368,-5 0-80,1-2-96,0 1-16,-12 2-176,11-4 144,-6 3-64,10-2 0,-11 0-32,-4 3-48,11-2 48,-6 1-32,0 1 0,1 0-32,-6 0 16,4 0-16,0 0 32,0 3-32,0 0 32,-4-3-16,4 0 0,0 3 0,0-1 16,1 1 16,-5-3-32,7 3 0,-2 1 0,6 0 0,-7-2 16,-4-2-16,6 3 32,7-3 0,-9 0-16,10 0 0,-14 0-16,6 0 0,8 0 49,-3 0-33,0-1 0,-11 1-16,13-2 0,2 0 0,-3-2 0,2 0-16,-14 4 16,13-1 0,-2-1 0,2 1 0,-2-1 48,-11 2-48,12-1 0,-1 0 0,0 0-32,-6-1 32,-5 2 0,14 0 0,-9-1 32,7-1-32,-8 0 0,-4 2 0,15-1 0,-11 0-32,9 0 16,-9 1 16,-4 0 0,13 0 16,-7 0-16,6 0 0,-8-2 0,-4 2 0,13 0-16,-9 0 16,10-2 0,-8 1 16,-6 1-16,13-1-16,-10 0 32,4-1 16,4 1-64,-11 1 32,2-2 32,10 1-64,-8-1 16,2 1 32,-6 1-16,11-1 0,-6-1 32,5 1-32,-5-1-48,-5 2 48,5 0-49,8-1 17,-8 1-32,-1 0 64,-4 0 0,5 0 0,1 0 0,-2 0-16,0 3 0,-4-3 16,5 0 0,-3 3 0,0-1 0,1 1 16,-3-3-16,3 0 0,-2 0 32,0 0 16,1 0-16,-2 0-32,2 0 65,2 0-1,-2 0 16,1 0-16,-3 0-64,4 0 64,-1 0-64,1 0-128,1 0-209,-5 0 337,4 0-800,7 0-737,-9 0-1200,2-3-2833,-4 3 5570,0 0 0</inkml:trace>
  <inkml:trace contextRef="#ctx0" brushRef="#br0" timeOffset="70240">2120 3797 992,'0'0'0,"0"-1"256,0 0-80,0 1-176,-3-1 208,3-1 16,-3 0 48,3 2 65,0 0-337,-2 0 400,2 0 64,-3 0 96,3 0 17,0 4-65,0-4-512,0 0 400,0 2-112,0 1-80,0 0-64,0-3-144,1 4 128,1 0-16,2 7 16,0-7 16,-4-4-144,4 11 145,1-7 15,-1 9 48,0-2 0,-4-11-208,3 12 256,-2 4-48,0 1 0,-1 0-32,0-17-176,0 17 96,0 0 32,0-2-48,0 0 16,0-15-96,0 10 96,0-5-32,-2 9 49,2-11 15,0-3-128,0 4 160,0 0-16,0-1-16,0 0 16,0-3-144,-3 0 80,3 3-160,0-3-480,0 0-657,0 0 1217,0 0-1841,-3-1-96,3-1-1296,0 2 3233</inkml:trace>
  <inkml:trace contextRef="#ctx0" brushRef="#br0" timeOffset="70478">2247 3719 1744,'0'0'0,"-3"-2"881,3 2-881,-3-4 704,3 0-16,-3-2-47,3 0-81,0 6-560,0-5 496,0-1-32,0 0-15,0 1-33,0 5-416,0-5 368,0 0-48,2-1-16,0 1-32,-2 5-272,5-4 224,-3-1-80,3 4-63,-5 1-81,4-2 16,0 2-16,1 0 0,-1 0 32,0 3 0,-4-3-32,4 5 16,1-1 16,-2 8-16,-1-8 32,-2-4-48,4 13 32,-2-8 32,-1 10 16,0-4 16,-1-11-96,0 12 112,0-1 0,0 0-32,-2 2 0,2-13-80,-3 14 80,0 0-16,-1 0 16,-1-1 16,5-13-96,-4 12 64,2 0 16,-1-8-16,0 10 32,3-14-96,-3 5 32,3 6 48,0-9-32,0 1 0,0-3-48,0 4 80,0-4-48,0 0-16,0 0-32,0 0 16,0 0-256,2-2-336,2-1-465,0-3-495,-4 6 1552,4-13-1857,2 9 176,0-8-1184,-6 12 2865</inkml:trace>
  <inkml:trace contextRef="#ctx0" brushRef="#br0" timeOffset="59681">5194 5980 1696,'0'0'0,"0"-1"849,0 1-849,-3-2 320,0-1 32,1 2 48,2 0-32,0 1-368,0 0 272,0 0-111,0 0-1,0-1-80,0 1-80,0 0 32,0-2 16,0 0-32,0 2 48,0 0-64,0-1 48,0 1 16,0-2 16,-3 2 64,3 0-144,0-1 176,-3 1 48,0-1 16,3 1 0,0 0-240,-3 0 256,-1 0 0,2 0-31,-2 0 31,4 0-256,-4 0 224,0 0-16,1 0 0,1 0 16,2 0-224,-3 0 224,3 0-32,0 0 0,0-3-16,0 3-176,0-4 193,0-2 47,0 0 32,0-5 16,0 11-288,0-3 224,0-2-64,0-1-48,0-5 16,0 11-128,0-3 144,0-1 0,0 0 16,-4 4-32,4 0-128,-2-2 129,-2 1-17,1-1 16,-1 2-64,4 0-64,-5-1 80,1 1 16,0 0-80,-8 0 48,12 0-64,-2-2 32,-2 2 32,0-1-16,-8 0 48,12 1-96,0-1 64,-11-4 96,8 2 112,-1-1 32,4 4-304,-11-4 368,7-2-47,0 1-97,-7 0-32,11 5-192,-3-6 160,-1 1-32,-8-1-16,10-5-16,2 11-96,-13-3 80,10-1 16,-1-2-32,-7-5 0,11 11-64,-3-3 64,-11-1-32,10-1 16,-9 1 0,13 4-48,-4-4 32,-11-7 0,11 10 32,-11-4 0,15 5-64,-4-5 64,-12-7 48,12 8-48,-12-1 16,16 5-80,-3-13 113,-12 9-33,11-7 32,-10 6-16,14 5-96,-12-6 48,8 1-32,-13-8 48,6 9-16,11 4-48,-4-5 16,-13-7 32,4 9-64,2-2 64,11 5-48,-13-6 16,2-6 64,0 11-32,-1-3-48,12 4 0,-11-6 64,-1 2-16,0-1 48,1 0-32,11 5-64,-11-11 64,-1 7-32,8-7 16,-10 4 16,14 7-64,-4-13 64,-9 7-16,9-10-32,-11 5-16,15 11 0,-4-13 0,-8 2 32,7 0-16,-10 0 32,15 11-48,-11-5 48,0-7 0,-2 6-32,1-5 16,12 11-32,-11-4 0,7-8 16,-13 8 16,12-2-16,-11 1-16,11-6 48,-10 7-96,11-1 32,4 5 16,-14-13 0,9 9-48,-7-1 112,7-10-16,5 15-48,-11-4 0,8-10 48,-11 8-80,10-8 16,4 14 16,-14-5 16,10-10-32,-12 10 32,5-6 16,6 7-32,-12-8 0,6 9-32,0-2 80,11 5-48,-11-4 48,-2 0-16,2-1-16,-1 0-64,12 5 48,-11-4-16,-1 0 16,8 0 0,-13-1 48,17 5-48,-12-4 0,8-7-32,-12 7-16,12-8 0,4 12 48,-14-5-48,10-11 48,-12 11 32,12-11-64,4 16 32,-14-5-16,10-8 16,-9 7 0,9-8 0,4 14 0,-13-5 48,9-8-48,-13 9 0,13-8 16,4 12-16,-17-4-16,6-2 32,-2-8 16,0 10-32,13 4 0,-11-11 16,-1 7-16,1-9 0,0 9 32,11 4-32,-13-14 0,9 8 16,-13-9 16,13 3-80,4 12 48,-15-14-32,10 0 32,-10-1 0,10 2 32,5 13-32,-13-13 16,8-1-16,-6 0-16,8 1 32,3 13-16,-13-13 0,11 0 0,-11 1 0,10-2-16,-9 1 64,12 13-48,-2-13-32,-2 1 64,-11-1-16,13 1-80,2 12 64,-13-11 16,9 6 16,-8-8-64,9 9 64,3 4-32,-10-13 0,5 8 16,-8 0 0,9 0 16,4 5-32,-14-6 16,10 0-16,-12 2 0,12-1 32,4 5-32,-17-12 0,13 9 16,-12-2 16,12-10-32,4 15 0,-14-5 48,12-8 16,-12 8-16,12-10-32,2 15-16,-13-5 33,9-11-66,-8 5 82,8 0-49,4 11 0,-13-13 32,9 7-16,-7-9-16,7 11 32,4 4-32,-15-14 16,11 2 16,-9 7-16,10-10 32,3 15-48,-13-5 16,8-8-32,-7 9 0,-1-9-32,13 13 48,-11-4 16,-2-9-16,2 9 0,7-10 0,4 14 0,-13-5-16,9-10 32,-9 10-16,10-10 0,3 15 0,-11-5 0,7-8 0,-9 8 0,9-10-16,4 15 16,-13-4 0,2-8-32,7 8 16,-14-3 16,18 7 0,-11-5 0,7-7 16,-11 10 16,4-2-321,11 4 289,-12-5-160,1 1-32,-2-2 16,9 1 240,4 5-64,-16-12 0,12 8 32,-13-7-32,13 7 0,4 4 0,-15-12 0,11 8 0,-10-8 0,10 7 0,4 5 0,-13-14 0,9 9-48,-7-8 96,6 7-48,5 6 0,-11-13 32,7 9 0,-7-2-64,6 1 16,-7-1 0,9 1 16,-9-1 16,8 2-16,4 4 0,-13-6 16,8 0-16,-6-4 0,7 7 32,4 3-32,-12-5 0,10-1 0,-9-5-32,7 7 32,4 4 0,-11-12 0,8 7 32,-8-6-32,9 8 16,2 3-16,-12-6 48,9-5-64,-1 7 64,-7-7-80,11 11 32,-3-4 0,-1-1-16,-7 1-32,11 0 0,0 4 48,-3-5 0,-1 2-816,4 2-3058,-2 1-4322,2 0 8196,0 0 0</inkml:trace>
  <inkml:trace contextRef="#ctx0" brushRef="#br0" timeOffset="148817">14589 4397 2657,'0'0'0,"-3"0"880,0 0 17,1 0 63,2 0-48,0 0-912,-3 0 801,3 0-161,-3 0-64,3 0-95,0 0-481,-3 0 432,3 0-48,0-1-64,-2 0 0,2 1-320,0-2 288,0 0-32,0 1 1,1-2-17,-1 3-240,3-3 272,1 0 16,0 1-32,0 1-48,-4 1-208,5-2 176,-1-1-80,0 1-16,0 2-16,1 0-48,-5 0-16,3 0 48,2 0-32,0 0 0,1 4 48,-6-4-64,5 3 16,2-1 16,-2 1 16,-5-3-48,5 0 129,-5 0-129,7 0 320,5 0 160,-8 0 32,9 0 0,-13 0-512,6 0 369,10 0-65,-6-3-32,3-1 0,-13 4-272,13-3 176,-2 1-48,1 1-48,-7 0-32,-5 1-48,13 0 16,-9 0 32,2 0-48,5 2 16,-11-2-16,4 4 0,2-1 0,5-3 0,-6 2-16,-5-2 16,13 3 16,-7-3 16,9 3-32,-3-3 16,-12 0-16,11 3 32,1-3-16,0 0 0,2 0 64,-14 0-80,13 0 48,-1-2-16,1 1 64,0-4-64,-13 5-32,16-3 64,-2-2 0,1 1 32,-1-1 0,-14 5-96,13-4 48,-2 2-32,0 0-64,-5 1 80,-6 1-32,13 0 49,-8 0-33,-2 0 16,1 0-32,-4 0 0,6 3 0,-1-1-32,0 2 80,1 0-48,-6-4 0,5 2-16,7 1 32,-8 0-32,7 0 16,-11-3 0,4 2 16,9-2 16,-9 0 16,10 0-32,-14 0-16,6 0 32,7 0 32,-2 0 0,-5-2 64,-6 2-128,15-4 144,-4-1 64,2 1 16,0 0 16,-13 4-240,13-4 240,-1-1-96,-1 2-64,-6 1-64,-5 2-16,14-2 0,-9 2 0,5 0 0,-5 0 32,-5 0-32,14 4-32,-3 1 32,2 6 48,-13-11-48,16 3 0,-16-3 0,13 4 32,3 1-16,-1-2-16,0 2 0,-15-5 0,15 3 0,1-3 32,0 0 16,-3 0 0,-13 0-48,14-2 48,-1-1 0,-7-1 32,7 0-64,-13 4-16,2-3-512,3 0-1345,-5-3-3633,0-6-2802,0 12 8292,0 0 0</inkml:trace>
  <inkml:trace contextRef="#ctx0" brushRef="#br2" timeOffset="166749">14951 4486 2353,'0'0'0,"0"-3"544,2-1 64,1-7 112,0 8 33,-3 3-753,2-4 656,0 0-128,-1-1-127,1 2-129,-2 3-272,1-1 192,-1 0-48,0-1-48,0 1 0,0 1-96,0-2 48,0 2-64,0 0 0,0 0-16,0 0 32,0 0-32,0 3 32,0-3 16,2 3 0,-2-3-16,1 0 48,0 0 16,1 0 16,-1 0 48,-1 0-128,3 0 176,-2 0-16,1 0 16,-1 0-32,-1 0-144,1 0 128,3 0 16,-3-1 17,1-1 31,-2 2-192,1-1 160,-1-2 48,0 1 0,0 1-48,0 1-160,0-1 176,0-2-80,0 1 0,0 0-32,0 2-64,1-2 112,-1 1-32,0 0 32,0-1 32,0 2-144,2-2 96,-2 1 32,1-1 0,0 2 1,-1 0-129,0 0 176,0 0-32,0 0 32,0 0-48,0 0-128,0 0 128,0 3 0,-2-3-32,-1 4-16,3-4-80,-3 2 48,0 1 16,0 0-32,0 1 32,3-4-64,-2 4 16,-1 1 32,0-1-48,0 0 0,3-4 0,-3 4 16,3 7 16,-3-11 0,3 5 64,0-5-96,0 11 32,0-11 16,0 3 32,0 0-48,0-3-32,2 3 64,-1-1 16,2 1-48,0-3 48,-3 0-80,3 3 113,0 0-33,-1-3 64,0 2-48,-2-2-96,1 3 80,0 1 32,-1-2-16,0 1 32,0 0-32,0-3-96,0 2 96,0 1-64,0 0 32,-2 1-32,2-4-32,0 4 64,-3 1-48,3-1 0,-3 1-16,3-5 0,0 3-32,0 2 32,-3-1 32,3 1-32,0-5 0,0 2 48,0 1-32,0-1-16,0-2 0,0 4 0,0-4 0,0 3 16,0-1-16,0 1 32,0-3-32,2 0-32,-2 3 96,1-3-16,-1 2-48,0-2 0,2 3 16,-2 1-16,1-2 0,0 1 64,-1-3-64,2 3 0,-2 0 0,1-1 0,0 1-16,-1-3 16,2 3 48,0 1-48,-1 0 16,2 0-16,-3-4 0,4 5-16,-3-1 32,2 7 0,-2-11 16,-1 0-32,2 12 0,-1-10 16,1 3 0,-1 6 32,-1-11-48,0 3 48,0 2 16,0 5-32,0-7 48,0-3-80,0 3 80,0 1 0,-3 7 64,0-7-15,3-4-129,0 4 64,-2-2-16,-1 3-48,3-2-32,0-3 32,-3 2 0,3 1 32,0 0 64,0 0-16,0-3-80,2 2 80,-1 2-32,0-1-32,1-1-16,-2-2 0,1 3 0,2 0 32,-2-1-32,1 1 0,-2-3 0,1 4 16,1-1-16,0 2 48,0-2 16,-2-3-64,1 3 16,1 2 80,-2-1-48,0 0 16,0-4-64,0 4 48,0 8 16,0-12-16,0 4-32,0-4-16,0 4 32,0 1 16,0-1 16,0-1 144,0-3-208,1 4 432,1-1 17,-2 1 63,1-1-144,-1-3-368,1 3 96,0-1 0,1 1-80,0 1 64,-2-4-80,1 2 64,1 1-32,-1-1 16,0 2-48,-1-4 0,0 4 48,0 0 0,0 0 0,0-1 0,0-3-48,0 4 0,0-1 0,0 2 0,0-2 48,0-3-48,0 5 32,0-2 32,-2 2-16,-1-1-16,3-4-32,0 4 96,-4 8-80,2-9-16,2-1 0,0-2 0,-3 5 0,3-1 32,-3 0-64,3 1 80,0-5-48,0 3 0,0 2 32,0-1 48,0-1-80,0-3 0,0 3 0,0-1 0,0 1-48,0 2-32,0-5 80,0 3 0,0-1 0,2 3 48,-2-3 0,0-2-48,1 5 0,-1-1 0,0 0 0,0 1-16,0-5 16,0 11 16,0-9-16,-3 10-16,0-10 32,3-2-16,-2 12 0,-1-9 32,-2 1-32,1 10 0,4-14 0,-4 4-48,0 8 16,1-10 32,0 11-48,3-13 48,-3 3 16,3 1-16,0 7 32,0-11 0,0 0-32,0 3 16,0 0-16,2 0 0,-1-1 32,-1-2-32,1 0 16,1 0 32,0 4 337,-1-4 95,-1 0-480,2 3 496,-1-1 48,0 1-352,1 0-95,-2-3-97,1 2 48,-1 3-48,0-1 32,0 0-32,0-4 0,0 5 32,0-1-32,0 7 48,0-6 0,0-5-48,0 11 0,0-7 64,0 8-64,0-9-32,0-3 32,0 13 0,0-9-32,0 8 32,0-8 0,0-4 0,0 11 64,1-8-48,1 1-32,-1 0 32,-1-4-16,3 4-16,0 1 32,0-2-16,-1 1 64,-2-4-64,3 3 16,0 1-16,-1 0 32,-1 0-64,-1-4 32,1 4 32,-1 1-64,0 6 64,0-8 16,0-3-48,0 4 32,0 8-32,0-10 0,-2 3 48,2-5-48,-3 11-32,0-8 96,0 9-48,0-7-16,3-5 0,-3 11 0,0-7 0,3 1-16,0-1 16,0-4 0,-2 4 16,2 0-16,0 0 32,0 1 0,0-5-32,0 4 0,0-2 0,0 2-32,0-4 32,0 2-32,0 1 16,0 0 64,0 0 0,0-3-48,0 4 0,0 1 32,0-2 0,0 2-96,0-5 64,0 4-16,-3 7 32,3-11-64,-3 11 16,3-11 32,0 4 0,0-2 0,-2 2 0,2 0 0,0-4 0,0 5 32,0-1-112,-3-1 80,3-1 0,0-2 0,0 3 0,0-3 32,0 3 48,1-3-64,-1 0-16,2 0 80,-1 0-80,2 0 64,-1 3-96,-2-3 32,3 3-288,1 0-369,-1 1-671,0 8-961,-3-12 2289,1 2-3538,1 1-1424,-2 8-2001,0-11 6963</inkml:trace>
  <inkml:trace contextRef="#ctx0" brushRef="#br1" timeOffset="87559">6573 4759 2465,'0'0'0,"-4"4"576,4-4-576,-12 2 688,9 2 145,-1 9 95,4-13-32,0 0-896,0 0 801,0 0-113,0 0-96,0 0-47,0 0-545,0-1 512,0-1-64,2 1-48,-1 0-64,-1 1-336,1-3 257,1 1-49,-1 1-48,2-1-32,-3 2-128,1 0 48,2 0 0,0 0-48,-1 0-64,-2 0 64,4 0 0,-2 0-16,1 0 16,0 3 0,-3-3 0,3 0 16,0 4 0,0-2 16,-1-2-16,-2 0-16,3 3 32,0 0-32,0-3 48,-1 3-32,-2-3-16,4 0 16,-2 2 16,2 1 16,1 0 48,-5-3-96,4 0 112,0 0-32,-1 3 48,1-3-48,-4 0-80,5 0 64,-1 3-32,0-1 0,0 2 0,-4-4-32,4 3 16,1 2 32,-1-1-48,0 7 0,-4-11 0,4 3 16,1 1 0,-3 9 0,1-10 16,-3-3-32,4 4 32,0 0-32,0 7 64,0-8-48,-4-3-16,5 3 16,0 0 16,-1 0-16,1 0-16,-5-3 0,4 2 0,3-2 16,-3 3 0,0-3 16,-4 0-32,4 3 48,0 0 0,1 0-16,-1-3 32,-4 0-64,3 3 16,-1-1 16,1-2-16,0 3-16,-3-3 0,4 3 16,-1 1 0,0 1 17,1-1-33,-4-4 0,5 11 32,-1-11-32,-1 4 0,2 0 0,-5-4 0,4 5-16,2-1 0,-2 7 16,7-8-33,-11-3 33,3 5-16,1-1 0,3 0 16,-2 0 0,-5-4 0,6 11-16,-1-8 16,6 0-32,-7 1 32,-4-4 0,3 3 0,2 1 32,-1 0-16,2 1-32,-6-5 16,5 4 0,-1 7 0,0-7 0,1-1 32,-5-3-32,4 12 16,0-9 17,2 8-17,-2-9-16,-4-2 0,6 13 16,-2-10-16,0 10 0,2-11 0,-6-2 0,4 13 0,2-9 0,-1 11 0,0-11 0,-5-4 0,5 11-16,0-7 16,-1 8 48,1-10-80,-5-2 32,4 13 64,3-10-48,-2 10 16,1-11 64,-6-2-96,4 12 16,2-9-16,-2 8 48,2-9-96,-6-2 48,3 5 32,3 6-16,-2-8-16,2 1 16,-6-4-16,6 15 16,-2-13-16,1 3 32,0 8-32,-5-13 0,4 2 0,0 2 16,0 9 0,3-10-16,-7-3 0,5 4 0,-1 8 0,2-10-16,0 2 32,-6-4-16,4 13 32,1-10-16,0 1 16,-1 9 16,-4-13-48,4 4 48,0 9-32,-1-9 16,0 7 16,-3-11-48,3 4 16,0 9 48,-2-9-16,1 9-16,-2-13-32,4 3 48,-1 8-32,1-8 16,-2 8-32,-2-11 0,4 4 0,-1 6 0,2-7-32,-1 2 32,-4-5 0,4 12-16,0-9 32,2 10 32,0-11-48,-6-2 0,4 14 16,1-9-16,1 9 0,0-10 32,-6-4-32,4 13 32,2-9 16,-2 10 0,0-10-16,-4-4-32,5 15 48,-1-13-32,0 12 0,0-10 32,-4-4-48,6 11 16,-2-9 16,0 3 0,1-1 16,-5-4-48,4 4 16,0 8 16,0-10-16,0 3 0,-4-5-16,6 4 32,-1 7-16,-1-8 0,0 8-32,-4-11 16,5 3 16,0 9-16,-1-7 32,0 9 0,-4-14-32,5 4 48,-1 11 16,-2-11 0,1 7 32,-3-11-96,1 4 80,1 0 0,-1 8 16,1-12-31,-2 0-65,1 4 80,1 0 0,0-1 0,-2-1-16,0-2-64,0 3 96,0 2-32,0-1-16,0 0 0,0-4-48,0 4 32,0 1 64,0 6-16,0-8 0,0-3-80,0 11 80,0-8 16,0 12-80,0-10 32,0-5-48,2 16 32,-1-3-32,1 0 0,0-2-208,-2-11 208,6 11-1265,-1-8-3025,0-3-3137,-5 0 7427</inkml:trace>
  <inkml:trace contextRef="#ctx0" brushRef="#br1" timeOffset="88769">6689 4861 2481,'0'0'0,"0"0"0,0-1 512,0-1 96,0 1 128,0 0 1,0 1-737,0-2 608,-4 2-144,1 0-80,-1 0-31,4 0-353,-4 0 400,0 0 80,-1 3 48,1 0 33,4-3-561,-3 5 672,-2-1-32,2-2 32,-1 1-15,4-3-657,-3 2 560,1-2 48,2 0 1,0 0-17,0 0-592,0 0 544,0 0-112,0-1-144,0 0-111,0 1-177,1-4 144,0 1-32,1 1-48,-2 0 32,0 2-96,1-2-32,-1 1 64,0 1-16,0 0 16,0 0-32,0 0 112,0 3-32,-3 1 32,1 0-96,-1 0 16,-1 8-16,1-12-16,0 2 64,3-2-64,-5 5 48,1-1-48,1 1 32,0-2-80,3-3 48,0 5 0,0-2 16,0 2-32,0-2 32,0-3-16,0 3-16,0 1-48,3 1 32,2-1-32,-5-4 64,5 12-96,0-8 64,2 9-32,4-8 80,-11-5-16,4 13 0,2-8 0,5 7 16,-7-7-32,-4-5 16,6 13 16,5-11 16,-7 3-64,0 6 80,-4-11-48,5 0 16,-1 3-16,0-1 80,-2 1-80,-2-3 0,1 0 80,0 0 112,-1 0 32,0 0 144,0 0-368,0-1 320,0-3-47,-4-2-33,1-5-128,3 11-112,-2-6 96,-3-7 48,2 2-96,1-2 0,2 13-48,-3-12 96,-2-3-48,3-1 0,-3-1 32,5 17-80,-4-18 0,2 2 16,-1 1-16,0 3 0,3 12 0,-3-6-16,0-7 16,0 11 0,1-2 0,2 4 0,-3-5 0,0 4-48,3-1 48,-3 2-48,3 0 48,0 0-32,-3 0 32,3 0-16,-2 0 16,2 0 0,0 3 16,-3-3 32,0 0-48,3 0 0,-3 0 0,3 0-16,0 0-16,0 0 80,0 0-48,0-1-48,0-3 32,3-1 16,0 0-48,-3 5 48,4-12 16,0 8-80,2 0 32,-1-2 16,-5 6 16,4-4-48,1 0 48,-1 1-80,-1 2 32,-3 1 48,3 0-64,-1 0-16,1 0 16,1 0-16,-4 0 80,4 2-64,-2 3 16,2-1 48,1 7-48,-5-11 48,4 3-16,0 9 32,2-10-64,5 2 48,-11-4 0,4 5-16,9-1-33,-7 0 49,9 0-32,-15-4 32,11 3-16,2 0 0,-1 0-32,-1-3 16,-11 0 32,5 3-16,9 1 16,-11 0 0,9 9 0,-12-13 0,3 2 0,1 2 0,-2 8 0,0-9 48,-2-3-48,1 12 48,1-10-16,-2 2 65,0 1-17,0-5-80,-3 11 112,0-9-48,0 2 32,-1-1-16,4-3-80,-4 4 64,-8 0 64,7 7-16,-7-8-16,12-3-96,-12 4 96,1 0-48,0 1 0,6-1 0,5-4-48,-15 4 48,10-1-48,-6-3 0,8 0 80,3 0-80,-3 0 16,1 0 16,-1 0-32,0 0 16,3 0-16,-3 0 0,1 0 0,2 0 0,0-2-16,0 1 16,0 0 0,0-1-80,0 2 80,1-1-16,2 0-512,1-1-1153,0 1-2209,-4 1 3890,1-23-5266,2 21-513,-3 2 5779</inkml:trace>
  <inkml:trace contextRef="#ctx0" brushRef="#br1" timeOffset="175263">15505 5151 2753,'0'0'0,"0"0"0,0 0 720,-3 0 144,0 0 129,0 0-81,3 0-912,0 0 753,0 0-129,0 2-64,-2-2-80,2 0-480,0 0 481,0 3-17,-4 0 0,2 0 0,2-3-464,0 3 384,0-1-31,0-2-33,0 3-32,0-3-288,0 0 368,1 3 32,2-3 0,1 0-47,-4 0-353,5 3 224,-1 0-80,0 0-64,-1 1-32,-3-4-48,4 11 16,0-11 16,0 11-32,2-8-16,-6-3 16,11 13 16,-7-9-16,3 10 48,4-10 0,-11-4-48,4 14 16,9-10 0,-10 8-16,9-9 48,-12-3-48,4 5 16,2-1 32,7-2 16,-9-2 64,-4 0-128,5 0 144,8 0 64,-10 0 32,3-1 0,-6 1-240,5-5 225,1 1 15,-1-7 0,0 6-16,-5 5-224,4-15 256,0 10-80,-2-14 16,2 7-32,-4 12-160,1-15 112,3 0 0,-4-1-48,2-2 16,-2 18-80,1-17 96,1-1-96,-1 2 32,-1 1 16,0 15-48,0-13 0,0 2 49,-4 7-49,-7-2 32,11 6-32,-4-6 48,-11 3-32,11-1-16,-13 3-16,17 1 16,-11-2-32,-4 2 16,2 0 32,-1 0-32,14 0 16,-16 0 16,1 3-64,0 1-49,1-2-79,14-2 176,-13 3-400,0 1-240,1 0-369,8 1-559,4-5 1568,-14 4-2433,10 0-753,-12 10 497,12-11 784,4-3 1905,-11 13-2849,11-13 2849</inkml:trace>
  <inkml:trace contextRef="#ctx0" brushRef="#br1" timeOffset="177733">16755 5275 5426,'0'0'0,"1"-2"2449,1-2-608,-2 4-1841,1-14 1441,0 10-305,1-8-319,-1 11-241,-1 1-576,0-3 288,0 1-128,0 0-32,0 2-16,0 0-80,0 11 0,-3-7-32,1 16 0,2-20 0,-3 16 0,0-1 32,0 2-32,3 1 0,0-18 0,0 18 0,0-2-16,1-1 64,4-4-32,-5-11-16,4 11 16,7-8 48,-8 1 0,2 0 48,-5-4-112,4 3 256,-3 0 81,0-3 127,1 0 64,-2 0-528,0-1 528,0-4-32,0 0-31,-3-7-113,3 12-352,-3-4 240,-1-11-48,-1 9-96,-6-11-16,11 17-80,-2-11 96,-3-3-48,-8-1-32,11 2 32,2 13-48,-5-16 32,-6 1 16,9 0-48,-3 4 0,5 11 0,-4-6-32,2-5 16,-2 9-16,1 1-32,3 1 64,0 0-176,0 0-64,2 0 0,1 4 0,8 9 48,-11-13 192,12 4-96,0 10 32,4-10 48,1 12 16,-17-16 0,19 4 0,4 8-48,1-8 16,0 0 16,-24-4 16,24 11-32,-2-7 80,-2 0-48,-2 0 0,-18-4 0,17 11 48,-1-11-16,-1 4-64,-2 0 64,-13-4-32,13 5-32,-9-1 80,8 1-48,-9-2 0,-3-3 0,5 5 48,-2-2-80,-1-1 64,0 2-16,-2-4-16,1 0 96,-1 0 0,0 0 48,0 0 48,0 0-192,-3 0 144,1-4-48,-2 0 96,-1-7-64,5 11-128,-11-5 96,7-6 64,-9 6-80,1-8 16,12 13-96,-13-13 96,-2 1 0,0-3-16,1-1-32,-2-3 33,2-2-33,-1 0 32,0 0-16,15 21-64,-15-22 48,1-3-16,1 4 0,9 0-96,4 21 64,-14-20 0,14 9-16,-3 0-32,0 6 16,3 5 32,-2-5-48,-1 1-32,3-1-705,-4 4-1472,4 1 2257,-3-2-5554,-12 2-2466,15 0 8020</inkml:trace>
  <inkml:trace contextRef="#ctx0" brushRef="#br1" timeOffset="85355">3696 5140 1840,'0'0'0,"-3"4"160,3-4-64,-3 3-48,0-1-16,3 1 1,-2-3 15,2 0-48,-3 4 96,3-1 64,-3-3 160,3 0 144,0 0-464,0 0 640,-3 0 81,3 0 31,0 0-16,0 0-736,0-2 625,0 0-81,0-2-48,0 0-64,0 4-432,0-5 432,1 1-15,1 0-49,-2-1-32,0 5-336,1-4 272,1 1-80,-2 0-16,0 3-176,1-1 192,1-2-32,2 2 49,-4 1-209,3-1 160,1-1-32,-4 2-128,4-2 80,1-2-48,0 3 48,6-3-64,-11 4-16,4-3 64,7-1-32,-6 0 16,-1-1 16,-4 5-64,6-4 96,-2 1 32,0 2-16,1-1 48,-5 2-160,1-3 176,0 2-48,1 0 32,-2 1-16,0 0-144,0 0 160,0 0 1,0 0 15,0 0-32,0 0-144,0 0 128,0-2-48,0 2-48,0 0-16,0 0-16,1 0-16,-1 0-16,1 0-32,-1 0 32,0 0 32,2 0-16,0 0-32,-2 3 64,2 1-32,-2-4 16,2 13 0,-1-11 16,1 10-16,-1-8 48,-1-4-48,1 4 16,1 9 48,-2-10-16,0 1-16,0-4-32,0 5 128,0-1-64,0 0 16,0 1 0,0-5-80,-3 4 48,3-2 16,0 1-48,-3 0-16,3-3 0,0 0 32,0 3-32,0-3-32,0 0 16,0 0 16,2 3-48,0 1-16,2 0 32,1 8 48,-5-12-16,4 2 0,0 9 0,0-7 0,1 0-16,-5-4 16,4 11 0,0-11 32,0 4 0,0 0-32,-4-4 0,2 4 16,0 0-16,-1-4 16,-1 0 48,0 0-64,0 0 112,0 0 48,0 0 64,0 0 80,0 0-304,0-2 272,-3 0 17,0-1-17,0-1-32,3 4-240,-2-4 288,-1-1 16,-1-1-16,-1-6-32,5 12-256,-4-5 176,0-9-63,-8 3-17,10 5 0,2 6-96,-4-12 80,-9 7 16,10-6-64,-1 9-16,4 2-16,-12-2-48,12 0 32,-4 2-32,0 3-64,4-3 112,-3 4-96,0 11-417,3-5-1135,1-5-2418,-1-5 4066,2 14-7796,-2-14 7796</inkml:trace>
  <inkml:trace contextRef="#ctx0" brushRef="#br1" timeOffset="84358">3800 5107 2209,'0'0'0,"0"0"464,-2 0 80,2 0-544,-4 0 624,2 0 1,2 0-17,0 0-48,0 0-560,0 0 512,0 0-31,0 0-65,0 0-32,0 0-384,-3 0 400,3 0 32,0 0-32,0 0-31,0 0-369,0 0 304,-3 0-96,3 0-32,-3 0-16,3 0-160,0 0 112,0 0 0,-2 0-64,2 0 32,0 0-80,0 2 48,-3-2 16,3 4-16,-4-4 0,4 0-48,-2 2 64,2 1 16,-3 0 80,0 0-64,3-3-96,-2 4 129,-1 0-17,0-1-16,-1 1-16,4-4-80,-5 5 48,1 6 48,-7-9-48,8 10 0,3-12-48,-3 4 64,-1 9-32,-7-9 32,8 9-48,3-13-16,-11 3 16,8 8 0,-1-7-16,-8 8 32,12-12-32,-3 4 0,0 8 0,-9-9 0,9 9 16,3-12-16,-2 2 32,-3 9 16,-6-6 16,8 6-16,3-11-48,-4 4 80,-9 9-48,10-9-16,-8 10 48,11-14-64,-3 4 0,-2 12 0,2-12 32,-9 12 0,12-16-32,-3 13 0,1-1 0,-3 4-32,1-1 16,4-15 16,-4 15 0,-1 1 16,1-3 16,0 0-32,4-13 0,-3 14 0,1-2 0,-1 1 0,0 0-32,3-13 32,-3 11 48,-1 0-16,1-7 32,3-4-64,0 16 96,0-16-96,-2 4 96,2 9 48,0-10-48,-4 8 32,4-11-128,0 3 48,-2 9 32,2-10 0,0 9-31,0-11-49,0 5 48,0 8-80,0-2 16,-3 3 16,3-14 0,0 14 16,0 0-16,0 0 32,-3 0-16,3-14-16,0 16 16,0-1 0,-3 0 32,3-2-16,0-13-32,0 12 48,-3-1 32,3-7 32,0 11-32,0-15-80,-2 2 112,-1 2-16,3 8-16,0-12-16,0 0-64,-3 2 32,3-2 0,0 3-16,0 2-16,0-5 0,0 11 0,0-8 16,0 8-32,0-7 16,0-4 0,3 16-16,1-5 16,2 0-112,7 1-1009,-13-12 1121,7 4-3297,6-2-3314,-13-2 6611</inkml:trace>
  <inkml:trace contextRef="#ctx0" brushRef="#br1" timeOffset="176924">16261 5290 6723,'0'0'0,"0"-1"2145,2-4-753,-2 1-351,3 1-177,-3 3-864,2-2 656,0-1-223,-1 2-129,1-1-128,-2 2-176,0 0 160,0 0-80,0 0 0,0 0-32,0 0-48,-3 3 64,-2 0-32,1 1 16,0 7 16,4-11-64,-13 4 64,10 9-32,-1 0 16,0-1-32,4-12-16,-3 14 48,0 2 64,3 0-32,0 1 48,0-17-128,5 15 96,6 2-32,-6-1 0,10-2 32,1 0 0,2-3-15,2 2 31,2-9 0,-22-4-112,22 14 112,-1-10 0,2 7 0,-2-7 0,-21-4-112,23 3 160,-4-3-32,-2 0 80,-3 0-32,-14 0-176,13-2 160,-2-3 80,1-6-16,-7 6 81,-5 5-305,5-15 336,0-1 16,-3 2-16,-2-5-48,0 19-288,-5-19 256,-12-2-96,5-5-64,-4-1-64,16 27-32,-17-28 48,-1-2-48,-3 1-32,-4-2 64,25 31-32,-26-30-48,-4 5-48,-4 3-176,-4 11-400,38 11 672,-40-1-1121,-1 5-511,2 19-962,1 0-1631,38-23 4225,-35 31-6467,35-31 6467</inkml:trace>
  <inkml:trace contextRef="#ctx0" brushRef="#br1" timeOffset="176396">15845 5320 2641,'0'0'0,"0"-3"1184,0-1 97,0 4-1281,-3-6 1376,0 2-47,0 0-144,1 2-225,2 2-960,0 0 720,-3-1-223,0 1-113,0 0-96,3 0-288,0 0 256,-3 0-48,3 3-64,0-3-32,0 0-112,0 4 80,0 0-16,0-4-64,-3 12 48,3-9 16,0 9-48,-3-1 32,3 1-32,0 0 0,0-12-16,0 14 64,0 2-16,0 1 0,0 0 1,0-17-49,2 17 128,1 0-16,1 0 64,9-2 0,-13-15-176,6 16 144,9-4 64,-2-1 48,1-6 128,-14-5-384,17 12 432,1-9-15,1 0-33,0 0-96,-19-3-288,20 3 272,0-3-48,-1 0-64,1 0 48,-20 0-208,20-1 96,0-4 0,-2 1 32,1-7-80,-19 11-48,15-5 129,1-6 31,-4 7 0,-6-12 32,-6 16-192,12-13 240,-7-2-16,-1 0-32,-1-5-32,-3 20-160,1-20 176,-1-3-80,-3 1 0,-11-3 0,14 25-96,-11-27 80,-4 3 48,-1 0-64,-6 1-31,22 23-33,-24-20-33,-1 1 33,-2 1-64,1 4 16,26 14 48,-27-3-112,0-3-144,0 4-160,4 2-256,23 0 672,-22 11-1249,1 4-1152,0 0-2017,-3-11-80,24-4 4498,-20 26-4626,20-26 4626</inkml:trace>
  <inkml:trace contextRef="#ctx0" brushRef="#br1" timeOffset="176111">15599 5355 2721,'0'0'0,"0"0"0,-4-2 752,0 1 241,-9 0 127,13 0-127,-3 1-241,1 0-256,-1-2-208,0 2-48,3 0-240,-3 0 304,0 0 97,0 0 63,-1 0-16,4 0-448,-4 0 336,-1 0-64,-7 0-64,8 3 1,-9-3 15,9 2 32,-9 2 16,9-1 16,4-3-288,-13 0 256,10 2-32,-1 1 0,4-3-224,-4 4 160,4-4-160,-4 3 144,0 2-47,0-1-33,1-1-16,3-3-48,-2 12 16,2-9 16,0 1-32,0 12 0,0-16 0,0 4 0,0 12 0,2-5 48,3-7-48,-5-4 0,5 15 0,0-3 16,0-8 16,1 13-16,-6-17-16,12 4 32,-10 11-32,4-10 32,-1 10-32,-5-15 0,12 3 32,-8 8 16,9-11-16,-2 4 112,-11-4-144,14 4 128,2-1 16,0-3 48,3 0-64,-19 0-128,18 0 144,2 0-32,0 0 16,-1-2-16,-19 2-112,18-5 112,-2 1-16,-1-7 16,1 7 0,-16 4-112,12-5 177,-7-7-1,7 8 0,-11-8 48,-1 12-224,1-4 240,1-2-32,-2-6 16,0 6-16,0 6-208,-4-14 144,-8 8-16,8-9-80,-13 2 32,17 13-80,-12-14 64,-4-3 0,-1 1 17,1 0-65,16 16-16,-19-18 80,0-1-80,-1 1 16,2 2-80,18 16 64,-18-13-97,1 9-111,2 0-272,-3 3-400,18 1 880,-15 0-1697,-1 13-1136,1-2-817,-13-11 673,15 20-945,13-20 3922,0 0 0</inkml:trace>
  <inkml:trace contextRef="#ctx0" brushRef="#br1" timeOffset="79102">6592 5435 4177,'0'0'0,"0"-1"1617,3 0-128,0-1-305,-3 2-1184,4-1 897,-1 0-161,-1 1-208,-1 0-207,-1 0-321,1 0 192,2 0-96,0 0-48,-2 0-32,-1 0-16,5 2 32,-1 1-16,0 2-16,0-1 48,-4-4-48,5 4 32,-1 8-64,1-10 64,1 1-32,-6-3 0,6 4-32,5-1 80,-8 0-16,2 0 48,-5-3-80,11 2 80,-7-2 80,1 0 144,8 0 144,-9 0 113,-4 0-561,12 0 528,-8 0-48,1-1-144,7-3-32,-12 4-304,4-3 256,0-1 49,7-2-1,-11 6-304,2-6 320,-2 6-320,4-11 288,0 8-48,1-1-48,-1 0 16,-4 4-208,1-4 224,0-1-16,-1 1 1,0 0 31,0 4-240,-2-6 160,-1 0 32,-2 1-48,1-8-16,4 13-128,-11-4 144,8-1-96,-9-7 48,7 8-48,5 4-48,-11-4 16,8-8-16,-1 9-16,-1 1 16,5 2 0,-4-3-32,0 1-16,0 2 32,0 0-80,4 0 96,-5 0-272,-5 13-464,6 1-1041,-10 5-2193,14-19 3970,-13 16-8036,13-16 8036</inkml:trace>
  <inkml:trace contextRef="#ctx0" brushRef="#br2" timeOffset="167834">15100 5540 2817,'0'0'0,"0"0"0,0-5 720,0-10 129,-3 10 31,1-7-64,2 12-816,-4-1 689,1 0-65,3-1-32,0 0-48,0 2-544,0 0 529,0-2-1,0-1 0,2 0 112,-2 3-640,1-4 705,4 1 47,-1-1 0,0 1-143,-4 3-609,4-1 528,1-1-64,-2 2-96,0-1-32,-3 1-336,2 0 273,3 0-129,-3 0 64,3 4-16,-5-4-192,3 13 192,0-9 32,0 10-64,0-1-48,-3-13-112,1 16 144,1-1-32,-1 2 0,-1 1-16,0-18-96,0 19 96,0-1-80,-4 2 16,0 1 0,4-21-32,-5 19 32,2 1 33,-2-1 15,-6-6-16,11-13-64,0 15 48,-4-3 0,-1 3-32,1-2 64,4-13-80,-4 12 0,0 1 48,-1-2 0,1 1-48,4-12 0,-11 12 96,11-8-80,-5 10 64,3-10-32,2-4-48,-3 5 0,0 6 0,0-8 0,3-3 0,0 4 0,0-2 16,0-2 16,0 4-32,0-4 0,0 0 16,2 0-16,-1 3 32,-1-3-32,2 0-32,-1 0-160,2 0-577,-1 0-831,3-2-1058,-1-3-1263,-2-6 607,0 4-1312,-2 7 4626,0 0 0</inkml:trace>
  <inkml:trace contextRef="#ctx0" brushRef="#br1" timeOffset="77783">6200 5517 2561,'0'0'0,"0"-2"544,0-1-48,2-2-96,-2 5-400,0-4 336,0 3-111,1 0-81,-1-1-48,0 2-96,0 0 64,0 0 0,0 0-16,0 0-48,0 0-16,0 0 0,0 3 16,0-3 48,0 0-48,-3 3 64,3-3 64,0 0 64,-3 0 96,3 0-288,0 2 384,-3-2 80,3 0 49,-2 0 47,2 0-560,0 0 592,0-1-48,0 0-79,0-1-97,0 2-368,0-2 304,0 0-80,0 0-48,0-2-48,0 4-128,0-3 96,0 2-32,0 0 16,0 1 0,0 0-80,0 0 80,0 0 0,0 0-15,-3 0-65,3 0 0,-3 2 64,1 1-48,-2 1 0,0-2 32,4-2-48,-4 3 0,1 0 48,-2-1-32,3 3 16,2-5-32,-3 3 48,-1-1 16,1-2 32,0 0 16,3 0-112,-3 0 176,1 3 0,2-3-32,-3 0 64,3 0-208,0 3 96,-3-3 32,3 0-32,0 3-16,0-3-80,-3 2 112,1-2-80,2 4 48,-3-1 0,3-3-80,-4 2 48,2 1-16,-1 1-16,0 0-16,3-4 0,-2 5 0,2 6 32,-3-8-32,-2 1 81,5-4-81,-2 13 32,-3-11 48,3 10 0,-2-9 16,4-3-96,-4 11 112,1-9 16,1 1 16,-1 2 16,3-5-160,-3 4 160,0 7-16,3-11 0,-2 5-16,2-5-128,-4 4 80,2 0-16,2 0-16,-3 1 16,3-5-64,0 4 48,0 0-32,0-1 32,0 1-32,0-4-16,0 4 32,0 0 0,0 8 0,0-10-16,0-2-16,0 5 16,0-1 16,0 7 0,0-8 16,0-3-48,-3 13 48,3-9-32,0 9 16,-3-11-16,3-2-16,0 5 16,0 6 17,0-8-17,0 1-16,0-4 0,0 5-16,0 5 32,2-7 0,-1 9 32,-1-12-48,4 3 48,0 8 16,1-8 48,1 8 48,5-8-32,-11-3-128,4 4 160,9 0-80,-9 0 16,-4-4-96,12 5 128,-12-5-128,5 2 96,6 1 16,-7-3 0,-4 0-112,13 3 96,-13-3-96,5 0 112,5 0 32,-7 0-48,4 0 16,-7 0-112,10 0 96,-7 0-16,3-2 1,-1-2-17,-5 4-64,12-2 80,-8-1-32,2 1 16,-1-2-16,-5 4-48,11-3 48,-7 0 0,0 1 16,1 1-16,-5 1-48,4-2 32,3-1 16,-4 1-32,2-3 32,-5 5-48,5-3 48,1-1 48,-2 0 0,2 0-48,-6 4-48,4-5 80,1 1-16,-3 0-16,1-1 96,-3 5-144,1-4 144,1-1 32,-1 1 0,-1-8-64,0 12-112,0-3 160,0-2-15,0-1-17,-4-6-32,4 12-96,-4-5 80,-1 0-16,-6-7-32,9 11-16,2 1-16,-13-4 64,10-2-16,-11 2-32,3 1 16,11 3-32,-5-2 16,-13 1 16,14 0-32,-13 1 0,17 0 0,-12 0 32,8 0-64,-13 2 64,6 3-32,11-5 0,-13 2 0,2 2 0,-1 0 0,2-2 0,10-2 0,-5 3-32,-7 0 32,9 0-32,-2 0-16,5-3 48,-3 3-128,3 1-417,0 10-975,0-10-1698,0-4 3218,2 19-5074,-1-8-2081,-1-11 7155</inkml:trace>
  <inkml:trace contextRef="#ctx0" brushRef="#br2" timeOffset="168344">14802 5563 5410,'0'0'0,"0"-2"1905,1-1-384,-1 3-1521,3-4 1280,2 0-127,-4 1-225,2 0-288,-3 3-640,1-1 385,2-1-97,0 2-80,1 0-64,-4 0-144,5 0 112,-2 0-80,9 5 0,-8-1-32,-4-4 0,14 4 32,-8 0 0,9 1 0,-9-2 16,-6-3-48,16 2 48,-5 1-16,0-3 48,1 0 48,-12 0-128,10 0 64,3 0 96,0-3 0,1-1 16,-14 4-176,16-6 240,-1-5-63,-1 7-17,0-9-80,-14 13-80,12-4 112,-8-1 32,0 1-16,-3 2 32,-1 2-160,0 0-288,-2 2-1265,-15 9-2737,0 1-2897,17-12 7187,0 0 0</inkml:trace>
  <inkml:trace contextRef="#ctx0" brushRef="#br1" timeOffset="82777">4405 5598 2609,'0'0'0,"0"0"0,0-2 768,-2-2 241,2 1 127,0 2 17,0 1-1153,-3 0 1008,3 0-176,-3 0-191,1 4-97,2-4-544,-4 4 416,1 1-16,3-1-32,-2-1-63,2-3-305,0 4 320,0 0-48,0 1-64,0 6 0,0-11-208,0 2 112,0 3 32,1 6-96,0-8 0,-1-3-48,3 12 32,2-7 16,-1 7 0,-1-7-48,-3-5 0,3 12 32,2-8 16,1 1 32,5-1 64,-11-4-144,3 3 193,2-3-1,8 0 16,-9 0 0,-4 0-208,12-2 224,-9-1 32,1-2 48,0-1-16,-4 6-288,6-12 272,-2 6-63,0-8 31,-1 8-16,-3 6-224,1-14 224,-1 3 32,0-2-32,0 0-48,0 13-176,0-14 208,-4 1-96,0-2 16,-9 1-16,13 14-112,-4-14 64,-12 1 32,5 7 17,7-5-178,4 11 65,-14-2-240,9 2-784,1 0-2370,-11 15-5009,15-15 8403,0 0 0</inkml:trace>
  <inkml:trace contextRef="#ctx0" brushRef="#br1" timeOffset="81362">3840 5528 2273,'0'0'0,"0"-1"576,0 1 112,0 0 80,0 0-768,0 0 769,0 0-129,0 0-96,0 3-63,0-3-481,0 0 416,0 0 16,0 3-32,0-3-64,0 0-336,0 3 320,0-3-15,0 0-17,0 0 80,0 0-368,0 0 384,0 0 32,0 0 48,0 0-95,0 0-369,0 0 336,0 0-48,0 0-112,0 0-48,0 0-128,0 0 80,0 0 0,0 2-16,0 1-48,0-3-16,0 5 48,-3 10-32,0-4-32,1 5 32,2-16-16,-3 17-16,-1 0 16,2 3 0,2-1 16,0-19-16,-3 22 0,0 2 0,3-2 0,-3-2 0,3-20 0,0 18 0,0-2 0,0-3 16,0-1-16,0-12 0,0 4 0,0 12 16,0-13-16,2 1 0,-2-4 0,1 12 16,1-12 16,-1 2-64,-1 1 80,0-3-48,1 2 16,-1-2 48,0 0 0,0 0-16,0 0-48,0 0 64,2 0 0,-2 0 32,0 0 0,0 0-96,0 0 113,0-1-17,0 0-48,1-4-16,-1 5-32,3-4 48,0 0-48,1 1 16,0-1-16,-4 4 0,4-3-16,1-1 16,-1 1-48,7 0 32,-11 3 16,5-2 0,6-1-16,-7 1 48,8-2 0,-12 4-32,6-3 0,10 0 0,-10-1 0,-6 4 0,14-2-32,-14 2 32,4-4 32,9 3-16,-9-1-16,7 0 16,-11 2-16,4-4 0,2 2 16,5 0 16,-8-1-32,-3 3 0,4-4-32,2 2 16,-1-1 16,-1 2 0,-4 1 0,4-2 16,-3 1 16,0 1-16,0 0-32,-1 0 16,0 3 16,0 0-16,0-1 16,0 3 48,0-5-64,0 4 16,0 0-16,0 0-80,0-1-224,0-3 304,0 5-657,0-1-655,0 0-881,0-1-449,0-3 2642,0 0-2161,0 2-1312,0-2 3473</inkml:trace>
  <inkml:trace contextRef="#ctx0" brushRef="#br1" timeOffset="82308">4116 5653 3089,'0'0'0,"0"0"1008,-2 0 113,2 0-1121,-3 3 1072,3-3-95,0 4-257,-3-1-288,3-3-432,0 4 288,0 1-47,0-1-49,0-2 80,0 2 16,0-4-288,1 3 272,1 2 0,-1-1-32,1-2-16,-2-2-224,1 5 208,0-3 1,1 3 15,-2-5-224,1 4 208,-1-4-208,1 4 224,-1 8 32,0-10-48,0 9 0,0-11-208,0 5 192,-2 10-16,2-4-16,-3-6-31,3-5-129,-3 15 112,3-10-48,0 12-16,0-17-48,0 4 16,0-4-16,0 17 16,0-5 16,2-2-80,0-5 48,-2-5 0,4 14-48,0-12 16,3 11 128,-7-13-96,5 3 80,1 8 32,5-8-16,-7 1-48,1 0 16,-5-4-64,12 4 80,-8-2 16,10-2 32,-9 0 32,-5 0-160,12 0 160,-8-1-32,9-4 48,-9 3 16,-4 2-192,12-5 128,-10-6 48,3 9-47,1-3-17,-6 5-112,5-5 176,1 0-64,-2 0 16,0 0 0,-4 5-128,3-5 112,-1 1 32,0-1-16,-1 1-32,-1 4-96,4-4 96,-3 0-32,2-2 0,-2 2 16,-1 4-80,2-4 64,-1 0 0,-1-1 32,0 0 48,0 5-144,0-6 112,0-5 0,0 8 33,0 3-145,0-6 112,0 6-112,0-14 144,0 8 0,-3-12-80,1 3 80,2 15-144,-5-17 48,1-1 32,-7-2 16,8 1-80,3 19-16,-5-20 96,-6 1-96,7 0 32,-9 1-16,13 18-16,-11-14 0,0 8 48,0-7-64,-2 11-16,13 2 32,-12-5-48,1 4 32,7 1-80,-10 0-96,14 0 192,-3 3-240,-1 1 0,-8 10-81,12-10-303,0-4 624,0 16-1328,0-3-1602,0 0-1312,0 2-1937,0-15 6179,0 0 0</inkml:trace>
  <inkml:trace contextRef="#ctx0" brushRef="#br1" timeOffset="78628">6334 5625 4225,'0'0'0,"0"0"1249,0-2-160,0 2-1089,0-2 960,0-3-160,0 3-79,1-3-145,-1 5-576,2-1 496,0-1-96,2 1-48,-2 0-47,-2 1-305,3-2 208,0 2-32,0 0-64,0 0-16,-3 0-96,2 0 112,0 0-16,-1 0 48,1 3 0,-2-3-144,1 3 160,-1-1 16,0 2 32,0 8-32,0-12-176,0 3 273,0 10-97,0-9 16,0 11-96,0-15-96,0 13 64,-3-2-16,3 2-16,0 0 32,0-13-64,0 12 16,0 3 32,2-4-32,-1 0 32,-1-11-48,3 4 48,-1 8-16,3-9-32,-1 1 48,-4-4-48,4 11 16,2-11 48,0 4 16,5-1-16,-11-3-64,3 3 64,8 0 0,-6-1 0,6-2 32,-11 0-96,4 3 32,9 2 16,-10-3 16,11 1-16,-14-3-48,4 0 64,8 3 16,-7-3-16,0 0 32,-5 0-96,6 0 129,6 0-17,-12 0 32,5 0 48,-5 0-192,5-2 144,0-2 64,0 0-32,0 0-32,-5 4-144,4-4 176,0-2-16,1 1 16,-1 0 224,-4 5-400,4-6 417,-1 1 47,1-1-32,0 2-192,-4 4-240,4-4 144,-1-1-16,-1 1-80,-1 1 48,-1 3-96,1-3 48,1 1 16,-2 0 16,0-2 48,0 4-128,0-4 97,0 1 31,0-1 0,0-2-32,0 6-96,0-5 96,-3-8 0,0 8 16,0-8-16,3 13-96,-4-12 48,2 1 32,-3-2-64,2 2 16,3 11-32,-4-11 0,0 0 0,-8 6 48,10-7-48,2 12 0,-5-5 48,-6 1-64,8-7 16,-10 10 16,13 1-16,-4-4 64,-10 1-48,10 2-16,-13 0-16,17 1 16,-4-2-64,-13 1 96,6 1-32,0 0 32,11 0-32,-12 0 0,1 0-64,7 0 16,-12 3 32,16-3 16,-13 4-64,3 1-80,-2 6-176,0-9-305,12-2 625,-11 12-960,7-8-289,-10 10-415,9-10-657,5-4 2321,-4 14-3490,-8-11 80,12 9-1616,0-12 5026</inkml:trace>
  <inkml:trace contextRef="#ctx0" brushRef="#br1" timeOffset="81678">3962 5605 3857,'0'0'0,"0"-1"1265,0 1-1265,0 0 1248,-2 0-79,2 0-113,-3 0-175,3 0-881,0 0 608,-3 2-192,3 2-112,0 0-63,0-4-241,0 5 240,0 6-32,0-8 0,0 1-16,0-4-192,0 13 208,2-9 16,-1 10-48,0-3 32,-1-11-208,2 12 128,-1-8-16,0 14 16,-1-3 17,0-15-145,0 13 144,0 5 0,0-1-32,0-2-32,0-15-80,-2 17 80,-1 0-16,0 1 0,0-3 0,3-15-64,-3 18 64,0-4-48,3-1 32,0-1-48,0-12 0,0 5 16,0 9-16,0-12 16,0 3 16,0-5-32,2 4 32,-1-2 32,2 2 16,0-1-16,-3-3-64,4 0-272,0 2-1041,1-2-1792,-5-11-369,0 11 3474,0-3-4962,0 3 4962</inkml:trace>
  <inkml:trace contextRef="#ctx0" brushRef="#br2" timeOffset="167537">14870 5672 1824,'0'0'0,"-3"-2"272,0-1 1,1-1 159,2 4-432,-4-3 624,2-1 128,2 1 129,0-2-49,0 5-832,0-2 849,0-1-17,0-1-48,0 1-31,0 3-753,0-3 720,0 0-112,0 2-111,0-1-129,0 2-368,0-1 256,0 1-64,0 0-64,-3 0-16,3 0-112,-3 0 128,0 0-32,-1 0-16,0 0-32,4 0-48,-3 3 48,0-3 16,1 0-16,2 0 16,0 0-64,0 0 80,0 0 64,0 0 64,0 0 129,0-2 31,0 2-368,0 0 288,0-1-16,1 1-128,0-1-16,-1 1-128,1 0 96,1 0-64,-1 0 16,1 0 0,-2 0-48,1 2-32,2 3 80,1 6 0,1-8-48,-5-3 0,4 11 64,2-7-96,5 12 32,-7-5 0,-4-11 0,6 11 0,5 1 32,-7 2-16,9-1-16,-13-13 0,4 11 32,10 1 0,-10-7 0,9 12-16,-13-17-16,5 4 48,10 10-32,-10-10 48,10 9 0,-15-13-64,4 4 64,8 8 33,-7-10 15,0 9-16,-5-11-96,12 5 144,-11 6-16,3-8 0,-1 8 16,-3-11-144,3 3 112,-2 2 48,1-2-32,-2 2 16,0-5-144,0 11 128,0-11 16,0 3-32,0-1-16,0-2-96,0 0 112,0 0 16,0 3 33,-3-3 47,3 0-48,-3 0-16,0 0 0,1-1-48,2 1-96,-3-3 80,-1-1 16,1 0-32,-2 0-64,5 4 0,-4-5-336,0 1-833,1 2-1344,0-3-2049,-13-18 560,16 13-864,0 10 4866</inkml:trace>
  <inkml:trace contextRef="#ctx0" brushRef="#br0" timeOffset="47030">5410 5905 1888,'0'0'0,"0"-1"497,-3 0-257,3-2 0,0 3-240,-3-2 272,0 0-16,3 2-16,-2-2 0,2 2-240,0 0 272,-3 0-15,3 0-1,0 0 0,0 0-256,0 0 256,0 0 32,0 0 32,0 0 80,0 0-400,0 0 465,0-1 15,-3 1-16,3 0 0,0 0-464,0-2 432,-3 2-63,0 0-81,3 0-96,0 0-192,-2 0 144,-1 0-64,0 0-48,1 0 16,2 0-48,-4 0 48,1 3-32,0-1 16,-1 2 0,4-4-32,-2 3 32,-1-1 0,0 1 0,0 0-16,3-3-16,-3 3 16,0-1 0,1 2 0,-3-4 16,5 0-32,-4 2 96,0-2 64,0 0 128,0 3 16,4-3-304,-4 3 305,-1 0-49,-6 0-64,7-1-16,4-2-176,-3 3 96,-9 0 0,12 0-64,-4-1 0,4-2-32,-4 4 0,1 0 32,0-1-32,1-1 0,2-2 0,0 3 0,-4-3 0,4 3 0,-2-3 0,2 0 0,0 3 0,0 0 16,0-3-16,0 2 0,0-2 16,0 0-16,-3 3-16,3 0 32,-3 1-16,3 1 16,-3-1 32,3 0 0,-2 1-16,2 5 16,0-10-48,0 0 48,-3 5-16,3-2 32,0-1-32,0-2-32,0 0 32,0 3-32,1 0 16,-1-3-16,2 3 16,-1 1-16,0-1 16,2 0-32,-1 1 16,-1 7 16,0-8 0,1 1 32,-2-4-48,0 4 16,1 0 0,-1 1 16,1 8-16,-1-13-16,0 2 0,0 10 16,2-9 0,-2 0-16,2 1 32,-1 0-32,2-1 32,1-1-16,-4-2-16,4 4 32,0-1-16,1 1 0,-1 0 0,-4-4-16,6 2 0,-1 3 0,1-1 0,-1 0 32,-5-4-32,6 5 32,5-2 16,-8 2-32,1-1-16,-4-4 0,6 4 32,-2 1 16,2-3 17,-2 2 15,-4-4-80,4 0 96,-1 2 16,-2-2 48,2 0 112,-3 0-272,2 0 336,1 3 16,-1-3-16,0 0-128,-2 0-208,1 0 128,1 0-15,-1 2-81,2-2 32,-3 0-64,2 0 32,3 4-32,-2-2 16,1-2 16,-4 0-32,4 3 0,8-3 0,-10 0 0,4 0 0,-6 0 0,11 0 16,-7 0-16,8-1 16,-8-1 16,-4 2-32,6 0 32,5 0 16,-7-1 16,1 0-16,-5 1-48,5-2 64,-1-1 32,2 0-32,-1 2 0,-5 1-64,3-2 48,2 0 0,-1 0-32,-1 1 16,-3 1-32,3-1 16,-1-1 0,1 2-16,0 0 32,-3 0-32,3 0 0,0 0 0,-2 0 0,3 0 0,-4 0 0,3 3-32,0 0 64,0-3-16,0 3-16,-3-3 0,2 2 48,1-2-48,0 3 64,0-3-64,-3 0 0,2 0 48,2 0 16,-1 0 16,-2-1 32,-1 1-112,3-2 96,-1 0-16,0 1 16,1-4 16,-3 5-112,2-3 48,2 2 16,-3-4-16,2 3-48,-3 2 0,1-3 48,0-2-16,2 3-16,-1-2 32,-2 4-48,1-5 64,1 3-32,-1-1 17,0 1-33,-1 2-16,2-4 32,-1 1 64,1-1-80,-1 0 48,-1 4-64,0-5 48,1 1 0,-1 0-16,2-1 16,-2 5-48,0-12 16,0 8 32,0 0 32,0-7 16,0 11-96,0-5 96,0 1 0,0-7 0,-3 6 0,3 5-96,-3-11 64,0 7 16,1-2-64,-3 2 64,5 4-80,-3-6 16,1 2-16,-2 1 48,0 0-48,4 3 0,-4-1 0,0-1 48,0 0-48,0 0 0,4 2 0,-5-1 0,1 0 0,0 0 0,0-1 48,4 2-48,-12 0 32,12-3-32,-4 0 16,0 1 16,4 2-32,-5-3 0,1 0 96,-7-1-80,11-1 16,0 5-32,-4-4 48,-8 0-64,10-2 32,-9 2 32,11 4-48,-3-12 48,-10 10-16,2-2 16,0-2-32,11 6-16,-13-4 0,-1 2 32,-2 1-32,2-1 16,14 2-16,-14 0-48,-1 0-16,0 13-32,0-1-16,15-12 112,-13 13-64,0 0-208,9 0-368,-9 0-721,13-13 1361,0 14-2769,-4-3-1681,1-7-2433,3-4 6883</inkml:trace>
  <inkml:trace contextRef="#ctx0" brushRef="#br1" timeOffset="30495">2617 6053 2481,'0'0'0,"0"-1"688,-2 1 112,-2 0-15,4 0-785,-3 0 704,1 0-96,2 0-95,0 0-33,0 0-480,0 0 464,-4 3-64,4-3 0,0 0-48,0 0-352,0 0 337,0 3 15,0-3-96,0 0-16,0 0-240,2 0 176,0 0-96,0 0-32,-1 0 0,-1 0-48,2 0 16,1 3 16,0-1-16,-3-2-16,2 3 16,-2-3-16,5 3 16,-1-1-32,0 2 32,1-1-16,-5-3 0,5 2 32,6 1-16,-8-3 16,3 0 16,-6 0-48,11 0 80,-7-1 32,0-1 96,8 0 145,-12 2-353,4-3 400,0 1 48,8 0-96,-8-2-80,-4 4-272,6-4 224,6 0-64,-8 1-15,-4 3-145,6-3 80,-6 3-80,12-2 64,-7-1-48,0 1 0,7 1-16,-12 1 0,3-3-16,1 2 32,0 1-32,2 0 32,-6 0-16,4 0 32,1 3-64,1 1 64,5 0-64,-11-4 32,3 4 0,3 7 0,5-11 0,-8 4 32,-3-4-32,5 5 16,-1-2 0,1 0 0,1 1 16,-6-4-32,5 3 0,0-3 0,0 2 0,0-2-32,-5 0 32,4 0 48,1 0-32,0 0 16,1-1 0,-6 1-32,5-1 48,1-2-32,-1 1 32,6 1-32,-11 1-16,5-3 16,0 2 0,8 0 16,-9 1-64,-4 0 32,13-2-16,-7 2 16,8-1-16,-9-1 32,-5 2-16,15 0 16,-10-2 32,8 2-48,-9 0-16,-4 0 16,13 0 0,-9 0-32,8 0 32,-9 0 0,-3 0 0,12 4 0,-8-4 48,7 0 0,-6-2-32,-5 2-16,11-2 16,-6 0 16,8 0-32,-7 0 32,-6 2-32,14-3 16,-3 2-16,-7-2 0,9 1-32,-13 2 32,5 0 0,6-1-16,-7-1 32,1 2 0,6 0-80,-6 0-32,8 0 256,-9 0 16,-4 0-176,6-1 240,5 1 80,-7 0-288,8 0-16,-12 0-16,3 0 16,12-1-16,-11-1 32,9 1-32,-13 1 0,6-3 16,7 2-32,-7-2 16,8 0 0,-14 3 0,11-5 0,2 1 0,0 2 0,0-1 16,-13 3-16,12-4 48,4 1-32,-2 1-16,0 1 0,-14 1 0,13 0 0,-8 0-16,8 0 16,-7 0 0,-6 0 0,12 0 16,-7 3-32,7 0 16,-7-1 0,-5-2 0,13 3-32,-9 0 64,8 0-16,-8-3-16,-4 0 0,15 2 0,-11-2 16,10 0 16,-8 0-16,-6 0-16,15 0 48,-9 0-32,11-2 32,-6-2-32,-11 4-16,11-3-16,1 0 64,-1 0-48,0 0 0,-11 3 0,6-1 32,8-1-48,-9 1 16,11-1 0,-16 2 0,6-2-16,8 0 16,-9 2 16,10 0-16,-15 0 0,4 0 16,9 0-16,-9 4 0,7-4 0,-11 0 0,4 2-16,2 1 0,5 0 16,-7-3 16,-4 0-16,6 0 0,7 3 16,-9-3-16,10 0-16,-14 0 16,5 0 48,10 0-80,-10-2 32,11 1 48,-16 1-48,6-2 0,9 2 0,-4 0 0,-5 0 0,-6 0 0,14 0-16,-3 0 16,-5 0 16,8 0-16,-14 0 0,5 0 0,10 3-16,-10 1 16,10 1 16,-15-5-16,4 4 16,10-2-32,-3 3 0,-5-2-16,-6-3 32,16 3 0,-5-3 32,-6 2-32,11-2 0,-16 0 0,6 0 64,9 0-16,-2 0-16,-2 0 17,-11 0-49,12 0 0,-1 0 16,0 0 16,2 0-16,-13 0-16,11 0 0,1-1-16,0 0 16,-1 1 0,-11 0 0,13 0 16,0 0 0,-1 0-32,2 2 32,-14-2-16,13 3-16,1 0 32,1 0-16,-3 0 0,-12-3 0,14 3 48,-1-1-48,1 2 0,0 0 0,-14-4 0,14 4-16,0-1-16,0-3 64,1 0-16,-15 0-16,13 0 0,2 0 32,-2 0-32,0 0 16,-13 0-16,15 0 16,-2-2-16,0 1 0,-1-3 32,-12 4-32,11-4 0,-5 3 16,8-2-16,-8 2 0,-6 1 0,14 0 0,-9-1 0,10 1 48,-3 0-80,-12 0 32,11 0 0,1 0 0,-1 0 0,0 4 0,-11-4 0,5 2-16,10 2 16,-4-2 0,-5 1 0,-6-3 0,15 4 16,-3-1 16,-7 1-32,9 0 16,-14-4-16,12 4 0,-7-2 0,11-2-16,-10 0 32,-6 0-16,15 0 0,-9 0-16,8 0 16,-2 0-32,-12 0 32,6 0 0,10 0 32,-3 0-32,-2-1 16,-11 1-16,11 0 0,0-1 0,0-1 0,1 0 0,-12 2 0,11 0-16,-5 0-16,8 0 32,-8 4-16,-6-4 16,12 0 48,-6 0-32,8 0-32,-3 0 64,-11 0-48,11 0-32,1 0 32,0 0 0,0 0 0,-12 0 0,13 0 32,-1 0-32,1 0 32,0 0-48,-13 0 16,10-4 16,2 2-16,1-3 0,-2 1 0,-11 4 0,6-1 0,10-2 0,-11 2 0,9-1 32,-14 2-32,4-2 0,10 2 16,-8 0-16,7 0-16,-13 0 16,4 0-32,7 0 32,-7 0 0,8 0 0,-12 0 0,4 4 0,9-1 0,-2 1 0,0-2 0,-11-2 0,11 3 48,2 0-16,-2-3-32,3 0 0,-14 0 0,10 0 16,2 0 0,-1-1 64,-5-4-48,-6 5-32,15-4 48,-3 0-32,-7-1 16,11 3-16,-16 2-16,5-3 32,8 0-16,-9 2-16,9-2 0,-13 3 0,4-3 0,7 2 48,-6-1-80,6 2 32,-11 0 0,4-1 0,7 1-16,-6 0 16,6 0 16,-11 0-16,4 0 0,9 0 0,-9 0 0,9 0-16,-13 0 16,4 0 16,7-1-32,-7 1 32,8-2 32,-12 2-48,4-1 32,9-2-16,-9 2-16,8-1 16,-12 2-16,4-1-16,7 1 32,-7-1 16,7-1-32,-11 2 0,5 0 0,0 0 0,7-2-32,-8 2 32,-4 0 0,11 0-16,-7 0-32,2 4 80,5-4-32,-11 0 0,4 2 0,2 1 16,7-3-64,-9 3 80,-4-3-32,11 3 16,-11-3-16,4 2 0,9-2 16,-9 3 16,9-3-32,-13 0 0,4 0 16,9 0 16,-7 0-64,6 0 64,-12 0-32,4-1 16,9-1-16,-9 0 32,8-1-16,-12 3-16,4-2 16,2 1-16,5 0 0,-7-1 0,-4 2 0,12-1-16,-8 0 0,1 1 32,1 0-32,-6 0 16,12 0 16,-8 0 0,1 0-16,6 2 48,-11-2-48,5 3 0,0-3-16,7 0 16,-8 3 0,-4-3 0,12 0 16,-9 3 16,3-3-32,5 2 0,-11-2 0,3 0-32,2 0 16,0 0 16,6 0 0,-11 0 0,5 3 0,6-3 16,-7 0-16,9 0 0,-13 0 0,5 0 32,10 0-16,-4 0-16,2 0 16,-13 0-16,12-1 0,2-1 0,0 0 32,0 0-64,-14 2 32,15-1 0,-4-1 0,2 1 0,-2 1 0,-11 0 0,6 0 0,9 0 32,-9 0-64,5 0 64,-11 0-32,4 0 0,8 4-32,-8-1 64,-4-3-32,5 4 0,-5-4 0,12 5 0,-8-1 16,9 0-16,-8 0 0,-5-4 0,16 3 0,-11 1 0,11 0-16,-5 1 32,-11-5-16,6 4 0,8 0 0,-8-1 0,6 0 0,-12-3 0,6 0 0,9 0 32,-8 0-16,6 0-32,-13 0 16,6 0 16,6 3-16,-5-3-16,6 0 16,-13 0 0,5 0-32,6 0 32,-7 0 32,2 0-32,-6 0 0,12 0 16,-10 3-16,3-1 0,7 1 0,-12-3 0,4 3-16,8-3 32,-8 0-16,8 3-16,-12-3 16,5 0 0,7 2-32,-7-2 64,7 4-16,-12-4-16,6 0 32,8 0-32,-3 0 0,0 0 0,-11 0 0,12-4 32,0 2 0,1-2-16,0-2 32,-13 6-48,13-4 0,-1-1 0,1 1 32,-2 0-16,-11 4-16,6-3 0,8-1 0,-8 2-16,6 1 16,-12 1 0,5-1-32,0 1 32,6 0-16,-8 0 16,-3 0 0,6 0-32,6 0 16,-7 2 16,7-2 0,-12 0 0,5 0 16,9 0 16,-8 0-32,9 0 16,-15 0-16,11 0 0,1 0 0,-7-1 0,10 0-16,-15 1 16,11-2 0,-5 1 48,9 0-48,-4-1 16,-11 2-16,11-3 0,-5 1-16,8-2 32,-2 2-16,-12 2 0,11-2-16,-6 1 16,11 0-32,-12-1 64,-4 2-32,13 0 0,-9 0 0,9 0 16,-9 0-16,-4 0 0,6 0 0,7 0 0,-9 0 0,7 0 16,-11 0-16,4 0 32,10 0-16,-10 0-16,10 0 0,-14 0 0,5 0 32,8 0-32,-2 0 0,-5-1 0,-6 1 0,13-2-32,-1 2 32,-6-1-16,9-1 16,-15 2 0,6-2 0,8 0 16,-10 1-16,8-1 0,-12 2 0,5 0 0,8 0-16,-6-1-16,6 1 64,-13 0-32,5 0 16,8 0-16,-8 0 32,10 0-64,-15 0 32,5 0 0,9 0 32,-8 0-64,8 0 32,-14 0 0,4 0 0,10 0-16,-10 0 64,9-1-48,-13 1 0,5 0 0,10-2 0,-10 1 0,11 0 16,-16 1-16,6-2 0,10 0 32,-6 1-32,2-1 0,-12 2 0,5-1 0,11 0 0,-11-1 16,10 1-16,-15 1 0,5-1 0,9 1-16,-8 0 16,6 0 16,-12 0-16,7 0 0,6 2 0,-8-2 0,9 3-48,-14-3 48,5 3 0,6 0 0,-6 0 0,8 0 0,-9-1 0,9 3-16,-9-3 16,2 1 16,-6-3-16,11 3 0,-7-3 32,2 3-32,6-3 0,-12 0 0,6 0-32,8 0-16,-3-1 32,0-4-32,-11 5 48,14-4 16,-3 0 16,1 0-16,1 0 16,-13 4-32,13-5 16,-1 1 16,0 0-32,-1 2 16,-11 2-16,11-1-48,-5-1 80,10 1-32,-11 0 16,-5 1-16,15-2 16,-10 1-32,8-1 0,-8 2-16,-5 0 32,13 0 48,-9 0-48,9 0 16,-9 0 16,-4 0-32,12-1 0,-8 1 0,2 0 0,6-2-32,-12 2 32,4 0-16,8 0 32,-8 0-32,2 0 32,-6 0-16,12-1 32,-8 1-32,9 0 0,-9 0-32,-4 0 32,12 0 32,-8 3-32,9 0 16,-9 1-16,-4-4 0,13 3-48,-8 0 80,10-1-32,-9-2 16,-6 0-16,15 3 48,-3-3-48,1 3 0,-8-3 0,-5 0 0,16 0 0,-11 0 32,11 0-16,-10 0 16,-6 0-32,15 0 16,-9 0-16,6 0 0,-5-2 0,-7 2 0,11-1 0,-6 0 16,6-1-16,-7 1 0,-4 1 0,12-1 0,-8 1 0,2 0 32,7 0-80,-13 0 48,4 0 16,8 0-16,-7 2-16,7 1 64,-12-3-48,6 3-32,7 2 64,-9-1-32,9 0-32,-13-4 32,4 4 32,8-1-32,-6-3 0,8 3 0,-14-3 0,5 0 0,9 0 16,-10 0 16,8 0-16,-12 0-16,6 0 32,7 0-32,-7 0 0,8 0 0,-14 0 0,4 0-32,10 0 32,-3 0 0,-6 0-16,-5 0 16,14 0 0,-10 0 0,9 0 16,-9 3-32,-4-3 16,12 2 0,-6 1-48,7 0 96,-2-1 0,-11-2-48,12 4-160,-1 0 16,1 7-64,1-8 32,-13-3 176,11 3 0,2 0-32,1-1 64,-1-2-64,-13 0 32,13 3 32,0 0-16,1 0 0,-1-3 16,-13 0-32,16 0 0,-1 0 16,2 0 32,-3 0-64,-14 0 16,13-1 16,0-1 16,-7 1-64,6-1 32,-12 2 0,6 0 32,7-1-32,-9-1-32,10 1 64,-14 1-32,5 0-32,10-1 32,-10 1 32,10 0-32,-15 0 0,3 0 32,12 0-48,-11 0 16,7 0-16,-11 0 16,5 0 0,6 2 16,-7-2-16,9 3 16,-13-3-16,4 0 32,9 0-16,-9 0 16,10 0-16,-14 0-16,11 0 48,-5-1 0,7-3 16,-9 0-32,-4 4-32,12-6 16,-7 0 16,0 1-32,7-2 16,-8 2 0,-4 5-16,4-4 0,8 0 32,-8-1-32,1 4-32,-5 1 32,6-1 0,0-1 0,-2 1 0,0 1 32,-4 0-32,3 0 0,-1 4 0,-2 10 0,0-2 48,0-12-48,0 15-32,-5-2-464,-6 1-1249,7-3-2689,4-11 4434,-16 4-7395,16-4 7395</inkml:trace>
  <inkml:trace contextRef="#ctx0" brushRef="#br1" timeOffset="39481">9628 6040 6787,'0'0'0,"2"-5"1776,-2 5-1776,1-4 1297,3-2-289,1 2-223,-1 3-225,-4 1-560,4 0 336,8 0-176,-8 2-80,9 3-48,-13-5-32,11 14 16,1-3-16,5 4 0,1 4 0,-18-19 0,20 17 0,0 1 0,2 2 0,0-2 32,-22-18-32,22 19 16,1-1 48,1 1-16,0-6 81,-24-13-129,23 13 208,-2 0 16,0-2 0,-3-7 0,-18-4-224,16 16 192,-4-12-16,-6 0 48,6 7 64,-12-11-288,1 0 304,2 4-15,-2-2-1,1 1-80,-2-3-208,1 0 208,-1 2-32,0-2-80,0 4 0,0-4-96,0 3 48,0-1-48,0 1 32,-3 0 0,3-3-32,0 3 16,0-1 16,0 2-16,0-1 16,0-3-32,2 2 0,0-2 16,2 0 0,8 0 32,-12 0-48,3 0 48,0 0-48,4-1-64,-2-3-96,-5 4 160,12-6-256,-8-7-128,0 7-144,2-8-273,-6 14 801,5-11-1120,-1-3-321,0 1-592,0 1-384,-4 12 2417,1-13-2273,-1-1 576,0 1-1280,0 13 2977</inkml:trace>
  <inkml:trace contextRef="#ctx0" brushRef="#br2" timeOffset="-69988.73">5803 6448 2225,'0'0'0,"2"-3"384,-1 1 80,2 0 64,-3 2-528,1-2 576,0 1-79,-1 1-129,0-1-48,0 1-320,0 0 272,0 0-32,0-2 0,0 2-48,0 0-192,0 0 240,0 0 1,0 0-1,0 0 48,0 0-288,0 0 256,0 0-48,0 0-32,2 0-16,-2 0-160,2-1 192,-2-1 64,1 2 97,-1 0 47,0 0-400,0 0 384,0 0-48,0 0-32,0 0-16,0 0-288,0 0 256,0 0 1,0 3-65,-3 0-64,3-3-128,-3 4 96,-1 8-48,0-8 0,0 14-32,4-18-16,-11 13 0,11 1 0,-5 2 16,1 2-16,4-18 0,-4 20-16,1 1 16,0 0 0,0 0 16,3-21-16,0 20 16,0-2-32,0 0 16,0-2 0,0-16 0,0 15 0,0-2 16,0-1 16,0-8-16,0-4-16,0 16 16,0-12-16,2 8 32,-2-9 0,0-3-32,1 4 48,-1 1 32,0-3 16,0 1 64,0-3-160,0 3 192,0-3 48,0 3 80,-3-3 49,3 0-369,-3 0 384,1 0 0,-1 0-80,0-3-16,3 3-288,-3-5 240,1 2-48,-2-9 1,4 6-33,0 6-160,-3-15 96,3 2 16,0-3-32,0-4-48,0 20-32,2-20 32,1-2-16,1-1 16,2 2-32,-6 21 0,5-24 16,7 4 0,-8-1-16,7 1 32,-11 20-32,4-20 16,1 3-32,0 2 16,1 1 32,-6 14-32,6-13-32,-1 0 48,1 1-16,-2-1-16,-4 13 16,6-11 32,-2-2 0,-1 1 32,0 2-64,-3 10 0,2-12 16,1 6 16,0-6-80,0 8 64,-3 4-16,1-6 48,1 0-64,-1 2 64,0 0-96,-1 4 48,0-2-48,0 0 48,0 2-48,2 0 32,-2 0 16,1 0-48,-1 0-16,2 4 16,0-1-16,-2-3 64,4 4-16,0 7 16,0-8-48,0 1 48,-4-4 0,4 11 16,1-6-16,-1 6 0,0-7 0,-4-4 0,11 16-48,-7-12 16,8 14 48,-8-5-64,-4-13 48,13 14-16,-9 0 32,9 2-16,-9-1 32,-4-15-32,11 14 0,-8 3 0,1 0 0,8 3 0,-12-20 0,2 21 16,2 2-32,1-4 16,-1 2-32,-4-21 32,3 22 48,1-3 0,-1 0-48,1-2 16,-4-17-16,5 13-16,-1-2 16,0 0 48,0-7-48,-4-4 0,5 12 0,-1-10 32,-2 1 16,1 0 48,-3-3-96,2 3 80,-2 0 80,0-3-16,0 0 48,0 0-192,0 2 240,-3-2-48,0 0 16,0 0-16,3 0-192,-2 0 161,-2 0-81,2-1-16,-1 0-16,3 1-48,-3-2-16,3 2-16,-3-1 32,3-1-48,0 2 48,0-1-16,2-1-80,0 0-257,3 0-591,-5 2 944,11-1-1969,-7-2-1633,1-1-175,-1-1-1570,-4 5 5347,0 0 0</inkml:trace>
  <inkml:trace contextRef="#ctx0" brushRef="#br2" timeOffset="-69699.73">5778 6661 5906,'0'0'0,"0"0"0,-3-5 1713,3 1-464,-3 0-209,3 0-15,0 4-1025,0-4 896,0 4-896,2-6 688,0 2-208,4 1-223,5 2-145,-11 1-112,5-1 0,8 1 48,-6 0-64,9 0 32,-16 0-16,13 0 16,0 2-16,0 1 0,-13-3 0,12 3 16,-12-3-16,13 4 96,-7-1-16,9 1 16,-10 0 16,-5-4-112,5 4 96,6 0 80,-9 1 0,2-2 48,-4-3-224,2 3 192,0-1-32,-1-2 48,-1 0-64,0 0-144,0 3 161,0-3-290,0 0-671,0 0-1169,0 0 1969,-3 0-3826,0-1-2480,3 1 6306</inkml:trace>
  <inkml:trace contextRef="#ctx0" brushRef="#br1" timeOffset="-99328.73">15382 6674 3025,'0'0'0,"-3"0"1024,3 0-1024,-3-3 1265,0-1 64,0 0-49,3-1-175,0 5-1105,0-2 896,0 0-192,0-1-159,2 0-113,-2 3-432,1-2 416,0-1-48,2 1-32,-1 1 0,-2 1-336,2-2 369,-1 1-1,0 1-48,1 0-48,-2 0-272,0 0 192,1 0-80,0 3-32,2 0 0,-3-3-80,2 4 0,3 0-16,0 8 64,-2-10-80,-3-2 32,5 13 32,6-10-16,-8 8-16,3-9 32,-6-2-32,12 12 32,-7-9-32,7 2 48,-8 5 0,-4-10-48,12 3 16,-8 2 64,0-1-32,7-1 49,-11-3-97,5 2 96,-1-2 16,2 0 32,-2 0 0,-4 0-144,4 0 144,0 0-32,1 0 16,-2 0-32,-3 0-96,3 0 48,1-1 32,-2-2-32,1 0-32,-3 3-16,4-4 48,0 1 32,1-1-48,-1 0 16,-4 4-48,5-5 32,-1 1-16,8 0-32,-8-1 16,-4 5 0,6-12 0,7 9 0,-9-2 16,10-8 16,-14 13-32,5-4 0,7-2-32,-8-5 64,8 8-16,-12 3-16,2-4 16,3 0 32,-1-1-16,0 2-32,-4 3 0,1-1 0,1 0-48,-2 1 16,0 0 16,0 0 16,0 0-16,-3 4-16,-1 0 32,-7 0-48,11-4 48,-3 12-64,-2-10-32,-9 10 16,12-9 0,2-3 80,-12 4-80,8 7-16,-9-8-32,9 8-80,4-11 208,-14 3-240,10 1 32,-11 9-33,12-9 17,3-4 224,-13 4-224,10 9 48,-1-13 16,1 3 64,3-3 96,-3 3-80,3-1-48,0 2 48,0-1 16,0-1 32,0 1 32,0 0-32,0-3 32,2 0 32,-1 2-32,0-2 32,2 0 16,-3 0-48,3 0 32,-2 0 16,2 0 0,-2 0-32,-1 0-16,3 0 16,1 0 32,-2-1 16,1 0 16,-3 1-80,2-2 128,0 1 16,0 1 16,0 0 16,-2 0-176,2 0 160,-1 0 0,-1 0-15,0 0 31,0 0-176,0 0 112,0 4 0,2 7-32,-2-7-80,0-4 0,1 13 32,1-1-32,-1-1 48,0 3 48,-1-14-96,1 16 64,2 2 0,1 2 32,-2-1-16,-2-19-80,3 20 96,0-2 48,-2-1-32,2 0 0,-3-17-112,1 16 128,2-3 0,0-2 0,1-7 16,-4-4-144,3 14 112,0-11 65,-1 1-49,2 0 48,-4-4-176,1 4 160,1-1 16,-2 1-32,2-2 0,-2-2-144,0 3 112,0-3-16,0 0 0,0 0 32,0 0-128,0 0 96,0 0 48,0 0-16,0 0 48,0 0-176,0 0 96,0 0 1,0 0-17,0 0-32,0 0-48,0 0 48,0 0 0,0 0 0,0-1-16,0 1-32,0-2 16,-2 1 32,2 0-96,0-1 48,0 2 0,0 0-16,0-2-32,-3 1-80,3 1-401,0 0 529,0-2-1232,0 2-1970,-13-13-2064,13 11-1873,0 2 7139,0 0 0</inkml:trace>
  <inkml:trace contextRef="#ctx0" brushRef="#br1" timeOffset="-104702.73">15019 6908 1728,'0'0'0,"0"-1"352,0-1 33,-3 1 111,3 1-496,0-2 656,0 0 113,-3 1 63,3 0-16,0 1-816,0 0 769,-2 0-145,2 0-96,0 0-176,0 0-352,-3 0 240,0 0-80,0 0-79,0 0-1,3 0-80,-2 0 64,-1 2-16,0 2-16,0-1 0,3-3-32,0 0 32,-3 0 16,3 0 32,0 0 32,0 0-112,0 0 176,0 0 64,0 0 64,0 0 0,0 0-304,0 0 288,0 0-16,0 0-47,1 0-17,-1 0-208,2 0 160,-1 0-16,-1 0-16,2 0 0,-2 0-128,2 0 96,-1 0 16,0 0-64,1 0 32,-2 0-80,1 0 80,0 0 0,-1 0 48,2 0-16,-2 0-112,0 0 176,1 0-32,0 0-16,-1 0 1,0 0-129,2 0 64,-2 0 16,1 0-16,-1 0-32,0 0-32,2 0 48,-1 0-32,-1 2-16,2-2 32,-2 0-32,0 3 16,0-3-32,0 3 32,0 0 0,0-3-16,0 0 48,0 2-16,0 1 32,0 1 0,0-4-64,-3 2 64,0 1 16,0 0-16,3-1 16,0-2-80,-3 3 112,1 0 16,2 0-48,0 0 48,0-3-128,0 2 64,-3 1 0,3 0 0,0 0 0,0-3-64,0 4 64,0-1 48,0 1-32,0-1 32,0-3-112,1 4 112,-1-1-47,2 1 15,-2 0 0,0-4-80,0 4 80,0-1-16,0-1 32,0 1-32,0-3-64,-3 3 48,3-1 0,0 1-16,-3 1 16,3-4-48,0 2 64,0 1-16,0-3-32,-3 3 16,3-3-32,0 3 16,0-1 16,0 1-32,0-3 0,0 0 16,0 3-16,0 0-16,0 1 32,0-4-16,0 3 16,1-1-16,1 1 48,0 1-64,-2-4 16,1 2 0,0 1 16,2 1-64,-2-1 80,-1-3-32,2 3 0,-1 0 16,-1 1 16,0-2-16,0-2-16,0 3 0,0 2 32,0-2-32,0 1 0,0-4 0,0 4 16,0-1 0,0 0-16,0 0 32,0 1-32,0-4 0,0 2 16,0 2-32,0 1 32,0-1-16,0-4 0,0 3 32,0 0-16,1 0 0,1-1 16,-2-2-32,1 0 48,1 4 32,1-2 48,-2 1 0,-1-3-128,3 3 112,-2-3 16,2 3-16,0 0 0,-3-3-112,1 0 64,0 2 17,1 1-17,0 0-32,-2-3-32,0 3 64,0-1 0,0 2-16,0-1 32,0-3-80,0 2 64,0 1-16,-4 0 0,2-1-16,2-2-32,-3 5 16,3-2 32,0 1-16,-3-1-16,3-3-16,0 4 32,0-2-32,-3 3 16,3-2-32,0-3 16,0 3 16,0 1-16,0-2 0,0 3 0,0-5 0,0 4 0,0-1 0,0 1 48,0-1-48,0-3 0,0 3 0,2 0 32,-2 0-64,0-1 64,0-2-32,0 3 0,1 0 0,-1 0 16,0-3-16,0 3 0,0-1 0,0 1 0,0 0 0,0-3 0,0 3 0,0 0 0,0 0-16,0 1 32,0-4-16,0 4 32,0 0-16,-3 1 16,1-1-32,2-4 0,-3 11 0,3-8-48,-3 0 48,3 1 0,0-4 0,0 4 0,0 0 48,0 1-80,0 6 64,0-11-32,1 0 16,1 4 16,1 0-32,-2-1 0,-1-3 0,1 4-32,1 1 32,-1 6 0,1-11 0,-2 0 0,2 4 48,0-1-64,-1 0 16,0 0 16,-1-3-16,2 4-16,0 0 32,-1 1-16,1-3 32,-2-2-32,0 4 16,1-1-16,-1 0-48,0 0 48,0-3 0,0 3-48,0-1 80,0 2-32,0 1 0,0-5 0,1 4 48,-1 0-80,2 1 64,-2-1-16,0-4-16,1 11-48,0-8 80,1 1-16,-1 7-32,-1-11 16,2 3 0,0 1 0,0 1 0,-1 8 0,-1-13 0,0 4 48,2 7-32,-2-8-16,0 8 0,0-11 0,0 2-48,-3 10 32,0-8 32,0 8 32,3-12-48,-3 4 0,1 7 48,-1-8-48,-1 1 0,4-4 0,-4 12 80,2-12-112,-1 4 32,3 0 0,0-4 0,-3 4 0,3 0 32,-3 1-16,3-2-16,0-3 0,0 3 0,0 1 0,0-1 0,0 1 32,0-4-32,0 2 0,0 2 0,0-1 0,0 2 0,0-5 0,0 4 16,2 0-32,-2 0 16,0 1 0,0-5 0,0 4-32,0 7 64,0-6-16,0-5-16,0 11 0,0-9-48,0 9 32,0-11 16,0 4 0,0-4 0,0 3 0,-3 1 48,3 0 0,-3 8-80,3-12 32,0 2 32,0 2-64,0 0 16,-3 1 80,3-5-64,0 3 0,0 1 0,0 0-16,0 7-16,0-11 32,0 3 0,0 1 32,0 1-16,0 7-16,0-12 0,0 3-16,0 2 16,0 5-32,0-10 32,2 12 32,-1-9-112,2 1 80,0 10 0,-3-14 0,3 0 32,-1 5 16,1-2-32,-2 9 16,-1-12-32,4 3 48,-1 1-80,-1 0 32,1 8-16,-3-12 16,4 0-32,-2 4 128,0 7-48,1-11 48,-3 0-96,2 5 96,-1-2 16,1 9 0,-2-9 16,0-3-128,0 4 96,0 0-64,0 7 65,0-11-49,0 0-48,0 4 0,0 1 128,0-1-80,0 0 0,0-4-48,0 4 80,0 0-80,0 1-48,-3-1 64,3-4-16,0 4 32,0 0-64,0 9 112,-3-10-112,3-3 32,0 3-16,0 1 32,0 1-64,-3-1 80,3-4-32,0 13 16,0-11-16,-3 9 48,3-8-112,0-3 64,-3 5-32,1 6 64,2-8-16,-3 1-16,3-4 0,0 12 32,-3-10-64,3 2 32,0 8 48,0-12-48,0 2 0,0 2 32,0 9-32,0-10 0,0 8 0,2-8 0,-1 1 0,0 7-80,-1-11 80,3 4 0,0 0 0,0 7 32,-1-7 16,-2-4-48,3 12-48,0-8 64,0 7-32,-1-8 64,-2-3-48,4 4 32,-3 10-64,1-11 64,-2 9-64,0-12 32,2 2-48,0 9 96,-1-8-80,1 8 64,-2-11-32,1 3 48,-1 2-64,0 7 16,0-9-80,0-3 80,0 4 0,0 8 16,0-9 48,0 1-16,0-4-48,0 4 64,0 0-32,0 0-32,-3 0 32,3-4-32,0 11-64,-3-7 96,3 0-32,-2 7-32,2-11 32,0 0-16,0 12 16,0-10 16,0 2-16,0-4 0,0 12 32,0-10 16,0 3-48,0 6 48,0-11-48,0 3 0,0 2 32,0-2-64,2 9 32,-2-12 0,0 3 0,0 8-16,0-7-16,0 7 32,0-11 0,0 3 0,0 9 0,0-10 32,0 11-64,0-13 32,-2 3-48,2 9 128,-3-8-64,-1 8-16,4-12 0,0 3 32,-2 9-64,2-7 32,0 6 48,0-11-48,0 4 64,0 7-96,0-7-16,0-1 16,0-3 32,0 13 0,0-10 0,0 1 32,0 7-32,0-11 0,1 4-32,0 8 32,1-9 0,0 11-16,-2-14 16,0 3 0,1 10 16,-1-2-16,0-7 48,0-4-48,0 16 0,0-12 0,0 12 0,0-13 32,0-3-32,0 15 32,-3-11-32,3 7 0,-3-8-32,3-3 32,0 4 32,-2 8-64,2-10 32,0 3 0,0-5 0,-3 4-32,3 0 64,0 8-32,0-10 32,0-2-32,0 5 48,0-1 0,0 8-48,0-9 16,0-3-16,0 5 0,0 9-48,0-12 48,0 10-16,0-12 16,1 4-32,1 0 16,-1 9-16,1-9 64,-2-4-32,2 13-32,0-9 64,-1 10 16,1-10-48,-2-4 0,0 14-32,2-11 32,0 9-48,-2-8 48,0-4 0,1 13 80,-1-9-128,0 9 48,0-11 16,0-2-16,2 4-96,-2 9 112,0-8-16,0 6 32,0-11-32,0 3 80,0 8-64,0-8 16,0 9-64,0-12 32,0 5-64,0 10 0,0-11 64,0 12 0,0-12 80,0-4-80,0 16 48,0-12-48,0 9-16,0-9-64,0-4 80,0 13 0,0-9-32,0 9 32,0-9 64,0-4-64,0 11 0,0-7 0,0 9-32,0-9-16,0-4 48,0 15-32,0-12 16,0 13 16,0-4 16,0-9-16,0 13 32,0-12-16,0 13-32,0-17 16,0 11 0,0-6-32,0 12 32,0-13-16,0-4 16,0 17-32,0-13 32,0 13 32,0-5-16,0-12-16,0 12 0,0 0 32,0 0-16,-3-1-16,3-11 0,0 4 32,0 9-32,0-9 0,0 12 32,0-16-32,-4 11 16,4-7-16,0 12 0,0-5 32,0-11-32,0 3 0,0 13 0,0-14 0,0 10 16,0-12-16,0 4 32,2 8 528,-2-10 16,2 12 49,-2-14-625,0 4 608,1 0-496,-1 12 0,2-12-96,-2-4-16,1 14 64,0-10-32,0 13-16,-1-12-16,0-5 0,2 14 0,-2-10 64,1 10-96,1-9 64,-2-5-32,1 14 16,1-10-32,-1 9 32,0-10-16,-1-3 0,2 10 0,0-7 32,-1 2 0,2 6-32,-3-11 0,2 2 16,-1 3 16,1 6 0,0-8-32,-2-3 0,1 5 0,1-1 0,-1 7 0,-1-8 0,0-3 0,0 4 0,0 9 48,0-10-48,0 8 64,0-11-64,0 3 16,-3 1-32,3 0 16,0 8 0,0-12 0,0 2 16,0 2-16,0 8 64,0-9-96,0-3 32,0 4 0,0 0 32,0 0-32,0 1 16,0-5-16,-3 3 0,3 11 0,-3-14 32,3 3-64,0-3 32,-2 12 32,-1-9-32,0 1 0,0 9 0,3-13 0,-3 2 32,0 3-32,0 7 48,1-9-48,2-3 0,-3 4 64,3 1-16,-3-1-48,1 7 0,2-11 0,0 3 0,-3-3 0,3 11 49,-4-11-49,4 0 0,0 0 32,-2 0 32,-1 0-16,3 0-48,0 0 32,0 0-64,0 0 32,0 0 32,0 0-64,0 0 0,0 3 32,0-3 0,0 3-16,0 8 16,0-6-32,-3 10 0,3-15 32,-3 11 0,1 2 32,-1-1 0,0 1-32,3-13 0,-3 13-225,1-9-399,2 10-993,0-11-2977,0-3 4594,0 0-10965,0 0 10965</inkml:trace>
  <inkml:trace contextRef="#ctx0" brushRef="#br1" timeOffset="27916.27">15956 8427 3569,'0'0'0,"0"-1"1329,0 1-1329,-3-2 1360,3-2-31,0 1 32,0 1-209,0 2-1152,0-1 929,0-1-193,0 0-192,0 2-64,0 0-480,0 0 417,0 0-49,-3 0-80,3 4-112,0-4-176,-3 2 64,3 2-96,-2 0 16,2 8 0,0-12 16,0 3-48,0 8 32,0-11-32,0 4 64,0-4-16,1 4 0,0 1 32,2-1 32,-2-1-48,-1-3-16,5 3 80,-1-3 32,0 0 32,0 0 0,-4 0-144,5 0 224,-1 0-80,-1-2 48,0 1 49,-3 1-241,1-3 240,0 0 80,1 0 32,-2-1-32,0 4-320,0-4 304,0-2-96,0-5-48,0 7-48,0 4-112,-3-6 112,0-5-15,1 6-17,-2 0 32,4 5-112,-2-13 48,-1 9 48,3-8-32,-3 8-32,3 4-32,-3-11 16,1 8-16,2-1 32,-3-2-64,3 6 32,0-2-48,-3-1 32,3 1-16,0-1 32,0 3 0,0-2-48,0 0 32,0 0-32,0-2-32,0 4 80,1-4-64,4 1 0,-1 1 32,0 0-16,-4 2 48,5-2-49,1 0 1,6 2-80,-8 0-16,-4 0 144,5 3-112,8 1-48,-9 8 0,11-8 48,-15-4 112,5 17-144,10-4 48,-3 0 16,-1 2 48,-11-15 32,11 12 0,1 1-48,-7-2 80,12-7-32,-17-4 0,12 14 0,-1-9 16,0-1-16,-5 0-48,-6-4 48,13 4 32,-12-1 16,2 0 80,-3 0 176,0-3-304,-3 3 336,-10-1 0,-2 2-63,-5-2-81,20-2-192,-24 5 96,-5-1-288,0 0-529,-2 7-1344,31-11 2065,-35 0-4033,-6 4-3571,41-4 7604</inkml:trace>
  <inkml:trace contextRef="#ctx0" brushRef="#br1" timeOffset="28086.27">13471 8790 2449,'0'0'0,"-3"-1"1120,3 1-1120,-5 0 1089,-8 0 47,11 0-79,2-2-161,0 2-896,-4-1 688,4-2-175,0 2-49,0-3-16,0 4-448,0-2 416,-3 0-32,3 1-79,-2 0-81,2 1-224,-3 0 160,0 0-48,0 0-32,1 0-48,2 0-32,-3 0 32,0 0 16,0 2-32,1 1 0,2-3-16,0 3-16,0 0-16,-4 0 32,4 0 16,0-3-16,0 0 96,0 2 32,2-2 64,1 0 80,-3 0-272,1 0 336,2 0 129,1 0-17,0-1 16,-4 1-464,6-3 384,6-1-112,-5-1-48,6 1-96,-13 4-128,11-11 64,-4 10-64,5-4 16,-7 4-16,-5 1 0,11-1 16,-7-1 16,0 1-32,2 1 16,-6 0-16,4 0 0,-1 0-16,-1 0 64,0 3-48,-2-3 0,2 2 16,-2 3 49,0-1-81,0 0 48,0-4-32,0 4 32,0 0-16,-4 8 0,2-9-32,2-3 16,-3 4 16,0 9-16,0-10 32,1 1-64,2-4 32,0 11-16,-3-11 32,3 5 16,-3-2 96,3-3-128,-3 4 160,0-2 32,0-2-16,1 0 32,2 0-208,-4 0 208,-1 3 0,-6-3-32,8 0-16,3 0-160,-11 0 144,6 0 0,-6-1-64,9-1-48,2 2-32,-5-2 97,1-3-81,1-1 32,0-5-369,3 11 321,0-3-1840,0-9-3075,1 7-2624,-1 5 7539</inkml:trace>
  <inkml:trace contextRef="#ctx0" brushRef="#br1" timeOffset="28267.27">19289 7034 1824,'0'0'0,"0"0"0,-4-3 1505,0 0-817,0 1-95,1-1-33,3 3-560,0-3 592,0 1-80,0 0-95,0 0-81,0 2-336,0 0 224,0 0-48,0 0-64,2 0-32,-2 0-80,1 0 64,-1 0 0,2 3 0,-1 0 16,-1-3-80,1 0 96,1 4 0,-1-1 48,2 0 16,-3-3-160,4 2 176,1 1 33,-2 0 63,2 0 48,-5-3-320,11 3 416,-7-3 16,2 0-64,7 0-64,-13 0-304,12 0 193,3-1-1,0-2-32,2-2-16,-17 5-144,17-4 112,0 0-16,0-2-32,-1 1-16,-16 5-48,19-6 80,-2 2-32,-2-1-48,-1 2 16,-14 3-16,12-1-48,-8 1 32,9 0 32,-9 0-16,-4 0 0,11 3 48,-6 0-16,0 0 0,1-1-16,-6-2-16,4 5 0,0-1 0,0 0-16,2 1-16,-6-5 32,4 4 32,0 0-16,-4-4-16,6 2-48,0 2-32,5-4 48,-7 0 0,7 0 80,-5 0 80,-6 0-128,16-2 32,-10-2 48,8 1-32,-9-1 0,-5 4-48,15-3 80,-11-1-64,8 1 0,-7 0 16,-5 3-32,4-3 0,0 2-32,0-1 32,1 1-16,-5 1 16,2-1 64,0 1-64,-1 0 0,-1 0 0,0 0-48,0 0 80,0 0-64,0 0 64,0 0-32,0 2 0,0 1 0,-3 0 16,3-3-32,0 0 16,-2 3 16,2 0 0,-3-3 0,3 0 48,0 0-64,0 3 16,0 0 48,0-3-64,0 0 32,0 0 16,0 0 48,0 0-48,0 0-48,0 0 32,0 0 16,0 0-32,0 0-16,0 0 32,0 0 16,1 0-96,-1 0 48,2 0-32,-2 0-32,1 2 32,-1 1-16,0-3 48,1 3-32,1-1-16,-1 3 32,3-1 16,-4-4 0,4 14-16,0-9 16,0 12 0,-1-4-48,-3-13 48,5 13-16,6-1 16,-7-1 16,8 0 32,-12-11-48,3 4 32,2 11-16,0-11 32,-1 7-32,-4-11-16,1 3 16,0 0 48,1-1 32,0 1 81,-2-3-177,0 0 240,0 0 112,0 0-16,0 0 0,0 0-336,0 0 288,0-1-64,-4-1-16,2-2-63,2 4-145,-3-3 128,1-1-48,-3 0-16,2 0-64,3 4 0,-3-4-321,0-1-479,3 2-577,0-1-784,0 4 2161,0-3-2865,0-1-64,-2 0-1185,2 4 4114</inkml:trace>
  <inkml:trace contextRef="#ctx0" brushRef="#br1" timeOffset="28411.27">19216 7062 1440,'0'0'0,"0"0"368,2 3-32,-2-3-336,1 3 385,3-3 31,-1 3 32,-1-3 48,-2 0-496,4 3 529,-2-3 79,3 0 80,-1 0 32,-4 0-720,4 0 801,0 0-49,8-2-64,-8-1-111,-4 3-577,12-3 448,-8-1-112,9 0-128,-10 1-48,-3 3-160,6-4 128,5 0-80,-7 1 48,8 2-64,-12 1-32,4-2 0,9 1-16,-2 1 0,-5 0 0,-6 0 16,16 0-16,-5 4 16,-7 7-64,8-8 48,-12-3 16,7 11-16,5-6 0,-7 7 0,6-9 16,-11-3 0,4 13-16,2-11 16,4 10 16,-7-9-16,-3-3 0,5 3 16,-1 2 16,0 0 16,0-1 16,-4-4-64,3 4 64,0-2-16,-2 1 0,1-3 32,-2 0-80,1 3 49,0-3 15,-1 0-16,2 0 16,-2 0-64,0 0 80,0 3-64,1-3 0,-1 0 0,0 0-16,2 3 16,-2-1 0,0-2 32,0 4-32,0-4-16,0 2 16,0-2 48,0 0-32,0 3 48,0-3-80,0 0 80,0 0-16,0 0 64,0 0-32,0 0-96,0 0 112,-3 3 0,3-3-16,-3 0 32,3 0-128,0 0 80,-3 3-32,1-3 32,2 2-64,0-2-16,-3 0 0,0 3-16,0 2-16,3-1 0,0-4 32,-3 11-16,0-8 0,1 8 16,2-7 0,0-4 0,-3 16 0,0-12-32,-1 11 32,-1-4 16,5-11-16,-2 4 0,-2 12 16,-1-11-16,1 10 0,-7-10 32,11-5-32,0 15 32,-5-10-32,-7 10-32,9-4 32,3-11 0,-11 13-32,8 1 32,-11 1-16,14-15 16,-5 15 0,5-15 0,-13 14 16,8 0-16,1 0 16,1-2-16,3-12 0,-3 12 0,1-1 16,-1 1-32,-2-8 16,5-4 0,-2 16-16,-3-12 32,1 11 0,0-11 32,4-4-48,-5 16 64,1-12-16,0 7-16,1-8 16,3-3-48,-4 5 48,0 6-32,1-8 32,-1 1-16,4-4-32,-3 11 0,-1-8 64,1 1 0,-1 0-32,4-4-32,-3 13 49,-1-10-49,1 1-33,-1 10 1,4-14 32,-4 4 16,-8 11-16,9-4 16,1-7-16,2-4 0,-4 16 0,-1-13 0,2 2 49,1-1 15,2-4-64,0 3 96,0 0-16,0-3 48,0 0 80,0 0-208,0 0 208,0 0 80,0 0-16,0 0-48,0 0-224,0 0 240,1 0-96,0-2-32,-1 2-48,0 0-64,1-1 0,1 1-16,0 0 16,-2 0 0,1 0 16,1 0 0,-1 0 33,2 0-49,-3 0 0,2 0 16,1 0-48,0 0 48,2 0-16,-5 0 0,4 0 0,0-1 16,1-1-32,0 0 32,-5 2-16,5-2 32,-1 1-32,1-3 16,-2 4 0,-3 0-16,4-2-16,-2 1 0,3 1-16,0 0 16,-5 0 16,5 0-49,6 0 33,-7 3 0,10-1 16,-14-2 0,13 3-32,1 0 32,0 1-48,2-1 32,-16-3 16,14 4 0,-2-1 0,3 0 48,-1 1-80,-14-4 32,14 2 32,-1 2-32,0-1 0,2-3 48,-15 0-48,13 0 16,1 0 33,1 0 79,2-2 112,-17 2-240,19-5 288,0-6-128,4 8-80,0-12-112,-23 15 32,28-11-32,-1-2 128,1 1 16,-2-1-16,-26 13-96,27-12-32,0 2 80,-3 5-64,-3-6 32,-21 11-16,14-2 16,-3 1-32,-7 1-32,-2 0 48,-2 0 0,2 11-48,-2-7 32,0 13 32,-4-4 16,4-13-32,-13 14 0,10 1 0,-10-1 16,10-1-80,3-13 64,-13 12 16,11-8-32,-9 12-352,11-16 368,-4 3-769,4-3 769,-2 12-1872,-2-9-1746,-9-3-3233,13 0 6851</inkml:trace>
  <inkml:trace contextRef="#ctx0" brushRef="#br1" timeOffset="29444.27">20106 7152 2032,'0'0'0,"-2"-4"577,-2-7 143,4 11-720,-4-4 848,-1 0 49,2-1-33,3 2-31,0 3-833,0-2 784,0 0-64,0 1-63,0-1-33,0 2-624,0-1 512,0 0-80,0-1-144,0 2-160,0 0-128,0 0 81,2 0-65,0 3-32,0 1-16,-2-4 32,2 12-32,3-8-1,-1 15 33,0 0 16,-4-19-16,12 19 17,-8 4 15,9 3-32,-9 0 48,-4-26-48,13 30 96,-9-2 64,0-1 32,2 0 16,-6-27-208,4 25 176,0-1 0,-3-1-48,1-2 48,-2-21-176,1 19 224,-1 1 32,0-1 65,0-3-49,0-16-272,0 17 240,0-4-16,0-1-80,0-8 32,0-4-176,0 11 128,0-8 0,0 0 32,0 1-32,0-4-128,0 2 96,0 3 16,2-1-96,-1 1 0,-1-5-16,1 11 48,-1-8-64,0 9 16,0-8-32,0-4 32,0 11 0,0-6 32,0 6 0,0-8 16,0-3-48,0 5 48,0-1 32,0-2 17,0-2 95,0 0-192,0 0 336,0 0 16,2-1 128,-2-2-96,0 3-384,0-6 304,0-6-15,0 6-81,0-9-96,0 15-112,-4-13 128,-1 0-224,-6 1-513,8-1-575,3 13 1184,-2-11-1969,-3 5-1008,2-8-369,-9 10 289,12 4 3057,-3-6-3938,3 6 3938</inkml:trace>
  <inkml:trace contextRef="#ctx0" brushRef="#br1" timeOffset="29609.27">20058 7086 1552,'0'0'0,"-10"-4"512,5 0-15,5 4-497,-14-4 640,10-1 96,-1 1 81,1 3-33,0-1-128,0 1-79,-1 1-97,3 0-80,2 0-400,-3 0 368,3 0-48,0 0-64,0 3 1,0-3-257,0 2 288,0 1 80,1 0 80,2-3 96,-3 0-544,6 2 545,5-2-81,-7 0-16,2 0-96,-6 0-352,12 0 272,-7 0-16,1 0-64,7 0-95,-13 0-97,4-2 80,10 1-32,-3-1-48,0 1 0,-11 1 0,13 0 16,1-2-16,1 2 16,1 0-16,-1 0-16,1 0 32,-2 3-16,-1 0 0,-2 1 48,1 1-96,-7-1 64,9 7 32,-10-8-64,0 0 32,1-1-16,-1 3 16,-1-5 16,-2 3 0,1-3 48,-1 0 48,1 0 64,-2 0-16,2-2 0,-2 1-16,0 1-160,0-4 112,2 1 16,-2-1-16,1 0-32,-1 4-80,0-5 80,2 1-32,-2 0-16,0 2-64,0 2 32,0-3 32,0 1-16,0 2-64,0 0-16,0 0 64,-3 0-80,3 4-32,-4 7-80,1-8-208,3-3 400,-3 12-720,-1-7-641,1 6-704,0-9-560,3-2 2625,0 5-2609,-18-5 624,18 3-384,0-3 2369</inkml:trace>
  <inkml:trace contextRef="#ctx0" brushRef="#br1" timeOffset="44978.54">23908 7515 1760,'0'0'0,"0"0"593,-1 0-1,1 0-592,-2 0 656,0 0 48,-1 2 17,2-1-33,1-1-688,-3 2 704,0 0 33,0 0-33,0 0-16,3-2-688,-3 2 593,-4 0-49,5-2-32,-1 0-16,3 0-496,-3 2 497,0-2 15,0 0-16,0 0-32,3 0-464,-1 0 465,-2 0-17,1-1-48,0 0-112,2 1-288,-2-1 192,0-1-64,0 1-64,2-1 0,0 2-64,-2-1 64,2 0-64,-2 0 0,2 0 16,0 1-16,-2-1-16,2 1 32,0-1-16,0 1-16,0 0 16,0 0 16,0 0-16,0 0-16,0 0-32,0 0 16,0 0-16,0 0 48,0 0-16,2 0 32,0 1 32,1-1-32,-3 0-16,3 0 48,6 0-16,-6 0 0,6 0-32,-9 0 0,4 0 16,5 0-16,-5 0 0,5 0 16,-9 0-16,8 0 0,0 0 32,0 0-32,0 0 0,-8 0 0,8 2 0,1-2-32,0 2 32,-2-2 0,-7 0 0,9 2 0,0 0 32,0-2-32,0 0 16,-9 0-16,11 0 0,-1 0 32,1 0 0,-1-1-32,-10 1 0,8-1 48,1-2 0,-5 0-16,5 2 16,-9 1-48,2-3 48,7 1-32,-8-1 32,1 3 1,-2 0-49,1-1 64,0 1-32,-1 0 16,0-1-16,0 1-32,0 0 16,-2 0-32,2 0 16,0 2 0,0 0 0,-2 0-32,2 1 32,0-3 0,0 1-64,0 2-177,-1 0-303,-1 0-560,2-3 1104,-2 8-2017,0-6-1297,-6-1-2753,8-1 6067</inkml:trace>
  <inkml:trace contextRef="#ctx0" brushRef="#br1" timeOffset="46536.54">24422 7263 1488,'0'0'0,"-4"-9"1105,4 9-1105,-7-2 688,5-8 208,-1 8 33,0 0-81,3 2-848,-3-1 961,2 0-161,-2 0-96,3 0-31,0 1-673,0-1 576,0-1-160,0 1-64,0 0-32,0 1-320,0-1 417,2-1-33,-1 1-64,-1-1-48,0 2-272,1-3 96,0 2 48,-1-2 16,0 3 16,0 0-176,0 0 144,0 0-32,0 0-224,-2 0-96,2 0 208,-1 2-192,1 0-64,-3 7 160,2-1 0,1-8 96,-2 8-128,0 4 80,2 1-16,0 4 32,0-17 32,0 17-16,0 1 16,0 2-32,0-1 16,0-19 16,1 19 176,2 1 0,1-2 16,-2 0 32,-2-18-224,4 18 16,-1-1 32,0 0 16,0-3 16,-3-14-80,1 16 80,1-4 16,-1 0-16,-1 0 64,0-12-144,0 11 145,0-2 15,0 0 48,0-6 0,0-3-208,-1 10 272,-2-7-48,1 4 0,0-7-32,2 0-192,-2 4 160,0-3-112,0-1 16,0 2-16,2-2-48,-2 0 48,1 0 128,-2 0-15,2 0-1,1 0-48,-2-1-16,2 0-80,0 1-176,0 0 160,0-1-433,0 1-495,1-4-529,0 2-592,3-1-880,-4-15-144,1 16-897,-1 2 3970</inkml:trace>
  <inkml:trace contextRef="#ctx0" brushRef="#br1" timeOffset="46688.54">24205 7115 1248,'0'0'0,"-3"-2"672,0 0-207,-5 2 31,8 0-496,-1-2 496,-2 2 0,0-1 1,0 1 47,3 0-544,-3 0 576,2 0 16,1 0-47,0 0-113,0 0-432,0 0 336,0 0-48,0 0-16,0 0-16,0 0-256,3 0 240,1 1 0,3-1-31,-3 2-49,-4-2-160,9 0 160,-1 0-16,-1 0 0,4 0 16,-11 0-160,12 0 144,2-2 16,2-1 0,-1 0-32,-15 3-128,19-3 80,0-1 0,1 0-48,0 2 16,-20 2-48,18-2 176,-2 2-16,-2 0-256,-2 2-16,-12-2 112,10 8-224,0-5 16,-1 5 240,-1-5 16,-8-3-48,3 9 16,5-7 32,-6 7-32,1-7 32,-3-2-48,2 7 32,-1-5 32,0 0 0,1 0 16,-2-2-80,1 2 112,-1-2 16,0 0 49,0 0 31,0 0-208,0 0 240,0 0-16,0 0-64,0 0-64,0 0-96,1-2 112,1-1-80,0-1-64,0 1-384,-2 3 416,2-4-1233,1-4-1280,5 6-3185,-8 2 5698</inkml:trace>
  <inkml:trace contextRef="#ctx0" brushRef="#br1" timeOffset="46845.54">24527 7539 2337,'0'0'0,"2"-8"816,6 4-16,-8 4-800,3-11 801,6 8-65,-8 0-112,2 0-192,-3 3-432,5-2 241,-3 1-113,1 1-48,0 0-16,-3 0-64,3 0 128,-1 2 16,-2 1 32,1 0 0,-1-3-176,0 8 144,0 0-16,0 1-32,-1 1 0,1-10-96,-3 10 96,-6 3 96,8 0 48,-3 3 17,-3 0 15,5-1-80,-1 2-16,-4 0-16,4-2 64,3-15-224,-3 14 288,1-1 80,-6 0 17,8-13-385,0 11 384,0-11-384,-2 10 352,0-1-64,2-6-48,0 6-16,0-9-224,0 1 240,0 1 0,0 0-31,0 1 15,0-3-224,0 2 224,1-2 16,-1 0 128,1-1-80,-1 1-288,1-1 320,0-2-32,0-1-47,1-3 47,-2 7-288,1-4 192,1-6 32,-1 1-64,1-1-32,-2 10-128,2-12 112,0-2-32,1-1-16,1-2-64,-4 17 0,4-18 16,5-1 16,-7 0-32,7 3 0,-9 16 0,3-14 0,1 1 0,0 2 16,0 1-32,-4 10 16,3-7 0,0 4-48,0 0-48,-2 0 48,-1 3 48,1-1-80,1 1-64,-1 0 16,0 3 32,-1-3 96,1 7-64,-1-5 16,1 8 16,-1-2 0,0-8 32,1 8-48,0 0 16,-1 2 0,2-1-16,-2-9 48,4 10-32,3 0-16,-4 0-16,5 1 16,-8-11 48,2 9-16,8 2 16,-7-2 16,8 2 0,-11-11-16,3 8 48,7 2-32,-7 0-16,4-1 48,-7-9-48,2 9 32,2 2-64,0-1 80,0-2-64,-4-8 16,2 10 16,1-3 48,-1-3-16,1 5 48,-3-9-96,0 3 32,0-1 32,0 6 80,0-8-64,0 0-80,-1 2 160,1 0 0,-3-2 0,2 0 48,1 0-208,-3 0 192,2 0-64,-1-1 48,0-1-15,2 2-161,-2-2 160,0-1-96,0-5-176,0 5-465,2 3 577,-2-8-1280,2 4-1009,-2-6-1025,-5-1-768,7 11 4082,0-7-4946,0 7 4946</inkml:trace>
  <inkml:trace contextRef="#ctx0" brushRef="#br1" timeOffset="47010.54">24469 7661 7171,'0'0'0,"0"-1"1777,2 0-833,-2 1-944,3-2 544,0 1-176,1 1-127,4 0-97,-8 0-144,2 0 112,7 0-16,-6 2-32,7 1 16,-10-3-80,9 2 96,-2 1 16,3-1 32,-1 0 80,-9-2-224,10 0 208,-1 0 32,2 0-16,-1 0-48,-10 0-176,11-1 209,0-2-49,0-1 48,-1-4-48,-10 8-160,9-3 160,2-1 16,-2 1-160,0 0-576,-9 3 560,9-3-1569,-1 0-1793,0 1-2944,-8 2 6306</inkml:trace>
  <inkml:trace contextRef="#ctx0" brushRef="#br1" timeOffset="47114.54">24902 7625 1504,'0'0'0,"-2"0"993,2 0-993,-2 2 896,0-1 81,0 1 31,2-2 16,0 0-1024,0 0 1009,0 0-81,1 0-111,2 0-145,-3 0-672,1-1 608,2 0-79,-2-2-33,2 1 0,-3 2-496,2-2 448,-1-1 16,1 0-111,-1-1-33,-1 4-320,3-4 240,-2 1-80,-1 0 0,1-2-16,-1 5-144,1-3 96,0 0 0,-1-1 0,0 1-32,0 3-64,0-2 112,0-1 0,0 0-32,-2 1 16,2 2-96,-1-1 64,-3-1 16,1 0 16,-5 1-64,8 1-32,-2-2 65,-6 2-65,6-1 0,-8 0 32,10 1-32,-7-2 32,0 2 0,-1-1-16,5 1 16,3 0-32,-11-1 0,8-1 0,-5 2 16,6 0-16,2 0 0,-10 0 0,7 0-16,-7 3-16,3-2 16,7-1 16,-3 3 0,-7-2-48,7 1 0,-6 1 16,9-3 32,-1 3-49,-1 6-63,-1-6 48,1 7-16,2-10 80,-3 10-96,3 2 80,0 1 16,0 3 48,0-16-48,3 15 32,5 0 0,1 1 0,0-2-32,-9-14 0,10 13 32,2-2 0,-2 0 16,2-4 16,-12-7-64,13 8 48,1-5 1,0-1-17,1 6 80,-15-8-112,12 0 128,-1 0 64,-1 0-160,-2-3-801,-8 3 769,8-2-2993,-5-8-5043,-3 10 8036</inkml:trace>
  <inkml:trace contextRef="#ctx0" brushRef="#br1" timeOffset="14313.54">21393 7134 1552,'0'0'0,"-3"0"993,3 0-993,-1 0 848,-1 0 145,2 0 95,-2 0 65,2 0-1153,-2-1 1152,0 0-79,2-1-145,-1 1-176,1 1-752,0 0 593,-3-2-113,3-1-96,0 1-48,0 2-336,0-3 304,0 0-64,0 0-48,0 1-47,0 2-145,0 0 80,0-2-32,0 2-48,0-1 0,0 1 0,0-1-32,1 1 16,2 0-48,0 0 16,-3 0 48,7 0-113,-3 0 17,7 0 32,-1 0 32,-10 0 32,13 0-32,0 2 32,2-2 0,1 0 0,-16 0 0,16 0 0,1 2 32,0-2-32,0 0 16,-17 0-16,17 0 32,0-2-32,-2 2 32,-2-1 0,-13 1-32,11 0 0,-4 0 64,-3 0-32,5 0 1,-9 0-33,3 0 32,-1 0 0,2 1 0,-1-1 16,-3 0-48,1 2 80,0-2 0,-1 2 16,0-2 16,0 0-112,0 0 112,0 3 48,-2-3-64,-1 1 32,3-1-128,-2 0 48,0 2-32,0 0-32,2-2-16,0 0 32,0 2-32,0-2-80,2 0-80,2 2-192,-4-2 384,3 0-593,5 0-191,-4 0-176,6 0-81,-10 0 1041,10 0-1152,0-1-481,-8-2-528,10 3-1793,-12 0 3954,0 0 0</inkml:trace>
  <inkml:trace contextRef="#ctx0" brushRef="#br1" timeOffset="-2524.73">16855 7213 2737,'0'0'0,"0"0"832,0 0-96,1 0-95,-1 0-641,2 0 544,-1 0-80,-1 0-128,1 2-15,-1-2-321,1 3 336,-1 0 48,2-3 32,-2 3 48,0-3-464,0 3 416,1 0 17,1-1-17,-1-2 0,-1 0-416,0 0 384,2 0 0,-1 0-15,0 0-65,-1 0-304,2 0 304,1 0-48,1 0 0,0-1-32,-4 1-224,6-3 144,5-1-64,-6-1-32,7 1-32,-12 4-16,11-5-16,2-1 16,2 2-48,0-2 48,-15 6 0,16-4 0,2 0-16,2 1 16,-1 0-64,-19 3 64,20-1-16,0-1 0,-2 1 16,-1 0 32,-17 1-32,17 0 48,-3 0-32,0-2-16,-1 2 0,-13 0 0,5 0 16,11 0 32,-12 0 16,9 0-32,-13 0-32,4 0 80,7 0 16,-6 0 32,0 0 17,-5 0-145,11 0 144,-7 0 0,-1 0-48,-3 0-96,5 0 112,-1 0-64,0 3-16,2 0-16,-2-3 0,-4 0-16,5 2 0,-2 1 32,2 0 0,0 0 0,-5-3-32,5 3 16,-1 0 0,2-3 32,-1 3-48,-5-3 0,5 0 32,-1 0 16,0 0 16,0 0 48,-4 0-112,6 0 96,-2 0 80,0-2 16,0-1 112,-4 3-304,5-3 337,0-1 47,1 0-48,5 0-112,-11 4-224,3-4 128,1 0-32,2-3-48,0 3-32,-6 4-16,5-4-16,0 3-16,-2-1 64,2 2-64,-5 0 32,4 0 32,0 0-16,1 0-32,-3 0 16,-2 0 0,3 3-32,0 0 32,1 0 0,-1-1 0,-3-2 0,2 4-48,1-1-224,-2-3-320,0 2-641,-1-2 1233,2 3-2257,-2 0-1265,0 1-2736,0-4 6258</inkml:trace>
  <inkml:trace contextRef="#ctx0" brushRef="#br1" timeOffset="13526.54">21552 7316 2609,'0'0'0,"1"-2"688,1-7 112,-2 9-800,3-8 913,0 5 95,-1-5-63,0 5-97,-2 3-848,1-4 784,2-5-95,-2 6-49,2-5-48,-3 8-592,1-3 529,-1-5-65,1 5-48,-1 3-416,0-9 368,0 9-368,0-4 256,1-3-144,0 5-48,-1-1-48,0 3-16,1-4-16,-1 2 96,0 0 0,0 0-16,0 2-64,0-2 32,0 1 16,-2 0-16,0 1-16,2 0-16,-1 0 65,-2 0-17,-1 0-64,3 0 48,1 0-32,-2 0 0,0 0 16,0 0 16,0 0-32,2 0 0,-2 0 0,2 0-48,0 1-16,0-1 64,0 2-65,0 1-15,0 5 0,0-6 0,0-2 80,1 9-48,0-1 0,0 1 16,0 0-16,-1-9 48,1 10-16,1 3 0,1 1-16,-2 2 16,-1-16 16,3 16 0,-2 2 48,-1 2-48,0-1 32,0-19-32,0 20 0,0 0 16,-1-2 64,-3-1 32,4-17-112,-2 18 96,-6-2 16,6 1 1,0 0 31,2-17-144,-9 16 176,6-1 32,-5 0 0,6-1 0,2-14-208,-2 13 208,1-2-16,-1-1-16,2-2 0,0-8-176,0 4 144,0 4-16,0-6 17,0 0-49,0-2-96,1 2 112,1-2 32,1 0 0,1 0 16,-4 0-160,2-2 176,1-1 16,1-5-16,0 5-112,-4 3-64,2-7-16,1 4-336,0-1-416,-2-5-433,-1 9 1201,2-2-1841,-1-7-960,-4-6-561,2 11-1504,1 4 4866,0 0 0</inkml:trace>
  <inkml:trace contextRef="#ctx0" brushRef="#br1" timeOffset="-3349.73">17178 7295 2289,'0'0'0,"0"0"0,0-5 624,2 2-16,1-1 32,2 0 65,-5 4-705,1-4 736,-1 1 0,0 0-47,0 2-49,0 1-640,0-3 640,-3 0-79,3 0-33,-3 2-112,3 1-416,-3-5 304,1 2-128,-1 0-64,3 0-64,0 3-48,-3-3 48,3 0-16,-2 2-16,2-3 0,0 4-16,-4-1 16,4 0 16,0 0-32,0 1 16,0 0-16,0 0 16,0 0 16,0 0-32,0 0 16,0 0 32,0 0-32,0 0-16,0 0 48,0 0 16,0 0 1,0 0 31,0 0-96,2 0 112,0 0 32,-2 0 32,0 0 16,0 0-192,1 0 112,-1 0-32,0 0-64,0 0-16,0 2 32,0 1-32,1 1 32,-1 1-32,0-5 0,2 4 0,-1 10 0,0-11 0,1 10 0,-2-13 0,3 2 32,1 11 32,-1-9 16,1 10 16,-4-14-96,4 5 64,0 9 16,2-10 32,-2 10-16,-4-14-96,6 4 96,-2 12-16,-1-12 32,0 9 16,-3-13-128,1 11 112,-1-6 65,0 10-65,0-4 64,0-11-176,0 11 160,-4-6-32,0 10-16,-1-11-48,5-4-64,-11 14 48,11-9 0,-4 10 16,1-10-32,3-5-32,-3 15 64,3-10 0,0 5-48,0-7-16,0-3 0,0 12 32,0-10 0,0 10 32,0-9 32,0-3-96,0 11 64,1-8-32,2 1 32,0 7-16,-3-11-48,3 0 64,-1 4-16,-1 0 16,1 1 48,-2-5-112,2 3 96,-1-1 65,1-2 15,-1 0 0,-1 0-176,2 0 240,-2 0 32,0 0 48,0 0 16,0 0-336,0 0 304,0-1-64,0 0-63,0-2-81,0 3-96,-3-3 96,0 0 0,3-1-48,-2 1-32,2 3-16,0-3-16,0 2 16,-3 1 0,3 0 0,0 0-32,-4 2-16,4 2 0,-2-2 0,2-2 48,0 4-32,-3 1-16,3-1 16,0 7-64,0-11 96,0 0-529,0 5-607,0-2-801,0-1-1024,0-2 2961,0 0-3250,0-1 353,0-2-1057,0 3 3954</inkml:trace>
  <inkml:trace contextRef="#ctx0" brushRef="#br1" timeOffset="20270.54">23349 7403 8707,'0'0'0,"-2"0"1201,2 0-1201,-3 3 736,1-3-111,-2 1-17,2 3-80,2-4-528,-3 7 320,0-5-80,1 1-79,2-1-33,0-2-128,0 8 176,0-6 32,0 1 64,0 6 48,0-9-320,0 2 240,0 7 0,1-6-48,1 8-64,-2-11-128,2 10 112,1 0 0,-1 0 17,0 1-17,-2-11-112,3 11 160,-2 0-16,2 1 16,0-3 16,-3-9-176,3 9 160,0-1-48,0-5 0,1 7-16,-4-10-96,3 3 96,5 7-16,-5-7 16,1 6-48,-4-9-48,7 2 48,-3 6 0,3-8 0,-4 3 32,7 0 16,-6-2 48,7-1 1,-7 0 15,-4 0-160,10 0 192,-1 0-32,0-8 32,0 5-48,-9 3-144,11-11 144,-1 3-16,0-1-32,1-2-32,-11 11-64,9-12 128,-5 0 16,4-3 0,-7 0 48,-1 15-192,0-14 224,0-4-15,-9 4-33,0-5-32,9 19-144,-14-18 48,-1 1 32,-2-1-32,-3 1-64,20 17 16,-20-15 16,-2 4-64,1 3 0,2 5 0,19 3 48,-20 0-128,0 2-48,2 7-145,2 2-319,16-11 640,-14 16-1088,3 1-817,2 1-1489,-6-19-1424,15 1 4818,-2 17-6019,2-17 6019</inkml:trace>
  <inkml:trace contextRef="#ctx0" brushRef="#br1" timeOffset="20498.54">23587 7257 4690,'0'0'0,"0"0"1873,0 0-1873,0 0 1536,0 3-303,0 0-257,0-1-207,0-2-769,0 4 560,1-2-144,0 2-144,2 4-128,-3-8-144,4 3 80,-1 6-64,4-1 0,-3 1-16,-4-9 0,8 8 16,-4 1-32,6 0 32,-3 1-16,-7-10 0,3 8 32,8-1-16,-8-4 0,8 7 48,-11-10-64,4 2 112,4 0 96,-5 0 49,-1-2 223,1 0 176,0-4 48,-1 0 33,0-5-161,-2 9-576,1-8 432,0 1-112,-1-1-31,0-3-81,0 11-208,-3-11 144,0-1-32,-5-1-32,4 0 16,4 13-96,-10-12 48,0-1 0,1 1-32,-3 4-64,12 8 48,-10-3-96,-2 1-448,2 2-785,1 3-1776,9-3 3105,-11 14-8740,11-14 8740</inkml:trace>
  <inkml:trace contextRef="#ctx0" brushRef="#br1" timeOffset="58417.54">25883 7414 4562,'0'0'0,"0"0"0,0-1 1920,-2 1-719,1 0-273,-2 0-239,3 0-689,0 3 416,0 5-208,0-5-80,0 7-64,0-10-64,0 3 112,0 10 16,0-2 0,0 0 80,0-11-208,1 13 241,1 0 47,-2 0 0,0 1-16,0-14-272,1 14 208,0 1 0,-1 1-80,0-3 0,0-13-128,0 14 112,0-3-16,-2 2 0,0-3 16,2-10-112,-1 11 96,-2-2 49,1-1-33,1-6 0,1-2-112,-2 10 144,2-10-32,0 3 16,0-1 16,0-2-144,0 0 128,0 0-48,1 0 32,1-1-112,-2 1 0,5-2-352,2-1-513,-3-6-735,6 6-913,-10 3 2513,1-15-3314,7 6-1072,-8 9 4386</inkml:trace>
  <inkml:trace contextRef="#ctx0" brushRef="#br1" timeOffset="58630.54">26055 7431 6595,'0'0'0,"0"0"1072,-1 0-384,1 0-688,-2 1 641,-1 1-1,1 0-48,0 0-128,2-2-464,-2 2 337,0 0-129,0 0-64,2 1-16,0-3-128,-2 3 160,2 5 0,-1-6-16,1 7-48,0-9-96,0 9 128,-2-1-80,2 2 16,0-1 0,0-9-64,0 12 0,0 0 32,0 1-16,0 1-16,0-14 0,0 13 48,0 0-48,1-1 32,0-1 16,-1-11-48,1 10 16,1 0 48,1-2-48,-1 0 48,-2-8-64,3 3 48,-1 7 16,3-8 32,2 1 16,-7-3-112,2 8 177,2-8 31,3 0 16,-7 0-224,3 2 256,-3-2-256,10 0 208,-3 0 16,2 0-16,0-2-32,-9 2-176,9-3 144,-1 0 0,1-4-48,-1 4 16,-8 3-112,8-4 113,0-4-1,1 4 16,-2-6-16,-7 10-112,3-4 128,6-6-16,-6 7 0,0-7 64,-3 10-176,4-8 160,-1 1 0,-2-1 0,-1 0 32,0 8-192,0-8 176,0-4 32,-2 1 0,-6-3-63,8 14-145,-3-13 144,-8 1-32,3-2-64,-1 1 32,9 13-80,-9-13 48,0 0-48,0 0 48,0-1-48,9 14 0,-10-12 0,0 0 16,1 1-32,-1 3-16,10 8 32,-9-3-16,0-1-64,0 3-16,-3 1-16,12 0 112,-11 3-337,-2 9-287,0-4-192,-1 2-97,14-10 913,-12 12-1072,1-2-209,1 4-624,2 0-928,8-14 2833,-25 0-3650,17 14 1,8-14 3649</inkml:trace>
  <inkml:trace contextRef="#ctx0" brushRef="#br1" timeOffset="58847.54">26293 7343 3873,'0'0'0,"2"0"1761,-2 0-1761,3-1 720,4 1-127,-4 0-113,-2 1-48,-1-1-432,1 9 336,0-5-112,0 7-48,0-4-48,-1-7-128,1 9 113,2 1-49,0-2-16,-1 1 0,-2-9-48,8 2 80,-5 6 80,6-5 0,-5-1 80,-4-2-240,9 4 240,-5-2 80,5 0 64,-5-2 33,-4 0-417,9 0 480,-5 0-80,5 0-32,-7-2 32,-2 2-400,4-2 352,0-2 1,-1-3-1,0 4-64,-3 3-288,2-10 288,-2 6 16,0-7-48,0 3-16,0 8-240,-2-8 176,-7-1-47,6 0-33,-9-1-32,12 10-64,-10-9 32,0 0 16,-2-1-16,1 2 0,11 8-32,-13-8 32,1 5-64,2-1-32,1 3-321,9 1 385,-2 0-960,-1 0-753,-5 7-1360,6-4-3554,2-3 6627,0 0 0</inkml:trace>
  <inkml:trace contextRef="#ctx0" brushRef="#br1" timeOffset="52621.54">23101 7349 2000,'0'0'0,"0"-1"433,0-2 47,3 1 112,-1-2 80,0 2 17,-2 2-689,2-4 704,-1 0-48,2 1-63,-2 1-65,0-2-16,-1 2-80,2 0-48,-1 1-63,-1 1-321,0-1 240,1 0-32,-1 0-32,1 0 0,-1 1-176,1-1 176,-1 1-48,1 0-32,-1 0-32,0 0-64,0 0 80,0 0 0,0 0 32,0 0 0,0 0-112,0 0 96,0 0-16,0 0 16,0 0 17,0 0-113,0 0 128,0 0 48,0 0 32,0 0 0,0 0 0,0 0 32,0 0-48,0 0-32,0 0-160,-2 0 160,2 0-64,-1 0 0,-1 0 0,2 0-96,-2 0 80,0 0-15,-1 0 15,2 0-16,1 0-64,-2 2 48,0 0-32,0-1 0,0 1-16,2-2 0,-1 3 48,-2-2-32,1 2-16,-1-1 0,3-2 0,-2 3 16,-1 5-32,1-8 32,-1 2-16,3-2 0,-3 9-16,2-7 32,-3 5 16,1-3-32,3-4 0,-7 7 16,5-4 0,-1 6-32,0-7 16,3-2 0,-3 9 16,1-6-16,-1 5-16,0-4 16,3-4 0,-3 9-16,2-6-16,-1 8 32,0-9-16,2-2 16,0 9 16,0-7 16,-2 8-32,2-7 16,0-3-16,0 11 0,0-8 16,0 7-16,0-8 0,0-2 0,0 8 0,0-5 32,-2 5-16,2-5-16,0-3 0,0 3 32,0 6 0,-1-7-16,1-1 48,0-1-64,-3 3 64,3 5 16,0-6 48,-1 1 16,1-3-144,0 3 128,-3 6 0,3-8-64,-1 2-32,1-3-32,0 9 32,0-8-16,0 3 0,0 5 16,0-9-32,0 2 0,0 8-32,1-8 32,2 7 0,-3-9 0,1 2 0,2 5 32,-1-5-16,1 6-16,-3-8 0,3 0 0,-1 3-16,1 0 32,0 0 32,-3-3-48,3 3 16,-1-2 64,1 1 32,2-2 16,-5 0-128,3 0 160,1 0-16,-1 0 17,1 0-17,-4 0-144,8 0 192,-6 0-80,2 0-32,-1-1-16,-3 1-64,8 0 48,-6 0-32,1 0 32,1 0-48,-4 0 0,8 0 0,-6 0 0,0 3-16,2-2-16,0-1 64,-1 2-32,1-2 0,-1 2 16,-3-2-16,4 0 0,4 0 0,-6 0 48,1 0 0,-3 0-48,3 0 96,-1 0 32,2-1 16,-1 0 32,-3 1-176,3-2 160,0-2-16,0 0-16,1 1 0,-4 3-128,2-4 80,2 1 17,-3 0-17,1 1-64,-2 2-16,1-5 80,0 3-16,0-1-48,0 1 32,-1 2-48,1-2 48,0 0-64,-1 0 112,0 0-48,0 2-48,0-2 16,0 0 112,0-1-64,0 2 64,0 1-128,0-4 112,-1 2-32,1-1-32,-2-5 0,2 8-48,0-1 16,-2-3 64,0-5 32,0 7-32,2 2-80,-9-3 144,8-6-48,-8 8 0,6-3 32,3 4-128,-11-2 64,3-1-16,-2 0 16,-1 0-64,11 3 0,-10-3 16,0 3-16,1-1 0,-1 1 0,10 0 0,-10 0 32,1 1-64,0 1 64,2 0-32,7-2 0,-9 2-176,7 0-384,-1 0-704,0 1-1506,3-3 2770,-14-8-5586,14 8-1313,0 0 6899</inkml:trace>
  <inkml:trace contextRef="#ctx0" brushRef="#br1" timeOffset="57075.54">25288 7394 1712,'0'0'0,"0"0"0,-2-3 721,-6 0-145,5-7 16,-4 6 32,7-4-15,-3 5-49,1-5-64,-1 5-16,3 3-480,-3-4 433,0-3-33,0 4-32,1-1 32,2 4-400,-3-3 384,-1 0-32,2 0-63,-1 2-97,3 1-192,-3-2 112,1 1-64,0 1-16,0 0 0,2 0-32,-4 0 48,2 0-48,-1 0 16,1 0-16,2 0 0,-3 3 0,0-2 16,-6 1 0,8 0 0,1-2-16,-3 2 16,-5 0 0,6-1-16,-5 3 48,7-4-48,-2 3 32,-7 4 16,6-7-16,-5 3 0,8-3-32,-3 10 16,-5-9-16,6 10 0,-1-3-32,3-8 32,-2 10-64,-1 2 0,3 1 16,0 0 0,0-13 48,0 13-32,0-1 0,3 3-16,0-1 16,-3-14 32,8 14-16,-4-1 0,5 0 16,-5-1 16,-4-12-16,9 12 0,-6 0 0,4-2 16,-4-1 0,-3-9-16,4 9 16,0-6 64,-1 9 16,1-9 64,-4-3-160,2 7 192,0-4 0,0-2 32,-1 1-32,-1-2-192,1 2 176,0-2 49,0 2-33,1-2 16,-2 0-208,1 0 176,0 0 0,3 0 0,-1-2-48,-3 2-128,2-2 144,1-1-48,1 0-16,0 1 0,-4 2-80,2-4 64,2 2 0,-1-1 16,-1 0 0,-2 3-80,4-4 80,-1 0 48,0 1-48,0-1 16,-3 4-96,2-4 113,0-3-17,-1 4 0,1-1 16,-2 4-112,3-8 80,-3 6 0,1-6 0,0 4-16,-1 4-64,0-8 64,2 5 0,-2 0-48,0 0 0,0 3-16,0-3 0,0 1-16,0 1 0,0-1 0,0 2 16,0 0-64,0 0 0,0 0-64,0 0 0,0 0 128,0 1-80,0 2 0,0 0 16,0 6-16,0-9 80,0 3-64,0 6-1,1-2 33,0-4 16,-1-3 16,1 11-48,1-3 64,-1-5-32,2 8 0,-3-11 16,2 3 0,1 8 0,5-9 0,-5 8 0,-3-10 0,4 1 16,-4-1-16,10 3-16,-7 0 48,7 0 16,-10-3-48,7 3 81,-2-2-17,4-1 16,-5 0 0,6 0 0,-10 0-80,3 0 80,7 0 32,-3-1-16,-3-2 32,-4 3-128,10-2 128,-6-1-32,4-5 16,-4 6-32,-4 2-80,10-8 64,-7 5-16,7-5 16,-6 5 0,-4 3-64,9-10 32,-5 7 64,7-7-32,-7 6 0,-4 4-64,8-9 96,-5 1 48,0 1 16,-2 2 81,-1 5-241,1-10 272,-1 7 32,0-7-32,-8 6-16,8 4-256,-7-10 208,-3 1-80,0 1-48,-1-2-48,11 10-32,-12-10 48,-2 2 0,0-3 0,-1 1 0,15 10-48,-15-10 48,-2-3 0,0 2-48,0 0 0,17 11 0,-16-7-32,2 6-32,3-1-32,2 2-64,9 0 160,-2 10-176,-7 1-80,7 2 80,2 3 32,0-16 144,0 18-128,0 2 64,3 0 0,7 0-32,-10-20 96,7 19-208,2-1-48,1 0-1,0-3 17,-10-15 240,12 14-128,0-4 32,1-1 32,-2-2 0,-11-7 64,11 3-32,-1 0-16,1-1 0,-1-2 32,-10 0 16,10 0 0,1 0 0,0-1 16,-3-3 32,-8 4-48,8-9 16,0 6 48,-5-7 0,7 3 32,-10 7-96,4-8 96,3-2 32,-4-1-16,-3 11-112,3-9 112,-3 9-112,4-11 80,-1-2 16,0 2-15,-2-3 15,-1 14-96,0-13 80,1-2-32,0 1-32,-1 14-16,2-12 0,-2 12 0,0-11-16,1 4-48,3 4-48,-2-1-17,-2 4 129,3-1-192,1-1 16,4 2 16,-5 0 0,-3 0 160,9 2-112,-1 0 32,-5 8-16,8-8 48,-11-2 48,8 11-64,0-4 16,-1 2 0,0-6 80,-7-3-32,5 12 0,4-4 16,-5 0-16,4 0-16,-8-8 16,2 8-32,2 1 16,-1-1-32,0 3-16,-3-11 64,1 12-32,0 1-16,-1 3 80,0-2-32,0-14 0,0 16 0,0 1 16,-2 1 0,0-1 0,2-17-16,-2 16 64,-1 1 0,0-4 0,1 0-32,2-13-32,-8 9 32,6-1 48,-1-5 16,-5 0 96,8-3-192,-4 1 208,-6-1 32,1 0 0,0 0-47,9 0-193,-10-4 160,2-5-48,-1 5-48,0-7 0,9 11-64,-8-10 112,1 0-64,4 0 16,-6-2-16,9 12-48,-2-14 0,-6 2 0,8 0-32,0 1 0,0 11 32,0-10-112,1 3 0,7 3-64,-1-5-385,-7 9 561,10-2-1184,1-1-993,0 2-1681,0 1-1953,-11 0 5811,0 0 0</inkml:trace>
  <inkml:trace contextRef="#ctx0" brushRef="#br1" timeOffset="57572.54">25791 7355 4193,'0'0'0,"1"-4"1169,0-4-289,1 6-95,-2 2-785,2-4 704,-2 1-80,0 2-95,-2 1-113,2 0-416,-2 0 272,0 0-96,1 1-112,1 3-64,0-4 0,-3 8-16,3 0 0,-1 1-16,1 2 16,0-11 16,-3 14-16,3 0 0,0 3 32,-1-1 16,1-16-32,-2 17 16,0 1 16,0 0 32,0-1-48,2-17-16,-3 18 64,0 1 16,-4-1-16,7-2 48,0-16-112,-3 14 64,1-1 16,0-4-32,2-6 0,0-3-48,0 10 80,0-8 32,0 0 16,0 2 0,0-4-128,-2 1 177,2-1-17,0 2 48,0-2-32,0 0-176,0 0 192,0 0 64,0 0 64,0 0-32,0 0-288,0 0 288,0 0-111,1 0-81,0-1-32,-1 1-64,4-1 16,-1 0-16,5 1 0,-4-1 0,-4 1 0,10-3 0,-1 2 32,2 0-32,0-2-32,-11 3 32,12-3 32,0 1-32,1-1 0,-1 2 16,-12 1-16,13-2 16,-3 0-16,-1 1 32,1 1-64,-2 0 32,-4 0 0,4 0 0,-5 0 32,-3 0-32,3 0 16,0 0 16,0 0 80,-2 0 32,-1 0 64,0 0 48,0 0 16,-1 0-64,1 0-208,-2-2 112,-1 1-208,0-1-256,1-1-384,2 3 736,-3-3-1281,0 0-800,-4-5-1104,5 6-2050,2 2 5235,0 0 0</inkml:trace>
  <inkml:trace contextRef="#ctx0" brushRef="#br1" timeOffset="67309.54">27431 7418 1232,'0'0'0,"0"0"1169,-3-1-273,1 0 96,2 1-992,-3-1 1041,-1 0-49,2 0-79,-1-1-177,3 2-736,-2 0 528,2-1-239,0-1-97,0 1-80,0 1-112,0-1 192,0 1 16,0 0 32,0 0 0,0 0-240,-2 0 192,0 0-16,0 0-64,1 0 0,1 0-112,-3 2 96,1 1 16,-1-2 0,0 1-31,3-2-81,-3 2 144,-5 0-16,6 0 0,-1 2-16,3-4-112,-8 3 80,6 5-32,-1-5-16,0 8-16,3-11-16,-3 2 16,-5 9-32,8-4 0,0 2-16,0-9 32,0 8-16,0 1 16,2 0 16,0 1-16,-2-10 0,3 9 48,0 0-32,4 1 48,-3-3 0,-4-7-64,4 8 64,4-5 48,-5 10 16,5-10-16,-8-3-112,3 10 112,7-7 16,-7 8 0,7-9 16,-10-2-144,3 8 144,6-6 16,-6 1-15,5 0-17,-5-1 80,-3-2-208,10 2 192,-6-2 0,8 0-48,-5 0-64,-7 0-80,11-1 80,0-1-48,1 0 16,3 0 48,-15 2-96,15-5 64,0 2 32,-2 0-32,1-1 0,-14 4-64,12-4 112,-1 1 0,0 0 64,-3-1 16,-8 4-192,4-3 177,4 1-1,-8-1 48,1 0 16,-1 3-240,0-8 320,0 6 16,0-2-32,-1-3-80,1 7-224,-3-4 192,-5-6-79,6 7 15,-9-10-64,11 13-64,-7-8 64,-3-2-16,0 0 0,-2-1 0,12 11-48,-11-13 48,-1 1 0,0-3 32,1 1-112,11 14 32,-13-15 0,0-1 32,2 0 16,-4 1 16,15 15-64,-16-13 32,-2 4-112,-1 5-208,-2 2-433,21 2 721,-21 0-1248,-3 2-1297,-2 11-2290,1 1-1487,25-14 6322</inkml:trace>
  <inkml:trace contextRef="#ctx0" brushRef="#br1" timeOffset="2129.27">11963 7376 3041,'0'0'0,"0"0"832,0 0-832,0 0 865,0 0 31,2-1 33,-2-1-17,0 2-912,0 0 816,1 0-111,-1-1-81,1 0-96,-1 1-528,2-2 416,0 1-64,0-1-127,1 1-81,-3 1-144,4-1 80,-1-1-16,1 2-96,9 0 0,-13 0 32,5 0-32,11 3-16,-2 1 32,2 0 0,-16-4 16,18 4-16,0 1-32,3-2 80,2 0-16,-23-3-16,23 2 0,-1-2 16,0 3-32,4-3 16,-26 0 0,24 0 0,0 0 0,-1 0-16,-2 0 32,-21 0-16,18-1-176,0 1 80,1 0 240,-4 0 16,-15 0-160,14 2 288,-1 1-16,-7 2-224,6-1 0,-12-4-48,5 11 48,0-11 16,0 11 32,-1-11-32,-4 0-64,4 5 96,0-1-16,-1-1-32,0 0 80,-3-3-128,3 2 80,1-2 48,-1 0 32,-1 0 49,-2 0-209,3 0 208,2 0 32,-3-1-48,3-2-48,-5 3-144,4-4 128,-2 0-48,3-1-16,-1 2-16,-4 3-48,3-2 16,-2 0-32,1 2-32,-2 3 48,0-3 0,0 4-16,0 11-16,0-11-128,-3 10-384,3-14 544,-3 4-1169,1 12-848,-1-5-720,-2-7 112,5-4 2625,-3 13-3922,3-13 3922</inkml:trace>
  <inkml:trace contextRef="#ctx0" brushRef="#br1" timeOffset="59841.54">26797 7427 4578,'0'0'0,"0"-2"1408,-2 1-143,2 1-129,0 0-1136,0-3 929,-1 2-209,1 0-144,0-1-127,0 2-449,0-1 384,0-2-64,-2 2-48,2 0 0,0 1-272,0-1 192,0-1-16,0 1-48,0 0-48,0 1-80,0 0 16,0 0 32,0 0-48,0 0 16,0 0-16,2 0 0,6 0-16,0 0 32,1 0-32,-9 0 16,9 0 16,1 0 80,2-1 33,0-2 31,-12 3-160,13-1 144,0-1-16,1-1-48,2 1 0,-16 2-80,14-3 64,1 1-16,-3 1-16,-2-2-16,-10 3-16,10-2 32,-2 1-32,-5 1 0,4 0 16,-7 0-16,2-1 0,0 1 0,-1 0 48,0 1-48,-1-1 0,0 2 0,0 2 0,0-2 16,0 1 0,0-3-16,-2 3 48,0 0-32,0-1 16,1 2-16,1-4-16,0 2 48,-2 1 32,2-2 0,0-1-16,0 0-64,-2 0 128,2 2 16,0-2 16,0 0 16,0 0-176,0 0 96,0 0 0,0-1-31,0 0-17,0 1-48,0-4 0,0 3-273,0-2-367,2 2-737,-2 1 1377,1-1-2529,-1-2-1328,0 0-1266,0 3 5123</inkml:trace>
  <inkml:trace contextRef="#ctx0" brushRef="#br1" timeOffset="18428.54">22399 7383 4225,'0'0'0,"0"0"0,-3 0 1329,0 2-224,-5 1-49,6-1-31,2-2-1025,-2 0 928,0 0-160,-1 0-127,-1 0-129,4 0-512,-7 0 400,7 0-80,-3 0-80,0 0-48,3 0-192,-1 0 176,-3-1-32,3 1 1,-1 0 15,2 0-160,-2-1 192,0 1-16,0-2 64,2 1-32,0 1-208,0-1 224,-2 0 16,2 0-64,-2 1-32,2 0-144,0 0 96,-2 0-80,2 0 0,-3 2-48,3-2 32,-2 4-32,0 5 0,-1 0-16,0 2 32,3-11 16,-3 12 0,0 0-32,0 1-16,1 1 16,2-14 32,0 14-64,0 1 64,0 0-32,2 2 16,-2-17 16,4 15 0,5 1 16,-6-3 16,8-1 0,-11-12-32,8 11 48,0-2-32,1-1-16,-1 0 0,-8-8 0,9 3 48,1 7-48,-2-8 64,2 1 48,-10-3-112,9 2 112,0-2 17,-1 0 31,1 0 32,-9 0-192,7-1 224,1-2-32,-1-6 48,2 1-64,-9 8-176,4-9 160,7 0 16,-8-1 16,4 0 16,-7 10-208,1-12 176,1-1 17,1-1-33,-1 1-32,-2 13-128,0-14 112,1-2-16,-1 4-64,0 0 16,0 12-48,0-9 0,0 6 0,0-6 48,-1 7-48,1 2 0,-4-2 0,3 1-32,-2 1-64,1 0 0,2 0 96,-2 1-112,0 2-32,2 7 32,-1-7 16,1-3 96,0 12-81,0-5 33,0 3 48,0 0-32,0-10 32,0 12-80,0 0 16,3 1 16,1 1 0,-4-14 48,8 12-16,-4 0-16,6-2-32,-1 0 64,-9-10 0,9 7-48,1 1-16,1-5 80,-1 6-32,-10-9 16,13 1 16,-1 3 32,-2-2 16,0 0-64,-10-2 0,10 0 32,-2 0 16,-1 0-48,1-1 64,-8 1-64,3-3 96,7 0-32,-7-4 48,0 4 17,-3 3-129,3-9 112,0 6 32,-1-9 16,-1 5 32,-1 7-192,0-8 192,0-3-16,-3 0-32,0-2-48,3 13-96,-9-15 112,7 1-32,-8-2-32,8 1 0,2 15-48,-10-15 0,7 1 0,-6-1 0,5 2 16,4 13-16,-9-13 32,6 3-32,-7 0-48,2 6-48,8 4 96,-8-3-144,5 2-96,-8 1-32,8 1 16,3-1 256,-11 8-224,8-5 64,-7 8 0,7-4-49,3-7 209,-9 7-208,6 1 16,-6 1 48,7-1 32,2-8 112,-3 10-112,1 0-16,-1 2 16,3-2-32,0-10 144,0 12-128,3-1-48,5-2 16,1-1 16,-9-8 144,8 10-128,3-3 16,0 1 96,2-5 0,-13-3 16,15 8 0,0-6 16,1 0-16,-1 0 16,-15-2-16,15 2 0,-2 0 0,-2-2 48,1 0-32,-12 0-16,10-1 48,-2-1-16,1-1-32,-2-4 16,-7 7-16,3-4 64,5-3 0,-7 4 32,2-6-32,-3 9-64,2-3 64,-1-7 0,1 1-16,1-1 16,-3 10-64,3-10 48,1-1-48,3 1-16,-3-1-16,-4 11 32,11-10-16,-3 0-16,1 2 0,-1 5-16,-8 3 48,4-2-64,6 1 16,-7 0 0,6 1 0,-9 0 48,2 0-32,7 2-16,-6 1 0,6 7 0,-9-10 48,4 2-32,5 9 0,-6-3-32,4 2 0,-7-10 64,2 12-65,0 1-31,1 1 64,-1 0 32,-2-14 0,1 15 32,0-1 48,0 2 1,-1-2-17,0-14-64,0 14 112,0 0 16,0-1-16,-3-3 32,3-10-144,-3 11 96,1-2 0,-2 0 0,-4-1 16,8-8-112,-2 8 80,-1-5 80,-5 0 32,8 0 48,0-3-240,-2 1 288,1-1 17,-1 0-1,0-1-64,2 1-240,-3-4 192,-5-4-48,6 5-48,-1-7 0,3 10-96,-8-9 64,5 0-64,-6-2-16,8-1-256,1 12 272,-4-10-576,1 0-721,2-1-1168,1-1-2113,0 12 4578,0-12-6931,0 12 6931</inkml:trace>
  <inkml:trace contextRef="#ctx0" brushRef="#br1" timeOffset="31308.27">20686 7463 1440,'0'0'0,"0"-1"400,0-1 97,0 0 111,0 2-608,0-4 640,0 2-16,0-1-15,0 1 47,0 2-656,0-3 704,0 1 97,0-1-33,0 1-48,0 2-720,0-2 593,0-1-97,2 2-64,-2-3-16,0 4-416,1-3 384,-1 3-63,1-2-81,1 0-96,-2 2-144,3-1 112,-1 0-48,2 1-64,-2 0-16,-2 0 16,5 0-16,-1 0-16,0 0 32,0 0 0,-4 0 0,6 0 32,7 2 0,-9 2 32,10-4 48,-14 0-112,11 2 192,0-2 0,1 0 32,1 0-32,-13 0-192,11 0 112,1-2 48,-5 2-80,8-2 49,-15 2-129,6-2 96,6 1-32,-6 0 0,6-1-16,-12 2-48,5-1 32,6 0-32,-7-1 48,1 1-80,-5 1 32,5 0 32,1 0-32,-2 0 0,0 3 0,-4-3 0,3 2 0,-1-2 0,2 0 16,-1 3-64,-3-3 48,1 3 0,0-3 32,-1 4-32,0-1 64,0-3-64,0 3 32,0 0-16,0-3 32,0 0 16,0 0-64,0 0 80,0 0 32,0 0 32,0 0 0,0 0-144,0 0 144,0 0 0,0 0-32,0 0-32,0 0-80,0-2 48,0 0 0,0-2-32,0 1 64,0 3-80,2 0 0,-1-2-64,0 0-256,2 1-512,-3 1 832,4 0-1537,-2-1-1216,0-1-577,-1 1-1344,-1 1 4674,0 0 0</inkml:trace>
  <inkml:trace contextRef="#ctx0" brushRef="#br1" timeOffset="62.27">17764 7454 2481,'0'0'0,"0"0"1088,0 0-1088,0 0 752,0 0-15,0 0 111,0 0 81,0 0-929,0 0 912,0 0-96,0 0-111,2-1-65,-2 1-640,2-2 592,0-1-47,2 0-81,-1 1-128,-3 2-336,3-3 256,1-2-16,1 2-32,-1-2 64,-4 5-272,6-3 256,-1 2-63,6-2-257,-8 2-81,-3 1 145,4-2-160,7 1-64,-6 1 224,-1 0 32,-4 0-32,13 0 0,-10 0 0,2 3 16,7-1-16,-12-2 0,4 3 16,1 0 0,7 0-16,-12-3 0,4 0 48,-4 0-48,6 3 0,5-1-16,-7 1 16,2-3-32,-6 0 32,5 3 0,2 0 32,-4-3-64,2 3 64,-5-3-32,4 4 16,-1-1-16,-2 0 32,1 1 0,-2-4-32,0 2 0,0 3 32,0-1 16,-3 0-32,3-4-16,-3 12 80,0-9-15,0 7-49,0-5 32,3-5-48,-3 4 16,-1 11 0,0-13 32,1 2-48,3-4 0,-2 13 16,-1-13 16,-1 4 32,2 8-16,2-12-48,-3 3 64,0-1 0,1 1-32,-1-3 48,3 0-80,0 0 64,-3 3-48,3-3 32,0 0-32,0 0-16,0 3 48,0-3-64,0 0 32,0 0-16,1 0 0,2-2 16,1 1 16,0-1-64,-4 2 32,4-1 0,1 0 32,-1-1-80,0 2 32,-4 0 16,5-1 0,0 1-32,1-1 16,0-1 16,-6 2 0,4 0 0,2 0 0,-1 0 0,-1 0 0,-4 0 0,6 0 48,0-1-32,-1 1-16,6 0 48,-11 0-48,5 0-32,-1 0 64,7 0-16,-6 0-64,-5 0 48,11 0-16,-7 0 0,9 0 16,-9 3-32,-4-3 32,11 2 0,-6 2 0,-1 1 0,0-1 32,-4-4-32,4 4 0,0 8 0,0-12 16,-4 4-16,0-4 0,0 12-16,0-7 32,0 9-16,-2-10 0,2-4 0,-3 14 0,0-10 16,1 11-32,-3-11 64,5-4-48,-3 13 16,1-11 16,-3 9-32,1-11 64,4 0-64,-4 11 64,-7-7 0,8 0 80,-1 0 16,4-4-160,-5 4 192,-6 0 0,8-1 48,-1-3 1,4 0-241,-12 0 256,10-1 64,-3-1-64,-9 1 0,14 1-256,-4-4 208,-13 0 16,5 0-96,-1-3 0,13 7-128,-15-11 112,-2 9-48,1-4 16,0 1-32,16 5-48,-14-5-32,3 3 32,7 2-48,-11 0 32,15 0 16,-2 0 273,-3 0-17,1 0 16,0 0 16,4 0-288,-3 0 0,0 0-48,3 2 16,0-2-64,0 0 96,0 0-64,0 0-304,3 0-785,2 5-1296,-5-5 2449,4 0-4706,0 2-2401,-4-2 7107</inkml:trace>
  <inkml:trace contextRef="#ctx0" brushRef="#br1" timeOffset="30238.27">20028 7422 3921,'0'0'0,"0"0"1537,0 0-1537,-3 0 1377,3 0-97,0 0-111,0 0-209,0 0-960,0 0 721,0 0-129,0 0-160,1 0-48,-1 0-384,4 0 336,2 0-48,6 0 17,-8 0-161,-4 0-144,13 0 128,-8 0-112,11 0-16,-6 0 32,-10 0-32,12 2 16,1 1 0,1 1 16,0-2-32,-14-2 0,15 3-32,1 0 32,1 0-16,0-1 32,-17-2-16,15 0 48,4 3-32,-2 0-16,-1-3 0,-16 0 0,16 3-16,-4-3 48,-7 0 16,9 0 80,-14 0-128,4 0 160,1 0 16,-3 0-16,-1 0-96,-1 0-64,2 0-416,0 0-1137,-2-3-2080,0-1-2722,0 4 6355,0 0 0</inkml:trace>
  <inkml:trace contextRef="#ctx0" brushRef="#br1" timeOffset="30400.27">20342 7752 2865,'0'0'0,"0"0"0,0-1 1120,0-1-127,-3-2-49,3 1-63,0 3-881,0-5 800,0 3 0,0-1-127,0-1-49,0 4-624,0-3 544,0-1-32,1 2-79,1 0-65,-2 2-368,2-3 240,-1 0-48,1 0-80,-1 1-48,-1 2-64,1 0 48,1 0-64,-1 0 16,0 0 0,-1 0 0,2 0-32,-1 2 0,1 1 16,0 1 0,-2-4 16,4 4 16,0 1-16,0 7 16,0-7 0,-4-5-16,13 11 64,-9-9 32,2 13 48,6-11-80,-12-4-64,6 15 112,8-3-32,-8-8 0,11 13 48,-17-17-128,11 4 112,0 9 33,2-9-49,0 9-16,-13-13-80,12 4 16,1 8-16,0-8 0,-8 10-32,-5-14 32,16 4 32,-11 9-32,10-9 80,-10 7-48,-5-11-32,15 3 64,-10 9-48,9-9-16,-10 7 0,-4-10 0,13 3 0,-9 2 32,2 7-48,6-9 32,-12-3-16,1 11-16,3-8 0,-1 8 112,-2-11 16,-1 0-112,0 5 160,0 6 48,0-11-32,0 0 48,0 0-224,-3 3 224,-1-1-32,0-2 48,-7 3-31,11-3-209,-3 0 224,0 0-16,-2 0-32,1 0 0,4 0-176,-2-1 160,-3-1 48,2 0-48,1-1-48,2 3-112,-3-4 48,3 4-48,0-3 48,-3-1-48,1 1 80,2 1-32,0 2-48,0-2-112,0-1-352,0-1-528,0 1-545,0 3 1537,0-3-2273,0 0-673,0 0-31,-5-2 624,5 5 2353,-5-12-2913,5 12 2913</inkml:trace>
  <inkml:trace contextRef="#ctx0" brushRef="#br1" timeOffset="30621.27">20514 7785 2817,'0'0'0,"0"0"0,0-3 1088,0 0 49,-3 0-81,1-1-63,-1 2-97,3 1-176,-3 0-47,3-1-129,0 2-544,-3 0 432,3-1-16,0 1-47,-3 0-33,3 0-336,0 0 352,-2 0-48,-1 0-32,3 0-48,0 0-224,-3 3 192,3-1-64,-3 1 0,3 0 65,0-3-193,-2 5 176,-2 6 64,-7-7-16,7 12 32,4-16-256,-14 13 176,0 3 0,0 2-64,-3 2-48,17-20-64,-20 20 64,2-2 0,1 1-32,0-3 64,17-16-96,-16 16 48,2-1 16,1-2-32,9-9 32,4-4-64,-12 13 48,12-10 65,-4-3-33,2 2 0,2-2-80,0 0 64,0 0-48,0 0-32,2 0-497,-2 0 513,7-1-1600,4-4-2146,-6-11-3105,-5 16 6851</inkml:trace>
  <inkml:trace contextRef="#ctx0" brushRef="#br1" timeOffset="1302.27">12253 7486 2609,'0'0'0,"0"-1"688,0 1-688,-2-2 800,-1 1 17,0 0-65,1 1-64,2 0-688,0-2 513,-3 2-129,3-1-64,0-1-96,0 2-224,-3-2 176,3-1-48,-3 0-32,3 0 16,0 3-112,-3-4 80,3 0 32,0 0-16,-3-1 16,3 5-112,0-4 177,0 0-17,-2-1 64,2 3 16,0 2-240,0-1 224,0 1 64,0 0-64,0 0-16,0 0-208,0 0 192,0 0-64,0 0-32,0 0 1,0 0-97,0 2 144,0 1 0,0-3 0,0 3-48,0-3-96,0 0 80,0 3-48,0-1 0,1 3-32,-1-5 0,1 12-48,2 0 16,0 0 48,0 5-32,-3-17 16,3 23-48,1 2 32,0 3-32,1 3 32,-5-31 16,4 33 0,0 0 0,0-2 0,-3 1 0,-1-32 0,3 32 16,-1-3 16,-1-1 80,-1-5 64,0-23-176,0 20 192,0-4 64,0-4 32,0 0 80,0-12-368,0 4 385,0 8 15,0-10 64,0 1-16,0-3-448,0 4 400,0 0-31,0 0-81,0-4 32,0 0-320,-3 0 256,3 0 48,-3 0-48,1 0-64,2 0-192,0-2 176,-3 0-96,3-2-80,0 0-416,0 4 416,0-5-1056,0-7-961,1 8-1441,1-13-304,-2 17 3762,4-5-5138,-4 5 5138</inkml:trace>
  <inkml:trace contextRef="#ctx0" brushRef="#br1" timeOffset="-1573.73">17355 7543 2993,'0'0'0,"-3"0"672,3 0 49,0 0 111,0 0-832,0 0 928,2 0-31,2 0-97,2 0-112,-6 0-688,4 0 577,2 3-49,-2-3-80,0 2-96,-4-2-352,3 4 304,-2 0-79,1 7 47,-1-9-80,-1-2-192,0 5 208,0 9-64,0-12 0,0 11-32,0-13-112,0 5 64,0 10 32,-3-2-32,3 1 16,0-14-80,-2 13 128,2-2-80,0-7 80,0 10-48,0-14-80,0 4 112,0-1 80,0 10-47,0-13 31,0 0-176,1 3 160,0 0 16,1 0-32,1-3 64,-3 0-208,1 2 144,2-2 48,-2 0 0,1 0-48,-2 0-144,0 0 144,0 0 64,0 0-16,0 0 33,0 0-225,0 0 208,0 0-48,0 0-32,0 0-32,0 0-96,0 0 48,0-1 0,0 0-32,0 1 0,0 0-16,0 0-32,0 0 0,0 0 16,0 0-16,0 0 32,0-2 0,0 2 32,0-1-32,0 1 0,1-2 16,1 1 16,-1 0-16,0-2 32,-1 3-48,2-5 64,0 1 80,2-2-144,-1-6 112,-3 12-112,4-4 48,-2-10-32,1 1 96,-2 1-80,-1 12-32,3-11 64,0-1 0,0-3 0,0 1 32,-3 14-96,1-17 80,1 2-16,-1-1 32,1 1-80,-2 15-16,1-17 32,0 4-16,0-1-16,1 3 0,-2 11 0,2-6 0,-1-5-64,1 7 32,-1-1-16,-1 5 48,1-2-64,1 0 0,-1 2-32,0 0 0,-1 0 96,2 0-96,-1 3-16,0 1 32,2 1 48,-3-5 32,4 10-48,0-7 32,0 2 16,0-1-64,-4-4 64,6 4 0,-1 0 0,7-1 0,-8 0 16,-4-3-16,5 0 0,8 0 16,-9 3-32,8-3 64,-12 0-48,2 0-32,3 0 0,-1 0 48,2 0-32,-6 0 16,4 0-32,-1 0 64,-2 3-64,1-1 64,-2-2-32,0 0-32,0 4 64,0 1 0,0-1-48,0-4 16,0 16-16,0-5 16,0 0-80,0 5 64,0-16 16,-2 15 0,2 0-16,0-1-16,0-2-16,0-12 48,0 12 0,0-1-48,0 0 80,2-7-32,-2-4 0,0 16-32,2-12 64,0 10-32,-1-10 16,-1-4-16,2 13-16,-1-8 16,0 10 16,-1-10 32,0-5-48,0 13 0,0-8 32,2 7-32,-1-7-32,-1-5 32,1 11 0,1-7 32,-1 0-80,3 0 64,-4-4-16,4 4 0,-2 0 32,2-4 80,-1 3-96,-3-3-16,3 0 96,0 0-48,0 0 16,0-2 32,-3 2-96,2-1 64,0-1 32,-1-1-32,0-1-48,-1 4-16,2-6 48,0 2-48,-1 0 80,1 1-48,-2 3-32,2-4 48,0-1-64,-1 1-96,2 0-208,-3 4 320,2-5-880,0 0-625,1 1-1072,-1-2-865,-2 6 3442,-20-28-3297,20 24-913,0 4 4210</inkml:trace>
  <inkml:trace contextRef="#ctx0" brushRef="#br2" timeOffset="-44269.73">16239 7711 2337,'0'0'0,"-2"0"288,-1 0-16,0 0-32,0 0-16,3 0-224,0 0 176,0 0-32,0 0 32,0 0 48,0 0-224,0 0 289,0 0 47,0 3 0,1-3-32,-1 0-304,2 0 288,-1 0-64,1 0 96,-1 0 65,-1 0-385,3-2 480,0-3 96,-2 3 16,2-2-63,-3 4-529,1-3 496,1-1-64,-1-1-64,2 1-64,-3 4-304,2-4 240,1-1-32,1 0-47,-2 0-1,-2 5-160,4-5 112,8 0-48,-8 0 0,8 0-32,-12 5-32,5-12 16,12 8 16,-4-7-16,2 7 16,-15 4-32,16-15 16,1 10 0,1-8-32,-2 9 16,-16 4 0,13-13 0,2 11 16,-10-10 16,11 9-32,-16 3 0,6-4 0,6 0 0,-8 0 16,8-1 0,-12 5-16,3-4 32,2 2 16,1-2-16,-1 2 16,-5 2-48,12-3 32,-9-1 0,1 0-32,7-1 48,-11 5-48,3-6 48,3 2 48,0-1-32,-3 0 32,-3 5-96,5-4 64,-1 1 16,0 2 32,-1-3-48,-3 4-64,3-1 80,0-1 0,-2 0-32,1 1 0,-2 1-48,2-2 64,0 1-16,-1 0 16,1-1 16,-2 2-80,0 0 80,0 0 33,0 0-33,0 0 32,0 0-112,0 0 144,0 0-32,0 0-16,0 0-16,0 0-80,0 0 48,0 0 32,0 0-64,0 0 32,0 0-48,0 0 16,0 0 48,0 0-16,0 0-48,0 0 64,0 0-48,0 0 16,-3 3-64,3-3 32,0 3 0,0 0-16,0 1 16,-4 0-16,4-4 16,0 12 16,-2-9-16,2 1-16,-3 9 32,3-13-16,-3 4 0,3 11 0,-2-3-16,-1 0 16,3-12 0,0 16-32,-3-4 64,0 4-16,3-2 0,0-14-16,-3 14 0,3 0 0,-3 0 0,3 1 32,0-15-32,0 15 16,-2 0 16,2 0 16,-3 0-64,3-15 16,-3 14 16,0-1 0,3-2-16,-2-6 96,2-5-96,0 12 16,0-9 0,-4 1-16,4 0 48,0-4-48,0 3 0,0 2 16,0-2 16,0-3-32,0 0 32,0 0 16,0 0 64,0-2-16,0 2-96,0-1 160,0-1 32,0-1-63,0 0 15,0 3-144,0-2 96,0-1 0,0-1 0,-2 2-32,2 2-64,0-4 16,-3 1 32,1 2 16,-3-2-48,5 3-16,-3-1 96,0-1-80,-1 0 64,0 2-48,4 0-32,-5-1 48,1 1-48,0 0-16,0 0-16,4 0 32,-4 0 0,1 0 48,0 0 0,0 0 16,3 0-64,-2-1 96,-2-2 16,2-1-16,-1 0 0,3 4-96,-3-5 112,-1 0 0,0-8 32,-1 8 16,5 5-160,-4-12 176,-10 7-31,10 0-1,-15-6 0,19 11-144,-15-3 112,1-2-16,-2-2 0,3-3-96,13 10 0,-12-2 32,8-2-64,-10 0 32,11-1-48,3 5 48,-5-4-16,3 3-16,-1 0-128,3-1-144,0 2 304,4-2-1409,9 2-2449,0 0-4418,-13 0 8276</inkml:trace>
  <inkml:trace contextRef="#ctx0" brushRef="#br1" timeOffset="16015.54">21762 7537 2865,'0'0'0,"1"-1"1793,2-3-913,-3 4-880,2-3 688,-1 0-47,-1 0 63,0 0-16,0 3-688,0-2 593,0 2-49,0-1-48,-1 1-80,1 0-416,-2 0 368,0 0-111,-1 0-81,1 0-96,2 0-80,-3 1 48,0 7-32,1-5 0,0 6-32,2-9 16,-3 9 0,1-1 0,0 2-16,0 0 16,2-10 0,-2 11 16,0-1 0,2-1 0,-2 1 0,2 0 32,-2-1 0,2 1 48,0 0-16,0-10-80,-2 8 112,1 0-16,1-5 16,-2 7 64,2-10-176,-3 2 240,2 6 32,-1-7-16,0 2 17,2-3-273,-2 4 192,0-3 48,0 1-80,2 0 0,0-2-160,-2 0 176,2 0-48,-1 0 96,1 0 32,0 0-256,0 0 288,0 0-32,0-1-111,0-2-1,0 3-144,0-8 96,1 6-16,-1-9 0,2 3-16,-2 8-64,3-11 48,0 0 0,5-2-32,-5 0-16,-3 13 0,3-15 48,6 0-48,-6 1 16,1-2-16,-4 16 0,8-14 0,-5 0 0,5 0 32,-6 1-16,-2 13-16,4-11 0,1 1 0,-3 2 32,1 5-32,-3 3 0,3-9 16,-2 6 0,1 0 16,-1 1-16,-1 2-16,1-3 0,-1 1 0,0 1 0,0-1 0,0 2 0,2-1-48,-1 0 32,2 1-80,-1 0 16,-2 0 80,3 0-64,0 3-48,1 5 64,0-5-16,-4-3 64,7 13-48,-4-4 32,1 1-48,4 1 64,-8-11 0,2 11 0,2 2-48,3 1 48,-4-1-32,-3-13 32,4 14-16,4 0 16,-7 1 16,3-2 32,-4-13-48,3 14 48,0 0-32,-1 0 32,0 0-32,-1-2 32,-1-12-48,1 10 32,-1 0-16,0-1 48,0-9-64,0 2 32,0-2-32,0 12 16,0-9-16,0 7 16,1-8 32,-1-2-48,1 7 32,0-4-32,0-1-32,0 1 32,-1-3 0,1 3 32,0-1 32,1 1 48,0-2 32,-2-1-144,0 0 144,0 0 64,0 0-80,0 0-16,0 0-112,0-1 48,0-2-224,0-1-368,0-4-481,0 8 1025,0-4-1600,-3-6-865,0 0-1105,-5-1-2017,8 11 5587,0 0 0</inkml:trace>
  <inkml:trace contextRef="#ctx0" brushRef="#br1" timeOffset="-737.73">17709 7514 2112,'0'0'0,"0"-2"513,0-1 127,0 3-640,0-4 752,0 0 97,2 0 111,0 0 1,-2 4-961,1-2 928,0 0-48,1 1-111,-1-1-97,-1 2-672,1 0 544,1 0-79,1 3-145,-2 1-80,-1-4-240,3 13 192,1-9-16,0 13 64,0-4 16,-4-13-256,4 14 272,3-1-48,-3 2-79,0 1-49,-4-16-96,5 15 64,-1 0 0,0-2-64,1 0 32,-5-13-32,5 12 32,-1 0 16,0-7 64,0 10-32,-4-15-80,3 4 192,-1 8-32,-2-10 48,0 1 32,0-3 16,0 3 16,0-3 16,0 0-288,0 0 305,0 0-305,0 0 224,0-1-32,-4-1-96,4-1-256,0 3 160,-2-2-544,-1-3-689,0 0-976,0-8-832,3 13 3041,-2-4-3234,-1-11-1296,3 15 4530</inkml:trace>
  <inkml:trace contextRef="#ctx0" brushRef="#br1" timeOffset="16786.54">21957 7525 4578,'0'0'0,"0"-4"2081,0 4-2081,2-8 1632,2 4-207,4-5-257,-7 8-303,-1 1-865,1-2 544,1 0-192,-1-1-96,1 3-80,-2 0-176,0 0 177,1 0-97,0 1 0,-1 2-48,0-3-32,0 7 64,0-4-16,0 8-16,-2-2 0,2-9-32,0 11 0,-2 2 16,2 2 32,0-2-16,0-13-32,0 15 112,2-1-32,-1 1 16,3-1 32,-4-14-128,8 13 112,-6-3 16,2 0-32,4-2 0,-8-8-96,3 3 96,0 8 32,0-9 16,1 1 48,-4-3-192,2 9 177,0-9 15,-2 0 32,1 0 0,-1 0-224,0 0 288,0 0 0,0-1-32,0-1-112,0 2-144,-1-4-32,-1-4-256,-1 4-416,-5-7-433,8 11 1137,-2-8-1697,-6-4-736,5 0-800,-7-3-2258,10 15 5491,0 0 0</inkml:trace>
  <inkml:trace contextRef="#ctx0" brushRef="#br1" timeOffset="17126.54">21948 7513 4033,'0'0'0,"0"-1"1361,0 1-1361,0-2 1313,0 2-33,0 0-127,0-1-161,0 1-992,0-1 784,0 0-143,0 0-81,0 1-32,0 0-528,0 0 416,0-1-63,1 1-65,-1-1-80,0 1-208,1-1 160,1 1 0,0-1-16,0 0-16,-2 1-128,4-1 80,5 0-64,-5 1 16,6-2-16,-10 2-16,7 0 16,0 0 16,1 0-32,0 0 0,0 2 0,-1 0 0,-3 1 32,5 6-32,-9-9 0,5 2-16,3 7 32,-5-1-32,0 0 16,-3-8 0,4 8 48,0 1-48,-2-6 32,1 7 0,-3-10-32,2 3 32,-1 7 48,-1-8-16,0 6 32,0-8-96,-2 2 112,-1 6 49,1-6-17,-7 0-32,9-2-112,-3 3 160,-6-1-64,7 1-16,-7 0 16,9-3-96,-3 2 32,-6 0 48,6-2-48,-5 0 16,8 0-48,-1 0 48,-1 0 0,0 0-32,0 0-16,2 0 0,0 0-16,0 0 0,2-1-16,-2 1 32,4-2-16,5-1-16,-7-1 16,7 2-16,-9 2 32,4-4-16,5 2 16,-4-1 0,4 0 0,-9 3 0,4-3 0,5 0-16,-6 1-16,7 1 32,-10 1 0,3-2 0,5 1 0,-5 1-16,6 0-16,-9 0 32,2 0-64,2 2 0,0 1 16,4 7 16,-8-10 32,2 3-32,1 9 16,1-1 16,-2 0 0,-2-11 0,4 13-32,-1 0 32,0-1 0,-1 1 0,-2-13 0,0 13 80,0-1-80,0 0 32,0-1 16,0-11-48,-2 10-16,-7-2 80,7 1-16,-10-2-32,12-7-16,-7 3 96,-3 5 32,-1-5-16,0-1 48,11-2-160,-13 1 144,0 1-32,1-2 16,0 0 16,12 0-144,-12 0 64,2-3 64,1-4 32,1 3 1,8 4-161,-2-12 112,-8 3-64,8 0-48,1 0-80,1 9 80,0-9-481,0 0-943,2 0-2194,6-3-4658,-8 12 8276,0 0 0</inkml:trace>
  <inkml:trace contextRef="#ctx0" brushRef="#br1" timeOffset="60188.54">26784 7537 4562,'0'0'0,"0"0"1376,0 0-1376,1 1 1169,1 1-81,1 0-175,0-2-145,-3 0-768,2 2 640,1-2-95,1 3-65,0-3-32,-4 0-448,7 1 384,-4 1-48,7-2-80,-6 2-47,-4-2-209,11 0 224,-3 0 0,-1 0 0,3-1-32,-10 1-192,11-1 144,2-1-48,2 0 0,0-2-16,-15 4-80,18-3 48,0 0-16,-1-1 16,0 1 0,-17 3-48,16-4 32,0 0-32,-2 2 0,-3 1-16,-11 1 16,9 0 0,-6 0-16,-1 2-16,2 0 32,-4-2 0,0 3-16,0 0 64,0 0-48,0 4 32,0-7-32,-1 0 48,-2 4 0,2-3 32,-3 3 16,4-4-96,-2 1 32,0-1-400,0 2-960,2-2-2082,0 0 3410,-2-1-6867,2 1 6867</inkml:trace>
  <inkml:trace contextRef="#ctx0" brushRef="#br1" timeOffset="31749.27">20740 7576 2721,'0'0'0,"0"0"1088,0 0 145,0 0 15,0 0-31,0 0-1217,0 0 1056,0 0-159,0 0-209,0 0-160,0 0-528,0 0 337,0 0-65,3 0-80,0 0 32,-3 0-224,4 0 352,2 0 16,-1 0 32,6-2-95,-11 2-305,4-1 208,8-1-96,-6 1-16,9 0-64,-3 0 16,-12 1-48,11 0 16,0 0-32,1 0 16,-2 0 16,-10 0-16,7 2 0,6 1 0,-1 0 16,-6 0-32,-6-3 16,12 5 16,-8 0 16,2-3-80,-1 1 48,-5-3 0,6 3 16,0-3 16,-2 2 16,0-2 0,-4 0-48,4 0 16,-2 3 48,0-3 112,-1 0 32,-1 0-208,2 0 224,-2-1 16,3-3-112,-1 0-32,-2 4-96,3-4 96,-1-1-32,1 0 32,0-1-48,-3 6-48,3-4 65,0-2-49,-2 2 32,0 1-32,-1 3-16,0-1-16,0-1-81,0 2-447,0 0-592,0 0 1136,-2 4-2369,-11 8-1345,9-10-1873,4-2 5587</inkml:trace>
  <inkml:trace contextRef="#ctx0" brushRef="#br1" timeOffset="16275.54">21701 7646 8243,'0'0'0,"1"-2"1825,-1 2-1825,10-3 1169,0-1-17,0-4 97,0 7-129,-10 1-1120,10-3 849,-1 1-257,-1 0-240,2 0-144,-10 2-208,7-1 64,-3-1-16,5 1 0,-5 1-16,-4 0-32,10-3 48,-7 2-48,7 0-16,-1 1-368,-9 0 384,8-2-1232,1 1-1298,-6 0-1872,7 0-1905,-10 1 6307,0 0 0</inkml:trace>
  <inkml:trace contextRef="#ctx0" brushRef="#br2" timeOffset="89532.27">16674 7646 1856,'0'0'0,"0"0"0,0 0 272,-3 0-79,3 0-33,0 0-16,0 0-144,0-1 112,0-1-48,0 1-16,0 0-32,0 1-16,0-2 0,0 1 0,0 0 0,0 1 32,0 0-32,0 0 32,0 0 32,0 0 64,0 0 144,0 0-272,0 0 448,0 0 177,0 0 191,0-2 64,0 2-880,0 0 849,0-2-97,0 1-64,0-1-31,0 2-657,0-1 560,0 0-144,0 0-96,0-1-144,0 2-176,0-1 112,0-1-32,0 1-32,0 1 0,0 0-48,0-2 16,0 2 0,0 0 0,0 0-16,0 0 17,0 0-1,0 0 0,0 0-32,0 0 16,0 3 0,0 0 0,2-3 16,-1 0 16,-1 0-32,0 3 0,1-3 16,1 2 0,-1-2 0,-1 0-16,0 3 0,2-3-16,-1 4 0,1-2 0,-2-2 16,1 3 0,0 1 32,0 0-16,2 8-16,-3-12 0,5 2 0,-3 2-32,3 1 16,-1 6 16,-4-11 0,4 0 0,1 4 16,-1 1 16,0-1-16,-4-4-16,2 11 48,3-11-48,-2 5-32,0-3 32,-3-2 0,2 4 0,1 1 32,0-3-32,-2 2 16,-1-4-16,2 2 0,1 1 32,-2-1 32,1 2-32,-2-4-32,1 0 32,0 3 32,-1-1-48,0-2 48,0 3 0,0-3-64,0 3 64,0-3-16,0 2 0,0 1-16,0-3-32,0 4 16,0-1 16,0-1-80,0-2 48,2 3-16,-1 0 0,0 1 0,1 1 16,-2-5 0,2 4 16,0-1 0,1 1-48,0-2 64,-3-2-32,4 3 16,0-3-16,0 3-16,1-3 32,-5 0-16,5 0 16,0 0-16,-1 0 48,-4 0-48,3 0 0,-3 0 0,1 0 48,1 0 48,-1 0 32,-1 0 0,0 0-128,0 0 160,0 0-48,0 0-32,-3 0 64,3 0-144,-3 0 96,1 0-80,-1 0 16,0 0-64,3 0 32,-4 3-32,1-1 32,0 1 0,1 1 16,2-4-16,0 2 0,-4 1 0,4 0 0,-3-3 16,3 0-16,0 2 32,0 1-32,0 0-32,0-3 16,0 0 16,0 3 0,0-3 16,0 0 16,0 0-16,0 0-16,0 0 16,0 3 32,2-3-32,-2 0 0,0 0-16,0 0 16,0 0 32,0 0 16,1 0 17,-1 0-81,0 0 32,0 0 32,0 0 0,0 0-64,0 0 32,0 0-48,0 3 16,-3-3 16,3 0-16,0 2 32,-2-2-32,2 0 0,0 3 16,0 0-16,-3 0 48,3-3-48,-3 0 32,3 3-16,-3-3 80,1 0-16,2 0-80,-4 0 96,2 3 80,-1-3-16,0 0 32,3 0-192,-3 2 160,0-2-32,1 0-16,-3 0-32,5 0-80,-2-1 96,-1 0-16,0-1 16,-2 1 0,5 1-96,-2-3 48,-1 0 0,0 1 16,1 1-80,2 1 16,0-1 0,-3-1-32,0 2 32,0 0-16,3 0 16,-3 0 0,1 0 0,-2 0 0,2 3 0,2-3 0,0 0 48,-3 3-48,0 0 16,3 0 0,0-3-16,-3 3-16,3-3 65,0 2-98,0-2 49,0 0 0,0 3 49,0-3-33,0 0-16,0 0-16,0-1-17,1-1 66,1 1-17,-2 1-16,1-1 48,1-2 16,0 0-64,-2-2 16,0 5-16,0-4 32,0 0-32,0 0 32,1 0 0,-1 4-32,0-5 0,0 1 16,0 0 48,0 2 0,0 2-64,1-4 80,0 1-48,1 2-48,-2 0-32,0 1 48,2 0-48,-1 0 32,0 0 32,-1 0-16,2 0-32,-1 0 32,0 0-32,-1 2-16,0-2 48,0 0-32,0 3 0,0-3 0,0 0 64,0 0-32,0 0 32,0 0-16,0 0 0,0 0-16,0 0 112,0 0-16,0-1-48,-2-2 16,2 3-64,0-3 16,-3-1 32,3 0 16,0-1-16,0 5-48,-3-5 48,3-6 16,0 5 0,-3-8 16,3 14-80,0-6 16,0-9 0,-2 9 32,2-8-48,0 14 0,-4-5 32,1-7-64,3 8 16,0 0 16,0 4 0,0-5-32,0 4 32,0 0 0,0-2-16,0 3 16,0-1-16,0-1-16,0 1-32,0-1 64,0 2 0,0 0-48,2-2 96,-1 2-32,-1 0-16,2-1 0,0 0-16,0-1-48,-1 2 64,-1 0 0,2 0 0,-2 0 32,0-1-32,0 0 0,0 1 0,0-2 0,2 1 0,-2 1 48,0-2-48,0 2 0,0 0 0,0-2-16,0 0 16,0 2 0,0 0 16,0-1-16,0-2 32,0 1-32,0 2 0,-4-2 16,2 0-16,2 1 48,-3-2 0,3 3-48,-3-2 0,-1-2 16,0 3-32,-1-2 32,5 3-16,-11-2 32,9-1-32,-3 1 16,1 1-80,4 1 64,-13-2-32,13 2 64,-4 0-32,0 0 48,4 0-48,-3 0-32,0 0 16,3 0-16,0 0 0,0 0 32,0 0-32,0 0-16,0 0 0,0 0 32,0 0 16,0 0-16,1 0 16,1 0 0,-1 0 16,-1 0-16,3 0 48,0 0-48,-1 0 0,0-1 0,-2 1 0,2-1-32,1 1 32,-2 0 32,0-2-32,-1 2 0,2 0 16,-1 0 16,0 0-112,-1 0-560,0 0 640,0 0-1697,0 3-2401,-2 0-2865,2-3 6963</inkml:trace>
  <inkml:trace contextRef="#ctx0" brushRef="#br1" timeOffset="-1254.73">17333 7656 4898,'0'0'0,"1"-2"1713,-1 2-1713,4-4 1584,1-1-207,-1-2-321,0 3-303,-4 4-753,4-4 560,1 3-176,-1 0-32,0-1-48,-4 2-304,4-1 289,0 1-17,1-2-128,-1 2-48,-4 0-96,6 0 64,-1 0-48,1 3 48,-1 0-64,-5-3 0,12 3 48,-9-1-80,8 1 16,-7 0 32,-4-3-16,13 3 0,-7 0 32,7-3-32,-8 0 0,-5 0 0,14 0 32,-10 0 64,9 0-16,-9-1 0,-4 1-80,6-2 112,6 0-48,-8 1 64,1-2 0,-5 3-128,11-4-128,-9 0-336,2 1-849,0 0-1216,-4 3 2529,3-4-3361,0 0-1954,-3 4 5315</inkml:trace>
  <inkml:trace contextRef="#ctx0" brushRef="#br1" timeOffset="3717.27">12522 7760 2641,'0'0'0,"-3"-2"576,3 2-576,-3-1 624,-1-3 1,0 3-33,1-1-64,3 2-528,0-1 448,-3-1-80,3 1-31,-3-1 31,3 2-368,0 0 400,0 0 48,-3 0-32,3 0-64,0 0-352,-3 0 273,1 3-81,2 0-96,-3 8 0,3-11-96,0 3 96,-2 14 16,-2-4 32,1 1 0,3-14-144,-3 17 112,1-3 32,-1 1 0,3 2-32,0-17-112,-3 14 128,-1 0-16,1 1-48,0-4 32,3-11-96,-2 11 80,-1 1 1,3-8 15,-3 10 32,3-14-128,-3 3 160,3 1 64,0 1 48,-3-3 64,3-2-336,-3 3 336,1 0 32,2-1-31,0-2 15,0 0-352,-3 0 368,3 0-16,0-1 16,0 0-64,0 1-304,0-2 240,0-2 1,0-1-49,0-7-32,0 12-160,0-5 128,1-8-32,1 1-48,0 1-16,-2 11-32,5-13 32,-1-2-16,0 0 48,1-2-80,-5 17 16,12-17 16,-9 0-16,2-2 0,7 1 32,-12 18-32,4-17 16,7 0-16,-7 0 32,2 3-64,-6 14 32,11-14-48,-8 1 96,2 2-16,0-1-112,-5 12 80,4-6 32,0-8-32,1 9-32,-1-8 112,-4 13-80,3-4 16,0 0-16,-1 0-64,0 1 32,-2 3 32,1-2-32,1 2-48,0 0 16,-1 0-16,0 5-80,-1-5 160,1 12-96,2-7 64,0 13-16,1-3 16,-4-15 32,5 13-16,-2 2 16,1-3-16,0 2-32,-4-14 48,5 14-16,7 0-16,-8-1-16,8 1 32,-12-14 16,5 15 0,1-3-16,5 2 32,-8-1-16,-3-13 0,4 12 16,0 1-16,0 0 48,1-1-16,-5-12-32,1 10 0,1 2 32,-1-8-48,-1 13 64,0-17-48,0 4 32,0 10-32,0-9 80,0 6-48,0-11-32,0 3 0,0-1 80,0 3-64,0-3 32,0-2-48,0 4 80,0-4 80,0 0 64,0 0 32,0 0-256,-3 0 272,3 0-48,-3 0 32,0-2-63,3 2-193,-4-2 192,0-1-80,2-2-96,-3 1 64,5 4-80,-3-4-48,0 1-80,0-1-145,1 1-239,2 3 512,0-4-848,0 1-465,0 0-656,0 0-720,0 3 2689,0-4-3041,-3-7 496,0 9-1153,3 2 3698</inkml:trace>
  <inkml:trace contextRef="#ctx0" brushRef="#br1" timeOffset="4661.27">12897 7687 2609,'0'0'0,"0"0"1024,0 0-127,0 0-897,-3 0 944,1 0-16,2 0-95,0 0-145,0 0-688,0 0 576,0 0-15,0 0-1,0-2-32,0 2-528,0-1 496,0 0-95,0-1-49,0 1 0,0 1-352,-3 0 400,3 0 16,0 0-16,-4 0-31,4 0-369,0 0 256,-2 0-64,2-2-64,-3 2-32,3 0-96,0-2 112,-3 2-32,3 0 32,0 0-16,0 0-96,-2 0 96,2-2-16,-3 0 48,0 1-48,3 1-80,0 0 64,-3-1 48,0-1-48,0 0 0,3 2-64,-2-2 32,-1 1 0,0-1 0,0 1-16,3 1-16,-3 0 48,0-2-32,1 2 17,-1 0-33,3 0 0,-2 0-33,-2 0 17,0 0 0,0 0-16,4 0 32,-4 5 0,-9-1-16,10 0 32,-1 9-32,4-13 16,-13 3 0,11 9-32,-3-9 32,1 10 32,4-13-32,-4 4-32,0 9 16,1-10-32,-1 8 32,4-11 16,0 3 16,-3 9 16,3-8-16,0 11 0,0-15-16,0 4 32,0 10-16,0-9-16,0 12 32,0-17-32,2 12-48,3-1 16,-1 2 32,7-2-16,-11-11 16,5 12 0,6-1 48,-7 1-96,8-7 48,-12-5 0,5 17 48,7-13-80,-7 10 64,7-10-16,-12-4-16,5 4-16,9 8 64,-3-12 17,2 0 31,-13 0-96,11 0 144,2 0 0,-1-2 0,1-2-16,-13 4-128,13-6 176,-1-6-16,1 7-16,-2 0-384,-11 5 240,13-6-1137,-9 2-2176,-2-16-1841,-1 19-193,-1 1 5347,0 0 0</inkml:trace>
  <inkml:trace contextRef="#ctx0" brushRef="#br2" timeOffset="-45713.73">15105 9438 1760,'0'0'0,"0"0"208,0 0-96,0 0-32,0 0-15,0 0-65,0 2 64,0-2 16,0 3-16,0-3 0,0 0-64,0 0 64,0 0-16,0 0 16,0 0-16,0 0-48,0 0 64,0 0 16,0 0 0,0 0 32,0 0-112,1-1 112,-1 1 16,0-2 0,0 1 16,0 1-144,0 0 176,0-1 48,0 1 0,0 0 1,0 0-225,0 0 240,0 0-16,0 0 32,-2 0 16,2 0-272,0 0 304,-3 0-32,3 0 0,0 0 0,0 0-272,-3 0 209,3 0-17,-3 0-48,3 0 0,0 0-32,0 0-112,0 0 144,0 0-48,0 0 0,0 0 0,0 0-96,0 0 80,0 0 16,0 0 0,0-2 16,0 2-112,0-1 96,0-2-32,0 1 48,0-1-16,0 3-96,0-4 128,2 0 17,-2 1 15,0 2-16,0 1-144,0-1 144,0-1-16,0 0 16,1 1-48,-1 1-96,0-1 96,2-2-32,-2 2-16,1-1 0,-1 2-48,1-1 32,1-1 32,-1 1 0,0-1 0,-1 2-64,2-2 80,-1-1 32,0 1 48,1 0 48,-2 2-208,1-3 240,1 0 1,0-1-33,-1 1 16,-1 3-224,1-4 176,2 0-16,-2-2 0,2 0 0,-3 6-160,3-6 176,-2 3 0,2-4-16,0 2 16,-3 5-176,3-5 128,0 0-47,-2 1 15,0 0-32,-1 4-64,2-3 64,0 0-32,-1 2 0,2-2-16,-3 3-16,1-2 16,1 0 0,0 0 16,0 0-32,-2 2 0,2-2 0,1 1 0,2-3-32,-1 2 16,-4 2 16,5-4 0,7 1 16,-9 0-16,8-1 32,-11 4-32,4-3 0,7 0 0,-6-1-32,6 1 80,-11 3-48,4-4 0,7-1 48,-8 1-32,3 0 0,-6 4-16,5-4 16,1 0 32,-1-1-32,0 1 48,-5 4-64,4-4 64,0 0 0,0-2 16,-1 1 0,-3 5-80,3-5 96,-1 1-16,1-2-64,-2 3 32,-1 3-48,3-7 16,1 3 32,-1 0-48,0 0 16,-3 4-16,4-5 0,-1 1 0,1-1 16,-4 5-16,3-6-16,-3 6 16,4-4 48,0-2-48,2-5 0,0 8 0,-6 3 0,5-5-32,1-2 16,0 2 32,-1-6 16,-5 11-32,6-3 32,0-3 0,-3-5-16,1 7 32,-4 4-48,5-6 16,0-5 48,-3 7-16,2-2-32,-4 6-16,4-12 16,1 7-32,-2 0 64,1-6-16,-4 11-32,3-5 32,0-1-32,1 1 0,-1-1 16,-3 6-16,4-5 0,-2-1 16,3-6-32,-1 10 0,-4 2 16,4-6 0,2 1 0,0-7-32,5 9 32,-11 3 0,4-5 0,2-8 32,5 10-16,-6-3-16,-5 6 0,4-4 0,1-1-16,0 0 16,0 0 64,-5 5-64,4-5-32,0-2 80,1 2-48,1-7-16,-6 12 16,4-3 16,0 0-16,2-3-16,-1-5 16,-5 11 0,5-4 16,2-8 0,-2 8-16,1-7 32,-6 11-32,11-5-48,-8 0 32,3-7 32,5 8-16,-11 4 0,4-14 0,1 10 16,7-9-16,-9 9 0,-3 4 0,5-13 32,1 8-16,-1-11-16,7 10-48,-12 6 48,3-14 32,1 10-64,1-9 16,-1 9 16,-4 4 0,4-11 0,0 8 16,2-2 16,-2-7-16,-4 12-16,5-3-48,1-2 32,0-6 16,-1 6 0,-5 5 0,7-6 0,4-8 0,-7 10 0,1-7 0,-5 11 0,11-5 16,-6-7 16,0 6-64,7-5 32,-12 11 0,4-4-16,0-7 16,2 6 16,0-6-32,-6 11 16,4-3-16,0-3 32,0-6-16,0 10 16,-4 2-16,3-4 0,0 0 0,0 0 48,-1-2-16,-2 6-32,2-6 32,1-5-32,1 8-32,-1-2 32,-3 5 0,4-12 0,0 9 0,1-2 16,0-8-16,-5 13 0,12-4 16,-8-9-32,0 9 16,2-9 16,-6 13-16,6-4 0,-1-2-16,1-5 32,-1 9-32,-5 2 16,4-5-16,2-6 32,0 7-80,-2-3 64,-4 7 0,6-11-32,-1 7 16,1 0 64,-2-1-48,-4 5 0,5-5 16,0 0-16,-1-7-16,2 9 16,-6 3 0,5-11-32,0 7 80,-1-2 16,2-8 0,-6 14-64,4-4 64,2-8-80,-1 7 16,1-1 16,-6 6-16,4-11-16,0 8 64,1-1-80,-1 0 16,-4 4 16,4-5 16,0 1-32,-1 0 32,1 0 16,-4 4-32,6-5-32,-1-6 64,1 10-32,0-3 0,-6 4 0,4-5 16,0-5-16,1 5 0,0-6 0,-5 11 0,11-4-16,-6-8 48,7 8-32,-7-10 32,-5 14-32,14-6 0,-10-7-32,9 1 16,-9 6 16,-4 6 0,13-15 48,-9 3 0,2 8-48,5-10 16,-11 14-16,3-4 0,1-7 16,0 6 17,0-6-33,-4 11 0,6-4 0,-2-7-33,2 6 82,0-9-49,-6 14 0,5-4 16,1-10-16,5 8-16,-7-8 32,-4 14-16,12-6 0,-8-8 0,1 9 32,8-9-16,-13 14-16,4-6 0,8-7 0,-8 7 0,1-5-16,-5 11 16,6-4-32,-2-2 32,1-6 0,-1 7 0,0-6 48,0 7-32,0-7 32,1 6 0,-1-6-32,0 7 16,-1-9-16,0 9 0,2-9 16,-1 10-16,-1-2-16,1-1-16,-4 6 16,2-4-32,1 0 16,-1 0 32,-1 1-16,-1 3 0,3-2-305,1 2-1407,-1 0-2258,-2 3-2849,-1-3 6819,0 0 0</inkml:trace>
  <inkml:trace contextRef="#ctx0" brushRef="#br2" timeOffset="86189.27">16663 7724 1536,'0'0'0,"0"0"480,0 0-480,0 0 289,0 2 95,0-2 80,0 0 64,0 0-528,0 0 576,0 0 33,0-1-1,0 0 0,0 1-608,0-1 545,0-1-65,1 0-112,1 1-160,-2 1-208,1 0 128,0 0-64,2 0-64,1 0 16,-4 0-16,5 3 16,-1 0 0,0 1 0,1 0 0,-5-4-16,3 4 0,1 1 32,-2 6 16,1-9 0,-3-2-48,1 5 112,1 0 16,-2-3 16,0 2 16,0-4-160,0 3 161,0 0-1,-3 2-16,0-3-16,3-2-128,-2 3 64,-2-1 16,2 2-64,2-4 64,0 0-80,0 0 16,0 2 0,0-2 16,0 0 16,0 0-48,0 0 112,0 3 32,1-3 0,0 3-32,-1-3-112,5 4 64,-2-1-16,1 2-16,-1 5-16,-3-10-16,3 3 64,-1 9-16,1-10 16,-2 11 48,-1-13-112,2 3 144,0 11 16,-2-10 1,0 9-1,0-13-160,0 4 96,0 7-16,-4-7-48,2 0-112,2-4 80,-3 3-64,3 9-96,-3-12-17,3 4-127,0-4 304,0 3-592,0-3-480,0 3-449,0-3-368,0 0 1889,0 0-1633,4 5-1488,-4-5 3121</inkml:trace>
  <inkml:trace contextRef="#ctx0" brushRef="#br1" timeOffset="69528.27">16642 7754 1792,'0'0'0,"0"0"288,-4 0-31,4 0-257,-2 0 288,-1 2 48,0-2-16,3 0-32,0 0-288,-3 0 240,3 0-32,0 3 16,0-3 1,0 0-225,0 0 224,0 0-32,0 0-32,0 0-64,0 0-96,0 0 96,0 0 48,2 0 16,2 0 96,-4 0-256,3 0 240,1 0-32,1-2 0,-3 2-31,-2 0-177,3-1 160,0 1 16,-2 0-16,1 0 0,-2 0-160,1 0 160,-1 0 16,0 0 32,0 0-16,0 0-192,-3 3 176,0 0-32,1 0-48,-2 0-16,4-3-80,-3 2 48,-1 1-32,2 0 0,-1 0-32,3-3 16,-3 3 0,0 0-16,3 0 16,-2 2 16,2-5-16,0 3-16,0 0 48,0-1-16,0-2-16,0 0 48,0 3-32,0-3 16,0 0 1,0 0-33,1 3 32,0-3-16,-1 3-16,2 0 64,-2-3-64,0 3 16,0-3 32,0 2 64,0 1 16,0-3-128,-3 3 192,0 1-48,0 0-32,-1 1-32,4-5-80,-4 4 16,-1 0 16,3 7-32,-1-11 16,3 0-16,-3 5 16,3 6-16,0-11-16,0 11 0,0-11 16,0 0-16,0 5 16,0 6-16,0-11 0,0 0 16,1 4 0,4 0 0,-1 0-16,-1 1 16,-3-5 0,3 4-32,-1 7 32,0-8 64,-1 0-16,-1-3-48,2 4 64,-1 0 48,-1 0 0,0 1 48,0-5-160,0 3 144,0-1-48,0 1 16,-3 0-128,3-3 16,-3 0-144,3 3-288,0-3-560,0 0-705,0 0 1697,0 0-2033,0-1-2001,0 1 4034</inkml:trace>
  <inkml:trace contextRef="#ctx0" brushRef="#br1" timeOffset="70166.27">16651 8244 1936,'0'0'0,"0"3"497,0 0-177,0-3-320,-2 3 272,-1 0-48,0-3 0,0 3 32,3-3-256,-3 0 288,0 2 0,1-2 17,2 3 47,0-3-352,-3 0 352,3 3 0,0-3 48,0 0-16,0 0-384,0 0 417,0 0-33,0 0-16,0 0-32,0 0-336,0 0 272,0 0-16,0 0-64,1 0-63,-1 0-129,2 0 112,-1 0-64,0 0 0,1 2 16,-2-2-64,1 0 48,0 4 32,1-1-16,0-1-16,-2-2-48,1 3 64,1 1 0,-1 0-16,0-1 16,-1-3-64,2 5 64,-2 6 16,1-8 0,-1 1 0,0-4-80,0 11 48,0-7 16,0 8 0,0-9-16,0-3-48,0 11 16,0-8 16,1 8-32,1-8 32,-2-3-32,1 4 32,3 0 0,0 8 16,0-12 16,-4 0-64,4 4 112,0 0 48,-1 1 32,0-2 33,-3-3-225,1 5 192,1-1-32,-1-1-192,-1 0-384,0-3 416,0 2-1041,0 3-864,-4-2-384,-8-1 368,12-2 1921,-4 3-3121,4-3 3121</inkml:trace>
  <inkml:trace contextRef="#ctx0" brushRef="#br1" timeOffset="70300.27">16671 8670 2593,'0'0'0,"0"0"896,2 0-128,-2 0-768,1 0 545,0 3-209,-1 0-128,0 0-32,0-3-176,0 3 144,0 0 48,0-1-32,0 1 32,0-3-192,0 5 176,0-1 1,0 0 47,0 0 16,0-4-240,0 5 272,2-1 0,-2-1-16,1 1 0,-1-4-256,2 3 240,-1-1 0,1 1 1,-1 0-17,-1-3-224,1 2 208,0 3-48,-1 0 0,0-1-16,0-4-144,0 4 96,0 0 16,0-1-32,0 1 0,0-4-80,0 4 48,0 1 32,0-1-16,0 0-32,0-4-32,0 4 64,0-1-48,0 2-16,0 5 16,0-10-16,0 3 16,0 2 16,0 7 16,0-9-32,0-3-16,2 3 32,1 1-16,0 0 0,1 1 32,-4-5-48,4 4 0,0 0 0,2 7-272,0-11-496,-6 0 768,6 5-1425,-3-1-608,2 0 176,-1-1-1568,-4-3 3425,0 0 0</inkml:trace>
  <inkml:trace contextRef="#ctx0" brushRef="#br1" timeOffset="70417.27">16702 9067 2176,'0'0'0,"0"0"529,0 0-529,-2 2 576,-2 2 48,4-1-31,0-3-65,0 0-528,0 0 464,0 0-16,0 2 16,0-2 17,0 0-481,0 3 496,0-3 0,2 0 16,-2 0-47,0 0-465,2 3 400,-1-3 16,0 0-48,1 2 0,-2-2-368,1 0 352,0 3-63,1 0-65,-1-3-48,-1 0-176,0 4 112,2-2-64,-1 1 16,1 1-32,-2-4-32,1 4 48,-1 1-16,1 6-16,-1-9 48,0-2-64,2 5 64,-2 7 0,0-9 48,0 2-16,0-5-96,0 12 64,0-9 0,0 1 0,0 8 0,0-12-64,0 0 32,0 11 0,0-11 0,-3 3-16,3-3-16,0 3 16,0 0 0,0-1 16,0 2-64,0-4 32,0 3-96,1 1-352,3 0-592,0-2-705,-4-2 1745,3 3-2369,-1-3 160,0 0-1521,-2 0 3730</inkml:trace>
  <inkml:trace contextRef="#ctx0" brushRef="#br1" timeOffset="70536.27">16727 9308 2257,'0'0'0,"0"0"944,0 0-944,0 0 816,0 0 65,2 0-49,-2 0-64,0 0-768,0 3 577,0 0-129,0-3-64,2 0-48,-2 0-336,1 3 352,2-3 17,-1 2-17,3-2-48,-5 0-304,2 3 272,3-3-64,-2 3-16,1-3-32,-4 0-160,2 3 160,2 0-32,-2 1-48,1-1 16,-3-3-96,2 4 97,-1-1 47,0 1 0,1-1 64,-2-3-208,1 3-32,0 0-1377,-1-1-1440,0 1-2514,0-3 5363,0 0 0</inkml:trace>
  <inkml:trace contextRef="#ctx0" brushRef="#br1" timeOffset="4006.27">12418 7871 3217,'0'0'0,"-5"0"1040,5 0-1040,-4 0 1089,0 0 15,1 0-63,3 0-161,0 0-880,0 2 753,0-2-177,0 0-64,1 0-144,-1 0-368,3 0 256,3-2-95,5 2-145,-6-2 16,-5 2-32,18-3 0,-5-1 0,3 1-32,1 2-32,-17 1 64,16-2-49,1 2-15,0 0 48,-2 4 32,-15-4-16,13 11 48,0-8 1,-2 2 15,-6 9-353,-5-14 289,13 3-1008,-9 0-833,9 0-480,-13-3-688,0 0 3009,5 0-2321,-5 0 2321</inkml:trace>
  <inkml:trace contextRef="#ctx0" brushRef="#br0" timeOffset="42246">5100 8075 1216,'0'0'0,"0"0"0,-3-2 768,0 2-559,-1-3-49,1 0 48,3 3-208,-3-2 320,0 1 112,0 0 128,3-1 81,0 2-641,0-1 672,-2-1 32,2-1 1,-3 2-49,3 1-656,-3-1 656,3-2-64,0 1-95,0 1-129,0 1-368,0 0 272,0 0-128,0 0-128,0 0-16,1 3 0,3 0-32,1-1 16,8 1 32,-13-3-16,5 5-32,11-1 16,-4-1 32,1 0-32,-13-3 16,14 0 16,1 0 16,0 0 16,1 0 16,-16 0-64,15 0 96,2 0 64,-2-3 64,1-2 64,-16 5-288,14-4 256,0 0 1,2 0-33,-3 1-48,-13 3-176,15-2 176,-1 1-80,-1 0 0,-1 1 0,-12 0-96,13 0 48,-2 0 48,0 0-48,2 0 0,-13 0-48,13 0 112,-2 0-64,0 0 32,1 0 48,-12 0-128,6 0 96,6 0 16,-6-2 0,6 1-32,-12 1-80,5-3 81,7 2-1,-8-3 16,8 2-16,-12 2-80,4-3 80,0-1-16,8 3-32,-8-1 0,-4 2-32,4-1 16,2 1 16,-1 0-16,0 0 0,-5 0-16,6 3 48,-2-3-32,0 2 32,0 1-48,-4-3 0,6 3 0,-2-1-32,0 2 16,2-1 64,-6-3-48,4 2 16,2 1 32,-1-3-16,1 0 32,-2 0 64,1 0 80,7 0 112,-9-1 96,-3 1-416,5-4 433,8-1-17,-10-1-80,8 2-160,-11 4-176,3-4 80,1 1-48,2 2-32,0 1-16,-6 0 16,4 0 16,0 0 16,0 0 16,1 0 0,-5 0-48,4 0 0,-3 0 64,2 3-96,-1 0 64,-2-3-32,1 2 48,2-2-80,0 3 80,1 0-16,-4-3-32,3 2 0,1-2-48,0 4 48,0-1 16,-4-3-16,6 0 32,0 0 0,5 2-32,-7-2-32,-4 0 32,11 0 0,-6 0-32,7 3 64,-8 0 0,-4-3-32,13 3-16,-9-1 32,1 1-16,-1 2 32,-4-5-32,3 12 96,-2-7 32,-1 10 16,0-2-80,0-13-64,-4 13-368,-9 2-1024,9-1-1906,-23-14-896,10 14-1841,17-14 6035,0 0 0</inkml:trace>
  <inkml:trace contextRef="#ctx0" brushRef="#br0" timeOffset="42835">5124 8073 2176,'0'0'0,"0"0"0,-2 0 129,-2-2-65,0 2-48,-1-1-16,5 1 0,-4 0 16,0 0-32,0 0-16,-8 0-128,10 0-1617,2 0 1777</inkml:trace>
  <inkml:trace contextRef="#ctx0" brushRef="#br0" timeOffset="43008">5078 8078 1920,'0'0'0,"0"0"529,0 0-129,0 0 48,0 0-448,0 0 432,0 0 64,-2 0 17,2 0-49,0 0-464,0 0 448,-3 0-48,3 0-48,0 0 33,0 0-385,0 0 448,-3 0 32,3 0 32,0 0-64,0 0-448,0 0 353,0 0-17,0 0-32,0 0-32,0 0-272,0 0 256,1 0-64,1 0-16,0-1-48,-2 1-128,0 0 112,1 0-32,-1 0-15,1 0-1,-1 0-64,0 0 16,0 0 64,0 3-48,0-1 0,0-2-32,0 4 80,0 1-48,0 6 16,0-7-32,0-4-16,0 14 0,0-10 16,1 13 16,-1-4 32,0-13-64,0 5 16,2 13 48,-2-7-32,1 1-16,-1-12-16,2 12 64,-1-1-64,2 1 0,-2 1 48,-1-13-48,3 11 32,-1 2 16,-2-2 16,0 1-16,0-12-48,0 11 144,-3 1 80,0 0 192,-1 0 49,4-12-465,-5 13 480,2-9-128,-9 13-192,9-13-32,3-4-128,-3 14 64,1-10 16,-2 11-32,2-11 0,2-4-48,0 14 16,0-10-32,0 7 16,0-7-32,0-4 32,1 15 32,2-11-32,0 10 0,1-11 16,-4-3-16,4 13 16,0-11-16,-1 9 0,2-7 32,-5-4-32,1 11 16,2-7 48,-2 10 16,-1-10 16,0-4-96,0 13 80,0-10-16,0 1 0,0 7 0,0-11-64,0 0 32,0 5-16,0-1 0,0 0 16,0-4-32,-3 12 48,3-10-48,0 1 0,0 1 0,0-4 0,0 11-32,0-8 64,2 10-32,-1-9 0,-1-4 0,3 14 0,0-9-32,1 9 64,1-10-32,-5-4 0,4 14 0,0-10-32,0 9 32,1-9 0,-5-4 0,4 13 32,-3-10-16,2 9 0,-2-9-16,-1-3 0,2 12 49,-2-9-33,2 1 32,-2 7 16,0-11-64,0 4 32,0 10 0,0-10 0,0 12-16,0-16-16,-2 4 16,2 9 16,0-10-32,-3 1 16,3-4-16,0 11 0,0-8 0,0 8 32,0-8-32,0 1 16,0 1 0,1-1 32,1 7 0,-2-11-48,0 3 64,0 1-16,2 9 0,0-10-16,-2-3-32,0 12 48,1-9 0,-1 8 16,0-8-16,0 9 0,0-8-32,0 7 16,0-7-16,0-4-16,0 14 32,0-9-16,0 6 0,0-7-16,0-4 0,0 11 0,0-11 32,0 5-64,0-1 80,0-4-48,0 4 0,0 0 32,0 1-16,2-1 0,-2-4-16,0 4 32,0 1-16,1-1 16,-1 7-32,0-11 0,2 3 48,-2 8-48,0-9-32,1 12 64,-1-14-32,0 2 0,1 11 0,1-10 32,-1 1 0,-1-4-32,1 13-32,-1-11 64,2 10-16,-2-8-16,0-4 0,2 4 80,-2 1-48,0-3 16,0 1 32,0-3-80,0 3 16,0 1 32,0 1-32,0-1 16,0-4-32,0 4 16,0 0 16,-4 0-16,4 1 16,0-5-32,0 4 16,-2-1 0,2 0 16,0 1-32,0-4 0,0 3 0,0 0 16,0-3 32,0 0-48,1 0 0,0 0 0,1 2 32,-2-2-32,2 3 0,-2 0 0,2-1-32,-2-2 32,2 4 0,-1-1 32,1-1-16,0 2 32,-2-4-48,2 3 48,-1 0-64,2 0-688,0 0-1777,-3-3 2481,0 0-4514,0 0-2497,0 0 7011</inkml:trace>
  <inkml:trace contextRef="#ctx0" brushRef="#br0" timeOffset="45022">5877 8075 1808,'0'0'0,"0"0"0,1-2 256,1 2-111,0-3 15,-1 3 16,-1 0-176,0 0 240,0 0 80,0 0 96,0 0 80,0 0-496,-3 0 641,3 0 63,-3 3 64,3-3-31,0 0-737,-3 2 672,3-2-128,-3 3-80,3-3-63,0 0-401,-2 3 352,2 0-16,-3-3-32,3 4-96,0-4-208,0 3 112,0 1-16,0 0-48,0 0-32,0-4-16,0 12 16,0-9 0,1-1 16,3 2 16,-4-4-48,3 5 16,0 6-16,2-8 16,-2 2-16,-3-5 0,5 11 0,-1-9 16,-1 3 32,1-1-32,-4-4-16,1 4 0,2 7 48,-1-8-32,-1 1 64,0 8 0,-1-12-80,2 0 81,-1 4 127,-1 7 16,0-11-224,1 3 288,-1 1 0,0 9-32,0-9-80,0 8-64,0-12-112,0 4 96,0 9-48,2-9 32,-2 12 0,0-16-80,0 4 64,1 12-48,-1-12-16,2 10 0,-2-14 0,2 12 16,-1-9 0,2 9 16,-2-7 0,-1-5-32,3 11 64,-2-8-32,2 8 17,-2-8-1,-1-3-48,2 4 32,-1 9 32,-1-9 32,0 8 16,0-12-112,0 2 80,0 3 0,0 8-16,0-10-32,0-3-32,-3 16 48,3-12-32,-2 11 48,-1-4-32,3-11-32,0 12 16,0 1-16,-3 0 16,3-1 0,0-12-16,0 12 32,0-1 0,0 0 0,0-7-16,0-4-16,0 18 48,1-14-16,2 8 0,-1-8 0,-2-4-32,1 13 48,0-8-16,1 5 64,-1-7-32,-1-3-64,2 5 80,-1-1-16,1 0 0,-2 0 16,0-4-80,0 5 64,0-1-16,0 0 16,0 0-16,0-4-48,0 3 48,0 2-32,0 6 32,0-8-32,0-3-16,0 4 48,0 9-32,0-9 0,-3 8 16,3-12-32,0 5 0,0 9 16,-3-10-16,3 11 32,0-15-32,0 13 32,0 0 17,0-2-33,0-7 16,0-4-32,0 13 64,0-10-48,0 1 48,-3 8 0,3-12-64,0 0 48,0 4-16,0 0-32,0 0 32,0-4-32,-3 4 0,3-1 48,0 9-16,0-10-32,0-2 0,0 11 0,-3 1 0,3-1 0,0 0 16,0-11-16,0 12 16,0-8-16,0 11 32,0-11-32,0-4 0,0 13 0,0-9 16,0 8 16,0-9-32,0-3 0,0 2 32,0 3 0,-2-1-16,2 7 32,0-11-48,0 3 48,0 8-32,-3-8 0,0 1-16,3-4 0,0 13 32,-3-8-16,3 10-32,0-4 32,0-11-16,-3 4 0,3 13 0,0-4 0,0 0 0,0-13 0,0 13 32,0-2-16,0-7-16,0 9 0,0-13 0,0 2 0,0 2 16,0 8 32,0-12-16,0 0-32,0 0 48,1 3-16,1-3 16,-1 2 0,-1-2-48,0 0 64,0 3-16,2-3-48,-2 0 0,2 0 0,-1 0 0,2 0 0,1 0 32,-4 0-32,3 0 32,1 0 0,0 4-288,0-2-913,-4-2 1169,4 3-3249,-15-3-1489,11-1-929,0 1 5667</inkml:trace>
  <inkml:trace contextRef="#ctx0" brushRef="#br2" timeOffset="-40966.73">12983 8234 1520,'0'0'0,"0"0"0,-3-2 448,-1 2-240,0-1 33,-1 1 79,5 0-320,-4-1 464,2-2 176,2 0 161,-3-1 31,3 4-832,0-5 752,0 2-79,-3-3-49,3 0-16,0 6-608,0-5 625,0-1 15,-3 0-64,3 2-96,0 4-480,-3-4 368,3 0-63,-2-1-81,2 2-16,0 3-208,0-2 176,-3-1 16,3 0-48,-3 1 0,3 2-144,0-3 96,-3 1-64,3 0-48,0 1 0,0 1 16,0 0-80,0 0 96,0 0 0,0 0-16,0 0 48,0 0-96,0 0 16,0 0 32,0 3-32,0 0 0,2-1 16,1 2-16,-3-4 32,1 2-16,3 1-16,-1 1 16,-1-1 16,-2-3 0,3 4-16,1 1-32,-1 8 48,1-11 0,-4-2 0,4 11-32,0-6 32,0 9-16,-1-3-32,-3-11 48,4 11 0,1 1-16,5-8 0,-5 10 16,-5-14 0,5 4-16,8 12 16,-8-3 16,6-1 0,-7 0 0,-4-12-16,11 4 0,-6 13 48,0-14-48,6 12 16,-11-15-16,4 4 0,1 9 0,-1-11 32,2 3 32,-6-5-64,4 11 64,0-11-48,0 4 16,0 1 0,-4-5-32,5 2 48,-1 1 16,-1-3 16,-2 0 16,-1 0-96,3 3 112,-2-3 0,1 3-16,-1-3 16,-1 0-112,0 0 128,0 0 1,0 0-17,0 3-32,0-3-80,0 0 112,0 3-48,0-1 16,0-2 16,0 0-96,0 5 64,0-3 16,0 1-32,0 0-32,0-3-16,0 5 16,0-1-16,0-2 0,0 1 32,0-3-32,0 3 0,0-3 16,0 3-16,2-3-16,-2 0 16,1 3 0,1-3 0,-1 0 16,0 0 0,-1 0-16,2 0 32,-1-2 32,0 1-32,1-1 80,-2 2-112,2-2 144,-2-1 32,0 0 80,0 0-16,0 3-240,0-4 273,0-1-49,-4 0 0,0-1-64,4 6-160,-4-11 128,0 7 48,-8-8-64,9 7 48,3 5-160,-12-14 96,9 10-32,-9-9-32,9 8-32,3 5 0,-12-13-32,10 7 32,-2-8 0,-1 9 32,5 5-32,-11-13 16,11 6-32,-4-8 16,-1 11 0,5 4 0,-4-15-32,0 3 64,1 7-32,-1-11 0,4 16 0,-5-13 0,3 2 16,-2 0-32,-1 0 16,5 11 0,-4-14-32,0 4 16,1-3-16,-1 1 32,4 12 0,-5-5-16,1-8 16,1 9-16,-1 0 16,4 4 0,-2-6 0,-3 2-32,3 0 16,-3 2 16,5 2 0,-3-1-32,1 0 16,-3 1-48,2 0-80,3 0 144,-2 0-96,2 2-80,-3 1 48,3 0 16,0-3 112,0 3-160,0 1 96,0 7-16,0-11 32,0 0 48,0 5 0,0-3-32,0 1 0,1-3 32,-1 0 0,2 0-32,-1 3 0,0-3 32,1 0-33,-2 0 33,1 0-16,1 0 65,1 0-82,-1 0 1,-2 0 32,4 0-32,1 0-16,-1 0-48,0 0-64,-4 0 160,11 0-208,-6 0-16,8 0 32,-1 0 80,-12 0 112,13 3-112,1 1 48,2-1 16,-1 1 32,-15-4 16,16 4-32,0-1 32,1 0-32,-1-3 16,-16 0 16,17 0 48,0 0-80,-3 3 16,2-3 16,-16 0 0,12 0 0,-1 0 0,1 0 48,-7 0-80,-5 0 32,13 0 32,-9 0-16,1 0 0,-2 0 32,-3 0-48,5 0 0,-2 0 0,-1 0 80,0 3 32,-2-3-112,1 2 96,2-2-16,-1 5-48,0-2-64,-2-3 32,2 5-16,1 0 16,0 7 0,-1-9-16,-2-3 16,3 4 16,0 9-16,0-10 48,0 1-32,-3-4-16,2 4 0,0 1 16,-1-1-16,1-2 0,-2-2 0,2 3 64,0 0 0,0 0 0,-1-3 112,-1 0-176,0 0 176,0 0-32,0 0 81,0 3-49,0-3-176,-3 0 176,0 0-48,0 0-16,-1 0-64,4 0-48,-3 0 48,1 0 0,-1 0-32,-1 2-16,4-2 0,-2 0-48,-1 3 32,3-3-32,0 3 32,0-3 16,-3 0-32,3 3 16,0-1 0,-3 2-80,3-4 96,0 3-64,-2 1-32,-1 0 80,0 0 16,3-4 0,-3 13 16,-1-10-32,-1 0 64,2 2-48,3-5 0,-5 11 32,-6-7 0,8 7-16,0-6-16,3-5 0,-4 12 0,0-7-16,-1 10-16,1-10 32,4-5 0,-4 15 0,0-10 0,1 10-16,0-12 0,3-3 16,0 13-32,-2-11 64,2 3-32,0 6-48,0-11 48,0 0-32,0 4 80,0-1-48,0 0 48,0-3-48,0 3 48,0-1-96,0 1 32,0 2 16,0-5 0,0 4-32,0 0 64,0-2-32,0 3 16,0-5-16,0 3 16,0 1-32,0-1 16,0-3 0,0 3 64,0-3 32,0 0 32,0 0 48,0 0-176,0-5 160,0 1 0,0-7 0,0 0 48,0 11-208,0-13 176,0-3 64,0 1-16,1-2 33,-1 17-257,1-19 240,1 1-48,-2-3-48,0 2-48,0 19-96,0-22 96,0 2-16,0 4-16,0 0 16,0 16-80,-3-14 48,-1 1 64,0 8-32,0-8 16,4 13-96,-13-1 16,10-2 16,-9 0-16,10 3-32,2 0 16,-12 0 0,9 0-48,-1 4-32,-7 9 32,11-13 48,-3 3-96,-1 11 0,0-10-208,-7 11-432,11-15 736,0 5-1553,0 8-1360,-4-11-1377,4 1-2257,0-3 6547</inkml:trace>
  <inkml:trace contextRef="#ctx0" brushRef="#br2" timeOffset="86570.27">16795 8165 1360,'0'0'0,"2"0"945,1-1-401,1 0 96,-4 1-640,4-2 736,0 2-31,-1 4-33,0 1-48,-3-5-624,3 4 561,0 0-81,-2 7 16,0-8 80,-1-3-576,0 4 593,0 8-17,0-9-64,-2 9-128,2-12-384,-3 3 288,0 2-64,0 6-95,0-9-1,3-2-128,-3 5 64,1 6-48,-1-9 64,3 3-48,0-5-32,0 11 16,0-8 32,0 0-32,3 2-16,-3-5 0,4 3 16,0 2 0,1-2 16,-1 2 0,-4-5-32,4 4 32,0 0 0,0 1 48,-1-1 32,-3-4-112,4 3 144,-3 0 16,3 1-288,-2-1-480,-2-3 608,1 3-1409,1-1-960,-2 1-16,0-3 560,0 0 1825,-3 0-2865,3 0 2865</inkml:trace>
  <inkml:trace contextRef="#ctx0" brushRef="#br2" timeOffset="-42963.73">12924 8212 2321,'0'0'0,"0"-2"208,0 2-16,1 0 16,-1 0-208,2 0 272,-1 0 32,1 0 32,-1 0 48,-1 0-384,1 0 433,0 0 31,1 0 16,-1-1-16,-1 1-464,4-1 432,-1-1-63,-1-1-65,2 1-80,-4 2-224,4-1 176,-1 0-16,1-1-32,-2 1-32,-2 1-96,3 0 80,-1 0-32,2 0 16,-2 3 16,-2-3-80,3 2 64,0 1 16,0 2-32,-1-2-16,-2-3-32,3 2 48,1 3 0,-1-3 16,2 1 16,-5-3-80,4 3 97,0 0 47,0-1 32,1-2 48,-5 0-224,2 3 240,2 1-32,1-4-32,-1 2-32,-4-2-144,4 0 128,1 0-48,-1 3 0,0-3-32,-4 0-48,4 3 48,2-1 0,-2 1-16,2-3 32,-6 0-64,4 3 32,0 0 0,0 0-16,1 0 32,-5-3-48,4 2 16,0-2 16,2 3 32,-2-3-64,-4 0 0,4 0 0,2 3 0,-1 0 0,1 1 0,-6-4 0,12 4 32,-10 8-16,2-9-16,8 9 17,-12-12-17,3 5 0,1 8 64,7-9-16,-8 8-16,-3-12-32,4 4 64,2 11-48,5-11 0,-7 8-16,-4-12 0,6 4-16,5 7-16,-6-11 32,6 4 32,-11-4-32,4 3 80,7-3 32,-6 2-16,8-2 32,-13 0-128,7 0 176,5 0 32,-6 3 32,7-3-48,-13 0-192,7 0 160,6 0-32,-8 0 0,9 3-48,-14-3-80,4 3 32,9 1 32,-9-1-64,7 1 64,-11-4-64,5 11 16,6-8 33,-7 1-17,2 9 16,-6-13-48,5 3 32,7 8 0,-8-8 0,0 9 32,-4-12-64,6 2 16,5 3 48,-8 6-48,1-9 16,-4-2-32,11 5 32,-8-1-32,3 0 32,-1-1-16,-5-3-16,12 3 32,-9 0 32,1-3-16,7 0 16,-11 0-64,4 3 16,1-1 48,6 1-16,-10 0-32,-1-3-16,4 3 32,2 1 0,-1-1 32,0 1-64,-5-4 0,6 4 16,-1 1-16,1 6-16,6-9 32,-12-2-16,4 4-16,7 0 16,-7 0 16,9 0 0,-13-4-16,4 4 0,8 1 32,-8-1 32,7-2-96,-11-2 32,5 5 32,5-1-64,-5 0 32,6 0 32,-11-4-32,4 5 0,7-2 0,-6 0-32,6-1 64,-11-2-32,4 3 32,2 0-32,0 0-16,5 0 16,-11-3 0,3 4 0,1 0 0,1-1 16,1-1-16,-6-2 0,6 4 32,-1 0-16,1 0 0,0 0-32,-6-4 16,5 12 16,1-12-16,0 3 0,-1 11 64,-5-14-64,6 2 0,-2 2 48,2 8-16,-1-9-32,0 0 64,-5-3-64,5 5 0,1-1 48,-1 0-32,7 1 32,-12-5-48,3 4 64,1 0-48,7 0 32,-11-4-48,4 5 0,-4-5 0,6 3 16,5-1 32,-7 1 0,-4-3-48,6 3 32,7 0 16,-9 1-48,8-1 32,-9 1-16,-3-4-16,12 4 0,-8 0 0,8 1 0,-10-1 16,-2-4-16,6 4 32,-1 1-16,7-1 0,-9 0-16,-3-4 0,4 4-16,2 7 16,-1-11 48,1 5-80,-6-5 32,4 4 32,2 0-16,-2 0 0,2 1 16,-6-5-32,5 4 64,0-2-48,0 1 16,0 1 0,-5-4-32,7 0 65,4 2 31,-9-2-16,3 3 32,-5-3-112,13 0 96,-11 3 16,9-1-32,-6-2-32,-5 0-48,6 3 64,5 0-32,-7 1-16,1-2 32,-5-2-48,12 3 0,-9-1 48,1 1-32,1 0 0,-5-3-16,12 3 0,-8 1 32,0-1 16,2 1-48,-6-4 0,12 4 80,-10 1-32,2-1-16,1 0 48,-5-4-80,5 5 0,0-1 32,0 0-32,0 0 48,-5-4-48,7 5 32,-2-2-32,1 2 32,-1-1-80,-5-4 48,12 3 16,-9 0-16,9 0 32,-8 1-16,-4-4-16,12 3 32,-9 1 16,10-2-80,-9 2 32,-4-4 0,15 4-16,-10 0 16,9 0 48,-2-1-80,-12-3 32,12 5 0,-7-1 0,11 7-48,-12-11 80,-4 0-32,14 4 0,-10 0 0,7 8 0,-6-10 16,-5-2-16,10 4 0,-5 1 32,-1 6-32,2-8 0,-6-3 0,5 2 32,6 3 0,-6-1-16,-1 0 16,-4-4-32,11 12 0,-6-12-32,6 4 32,-7 0 0,-4-4 0,6 3 0,5 1 32,-6 1-16,0-3 16,-5-2-32,11 3 32,-6 0 0,6 0-32,-7 1-32,-4-4 32,11 3 0,-6 1 0,0-1 32,8 0 32,-13-3-64,3 3-16,2 1 32,1-1-32,0 0-16,-6-3 32,5 5-16,7 0 32,-10 5 16,4-7-16,-6-3-16,6 11 0,-1-6-16,1 9-32,0-9 0,-6-5 48,5 13-48,0-10 80,0 8-16,1-8-16,-6-3 0,5 12 48,0-12 0,1 2 16,-2 1 32,-4-3-96,4 3 112,0-3 0,0 3 65,-1-3-65,-3 0-112,4 0 112,0-2 32,1-2-64,1 1-32,-6 3-48,5-4 64,1 2-16,-1-2-64,1 3-400,-6 1 416,11 0-1137,-8 0-1120,1 5-1553,-2 6 129,-2-11 3681,2 11-5315,-2-11 5315</inkml:trace>
  <inkml:trace contextRef="#ctx0" brushRef="#br2" timeOffset="-84882.46">12822 8324 1056,'0'0'0,"0"-5"640,0 5-640,-2-3 96,2-1-32,-3 3-48,0-2-16,3 3 0,0-3 0,-3-2-16,0 2 0,3 0 0,0 3 16,-3-5-16,1 3 0,-1-1 16,0 0-16,3 3 16,-3-3 16,0-1-16,1 3 0,-1-3 0,3 4 0,-3-2 16,3 1 32,-3-3 0,0 3 48,3 1-96,0-1 112,-3 1 65,3 0 63,-2-1 32,2 1-272,0 0 336,-3-2 64,3 1 32,-3 1 65,3 0-497,0-2 528,0 2 16,0-1 0,0-1 17,0 2-561,0-1 448,0 0-80,2-1-112,-1 1-96,-1 1-160,1-3 128,1 2-48,0-1 0,0 0-16,-2 2-64,1-2 80,2 1-32,-2-3-32,1 4 16,-2 0-32,2 0 48,-2 0 0,0 0 32,0 0 64,0 0-144,0 0 81,0 0 47,0 0-48,-4 0-32,4 0-48,-3 0 64,1 0-32,-1 0 16,0 0-32,3 0-16,-2 0 32,-1 0 0,-1 0 32,1 0 112,3 0-176,-2 0 272,2 0 144,-3 0 0,3-2-47,0 2-369,0-2 288,-3-2-32,3 3-96,0-3-16,0 4-144,0-2 80,0 2-48,0-1 0,0 1 32,0 0-64,0-2 48,0 2-32,-2 0-32,2 0 32,0 0-16,-3 0 0,3 0 16,-3 0 16,0 3-32,3-3 0,-3 3 0,3-3-16,-2 0 32,2 0-16,0 3 32,-4-3-32,4 0 64,-2 3-32,2-3-32,-3 0 48,0 0-16,3 0-32,-3 2 0,3 2-48,-2-2 48,2 3-16,0-5 16,-3 11 0,0-9-16,3 11-16,-3-8 16,3-5 16,0 15 0,0-4-16,-3 1 32,0-1 0,3-11-16,-2 12 0,-1 0 0,0-8 32,0 13-16,3-17-16,-3 3 32,0 9 0,1-9 0,-1 2-32,3-5 0,-3 4 16,0-1 16,0 0-16,3-1 0,0-2-16,-3 0 64,3 3-16,-2-3 64,2 0-16,0 0-96,0 0 32,0 0 48,0 0-48,0 0 48,0 0-80,0-1 32,0-1-16,0 1 49,0 1-97,0 0 32,0 0-33,0 0 1,-3 0-16,3 0 48,0 0-16,0 0 64,0 3-32,0-1-80,0-2 64,0 4 16,0-2-32,1-2-16,1 0 48,-2 0-16,1 0 16,3 0 0,-1 0 32,2 0-32,-5 0-16,4 0 49,0 0-49,-1 0 32,1-2 0,-4 2-32,4 0 0,-1-2 16,1 0 0,1 1-16,-5 1 0,4-1-16,0-1 0,0 1 16,2 1 0,-6 0 0,6 0 32,5 0-32,-7 0-16,10 0 0,-14 0 16,11 0 16,1 0 0,-1 0-32,0 0 48,-11 0-32,12 0-32,-7 0 48,9-1-16,-10 1-16,-4 0 16,12 0 16,-9-2 0,-1 2 16,0 0-64,-2 0 32,1 0 32,1 0-32,-2 0 32,0 0 32,0 0-64,0 3 48,-3 0 0,0-1 0,0 2-32,3-4-16,-4 2 48,1-2-64,3 3-497,0 0-2016,0-3 2529,-3 0-7027,3 0 7027</inkml:trace>
  <inkml:trace contextRef="#ctx0" brushRef="#br2" timeOffset="-84116.46">12676 8282 1616,'0'0'0,"0"0"0,0 0 304,0-1-48,-4-3 97,4 0 111,0 4-464,0-4 576,0 1 144,0-2 33,0 1-17,0 4-736,0-3 640,0-1-111,0 3-81,0-1-48,0 2-400,0-1 352,0-1 0,0 1-63,0 1-49,0 0-240,-2 0 208,2-1-64,0 1-32,0 0-16,0 0-96,0 0 80,0 0 0,0 0-32,0 0 16,0 0-64,0 0 32,1 0-48,4 0 80,0 0-32,-5 0-32,15 0 64,-3-2-32,2 1-16,0-2 32,-14 3-48,16-3 16,-2 1 64,0-2-48,-3 2-16,-11 2-16,12-2 32,-7 1 0,7 0 0,-10 1-16,-2 0-16,4 0 0,1 0 0,0 2 0,-3 1 32,-2-3-32,1 3 32,1 1 32,-1 1 48,0 6-48,-1-11-64,2 2 112,-2 9 0,1-6 1,-1 7-33,0-12-80,0 5 64,0 8 16,1-11-32,-1 10 32,0-12-80,0 2 112,2 10-32,-2-8 0,0 0 16,0-4-96,0 12 80,0-12-32,0 2-96,0 1-384,0-3 432,0 3-1057,0-3-912,0 0-544,0 0 512,0 0 2001,0-2-3217,0 2 3217</inkml:trace>
  <inkml:trace contextRef="#ctx0" brushRef="#br1" timeOffset="141406.27">17831 8284 1616,'0'0'0,"0"-3"320,1-1 1,-1 4-321,1-4 528,3 0 176,-3 1 144,-1-1 65,0 4-913,0-1 816,0 0-79,0 0-97,0-1-160,0 2-480,0 0 320,2 0-112,-1 3-96,0-1-208,-1-2 96,3 5-128,1-1-16,0 1 16,7-2 160,-11-3-32,5 3 112,7 0 48,0 1 64,-6-2 97,-6-2-321,16 0 352,-3 0-16,0 0-16,0 0-80,-13 0-240,15-2 224,2 0-48,1-1-64,2-2 0,-20 5-112,19-3 48,-1 0 32,-1-1-47,-1 1 31,-16 3-64,18-2 48,-2 0 0,1 2 0,-1 0-32,-16 0-16,14 0 16,-1 5-32,-8-1 32,10 1 16,-15-5-32,4 11 16,0-9 16,1 3-16,0 6-16,-5-11 0,3 3 16,-1 1 48,0 0-32,-1 0 16,-1-4-48,2 5 48,-2-2-32,1-1 48,1-2-32,-2 0-32,1 0 32,2 0-96,1 0-224,0 0-257,-4 0 545,5 0-912,-1 0-657,1-1-800,-1-3 272,-4 4 2097,5-5-3249,-5 5 3249</inkml:trace>
  <inkml:trace contextRef="#ctx0" brushRef="#br1" timeOffset="141564.27">18459 8646 1648,'0'0'0,"0"0"0,1-4 641,1-1 239,-1-7 224,0 10-31,-1 2-1073,3-4 976,-1-1-175,-1 1-145,1 3-80,-2 1-576,1-2 513,0 1-65,0 1-96,-1 0-96,0 0-256,0 0 192,0 4-48,0 0 32,0 10 16,0-14-192,0 11 144,-2 4 0,-1 0-63,-8 2-33,11-17-48,-3 21 64,-1 0-32,-9 3 0,13 0 16,0-24-48,-4 24 32,1-1 0,0-2 16,0 0-16,3-21-32,0 18 64,0-3-32,0-3 48,0-8-16,0-4-64,0 12 128,0-9 16,0 1 48,0 0 48,0-4-240,0 3 336,0-3 80,0 0 161,0 0 63,0 0-640,0-1 656,-3-1-111,3-2-177,0-2-96,0 6-272,-2-13 176,2 8-64,-3-12-16,3 4 0,0 13-96,0-12 80,0-7 16,0 3 0,1-4-96,-1 20 0,3-25 16,0 3 16,1-2-64,9-3 80,-13 27-48,5-24 0,11 2 16,-12 4-16,7 5 0,-11 13 0,4-6 32,-1-6-80,1 8 0,-3 0 48,-1 4 0,2-4 0,0 1-16,-1 2-32,1 1-48,-2 0 96,0 0-64,0 0 0,0 4 16,0 8-32,0-12 80,0 4-112,0 12 48,0-5-32,0 5 32,0-16 64,0 17-16,1 0-80,3 1 16,2 0 32,-6-18 48,12 19-64,-7 0 32,9-3 16,-2 1 0,-12-17 16,12 16-32,0-3 32,0-2-16,-6 0 32,-6-11-16,14 12 32,-8-8-32,5 10 16,-7-10-16,-4-4 0,4 4 48,-1 8-32,-1-12 48,-1 2 0,-1-2-64,0 0 112,0 3 32,0-3-16,-3 0 16,3 0-144,-4 0 128,0 0-32,-1 0 0,-7 0-32,12 0-64,-3 0 32,-2 0-64,1 0-304,0 0-384,4 0 720,-4 0-1137,0 0-415,-1 3-417,3 0-641,2-3 2610,-4 2-2993,-8-2 768,12 0-736,0 0 2961</inkml:trace>
  <inkml:trace contextRef="#ctx0" brushRef="#br1" timeOffset="141734.27">18406 8792 2048,'0'0'0,"0"0"849,0 0-849,0 0 1040,0-2-15,0 2-129,-2 0-47,2 0-849,0 0 848,0 0-48,0 0-47,0 0-97,0 0-656,0 0 624,1 0-47,2 4 15,1-4-32,-4 0-560,4 0 480,7 0-48,-4 0-95,8-2-81,-15 2-256,13-3 160,0-1-96,1 0 0,1-1-48,1 1 32,-16 4-48,15-4 32,1 0 32,4-2 0,-20 6-64,16-4 48,-16 4-48,15-4 48,0 1-48,-3 2 32,-6-1-192,-6 2 160,13 0-704,-9 0-673,0 0-832,0 3-608,-4-3 2817,2 3-2625,0-3 848,-2 2-560,0-2 2337</inkml:trace>
  <inkml:trace contextRef="#ctx0" brushRef="#br1" timeOffset="102986">6594 8364 1248,'0'0'0,"-3"-1"368,-1 0-128,-1-2-64,1 1 97,4 2-273,-4-1 432,0 1 208,-1-1 256,1-1 193,4 2-1089,-3-1 1152,1-1 1,2-1-129,0 2-191,0 1-833,-3-1 688,3-1-144,0 0-127,0 0-33,0 2-384,0-2 288,0 1-16,0 1-128,0 0 0,0 0-144,0 0 96,0 3-80,1 1 16,-1 9-96,0-13 64,2 4-64,-1 13 48,3-4 0,0 0 16,-4-13 0,5 16 0,7-1-48,-7 0 48,8-2 32,-13-13-32,5 12 0,11-7 32,-3-1-32,2 0 48,-15-4-48,15 3 48,2-3 32,1 0 16,1-4 64,-19 4-160,18-5 208,-1-10 17,1 3 15,-1-1 16,-17 13-256,15-16 240,-1 2 16,-3-1 0,-5 2 0,-6 13-256,5-13 368,0 2 33,-3 7 31,-2-10 48,0 14-480,0-6 384,-11-8 16,9 2-127,-13 9-65,15 3-208,-12-14 144,0 9-96,-4-6-16,-4 7-16,20 4-16,-20-4 0,-4-1-48,-1 5-64,1 0-80,24 0 192,-24 3-353,-4 9-127,0 1-96,1 2-192,27-15 768,-24 18-977,-1 1-528,4 1-768,3 0-688,18-20 2961,-17 18-2593,-16-16 640,29 22-768,4-24 2721,0 0 0</inkml:trace>
  <inkml:trace contextRef="#ctx0" brushRef="#br2" timeOffset="-85850.46">12841 8396 1120,'0'0'0,"1"-13"944,2 1-607,-3 12-337,4-14 352,-1 3-16,-1 5-96,-1-6-64,-1 12-176,1-4 160,-1-1 32,0 1 96,0 0 81,0 4-369,0-2 416,0 1-16,-2 0-16,2 1-64,0 0-320,0 0 288,0 0 1,0 0-65,0 0 0,0 0-224,0 0 256,0 0 16,1 0 128,2 0 16,-3 0-416,4 0 449,0 0 15,-1 0-32,0 0-48,-3 0-384,1 0 368,1 0-80,-2 0-79,0 0-33,0 0-176,0 0 176,0 0-32,0 0 32,0 0 0,0 0-176,0 0 128,0 0-32,-3 0 32,0 0-80,3 0-48,-3 2 80,0 1 0,-1 0-16,1 0 48,3-3-112,-2 2 128,-1 3-16,-1-1 32,2 7 1,2-11-145,0 3 96,0 1 32,0 0 32,0 1-80,0-5-80,0 3 160,0 0-32,0-1 0,1 1 0,-1-3-128,1 3 144,1 0-32,0 0-16,-1 1 0,-1-4-96,2 4 96,-1 8 0,0-10-32,-1 2 16,0-4-80,0 12 64,0-9 32,0 8-32,0-8-32,0-3-32,0 4 80,0 10-15,0-11-33,0 1 0,0-4-32,0 11 0,0-7 16,0 0 0,0-4-16,2 4 0,-1 0 0,3-1 0,0 1-16,-4-4 16,12 4-193,-8 1-815,2 6-1873,-5-13-993,-1 2 3874,2 0-5731,-2 0 5731</inkml:trace>
  <inkml:trace contextRef="#ctx0" brushRef="#br1" timeOffset="103600">6712 8576 2289,'0'0'0,"-3"-3"272,1 0 0,2 3-272,-5-3 240,1 1-64,0-1-48,-1 0-48,5 3-80,-4-1 32,0-1 48,0 2 32,1 0 80,3 0-192,-4 0 320,1 0 129,0 0 159,0 0 96,3 0-704,-2 0 721,-1 0 79,0 0 16,3 0 33,0 0-849,-3 3 848,3-3-32,-3 0-111,1 0-65,2 0-640,-3 3 640,0-3-79,0 0 31,0 0-64,3 0-528,-2 0 464,-1 0-79,0 0-129,0 0-48,3 0-208,-3 0 128,0 0-32,0 0-48,1 0-16,2 0-32,-4 3 32,0 0-32,1-1 16,-2-2-16,5 0 0,-3 5 0,1-2 0,-3 1-16,2 0-32,3-4 48,-2 12-48,-1-10 48,0 9-16,3-6 16,0-5 0,-3 11 0,3-9 0,-2 11 0,-2-10-32,4-3 32,0 4 32,0 11-32,0-13-32,0 10 16,0-12 16,2 2-48,0 10-16,0-8 48,2 10-32,-4-14 48,5 3-16,6 10-32,-7-9 16,2 9 32,-6-13 0,14 10-16,-10 2 16,8-8 0,0 12 0,-12-16 0,6 4 0,8 9 16,-10-11 32,10 3 16,-14-5-64,6 3 48,9 0 48,-3-3-16,1 0 32,-13 0-112,12-3 144,1-2 32,0-6-16,-2 7-16,-11 4-144,12-12 112,0 8-32,-1 0 0,-5 0-80,-6 4 0,14-4 0,-10 0-32,9 1 64,-9-1 64,-4 4-96,5-3 80,2 0 96,-2-1-63,-1 1 47,-4 3-160,4-3 160,-2-1 32,-1 0 32,1-2-16,-2 6-208,1-5 272,-1 0-64,0-8 48,-3 10-64,3 3-192,-4-12 176,0-1-64,-9 2-63,9-4 15,4 15-64,-13-14 0,9-2 64,-9 2 16,9-5 0,4 19-80,-15-18 16,12 1-16,-11-1 32,11 2-16,3 16-16,-13-13 32,9 8-32,-8-8-32,10 11-32,2 2 64,-12-2-112,8 0-113,-8 1-143,7 1-240,5 0 608,-17 3-880,6 8-289,-2-7-256,1 10-271,12-14 1696,-15 12-2033,2 0-336,-3 3-48,0-2 416,16-13 2001,-14 13-1377,0-1 593,2-1-1281,12-11 2065</inkml:trace>
  <inkml:trace contextRef="#ctx0" brushRef="#br1" timeOffset="103736">6994 8492 3537,'0'0'0,"0"0"0,0-1 1249,0 0 63,-3 0-95,3-1-177,0 2-1040,0-1 833,0-1-113,0 1-16,0-1-15,0 2-689,0 0 688,-2-2-80,2 2-128,-3 0-127,3 0-353,-3 0 224,0 0-48,0 4-96,1 0 0,2-4-80,-3 12 16,0-10 16,-2 11-16,3-9 32,2-4-48,-4 17 32,4-17-32,-3 13 64,0-1 0,3 3-48,0 0-16,0-15 0,0 17 0,0-1-16,0-1 16,3-1 0,-3-14 0,4 14 0,8 2 0,-8-1 0,7 0 0,-11-15 0,5 12 0,11 1 0,-2-2 64,2-6-16,-16-5-48,15 12 64,2-9 32,0 0 32,0-1 64,-17-2-192,18 0 240,0 0 65,-1 0 175,1-4 80,-18 4-560,15-4 608,-1-1-47,0-2-81,-1-3-128,-13 10-352,11-5 288,-5-9 0,7 8-64,-10-7 0,-3 13-224,7-12 192,-3 6 65,0-10-65,-3 3 48,-1 13-240,0-14 224,0-1-96,0 0 16,0-1-16,0 16-128,-4-18 48,0 1 32,-9-4-80,10 1 32,3 20-32,-11-18 16,7 3 16,-10-3 0,2 1-16,12 17-16,-13-16-16,-2 1-64,0 10-128,-4 1-96,19 4 304,-18-4-352,-1 2-48,-3 1-33,2 1-79,20 0 512,-20 0-544,-1 4-64,0 8 79,1-8 1,20-4 528,-18 12-640,2-8-128,0 9-145,0-8-271,16-5 1184,-12 15-1553,7-10-864,-10 8-497,12-8-1920,3-5 4834,0 0 0</inkml:trace>
  <inkml:trace contextRef="#ctx0" brushRef="#br1" timeOffset="103859">7351 8494 2241,'0'0'0,"0"0"496,-3 0 48,3 0-544,-4 0 704,1 0 81,-1 0 15,1 0 32,3 0-832,0 0 769,-4 0-65,1 0-16,1 3-63,2-3-625,-4 0 528,4 0-16,-2 3-80,2-3-95,0 0-337,-3 0 256,3 0-80,0 3-32,0-3 16,0 0-160,0 2 128,0 1-32,0-3-32,0 3-32,0-3-32,0 5 16,1-1 16,1 8 0,-2-7-16,0-5-16,2 15 0,-2-4 16,4 2 16,-2 1-32,-2-14 0,4 16 0,1 1 0,0 1 16,10-1 0,-15-17-16,11 16 64,2-1 16,2-1 0,0-3 32,-15-11-112,18 12 144,-1-8-16,3 7 16,-1-7-15,-19-4-129,21 12 144,0-8-48,0 7 32,-3-8-16,-18-3-112,20 11 128,-1-11 16,-3 3 48,-1-3 16,-15 0-208,14 0 208,-3 0 96,-5-1 16,5-2 33,-11 3-353,3-4 448,1-1 0,1-6 80,-3 7 161,-2 4-689,3-13 720,-1 0-32,-2 0-112,0-4-287,0 17-289,-3-20 224,-1 0-64,-1-1-32,-8-2-64,13 23-64,-5-23 80,-10-2-48,10 0-32,-12 1 16,17 24-16,-4-23 0,-9 6 32,9 0-32,-9 3 0,13 14 0,-2-10-32,-11-3 32,9 8 0,-10-9-16,14 14 16,-5-4-64,-10 0-48,4-1-144,-4 4-144,15 1 400,-16-1-593,-3 1-159,-1 2-145,-1 3-47,21-5 944,-21 11-992,0-7 47,0 13-223,1-3-369,20-14 1537,-20 13-1953,0 1-368,1 0 96,-2 1 592,21-15 1633,-20 19-3025,20-19 3025</inkml:trace>
  <inkml:trace contextRef="#ctx0" brushRef="#br1" timeOffset="103993">7860 8534 4450,'0'0'0,"0"0"0,0-2 1984,0 1-351,-2-3-400,2 2-129,0 2-1104,-3-1 897,3-1-177,0 2-176,-3 0-208,3 0-336,0 0 225,0 0-97,0 5-112,0-1-16,0-4 0,0 12-16,0-7-16,0 9 16,0-3 0,0-11 16,2 13-48,-1-1 32,2 1 0,-2 0 32,-1-13-16,3 14 0,1-1 16,-1 0 32,0-10-32,-3-3-16,3 16 0,-2-4 48,0-8 0,-1 7 48,0-11-96,0 3 112,0 0 80,0-1 16,0-2 48,0 0-256,0 0 288,0 0 16,0 0 64,0-1 1,0 1-369,-2-4 352,2 0-64,-3 0-32,0-2-48,3 6-208,-3-13 160,1 7-32,2-9 16,-4 1-32,4 14-112,0-15 48,0-1 16,0-2-32,0-1-16,0 19-16,-2-21 48,2 1-16,0 0-32,0 3 0,0 17 0,0-5 0,0-8-32,0 10 16,0 0-16,0 3 32,0-4-48,0 3-48,0 1-112,0 0-64,0 0 272,2 0-240,3 5-32,-1 10 112,2-3 64,-6-12 96,13 12-64,-8 0 16,11 1 32,-2-9-32,-14-4 48,16 18-16,0-15-16,2 12 32,2-11 0,-20-4 0,21 4 0,0 10 0,3-11 32,-2 10-16,-22-13-16,22 2 32,1 10-16,-3-9-16,0 1 48,-20-4-48,17 4 0,-5 0 0,-1 0 48,-5-2 16,-6-2-64,6 0 112,-2 3 0,0-3 48,-1 0 80,-3 0-240,1 0 272,-1-2 96,0-1 17,0-1-33,-3 0-16,-1-2-48,-7 1 144,8-9 0,3 14-432,-4-12 401,-9-1-65,9 1-240,-8-4 0,12 16-96,-4-14 48,-11-3 0,11 0 16,-12 0-64,16 17 0,-4-16 16,-9 0-16,13 5 0,-4-2 32,4 13-32,-4-13 16,1 9-32,0-10 32,3 10-32,0 4 16,0-6 0,-3-6 0,3 8 0,0-3 16,0 7-16,0-11-16,0 7-16,0-2 64,0 2-112,0 4 80,0-11-32,0 9-288,0-2-401,2 0-543,-2 4 1264,1-4-2081,-1-1-1697,-12-17-672,8 18-1569,4 4 6019,0 0 0</inkml:trace>
  <inkml:trace contextRef="#ctx0" brushRef="#br1" timeOffset="139839.27">18061 8409 1360,'0'0'0,"0"-3"224,2-1-48,-1 0 64,0 2 65,-1 2-305,1-2 384,-1 2 64,0-1 16,2 1 16,-2 0-480,0-2 529,1 2 47,-1-1 16,2-1-48,-2 2-544,1-1 449,1 0-161,-1-2-48,0 1-64,-1 2-176,2-1 160,-1-1 48,1 1-48,-1 0 32,-1 1-192,2-3 144,-1 1 32,0 1 16,1-1 49,-2 2-241,0-1 304,0 0-32,1-1 0,0 1 0,-1 1-272,0-1 224,2-1-32,-2 2 0,2 0 0,-2 0-192,0 0 161,0 0-17,0 0-64,0 0-48,0 0-32,0 3 48,0 0-32,0-3-16,0 2 16,0 1 0,0 1-16,0-1-16,0-3 16,0 5 16,0 8 32,0-9 0,0 7 16,0-11-64,0 4 16,0 13 0,2-1 0,1 0-32,-3-16 16,4 20-16,0 3 16,8 1 16,-7 1 16,-5-25-32,13 28 48,-2-3-32,-5 0 0,7-1 0,-13-24-16,5 24 32,8-2 0,-8 1 48,0-4 32,-5-19-112,4 17 144,-1-2 16,-2-3 48,-1 0 48,0-12-256,0 11 320,0-7 65,-4 9 47,0-10 16,4-3-448,-4 4 384,-8 0-16,12 0-95,-4-4-33,4 0-240,-4 3 256,0-3-32,0 0-48,0 0 32,4 0-208,-2-1 160,2-1-48,-3-2-32,3 0-80,0 4 0,0-1-16,0-2 16,2 2 0,-1-1-16,0 0-64,-1 2 80,1-1-432,1-1-368,-1 2-465,2 0-432,-3 0 1697,3-1-1937,-1-2-496,0-1-176,0-1 592,-2 5 2017,1-13-1345,0 8-607,-1 5 1952</inkml:trace>
  <inkml:trace contextRef="#ctx0" brushRef="#br1" timeOffset="15322.27">16025 8427 2481,'0'0'0,"0"-3"800,0-1-96,0 4-704,0-4 625,-3 0-49,3 1-64,-3 1-80,3 2-432,0-1 416,-2 0 17,2 1-49,-3 0-32,3 0-352,-3 0 288,3 0-16,0-2-16,0 2-47,0 0-209,0 0 240,0-1-32,0 1 0,0 0 32,0 0-240,0-1 304,0 1 0,0-2 16,2 2-16,-2 0-304,1 0 257,0-1-33,1-1-80,-2 2 0,0 0-144,1 0 96,0 0-64,1 0 0,-1 0-48,-1 0 16,2 0 0,0 3-32,0-3 16,1 4-16,-3-4 32,4 4-32,0 1 32,0 7-32,1-9 0,-5-3 32,5 5 0,1 7 32,-1-9-16,6 2-16,-11-5 0,4 11-16,0-9 16,1 3 0,-1-1 32,-4-4-32,5 13 16,-1-10 0,0 1 16,1 7-16,-5-11-16,4 3 32,-1 1 32,1 0-64,-1 1 16,-3-5-16,2 4 16,2 0-32,-2 0 80,0 8-48,-2-12-16,3 2-16,-1 2 48,1 8-48,0-10 0,-3-2 16,3 13 32,-1-10-48,0 8 32,1-6 0,-3-5-16,4 12 16,0-7 16,1 6-32,-1-8 16,-4-3-16,4 11 0,1-8 0,2 1 16,-2 8-16,-5-12 0,4 4 16,2 7 16,0-8-32,-3 8 32,-3-11-32,5 4 0,1 8 32,-2-9 0,0 9-16,-4-12-16,3 4 32,0 9 16,-1-9-16,1 12 32,-3-16-64,3 4 32,0 10 16,1-3-32,-1-6 0,-3-5-16,4 15 48,0-11 0,0 11 64,1-11-32,-5-4-80,4 13 80,0-11 0,2 11-32,0-10 0,-6-3-48,4 11 81,1-8-1,0 1-16,-1 9 16,-4-13-80,4 2 16,-1 3 16,1 6 48,-1-8-48,-3-3-32,3 14 48,-2-10-32,2 10 0,-1-9 32,-2-5-48,1 15 48,2-4-16,-2 2-32,0-1 16,-1-12-16,2 12-16,0 0 32,-1 2-32,0 0 16,-1-14 0,3 12-16,-1-1 32,0 1-16,1-1 0,-3-11 0,3 4 0,0 13 0,0-12 16,-2 7 32,-1-12-48,2 3 80,-1 1-16,0 9 0,0-10 16,-1-3-80,0 11 64,0-8-32,0 8-32,0-7-32,0-4 32,0 16-32,0-5-16,0 2 48,0 0 0,0-13 0,0 13 0,0 0 16,0 2-16,0-3 0,0-12 0,2 11 48,-2-6 0,2-1 32,-2 0 16,0-4-96,2 4 160,0-1 32,-1-3 16,1 0 48,-2 0-256,1 0 289,1-2-17,-2-1-336,1-3-833,-1 6 897,1-11-2497,-1 5-1585,0-12-2081,0 18 6163</inkml:trace>
  <inkml:trace contextRef="#ctx0" brushRef="#br1" timeOffset="-160771.46">20571 8637 1328,'0'0'0,"0"-14"784,2 2-143,-2 12-641,6-11 688,6 5 0,-12 2 1,1 2-17,-1 2-672,0-2 624,0-1-15,0 1-17,0 2 0,0 0-592,-3 0 528,0 0-47,0 0-81,1 3-80,2-3-320,-4 4 256,0-2-64,-1 1 16,2-1 16,3-2-224,-3 0 272,1 4 49,-1-2-1,0 3 48,3-5-368,0 4 352,0-2-80,0 3-32,0-1-80,0-4-160,0 13 128,0-10-48,1 8 17,2-7 31,-3-4-128,3 11 48,1-8 80,1 10-16,-2-9-80,-3-4-32,5 13 64,0-9-16,0 12-32,0-5 0,-5-11-16,6 4 16,-2 11 32,1-11 0,-1 7-32,-4-11-16,4 4 48,0 0 0,2 1 80,-1-1 272,1-1 80,7-1 49,-9 1-33,7 0-272,-11-3-224,5 3 240,0-3-64,8 0 32,-9 0-48,-4 0-160,6 2 144,5-2 16,-7 0-48,1 0 1,-5 0-113,5 0 80,0 0 16,-1 0-80,0 0 48,-4 0-64,4 0 48,0 0-16,0 0 16,2 0 0,-6 0-48,5 0 0,0 0 48,-2 0 0,1-2-32,-4 2-16,3-2 128,-1 1-64,1-1 64,-1 1 16,-2 1-144,2-3 96,1-1 48,-1 0-48,-1-1-32,-1 5-64,3-4 80,0-1-64,-2-6 32,2 7 0,-3 4-48,4-12 0,-2 8 32,2-8 0,-1 11-32,-3 1 0,3-4 48,-2-2-48,1 2 0,-1-2 0,-1 6 0,2-5 16,-1-1-16,0 0 0,1 1 0,-2 5 0,0-6 32,0 0 32,0 1-32,0-7 64,0 12-96,0-2 80,-3-3-64,0-7 16,-1 8-32,4 4 0,-5-16 16,1 4 65,-7 0-33,8 0 32,3 12-80,-4-16 64,-8-1-80,10-1 16,-9 1 16,11 17-16,-5-17-16,-9 2 64,10 1 0,-10 3-80,14 11 32,-4-6 64,-13-6-48,4 8-32,-1-1 16,14 5 0,-15-4-80,-1 4-16,0 0 16,-1 11-1,17-11 81,-17 5-64,2 12-64,-1-6-112,1 0-16,15-11 256,-12 4-400,0 10 32,8-9-16,-12 7-97,16-12 481,-2 3-496,-3 9-208,1-10-337,1 1-431,3-3 1472,0 3-2257,0-3-961,2-3-15,2 0-785,-4 3 4018</inkml:trace>
  <inkml:trace contextRef="#ctx0" brushRef="#br1" timeOffset="-161571.46">20437 8417 928,'0'0'0,"-3"0"672,0 4-304,0 0 81,1-1 31,2-3-480,-3 0 432,0 3-32,0-3-48,1 3-15,2-3-337,-4 0 384,4 0-16,-3 2 0,1-2 16,2 0-384,0 0 384,0 3 17,0-3 31,0 0-48,0 0-384,0 0 336,0 0-80,0 0-80,0 0 16,0 0-192,1 0 273,0 0 127,1-2 64,1 1 16,-3 1-480,2-1 464,-2 1-464,1-3 369,0 2 31,0-2-96,1 1-80,-2 2-224,1-1 192,-1 1-32,0 0-32,0-1 16,0 1-144,0 0 112,-3 0-48,1 0-16,-1 0-16,3 0-32,-3 2 16,-1 3-16,0-1 48,0-2-48,4-2 0,-5 5 16,1-3-16,0 2 48,-1-2-16,5-2-32,-4 3 64,1-3 32,0 3-15,1 0 63,2-3-144,-3 0 128,0 3-32,0-1-32,3 1-48,0-3-16,-3 3 0,0 0 0,3 1 32,-2 1 0,2-5-32,-3 4 48,0 0-16,0 7 16,-1-7-112,4-4 64,-3 5 0,0 9 0,1-12-16,-1 3 16,3-5 0,-3 12 16,3-9-16,-3 10 0,3-13 0,-3 2 48,3-2-48,-3 12 16,3-8 0,-2 9 16,-1-9 0,3-4-32,-3 15-16,3-12 32,-3 13-16,0-12 48,3-4-48,0 16 32,-3-12 80,3 12 32,0-12 0,0-4-144,0 14 128,0-3-64,2-7 0,-1 12 0,-1-16-64,1 4 96,3 10 0,-1-10 48,1 9-48,0-9 16,-1 8 17,1-10 47,-1 10-16,-3-12-160,4 0 224,0 4 0,-1-1-48,-1 0 32,-2-3-208,2 0 160,1 2 0,0-2 0,0 3-16,-3-3-144,2 0 80,0 3 0,2-3-16,-1 0-32,-3 0-32,3 3 32,1-3 0,-1 0 17,1 0-33,-4 0-16,3 0 0,0 0 32,1 0-64,0 0 64,-4 0-32,5 3 48,-1-3-48,0 0 64,-1 3-64,-3-3 0,4 0 0,1 3 0,-2-3 32,0 0 0,-3 0-32,5 0 48,-3 0 32,3 0-32,-1 0 48,-4 0-96,4-3 96,1 0 16,-2 1-16,2 0 0,-5 2-96,5-5 128,0 2-32,0-2 48,-1-6-32,-4 11-112,4-4 96,-2-2 0,1 1 16,0-7-96,-3 12-16,3-1 96,-2-3-48,2-1-16,-2 2-16,-1 3-16,2-2 0,-2 0 0,1 1 32,-1-1-16,0 2-16,1-1-16,1-1 32,-1 1-64,-1 0 48,0 1 0,0-2 48,2-1 0,-2 1 64,0 1 1,0 1-113,0-1 112,-3-2 0,0-1 16,0 0-16,3 4-112,-4-5 144,0 1-48,-8-8 64,10 7-64,2 5-96,-13-12 48,9 7 64,-12-8-112,12 8-64,4 5 64,-16-14 0,13 8-16,-10-8-32,9 9 112,4 5-64,-13-12 0,10 8 64,-9 0-48,10-1-32,-2 4-48,-8 1 16,8 0 32,-9 4-96,13-4 112,-4 11-16,-9-6-64,10 10-176,-1-11-192,4-4 448,-11 16-769,8-5-383,-1-7-193,0 14-96,4-18 1441,-5 4-1520,1 10 63,0-10-128,1 1 17,3-5 1568,0 11-1761,0-11-32,0 2 160,2 3 385,2-2-897,-4-3 2145</inkml:trace>
  <inkml:trace contextRef="#ctx0" brushRef="#br1" timeOffset="-159964.46">20826 8475 1488,'0'0'0,"1"-1"496,-1 1-496,2-4 609,3 0 79,-3 2-32,-1 0-47,-1 2-609,2-2 448,-1 1-96,1 1-48,-1 0-32,-1 0-272,0 0 336,0 0 1,0 3 15,0-1-32,0-2-320,0 5 304,0-3-80,0 2 32,0 1 48,0-1 16,0 0 65,0 1-33,0-1 0,0-4-352,0 3 384,0 1 0,1 0 49,1 8-17,2-10-48,1 1-96,-1 0-48,7 0-80,-11-3-144,4 4 128,7-1 0,-6 0-16,8-3 0,-13 0-112,12 2 80,-6-2 48,7 0-15,-6 0-1,-7 0-112,13 0 176,-8 0-64,6-1 0,-7-3 48,-4 4-160,11-3 64,-6 0 48,-1-1 16,7 0-32,-11 4-96,2-4 144,2-1 32,0-6-64,-1 8 48,-3 3-160,3-6 176,-2 1-16,-1 1-15,0-2 15,0 6-160,-3-6 128,-8 2 16,7-2-64,-11 2-16,15 4-64,-12-6 64,-1 2-64,0 0 48,0 0-96,13 4 48,-13-5 0,0 2 32,2 0-64,7 1-288,4 2 320,-14 0-1329,9 5-2337,-9 5-3681,14-10 7347</inkml:trace>
  <inkml:trace contextRef="#ctx0" brushRef="#br1" timeOffset="144167.27">19500 8504 1136,'0'0'0,"0"0"400,2 0-64,-1 0 145,-1 0-481,1-1 688,-1-1 128,0 1 33,-2 0 15,2 1-864,-5-4 800,2 3-143,-1 0-81,0 1-64,4 0-512,-4-2 480,-1 1-31,1-1-1,-9 2-64,13 0-384,-3-1 336,-9 0-48,9-1-32,-11 1-47,14 1-209,-4-1 208,-11-1-32,11 1-48,-13-1 0,17 2-128,-11-2 80,0 0 0,0 0 16,6 0-16,5 2-80,-12-2 112,7-1-32,-8 1 0,9 0-48,4 2-32,-11-1 48,7-1-32,0 1-16,-8 1 16,12 0-16,-2 0 0,-2 0 48,-1 0-96,-6 0 48,11 0 0,0 3-16,-3 0-32,1-3 80,-2 2-64,4-2 32,-3 5-16,1-1 16,-1 7 0,0-8 0,3-3 0,-4 4 0,1 9 0,0-10 16,-1 1-32,4-4 16,-3 13-16,0-11 32,1 3-32,2 6 32,0-11-16,-3 0 0,3 4-32,0 1 32,0-1-48,0-4 48,1 4 0,1 0-16,2-1 16,7 0-48,-11-3 48,6 3-64,10 0 0,-5-3 16,0 4 48,-11-4 0,11 4 32,0 7-16,-4-8 0,6 1-32,-13-4 16,5 11-16,8-8 0,-8 9 32,6-10-16,-11-2 0,6 5-16,8 7 16,-10-9-16,9 2 48,-13-5-32,1 14 0,3-10 16,-1 0-16,1 10-16,-4-14 16,3 5 0,2 6-16,-2-7 32,-1 10 0,-2-14-16,3 4 0,0 11-16,-1-4 0,0-7 48,-2-4-32,3 17-16,-1-6 48,-1 0 16,-1-6-48,0-5 0,0 17 64,0-13-32,0 10 32,-3-10 32,3-4-96,-3 14 48,-1-10 64,0 8 0,-9-9 0,13-3-112,-3 4 144,-10 0 32,2 1-31,0-5 47,11 0-192,-14 0 176,1 0-48,2 0 32,-1-2-16,12 2-144,-4-6 128,-12 1-16,13-7-32,-12 8-16,15 4-64,-4-11 64,-11 5 0,11-10-16,-11 5-48,15 11 0,-2-5 16,-3-10-16,2 11-16,3-7 16,0 11 0,0-4-32,0-7 16,0 6-32,1 0 48,-1 5 0,5-11-16,-1 6-32,7-6 16,-6 7-48,-5 4 80,15-15-64,-2 11 0,-1-7 0,4 6 16,-16 5 48,17-12-96,3 8 32,-1-2 16,1 2-16,-20 4 64,20-1-16,-3-1-32,0 2 48,0 0 0,-17 0 0,15 0 0,2 3-16,-1 0 0,-1 0-32,-15-3 48,15 2 48,-2-2-48,0 3 80,-1-3-16,-12 0-64,11 0 16,-5 0 64,5-1-48,-7-3 0,-4 4-32,4-5 80,2 0-16,-2-1 96,2-5-64,-6 11-96,4-4 0,0-9 80,-1 1-112,-2 1 48,-1 11-16,2-11 192,-2 5-64,0-7 64,-5 6 0,5 7-192,-4-15 48,-9 9 48,11-6-64,2 12-32,-13-5-32,13 5 32,-3-4 16,-10 0-80,8 0 16,-9 1 32,14 3 16,-4-1-96,-9 1 64,9 0-64,-9 2-16,13-2 112,-5 5-80,-7 6 16,9-7-48,-8 9 48,11-13 64,-3 11-80,-1-6-32,-1 11 32,3-3 0,2-13 80,0 13-64,0-1-16,1 4 32,5-3 32,-6-13 16,14 15-16,-1 2-16,1 0 0,0 2 48,-14-19-16,16 16 0,-1 3 16,-1-3 32,1-3 16,-15-13-64,15 16-112,-3-5 16,1-7 16,-2 12-32,-11-16 112,6 2 16,8 1 32,-10 1 32,2-2-16,-6-2-64,12 0 112,-8 0 0,1-1 48,1-4-16,-6 5-144,5-4 160,1-7 16,-2 7 16,1-8 0,-5 12-192,3-3 240,2-9-15,-1 8-33,2-9 0,-6 13-192,5-6 80,0-6 16,0 6-80,7-7 0,-12 13-16,4-5 48,0-6-96,2 6 48,-1-1 32,-5 6-32,12-5-48,-9-1 160,1 1-96,0 0 64,-4 5-80,4-5 64,1-7-48,-3 10 64,1-2-16,-3 4-64,1-7 48,-1 3 0,0 0-32,0-1-16,0 5 0,0-5 16,-2 1 16,-1 0-32,3 1 0,0 3 0,-3-2 64,0 2-80,1-2 64,-2 0-96,4 2 48,-2 0-48,-1 0 64,1 0-80,2 4 16,0-4 48,-4 2-48,4 1-32,-3 1 32,3 7 64,0-11-16,0 0-48,0 11 32,0-7 16,0 7-48,0-11 48,2 4-48,3 12-16,-2-13-32,3 16 32,-6-19 64,6 11-16,-1 1 16,1-1 16,5-6-16,-11-5 0,3 13 32,1-9-32,8-1 32,-10 1-48,-2-4 16,6 5 16,5-1 16,-8-1-32,9-3 0,-12 0 0,4 0-32,9-1 80,-2-4-16,0 1-16,-11 4-16,11-11 64,2 6-32,-7-7-16,9 7 48,-15 5-64,12-15 32,-7 9 16,11-9 32,-11 2 0,-5 13-80,15-12 112,-11-3-32,7 0-32,-8-1 0,-3 16-48,4-17 64,-3 1-16,-1-2 32,0 1 0,0 17-80,0-15 32,-2 4 32,-2 5 16,-1-5-112,5 11 32,-4-1 0,-7-1-64,7 1 16,1 1-64,3 0 112,-5 3-128,1 8 0,0 3-32,-7 2 96,11-16 64,0 16-80,-4 4 64,4-3-16,0 3 0,0-20 32,0 18 0,5-1-48,6 1 0,-7 1 0,-4-19 48,15 17-64,-4-5 64,0 0 16,3-8 16,-14-4-32,15 13 48,-3-11-32,1 2 0,-2 1-16,-11-5 0,4 3 0,10-3 32,-9 3-64,6-3-608,-11 0 640,4 0-1937,7 0-2689,-7-2-2049,-4 2 6675</inkml:trace>
  <inkml:trace contextRef="#ctx0" brushRef="#br1" timeOffset="136395.27">16918 8639 1584,'0'0'0,"1"-2"224,-1 2-224,2-3 144,1 0 48,1-1 65,-3 2 95,-1 2-352,0-1 464,0-2 96,0 1 81,0 2 31,0 0-672,0 0 592,0 0-80,0 0-47,0 0-33,0 0-432,-2-2 416,2 2-48,0 0-48,0 0-64,0 0-256,0 0 240,0 0 1,0 0-33,0 0 64,0 0-272,0 0 304,0 0 16,0 0 0,0-2-16,0 2-304,0-1 305,0 1-1,0-2 0,0 2-48,0 0-256,0-1 288,0 0-80,0-2-48,-3 0 16,3 3-176,0-1 96,-3-2-16,3-2 0,0 2-16,0 3-64,0-4 48,0-1-48,0 1 16,0-2-64,0 6 48,1-5-32,4-2 64,-3 2-48,1 1 16,-3 4 0,5-4 16,-1-1-32,0 3 32,0-1-16,-4 3 0,3-1 0,0-1-16,-1 0 0,0 1 16,-2 1 0,1 0-48,1 0 80,-2 0-64,0 0 32,0 0 32,0 3-16,0 0 0,-3 0 32,3-3-48,-2 2-32,-2 1 32,1-3 32,1 3-64,2-3 32,-3 3 32,0 0-16,0 0-32,1 0-16,2-3 32,-4 2-32,2 1 32,2 0 0,0-3 0,0 3-48,0 1 16,0 9-16,0-9 16,0-4 32,0 13 16,0-9-16,0 10 16,0-10 16,0-4-32,-3 13 16,3-10 0,0 1-16,0 7 0,0-11 0,0 3-16,0 0 48,0 1 0,0-1-32,0-3 0,0 3 48,-3-3 0,3 0 17,0 0-65,0 0 16,-3 0 64,3 0-64,0 0 32,0 0-48,0 0 32,0 0 0,0-2-16,0 1-16,0 1 0,0-2 0,0 1-48,0 1 32,0 0-80,0 0 96,0 0-16,2 0-48,1 0 31,1 0 33,-4 0 0,4 4-80,0 1 64,-1 5-16,1-6-16,-4-4 48,4 4-16,1 7 0,6-11 16,-8 3 16,-3-3-16,6 3 16,5 0 32,-7-3-32,1 0 0,-5 0-16,10 0 0,-9-2 16,4 1 16,0-2 0,-5 3-32,3-4 65,2 1-1,-1-1 16,1-2-48,-5 6-32,3-6 64,3 1-16,-2 1-48,1-8 64,-5 12-64,2-1 64,1-3-48,-2 0 48,1-8-32,-2 12-32,3-3 48,0 0 16,-2-9 0,1 9 0,-2 3-64,1-5 80,-1 3 0,-3 0-32,-1 1 16,4 1-64,-11 0 64,6 0-48,-8 0 16,8 0 16,5 0-48,-20 0-16,7 5 48,-3-1-48,0 0 0,16-4 16,-13 2-32,0 3 16,9-2-112,0-1-880,4-2 1008,-4 3-3426,1-3-3377,3 0 6803</inkml:trace>
  <inkml:trace contextRef="#ctx0" brushRef="#br1" timeOffset="134178.27">16911 8642 1232,'0'0'0,"0"0"0,0 0 512,-3 0-272,-1 0 1,1 0 63,3 0-304,-3 0 368,0 3 80,1-3 48,2 0 0,0 0-496,0 0 529,0 0-49,0 0-16,1-1-80,-1 1-384,1-2 401,3-1-33,1 1-80,1-3-16,-6 5-272,4-3 176,0 1-80,0 0 32,1 1-32,-5 1-96,2-1 96,0 1 0,-1 0 0,-1 0 16,0 0-112,0 0 144,0 0 0,0 2 49,-3 1-49,3-3-144,-2 3 64,-1 0 32,3-3-80,-3 3-16,3-3 0,0 2 48,0-2-16,0 3-16,0-3-16,0 0-16,1 0 16,4-1 48,-5 1-48,12-2 16,-7-3 0,10 0 0,-2 1-16,-13 4 0,15-6 16,1 1 48,0 0-48,1-1-16,-17 6 0,16-11 0,0 9-16,-2-2 32,-2 1 0,-12 3-16,13-3 16,-8-1 16,8 1 0,-10 2 0,-3 1-32,4-1 80,2-2-32,-2 1 16,2-1 32,-6 3-96,6-2 80,-1-1 16,1 1-16,5-2-32,-11 4-48,4-3 48,8 0-32,-7-1-32,8 3 32,-13 1-16,6-2 0,6 1 0,-9 1 32,2 0-48,-5 0 16,4 3 0,-3 1 48,1 7-32,-1-8 48,-1-3-64,0 4 80,0 8-32,0-10 48,0 2-64,0-4-32,-3 14 96,1-10-64,-1 7 0,-1-9 0,4-2-32,0 5 0,0-1 48,0 0 1,0-1 47,0-3-96,0 0 128,2 3 64,0-3-32,2 0 32,-4 0-192,4 3 192,0-3-64,0 0 16,1 0-48,-5 0-96,5 0 80,7 0 0,-9 0 32,2-2-16,-5 2-96,13-1 96,-9-2 32,2-1-32,8-1 49,-14 5-145,6-4 160,9-7-32,-4 7 0,1-7-96,-12 11-32,11-5 64,3-8-48,-1 8-16,0 0 0,-13 5 0,10-5-16,-5 4 16,9 1-16,-8 0 16,-6 0 0,12 3-753,-8 10-1600,2-9-1056,-2 13-2066,-4-17 5475,0 0 0</inkml:trace>
  <inkml:trace contextRef="#ctx0" brushRef="#br2" timeOffset="87082.27">16742 8558 1088,'0'0'0,"0"-2"880,0 2-655,0 0-225,1 0 240,-1 0 64,1 0 96,1 0 112,-2 0-512,0 0 608,0 0 65,1 3-17,-1-3-32,0 0-624,2 2 593,-2-2-81,1 0-32,1 3-48,-2-3-432,1 0 400,0 4-15,-1-1 63,2-1-32,-2-2-416,0 3 352,1 0-64,0-1-112,-1 3-48,0-5-128,2 11 129,0-8-17,-2 8-16,0-8-16,0-3-80,0 11 64,0-7 16,0 9-16,0-9 32,0-4-96,0 12 64,0-9 16,0 1 16,0 9 0,0-13-96,0 0 64,0 4-16,2 0 0,0 0-96,-2-4 48,1 5-192,-1-1-160,0 0-417,2-1-639,-2-3 1408,0 2-2161,1 2-64,-1-4-1505,0 0 3730</inkml:trace>
  <inkml:trace contextRef="#ctx0" brushRef="#br1" timeOffset="142477.27">18700 8663 4305,'0'0'0,"1"-4"1793,-1 4-1793,5-4 1521,-1-2-336,0 2-273,-2 0-272,-2 4-640,1-2 448,0 2-31,-1 0-1,0 0 0,0 0-416,0 3 432,-2 0-128,-1 1-128,0 8-64,3-12-112,-3 4 49,0 13 15,0-6 0,1 2-16,2-13-48,0 11 64,0-7 16,0 10-32,0-10-32,0-4-16,1 12 64,3-9-64,0 1 64,2 7-256,-6-11 192,6 0-192,0 3 15,-2 0 49,0 0 256,-4-3-128,4 3 177,-3-3-17,2 0 16,-1 0 0,-2 0-176,1 0 160,0 0-32,1 0-16,-2 0-80,0 0-32,2 0-208,-2 0-352,0 0-465,0-2-367,0 2 1392,0-1-1761,0-1-496,0-2-192,0 0 656,0 4 1793,0-5-2481,0 5 2481</inkml:trace>
  <inkml:trace contextRef="#ctx0" brushRef="#br1" timeOffset="142634.27">18758 8590 1696,'0'0'0,"0"-2"769,0 2-769,0-5 1008,0 1 177,-4 1-81,1 2-127,3 1-977,-3-2 816,0 2-160,0 0-160,0-1-111,3 1-385,0 0 320,0 0 0,0 0-112,0 0 16,0 0-224,2 0 176,2 0-32,7 0 48,-6 0-64,-5 0-128,14 0 96,-1-1 17,-1 1-81,1-2 32,-13 2-64,14 0 64,-1 0-64,-2 0 48,1 0-48,-12 0 0,13 3 16,-1 1 16,-7 0-16,10 0 0,-15-4-16,5 5 32,8 6-64,-9-8 32,0 1 48,-4-4-48,5 4 16,-1 8 16,0-10 32,-1 1-32,-3-3-32,1 4 80,2 1-16,-2-3 48,-1 3-64,0-5-48,0 4 96,0 0 32,-3 7-32,-1-11 0,4 0-96,-4 5 96,-10 7-16,10-9-16,-9 1-16,13-4-48,-4 12 64,-9-12 0,9 4-32,-7 0 32,11-4-64,-5 5 16,-8-1 0,11-1-16,-9 1 32,11-4-32,-4 3 16,0-3 48,1 2-48,-1-2 48,4 0-64,-2 0 16,2 0 0,0 0 0,0 0 16,0 0-32,1-1 16,4-2-16,0 0 32,6 0-32,-11 3 0,4-4 33,8 2-17,-8 0-32,2-1 32,-6 3-16,11-3-16,-7 2 32,1-1 0,0 1-16,-5 1 0,4 0 32,2 0-64,-2 0 32,2 0-16,-6 0 16,5 0 0,1 0 16,-2 0-32,1 3 32,-5-3-16,4 3 0,0-1 0,1 3-16,-1-1 0,-4-4 16,5 11 0,1-8-33,-2 1 66,1 9-33,-5-13 0,5 3 16,-1 1-16,1 9 16,-4-11 16,-1-2-32,1 12 16,-1-9 48,0 1-16,-4 9 80,4-13-128,-13 2 128,9 10-32,-13-9 16,3 10-32,14-13-80,-16 4 64,2 10-32,-2-10 0,1 12-16,15-16-16,-14 2 16,0 2 16,1 9 32,2-13 0,11 0-64,-4 3 96,-9-3 48,10 0 16,-1 0 0,4 0-160,-4 0 288,1-3-48,0-1 1,0 0-17,3 4-224,0-6 128,0-6 0,0 8-96,0-1 16,0 5-48,0-11 16,0 8-16,0-1 16,2-2-32,-2 6 16,4-6 0,0 2 16,2 0-32,0-2 16,-6 6 0,4-4 0,0 1-48,0 2 32,0-1 16,-4 2 0,5-1-32,-1 1-32,-2 0-304,2 0-353,-4 0 721,2 0-1120,3 0-337,-1 3-112,-2-3-191,-2 0 1760,3 2-2033,-1 1-208,0 0 512,-1 0-848,-1-3 2577,0 0 0</inkml:trace>
  <inkml:trace contextRef="#ctx0" brushRef="#br1" timeOffset="9559.27">16099 8795 3697,'0'0'0,"-4"0"1361,1 0-1,1 3-31,-1-3-144,3 0-1185,-3 5 928,3-3-144,-2 1-191,2 0-145,0-3-448,0 3 336,0 1-112,0-1-80,1 1-48,-1-4-96,3 4 64,-1 0-32,2 1 16,1-1-16,-5-4-32,6 4 16,-2 1 32,7 6-16,-8-11 32,-3 0-64,4 0 80,8 2 48,-10-2 49,4 0 15,-6 0-192,11 0 240,-7 0 64,1-2-48,0-2 48,-5 4-304,6-6 256,-2 0-64,0-5 48,1 7-95,-5 4-145,4-11 176,0 6-32,0-8-16,-2 6 48,-1-6-48,-1 13-128,2-6 160,-1-8 0,-1 3-48,0 11-112,0-6 144,0 6-144,0-13 160,-4 8-32,-7 0-32,8-6 16,3 11-112,-5-2 0,-9-1-16,10 2 32,-12 1-48,16 0 32,-12 3 0,-4 1-128,-1 11-208,-2-10-304,19-5 640,-20 17-961,0-4-479,2-1-1009,-2-8-1217,20-4 3666,-15 17-5651,15-17 5651</inkml:trace>
  <inkml:trace contextRef="#ctx0" brushRef="#br1" timeOffset="14087.27">13566 8762 1792,'0'0'0,"-3"0"272,0 0-95,0 4 15,3-4-192,-2 3 224,-1 1 32,0-1 32,3 1 16,0-4-304,-3 4 336,0 1 80,3-1 65,-2-2 143,2-2-624,0 3 736,0 1 49,0-4-33,0 0-64,0 0-688,0 0 577,0-2-81,0 0-80,0 1 32,0 1-448,1-3 416,0 0 17,-1 1-65,0-3-80,0 5-288,0-2 304,0-2-80,0 2-48,0 0-48,0 2-128,0-2 80,0 0 0,0 1-16,-2-1 0,2 2-64,0-1 0,-4 1 32,2 0-32,-1 0 32,3 0-32,-3 0 16,-1 4-64,0 0 48,-1 9-32,5-13 32,-4 3 0,0 10-16,0-9-16,-8 14 64,12-18-32,0 11-32,-4 4 64,-9 0-32,9 0 16,4-15-16,-14 20 16,3 3-32,-3 2 32,1 4-16,13-29 0,-13 29-32,-1 3 0,2 4 16,-1-1 0,13-35 16,-14 37 0,2 1-16,1-2-48,9 3 0,2-39 64,-5 38-64,2-1-16,3-1 16,6-2-16,-6-34 80,18 30-80,2-4 16,4 0-16,6-5 48,-30-21 32,32 20-80,5-2-1681,0-5-4978,-37-13 6739</inkml:trace>
  <inkml:trace contextRef="#ctx0" brushRef="#br2" timeOffset="-88258.46">12956 8891 1408,'0'0'0,"0"0"1281,-4 0-721,0-2 112,-8 1 129,12 1-801,0-1 880,-3-3-16,3 0-31,-2 0-33,2 4-800,0-4 705,-3 0-17,3-1-32,0 0 32,0 5-688,0-6 769,0 0 15,0 2-47,-3-1-33,3 5-704,0-6 640,0 1-16,0 1 17,-2 3 15,2 1-656,-3-1 608,3 1-15,-4 0-145,4 0-144,0 2-128,0 1-64,0 1-64,0 1 48,0-5-96,0 14 176,0-10-32,0 8 96,2-7 32,-2-5-272,2 17 273,-1-13-17,1 12-32,-1-12-64,-1-4-160,1 14 144,1-10-48,-1 10-32,2-10-48,-3-4-16,1 13 48,2-10-16,-2 8 16,1-6 0,-2-5-48,2 12 0,-2-7 32,1 8 0,-1-2 16,0-11-48,0 11 16,0 2 48,0-2-48,0-7 16,0-4-32,0 16 16,0-13-16,0 9 32,2-9-32,-2-3 0,1 3 0,2-1-32,-1 3 16,2-1-32,-4-4 48,3 4-128,1 1-384,-2-3-513,1 2-815,-3-4 1840,2 12-2978,0-12-1792,0 0-2401,-2 0 7171</inkml:trace>
  <inkml:trace contextRef="#ctx0" brushRef="#br1" timeOffset="-68514.46">10398 8908 1872,'0'0'0,"1"-11"385,-1 11-385,2-9 368,1-1 128,-2 7 64,0 0-16,-1 3-544,1 0 433,0 0-145,0 2-128,1 5-48,-2-7-112,3 3 128,0 9-48,0-4-16,4-1 48,-7-7-112,3 8 112,1-5 0,4 4 80,-5-5 16,-3-2-208,3 3 272,1 0 1,4 0-17,-6 0 16,-2-3-272,3 2 272,5-2-16,-5 0 48,6-1-48,-9 1-256,5-3 224,7-4-63,-2 2-17,3-5-48,-13 10-96,15-12 48,-1 1 0,3-2-16,3 1 16,-20 12-48,20-10 16,-3 0 32,1 6-32,-4-5 0,-14 9-16,12 0 0,1-1 0,-1 0-16,-1-1-16,-11 2 32,11 0 0,-1 0-16,-6 4 32,4 3 0,-8-7-16,3 2 0,0 1 32,0 5 0,0-7 32,-3-1-64,2 3 96,1 5 16,0-8 32,-2 2 32,-1-2-176,0 2 192,1-2 48,-1 0-16,0 0 16,0 0-240,0 0 257,0 0-33,0-1-64,0 0-96,0 1-64,0-1-32,-1 1-304,-2 0-673,3 0-912,0 0 1921,-2-2-2609,-1 1-1777,3 1 4386</inkml:trace>
  <inkml:trace contextRef="#ctx0" brushRef="#br1" timeOffset="9185.27">15963 8942 4113,'0'0'0,"-3"0"1137,-1 0-161,-1 0-95,5 0-881,-11 0 768,8 0-96,-1 0-111,0 3-81,4-3-480,-4 3 400,-1 0-80,2-1 0,1 3-64,2-5-256,-3 2 225,3 2-33,-3-2-16,3 1-64,0-3-112,0 3 160,0 0 16,0 0 0,-2-1 48,2-2-224,0 5 192,0-1 0,-3 9-16,0-11-64,3-2-112,-3 4 113,0 9-17,1-8-16,-2 7 0,4-12-80,-2 4 64,-3 12-48,1-5 16,0 2-32,4-13 0,-4 13 16,1-1 32,0 0-32,3-1-64,0-11 48,0 4-16,0 10-32,2-9 16,-1 7 96,-1-12-64,4 5 32,2 7 0,-1-9 16,1 9 0,-6-12-48,11 4 48,-6 7 0,0-9 16,6 3 0,-11-5-64,5 11 64,6-8 0,-8 1 0,1 0 0,-4-4-64,12 5 128,-10-3 32,4-2 96,-1 0 48,-5 0-304,7 0 353,-2-1 15,0-2-32,1-1 0,-6 4-336,6-6 240,5-5-48,-6 5-32,0-5-32,-5 11-128,6-4 128,5-8 0,-9 7 0,3-7 65,-5 12-193,4-3 96,1-4 16,-2 2-16,0 0-112,-3 5 16,3-6 112,-1-6-32,-1 10-16,0-3 80,-1 5-144,2-11 128,-2 9 16,0-4 16,-3-7-32,3 13-128,-3-4 144,-1-12-48,0 6-48,0-4 48,4 14-96,-5-13 80,-7 1-32,9-2 16,-1-1 48,4 15-112,-13-16 48,8-2-32,-6-1 33,7 2 31,4 17-80,-16-19 80,4 1 48,-1 5-16,0-1-80,13 14-32,-12-3 0,-2-3-80,0 2-144,-2 4-49,16 0 273,-14 4-512,-3 13-336,2 0-625,-1 5-1680,16-22 3153,-19 23-4626,3 3-2033,16-26 6659</inkml:trace>
  <inkml:trace contextRef="#ctx0" brushRef="#br1" timeOffset="-62998.46">12349 8877 2897,'0'0'0,"0"0"528,0 0-528,0 0 608,0 2 113,-1-1 79,-1 8-128,2-9-672,-2 3 577,-1 7-81,0-1 0,1-6 16,2-3-512,-2 12 529,0-4 31,2 0 32,0 1-32,0-9-560,0 8 497,1-5-49,2 9-96,0-10-96,-3-2-256,4 8 192,4-6-64,-5 0 16,5 1 48,-8-3-192,4 2 240,6-2 97,-7 0 31,8 0-32,-11 0-336,9-2 288,0-2-48,-1 0-48,-4-5 0,-4 9-192,9-4 240,-6-6 17,0 2-33,1 1 0,-4 7-224,2-8 224,-1 0 48,-1 1 48,-2 3 16,2 4-336,-3-12 304,-7 3-47,1 0 47,-1 0-80,10 9-224,-11-9 144,-1 6-48,0-1-144,1 2 0,11 2 48,-11 0-96,4 0-400,4 7-897,-5 3-2481,8-10 3874,-3 10-8436,3-10 8436</inkml:trace>
  <inkml:trace contextRef="#ctx0" brushRef="#br1" timeOffset="8391.27">15742 8891 1328,'0'0'0,"0"0"0,-5 0 1089,1 0-705,-7 0 16,11 0 0,0 0-400,-3 0 384,0 0 1,0 3 31,3-3 80,0 0-496,-2 0 560,-2 3 64,4-3-31,-3 0-17,3 0-576,-2 0 544,-1 0-48,0 0-63,1 0-81,2 0-352,0 0 256,-3 0-48,0 0-32,0 0-16,3 0-160,0 0 224,-3 0-16,1 0-16,2 0-31,0 0-161,-4 0 96,4 3-64,0-3-16,0 2 32,0-2-48,0 4 16,-2-1 64,2-1 16,-3 1 32,3-3-128,-3 3 112,-1 1 16,1 1 0,-2-1 0,5-4-128,-3 4 144,3-4-144,-5 4 112,1 0 0,1 9-64,-1-10-32,4-3-16,-4 12 0,1-9-16,0 10 16,1-9 0,2-4 0,-3 16-16,-1-5 16,2 0 0,2-11 0,-3 11 32,3-11-32,-3 12 0,0-8 16,1 13-16,-1-13-16,3-4 16,0 14 16,-3-9-16,3 7 16,0-7 48,0-5-64,1 12 48,1-8-32,2 11 16,-1-11-32,-3-4 0,4 14 48,0-10-48,2 8 32,5-8-32,-11-4 0,4 15-16,2-10 32,5 10-32,-6-10 64,-5-5-48,4 15 32,7-11 32,-6 8-32,0-9 32,-5-3-64,6 12 96,5-12 17,-7 4-1,2-1 64,-6-3-176,6 0 224,-1 0 48,-1 0 64,2 0 48,-6 0-384,4-2 400,1-2 17,0 0 31,-1 0-112,-4 4-336,4-6 256,1-7-32,-1 9-64,-1 0-16,-3 4-144,3-12 128,-2 8-32,2-8 48,0 8-31,-3 4-113,1-13 80,2 8-16,0 0-80,0 1 48,-3 4-32,2-4 32,0-1-32,-1 1 48,0 0-48,-1 4 0,2-4-32,-1-2 64,-1 2-16,0 0 32,0 4-48,0-6 96,0 1 32,0 1-64,-3 2 32,3 2-96,-2-5 128,-1 3-32,-1-1 64,-8-2-16,12 5-144,-2-4 144,-11 0-16,9-2-64,-9 2 0,13 4-64,-4-4-32,-10 0 64,10 0-32,-11 2 16,15 2-16,-4-2 48,-10 1-16,10 0-80,-9 1 48,13 0 0,-3 0-32,-8 0-48,8 2-16,0 2 32,3-4 64,-3 5-192,3 6 16,0-7-448,0 9-449,0-13 1073,2 13-1729,2 1-1264,-1 2-705,-2-1-2512,-1-15 6210,0 0 0</inkml:trace>
  <inkml:trace contextRef="#ctx0" brushRef="#br1" timeOffset="-68963.46">10613 8994 5778,'0'0'0,"0"-10"1505,0 1-417,0-1-239,0 10-849,-2-7 736,0 5-160,-1-1-192,1 2-191,2 1-193,-1 0 64,-2-1-80,2 1 16,-1 0-32,2 0 32,0 0-48,-2 1 32,0 2 16,2-1 0,0-2 0,-2 3 64,0 0 32,0-1 32,1 2 16,1-4-144,-3 1 176,1 2 0,0-2 16,1 2 16,1-3-208,-2 2 208,2-2-32,-2 2 16,2-2 16,0 0-208,-3 2 241,3 0-17,0 0-32,0 1-112,0-3-80,0 3 16,0 6-16,0-6-16,1 12-16,-1-15 32,2 12 0,0 3 32,1 0-32,-2 2 0,-1-17 0,2 17 0,-1-3-32,0 2 32,1-1 32,-2-15-32,0 15 16,0-2 32,0 1-32,-4-1 0,4-13-16,-3 11-16,0-1 16,1 0 80,-6 0 192,8-10-272,-2 7 464,-1-4 80,0 8 33,1-9-113,2-2-464,-2 3 320,0-1-64,0-1-96,2-1-48,0 0-112,0 2 64,0 0-64,0-2-32,0 0 32,0 2-32,0 0 64,0-2-64,0 2 64,0-2-32,2 2 32,-1 0-48,0 0 64,-1 0-48,0-2 0,2 0 16,-2 1-32,1-1 32,0 0 32,-1 0-48,0 0 80,0 0-16,0-1-16,0-2-96,0 3 48,0-4-112,0 0-144,-1-4-272,-2 6-208,3 2 736,-2-4-1121,-1-4-448,0 5-575,-6-7-930,9 10 3074,-1-1-5731,1 1 5731</inkml:trace>
  <inkml:trace contextRef="#ctx0" brushRef="#br1" timeOffset="-64290.46">11872 8962 2993,'0'0'0,"0"-2"800,0 2-800,0-3 593,1 1-113,-1 2-480,0-2 448,0 2-128,0 0-320,0 2 256,0 1-144,0 5-32,0-5 16,0-3-96,0 8 144,0-5 97,1 9 63,1-5 64,-2-7-368,2 8 368,1 1 64,0 1 80,0 2 49,-3-12-561,3 12 576,0 1-48,-1 1-128,1-1-79,-3-13-321,1 15 240,0-3-32,-1 1-48,0 0-32,0-13-128,0 11 128,0-1 32,0-1 0,0-7-16,0-2-144,0 10 208,0-8 32,0 1-48,0-1 17,0-2-209,0 3 176,1-3-32,-1 0 0,2 0 16,-2 0-160,3 0 112,1 0-48,-2 2-32,1-1-48,-3-1 16,3 2 48,-1 1-48,6 0 16,-5-1 0,-3-2-16,10 2 0,-6 1 0,8-1 0,-2-2 32,-10 0-32,8 0 64,3 0 16,-1-1 48,2-3 0,-12 4-128,10-3 96,2-1 16,-3-3-32,1 3-16,-10 4-64,7-2 96,1-2-48,-5 1-16,5 2 16,-8 1-48,2-2 16,-1 1-96,2 1-272,-2 0-336,-1 0 688,0 2-1185,0 1-800,0 0-1040,-1 0-2610,1-3 5635</inkml:trace>
  <inkml:trace contextRef="#ctx0" brushRef="#br1" timeOffset="11295.27">13692 9015 1952,'0'0'0,"0"-4"224,0 0 1,0 4-225,0-5 208,0 1 16,0-1-16,0 1 64,0 4-272,0-4 288,0-1 48,0 1 64,0 1 17,0 3-417,0-3 464,0-1 32,-2 2 96,2-2 65,0 4-657,0-1 704,-3 0-16,3 0-47,-3 1-17,3 0-624,0 0 576,0 0-16,0 0-95,-2 0-113,2 0-64,0 0-288,0 0 192,-3 0 48,3 0-32,-3 2 16,3-2-224,0 0 160,-3 5-64,0-1-80,3-4-16,-3 4 0,3-4 0,-4 13-16,0-9-16,-9 13 0,10-2 16,3-15 16,-11 18-16,8 4-32,-8 1 48,8 2 0,3-25 0,-4 22 48,0 2-16,0-2-48,-1 0 16,5-22 0,-4 20 0,2 0 16,-2-4 16,4-1-16,0-15-16,-3 12 0,3-8 16,0 11-16,0-13 0,0-2 0,0 5 48,0-1-16,0-4 33,2 3 63,-2-3-128,1 0 144,3 0 48,-3-1 64,0-1-32,-1 2-224,3-3 192,-2-1-64,4 1-64,-1-1-48,-4 4-16,4-4 0,0 0 0,8-1-16,-8 1 0,-4 4 16,12-4-48,-6-1 0,10 3 16,-4 0-16,-12 2 48,13-1 0,0-2-16,1 2 0,0-2 16,-14 3 0,12-3-32,1 0 16,0 0 32,0 0-16,-13 3 0,5-4 0,9 1 32,-8 1-16,5-1-16,-11 3 0,2-2 16,2 1 0,-1-1 32,-1 2 16,-2 0-64,2 0 16,-1 0 32,-1 0-32,0 0 16,0 0-32,-3 5 0,3-1-32,0-4 32,-2 11-224,-1-8-480,0 10-945,3-10-944,0-3 2593,-3 4-2978,-26-6 577,29 2-896,0 0 3297</inkml:trace>
  <inkml:trace contextRef="#ctx0" brushRef="#br1" timeOffset="-64674.46">11280 9083 1776,'0'0'0,"1"-3"769,-1 3-769,3-10 544,1 2 32,4 1 48,-7 4-95,-1 3-529,2-4 448,1-5-96,0 7-64,0-7 32,-3 9-320,2-3 369,0-5 31,-1 7 32,0-2 32,-1 3-464,0-2 432,0-1 17,-2-1-1,-1 2 0,3 2-448,-3-5 400,0 2-32,-5 0-48,5-1-47,3 4-273,-3-3 272,-4 0 32,5 0-32,-6 2-16,8 1-256,-2-2 208,0 1-64,-7 0-32,7 0 0,2 1-112,-3-2 48,-4 2 16,5 0-16,-1 0-16,3 0-32,-3 0 16,0 0 32,0 0-16,0 0-32,3 0 0,-2 0 32,-1 2-32,2-2 0,1 0-32,0 0 32,-2 2 0,0-2 32,2 1-32,-2 1 16,2-2-16,0 0-16,-2 2 16,2-2 16,0 0-16,-2 0 32,2 2-32,0 0 33,0 0-66,0-2 33,0 2 0,0 1 0,0 0-16,1 4 32,-1-7-16,1 2-16,0 6 0,1-5 16,1 5-48,-1-5 48,-2-3 0,5 9-16,-2-5 16,5 7 0,-6-8 0,-2-3 0,3 11 0,1-8 0,-1 9-16,0-4 16,-3-8 0,4 9 0,0 0-16,3 1 16,-3 0-32,-4-10 32,4 9-16,4 2-48,-6-1 32,7 0 16,-9-10 16,8 10-32,-4 0 64,6-1-64,-6 1 0,-4-10 32,10 8-48,-7 2 32,4 1 32,-3-3-16,-4-8 0,2 10 64,2-1-16,-1 0 0,0 1 32,-3-10-80,2 8 112,-2 1 33,0-1-49,0 0 80,0-8-176,-2 8 192,-6-5-48,5 8 64,-6-9-32,9-2-176,-2 9 160,-10-7 32,5-1 0,4-1 0,3 0-192,-12 0 160,9 0-32,-8 0 17,9-4-49,2 4-96,-8-9 80,5 5-32,1-8 0,-6 1-48,8 11 0,0-10 16,-3-1-32,0 1 16,1 0 0,2 10 0,0-11 0,-1 0 48,1 2-80,0-1-16,0 10 48,0-9-64,1-1 32,2 2-48,5-3 16,-8 11 64,2-9-65,8-1 1,-6 1 16,6 0 16,-10 9 32,8-8-48,1 0-32,-1 1-32,2 3 16,-10 4 96,8-8-80,1 6 16,0 0 48,0-2-32,-9 4 48,8-1-48,1-2 48,-1 2 0,0-1 32,-8 2-32,8-2 32,-4 0 0,3-1 32,-5 1-48,1 0 32,-1 0-16,-1-1 16,1 1 16,-2 2-64,1-4 64,0 0-16,-1-4 0,0 5-16,0-4 16,0 4 16,-4-6-16,3 7 17,1 2-65,-3-9 16,0 5 32,0-4-32,-5 3 16,8 5-32,-1-7 48,-1 4-80,0 0 16,0 0 16,2 3 0,-2-3-32,0 1 16,0 1 0,2 0-48,0 1 64,-1 0-49,-2 0-15,1 2-32,0 0 16,2-2 80,-3 8-80,1-5 0,-1 6 16,0-5 32,3-4 32,-3 12-48,1-2 0,0 0-32,2 0-32,0-10 112,0 11-160,0-1-16,1 0-32,2 3 48,-3-13 160,4 11-128,5 3 0,-7 2 64,7-1 32,-9-15 32,4 16-16,4-2 16,-4 0 0,5-1 16,-9-13-16,3 14 0,7-3 0,-6 0 0,5-2 0,-9-9 0,9 2 32,-1 7 32,2-9 0,-3 0 16,-7 0-80,8 0 64,-5-1 16,6-3 16,-6-6-16,-3 10-80,10-4 128,-7-5-64,1 0 32,3 6-32,-7 3-64,2-13 80,0 5-16,2-1 0,0 0-16,-4 9-48,2-10 48,3 2 16,-3-2-32,1 0 0,-3 10-32,2-10 32,0-2 0,0 2-16,-1-1 32,-1 11-48,2-10 16,-1 0 48,1 1-32,-1 0-16,-1 9-16,0-8 16,0 4-16,0-3 0,0 5-16,0 2 16,0-2-64,0 0-32,0 2-32,0 0-64,0 0 192,0 9-160,0-2 16,0 2 48,0 2 80,0-11 16,0 10-16,1 2 16,1 0-32,-1 0 16,-1-12 16,3 13-48,0-2 32,0 0-32,1-1 16,-4-10 32,3 9 16,0-1-32,1-6 16,0 6 0,-4-8 0,8 2 16,-7 0 48,3 0-16,5-2 16,-9 0-64,3 0 80,5 0-32,-5 0-16,4 0 16,-7 0-48,3-2 16,6 2 0,-6-2 16,1 0 32,-4 2-64,3-2 64,1-1 16,0 1 96,-1 0-32,-3 2-144,3-3 160,-1 0-16,0-1-31,0-4-33,-2 8-80,2-9 112,0 2-16,0-2-32,0 0 0,-2 9-64,1-10 48,0-1-32,0 0 16,-1-1-16,0 12-16,0-11 0,0 2 0,0-1 0,0 6 0,0 4 0,0-8-16,0 5-48,0 3-32,0 0-32,0 0 128,0 0-176,0 2-33,0 6 1,0-5 16,0-3 192,0 14-160,1-4 80,0-1 32,2 3 16,-3-12 32,1 10-48,2 1-16,1 0 16,-2-1 48,-2-10 0,4 9-16,0 0 16,0-1-16,3 0-32,-7-8 48,2 2 0,1 8 0,5-8 0,-6 6 48,-2-8-48,4 2 0,-1 1 16,5-1-16,-5 1 48,-3-3-48,4 8 16,3-8-160,-3 3-640,3 0-1169,-7-3 1953,3 1-3330,4-1-2673,-7 0 6003</inkml:trace>
  <inkml:trace contextRef="#ctx0" brushRef="#br2" timeOffset="87376.27">16808 8996 1488,'0'0'0,"1"0"320,1 0-272,0 3-32,-2-3-16,2 3 0,-2 2 16,0 7 16,0-9 0,0-3-32,0 4 96,0 0 0,-3 8 49,0-9 31,3-3-176,0 4 256,-2 7 160,2-8 144,-3 1 145,3-4-705,0 4 784,0 1-32,0-1-79,0 0-81,0-4-592,0 4 464,0-1-32,0 2-32,1-3 17,-1-2-417,3 4 416,0 9-32,-1-13-128,2 11-96,-1-8-80,-1 1-32,1 9 0,0-10 48,-3-3-96,3 11 112,-1-8 0,1 1-32,-1 7-112,-2-11 32,1 4-240,1 7-288,-2-9-352,0 10-273,0-12 1153,0 4-1296,0 7-209,0-8 144,0 8 385,0-11 976,-3 3-2321,3-3 2321</inkml:trace>
  <inkml:trace contextRef="#ctx0" brushRef="#br1" timeOffset="-63837.46">12003 9038 6755,'0'0'0,"0"0"0,1 0 1760,2-2-911,-1-1-241,2 3-32,-4 0-576,0 0 529,1 0-33,0 4-112,1-2-16,-2-2-368,2 3 320,0 6 0,1-8-79,0 9-33,-3-10-208,3 7 160,-1 1-32,2 3-48,-2 2-16,-2-13-64,8 13 64,-7 3 16,1 0-16,-2-16-64,4 17 80,-4-17-80,1 17 96,0 0 0,0-1 16,-1 0-32,0 2 32,0-4-48,0 2 32,0-4-32,0-12-64,0 12 80,0-2-16,0-1-64,3-1 16,-3-8-16,2 3 16,1-1-16,5 1 64,-5 0-32,-3-3-32,10 0 32,-2 0-336,3-2-928,0-6-2034,-11 8 3266,11-7-7219,-11 7 7219</inkml:trace>
  <inkml:trace contextRef="#ctx0" brushRef="#br1" timeOffset="-67819.46">10735 9163 3201,'0'0'0,"0"0"1008,0 0 17,-1 0 63,1 0-1088,0-1 1121,-2 1-145,2 0-191,-2 2-225,2-2-560,0 2 384,-2 0-128,2-1-128,-3 3-32,3-4-96,0 7 32,-1-4-16,-1 6 0,2-5-16,0-4 0,-2 11-16,0-3 32,0 1 0,1 1 16,1-10-32,-3 9 0,2 0 16,-2-1 0,3-5 16,0-3-32,0 8 96,0-6 17,0 0 47,0-2 64,0 0-224,0 0 304,-1 0 112,1 0 64,0 0 33,0 0-513,0 0 480,0-2-128,-2-1-48,2-1-48,0 4-256,-2-7 96,2 4 16,0 1-48,0-5 0,0 7-64,0-3 16,0-4 32,0 4-16,0-5-16,0 8-16,1-2 16,1-7-16,0 4 64,2-4-64,-4 9 0,3-7 32,-1-2-16,1-1 32,1 1-32,-4 9-16,4-10 48,0-2 0,-2 0-32,2 0 0,-4 12-16,3-11 0,1 0-16,-1-1 32,0 1 17,-3 11-33,3-11 0,1 3 0,0 4-33,-2-4 17,-2 8 16,2-1-16,-1 1-32,0 0-16,0 2-48,-1-2 112,1 9-64,-1-1 0,1 2 16,0 1 0,-1-11 48,1 13-16,2 1 0,0 0-16,4 1-32,-7-15 64,3 15-64,5 0-16,-4 1 0,5-2-32,-9-14 112,3 15-80,6-3 32,-5 0 16,4-1 48,-8-11-16,3 11 16,5-3 48,-5-5 16,1 8-32,-4-11-48,4 3 80,-1 6-48,0-7 0,0 6 32,-3-8-64,1 1 64,-1 2 32,0 7-16,0-7-32,0-3-48,0 11 64,0-9 0,-2 10-16,0-9 48,2-3-96,-2 8 80,0-6-15,0 1 31,2 5-16,0-8-80,0 0 16,0 2 48,0-1-16,0-1 64,0 0-112,0 0 80,0 0 16,-2 0-304,2 0 208,0-3-417,-2-5-447,1 5-721,-2-5-864,3 8 2449,-7-8-3425,4-1-1874,3 9 5299</inkml:trace>
  <inkml:trace contextRef="#ctx0" brushRef="#br1" timeOffset="-63459.46">12187 9066 4113,'0'0'0,"0"0"1409,0 2-224,0-2-1185,-2 2 1248,2-2 49,-2 2-49,0-2-159,2 0-1089,-2 2 928,-1 1-95,1-1-129,0 0-112,2-2-592,-1 3 416,-2 1-79,2-2-17,1 1-128,0-3-192,-3 3 176,3 6-16,0-8-48,-1 7 0,1-8-112,0 3 128,-2 8-48,2-3 16,0 2-48,0-10-48,0 11 16,0 2 16,1 0-32,1 1 0,-2-14 0,4 15 0,5-1 0,-6 1 0,7-1 0,-10-14 0,7 14 0,1 0-32,0-2 80,1 0-48,-9-12 0,7 9 32,0-1-16,1-4 0,-5 3 64,-3-7-80,10 0 128,-7 2 128,4 0 97,-4-2 111,-3 0-464,4-1 496,0-6-48,4-1-144,-6-1-15,-2 9-289,4-13 112,4-1 0,-4-1 0,4-3 0,-8 18-112,3-19 96,1-2-16,-1-1-32,-3 1-32,0 21-16,0-20-16,0 1-32,-7 2 0,4 2-80,3 15 128,-13-15-208,4 3-96,0 1-33,-3 4 17,12 7 320,-11-3-272,-2 2 64,0 1 32,1 0 16,12 0 160,-11 3-192,-1 5-32,2-5-145,0 12-623,10-15 992,-9 11-2289,1-1-2145,5 1-2641,3-11 7075</inkml:trace>
  <inkml:trace contextRef="#ctx0" brushRef="#br1" timeOffset="11608.27">13762 9077 4370,'0'0'0,"0"-2"1408,0 2-1408,0-4 1345,0-1-1,0 3-95,1-1-225,-1 3-1024,4-2 817,-3 1-177,0 1-192,0 0-128,-1 0-320,2 0 289,-1 0-97,0 0 48,1 3-80,-2-3-160,0 5 160,0 5 16,0-7-80,-3 13 16,3-16-112,-3 4 112,0 14-80,-2-2 16,1 1 0,4-17-48,-11 20 16,7 0 0,0 0-16,0 3 32,4-23-32,-4 19 0,1 0 16,3-2 0,0-3 16,0-14-32,0 14 0,0-1 16,2-1-16,-1-7 16,-1-5-16,1 14 64,2-10 48,-1 8 48,-1-10-32,-1-2-128,1 5 65,0 7-226,1-12-367,1 3-624,-3-3 1152,2 3-1985,-1-3-720,-1 0-209,0 0-1664,0 0 4578,0 0 0</inkml:trace>
  <inkml:trace contextRef="#ctx0" brushRef="#br1" timeOffset="13316.27">13903 9122 5714,'0'0'0,"-3"0"1761,-1 4-352,1 0-257,1 9-272,2-13-255,-4 11-209,4-11-416,0 3 272,0 0-80,0 8-16,0-8 16,0-3-192,0 4 160,0 10 33,0-11-33,2 10 16,-2-13-176,3 4 112,1 10 0,0-10-16,1 10 16,-5-14-112,4 4 64,0 12 16,0-5-16,1-6-16,-5-5-48,3 15 32,2-11 16,-1 9-32,0-10 32,1 8-16,-1-8 32,0 0 48,0 0 0,-4-3-112,6 0 128,-2 2 16,2-2 48,-2 0-16,-4 0-176,6 0 225,-2 0-33,2 0 32,-1 0-64,-5 0-160,6 0 112,5 0-16,-8-2-48,1 0-16,-4 2-32,6-3 32,0-1-16,-1 3 16,0-1 48,-5 2-80,7-2 96,-3 0 16,0-1 0,0 1 80,-4 2-192,3-4 128,-1 2 64,0-1 1,0-1-17,-2 4-176,1-6 240,0-5-16,-1 7 16,0-9-48,0 13-192,0-12 192,0 1-32,0-3-32,-2 0-32,2 14-96,-4-14 96,-1 0-16,1 1 16,0 0-48,4 13-48,-4-11 32,-1 0-32,1 5 0,0-5 0,4 11 0,-4-3 16,-8 0 32,9 1-16,-1 2-64,4 0 32,-13-2 0,11 1 0,-13-1 32,11 1-16,4 1-16,-13-2-16,9 1 32,-11 1-16,11 0 33,4 0-33,-16 0 16,12 0-65,-12 0-15,14 3-112,2-3 176,-12 0-320,10 3-256,-2 0-529,2 1-1072,2-4 2177,-3 4-4338,0-1-3313,3-3 7651</inkml:trace>
  <inkml:trace contextRef="#ctx0" brushRef="#br1" timeOffset="13475.27">14250 9107 2961,'0'0'0,"0"-2"1168,0-3-79,2 1 79,-2 4-1168,1-3 1169,-1 2-81,0 1-223,0 0-273,0 0-592,0 4 448,0 0-112,-5 1-31,2-1 47,-2 7-32,5-11-320,-4 3 336,0 9-48,0-8-112,1 0-32,3-4-144,-3 12 96,0-9-32,3 9 16,-3-9-80,3-3 0,0 10-16,0-10-16,0 5 32,1-1 48,-1-4-48,4 3 81,0-3 47,0 0 32,9 0 16,-13 0-176,4-2 240,9-1-16,-9-4 0,8 2 16,-12 5-240,3-13 240,2 10 16,-2-8-32,2 7-31,-5 4-193,2-4 240,-1-2-80,-1-5 80,0 7 32,0 4-272,0-7 176,0-3-16,-3 7-48,3 3-112,-3-5 48,3 5-48,-3-5 48,3-1-48,-2 2 48,-1-1-64,3 5 16,-3-1-32,1 1-144,-2 0-816,4 5-2706,0-5 3698,-4 12-8100,4-12 8100</inkml:trace>
  <inkml:trace contextRef="#ctx0" brushRef="#br1" timeOffset="-66929.46">11024 9141 2273,'0'0'0,"1"-2"1136,1-1-528,1 0-111,-3 3-497,3-3 464,-1 1-32,-2 2-80,0 0-128,0 0-224,0 0 176,0 0 32,-3 0 33,3 0-1,0 0-240,0 0 256,-2 0-48,2 0 0,0 0-32,0 0-176,0 0 176,0 0 16,0 0-16,0-1 32,0 1-208,0-1 240,0-1 49,0 2 15,0-2 16,0 2-320,0-2 384,0 0 16,0 0 0,0 0-31,0 2-369,0-2 320,0 0-32,0 1-32,0-1 48,0 2-304,0-1 336,-2-2 32,0 1 33,1 1-49,1 1-352,-3-2 352,0 0-80,0 1-48,0 0-16,3 1-208,-3-1 128,0 0-16,-4 0-32,7 0 0,0 1-80,-3 0 32,0 0 33,-5 0-33,8 0-32,-2 0 32,-2 2-64,1 0 32,3-2 0,-2 3 16,2-3-16,-8 8-16,8-7 16,-3 9-32,1-7-33,2-3 65,-8 12-32,8-1 0,-3-1-16,1 3 48,2-13 0,-2 12-32,0-1-32,2 2-32,0-1-48,0-12 144,1 11-96,3 2 16,4-2 80,1 0 64,-9-11-64,8 10 48,1-1-48,-1-2 0,2-4 16,-10-3-16,9 9 16,2-7 32,-1 0-48,1 0 64,-11-2-64,11 0 32,0 0 32,-1 0 16,-2-3 0,-8 3-80,9-3 96,-1-1-272,0-4-1104,-4 7-2530,-4 1 3810,9-4-7059,-9 4 7059</inkml:trace>
  <inkml:trace contextRef="#ctx0" brushRef="#br1" timeOffset="-67531.46">10699 9243 6258,'0'0'0,"0"-8"1681,0 8-1681,0-8 1345,1-1-209,0 1-207,1 7-257,-2 1-672,2-3 432,0 1-224,-1 1-80,1 1-128,-2 0 0,1 0 16,0 0-64,2 2 32,-1 0 0,-2-2 16,3 3 0,0 5 0,-1-6 16,3 0 0,-5-2-16,4 3 48,3 0-16,-4 0 0,5-1 16,-8-2-48,3 0 80,9-1-32,-3-2 17,3-6-33,-12 9-32,13-7 32,2-2-16,1 1 0,1-3 0,-17 11-16,17-8 0,-2-1-48,-1 1-289,0 4-511,-14 4 848,12-7-1969,-8 3-1280,7 1-1906,-11 3 5155</inkml:trace>
  <inkml:trace contextRef="#ctx0" brushRef="#br1" timeOffset="-96562.73">14938 9354 2080,'0'0'0,"0"0"0,-3 0 1137,1-1-17,-1 0 161,3-3-80,0 4-1201,0-3 1056,0-2-175,0 1-145,1 0-144,-1 4-592,4-4 464,1-1-79,-2 2-145,0 2-32,-3 1-208,1 0 112,-1 0-32,0 0-64,0 0-16,0 0-16,-3 0-16,1 2-64,-2 2-96,4-4 192,-3 3-240,-2-1-33,1 1 49,0 0 80,4-3 144,-5 0-64,3 2 96,-1-2 16,-2 3 16,5-3-64,-2 0 224,-1 0 113,3 0 127,0 0 48,0 0-512,0 0 560,0-1-64,0-1-63,0 0-81,0 2-352,0-1 272,0-2-96,2 1-80,-1 2-16,-1 0-80,0 0 16,0 0 32,1 0-32,-1 0 16,0 0-32,0-1 16,0 1 0,0 0 16,0 0-32,0 0 32,0 0 0,-2 0-16,-2 0 32,4 0-48,-3 0 0,3 0 32,-2 0 16,-1 0-32,3 0-16,0 0 48,0 0 0,-3 0-32,3 0 32,0 0-48,-2 0 48,2 0-32,0 0 0,-3-1 16,3 1-32,0 0 16,0-2-16,-4 2 0,4 0 16,0 0-16,-2 0 0,-1 0 0,1 0 0,-2 0 0,4 0 0,-2 0 32,-1 0-64,0 4 32,3 1 32,0-5-32,-3 2-32,1 1 32,-1-3 0,-1 3 32,4-3-32,-2 0 0,2 5 48,0-1-48,-3 0 16,3-4-16,0 4 16,0 0 17,0 0-17,0-1 0,0-3-16,0 3 32,0 0-16,-3-3 48,3 2 64,0-2-128,0 0 224,0 4 32,0-4 16,0 0-96,0 0-176,0 2 112,0-2-16,0 4-48,0-1-16,0-3-32,-3 4 48,1 1 0,2 6-16,-3-8 0,3-3-32,-3 4 32,0 0 32,0 0-16,1 1 0,2-5-48,-3 4 48,3 0-32,0 1 64,-3-1-32,3-4-48,0 4 64,0 0 49,0-1-17,0 0 0,0-3-96,0 2 96,0-2-32,0 4-16,2-1 32,-2-3-80,0 2 64,0-2-16,0 3 32,0 0-16,0-3-64,0 3 48,0-1 32,0 3-16,0-2-16,0-3-48,0 0 96,0 2-16,0 3-16,-4-2-16,4-3-48,0 4 48,-3 0-16,3 0-16,-2 0 16,2-4-32,0 4 0,0 1 16,0 6-16,-3-11 32,3 0-32,0 13 16,0-11 16,0 3-16,0 6-16,0-11 0,0 0 32,0 4 32,0 1 0,0-3-16,0-2-48,0 3 64,0 2-16,0-3 48,0 3 16,0-5-112,1 4 96,-1-2-47,2-2 31,-1 0-32,-1 0-48,1 3 0,1 1 48,3-2-48,-3-2 0,-2 0 0,3 4 16,1 1-32,-1 6 16,0-8 0,-3-3 0,3 4 16,-1 10 16,1-11-16,0 8-16,-3-11 0,1 3 32,2-1 16,0 3 0,0-3 64,-3-2-112,4 0 96,0 4 80,1-4 48,1 0 0,-6 0-224,5-2 192,6 0-48,-6-1-32,0-1-32,-5 4-80,12-1 64,-8-1 0,1 0-16,1 1 0,-6 1-48,4-2 32,1 1 16,-2-1-48,2 1 0,-1 1 32,-4 0-32,4 0 0,-1 0 0,0 0 0,0 0-32,-3 0 32,3 0-32,-1 0 64,0 0-32,0 0 32,-2 0-32,5 3 0,-2 0 0,0 0 0,1-1 16,-4-2-16,4 0 32,-1 0 0,1 3-15,0-3-34,-4 0 17,4 0 0,1 0 17,-2 0-17,-1 0 32,-2 0-32,3 0 16,0 0-32,0 0 16,-1 3-32,-2-3 32,5 0-17,-2 2 34,0 2-17,-1-4 32,-2 0-32,2 3 16,1-3-16,-1 0 32,1 2-64,-3-2 32,5 3 0,-3 0 0,3-3-16,-2 0 32,-3 0-16,2 0-16,3 3 32,-2-3-16,0 0 32,-3 0-32,5 0 32,-1 0-16,0-2 48,0 1-48,-4 1-16,5-2 32,-1 1 0,0-1-16,0 1 16,-4 1-32,3-1 32,0 0-16,0-1-32,0 2 16,-3 0 0,2-1 16,3-1 32,-3 0-48,1 0 32,-3 2-32,2-1 32,1-3-32,-1 3 48,1-1 0,-3 2-48,3-2 32,0 1-32,-2-1 0,2 2 0,-3 0 0,3-1 0,-2-1 0,3 0 32,-1 0-32,-3 2 0,4-1 16,-2-1-32,1 0 32,1-2-16,-4 4 0,3-3 0,1-1 32,-1 3-32,0 0 32,-3 1-32,4-2 16,-1 0-16,-1-2 32,1 1 0,-3 3-32,4-5 0,-2 1 16,0 1 16,0-1 0,-2 4-32,2-4 48,-1-1 0,1 0-16,-2 1 16,0 4-48,0-6 64,0 2-48,0 0 64,0-1-16,0 5-64,0-11 16,0 7 48,0-8-16,0 8-48,0 4 0,0-4 32,0-7-64,0 6 0,0 1 64,0 4-32,0-11 32,0 6 0,0 2-32,0-10 0,0 13 0,-3-3-32,3-3 0,-3 2 64,3 0-32,0 4 0,-3-5 0,3 1 48,-2-7-64,-2 10 32,4 1-16,-3-4 0,3-7-16,-2 9 32,2-3-16,0 5 0,-3-4 32,3 0-32,-3 0-32,0 1-16,3 3 48,-2-3-32,-1-1 64,-2 0-32,1-1 32,4 5-32,-4-5 16,0-1-16,-1 2 0,-6 0 32,11 4-32,0-5-32,-4 0 32,1-6 0,-1 7 32,4 4-32,-3-4 32,0-8-32,-1 9-32,0-1 0,4 4 32,-4-11 32,-8 9-64,9-4 32,-1 2 32,4 4-32,-14-5-32,10 1 32,-10-1 0,10 1 0,4 4 0,-17-4 0,5-2 0,-1 0 0,0 1-16,13 5 16,-13-12 0,0 11-32,1-3 64,0 1-64,12 3 32,-11-4-32,-1 0 64,1-1-64,0 1-16,11 4 48,-11-1 16,0-1-96,-3 2 0,1 0-16,13 0 96,-14-1-272,-2 1-128,1-2-273,2 2-495,13 0 1168,-13 0-2161,0 0-3186,1 5-3553,12-5 8900</inkml:trace>
  <inkml:trace contextRef="#ctx0" brushRef="#br0" timeOffset="43818">5179 9266 1856,'0'0'0,"0"0"1057,-4 0-369,2 0 145,2 0-833,0 0 848,0 2-80,0 2-79,0-2-49,0-2-640,0 0 624,0 0-32,0 0-63,0 0-81,0 0-448,1 0 368,0 0-80,1 0-96,1 0-48,-3 0-144,3-1 112,1-2-32,0-1 0,0 1-16,-4 3-64,5-4 49,-1 1-1,2 1 0,-1-2-32,-5 4-16,6-1 16,5 0 16,-10 1-16,5 0 0,-6 0-16,6 0 16,0 0 0,5 2 0,-7 2 32,-4-4-48,6 0 48,6 0-32,-7 0 112,0 0 96,-5 0-224,13 0 320,-9 0 32,2 0 0,5-2-64,-11 2-288,4-2 177,1 2-49,0 0-48,1 4-32,-6-4-48,4 2 32,7 2 32,-8-1-48,1 2 32,-4-5-48,7 4 32,-2-2 16,0 1-32,1 0 48,-6-3-64,6 0 80,-2 3 32,1-3 96,0 0 112,-5 0-320,5 3 352,1-3 0,5 0-95,-7 0-97,-4 0-160,5 0 64,1 0 0,-2-1-16,1 1-16,-5 0-32,5 0 16,0 0-16,0 0 16,2 0 16,-7 0-32,5-2 16,1 2 16,5 0-16,-7 0-16,-4 0 0,5 0 0,6 0 0,-7 0 0,1 0 0,-5 0 0,10 3 16,-5-3-16,0 2 32,1-2-16,-6 0-16,12 0 0,-10 0 16,2 0-16,1 0 0,-5 0 0,6 0-32,-2 0-16,0 0-16,-4 0 64,4 3-64,-4-3 64,4 0 32,1 0 0,-1 0-16,0 0 80,0 0-80,1 0 80,-1 0-16,1 0-48,-5 0-32,6-1 0,5-1 16,-6-1 32,6-2 0,-11 5-48,4-4 16,8 0 48,-7 0-32,1 1 16,-6 3-48,11-2 32,-9-1-48,2 2 32,0 1-16,-4 0 0,4 0 0,0 0 48,0 0-16,1 0-16,-5 0-16,4 0 0,0 2 32,1-2-32,-1 4 0,-4-4 0,4 0 32,-1 0-32,1 0 32,0 0 16,-4 0-48,4 0 0,1 0 16,-2 0-32,4 0 16,-7 0 0,5-2-32,7 2 32,-10 0 0,3 0 0,-5 0 0,12 3 0,-8 1 0,8 0 0,-8 10-16,-4-14 16,5 0-64,2 3 16,-2 9 0,1-12 48,-6 0 0,5 4 16,1-1 32,-2-1 16,2-2 32,-6 0-96,4 0 144,-1 0-16,-1 0 0,1-1 32,-3 1-160,2-3 128,-1 1-31,1-3 95,-1 1-288,-1 4 96,0-4-897,0-1-1824,0-6-1857,-4 7-2289,4 4 6867,0 0 0</inkml:trace>
  <inkml:trace contextRef="#ctx0" brushRef="#br1" timeOffset="93750.54">24934 9351 2000,'0'0'0,"3"-2"769,-3 2-769,3-3 816,4-1 161,-4 2 15,0 0-112,-3 2-880,4-1 753,3 0-257,-4 0-112,7 1-112,-10 0-272,9-2 224,2 2 17,3 0 47,0 0-32,-14 0-256,18 0 320,1 0 0,1 0 48,0 0 16,-20 0-384,19 0 305,1 0-65,-5-1-64,2 0-32,-17 1-144,15-3 176,-2 3-16,-2-1-32,-1-1 32,-10 2-160,7-1 96,-3 1 0,4 0-16,-7 0 0,-1 0-80,3 3-16,-2-1-224,0 6-336,0-6-641,-1-2 1217,0 7-1825,0-3-624,-19-4-800,19 2 544,0-2 2705,0 0 0</inkml:trace>
  <inkml:trace contextRef="#ctx0" brushRef="#br1" timeOffset="87182.54">22120 9407 4337,'0'0'0,"0"-1"1233,2 1-128,-2 0-1105,3 0 1024,4 0-80,-3 0-95,4-1-129,-8 1-720,7-1 672,1 0-63,3-1-33,-1-2 0,-10 4-576,13-7 497,-1 4-49,2-1-64,3-5-96,-17 9-288,17-3 240,3-6-96,-1 6-32,2-5-48,-21 8-64,23-3 0,-3 0 16,1 2-16,-2 0-16,-19 1 16,16 0 0,-1 2-32,-1 1 32,-1 5 32,-13-8-32,11 3 0,-1 6 0,0-6 0,0 5 0,-10-8 0,8 3 0,1 4 0,-2-7 16,-3 3 0,-4-3-16,10 1 48,-6-1 48,5 0-16,-5 0 0,-4 0-80,8 0 96,-5 0-15,6-2 31,-6-1 16,-3 3-128,9-4 144,-6 0-32,7 0-32,-6-3 16,-4 7-96,10-3 64,-2-1-16,-1-4 0,-4 6 16,-3 2-64,4-3 64,-2 0 0,1 3-128,-2 0-400,-1 0 464,1 0-1377,-1 3-1952,-3 4-4291,3-7 7620</inkml:trace>
  <inkml:trace contextRef="#ctx0" brushRef="#br1" timeOffset="87378.54">22522 9763 4994,'0'0'0,"3"-1"1520,-3 1-1520,4-3 1281,4-1-192,-5 2-257,0-1-256,-3 3-576,3-1 464,0 0 1,-1-1 15,-1 1 48,-1 1-528,1 0 528,-1 0-31,0 0-129,-2 2-96,2-2-272,-3 3 160,-5 6-80,5-1-32,-4 2-32,7-10-16,-3 10-16,-5 4 32,6 1-16,-1 1 0,3-16 0,-7 18 32,5-1-16,0-2 0,0 0 48,2-15-64,-2 15 16,1-1 32,-2-1 16,3-1 0,0-12-64,0 10 128,0-1 48,0-2 0,0-3 16,0-4-192,0 7 193,0-5 47,0 0 48,0 0 0,0-2-288,0 0 432,0 0 64,0 0-15,0-2-49,0 2-432,0-3 336,0 0-128,-1-6-32,1 6 16,0 3-192,-3-10 112,2 6 48,1-7-48,-2 1-16,2 10-96,0-10 112,0-2-96,0 0 16,0-3-80,0 15 48,0-16 0,2-1-64,2 0 64,0 0 0,-4 17 0,7-14-48,-4 1 32,6 1-16,-7 1-64,-2 11 96,4-7-48,0 4 0,0 0 32,-1 1 16,-3 2 0,3-3-112,-1 2-32,0 1-48,0 2 32,-2-2 160,2 9-192,-1-1 48,1 4 16,-1 0 16,-1-12 112,2 14-48,1 2 0,-1-2-32,1 2 16,-3-16 64,4 14-96,3 0 32,-4-2 80,6 0 64,-9-12-80,8 12 32,-8-12-32,8 10 48,-1 1 0,-3-1-48,5-2 80,-9-8-80,3 9 48,5-1-32,-5 1-16,0-7 32,-3-2-32,4 10 16,-1-9 64,-1 3-32,-1-1 64,-1-3-112,1 1 144,-1 1 0,0-2 80,0 0 16,0 0-240,0 0 176,-2 0-32,1 0-80,-2 0-32,3 0-32,-3 0-32,0 2-112,0-2-320,1 0-464,2 0 928,-3 0-1505,1 2-800,0-2-1073,-15-15-880,17 15 4258,-2 0-5090,2 0 5090</inkml:trace>
  <inkml:trace contextRef="#ctx0" brushRef="#br1" timeOffset="87530.54">22436 9930 5890,'0'0'0,"0"-2"2914,3-1-1458,5 0-351,-8 3-1105,2-3 928,7 1-176,-5-2-175,5 0-145,-9 4-432,8-7 416,1 6-48,1-1-48,-1-2-31,-9 4-289,10-2 208,-2 1-96,1 0-48,-2 0-64,-7 1 0,9 0-48,-1 0 48,0 0 0,0 0 48,-8 0-48,8 0 80,0 0-48,0 1 32,-1 1-64,-7-2 0,8 0-112,0 0-480,-1 0-849,-3 0-1184,-4 0 2625,8-1-3922,-5-1-1665,-3 2 5587</inkml:trace>
  <inkml:trace contextRef="#ctx0" brushRef="#br1" timeOffset="87633.54">22700 9780 6835,'0'0'0,"0"-3"2113,0 3-705,0 0-1408,0-1 1137,0 0-257,1 1-288,-1 0-255,0 0-337,1 2 128,0 6-16,0-6-96,0 9 16,-1-11-32,3 8 64,-1 4 48,0 1 48,0 1 48,-2-14-208,3 16 208,-1-2 16,1 0-80,-1-1-64,-2-13-80,2 14 96,1-3-32,-1 0 48,2-2-16,-4-9-96,4 3 96,-2 7 17,1-7 31,0-1 16,-3-2-160,2 3 224,-1-1 16,0-2 16,0 0 112,-1 0-368,0 0 320,0 0 113,0 0-49,0-1-48,0 1-336,-2-2 288,-1-2-192,0 0-192,0-4-368,3 8 464,-2-4-1025,-6-8-623,6 2-770,-1-2-1039,3 12 3457,-15-27-3666,15 12-1008,0 15 4674</inkml:trace>
  <inkml:trace contextRef="#ctx0" brushRef="#br1" timeOffset="87793.54">22701 9748 4161,'0'0'0,"0"0"1745,0 0-1745,-2 0 1617,0 2-192,2-2-209,0 0-223,0 0-993,0 0 720,0 0-144,2 0-112,-2 0-79,0 0-385,2 0 352,1 0-16,0 0-96,1 0-64,-4 0-176,8-1 112,-5 0 0,6-1-80,0 1 16,-9 1-48,7-1 0,1 1-16,0 0 16,1 0 0,-9 0 0,9 2 16,0 0-32,0 1 16,-1 5-32,-8-8 32,7 3 0,-3 5 48,5-6-32,-7 6-16,-2-8 0,3 1 0,0 2 0,0 0 32,-1 6 32,-2-9-64,1 2 0,-1 1 32,0 5 16,0-7 0,0-1-48,-2 8 64,0-6-16,-1 7 16,-4-6-32,7-3-32,-2 9 96,-7-5 17,7 3-33,-8-5 16,10-2-96,-2 3 80,-8 5-32,8-6-32,-7 0 16,9-2-32,-1 2 64,-2 1 0,1-1-16,0 0 0,2-2-48,-2 0 32,2 0 48,0 0-64,0 0-16,1 0 48,1-1-48,1 0 16,-3 1-16,3-3 32,4 0 0,-4 0 48,5 1 0,-8 2-80,2-2 80,7 1-64,-6-2 0,6 2-16,-9 1 0,3-1-16,6-1 16,-5 1-16,7 0-16,-11 1 32,9 0-16,-2 0-16,1 0 32,1 0 0,-9 0 0,8 0 48,-3 2-96,4 1 80,-6 0-16,-3-3-16,8 9-16,-6-7 64,0 7-96,2-6 16,-4-3 32,4 11 0,-3-4-16,0 1 32,0 2 16,-1-10-32,1 10 0,-1-2-32,0 3 32,0-2 32,0-9-32,-3 10 16,2-1 32,-3 0 0,3-2-32,1-7-16,-4 3 80,2 7 0,-1-8 32,-5 6 48,8-8-160,-2 2 176,-6 1 32,5 4-47,-8-7 47,11 0-208,-9 3 160,2-1 32,-2 0 32,1-2-32,8 0-192,-9 0 240,0 0 16,1 0 0,-1 0-16,9 0-240,-8 0 321,0-2-17,1 0-32,3-6-48,4 8-224,-10-1 160,8-2-80,-6-1-80,6 0 48,2 4-48,-3-3-32,-4 1 32,7-1 32,-2 3-80,2 0 48,-3-1-64,1 0 48,2-1-16,-2 2 32,2 0 0,0-1-16,0 1-16,0 0-48,0 0 32,0 0 48,0 0-224,0 1-160,0-1-177,0 3-367,0-3 928,1 0-1297,0 1-832,-1 2-1552,0-3-4115,0 0 7796,0 0 0</inkml:trace>
  <inkml:trace contextRef="#ctx0" brushRef="#br1" timeOffset="84418.54">20169 9441 3521,'0'0'0,"-2"-2"1745,0-1-160,1-1-33,1 4-1552,-3-1 1457,2 0-256,-3 0-273,2 0-288,2 1-640,-2-1 416,0 0-159,0 0-65,0 0 0,2 1-192,-2 0 208,2 0 0,0 0-64,0 0-80,0 0-64,2 0-48,-2 0 16,0 0 32,2 2-32,1 0 16,0 0 0,-1 0-32,-2-2 48,9 2-48,-7 0 32,7 1 32,-1 0 16,-8-3-32,7 2 32,2 1-32,1-1 0,-1 1 0,-9-3 0,12 2-16,0 0 16,1 0 16,1 0 16,-14-2-32,16 1 16,-1-1 0,1 0-16,-1 0 48,-15 0-48,17 0 16,-1-1-16,1-2 48,1 0-48,-18 3 0,17-3 32,-2-1 16,0 1-32,-3 1-16,-12 2 0,11-2 32,-1 0-16,-2 0 0,0 2-16,-8 0 0,4 0 0,4 0 0,-5 3 0,4-1 0,-7-2 0,2 2 0,2 1 32,0 0-32,0 0 16,-4-3-16,3 2-16,-1 1 32,2-1-16,-1 0 16,-3-2-16,3 2 64,-1-2-32,0 0 32,-1 1 0,-1-1-64,2 0 80,-2 0-16,2 0 32,-1 0 0,-1 0-96,0 0 112,1 0 1,0 0-33,0 0 16,-1 0-96,1 0 64,-1 0-16,1 0 16,0 0 0,-1 0-64,1-1 96,-1-1 16,0 1-48,0 0 48,0 1-112,0-1 112,0 0 16,0 0 32,0 0-16,0 1-144,0-1 160,0 0-32,0 1-32,-1 0-16,1 0-80,0 0 32,-2 0 0,0 0-64,2 3 64,0-3-32,-2 9 0,2-5 0,-3 8 0,3-2 0,0-10 0,0 9-48,0 1 48,2-1 0,0-1 0,-2-8 0,3 3 48,0 7-80,6-7 64,-7 4-32,-2-7 0,4 3 0,3-1 16,-3 2-64,-1-3 80,-3-1-32,4 2 0,0-2 48,-1 0 16,-2 0 80,-1 0-144,3 0 145,-2 0 79,-1-1 48,0-1-64,0 2-208,0-2 80,0-2-304,-4 1-320,2 0-673,2 3 1217,-10-3-2113,8 0-1088,-12-6-769,4 7-1521,10 2 5491,0 0 0</inkml:trace>
  <inkml:trace contextRef="#ctx0" brushRef="#br1" timeOffset="85329.54">20135 9487 5266,'0'0'0,"1"-4"2689,1 2-816,6-6-640,-8 8-1233,3-1 1072,0-2-304,0 0-239,1 1-177,-4 2-352,2 0 208,2-1-32,-2-1-112,1 2-48,-3 0-16,3 0 0,-1 3-16,1 5 16,0-6 16,-3-2-16,3 3 16,0 5-16,1-6 16,0 1-16,-4-3 0,8 8 0,-6-6 32,3 1-16,3-1-16,-8-2 0,3 2 16,4-2 16,-3 2 32,4-2 0,-8 0-64,3 0 64,5 0 16,-6 0 32,1 0-32,-3 0-80,2 0 112,0 0-32,-1 0-16,-1 0 0,0 0-64,0 0 96,0 0-15,0 1-17,-2 1 16,2-2-80,-2 2 16,-1 1 32,0 6-48,1-6 16,2-3-16,-3 8-16,0 1 16,0 0-32,0 2 64,3-11-32,-3 11-32,2-1 64,-1 1-64,2 0 16,0-11 16,-3 10 16,3 2-16,-1 0 0,1-1-16,0-11 16,-3 12 0,2 1 0,-1 0-16,0 0 32,2-13-16,-3 13 16,-5 3-16,6-3 48,-5 2-96,7-15 48,-3 14 0,-6-2 32,7 2-32,-7-2 32,9-12-32,-2 13 0,-6-2 0,7 0 0,-3 0-16,4-11 16,-7 10 16,5 0-16,0 0-16,0-1 0,2-9 16,-2 10-32,2-1 80,0 0-48,0-1-48,0-8 48,0 7-16,0-4 0,1 8 16,0-9 32,-1-2-32,2 9 32,-1-7-16,0 0 0,1 0 32,-2-2-48,1 2 64,1-2 96,1 0 48,0-1 80,-3 1-288,2-2 272,1-1-48,0 1-32,1-2-80,-4 4-112,3-3 112,0 0-80,0 1-16,-1 0 32,-2 2-48,2-1 0,1 0 0,-2 1 32,2 0-64,-3 0 32,3 0-48,0 0 32,0 0-16,7 0 16,-10 0 16,2 2 16,7 0-32,-1 0 16,1-1-32,-9-1 32,9 2 0,0 1 32,1-2-32,-2 2 16,-8-3-16,10 1 0,-1 1-16,0 0 16,0 0 48,-9-2-48,4 0 0,7 2 48,-3-1-32,-5 2-16,-3-3 0,10 1 32,-6 2-32,5-1 0,-4 0 0,-5-2 0,10 2 0,-2 1 16,-1 0 0,3-1-32,-10-2 16,9 1 16,1-1-32,-1 0 32,1 0 16,-10 0-32,9 0 0,1 0 65,0-2-65,0-2 0,-10 4 0,10-7 48,-1 5-16,-1-2 16,-1 0 64,-7 4-112,4-4 16,5 1-16,-6 1 32,1-1-32,-4 3 0,4-1 0,-2 1 0,1-2 16,0 2-32,-3 0 16,2 0 0,0 0 16,0 2-176,-1 0-577,-1-2 737,3 2-2017,-3-2-2977,0 0-2209,0 0 7203</inkml:trace>
  <inkml:trace contextRef="#ctx0" brushRef="#br1" timeOffset="85503.54">20818 9487 5106,'0'0'0,"0"-1"1569,1-2-529,-1 3-1040,2-1 832,0-2-159,-1 2-145,0 0-160,-1 1-368,1 0 288,-1 0 16,0-1 49,0 1 79,0 0-432,0 0 480,0 0-48,0 0-80,0 0-64,0 0-288,0 0 241,0 0-17,0-1-32,0 1-64,0 0-128,0 0 80,0 0-96,0 2-16,0 1 0,0-3 32,1 7-64,3-3 16,-1 7 48,0-1 0,-3-10 0,8 14 0,-5 1 48,1 3-32,4 1-16,-8-19 0,3 20 16,-1 3 16,2-3-32,-1 1 16,-3-21-16,3 20 16,-1-2 16,2 0 16,-3-2 80,-1-16-128,1 17 176,1-3 80,-2 1 32,0-3 0,0-12-288,1 11 321,-1-2-1,1-1-96,0-6-32,-1-2-192,2 9 160,0-8-48,0 2 0,-1 0-16,-1-3-96,3 3 96,-2 0-32,0-1 0,1 1 16,-2-3-80,1 1 16,-1 1 96,0-2-16,1 2 16,-1-2-112,0 0 160,0 0-31,0 0-17,0 0 0,0 0-112,0-1 96,0-1-192,0 0-209,0-2-399,0 4 704,0-7-1264,0 4-753,0-6-1169,-12-8-2320,12 17 5506,0 0 0</inkml:trace>
  <inkml:trace contextRef="#ctx0" brushRef="#br1" timeOffset="85657.54">20814 9414 4033,'0'0'0,"0"0"0,0 0 1409,0 0-401,0 0-63,0 0-33,0 0-912,0 0 897,0 0-65,0 2-160,0-2-95,0 0-577,0 0 496,0 0-32,0 0-32,0 0-64,0 0-368,0 0 321,3 0-33,-1 0 48,2-2 48,-4 2-384,8-1 400,-3-2-80,5 0-47,-1 0-129,-9 3-144,8-2 64,1 1-16,0 0 0,-1 1-48,1 0 0,0 0 16,1 0-16,1 0 0,-11 0 0,10 1 0,1 2 0,0 0 0,1 0 0,-12-3 0,10 2 32,1 0 16,-1 0-48,-1 0 16,-9-2-16,10 1 16,-2 2 32,-4-3-16,3 1 48,-7-1-80,2 2 48,0-2 16,0 0 0,-1 0 0,-1 0-64,1 0 160,-1 0 32,0 0 32,0 0-48,0 0-176,0 0 192,-2 0-48,0 0-48,0 0 17,2 0-113,-2 0 64,1-1-112,-1 0-161,-1 1-271,3 0 480,-3 0-976,3 0-689,0 0-880,0 0-1105,0 0 3650,0 0-5907,0 0 5907</inkml:trace>
  <inkml:trace contextRef="#ctx0" brushRef="#br1" timeOffset="85806.54">20855 9666 4882,'0'0'0,"-2"0"3217,2 0-3217,-2 0 1697,-1 0-432,0 0-177,1 0-288,2 0-800,-2 0 609,0 0-161,2 0-128,-3 2 16,3-2-336,-1 1 288,-1 1-32,0 1-31,2-1-97,0-2-128,-2 3 176,2 0-80,-3 0-32,3-2 16,0-1-80,0 4 96,0-2 32,1 1 16,3-2 16,-4-1-160,3 2 64,0-2 32,6 0 16,-5 0-16,-4 0-96,13-1 112,-3-1-48,2-2-32,2 0 16,-14 4-48,16-2 0,-2-1 0,0 2 16,-2 0-16,-12 1 0,12 0 0,-12 0 0,11 0 16,1 3-16,-1-1 0,-1-1 32,-10-1-32,11 2-32,-3 1 64,-3 0-64,3-1-48,-8-2 80,3 2-352,4 0-368,-4 0-561,-1 0-800,-2-2 2081,4 0-3249,0 3-3330,-4-3 6579</inkml:trace>
  <inkml:trace contextRef="#ctx0" brushRef="#br1" timeOffset="85956.54">21165 9831 4802,'0'0'0,"-2"0"1777,0 0-145,2 0-1632,-2 3 1457,0 0-289,2-1-351,0 0-305,0-2-512,0 2 320,1 0-80,1 7-16,1-6 17,-3-3-241,3 10 304,-1-3-32,2-4-48,0 8 16,-4-11-240,8 2 160,-6 9-32,2-8-64,5 6 16,-9-9-80,4 1 96,5 2-16,-6 5 48,7-8-16,-10 0-112,4 0 128,4 2 1,-5-2 15,1 0 32,-4 0-176,8 0 176,-6-1-48,1-1 80,6-1-80,-9 3-128,3-4 96,1-4 16,5 7-64,-7-7-32,-2 8-16,8-3 64,-5-5 32,5 5-64,-6-1-16,-2 4-16,9-4-16,-6 0 16,5-3-32,-6 5 64,-2 2-32,4-3 16,0-1-32,0 1 48,0 0-96,-4 3 64,3-1-96,-2 0-32,-1 1-48,0 0 176,0 0-160,0 0 160,-3 3-160,1 5 0,-6-7 96,5 3 16,3-4 48,-9 9-16,2-6 32,-1 8-32,-1-9-16,9-2 32,-9 12 0,0-3-32,-1-1 0,2 2 32,8-10 0,-9 9-16,0-1-16,6 1 32,-5-7 32,8-2-32,-2 10 16,0-8-16,0 0 0,2 0-48,0-2 48,0 0-16,1 0 32,1 0-16,1-1 0,-3 1 0,2-2 0,7-1-32,-8-1 32,3 0 0,-4 4 0,8-7 0,-7 5 0,3-1 0,3 0 32,-7 3-32,2-4 48,1 1 48,0 0-16,0 3 0,-3 0-80,0-1 80,2 1-32,-1 0-32,-1 0-16,0 0 0,1 3 0,-1 4 32,1-4-32,0 7 16,-1-10-16,1 8 64,1 3 0,-1 1 32,1 2 0,-2-14-96,2 14 48,0 2-16,-1 1 16,0-1 64,-1-16-112,1 16 128,0-1 32,-1 2 16,0-3-16,0-14-160,0 13 160,-2 0-15,2-3-17,-2 0-16,2-10-112,0 8 112,0 1 16,0-6-32,0 8-32,0-11-64,0 4 0,2 5 32,0-6-64,1 6 80,-3-9-48,4 2 48,-1 1-16,1 5 16,4-8-48,-8 0 0,2 1-416,5-1-721,-4 0-1568,0-3-2353,-3 3 5058,9-11-6755,-9 11 6755</inkml:trace>
  <inkml:trace contextRef="#ctx0" brushRef="#br1" timeOffset="86143.54">21611 9691 4802,'0'0'0,"0"0"2673,-2 0-608,0 0-384,2 0-1681,0 0 1376,0 0-335,0 0-241,-2 0-160,2 0-640,0 0 497,0 0-97,0 0-144,0-1-80,0 1-176,0 0 64,0-2-32,1 1-16,0 1-16,-1 0 0,3 0 0,0 0-16,5 0 16,-4 0-48,-4 0 48,12 0 0,-4 0 0,2 0 16,-1 0 16,-9 0-32,11 3 16,-2-3 16,1 1-16,-2-1 16,-8 0-32,9 3 0,0-3 0,0 0 0,0 0 16,-9 0-16,7 0 16,-3 0-16,4-2 32,-5 1 16,-3 1-48,8 0 48,-6-3 64,2 1-32,4 1 48,-8 1-128,3-2 64,4 0-48,-3 0 64,-2 0-80,-2 2 0,4-2 16,0 1 16,-1 0-80,0 1 48,-3 0 0,3-2 0,-1 2 0,-1 0 16,1 0 32,-2 0-48,1 0-16,0 0 32,-1 0-32,0 2-16,0-2 32,0 2 0,2 0 32,-2 0-32,0 0 0,0-2 0,0 2 0,0 1 0,0-2-32,0 3 64,0-4-32,0 3 16,0-2-16,0 1 0,0 0-144,0-2 144,0 2-320,0 0-192,0 0-416,0 0-433,0-2 1361,0 2-2081,0-2-880,-4 0-289,2 0-1312,2 0 4562,0 0 0</inkml:trace>
  <inkml:trace contextRef="#ctx0" brushRef="#br1" timeOffset="86333.54">21628 9856 4177,'0'0'0,"-2"0"1921,0 0-64,1 0-176,1 0-1681,-3-1 1489,3 0-305,0 0-303,0-1-225,0 2-656,1-1 528,2 0-112,0-2-16,0 2-95,-3 1-305,8-1 240,-4 0-80,-2-1-32,6 2-80,-8 0-48,3 0 48,4 0 0,-4 0-16,8 2-32,-11-2 0,7 2 0,2-1 48,0 2-16,2-1 16,-11-2-48,12 2 0,2 0-80,-1 0 80,3 0-48,-16-2 48,16 0 32,0 0-16,1 2-16,0-2 0,-17 0 0,15 0-16,1 0 64,-2-1 32,0 0 32,-14 1-112,10-2 192,-1 0 32,-1 1-112,-5 0 16,-3 1-128,2 0 80,2 0-48,-4 0 32,1 0-16,-1 0-48,2 2 0,-2 0 48,0 1 0,0-1 1,0-2-49,0 4 64,0-1 16,0-1-64,0 1 48,0-3-64,-3 2 48,2-2 32,1 0 16,-3 0-32,3 0-64,0 0 32,0 0-208,0 0-497,0 0-959,0 0 1632,0-1-3618,0-2-4514,0 3 8132</inkml:trace>
  <inkml:trace contextRef="#ctx0" brushRef="#br1" timeOffset="86482.54">22420 9541 2945,'0'0'0,"-1"-4"1344,1 4-1344,-2-10 1281,0 2-16,2-1-1,0 2-63,0 7-1201,-2-8 1056,2 0-127,0 1-81,0-1-96,0 8-752,0-8 689,1 5-65,0-6-128,1 6-128,-2 3-368,1-7 241,0 5-65,0-2 0,-1 3-48,0 1-128,0-1 112,0-1-48,-3 2-48,1-1 16,2 1-32,-3 0 0,1 0 16,1 0-64,-3 3 16,2-1 0,0 6-32,1-5 0,-1 6-32,2-9 96,0 8-112,0 2 80,0 2-16,0 2 48,0-14 0,1 15 0,1 0 0,0 3 16,1 1-16,-3-19 0,3 20 48,-1 0-48,-1 0 16,0 0 32,-1-20-48,1 19 32,-1 0-16,0-1 32,0 0 16,0-18-64,-2 15 48,-1 1 64,0-2-32,0-1 16,3-13-96,-2 13 80,0-2-48,-1 1-16,1 1-16,2-13 0,-2 12 0,2 0 0,0-1-16,0 1 32,0-12-16,0 10 48,0-3 64,0-4 80,0 7-64,1-8 32,0 0-16,0 6-16,0-8 96,-1 0-224,0 0 273,0 0 15,0 0 64,0 0-32,0-1-64,0-2-32,0-1-128,0-4-112,0 8 16,-2-2-352,0-7-432,2 5-801,-2-7-1216,-1 3-1793,-5-4-2097,8 12 6691</inkml:trace>
  <inkml:trace contextRef="#ctx0" brushRef="#br2" timeOffset="-87497.46">12938 9566 2112,'0'0'0,"0"-1"289,0 1-289,-3-4 336,3-2 80,0-8 80,0 8 80,0 6-576,1-15 609,1 2-49,3 2-16,-3-2-32,-2 13-512,4-11 513,-1 5-1,0-7-16,-2 9-16,-1 4-480,2-3 513,-2-2 15,0 0 32,0 3 32,0 2-592,-3-2 593,0 2-65,0 0-64,1 0-96,2 0-368,-3 0 368,-1 0 17,0 0-17,1 3-16,3-3-352,-2 3 304,-1 0-96,0 2-64,3-3-48,0-2-96,0 4 64,0 0-48,0 1-16,0-1 32,0-4-32,2 11 16,1-11-16,0 4 16,4 8-16,-7-12 0,5 4 0,6 8 0,-7-7 0,-1 12 0,-3-17 0,4 11 0,1 1 64,-4-8-16,1 9 0,-2-13-48,0 3 16,0 9-384,0-9-960,-3 10-1490,3-13 2818,-16 2-3649,5 2-1762,11-4 5411</inkml:trace>
  <inkml:trace contextRef="#ctx0" brushRef="#br1" timeOffset="91283.54">24322 9513 7939,'0'0'0,"0"-1"1121,1 1-673,-1 0-448,3 0 224,-2 0-48,0 2-96,2 1-48,-3-3-32,3 9-32,0-6-32,5 8 16,-5-4-32,-3-7 80,9 8-64,-6 1 64,7-1-32,-6-4 48,-4-4-16,10 11 32,-6-10 176,7 2 64,-4-1 48,-7-2-320,3 2 401,5-2-97,-4 0-128,3-1 96,-7 1-272,2-3 288,2-6 16,-1 5 144,1-6-63,-4 10-385,2-7 416,0-1-32,-1-3 32,-1 1-64,0 10-352,0-11 272,-3 0-96,-5 0 1,6-1 287,2 12-464,-11-12 400,-1 1-240,-2 1-48,-1 2-336,15 8 224,-19-3-320,0 2 176,0 1-128,1 9-433,18-9 705,-16 12-1616,0 1-2706,2 5-2305,14-18 6627</inkml:trace>
  <inkml:trace contextRef="#ctx0" brushRef="#br1" timeOffset="93271.54">25114 9458 1712,'0'0'0,"0"-1"464,0 1-464,1-3 481,0 0-1,0 3 16,0 0-64,-1 0-432,2 0 353,-2 0-113,2 0-32,0 0 32,-2 0-240,3 2 288,-1 0 96,0-2 64,0 2 81,-2-2-529,0 0 608,1 0 48,0 2 32,1-2 1,-2 0-689,0 0 656,0 0-64,0 0-47,0 0-81,0 0-464,0 2 368,0-2-144,0 0-96,0 2-128,0-2 0,1 2-64,-1 8 0,1 0 16,1 1-32,-2-11 80,1 14-48,2 4 0,0 2-16,0 2 32,-3-22 32,5 23-32,2 2 16,-5-2 0,1 0 48,-3-23-32,4 22 0,-2-3 32,2 1 16,-2-4-32,-2-16-16,1 17 48,0-3 16,0-3-16,0 0 64,-1-11-112,0 8 160,0 0 48,0-5 0,0 6 16,0-9-224,1 0 209,0 4-49,1-3-32,-2 1-48,0-2-80,1 2 80,1-2-32,-1 2-32,1 0 0,-2-2-16,2 2-160,1-2-401,-1 0-527,0 2-913,-2-2 2001,2 0-3185,-1-1-1986,-1 1 5171</inkml:trace>
  <inkml:trace contextRef="#ctx0" brushRef="#br1" timeOffset="99339.54">26675 9605 4065,'0'0'0,"-2"-8"2065,2 8-2065,-2-8 1153,2-1-81,-2 6 17,2 1-49,0 2-1040,-2-3 913,2-1-97,0 3-208,0 0-127,0 1-481,0-1 336,0 1-208,0 0-64,0 2-32,0-2-32,0 8 0,0-1 48,-1 2-16,1 2-32,0-11 0,0 13 48,0 1-32,0 2 32,0 1 16,0-17-64,0 18 64,0-1 0,0 2-48,1-1 0,-1-18-16,2 19 0,0-2 32,0-1 32,-1-1 32,-1-15-96,1 15 112,0 0 32,0-2 16,0-3-32,-1-10-128,1 8 176,-1 0 17,0-5-17,0 5 32,0-8-208,-2 0 144,2 3 32,0-3 16,0 0-112,0 0-80,0 0-224,1-1-464,0-3-769,-1 4 1457,4-8-2769,-8-13-1665,5 12-881,-1 9 5315</inkml:trace>
  <inkml:trace contextRef="#ctx0" brushRef="#br1" timeOffset="99515.54">26885 9600 10564,'0'0'0,"0"-2"1377,1 0-497,1 0-143,-2 2-737,1-3 640,0 2-48,0 1-176,-1 0-143,0 0-273,0 0 240,0 2-128,0 1-32,0 4-48,0-7-32,0 3 64,0 7-64,0-1 16,0 3-16,0-12 0,0 13-16,0 4-16,0-1 32,0 0 32,0-16-32,0 17 0,0-1 16,0-1-16,1 1 0,-1-16 0,3 14 0,1-1 0,6 0-16,-3-3 64,-7-10-48,8 10 16,1-1-32,1-1 32,0-6-16,-10-2 0,12 11 64,1-8 48,0 0 80,2 0-16,-15-3-176,14 1 256,1-1 16,-1 0 0,-2-1 1,-12 1-273,12-3 272,-1-5 16,-2 3-48,0-4 0,-9 9-240,8-9 272,-6-1-48,2-3 64,-1-3 33,-3 16-321,1-15 272,-1-4-32,0 1-48,-8 0-64,8 18-128,-2-21 80,-11 0 16,1 0-48,-1 0-16,13 21-32,-16-19 32,1 2-144,-6 0-16,-1 6-64,22 11 192,-24-9-304,-1 8-96,0 1-225,2 2-335,23-2 960,-21 9-1393,2-2-143,1 3-337,2 2-400,16-12 2273,-14 12-2898,-13-12-607,18 16-449,9-16 3954</inkml:trace>
  <inkml:trace contextRef="#ctx0" brushRef="#br1" timeOffset="99734.54">27225 9498 3745,'0'0'0,"0"-1"1473,0 0-289,0 0-143,0 1-1041,-2 0 880,1 2-191,-2 1-33,0 5-48,3-8-608,-3 2 608,-5 5-63,8-4-113,-2 6-48,2-9-384,-2 3 272,2 5-32,0-5-80,0 4-80,0-7-80,0 3 145,3-1-65,0 2 32,6-3 0,-9-1-112,3 2 144,8-2 48,-2 0-32,-2 0 16,-7 0-176,9-1 112,-1-1 32,-1-2 16,1 0 16,-8 4-176,3-7 256,5 4-16,-6-1 33,1 0-33,-3 4-240,3-7 192,0 5 32,0-1-16,-1-1 16,-2 4-224,1-7 208,-1 4 16,0-7-16,0 7 0,0 3-208,-2-9 145,-2 5-17,-3-7-64,4 7-16,3 4-48,-9-8 48,6 5-80,-11 1-32,5 1-32,9 1 96,-11 0-160,1 0-33,0 3-351,0 8-608,10-11 1152,-8 10-2353,-5-3-2546,4 6-1360,9-13 6259</inkml:trace>
  <inkml:trace contextRef="#ctx0" brushRef="#br1" timeOffset="-101776.73">13069 9584 2193,'0'0'0,"-11"-1"512,11 1-512,-4-2 576,-9 1 48,10 0-31,3-1-65,0 2-528,0-3 464,0-1-32,0 1-64,0-1-15,0 4-353,3-3 336,1 1 0,1-3 64,-1 1 32,-4 4-432,6-2 416,-2 0 1,0 0-1,-3 1 64,-1 1-480,3 0 512,-2 0-16,1 0-15,-2 0-49,0 0-432,0 0 400,0 0-48,-3 4-64,0-1 1,3-3-289,-2 4 272,2-1-16,-5 0-16,3 0 0,2-3-240,-4 2 192,2 1 48,-1 0-32,0 0 32,3-3-240,0 0 224,0 0 17,-3 0-49,3 0 16,0 0-208,0 0 192,0 0-80,0 0-16,2 0-48,-2 0-48,1 0 32,3 0 0,0-2-16,2 1-16,-6 1 0,6-1-16,5 1 32,-6-2-16,7 2 0,-12 0 0,6 0-16,7 0 16,-8 0 0,9 4-32,-14-4 32,6 3 32,9 0-64,-4 0 64,1-3-16,-12 0-16,11 3 0,0-3 32,1 0-32,-1 2-32,-11-2 32,12 0-16,-1 0-16,0 0 32,0 0 0,-11 0 0,13 0 96,-1 0 0,1 0-16,0 0 0,-13 0-80,14 0 0,0 0 16,0 0 16,0 0-32,-14 0 0,13 0 0,0 0 0,-1 4 16,1-4-32,-13 0 16,14 4 0,-1 0 0,-2-1-32,0 1 64,-11-4-32,6 3 0,10 0 16,-10-3-16,7 3 16,-13-3-16,6 0 0,7 0 32,-7 0-32,9 0 48,-15 0-48,6 0 0,9 0 16,-9 0-16,10-2 32,-16 2-32,14-2 32,-2-5 16,1-4 0,-2 9 0,-11 2-48,13-6 0,-1 2 32,1 1-32,1 0-32,-14 3 32,13-2 0,0 1-16,-1 0 32,0 1-32,-12 0 16,11 0 0,-5 0 0,6 4-32,-1 0 32,-11-4 0,7 3 0,8 1 32,-4-1-64,-6 0 64,-5-3-32,16 3 0,-4 0-32,-2-1 64,2-2-32,-12 0 0,12 0 16,-1-1 16,2-3-32,1 0 0,-14 4 0,14-6 0,1 0 0,-1 2 16,1 0 0,-15 4-16,15-3 0,-2-1 0,1 0 0,-3 2 0,-11 2 0,6-3 0,8 2 0,-10 0 32,9 1-32,-13 0 0,4 0 0,7 0-32,-6 0 32,7 2-16,-12-2 16,6 3 16,7 0-16,-8 0 32,9-1-64,-14-2 32,4 3-16,2 0 0,7-3-16,-9 0 64,-4 0-32,14 0 0,-3 0 16,1-1 32,1-1-32,-13 2-16,11-3 32,1 1 16,1-1-48,-2 2 48,-11 1-48,13-4 48,0 2-48,-2-1 16,2 1-16,-13 2 0,11-1-16,-6 0 16,10 1 0,-11 0 0,-4 0 0,13 0 16,-9 0-32,2 2 32,6 2 0,-12-4-16,4 0 0,2 0 48,7 0-48,-9 0 33,-4 0-33,12 0 16,-7 0-16,8-2 80,-8 0-80,-5 2 0,15-2 64,-10-1-32,9 0-16,-3 0-16,-11 3 0,12-3 16,-6 1 16,10-1-32,-4 0 48,-12 3-48,5-2 0,11-2-32,-11 3 32,10-1-16,-15 2 16,4 0 0,8 0 16,-8-1 16,9 1-16,-13 0-16,5 0 0,6 0 0,-7 0 32,2 0-32,-6 0 0,12 0-32,-6 0 32,8 0 0,-3 0 0,-11 0 0,13 0 48,1-2-16,2 1-16,-2 0 16,-14 1-32,16-1 16,-3-1 64,2 1-32,-1-1 0,-14 2-48,12-2 64,0 2-16,-1 0-16,0 0-16,-11 0-16,12 0 32,-7 0-16,9 0-16,-2 0 0,-12 0 0,5 0-16,8 0 16,-9 2 0,8 1 0,-12-3 0,4 3 16,7-1-16,-7 3 0,9-2 32,-13-3-32,6 0 0,8 0 16,-3 0-16,0 0 32,-11 0-32,12 0 48,0 0 16,1 0 16,0 0-16,-13 0-64,13-2 48,-1 1 0,1-4 0,0 2 0,-13 3-48,13-2 32,2-1-32,-3 1 48,1-1-48,-13 3 0,13-4 16,-2 2 16,0 1-32,0 1 0,-11 0 0,5 0 0,8 0 0,-6 0 16,6 2-16,-13-2 0,5 3 32,9 0-16,-10-1-32,12-2 16,-16 0 0,5 4 0,9-4 16,-8 0-16,8 0 0,-14 0 0,6 0 32,8 0-32,-8 0 16,8 0 48,-14 0-64,13-2 48,-2 0 0,0 2 16,2-5-64,-13 5 0,11-3 32,2 1-32,-1-1 16,-1 0-16,-11 3 0,6-2 32,8 2-32,-8 0-32,7 0 32,-13 0 0,5 0 32,10 0-32,-10 0 0,10 0-32,-15 0 32,7 0 0,8 0 32,-9 0-32,9 0 16,-15 0-16,11 0 0,1 0 0,-1 0-16,0 0 32,-11 0-16,12 0 0,0-1 0,1 0 32,0-1-64,-13 2 32,13-1 32,-2-1-32,1 1 16,0-2-16,-12 3 0,12-2-16,3 0 16,-3 2-32,1 0 16,0 0 16,-13 0 0,11 0 0,0 0 0,0 0 16,2 0-16,-13 0 0,13 0 0,1 0-16,0 0 32,0 0-32,-14 0 16,14 3-32,-1-3 32,1 3-16,0-1 16,-14-2 0,13 0-32,1 0 32,0 0-16,0 0-16,-14 0 32,15 0 0,0 0 32,-1 0-32,0 0 16,-14 0-16,15 0 0,0 0 0,0 0 32,-2-1-32,-13 1 0,14-1 0,-1-1 16,1 2-16,0-1 32,-14 1-32,14-1 0,0-1 0,2-1 0,-4 1 0,-12 2 0,13 0 16,-2 0-16,1 0 0,0 0-16,-12 0 16,13 0 0,3 0 0,-3 4 0,2-1 0,-15-3 0,14 0 0,0 2 0,0 1 0,-1-3 0,-13 0 0,14 4 0,0-4 16,-1 0 16,0 0-16,-13 0-16,13 0 0,0 0 0,-1 0 32,1 0-32,-13 0 0,13-1 0,1-1 32,1 1-32,0-2 0,-15 3 0,14-2 0,1-1 0,1 1-32,1 0 32,-17 2 0,17-1 32,-2 1-64,2 0 32,-2 0 0,-15 0 0,14 0 0,0 0 0,-2 0 0,0 0-32,-12 0 32,11 0 0,-5 0 0,8 0-16,-9 3 32,-5-3-16,13 3 0,-9 0 0,7 0 0,-6-1 0,-5-2 0,11 0 0,-7 3 32,9-3-32,-8 0 48,-5 0-48,11 0 0,-6 0 0,9 0 32,-3-1-32,-11 1 0,6-2 16,9 1-16,-8 0-16,10-3-16,-17 4 32,12-5-16,1 2 16,1 2 0,-2-1-32,-12 2 32,13 0 0,0 0 0,-1 0-32,-1 0 32,-11 0 0,12 4-16,0 1 16,-7-1 0,10 0 16,-15-4-16,5 12 0,8-9 0,-8 0 0,8 2 0,-13-5 0,4 4 0,10 1-16,-10-2 32,11 2-32,-15-5 16,5 5 0,9-3 16,-2-2-16,-7 0 32,-5 0-32,16-2 0,-5 2 32,0-2-64,1-3 112,-12 5-80,12-1 48,1-3-48,0 0 49,-1 0-49,-12 4 0,15-5-33,0-6 33,5 8-16,1-1 32,-21 4-16,22-3-16,0-1 16,-2 0 0,-2 0 0,-18 4 0,17-2-32,-3 0 32,-8 1 32,6 1-32,-12 0 0,1 0 0,4 0-320,-2 3-704,0-3-1361,-2 2-2770,0-2-2624,-1 0 7779</inkml:trace>
  <inkml:trace contextRef="#ctx0" brushRef="#br1" timeOffset="89731.54">23162 9533 4706,'0'0'0,"0"0"0,4-3 1632,3-6-207,-3 1-176,3 5-145,-7 3-1104,3-3 897,-1 0-257,0-1-128,0 4-176,-2 0-336,1-1 256,0 0-48,0 0-31,-1 0 15,0 1-192,0 0 176,0 0 0,0 0-16,-2-1-16,2 1-144,-2-1 112,0 0 32,0 0-48,1 0 80,1 1-176,-3-2 240,2 0 0,-3 0 65,2-1-33,2 3-272,-3-3 224,-5 1 0,7-1-64,-7 1-96,8 2-64,-3-2 96,-6 1-80,7 1 32,-9 0-48,11 0 0,-8 0-16,0 0-16,1 1 16,-1 2 16,8-3 0,-3 9-48,-7-8 48,7 3-64,-6 5 16,9-9 48,-1 2-64,-3 8 0,-3-8-16,7 8 16,0-10 64,-2 8-112,2-6 0,0 10 48,0-9 16,0-3 48,0 10-16,1-6 16,2 4-48,0-7 16,-3-1 32,8 9-32,-5-7-16,5 6 80,-4-6-64,-4-2 32,9 3-16,-1 0 16,-1 0-16,2 4 32,-9-7-16,9 2 0,0 0-48,-1 1 32,0 0 16,-8-3 0,7 8-16,1-7 32,0 8-32,-1-1-33,-7-8 49,4 8-16,7 1-64,-7 1 48,4 0 32,-8-10 0,4 9-48,3 1 32,-4 0 16,1-1 16,-4-9-16,3 9 16,-1 0 32,-1-2 0,-1 1-32,0-8-16,0 7 48,0-4 17,-3 9 15,-5-10 32,5 7 32,3-9-144,-9 3 112,1 6 0,6-6-16,-11 4 16,13-7-112,-3 2 112,-9 6-32,5-6 32,0 1-32,7-3-80,-8 3 80,5-1-16,-7 1 0,9-1 32,1-2-96,-8 0 112,8 0 48,-2-1 80,0-1-112,2 2-128,0-4 193,0-5-33,0 1-80,0-1 16,0 9-96,0-9 96,0-1 48,0 2-48,0 8-96,0-10 144,0 10-144,0-7 48,-1-2-48,1 5 16,-3-4-16,3 8 0,-2-3-16,0-1 32,2 1 16,0-1-64,0 4 32,0-2-96,1-1 0,0 0 32,2 1-32,-3 2 96,3-2-32,5 1-32,-6-2-16,8 1 64,-10 2 16,8-2-48,-1 0 16,2-1 32,2 1-96,-11 2 96,10-4-48,2 2 32,-1-1-48,0 0 32,-11 3 32,11-3 0,-1 1-16,-1 0 32,-1 0 16,-8 2-32,8-1-32,-5-1 64,6-1-64,-6 1 112,-3 2-80,4-3 32,3 0 16,-6-1 32,2-3-16,-3 7-64,3-3 128,-1-7-32,0 6 0,-1-5 0,-1 9-96,1-8 96,-1-1 16,0 2 32,0-2-64,0 9-80,-3-8 48,0-1 0,-5 2-32,5 4 16,3 3-32,-3-9 16,-6 6 16,7 0-32,-1 0 16,3 3-16,-8-2-16,6 1-16,-1 1 16,-6 0-64,9 0 80,-3 0-16,-6 0-32,7 1-32,-8 1 32,10-2 48,-2 3-64,-7 5-32,7-4 0,-7 6-32,9-10 128,-2 10-144,-1 2 32,-4 1-32,7 3-16,0-16 160,-2 17-144,2 2-17,0 2-31,2 1 32,-2-22 160,4 20-96,7 0 0,-3-1 80,3-1-32,-11-18 48,13 17-64,1-4 32,1 2 16,1-4 16,-16-11 0,15 11 0,1-2-48,-2-7 64,0 1-16,-14-3 0,11 3 80,-2 0 32,-1-3-16,-5 0 64,-3 0-160,8 0 224,-7-3 81,2-1-1,0-7-32,-3 11-272,2-9 240,0-1-96,0-3 0,0 0 0,-2 13-144,0-15 112,0-2 16,0 1 0,0 0-32,0 16-96,0-17 16,0 1 16,0 1 16,0 1-48,0 14 0,0-11 0,0 0-32,2 4-32,-1 2 16,-1 5 48,2-3-48,-1 0-80,0 2 32,0 1-48,-1 0 144,1 0-224,0 2 80,-1 7-16,0-2 32,0-7 128,1 9-96,-1 1 0,0 2 48,0 1-16,0-13 64,0 12-32,1 1 32,1 2-48,1-2 32,-3-13 16,4 12-96,5 0 32,-1 0-16,0-3 32,-8-9 48,10 10-16,1-2-33,-1 1 17,1-2 64,-11-7-32,10 4 0,0 4 0,0-6 16,-3 1-16,-7-3 0,7 1 33,-3 2-17,5-3 16,-6-1 32,-3 1-64,8-2 96,-6-5 48,1 4 0,-1-6 16,-2 9-160,3-10 192,0 0 0,0-1-16,-2-3 16,-1 14-192,1-13 112,0-2-16,-1-1 16,0-2-96,0 18-16,0-19 48,0 2-16,0 0-64,0 2 64,0 15-32,0-12 0,0 4 0,0 4-32,0-4-16,0 8 48,0-1-96,0 0 0,0 1-80,0 0-64,0 0 240,0 9-208,0-1-16,0 3 80,0 4 48,0-15 96,1 17-96,2-2 32,-1 4-32,3-2 0,-5-17 96,7 17-48,-4-2 0,5 0-1,-3-2 49,-5-13 0,12 13 0,-4-1-16,3 0 32,-1-4-16,-10-8 0,11 8-48,0-6 48,1 0-32,-1 2 0,-11-4 32,13 1-192,1-1-672,0 0-1185,-1 0-2513,-13 0 4562,14-7-7107,-14 7 7107</inkml:trace>
  <inkml:trace contextRef="#ctx0" brushRef="#br1" timeOffset="153266.54">28076 9523 3441,'0'0'0,"-3"0"1393,1 0-225,2 0-1168,-3 0 1025,2-1-129,1-1-304,0 1-239,0 1-353,0 0 160,0-2-112,0 1 0,0 1-32,0 0-16,0 0 16,0 0 16,0 0 0,-2 0-16,2 0-16,-2 0 32,0 3-32,0-2-16,1 1 16,1-2 0,-3 3-16,3 5 32,-2-5-16,2 5 16,0-8-16,-2 3 32,2 8-16,0-9 32,0 10 32,0-12-80,0 7 32,2-4 32,-1 7-32,3-7 0,-4-3-32,3 9 64,4-7-32,1 8 64,0-8 80,-8-2-176,10 4 320,0-2 80,3 1 49,0-2-49,-13-1-400,14 0 304,2 2-48,-3-2-112,-1 0-16,-12 0-128,12 0 112,-2 0-16,-2 0 48,-1 0-48,-7 0-96,3 0 96,7 0-16,-7-1 97,1 0 15,-4 1-192,4-1 256,-2-3 96,1 2 16,-2-1 80,-1 3-448,0-4 448,0 0-79,0-5-17,0 6-128,0 3-224,-4-9 208,2 1-80,-7-1-16,6 0 32,3 9-144,-9-10 64,1-1 32,-2 1-48,-1-1-80,11 11 32,-12-10 0,1 3 0,-1-2-32,-1 6-48,13 3 80,-13-2-48,0-1-16,1 3-32,0 0 32,12 0 64,-10 4-176,0 5 16,2-1-240,-1-1-161,9-7 561,-8 9-688,5 0-208,-7 2-49,7-1-47,3-10 992,-11 9-1057,9-1 113,-6-1 96,8-4-225,0-3 1073,0 8-1425,0-8-591,1 2-1490,-1-2 3506</inkml:trace>
  <inkml:trace contextRef="#ctx0" brushRef="#br1" timeOffset="154946.54">28600 9626 2737,'0'0'0,"1"-3"1056,0-1 65,3 1 111,-4 0 1,0 3-1233,2-2 1072,-2 1-175,0 1-113,0 0-224,0 0-560,0 0 481,0 0-161,-2 2-144,0 1-48,2-3-128,-2 3 32,0 0-16,0 5 0,0-5-16,2-3 0,-2 9 32,0-5 48,1 9 48,-2-3-32,3-10-96,0 11 96,-1 0 80,-2 1 0,3 1 16,0 0 16,1 0-127,3 0-17,5 0 0,-9-13-64,8 14 16,0-2 48,2-1 16,-1 0-48,-9-11-32,10 9 48,-1 0 32,-1-1 48,1-4 0,-9-4-128,8 7 176,-5-7 48,6 0 48,-6 0 64,-3 0-336,8 0 432,-5-1 17,7-1-1,-6-2-16,-4 4-432,11-7 320,-3 4-32,-1-8-48,2 3-47,-9 8-193,8-10 224,-4 0-96,6-2 16,-7 1 0,-3 11-144,9-10 16,-5-1 16,5 1-32,-5 1-32,-4 9 32,8-10-16,-4 6 16,3-4 0,-6 5-32,-1 3 32,3-9 48,-2 6 0,0-5 32,-1 6 32,0 2-112,0-4 80,-2-5 32,-1 2 16,-5-1-64,8 8-64,-2-9 96,-10 0-112,3-1 80,0-1-16,9 11-48,-11-12 32,1-1 64,-2-2-16,0 0-128,12 15 48,-13-16 16,1 0 16,-2 3-64,1 1 80,13 12-48,-16-10-64,2 8-64,-2 1-208,-1 3-480,17-2 816,-18 14-1393,-3 1-832,0 5-1393,-18-6-896,39-14 4514,-21 28-5010,21-28 5010</inkml:trace>
  <inkml:trace contextRef="#ctx0" brushRef="#br1" timeOffset="-100724.73">18210 9498 4722,'0'0'0,"0"0"2273,0 0-2273,0 3 1841,0-3-401,0 2-335,2-2-289,-2 0-816,1 4 528,0-4-111,1 0-129,0 3 0,-2-3-288,0 2 272,0-2-64,0 3 0,0 0-16,0-3-192,0 3 176,-5 1 0,-6 0-32,8 10-32,-11-3 1,14-11-113,-4 13 80,-15 0 32,7 0 0,-4-2-16,16-11-96,-15 16 112,-1-2-32,1 1-32,1 1 16,14-16-64,-11 13 48,6 2 0,-9-4 0,9 2-16,5-13-32,-11 11 32,9-6 16,-9 8-352,8-8-881,3-5 1185,-4 11-2833,-7-11-1777,11 0-1265,0 0 5875</inkml:trace>
  <inkml:trace contextRef="#ctx0" brushRef="#br1" timeOffset="136274.54">25919 9543 2176,'0'0'0,"0"0"833,-2-1 95,0 0 33,0 0-1,0 1-63,2 0-897,0 0 800,0-2-144,0 2-144,-2-1-95,2 1-417,0 0 320,0 0-96,0 0-80,0 0-48,0 0-96,0-1 48,0-1 0,0 1-16,0 1 0,0 0-32,1-1 48,1 1 32,-1-2 0,-1 2-80,2-1 128,-2 1-128,1-2 128,0 0 16,0-1 0,0 1-15,-1 1 15,0-2 32,0 1-32,0 1 0,0 1-144,0-1 176,-2-1-48,-1 2 32,-5-1-32,8 1-128,-2-1 96,-7 1 16,5 0-32,4 0-80,-10 0 48,10 0-48,-8 0 48,1 0-48,4 0 16,-8 2-16,11-2 0,-2 1 16,-9 1-16,3 1-32,6 0 32,2-3 0,-11 8-48,3-6 32,6 1 16,-7 5-16,7-6 0,-1 1 16,-5 5-32,8-8 0,0 0 32,-3 2-48,1 8 0,0-8 0,2 6 32,0-8 16,-2 2-16,2 0 0,-2 6-32,2-6 32,0-2 16,0 3-16,0 5 0,0-6-16,0 6 16,0-6 16,0 5 0,1-4 0,0 4-16,-1-7 16,1 2 16,0 1-16,0 6 16,-1-9-16,1 2 48,-1-2-48,1 7 0,-1-5 0,0 1 16,1 6-16,-1-9 0,0 2-16,0 0 32,1 7-32,1-7 0,-2-2 16,2 3-32,1 5 16,0-8-16,1 3 64,-4-3-32,9 8 16,-7-8 16,7 2 16,-6 6-32,-3-8-16,10 0 32,-7 3-16,8 0-32,-4 7 32,-7-10-16,9 2 32,-1 6-16,0-5 32,-1 0-16,-7-3-32,7 9 32,2-7-16,-2 1 16,-4 5 16,-3-8-48,9 2 32,-7 1 32,1 0-32,0-1-32,-3-2 0,3 8 64,-1-6-48,-1 1 16,0 0 16,-1-3-48,2 8 32,-1-7 0,0 8 16,-1-6-48,0-3 0,2 9 0,-2-5 32,0 7-32,0-8 16,0-3-16,0 9 48,0-6-32,0 5 48,0-7 1,0-1-65,0 8 32,-2-6 96,1 1-32,-2 0 80,3-3-176,-7 3 176,7 0 0,-4 0 32,-3 0-64,7-3-144,-2 1 128,-6 1 16,5 0-64,-6 0 48,9-2-128,-4 2 176,-6 0-16,7-2-32,-6 0-15,9 0-113,-3 0 80,0 0 16,-5 0-32,8 0 0,0 0-64,-3-1 80,1 0 16,0-3-32,2 0 0,0 4-64,0-7 96,0 4-32,0-8-48,0 8-16,0 3 0,1-14 0,2 5 32,5-3-32,-6-1 16,-2 13-16,8-12 0,0 0-48,-5-1 80,6 1-32,-9 12 0,4-11 16,6 0-16,-2 0 0,-4 2-16,-4 9 16,10-9-48,-6 5 48,5-6-48,-6 8 0,-3 2 48,9-3-16,-6 0-64,6 1 48,-6-1-48,-3 3 80,9-2-32,-5 0-32,6 1 16,-6 0 80,-4 1-32,9 0-32,-5-1 96,4-1-64,-5 1-16,-3 1 16,4-3 16,0 2-32,-2 0 32,2-1 32,-4 2-48,2-2 32,0-1 48,0 1-32,-2-2 32,0 4-80,1-4 96,0-4-48,1 5 32,-1-5 16,-1 8-96,1-5 0,0-4 32,0 5 48,-1-7-32,0 11-48,0-4 112,0-6-48,-2 6-32,-1-6 64,3 10-96,-3-3 0,-4-6 32,4 7 48,-4-2-80,7 4 0,-2-3 48,-7 0-80,7 2 16,-6 1-16,8 0 32,-3 0-64,-5 0-32,5 0 32,-6 2-32,9-2 96,-2 7-48,-1-7 32,-5 3 0,5 0-16,3-3 32,-1 3-80,-2-1 32,0 6-32,1-6 16,2-2 64,-2 3-64,2 5-96,0-1-16,0-4-48,0 11 32,0-3 63,0 1 1,1 2 32,2-1 64,0 1-16,0 1 0,0 0 32,-3-15 16,2 15-64,3 0 32,-2 0 16,0-1 0,-3-14 16,4 14 16,0-3-32,4 0-16,-5-8 32,-3-3 0,11 11 0,-3-10 0,0 2 32,-1-2 32,-7-1-64,9 0 144,0 0-80,0 0 32,-1-1 0,-8 1-96,9-4 48,1 1 81,-3 1 15,0-1-16,-7 3-128,4-4 48,7 1 16,-8 0-16,7 1-16,-10 2-32,2-3 32,2 1 48,0-1-16,-1 1 48,-3 2-112,4-3 192,-1-5-80,-2 5 16,1 0 32,-2 3-160,1-8 144,1 5 32,-2-6-16,1 2-64,-1 7-96,1-10 128,-1 0-112,0-1 0,0-2 81,0 13-97,0-12 128,0-1 32,0-1-64,0 1-48,0 13-48,0-12-48,-2 2 16,2 2 32,-2 5-16,2 3 16,-2-2 0,0-1-80,1 2 16,1 1-32,0 0 96,-2 0-161,2 3 97,-2-1-80,-1 8 48,3-10 96,-2 3-16,0 8-64,0-4 32,-1 2 32,3-9 16,-2 8 0,1 0-32,1 0 0,0 0 32,0-8 0,0 8-96,0 1-16,2-1 64,1 1-48,-3-9 96,4 9-16,0 0 64,3 0-48,-4-1 32,-3-8-32,4 8-32,5-5-16,-6 7 48,5-7-48,-8-3 48,2 9 16,2-7-16,0 1-16,0-1 32,-4-2-16,3 3 0,-1-1 32,-1-2 16,0 0 32,-1 0-80,1 0 144,0 0 16,-1 0-16,0-4-32,0 4-112,0-3 96,0-6-16,0 6 17,0-6-49,0 9-48,1-4 80,0-6-80,0 2 16,0 4 48,-1 4-64,0-11-32,1 2 64,0 2-48,0-1-32,-1 8 48,2-4 32,-1-3-80,1 3 16,-1-4 32,-1 8 0,2-2-16,0-7 16,0 7 0,1-6-32,-3 8 32,3-3 0,-1-5 48,0 4-64,-1-6 80,-1 10-64,2-3-48,1-6 80,-1 6 16,0-6-32,-2 9-16,3-4 112,1-3-16,-3 4-48,0 0-16,-1 3-32,1-3 48,0 1-48,0 1 0,-1-1-32,1 1-64,-1 1 96,0 0-48,1 0-16,-1 0 32,1 0-16,-1 0 48,1 4-32,0-3 0,2 1-32,-2 0 16,-1-2 48,1 2 0,2 1-32,-2 0 64,-1 5-16,0-8-16,2 1-97,-2 2 49,0 7 48,0-2-32,0-8 32,0 12 16,-2 1-32,1 2-32,-2 2 64,3-17-16,0 18 32,-1 0-16,1 0 81,0 0-97,0-18 0,0 17 64,1 0-16,3-1-48,-1-2-16,-3-14 16,8 11 0,-6 0 0,6-1 0,-4-7 64,-4-3-64,9 11 64,-5-9-16,7-1-16,-3-1 16,-8 0-48,11 0-128,2 0-865,4-2-2176,3-11-5683,-20 13 8852,0 0 0</inkml:trace>
  <inkml:trace contextRef="#ctx0" brushRef="#br2" timeOffset="84617.27">16419 9554 2481,'0'0'0,"0"0"0,0-1 672,1-2 144,-1-1-31,1 1-193,-1 3-592,2-2 352,-2 1-112,1-1-64,-1-1-48,0 3-128,0-1 80,0 0-16,0-1-32,0 2-32,0 0 32,0 0-32,0-1 64,0 1-48,-3-2 33,3 1 111,0 1-160,0-2 288,-2 1 144,2 0 80,0-1-32,0 2-480,0 0 385,0 0-113,0 0-64,0-1-128,0 1-80,0-1 80,1 1-64,0 0-32,1 0 32,-2 0-16,1 2-32,2-2 32,0 0 16,-1 3 16,-2-3-32,5 0 80,-1 3 64,-1-3 48,1 3 48,-4-3-240,4 0 288,1 0 0,-1 0-63,-2 0-33,-2 0-192,4 3 128,-1-3-32,-1 0 0,1 0-32,-3 0-64,4 0 16,-1 0 0,0 0 0,1 2-32,-4-2 16,3 0 0,1 3 16,-1 0-32,1-1 32,1 1 0,-5-3-16,11 4 0,-8-1 32,1-1-32,-4-2 0,5 4 0,-5-4 0,7 3 0,-4 0 0,1 0 0,2 1 0,-6-4 0,5 3 32,-1-1-32,0-2 16,0 0 0,-4 0-16,4 4 32,-1-4-16,0 0 0,0 2-16,-3-2 0,3 0 0,0 0 32,-1 0 16,1 0-32,-3 0-16,3 0 80,1 0-32,-1 0 0,0 0 16,-3 0-64,2 0 48,2-2 32,-3 2 0,2 0-48,-3 0-32,2-2 32,0 2-16,-1 0 16,1 0 0,-2 0-32,0 0 16,0 0-32,0 0 32,0 0-16,0 0-16,0 0 32,0 0 0,0 0 0,0 0-16,0 2 16,0-2 32,0 4-48,0-4 0,-3 3 32,3-3 16,0 0-32,0 0-16,0 0 16,-3 0 16,3 0-16,0 0 16,0 0-32,0 0 48,0 2-32,0-2 32,0 0-48,-3 0 48,3 3-16,-2-3-16,-2 0 0,4 0-16,0 3-16,-4 0 16,1-1 16,3-2-16,-2 3-16,2-3 16,-3 3 0,-1 0 0,0 1 0,1 1 0,3-5 0,-5 11 32,3-11-32,-1 2 32,0 3-32,3-5 0,-3 3 0,3 0 16,0-1-16,0 1 65,0-3-65,0 3-33,0-3 66,0 0-17,0 0 32,0 0-48,0 0 96,0 0 64,0-2 48,0 1 128,0 1-336,0-3 432,0-1 0,-3 2-32,3-3-127,0 5-273,-3-4 208,3 0-96,0-1-32,0 1-16,0 4-64,0-6 48,0 2 0,-2 3-64,2-1 32,0 2-16,0-1-48,-3 1 32,0 0 16,0 0-64,3 0 64,-2 0 16,-2 4-16,2 0-16,-2 1 32,4-5-16,-5 11-16,-6-8 16,8-1 32,-1 1 16,4-3-48,-13 5 96,10-2-48,-1-1-48,-7-2 32,11 0-32,-3 0 0,-1 0 80,-7 0 48,7 0-16,4 0-112,-3-1 144,-2-3-48,1-1-80,0 0-160,4 5 144,-3-11-608,3 8-945,0-3-1680,0-10-673,0 16 3906,1-11-5651,-1 11 5651</inkml:trace>
  <inkml:trace contextRef="#ctx0" brushRef="#br1" timeOffset="-100974.73">17993 9523 3601,'0'0'0,"-3"0"1873,0-4-352,3 4-1521,-2-4 1312,2 2-223,0 1-145,-3 1-223,3 0-721,0 0 528,0 3-128,0-3-64,0 4-16,0-4-320,0 4 272,0 0-15,1 7-65,1-8-16,-2-3-176,3 17 112,4-6 32,-2 1 32,8 0-16,-13-12-160,5 11 256,11 0 0,-3 2-16,1-2 0,-14-11-240,15 5 144,1 11-15,2-11-17,0 12-48,-18-17-64,17 4 80,-1 8-48,-1-7 64,1 6-32,-16-11-64,14 3 64,-1 0 0,-1 1 16,-6-1 32,-6-3-112,14 2 80,-9-2 32,0 0-16,1 4-32,-6-4-64,4 0 96,-1 2-48,-1 1 16,-1-3-16,-1 0-48,0 0 16,0 3 16,0 0-32,0-1 16,0-2-16,-3 3 32,3-3-16,0 3-16,0 1 0,0-4 0,0 4-16,0 1-96,4-1-128,0-1-144,-4-3 384,5 3-576,0-1-129,1-2-111,-1 0-241,-5 0 1057,5 0-1232,-1-1-305,-2-2-240,-1-1-63,-1 4 1840,0-4-1713,0-1 272,0 0 369,0-6 383,0 11 689,-12-6-400,12-8-816,0 14 1216</inkml:trace>
  <inkml:trace contextRef="#ctx0" brushRef="#br1" timeOffset="154392.54">28339 9641 5106,'0'0'0,"0"0"0,0 0 1440,0-3-399,0 0-81,1 0-63,0 0-177,0 2-80,0 0-159,-1 1-161,0 0-320,0 0 224,0 0-128,0 0-80,0 2-16,0-2 0,0 2 16,-2 1 0,2-1-16,-2 7 16,2-9-16,-2 2 48,0 10-32,-1-3 48,0 4-48,3-13-16,-3 11 16,0 1 32,0 0-16,1 2-16,2-14-16,-2 13 48,0 0-32,2 1-16,0-2 32,0-12-32,1 12 48,2-4-32,5 1 48,1-6-16,-9-3-48,11 9 128,2-5 32,2 3-16,2-5 17,-17-2-161,16 3 80,2-1-16,-3 1 32,0-2 0,-15-1-96,13 0 192,-1 0 0,1 0-32,-2-4 32,-11 4-192,11-3 128,1-4 64,-1 3 16,0-5 48,-11 9-256,12-8 272,-3 0 1,-2-5 15,-4 1 32,-3 12-320,8-15 288,-4-2-32,-3 0-32,1-2-16,-2 19-208,0-19 192,0-2-16,-3 0-79,-7 0 47,10 21-144,-11-22 64,-1 2-32,-3 1-16,-1 3-80,16 16 64,-17-13-64,0 5-32,-1 5-33,0 0 17,18 3 112,-19-1-144,0 1 16,-2 3 0,1 8-32,20-11 160,-20 8-336,0 3-240,4 0-289,2 1-367,14-12 1232,-12 15-1633,0-2-304,2 0-272,3 1 32,7-14 2177,-3 12-1921,0-3 481,3 0-721,0-9 2161</inkml:trace>
  <inkml:trace contextRef="#ctx0" brushRef="#br1" timeOffset="90500.54">23955 9565 3505,'0'0'0,"0"0"0,0-1 1297,0 0-129,-1-2 33,-2 1-33,3 2-1168,-3-3 1057,1 2-113,-1-3-127,-6 3-193,9 1-624,-2-2 480,-5 0-96,4 1-80,-5 0 17,8 1-321,-3-1 272,-5 0-16,5 0-64,-5 1-16,8 0-176,-2-2 160,-1 1 16,-5 1-48,8-1 0,0 1-128,-2 0 96,-1 0 0,0 0 16,1 0-16,-2 1 0,1 2-47,-4-2 15,5 1-112,2-2 48,-3 3 0,0 5 48,-5-7-112,5 7 368,3-8-304,-9 3 240,6 7 48,-7-3 16,7 3-272,3-10-32,-9 9 48,8 3-16,-3 1-64,1 0 32,3-13 0,-2 17-48,0 1 32,2 1 16,1 0-48,-1-19 48,3 21-48,1-1 16,5-1-16,-6-2 48,-3-17 0,12 17-320,-2-2 16,-1-2-32,3-2 31,-12-11 305,10 10 0,2-7 0,0 5 48,-2-5 32,-10-3-80,10 0 96,-3 0 97,2 0 47,-5 0 48,-4 0-288,10-3 336,-7-5 0,5 4-32,-5-6-32,-3 10-272,4-8 353,-2-1-113,0 0 16,-1-1 32,-1 10-288,0-13 192,0 0 80,0 0-32,-3-3-96,3 16-144,-2-15 128,-7 0-32,6 0-48,-5 4 0,8 11-48,-3-11 0,-6 4 0,7 3-32,-8-4 16,10 8 16,-3-2-80,-8 1 32,9 0-48,-11 1-48,13 0 144,-8 2-128,-2 6 16,1 1 16,-2 0 0,11-9 96,-8 12 240,-1-1-192,1 4-128,5-2-176,-4 3-496,7-16 752,-2 14-865,-1 4 1,0 0-129,1 0-79,2-18 1072,0 18-1153,2-5-127,5-1-257,-7-12 1537,8 8-1489,-8-8 1489,13 3-1504,2 0-273,0-3-64,2 0-1136,-17 0 2977,0 0 0</inkml:trace>
  <inkml:trace contextRef="#ctx0" brushRef="#br1" timeOffset="98582.54">26575 9563 3521,'0'0'0,"0"-2"1345,0 2-1345,0-1 944,0 0-31,0 0 63,0 0 16,0 1-992,0-2 897,0 2-81,-2-1-111,2 0-113,0 1-592,0 0 544,-2 0-32,1-2-15,1 1-17,0 1-480,-2 0 528,0 0-80,2-1-32,-2-1-63,2 2-353,-3-2 240,3 0-64,-1 1-64,-1 0-48,2 1-64,-2-1 0,0 1-16,0 0-32,2 0 16,-2 8-32,0-6 64,0 9-64,-1-1 0,3-10 64,-1 10-64,-1 4 0,-1 1 16,0 2 0,3-17 48,-3 18-48,-5 1-16,7-2 48,-1 0 16,2-17 0,-3 17 0,0-4 64,1 0-16,2-2-16,0-11-32,-2 10 80,2-1-48,0-7 16,0 8 0,0-10-48,2 3 48,-1 0-32,2 0 16,0 4 32,-3-7-64,3 0 32,5 3-32,-6-3 48,7 0-16,-9 0-32,7 0 16,1 0 48,2 0 0,0 0-32,-10 0-32,12 0 0,-2-3 0,3 2 16,-1-2 64,-12 3-80,13-3 32,-1 2-32,1-2 0,-2 0-32,-11 3 32,12-2 0,1 0-32,-2 0 64,1 0 32,-12 2-64,9-2-32,-1 0 32,-5 2 32,0 0-32,-3 0 0,2 0 48,1 0 16,-2 0-64,1 0 0,-2 0 0,1 0-32,-1 0-144,0 0-144,0 0 320,0 0-640,0 0 640,0 0-1073,0 0-464,0-1-560,0 0-416,0 1 2513,0-3-2721,-10-12 400,10 13-368,0 2 2689</inkml:trace>
  <inkml:trace contextRef="#ctx0" brushRef="#br2" timeOffset="83457.27">15994 9594 2032,'0'0'0,"0"-1"481,0 0 223,0 1-704,0-2 896,0 1 97,1 0-65,-1 1-127,0 0-801,2 0 736,-1 0-80,1 0-31,-1 0-33,-1 0-592,1 0 576,2 0-64,0 0-95,2 0-97,-5 0-320,2 0 224,1 0-48,1 0-48,-1 0 0,-3 0-128,4 0 64,1 0 0,-2 0 0,2 0-32,-5 0-32,4 0 64,2 0-16,5 0 16,-8 0 0,-3 0-64,6 0 16,6 0 32,-8-2-32,8 1 16,-12 1-32,4-2 16,10 0 16,-10 2 0,11-2-32,-15 2 0,4 0 16,8-2 16,-7 1 0,6 0 16,-11 1-48,4-2 16,2 2 0,-2-1 32,2 1 0,-6 0-48,4 0 64,0-1-16,0 1-32,1 0 0,-5 0-16,4 0-176,0 0-608,0 2-1489,-1-2-768,-3 0 3041,3 3-5139,-3-3 5139</inkml:trace>
  <inkml:trace contextRef="#ctx0" brushRef="#br1" timeOffset="154050.54">28146 9678 1216,'0'0'0,"0"-1"96,0 0 0,0 0 48,0 1-144,0-1 240,0 0 64,0-1 81,0 0 79,0 2-464,-2-1 512,1-1 32,1 0 65,-3 1-1,3 1-608,-1-2 608,-2 1 32,2 0 33,-1 0 15,2 1-688,-2 0 640,-1 0-31,1-1-17,0 0-96,2 1-496,-2-1 512,2 0-79,-2 1-65,0 0-80,2 0-288,-1 0 208,1 0-32,-2 0 0,0 0-32,2 0-144,-2 0 112,0 3-112,-1-1 0,1 0 0,2-2 0,-2 3-64,-1-1 96,0 8-64,1-7 16,2-3 16,-4 11 16,2-9-48,-1 9 16,0-9-32,1 11 16,2-13 32,-2 8-16,2 1 32,0 1 48,0-1-16,0-9-48,0 8 128,0-6-48,1 7-32,1-5 32,-2-4-80,3 10 64,5-7 0,-6 6-32,6-6 16,-8-3-48,3 9 16,7-7 0,-2 7 49,1-8 15,-9-1-80,11 4 64,0-2 64,1 1-48,0-1 16,-12-2-96,12 2 144,0-2-16,-2 0-16,2 0 16,-12 0-128,11-1 80,1-1 80,-3 0 32,0-7-32,-9 9-160,4-2 208,4-7-16,-5 5 17,1-5 31,-4 9-240,3-8 192,0 4-32,0-7 16,-2 7-16,-1 4-160,1-12 128,1 2 32,-1 2-48,-1-2-32,0 10-80,0-10 80,0 2 0,0-2 0,0 1 16,0 9-96,-3-10 96,1 0-80,-1 1-16,-5 0 0,8 9 0,-2-9 32,-6-2-32,6 3 0,-6-1 48,8 9-48,-10-3 16,1-6-16,0 7 0,-3-2-48,12 4 48,-10-3-64,-2 3 16,-2 0-48,-1 0-80,15 0 176,-15 0-304,-1 2-32,3 6-112,0-5-81,13-3 529,-11 11-736,2-3-288,-1 3-273,2-2-160,8-9 1457,-3 13-1584,-7-1-209,7-1-400,1 6-1649,2-17 3842,0 0 0</inkml:trace>
  <inkml:trace contextRef="#ctx0" brushRef="#br2" timeOffset="83201.27">15703 9614 2000,'0'0'0,"0"-1"401,0 1-401,0 0 464,0 0 128,0 0 112,0 0 49,0 0-753,0 0 784,0 0 32,0 0-31,0 0-1,0 0-784,1 0 689,1 0-49,-1 0-80,1-2-32,-2 2-528,2-1 497,0 0-129,0 1-128,1 0-80,-3 0-160,1 0 64,2 0-48,-2 0 0,2 0-16,-3 0 0,1 2 16,3 3 0,-3-2-16,1 1 48,-2-4-48,2 4 0,0 0 0,0-1 32,0 0-32,-2-3 0,5 0 48,-1 3-32,-1-3 0,1 3 32,-4-3-48,4 0 48,-2 0 16,2 0 32,0 0-16,-4 0-80,6-2 32,5 1 32,-8 0-64,1-1 64,-4 2-64,12-3 16,-10 0 16,3 0 16,0 1-48,-5 2 0,5-2 32,-1 1-32,0 1 48,-1 0-32,-3 0-16,3 0 0,0 0 0,-1 0-96,3 0-176,-5 0 272,2 0-512,3 0-288,-2 3-305,-1-3-336,-2 0 1441,3 2-1728,-1-2-33,0 3 368,1-3 513,-3 0 880,3 0-464,1 0 287,2 0 113,5 0 16,-11 0 48,4 0-48,2-1 48,6-2-32,-7 2-1552,-5 1 1584,0 0 0</inkml:trace>
  <inkml:trace contextRef="#ctx0" brushRef="#br1" timeOffset="90790.54">24048 9673 5842,'0'0'0,"-3"0"1505,3 0-1505,-3 0 1168,-6 0-95,8 2-113,-2 1-319,3-3-641,-3 8 400,1-7-144,1 3-112,1 3-64,0-7-80,0 2 80,0 7 0,3-6 32,0 8 32,-3-11-144,4 9 96,-1 0 32,2 2-48,-2 0 0,-3-11-80,4 10 96,0 1-16,-1 0 1,1-1-17,-4-10-64,9 9 64,-5-1-32,6 1 16,-1-2-16,-9-7-32,11 3 64,-1 6-48,0-8 48,0 1 0,-10-2-64,10 3 112,0-1 32,1-2 16,-1 0 16,-10 0-176,10 0 144,-1 0 0,0 0 32,-2 0-48,-7 0-128,9 0 176,-7 0-48,9-1 48,-3-1-15,-8 2-161,2-2 176,8-1 32,-7 1-32,0-1 32,-3 3-208,2-8 192,3 5 48,-2-5 0,-2 0 48,-1 8-288,1-8 385,0 0-49,-1-3 64,-2 1-64,2 10-336,-3-13 240,-6 0-48,0-1-64,0-1-32,9 15-96,-12-13 96,0-3 0,0 2-16,-1-1-32,13 15-48,-15-16-16,1 0-48,0 4 16,0 2 32,14 10 16,-16-4-96,3-4 0,-3 7-112,2 0-80,14 1 288,-13 0-384,1 4-160,1 7-225,-1 0-207,12-11 976,-10 13-1489,3 1-1104,-1 1-1745,5 0-1601,3-15 5939,0 0 0</inkml:trace>
  <inkml:trace contextRef="#ctx0" brushRef="#br2" timeOffset="82425.27">15323 9626 1952,'0'0'0,"0"0"0,-4 0 273,4 0-1,0 0 80,-2 0 64,2 0-416,0 0 352,0 0-48,0 0-112,0 0-48,0 0-144,0 0 177,0 2 63,0-2 32,0 3 32,0-3-304,0 3 368,0-3 16,0 0 112,0 0 49,0 0-545,0 0 608,1 0 48,0 0-31,1 0-49,-2 0-576,2 0 512,1 0-144,1 0-80,0-2-80,-4 2-208,2-1 145,3 0-17,-1-1-48,0 1-16,-4 1-64,4-3 48,0 2-16,1-1 32,-2 2-48,-3 0-16,3-2 16,-1 0-16,2 2 0,-2 0 16,-2 0-16,3 0-16,-1 0 16,-1 0 32,-1 4 16,0-4-48,1 3 32,-1 1 16,0 0-48,0 1 0,0-5 0,0 4 0,0-1 16,0 0 16,2-1 128,-2-2-160,1 0 272,0 3 64,0-3 32,3 0-15,-4 0-353,4 0 272,0 0-64,0 0-16,0 0-32,-4 0-160,4 0 64,3-1 0,-4-1-32,3 1 0,-6 1-32,4-1 48,1-1-16,-1 1 0,0 0-16,-4 1-16,5 0 0,0 0 0,-1 0 0,0 0 0,-4 0 0,5 0 0,-1 0 16,0 0-16,0 0 0,-4 0 0,5 0 32,0 0-16,1 0 0,5 0 32,-11 0-48,4 0 16,1 0 16,6 0 0,-10-2 16,-1 2-48,4 0 48,0-1-16,-2 1 0,0 0-32,-2 0 0,1 0 16,1 0 0,-1 0-272,0 3-480,-1-3 736,0 4-1585,0 0-1248,0 0-193,-4-4 673,4 0 2353,-3 3-3313,3-3 3313</inkml:trace>
  <inkml:trace contextRef="#ctx0" brushRef="#br1" timeOffset="92807.54">24611 9635 2305,'0'0'0,"-3"-1"1328,0 0-63,3 1-1265,-2-2 1264,-2 0-63,2 0-113,0-1-207,2 3-881,-2-1 736,2 0-128,0-2-127,0 2-65,0 1-416,0 0 352,0-2-48,0 1-48,1 0 0,-1 1-256,1-1 224,0 1-79,0 0-1,-1 0-64,0 0-80,2 2 64,0 1-16,0 6-16,1-2-16,-3-7-16,2 11 0,1 1-16,0 1 16,0 1 16,-3-14-16,3 14 48,-1 1-32,2 2-16,-3-1 80,-1-16-80,3 17 64,-1 0 0,1-3-112,0 1-448,-3-15 496,2 12-977,2 0-864,-1-2-1360,0-8-2274,-3-2 5475,0 0 0</inkml:trace>
  <inkml:trace contextRef="#ctx0" brushRef="#br2" timeOffset="-39887.46">13067 9752 2000,'0'0'0,"0"0"160,0 0-160,-2-2 129,-2 0-1,3 0 16,-2 1 32,3 1-176,-3-1 176,-4 0 32,7 0 0,-4 0 16,4 1-224,-1 0 256,-2-3 32,2 1 1,1 0 31,0 2-320,-2-1 288,0-1 0,2 0-32,0 0 16,0 2-272,0-2 320,0 1 16,0 0 33,0 0-81,0 1-288,0-1 160,0 0-96,1 0-32,2 0-96,-3 1 64,8-1-16,-6 1-16,2 0 0,4 2 16,-8-2 16,5 0-32,5 2 48,-2 0 0,-1 0-16,-7-2 0,8 2 32,0 0-32,0 0 16,-1 0 48,-7-2-64,8 1 160,-4-1 112,6 0 160,-2 0 64,-8 0-496,3 0 497,8 0-129,-3-1-48,-5 1-32,-3 0-288,11-2 224,-7 1 0,6 0-64,-8 0-96,-2 1-64,9 0 64,-6 0-31,5 0-17,-6 0 32,-2 0-48,4 0 16,4 2 0,-5 0-32,0 0 16,-3-2 0,8 2 32,-6 0-16,6-2 64,-5 3 0,-3-3-80,7 0 64,-4 0 48,6 0 0,-6-2-16,-3 2-96,9-1 128,-1-2-16,-4 1-16,6-2 16,-10 4-112,4-4 96,5 1-176,-5 0-704,5 1-1473,-9 2 2257,3-2-6291,-3 2 6291</inkml:trace>
  <inkml:trace contextRef="#ctx0" brushRef="#br2" timeOffset="-39725.46">13029 9760 1472,'0'0'0,"-2"-1"672,0 0-79,2 1-593,-3-4 704,1 2-64,0 1-63,-1 0-81,3 1-496,-3-1 368,0 0-112,1 0-16,0 0-48,2 1-192,-2-1 160,0 0-32,0 1-80,0 0 49,2 0-97,-2 0 80,-1 0 32,2-1 16,-1 1 32,2 0-160,-3 0 224,1-1 32,2 0 0,0 1-32,0 0-224,0 0 176,0-2-16,0 1-32,-2 0 16,2 1-144,0 0 97,0-1 15,0 0-32,0 0-16,0 1-64,1-1 48,0-1-16,2-1-16,1 1-32,-4 2 16,8-2 0,-6 0 16,9 0-32,-3 0-160,-8 2 176,8-1-192,1 0 15,0 1 17,0 0 176,-9 0-16,10 0 0,0 0 16,1-1-16,-2 0 48,-9 1-48,10-1 16,-3-1 32,2 0-16,-1-2 0,-8 4-32,7-2 16,1-1 0,-4-1 0,5 0 16,-9 4-32,4-4 81,3 1 143,-4-1 48,0 1 16,-3 3-288,9-4 224,-8 0-80,2 2-48,1-2-64,-4 4-32,4-3 32,-2 1 0,2 0-48,-2 1 48,-2 1-32,1 0 0,-1 0 16,0 0 48,0 0 0,0 0-64,0 2 128,-2 0 0,0 0-32,-1 0 16,3-2-112,-4 2 80,3 0 0,-2 0 1,0-2-33,3 0-48,-2 3 80,1-2-16,-3-1 32,3 0-16,1 0-80,-3 0 64,2 0 0,-1 0 0,2 0-32,0 0-32,-2-1 48,0 1-48,2-3 16,-2 2 16,2 1-32,0-1 16,-1-1-16,1 1 32,0 1-32,0 0-32,0-1 16,0 1 16,0 0 16,0-1-16,0 1 32,0 0-16,0 0-16,-3 0 0,2 0 0,-2 0 0,3 0 0,-2 0 0,0 0-16,1 0 32,-1 2-16,2-2 0,-2 0-16,-1 1 32,0-1-16,0 2 0,3-2 0,-3 0 0,1 2 16,-1 1-32,-5-3 16,8 0 0,0 1 0,-3-1-48,0 2 32,0 0-16,3-2 32,-3 3-16,1 0 16,-2-1 16,4-2-16,-2 4 0,2-4 0,-7 7-16,7-5 16,-4 1 0,1-1 0,3-2 0,-7 9 16,5-7-16,-1 1 32,1 0-16,2-3-16,-1 2-16,1 0 0,0 0-48,0-2 32,0 0 32,0 0-32,0 0-32,1 0 48,1 0-16,-2 0 32,2 0 0,0 0 0,0 0-48,0 0 32,-2 0 16,2 0-64,0 0 32,1 0 0,-1 0 16,-2 0 16,2 2 0,-1 0-48,0 0 48,1-1-16,-2-1 16,1 2-32,1 1 32,-1-1 16,0 1 32,-1-3-48,0 2 48,0 0-16,1 0-16,-1 0-32,0-2 16,0 2 0,1-2 16,1 0 0,-2 0-16,1 0 0,-1 0 0,3 0 0,-2 0 0,-1 0 0,2 0-16,0 0 0,0 0-16,1 1-32,-3-1 64,1 3-32,2-2 16,0 2 0,-1-1 16,-2-2 0,4 8-32,4-7 32,-5 3 48,4-1-32,-7-3-16,3 2 32,5 6 16,-5-6-32,4 0 0,-7-2-16,3 3 0,1-1 16,3 0 0,-5 0 0,-2-2-16,3 2 32,1-2-16,-2 0 16,1 0 16,-3 0-48,3 0 32,0 0 0,-1 0 16,-1-1-16,-1 1-32,1-1 32,0 0 32,0 0 0,-1 1 0,0 0-64,0 0 80,0-2 0,0 2 0,0-1-48,0 1-32,0-1 64,0 0 0,0 0-32,0 0-16,0 1-16,0-1 16,0 0 32,0-1 16,-2 0-16,2 2-48,0-2 80,-2-1 48,2 1 0,-2-2 32,2 4-160,0-5 337,-2-2 47,2 4 80,0-5 0,0 8-464,-2-4 288,0-5-112,0 1-16,1 0-96,1 8-64,-2-8 81,2 0 15,0-3 16,0 0 0,0 11-112,0-10 128,0-1-80,0 4-32,0 3 16,0 4-32,0-10 32,0 9 32,0-3-16,0 0-48,0 4 0,0-1 0,0-2 0,0 2 0,0 0 32,0 1-32,0-1 0,-2 0-80,2 1 48,0 0-16,0 0 48,0 0-208,0 3-513,0 5-687,0-6-1250,0-2 2658,-2-2-4033,2 4-1314,0-2 5347</inkml:trace>
  <inkml:trace contextRef="#ctx0" brushRef="#br2" timeOffset="-39569.46">13461 9749 2209,'0'0'0,"-2"-2"848,2 2-848,-2-2 448,1-1-112,-2 2 0,1-1-79,2 2-257,-2-1 160,2 1-96,0 0-16,-2 0 64,2 0-112,0 0 208,0 0 80,0 3 64,0-3 48,0 0-400,0 1 400,0 1 33,0 0 63,0-2 32,0 0-528,0 2 528,1-2-15,2 0-1,-1 0 0,-2 0-512,3 0 464,0 0-80,1 0-159,-1 0-65,-3 0-160,0 0 64,3 0-16,-1 0-16,1 0-32,-3 0 0,4 0 0,4 0 0,-4 0 0,5 2 0,-9-2 0,8 2 0,0-2-16,2 2-32,-1-1 32,-9-1 16,11 3 0,-1-2 48,1 2-16,0-1-16,-11-2-16,8 2 0,1 0-16,-1 0 0,-5-2 96,-3 0-80,9 0 336,-6 2 64,4-2 112,-4 0-15,-3 0-497,8-2 320,-5-1-192,4-5-64,1 3-32,-8 5-32,8-9-16,0 1 112,1 0 0,0 4-16,-9 4-80,8-10 32,-4 8 32,4-7-16,-6 8-320,-2 1 272,4-2-977,-1 1-1136,-3 0-1488,-3 1-1858,3 0 5459,0 0 0</inkml:trace>
  <inkml:trace contextRef="#ctx0" brushRef="#br1" timeOffset="146333.54">27559 9649 1280,'0'0'0,"0"0"352,0 0 128,0 0-480,0-1 561,-3 1 15,1 0 16,0 0-112,2 0-480,-2 0 497,-1 0 15,0 0-64,0 0 64,3 0-512,-8 0 481,7 0-17,-2 0 16,-5 2-16,8-2-464,-2 0 416,-1 0-15,-4 2-49,5-2-32,2 0-320,-3 2 272,2-2-16,-2 0-64,1 0 80,2 0-272,-3 0 256,2 0 1,-2 0-1,3 0-80,0 0-176,-1 0 160,1 0-32,-3 0 32,2 0 16,1 0-176,0 0 160,-2-1-32,0 1-16,0 0-112,2 0 0,-2 0 16,0 0-32,2 0-16,-2 2 64,2-2-32,0 0 16,0 2-16,0 0 64,0-2-64,1 0 96,2 2 48,0 0 17,0-2 63,-3 0-224,3 0 224,5 0-16,-5 0 16,4 0-32,-7 0-192,4 0 80,5 0 64,-6 0-16,6 0-16,-9 0-112,3 0 128,7-1-64,-6 1 0,5-1-32,-9 1-32,3-1 16,7 0 0,-7 0 32,5 0 0,-8 1-48,2-1 0,2 0 32,5 1-48,-9 0 16,2 0 0,-2 0 0,4 0 16,4 0-48,-6 2 48,2-2-32,-4 0 16,8 2-32,-4 0 80,3-2-32,-3 2-16,-4-2 0,8 0 64,-5 2 48,7-2 49,-6 0 95,-4 0-256,8 0 208,-5 0-16,1 0-48,0 0-48,-4 0-96,3-1 80,0-2-16,-1 1 64,-1 0 0,-1 2-128,1-1 96,2 0 0,-3 0-64,1 0-48,-1 1 16,0-1 48,0 0-80,0 1 32,0 0-16,0 0 0,0 2 16,0 0 0,0-2 0,0 2 0,0 0 0,0 0-48,0-2 48,0 2 0,0-2 16,0 2-16,0-2 0,0 0-160,1 0-240,0 0-480,-1 0 880,2 0-1617,-1 0-944,1-1-977,0 0-2209,-2 1 5747,0 0 0</inkml:trace>
  <inkml:trace contextRef="#ctx0" brushRef="#br1" timeOffset="-45326.46">13199 9691 1104,'0'0'0,"0"0"368,0 0-368,-2 0 224,0 0-48,0-1-64,2 1 0,0 0-112,0 0 97,0 0-17,-2 0 16,2 0-32,0 0-64,-2 0 48,-1 0-16,0 0-112,0 0-112,3 0 192,-7 0-337,7 0-1311,0 0 1648</inkml:trace>
  <inkml:trace contextRef="#ctx0" brushRef="#br1" timeOffset="-42483.46">13099 9708 928,'0'0'0,"-2"0"400,-2 1-112,4-1-288,-8 3 320,5-2 97,-1 1 127,2-2 160,2 0-704,-3 2 849,0-2 79,-4 0 64,7 0-95,0 0-897,-3 0 848,2 0-127,1 0-161,0-2-96,0 2-464,0-2 304,0 1-96,1-2-128,2 1-32,-3 2-48,2-3 32,6 1-32,-5 1 0,5 0-48,-8 1 48,2 0-80,2 0 16,4 2 16,-5 0 64,-3-2-16,10 3-16,-6-1 32,5 6 16,-5-8-32,-4 0 0,8 3 32,-5 0-16,6 0 0,-5-1-16,-4-2 0,9 0 96,-5 0 224,5 0 145,-7 0 79,-2 0-544,9-1 544,-6 0-208,6-2-16,-6 0-47,-3 3-273,9-3 208,-5-1-64,6 2-64,-7-1-16,-3 3-64,10-4 32,-6 4-32,4-1 0,-5 1 0,-3 0 0,2 0 16,2 2-16,0 2 0,-1 5-48,-3-9 48,2 3-96,1 6-48,0-6-112,0 5-65,-3-8 321,4 3-416,-1 5-80,0-6-16,1-1-80,-4-1 592,2 3-561,2-2 97,0-1 96,6 0-64,-10 0 432,3-5-753,9-4-831,-4-2-497,2 3-1697,-10 8 3778,0 0 0</inkml:trace>
  <inkml:trace contextRef="#ctx0" brushRef="#br1" timeOffset="-41265.46">13088 9731 3329,'0'0'0,"1"0"992,1-3-79,1 0-33,-3 3-880,3-8 785,-2 7-193,0 0-128,0-1-144,-1 2-320,1-1 240,0 0-32,-1-1-47,0 2-81,0 0-80,0-1 48,0 1-32,0 0-32,0 0 0,0 0 16,0 0-80,0 0 32,0 1 16,0-1-32,0 0 64,1 3 0,1-3 32,0 1-48,2-1 80,-4 0-64,1 2 16,2 0 208,0-2 176,0 0 160,-3 0-560,4 0 704,0-1-175,3 0-65,-4-1-176,-3 2-288,4-1 176,-1-2-48,5 2-16,-6 0-96,-2 1-16,3 0 16,0 0 0,0 0 0,0 0-32,-3 0 16,3 2-16,0 0 0,-1 0-32,2 1 96,-4-3-48,4 8-16,-1-8 16,5 3 16,-6 4 0,-2-7-16,4 0 32,5 3 16,-6 1-48,1-2 0,-4-2 0,7 2 0,-4 0 16,1-2 32,5 0-16,-9 0-32,2 0 0,3 0 64,3-1 48,-5-2 80,7 1 145,-10 2-337,3-5 336,7 2-32,-6-1-32,4 1-112,-8 3-160,2-3 64,1 0 0,0 0-48,-1 2 32,-2 1-48,2-1 64,-1 1-96,0 0 64,0 0-80,-1 0 48,2 0-16,1 2 16,0 1-32,0 0 0,-3-3 32,3 8-128,1-6-176,-1 0-144,1 6-273,-4-8 721,4 0-912,3 2-192,-5 0-337,2 0-224,-4-2 1665,8 0-2097,-11-3-672,3-1 128,0 4 2641</inkml:trace>
  <inkml:trace contextRef="#ctx0" brushRef="#br1" timeOffset="-41117.46">13479 9729 2337,'0'0'0,"0"0"0,-3 2 736,0 0 80,0 1 81,1-1 31,2-2-928,-9 0 881,7 3-113,0-2-96,-7 1-144,9-2-528,0 2 417,-2-2-65,-1 2-48,2-2-32,1 0-272,0 2 224,0-2-96,0 0-16,0 0-48,0 0-64,1 0 80,2 0 48,5 0-16,-4 0 16,-4 0-128,12-1 113,-5 0-33,1 0 16,-4 0-80,-4 1-16,9-1 80,-5 1 0,5 0-80,-5 0 48,-4 0-48,7 2 32,-3-2-16,4 2 48,-6 0 0,-2-2-64,4 0 112,4 0 48,-6 0 48,1 0 80,-3 0-288,4 1 320,-1-1-32,1 0-63,-2 0-65,-2 0-160,4 0 80,-1 0-16,-1 0 16,2-1-16,-4 1-64,3-1 32,-1 1 32,1-1-48,0 1 16,-3 0-32,4 0 0,-2 0 16,2 0-16,-1 0-16,-3 0 16,2 0 0,1 0-32,1 0 80,-2 2 0,-2-2-48,3 0 80,0 1 0,0-1 0,-1 0-48,-2 0-32,4 2 32,-4-2 0,2 2-32,0 1 32,-2-3-32,1 0 0,0 0 48,0 0-16,1 0 32,-2 0-64,2 0 64,0 0-160,1 0-16,0-1-80,-3 1 192,9-4-512,-1 2-561,2-6-768,1 5-976,-11 3 2817,0-24-3073,11 20-801,-11 4 3874</inkml:trace>
  <inkml:trace contextRef="#ctx0" brushRef="#br2" timeOffset="-40965.46">13799 9741 4818,'0'0'0,"2"0"1200,-1-4-479,-1 4-721,2-7 512,0 5-96,0 0 0,-1 0-80,-1 2-336,2-2 192,-1 1-47,1-1-65,0 1-48,-2 1-32,3-1 48,0 0-48,0 0 32,-1 1-32,-2 0 0,5-1-16,3 1 16,-5 0 16,5 0 16,-8 0-32,4 0 80,6 2 16,-7 0 112,5 0 64,-8-2-272,3 0 384,6 0 80,-6 0 97,6 2 47,-9-2-608,4 0 608,6 0-48,-2 0-79,1 0-81,-9 0-400,9-1 368,-1-2-32,1 1-96,-1-1-96,-8 3-144,8-1 112,0-2-16,-6 1-32,8-1 0,-10 3-64,3-2 80,5 0-48,-5 0-32,4 1 16,-7 1-16,3-2 0,5 1 16,-5-1-16,5 1 97,-8 1-97,1-1 32,2-1 16,0 1-16,0 1-64,-3 0 32,3 0 32,-3 0-32,1 0-48,0 3-16,-1-3 64,0 2-465,0 7-463,0-6-577,-2 5-624,2-8 2129,-1 2-2545,-2 1-48,1 6-1473,2-9 4066</inkml:trace>
  <inkml:trace contextRef="#ctx0" brushRef="#br2" timeOffset="-40801.46">14207 9696 3233,'0'0'0,"0"0"880,0 0-880,0 2 801,0 0-49,0 1-128,0-3-127,0 0-497,0 1 416,1-1-128,0 0-80,2 0-96,-3 0-112,3 0 48,5 0 16,-6 0-32,1 0 16,-3 0-48,3 0 48,1 0-16,0 0 0,0 0 0,-4 0-32,8 0 32,-6 0-32,3 0 0,3 0 16,-8 0-16,3 0-16,4 0 64,-3 0 16,-1 3 96,-3-3-160,3 0 272,1 0 17,-1 2 15,-1-2-64,-2 0-240,3 0 192,1 0-48,-2 0-16,1 0-48,-3 0-80,4 0 96,4-1-16,-6 0-48,8-2 48,-10 3-80,9-2 0,0-2 48,1 0 0,-2 1 16,-8 3-64,9-4 128,-6 2 16,5-1 33,-6 0-49,-2 3-128,2-1 112,0 0-96,-1 1-240,0 0-321,-1 0 545,0 0-1104,0 2-817,-2 0-432,0 0-1633,2-2 3986,0 0 0</inkml:trace>
  <inkml:trace contextRef="#ctx0" brushRef="#br2" timeOffset="-40646.46">14557 9683 4754,'0'0'0,"2"-3"704,-2 3-704,3-3 544,5-1-32,-7 1-31,2 2-129,-3 1-352,2-1 208,1 1-96,0-2-48,0 2 0,-3 0-64,3 0 48,2 0 0,-2 0 64,1 2 16,-4-2-128,4 2 192,0 1 16,-1-2 1,1 1-33,-1 0-48,0 0 32,0 0-64,1 0 0,-4-2-96,3 2 80,0-1-16,-1 2 0,2-2 48,0-1-16,4 0 32,-4 0 48,4 0 0,-5 0-16,8 0 0,-8-1-128,8-3-256,-11 4 224,8-2-624,-4-2-545,7 0-559,-8-4-337,-3 8 2065,10-3-3778,-10 3 3778</inkml:trace>
  <inkml:trace contextRef="#ctx0" brushRef="#br2" timeOffset="-50089.73">15023 9755 960,'0'0'0,"0"-1"816,0-1-656,1 1-48,-1 1-112,4-2 80,-3 1-15,-1-1-17,0 1 32,0 1-80,0-1 80,0 1 32,0 0 32,0 0 16,0 0-160,0 0 176,0 0 0,-3-2-16,3 2 0,0 0-160,-3-1 144,0 1-16,1 0 16,-1 0-64,3 0-80,0 0 64,0 0-16,-3 0-16,3 0 0,0 0-32,0 0 32,0 0-48,0 0 16,0 0-48,0 0 32,0 0 0,0 0 16,0-2 0,0 2 16,1 0 0,1 0 16,-2 0-32,0 0 32,1-1 32,-1 1-32,0-1 49,0 1-81,0-2 80,0 2 32,0 0 112,0 0 80,0 0-304,0 0 336,0-1 64,0 1-48,0-1-16,0 1-336,0 0 289,-3 0-49,3 0-32,0 0-32,0 0-176,0 0 144,0 0-64,0 0-16,0 0-16,0 0-48,0 0 48,0 0-32,0 0 32,0 0-32,0 0-16,2 0 16,-1 0 0,1 0 0,-1 0 16,-1 0-32,1 0 16,1 0 32,-2 0 0,0 0 32,0 0-80,0 0 112,0 0 16,0 0 32,0 0-48,0 0-112,0 0 113,0 0-1,0 2-16,0 1 0,0-3-96,0 0 112,0 0-32,0 0-32,0 0 0,0 0-48,0 0 16,0 0 32,0 0-16,0 3 0,0-3-32,0 0 32,0 0-16,0 0 32,0 0 16,0 0-64,0 3 64,0-3 0,0 0 32,0 2 0,0-2-96,0 0 96,0 3 16,-3 0-48,3-3 16,0 0-80,-3 0 32,3 0 0,0 3 16,0-3 0,0 0-48,0 3 48,0-1-32,0 2 0,0-2 32,0 1-32,0 0 0,0-3 0,0 0-16,2 3 0,-1-1 32,-1 3 0,0-2 32,0-3-64,0 2 64,1 1-16,-1 0 33,0-3-33,0 0-48,0 3 96,0 0 0,0-3-32,0 3 0,0-3-64,0 3 64,-2-3-32,2 0 16,0 2 112,0-2-160,0 0 192,0 3 48,0 0-32,0-1-48,0-2-160,0 3 96,0 1-32,1-2-48,0 1 16,1 1 16,-1 0-16,0-1 16,1 0-32,-2-3-16,3 4 16,-1-1-16,-1 2 32,0-3 16,-1-2-48,2 3 80,-1 0 33,-1-3-17,0 2 32,0-2-128,0 3 112,0 0 0,0-3 16,0 4-16,0-4-112,-3 0 96,1 2-16,2 1-48,-3-3 16,3 0-48,0 2 48,-4 1-16,4 0 0,0 0-16,0-3-16,-2 3 16,2 0 16,-3-1 0,3 1-32,0-3 0,0 3 0,0 0 0,0 0 16,0 0 16,0-3-32,0 4 0,0-1 16,-3-1-16,3 1 16,0-3-16,0 0 32,0 5-32,0-3 16,0 1-32,0-3 16,0 0 16,0 0 0,0 3-16,0-3 32,0 0-32,0 3 16,0-1-16,0-2 16,0 4 16,0-4-32,0 2 16,0 1 0,0 0-16,0-3 0,0 3 0,0 0 0,0-1 0,0 1 0,0-3 0,2 3 0,-2 0 0,1-1 32,-1 2-32,0-4 0,0 3 16,0-1 0,0 1-16,0 0 32,0-3-32,0 2 32,0 1 16,0 1-32,0-2 16,0-2-32,0 3 16,0 1-16,-3-1 16,3 1-16,0 1 0,0-5 0,0 2 0,0 1-16,0 2 16,0-5 0,0 3-16,0-3 16,2 5 0,2-1 0,-2 0 16,3 0-16,-5-4 0,3 2 0,1 2 16,-1-1-16,0 1 0,-3-4 0,1 5 0,0-1 0,1-2 48,-1 1-32,-1-3-16,2 3 48,-2 0 16,1 0 32,-1 0 0,0-3-96,0 0 96,0 2 33,0-2-17,0 3-48,0-3-64,0 3 96,0 1-64,0-1 0,0 0 16,0-3-48,0 3 0,0-1-32,0 1 32,0 1 0,0-4 0,0 5 48,0-1 0,0 0-48,0 1 16,0-5-16,0 10 48,0-5 16,0 0-80,0-5 16,0 4 32,0 0 64,0-2-48,0 3 64,0-5-112,0 4 112,0-1-48,0 1 32,0-4-96,-3 4 48,3-4-48,-3 5 48,1-1 16,-1 0 32,0 1-64,3-5-32,-3 3 32,1 0-32,2 0 0,-3 0 0,3-3 0,0 4 16,0-1-16,-4 1-16,4-1 32,0-3-16,0 3 32,0-1-64,0-2 64,0 5 16,0-5-48,0 3-32,0-3 64,0 4-64,0-4 32,0 3 32,0 0-32,0-1 0,0 3 0,0-5 0,0 3 0,0-1 0,0-2 16,0 3-16,0-3 0,0 3 0,0-1 16,0 2 32,0-1-48,0-3 0,-2 0-16,2 2 32,-3 1-96,3 0 80,0-3 0,-3 4-32,0 1 32,3-1 96,-2-1-80,2-3-16,0 12 0,0-9 48,-3-1-96,3 3 80,0-5-32,0 3 16,-3 1-64,3 0 80,0 0-16,0-4-16,0 5-16,0-2 32,0 1-16,0-2-48,0-2 48,0 4 48,0-2-64,0 1-16,0 0 32,0-3 0,0 3 32,0-3-16,1 2-32,-1 1 32,0-3-16,0 3-16,2-3 64,-2 3 0,1 1-48,-1-4 0,2 3-32,-1 0 16,0-1 32,1 2 16,-2-4-32,0 4-32,1 0 32,-1 0-16,0 0 32,0-4-16,2 5 32,-2-1-64,0 0 16,0-1 32,0-3-16,0 3-16,0 1-16,0 0 64,0 0-80,0-4 48,0 4 16,0 0 80,0-1-112,0 1 48,0-4-32,0 2-32,0 3 48,0-1-64,0-4 80,0 0-32,0 3 16,0 0-64,1-1 112,0 1-80,-1-3 16,2 5 0,-1-1 0,0-1-48,1-1 80,-2-2-32,0 4-32,2 1 64,-2-1-16,1 0-64,-1-4 48,0 3 48,0 1 0,2-1-32,-2 1 16,0-4-32,0 11 48,0-6-32,0 6 16,0-11 80,0 0-112,0 4 0,0 1-48,-3-1 64,3 7-16,0-11 0,0 4 48,-4 8 1,4-10-65,0 3 16,0-5 0,0 11 0,0-11 16,0 4-16,0 0 0,0-4 0,0 4-16,0 1 64,0-1 0,0 0-80,0-4 32,0 3-48,2 1 48,-2 1 0,0 6 32,0-11-32,2 0 16,-2 4 16,0-1-16,0 0-16,0-3 0,0 2 32,0 1 32,0 2-48,0-3-16,0-2 0,0 3 32,0 1-80,0 0 64,0 1-16,0-5 0,-4 4 48,4 0-16,0 0-64,-2 8 80,2-12-48,0 3 0,0 1 0,0 0-48,0 7 32,0-11 16,0 4 0,0-1 64,0 10-16,0-8-16,0-5-32,0 4-48,0 0 16,0 8-16,1-12 80,-1 0-32,1 4 96,1 0-128,-2-2 32,2 3 32,-2-5-32,0 3-32,1 0 64,-1 0-16,0 1 16,0-4-32,0 5 0,0 0 16,0-2 64,0 9-80,0-12 0,0 0 48,0 3-32,0 1-16,-3-1 48,3-3-48,0 5 48,0-3-16,0 1-64,-3 1-16,3-4 48,0 4-48,0 7 48,0-8 48,1 1 32,-1-4-80,2 12 48,0-9 0,-1 0 16,1 9-32,-2-12-32,2 3 64,1 1-16,0 7-48,-2-8 80,-1-3-80,2 3 48,-1 1-48,0 1 64,1-3-64,-2-2 0,1 3 32,1 0 64,-1 0 0,1 0-32,-2-3-64,1 3 48,-1 1 0,0 0 32,0 1-48,0-5-32,0 2 64,0 1-32,0-1-112,0 2 128,0-4-48,0 4-16,-3 7 80,3-8 32,0 1-112,0-4 16,-3 4-96,3 0-128,0 1 48,0 6 32,0-11 144,-3 0-16,3 3 208,0 1-176,0 1 16,0-5-32,-2 4 64,2 0-224,-3 0 160,3 0 0,0-4 0,0 11-144,-3-8 64,3 2 160,0-1-32,0-4-48,-3 4 144,3 0-48,-2 8-176,2-8 32,0-4 48,0 11-64,-3-7 64,3 7 0,0-6 48,0-5-48,0 13-32,0-11 32,0 11 0,0-10 32,0-3-32,0 3 16,1 1 32,1 0-48,-2 7-48,0-11 48,1 3 32,-1 0 16,0 0-48,0-3 16,0 0-16,1 3-16,-1 1-16,0-1 32,0-1 48,0-2-48,0 5 48,2-1 64,-1 0-144,-1-1 80,0-3-48,1 4-16,-1-1-144,2 0 160,-2 8-64,0-11 64,1 3 16,-1 2 32,2 8-64,-2-10-32,0-3 48,1 5 96,-1-2-48,0 2 32,0-3-32,0-2-48,0 4-128,1-1 48,1-3 64,-2 0 16,0 0 96,0-2 48,1 2-112,-1-1 16,0 1-48,0-4 48,2 2-192,-2-1-448,1 1-1153,3 1-2673,-8-17-3441,4 18 7859</inkml:trace>
  <inkml:trace contextRef="#ctx0" brushRef="#br1" timeOffset="92039.54">24567 9769 2417,'0'0'0,"-3"-1"1248,3 1-1248,-7-1 1249,4-2 111,1 2 65,-1-3-80,3 4-1345,-3-3 1248,0 1-111,1 0-241,0 1-192,2 0-239,0 1-465,0-1 240,0 1-144,0 0-80,0 0 0,0 0-16,1 0-16,2 2 16,1 0 48,3-1-80,-7-1 32,4 4 0,3-2 0,-3 1-16,5 0 16,-9-3 0,8 3 0,3 0-16,-1-2 80,1-1-48,-11 0-16,14 0 16,-2 0 32,1 0-48,1 0 16,-14 0-16,14-2 0,-2-1 64,1 0 48,-3 1-32,-10 2-80,10-4 96,-2 1-32,-5 1-32,5 0 0,-8 2-32,2-1-80,0 1-400,2 0-801,-2 0-1568,-2 0 2849,2 0-6707,-2 0 6707</inkml:trace>
  <inkml:trace contextRef="#ctx0" brushRef="#br1" timeOffset="95756.54">25412 9873 3729,'0'0'0,"0"0"0,0-2 1537,0 0-273,1-2-127,0 1-64,-1 3-1073,0-3 960,1 0-208,0 2-143,0-1-113,-1 2-496,1-1 368,0 1-128,0 0-32,0 0-128,-1 0-80,1 2 16,0 0 64,0-2 0,-1 3 80,0-3-160,1 2 176,-1-1-31,0 3-33,0-1-32,0-3-80,0 8 48,0-6-32,-2 8 32,-1-2-48,0 3 0,-4 0 0,4 3 0,-4 1 0,7-15 0,-4 15 0,-3-1 0,5 1-16,0-1 16,2-14 0,-2 12 16,0-1-16,2-1 0,0-3-16,0-7 16,0 3 0,0 7 0,0-8 48,0 0 80,0-2-128,1 2 192,-1 0 16,1-2 80,-1 0 48,0 0-336,2-1 368,-2 0 65,0-2-65,0 0-64,0 3-304,0-4 272,0-5-48,0 7 32,0-8-80,0 10-176,0-3 192,0-9-80,-2 3-32,2 1-48,0 8-32,0-13 48,0 1 1,0-1-17,0-1-16,0 14-16,2-13 32,0-5-16,1 1 16,0-1-16,-3 18-16,8-19-16,-5-1-32,0 1 48,6-1-32,-9 20 32,3-17-16,0 1-16,4 6-17,-4 2-63,-3 8 112,2-2-48,0-1-96,-1 3-80,0 0-48,-1 0 272,2 3-368,-1 7 80,1 0 64,1 2 48,-3-12 176,1 14-128,3 3 48,-2 1 0,1-1 31,-3-17 49,4 19-16,4 1-80,-5-2-32,4 0 32,-7-18 96,3 18-112,6-1 48,-6 0 32,6 0 64,-9-17-32,3 14 0,5-1 16,-6-1 0,2-1-16,-4-11 0,2 9 48,1 1-48,0-3 16,-1 1 16,-2-8-32,2 3 0,-1 6 64,1-7 48,-1-1-32,-1-1-80,1 2 128,0 0 1,0-2-33,-1 0 16,0 0-112,0 0 80,0 0 80,0 0-48,0 0 16,0 0-128,0 0-80,0-1-352,-2-1-561,0 0-880,2 2 1873,-3-4-2769,-7-5-865,8 5-1296,2 4 4930</inkml:trace>
  <inkml:trace contextRef="#ctx0" brushRef="#br1" timeOffset="97721.27">15964 9792 2064,'0'0'0,"0"-2"145,-2 1 31,2 1-176,-5 0 176,3 0 0,2-1 0,0 1-16,0 0-160,0-2 176,0 1-32,1 0-16,2-1-48,-3 2-80,4-1 48,0-1 32,2 1 64,0-1 64,-6 2-208,4 0 240,0-2 49,0 0 15,-2 2 64,-2 0-368,2 0 320,0 0 64,-2 0-16,0 0-15,0 0-353,0 0 432,0 0-32,-3 0-64,0 0-32,3 0-304,-3 0 240,0 4-16,1-4 1,-1 2-65,3-2-160,-3 3 112,1-3-32,2 3-32,0-3-48,0 2-16,0-2-16,0 3-48,0 2 48,0-5 32,5 4-16,-1 10 16,7-11 48,-6 11-32,-5-14-16,11 4 0,-7 12 48,7-5-16,-6-7-16,-5-4-16,4 17 16,2-13 0,-3 14-16,2-8 0,-5-10 0,4 12 32,-1-1 0,0 0-16,0 1 0,-3-12-16,2 4 0,2 10-16,-3-10 32,3 8 0,-4-12-16,2 4 16,2 7 16,0-7-16,-1 8-16,-3-12 0,2 3 0,1 9 0,1-8-16,1 9 16,-5-13 0,4 2 16,0 10-16,0-9 0,1 8 0,-5-11 0,5 3 0,1 8 0,5-8-16,-7 10 16,-4-13 0,12 3 32,-8-1-32,7 3 48,-6-3-48,-5-2 0,11 3 16,-7 0 16,2-3-48,5 3 80,-11-3-64,2 0 64,1 0-48,3 0 32,0 3-48,-6-3 0,11 0 0,-7 2 0,7-2 0,-4 5-16,-7-5 16,15 4-16,-2 7 0,-8-6 0,10 10 16,-15-15 0,3 11 0,9 4-16,-9-1 16,1 1 16,-4-15-16,4 18 0,0 0 16,0 0-16,1-1 32,-5-17-32,6 15-16,5-1 32,-8-1-16,2-9 0,-5-4 0,5 14 48,2-11 144,-3 1 144,0 9 32,-4-13-368,4 2 401,1 10-113,-3-9-112,1 10-48,-3-13-128,1 4 112,1 11-16,-2-2 0,0 1-80,0-14-16,0 17 32,1 1-80,2 2-32,3 4 64,-6-24 16,16 24-16,-4-1 0,6-3 16,3-5 0,-21-15 0,23 13-144,4-2-689,0-7-1840,-3-1-3169,-24-3 5842,0 0 0</inkml:trace>
  <inkml:trace contextRef="#ctx0" brushRef="#br1" timeOffset="147091.54">27475 9819 1360,'0'0'0,"0"0"1009,0 0-241,0 0-768,0 0 816,1-1 17,1 0-65,-1 0 48,-1 1-816,1 0 785,0 0-49,-1 0-48,1 0-63,-1 0-625,0 0 528,1 0 0,0 0 32,0 0-95,-1 0-465,1 0 544,0 0-48,3 0 16,-1 0 49,-3 0-561,9 0 448,-5 0-64,6-1-112,-2 0-128,-8 1-144,8-1 80,0 0-48,-1 1-16,0 0 32,-7 0-48,8 0 32,0 0 48,1 0-64,-1 0-16,-8 0 0,9 2 0,-1 0 16,2 1 16,1-1-64,-11-2 32,9 1 0,-9-1 0,10 2 0,-3 1 0,-3-3 32,7 1-16,-11-1-16,7 0 16,2 0-48,-2 0 96,1 0-32,-8 0-32,8 0 160,-1 0 81,1 0-65,-4 0 0,-4 0-176,9 0 112,-6 0-48,4 0-16,-5 0 16,-2 0-64,3 0 48,1-1-48,-1 1 16,-2 0 16,-1 0-32,2 0 0,-1 0 16,0 0 32,-1 0-64,0 0 16,0 0-32,0 0 64,-3 0-32,3 0 0,-2 0-96,-1 1-144,-5-1-224,8 0 464,-2 3-721,2-3 721,-3 1-1120,0 1-593,1 0-1008,-20-16-2242,22 14 4963,0 0 0</inkml:trace>
  <inkml:trace contextRef="#ctx0" brushRef="#br1" timeOffset="99298.27">15991 9884 2080,'0'0'0,"0"-4"433,0-1 143,0 5-576,0-11 720,0 8 97,0-1-33,0 1-80,0 3-704,0-1 609,0-2-129,0 2-64,0-1 16,0 2-432,0-2 416,0 2-31,0 0-81,0 0-112,0 0-192,0 0 144,0 0-32,-3 0-16,3 4-48,0-4-48,0 0 64,0 3 16,0-1 0,0-2 32,0 0-112,0 3 80,0-3-80,0 3 96,0 0 16,-3-1 0,3 2-48,0-4-64,-2 4 96,-2-1 16,0 11 16,-8-12 33,12-2-161,-3 11 176,-1-7-64,-7 7-48,8-8-16,3-3-48,-5 4 32,-7 9-16,9-11 48,-2 2-32,5-4-32,-10 12 16,10-9-16,-5-1 0,2 2 0,3-4 0,-2 4 0,2-2 32,-3 1-16,3 0-16,0-3 0,0 3 0,0-1 0,0 1 0,0-3 0,0 4 0,0-2-16,0 2 48,0-4-32,0 3 0,0 1 0,0-4 16,0 0-48,0 0 32,0 3 0,0-3 16,0 3 0,0-3 0,0 0-16,0 3 32,0-3-16,0 0 32,0 0-48,0 0 32,0 0 16,0 0 16,0-2-64,0 2 0,0-1 32,0 0-16,0-1 16,0 1 16,0 1-48,0-2 32,0-2-16,0 3 16,0-2-16,0 3-16,0-4 32,0 3 0,0-3 32,0 0-32,0 4-32,0-3 16,0-1 16,0-1-32,0 0 0,0 5 0,1-5 16,1-1-32,0 2 16,1-2 0,-3 6 0,3-5-32,0-7 64,1 8-16,1-2-64,-5 6 48,2-11 32,3 7-32,-3-2 0,1 1 16,-3 5-16,3-6 0,-2 2 0,1-2 16,-1 2 0,-1 4-16,1-5 32,1 1-16,-2 0-16,1 3 0,-1 1 0,0-3 32,2 0-16,-1 2 16,1-1-16,-2 2-16,1-2 0,0 1-16,1 0-16,-1 1 16,-1 0 16,1 0-16,1 0 16,0 0-16,-1 0 32,-1 0-16,1 0 0,1 0-32,-1 0 48,2 0-64,-3 0 48,4 0-16,0 0 16,0 0-32,0 0 48,-4 0-16,4 0 0,1 0 80,0 0-48,0-2 16,-5 2-48,4 0 80,0-1-80,3 0 16,-3-1 16,-4 2-32,4 0-32,0-1 32,0 1 16,1 0-16,-5 0 0,2 0 16,1 0 16,0 0-32,-1 0 0,-2 0 0,5 3-32,-2 1 64,-1 0-64,1 1 32,-3-5 0,3 11-16,-1-9 32,0 3-16,0 8 32,-2-13-32,2 2 0,-1 3 0,2 6 0,-1-9 0,-2-2 0,3 5 32,0-1-32,1 7 0,0-11 0,-4 0 0,4 3 48,1 0-48,-1-1-32,0 3 64,-4-5-32,6 3-32,-2 0 32,-1-1 64,0 1 0,-3-3-64,1 3 80,1-3 16,-2 3 33,0 0 15,0-3-144,0 0 144,0 0 16,0 0-16,-3 0-16,3 0-128,-3 3 144,-1-3-64,1 0-32,-1 0 32,4 0-80,-4 0 80,-8 0 32,9 0 32,-1 0-32,4 0-112,-12-2 64,8 1 16,-11 1-32,4 0 48,11 0-96,-11 0 80,-3 0-32,-1 0-96,-2 0 48,17 0 0,-15 0-16,0 4-16,0 0 64,4 1-64,11-5 32,-4 4-32,-1-1-32,2 1-480,3 0-1857,0-4 2401,0 0-7860,0 0 7860</inkml:trace>
  <inkml:trace contextRef="#ctx0" brushRef="#br1" timeOffset="96535.54">25751 9887 2016,'0'0'0,"0"-2"881,1 0-17,-1 2-864,1-2 897,0-1 63,-1 1-15,0-1-33,0 3-912,0-1 912,0-1-63,0-1-145,-2 3-64,2 0-640,-2-2 561,0 0-113,0 1 16,0 1-32,2 0-432,-1-1 400,-2 0 1,-1 0-49,2 0-64,2 1-288,-8-1 320,6-1-48,0 0-32,-6 1-48,8 1-192,-2-1 176,-1 0-32,-7-1 17,8-1-17,2 3-144,-2-1 96,-7-2 32,7 3-16,-1-1 48,3 1-160,-8-2 112,6 1-96,-1 1 64,0-1-80,-5 1-32,8 0 32,0 0 0,-7 0 0,4 0-48,1 3 16,2-3 32,-8 11-96,6-2 48,-1 1-64,0 2 48,3-12 64,-2 14-16,-1 0-128,1 3 112,0 2 0,2-19 32,0 18-16,1 0-16,2 0 16,1-3-32,-4-15 48,9 14-32,0 0-48,2-3 64,3-1 16,-14-10 0,13 8-16,0-5 48,2 6 64,-2-7-16,-13-2-80,15 0 96,-3 0 16,0 0-48,-12 0-64,13-1-16,-13 1 16,13-8-528,-1 4-1121,-2-7-2865,-1 0-2161,-9 11 6675,0 0 0</inkml:trace>
  <inkml:trace contextRef="#ctx0" brushRef="#br1" timeOffset="96000.54">25338 9958 3905,'0'0'0,"-2"0"1617,1 0 32,-1 0-129,2 0-1520,0 0 1217,0 0-433,0 0-255,3 0-161,-3 0-368,3 0 304,6-1-32,-2 1-64,3-1-16,-10 1-192,10-1 176,1-1 48,3 0-15,0-1 31,-14 3-240,15-3 224,0 0-80,-2 0 16,1 1-112,-14 2-48,12-2 48,1 1-32,-2 0-16,0-1-272,-11 2 272,9 0-1137,1 0-1824,-2 0-3778,-8 0 6739</inkml:trace>
  <inkml:trace contextRef="#ctx0" brushRef="#br1" timeOffset="-22903.46">13491 10416 6290,'0'0'0,"-3"0"2065,2 0-752,1 0-1313,-2 0 1168,0 0-47,2 0-241,-2 2-207,2-2-673,0 2 384,-2 0-176,0 6-64,2-5-80,0-3-64,0 9 80,0 0-32,0 2-32,0 2 0,0-13-16,0 15 48,0 0-48,0 0 16,0 1 16,0-16-32,0 15 32,0 0 16,0-2 32,0-2 32,0-11-112,0 12 128,0-2 0,0-1 16,-2-1-15,2-8-129,0 8 128,0 1-16,-2-7-48,2 8 0,0-10-64,0 2 48,0 7-48,0-8 0,0 7 0,0-8 0,1 2 0,1 1 0,1 0 16,1 0-128,-4-3 112,8 2-1041,-4-2-1824,6 0-5011,-10 0 7876</inkml:trace>
  <inkml:trace contextRef="#ctx0" brushRef="#br1" timeOffset="-22738.46">13609 10487 5490,'0'0'0,"-3"0"2433,2 0-1424,1 0-1009,-3 0 896,0 0-48,0 0-63,1 0-209,2 0-576,-2 0 352,2 2-64,0-1 32,-2 2 33,2-3-353,0 8 368,0-6-96,0 7-80,0-5-112,0-4-80,2 10 64,1-1-16,0-1-48,1 3 16,-4-11-16,8 9 0,-6 0 64,6 2 0,-5-2 0,-3-9-64,9 10-112,-6 0-80,7-1 32,-7-1-16,-3-8 176,8 2 48,-4 7 16,-2-7 16,1 1 32,-3-3-112,3 2 144,-1-1 304,1-1 113,1 0 95,-4 0-656,2 0 720,1 0-208,0-1-143,0-1-65,-3 2-304,3-2 176,1-1-16,0 0-80,-2 0-16,-2 3-64,3-5 80,1 2-32,4-1 0,-6-4 0,-2 8-48,2-3 48,2-6 0,0 6 16,-1-6 32,-3 9-96,5-7 80,-3-1 64,0-1 0,0 1 32,-2 8-176,1-10 176,0 0-47,-1-1 15,0 0-16,0 11-128,-3-12 128,-4-2 16,4 1-48,-5 0-16,8 13-80,-3-13 96,-7-1-64,8 2-16,-10 0-64,12 12 48,-7-9-16,-1 1 16,0 6-32,1-7-16,7 9 48,-8-1-48,0 1 192,-1 0-32,0 0-16,9 0-96,-10 8-48,-1-5-336,0 6-64,1-1-321,10-8 769,-10 3-912,1 7-273,1-2-303,-1 0-817,9-8 2305,-8 2-3282,-1 8-336,6-7-1392,3-3 5010</inkml:trace>
  <inkml:trace contextRef="#ctx0" brushRef="#br1" timeOffset="-22518.46">13832 10276 4386,'0'0'0,"0"0"896,0 0-272,-3 2 16,1 7-79,2-9-561,-8 2 528,6 6-80,-1-6-64,0 1 33,3-3-417,-2 9 384,2-7-32,0 1-64,0 4-64,0-7-224,0 0 144,0 3-16,1 0 0,3 0-32,-4-3-96,2 3 128,1-1-80,0 6 32,0-8-31,-3 0-49,4 3 16,4 0 0,-5 0-16,5 0 0,-6 0 32,6-1 0,-5 0 64,1-2 48,-4 0-144,9 0 128,-7 0 80,1 0 48,5 0-48,-8 0-208,2-2 304,1-2-48,0 2 16,-1-1 17,-2 3-289,3-3 304,-2-4-32,0 4-64,0 0 0,-1 3-208,0-7 144,0 4-16,0-5 48,0 5-48,0 3-128,0-9 96,-2 2 16,1 3-64,1-8 16,0 12-64,0-8 48,-3-1-32,3 1 32,-2 5-48,2 3 0,0-9 16,-2 7 32,1-1-64,-2 2-16,3 1 32,-4-1-16,-4 1-80,5 0 64,-6 2-32,9-2 64,-8 1-32,5 3 16,-8-2-80,8 2-32,3-4 128,-11 7-336,9-7-352,-8 3-561,8 0-1152,2-3 2401,-21 0-5618,21 0 5618</inkml:trace>
  <inkml:trace contextRef="#ctx0" brushRef="#br1" timeOffset="-27691.46">11966 10389 3921,'0'0'0,"0"0"0,0-7 1313,1-1-689,0-1-80,0 1 177,-1 8-721,1-1 816,0-3-96,1 0-63,0 0-97,-2 4-560,3-8 432,0 7-80,0-2-96,0 0-111,-3 3-145,8-3 176,-7 0 48,3-1-48,5 1-16,-9 3-160,4-2 64,6-2-64,-2 1 16,0 0 48,0 0-32,-4 2-32,6 0-80,-2 1-16,-8 0 96,9 3-48,1 6-16,1-6 48,0 9 32,-11-12-16,12 9 16,-1-1 16,1-1-16,-2-4 16,-10-3-32,12 9 16,-2-7 32,2 0 0,-1 0-16,-11-2-32,11 0 48,0 0 16,-1-3-48,4-5 0,-14 8-16,12-3 0,1-7 0,-1 0 64,0 0 64,-12 10-128,10-10 112,1 0 0,-1 0 48,-3 0-48,-7 10-112,3-9 208,0 1 33,-1 5-49,-1 0-48,-1 3-144,1-2-144,-1 2-609,0 0-976,-2 2-1312,2-2 3041,-2 9-5779,2-9 5779</inkml:trace>
  <inkml:trace contextRef="#ctx0" brushRef="#br1" timeOffset="-23726.46">13421 10267 5058,'0'0'0,"-2"1"1024,2-1-1024,-2 8 657,-1 1-177,1 2-112,0 2-80,2-13-288,-2 13 160,0 1-48,1 2-48,1-1-16,0-15-48,0 16 48,0-2 16,0 1 0,0-1 16,0-14-80,0 14 112,1 0-16,0-1 49,0-2-49,-1-11-96,1 12 112,0-3 96,0 2 64,-1-2 80,0-9-352,0 9 368,-2-1 32,-1-1 1,1 1 31,-1-5 16,0 8 0,0-9-64,1 9-96,2-11-288,-2 1 225,2 9-81,0-7-32,0 0-32,0-3-80,1 9 48,2-9 0,0 2 16,6-1 0,-9-1-64,3 0 64,6 2 0,-6-2 0,5 0 0,-8 0-64,8 0 112,0-1-16,-1 0 16,2 0-16,-9 1-96,4-3 128,4-1 0,-4 0 48,5-3-16,-9 7-160,3-2 80,1-1 17,-1-1-81,1 1 0,-4 3-16,3-1 48,1 0-48,0 1 16,-2 0-32,-2 0 16,4 0-16,0 0-16,0 3 0,4-1-1,-8-2 33,3 10-16,1-7-32,3 9-160,-5-5-320,-2-7 528,3 3-848,-1 7-353,2-10-255,-4 3-65,0-3 1521,1 2-1585,-1-1-96,0-1 17,-1-1 319,1 1 1345,-3-2-2641,3 2 2641</inkml:trace>
  <inkml:trace contextRef="#ctx0" brushRef="#br1" timeOffset="-24485.46">12866 10352 2225,'0'0'0,"-3"-2"880,-5 0 0,6 0 1,2 2-881,-10-2 928,9-1-95,-7 1-81,6 0-32,2 2-720,-3-1 624,-5 0-31,8-1-17,-2 0-64,2 2-512,-3-2 464,2 0-47,-1 1-33,0-1-16,2 2-368,-2-2 368,2 1-48,-2 0-16,0 0-63,2 1-241,-2-1 176,1 0-48,-2 1-48,3 0-16,0 0-64,-1 0 16,-2 0 16,2 2-64,-1 1 0,2-3 32,-2 8-16,0-5 16,0 7-64,2-2 64,0-8 0,-1 11-32,-3 1 0,2 3 48,0 0-48,2-15 32,-2 16-48,1-1 48,1 2 0,0-1 0,0-16 0,0 16 16,2 1 16,2-3-16,5-1-16,-9-13 0,3 12 16,7 0-16,-7-1 16,8-1 16,-11-10-32,8 9 0,0-2 16,-1-4 0,1 7 16,-8-10-32,4 2 32,6 5 16,-8-7-16,7 2 64,-9-2-96,3 3 96,1-3 32,3 0 64,-4-2 16,-3 2-208,3-4 208,-1-3 64,1 4-32,1-8-47,-4 11-193,2-3 128,2-9-16,4 1-16,-5 0-16,-3 11-80,3-13 64,0 2 0,1-1 16,-1 2-48,-3 10-32,2-8 32,0 3 16,-1 2-16,-1-1 16,0 4-48,0-2 32,0 1-16,0 0-16,-2 1 0,2 0 0,-2 0 32,2 0-64,-1 0 32,-1 2-48,2-2 48,0 3-64,-2 4 16,-1-4 0,3-1 16,0-2 32,0 10-48,0-8-16,0 9-32,2-4 16,-2-7 80,1 10-96,2-1 48,4 0 0,-4 0 32,-3-9 16,4 10-16,5-2-32,-5 1 0,7-1 32,-11-8 16,7 7-48,2-4 32,1 7 16,-1-8-177,-9-2 177,10 2-176,-1 0 16,2 0 16,-1-2 192,-10 0-48,11 0 32,0 0 32,-1-2 32,0-6 16,-10 8-112,8-3 128,0-6 17,-4 1-1,6-1 0,-10 9-144,2-8 160,6-3 16,-6 1-16,0-2 16,2-2 0,-4 14-176,2-15 192,-2-1-32,0 0 16,0-1 16,0 17-192,-2-16 160,-6 1 33,5 0-81,-8 2 48,11 13-160,-8-12 96,-2 1-48,-1 3 32,-1 5-112,12 3 32,-13-10-16,-1 8-16,1 0 208,1 0-112,12 2-64,-11 0 96,1 0-112,2 2-176,5 7 0,3-9 192,-11 8-208,10 0 32,-7 4-33,8 2 65,0-14 144,-2 14-112,0 0-16,2 2 48,0 1-48,0-17 128,3 18-144,5-1-16,-4 0 32,6-3-16,-10-14 144,9 14-128,2-4-192,0-2 16,2-5 15,-13-3 289,15 7-272,-1-7 240,1 3 64,-2-3-32,-13 0 0,13 0 16,-2-3 0,1 1 32,-3-6 16,-9 8-64,9-2 48,-1-1 0,-5-1 16,0-4 0,-3 8-64,3-3 80,0-6-15,0 7 31,-3-5-32,0 7-64,1-3 64,0-1-48,0-3 32,0 4 16,-1 3-64,0-10 48,1 2 0,-1-1 0,0 1 0,0 8-48,1-8 16,-1 0 0,0 0-16,1 5 0,-1 3 0,0-9 0,1 6 0,0 0-16,-1 0-32,0 3 48,2-1-48,1 0-32,0 0 16,-1 1-32,-2 0 96,4 0-128,0 0 16,5 2 47,-6 0 49,-3-2 16,10 3-80,-2 6 112,0-7-64,-4 6 32,-4-8 0,12 3 32,-5 5-32,-3-5 0,7 7 0,-11-10 0,2 3-48,7 9 32,-6-10-16,1 7 16,-4-9 16,8 4-16,-6 4-16,1-5 16,0 8 0,-3-11 16,2 2-32,-1 9 64,-1-3-64,0-1 64,0-7-32,-2 9 16,-1 0 32,-6-1-16,5 2 32,4-10-64,-11 7 48,4 1 0,-1-5 17,-1 4-17,9-7-48,-8 3 64,1 5 16,-1-6-16,1 1 32,7-3-96,-8 2 64,0 0-16,5-2 16,-7 1 0,10-1-64,-1 0 48,-2 0 16,0-1-16,1-3-64,2 4 16,-1-8-336,1 6-561,0-8-671,0 6-673,0 4 2241,1-12-2786,1 4-95,1-1-1393,-3 9 4274</inkml:trace>
  <inkml:trace contextRef="#ctx0" brushRef="#br1" timeOffset="-28081.46">12190 10487 2353,'0'0'0,"0"-3"384,0 0-80,0 3-304,0-3 384,0 0 16,0 0-48,0 1-111,0 2-241,0-2 128,0 1-80,0-1 0,0-1-32,0 3-16,-2-2 32,-1-1 0,2 0-16,1 1 0,0 2-16,-2-4 64,2 2 112,-2-1 128,0 2 144,2 1-448,0-3 528,-2 1-31,0 0 31,2 1-32,0 1-496,-2-1 496,2-1-47,-1 1-33,-2-1-48,3 2-368,-1-2 336,-2 1-48,3 0-80,-1-1-80,1 2-128,-2-1 80,2-1-32,-2-1-32,2 1 16,0 2-32,0-2 0,0-1 16,0 1-16,0-1 16,0 3-16,0-2 48,0-6-32,0 6 32,0-1 16,0 3-64,0-7 32,0 4-16,0-1 1,0 1-1,0 3-16,0-3 16,0 0 128,0 1 48,-2-1 64,2 3-256,-2-3 288,2 2-32,-1 0-64,-2-1 0,3 2-192,0 0 176,-1-1-48,1 0-32,0 0 0,0 1-96,-3 0 145,3 0 79,0 0-16,0 0-48,0 0-160,0-1 80,0 0-32,0 0-48,0 0 48,0 1-48,0 0 32,0 0-16,0 0 32,0 0-48,0 0 16,0 0 16,0 0-64,0 0 32,0 0 160,0 0-16,0 2 16,0-2-160,2 3 160,-2 6-144,0-2 48,1 3-48,-1-10-16,0 12 32,0 2 0,1 3 0,1 2-32,-2-19 0,1 20-32,0 1 0,1 1 0,1-1 32,-3-21 0,3 21-16,0-1 16,1-5 0,-2 2 16,-2-17-16,3 14 32,0-1-16,0-2 0,0 1-16,-3-12 0,3 11 32,-1 1-16,-1-4 48,-1-5 48,0-3-112,0 12 144,0-10 81,0 6-1,-1-6 16,1-2-240,-2 3 336,0 0 0,-1 0 16,0 4-64,3-7-288,-3 0 240,0 0-79,2 3-33,-1-3-48,2 0-80,0 0 32,-2 0 16,2 0-80,0 0 16,0 0 16,0-4 0,0 1-48,4 1 0,-2-1-257,-2 3 305,4-3-736,0 0-528,-1 0-625,0-1-496,-3 4 2385,2-7-2882,0-2-15,-1 5-1345,-1 4 4242</inkml:trace>
  <inkml:trace contextRef="#ctx0" brushRef="#br1" timeOffset="115038.27">16811 10575 1408,'0'0'0,"-3"0"448,3 0-448,-4 0 256,0 3 97,-1 2 191,5-3 176,0-2-720,0 0 833,0 0 15,0 0-48,0 0-63,0 0-737,0 0 576,0 0-16,3 0-80,1-2 33,-4 2-513,3 0 480,1-2-64,0-1-112,0 1-96,-4 2-208,3-1 176,1 0-64,0-2-16,0 2-31,-4 1-65,4-2 16,2 1 0,5-1-48,-6 0-1,-5 2 33,12 0-32,-1 0-16,3-2 0,1 2 48,-15 0 0,17 0-16,2 0 32,0 0 16,0 0-48,-19 0 16,20 0 0,0-2-16,0 0 16,0-1 32,-20 3-32,21-4 32,-3-1 16,0 0-32,-2-7 49,-16 12-65,13-1 112,-2-3 176,-7 1 48,2 2 0,-6 1-336,5-2 304,-1 2-176,-1 0-48,-1 0 32,-2 0-112,1 0 64,-1 0 80,0 3-96,0-3-16,0 0-32,0 3 16,0-1-16,0 1 32,0-3-32,2 4 0,-2-4 0,2 2 32,1 1-16,1 0-16,0-3 0,-4 0 0,4 3 0,0-3 0,0 0 16,0 0-16,-4 0 0,4 0 49,2 0 15,-1 0-48,0 0 0,-5 0-16,4 0-129,0 0-1087,-2 0-2258,-2 0-2624,0 0 6098,0 0 0</inkml:trace>
  <inkml:trace contextRef="#ctx0" brushRef="#br1" timeOffset="-26852.46">12333 10657 2849,'0'0'0,"0"-1"688,1 0 64,-1 1-752,1-3 817,0-1 63,0 2-15,-1-1-33,0 3-832,0-2 816,0 1-79,-2 0-49,2 0-48,0 1-640,-2-1 593,0 1-97,0 0-48,2 0-144,0 0-304,-1 0 192,-1 3-112,2 0-80,0 7-16,0-10 16,0 3-32,0 11 32,0-3 0,0 2-32,0-13 32,2 13 0,0 0-16,0 1 16,0 3 0,-2-17 0,3 14 0,-1 0 16,-2-1 32,2-4-32,-2-9-16,1 10 64,0-2 0,-1-5 16,0 6 16,0-9-96,0 2 96,0 0 65,-2 1 31,2-2 80,0-1-272,-2 2 320,0 0 112,2-2 64,-2 0-47,2 0-449,-2-1 464,2-2-128,-2 0-112,0-5-16,2 8-208,-1-2 112,1-8-16,-2 3 0,2-2-64,0 9-32,0-9 32,0-2 16,0-1-80,0-3 32,0 15 0,3-15 0,-1-3-16,2 4 16,5 0-32,-9 14 32,3-16 0,5 3 0,-5 0-16,6 1 16,-9 12 0,2-9-16,1 6-16,1-5-16,-1 6 0,-3 2 48,3-3-16,1 0 0,-1 1 16,0 1-32,-3 1 32,2 0-48,1 0 0,-2 0-32,1 2-80,-2-2 160,2 2-192,0 1 64,1 5 16,0-6 96,-3-2 16,2 7 0,2-4 0,-2 5-32,2-5 16,-4-3 16,3 8-16,5-5-32,-6 9 16,0-4 0,-2-8 32,8 7-32,-6 2 16,1-2-16,0 2 32,-3-9 0,3 12 32,-1-3-16,2 4 16,-4 0 0,0-13-32,1 11 0,-1 3 48,0-2-16,0-2-32,0-10 0,0 11 16,0-1-16,0-1 16,0 2-16,0-11 0,0 8 32,0-6-16,0 7-16,0-7 0,0-2 0,2 2 16,-1 1-16,1-2 32,1 2-16,-3-3-16,3 1 0,-1 2 32,2-3-32,0 0 16,-4 0-16,3 0 0,5-2-96,-5 1-224,0-1-273,-3 2 593,3-8-880,1 6-241,0-5-143,-2 3-305,-2 4 1569,1-3-1969,0-7-544,-1 6-1921,0 4 4434</inkml:trace>
  <inkml:trace contextRef="#ctx0" brushRef="#br1" timeOffset="122218.27">19388 10683 944,'0'0'0,"0"0"0,0 0 224,-2 0 64,-1 0 160,0 0 177,3 0-625,0 0 704,-3-1 64,3 0 1,0 0-1,0 1-768,0-2 752,0 1-63,-3 1-81,3 0-32,0 0-576,-3 0 512,3 0-79,0 0-17,-2 0-112,2 0-304,0 3 288,0 0 0,0 2-16,0-1 1,0-4-273,0 5 224,0-3-32,0 2-80,0 0-48,0-4-64,1 3 48,2 2 16,1-1-48,7-1 48,-11-3-64,5 3 16,9 0 64,-8-1-48,9 1 0,-15-3-32,11 3 96,1-1-64,-1-2 80,-6 3-16,-5-3-96,15 4 80,-10-4 16,6 2-16,-9-2 64,-2 0-144,4 0 160,0 0-32,-1 0 16,-1 0 1,-2 0-145,2 0 160,0 0-16,-1 0 80,1 0 16,-2 0-240,1 0 160,2-2 32,-2 0-48,1-1-32,-2 3-112,1-2 208,0-3-48,1 1-32,0 0 48,-2 4-176,0-5 113,0 0 31,0-1 16,0-5 16,0 11-176,-4-4 128,2-8 32,-2 8-64,-1-9-80,5 13-16,-11-4 48,8-10 0,-8 10 0,8-8-32,3 12-16,-4-4 0,-8-1 0,10-1-48,-3 2 48,5 4 0,-3-3-64,-9 2 0,9 1 32,-1 0-48,4 0 80,-11 0-144,8 2-96,-2 2-545,-7 11-879,12-15 1664,-5 4-2834,-10 7-1184,-2-11 1089,6 12-224,11-12 3153,0 0 0</inkml:trace>
  <inkml:trace contextRef="#ctx0" brushRef="#br1" timeOffset="114223.27">17066 10705 832,'0'0'0,"0"-5"480,-2 2-288,2 3-192,-5-6 112,1 2 0,1 2 80,1 0 113,2 2-305,-4-1 384,4 0 128,-2 0 128,2-1 113,0 2-753,-3-1 832,3 0 0,-3-1 1,3 0-113,0 2-720,0-1 688,0-2-31,0 2-65,0-2-128,0 3-464,0-1 352,0-2-128,0 0-32,0 0-47,0 1-33,0 2-112,0-1 96,0 0-64,0-1 16,0 2 0,0 0-48,0-1 48,0 1 16,0 0 0,0 0-48,0 0-16,-3 0 32,3 0 0,0 0-32,-2 0 32,2 0-32,0 0-16,-3 0 64,3 4 0,-4-1-32,4-3-16,0 3 32,0 0 0,-2 0 0,2 1-32,0-4 0,0 11 64,0-8 0,0 11 0,1-10 32,-1-4-96,1 17 112,1-13-48,0 12 64,1-5-32,-3-11-96,2 13 80,1-1 32,-2 1-16,1 2-16,-2-15-80,1 14 80,1-1 0,-2 3 17,0-1 15,0-15-112,0 15 112,-3 3-16,0-1-32,0 1 16,3-18-80,-2 17 64,-1-1 16,-1-1-16,2 1 16,2-16-80,0 14 112,0 0-48,0 0 32,0 2 32,0-16-128,0 12 112,0-1 48,0-6 32,0-5-192,0 14 208,0-14-208,0 3 192,1 8-15,-1-8 15,0 1 32,0-4-224,0 5 240,0-3 16,-3 1-32,3-3 32,0 0-256,-3 3 224,0-3 32,0 0-96,0 0 49,3 0-209,-4 0 160,2-2-80,-1 1 32,1-3-80,2 4-32,0-4 16,-3-1 16,3 1-160,-3 0-433,3 4 561,0-3-1328,0-1-1441,0-1-1826,0 0-1888,0 5 6483,0 0 0</inkml:trace>
  <inkml:trace contextRef="#ctx0" brushRef="#br1" timeOffset="-26066.46">12644 10724 4738,'0'0'0,"0"0"0,0-1 1664,0-2-223,1-6-128,0 6-177,-1 3-1136,0-2 977,1-1-177,1 0-144,-2 0-127,0 3-529,1-2 384,0 2-96,0-2-96,0 0-64,-1 2-128,1-1 80,1-2-32,-1 2-32,1-2 0,-2 3-16,2-2 32,-1 0 0,1 0 32,0 1 48,-2 1-112,0-2 112,0 0 16,0 0 48,0 0 16,0 2-192,-2-3 225,0 3-33,-1-1-32,1 1-80,2 0-80,-8 0 96,6-1-32,-1 1-16,-5 0 0,8 0-48,-2 0 16,-1 0 48,-6 2 16,7 0-16,2-2-64,-3 2 64,-5-1-64,6 2 16,-6 0 16,8-3-32,-1 7 16,-3-5-16,-3 0 0,5 6 0,2-8 0,-3 2 0,-5 6 0,6-6 0,0 1 0,2-3 0,-2 7 0,-1-4 0,1 0-16,0 7 16,2-10 0,-2 9-64,2-1 32,0 3 16,0-2 16,0-9 0,0 11 0,3-1 0,5-1-32,-1 2 0,-7-11 32,10 11-48,1-2 0,2 2 16,0-2 32,-13-9 0,15 9-16,0-7 0,1 8 16,1-8 16,-17-2-16,15 3 16,0-1-416,-1 0-769,2-2-1152,-16 0 2321,15-3-4146,0-8-1969,-15 11 6115</inkml:trace>
  <inkml:trace contextRef="#ctx0" brushRef="#br1" timeOffset="121458.27">19091 10751 960,'0'0'0,"0"0"448,0 0 208,0 0-656,0 0 929,0-1 175,0 0 17,0 1-49,0 0-1072,0-2 961,-3 1-97,3 1-79,0 0-161,0 0-624,-3 0 560,3 0-80,0 0-111,-2 0-65,2 0-304,0 0 304,0 0-144,0 0-16,0 3-32,0-3-112,0 2 32,0 1 32,0 0 16,0 1-64,0-4-16,0 5 64,0-1-16,0 0 16,0 9 64,0-13-128,0 2 96,-4 13 16,4-11-64,0 11 0,0-15-48,-3 4 32,3 12 0,0-4 96,0-9-48,0-3-80,0 20 145,0-7-17,0 0 80,3-1-16,-3-12-192,4 12 144,0 1 16,0-9-48,0 11 0,-4-15-112,4 4 80,7 11-48,-6-11 16,6 10 16,-11-14-64,6 4 112,7 10-48,-8-9 0,9 7 16,-14-12-80,5 3 64,0 0 48,6 1 16,-6-1 64,-5-3-192,5 3 177,8-3 63,-9 0 48,10-1-16,-14 1-272,12-2 352,0-3-128,1 0 0,0 0-112,-13 5-112,13-12 80,-3 8 32,3-8-48,0 7 33,-13 5-97,14-13 80,-1 9-64,0-7 32,-8 8-16,-5 3-32,13-4 16,-9 0 0,0-1 16,1 1-16,-5 4-16,4-4 80,0 0 16,-3 1-48,1 1 16,-2 2-64,1-1 80,-1-1 32,0 1-32,0-2 64,-3 0 0,3 3-144,-2-4 96,-3-2 64,-6-5-32,7 7-16,4 4-112,-16-12 112,2 6 0,-1-8-80,-1 8-64,16 6 32,-15-16 96,-1 11-144,1-14 80,-1 7 16,16 12-48,-15-13 0,-1-1 16,3 2-16,-1 0-16,14 12 16,-12-11-48,-1-2 48,-1 2-48,1 5 16,13 6 32,-11-4-160,6-1-352,-7 5-560,8 0-1282,4 0 2354,-13 4-4834,9 7-2753,4-11 7587</inkml:trace>
  <inkml:trace contextRef="#ctx0" brushRef="#br1" timeOffset="-26562.46">12347 10755 3441,'0'0'0,"0"0"0,0 0 1121,0-1-1,0-1-63,0 1-129,0 1-928,0-3 800,0 0-143,0 2-17,0-1-48,0 2-592,0-1 560,1 0-15,-1-1-65,2 1-80,-2 1-400,1-1 320,2-1-64,-2 2-47,2-1-33,-3 1-176,3 0 128,0 0-48,0 0-48,1 0-16,-4 0-16,2 1 0,2-1 0,4 3 0,-5-2 0,6 2-64,-5-3 0,6 0 0,-6 0 48,-4 0 16,10 0 48,-2-1 32,-1-2 32,2 0-16,-9 3-96,9-4-64,0 1-513,2 0-815,-2-1-1489,-9 4 2881,10-7-6259,-10 7 6259</inkml:trace>
  <inkml:trace contextRef="#ctx0" brushRef="#br1" timeOffset="120690.27">18854 10743 992,'0'0'0,"0"0"320,0 0-320,-3 0 544,3 0 225,0-2 223,0 2 97,0 0-1089,0-1 1024,0-1-111,0 2-161,0-2-96,0 2-656,0-2 608,1 1-15,1 0-33,-1-2-144,-1 3-416,0-4 400,0 2-95,0-1-65,0 2 32,0 1-272,0 0 160,0-1 0,0 1 0,0 0-32,0 0-128,-3 0 112,3 0-16,-2 0-32,-2 0 16,4 0-80,-4 0 96,2 0-16,-1 0 16,0 0 96,3 0-192,-3 0 160,-1 0 65,0 2-33,0 1-48,4-3-144,-12 0 144,9 3-48,-1 1 16,-7 0-64,11-4-48,-3 12 16,-8-9 32,7 9-96,-9-9 48,13-3 0,-4 12 32,-9-10 256,10 11 32,-9-10-32,12-3-288,-2 4 304,-2 10-288,0-11-16,-1 1-16,5-4 16,-4 12 16,0-12-112,1 11 144,0-11 16,3 0-64,0 4 33,0 7 31,0-8-64,0 0 0,0-3 0,0 4 16,2 7 0,-1-8-16,0 10 0,-1-13 0,3 4-16,1 10 0,-1-11 32,0 11-16,-3-14 0,4 4 0,-1 9 16,0-1-32,-1-8-289,-2-4 305,5 14-288,-1-10-32,-1 10 80,1-10 288,0 9 0,2-13 80,6 4-48,-8-1 80,-4-3-160,4 2 160,8 2-48,-7-4 64,0 3-48,-5-3-128,13 3 97,-8-3-33,6 0 0,-7 2-48,8 1-32,-9 0 16,9-1-16,-8 2-32,-4-4 48,13 3 64,-9-3 0,7 0 32,-6 2 16,-5-2-112,4 0 80,0 0 48,2 0-16,-2 0-16,-4 0-96,5 0 144,1-1-16,0-2 32,-1 0 16,-5 3-176,6-4 128,0-1-48,-2 0 64,0-6-32,-4 11-112,4-4 128,0-2-15,1 0-65,-2-5-48,-3 11 0,2-3 48,-1-1 0,3 0-32,-3-8 96,-1 12-112,2-3 32,-1-1 16,0-1 0,1-1-48,-2 6 0,1-4 96,-1-2 16,0-5-32,0 8 32,0 3-112,-4-5 192,0-8-112,-11 9 80,11-9-112,4 13-48,-15-5 32,4-6 32,-2 7-64,-2-8 32,-3 11-32,1-1-96,2-1 96,-1 1-48,16 2 48,-13-1-96,-2 1 96,2 0-96,1 3-32,12-3 128,-5 4-64,-8 9-112,10-1-80,-2 2-289,5-14 545,-4 16-1008,2 1-529,2 0-608,0 1-512,0-18 2657,0 17-3329,0 0 511,-15-17 721,17 17 321,-2-17 1776,0 0 0</inkml:trace>
  <inkml:trace contextRef="#ctx0" brushRef="#br1" timeOffset="119800.27">17892 10812 1200,'0'0'0,"0"-3"320,0-1 96,1-7 65,-1 11-481,4-5 448,-1 1-64,-2-1-64,1-1 16,-2 6-336,1-6 336,1 1 17,-2 0-17,0 1 32,0 4-368,0-4 352,0 1 0,-3 1 0,0-2 49,-1 1-1,0 3 48,0-2 16,-1 0-32,5 2-432,-4-1 433,0 0-65,0 1-32,1 0-32,3 0-304,-4 0 208,2-2 0,-1 2-32,1 0 32,2 0-208,-4 0 160,2 0-31,-1 0-49,0 0-48,3 0-32,-4 0 256,0 3 16,-1 0-64,-6-1 48,11-2-256,0 5-16,-11-1 0,8 7 48,-1-8-48,4-3 16,-4 11 48,-1-7 0,1 0-32,0 8 0,4-12-16,-4 5 0,1 9 0,0-3 16,0 1 16,3-12-32,-4 11 0,1 2 16,1 2-16,2 3 0,0-18 0,-4 17 0,4 1-16,0-1 16,0-1 48,0-16-48,2 14 0,2-3 64,2 2-16,-1-1-32,-5-12-16,12 4 112,-8 11-16,10-12 96,-10 8 49,-4-11-241,15 3 32,-9 1 80,10-1-32,-5 0-16,-11-3-64,12 0 224,-7 3-64,11-3-48,-11 0-16,-5 0-96,14 0 64,-8 0-48,7 0 112,-9 0-48,-4 0-80,14 0 128,-8 0 0,8-2 0,-9 1 32,-5 1-160,14-3 80,-9 0 80,7 1-96,-8-3 48,-4 5-112,5-4 97,0-2 47,0-6 32,-2 10-48,-3 2-128,1-4 128,0 0 32,-1-2-64,0 0 64,0 6-160,0-4 128,-4-1-32,0-1 16,0 0-16,4 6-96,-4-4 16,-8-2 48,9 1-64,1 2-16,2 3 16,-3-3-48,-1 0 64,2 2-32,2 0 16,0 1 0,-3 0 0,3 0-48,0 0-48,0 0 16,0 0 80,0 2-48,0 1-48,2 1 80,0-1-32,-2-3 48,3 4-64,0 1-16,0 6 16,1-8 16,-4-3 48,4 11-16,0-7 0,3 8-16,-4-8-16,-3-4 48,6 14 0,0-10 32,-2 9 16,1-9-48,-5-4 0,7 13-48,-2-11 64,0 11-64,2-10 96,-7-3-48,5 4 48,1 7-64,5-11 32,-8 5-16,-3-5 0,6 11-16,6-11 16,-6 3 0,9 0 32,-15-3-32,12 0 0,1 0 80,0 0 0,1 0 0,-14 0-80,14-3 144,2-1 16,-2-1-80,0-7-16,-14 12-64,13-3 112,-7-8-48,7 7 32,-8-11 48,-5 15-144,4-5 64,2-11 80,-2 4 17,0-1-65,-4 13-96,3-16 208,-1 1-112,-1 0 32,-1-4 32,0 19-160,0-20 0,-3-1 48,-8 0 0,8 1-48,3 20 0,-13-20 48,9 5 0,-13 1 32,1 1-64,16 13-16,-15-4 48,-2-8-96,0 11-48,2-1-48,15 2 144,-17 0-160,0 0 32,0 3 64,0 2 32,17-5 32,-17 12-64,0-7-16,2 8-32,0-8 48,15-5 64,-15 17-80,2-4 15,1-2 33,7 0-48,5-11 80,-15 12-32,10 0-32,1-8 32,0 12-16,4-16 48,-3 3-16,1 8-32,2-8-16,0-1-16,0-2 80,4 5-176,7-1 64,-5 0 48,11-1-32,-17-3 96,13 4 16,2 0-64,-1-1 32,1 9 16,-15-12 0,14 0-48,1 4 48,0 0 32,1-1-32,-16-3 0,16 0 0,0 3 16,1-3-32,-2 0 32,-15 0-16,16 0 48,-2-2-48,1 0 0,-3-3-32,-12 5 32,13-4 0,-8 0 0,8 0 32,-10-2 16,-3 6-48,5-11 16,1 8-16,0-3 48,-1-5-48,-5 11 0,6-4 16,0-1 16,-2-6-32,0 7-32,-4 4 32,5-14 32,-3 8-32,1-7 48,-2 9-32,-1 4-16,3-11 48,1 6 0,-4 0-48,3 0 48,-3 5-48,2-12-48,-1 11 64,0-2-32,1-1-48,-2 4 64,2-4 16,2-1-32,-1 1 16,1 1 0,-4 3 0,4-1 0,-1-1-80,1 1 64,2 0-32,-6 1 48,5 0-48,7 0-16,-8 0 16,7 2 0,-11-2 48,6 3-48,6 1 48,-1 8 0,2-12 32,-13 0-32,14 11-32,1-8 16,-2 8 0,-3-6-16,-10-5 32,13 12 32,-2-8-64,4 9-16,-3-9 32,-12-4 16,13 15 16,-2-10 16,1 10-16,-8-10-16,-4-5 0,4 15 0,0-10 0,-1 10 0,-3-11 0,0-4 0,0 13 48,-4-9-64,-7 12 48,7-12 48,4-4-80,-15 17 0,4-13 32,7 10 0,-13-11 32,17-3-64,-12 14 32,1-11 0,0 1 16,0 1-16,11-5-32,-11 4 80,6-2 48,-13-2-48,7 0 48,11 0-128,-12 0 112,1-1 0,8-2-48,-8-1 33,11 4-97,-3-5 80,-8-6-64,7 9 32,-1-9-16,5 11-32,-12-5 16,9-9 0,0 8-16,0-7 0,3 13 0,-3-5-16,3 1 0,0 0-80,2 1-49,-2 3 145,4-2-144,9 1-64,-8 1-944,13 0-1649,-18 0 2801,15 0-4915,1 0-1552,-16 0 6467</inkml:trace>
  <inkml:trace contextRef="#ctx0" brushRef="#br1" timeOffset="115808.27">17210 11017 3233,'0'0'0,"1"-3"1313,2-1 127,2-2-111,-5 6-1329,4-4 1104,-1 0-367,-2 2-257,0 1-96,-1 1-384,2 0 288,-2 0 32,0 0-48,0 4-31,0-4-241,0 4 224,0 9-80,0-9 0,0 8-32,0-12-112,0 3 112,0 12 32,-3-11 32,3 10 16,0-14-192,-3 4 208,3 9 32,-3-9-16,1 9-15,2-9 15,-3 9-64,0-9 16,-1 10-16,4-14-160,-3 4 80,0 9 32,-1-9-64,1 11-16,3-15-32,-3 2 48,0 11-32,3-10 64,0 1-96,0-4 16,0 12 48,-2-10-16,2 2 16,0 0 32,0 0-32,0-4-48,0 4 16,0-2-16,0 1 48,0 0-48,0-3 0,0 3 48,0-3 16,0 3-48,1-3 48,-1 0-64,0 3 96,1-3-64,-1 0 64,0 0 48,0 0-144,0 0 209,0 0-1,0-2 16,0 1-48,0 1-176,0-3 112,0-1 16,0-1-48,0-5 16,0 10-96,0-7 96,2-6-16,-1 8-48,2-12 16,-3 17-48,3-13 16,1 1-16,-1-2 16,1 2 32,-4 12-48,4-14 0,1 3 32,-1 0-32,-1-4-32,-3 15 32,4-11-16,0-1 16,1-3 0,-1 4 0,-4 11 0,4-11 16,1 0 16,1 5-32,0-5-32,-6 11 32,5-4-16,0-1-32,-1 2 32,0-1 16,-4 4 0,1-3-80,3 2 80,-4 1-48,3 0-16,-3 0 64,2 0-64,0 3-48,-1 0 16,2 8 80,-3-11 16,2 4-80,3 9 48,-1 0 32,2 1-80,-6-14 80,4 12 0,7 4 0,-9-3-16,2 0 64,-4-13-48,11 10-32,-8 3 32,1-1 0,0-1-16,-4-11 16,5 11 16,-1 0 32,0 2-16,0 0-64,-4-13 32,5 13 32,-3-3 0,0 3 0,0-1 32,-2-12-64,2 4 32,-1 13-32,1-13 64,-1 12-16,-1-16-48,2 4 32,-2 10 48,0-11-80,0 10 64,0-13-64,0 2 64,-3 3 48,3-1-16,0-1-32,0-3-64,0 3 80,-3-3-16,3 0 48,0 0 32,0 0-144,0 0 112,0-3-63,0-2 31,0 1-32,0 4-48,1-4 16,1-8-64,-1 9-225,1-3-671,-2 6 944,1-13-1921,0 9-1536,1-10-609,-2 14 4066,0-6-5459,0 6 5459</inkml:trace>
  <inkml:trace contextRef="#ctx0" brushRef="#br1" timeOffset="117364.27">17436 10997 1648,'0'0'0,"0"-1"512,0 1-512,0-2 689,0 1 239,1-2 161,1 0-97,-2 3-992,1-1 849,1-1-145,-1 1-128,0-1-96,-1 2-480,3-2 433,0 0-17,0 1-96,1-1-48,-4 2-272,3-1 192,-1 0-16,1 0-32,2 1-16,-5 0-128,4 0 128,0 0-32,0 0 32,1 0-63,-5 0-65,4 0 64,1 0-32,1 0-48,5 0 32,-11 0-16,5 2 48,7-2-16,-7 3 0,9-3 32,-14 0-64,4 3 16,7-3 64,-6 2 16,7-2-16,-12 0-80,6 0 96,5 3-64,-7 0-16,2 1 32,-6-4-48,6 5 64,-2-1 16,0 0 48,-1 7 0,-3-11-128,2 3 160,-2 9 80,0-9-16,-3 9 0,-2-8-47,5-4-177,-4 14 144,-7-10-48,8 9-16,-9-9-16,7 10 0,-10-9-16,12 9-16,-12-10 16,15-4-48,-4 16 16,-8-12 32,7 7-32,1-8 0,4-3-16,-4 3 0,2-1 32,-2-2 32,4 0-16,0 0-48,0 0 64,0 0 48,2-2-32,0-2-32,-2 4-48,3-5 80,1 0 32,2 0 48,0 0 80,-6 5-240,4-5 192,0 2-64,0-2-32,1 2-31,-5 3-65,4-2 16,-1-1 16,1 0 0,-2 0 0,-2 3-32,5-3 48,-2 2-32,0-2-32,-1 1 16,-2 2 0,3-1 0,1 1-32,0 0 16,0 0 16,-4 0 0,2 0 0,3 0-32,-2 0 32,1 0-16,-4 0 16,3 3 0,1 0-16,-2 0 16,2-1 16,-4-2-16,4 3 0,-1 0 0,-1 1 16,1 0-16,-3-4 0,4 5 48,0 6-16,-1-11-80,0 11 16,-3-11 32,5 3-32,-1 1 32,-1 9 16,1-10 0,-4-3-16,4 13 32,1-9-16,-3 10 48,3-10-64,-5-4 0,2 13 48,2-10-48,-2 1 0,-1 9 48,-1-13-48,2 2 128,-2 2 16,0 8 64,0-9 32,0-3-240,-5 2 224,-6 3 0,9-2-48,-11 1 32,13-4-208,-5 3 240,-13 0-79,6-1 31,-4-2-80,16 0-112,-17 3 48,0-3 80,0 0-32,0 0-96,17 0 0,-16 0 96,2 0-128,3 0 64,0 0-16,11 0-16,-3 0-48,-10 0 128,11 0-112,-1-2 80,3 2-48,-3-1 128,3 0-80,0-2 16,0-1-16,0 4-48,0-6 0,0 0 0,0-4 0,0 7 32,0 3-32,2-5-32,-1-6 64,0 7-64,2-9 16,-3 13 16,3-4-48,0-7-192,-2 6-288,0-7-449,-1 12 977,2-3-1440,-2-2-545,0 3-561,0 0-575,0 2 3121,-3 0-2753,-1 0 864,-9 3-768,13-3 2657</inkml:trace>
  <inkml:trace contextRef="#ctx0" brushRef="#br2" timeOffset="-49379.73">14768 11145 1264,'0'0'0,"0"-3"672,0 3-672,0-5 192,-3 2 17,3-1 63,0 0 80,0 4-352,0-4 368,0 1 0,0 1 48,-3-1-31,3 3-385,0-5 416,-2 4 64,2-2-16,-4 2 96,4 1-560,0-1 561,0-1-1,-2 0-32,2 1-32,0 1-496,0-1 529,0-1-65,0 1 96,0 1-48,0 0-512,0-2 513,0 2-17,0 0-80,0 0-80,0 0-336,0 0 240,0 3-112,1 0-64,0 0 32,-1-3-96,2 3 64,0 1 81,-2 0-65,2-1-16,-2-3-64,2 4 144,-1 1-192,1-2 112,-1 2 0,-1-5-64,1 4 0,1 1 0,-1-1 48,3-2-112,-4-2 64,4 5-32,-1-1 96,2-1 0,0 1 64,-5-4-128,6 4 32,0 1 80,5 7-128,-7-12 16,-4 0 0,6 13 32,6-11 0,-7 11-16,6-9 0,-11-4-16,4 12 80,9-8-16,-9 10 32,8-10 16,-12-4-112,4 15 160,0-11 0,1 9 16,1-10-128,-6-3-48,6 14 64,-1-11 80,1 11 16,0-10 49,-6-4-209,6 11 224,-1-8-112,1 8 0,-1-8 0,-5-3-112,6 11 96,0-8 16,-1 1 16,1 9-64,-6-13-64,6 3 48,-1 1-64,-1 9-16,2-11 32,-6-2 0,4 5 80,0 7-48,2-7 48,-2 8-32,-4-13-48,5 4 32,-1 10 48,0-11-16,-2 7 0,-2-10-64,3 5 112,-2-1 16,0 9 0,1-13 48,-2 0-176,0 3 80,0 1 65,0-2-65,1-2 0,-1 0-80,0 4 128,0-4-32,0 0-48,0 3 0,0-3-48,0 0 64,0 0-32,-3 0 80,3 0 16,0 0-128,-2 0 96,2 0-80,0 0-80,0 0 64,0 0 64,0-2-80,0 1-80,0-1 208,0 2-112,0 0-48,1 0 96,0 0 48,2-2-112,-3 2 16,3-1 0,0 0-176,-1-1-80,1 1-320,-3 1 576,3-1-881,1 1-479,-1-3-705,2-1-657,-5 4 2722,2-11-3169,3-3 544,-4-4 784,3 7-688,-4 11 2529,0 0 0</inkml:trace>
  <inkml:trace contextRef="#ctx0" brushRef="#br2" timeOffset="-49171.73">15335 11040 2385,'0'0'0,"-3"0"640,3 0-640,-2 0 688,-2 0 17,2 0-145,-1 3-112,3-3-448,0 3 304,-3-3-96,3 0 0,-3 0-64,3 0-144,0 0 160,-2 0 17,2 0 47,-3 3 32,3-3-256,-3 0 256,0 3 0,0-3-16,3 2 32,0-2-272,-3 3 304,0 0-48,3-3 33,-2 4 31,2-4-320,-3 4 288,0 1 32,-1 6-32,0-8-112,4-3-176,-4 4 208,-1 9 32,-6-10 97,8 12 63,3-15-400,-4 12 432,-1-1-32,-5 1-64,6-1 16,4-11-352,-4 12 353,0-1-65,0 1-32,0 0-48,4-12-208,-3 13 80,0 0 0,0-1-16,1 0 0,2-12-64,-4 12 64,1 1 32,1 2 32,-2 2-112,4-17-16,-5 17 16,1-3 96,0 1-112,0-3 96,4-12-96,-5 11 64,3 2-32,-3-1 64,2-8-128,3-4 32,-2 16 32,2-12-32,-3 11-32,3-3 80,0-12-48,0 4 0,0 10 64,0-10-15,-3 10-33,3-14-16,-3 4 144,3 11-16,-2-12-112,-2 10 80,4-13-96,0 3 64,-2 1-16,2 0 96,0 0 16,0-4-160,0 0 192,0-2-160,0-2 0,0-12-64,0 16 32,1-14-192,4-3 0,0-4-464,6 0-945,-11 21 1601,4-27-3378,-3-1-351,1 5-1490,-2 23 5219</inkml:trace>
  <inkml:trace contextRef="#ctx0" brushRef="#br2" timeOffset="-48037.73">14713 11105 3137,'0'0'0,"-3"0"1120,-1 0 81,0 0-161,4 0-1040,-4 0 833,0 0-161,4 0-160,0 0-47,0 0-465,0-1 416,0 0-64,0-3 0,0 2-144,0 2-208,4-3 176,-2 1 0,2 0-192,1-1 48,-5 3-32,4-1 80,2-2-144,-1-1 144,7 3-96,-12 1 16,4-1 16,0-1 32,10 2-64,-10-1 32,-4 1-16,14-1-32,-1-1-16,0 1 64,1-1-32,-14 2 16,15-1 32,1 0 16,1-2-80,-1 1 48,-16 2-16,16-3-16,1 2 0,-1-2 32,1 2-48,-17 1 32,15-1 0,1-1 177,-2 2-145,-2 0 112,-12 0-144,13 0 128,-7 0-112,8 0 176,-8 0-48,-6 0-144,12 0 160,-7 0-64,7 0 32,-8 0 64,-4 0-192,13-1 128,-8-4 224,8 1-80,-7-7 1,-6 11-273,13-4 320,-8-2-208,9-5-32,-9 6 0,-5 5-80,12-3 0,-7-3 48,7 2-32,-7 2-32,-5 2 16,5-2 16,6 1-16,-6 0 0,1 1 16,-6 0-16,11 0 0,-7 0 32,0 0-32,2 0 0,-6 0 0,6 2 16,-2-2 48,0 0-32,-1 4 64,-3-4-96,1 0 64,1 2 16,-1-2 80,-1 0 0,0 0-160,0 3 192,0-3-16,0 3-96,0-3 32,0 0-112,0 3 128,0-3-47,0 0 63,0 0-64,0 0-80,0 0 48,0 0-32,-3 0 16,3 0-80,0 0 48,0 0 0,0 2 48,0-2-48,-3 3 32,3 1-32,-3-2 32,1 1-32,2-3 0,0 3-64,-3 1 96,0 0 48,-1 0-176,4-4 96,-5 5-64,2 8-64,-10-11 16,10 9 176,3-11-64,-4 5 48,-8 8 80,10 0-80,-10 0-16,12-13-32,-3 14 32,-1 4-80,0 4 32,0-1 32,4-21-16,-5 25 64,3-1-64,-1 0-48,0 0 32,3-24 16,0 19-96,0 1 128,2-6 32,0-1-160,-2-13 96,4 5 32,3 7-160,-2-9-529,0 0-1023,-5-3 1680,5 0-3618,-10-21-448,5 15-448,0 6 4514</inkml:trace>
  <inkml:trace contextRef="#ctx0" brushRef="#br1" timeOffset="116591.27">17445 11020 3169,'0'0'0,"0"0"1329,0-2 63,0 2-1392,2-1 1313,-2-1-177,0 2-255,0 0-193,0 0-688,0 0 512,0 0-32,-3 3-95,1 1-17,2-4-368,0 5 320,-3-1-48,3 9-16,-3-10-48,3-3-208,0 12 208,-3-8-48,3 11-15,0-5-1,0-5-32,1 10-32,1-10 0,2 10-16,-4-15-64,3 5 64,-1 10 0,3-11 0,-3 10 16,-2-14-80,4 3 32,-3 8 80,2-7-32,-2 0 32,-1-4-112,1 3 160,-1 9 0,0-12 32,0 3-16,0-3-176,0 0 160,0 2 17,0-2 31,-2 0-64,2 0-144,-3 3 80,0 1-16,3-4-96,-2 2 80,2-2-48,0 3 0,0 0 0,-3-1-48,3 1-368,0-3 416,0 5-913,0-3-592,1 3-720,2-3-480,-3-2 2705,3 0-2657,-1 0 704,-2-5 688,3 2-671,-3 3 1936,0 0 0</inkml:trace>
  <inkml:trace contextRef="#ctx0" brushRef="#br1" timeOffset="116076.27">17112 11168 6178,'0'0'0,"2"-2"1825,3 0-704,7-3-273,-12 5-848,6-5 656,5 3-255,-7 1-177,7-1-96,-11 2-128,5 0 80,8-1 16,-1 1-48,-6-2 80,-6 2-128,12 0 64,-6-1 16,7 1 16,-9 0-16,-4 0-80,13-1 112,-9-1-16,2 1-16,5-1-32,-11 2-48,3 0 16,1 0 32,8-1-16,-10 0 32,-2 1-64,6 0 16,5-2-16,-7 1 32,7 0-32,-11 1 0,5-2 0,6 2 0,-7 0 0,1 0 0,-5 0 0,4 3 0,1 0 48,0-3-16,0 2 32,-5-2-64,4 0-96,2 3-432,-1 0-624,0 0-1057,-5-3 2209,3 0-2866,-3-2-1456,0 2 4322</inkml:trace>
  <inkml:trace contextRef="#ctx0" brushRef="#br1" timeOffset="150050.27">5741 11343 2593,'0'0'0,"0"0"0,0-3 448,0-2 0,-3-6 0,3 10 33,-2-3-49,2 4-432,0-5 432,-3 1-32,3 2 0,-3-2-64,3 4-336,0-4 305,-3 1-1,3-1-16,0 0 0,0 4-288,0-5 336,0 2 16,0-2 0,0 2 17,0 3-369,0-2 320,0 0-96,0 1-80,0 1-64,0 0-80,0 0 32,0 3-16,0-1 32,-3 9-16,0-6 32,-1 9-16,-7-3-32,8 4 0,3-15-16,-12 15 0,7 1 48,-12 1 0,17-17-48,-14 18 64,14-18-64,-14 21 32,-2 1-16,-4 3 64,-5 0-48,25-25-32,-26 28 112,-3-1 16,-5 3 0,2-2 32,32-28-160,-34 31 145,-1 2-33,-2 2-16,-2 3 0,39-38-96,-41 38 80,-4 3-48,-1 4-32,-1 1 0,47-46 0,-48 47 16,0 0-16,-2 0 16,3 3 32,47-50-48,-47 48 0,1 2 32,3-2-16,2 1-64,41-49 48,-40 48-48,-2 0 0,2-1 32,-3 2 32,43-49-16,-44 49 0,0-1 0,0 0 0,-1 1 16,45-49-16,-48 50 16,1 0 48,-3 4-64,-1-1 16,51-53-16,-53 56-16,-3 3-32,-2 1 96,-1 7-48,59-67 0,-57 68-112,-1 2-16,1 2 48,1-1-64,56-71 144,-55 71-32,0-1 48,0-3-32,55-67 16,-52 68-32,52-68 32,-51 64 0,2-8-16,5-4-32,3-4 64,41-48-16,-37 40 0,7-2-65,3-7-399,1-3-1345,26-28 1809,-25 23-2785,-1-2-1793,26-21 4578</inkml:trace>
  <inkml:trace contextRef="#ctx0" brushRef="#br1" timeOffset="182415.27">10161 11392 896,'0'0'0,"0"-2"624,0-3-416,0 1-32,0 4-176,-2-4 160,-1 1 33,3-1 31,-3 4 80,3 0-304,-3-2 352,3 0 32,-3 1 80,3-2 113,0 3-577,0-1 624,-3 0 96,3 0 33,-2-3-33,2 4-720,0-3 624,-3 2 0,3-2-15,-3 1 15,3 2-624,0-3 576,-2 0-15,2 0-97,0 0-160,0 3-304,0-4 224,0 1-96,0 2-96,0-1 16,0 2-48,0 0-48,0 3 16,0-3 32,0 3-16,0 1-16,0 10 0,0-2-32,0-12 64,0 10-48,0 5 48,0 0 0,0 4-48,0-19 48,0 18 16,2 2-32,0 0 0,-1-1 16,-1-19 0,1 20 0,1-3 0,-1 0-16,1 0 0,-2-17 16,4 16 0,-1-1 0,-1 0-32,1 0 64,-3-15-32,3 13 0,0-2 16,-2-7 0,0 13 16,-1-17-32,2 11 32,-2-7 0,0 11 0,0-11-32,0-4 0,0 4 32,0 0-32,0 0 16,2-1 16,-2-3-32,1 3 48,-1 0 0,2 0 16,-2-3 0,0 0-64,0 2 48,1-2 32,-1 0-16,1 0 0,-1 0-64,0 0 48,0 0 32,0 0 64,0 0 64,0 0-208,0 0 225,0 0-33,0 0-48,0 0-80,0 0-64,0-2 64,0-1-48,0 0 16,2-2-16,-2 5-16,1-2 16,0-1 16,1-1 0,1 1-48,-3 3 16,1-5 0,2 2 16,0-9 16,-1 8 0,-2 4-32,4-4 48,1-2-48,-1 1 16,0-7 0,-4 12-16,4-4 32,1-2-16,0-8-16,1 10 0,-6 4 0,6-13 0,5 9 0,-8-7 0,1 6 0,-4 5 0,6-5 0,-1-7 16,0 11-16,-1-3 0,-4 4 0,4-3 0,0 2 0,0-1 0,0 1-16,-4 1 16,2 0-16,1 0-16,0 0 16,0 0 16,-3 0 0,2 0 0,3 0-16,-1 0 16,7 0-32,-11 0 32,5-2 0,7 1 0,-7 0 0,9-2 32,-14 3-32,4-2 0,10 1 0,-10 0 0,9 1-32,-13 0 32,5 0 0,6 0 32,-6 0-64,-1 0 32,-4 0 0,6 0 32,-2 2-64,2 1 32,-2 0 0,-4-3 0,4 3 0,0 0-16,1 1 0,-1 0-32,-4-4 48,3 12-32,-1-10 48,2 9-16,-4-7 0,0-4 0,2 14 0,-2-10 16,0 7 16,0-8-16,0-3-16,-2 4 16,-2 7 32,2-8-32,-2 2 0,4-5-16,-5 11 48,1-8-48,0 1 16,1 8 32,3-12-48,-4 4-16,-1 10 16,1-10 0,-7 9 0,11-13 0,-3 4 32,-1 8 0,0-7-32,-9 7 16,13-12-16,0 5-16,-4 6 32,-7-7 0,11 0 32,0-4-48,-5 4 80,1 1 0,-7-5 48,8 0 32,3 0-160,-4 0 144,-10 0 16,9 0-64,-10-2 0,15 2-96,-5-4 80,-8 0-31,8-1 15,-9 0 0,14 5-64,-4-6 96,-11 1-32,3-7-16,1 10-16,11 2-32,-4-5 0,-12 1 0,12 0 0,-12 0-16,16 4 16,-3-3-16,0 2-32,-9 1 0,9 0 48,3 0 0,-2 2-48,-3 2 32,2 1-32,0 9-369,3-14 417,0 2-1488,0 3-2658,2-2-2593,-2-3 6739</inkml:trace>
  <inkml:trace contextRef="#ctx0" brushRef="#br1" timeOffset="158896.27">5912 11611 1712,'0'0'0,"1"-15"128,2 2-64,-3 13-64,4-18 64,8 1-48,-9-1 0,4 0-16,-7 18 0,5-20 0,1 2 0,-2-1 16,1 4-16,-5 15 0,2-17 16,-1 3 16,1 0 48,-1 1 97,-1 13-177,2-5 400,-2-7 208,0 9 192,0 0 49,0 3-849,0-5 704,0 1-128,0 1-127,-3 2-113,3 1-336,0-2 288,0 1-112,0-1-80,0 2-48,0 0-48,0 0-16,0 0 32,0 0 0,0 0-16,0 0 0,0 0 16,0 0 0,0 0 0,0 0 0,0 0-16,0 0 16,0 3 0,0 0-16,0 0 32,0-3-32,0 0 32,0 2 0,0-2 32,0 3-16,0-3-48,0 4 80,0-4 0,-3 2-48,1-2 16,2 0-48,0 3 32,0-1-32,-4 2 48,4-2-16,0-2-32,0 3 0,0 2 0,0-2-16,0 9-32,0-12 48,0 3-16,0 9 16,0-7-16,0 6 32,0-11-16,0 4 32,0 12-48,-3-12 32,3 14 16,0-18-32,-2 11-16,-1 2 16,3 0 0,0 1 16,0-14-16,0 13-16,0-2 16,0 2 16,0-9-16,0-4 0,1 18 16,1-5-16,0-1 0,1 3-16,-3-15 16,5 15-16,-1 2 32,0 0-16,0 1 0,-4-18 0,6 18-16,-1 4 0,7 1 0,-8-1 16,-4-22 0,6 24 0,-1 3 0,6 1 16,-7 0-32,-4-28 16,5 31 0,1-3 32,-1-1-32,0 1 16,-1-4 16,0 2-32,1-2 16,-3 0-32,-2-24 16,2 24 0,-1 3 16,1-1 16,-1-2 16,-1-24-48,0 25 48,0-3-16,0 1 0,0-2 0,0-21-32,0 18 64,0 2 0,-3-2-48,3 1 1,-3-3-34,1 2 1,-1-3 65,-2 5-33,5-20-16,-4 18 64,0 2-48,0 4-16,-1-2 64,5-22-64,-4 26 48,0 0 0,-1 2 32,3-2-32,2 5 0,0-1-16,0 3 16,0 2 0,0-35-48,0 34 96,0-1 32,0-2-80,0-4 48,0-27-96,0 23 32,0 0-16,1-4 32,2 1-64,-3-20 16,5 19 0,-1-1-16,0-1 16,0-1 48,-4-16-48,3 16 0,0-1 64,0 1-32,-1-1-16,-2-15-16,2 17 16,-1 0-32,1-1 16,-1 5 16,-1-21-16,2 20 16,-1 4 64,2 0-64,-2-1-128,-1-23 112,2 26-112,-1 1-64,0 1 64,1 0 112,-2-28 0,1 27-16,0 3 48,4-1-80,-3-1 48,-2-28 0,4 29 16,-2-4-16,2-1 48,-1-1-64,-3-23 16,2 22 48,1-2 48,-2 1-64,0-4 16,1 5 0,-2-22-48,2 19-16,2 0 80,-2 0-96,-1-2-32,-1-17 64,2 16 48,0 0-48,1-3 64,-1 3 32,-2-16-96,3 15 16,0-1 32,-1 1-16,0-3 0,-2-12-32,3 13 64,0 1-64,-1 0 0,0 5 32,-2-19-32,1 19-32,0 2 144,1 2-16,0-5-16,-2-18-80,1 20 0,-1 0 64,0 0-32,0-1-64,0-19 32,0 19 128,0-1-80,-3-3 80,3 0 17,0-15-145,0 12 96,0-7-224,-3 9-49,3-11 1,0-3 176,0 4-176,0-2 224,0 1 0,0-3-32,0 0-16,0 0 32,1 0 0,3 0 16,0 0-48,-4 0 0,3 0-64,2-1-304,7 1-592,-12 0 960,5 0-1761,-5 0 1761,17 3-2321,-12 8 448,13 2-960,-18-13 2833</inkml:trace>
  <inkml:trace contextRef="#ctx0" brushRef="#br1" timeOffset="159036.27">4157 13468 1280,'0'0'0,"-3"0"288,3-2 32,0 2-320,0-1 497,0-1 191,0 0 80,0 2-15,0 0-753,0 0 624,0 0-64,2 0-160,-2 4-144,0-4-256,0 3 225,0 8-145,0-7 0,0 14 32,0-18-112,0 17 48,0 3 0,0 2 32,-3 4 16,3-26-96,-3 28 48,-1 2 48,-7 1-32,6-2-16,5-29-48,-14 31 112,9-2-16,-11-2 32,3 0-32,13-27-96,-14 23 96,0 3 0,0-4-48,1-2 32,13-20-80,-13 21 96,2-3 0,-1-2 32,8-2-16,4-14-112,-15 3 193,12 9-33,-8-12-48,8 0 64,3 0-176,-4 0 160,0 0 16,-8-3 32,10-3 0,2 6-208,-5-14 128,1-1-48,1-1-32,0-4 0,3 20-48,-3-20 16,1 5-16,2-4-16,-3 1 32,3 18-16,0-20-16,0 2 48,0-1-16,0 2 0,0 17-16,0-13 32,1-3 16,1 1-48,2 0-32,-4 15 32,3-11 32,1 0-16,0 8 16,1-2 0,-5 5-32,5-4 64,1 0-64,5 3-64,-6 0 16,-5 1 48,12 0-80,-6 0 48,9 0 0,-2 2 0,-13-2 32,15 11-80,2-7 32,2 0 96,2 8-16,-21-12-32,20 5 64,1 9 32,1-2-128,-2 2 96,-20-14-64,20 13 48,-2 2 128,-1 0 49,0-3-17,-17-12-208,15 16 208,-3-2-80,-7-1 144,8-1-32,-13-12-240,3 12 112,2 1-640,0-9-1265,-1 10-1344,-2-11-1938,-2-3 5075,0 0 0</inkml:trace>
  <inkml:trace contextRef="#ctx0" brushRef="#br1" timeOffset="159181.27">4388 13093 960,'0'0'0,"0"-3"624,-3 1-496,1-2-32,2 4-96,0-4 160,-3-1 65,0 2 127,3 1 144,0 2-496,-3-3 608,3 0 80,-3 0 65,0 0-49,3 3-704,0-3 688,-2-1-127,2 3-33,-3-2-80,3 3-448,0-1 432,-3-1-15,0 0-65,0 2-48,3 0-304,-3-2 240,1 2-16,2 0-48,-3 0-32,3 0-144,0 0 112,0 0-80,0 2-32,4 10-16,-4-12 16,11 4-64,3 13 32,5 0-32,4 4 16,-23-21 48,23 24-16,7 5-32,-1 2 48,4 1-48,-33-32 48,33 35-80,-1-1 16,1-2-48,-2 0 144,-31-32-32,29 28 64,-1-1-32,-1-2 32,-1 1-80,-26-26 16,22 26 64,-1 1-16,-4-1 32,-3 3 80,-14-29-160,12 29 128,-10 1 160,1 2 17,-3 3-65,0-35-240,0 38 256,-4 0-16,-10-3-96,11-1 32,3-34-176,-12 32 144,10-1-32,-2-1 32,-1-4-192,5-26 48,-4 25-448,4-7-929,0-5-1552,0-11 208,0-2 2721,0 4-4098,0-4 4098</inkml:trace>
  <inkml:trace contextRef="#ctx0" brushRef="#br1" timeOffset="159279.27">4409 13197 1344,'0'0'0,"0"-2"336,0-1-144,0-1 112,0 4-304,0-2 513,0-2 239,0 0 193,-3 3 31,3 1-976,0-5 944,0 1-127,0 2-129,2-3-144,-2 5-544,1-2 352,0 2-111,3 0-81,0 0-32,-4 0-128,3 0 80,1 0 16,0 4 64,-1-1-32,-3-3-128,4 11 128,-1-11 64,0 11-112,-2-8 16,-1-3-96,3 4 80,-1 9-64,2-11 48,-1 14-32,-3-16-32,2 11 32,1 2-96,0 1-32,0-10 64,-3-4 32,4 16-96,0-12 96,0 7 64,1-6-96,-5-5 32,4 4 112,0 0-16,-1-1 16,-2-3 96,-1 0-208,0 0 241,0 0 47,0 0 96,0 0-128,0 0-256,0 0 288,-4-3-64,0-1-144,-7-1 32,11 5-112,0-12 16,-3 6 160,-2-7 16,3-2 33,2 15-225,-5-13 176,1-1-96,2-1 0,-3-3-48,5 18-32,-4-18 16,-7-2-16,11 2-16,-3 0 16,3 18 0,0-15 0,0 0 16,1 10-64,4-8 32,-5 13 16,10-4-48,-5 1 0,10-1 0,-2 0 0,-13 4 48,13-3-16,0 1 0,-2 1 16,-5 1 32,-6 0-32,14 0-48,-10 3 64,9 1-32,-8 0-32,-5-4 48,15 13 0,-10-10-64,9 1 64,-10 8 0,-4-12 0,13 2 48,-9 2-16,2 12 0,0-12-16,-6-4-16,4 16-48,0-12 96,0 11-64,-2-2 32,-2-13-16,0 13 64,0 0-32,0-1 32,-5 0 16,5-12-80,-11 12 80,7-1 16,-7 1-144,6-1 32,5-11 16,-11 3-112,11 8 96,-2-8 64,-2-3-112,4 0 64,0 0 64,0 0-272,0 0-337,0-3-783,0 3 1328,2-4-3218,-13-25 81,12 25-1073,-1 4 4210</inkml:trace>
  <inkml:trace contextRef="#ctx0" brushRef="#br1" timeOffset="159380.27">4740 13864 1888,'0'0'0,"0"0"0,1-2 401,3 1 111,1-1 128,-1 2 48,-4 0-688,2 0 689,2 12-97,-1-8 16,2 10-112,-5-14-496,4 4 369,0 12-1,2-12-160,5 9 16,-11-13-224,3 11 320,3 2-64,5-2 48,-10 3-63,-1-14-241,4 11 224,-1-6 16,-1 12-64,-1-14 0,-1-3-176,0 11 176,1-9 64,-1 2 64,0-2 48,0-2-352,2 3 369,-2-3 31,0 0 0,1 0-48,-1 0-352,1 0 368,1-3-32,0-1-47,-1 0-81,-1 4-208,2-6 224,-1-5-64,0 7-48,1-7 80,-2 11-192,0-5 208,0-9-80,0 1 64,-3 1 16,3 12-208,-4-11 112,-1-2 32,-5 8-48,5-7-16,5 12-80,-11-5 97,7 0-81,-1 1-16,-6 0-16,11 4 16,-4-2-113,2 2 97,-1 0-144,3 3-64,0-3 224,0 11-256,0 0-832,5 4-1473,6-3-1169,-11-12 3730,11 14-5571,-11-14 5571</inkml:trace>
  <inkml:trace contextRef="#ctx0" brushRef="#br1" timeOffset="103814.54">15385 11739 1856,'0'0'0,"0"-2"769,0 0-97,0-2 80,0 4-752,0-2 865,-2 0-17,2 1 17,-2 1-17,2 0-848,-2-1 880,0 0 49,0 0-65,0 0-63,2 1-801,-2 0 720,-1-1-176,1 0-48,0 1-95,2 0-401,-2 0 400,0 0-16,0 0-16,0-1-48,2 1-320,0 0 208,-1 0 64,1 0-176,-3 0 16,3 0-112,0 0 97,-2 0-33,2 0-96,0 0 32,0 2-80,0 0 15,0 7-63,0-5 80,0-4 48,0 12-16,-2-2-32,2 1 64,0 1-80,0-12 64,0 11 48,0 0-64,1 0-32,0-4 96,-1-7-48,2 10-64,1-7 32,-1 7 16,0-7-32,-2-3 48,3 9 0,-1-6 48,2 0-48,-1 4 16,-3-7-16,8 3 0,-4-1-16,6 1 96,-1 0-96,-9-3 16,11 2-16,-2 0-16,2-1-16,1 1 48,-12-2 0,11 3 80,3-2-64,-2 1-32,1 0 32,-13-2-16,12 0-16,-1 0 48,-2 0 0,-5-2 48,-4 2-80,10-3 112,-6-7 33,4 2 127,-5-2-48,-3 10-224,4-12 256,-1 1 16,1 0-32,-1 0 0,-3 11-240,3-12 208,-2 1 48,-1-3-96,0 1 81,0 13-241,0-11 192,-3 3-32,-5-1 64,5 1-64,-8 0 16,0 0-16,0 0-32,-2 4-80,13 4-48,-15-9 0,-1 7-32,1-1 16,1 0 16,14 3 0,-15-1-32,2 1 64,-1 0-112,-1 1 80,15-1 0,-14 3-112,0 0-160,2 0 112,0-1-256,12-2 416,-10 2-449,2 7-191,6-7-512,0 8-625,2-10 1777,0 8-3074,0-5-4193,0-3 7267</inkml:trace>
  <inkml:trace contextRef="#ctx0" brushRef="#br1" timeOffset="109843.54">15737 11860 2529,'0'0'0,"0"0"0,0-1 864,-2-1 161,0 1 15,0 0-96,2 1-944,0-1 833,-2-2-145,2 0-128,0 0-15,0 3-545,-2-2 480,2-2-80,0 3-16,0-2-112,0 3-272,0-2 240,0 0 1,0 1-49,0 0 32,0 1-224,0-2 208,0 1-32,0 0-32,-2 0-32,2 1-112,0 0 96,-1 0-48,1 0 0,-3 0 0,2 0-64,-1 1 64,-1-1 0,0 3 0,3-3-48,-2 7 48,-1-4-16,0 5-80,2 0-48,1-8 96,-2 9-64,0 3-32,0 2 16,-1-2 64,3-12 16,0 13 0,-1-2 0,1 1 48,0 1-80,0-13 32,0 12-32,0 1 32,1-3-64,0 0 48,-1-10 16,4 7-16,-1 1-32,0-5 48,6 6-48,-9-9 48,4 8-16,5-5-16,-1 8-32,1-8-64,-9-3 128,7 10-128,2-6 16,-1 7 48,0-7 144,-8-4-80,9 8 32,-1-8 32,1 2-32,0-2 16,-9 0-48,8 0 80,1 0 16,-1 0 32,0-1-64,-8 1-64,9-1 128,-1-2-16,0 0 80,0 1-16,-8 2-176,3-9 192,6 7 32,-6-6 177,4 5 79,-7 3-480,3-10 448,-1 6 80,1-4-224,-2 4 1,-1 4-305,0-10 288,1 2 0,-1 0-48,0-1-64,0 9-176,0-9 224,0 0-112,-1-4 128,-1 1-128,2 12-112,-3-16 96,-1 1 32,-3-1-31,4-2-1,3 18-96,-9-17 96,7-2-48,-10 1-48,5 0 112,7 18-112,-9-20 0,0 2 48,2-1 48,-2 3-64,9 16-32,-8-14 64,5 1-64,-7 3 0,8 6-144,2 4 144,-8-2-64,6 2-64,0 0 48,-7 0-16,9 0 96,-2 8-177,-5-6 65,3 12-48,-6-4 144,10-10 16,-8 10-32,0 2 32,-1-2-48,0 2-112,9-12 160,-8 12-272,0 1-16,5 3-64,-8-1-48,11-15 400,-3 16-385,-6 1-207,7 1 0,-2-1-160,4-17 752,-2 16-1281,-1-1-816,0-4-1120,3-2-1874,0-9 5091,0 0 0</inkml:trace>
  <inkml:trace contextRef="#ctx0" brushRef="#br1" timeOffset="110607.54">15983 11822 3905,'0'0'0,"0"-2"2417,0 2-2417,-2-3 1329,-1-1-128,1 1-129,1 1-208,1 2-864,0-1 641,-3 1-273,2 0-48,1 0-128,0 0-192,-3 0 160,2 2-32,-1 0-80,0 1-48,2-3 0,-2 10 0,0-8 0,0 11 0,-2-3 0,4-10 0,-7 10 16,7 2-32,-3-1-64,0 2 64,3-13 16,-3 15-48,0-1 16,1 0 80,2 1-64,0-15 16,0 16 0,0-1 16,1-1-32,7 1 32,-8-15-16,7 14-144,3-1 32,0 0-48,3-1 16,-13-12 144,13 9 64,-1 1-64,2-1 96,1-2-64,-15-7-32,16 3 96,0 0-16,1-2 0,1-1 64,-18 0-144,16 0 192,-1 0 32,-1-3 113,-2-6-17,-12 9-320,11-8 288,-2-1 48,-1-2-48,-1 0-32,-7 11-256,8-13 416,-4-3 1,5-2-33,-6-2 128,-3 20-512,3-19 304,0-3 0,0 2-32,-2-1-31,-1 21-241,0-21 256,0 0-96,-3 1 64,-6 0-16,9 20-208,-8-18 176,-1 0-16,-2 2 16,-2 1-80,13 15-96,-13-12 48,-3 1-16,-1 2-96,-1 6-48,18 3 112,-19-8-144,2 8-96,3 3-288,-1 8-353,15-11 881,-14 17-1296,2 3-817,3 4-1553,0 3-3441,9-27 7107,0 0 0</inkml:trace>
  <inkml:trace contextRef="#ctx0" brushRef="#br1" timeOffset="112100.54">16353 11932 5842,'0'0'0,"0"-7"1745,0 3-336,2-5-65,-2 9-1344,0-2 1217,0-1-177,0-1-303,0 2-177,0 2-560,0-3 496,1 0 0,0 0-47,0 1-97,-1 2-352,1 0 288,1-4-176,-1 3 0,1 1-16,-2 0-96,3 0 0,-1 0 64,-1 0-32,3 0-32,-4 0 0,1 2 48,2 1-96,0 8 48,0-4-32,-3-7 32,2 9-32,1 1 64,-1 0 0,0 1 16,-2-11-48,1 12 32,0-1 16,1 2-64,-2 0-32,0-13 48,0 11-16,1-2 16,0 0 16,-1-1-112,0-8 96,0 3-64,1 7-64,-1-9 80,0 2 96,0-3-48,0 2 80,0 0-32,0 0-64,0 0 144,0-2-128,0 2 32,0-2 128,0 0-48,0 0-32,0 0-80,2 0 160,-2-1-32,0-2 305,0 0-257,0 3-176,1-3 112,-1-5 224,1 5-288,-1-4 256,0 7-304,0-7 336,1-1-256,-1-1 16,1-1-48,-1 10-48,1-8 48,0-3-48,0 2-32,0-3 32,-1 12 0,1-10-48,0 0 80,0 2 32,1 5-80,-2 3 16,0-9 0,2 6-32,1 0-80,0 1 80,-3 2 32,1-4-16,2 3-16,-1-2-16,1 1-48,-3 2 96,4-1-112,3 0-80,-4 1 96,7 0-96,-10 0 192,3 3-80,8 6-32,-4-6-32,1 10 64,-8-13 80,9 8-160,1 5 96,0-2 64,1 4-49,-11-15 49,10 13 16,2 0-64,-2 3 48,1-3-80,-11-13 80,10 14-144,0-1 48,0-1 0,-1-1 48,-9-11 48,9 8 96,-1-5-144,1 8 0,-1-11 96,-8 0-48,4 2-48,4 0 48,-5-2 80,6-1-32,-9 1-48,2-2 128,6-1 48,-5-1 1,0-4 15,-3 8-192,3-3 192,-1-7 96,-1 2-96,0-1 160,-1 9-352,0-10 336,0-2 32,0-2 145,-2-2-225,2 16-288,-8-17 208,5-3-64,-6 0-80,8-1-128,1 21 64,-10-24 64,8 1 0,-6 0-64,5 4 80,3 19-80,-4-21-16,2 7-96,0 0 96,2 3-160,0 11 176,0-3-208,2 1-625,1 0-959,7 2-2098,-7 7-5330,-3-7 9220</inkml:trace>
  <inkml:trace contextRef="#ctx0" brushRef="#br1" timeOffset="165753.27">7716 11913 2128,'0'0'0,"0"-5"305,0 1 15,0-9 96,2 9 48,-1-9 32,1 8-47,-1-9-65,-1 14-384,2-6 336,-2-9 16,0 9 80,0-5 49,0 11-481,-3-3 512,-9 0-48,9 0-112,-8 2-80,11 1-272,-11 0 256,0 0 32,0 0 33,-2 0 47,13 0-368,-12 0 352,0 2-32,-1 1-48,0 1-64,13-4-208,-14 2 192,2 2 1,-1 8 47,-1-12-16,14 0-224,-13 4 208,0 0-32,2 0-16,0-1-48,11-3-112,-5 3 80,-7 1-64,9-1-16,-1 0-32,4-3 32,-3 3-64,0-3-16,3 0-32,0 2-16,0-2 128,0 4-144,0-2 32,2 2 0,-1 1 48,-1-5 64,4 4-48,1 7 16,-2-6 0,3 7 16,-6-12 16,6 11-16,5 2 16,-7 2-16,0-1 16,-4-14 0,6 15 0,0-1-16,-1-1 16,2-2-48,-7-11 48,5 11 0,1-7 0,-1 9-32,1-9 32,-6-4 0,5 12 0,7-10 0,-8 2 16,7 8-16,-11-12 0,4 3-16,11 10 32,-11-9-32,8 10 0,-12-14 16,5 4 16,6 13-32,-7-4 48,0 3 16,-4-16-48,4 16 16,1 1 0,-3 1 0,-1 0 16,-1-18-32,0 18 64,0-3-16,-5-1 16,-7 0 32,12-14-96,-4 13 96,-9-1 32,9-8 32,4-4-160,-18 14 96,18-14-96,-11 3 80,0-1 48,0 1 16,11-3-144,-5 0 256,5 0-256,-15 0 352,10-3-31,-5-2-33,10 5-288,-5-13 192,5 13-192,-11-5 80,8-11-16,-8 3 0,11-1-64,0 14 0,-4-14 0,-1 0-48,3-1 16,-1 2-16,3-3 0,0 3 16,0-1-32,1 1 0,-1 13 64,3-12-64,1 0-16,9 1 0,-9 7-16,-4 4 96,11-12-80,-4 7-49,4-6 33,1 8-16,-12 3 112,12-6-112,2 2 16,3-2-64,-1 3 16,-16 3 144,20-2-80,0 0 32,0 2 16,-2 0 16,-18 0 16,21 0 16,-1 0-16,0 0 32,1-4 0,-21 4-32,18-4 32,2-8 0,-1 8-80,-3-10 32,-16 14 16,18-5 0,0-12 0,-3 4 80,-2 2 16,-13 11-96,12-13 96,-6 0 64,7 3 0,-11-2 0,-2 12-160,5-12 193,-3 8-17,0-10 48,-2 10 32,0 4-256,0-13 272,-2 8 0,-10-7-48,8 1-48,4 11-176,-13-12 128,2-2-64,0 9-32,-2-9-32,13 14 0,-13-1-32,1-3 80,0 2-64,1 2-32,11 0 48,-5 3-128,-6 11-128,8 4-64,-1 4 16,4-22 304,-4 26-208,-1 5 64,1 2 96,4-1 0,0-32 48,0 34-64,0-3 32,3 0-32,3-5 0,-6-26 64,12 23-16,-7-2-16,10-1-64,-9 0 15,-6-20 81,14 16-64,-8 1 0,8-4 112,-3-1-16,-11-12-32,5 11 48,8-8 17,-8 8-1,8-11 16,-13 0-80,7 3 96,6-3 32,-7 0-16,7 0 32,-13 0-144,6 0 160,8-3-48,-9-2 48,12-8-64,-17 13-96,6-6 128,11-11-48,-6 6 16,-5-2 0,-6 13-96,12-13 112,-8-3 0,9-1-32,-8-1-16,-5 18-64,5-19 64,6 1-16,-7 0-32,0 0 32,-4 18-48,4-15 48,0-1 1,-3 4 15,-1-1 0,0 13-64,0-11 80,-2 7 16,-1-12-32,-1 12-16,4 4-48,-4-11 16,-1 6-16,1 4-48,2 0-16,2 1 64,-4 0-80,4 0-96,0 2-1,0 11-15,0-13 192,0 5-144,0 11 64,2-3 32,1 2 32,-3-15 16,4 18-48,0-1 32,0 3 16,2-1-16,-6-19 16,4 18 0,2 2 0,0-3 0,-1-2-32,-5-15 32,6 17 32,-1-3-32,1-9 0,6 7 16,-12-12-16,4 0 48,8 0-32,-8 0 32,11 0 16,-10-1-48,-5 1-16,15-4 48,-10-8 0,9 8-32,-10-9 32,-4 13-48,14-4 64,-9-8-32,6 7 32,-8-8 32,-3 13-96,4-5 65,0-11 15,1 4 16,-1-1-32,-4 13-64,1-11 64,0-1-16,2-1 0,-1-2-32,-2 15-16,2-14 32,0-2-16,-1 1-16,1 0 0,-2 15 0,1-13-16,1 2-16,-1 6 16,0 1-32,-1 4 48,2-4-48,-1 4-64,-1 2-32,0 13-17,0-15 161,0 15-128,-3 5 48,1 5-16,-1 3 80,3-28 16,-3 30-48,3 3 48,0-7-16,0 3 16,0-29 0,0 24-32,4-3 16,9-3 16,-7-4 0,-6-14 0,17 5 16,-5 7-16,2-9 32,2 0-16,-16-3-16,15 0 48,-1 0 0,2 0-16,0-3-64,-16 3 32,15-4-624,2-9-1169,0 8-1712,-6-15 111,-11 20 3394,14-13-4594,-14 13 4594</inkml:trace>
  <inkml:trace contextRef="#ctx0" brushRef="#br1" timeOffset="167489.27">8910 11866 1776,'0'0'0,"0"0"0,0-3 352,-2-1 177,-3 0 207,1 0 144,-9 4 65,13 0-945,-3 0 864,-1 3-159,0-1-177,0 9-128,4-11-400,-3 4 336,0 7-64,0-8-48,3 7-80,0-10-144,0 3 97,0 10-17,0-10-32,0 8-16,0-11-32,0 4 32,0 12 0,0-12 0,-3 14 32,3-18-64,-2 15 32,-2-1 32,1 2 32,-10-1-16,13-15-80,-5 18 112,-8 2-32,1 0-16,-1 3 0,13-23-64,-14 19 208,0 1 16,0-1 16,1-3 0,13-16-240,-13 15 64,2-2 32,0-8 16,7 7 33,4-12-145,-16 0 144,14 3 64,-11-3 16,10 0 16,3 0-240,-4 0 256,-1 0-16,-6-2 0,11 1-16,0 1-224,-4-4 176,-7 0-31,11 0-17,-4-7-80,4 11-48,-12-5 64,9-9-16,-1 8-32,-7-11-16,11 17 0,-3-11 48,-2 0-48,2-3 16,-9-1 32,12 15-48,-3-15-32,-1-2 32,-7 0-16,11 2-48,0 15 64,-3-13 0,3 1 16,0 8 32,0-8 16,0 12-64,2-4 32,2 0 16,1 1-48,7-1-16,-12 4 16,5-5-48,9 1 16,-2 2-16,-1 1 32,-11 1 16,13 0-48,1 0 32,-2 0 16,1 3 0,-13-3 0,14 2 16,-1 1-16,-2 1 0,-11-4 0,11 2 0,-11-2 0,12 3 0,-7 1 48,8 0-48,-9 10-192,-4-14 192,13 4-209,-9 16 33,0-5-16,2 1 208,-6-16-16,6 18 16,-1 4-16,-1-1 48,1 2-16,-5-23-32,4 22 48,0 1 0,-1-3 16,1-1-48,-4-19-16,5 17 32,-1-1-16,0-4 0,2-7 0,-6-5-16,11 11 33,-8-11 31,2 3-16,1-3 64,-6 0-112,12 0 96,-8-3-48,1-1-48,8 0-272,-13 4 272,4-12-817,2 8-896,6-9-1264,-10 8 192,-2 5 2785,11-16-4050,-11 16 4050</inkml:trace>
  <inkml:trace contextRef="#ctx0" brushRef="#br1" timeOffset="104892.54">15463 11933 2433,'0'0'0,"-2"-2"544,2 2-544,0-3 432,0 0-128,0 1-112,-2 0-80,2 2-112,0 0 48,-1 0-48,-2 0 80,3 0 32,0 0-112,-1 0 209,1 0 143,-3 0 112,3 3 176,0-3-640,-1 0 753,1 1 31,-2-1-32,2 0-47,0 0-705,0 0 672,0 0-16,0 0-32,0-1-95,0 1-529,0-1 448,0-1-48,0 2-80,0 0-96,0 0-224,1-1 176,0 0-144,0-1 0,-1 2-32,0-1 16,1 0 0,1 0 0,-2 1-16,0 0 0,1-1 33,0 1-17,-1 0 32,0-1 32,0 1-80,0 0 80,0-1 16,0 0-16,0-1-16,0 2-64,0-1 64,0 1 0,0-3 32,0 1 0,0 2-96,0-1 32,0-1-16,0 1-16,0 0 64,0 1-64,0-1 64,0 0 48,-2 0-48,2 0 0,0 1-48,0 0 32,0 0-80,0 0 32,0 0 32,-2 0-64,2 2 80,0 0-32,0-2 32,-1 2-32,1-2 48,0 0-64,-2 0 112,0 0-64,0 0 16,0 2 0,2-2-64,-2 0 32,0 0 48,-1 1 0,0-1-32,3 0-48,-2 0 16,-7 2-16,7 1 16,2-3-16,-2 0 0,-1 0 32,1 0-64,1 0 16,1 0 16,0 1-16,-3 2-16,2-3 64,1 0-32,-3 0 32,3 0 0,-1 0-16,1 1-16,0-1 0,-2 0 0,0 2 0,2-2 0,-2 0 16,0 0-48,0-1 48,2 1-16,-3-1 16,2 0 16,-2 1-16,2 0-16,1 0 0,-3 0-48,2 0 48,-1 0 32,-1 3-32,3-3 0,-3 3 0,0 5-32,0-6 32,-4 1 0,7-3 0,-2 10-32,-6-7 32,6 9 16,-1-2-32,3-10 16,-8 7 32,6 2-64,0-6 0,-1 8 16,3-11 16,-3 8-64,1 2 16,2 0 16,0 2-128,0-12 160,1 9-112,2 1 32,7 1-64,-3 0 48,-7-11 96,8 10-80,1 1 0,-2-1 64,2 0 48,-9-10-32,10 9 64,-1 1-64,1 0 48,-3-1-48,-7-9 0,8 9-48,0-1 64,-1-5 16,-3 5 48,-4-8-80,8 2 16,-5 6 32,2-8-64,-2 1 32,-3-1-16,4 0 128,0 0-48,3 3 112,-4-3-48,-3 0-144,2 0 80,6 0 0,-4 0-80,5-1 96,-9 1-96,4-3 49,7 1 31,-7-1-32,5 0-48,-9 3 0,8-4 16,1 2 32,-2-2-32,1 2-16,-8 2 0,9-3 112,-1-1-112,-1-4 144,-3 5 0,-4 3-144,10-8 144,-7 5 48,5-7-32,-6 1 48,-2 9-208,3-7 144,1-2-16,0-1 32,-2 0-64,-2 10-96,4-13 256,-4-1 49,2 2-161,-2 0 192,0 12-336,0-12 288,0-2-128,-2 0 160,-2-2-208,4 16-112,-2-14 80,-6-1-48,7 0 32,-8 0-16,9 15-48,-3-12 96,-8 0 32,4 3-96,-1 4 16,8 5-48,-9-9-32,2 8-16,-2-2 16,0 0-80,9 3 112,-10 0-144,-2 0-112,-1 12-80,-1-1-144,14-11 480,-15 15-560,-1-1-161,1 7-271,-2-2-257,17-19 1249,-16 19-1809,2 0-1056,6 0-3874,8-19 6739</inkml:trace>
  <inkml:trace contextRef="#ctx0" brushRef="#br1" timeOffset="168251.27">9194 11969 3969,'0'0'0,"0"-2"1553,0 2-1553,0 0 1473,-3 0-225,3 0-207,0-1-161,0 1-880,0-1 769,0-1-97,0 1-80,0 0-112,0 1-480,1-2 368,1 1-127,-1-1-33,2 1-112,-3 1-96,4-2 64,1 0-32,0 0-16,6 1-16,-11 1 0,4-2-16,10 1 16,-1 0 0,0-2-32,-13 3 32,13-1 0,1-1 0,1 2 0,-1-2 32,-14 2-32,14 0 0,-1 0 16,2 0 0,-2 0-16,-13 0 0,15 0 16,-2 0 16,2-1-16,-4 0 0,-11 1-16,11-1 32,1-3-16,-7 2 0,7-1 32,-12 3-48,4-1 16,2-1 32,5-1-32,-9 0 48,-2 3-64,5-2 16,-3 0 48,3 1 0,-4-2-16,-1 3-48,3-2 32,-2 1 0,-1 1-16,0 0 0,0 0-16,0 0-16,0 3-64,-2 1-112,2-4 192,-3 12-400,3-12 400,-3 2-577,1 2-207,-2 9-240,1-10-113,3-3 1137,-2 4-1280,-1 9-113,0-13-96,0 4 1,3-4 1488,-2 5-1169,-3-3 305,1 1-1201,4-3 2065</inkml:trace>
  <inkml:trace contextRef="#ctx0" brushRef="#br1" timeOffset="-212935.46">11469 12090 2817,'0'0'0,"5"-5"544,0-10 16,7 5 49,-12 10-609,2-5 672,0 1-16,-2 2-96,0 1-63,0 1-497,0-1 384,0-1 0,0 2 0,-3 0 32,3 0-416,0 0 353,-3 0-33,0 0 32,1 0-48,2 0-304,-3-1 416,3-1-32,-4 1-63,4-2-81,0 3-240,0-3 176,0 2-80,0-1-64,0 1-32,0 1 0,0 0-16,0-1-16,0 0 0,2 1-80,-2 0 112,3 0-240,3 2-49,5 2-79,-5 10 80,-6-14 288,17 11-192,0 4 48,1-1 0,3 0 64,-21-14 80,23 16-64,2-5 32,0 1 0,4-7 32,-29-5 0,30 11 0,1-8 32,1 0-32,0 0-32,-32-3 32,33 0 0,-1-1 0,-1-4 32,-1 1 0,-30 4-32,25-11 32,-2 9 0,-2-2 32,-4 0 0,-17 4-64,17-5 64,-3 1-16,-2 0-16,0 2-16,-12 2-16,11 0-16,-7 0 16,9 0-16,-9 0 16,-4 0 0,13 0 0,-9 5 0,8-1-16,-9 0 0,-3-4 16,6 4-16,6 8 0,-10-9 16,2 8 16,-4-11-16,6 3 16,-1 1 0,0 0 0,-1 0 0,-4-4-16,5 5 48,-1-2-32,0-1 16,-1 1 16,-3-3-48,1 3 80,0-1 32,1 2 32,0-4 80,-2 0-224,0 3 288,0-1 33,0-2-49,0 3-80,0-3-192,0 4 48,1 7-112,0 2-32,2 5-16,0 9 16,-3-27 96,3 31-96,-1 10 0,3 2 16,-1 1-17,-4-44 97,4 48-96,1-1-48,0 2 64,0-2 0,-5-47 80,4 48-80,2-3 80,-1-4 32,-1-5 48,-4-36-80,6 29 128,-2-1-16,2-3-16,-2-4 113,-4-21-209,6 18 272,-1-3 112,0 0 16,0-3 48,-5-12-448,4 12 416,0-10 17,1 10-33,-1-10-64,-4-2-336,2 3 368,0 0-16,0-3 0,-1 0-15,-1 0-337,0 0 272,0 0 64,0 0 32,0 0-96,0 0-16,-3 0-80,3 0-128,-3 0 48,3 0-96,-2-2 48,-1 2-32,0 0 33,3 0-49,-2 0 0,2 0 0,-4 3 0,4-3 48,-3 0-48,0 0 48,3 0-48,-2 0 112,-1 0-16,0 0 80,-1-1-16,4 1-160,-5-2 192,2 0 32,-10-2-32,10-1 16,3 5-208,-14-15 176,10 10 0,-13-10-64,4 2 16,13 13-128,-14-4 96,0-15-96,-2 9 49,1-3-49,15 13 0,-16-13-49,0 9 82,1-7-82,2 7 1,13 4 48,-13-1-80,8 0-64,-10 1-128,12 2-160,3-2 432,-4 13-528,-1-1-64,3 0 127,2 4 65,0-16 400,1 15-320,10 1 96,-5-3 64,11-1 16,-17-12 144,12 13-96,4-9 32,1 12 0,0-12 80,-17-4-16,18 5-16,-1 7 16,0-9 0,0 1-48,-17-4 48,14 4 48,0-1 16,-2 0-48,-1-1 64,-11-2-80,4 4 32,8-2-32,-7-2 80,6 3-112,-11-3 32,4 0 32,3 3-64,3-3 64,-5 0-16,-5 0-16,11 3-48,-7-3-32,9 0-64,-7 0 64,-6 0 80,13 0 176,-8 0 160,9-3 0,-9 0 32,-5 3-368,12-4 112,-8-1 48,7-2 64,-7-5 113,-4 12-337,5-3 352,-3-3 80,-1-9 64,-1 11 0,0 4-496,-3-15 465,-11 4-129,1 0-368,-3-3-112,16 14 144,-18-16 64,-3 3-32,-1-3 192,-3-3-48,25 19-176,-25-16-144,-1-1-288,1-1-561,4 2-1104,21 16 2097,-21-17-4482,4-1-4034,17 18 8516</inkml:trace>
  <inkml:trace contextRef="#ctx0" brushRef="#br1" timeOffset="180833.27">10032 12082 1440,'0'0'0,"-3"-2"913,3 2-913,-4-1 544,-1 0 96,-6 0 96,8-1 33,3 2-769,-4 0 848,0 0 65,0 0-17,0-2-32,4 2-864,-2-1 753,2-2-129,0 2-128,0-2-96,0 3-400,0-3 273,0 1-81,0-1-64,0-1-80,0 4-48,1-1 16,0 1 0,1-1-32,1 1 16,-3 0 0,3-2-32,1 2 32,0 0 0,0 0 16,-4 0-16,5 0 32,-1 3 16,0 0-32,0 0 16,-4-3-32,5 2 64,-1 2 0,1-4 32,7 0 64,-12 0-160,3 0 224,8 0 32,-7 0 32,9 0 0,-13 0-288,4 0 257,10-2-17,-8 0-48,7-1-32,-13 3-160,4-5 112,1 2-48,7 2 0,-10 1-64,-2 0 0,5 0 32,-1 0-32,0 0-32,0 4 32,-4-4 0,4 12 0,1-10 0,1 2 0,-1 1 32,-5-5-32,6 11 0,-1-8 16,1 1-16,5 1 0,-11-5 0,4 11 0,1-11 48,6 2-32,-8 2 0,-3-4-16,11 0 16,-7 0 16,2 0-16,7-2 0,-13 2-16,4-4 64,2-1-16,5 3 32,-7-2 16,-4 4-96,6-3 64,-1-2 0,0 3-32,6 0-32,-11 2 0,2-1 32,5 1-64,-2 0 32,1 0 0,-6 0 0,6 3-16,5-1 16,-7 1 0,7 0 0,-11-3 0,5 4 16,6 0 16,-7 1-16,9-1-32,-13-4 16,4 4 16,9 0-32,-8 1 32,7-3 0,-12-2-16,5 0 0,8 0 48,-8 0-48,10-1 32,-15 1-32,11-3 32,2-1 0,1 0 32,-2-8-64,-12 12 0,15-2 32,-4-4 0,0 0-32,-5 1 16,-6 5-16,15-12 0,-2 11 0,-1-3 0,-1 1 16,-11 3-16,11-1 0,-7 1 0,10 0 0,-10 0-16,-4 0 16,13 0-16,-9 0 16,8 0-32,-8 0 32,-4 0 0,12 2 0,-10-2 32,2 3-32,1 0 0,-5-3 0,5 3 0,-1-3 0,0 3 0,-2-1 16,-2-2-16,3 3 0,-1 0 48,2-3-48,-2 0 48,-2 0-48,4 3 16,2-3-16,0 0 16,5-1-16,-11 1 0,5-2 33,0 1-146,8-2-495,-9 1-913,-4 2 1521,13-3-3041,-17-25-689,4 27-1216,0 1 4946</inkml:trace>
  <inkml:trace contextRef="#ctx0" brushRef="#br1" timeOffset="162559.27">4179 12170 2513,'0'0'0,"0"-3"1152,0 3-1152,0-5 1489,0-6-48,0 8-193,0-1-335,0 4-913,0-6 608,0 2-224,0-2-160,0 2-48,0 4-176,0-4 112,0 1-16,0 2-32,0-2 16,0 3-80,0-2 64,0 1 32,0 0 16,-3 1-16,3 0-96,-2-1 81,-1 1 15,0 0-16,1 0 32,2 0-112,-4-2 96,0-1 64,0 2 96,-8-1 32,12 2-288,-2-1 336,-2 0-48,-9-1-48,9 1 1,4 1-241,-14 0 256,9 0-80,-11 0-16,3 11-96,13-11-64,-14 4 64,-1 12-32,2-4-32,0 1 16,13-13-16,-12 16 0,8 2 0,-9 1 0,10 1-16,3-20 16,0 24-48,0-2 32,0-1-32,7 0 48,-7-21 0,13 21-80,-1-2 32,2-4 16,0-2-32,-14-13 64,15 4 64,2 7-64,2-11 96,1 0 16,-20 0-112,21-1 64,1-13-48,2-1-496,2-2-1441,-26 17 1921,25-25-3794,2-2-2033,-27 27 5827</inkml:trace>
  <inkml:trace contextRef="#ctx0" brushRef="#br1" timeOffset="168591.27">9170 12188 3217,'0'0'0,"2"-6"1169,3-5 79,-5 11-1248,11-4 1153,-7-2-129,0 2-240,1 1-287,-5 3-497,4-1 272,0 1-80,0 0-48,1 0-48,-5 0-96,4 0 144,1 2-16,7 2-32,-8-1 32,-4-3-128,14 4 96,-2-2-48,0 1 32,4-1-16,-16-2-64,15 0 96,2 0 0,1 0 16,2 0 1,-20 0-113,20 0 128,-1 0 16,3-1 16,-4 0-16,-18 1-144,17-3 128,-3 2 0,-1 1-16,-1 0-16,-12 0-96,5 0 96,8 0 0,-11 4 0,3 0 32,0 8-32,-5-12-96,5 2 112,-1 2 32,0 8-48,-1-10 32,-3-2-128,4 5 81,-1-2 15,1 1 0,-4-4-96,3 3 112,-3-3-112,4 2 96,0-2 32,1 0 0,-1 0 32,-4 0-160,2-2 176,3-3-48,-1 0-96,0-6-512,-4 11 480,5-5-1537,-2-6-1872,-1-3-1826,-2 14 5235</inkml:trace>
  <inkml:trace contextRef="#ctx0" brushRef="#br1" timeOffset="184462.27">10421 12496 2609,'0'0'0,"-4"0"864,-9 2 65,10 1 95,3-3-1024,-11 0 1088,11 0-47,0 0-193,-3-2-207,3 2-641,0-1 448,0-1-144,0-5-16,0 2-16,0 5-272,0-4 272,0 0-64,1-1-31,-1 4-33,0 1-144,0-3 80,0 2 48,0 0-32,0-1 16,0 2-112,0-3 128,0 1 0,0 1-16,0 0-16,0 1-96,-2-2 96,2 0 0,0-1 0,0 0 32,0 3-128,0-1 128,-3-1 32,3 0 0,-3 1 113,3 1-273,-3-4 192,3 1 96,-2-1 48,2 1-48,0 3-288,0-4 256,-4 0-32,4 0-128,-2 0-16,2 4-80,-3-5 32,0 2 16,0 2 0,1-2 48,2 3-96,-3-1 48,-1 1 0,-9 0 1,10 0-33,3 0-16,-4 2 16,-9-2 16,9 3-32,-10 1-32,14-4 32,-4 4 32,-11 1 0,11-1-64,-10 7 0,14-11 32,-4 0-16,-10 5 0,10-1 48,-9 0 16,13-4-48,-5 5 48,-7-1-48,9 0-48,-9-2 32,12-2 16,-2 3-48,-2 2 64,-9-3-16,10 1-16,3-3 16,-2 5 16,-3-1-16,-6 0-16,11 0-33,0-4 49,-4 4-64,1 9 0,-1-13-16,4 4 48,0-4 32,0 12-32,0-10 48,0 2 32,0 9-80,0-13 32,0 3 32,0 10-80,0-9 32,2 13 16,-2-17 0,2 12-32,-1-8 64,1 17-32,-1-8-32,-1-13 32,1 14 0,2 3-16,-1-5 32,0 2-16,-2-14 0,3 13 32,2 0-80,-1-1 48,0-7 0,-4-5 0,4 13-48,7-9 144,-7-1-96,8 1 16,-12-4-16,5 2 16,11-2-32,-4 3 64,1-3-32,-13 0-16,17-4 0,5-8 48,2 8-80,4 0-96,-28 4 128,30-4-720,2 0-721,0 2-1024,-2-2-1040,-30 4 3505,28-1-5155,-28 1 5155</inkml:trace>
  <inkml:trace contextRef="#ctx0" brushRef="#br1" timeOffset="161520.27">6410 12589 1968,'0'0'0,"-4"0"417,0 0 79,-9 2 160,13-2-656,-3 4 736,0 8 17,1-8-65,-1 10-80,3-14-608,-4 13 513,4 2-161,0 2-64,0 2-96,0-19-192,0 21 160,0 5 0,2 1-16,0 3-16,-2-30-128,1 32 128,2-3-32,0 4-48,-1-2 0,-2-31-48,5 33 48,-1-2 0,0-2 49,0-3-1,-4-26-96,5 23 64,-2-3 16,4-5 16,-2-1 32,-5-14-128,4 4 112,0 7 16,1-11 0,-1 5 80,-4-5-208,4 3 256,-2-3 48,-1 0 16,2-2 33,-3 2-353,1-2 384,1-3 48,-1 0-32,0-1 64,-1 6-464,2-13 352,-2 9-63,0-10 31,0 3-144,0 11-176,0-12 176,0 0 16,0 0-96,0-3-80,0 15-16,0-15 48,1 2-64,0 0-16,2 8 80,-3 5-48,5-12-48,-1 8 32,2 0-32,-1-2 0,-5 6 48,11-4-64,-6 1 32,7 1-32,-7 1 64,-5 1 0,14-2-16,-3 1-32,-5 0 48,9-2-64,-15 3 64,13-2 32,-1 1-32,1 0 0,1-1 32,-14 2-32,13-1-16,2 1 64,-3 0-48,1 0 32,-13 0-32,13 0 32,-2-1-80,-7 1 64,7 0 16,-11 0-32,3 0 0,-1 4 32,-2 0 32,0-4-64,0 15 32,0-15-32,-5 4 80,-9 16-80,3-3 16,-1 0 0,12-17-16,-11 20 32,-2-1-32,1 0 32,-1 1 16,13-20-48,-11 17 16,-1 0 16,2-2-16,5 1-32,5-16 16,-15 13-48,12-1 48,-10-8 0,9 8 64,4-12-64,-11 0 176,8 4-48,-2-1 0,-7-3 16,12 0-144,-3 0 176,0 0 49,-1-2 127,0-2 48,4 4-400,-12-11 368,12 5-32,-4-11-128,-9 4-64,13 13-144,-2-15 160,-10-1-15,9-2-1,-8 3-128,11 15-16,-3-16 0,1 3-48,-1 9 16,0-7-64,3 11 96,0-2-753,0-2-783,2 3-1362,2-1-1376,-4 2 4274,3 0-6083,-3 0 6083</inkml:trace>
  <inkml:trace contextRef="#ctx0" brushRef="#br1" timeOffset="188953.27">5682 12760 1184,'0'0'0,"0"0"336,0 0-112,-3 0-96,3 0-128,-3 2 144,0 2 33,-1 8 15,-7-10 96,11-2-288,-3 3 352,-1 0 144,0 0 80,0-1 49,4-2-625,-5 0 640,1 3-80,1-3-80,1 0-79,2 0-401,0 0 272,0 0-48,0 0-32,0 0-80,0 0-112,0 0 160,0 0-48,1 0 48,1 0-16,-2 0-144,4 0 112,-2 0 16,1 0-64,0-1 0,-3 1-64,3-2 48,-2 1 32,3 0 1,-1-1 63,-3 2-144,3-1 96,2 0 0,-3-1-32,2 1 16,-4 1-80,4-2 32,1 1-48,0 0 48,6 1-48,-11 0 16,4 0 0,1 0 48,6 2-32,-6-2 0,-5 0-16,11 3 16,-7 0-48,7-3 48,-7 0-32,-4 0 16,5 0 16,1 0 16,-1 3 0,1-3 48,-6 0-80,4 0 64,1 0 16,-1 0 32,-1 0 32,-3 0-144,1 0 160,0-2-16,0 1 48,1 0 32,-2 1-224,1-3 385,1-1 79,-1 1-32,1-2-16,-2 5-416,2-10 160,1 8-48,0-1 16,0-1-48,-3 4-80,4-3 112,-2 0-48,-1 3 0,1 0-64,-2 0 0,1 0-32,-1 0 64,0 3-16,1 0 0,-1-3-16,0 2 81,0-2-33,0 3-48,2-3 0,-2 0 0,0 4-48,0-2 32,0 1 32,1 0-16,-1-3 0,0 4 48,0-1-32,0 1 64,0-1 0,0-3-80,0 3 48,0-1 32,0 1-80,0-3 0,0 0 16,-3 3-16,1 0 0,-1 0 0,3-3 0,-4 10 0,4-6 0,-2 8 32,-1-8-16,3-4-16,-3 13 16,0-8-32,1 8 16,2 0-16,0-13 16,-3 4 32,3 14 16,0-7-48,0-7 16,0-4-16,0 16-16,0-14-16,0 11 64,0-10-64,0-3 32,0 11-16,0-8 32,0 1-32,0 8 32,0-12-16,0 3 32,-3 8-80,3-7 48,-3 7 48,3-11-48,-2 3 16,2 2-16,-3-2 64,3 9-80,0-12 16,0 0 48,0 3-64,0-1 16,0-2 48,0 0-48,0 0 64,0 0 32,-4 0-16,4 3 16,0-3-96,-2 0 128,-1 0-96,3 0 80,0 0-112,-3-1 128,3 1-128,-2 0 32,-1-2 80,3 1-48,-3 0-64,3 1 0,0-2 64,0-2 0,-4 1 0,4-1 0,0 4-64,-2-4 48,-1-2 32,1-7-16,-1 9 48,3 4-112,-3-12 97,0 8-33,-1-1 48,4 5-112,-4-4 16,4 4-16,-13-4 96,10-2-80,-1 0 0,0 1 16,4 5-32,-5-5-64,2 2 80,1 1-32,-1 0 32,3 2-16,-3-1 16,0-1 16,3 2 16,-2 0-48,2 0 0,0-1 16,0 0-16,-4 1-48,4-2 96,0 2-48,0-1 64,-2 0 0,2-4 48,-3 1 32,3 4-144,0-4 80,0-2 32,0-8-32,0 2-16,0 12-64,3-5-48,-1-13 112,3 6-64,-1-1-48,-4 13 48,4-15 80,-2 4-112,-1 7-768,-1-2-3794,0 6 4594,-16-3-7732,16 3 7732</inkml:trace>
  <inkml:trace contextRef="#ctx0" brushRef="#br1" timeOffset="187792.27">4588 13592 1264,'0'0'0,"0"-2"496,0 2-496,2-1 304,-2 1-304,0-2 305,0 1-1,0 1-64,-3 0-112,3 0-128,-4 4 48,0 11-48,-8-11 0,10 10 16,2-14-16,-5 11 32,-6-9 16,11 11 96,-4-10 0,4-3-144,-11 4 208,11 9 48,-4-10 0,2 0 161,2-3-417,-3 3 448,3-3 80,-2 2 32,2-2-31,0 0-529,0 3 576,0-3 0,0 0-160,0 0-64,0 0-352,1 0 289,0-3-129,3-1 48,1 0-64,-5 4-144,4-3 80,0-1 16,0 1-48,0-1-32,-4 4-16,5-4 96,0 1-128,1 0 48,0-1 16,-6 4-32,5-1 0,6-4 0,-6 1 32,10-2-48,-15 6 16,13-4 16,-1-2-32,5-5-16,0 7 32,-17 4 0,17-16 0,2 4 16,-2-1 16,1 0-32,-18 13 0,18-15 0,1-1 288,2 1 16,-1-1 80,-20 16-384,21-16 385,0 1-145,0-3-16,2 1 0,-23 17-224,23-19 272,-1 2-80,0 2-80,0 1-48,-22 14-64,22-13 48,-1 2-16,-1 0-16,0 5 16,-20 6-32,19-14-16,1 9-16,-3-10 144,3 9 32,-20 6-144,18-15 176,2 2 49,0 1-145,1-1-80,-21 13 0,18-12 0,2-1 0,-2 2 16,2-5 16,-20 16-32,20-16 32,1 1 0,0 0-16,-1 1 0,-20 14-16,20-15 0,0 2 16,-2 1-16,0-1 64,-18 13-64,15-11 32,0 5 0,-10-7 32,9 9-64,-14 4 0,5-4 96,7-2-48,-7 1 16,6-7-48,-11 12-16,4-1 0,8-3 32,-8-1-16,7 1 80,-11 4-96,2-3 112,3-1 0,1 0 96,5-1-16,-11 5-192,5-11 256,7 7-48,-6-9-48,9 8-15,-15 5-145,6-15 96,8 10-16,-9-8 16,10 8-80,-15 5-16,4-13 32,10 8 16,-10-5-48,8 7-48,-12 3 48,2-5 16,3 1-16,-1 0 0,0 0 64,-4 4-64,4-3 0,-1 1 32,-1 1-32,-1 1-32,-1 0 32,3 0 0,-2 0 0,0-2 32,1 1 16,-2 1-48,1 0 16,1 0-32,0 0 32,-2 0-16,0 3-96,0 0-609,-4 0-1183,4-3 1888,-4 2-3810,0 2-2961,4-4 6771</inkml:trace>
  <inkml:trace contextRef="#ctx0" brushRef="#br1" timeOffset="-210283.46">12567 13514 2689,'0'0'0,"0"-2"1008,0 2-1008,0-1 1217,0-2 127,0-1-15,0 0 0,0 4-1329,0-6 1184,0 0-175,0 3-161,0-2-144,0 5-704,0-4 529,0-1-145,0 2-64,0-2-144,0 5-176,-3-4 208,0 0-80,1-1-32,-1 3-32,3 2-64,0-1 32,-3-1-48,0 0 16,3 1 0,0 1 0,-3-2-64,3 1 80,0 1-48,0 0-16,0 0 48,0 0-48,0 0 96,0 0 0,0 0-48,0 0 160,0 0-32,0 0 224,0 0-352,0 0 433,0 0-1,0 0 32,0-1-48,0 1-416,0-2 352,0 1-95,0 0-65,1-2-64,-1 3-128,0-1 48,2 1-96,0 0 128,-1 2-128,-1-2 48,1 4-48,2 8 48,0-8-80,1 10 48,-4-14 32,4 4-32,1 14 16,-1-2-32,0 1 16,-4-17 32,3 20-48,-2 1 80,1 0 16,-1 1-48,-1-22 0,2 22 96,-1 2-144,-1-1-32,2 2-33,-2-25 113,0 23-144,1 0 224,-1-1-128,1-4 112,-1-18-64,2 17 0,-1-3 16,2-3 113,-1 0-81,-2-11-48,3 4 48,1 9-80,0-10 64,0 1-80,-4-4 48,3 5-96,1-3 96,-1-2-49,0 0 194,-3 0-145,1 3 160,0-3-112,2 0 144,-2 0-48,-1 0-144,2 0 160,0-1 160,-1-1-208,0 1-16,-1 1-96,3-1 48,1-1-96,-1 1 128,1-1-64,-4 2-16,4-3 80,-2 2-128,1-2 16,1-1 32,-4 4 0,4-1-16,2-3 112,-2-1-96,2 0 16,-6 5-16,6-12 96,-1 8-16,6-9 48,-8 8-32,-3 5-96,6-14-32,7 1-16,-9 2 80,8-3-64,-12 14 32,5-13 80,6 0 48,-7 1-128,7 0-32,-11 12 32,6-14-32,5 0-64,-6 0 80,8 1 128,-13 13-112,4-5 32,1-7 0,1 9-64,-1 1-48,-5 2 80,5-2 0,0-1 0,1 1 32,0 2-64,-6 0 32,5 0-144,7 4 128,-10-1-144,4-1 112,-6-2 48,13 11-16,-9-6-112,9 9 128,-10-3-64,-3-11 64,12 13 0,-8-9-96,2 13 112,5-13-32,-9 10 16,2-10-32,1 11-64,-3-4 144,-1-8-96,-1-3 48,2 14 32,-2-10-32,0 12-32,0-5 128,0-11-96,0 11-16,-4 1 80,-8-1-64,10 1-96,2-12 96,-14 13 48,4 0-64,-3 1 112,-1 0 0,0 0 0,-2 1-48,-1-11 0,2 10 0,15-14-48,-17 4 128,0 0 64,2 7-48,0-11 113,15 0-257,-12 0 128,0 3 112,8-3 112,-11 0-64,15 0-288,-5-4 352,-9-7-112,10 7-112,-10-7 48,14 11-176,-5-5 241,-9-12 47,10 3-96,-13 2-32,17 12-160,-4-15 48,-13 4-16,13 5 96,-9-9-80,13 15-48,-4-6 32,-1-9-64,1 3-64,0 8-96,4 4 192,-2-4-48,2 0-96,-3 0 48,3 3-224,0 1 320,0 0-753,0 0-287,0 5-593,0-1-496,0-4 2129,0 14-3618,0-14-1184,-3 16-1329,3-16 6131</inkml:trace>
  <inkml:trace contextRef="#ctx0" brushRef="#br1" timeOffset="-203941.46">16206 13494 3185,'0'0'0,"0"0"1056,1-2-111,1 1-17,-2 1-928,0 0 913,0 0-145,0 12-272,-3-10-192,3-2-304,-5 4 193,1 12-1,0-12-16,0 14-32,4-18-144,-5 18 192,2-1-48,-1 3-16,2-1 80,2-19-208,-5 20 112,1 1 32,0 0-32,-8-1-32,12-20-80,-2 19 112,-11 0 32,2 0 64,-1-1 49,12-18-257,-11 17 288,-3-2-48,1 1 48,-1-5 16,14-11-304,-14 12 368,2 0 64,-3 1-127,1-2 15,14-11-320,-12 4 320,-2 7-80,2-11 112,1 5-112,11-5-240,-13 4 224,2-1-16,-1-3 17,9 0 63,3 0-288,-16 0 224,12 0 16,-11-2-48,11 0-64,4 2-128,-11-4 192,8-12 48,-8 5 0,8-4 81,3 15-321,-4-13 208,-7 0-128,7-2 32,0 0-128,4 15 16,-11-16 0,8 1-32,0 0-16,3 0 0,0 15 48,0-12-128,0 8 32,0-1-33,3-1 17,-3 6 112,5-2-16,0 0-80,7 0 48,-8 2 64,-4 0-16,14 0-48,-3 0 80,1 2-128,1 1 48,-13-3 48,18 3 96,-3-1-96,2 2 48,-1-4-48,-16 0 0,15 3-96,2-1 32,1-2 16,2 0 0,-20 0 48,21 3-16,1 0 32,-2 8 0,-1-8 16,-19-3-32,17 11 0,-3-6 16,-2 10-64,-7-4 16,-5-11 32,13 14 0,-9 2-48,0-2 0,1 3 96,-5-17-48,5 15 48,-1 3-16,0-1-96,1-1-576,-5-16 640,4 15-1969,2-3-2145,-3-8-3169,-3-4 7283</inkml:trace>
  <inkml:trace contextRef="#ctx0" brushRef="#br1" timeOffset="-204725.46">14790 13660 1856,'0'0'0,"0"-5"593,2-6 79,-2 11-672,1-6 848,-1-7 129,2 9 15,-1-7 49,-1 11-1041,2-3 960,-1-1-15,-1-2 31,0 2-96,0 4-880,0-4 817,0 0-65,0-1-176,0 1-111,0 4-465,-3-4 384,0-1-128,0 5-112,1-4 48,2 4-192,-5-1 144,2-2 16,-2 0 48,-8 2-80,13 1-128,-2-1 64,-3 1-32,-9-2-16,10-1 0,4 3-16,-13-2 32,9 0-16,-9 2-16,9 0 0,4 0 0,-14 0 16,10 2-80,-10 3 96,9-1-96,5-4 64,-15 13-128,11-9-16,-8 9-16,9-9 32,3-4 128,-2 15-112,-3-11 96,1 12 48,1-12 16,3-4-48,-3 14 64,1-3-48,2-7-80,-3 9 0,3-13 64,-5 4 0,3 7 0,-1-6-32,0 6 48,3-11-16,0 2-48,0 3-16,0 8 48,0-8-48,0-5 64,3 14-32,2-10-16,7 8 48,-8-9-16,-4-3 16,14 4-96,-1 7 80,1-6-48,0 5-16,-14-10 80,16 5 64,-1 7-48,-1-9-48,2 8 48,-16-11-16,14 3 0,0 10 0,1-10 16,-3 1-16,-12-4 0,11 11-16,2-8-32,-7 1 48,6 1 112,-12-5-112,4 4 32,1 7 0,-1-8 112,-2 8-128,-2-11-16,2 4 48,0 8 48,-1-12-48,-1 4 32,0-4-80,0 4 96,-3-1 0,-1 9-48,-9-8 32,13-4-80,-4 4 96,-8 10-16,0-11-32,-1 1 32,13-4-80,-11 13 48,-3-9 64,1 8-31,-1-9-81,14-3 0,-14 12 48,1-9 0,2 1 0,7-2 144,4-2-192,-13 0 112,10 0-112,3-1 128,-2-3-192,2 4 64,-3-13 32,3 8-64,0-10-16,0 4 96,0 11-48,0-13 0,1 0 0,2 0-16,1-3 16,-4 16 0,4-17 0,0 3-32,1-3 128,0 3-112,-5 14 16,6-13 16,5 1 0,-7 1-48,2 5-16,-6 6 48,11-13-64,-6 8-16,6-6 16,-5 7-80,-6 4 144,14-4-160,-2 0 31,1 1 1,3 2 96,-16 1 32,17-3-64,1 2 32,2-2 64,0 1-32,-20 2 0,19-1-16,3-1 32,-4 1-48,0 0-48,-18 1 80,15-2 48,0 2 16,-4-1-64,0-1 64,-11 2-64,5-1 64,-1-2-32,0 2 80,-1-4 33,-3 5-145,3-2 224,-2-1-32,0-1 32,-1 0-48,0 4-176,0-6 208,0-6 16,-2 8 16,-3-9-32,5 13-208,-4-4 160,-9-8-96,9 7-64,-10-7 0,14 12 0,-11-5 80,0-6-48,-2 7 16,0-1 1,1 1-65,12 4 16,-12-11 0,1 10 0,7-1-49,4 2 49,-13 0-112,13 0 112,-3 0-144,-1 0-48,-7 4-96,11 8 80,0-12 208,-5 13-368,3 2 64,-1 5 48,0 1-16,3-21 272,0 22-65,0 5-79,0 0 64,0 0 128,0-27-48,0 25-48,2-3 32,2 0-32,1-1-80,-5-21 128,14 17-96,-3 0 0,2-5-16,2-8 96,-15-4 16,19 14-96,1-14 64,1 2 96,0-2 0,-21 0-64,20 0 32,-1 0 32,0 0-32,-3-4-16,-16 4-16,15-4 144,-1 0 32,-1-2 0,-2 0 49,-11 6-225,12-11 240,-8 8-48,7-2 32,-7-10-64,-4 15-160,6-5 112,5-12-48,-7 6 16,2 0-16,-6 11-64,6-12 0,4 0 112,-6-2 64,0-1-48,-4 15-128,4-16 112,0 0-16,0 0-80,0 2 48,-4 14-64,3-12 0,-2 6-16,0 0-16,-1 2-80,0 4 112,0-1-96,0 1 16,-2 0-112,-1 4 112,3-4 80,-4 16-192,0-12 80,0 14 0,0-1 16,4-17 96,-4 17 32,0 1-128,1 0 32,3-1-48,0-17 112,0 15-64,1-1 16,3 0-16,10 0 64,-14-14 0,12 13-48,2-9 48,2 10 48,1-11-48,-17-3 0,16 0 48,1 4-48,2-4 64,-4 3 0,-15-3-64,15 0-16,-1 0 64,0-3 96,-4-1-48,-10 4-96,7-4 240,5-8 32,-9 11-64,1-5 96,-4 6-304,4-15 240,1 9-63,-2-11-81,1 2 48,-4 15-144,1-13 144,0-3-96,1-1 64,-2 0 16,0 17-128,0-19 64,0-2 64,-3 0-80,0 4-96,3 17 48,-2-16 16,-1 11-32,-1-7-64,2 11-16,2 1 96,0 0-208,-3 2-192,0 10-33,0-1 17,3-11 416,0 14-352,-2 6 240,2 3 64,0-1 16,0-22 32,0 24-16,1-3-32,0-2 32,4 2-16,-5-21 32,4 18 32,7-3-16,-5-2-32,8-9 16,-14-4 0,6 12 16,10-10 0,-4 3 64,1-1 0,-13-4-80,10 3 32,4-3 32,-1 0 48,-2 0-112,-11 0 0,15-1 48,0-1-192,2 2-704,3-1-1201,-20 1 2049,19-2-4114,0 0-2801,-19 2 6915</inkml:trace>
  <inkml:trace contextRef="#ctx0" brushRef="#br1" timeOffset="-206377.46">14305 13678 2032,'0'0'0,"0"0"0,0 0 1169,-3-2-145,3 1 193,0 0 64,0 1-1281,0-3 1232,0 1-111,0-1-145,0 3-976,0-3 784,0 3-784,0-3 673,0-2-49,0 4-112,0-2-80,0 3-432,0-3 417,0 0-81,0-2 0,0 0-32,0 5-304,0-4 160,0 0 96,0 0-64,-3 1-16,3 3-176,0-4 193,-2 2-129,-2-1-16,1-1-48,3 4 0,-4-4 128,2-1-32,-2 1-48,1 0-32,3 4-16,-4-4 48,-1 0-32,-6 1 48,11-1-16,0 4-48,-4-4 48,-9 0-32,10 0 128,-8 3-32,11 1-112,-4-2 48,-10 1-32,10 0-32,-12 1-32,16 0 48,-11 0 0,-2 2 0,0-2 0,-1 3-16,14-3 16,-15 4 16,2 1-32,-1 9 16,3-10-32,11-4 32,-12 15-128,0-5 80,1 3-112,6 0 96,5-13 64,-11 14-128,8 2-16,0 0 128,-1 1-96,4-17 112,-3 18-96,0-2-33,3 0 65,2 1-16,-2-17 80,4 15 16,2 1-64,6-2 32,-7 0-32,-5-14 48,15 12-32,-9 1 64,9 1-96,-2-2 128,-13-12-64,11 11 48,1-7 0,0 9 96,1-10-79,-13-3-65,13 3 64,-2 1-64,1-4 0,1 0 96,-13 0-96,13 0-16,1-3-385,0-1-895,0 0-1602,-14 4 2898,12-17-3921,-1 5-1506,-11 12 5427</inkml:trace>
  <inkml:trace contextRef="#ctx0" brushRef="#br1" timeOffset="205706.27">7739 13645 1584,'0'0'0,"0"0"0,-3 0 368,1 0-79,-1 3 79,0 0 64,3-3-432,-4 0 432,2 0-64,-1 0-32,0-2-31,3 2-305,-2-1 336,-1 1 64,-2 0 64,1 0 32,4 0-496,-4 0 513,-7 0-97,11 3 32,-4-3-80,4 0-368,-5 3 400,1-3 81,0 0-33,0 0-32,4 0-416,-3 0 256,0 0-80,0 2-112,0 2-32,3-4-32,0 2 80,-3 1-112,1 1 80,2 9-64,0-13 16,-3 4-32,3 12 80,0-4-80,0 5 48,0-17-16,-3 16-48,3-1-80,0 3 112,0 0 32,0-18-16,2 18 0,0 2 64,1-1-80,1 0 0,-4-19 16,4 22 16,1-1-48,-1 1 32,2-1-32,-6-21 32,5 14-16,6 2 0,-6-2 32,7-10 16,-12-4-32,7 18 16,6-7 0,-2 1-64,1-1 0,-12-11 48,11 11-64,0-7 0,2 8 80,0-9 0,-13-3-16,11 4 48,-6 0 48,8-1-48,-9-3 48,-4 0-96,13 0 192,-8-1 176,7-4 129,-8 0-1,-4 5-496,12-16 560,-8 10-80,2-10-175,-1 3 15,-5 13-320,6-6 112,-2-11 48,1 3-32,-1 3 16,-4 11-144,2-12 144,3 1-144,-3 5 64,1-9-96,-3 15 32,2-11 32,0 5 16,-1-8 16,0 11 16,-1 3-80,0-5 48,0-1 16,0 0-64,0 1-32,0 5 32,0-6 112,0 2-64,-2 0 80,2-2-32,0 6-96,-4-6-80,1 0 128,3 2-80,0-1 32,0 5 0,0-6 64,-2 2-80,2 0-48,0 2 64,0 2 0,0-3-64,0 1 80,0 0-32,0 1-32,0 1 48,0 0-64,0 0 0,0 0 0,0 4-64,0-4 128,1 4 32,0 9-144,2-9 96,2 14 80,-5-18-64,4 13-64,0 0 64,0 2-16,1 1-48,-5-16 64,4 17 96,0 1-96,1-4 16,-1 1 48,-4-15-64,5 12-80,1-1 80,-1 0 0,6-6 0,-6 9 0,-5-14 0,12 3 48,-5 1-16,8 0 16,-4 1 32,-11-5-80,13 4-16,0 0 32,-3 8 16,3-12-64,-13 0 32,12 0 64,1 0-64,0 0 0,0 0 128,-13 0-128,13 0 192,-7-2 16,8-4 0,-9-5 81,-5 11-289,14-6 240,-9-9-16,6 4-16,-11 11-208,4-12 208,-4 12-208,4-12 128,1-1-16,-1 0 96,-2-1-160,-2 14-48,1-17 160,-1 1-48,0 0 32,-3 0 49,3 16-193,-11-15 64,8 0 48,-13 1-80,12-3 32,4 17-64,-17-14 176,4-3-64,-1 3-64,-1 1 0,15 13-48,-18-15-64,2 2 176,1 8-16,-1-8-144,16 13 48,-15-4 0,-1 0-96,0 0 32,1 2 32,15 2 32,-16-2-144,4 2-48,-1 0-32,0 4 63,13-4 161,-4 5-96,-12 10-96,13-12 32,-9 12-16,12-15 176,0 12-128,-3 0 16,1 3 48,2 2-64,0-17 128,0 18-128,3 2 16,3-2-64,8 1 176,-14-19 0,12 17-112,1 0 96,0 1 16,3-1-112,-16-17 112,18 13-64,1-1-32,-1-7 16,0 9-16,-18-14 96,17 4-65,1 7 49,2-11-32,0 3 48,-20-3 0,20 0 0,-2 0 0,0-3 48,-2-1 33,-16 4-81,14-13 32,-2 9 32,-5-10 48,6 8-48,-13 6-64,5-16 48,6 1-32,-8-2 0,2 0 64,-5 17-80,2-17 80,-1 2 16,-1 1 32,0-2-64,0 16-64,0-15 112,-2-2 0,-1 0-112,3 3 112,0 14-112,0-15-32,0 10-64,0-8-16,4 9-64,-4 4 176,4-1-272,8-1 96,-8 2 16,8 0 16,-12 0 144,6 4 16,10 1-65,-3 7 82,-2-8-17,-11-4-16,15 15 0,-2-4 48,-1-7-32,1 14 0,-13-18-16,11 12 32,-5 1-96,7-1-33,-9 1 65,-4-13 32,4 14-48,-1 3 64,-1 0 81,-2 1-81,0-18-16,0 18 48,-3 1-32,0 0-32,-1-1 48,4-18-32,-11 18 0,7-3 32,1 1-64,-1-4 32,4-12 0,-4 12 48,0-1-48,1-6 48,-1 7-64,4-12 16,-3 3-48,1-3 112,-2 3 64,4-3 32,0 0-160,-2 0 160,-3 0 32,1-1-80,0-5 96,4 6-208,-5-11 208,-7 5-144,9-8 48,-2 8-128,5 6 16,-3-20 0,-9 5 0,12-2-64,-4 1 16,4 16 48,-4-12 0,4 6-48,0-5-112,0 7-512,0 4 672,1-12-1489,3 9-1168,1 0-1265,6 3-1873,-11 0 5795,0 0 0</inkml:trace>
  <inkml:trace contextRef="#ctx0" brushRef="#br1" timeOffset="208941.27">9038 13636 1888,'0'0'0,"-4"0"641,-10 12-225,10-8-64,4-4-352,-13 19 304,10-8-16,-8 2-32,8-1-15,3-12-241,-4 13 224,-8 0 48,10-1 112,-2 1 144,4-13-528,-12 4 720,9 16 1,-1-7-49,-7-1-48,11-12-624,-3 14 529,-1 1-33,-10-2-96,10 0-48,4-13-352,-13 19 256,1 0-32,0 4-63,-2 2-1,14-25-160,-14 22 128,-2 2 16,-1-1-48,0 2 16,17-25-112,-17 21 256,2 0 32,-1-4-16,1-1-16,15-16-256,-16 13 240,1-2-96,1 1-208,1-8 32,13-4 32,-13 4-64,9 1 385,-13-5 15,14 0 352,3 0-688,-4-2 352,-8-3 16,12-9 225,-2 8-481,2 6-112,0-17 400,-3 1-368,0 2 0,3-1 48,0 15-80,-3-17 128,3 1-64,0 0 64,0-3-96,0 19-32,0-15 0,0-1-32,2 2 32,1-2-64,-3 16 64,4-17 64,-2 2-64,3 3-80,-1 5-16,-4 7 96,3-4-176,1 2 80,-1 0 0,0 1 32,-3 1 64,3 0-16,-2 0 0,2 0-16,1 0 32,-4 0 0,4 0-64,1 3-32,0-1 64,1-2 112,-6 0-80,6 0 48,5 3 16,-6 0-16,0 0-96,-5-3 48,13 3 64,-9 0 0,8 1 32,-6 0-208,-6-4 112,14 11-160,-1-8-32,-1 9 64,3-8 192,-15-4-64,14 18 16,0-3 48,0 2-64,-1 3 0,-13-20 0,13 21-16,-2-1-32,0 2 64,0 0-48,-11-22 32,6 18 0,9 2-176,-11-3-65,9-6 129,-13-11 112,4 14-160,9-9 160,-9 7 80,8-7-128,-12-5 48,4 2 64,1 1-64,8 0 0,-9-3 48,-4 0-48,13-2 0,-1 0-464,-1-4-1313,0-5-2208,-11 11 3985,4-11-6467,-4 11 6467</inkml:trace>
  <inkml:trace contextRef="#ctx0" brushRef="#br1" timeOffset="210192.27">9383 13853 2209,'0'0'0,"0"-2"736,0 2 16,0-1 129,0 1 159,0 0-1040,0 0 1089,0 0-145,0 0-192,0-1-127,0 1-625,0-2 528,1 1 32,0 1-16,-1 0-544,2 0 529,-2 0-529,4-2 400,0 0-96,2 1-32,-1 1-96,-5 0-176,6 0 240,7 0-80,-9 0-80,10 0-16,-14 0-64,12 0-48,0 3 48,1-3 32,0 3-64,-13-3 32,14 0 48,0 3-48,0-3 32,0 0 48,-14 0-80,14 0 64,0 0 1,0 0-1,1-1 0,-15 1-64,12-3 48,0-2 64,0 2-32,-1-1 16,-11 4-96,6-4 112,7 1-96,-8 0-96,-2 2-112,-3 1 192,6-2-144,-2 2-32,-1 0 224,0 0 0,-3 0-48,1 0 64,1 3-48,-1 0-16,0 0 0,-1-3 0,2 3 32,1 0 0,-2-1-48,3-2 32,-4 0-16,4 0-16,-2 3 16,2 0 48,1-3-80,-5 0 32,2 0 112,1 0-48,-1 0-16,-1 0 144,-1 0-192,3 0 48,-2 0 48,0 0 16,1 0-48,-2 0-64,0 0 64,0 0 16,0 0-336,0 0 256,0 0-592,0 3-545,0 0-736,0 1-720,0-4 2593,-4 3-2721,1 1-1361,3-4 4082</inkml:trace>
  <inkml:trace contextRef="#ctx0" brushRef="#br1" timeOffset="210344.27">9455 14112 3041,'0'0'0,"-3"0"1665,-2 0-433,5 0-1232,-4 0 1185,-7-1 63,11 1-63,0-1-81,0 1-1104,-3-2 817,3 0-177,0 2-80,0 0-127,0 0-433,0 0 432,0 0-64,0 0-112,0 0-160,0 0-96,2 0 48,2 0-32,0 0 0,1 0 32,-5 0-48,12 0 48,-8 0-16,10 0 32,-8 4 32,-6-4-96,17 0 32,-2 0 0,1 2-16,1-2-32,-17 0 16,17 0 0,0 0 32,1 0 0,-2 0 0,-16 0-32,17 0 48,-2 0-224,-2-1 144,-1 0-32,-12 1 64,7-4-64,6 3 224,-7-2-48,6-1 48,-12 4-160,7-3 96,4-1 0,-7 1-80,0 2-32,-4 1 16,4-2 112,-1 2-144,0 0 80,-2 0-48,-1 0 0,1 5-64,-1 6 64,0 0-48,-2-6 48,2-5 0,-3 18-256,0-4-304,-1 1-288,0 2-561,4-17 1409,-4 18-1905,-9-2-624,8-3-176,-6-2-1281,11-11 3986,0 0 0</inkml:trace>
  <inkml:trace contextRef="#ctx0" brushRef="#br1" timeOffset="210504.27">10317 13722 1776,'0'0'0,"-4"0"609,4 0-609,-12-2 576,8 0 112,-8 2 81,12-1 31,0 1-800,-2-1 864,-1-1 33,0 2-49,3 0-16,0 0-832,-3 0 721,3 0-1,-3 0-80,3 0-159,0 0-481,0 0 176,-2 0-96,2 4-128,-3 0 0,3-4 48,-3 18 0,3-3-32,-3 1 16,3 3-96,0-19 112,0 20-48,0 0-16,0-1-16,4-3 16,-4-16 64,5 14-65,7-1 33,-8-1 0,12-1-16,-16-11 48,13 4-16,-2 7 16,2-8 48,0-3 81,-13 0-129,14 3 176,-1-3 32,2-3 96,0-1 48,-15 4-352,16-13 400,1 7 32,-2-8 1,1 3-65,-16 11-368,14-11 272,-1 5 16,-1-9-80,0 2-64,-12 13-144,4-11 288,9-2-80,-9 1-48,0 1 145,-4 11-305,4-13 240,-1 1 0,-1-1 32,-2 0 32,0 13-304,0-13 272,-4 1 0,-7-2 32,7-3-191,4 17-113,-15-19 192,-1 1-48,1 0-128,-4 2 80,19 16-96,-18-13-16,1-3-64,0 12 80,2-2-64,15 6 64,-15-3-160,1 2-17,0 1-143,0 3-32,14-3 352,-13 12-352,1-1-64,7 2 64,-10 3-65,15-16 417,-4 14-400,-11 5-64,11 0 64,-8 1 32,12-20 368,-3 19-224,-9 0 48,9-4 64,1 1 79,2-16 33,-3 14-80,0-1 0,3-2-48,0 1-16,0-12 144,2 3-160,0 12 64,2-11-32,3 10-16,-7-14 144,11 4-128,-6 7 16,12-8-64,-3 2 80,-14-5 96,19 4-112,-1 0 16,3 0 0,0-1 64,-21-3 32,23 0-16,-1 0 0,1 0 32,0-1 80,-23 1-96,20-3-16,-1-1 48,-2-2 32,-3-5-32,-14 11-32,12-5 80,-7 0 48,6-8-64,-8 7 0,-3 6-64,4-14 176,-1 9-16,-2-8 80,-1 7-112,0 6-128,0-12 128,-2 8 64,-2-8-16,-1 8 113,5 4-289,-4-4 272,0 1-48,0 2 96,1 1-160,3 0-160,-3 0 64,0 2-80,0 3-176,3 8 16,0-13 176,0 5-112,0 13 48,2-3 0,2-2 48,-4-13 16,4 15-32,9-3 0,-9-1 32,9 1-48,-13-12 48,6 3-16,8 1-96,-2-1 176,1-3 16,-13 0-80,13 0 48,-1 0-208,-6 0-1377,8-2-2001,-14 2 3538,4-4-6066,-4 4 6066</inkml:trace>
  <inkml:trace contextRef="#ctx0" brushRef="#br1" timeOffset="210654.27">10109 14055 1696,'0'0'0,"0"-1"384,0-3-79,0 1 79,0 3-384,0-3 352,0 2 0,0 1 16,-4-1 16,4 1-384,-3 0 497,0 0 95,0 0 0,1 0 32,2 0-624,-3 0 561,0 0-65,0 0 48,3 0 16,0 0-560,0 0 545,0 0-17,0 2-144,0-2-128,0 0-256,2 0 224,2 0-32,0 0 17,7 0-17,-11 0-192,5 0 224,0 0-176,6 0 48,-8 0-80,-3 0-16,6 0 32,7 0-16,-9 0 64,7 0-32,-11 0-48,6 0 48,7 0 48,-7-1-96,7 0 96,-13 1-96,6-2 80,9 1-16,-3 1 112,-1 0-32,-11 0-144,13 0 112,-2-2 112,3 1-144,-1-1 64,-13 2-144,14 0 129,2 0-17,-4 0 32,2 0 0,-14 0-144,13 0 80,-2 0-48,0 0-32,1 3 0,-12-3 0,11 3 16,-5 0-32,10-3 128,-11 4-80,-5-4-32,13 0 0,-9 5 80,12-3-144,-11-2 112,-5 0-48,16 0 80,-5 0-16,-5 0 176,10 0 64,-16 0-304,12 0 416,0-1 81,0-2-81,0-1-48,-12 4-368,13-4 320,1-1-48,0 0-96,-1 1 64,-13 4-240,12-5 176,0 1-95,-6 1 79,7 0-160,-13 3 0,5-1-48,8 0 160,-9-1-128,8 1-32,-12 1 48,4 0-48,8 0-16,-8 0 128,8 0 48,-12 0-112,4 0 96,9 0-112,-8 0-16,9 0 64,-14 0-32,6 0-32,8 0 80,-10 0-64,10 0 16,-14 0 0,4 0 64,3 0-128,4 0 64,-10 3 0,-1-3 0,4 0 0,1 0 96,-3 0-32,-1 2 32,-1-2-96,2 0 128,-2 0-64,0 0-16,0 3-64,0-3 16,-3 0-32,1 0-128,-1 0-529,3 0 689,-3 4-1488,0-1-1442,-2-3-1696,2 0-1633,3 0 6259,0 0 0</inkml:trace>
  <inkml:trace contextRef="#ctx0" brushRef="#br1" timeOffset="210817.27">10579 14399 1840,'0'0'0,"0"-2"673,0 1 79,0 1-752,0-3 896,0-1 49,0 1 31,0-1-47,0 4-929,0-4 864,0-2-64,0-5-95,0 9-65,0 2-640,0-1 592,0-3-95,0-1-49,0 1-32,0 4-416,0-4 352,0-1 32,-3 1-48,0 1 33,3 3-369,-2-2 320,-3-1-48,1 2-32,0-1 32,4 2-272,-5 0 208,1-2-48,0 1 16,0-1-112,4 2-64,-11-2 80,8 0 49,-9 2-65,8 0-32,4 0-32,-16 0 16,13 0-16,-14 3 32,6 0-32,11-3 0,-12 0 0,1 5 0,-2-1-32,2 0 64,11-4-32,-11 11 0,6-8-32,-9 1 16,10 1-16,4-5 32,-12 13-32,10-8 0,-11 10 0,10-1-65,3-14 97,-4 11-16,-7 2-48,8-1 32,0-1 0,3-11 32,-4 11-64,0-7 80,0 13-64,2-12 48,2-5 0,0 13 0,0-2-32,0-7 48,0 0 32,0-4-48,2 14 32,3-11 0,1 1-32,5 10 16,-11-14-16,5 5 16,8 10 16,-7 0-64,10 1 64,-16-16-32,11 15-32,2 1 0,1-1 32,1-2-48,2-9 0,-17-4 48,19 18-16,-3-14 16,4 7-48,-2-8 80,-18-3-32,16 0-32,0 2 64,-4-2-16,2 0 112,-14 0-128,13 0 128,0-6 49,-1-11 47,-12 17-224,13-15 160,-13 15-160,17-17 176,-1-5-160,0 1-833,1-2-2528,-17 23 3345,13-24-7892,-13 24 7892</inkml:trace>
  <inkml:trace contextRef="#ctx0" brushRef="#br1" timeOffset="210979.27">7684 15529 848,'0'0'0,"0"-11"416,-3-1-16,0-3 145,3 0 95,0 0 144,0 15-784,0-17 833,-3-2-1,3-4-16,0 0-127,0 23-689,0-25 656,2 1-64,1-1-32,0-1-63,-3 26-497,1-27 432,0 3-160,-1 3-64,0 7-64,0 14-144,0-4 112,0-2 64,0 3 32,0 0-32,0 3-176,0-1 193,0 1-113,0 4-160,0-4 80,0 16-80,0-16 80,-2 15-145,2 3 97,-3 0 48,3 5-16,0-23 16,-3 22-48,0 3 32,3 1-32,0-5 32,0-21 16,0 28-96,0-3 16,0 5 32,1 6-80,-1-36 128,2 35-64,2 1 16,2-1-80,5-1 48,-11-34 80,4 33-80,8-5-48,-8 8 16,9-2 32,-13-34 80,5 39-96,8-1-32,-8-9 48,7-5-32,-12-24 112,4 22-32,1-3 16,0-3 48,6 0 16,-11-16-48,1 10 64,2-5 64,-1-1 96,-2 0 288,0-4-512,0 4 656,-3-1 81,-1 0-17,-9-3-256,13 0-464,-4 3 368,-13-3-127,3 0-97,-2 0 16,16 0-160,-15 0 80,-3 0 48,0 0 0,1-5-48,17 5-80,-13-5 176,-2-8-80,2 8 80,0-12-32,13 17-144,-13-3 48,1-12 16,1 10-64,7-11 0,4 16 0,-4-10 16,0 8 32,-1-4-96,1 1 0,4 5 48,-3-5-64,3 0-16,0-1 16,0 0 16,0 6 48,0-12-16,0 11-32,0-1 48,0-1-32,0 3 32,2-2-144,-1 1 80,1-2-96,2 3-16,-4 0 176,4 0-112,2 3-32,5 2 32,-7 8-32,-4-13 144,13 12-128,-2 1-1,0 0 1,1 0 128,-12-13 0,13 12-128,0-8 112,4 14 0,-1-14-96,-16-4 112,18 13 48,1-10-176,-1-1 128,-1 2-16,-17-4 16,17 3-16,-2-3 96,1 0-96,1-7 96,-17 7-80,17-13 0,0 1 16,1-1 48,-2 1 48,1-7-16,-4-3 16,0 1 49,0 1-81,-13 20-80,5-17 96,8 2 112,-9-1-80,1-2-32,-5 18-96,1-6 144,1-11-16,-2 16 0,0 1 0,-3 3-48,-2 8-96,1-8 0,2 0-80,2-3 96,-4 2-48,2 3-16,-1 6 16,3-7 32,0-4 16,-3 16-48,3-2-80,0 1 64,0-2 0,0-13 64,0 11-64,0-7 96,1 14-112,1-6 16,3 5 0,0-1 16,6-1-16,-7 1 48,-4-16 16,13 11-64,-7 0 32,10-7 64,-5 13 0,-11-17-32,12 5 80,1 9-48,3-10 16,-1-1-48,-15-3 0,17 3 176,-1-3 0,0 0 144,0-1-16,-16 1-304,14-12 320,0 1 64,-1-2 49,-8-1 63,-5 14-496,15-17 400,-11-1-16,1-5-144,0 2 65,-5 21-305,2-20 224,-2-1-48,0 1-16,-4-1-64,4 21-96,-14-28 80,3 3 32,-1 2 16,-1 2-80,13 21-48,-16-14 48,2 3 16,-2-1-16,2 11-48,14 1 0,-13-4-48,0-1 32,1 5-112,1 0-64,11 0 192,-4 5-64,-11 5-128,11-10 16,-8 12 32,12-12 144,-5 11-337,-6 9 33,7-2-112,-9 2 0,13-20 416,-4 25-336,-9 0-64,10-3 143,-1 3 17,4-25 240,-4 22-192,1 1-32,3-2 32,0 1-16,0-22 208,2 21-256,9-10 112,0 2-16,2-9 64,-13-4 96,16 5-96,-1 7 0,2-9 80,1 0-16,-18-3 32,20 3 48,1-3-48,0 0 16,-1-3-32,-20 3 16,21-6 64,-1-6 0,-4 7 16,-1-6 48,-15 11-128,11-4 96,-8-7 64,-1-2 0,0 1 16,0-1-48,-2-3-64,0 1 48,-4-5-64,4 20-48,-2-18 32,-2 2 32,-8-1-16,10 3 32,2 14-80,-4-12 96,-1 1-32,1 6-80,1 2 16,3 3 0,-3-5-32,0 3 16,3 2-48,0 0-32,0 0 16,0 2-96,0 1 96,2 1-32,-2-4 112,3 17-80,1-13 64,2 14-48,-1-7 16,-5-11 48,6 4-64,-1 11 48,0-10 16,-1 13-16,0-5-32,1 2-16,-1 3-16,1-6 80,-5-12 0,4 13 16,2-1 48,5-7-16,-8 10-32,-3-15-16,11 11-16,-7-8 32,0 10 48,7-13-64,-11 0 0,5 12 80,5-10-96,-5 1-48,6-3 64,-7 0 64,10-4 0,-10 0 160,2-1-64,-6 5-160,6-12 144,-1 7 160,7-9-224,-11 2 64,-1 12-144,4-13 161,1-1-17,-3-4 0,2-1 16,-4 19-160,1-18 0,0 1 0,0 0 32,1 2-32,-2 15 0,0-15 16,0 1 32,0 8-80,0-5 96,0 11-64,0-3 0,0-1-32,0 1 48,0 0-32,0 3 16,0 0 32,0 0 16,-3 0-48,3 3-128,0-3 128,0 4-64,0 10 32,0-11-32,0 10 128,0-13-64,0 11-80,0-6 32,1 9-48,1-2-32,-2-12 128,4 12-16,1 3-80,0 0 31,7-4 49,-12-11 16,3 12-16,10-8-16,-8 11 16,0-13-16,-5-2 32,12 13-64,-8-13 96,0 12-64,7-10 32,-11-2 0,4 3 0,0 1-64,8-1 96,-11-3-80,-1 0 48,4 3-16,1-3 48,-1 3-32,0-3 48,-4 0-48,5 0 48,2 0-32,4-5-16,-7 1 0,-4 4 0,14-4 0,-8-8 16,8 11 16,-8-14 16,-6 15-48,12-4 32,-6-14 17,8 3 15,-8 4 0,-6 11-64,13-15 32,-9 3 48,1-5 32,1 0-48,-6 17-64,4-18 96,0-2-80,-1 15-64,-2-10 96,-1 15-48,2-3-16,0-2 80,-1-1-48,-1 2-32,0 4 16,0-4 0,0 3-64,0-1 32,0 2 32,0 4-16,0-4 16,0 4 0,0 10-64,0-4-32,0-10 96,0 16-80,0 1-16,1 1 16,1-2 32,-1-4-1,-1-12 49,3 15-32,-2-2 32,2 6-48,0-5 48,-3-14 0,3 5 0,0 10-64,1-10 0,0 6 80,-4-11-16,6 13-16,5-8 16,-7 7-64,9-7-32,-13-5 96,11 12-208,2 0 32,2-9 96,2 11-96,-17-14 176,21 4-64,4-1-32,6 0-416,4-5-1249,3-16-2033,7 1-2193,-45 17 5987</inkml:trace>
  <inkml:trace contextRef="#ctx0" brushRef="#br1" timeOffset="-207472.46">13428 13680 4129,'0'0'0,"-5"0"1777,-6 0-128,11 0-1649,-4 0 1569,-9 0-81,13 3-351,-4 0-257,4-3-880,-4 0 641,-1 3-177,3-3-64,2 0-64,0 0-336,0 0 304,0 3-80,1-3-80,0 0-80,-1 0-64,5 0 161,6-1 79,-7-1-48,9 2 32,-13 0-224,6-2 176,9 1-176,-10 1 0,11 0 0,-16 0 0,11 0 0,0 0 0,2 5-32,-1-1 48,-12-4-16,12 4-96,0 0 192,-1-1 16,0 1-128,-11-4 16,6 3 48,8 0-16,-8-1 0,-1 2 16,-5-4-48,12 0 16,-11 0 0,3 0 64,1-2 32,-5 2-112,2-2 128,1 1-48,-1-3-112,1-2-144,-3 6 176,1-5-496,0-6-593,0 7-767,-1-1-1026,0 5 2882,0-13-3633,-2 2-1554,2 11 5187</inkml:trace>
  <inkml:trace contextRef="#ctx0" brushRef="#br1" timeOffset="-207193.46">13413 13854 3073,'0'0'0,"2"0"1761,-2 0-1761,4 0 1472,0 4-111,2 10-176,-2-9-257,-4-5-928,5 12 752,0-9 1,7 1-49,-9 0 112,-3-4-816,16 5 897,-4-2-129,0-3-32,2 2-159,-14-2-577,13 0 384,-1 0-160,0 0-112,1-1-16,-13 1-96,13-1 32,-1-1 96,2 1 32,-1-4-160,-13 5 0,11-1-80,2-1-400,-8 1-496,10 1-433,-15 0 1409,5 0-1985,6 0-368,-6 3-176,-1 0 128,-4-3 2401,-11-2-2273,12 2 64,-1 0 2209</inkml:trace>
  <inkml:trace contextRef="#ctx0" brushRef="#br1" timeOffset="158222.27">3453 14217 1312,'0'0'0,"-5"-2"320,5 2-320,-11-1 464,7-1 241,-1 2-17,1-1-16,4 1-672,-2-3 657,2 0-305,-3 1 160,3-3 0,0 5-512,0-3 336,0 0 65,-3 1-33,3 0-64,0 2-304,-3-1 304,0-2-32,1 2-64,-1-1-16,3 2-192,0 0 257,-3 0-65,0 0-80,3 0 16,0 0-128,-2 0 16,2 0-64,0 0 80,0 0-64,0 0 32,0 0-80,0 0 64,2 3-112,2 0 96,-4-3 32,5 3-32,7-3 16,-8 2 16,11-2 0,-15 0 0,5 0 32,11 0 0,-5 0-32,4 0 48,-15 0-48,13 0 16,3 0 0,1 0 0,-1-1-16,-16 1 0,17-3-48,3-1 80,0-1-16,1 2-16,-21 3 0,23-3 16,-2 0-32,5 2-32,-3-1 64,-23 2-16,28 0 16,-3 0-48,0 3 80,1 0-64,-26-3 16,24 3-48,5 0 64,-1 1 16,2 0-32,-30-4 0,31 12-208,3-12 176,-2 5-225,2-1 49,-34-4 208,35 4 0,1 8-176,-1-12 272,4 2-80,-39-2-16,38 3 32,-38-3-32,42 3 32,1-3-80,-1 0 80,5 0 16,-47 0-48,46 0 16,2 0 0,3 0 16,0 0-16,-51 0-16,52-2 48,-1-2-64,-1 0 16,-1 0 192,-49 4-192,49-6 209,2 2 31,2-1-80,-3 0-192,-50 5 32,54-6-16,-1 2-16,3 2 112,-1 0-64,-55 2-16,57-1 16,1 1-32,1-2-48,3 2 48,-62 0 16,61 0-96,0 0 128,0 0-64,-2 0-224,-59 0 256,61 3-64,0 0-32,3 0 79,1-1-15,-65-2 32,67 0-208,0 3 16,1 0 16,1-3 192,-69 0-16,69 3-352,0 0-768,-1 0-753,-5-3 208,-63 0 1665,64 4-2721,-64-4 2721</inkml:trace>
  <inkml:trace contextRef="#ctx0" brushRef="#br1" timeOffset="161275.27">4878 14742 1392,'0'0'0,"0"0"0,-13 0 560,9 0 273,-10 0 319,11 0 209,-1 0-113,1-2-303,0 0-353,3 0-192,0 2-400,0-3 385,0-1-65,0-1 32,0 1-32,0 4-320,0-3 288,2-1 0,2 2-96,-2-3 0,-2 5-192,3-4 193,0 2-49,0 1-48,-1 1 0,-2 0-96,0 0 80,0 0-16,0 12 48,0-8-48,0-4-64,-4 19 80,0-4-32,-10 2 0,10 2 0,4-19-48,-14 21 32,9 3 0,-5 2-16,6-1 0,4-25-16,-2 23-16,-1-2 0,3-7 16,1-3-16,-1-11 16,6 5 32,8-1-32,-1 8-16,0-8 16,-13-4 0,13 2 0,5 2 32,1-1-32,1-3 64,-20 0-64,20 2 16,2-2-16,-1 0 80,3-1-80,-24 1 0,22-1 64,-1-3 32,-2-1-16,0-11 128,-19 16-208,15-12 192,0 0-16,-2-2 1,-2-5-49,-11 19-128,12-20 176,-8-1 64,2 0-16,-1 1 64,-5 20-288,1-17 272,-1 0-32,-3 2 16,-11-1-80,14 16-176,-11-19 112,-4 2 1,2 2-49,-5 0-16,18 15-48,-20-11 32,0 6 0,0-2-128,-2 5 48,2 0-113,20 2 161,-19 0-176,1 12 64,1-10-112,3 16 128,14-18 96,-13 4-112,9 10-32,-9-3 32,10 0-16,3-11 128,-4 16-80,0-4 16,-1 3-16,3 0-32,2-15 112,-3 14-80,3 4-16,1 2-16,3-2 32,-4-18 80,12 22-96,-6-4 32,10-3-16,-3-2 16,-13-13 64,16 13-49,1-9-31,-2 8 80,4-8-48,-19-4 48,16 4-48,0 7 48,-1-11-16,-2 3 32,-13-3-16,13 3 0,-8-3 0,8 0 16,-9 0 16,-4 0-32,6-1 80,0-1-64,-2-2 16,-3 0 65,-1 4-97,1-5 80,1 1 64,-2 0-96,0-9 48,0 13-96,0-1 32,0-5-32,0 1 0,0-6 0,0 11 0,0-5-16,0-1 0,0-9-16,0 11-48,0 4 80,3-4-96,1 2-48,2 2-1,5 11 1,-11-11 144,4 0-96,11 3 32,-10 10 48,12-9 32,-17-4-16,11 14-16,0-3 16,1-7 0,-7 11-16,-5-15 16,16 4 16,-10 10 16,9-11-48,-1-1-976,-14-2 992,12 0-3298,-7-1-2720,-5 1 6018</inkml:trace>
  <inkml:trace contextRef="#ctx0" brushRef="#br1" timeOffset="211770.27">7668 15505 2016,'0'0'0,"-2"-6"609,-2-8 15,4 14-624,-12-5 608,9-7 33,-1 9-113,-1 2-128,5 1-400,-11-2 400,7 1 0,-7 0 49,8-4 127,3 5-576,-11-4 640,8 2 16,-1 0 49,-8-1-1,12 3-704,-2-4 608,-1-1-31,-2 2-81,3 1-144,2 2-352,-3 0 336,3 0-80,-3-1-48,3 1-80,0 0-128,0-2 128,0 2-96,2 0 1,0 0-17,-2 0-16,6 3 0,8-3 80,-1 0-32,2 3 32,-15-3-80,19 0 80,0 0-48,4 0 16,1 2-32,-24-2-16,26 3-16,-1 0-32,3 0 96,2 2-64,-30-5 16,31 3-32,1 10 96,0-10-64,1 1 112,-33-4-112,32 13 80,0-10-192,-3 1-513,-1 0-1087,-28-4 1712,25 3-3410,-3 0-2449,-22-3 5859</inkml:trace>
  <inkml:trace contextRef="#ctx0" brushRef="#br1" timeOffset="211941.27">9335 15640 1648,'0'0'0,"-3"0"593,3 0-17,0 0-576,0 0 544,0 0-48,0 3-80,0 0 17,0-3-433,1 2 400,1 3 16,0-1 32,-1 0 32,-1-4-480,2 5 513,0-3 15,-2 1-96,0 2-112,0-5-320,0 12 288,0-7-63,-5 6-33,1 9-48,4-20-144,-13 20 128,9 3-64,-13 5 16,2-6 16,15-22-96,-17 23 64,-4 3-32,1 2 48,-3 0-32,23-28-48,-20 30 32,0-6 16,0-2-16,1-5 64,19-17-96,-15 17 96,0-4 32,5-9 32,5 1 96,5-5-256,-11 2 352,8-2 49,1 0-33,-2 0-64,4 0-304,-3-2 256,3-3-64,-2-6 48,-2 8-96,4 3-144,-3-5 208,0-7-79,0 8-33,0-13 32,3 17-128,-2-13-16,-1-4 48,3 0 0,0 0-16,0-2 0,0 19-16,0-20-32,1 0 32,3 1-64,-4 19 64,5-22-48,7 2 16,-6-3-48,7-3 16,-8 6-17,-5 20 81,11-13-80,-7 8-64,8 1-16,-12 4 160,3-3-176,-3 3 176,5-1-304,7 1 112,-8 0-16,9 17 16,-13-17 192,13 18-128,-2 6-64,1 3 64,3 1-32,-15-28 160,15 28-209,1 3-15,0 4-32,3 1 112,-19-36 144,18 35-48,1-2 32,-4-4 16,-11-16-1328,-4-13 1328,11 15 240,-6-2 112,9 3-16,-8-5-192,-6-11-144,14 4 240,-9 10-96,11-9 64,-5-1-304,-11-4 96,11 4-1216,-5-4-1442,10-2-2000,-16 2 4658</inkml:trace>
  <inkml:trace contextRef="#ctx0" brushRef="#br1" timeOffset="212096.27">9766 15783 1104,'0'0'0,"2"-5"448,-1 1 96,1 0 177,-2 4-721,1-4 864,0 2 49,-1 1 47,0 1-32,0 0-928,0 0 833,0 0-33,0 3-143,0-3-97,0 0-560,0 2 400,0 1-176,0 0-80,0-3-48,0 0-96,2 0 64,2 3 48,1 2 0,-1 5 16,-4-10-128,5 0 144,8 3-32,-7-3 81,9 0 31,-15 0-224,12 0 160,1 0-16,0 0-80,3 0-64,-16 0 0,15 0 16,1 5 16,1-1 0,-2-2 32,-15-2-64,15 3 32,-3 0-16,-1-3 80,1 3 0,-12-3-96,4 0 128,8 0 16,-8 0 16,0 0-32,-4 0-128,3 0 208,2 0 32,-2 0-63,1-2-33,-4 2-144,4-1 144,0-3-96,1 0 32,-1 0 16,-4 4-96,4-13-16,0 8 128,1-10-144,-1 12 16,-4 3 16,3-2-128,1 2-352,-2 0-385,-2 2-479,0-2 1344,0 3-1953,0 8-625,-2-6 81,-2 10-816,4-15 3313,0 0 0</inkml:trace>
  <inkml:trace contextRef="#ctx0" brushRef="#br1" timeOffset="212244.27">9750 15996 3537,'0'0'0,"-4"0"1441,2 0-129,-1 0-79,3 0-1233,0 0 976,0 0-319,0 0-209,3 0-16,-3 0-432,6 0 368,6 0 144,-1-3-95,4-2-97,-15 5-320,13-5 240,2 1-176,-1-2 32,0 1-48,-14 5-48,16-2 16,-1-1-32,2 0-16,-1 2 0,-16 1 32,18-2-64,0 0 112,-1 2-96,0 0 64,-17 0-16,16 11-16,-1-9-16,-1 2 48,0-1 0,-14-3-16,13 0-32,-2 0 32,2 0-80,-7-2-336,-6 2 416,12-1-753,-8-1-431,8 0-561,-8-1-272,-4 3 2017,6-5-2145,5-6-880,-11 11 3025</inkml:trace>
  <inkml:trace contextRef="#ctx0" brushRef="#br1" timeOffset="212388.27">10476 15935 2048,'0'0'0,"0"0"0,-12 0 1169,7 0 208,-12 0 63,14 0-95,3 0-1345,-4-2 1024,0 1-303,1 1-257,3-2-80,0 2-384,0 0 224,0 0-80,0 0-48,1 0-32,1 0 16,-2 0-80,3 0 80,0-2 16,-1 0-16,3 2 0,-5 0-80,4-1 97,0 1-33,0 0-16,2-1 16,-6 1-64,6-2 48,-1 2 48,6-4 0,-8 4-32,-3 0-64,6-1 48,5-1-112,-5 1 80,9 1-16,-15 0 0,13 0-32,2 0 48,3 0-32,0-2-48,-18 2 64,19-1 48,-1 1-32,0 0 0,-1 3 48,-17-3-64,17 3-32,2 1 0,-1 7-16,-1-11 48,-17 0 0,16 14 0,-1-14 0,0 4 0,-1 9-48,-14-13 48,14 0 0,1 3 0,-2-3 0,1 0 112,-14 0-112,16 0 496,1-1 80,-2-4 65,4 2-49,-19 3-592,17-7 240,0-6-48,-2 9-144,0-1 0,-15 5-48,12-6 48,0 2-16,-6 3 16,8 1 0,-14 0-48,5 0 0,0 0-48,1 0 48,0 0 48,-6 0-48,4 0-32,0 2 80,-1 3 16,-1-3-80,-2-2 16,2 3 0,1 0-32,-1 0 16,0 0 64,-2-3-48,2 3 32,-1-3-32,0 0-80,1 0-256,-2 0 336,1 0-560,-1 0-401,0 2-319,0-2-593,0 0 1873,0 3-2545,-4-3-193,4 4-271,0-4 3009</inkml:trace>
  <inkml:trace contextRef="#ctx0" brushRef="#br1" timeOffset="212543.27">10575 15149 1200,'0'0'0,"0"-1"560,0-2 17,0 3-577,0-3 720,0 2 96,-3-2-63,3 1-33,0 2-720,-3 0 592,3 0-32,-3 0-63,3 0-113,0 0-384,0 0 384,0 0 0,0 0 48,0 0 113,0 0-545,0 0 608,-3 0 32,3 0-15,0 0-33,0 0-592,0 0 544,0-1-32,-2 0-15,2-1-49,0 2-448,-3-1 400,3-2-16,0 1-48,-3 2-80,3 0-256,-3 0 224,3 0 17,-3 0-97,3-1 16,0 1-160,0 0-16,0 0-160,0 0-48,0 13-81,0-13 305,0 3-128,0 13-32,0-4 0,2 0 64,-2-12 96,1 15-160,4-1 32,-1 4 48,0 4-48,-4-22 128,6 25-112,-2 1 32,1 0 16,-1-4 48,-4-22 16,5 23-48,-2-1 16,-2 1 32,-1-23 0,3 21-48,-3-21 48,4 20-16,-1-5 32,0-2-16,0 2 48,-3-15-48,1 12 16,2 2 0,-2 0 48,1-11-16,-2-3-48,1 3 32,1-3 64,-2 0 0,0 0 16,0 0-112,0 0 128,0 0-32,1 2-16,-1-2-16,0 0-64,0 0 64,0 0-64,0 0 32,0 0-32,1 0-32,1 0 64,-1 0-64,2 0 16,-3 0 16,3-5 80,1 4-112,1-3-16,-2-2 48,-3 6 0,6-3-48,5-1 80,-6 1 0,0-1 16,-5 4-48,13-12 0,-9 8 48,9-11-32,-9 10 64,-4 5-80,13-12 32,-8 6 32,8-7-32,-7 8-48,-6 5 16,14-14 112,-9 8-112,8-9 0,-9 10 48,-4 5-48,13-13-48,-8 9 96,0 3-80,6-1 32,-11 2 0,4-1-32,1 1-48,6 0 128,-8 0-48,-3 0 0,6 0 48,7 0-32,-9-1-32,10-1 0,-14 2 16,5 0 0,10 0-48,-10 0 16,8 0 32,-13 0 0,4 0-32,9 3-16,-9 0 0,8 0-16,-12-3 64,5 4-144,-1 0 32,2 9 48,-2-9 32,-4-4 32,4 18 16,-1-13-32,-2 13-16,-1-5 0,0-13 32,0 11 0,0 5-16,-2-3 32,-3 0 16,5-13-32,-12 16 32,8 0 0,-9-3 16,9 0-32,4-13-16,-19 5 96,5 6 48,0-9-16,-2 2 96,16-4-224,-15 11 192,2-11 1,-2 0-17,2 2 32,13-2-208,-14 0 144,0-1 16,1 1 0,-1-1-32,14 1-128,-14-5 160,0 3 32,1-4-80,0-5 16,13 11-128,-11-3 128,-1-1-64,-1-7 32,0 7-48,13 4-48,-4-5 16,-12-8-80,14 13 32,-10-2-32,12 2 64,0-4-48,-3 4 32,0-1-128,3 0-64,0 1 208,0-3-320,2 2-32,9 1-336,-5 0-945,-6 0 1633,18 0-3362,-14-3-3841,-4 3 7203</inkml:trace>
  <inkml:trace contextRef="#ctx0" brushRef="#br1" timeOffset="212963.27">10596 16331 1376,'0'0'0,"0"0"833,0 0-833,0 0 816,0 0 96,0 0 17,0 0-113,0 0-816,0 0 720,0 0-127,0 0-49,-3-1-32,3 1-512,-2-1 528,-1 1-63,3-2-49,-4 2 48,4 0-464,-2 0 320,-1 0-16,0-1 16,3 1-288,0 0-32,-3 0 113,1 0-1,2 3-80,-3 1-16,3-4-16,0 3-64,0 1 96,-3 8-144,3-8 112,0 12-16,0-3-129,0 0 193,0 1-15,0-14-33,1 14-16,1 5 96,-1-6-144,3 1-49,-4-14 113,3 15 32,1-4-64,2 2 64,0-9-16,-6-4-16,12 20 49,-7-17-114,6 10-15,-7-8 128,-4-5-48,15 11-16,-10-11 64,9 12 17,-10-12-130,-4 0 65,15 3 97,-10 2-113,10-1 96,-12-1 48,-3-3-128,13 3 192,-9 1 96,9-4-128,-9 0 144,-4 0-304,6 0 144,7-2 16,-9 0 160,2-3-96,-6 5-224,11-5 112,-7-7 81,2 10-49,6-4-48,-12 6-96,3-16 160,3 4 32,-1 6 16,1-8 16,-6 14-224,6-11 112,-1-1 16,0 0 0,-3-1-144,-2 13 16,3-14 144,0 1-96,-1 0-32,-1-4 96,-1 17-112,1-16 48,-1 0 32,0 3-16,0 13-64,0-13 48,0 13-48,0-12 113,-2-3 79,-3 3 0,2 1-144,3 11-48,-4-11 48,0-1-64,0 7-176,1-12 272,3 17-80,-5-12 0,1 8 80,0-1 16,2-7 16,2 12-112,-5-2-96,1-3 272,0 1-288,-8 3 48,12 1 64,-3-3 64,-1 0-352,-10 2 224,10-1-96,4 2 160,-13 0-321,2 0 177,7 0-64,-14 0 48,18 0 160,-11 0-48,-1 0-16,0 3 64,1-3-16,11 0 16,-4 0 80,-12 0-64,13 0-160,-9 0 32,12 0 112,-3 3-176,-1-3-80,0 3 64,-1 1-16,5-4 208,-3 11-240,-1-8 15,1 11 49,1-10-48,2-4 224,-3 17-80,-1-1 128,1-2 48,0 3-32,3-17-64,-3 15 0,0 0-32,3 2-176,0-2 144,0-15 64,0 17-272,0-5-96,2 4 80,4-3 48,5 1 48,-6 0 144,10-3 80,-3 2-96,-12-13 64,13 4 96,1 12-48,0-13-96,0 11 144,-14-14-96,14 2-16,2 2 32,0 1 96,-1-5-160,2 3 128,-2-3 48,1 0 32,-2-1 48,-14 1-208,14-5 224,-1-1 16,-2-6 80,-6 6 48,-5 6-368,12-16 273,-9 3-97,2-3-96,-2 2 16,-3 14-96,3-17 112,-2 0-16,1 1 176,-2 1-144,0 15-128,0-16 128,0 3 16,0 3-288,0 5 112,0 5 32,0-11-80,0 10-128,0-2 320,-3 2-160,3 1 48,0-2-208,0 2 224,0 0-240,0 3 64,0-3 160,0 4-176,0 9 128,0-9-96,1 13 111,-1-17 33,2 16-32,-1-1-48,2 2 64,2 0-64,-5-17 80,4 20 96,1-6-256,1 1 112,7-2 48,-13-13 0,4 13 0,10-2 112,-9-8-160,13 1-192,-18-4 240,12 3-1072,2-3-1025,2 0-1009,-15-21 81,-1 21 3025,21-15-2849,-21 15 2849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1T15:23:41.060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1035 194 2273,'0'0'0,"0"-3"528,0-1 0,0 4-528,0-10 576,0 8 97,0-1 31,-3 2-32,3 1-672,0-3 609,0 1-49,0 0-32,0-1 32,0 3-560,0-2 529,0 0-33,0 1-64,0-1-144,0 2-288,0-1 256,0-1-80,0 1-16,0 0 0,0 1-160,0-1 192,0-1-15,0-1 15,0 3-16,0 0-176,0-2 160,0-3 0,0 3 0,0 1-48,0 1-112,0-3 112,0 3-16,-2-2 0,-1 1-16,3 1-80,-2-2 48,-1 2 0,3-2-16,-1 1-16,1 1-16,0 0 16,-3 0-32,0 0 16,3 0 0,-2 0 0,2 0 32,-3 0 0,3 0-32,0 3-48,0-1 16,0 7-16,0-6 32,0-3 16,0 11 16,0 0-16,0-1 0,3 3 16,-3-13-16,4 15 32,0 1-16,-1 4 16,0 3 16,-3-23-48,5 23 32,-1 0 32,1 0-16,0-2-32,-5-21-16,4 20 16,-1 1 48,1-3-32,-2-2 80,-2-16-112,2 13 48,0 0 49,-1 0-1,-1-1-16,0-12-80,0 12 96,-3-2 16,1 0-16,0-6 32,2-4-128,-2 9 160,-1-6 64,1 0-16,-1 0 0,3-3-208,0 2 208,-2 1 0,2-3-48,-2 0 65,2 0-225,0 0 192,0 0-32,0 0 48,0 0-32,0 0-176,0 0 112,0 0 16,0 0-80,0 0-48,0-2 32,0 2-112,0 0 80,0 0-448,0 0-705,0 0-1200,0-1-1681,0 1 4034,0-1-6178,0 1 6178</inkml:trace>
  <inkml:trace contextRef="#ctx0" brushRef="#br0" timeOffset="1426">841 142 1824,'0'0'0,"0"-1"1585,0-2-1185,-3-1 0,3 4-400,0-3 545,0 0 127,0 0 0,0-2-47,0 5-625,0-3 512,1-1-80,2-1 0,1 2-16,-1-2-15,2 0-33,5 0-96,-5-4-64,-5 9-208,13-4 144,-1-6-64,-1 6 0,1-7-16,-12 11-64,14-3 80,-1-6-144,0 7 32,2-4 224,-15 6-192,13-9 208,4 6 96,2 0 1,-2-2-241,-17 5-64,21-4 48,-3 1-16,-2 0-16,0 2-32,-16 1 16,15 0-16,-2 0 16,1 3 0,0 0-16,-14-3 16,12 11 48,1-8-32,-2 10 16,-1-4-16,-10-9-16,5 11 0,8 0 0,-9 0 16,7-1-16,-11-10 0,3 10 16,8 1 0,-9-1 16,2 0 0,-4-10-32,4 9 16,-2 4 0,-2-1 48,0 0-32,0-12-32,0 16 64,-1 0 32,-10 1-16,8 3-32,3-20-48,-14 22 48,2 2-32,1 4 0,-3 1-16,14-29 0,-15 31 0,0-3-16,-1-2 16,4-4 0,12-22 0,-11 18 16,8-2 0,-10-2-16,13-3 64,0-11-64,0 4 112,0-1 128,2-1 96,10 1 16,-12-3-352,9 0 321,4 0-65,2 0-64,0-1-96,-15 1-96,19-3 64,0 1-64,1 0 32,-2 2-16,-18 0-16,17 0 0,-1 3 0,-3 7 0,-1-7 0,-12-3 0,11 11 16,-2-7 32,-4 6 0,5-7 32,-10-3-80,2 13 64,-1-10-32,1 6-48,-1-6-128,-1-3 144,2 2-416,-2 2-465,2-1-607,-1 0-801,-1-3 2289,0 0-2946,0 0-1792,0 0 4738</inkml:trace>
  <inkml:trace contextRef="#ctx0" brushRef="#br0" timeOffset="1597">1508 210 5170,'0'0'0,"0"0"1617,0 0-945,-2 0-48,2 0-624,-3 0 705,3 2 63,-2 3-160,-1-3-224,3-2-384,-3 11 192,3-9-96,-1 9 1,1-1-33,0-10-64,0 11 80,0 0 32,0 2 0,1-1 48,-1-12-160,3 16 128,1-3 16,0 3-32,1 1-16,-5-17-96,5 16 48,4 1-16,-6 0 0,0-1-48,-3-16 16,11 15 16,-8 0 0,2-1 16,-5-14-32,11 11 16,-11-11-16,10 12 48,0-3 80,1-6-16,1 1 112,-12-4-224,12 4 208,1-4 16,1 0-15,-2 0-49,-12 0-160,13 0 144,0-2-32,0 0-32,-1-1 0,-12 3-80,14-1 64,-2-3 16,0 1 48,0-1 0,-12 4-128,11-2 96,-2-1-32,1 1-96,-5 1-208,-5 1 240,11-2-448,-8 1-337,7-1-415,-8 2-737,-2 0 1937,2 0-3057,-2-2-2002,0 2 5059</inkml:trace>
  <inkml:trace contextRef="#ctx0" brushRef="#br0" timeOffset="1759">1482 434 5154,'0'0'0,"0"-3"1328,0 0-95,0 3-1233,2-4 1233,1 1-33,1 1-191,0 1-305,-4 1-704,12-3 512,-2 3-128,2-3-80,3 0-31,-15 3-273,17-2 208,-1-1-96,1 1 0,-1 0-48,-16 2-64,16-3 64,0 1-32,-3 0-16,1 1 32,-14 1-48,12-1 16,-1 0 16,0 1 0,-7 0 16,-4 0-48,11 0 112,-9 0 0,1 0 48,2 0-16,-5 0-144,3 0 112,-2 0-160,-1 0-192,0 0-448,0 0 688,0 0-1441,0-3-1232,-2-20-2097,-10 20 624,12 3 4146,0 0 0</inkml:trace>
  <inkml:trace contextRef="#ctx0" brushRef="#br0" timeOffset="3108">2450 258 7411,'0'0'0,"0"0"2673,0 0-1969,1 0-255,1 0 47,-2 0-496,4 0 608,-1 0-32,-1 0-143,0-2-193,-2 2-240,4-1 128,0 0-80,-1 1-16,1 0 0,-4 0-32,4 0 0,-1 0-32,-3 2 16,3 2 16,-3-4 0,1 12 0,0-2 16,-1 0-16,0 2 0,0-12 0,0 15 0,0-1 0,-2 4-16,2-1 16,0-17 0,-3 16 0,0 0 0,0-3 48,1-2-80,2-11 32,-3 12 32,1-2-32,2-7 0,0 10 80,0-13-80,0 3 144,0-2 48,0 3 32,0-1 16,0-3-240,0 3 224,2-3-32,-2 0 49,1 0 47,-1 0-288,2 0 288,1 0 0,2-4-64,-2-6-48,-3 10-176,3-5 192,3-8-32,3 3-16,-5-3-80,-4 13-64,4-14 48,6-2 0,-6-2 64,1-3 1,-5 21-113,5-23 208,-1 2-32,-1-5-80,0 0 16,-3 26-112,6-26 0,-1-4 0,0 5 0,4 0 0,-9 25 0,4-20 32,1 5-32,5 5-32,-7 7-32,1-2-64,0 4 16,0 1-48,-1 4 32,-3-4 128,3 12-113,2 3 1,-2 1 112,0 5-48,3 2 48,-2-1 0,0 1-32,1 0 32,-1 1-16,7 0-32,-8 1 0,10-1-16,-3-1 16,4 0-16,-1-2-32,2-3 32,-15-18 64,15 18-128,-3-3 48,-1 0-16,0-3 48,-11-12 48,6 10-48,5 0 16,-8-7 32,0 2-32,-3-5 32,3 9 32,-2-9 0,-1 2 48,0 1-16,0-3-64,0 2 112,0-2 0,-3 0 32,1 0-80,2 0-64,-2-2-224,-1-1-640,0-2-1185,-1 1-2001,4 4 4050,-12-12-7011,12 12 7011</inkml:trace>
  <inkml:trace contextRef="#ctx0" brushRef="#br0" timeOffset="3314">2461 412 8868,'0'0'0,"0"0"0,0-4 1936,1 0-1375,2-7-161,3 9 80,-6 2-480,4-4 496,1 1-63,5-2-209,-6 2-128,-4 3-96,12-3 16,-3-2-16,5 3-16,1-3 16,-15 5 0,18-5 16,0 1 32,4-1-32,1 1 0,-23 4-16,22-3 48,0-1 0,-2 0-32,2 3-288,-22 1 272,20-2-1025,-2 2-1216,-18-27-1953,12 27-608,-12 0 4802,0 0 0</inkml:trace>
  <inkml:trace contextRef="#ctx0" brushRef="#br0" timeOffset="2302">1425 260 5058,'0'0'0,"0"0"0,10-12 1392,1 2-175,-1-1-209,1 7-207,-11 4-801,2-5 560,1 4-224,2-1-144,-2 2-112,-3 0-80,4 0 32,-1 0-16,1 0 0,0 2 32,-4-2-48,11 2 0,-9 1 16,9 0-16,-9-1 32,-2-2-32,13 3 32,-1-1 65,3-2 15,2 0 32,-17 0-144,18 0 144,4-3-32,1-3-96,1-5-224,-24 11 208,26-5-577,-2-8-431,-1 8-465,-1-8-576,-22 13 2049,25-1-4130,-25 1 4130</inkml:trace>
  <inkml:trace contextRef="#ctx0" brushRef="#br0" timeOffset="2486">2094 209 4978,'0'0'0,"0"0"1809,0 3-545,0-3-1264,-4 11 1009,2 1-129,-2 1-192,1 3-271,3-16-417,-4 19 320,2 2-16,-1 3-128,3 0 0,0-24-176,0 24 144,1 0-16,1-4-32,1 0-16,-3-20-80,3 20 48,2-2 16,-1-1-48,1-1 48,-5-16-64,5 14 48,5-3 32,-8-2 32,1-5-16,-3-4-96,6 12 113,-2-9-17,0 0 0,0 1 80,-4-4-176,4 4 208,-1-2 32,1-2 80,-3 0-48,-1 0-272,3 0 320,-2-1-64,2-3-144,-3-6-368,0 10 256,3-3-896,-2-10-929,0 3-1328,1-1-3298,-2 11 6451,0 0 0</inkml:trace>
  <inkml:trace contextRef="#ctx0" brushRef="#br0" timeOffset="2647">2041 177 7443,'0'0'0,"-2"-2"928,-2-1-191,0 1 63,1-2 48,3 4-848,0-4 737,0 1-193,0-1-208,1-1-128,-1 5-208,4-5 160,8-4 0,-7 4 49,10-6-65,-15 11-144,11-2 112,-1-1-64,1-1-48,-2 1 0,-9 3 0,12-2-48,2 1 96,0 0-96,2 1 48,-16 0 0,15 0 0,1 2 0,0 2 0,-1 6 32,-15-10-32,14 5 16,1 6-32,-2-6 16,2 9 16,-15-14-16,12 4-16,1 10 16,-3-3 0,-4 0-32,-6-11 32,9 11 0,-8 0 32,-1 2-16,-3-1 16,3-12-32,-10 14 48,-1-1 0,-2 4 0,-4-3 0,17-14-48,-18 16 64,-2-3 16,-1 3-32,-2 0-32,23-16-16,-26 14 48,0-2-32,0-1-16,3-1 32,23-10-32,-20 4 0,1 7 0,3-8 32,3-1 0,13-2-32,-4 2 96,-8 0 32,12-2 16,-3 0 16,3 0-160,-3-1 128,3-2-32,0-1-80,5-5-16,-5 9 0,13-5 0,1-7-256,2 9-688,4-8-1153,-20 11 2097,19-5-3554,3-8-2321,-22 13 5875</inkml:trace>
  <inkml:trace contextRef="#ctx0" brushRef="#br0" timeOffset="3874">3265 139 2625,'0'0'0,"3"-1"656,-3 1-656,3-2 416,2-3 64,-1 4 113,0 1 159,-4 0-752,1-2 768,1 1-31,0-1-177,-1 2-64,-1 0-496,1 0 480,0 0 49,-1 0 95,0 0-32,0 0-592,0 0 560,0 0-127,0 0-49,0-2-48,0 2-336,0-1 224,-2-1-16,-2 1-64,-6 0-32,10 1-112,-3-1 128,-11 0-48,3 0-16,-3-1-16,1 2-48,-3 0 16,-1 3-16,0 0 16,17-3-16,-17 4 16,-2 7-16,1-7 0,1 8 0,17-12 0,-18 9-16,2 3 16,1-1-16,0-1 0,15-10 16,-11 3 0,2 11-32,5-11 64,1 7-64,3-10 32,-4 3 0,4-1 0,0 1 0,2 0 32,-2-3-32,2 2 16,11 1-16,-8 0 16,7-1 0,-12-2-16,12 0 33,1 0-33,0 0 0,2 0 0,-15 0 0,16 0 0,-1 2-33,2 1 33,-1 0 0,-16-3 0,16 2-16,3 0 16,-2 2-16,1 0 16,-18-4 0,18 11-48,-2-8 48,-1 11 0,-1-11 0,-14-3 0,10 15 32,1-4-32,-6-2 0,6 2 32,-11-11-32,5 10 65,-1-7-17,0 10 0,-2-11-16,-2-2-32,2 11 0,-2-8-32,-3 1 16,-1 7 32,4-11-16,-15 4 48,2 10 16,-4-5 0,-3 1-16,20-10-48,-21 10 48,-4 3-32,0-1 32,1 2-32,24-14-16,-23 13 16,1 1 32,1-4-32,4 3 16,17-13-32,-16 3 0,5 10 32,7-11 48,-5 0 96,9-2-176,0 0 256,-3 0 48,3-1 0,0-2-64,0 3-240,1-10 176,2 5-95,1-7-17,-1 2 16,-3 10-80,4-10 16,0-2 48,-1 2-16,0-2 32,-3 12-80,2-11 96,-1 0 0,-1 0-32,0 2-32,0 9-32,0-6 32,0-5-16,0 9 16,0-2-32,0 4 0,0-2-32,0 1-16,-2 1-16,2 0 48,0 0 16,-3 0-48,3 0-240,0 3-385,0 1-671,0-4 1344,0 9-2353,0-6-1265,3 1-2049,-3-4 5667</inkml:trace>
  <inkml:trace contextRef="#ctx0" brushRef="#br0" timeOffset="4204">3430 291 8211,'0'0'0,"0"0"0,4 0 2209,8-3-1552,-2 1-257,-7 1 64,-3 1-464,6 0 368,-3 0-80,-2 2-64,0 1-160,-1-3-64,2 9 64,-2-6-48,0 9-16,0-1 16,0-11-16,0 15 48,0 0-16,0 4 17,1-2-33,-1-17-16,2 19 16,1 1-16,1-1 32,7 0-64,-11-19 32,5 18 0,7-2 32,-3 0 16,2-4 80,-11-12-128,13 14 160,-1-4 48,2-5 0,1 7 0,-15-12-208,18 0 240,-2 2 16,3-2 0,-1 0-16,-18 0-240,18-3 241,0-3 15,-2-6 0,-2 8-16,-14 4-240,11-14 240,-6 5 0,7-1 32,-12-2 0,0 12-272,4-12 320,-4-2-15,0-3-17,-4-1-96,4 18-192,-10-21 192,-1-4-48,-1-5-16,-1-3-16,13 33-112,-16-38 80,2 1-32,-1-2 0,0 4-48,15 35 0,-14-28-128,-2 8-208,-3 11-288,2 9-401,17 0 1025,-14 3-1408,-1 15-1010,-3-2-2016,4 5-1936,14-21 6370</inkml:trace>
  <inkml:trace contextRef="#ctx0" brushRef="#br0" timeOffset="4850">4175 203 3025,'0'0'0,"0"-2"1024,0 0-175,0 2-849,0-4 832,0 1 65,0-1 47,0 0-48,0 4-896,0-1 849,1 0-97,-1-1-128,0 2-95,0 0-529,0 0 384,0 0-32,1 0-112,0 0-48,-1 0-192,2 0 128,-1 2-80,1 0-16,-2 1 32,0-3-64,0 2 80,3 2 48,-1-1 0,1 1 17,-3-4-145,3 4 144,2-1 0,-1 0-16,5-1 32,-9-2-160,5 3 192,4-3-32,-5 0 32,6 0-48,-10 0-144,3 0 176,1 0 0,6 0 0,-8-1-16,-2 1-160,5-4 176,-1 0 33,1 1-1,-3-2 48,-2 5-256,1-5 176,0-5 48,-1 7-64,0-1-32,0 4-128,-2-10 128,0 8-96,-2-3 16,0 2 0,4 3-48,-12-3 32,9-1 0,-7 0-48,6 2 16,4 2 0,-10 0-16,7 0-32,-8 2-48,7 8-496,4-10 592,-9 4-1585,6 9-2177,-1-9-3809,4-4 7571</inkml:trace>
  <inkml:trace contextRef="#ctx0" brushRef="#br0" timeOffset="5246">4301 451 11045,'0'0'0,"0"-2"688,1-1-544,0-1-48,0 1 0,-1 3-96,2-2 128,-1 0-16,1 1-80,-1 1 0,-1 0-32,2 0-48,-1 0-16,2 3 32,-2 7 0,-1-10 32,2 2 0,1 11-48,-2-10 32,0 10 16,-1-13 0,1 12 0,1-2 16,0 0 0,1-7-32,-3-3 16,2 12 16,1-9 32,-1 0 112,0 7 112,-2-10-272,3 0 416,-2 0 113,2 0 47,-2 0-80,-1 0-496,2 0 432,-1-2-31,0-1-97,-1-2-32,0 5-272,0-4 208,0-6-80,0 6-16,0-1-64,0 5-48,-2-9 64,2 6-64,-2-1 32,-1 2-64,3 1-512,0 1 544,-2-1-1825,-1-1-2865,-6 2-2321,9 0 7011</inkml:trace>
  <inkml:trace contextRef="#ctx0" brushRef="#br1" timeOffset="108524">5954 578 4337,'0'0'0,"1"-5"817,-1 5-817,1-12 576,4 7-32,4-9-15,-5 11-81,-4 3-448,3-5 304,1 1-128,0-1-96,-1 2-16,-3 3-64,4-4 112,-1 1 64,-3 0 64,2 2 32,-2 1-272,0-1 273,0 1-113,0 0-64,0 0-32,0 0-32,0 0 0,0 0 32,-2 2 0,2-2-64,0 0 64,-3 3 0,0-1-32,3-2 32,0 0-64,0 2 16,0 1 0,-2-3 0,2 3-32,0-3 16,0 2-16,0 0 16,0 2 0,0-1 0,0-3 0,1 4 32,-1 0 0,1 0 32,0 5 32,-1-9-96,2 0 112,-1 4 0,-1-1 0,0 0 32,0-3-144,0 3 160,0-3 16,0 0-16,0 0 17,0 0-177,0 0 192,0 0 0,-3 0-48,3-2-16,0 2-128,-2-3 64,0 0 0,2 0 0,-2-2-32,2 5-32,-3-9 80,0 5 32,3-1 32,0-6-32,0 8-16,0 3-96,0-10 48,3 8-32,2-4-16,4 4-16,-9 2 16,5-5-48,6 4-400,-9 1-1489,3 3-4866,-5-3 6803,0 0 0</inkml:trace>
  <inkml:trace contextRef="#ctx0" brushRef="#br1" timeOffset="-60155.73">640 802 2961,'0'0'0,"12"-5"704,-12 5-704,15-11 288,3 1-144,-1 6-48,0-5 0,-17 9-96,15-3 145,1-2 47,-3-5 96,0 6 64,-13 4-352,9-3 368,-5-6 16,7 7-48,-7-2-15,-4 4-321,4-4 320,-2 2 48,-1 1 96,1 0 16,-2 1-480,0-2 449,0 1-81,0 0-144,0 1-64,0 0-160,0 0 64,0 0-48,2 0-48,-2 0 32,1 0 0,1 0-32,2 0 16,6 2 0,-10-2 16,3 0-16,9 4 32,-2-2-16,-1-2 16,-9 0-16,11 0 0,1 0 0,2 0 32,0 0-32,-14 0 0,13 0 16,1 0 0,-1 0-16,-1 0 32,-12 0-32,14 0 16,-2 0 32,1 0 0,-1 0-16,-12 0-32,13 0 80,0 0 0,-1 0-16,2 0 32,-14 0-96,12 0 64,1 0-32,-1 0 32,2 0-32,-14 0-32,14-1 48,2-1 16,-2 1-32,1-1-16,-15 2-16,14-1 32,1 1 0,0 0-16,-3 0 16,-12 0-32,14 0-16,-1 0 48,-1 0-32,2 0 16,-14 0-16,12 0 48,-1 0-96,1 3 48,-2-1 0,-10-2 0,10 0 0,1 2 16,0 1-16,-7-3 0,-4 0 0,11 2 0,-7 1 0,7-1 0,-7 1 48,-4-3-48,4 2 16,7 1 0,-8-3 16,8 0-16,-11 0-16,5 0 48,8 0 0,-1 0 32,-1 0-15,-11 0-65,12 0 80,-12 0-80,11-2 32,2 1-32,-2 0 0,0 0 16,-11 1-16,12 0 0,0-2 0,0 2 0,0 0 0,-12 0 0,10 0-16,-1 4 32,-4 0-48,6-1 32,-11-3 0,4 4-16,8 0 0,-10 5 16,3-6 0,-5-3 0,13 3 16,-4-3 16,3 0 64,-12 0-96,17 0 96,-17 0-96,17-4 112,1-6-32,1 6-32,2-7 64,-21 11-112,21-9 128,0-1 0,1-1-16,0 0-64,-22 11-48,22-10 16,-3 0 0,3 5 0,-3-5-16,-19 10 0,18-5 0,0 1-16,0 0 0,-2 0 16,-16 4 0,17-2-80,-4 1 64,1 0 16,0 1-16,-14 0 16,14 2-32,0 0 0,-1 9 0,-1-10 32,-12-1 0,14 12 0,-2-7 32,0 8-32,1-9 0,-13-4 0,11 11 16,3-7-48,-2 5 32,3-6-16,-15-3 16,16 2 0,0 2 0,-1-2 0,1-2 0,-16 0 0,15 0 32,2 0 0,0 0-32,0 0 0,-17 0 0,18 0-32,0 0 0,-2 0 0,0 0 0,-16 0 32,15 0 0,3 0 0,-2 0 16,-1 0-16,-15 0 0,15 0-16,1 3 16,-1-3-112,0 3 320,-15-3-208,16 1 176,3-1 0,-1 3 80,2-3-272,-20 0 16,21 0 16,-1 0 0,2 0 0,-1 0 0,-21 0-16,23-3 32,2 0-16,-1-1-16,-1-6 16,-23 10-16,25-3 16,-4-2 16,4-6-16,-25 11-16,25-4 16,-25 4-16,24-10 0,0 7 0,1-8-16,-3 7 16,-22 4 0,20-9-16,0 7-16,0-1 32,-2-2-32,-18 5 32,19-1 0,-3 1-16,-1-2 16,1 1-144,-16 1 144,17 0 0,-3 0-32,0 0 48,-2 3 80,-12-3-96,12 1-32,-1 4 32,-1-2-32,-1 0 32,-9-3 0,5 11 0,7-11 0,-8 3-16,8 1 32,-12-4-16,5 4 0,8-2 0,-4 0 48,-4 0-32,-5-2-16,14 3 0,-5-3 16,1 0 48,1 0-32,-11 0-32,11 0 112,2 3-32,-1-3-80,2 0 32,-14 0-32,14 0 16,0 0-16,0 0-16,1 0 16,-15 0 0,13 0-16,1 2 16,1 1 0,3 0-48,-18-3 48,17 10-16,0-6 0,0 5 16,-1-6-16,-16-3 16,15 10 0,0-7 16,0 2 0,1 7 0,-16-12-16,16 0 0,0 3 0,3 0 32,2 0-16,-21-3-16,20 0-16,1 0 32,0 0 16,-1-1 32,-20 1-64,21-4 80,0 0-32,-1-7-16,2 7 33,-22 4-65,24-10 48,-2 5 0,1-7-16,-1 7-16,-22 5-16,22-14 16,-1 11-16,-2-7-16,1 8 16,-20 2 0,19-3-48,-1 2 80,-3 0-32,-2 1-32,-13 0 32,11 0-32,0 3-48,-7 1 31,7 7 17,-11-11 32,3 4 0,1 8 0,-3-1-224,0 2-2065,-1-13 2289,0 11-7027,0-11 7027</inkml:trace>
  <inkml:trace contextRef="#ctx0" brushRef="#br1" timeOffset="88276">7513 1359 4850,'0'0'0,"0"-3"736,0 3-736,-4-10 496,-6 6-176,6 0-111,0 1-65,4 3-144,-3-2 80,-8-1-64,8 1 16,-1-1 0,4 3-32,-10-2 16,10-1 16,-3 0 32,0 0-32,3 3-32,-2-4 80,-1 1 64,1-2 48,2 1 64,0 4-256,-3-4 288,3-1-48,-2-6-16,2 8-32,0 3-192,0-5 209,0-5-33,-2 5 16,-2-4-32,4 9-160,-4-4 160,0-7-16,1 7-32,-8-7 16,11 11-128,-4-3 112,-7-8-32,8 8 0,-9-8-32,12 11-48,-5-4 16,-6-7 48,7 8-64,-10-11 32,14 14-32,-3-5 32,-11-9-16,4 4 0,7 5 16,3 5-32,-14-13 0,11 2 16,-11 7 96,11-10 16,3 14-128,-15-9 128,11 4-31,-10-9-65,10 10-32,4 4 0,-14-13 0,11 10-32,-11-8 16,11 7 0,3 4 16,-14-13 0,3 8 0,-1-7 0,0 9 32,12 3-32,-13-11-16,-1 8 32,0-10-16,-2 9 32,16 4-32,-14-11-32,-3 7 32,0 2 0,0-3 0,17 5 0,-16-5 0,1 2-16,-1-2 16,-1 1-16,17 4 16,-17-3-17,-1-1 17,1 0-16,-2 1 16,19 3 0,-18-4 0,-2-1 0,1 1 16,-2 0-32,21 4 16,-21-3 0,0-1-16,-1 0 0,0 0 16,22 4 0,-22-5-32,0 0 32,0 0-16,2-5 0,20 10 16,-19-2 0,0-2-32,1 1 48,1-1-16,17 4 0,-19-4-16,0 2 16,1-1-16,-2 2 257,20 1-241,-18-2 224,-2-1 16,2 1-128,-2 1-256,20 1 144,-19-4-96,-1 3-48,-2-2 128,2 1 32,-1 0-32,0 2 16,-4-2 0,1 1 16,24 1-16,-26-1 0,1 1 32,0 0-16,0 0 0,-1 0 0,-1 0 0,-1 0-32,0 0 16,28 0 0,-28 0-16,1 0 0,2 2 16,2 0 0,1 2 0,-1 0 16,-2 6-16,1-8 16,24-2-16,-27 10 16,1-6 0,-1 6-16,1-5 192,-1 6 16,1-8 32,1 8-32,0-8-192,-1 9-16,1-7 32,2 4-16,-1-6 16,24-3-32,-21 4 0,-2 5 16,-1-6-16,1-1 0,0 2 32,1-1-32,1 2 32,-2-3 16,2 1-32,1 0 0,-1-1-16,0 1-16,21-3 16,-20 2 16,0 0-32,3 2 32,-2 0-16,19-4 0,-16 9 0,0-6 0,0 0-16,0 8 0,1-8 16,0 8 0,-2-8 0,1 11 16,16-14-16,-18 10 0,-1 1-16,2 0 16,-2 1 16,19-12-16,-21 12 0,-1 0 0,0 0 64,0 0-32,22-12-32,-22 12 32,1-1 32,2-1-48,1 0 16,18-10-32,-18 3 16,2 2-16,2 5 16,0-8-16,14-2 0,-13 3 0,2 0 0,0 2 0,1 6-16,10-11 16,-3 0-16,-11 2 16,10 3-48,-7 4 32,11-9 16,-2 2-48,-8 3-16,7 7 0,0-8 0,3-4 64,-10 12-16,7-9 0,0 12 16,-7-11 16,10-4-16,-2 13 0,-2-9 0,-6 8 16,8-9 0,2-3-16,-10 12 48,7-7-32,-8 4 32,6-6-32,5-3-16,-10 4 32,6 5-32,-9-9 48,9 3-16,4-3-32,-11 0 48,9 1-16,-8-1 16,7 0 0,3 0-48,-9 0 64,6 0 0,-1-4 16,-5 0-16,9 4-64,-3-4 48,0 0 17,0 0-33,0 1-16,3 3-16,-5-3-16,3 0 16,0 3-48,0-2 32,2 2 16,0 0-49,0 0 17,0 0-16,0 0 16,0 0 32,0 0-48,0 0 48,2 2-16,2-2 16,-4 0 0,3 0 16,7 0-16,-8 0 16,4 0 16,-6 0-32,2 0 0,3 0 32,-2 0-16,0 0 32,-3 0-48,1-3 32,0 1 1,0 0-33,-1-2 0,0 4 0,2-4 0,-1 0 0,0 0 0,0 1 0,-1 3 0,2-4 0,-1 0 0,1 1 0,-2-1 0,2 0 0,-2 4 0,2-3-33,-1-1 33,0 2 0,1-1-16,-2 3 16,1-2 0,0 1 0,-1-1 16,0 0 17,0 2-33,0-1 0,-2 1 16,2 0-16,-3 0 0,3 0 0,-3 0 0,1-2 0,0 2 0,-1 0-16,3 0 16,-2-1 0,-1 1 0,1 0 0,0 0 0,2 0 0,-3 0 0,-1 0-49,1 3 33,-1-1-48,4-2 64,-9 10-32,6-6-16,-10 8 32,4-1 0,9-11 16,-12 12 0,3 2 16,-1-1-16,1 1 16,9-14-16,-4 13 0,-8-2 16,7 1 16,-6-1-32,11-11 0,-2 4 0,-2 10 0,0-13 0,0 3 0,4-4 0,-2 4 0,2-1 0,0-2-32,1-1 80,-1 0-48,1 0 0,3 0 32,1-1 16,-2-2-48,-3 3 0,5-4 16,0 0 0,0-5 33,0 7 15,-5 2-64,5-4 32,0-7 0,0 7 0,-1-6-16,-4 10-16,10-3 32,-7-7-16,2 6-16,0 0 16,-5 4-16,4-4-16,2 0 32,-3 0-16,-2 1 32,-1 3-32,1-1 16,-1-1 0,0 2 64,0 0-32,0 0-48,0 0 64,-3 0 0,-9 0-16,10 0 64,2 0-112,-11 0 80,0 0 32,0 0-16,0 0-176,11 0 80,-12 0-832,-2 0-2274,0 0-3777,14 0 6883</inkml:trace>
  <inkml:trace contextRef="#ctx0" brushRef="#br1" timeOffset="181362">2228 1409 1376,'0'0'0,"0"0"0,-2-2 993,0 1-673,-1-3 64,3 1 80,0 3-464,0-3 448,0 0-15,1-2-97,2 1-48,-3 4-288,3-10 272,2 6-16,0-7 0,5 5 0,-10 6-256,3-11 208,1 6 16,1-6 1,-1 8 63,-4 3-288,3-11 320,-1 9 16,-1-1 0,1-1-16,-2 4-320,0-3 288,0 2 33,-3 0-65,0 1-48,3 0-208,-3 0 128,-7 2-80,8 2-32,-2 9-16,4-13 0,-11 3 0,7 12 0,-6-5 0,8 1 16,2-11-16,-4 11 0,1 0-16,-1-2 16,1-5 0,3-4 0,-2 13 16,2-11-16,0 1 16,0 1 48,0-4-64,0 0 96,1 0 160,0 0 96,5-4 144,-6 4-496,13-16 593,0-3-17,7-4 0,4-8-79,-24 31-497,32-35 368,7-6-80,8-10-112,14-6-96,-61 57-80,75-64-64,20-9-2049,15-8-5507,-110 81 7620</inkml:trace>
  <inkml:trace contextRef="#ctx0" brushRef="#br0" timeOffset="124117">1692 1534 2096,'0'0'0,"0"0"0,0 0 145,0 0-113,5 0 32,-3 3 80,-2-3-144,4 0 176,-3 0 32,0 0 48,0 0-16,-1 0-240,1 0 336,1 0 32,-1-2 49,-1 1 47,0 1-464,0-3 496,0-1 48,1 0 0,-1 1-15,0 3-529,0-4 480,0 0-64,0 1-32,0 0-64,0 3-320,0-3 305,0-3-49,0-4-80,0 8 0,1-8-48,3 7-32,0-10 0,1 2-32,-5 11-64,9-9 32,-5-3 0,10-1-16,-4 1 32,-10 12-48,13-15 48,0 2 16,2-2-16,-1 0-32,-14 15-16,16-15 32,-1-2-16,0-1 16,0-1-16,-15 19-16,15-20 0,3 1 0,-4-1 32,1-1-16,-15 21-16,13-22 32,-1 0-16,-1 3 16,1 1-16,-12 18-16,9-16 16,-3 3 0,6 0-16,-9 2 16,-3 11-16,10-10 32,-8 5 32,2-6 0,-3 9 16,-1 2-80,3-4 80,-2-1-15,-1 2 15,0-1-16,0 4-64,0-4 96,0 1-16,0 0-48,0 0 32,0 3-64,0-2 16,0 2-16,-2-1 16,2-1 0,-3 2-16,0 0 48,3 0-48,-2 0 32,0-1 32,-1-1-32,1 1 0,2 1-32,-3-2 32,3 0-64,-2 1 64,2-1-32,0 2 0,0-1 0,0-1 16,0 1-16,0-3 16,0 4-16,0-4 64,0 1-32,0-7 0,1 8-32,-1 2 0,4-10-192,0 8-529,5-2-847,-5 0-817,-4 4 2385,3-4-5059,-3 4 5059</inkml:trace>
  <inkml:trace contextRef="#ctx0" brushRef="#br0" timeOffset="124911">1678 1393 624,'0'0'0,"3"-3"656,-3 3-656,5-4 576,7-6-47,-8 6-161,6-6 48,-10 10-416,4-5 464,6-7 48,-6 8 81,5-7-1,-9 11-592,4-4 560,1-5-64,4 4-79,-7 1-65,-2 4-352,3-10 320,2 6-48,-2 1-16,-1-2-48,-2 5-208,2-5 176,-1 1-16,-1 3 0,0 0-31,0 1-129,0-2 64,-3 2-16,1 0-32,-1 0 0,3 0-16,-2 0 16,-1 3-16,-2-1 0,2 3-16,3-5 16,-3 3 16,-7 7 0,7-8 16,-1 8 0,4-10-32,-3 2 0,-8 2 0,9 8 0,-2-9 16,4-3-16,-4 12 16,-6-8-16,8 8 16,-2-9-16,4-3 0,-3 14 0,-1-10 32,-7 8-48,8-9 16,3-3 0,-4 14 0,1-11 16,-8 9 32,8-7-32,3-5-16,-9 13 48,7-9-32,-8 11 16,10-12-16,0-3-16,-4 12 0,1-9 0,3 0-16,0 7 0,0-10 16,3 0 0,1 3 32,7-3-16,-8 0 16,-3 0-32,12 0 64,-1 0-32,1-3 32,0-1 0,-12 4-64,12-9 32,2 5 16,1-1-64,-2-4-16,-13 9 32,16-3-16,0-2 64,-3 0-16,2 0 16,-15 5-48,15-3 48,0-2-16,-3 2 32,-1 0-16,-11 3-48,10-3 48,-7 0 16,3 1 32,-3 1 48,-3 1-144,4-2 192,-3 0 0,-1 0 0,0-1-15,0 3-177,0-2 176,-2-1-16,-1-2 16,1 1 16,2 4-192,-4-11 192,-10 7-32,11-6-16,-14 4 0,17 6-144,-14-13 96,1 3-80,-3 5 0,1-8-16,15 13 0,-15-6 32,1-4 16,1 9-128,0 1-928,13 0 1008,-21-2-3842,6 15-1793,15-13 5635</inkml:trace>
  <inkml:trace contextRef="#ctx0" brushRef="#br0" timeOffset="-48520.73">11473 1364 1808,'0'0'0,"4"-4"417,0-6-17,-4 10-400,10-1 416,-8-2 48,-1 3 80,1 0 49,-2 0-593,0 0 560,0 0-48,0 3-80,-3-1-128,3-2-304,-2 4 257,-1 0-65,3-1-64,-2 1-48,2 0 0,0 6-16,0-10 48,0 3 16,0-3-128,0 3 80,0-1 32,3-2-64,1 0 32,-4 0-80,5 0 80,-1 0-16,1 3 0,-1-3-16,-4 0-48,4 0 64,0 2-32,0-2 0,-2 0 0,-2 0-32,2 3 32,-1-3 80,1 3 32,-1-1 32,-1-2-176,0 2 193,0 1-129,0 2-32,0 4-48,0-9 16,0 3-48,0 7 32,0-7 0,0 9 0,0-12 16,0 4 32,0 7-48,1-7 16,0 6 0,-1-10 0,2 3-16,0 8 48,0-7 0,2 7 0,-4-11-32,3 4 48,-1 7 0,0-9 0,1 9-32,-3-11-16,4 3 16,-2 8 0,0-1-32,1-6 16,-3-4 0,2 14 16,1-10-16,0 11 64,-2-12-64,-1-3 0,3 15 0,-2-5 16,2 0-32,-2 1 32,-1-11-16,2 10 0,0 1 0,0 0 0,-1-2 0,-1-9 0,3 12 0,-2-2 0,2 2-16,-1 0 16,-2-12 0,2 12-16,0 2 0,-2-1 32,2 0-32,-2-13 16,1 13 0,1 1 16,-2-1-16,0-2 16,0-11-16,0 12 0,0 1 0,0-1 16,0-1-32,0-11 16,0 13-16,0-4 32,2 3-48,-2-1 48,0-11-16,1 12 32,0-1-32,0 2 48,2 0 0,-3-13-48,3 14 64,-1-1 16,1-2-32,0 3 0,-3-14-48,2 12 48,1 0-32,-2 2 64,0-1-48,-1-13-32,2 14 48,-1 0 16,-1-2-48,2 3 16,-2-15-32,1 13 48,-1 1-48,2 1 0,-2 0 16,0-15-16,0 15-16,0 1 32,0 2 32,-3-1-48,3-17 0,-2 20 16,-1-2-16,0 3-48,0-2 32,3-19 16,-2 20-32,2-1 0,-2 2 32,2-2 0,0-19 0,-3 21 432,3-1 48,0 1 81,-2 0-1,2-21-560,0 21 160,0 0-112,0-1-48,0 0 48,0-20-48,0 19 16,-3-1 16,3-2-16,-3 1 32,3-17-48,0 15 16,0-1 32,-2 1-32,2-2 16,0-13-32,0 15 32,0 1-32,0-3 16,0 2-16,0-15 0,0 14 16,0-1 0,0 2 0,0 1 16,0-16-32,1 14-32,0-1 32,0 0 0,1 0 48,-2-13-48,1 13 16,2 1 0,-1 0 32,2-1-64,-4-13 16,2 15 0,2-2 32,-2 1-48,0 1 80,-2-15-64,1 14 48,-1 2 16,2-1 16,-2-1-64,0-14-16,1 16 32,-1-1-16,0-1 16,0 1-32,0-15 0,0 15 32,0 0-16,0-1-16,0-1 16,0-13-16,2 14 16,-2-1-16,1 1 0,0 0 33,-1-14-33,1 12 0,1 1 0,0-1 0,0 4 0,-2-16 0,3 14 16,-1-1-16,1 0 16,-1 1 16,-2-14-32,4 14-32,-1-2 32,3 0 48,-3 0-48,-3-12 0,4 12 0,-1 2 0,1-3-16,0 1 16,-4-12 0,2 11 16,1 0 0,-1 0 0,0-1-16,-2-10 0,1 10 32,1 1-32,-1-2 0,-1 3 16,0-12-16,2 12 0,-2 1 16,1 1 0,-1 0 16,0-14-32,1 14 0,-1 0 16,1 1-16,0 0 0,-1-15 0,2 14 16,1 1-16,-1-1 32,3 0-32,-5-14 0,3 17 0,2-4 0,0 0 16,0 0-32,-5-13 16,5 12 16,-1 0 16,0 1 0,0 0 0,-4-13-32,3 14 0,1 1 32,1-2-32,-2 0 16,-3-13-16,4 16 0,0-4-16,-3 1 16,2 2-32,-3-15 32,1 13 48,0 2-32,1 0-16,0-1 16,-2-14-16,3 16 0,-1-2-16,0 0 64,-1 2-80,-1-16 32,3 13-16,-1 2 16,-1-2-32,2 0 48,-1 2 0,-2-15-16,2 13 0,0 1 0,-1 2 0,1-2 0,-2 0-32,2-1 32,-1 1 16,1 0-16,-2-14 0,0 13 16,1 2 0,-1 0-16,0-1 0,0-14 0,0 13 32,0 2-16,2-1-32,-1 1-16,-1-15 32,2 16-16,-2-1 0,2 2 16,-1 2 16,-1-19-16,2 19 0,0 1-16,-1 1-32,0 1 32,-1-22 16,1 21 0,1 1 64,-1 1-32,-1 3 32,0-26-64,0 26 32,0 2-32,0-1 16,0-1 0,0-26-16,0 29 16,1 0 16,1 0-64,-1-1 16,-1-28 16,1 27-16,1 1 16,-1 1-16,3 1-16,-4-30 32,3 28 0,0-1-32,0-2 0,-1 1 64,-2-26-32,3 25-32,0-1 32,-1-1 0,0 2 0,-2-25 0,1 23 0,0 2 0,-1-2 0,0 0-16,0-23 16,0 23 0,0 2-16,0-2 32,-2-1-16,2-22 0,-2 24 16,-1 0 32,3-1-32,-2 0 32,2-23-48,0 23 0,0 0 0,-3 0-16,3 0 16,0-23 0,0 24 0,0-1 0,-2 0-32,-1-1 16,3-22 16,0 21 16,0 0-16,0 2 0,0 1-16,0-24 16,0 23 0,0-1 0,-2 1 0,2-2 48,0-21-48,0 20-32,0 0 32,1 0 32,0 2-64,-1-22 32,1 20 32,1 3-32,-1 0 0,0-1 16,-1-22-16,3 22 0,-2 0 16,0 0 0,0 0 32,-1-22-48,2 22 48,-2 1-16,2-2-32,-1 0 32,-1-21-32,1 19-48,1 2 48,-1-1 0,0 0-16,-1-20 16,3 22 16,-1-3-16,1 1-16,0 1 16,-3-21 0,4 21 16,-1 0-16,1 0 16,0-1 16,-4-20-32,3 21-48,0 0 64,0 1-48,0 0 0,-3-22 32,3 23-16,-2 2 16,-1-1 16,0 0 16,0-24-32,0 23 96,0 0-32,-1-1 0,-2 0 0,3-22-64,-3 23 16,1-1-16,-1-1 0,3 1 0,0-22 0,-1 21 32,1-2 48,0 3-80,0-2 16,0-20-16,0 21 0,0-2-32,0 0 48,3-2-32,-3-17 16,3 17-32,1 0 32,-1-1-16,2-1 32,-5-15-16,3 16 0,0 2 48,-1-1-48,1-1 16,-3-16-16,2 16 48,-1-1-16,2 2 0,-1 0 32,-2-17-64,1 17 32,2-1 16,-2 0 0,0-1 32,-1-15-80,0 16 80,0 0 32,0 2-48,0 2-128,0-20 64,0 19-48,0 2 16,0 2-16,0-3 48,0-20 0,0 20 0,0 2 16,-2-4-16,2 1 48,0-19-48,0 17 0,0 1-16,1-1 48,0 1 64,-1-18-96,1 19 80,1-1-80,0 1 160,0-3-160,-2-16 0,2 19 0,0 0 128,1 1-128,0 0 0,-3-20 0,3 20 0,-1 1 0,-1 2 0,2-2 49,-3-21-49,1 22 16,0 0 32,2 0-48,-2 0 16,-1-22-16,1 24 0,-1-1 0,1 1 16,0 0-16,-1-24 0,2 25 0,-1-1 0,0 0-32,1-1 0,-2-23 32,2 24 0,0-1 32,1 5-16,-2-3-16,-1-25 0,2 26 16,0 2-16,-1-5 0,1 1 0,-2-24 0,0 20 0,3 1-16,-2 2 32,0-3 16,-1-20-32,3 21 16,-2-1 16,-1 0-16,0-1 0,0-19-16,0 22 48,2-1-32,-1 0 16,0 0-32,-1-21 0,0 21 16,2-2 16,-1 3 0,-1 0 64,0-22-96,0 21 96,0 0-96,0 1 80,0-3-64,0-19-16,0 22 32,-3 0 32,2-2-48,-2 2 32,3-22-48,0 19 0,-3-1 32,1 1 32,2-1-96,0-18 32,0 20 48,0 0-48,0-1-48,0 0 48,0-19 0,0 18-16,0 3 32,1-2-32,0 1 16,-1-20 0,3 18 0,1 1-48,-1-3 48,1 2 32,-4-18-32,5 16-48,-1-2 112,-1-2-80,-1 2 16,-2-14 0,3 13 64,-1-1-96,-1 4 64,1 0-16,-2-16-16,1 14 0,1 1 32,-1-3-16,0 2-16,-1-14 0,1 14 64,3-1-32,-2 1-32,2 0 0,-4-14 0,5 14-32,-2 2 16,1 1 16,2-1 48,-6-16-48,3 16-48,0-1 48,2 3 16,-5 1-16,0-19 0,1 19 32,0-1 96,-1 0-176,0-3 96,0-15-48,0 18 32,0-2-112,0 2 176,2-4-144,-2-14 48,0 15 80,0 0 0,0-1-160,1 2 48,-1-16 32,1 13-48,0 1-16,1 0 160,-1-3 64,-1-11-160,2 15 48,-1-3-32,1 0 0,-1-1-128,-1-11 112,2 12-16,1-1 16,1 3-48,-2-2 64,-2-12-16,2 13-16,1-1 32,-1-8-16,0 9 0,-2-13 0,1 10 48,1-6-112,0 9 112,0-9-48,-2-4 0,1 13-48,-1-9 192,0 9-128,0-9 96,0-4-112,0 10 208,-3-7-64,3 0 0,-2 0-80,2-3-64,0 10 0,0-7 65,-2-1-65,2 2 32,0-4-32,0 3 48,0 1-177,-2 0 162,2 0-33,0-4 0,0 3-97,0 8 113,0-8-32,0 9-32,0-12 48,0 10 0,-3 0-16,3-6 16,0 10 16,0-14-16,0 3-16,-3 8-16,3-1 32,0 0 0,0-10 0,0 3 80,0 13-112,0-13 96,0 8 17,2-7-130,-2 8 49,1-10 49,1 2-82,-2-4 33,1 4 33,1-1-82,-1 1-15,1 0 80,-2-4-16,1 2 97,1-2-49,-1 2-48,-1-2 64,0 0-64,0 5 48,0-3-16,0 1 0,0-2-64,0-1 32,0 3 0,0 1 112,2 0-96,-2 7 16,0-11-32,1 2-32,0 9-16,0-8 0,0 10 16,-1-13 32,2 5-32,-2-5 32,0 14 32,3-4-64,0-6 16,-2 10 64,-1-14-48,1 11-80,1-2 64,-1 5 32,-1-14-16,0 11-96,0-11 96,2 10 32,-1-6 16,1 0-48,-1-1 64,-1-3-64,1 4 48,0-1-48,1-3 0,-1 2-16,-1-2 16,1 0 64,-1 0-48,0 0 160,0 0-16,0 0-160,0 0 128,0-1-16,0 0-64,-1-1 32,1 2-80,-3 0-32,3 0-16,0 0 32,0 0 16,0 3 0,0-1 48,0 1-96,0-3 48,2 3-80,-1 7 80,0-7-48,1 6 32,-2-9 16,1 0 64,2 4-32,-2 0-64,0-2 32,-1-2 0,2 0-48,-1 2 0,0-2 96,3 0 0,-4 0-48,1 0 32,0 0-32,-1 0 16,0-2-32,0 2 16,0-2 16,0 0 64,0 2-64,-2 0 32,2 0-48,0 0 32,-3 3-32,1-3-48,-2 13-48,4-13 96,-4 4-96,-5 15 16,6-3 64,0-2 32,3-14-16,-4 18 0,0-5-16,1 0 16,0 0-32,3-13 32,-2 9 0,2-6 48,0 10-96,0-11-208,0-2 256,1 3-689,3-3-495,-2-3-401,1-9-176,-3 12 1761,1-10-1809,-1 6-303,-4-10-658,-24-10 145,28 24 2625,-17-15-2945,17 15 2945</inkml:trace>
  <inkml:trace contextRef="#ctx0" brushRef="#br0" timeOffset="74714">7413 2004 1952,'0'0'0,"1"-3"577,0 1-17,2-2-16,-3 4-544,2-5 512,-1 3-63,1-2-49,-1 3-48,-1 1-352,0-1 320,0-1-16,0 1-32,0 0-16,0 1-256,0 0 257,0 0-33,0 0-48,0 0 0,0 0-176,-3 0 96,3 0 16,-2 0-16,2 0-32,0 0-64,0 0 112,0 0-16,0 0 48,0 0 48,0 0-192,0 0 208,-3 0 16,3 0 1,0 0-17,0 0-208,0 0 208,0-1 16,0 1-32,0-1 0,0 1-192,0-2 192,0 1-16,0-1-48,0 2 0,0 0-128,0-2 96,0 1-48,-2 1 32,2 0-48,0 0-32,0 0 32,0 0 0,-2 0-16,2 0 16,0 0-32,0 0 17,-3 0-17,3 0-17,0 0 17,0 0 17,0 0 15,0 0 16,0 0-48,0 0 32,0 0-16,0 0 32,0 0 0,0 0-48,0 0 16,-2 0 32,2 0 0,0 0-48,-3 0 64,3 0-32,-2 0-32,2 0 32,0 0-32,-3 3-16,3-3-16,0 2 32,0 1-16,0-3 16,-2 2-32,2 0 16,0-2 16,0 0-16,0 3 32,1-1-32,-1 2 0,0-4 16,1 3 16,1-1-32,-2 0 0,1 1 32,-1-3-16,1 2 0,-1-2 16,1 3 0,0-1-16,-1-2 0,2 0 48,0 2-48,-1 1 16,2-1 0,-3-2-16,1 0-16,0 3 0,0-3 32,1 2 0,-2-2-16,1 0 16,0 0 48,0 3-48,1-3 16,-2 0-32,1 0 64,0 0-16,-1 0 32,1 0-16,-1 0-64,2 2 48,-2-2 16,0 0 0,0 0 48,0 0-112,2 0 112,-2 0 48,0-1-16,1 0-16,-1 1-128,0-2 96,1 0-16,0 0 0,1 0-32,-2 2-48,2-3 32,-1-1 32,1 2 16,-2-2 1,0 4-81,0-1 112,0-2-32,0 1-48,0 0 16,0 2-48,0-2 16,0 1 64,-3 0-16,1 0-48,2 1-16,-3 0 0,-1-2-32,2 2 16,-1 0-16,3 0 32,-4 0 0,0 0-16,2 0-48,-1 0 48,3 0 16,-2 3-16,-1-3-48,1 2 32,2 0 32,0-2 0,0 3-16,-2-1 0,2 1 0,0 0-32,0-3 48,0 2 0,0 0 0,0 1 0,0-3 0,0 3-32,0-1 32,0 0 0,1 2 0,-1-4 0,1 2 0,0 1-32,0 0 16,2-1 0,-3-2 16,1 4 16,0 0-32,2 6 16,-2-10 0,-1 0 0,2 4 16,1-1-16,1 1 48,-2-1-48,-2-3 0,3 3 0,1-1-32,-1 1 64,0-3 16,-3 0-48,4 0 32,-2 0 48,1 0-16,-1-1-32,-2 1-32,2-2 64,-1 1 0,0-1 16,-1 1 16,0 1-96,0-4 128,0 0 0,0 1 0,-2-1-48,2 4-80,-2-4 80,-3 1 16,2-2-64,-7-1 64,10 6-96,-3-9 64,0 5-32,-1 1 0,-5-2-32,9 5 0,0-4 0,-4 1 16,1 0-32,1 2-16,2 1 32,0 0-80,0 0-64,0 0 48,0 0 48,0 0 48,0 4-656,0 9-1521,-2-10-5283,2-3 7460</inkml:trace>
  <inkml:trace contextRef="#ctx0" brushRef="#br0" timeOffset="75419">7993 1962 912,'0'0'0,"-2"0"896,-1 0-463,3 0-433,-1-1 416,1 1-32,0-1-32,0-1-32,0 2-320,0-3 272,0 2-64,1-2-64,-1 2-63,0 1-81,0-1 48,0 0-16,-1-1-16,1 1 16,0 1-32,-3-2 0,3 1-16,-2 1 0,-1 0 32,3 0-16,-3 0-16,1 0 32,2 0 0,0 0-16,-2 0 80,2 0 80,0 0 128,0-2 112,0 2-400,0-1 432,0-1 48,-3 2-79,3-3-33,0 3-368,0-2 336,0 0-64,0 0-48,0 1-32,0 1-192,0 0 144,0 0 0,0 0-32,0 0-16,0 0-96,0 0 113,-2-1-17,2 1-32,0 0-16,0 0-48,-3 0 48,0 0 0,1 0 48,0 0-16,2 0-80,-3 0 64,0 0 48,0 0-32,1 0 16,2 0-96,-3 2 112,0-2-16,1 2 0,0-2 48,2 0-144,-2 0 128,-1 0-16,3 0 32,-2 0-32,2 0-112,0 0 112,0 0-32,0 0-16,-3 0-16,3 0-48,0 2 16,-2-2 0,0 3-16,2-3 0,-3 2 0,1-2 0,-1 3 16,1-1-32,2-2 16,0 0-16,-3 3 0,3 0-16,0 0 0,0-3 32,-3 4-32,3 6 16,0-8 0,0 2-16,0-4 32,0 3-16,0 7 16,0-7-16,2 0 32,-2-3-16,1 4 48,1 6-48,-1-8 16,-1 0-16,0-2 0,2 3 16,-1 1 16,1-1-16,-2 1 48,0-4-64,0 4 32,0-1-15,0 1 15,0-2 0,0-2-32,0 3 32,2 0 0,-1-2 16,1 2-16,-2-3-32,2 2 48,-1-2 16,1 3-32,2 0 32,-4-3-64,3 0 16,0 2 16,0-2 16,0 2-32,-3-2-16,4 0 48,0 3-48,-1 0 0,2-1 0,-5-2 0,2 2 0,4 1 0,-1-1 32,-2 1-32,-3-3 0,5 2 0,-1 0 16,0 0-64,1 1 48,-5-3 0,5 3-16,-2-1 32,1 0 32,1-2-16,-5 0-32,4 3 96,0-3-48,1 0-16,-1 0 0,-4 0-32,5 0 48,-1 0 0,6 0-48,-6 0 32,-4 0-32,5 0 0,6 0 16,-8 0 112,7 0 0,-10 0-128,4 0 128,7 0 48,-8-1-80,3-1 16,-6 2-112,9 0 112,-5 0-32,0-2 48,-1-1-47,-3 3-81,5-3 96,-1 1 0,1-1-32,-2 2 48,-3 1-112,3-2 80,-1 0-16,1 0 32,0-2-32,-3 4-64,3-2 80,-2-2 0,0 1 16,0 0 32,-1 3-128,3-3 112,-3-2-48,2 2 48,1-2 0,-3 5-112,1-5 32,1 0 32,0 0-16,-1 0-32,-1 5-16,2-4 32,-2-1-32,1 0 16,1 0-32,-2 5 16,1-5 32,0 2-32,0-2-16,1 1 16,-2 4 0,3-3 0,-3 0 64,1-1-64,0 0 16,-1 4-16,2-3 32,-2-1-64,0 0 80,0 1-48,0 3 0,0-4 48,-3 1-32,2-2 48,-2 2-16,3 3-48,-4-5 48,0 0 16,1 1-48,-1-2 97,4 6-113,-10-4 16,8 0-16,-2-5 32,-7 6-64,11 3 32,-2-4 0,-9-1 64,9 0-32,-9 0-64,11 5 32,-3-4 32,-7 0-16,7-1-16,-8 1 0,11 4 0,-3-3 0,-6 0-48,4 1 32,-6 1 112,11 1-96,-2-2 64,-8 1-48,8 0 0,-8 1-32,10 0 16,-2 0-16,-3 0 16,-6 0 32,9 0-32,2 0 0,-3 0 48,-9 0-48,11 0 32,-10 0-16,11 0-16,-2 0-16,-1 0 16,-7 0 0,7 0 16,3 0-16,-4 0 16,0 0 32,-5 0-48,6 0-48,3 0 48,-3 0 0,-1 2-32,-5 1 0,6 0 16,3-3 16,-11 4 0,7 0 0,-7-1 16,7 7-32,4-10 16,-12 4-48,9 7-32,-10-1-64,3-1 47,10-9 97,-10 10-144,7 1 48,-13 0 0,13-2-16,3-9 112,-11 11-64,8-8-16,0 8-96,3-7-192,0-4 368,0 4-592,6 0-417,7-2-848,-1-2-1616,-12 0 3473,16 0-5331,-16 0 5331</inkml:trace>
  <inkml:trace contextRef="#ctx0" brushRef="#br0" timeOffset="75591">8184 1477 1280,'0'0'0,"0"-5"480,0-5-112,1 7-15,-1-3-81,0 6-272,0-2 240,-1 1 0,-4-1-16,2 1-16,3 1-208,-10-1 192,6 1 16,-6-2 32,7 2 65,3 0-305,-10 0 336,8 0 32,-2 0 32,0-1 48,1-1 1,3 2-449,-4 0 432,2-1-32,2 1-64,0 0-336,-3 0 304,3 0-48,0-1 0,0 0-15,0-1-49,0 2 0,1-1-32,1 1 0,-1 0-64,-1 0-96,1 0 80,-1 0-48,0 0-48,0 0 16,0 3-16,0-1 32,0 2-32,0-1 16,0-3 0,0 12 0,0-10 0,0 1-16,0 1 0,0-4 16,0 12 0,0-9-48,0 8 32,0-8 0,0-3 16,0 15-16,0-6 32,1 2-16,2-1 0,-3-10 0,3 9 0,1-5-16,0 9 16,-1-9 16,-3-4-16,5 12 80,-1-8-16,-1 7 16,1-8 16,-4-3-96,1 11 48,1-9 16,-1 7-32,-1-6 0,0-3-32,0 11 0,0-8 16,0 8 16,0-9-32,0-2 0,0 12 16,0-8-16,0 7 0,0-8 0,0-3 0,0 13 0,0-10 32,-1 9-16,1-7 0,0-5-16,0 11 0,0-8 0,1 10 0,-1-11 16,0-2-16,5 10 48,-3-9 48,1 4 32,-2 5 16,-1-10-144,2 3 96,-2 1 16,0 5-47,0-9 31,0 0-96,0 10 80,0-7 0,0 0 16,0 7-32,0-10-64,-2 3 96,-1 0-32,1 1 0,-1 8-32,3-12-32,-3 2 0,2 3 0,-2 5 32,-1-7-32,4-3 0,-2 3 32,0 7-16,-1-7 0,1 6-16,2-9 0,0 4 0,-3 6-16,3-7-16,0 10 16,0-13 16,0 3-32,0 12 32,2-12 0,-1 10 0,-1-13 0,1 4 32,0 5-16,2-5 0,-2 5-32,-1-9 16,2 3 16,1 1-32,-2 0 0,1-1 32,-2-3-16,2 10 16,-1-10-32,1 4 32,-1 0-16,-1-4 0,3 3 0,-2-1 16,0 1-16,-1-1 16,0-2-16,0 3 32,0-1 32,0 1-32,0 0 0,0-3-32,0 5 0,0-3-32,0 2 48,0-1-16,0-3 0,0 3 16,2 0 0,-1 0-32,1 2 16,-2-5 0,0 2 0,1 0 16,1 0 0,0 1-16,-2-3 0,3 3 48,0-1-32,-1-2 16,0 0 48,-2 0-80,2 2 80,-1-2 32,1 3 16,-2-3 64,0 0-192,0 2 208,0-2 0,0 0 65,-3 0-1,3 0-272,-2 0 240,-1 0-48,0 0-64,-1-1-64,4 1-64,-2 0 16,-1 0-32,0 0-304,0 4-721,3-4 1041,-2 2-2449,2-2-4498,0 0 6947</inkml:trace>
  <inkml:trace contextRef="#ctx0" brushRef="#br0" timeOffset="75746">7414 3388 2257,'0'0'0,"0"-2"704,0 0-64,-2-2 0,2 4-640,0-2 577,-3 1-65,3 1 16,-2 0-16,2 0-512,0 0 545,-3 0 15,1 0-16,2 0-48,0 0-496,-3 0 417,3 0-81,0 2-96,0-2-112,0 0-128,0 3 96,0-1-16,0 0-16,0 1 16,0-3-80,0 2 80,0 2-32,2 0-16,-1 5 16,-1-9-48,1 3 48,0 0-16,0 2-16,2-2 16,-3-3-32,2 3 64,0 2 0,0-2 16,0-1 0,-2-2-80,3 3 160,-1-3 0,1 0 97,-2 0 31,-1 0-288,1 0 288,1-1 0,0-1-48,-1 0 0,-1 2-240,2-3 224,0-2-48,-1-6 33,-1 8-49,0 3-160,0-10 144,0 6-16,0 0-16,0-1 0,0 5-112,-3-5 64,1 1-32,-1 0 16,-1 1-48,4 3 0,-4-4 32,0 1 0,1 1-64,-7 1 16,10 1 16,0 0-64,-4 0-16,1 0 32,0 4 16,3-4 32,-3 11-160,0-9-513,3 10-655,-2-1-1153,2-11 2481,-10 0-3474,10 14-992,0-14 4466</inkml:trace>
  <inkml:trace contextRef="#ctx0" brushRef="#br0" timeOffset="12919">3606 1537 5106,'0'0'0,"0"2"976,0-2-976,0 4 769,0 7-49,2-7-32,-1 6-47,-1-10-641,0 4 576,1 8-128,0-8-32,2 9-48,-3-13-368,2 4 353,2 11 31,0-5-80,-1-1-64,-3-9-240,10 11 224,-6 0-48,-1 1 32,3 3-48,-6-15-160,4 15 128,0 0 32,-3 0-79,0 0-1,-1-15-80,2 14 96,-2-2-48,0 0 16,0 0 32,0-12-96,0 10 64,0-10-64,-3 11 64,0-1 16,1-1-32,2-9-48,-2 10 80,2-10-80,0 4 48,-2 8 0,2-9 48,0-3-96,0 2 80,0-2-80,0 3 64,0-3 16,0 2-16,0-2 48,0 0-112,3 0 144,-1 0 0,2-1 64,-1 0-48,-3 1-160,2-3 144,0 0-15,2-1-17,-1 0-48,-3 4-64,3-3 64,0-1-48,0 0-16,1 0 32,-4 4-32,3-3 0,-1-1 16,1 1-16,1-1 0,-4 4 0,4-4 48,-1 0-32,1 1-16,1-1 32,-5 4-32,5-4 16,0 0-32,-1 2 32,1-9-32,-5 11 16,6-2 0,-2-2 16,6-1 0,-6 1 16,-4 4-32,9-10 16,-3 6-16,5-1 0,-5 0 0,-6 5 0,13-10-48,-9 8 32,7-2 0,-6 2 16,-5 2 0,9-2-32,-5 1 16,6 1-32,-7 0 48,-3 0 0,11 0-64,-8 4 0,7 0 32,-6 6 0,-4-10 32,12 3 0,-7 7 0,8-7 0,-8 0-32,-5-3 32,13 10-16,-2-8-16,-1 2 32,0 7 0,-10-11 0,9 2 32,-4 8-64,5-7 16,-7 7 32,-3-10-16,4 5-16,-3 6 32,0-6-16,-1 7 0,0-12 0,-4 3 48,-6 13 0,0-3 0,-3 1-32,13-14-16,-13 15 16,-2-1 16,-1 1-32,-1-2 16,17-13-16,-18 13 32,-1 1-16,1-2 48,0-2-16,18-10-48,-15 10 48,1-6-32,0 5-16,3-6 0,11-3 0,-10 2 64,6 1 0,-6-3 80,6 0 16,4 0-160,-9 0 192,6-1 16,-7-2 0,7-2 48,3 5-256,-11-10 256,8 7 1,-8-9-17,8 8-48,3 4-192,-3-12 96,0 1 16,0 0-80,1 0 16,2 11-48,-3-13 48,1 2-48,2 0 0,0 7-32,0 4 32,0-10-48,0 7 0,0 0 48,0 0-48,0 3 48,1-1-288,0 1-225,4 0-255,-3 4-400,-2-4 1168,4 12-1505,-1-10-752,1 10-1249,0-10-2512,-4-2 6018,0 0 0</inkml:trace>
  <inkml:trace contextRef="#ctx0" brushRef="#br0" timeOffset="52311">7072 1566 1632,'0'0'0,"-2"0"689,0 0-97,2 0-592,-3 0 608,-1 0 0,1 0 17,0 2 31,3-2-656,-1 0 672,-2 0-31,3 3-17,0-3-96,0 0-528,-2 0 480,2 0-79,0 0-1,0 0-16,0 0-384,0 0 288,0 0-16,0 0-80,0 0-32,0 0-160,2-1 176,1-1-32,-2 2-48,-1-1 1,0 1-97,2 0 80,-2 0 0,0 0 16,0 0-48,0 0-48,0 0 32,0 0 16,-2 0-32,-1 3-16,3-3 0,-3 3 0,0 0-16,0 0 0,-8 1 16,11-4 0,-1 4 16,1-1-32,-3 7 16,3-8 0,0-2 0,0 5 0,0-2 32,0 0-16,0 0 32,0-3-48,0 3 32,0-1-16,1 0 64,2 1-64,-3-3-16,4 3 32,0-3 16,-1 2-32,0 1 0,-3-3-16,3 2 16,-3 3 16,2-2-32,-1 0 16,-1-3-16,2 5 48,-2-2-16,0 1-16,0 0-16,0-4 0,0 3-16,0 1 32,0 6 0,0-10 16,0 0-32,0 9 48,0-6-32,0 0-16,0 9-16,0-12 16,0 2-16,1 8 32,2-8 0,1 2 0,-4-4-16,4 9 0,-1-6-16,0 1 16,0 7 16,-3-11-16,4 2 0,-3 1-16,2 2 48,-2 5-32,-1-10 0,1 0 32,0 4 0,-1 0-16,0 6 64,0-10-80,0 3 48,-2 0 48,-1 7-48,1-7 16,2-3-64,-2 4 48,2 7-48,0-11 16,-3 3-16,3-3 0,0 11 32,0-8-48,0 8 0,0-11 16,0 3 0,1 0 0,-1 1 32,2 0-16,-2-4-16,1 3 0,-1 8 32,1-10-64,0 3 80,-1-4-48,0 10 16,0-8-16,0 8 0,0-6-32,0-4 32,0 3 0,0 10-32,-2-11 64,2 9-16,0-11-16,0 3 16,0 9-16,0-7-16,0-2 32,0-3-16,1 11-16,-1-8 16,1 7-16,0-8 16,-1-2 0,2 3 0,-1 8 0,0-9 16,0 8-32,-1-10 16,0 2 0,2 2 16,-2 5 0,1-5 0,-1-4-16,2 10 0,0-7 0,0 7-16,-1-7 16,-1-3 0,1 4 16,1 8-32,-2-10 0,0 9 32,0-11-16,0 2 16,0 2 16,0 7 0,0-8 16,0-3-48,0 9 16,-3-4 16,3 4 0,-3-5-64,3-4 32,0 10 0,-2-7 32,2 7-64,0-7 32,0-3 0,0 9 0,0-6-16,0 1 32,2 5 16,-2-9-32,0 3 16,4 0 16,-1 8-48,1-9 80,-4-2-64,2 3 0,1 1 0,0 5 16,-2-6-48,-1-3 32,1 2 0,1 2 16,-2 0 16,0-1 16,0-3-48,1 10 16,-1-7 32,0 7-16,0-8 49,0-2-81,0 10 64,0-8-16,-3 1 32,1 8-48,2-11-32,-3 3 32,0 7-16,2-8-32,1 8 32,0-10-16,-3 2 0,3 2 16,0 6 0,0-10-48,0 0 32,0 4 0,0 5-16,2-9 16,-1 5 16,-1-5-16,0 9 0,0-9-48,1 9 32,-1-6 0,0-3 16,0 10 0,0-6 0,0 5 32,0-6-32,0-3 0,0 10-16,0-7 32,0 10-32,-1-10 0,1-3 16,-3 11 32,1-7 0,-1 7-64,1-8 32,2-3 0,-2 14 0,-1-10 0,3 8 48,-2-9-16,2-3-32,0 11 0,0-8-16,0 9 16,0-8 0,0-4 0,0 13-16,0-9 16,0 7 0,0-7 0,0-4 0,0 9 16,0 1 0,0-6 16,0 7-32,0-11 0,0 4-32,0 6 0,0-7 16,0 8 16,0-11 0,0 4 32,0 7 16,0-8-48,-3 8 0,3-11 0,0 4-64,-2 8 80,2-8 0,-3 9-16,3-13 0,0 3 48,-2 12-96,2-12 48,0 11 32,0-14-32,0 4 0,0 9-32,0-3 32,0-7 0,0-3 0,0 13 0,0-9 32,0 7-32,0-8 0,0-3 0,1 11 32,0-8-32,0 9 0,1-9 0,-2-3 0,1 10-32,0-6 48,0 7-32,1-9 16,-2-2 0,1 10 16,-1-7-16,1 0 0,-1 8 16,0-11-16,0 2-16,0 8 32,0-8-16,0 2 0,0-4 0,0 12 0,0-10 0,0 9 0,0-7 0,0-4 0,0 12 48,0-9-64,1 10-16,-1-10 32,0-3 0,2 15-16,-2-11 16,2 11 16,-1-5-16,-1-10 0,0 12 32,0-3 0,0 1-16,0 0-16,0-10 0,0 11 0,0-1-16,0 3 16,0-2-16,0-11 16,0 11-16,0 1 16,-3-1-32,1-1 64,2-10-32,-2 11 0,-1-1 16,1 1 0,-1 0-16,3-11 0,-2 11 16,2 1-16,-2-2 32,2 1-32,0-11 0,0 4-32,0 9 64,1-9-64,0 9 64,-1-13-32,1 10 0,2 0-32,-2-7 64,0 10-80,-1-13 48,1 4 0,1 8 16,-1-7-16,0 6 32,-1-11-32,1 3 32,-1 8 0,0-8-32,0 9 0,0-12 0,0 3-32,0 9 32,0-8 32,0 10 0,0-14-32,0 3 16,0 10 32,0-9-32,0 10 16,0-11-32,0-3 0,-2 14 0,2-11 0,-3 11 16,3-14-16,0 3 16,-2 10 16,2-9-16,-3 5-16,3-6 16,0-3-16,0 3 0,0 9 0,0-10-16,0 8 0,0-10 16,0 3-32,0 9 32,0-7 48,0 5-48,0-10 0,0 4-16,0 5 48,0-4-48,0 7 16,0-12 0,0 3 16,0 9-48,0-8 48,0 7-16,0-11 0,-2 11 16,2-9 0,-2 11-16,2-10 48,0-3-48,0 11 0,0-8 0,0 1 16,0-1 16,0-3-32,0 4 16,0 5 32,0-9-32,1 5 0,-1-5-16,0 2 0,1 0 32,0 0-16,0 1-32,-1-3 16,2 4 16,-1 0 0,1-1-16,0 1 0,-2-4 0,2 4 0,-1-1 0,1 1 0,-2 6 0,0-10 0,2 2 0,0 2 0,0-1 32,-1 1-64,-1-4 32,1 10 48,-1-10-32,1 3 0,-1 2 16,0-5-32,0 3 16,0 0 0,0 2 16,0-2-64,0-3 32,0 11 32,0-8-32,-2 8-32,-1-8 64,3-3-32,0 12-32,-2-8 64,0 9-64,-1-3 32,3-10 0,0 10 32,0 0-64,0-7 64,0 12-32,0-15 0,0 4 0,0 6 16,0-7-16,0 0 64,0-3-64,1 5 48,1-2-32,0 1 0,-1-1-32,-1-3 16,1 4 0,1-1 16,-1-1 48,0 0-32,-1-2-32,1 4 64,-1-1-48,0-1 0,0 2-16,0-4 0,0 3-16,0 1 64,0 0-32,0-1 0,0-3-16,0 4 96,0-1-48,-2 0-16,-1-1 64,3-2-96,-2 3 80,0-3 16,2 2 1,0 1-33,0-3-64,0 0 48,-3 0 64,1 0 16,-1 0 16,3 0-144,0 0 240,-2 0 32,-1-1 0,1-1-64,2 2-208,-3-1 96,3 1-288,0 0-640,0 0-801,0 0 1633,0 3-3394,0 0-4145,0-3 7539</inkml:trace>
  <inkml:trace contextRef="#ctx0" brushRef="#br0" timeOffset="38141">2083 3175 4914,'0'0'0,"0"0"0,0-3 1520,-2 0-255,2-1-64,0 0-49,0 4-1152,0-2 977,0 1-257,0 0-240,2 1-160,-2 0-320,3 0 192,1 0-48,0 2-64,6 2 16,-10-4-96,5 11 113,7-8-17,-1 8 0,2-1 48,-13-10-144,14 10 176,0 1-16,4 0 0,0-7-32,1 10 16,2-10-32,2 9 0,-2-9-48,-21-4-64,22 12 64,0-9-32,-1 8 32,-2-8-16,-19-3-48,16 12 64,-1-7-16,-4 4 0,-6-6 16,-5-3-64,11 2 64,-9 2 0,2-1 16,-3 1-16,-1-4-64,2 4 97,-2-1-17,0 1 16,-5 6-32,5-10-64,-2 2 112,-9 2 0,9-1-64,-1 1-48,3-4 0,-10 4-256,7 0-177,0-2-319,0-2-464,3 0 1216,-2 0-1745,-1 0-800,-1 0-497,2-1-1552,2 1 4594,0 0 0</inkml:trace>
  <inkml:trace contextRef="#ctx0" brushRef="#br0" timeOffset="38294">2369 3099 8195,'0'0'0,"0"0"0,0-1 1537,0 0-529,-3-1-159,1 2-97,2 0-752,0 0 624,-2 0-239,2 0-177,-3 2-80,3-2-128,-2 10 112,-2-1 16,-6 4 16,7 3 16,3-16-160,-15 19 144,3 1 64,-1 4 32,-4 1-32,17-25-208,-17 25 176,0 0-63,1-1 15,0-2-16,16-22-112,-13 20 96,2-4 16,7-2-48,1-2-48,3-12-16,-3 10-192,3 0-465,0-7-1039,0 2-2242,0-5 3938,2 3-6707,-2-3 6707</inkml:trace>
  <inkml:trace contextRef="#ctx0" brushRef="#br0" timeOffset="38425">2884 3302 4786,'0'0'0,"0"0"0,-3-1 1953,1-1-449,2 0-143,-3 1-97,3 1-1264,0-1 1025,0 1-273,0 0-207,3-1-113,-3 1-432,5-2 384,8 0 16,-3-1-32,3 0-80,-13 3-288,14-3 192,1-2-79,2 2-81,2 1 16,-19 2-48,22 0 32,-2-2-32,1 2-32,0 0 32,-21 0 0,19 2 0,2 2 0,-1 0 32,1 0-16,-21-4-16,19 3 16,-2 1 32,-3-2-48,0 1 48,-14-3-48,11 0 48,-2 0 64,-4 0 32,6 0-32,-11 0-112,2-1 176,2-1-48,-1-3 0,-2 2 80,-1 3-208,2-3 112,-1-3 48,-1 2-48,0-7-64,0 11-48,0-2 48,0-9-48,0 8-96,0-2-176,0 5 272,0-5-688,0 1-689,-3 0-1264,-7-1-1505,10 5 4146,0-2-5987,0 2 5987</inkml:trace>
  <inkml:trace contextRef="#ctx0" brushRef="#br0" timeOffset="38553">3082 3119 5714,'0'0'0,"0"-3"2273,0-1-848,-2-5-177,2 9-1248,-3-2 1169,1 0-193,-1 0-271,1 0-209,2 2-496,-4 0 336,0 0-112,1 0-64,2 3-96,1-3-64,0 13 32,-3-2 0,3 1-32,-2 2 48,2-14-48,0 17 64,0 4-16,0 0 16,0 0-16,0-21-48,1 20 32,0 0 16,0-1 0,2-1-32,-3-18-16,5 15 65,-2-2 31,0-1 16,2-1 16,-5-11-128,3 4 160,1 9-32,-1-9 0,1 7 16,-4-11-144,1 3 112,2 0-48,-1 0-128,1 1-208,-3-4 272,3 4-512,0-2-337,1 0-463,-2 1-753,-2-3 2065,4 2-3426,1 1-2401,-5-3 5827</inkml:trace>
  <inkml:trace contextRef="#ctx0" brushRef="#br0" timeOffset="38636">3611 3225 5058,'0'0'0,"0"-1"1232,0 1-1232,0-2 1105,-2 1-49,2 1-31,-4 0-65,4 0-960,-3 0 801,-2 0-161,2 1-144,0 2-80,3-3-416,-4 3 401,0-1-81,-5 2-48,9-1-128,0-3-144,-3 4 64,1 6-48,-1-8-32,0 9 0,3-11 16,0 4 16,0 12-16,2-5 48,2 1-32,-4-12-16,13 14 16,-1 0 32,2 0-32,0 2 16,3-3-32,-1 0 32,2 1-32,2-5 64,-20-9-64,22 5 128,0 6 0,1-11 64,-2 0 0,-21 0-192,22 0 192,-2-2-16,-2-3 33,0-6-33,-18 11-176,16-10 176,-3-1 0,0-2-48,-3 0 32,-10 13-160,10-14 160,-7 1 16,0-2 80,-1 0-16,-2 15-240,0-13 208,-3-1-47,-9-3-49,0 3-32,12 14-80,-13-17 64,-3 1-48,-3 1-16,-1 1 0,20 14 0,-25-11-16,-1-1-16,0 8-48,-1-7-145,27 11 225,-25-1-288,1 1-64,2 0-80,2 14-192,20-14 624,-15 12-1073,0 5-672,1 2-880,-1 1-848,15-20 3473,-11 24-5203,11-24 5203</inkml:trace>
  <inkml:trace contextRef="#ctx0" brushRef="#br0" timeOffset="38765">3952 2966 4914,'0'0'0,"0"0"0,1-1 1584,2-1-191,1 1-96,0 0-113,-4 1-1184,3-1 1009,-1-2-177,3 1-128,-5-1 17,0 3-721,3-3 608,-2 0-96,0 2-80,0 0-175,-1 1-257,0 0 160,0 0-80,0 0-96,-3 4 0,3-4 16,-3 12-32,-7 1-32,7 2 64,-1 5 0,4-20 0,-9 22 0,9 2 16,-4 2-16,1 0-32,3-26 32,-1 26-64,1 0 64,0 0-48,0 1 64,0-27-16,0 23 0,4 1 32,0-4-16,-1-2 0,-3-18-16,10 16 48,-7-2-48,2-2 16,5-3 16,-10-9-32,4 4 0,5 7 80,-4-8 16,-2-1 32,-3-2-128,5 3 160,-1-1 0,-2 0 0,1 1-32,-3-3-128,0 0 144,2 0-48,-1 0-144,2 0-304,-3 0 352,2 0-992,1 0-1298,-2-2-2080,-1 1-2096,0 1 6466,0 0 0</inkml:trace>
  <inkml:trace contextRef="#ctx0" brushRef="#br0" timeOffset="38898">4311 3067 4754,'0'0'0,"2"-5"1584,2-4-175,-4 9-1409,4-5 1297,-1 1-129,-2 2-223,1 1-241,-2 1-704,0 0 544,0 0-208,2 2-128,-1 9-80,-1-11-128,2 4 65,1 13-1,1-4 0,1 3 16,-5-16-80,11 16 80,-6-1 32,7 3-16,-2-3-16,-10-15-80,9 14 80,3-1 16,1-1 16,0-8 48,-13-4-160,15 13 160,0-11-32,-1 1 16,1-1 16,-15-2-160,13 0 144,-1 0 32,-2-1 49,-6-1-17,-4 2-208,9-4 256,-4-6-16,-2 7-16,1-8-16,-4 11-208,5-4 160,-1-10-32,-1 4-16,1-1 0,-4 11-112,4-11 96,-2-2 16,1-2 16,0 0-32,-3 15-96,4-17 16,5 3-64,-4 2 32,4 2-32,-9 10 48,4-4-32,0 1-16,2-1 32,-1 3-128,-5 1 144,4 0-160,0 0 0,0 2-112,-1 1-16,-3-3 288,4 3-384,-3 8-80,0-7-1,1 8 81,-2-12 384,0 4-304,0 12 128,-3-6 80,-8 1 0,11-11 96,-3 9-16,-8 2-32,6 0 0,-7 1 48,12-12 0,-3 13 16,-11-1-16,9 2 32,-9-1 64,14-13-96,-10 12 32,6-1 32,-10 0-16,10 0-16,4-11-32,-14 10 48,11-7 16,-1 11-48,0-12 32,4-2-48,-3 10 16,0-8 16,3 1 0,0 0-32,0-3 0,0 2 64,0-2 16,1 0 32,4-1 0,-2 0-16,-3 1-96,5-1 112,-2-2 0,2-1 16,0-1-16,-5 5-112,10-3 129,-7-2-1,2 2 32,-1-2 0,-4 5-160,5-1 144,0 1-80,0 0-16,0 3-16,-5-3-32,3 9 16,2 2 32,5 1-32,-6 6 16,-4-18-32,10 18 16,-6 2 0,0 0-16,1 3 32,-5-23-32,4 23-32,-1-1 64,1 0-16,-2-2 16,-2-20-32,2 23 16,-1-5 32,-1-1 16,0-2 48,0-15-112,-3 13 144,1-2-32,-1 1 32,0-3-32,3-9-112,-3 4 112,-7 8-16,10-12 16,-4 4-16,4-4-96,-4 3 113,1 1 15,1-2-64,-1 0-16,3-2-48,0 3-112,0-3-433,1 3-479,3-1-753,-4-2 1777,11 3-2801,-8-3-1217,9 0-1713,-12 0 5731</inkml:trace>
  <inkml:trace contextRef="#ctx0" brushRef="#br0" timeOffset="39041">5328 3194 4770,'0'0'0,"-4"0"2065,-7 0-545,11 0-1520,-3-2 1265,-7 2-65,7 0-191,0 0-241,3 0-768,-10 3 609,7-3-129,1 2-64,0 1-80,2-3-336,-3 0 224,3 0-48,0 2-48,3-2-16,-3 0-112,10 0 128,-7 0 49,12 0-17,-2 0-32,-13 0-128,15 0 112,2-2-16,3 2-16,1-2-32,-1 2-48,-1-1 0,2 1 0,-4 0-32,-17 0 32,17 0 32,0 0-32,-3 0 16,0 0 16,-14 0-32,11 0 16,-1 0 32,-7 0 16,7 0 32,-10 0-96,2 0 80,1-1 0,0 0 0,2 0 16,-5 1-96,1-2 64,3 0 16,0 0-48,0 0 0,-4 2-32,3-2 16,-1 0-16,0 0 0,-1 1 0,-1 1 0,0 0-80,0 0-320,0 3-288,-3-1-513,3-2 1201,-2 4-1761,-1 0-608,-8 0-656,-9-5-81,20 1 3106,-4 0-3569,4 0 3569</inkml:trace>
  <inkml:trace contextRef="#ctx0" brushRef="#br0" timeOffset="39171">5278 3394 6979,'0'0'0,"1"0"2225,3 0-1057,-4 0-1168,5 0 897,6 0-33,-6 0-80,6-1-79,-11 1-705,9-2 576,2 2-48,-1-5-112,2 3-111,-12 2-305,13-2 176,-2 0-80,2 1-32,-1 1-64,-12 0 0,12 0 16,0 0 16,3 0-64,0 3 64,-15-3-32,15 2 0,0-2 0,-1 2 16,-3 1-16,-11-3 0,12 0 0,-1 0-16,-1 0 16,0 0 48,-10 0-48,3 0 0,8 0 32,-8 0 16,0 0 0,-3 0-48,3 0 48,-2 0 16,1 0-48,-1 0 16,-1 0-32,0 0 32,0 0 0,0 0 16,0 2-48,0-2 0,0 0 16,-3 0 16,3 3-16,-3-3-80,3 0 64,0 2-368,0-2-449,0 3-799,0-3-1298,0 0 2914,0-3-3921,-1 1-1298,1 2 5219</inkml:trace>
  <inkml:trace contextRef="#ctx0" brushRef="#br0" timeOffset="39255">6224 1736 448,'0'0'0,"0"0"0,1-2 48,10 1-528,-11 1 480</inkml:trace>
  <inkml:trace contextRef="#ctx0" brushRef="#br0" timeOffset="39386">6291 1778 1040,'0'0'0,"0"-4"800,0 4-800,0-4 641,0-1 159,0 2 144,0-2 81,0 5-1025,0-11 1072,2 9-31,1-4-33,-1-4-95,-2 10-913,4-3 800,0-7-80,-2 7-175,-1 0-113,-1 3-432,1-3 368,-1-1-128,0 0 32,0 3-96,0 1-176,0-3 144,0 1 1,-2 1-81,-2-1 16,0 1-48,4 1-32,-4-1 32,-7 1-16,9-1-16,-9 1 16,11 0-16,-4 0 0,-12-2 64,5 2 0,-1 0-48,12 0-16,-11 0 0,2 0 0,4 3 0,-9-3 0,14 0 0,-4 2 0,-7-2 0,9 3 0,-2-1-32,4-2 32,-4 3-32,2-1 16,0 1 16,-1-1-16,3-2 16,-2 3 0,-1-1-80,3 1 32,0-3 48,-2 11-32,2-9-16,-2 7 16,2-5-16,0-4 48,-3 11-97,3-1 33,0 1 0,0 1 48,0-12 16,1 12 0,1 3 0,2-2 0,6 3-48,-10-16 48,4 18-32,1-1-32,-1 3 48,6 1-32,-10-21 48,3 21-16,0 2 16,1-1 0,-1 1 48,-3-23-48,5 20 48,-2 1 16,0-1 16,-2-3-16,-1-17-64,2 17 80,0-1-64,-2-2 33,2-1-17,-2-13-32,0 12 48,1-2 48,-1-1 16,2-5-32,-2-4-80,0 12 80,0-9 0,0 0 0,0 1 48,0-4-128,0 4 128,0-1 0,0 1 16,0 0 16,0-4-160,-5 2 192,2 0 32,0 1-48,-8-3 16,11 0-192,-3 2 129,-1 1-17,-6-3 0,8 0-48,2 0-64,-4 0 64,1 0-16,-1 0-80,0 0-32,4 0 64,-3 0-176,0 0-1,0-1 33,3-2-32,0 3 176,-3-4-160,3 1 0,0-1-32,0 0-112,0 4 304,0-2-480,1-9-209,2 8-223,1-2-208,-4 5 1120,3-11-1249,-1 7-224,1-7-320,-2 6-143,-1 5 1936,-2-18-1697,2 13-768,0 5 2465</inkml:trace>
  <inkml:trace contextRef="#ctx0" brushRef="#br0" timeOffset="39517">5978 1953 3665,'0'0'0,"-2"0"1441,0 0-257,2 0-1184,0 0 1281,0 0 0,0 0-145,0 0-224,0 0-912,2 0 673,1 0-129,8-2-112,-6 1-80,-5 1-352,16-1 289,-4 0-113,2 1-32,3 0-64,-17 0-80,19 0 64,-1 0 0,1 2-16,-1-2-32,-18 0-16,21 0 48,2 0 16,1 0 16,3 0-16,-27 0-64,28-1 80,0 0-32,-1-4-16,-5 4 48,-22 1-80,20-5 64,-4 3 0,-3-1 0,-2 2 0,-11 1-64,4 0 96,-1 0-16,1 0 0,-3 0-304,-1 0 224,0 3-720,-2 0-1025,-8-1-1649,0 1-2960,10-3 6354,0 0 0</inkml:trace>
  <inkml:trace contextRef="#ctx0" brushRef="#br0" timeOffset="39648">6220 3202 3201,'0'0'0,"0"0"2801,-3-2-1136,3 2-384,0 0-257,0 0-1024,0 0 704,0 0-335,0 3-177,0 1-128,0-4-64,0 4 48,0 7-48,-2-7 16,2 11-16,0-15 0,-3 11-16,3 2 16,0 1-16,0-1 32,0-13-16,0 14 32,3-2 48,7-2 64,1-6 80,-11-4-224,10 11 224,3-9 64,-2 0 0,-1 1-16,3-3 1,0 0-17,0 0-32,1-1 16,-14 1-240,14-3 176,0-2 0,-1-5-32,1 6 0,-14 4-144,12-12 128,-1 2 32,-1 4 16,-5-8 161,-5 14-337,5-10 432,5 6-16,-9-9-32,2 2-176,-3 11-208,2-11 144,0-1-16,1-1 16,-1-2 0,-2 15-144,1-16 80,-1 0 1,0-1 31,-2 1-32,2 16-80,-4-16 112,1 2-256,-9 1-49,2 1 17,10 12 176,-12-11-240,0 6 224,-3-5-64,2 8 16,13 2 64,-14 0-96,-1-1 16,0 1 48,1 0-32,14 0 64,-14 9-64,3-6-16,0 10-48,1-4 32,6 3-16,4-12 112,-13 14-128,10 3 32,-9 0 32,9 3-48,3-20 112,-3 21-192,1 2-32,2-2-1,0 0 65,0-21 160,2 20-96,9-2 32,-1-4 0,2-1 16,-12-13 48,12 9-32,4-6 0,-2 6 32,0-9 0,-14 0 0,16 3 32,-3-3-16,0 0-16,-1 0 16,-12 0-16,12 0 32,-8 0-32,7-3 16,-5 1 32,-6 2-48,9-4 0,-5-2 80,1 2 176,5-8-31,-10 12-225,1-4 240,4-8-16,0 7-224,4-8 48,-9 13-48,3-4 16,6-5-288,-6 3 0,2-4-17,-5 10 289,5-3-304,-2-2 288,1 1-16,-2 0 32,-2 4 0,1-1 0,1 0 0,-1 1-16,-1 0 0,0 0 16,0 0-64,0 0 32,0 2 16,0 1 0,0-3 16,0 4-48,-3 5 0,3-5-16,-2 12-48,2-16 112,0 11-112,0 5-16,0 1-32,1 0 48,-1-17 112,3 20-128,1-2 32,6 4 0,-6 3-32,-4-25 128,13 29-80,-9 1 16,9 1 15,-7-3 33,-6-28 16,11 28 0,-2-3-32,-5-2 0,7-3 32,-11-20 0,5 19-16,7-2 16,-10-1 16,2-4 16,-4-12-32,4 13 32,-2-2 17,-1-1 47,-1 1-16,0-11-80,0 2 112,-9 12 0,5-4 16,-10-6 16,14-4-144,-12 13 144,-2-9 0,-2 8 16,0-8 0,16-4-160,-17 12 112,1-10 240,1 9-16,2-8 17,13-3-353,-12 3 128,2 2-224,6-4 32,-8 2 48,12-3 16,-2 0 240,-2-3-16,0-1-16,0-9-80,4 13-128,-2-5 112,0-12-64,0 5 0,2-2-32,0 14-16,0-19 0,0 3 32,2-5-32,1 0 0,-3 21 0,4-22 0,5-2 0,-4-1 224,6 1 0,-11 24-224,10-25 240,0 3-320,2 1-256,3 1-16,-15 20 352,16-17-352,2-1 304,0 2 32,1 3-32,-19 13 48,20-12-48,-1 7 32,-4-6-32,-1 8 32,-14 3 16,6-2-336,3 2-689,-7 0-1440,-20-10-2305,18 10 4770,-2 2-5763,2-2 5763</inkml:trace>
  <inkml:trace contextRef="#ctx0" brushRef="#br0" timeOffset="39779">823 1680 1680,'0'0'0,"-11"0"1633,9 2-560,-9-2 15,9 2 1,2-2-1089,0 0 1056,-2 0-80,2 0-63,0 0-161,0 0-752,0-1 608,0 0-191,0 0-113,0 0-64,0 1-240,0-2 240,0 1-48,0 0 16,0 1-16,0 0-192,0 0 144,0 0-48,0 0-32,-2 0-32,2 0-32,-3 0 0,0 0 32,0 2-32,0 2-48,3-4 48,-4 4-16,1-1 0,-1 2-16,0 5 32,4-10 0,-4 3-32,1 10-32,0-10-16,1 14 16,2-17 64,-3 9-32,3 2-16,0 1 16,0 1-16,0-13 48,0 12-32,0 3 16,2 0 0,0-1 16,-2-14 0,3 15-48,0 1 32,-1-2 16,1 3 0,-3-17 0,4 17 16,0 0-16,-1 1-16,1 0 32,-4-18-16,3 16 0,1 1 16,0 0-16,-1 1-16,2-1 0,-5-17 16,5 19-16,0-1 16,5 2 0,-7-1 0,-3-19 0,3 21 16,2 2-32,0-3 32,0 2-16,-5-22 0,3 22 0,0-1 16,-2 1-16,-1-1 16,0-21-16,0 19 32,0-1-32,-2 2 0,-2 1 48,4-21-48,-4 19 0,-5 2 48,6-3-32,0 0-32,3-18 16,-3 15 0,-1-1 16,0-1 0,2 1 32,2-14-48,-2 13 16,-1-2-16,3-7 16,-3 9 0,3-13-16,0 3 32,-2 0 0,2 1 16,0 0 48,0-4-96,0 3 112,0-3 97,0 0 15,1 0 64,-1 0-288,1 0 288,4-1 32,-3-4-48,1 0-16,-3 5-256,3-9 208,0 6-80,2-9-15,-2 9-81,-3 3-32,4-13 48,0 10 0,-2-8-32,1 8-64,-3 3 48,3-4 0,1 1-32,-2 1 32,0 0 0,-2 2 0,3-1-48,1 0-1,-2 1-15,2 0 0,-4 0 64,5 0-16,4 0-16,-5 0 0,7 2 32,-11-2 0,5 3-32,6-1 32,-7 2-32,9-1 0,-13-3 32,3 4-32,3 8 48,-2-9-32,0 10-16,-4-13 32,4 2 0,-3 14 0,0-6 48,-1 3-32,0-13-16,0 13-16,0 1 32,0 0-16,-2 3 0,2-17 0,0 12 0,0 5-16,0-3 32,0 3-48,0-17 32,0 18 32,1-2-48,1 0-96,2-3-32,-4-13 144,4 12-128,-1-2 0,7-6 144,-6 9 48,-4-13-64,4 11 272,5-8 64,-5 11-79,0-11 47,-4-3-304,3 13 0,1-10 0,-2 10 0,1-10 0,-3-3 0,2 11 0,-2-7 0,1 10 48,1-11-16,-2-3-32,1 15 16,0-5 32,0-1-32,-1 1-16,0-10 0,2 4 0,-1 10 0,0-4 0,1 0-16,-2-10 16,1 9 0,1 2 48,-1-1-48,1 0 16,-2-10-16,0 11 16,3 2-16,-1-3-16,0 3 32,-2-13-16,1 12 0,0 0-16,1-1 32,-2 0-16,0-11 0,0 12 32,0-2-16,0 3 0,0-1-16,0-12 0,0 11-16,0 1 16,2 0-16,-2 1 16,0-13 0,0 13 0,0 0 16,0 3-32,0-1 32,0-15-16,0 17 48,0 0-48,0 0 48,0-1-32,0-16-16,0 15 0,0-1 16,3 1 64,-1-2-64,-2-13-16,3 14 16,1-2-16,0-2 0,1 0 32,-5-10-32,5 3 48,4 10-48,-6-8 48,2 9-16,-5-14-32,10 11 32,-6-1 144,0 0 208,6 1 209,-10-11-593,3 3 656,7 11-80,-6-11-208,5 11-176,-9-14-192,5 4 96,4 7-16,-5-9 16,1 2-15,-5-4-81,5 4 96,-2-1 32,2 0 48,-1-1 0,-4-2-176,4 0 176,0 0 16,1 0-64,0-1 32,-5 1-160,2-1 80,2-1-32,0 1-512,-1 1-1201,-3 0 1665,-3-18-6323,0 18-2513,3 0 8836</inkml:trace>
  <inkml:trace contextRef="#ctx0" brushRef="#br0" timeOffset="12023">3001 1680 4818,'0'0'0,"0"0"2001,0 0-785,0 0-223,0 0-113,0 0-880,0 3 752,1 8-175,2-10-209,1 13-128,-4-14-240,3 12 192,-1 3-16,3 1 96,-3 0 64,-2-16-336,1 17 385,0 2 31,1-1-128,-2 4-96,0-22-192,2 23 96,-1-3-32,1 2 16,-2-1-16,0-21-64,3 20 64,-2-3 0,3-1-16,-1-4 80,-3-12-128,3 11 128,1-1 0,-1-7 0,1 8 32,-4-11-160,4 3 177,-1-1-49,0 1-112,1 0-256,-4-3 240,1 0-577,2 0-527,1 0-689,0 0-992,-4 0 2785,14 1-6099,-14-1 6099</inkml:trace>
  <inkml:trace contextRef="#ctx0" brushRef="#br0" timeOffset="11176">2408 1698 4946,'0'0'0,"0"0"0,-3 0 1809,1 0-545,-1 4-239,0 6-161,3-10-864,-9 11 752,6-1-175,-8 5-145,7-1-112,4-14-320,-11 13 336,8-1-32,-10 0 16,10 2 33,3-14-353,-14 14 416,4 0 0,0 1-16,1-1-80,9-14-320,-9 15 272,-3 0-79,1-1-65,-1 0-16,12-14-112,-11 12 64,-1 1 32,2-4-16,6-5 0,4-4-80,-12 11 32,9-9 16,3 2-48,0-2-352,0-2 352,0 4-1073,4-1-1248,0 1-1713,7 0-2049,-11-4 6083,0 0 0</inkml:trace>
  <inkml:trace contextRef="#ctx0" brushRef="#br0" timeOffset="10926">2098 1775 2417,'0'0'0,"-3"-4"1472,-1 0-143,4 4-1329,-3-11 1361,1 7 63,2 0-143,0 0-193,0 4-1088,0-6 881,2 1-177,1-5-176,1 7-112,-4 3-416,4-3 385,-1-3-49,2 2-112,0 4-32,-5 0-192,10 0 96,-7 0-64,0 2-16,8 8-16,-11-10 0,4 4-16,8 13-16,-2-3 16,0 2 32,-10-16-16,12 18-16,2 0 32,4 3 16,1 2-32,-19-23 0,20 22 32,0-1 16,3 0-48,-2 0-16,-21-21 16,20 20 0,0-4 0,-2 0 32,-2-4-16,-16-12-16,15 11 32,-3-8 0,-1 11 0,-8-12 0,-3-2-32,10 4 48,-8 0 16,-1 0 64,0-3 16,-1-1-144,1 3 176,-1-1 48,0-2-47,0 0 63,0 0-240,-2 0 272,-1 0 16,0 0-48,-7 0-32,10 0-208,-3 0 144,0 0-80,-9-2-160,10 1-192,2 1 288,-3-2-656,-1-1-417,0-1-447,1-5-625,3 9 2145,-3-5-2818,-1-12-111,2 5-1313,2 12 4242</inkml:trace>
  <inkml:trace contextRef="#ctx0" brushRef="#br0" timeOffset="13953">4285 1734 2657,'0'0'0,"0"-2"1232,0-1-175,-2-3 15,2 6-1072,0-3 1009,0 1-113,0 1-63,0-1-17,0 2-816,0-1 720,0-1-47,1 1-177,0 1-128,-1 0-368,2 0 208,2 0-112,0 0-16,-1 3-64,-3-3-16,1 3 16,2 6-16,-1 1-16,3 0 16,-5-10 0,3 16 16,1 0-16,1 0 0,4 3 0,-9-19 0,4 18 0,7 1 48,-6-2-32,7-2 16,-12-15-32,12 15 48,0-4-32,0 0 48,1-7 48,-13-4-112,11 4 144,0-1 80,-1-1 1,-5-2 79,-5 0-304,11 0 288,-8-3 0,2-7 0,-1 5-48,-4 5-240,3-11 208,1 5 16,-3-6-96,2 7-16,-3 5-112,2-14 81,0 9-17,0-10-16,-1 4 48,-1 11-96,3-11 32,-1 0-32,1 2 32,0-2-16,-3 11-16,4-10-16,-1 6-16,1-6 16,0 8 0,-4 2 16,3-4 16,2 3-64,-2-1 16,-1 1-128,-2 1 160,4 0-257,-1 0-47,-2 0-64,1 0 48,-2 0 320,3 0-240,-3 3 48,2-3 96,-1 2 0,-1-2 96,0 4-80,0 6 48,0-7-32,-3 9 16,3-12 48,-9 9-16,7 3-16,-10 1 32,9 1 0,3-14 0,-17 17-32,3 2 32,0 0 0,-2-1 0,16-18 0,-15 18 0,2 0 32,-1-3-32,3-2 16,11-13-16,-3 10 16,-8-6-16,11-1 16,0 1 16,0-4-32,0 2 48,0-2 64,0 0-16,0-1 16,0 1-112,4-1 80,2-3 0,-2-1 0,0 0 0,-4 5-80,5-9 112,-2 4-32,2-4 48,5 7-48,-10 2-80,3-5 128,0-7-80,0 9-32,3-8 32,-6 11-48,5-3 0,-1-2 16,2 2 16,-2-1-64,-4 4 32,4 0 32,1-2-64,-2 2 0,1 0-16,-4 0 48,6 9-64,-4-4 0,4 8 16,-2-1 80,-4-12-32,3 12 0,0 4 16,0 0 0,-1 2 16,-2-18-32,3 20 16,0 0 64,-1 0-16,1 1 0,-3-21-64,0 22 48,2 0 32,-1 0 16,-1-2 16,0-20-112,0 21 144,-3-1-32,0-3 33,-1 0 15,4-17-160,-10 15 160,8-1 0,0-2-64,-9-1 16,11-11-112,0 4 112,-2 7-16,0-9 0,2 1-48,0-3-48,0 4 16,0-4-16,0 4 16,2 0 16,0-2 16,2 0-48,-4-2 0,4 3 16,-1-3 128,0 2-144,1-2 112,-4 0-112,3 0 48,3 0-48,-3 0-256,2 0-240,-5 0 496,5-5-1025,5-4-767,-8 5-1154,10-7-4161,-12 11 7107,0 0 0</inkml:trace>
  <inkml:trace contextRef="#ctx0" brushRef="#br0" timeOffset="9669">1503 1821 4802,'0'0'0,"-2"-1"1744,-2 0-367,-7-2-224,11 1-177,0 2-976,-2-2 816,0-2-255,2 2-209,-3 0-96,3 2-256,0-3 176,-2 1 16,-1 1 0,1-1 16,2 2-208,-3-2 176,3 2-47,-2 0-17,-1 0-48,3 0-64,-3 0 16,1 3-32,-1 1 0,2 5 0,1-9 16,-3 4 0,0 11 0,0-4-32,0 2 64,-2 0-16,2-1 0,0 1 0,1 1-16,2-14 0,-3 13-16,3 1 0,0 0 32,0-2-48,0-12 32,0 13 16,2-1-32,1-1 16,8-1 16,-11-10-16,1 9-16,10 1 48,-8 0 32,2-1-48,-5-9-16,11 5 64,-7 9 0,8-10-16,-7 6 64,-5-10-112,12 2 192,-2 2 16,1-2 112,1-2 0,-12 0-320,14 0 320,-2 0-64,1-4-15,1-5-65,-14 9-176,12-4 192,2-7-48,0 8-32,-1-11-16,-13 14-96,15-9 48,-1-3 16,-1 1-48,1 0 16,-14 11-32,12-11 64,-3 0-16,-4 0 64,5-1 32,-10 12-144,1-11 128,2 1 32,-1 0 32,-2-1 16,0 11-208,0-10 193,0 5 31,-10-8-32,7 2-96,3 11-96,-13-13 128,1 1-112,0-1 32,-1 1 0,13 12-48,-15-11 0,1-1 48,-2 7-16,2-6-64,14 11 32,-15-4 48,1 2-96,-2-1 32,-2 3-16,18 0 32,-17 0-64,-2 3-16,3 8 32,0-8-16,16-3 64,-14 16-32,1-6-16,1 5 0,1-1 0,11-14 48,-11 19-64,7 0 16,-7 1-32,9 0 16,2-20 64,0 21-112,0-2-65,4-2 17,8-1 32,2-4 32,-14-12 96,13 10-32,6 0 32,0-7-16,-19-3 16,20 4 0,0 0-32,1 0 32,-2-3 32,1-1-16,-20 0-16,17 0 32,-2 0-16,-2 0 32,-2-1 0,-11 1-48,5-4 16,6 0 16,-8 0-16,1-1-16,-4 5 0,4-5 80,0 1-32,-1-6 32,0 6-32,-3 4-48,2-11 49,1 6 31,-3-9-32,2 10-32,-2 4-16,0-12 32,1 8-32,-1-1-48,0 1 64,0 4-16,0 0-144,0 0 31,0 0-31,2 11-32,-2-11 176,1 10-96,0 3 0,0 3 48,2-1 0,-3-15 48,3 17-32,9 1 0,-9-4-32,9 1 32,-12-15 32,10 13 0,0-2 32,2-1 16,2 0 0,-14-10-48,14 2 32,2 2-256,0-2-688,1-2-1041,-17 0 1953,16 0-3506,0-6-3681,-16 6 7187</inkml:trace>
  <inkml:trace contextRef="#ctx0" brushRef="#br0" timeOffset="-28515.73">11847 1921 2032,'0'0'0,"0"0"673,-2 0 79,2 0-752,0 0 768,0 0-15,-2 0-81,-1 0-112,3 0-560,0 0 433,-2 0-145,-1 0-64,1 0-16,2 0-208,-4 3 240,1-3 32,1 0-16,-1 3-32,2-3-64,1 0-160,0 0 144,-3 2-31,3-2-33,-2 0 32,2 0-112,0 3 80,-3-3 64,3 0 32,0 0-176,0 1 176,0-1-176,-3 0 176,3 0-32,0 0-48,-1 3 0,1-3-96,0 0 64,-3 0-48,0 3-16,3-3 0,0 2-16,-2 2 0,2-1 16,-3 1-16,3-4 16,0 4-16,0-1-16,0 1 48,0 0-16,0-4 0,0 3 16,0 0 0,1-1-32,1 1 0,-2-3 16,2 0 16,2 2 16,-2-2 16,0 0 48,-2 0-96,5 0 64,-3 0 64,1 0-16,-2-1 16,-1 1-128,3-3 96,-1 2 16,1-3-31,-1 2 31,-2 2-112,2-2 144,0-2-64,-1 0 64,-1 2-48,0 2-96,0-4 112,0 1 16,0-2 48,0 2 32,0 3-208,-2-2 224,0 1-48,-2-2-32,0 2-96,4 1-48,-3-2 48,-8 1-16,9 1-32,2 0 0,-5 0-16,2 3-16,0-1-16,0 1 16,3-3 32,-4 4-32,0-1 0,1 7 16,-1-8-16,4-2 32,-3 4-16,1 0 16,-1-1 16,3 1-16,0-4 0,0 4 32,0-2-32,0-2 16,2 0-16,-2 0 0,3 0 0,1 0-320,1 0-560,-1-1-865,-4 1 1745,5-3-2753,-9-21-401,4 22-111,0 2 3265</inkml:trace>
  <inkml:trace contextRef="#ctx0" brushRef="#br0" timeOffset="-27887.73">12451 1883 1744,'0'0'0,"0"-1"689,0-1-129,0 2-560,0-3 512,0 2-80,0 0-112,0 0-127,0 1-193,0-2 96,-3 1-16,3 0-16,-2 1 16,2 0-80,0 0 144,-3 0 64,3-1 48,-3 1 32,3 0-288,0-1 288,0 1 16,0 0 17,0-1 15,0 1-336,0 0 352,0-2 48,0 1-16,0 0-16,0 1-368,0-3 369,0 0-33,0 0-16,0 1-32,0 2-288,0-1 256,0-2-32,0 1 0,0 2-32,0 0-192,0-1 160,0-1-15,0 1-17,0-1-48,0 2-80,0 0 48,-2 0 0,2-2-64,-3 2 48,3 0-32,-2 0 16,-1 0 0,3 0 0,-1 0-16,1 0 0,0 0-16,-3 0 16,0 0 16,1 0 32,2 0-48,-4 0 16,2 0 16,-1-1 32,1 1-48,2 0-16,-4-2 80,2 2-48,-1 0-16,1 0 32,2 0-48,-3 0 16,0-1-16,2 1 32,-3 0-32,4 0 0,-4 0 0,-5 0 32,9 0-64,-5 0 16,5 0 16,-3 0 16,1 0-16,-2 0 0,2 0 32,-1 0-32,3 0 0,-2 0 0,-1 3-32,1-3 32,-1 3 32,3-3-32,-2 2 0,-1-2 0,-2 3 0,2-3-32,3 0 32,-3 1 0,0-1 0,1 3 32,-3 0-64,5-3 32,-9 0 0,6 2 32,1-2-32,-2 3 32,4-3-32,-2 2 16,-1 0-16,0 2 0,0 0-16,3-4 16,-2 3-16,-2 1 0,2 0-16,-2-1 32,4-3 0,-2 4-16,-1 0 0,1 0 0,-1 5 0,3-9 16,-2 3 0,0 0-32,2 7 32,-3-8 0,3-2 0,0 10 0,-2-7 0,2 7 0,0-8-16,0-2 16,0 12-16,0-8 0,0 6 16,0-7 0,0-3 0,0 13 0,2-10 0,1 11 0,-1-11 0,-2-3 0,3 14 0,0-5-16,1-4 16,-1 5 16,-3-10-16,3 4 0,2 0 16,-1 7 0,1-9 64,-5-2-80,10 3 176,-6-1 144,1 1 64,4-1 16,-9-2-400,5 3 321,-1-3-145,6 0 0,-6 0-64,-4 0-112,5 0 96,4 0-16,-6 0-48,2 0 0,-5 0-32,9 0 16,-5 2-16,0-2 16,-4 0-16,5 2 0,-5-2 0,4 3 0,1-3 48,-1 2-32,0-2-16,-4 0 0,5 3 32,-1-3-16,1 0 0,5 0 48,-10 0-64,2 0 112,3 0-32,1 0-64,3 0 80,-9 0-96,2-2 64,4 1 64,-2-3 0,1 1-16,-5 3-112,4-4 80,0 1-32,1-1-144,0 1-400,-5 3 496,3-2-1184,1 0-1089,-2-1-1409,-1 1-1825,-1 2 5507,0 0 0</inkml:trace>
  <inkml:trace contextRef="#ctx0" brushRef="#br0" timeOffset="-27746.73">12066 3565 1072,'0'0'0,"0"0"0,0-2 400,0 0-16,0-1 97,0-1 63,0 4-544,-2-3 592,2 2 64,0-1 81,0 2 31,0 0-768,0-1 768,-3-1 1,3 1-65,0 1-64,0 0-640,0-1 593,0 0-97,2 1-80,-1 0-128,-1 0-288,1 0 208,0 0-64,1 0-32,-2 0-64,0 0-48,0 3 80,0 0-15,0 0-17,-3 0 48,3-3-96,-2 4 64,-1-2-16,1 1 0,0 1-16,2-4-32,-3 4 32,1-1-16,-1 1 0,3 6-32,0-10 16,-3 2 32,1 3-32,2 4 48,-3-6-32,3-3-16,0 3-16,-2 8 16,-1-8 0,3 0 0,0-3 0,0 11 32,-2-8 0,2 1-16,0 5 16,0-9-32,0 3 0,0 0 16,0 0 0,0-1 16,0-2-32,0 3 64,2-3 16,0 3 64,1-3 64,-3 0-208,4 0 208,0-2-16,1-1-16,-2 0 16,-3 3-192,4-5 192,-1 1 17,-1-1-33,-1-5 16,-1 10-192,2-4 144,-1-5 16,-1 5-48,0 0 16,0 4-128,0-10 96,0 6 16,-1-1-32,-2 1-16,3 4-64,-4-5 32,1 2-64,-1 1 32,1 1-64,3 1 64,-11 0-16,9 0 0,-7 0-32,5 3 0,4-3 48,-11 3-32,8 2-16,-8 5 16,9-7 32,2-3 0,-10 10-32,7 1-224,1-8-785,2 12-2048,0-15 3089,0 3-6787,0-3 6787</inkml:trace>
  <inkml:trace contextRef="#ctx0" brushRef="#br0" timeOffset="-27613.73">12556 3433 976,'0'0'0,"0"-1"288,0 1-288,0-2 256,-2 1 32,2 1 0,0-1 49,0 1-337,-2-1 368,2-1 96,-2 2 64,2 0 32,0 0-560,-3-1 577,3-1 31,0 2-48,-2-1-31,2 1-529,0 0 496,-3 0-32,1 0-16,2-1-80,0 1-368,-3-2 337,3 2-49,-3 0-48,3 0-48,0 0-192,0-1 112,0-1-48,0 2 16,0 0-32,0 0-48,0-1 32,0 1 0,0 0 0,-2 0-32,2 0 0,0 0 16,0 0-64,0 0 32,0 0 16,0 0-16,-4 3 16,3 0 16,1-3-16,-5 2 0,2 0 16,0 1 16,3-1-64,0-2 32,-2 0 32,-1 3-16,1-1 0,-1 0 16,3-2-32,0 3 48,-3-1 16,3 1-16,-1-1-48,1-2 0,-3 2 0,3 1 16,-2 1-16,2 0 16,0-4-16,0 3 0,-3 1-16,1-1 32,2 1-16,0-4 0,-2 4 0,2 5 16,0-9 0,-3 3 32,3-3-48,0 4 32,-2 0-16,2-1 32,0 0 48,0-3-96,-3 11 112,1-11 16,-1 3 16,1 1 17,2-4-161,-3 2 112,3 2 0,-3 0-32,1-2-16,2-2-64,-2 4 64,2-1-48,-2 1-32,2 0 16,0-4 0,0 10-16,0-8 0,0 1 16,0 10-32,0-13 32,0 2 0,1 2 0,0 6 0,0-7 0,-1-3 0,1 2 32,1 9-64,1-9 64,-1 8-16,-2-10-16,2 2 0,-1 2 16,2 0-16,-1 0 0,-2-4 0,3 3 0,-1-1 16,2 1 32,-1 0 16,-3-3-64,4 2 96,0-2 16,0 2 32,1-2-16,-5 0-128,13 3 144,-10-3-32,9 2-32,-8-2 0,-4 0-80,11 0 64,-7 3 0,5-3 16,-5 0 0,-4 0-80,4 0 64,6 0 0,-8 0-32,1 0-32,-3 0 0,6 0 48,3 0-16,-7 0 0,1 0 0,1 0-16,-4 0-16,5 0 0,-1 0 32,1 0-16,-1 0-16,-4 0 0,4 0 32,1 0 1,-2-2-1,2 1 16,-5 1-48,3-2 16,0 2 32,2-2 0,0 1 0,-5 1-48,4-2 64,1 1-48,-2 0 32,3-1-16,-6 2-32,3-2 64,2-2 48,-1 1 64,1 1 32,-5 2-208,4-2 192,0-1 0,0 0-112,-1 0 16,-3 3-96,3-3 96,-1 0 16,0-1 0,-1 1-48,-1 3-64,1-1 112,-1-3-48,1 0 16,1 0 33,-2 4-113,1-5 64,0 0 48,-1 1-16,1-6-16,-1 10-80,0-4 112,0-1-48,0-6 48,0 8-16,0 3-96,0-13 48,1 9-16,1-8 0,-2 1 16,0 11-48,1-6 16,-1-6 32,0 8-48,0-5 0,0 9 0,0-4 0,0-7-16,0 8 48,0-8 0,0 11-32,-3-3 48,1-1-32,0-1 0,-2 1 32,4 4-48,-4-10 32,0 8-16,-7-3-64,8 3 0,3 2 48,-11-3-32,1 0 0,0 0 64,6-2-32,4 5 0,-12-1 0,9-1 0,-9 0 0,8-1 0,4 3 0,-14-3 0,12 1 16,-9 0-32,7 1 16,4 1 0,-9-2 32,6 1-48,-8-1 64,8-1-80,3 3 32,-12-1-16,10 0 32,-1 0-32,-8 1 16,11 0 0,-2-2-16,-1 2 16,0 0 16,1-2 0,2 2-16,-3-1-16,0 1 0,3 0-16,0 0 32,-2 0 0,2 0-16,0 0-16,-3 0 16,3 0 16,-2 0-48,0 0 48,-2 0-16,0 3 16,4-3 0,-3 0-32,0 3 32,1-1-16,-1 2 16,3-4 0,-3 2-32,0 1 16,0 0 0,0 1-16,3-4 32,-3 4 0,0-1-16,1 1-32,-1 7-16,3-11 64,0 2-64,-3 8 16,3-6 0,-1 7 32,1-11 16,0 4-32,-3 8 16,3-9 16,-2 10 0,2-13 0,0 3 0,-3 8-48,3-7 32,0 6 32,0-10-16,0 3-16,0 8-16,0-6-48,1 8 16,-1-13 64,2 3-96,0 10 32,2-3 16,-1-7 16,-3-3 32,10 13-49,-6-9 49,5 8-48,1-10 32,-10-2 16,11 9 0,1-6-32,-1 6 64,0-9-32,-11 0 0,10 5-32,0-2 32,-5 0 0,7 0 32,-12-3-32,4 3 48,-1-3-32,2 0 0,0 0 33,-5 0-49,4 0 48,1-1 16,-1-1 0,0-1-16,-4 3-48,5-4 64,-1-6 0,-1 7 0,2-3 0,-5 6-64,3-11 48,0 8-16,0-2 0,1-6 0,-4 11-32,3-2 16,-3-8 0,3 6-16,-2 0 32,-1 4-32,1-3-32,1 0 0,0 2 0,0 0 0,-2 1 32,1-1-48,-1 1 0,0 0 32,0 0 16,1 2-48,-1-2 16,2 3 16,-1-2 16,-1-1 0,2 3 0,-2 0 16,3-1-32,0 2 0,-3-4 16,1 3-96,1 7 80,1-10 16,-1 4 16,-2-4-16,4 11 16,1-7 16,0 8-32,-1-8-32,-4-4 32,4 10 0,0-6-16,-2 8 16,0-9 0,-2-3 0,2 10 16,0-10-16,0 3 32,1-1-32,-3-2 0,3 3-32,0-3 80,0 0-48,1 0 32,-4 0-32,3 0 32,1 0-48,5-1 0,2-3-16,-11 4 32,12-9-64,1 5 64,2-1 0,-1 0 0,-14 5 0,16-3 0,-2 1 0,0 1-289,-2 1-655,-12 0 944,9 0-2353,-7 3-5523,-2-3 7876</inkml:trace>
  <inkml:trace contextRef="#ctx0" brushRef="#br0" timeOffset="14934">5201 1877 3281,'0'0'0,"0"-2"1265,0 0-145,0 2-1120,0-3 1073,0 1-65,1 0-32,0-1-63,-1 3-913,3-1 816,-1 0-79,1-1-145,0-1-112,-3 3-480,5 0 400,-1-3-112,1 1-160,4 1 1,-9 1-129,5-3 64,4 2 0,-5 1 0,12-2-48,-16 2-16,10 0 0,3 0 0,-1 0-16,1 3 32,-13-3-16,15 3 16,-2 0-16,2 0 16,0 0 32,-15-3-48,16 3 16,0-1-16,0 1 32,0-1-32,-16-2 0,18 0 0,-1 0 32,-2 0 16,-2 0-16,-13 0-32,11-1 64,-6 0-64,5 1 48,-8-1 16,-2 1-64,3-2 64,-2 1-16,1 0 16,-2 1 48,0 0-112,0 0 64,0 0 0,0 0 0,0 0-48,0 0-16,-3 0-16,0 0 48,1 2-32,-1-2 48,3 0-48,0 0 48,-2 3-48,2-1 32,-3 1 16,3-3-48,-2 0 64,-1 0 16,1 0-16,0 0-64,2 0 0,-3 0-80,1 0-288,-1 2-336,3 1-561,0-3 1265,-3 0-2017,0 0-832,-21-25-417,24 24-287,0 1 3553,0 0 0</inkml:trace>
  <inkml:trace contextRef="#ctx0" brushRef="#br0" timeOffset="11728">2831 1897 3905,'0'0'0,"0"-2"1489,0 2-1489,0-4 1297,0-1 47,2 1-79,-1 2-161,-1 2-1104,2 0 881,1-2-273,-1 1-176,1 1-160,-3 0-272,3 0 272,2 0-31,6 0-49,-6 0-16,-5 0-176,12 3 112,0-3 16,1 1-16,2-1-16,-15 0-96,15 0 128,2 0-16,1 0-16,-2 0 16,-16 0-112,19 0 80,-2-1-16,2 1 0,-2-3-16,-17 3-48,17-4 64,0 1 0,-3 1 0,-1 1-32,-13 1-32,12-1 32,-8-1 16,7 2-32,-7 0 0,-4 0-16,6 0 48,-4 0-64,3 0 32,-5 3 0,0-3-16,2 2 32,-1 1 32,1-1-32,-1-2 0,-1 0-32,1 3 48,0 0-80,0-3-32,1 1-176,-2-1 240,1 0-496,0 0-368,0 0-609,1 0-576,-2 0 2049,2-1-2689,-2-9 80,1 8-1217,-1 2 3826</inkml:trace>
  <inkml:trace contextRef="#ctx0" brushRef="#br0" timeOffset="-25107.73">11973 2005 1056,'0'0'0,"2"-2"176,-2-1 32,0 3-208,1-4 256,0 0 16,0 4 17,1-2-17,-2 2-272,0-1 224,0 1-16,0 0-80,0 0-48,0 0-80,-3 0 32,3 0-16,-2 0 0,2 0 0,0 0-16,-3 0 0,3 0 16,0 0-16,0 0 16,-2 0 0,2 0-16,0 0 16,0 0 0,0 0 0,0 0-16,0 0 16,-3 0-16,3-2 16,-2 1 0,2 1-16,0-1 0,-3 0 0,0 1 16,1-2-32,2 2 16,-2 0 0,2 0 0,-2-2-16,-1 2 0,3 0 16,-2-1-32,2 0 16,-3 1 0,3 0-32,0 0 48,0 0-32,-2 0-16,0 0 0,2 0 0,0 0 48,-3 0-32,1 2 16,-1-2 16,3 0 0,0 0 32,0 0 32,0 0 64,0-1 96,0 1-224,0-1 336,0-1 64,0 1 97,0 0 63,0 1-560,0-1 560,-2-1 16,2 1-127,-3 0-49,3 1-400,0 0 352,-3-2-80,1 2-32,-1 0-64,3 0-176,-1 0 144,-2 0-32,0 0-48,0 0-32,3 0-32,-3 0 16,1 0 0,-1 0 16,1 2-32,2-2 0,-3 0 16,1 2 1,2-2 31,0 0-48,0 0 96,0 0 80,0 0 96,0 0 64,0 0-336,0 0 320,0 0-64,0-1-80,1 1-48,-1 0-128,1-1 112,2 1-16,-1-2-16,0 1-48,-2 1-32,1 0 48,1-2-15,-2 1-17,0 0 48,0 1-64,0 0 16,0 0 16,1 0-32,-1 0-16,0 0 16,0 0-32,0 0 0,0 0 0,0 0 80,0 0-48,2 2-16,-2-2 32,1 0-16,0 0 0,-1 0 0,1 0 16,1 0-16,0 0 32,0 0 80,-2 0-112,1 0 256,1 0 0,-1 0 32,1 0-64,-2 0-224,3-1 112,1 0-48,-2 0-32,2-1 16,-4 2-48,4-1 48,-1 0 16,1 0 0,0 0-32,-4 1-32,4-2 48,-2 1-48,0-1 0,-1 2 0,-1 0 0,3 0 0,-2 0 0,2 0 16,-2 0-16,-1 0 0,1 2-16,0-2 16,0 3 0,1-3 0,-2 0 0,0 2 16,1-2 0,0 2 0,0-2 16,-1 0-32,2 0 16,-1 3 0,0-3-16,0 0 16,-1 0-16,1 0 0,0 0 32,3 0-16,0-1 0,-4 1-16,3-2 48,1 1 32,2 0-32,-3 0 17,-3 1-65,3-1 80,0-2-32,0 1 16,-2 0 16,-1 2-80,2-1 64,-1 1 0,0-2-16,1 2-16,-2 0-32,1 0 16,0-1-16,-1 1-16,2 0 48,-2 0-32,1 0 0,-1 0 32,1 0-64,-1 0 32,0 1 0,1 2 0,-1-1-16,0-2 16,1 0 0,1 0 0,-2 3 16,0-3-16,0 0 0,2 3 32,-1-1-32,1-2 0,-2 3 0,0-3 0,3 0 0,-1 0 16,-1 0 0,2 0-16,0 0 48,-3 0-48,1 0 0,0 0 64,-1 0 16,0 0 0,0 0-80,0-2 16,0 2-448,0-1-1073,0 0-2113,0 1 3618,-2-1-6130,2 1 6130</inkml:trace>
  <inkml:trace contextRef="#ctx0" brushRef="#br0" timeOffset="15293">5255 2031 6723,'0'0'0,"0"0"2481,0 0-1441,0 0-1040,2 0 769,1 0-17,8 0-48,-6 0-176,-5 0-528,12 3 369,-1-3-145,1 0-32,1 0 64,-13 0-256,12 0 208,4 0-16,-4 0-96,-1 0-64,-11 0-32,13 0 0,-2 3 0,0-1 16,1 1 0,-12-3-16,11 2 64,4 1-16,-1-1 0,-1 1-16,-13-3-32,13 2 48,-3 0 0,-4 0-32,4 1 48,-10-3-64,3 3 32,1-1-16,0 0 32,0-2-16,-4 0-32,1 0 48,0 0 16,0 0 33,-1 0 47,0 0-144,1 0 176,-1 0 0,0 0-32,0 0-80,0 0-64,0-2 48,0 0-96,-2-1-192,2 0-449,0 3 689,-2-2-1520,2-1-1266,-12-13-1151,12 12-1394,0 4 5331</inkml:trace>
  <inkml:trace contextRef="#ctx0" brushRef="#br1" timeOffset="185405">1916 2936 1584,'0'0'0,"0"-3"384,0 3-384,0-2 225,0-1 47,0 1 48,0 0 48,0 2-368,0-1 368,0 1-32,0 0-48,0 0-47,0 0-241,2 0 256,-1 0-16,1 4 64,1-2 16,-3-2-320,3 3 336,-1-1 48,0-2 49,2 2 79,-4-2-512,2 0 560,1 0 80,0 0 17,2-4-17,-5 4-640,10-4 640,-6-6-32,0 7-47,8-7-49,-12 10-512,4-4 464,8-5-96,-9 4-79,8-7-97,-11 12-192,4-4 176,8-9-32,1 2-64,0-1 0,-13 12-80,17-14 64,7-4-48,8-2 32,7-3-48,-39 23 0,44-23-272,6-2-2786,3-3-4049,-53 28 7107</inkml:trace>
  <inkml:trace contextRef="#ctx0" brushRef="#br0" timeOffset="79286">8115 3033 2225,'0'0'0,"0"-2"608,0 2-608,1-4 624,1 0 32,2 1 1,-3 2-17,-1 1-640,1-3 560,1 1-96,-2 2-31,0-2-1,0 2-432,2-1 432,-2 1 48,1 0-64,-1-1-31,0 1-385,0 0 368,0-1-48,0 1-32,0-1 32,0 1-320,0-1 256,0-1 16,0-1 1,0 0-97,0 3-176,0-2 192,0-1 32,2 0-80,-1 1-32,-1 2-112,1-3 112,2 0-80,-2 0-16,1 1 0,-2 2-16,1-3 0,1 2 0,-1 0 32,-1 1-32,0 0 0,0 0-16,0 0-32,0 0-80,0 0 48,0 0 80,0 2-64,0 3 16,0 6 48,0-9-32,0-2 32,0 12 0,1-8-16,0 10-64,1-2 32,-2-12 48,1 11-32,1 1 0,2 2-16,-1 1 0,-3-15 48,3 14-48,2 3 48,-2-4 32,-1 4 0,-2-17-32,1 16-16,1 0 16,-2 1 0,1-1 0,-1-16 0,0 15 32,0-2-32,0 1 16,0-2-16,0-12 0,-1 12-16,-2 1 16,3-3 0,-3 1 0,3-11 0,0 11 16,0-2 0,0-4-32,0 8 32,0-13-16,0 3-16,0 6-16,0-6 16,1 1 0,-1-4 16,2 12-32,-1-10 64,1 9-16,1-9-16,-3-2 0,3 3 16,0 1 16,-1-1-16,-1-2 32,-1-1-48,3 3 32,-2 0 48,1-3 16,1 0 64,-3 0-160,2 0 192,-1-2 80,1 1 0,-1-2 16,-1 3-288,2-3 257,-2-1-33,0 0-64,0 0-16,0 4-144,0-4 112,0-1-32,2 0-32,-2 0 16,0 5-64,0-4 32,0 0 32,0-1-64,0 0 32,0 5-32,1-4 16,-1-5-16,2 6 16,-2-1 16,0 4-32,0-4 0,2-1 0,0 1 16,-1-1 0,-1 5-16,3-10 16,0 7 32,-1-7-32,1 7-16,-3 3 0,4-6 0,0-4 0,0 7 0,0-2-16,-4 5 16,4-10 0,0 7 0,-1-2-16,1-6 16,-4 11 0,4-3 0,-1 0 16,1 0-32,0 1 16,-4 2 0,3-3-32,0 2 16,0-2 16,0 3-64,-3 0 64,4-2 0,-2 1 0,2 0-16,-1 1 16,-3 0 0,4-1-16,-2 1 32,2 0-32,0 0 16,-4 0 0,4 0 0,6-2 0,-9 2 0,3-1 0,-4 1 0,6 0 16,-2 0-32,5 0-16,-4 0 16,-5 0 16,3 0-16,1 0 32,-1 0-64,0 0 48,-3 0 0,4 0-64,0 0 0,-1 3 48,-1-1-16,-2-2 32,4 3-48,0 1 48,-1 0-16,2-2-16,-5-2 32,3 3 0,0 2-32,1-2 48,-4-3-16,4 10 16,-1-10-16,1 4 48,0-1-64,0 1-16,-4-4 32,5 4-16,-2-2 16,1 2 0,-2-2 16,-2-2-16,3 3 0,-1 0 32,1-3-16,-2 2-16,-1-2 0,2 0 16,-1 0 16,1 2-32,-2-2 32,0 0-32,0 0 0,0 2 0,0-2 16,0 0-32,0 0 16,0 3 0,2-3 0,-2 2-32,0 1 32,0-3 0,0 2-32,0 0 16,0 1 16,0 0-16,0-3 16,0 2 16,0 0 0,0 1-16,0 0 0,0-3 0,-2 3 0,2 0-16,0 0 16,-3 0 16,3-3-16,-2 4 32,-1-2 0,1 3-32,-1-2 0,3-3 0,-2 3 16,0-1 16,-1 1 0,0-1-32,3-2 0,-3 3 0,0-1-16,-2 2 0,2-1 16,3-3 0,-4 4 0,1-1 16,-1 1-16,0 0-16,4-4 16,-3 10 0,-1-10-32,0 9 32,2-9 0,2 0 0,-4 3 0,2 1 32,-1-1-32,1-2-32,2-1 32,0 3 48,-2-3-48,2 0 48,-3 3-16,3-3-32,0 0 32,-2 0-32,2 0 0,0 0 16,0 2 32,0-2-32,0 0-16,-3 0-16,0 0 16,1 0 16,0 0-16,2 0 0,-3 0 0,1 0-16,-2 0-16,1 3 32,3-3 0,-5 1 0,2 2 0,0-3 32,-1 2-64,4-2 32,-10 0 0,7 3 0,0 0 0,-1-3 32,4 0-32,-3 0 0,-7 0 0,10 0 32,-4 0-32,4 0 0,-4 2 0,1-2 48,0 2-48,-2-2 16,5 0-16,-3 0 48,-1 0-48,0-1 0,1-1 16,3 2-16,-5-2 16,3-1 32,-2 1-32,0 2-48,4 0 32,-3-2 0,-8 2-32,8 0 16,-1 0 16,4 0 0,-4 0 0,-5 0 0,9 2 16,-4-2-16,4 0 0,-4 0 0,1 0 0,-1 0-16,1 0 32,3 0-16,-3 0 0,0 0-16,0 0 64,-1 0-16,4 0-32,-2 0 32,-2-5 32,2 2 0,-1 0-32,3 3-32,-2-6 112,2-3-32,0 4 16,0-6-16,0 1-32,0 10-48,0-5 80,0-9-16,0 3-16,0 1 0,0 10-48,0-5-48,0 0 48,0 2-16,0 0-32,0 3 48,-3-2-16,1 2-80,-1 3-400,3-3 496,-3 11-1168,3-11 1168,-4 12-2353,-9-2-1729,9 2-1233,4-12 5315</inkml:trace>
  <inkml:trace contextRef="#ctx0" brushRef="#br0" timeOffset="37469">1889 3152 3073,'0'0'0,"0"0"0,2-10 784,2 6-79,-1-8-33,1 8-64,-4 4-608,0-2 544,0 1-31,0 0-33,-2-1 0,2 2-480,-5-1 432,2 1 0,0 0 1,-1 0-49,4 0-384,-4 0 400,-5 0-32,6 0-16,0 0-15,3 0-337,-11 3 272,11-1 0,-9-2-64,6 0 0,3 0-208,-3 0 192,-1 0 32,0 0-16,1 0 0,3 0-208,-4 0 176,1 0-31,1 0 15,-1 0-16,3 0-144,0 0 128,-2-1-16,0 0-32,-1-1-16,3 2-64,-2-1 96,-1 1-64,1 0-16,-2-1 32,4 1-48,-3 0 0,-1 0 0,-8 0-64,11 0 0,1 0 64,-11 0-80,10 0 16,-11 0 112,9 2-32,3-2-16,-11 3 16,7 0 32,-8-1-32,2 1-16,10-3 0,-4 3 48,-10-1-16,4 1 0,6 0-16,4-3-16,-15 4 48,4 0-80,1-1 64,7 8-16,3-11-16,-15 4-48,12 9 32,-10-3 0,10 1 16,3-11 0,-13 11 0,11 1 0,-8 3-32,7-1 0,3-14 32,-3 15-48,1 3-16,-1-2 0,3 0 48,0-16 16,0 16 0,3-2 0,1 1 0,5-2 0,-9-13 0,4 12 0,7 0 16,-8-2 16,10 0-16,-13-10-16,10 3 16,1 2 32,1-2 16,2 0 16,-14-3-80,15 0 128,1 0 0,1-1-32,-1-4 32,-16 5-128,16-9 112,-2 5 80,2-6 0,-3 8 0,-13 2-192,13-4 161,0 1-113,-3 1-32,3 2-96,-13 0 80,11 0-353,-1 0-319,-1 3-480,1 0-545,-10-3 1697,10 4-2593,-5 0-3602,-5-4 6195</inkml:trace>
  <inkml:trace contextRef="#ctx0" brushRef="#br0" timeOffset="76392">7805 3397 1632,'0'0'0,"0"-1"897,0 1-177,-3-1 64,3 1-784,0-1 753,0 0-49,0-1-96,0 2-111,0 0-497,0 0 432,0 0-48,0 0-48,0 0-32,0 0-304,0 0 288,0 0-32,0 0 1,0 0-1,0 0-256,0 0 224,0 0 0,0 0-16,0 0 0,0 0-208,0 0 224,0 0-16,0 0 16,0 0 32,0 0-256,0 0 225,0 0-33,0 0-16,0 0-64,0 0-112,0 0 112,0 0-32,0 0 0,0 0-16,0 0-64,0 0 32,0 0 0,0-2-48,2 2 16,-2 0 0,3-1 0,-2-1 16,1 1-16,0 1 0,-2 0 0,0 0 0,1 0 0,1 0 0,-1 0 32,-1 0-32,2 0 0,-1 0-32,0 0 64,0 0-64,-1 0 32,2 0-16,-1 0 16,0 0-16,2 0 32,-3 0-16,3 0 16,-1 0-16,1 0 0,-1 0 0,-2 0 0,4 0 32,0 0-16,-1 0-32,0 0 16,-3 0 0,3 0-32,1 0 64,-1 0-32,0 0 0,-3 0 0,2 0 0,3 0-32,-3 0 32,0 0-16,-2 0 16,4 3-16,-1 0 0,-3-1-32,3 1 32,-3-3 16,2 4 0,1 0 0,1-1 16,0 1 16,-4-4-32,2 3-32,1-1 16,1 2 32,-1-2-16,-3-2 0,3 3 32,0-1 0,2-2-32,-1 0 16,-4 0-16,5 0 0,4 0 16,-6 0 48,2 0-16,-5 0-48,5-2 64,-1 0-16,0-1-32,0 3 48,-4 0-64,4-1 32,0-1 32,-2 1-32,-1-1 0,-1 2-32,1 0 0,1 0 0,-2 0 0,0 0 16,0 0-16,0 0 0,0 0 32,0 2-16,0-2 32,0 0-48,0 3-80,0-3-256,1 0-256,1 1-529,-2-1 1121,0 0-1729,0 0-736,0 0-2177,0 0 4642</inkml:trace>
  <inkml:trace contextRef="#ctx0" brushRef="#br1" timeOffset="95063">8021 3660 2961,'0'0'0,"2"-4"144,2 1-96,-4 3-48,9-5 16,-5 0 64,-2 1 64,1 2 96,-3 2-240,1-1 336,-1-1-16,0 2-47,0 0-81,0 0-192,0 0 160,-2 0 48,-1 3 48,1 1 80,2-4-336,-4 4 320,-6-1-32,8 9-31,-2-9-81,4-3-176,-3 11 112,-2-7 16,4 8-32,-2-9 32,3-3-128,-4 12 144,2-9-16,-1 7-16,0-8-32,3-2-80,-2 11 32,-1-10-16,0 3 16,1 7 0,2-11-32,-3 2 32,3 11-16,-2-10 0,-1 7 0,3-10-16,-3 4 32,-1 9-16,1-3-32,-1 2 16,4-12 0,-4 9 0,-6 1 0,8 0 32,-2 3-16,4-13-16,-10 11 0,7 1 16,-7-1 0,7 0-16,3-11 0,-13 14 0,9-2-32,-8 1 48,9-1-16,3-12 0,-15 12 32,5-1 32,-1 1-16,0-2 0,11-10-48,-11 9 32,0 2-16,0-1-32,0-6 32,11-4-16,-9 16 16,-3-7-16,2 3 48,1-2-48,9-10 0,-10 9-16,0 1 32,7 0-48,-11-7 32,14-3 0,-4 13 0,-9-4 0,10-5 32,-8 9-16,11-13-16,-4 11-16,-6-8 32,7 8-32,-9-7-16,12-4 32,-4 11 32,-8-6-16,9 5 0,-12-6 48,15-4-64,-4 12 0,-10-7 0,4 6 0,0-7 0,10-4 0,-9 11 16,-2-8 32,2 7-16,-2-6 16,11-4-48,-11 11 48,-1-7 32,-1 9-16,0-9 1,13-4-65,-15 12 80,0-8-32,1 8-32,-2-8 32,16-4-48,-15 12 32,-1-8-16,2 6 32,1-5-48,13-5 0,-13 11 16,1-8 16,1 8-32,0-9 48,11-2-48,-11 11 32,1-9-16,0 1 0,7 1 16,3-4-32,-15 3 16,5 1 16,1 0 128,-2 0-32,11-4-128,-12 11 176,1-9-80,-3 8-80,-1-7 16,15-3-32,-18 12 32,2-7 0,-2 9 32,0-4-80,18-10 16,-19 10 0,1 0 16,0-1-32,2-5 48,16-4-32,-18 13 32,1-9 0,0 8 0,1-8-16,16-4-16,-13 10 32,0-6-16,1-1 32,0 7-16,12-10-32,-12 2 48,-1 2 0,0 6-16,-1-10-16,14 0-16,-13 3 80,-3 1-64,-2 6 16,-1-8 48,19-2-80,-20 4 16,-1 0 16,1 5 32,0-6-64,20-3 0,-22 3 32,2 8-32,0-8 32,2 1 16,18-4-48,-19 11 0,1-9 16,-1 1-64,2 2 48,17-5 0,-16 3 32,-1 7-16,0-10 16,3 3-32,14-3 0,-16 3 33,2-1 239,0 1-48,-1 0 32,15-3-256,-14 2 80,-3-2-224,3 2 16,-1-2 0,15 0 128,-17 0 0,0 3 48,0-3-48,1 2 32,16-2-32,-17 0 48,1 0 16,1 3-32,-2-1 16,17-2-48,-18 2 32,0 1-32,2-3 16,0 0-16,16 0 0,-15 0 48,2 2-32,-2-2-16,1 0 64,14 0-64,-14 0 16,0 0 16,-2 0 48,2 0-64,14 0-16,-16 0 48,-1-1-16,-1 0-16,-1 0 48,19 1-64,-18-2 80,2-1-32,1 0 16,-3 1 16,2-1-32,16 3-48,-19-3 16,1 2 0,2-2-32,-2 1 16,2-1-16,-1 0 64,0 2-32,2-1-32,15 2 16,-18-3 48,3 1-48,-2 1 16,1-2 16,16 3-32,-17-1 272,0-1-15,0 1 31,3-3 0,14 4-288,-17-3 32,2 0 16,-1-2 32,1 0-16,15 5-64,-15-10 112,1 6-32,1 1 32,0-7-16,13 10-96,-12-3 112,0-2-16,-2-5-32,1 6-32,13 4-32,-17-5 32,2 0 0,-2 2-32,0-1 32,17 4-32,-18-3 32,2 0-16,0 1 32,-2-1-48,18 3 0,-16-3 0,2 1 16,-1-1 0,0 1 16,15 2-32,-14-3 16,0 0-16,1 1 32,-1-2-16,14 4-16,-14-4 64,3-6-48,0 7 48,0-2-16,11 5-48,-10-11 48,0 7 16,-1-7 1,0 8 15,11 3-80,-11-13 48,2 9-48,-2-8 32,2 1-16,9 11-16,-10-5 48,0-8 32,-1 3-32,0 1-32,11 9-16,-13-10 0,0 5 0,0-7 0,0 6 32,13 6-32,-13-11 48,-1 8-48,-1-9 0,2 9 0,13 3 0,-17-10-48,3 6 48,-2-1 16,3-5 32,13 10-48,-14-4 64,1 1 0,1-7-64,-1 6-16,13 4 16,-10-5 0,-3-5 16,2 6 32,1-8-32,10 12-16,-13-10 32,2-1-32,-1 6-32,0-9 80,12 14-48,-10-10-48,0 6 96,-1-10 0,1 9-32,10 5-16,-11-13 48,-1 2-64,1 1-16,0 5 16,11 5 16,-13-14-16,3 10-32,-1-10 96,0 4-48,11 10 0,-12-11 32,1 7 16,1-11-48,0 4 32,10 11-32,-11-12 0,1-1 16,0 2 0,1 0 16,9 11-32,-10-12 0,-1 0-32,2 1 32,-3-1 0,12 12 0,-11-10-16,-3 0 32,-2 1 16,2 3-80,14 6 48,-16-11-16,1 8 16,0-7-32,0 6 64,15 4-32,-15-4 16,-1 0-32,1 0 32,3 1-32,12 3 16,-14-4-32,3 1 32,-2 1-16,0 0 16,13 2 0,-13-1 16,1-2 16,0 2-64,0-2 32,12 3 0,-11-2 0,1-2-16,7 1 32,-10-1-16,13 4 0,-3-10-16,-6 6 16,5 0 0,-6-6 16,10 10-16,-2-4 0,-8-5 32,7 4-64,0 0 32,3 5 0,-5-2-16,3-3-48,2 2 32,-2-2 16,2 5 16,-3-10 0,1 6 16,-2-8-16,0 7-16,4 5 16,-3-11-64,-7 8 32,8-2-32,-8 0 0,10 5 64,-3-6 0,-8 2-16,9 1 32,-8-2 0,10 5-16,-3-3 48,0 0-64,-1 1-16,0 1 0,4 1 32,-3 0-48,0 0 0,1 0-16,0 0 16,2 0 48,0 0-48,0 0 16,0 0-48,0 0 16,0 0 64,0 0-65,0 3 49,0-3 0,0 0-16,0 0 32,0 0 32,0 0-16,0 0-16,0 0-16,0 0-16,0 0-80,0 0 112,0 2-192,0 2-112,0 7-48,0-2 48,0-9 304,2 13-176,1 3 96,2-2 80,6 1-48,-11-15 48,5 13-48,5 0 48,-5-1-16,7-1 96,-12-11-80,4 3 80,7 10 32,-9-11-32,2 2-32,-4-4-48,4 3 32,-3 1 32,0-1 32,-1-3 16,0 0-112,0 0 160,-2 0 0,-1 0 0,0 0-64,3 0-96,-11-3 112,8-1-16,-8 1-32,8-8-32,3 11-32,-13-4 80,3-7-48,7 0 65,-12 0-17,15 11-80,-3-13 64,-10 0-16,10-3 0,-7 1-32,10 15-16,-3-16 32,1 0-32,-2 4-32,2-2 32,2 14 0,0-10-64,0 5-16,0-4-16,0 7-33,0 2 129,0 0-176,0 0-48,5 0 0,-3 3 0,-2-3 224,4 11-96,-1-1 48,1 0 48,6 2 64,-10-12-64,2 12-48,2 1-128,1 0-240,0-1-561,-5-12 977,5 12-2145,-1-1-4882,-4-11 7027</inkml:trace>
  <inkml:trace contextRef="#ctx0" brushRef="#br1" timeOffset="101378">416 3755 4241,'0'0'0,"2"-4"1281,0-1-257,-2 5-1024,4-5 897,6 0-65,-10 1-79,1 3-97,-1 1-656,2-3 576,0 1-96,-2 0-63,2 1-33,-2 1-384,1-2 336,-1 1 32,0 0-16,0 0-32,0 1-320,0-1 289,0-1-81,0 2-48,-3 0-16,3 0-144,0-2 80,-2 2 48,2-1-16,-2 1-32,2 0-80,0-2 80,0 1 32,-3 0-80,3 0 32,0 1-64,0-2 48,0 2-32,0-3 48,0 2-32,0 1-32,0-2 32,0 1-32,0 1 64,0 0 0,0 0-64,0 0 160,0 0 32,0 0-16,0 0 17,0 0-193,0 0 128,0 0-16,0 0-16,0 0-80,0 0-16,0 0 48,0 0-16,0 0 0,2 0-32,-2 0 0,1 3 0,0-1 0,0 2-16,1-1 32,-2-3-16,0 10 0,2-6 0,-1 10 0,0-5-16,-1-9 16,1 11-16,1 1 32,-1-1-16,0 2-16,-1-13 16,0 12 16,0 0-32,1 1 32,1-1-16,-2-12 0,0 11 0,1 2 0,-1-2-16,1-1 32,-1-10-16,1 11 0,-1-1 16,0-7-16,1 11-16,-1-14 16,0 3 16,2 9 16,-2-8-16,0 7 0,0-11-16,0 4-16,0 7 16,0-8 48,0 7 0,0-10-48,0 3 16,0 7 32,0-8-48,0 2 0,0-4 0,0 10 16,0-7 16,0 6-64,-3-7 32,3-2 0,0 12-16,0-9 16,-2 8 16,2-8 16,0-3-32,-3 10 0,3-8 0,0 3 16,0-2-16,0-3 0,0 3 48,0 2-32,0-3 32,0-2 16,0 0-64,2 3 48,-1-3 64,0 0 0,0 0 48,-1 0-160,1 0 96,1 0 64,-2 0-16,0 0-48,0 0-96,0-2 128,0 1-31,0 0-17,1-2-64,-1 3-16,0-1 48,2-1-64,-2 1-64,2-2-97,-2 3 177,1-2-464,0 2-320,0 0-385,0 0-495,-1 0 1664,2 0-2498,-2-3-1055,0 1-1890,0 2 5443</inkml:trace>
  <inkml:trace contextRef="#ctx0" brushRef="#br1" timeOffset="102148">223 3921 3905,'0'0'0,"0"0"0,0 0 1201,0-2-145,0 0-63,0 0-49,0 2-944,0-4 801,0 0-97,0 1-64,0-1-80,0 4-560,2-4 545,-1 1-65,0-1-80,2 0-48,-3 4-352,2-3 304,-1-1-112,0 2-15,-1-1-65,0 3-112,1-2 112,1 0-32,-2 0-16,1 1-64,-1 1-32,0 0 32,2 0-16,-2 0 0,0 0-32,1 2 16,-1-2 32,2 3-32,-1-1 0,0 2 16,3-1 32,-4-3-16,4 10-16,-1-10 32,2 3-16,5 0-16,-10-3 16,3 3 16,8-1-16,-8-2 0,7 3 64,-10-3-64,5 0 80,6 0 64,2 0 80,-4-1 80,-9 1-304,11-3 304,1-1-16,0 0-80,-1 0-48,-11 4-160,13-4 80,-3 0 17,0 2-65,-5 1 0,-5 1-32,10-1 48,-8 0-80,2 1 16,1 0 64,-5 0-48,5 0 0,-2 0 32,1 0 0,0 0-64,-4 0 32,3 2-16,1-2 16,0 2 16,-1 1-16,-3-3 0,5 2 32,-3 1-64,3-3 32,-2 0 48,-3 0-48,3 2 16,0-2-16,-1 0 0,-2 0 0,5 0-16,-5 0 16,3 0 0,0 3 16,3-3 16,-2 0 16,-4 0-48,5 0 0,0 0 16,5-2-16,-7 1 0,-3 1 0,3 0 0,2-1-48,0 1 48,0 0 0,-5 0 0,5 0 0,-1 0 0,1 2 0,0 1-48,-5-3 48,4 2 0,1 1-16,-1-3 16,1 2 0,-5-2 0,5 3 0,-1-3 0,0 2 0,5-2 16,-9 0-16,2 0 48,2 0 0,0 0 16,-2 0-16,-2 0-48,5 0 16,-2-1 64,0 0-48,2-1 64,-5 2-96,1-1 48,0-1-16,0 0 48,-1 1 0,0 1-80,0-1 80,0 1-160,0 0-544,-2 0-1281,2 0 1905,-31-17-4642,29 17-2001,2 0 6643</inkml:trace>
  <inkml:trace contextRef="#ctx0" brushRef="#br0" timeOffset="54958">949 4253 4017,'0'0'0,"0"0"1281,0 0-16,0 0-1265,0 3 960,0 0-224,0-1-272,2 1-159,-2-3-305,0 0 256,2 1-144,1 2 32,0-3 16,-3 0-160,4 2 176,0 1 80,-1 0 16,2-2 0,-5-1-272,5 3 465,0 0-17,0-1-48,4-2 16,-9 0-416,5 3 112,4-3 16,-4 0-16,9 2 16,-14-2-128,11 0 80,-1 0 65,1 0-49,0 0 32,-11 0-128,11-1 144,1-1 16,1-2 0,-1 1 16,-12 3-176,14-3 128,-1 1 0,-1 0-48,2 1 16,-14 1-96,12-2 96,0 1-32,0 0-32,-2 1-48,-10 0 16,11 0 16,2 0 16,-1 0-80,0 2 96,-12-2-48,16 0 32,-4 0 0,2 3-16,0-3-16,-14 0 0,15 0 48,0 0 16,0 0 16,-1 0-32,-14 0-48,14-1 48,0-2 16,-1 1 0,1-1 48,-14 3-112,15-2 97,-2-1-33,1 3-32,-1-3 16,-13 3-48,13-2 0,-1 1 16,2 0 32,0 1-80,-14 0 32,13 0 32,0-1-32,1 1-32,0 0 80,-14 0-48,16 0 0,-3 0 16,2 0-32,2 0 16,-3 0 16,-14 0-16,15 2-16,2-2 16,-1 0 0,-2 0-48,-14 0 48,15 0 112,-1 0-80,0 0 80,1 0-32,-15 0-80,15 0-16,-3 0 64,2 3-48,-3-3 0,-11 0 0,14 0 16,0 3 0,-2-3-32,2 2 0,-14-2 16,15 0 16,-2 3-16,4-3 16,0 0 32,-17 0-48,15 0 16,2 1-16,-1-1 0,1 0 32,-17 0-32,17 3 16,1-3-32,0 2 16,1-2-32,-19 0 32,20 3-32,-1 0 64,0-2 0,-2 2-16,-17-3-16,16 3 32,1-1-80,-1 1 16,0-1 32,-16-2 0,16 3 0,-2-3 0,2 0 0,0 0 48,-16 0-48,18 0 0,-2 0 0,4 0 32,-2 0-80,-18 0 48,20-2-32,0-1 32,1-1-16,0 0 16,-21 4 0,21-3 16,-1-1 16,1 0-16,-2 3-16,-19 1 0,21-1 32,-2 1-32,1-2 0,-2 2-32,-18 0 32,19 0-16,-2 0-32,0 0 32,0 3 16,-17-3 0,17 2 16,-1 1 32,1 0-32,-1-2-16,-16-1 0,16 0 32,1 3-32,2 0 16,-2-3-16,-17 0 0,17 0-16,4 0 32,-3 0 0,2 0-16,-20 0 0,22 0 48,-3 0-48,1 0 0,-1 0 0,-19 0 0,18 0-16,2 0-32,0 0 96,0 0-48,-20 0 0,21 0 0,0-1 16,1-1-32,0-1 16,-22 3 0,21-1 48,-1 0-32,1-1-16,0 1 16,-21 1-16,19-2-16,1 1 0,-3 1 16,0 0-48,-17 0 48,17 0 16,0 3-16,0-3-48,3 0 48,-20 0 0,20 3 0,0-3 32,1 2 16,0-2-32,-21 0-16,22 2 16,0-2-32,0 0 16,1 0 0,-23 0 0,23 0 0,0-2 16,0 1 16,1-2-32,-24 3 0,26-4 0,0 0 0,-2 1 16,0 0 32,-24 3-48,24-2 48,-3-1-64,1 2 32,-2-1-32,-20 2 16,21-2-32,-1 0 64,1 0-80,0-1 16,-21 3 32,24-1 32,-3 0-16,0 0-16,1 0 32,-22 1-32,23-2-32,-3 1-16,1 0 0,-1 0 32,-20 1 16,19-2 16,2 1 64,0 0-32,1 0-16,-22 1-32,20-3 0,2 1 0,0-1 0,-1 2 0,-21 1 0,22-2 32,0 0-32,-2 0 16,0 0-16,-20 2 0,19-2 32,1 1-64,1 1 16,-2 0 32,-19 0-16,20 0 0,1 0 0,-1 0 0,2 0 0,-22 0 0,21 0 0,1 0-16,-2 0 16,-1 0 16,-19 0-16,20 0 0,-2 0 0,1 0 0,2 0 0,-21 0 0,20 0 32,1 0-16,-2-1 32,1 0-48,-20 1 0,18-3-64,2 2 64,-2-2 0,3 0 0,-21 3 0,19-2 16,0-1-64,0 1 48,0 2-16,-19 0 16,19 0-64,1-1 64,0-1-80,0 1 64,-20 1 16,21-1 0,-1 1 0,-1 0 0,2 0-32,-21 0 32,20 0 0,0 0-16,0 0 64,-1 0-48,-19 0 0,20 2 16,0-2-16,1 3 0,-1-3 0,-20 0 0,22 0 0,-1 0 0,1 0-16,0 0-16,-22 0 32,19 0 0,1 0 0,-1 0 0,-2-1-16,-17 1 16,17-2-16,-2 0-16,3 1 16,-3-1 16,-15 2 0,17-1 0,-1-1-32,2 2 32,-1-1-16,-17 1 16,14-2 16,2 0-16,0 1 0,0-1 0,-16 2 0,16-1-16,1-1 16,-1 1 0,1 0-48,-17 1 48,17 0 0,-1-2-16,0 1-16,0 1-176,-16 0 208,15-1-288,2 1-1,0 0 1,-1-1 320,-16 1-32,15 0 0,-1-2 16,0 2-64,-1 0 32,-13 0 16,16 0-32,0 0 16,0-1 32,-1 1-16,-15 0 0,14-2 32,-1 1-64,2-1 32,1-1 0,-16 3 0,17 0 0,0-2 0,-1-1-16,2 2 0,-18 1 16,15-1 0,2 0 16,1 1 0,-3 0-16,-15 0 0,16 0-16,-3 0-32,1 0 48,-1 0 0,-13 0 0,12 0-16,-1 0 16,1 0 0,-1 0 0,-11 0 0,11 0-16,-2 0 32,3 0-32,-2 0-32,-10 0 48,12 2 16,3-2-32,-2 3 16,1 0 0,-14-3 0,14 0-48,0 2 80,0-2-64,0 2 32,-14-2 0,14 0-16,0 0 16,0 2 0,1-2-16,-15 0 16,14 0 0,0 0-32,0 3 256,-1-3-48,-13 0-176,14 3 240,0-3-288,-1 0-240,2 0 32,-15 0 256,15 2-272,-1-2 272,1 0 16,0 0 0,-15 0-16,12 0 32,0 0-16,1 0 32,1 0 16,-14 0-64,12-1 16,0 0 32,0 0-112,0-1 64,-12 2 0,11-1 16,0-1-16,-1 2 48,-1-1-80,-9 1 32,11 0-16,0-1 0,0 0 80,1 0-64,-12 1 0,11-2 32,0 0-32,0 1 0,-2-1 0,-9 2 0,11-1 32,-6 0-32,9 0 16,-10 1 0,-4 0-16,12 0-16,-2 0 32,1 0-48,-2 0 32,-9 0 0,9 0-32,-3 0 64,7 0-32,-3 0 0,-10 0 0,11-1 0,-1 1-32,0-1 32,0 0-32,-10 1 32,11 0 16,-1-2-16,0 2 0,1 0 48,-11 0-48,5 0 0,6 0 16,-7-1-16,7 1 16,-11 0-16,3 0 0,10-2-16,-9 2 16,7-1 0,-11 1 0,4 0 16,0 0 32,-1 0-32,3-1-16,-6 1 0,3-1 0,2 1 32,0 0-32,5 0 16,-10 0-16,2 0-48,3 0 48,0 0 32,4 0-32,-9 0 0,4-2 16,0 2-64,6 0 80,-7-2-64,-3 2 32,11 0 0,-9 0 64,2 0-80,1 0 32,-5 0-16,6 0 0,-3 0 32,0 0 16,0 0-48,-3 0 0,2 0 16,0 0 32,-1 0-32,0 0 64,-1 0-80,0-2 96,0 2 17,0 0-17,0 0 0,0 0-96,-2 0 64,-2-1-48,1-1 16,1 1 16,-1 0-16,3 1-32,0-1 48,-1-1 16,1 1-16,0-2-16,0 3-32,0-4 64,0 0-48,0 1-16,0-2 48,0 5-48,0-5 16,1-5-32,-1 7 80,3-9-64,-3 12 0,2-4 64,0-8 48,1 7-64,-3-8 48,0 13-96,2-5 64,-2-6-64,0 6 96,0-4-16,0 9-80,-2-3 0,-1-1 48,-1 1-48,1-1-48,3 4 48,-1-4 48,-2 1-48,0 1 32,3-1-64,0 3 32,0-2-80,0 0-288,0-1-352,4 0-481,-4 3 1201,3-2-2001,2-2-2097,0-1-2001,-5 5 6099</inkml:trace>
  <inkml:trace contextRef="#ctx0" brushRef="#br1" timeOffset="117657">6330 5008 2657,'0'0'0,"0"0"944,0-1-400,-3 1-143,3 0-401,0-1 288,0-1-48,0 1 32,0 0 0,0 1-272,1-2 272,1 2 48,-1 0 16,0 0 97,-1 0-433,1 0 496,-1 3 48,0-3-16,0 0-47,0 0-481,0 3 464,0-3-128,0 0 32,2 0-32,-2 0-336,0 0 272,0 0-31,0 0-65,2 0-128,-2 0-48,1-2 32,1 1-32,2 0 32,-1-1-32,-3 2 0,1-1 0,2 1-32,-1 0 0,-1 0 0,-1 0 32,1 0-80,0 0 48,1 3-16,0 1 32,-2-4 16,2 3 0,0 0-16,-1 2 16,0-2 16,-1-3-16,1 2 64,-1 1 32,0-3 32,0 0 64,0 0-192,0 0 240,0-2 32,0-1-16,-2-2-16,2 5-240,-4-11 160,1 7 16,-8-5-64,8 5-32,3 4-80,-9-12 65,6 7-65,1-5 64,-3 4-16,5 6-48,-3-11 32,-7 7-48,10 1-209,-2 1-303,2 2 528,-2 0-1088,-1 2-1249,3 9-4098,0-11 6435</inkml:trace>
  <inkml:trace contextRef="#ctx0" brushRef="#br0" timeOffset="-186340.73">9078 5479 1600,'0'0'0,"0"0"0,-2-4 849,-1-7 191,3 6 97,0-6 31,0 11-1168,0-2 1041,2-2-209,-1-1-128,2 1-127,-3 4-577,5-4 544,-1 1-16,6 0-112,-7 3-32,-3 0-384,3 0 321,9 0-97,-7 0 16,7 3-48,-12-3-192,12 3 240,0-1 48,2 0-16,1 1 128,-15-3-400,15 0 401,0 2-17,4-2-32,0 0-112,-19 0-240,21-2 160,1-3-64,-3 0-32,0 2 16,-19 3-80,16-11 80,-2 10 16,-3-1 16,-2-1-80,-9 3-32,4-4-160,1 2-464,0 1-560,-2 0-881,-3 1 2065,4 0-2850,-3-2-239,-19-16 640,18 18 16,0 0 2433,0 0 0</inkml:trace>
  <inkml:trace contextRef="#ctx0" brushRef="#br0" timeOffset="-186142.73">9574 5400 2257,'0'0'0,"0"-4"1072,-3 0 113,0-6-17,3 10-1168,0-2 1153,-2 0-225,-2 1-80,1 1-143,3 0-705,-3 0 544,-1 0-160,3 0-64,-2 3-96,3-3-224,-3 2 177,1 2-17,-1-1-48,1 7 16,2-10-128,0 3 32,0 1 48,0 7-48,0-7 0,0-4-32,0 13 112,0-3 16,1 0 32,3 0 48,-4-10-208,3 11 192,7-1-32,-7 2 80,0 0-32,-3-12-208,4 11 193,5 0 207,-4 1-80,0-3 48,-5-9-368,11 4 368,-8 9-144,1-9-16,7 0 65,-11-4-273,6 3 240,7-1 16,-2-2 16,1 3-48,-12-3-224,13 0 208,-1-1-32,0-2-32,2 0-16,-14 3-128,11-5 144,2-5-32,-1 6 16,2-10 0,-14 14-128,11-9 97,0 0 95,-2-4-48,-5 1 16,-4 12-160,5-11 176,-2-1-112,-3 0 80,0-1-48,0 13-96,-11-14 80,8-3 64,-12 3-96,4-4-48,11 18 0,-15-15 48,-1-1-96,-1 1 48,0 1 0,17 14 0,-17-13-96,0 0 16,0 3 16,1 7-16,16 3 80,-15-11-48,1 8-64,0 2-256,1 0-96,13 1 464,-10 0-769,7 3-303,-11 11-401,10-5-608,4-9 2081,-12 11-2657,9 2-337,-9 2 417,-3-12 848,15-3 1729,-3 24-1968,3-24 1968</inkml:trace>
  <inkml:trace contextRef="#ctx0" brushRef="#br0" timeOffset="-185975.73">9758 5042 1344,'0'0'0,"0"-13"416,0 13-416,0-12 481,0-3 143,0 5 96,-3 6 0,3 4-720,-2-4 705,-1 1-49,1-1 0,0 0-31,2 4-625,0-3 624,0 1-32,0-1 17,0 2-33,0 1-576,1-3 560,0 0-64,1 0-112,2 1-111,-4 2-273,4 0 192,0 0-96,-1 2 0,3 8-32,-6-10-64,3 4 64,0 10 0,2-3-32,5 3-16,-10-14-16,2 18 0,3 4 16,-2 2 48,0 2 48,-3-26-112,0 26 160,0 1 32,2-1 128,-2 2 32,0-28-352,1 29 529,1 0-17,0 3-48,1-3-32,-3-29-432,4 29 352,7-1 17,-7 0-49,9-4-32,-13-24-288,10 24 224,0-4-16,-5 0-32,9-1-32,-14-19-144,9 15 128,-5-1 16,8-3-32,-8-6-16,-4-5-96,5 11 97,-1-9 15,0 2-16,-2-1 16,-2-3-112,2 4 128,-1-2-16,-1-2 32,0 0 32,0 0-176,0 0 112,0 0 16,0 0-64,0 0-16,0 0-48,0-1 32,-3-1-32,3-1-224,0 1-512,0 2 736,0-2-1633,0-1-1585,0-1-1680,3 1-1249,-3 3 6147,0 0 0</inkml:trace>
  <inkml:trace contextRef="#ctx0" brushRef="#br0" timeOffset="-190544.73">6267 5216 752,'0'0'0,"-3"-2"160,3 0-80,0 2-80,-2-3 112,2 2 32,0-1 32,-2 1 48,2 1-224,0-2 272,0 0 17,-3 1 47,3-1 16,0 2-352,0-1 352,0 0 0,-2 0-16,2-2-64,0 3-272,0 0 241,0-3-33,0 0-64,0 1 32,0 2-176,0-2 176,-3-1 16,3 1 32,0 0 0,0 2-224,-2-2 192,2 1-16,-2-1-32,2 1-48,0 1-96,0 0 96,-4-3-15,1 0 15,0 2-16,3 1-80,-2-1 80,-1-1 16,3 1 0,0 0 48,0 1-144,0-1 160,0 0 16,0-1 0,0 1 16,0 1-192,0-1 192,0 0 0,0 1 64,0-2-31,0 2-225,0 0 272,1-1 48,1-1-32,2 2 16,-4 0-304,4 0 240,0 0-64,-3 0-80,1 0-48,-2 0-48,1 0 64,2 10 16,-1-8-48,1 10 48,-3-12-80,2 13 16,0 0 32,1 4-16,-2 0 0,-1-17-32,2 21 32,-1 2-16,-1 0 33,0 0 15,0-23-64,0 23 48,0-1 32,0-3-16,0 0 0,0-19-64,1 15 64,0 0-16,0-3 48,3 0-80,-4-12-16,4 3 32,-1 9-16,1-8 16,-2 0 64,-2-4-96,3 9 112,-1-9 80,0 3-16,1-1 0,-3-2-176,3 3 224,-1-3 0,0 2 32,-1-2 1,-1 0-257,1 0 240,-1 0-16,0 0-48,0 0 16,0 0-192,0 3 208,0-3-32,0 0-32,0 0 16,0 0-160,0 0 112,0 0-48,0 0 0,0-2-48,0 2-16,1-1 16,0-1 16,1 0-32,0 1 0,-2 1 0,3 0 0,1-3 0,0 0 64,0-1 16,-4 4-80,4-4 97,-1 0-33,2 0-48,0 1 48,-5 3-64,5-4 48,0 0-32,4 0-16,-6-6-16,-3 10 16,3-4 16,7-1 16,-6-6-32,6 6 0,-10 5 0,3-11 16,9 1 32,-6 6 0,5-6 192,-11 10-240,5-4 224,6 0-48,-9 1 64,4-2-288,-6 5 48,5-4 0,0 2 0,0-2 0,4 1-304,-9 3 304,4 0-288,-1-2 0,9 2 0,-9 0 304,-3 0-16,12-1 0,-7-1-16,8-1-32,-8 1 80,-5 2-32,11-2 0,-1 0 16,-7 1 0,8 1-80,-11 0 64,4 0 0,-1 0-32,7 0 32,-9 2 16,-1-2-16,4 3-16,-1 0-49,0 1-15,-3 7 48,0-11 32,1 3-48,0 6 64,1-6 16,-2 8-32,0-11 0,0 3 0,0 9 0,0-9 64,0 7-64,0-10 0,0 2 16,0 9-16,0-9-64,0 2 64,0-4 0,-3 11 16,2-9-16,-2 3 48,0 4-16,3-9-32,-4 3-96,-5 0 48,6 6 16,-7-6-80,10-3 112,-3 4 48,-7 6-48,6-8 32,-10 3 0,14-5-32,-3 10 0,-12-7 16,6-1-16,-1 1 305,10-3-305,-10 5 304,0-2 32,-1-1 0,2 1-256,9-3-80,-12 0-192,1 0 32,-2 0 32,2 0-32,11 0 160,-11-3 96,-1 0-32,1-1-48,-3 0 80,14 4-96,-12-10 48,1 7 0,0-1-16,8-7-32,3 11 0,-14-3 48,11-7 48,-9 6 0,10 0 16,2 4-112,-3-4 80,0-1-80,0 1-32,3 2 0,0 2 32,0-1 0,0-1-64,0 1 0,1-1-32,-1 2 96,2 0-96,1 0 16,2 0 32,-1 0-160,-4 0 208,5 0-480,0 0-225,-1 0-367,1 0-385,-5 0 1457,6 0-1953,4 0-784,-8 0-208,1 0-657,-3 0 3602,0 0 0</inkml:trace>
  <inkml:trace contextRef="#ctx0" brushRef="#br0" timeOffset="-189748.73">6801 5429 1376,'0'0'0,"0"0"0,0-3 656,0 0 257,2-1 127,-1 2 1,-1 2-1041,0-2 912,0 2-159,0 0-129,0 0-48,0 0-576,-3 0 496,1 2-127,-1 2-33,0 7-80,3-11-256,-3 4 224,1 9 0,2 0-64,0-3 32,0-10-192,0 14 192,2-3-16,3 1 64,6 0-31,-11-12-209,4 11 224,9 0-16,-2-2-16,0-5 0,2 7 0,-2 0-16,0-9 48,-2 8-16,-9-10-208,10 2 288,-4-2 33,7 0 63,-9 0 32,-4 0-416,14 0 416,-5-1-32,2 0-80,-2-3-31,-9 4-273,10-5 240,0-4-16,1 4-32,1-4-16,-12 9-176,12-5 144,3-5-32,-1-1 0,-4 6 0,-10 5-112,10-13 144,-5 3-16,7-1 16,-8-2 16,-4 13-160,10-12 144,-8-2 49,1 3-33,0-1-96,-3 12-64,3-12 128,-2-1-64,-1-2 32,-3 0 0,3 15-96,-12-14 128,3 1-64,-4 0-64,0 3 0,13 10 0,-19-11 0,0 6-16,-1-8 16,-2 10-48,22 3 48,-22-5-96,1 1 16,-3 1-16,0 2 0,24 1 96,-25-2-64,0 1-64,2 1 48,1 0-96,22 0 176,-16 0-273,1 4-143,5-1-208,8 9-176,2-12 800,-3 10-1009,3 5-416,3 2-864,8 3-1152,-11-20 3441,1 11-3154,14 11-431,-15-22 3585</inkml:trace>
  <inkml:trace contextRef="#ctx0" brushRef="#br0" timeOffset="-189586.73">7017 5125 1040,'0'0'0,"0"0"0,0-11 128,0 1 16,0-1 32,1-3 32,-1 14-208,1-11 256,-1-3 17,0 2-17,1 1 32,-1 11-288,1-10 336,1 7 64,-1-7 96,0 8 17,-1 2-513,0-4 512,1 2-48,-1 1-64,2 1-48,-2 0-352,0 0 288,1 0-95,-1 0 15,2 3-64,-2-3-144,0 2 208,1 1 32,0-1 96,-1 1 144,0-3-480,2 2 545,-2-2 31,0 3-96,0-1-64,0-2-416,0 2 336,0 0 1,0-2-17,0 3-16,0-3-304,1 4 272,-1 7-80,2-1-96,-2 3-48,0-13-48,0 15 48,0 2-48,0 0 32,2 3 16,-2-20-48,1 24 0,1 1 32,-2 4 16,1-1-64,-1-28 16,2 28 32,-1 2-32,3-1 96,0 0 64,-4-29-160,3 26 160,7-1 113,-6-2-33,5-3-16,-9-20-224,4 19 208,7-2-64,-7 0-80,7-1 80,-11-16-144,2 14 144,3-2 48,0 0-16,-1-9 0,-4-3-176,3 13 144,1-10 64,-3 7-63,0-8 15,-1-2-160,0 10 128,0-7-16,0 8-48,0-8 0,0-3-64,-2 12 64,2-10-16,-3 9-16,3-8 0,0-3-32,0 9 0,0-6 48,0-3 0,3 1-32,-3-1-16,4 3 32,6-3-240,-5 0-480,7 0-753,-12 0 1441,11 0-2721,0-3-1345,-6-17-913,-5 20 4979</inkml:trace>
  <inkml:trace contextRef="#ctx0" brushRef="#br0" timeOffset="-189409.73">7339 5056 1152,'0'0'0,"-2"-2"368,-1 0 128,0 1 113,3 1-609,-2 0 656,-1 0-48,0 0-127,3 3-161,0-3-320,0 10 224,0-7-48,0 6 80,2-6 32,-2-3-288,1 9 352,2-4 32,2 6 65,6-8-17,-11-3-432,5 14 448,9-11-32,-5 11-96,3-11-15,-12-3-305,12 14 256,0-5-64,2 1-64,-1 0-32,-13-10-96,13 11 80,1 2 0,0 2-16,0 4-16,-14-19-48,13 21 48,1 1 80,-2 0 48,0 2 32,-12-24-208,12 23 272,1 0-16,-1 3 1,-1-3-1,-11-23-256,10 22 272,-5 0-32,6-1 32,-6-2 0,-5-19-272,3 19 336,1-4-16,-3 2-15,-1-3 31,0-14-336,0 15 288,-10 0 16,7-4-16,-7 1-80,10-12-208,-4 9 240,-10 2-48,3-1-47,2-6-17,9-4-128,-9 12 80,-2-8-32,8 8 16,-12-8-16,15-4-48,-3 11 16,-10-8 16,11 8-64,-2-7 32,-5 7-16,9-11 16,0 2 0,-3 3 16,3-2-32,0 0 32,0-3-16,0 3-32,4-3-144,0 0-241,9-1-319,-13 1 736,5-2-1136,8-1-481,-3-8-640,-10 11 2257,5-5-3042,-5 5 3042,12-15-2609,-7 2-560,-5 13 3169</inkml:trace>
  <inkml:trace contextRef="#ctx0" brushRef="#br0" timeOffset="-189253.73">7810 5276 1024,'0'0'0,"0"-4"592,0 0 65,2-6 255,-2 7 80,0 3-992,1-4 1041,1-1-97,-2-4-111,0 6-65,0 3-768,0-2 656,0-1-31,0 2-129,0-1-112,0 2-384,-3 0 352,3-2-80,-2 2-32,2 0-79,0 0-161,0 0 96,0 4-64,0 7-32,0-7-16,0-4 16,0 13 0,2-2-48,-1 0 48,5 0 16,-6-11-16,11 12 16,-2 0 48,2-2-16,1 0-16,-12-10-32,14 10 48,-1-6-32,1 9 64,0-9-16,-14-4-64,13 9 80,-1-6 16,-1-1 32,-5 2 48,-6-4-176,11 0 240,-7 0 48,-1 0 16,2 0-16,-5 0-288,5-1 289,-2-3-1,0-1-16,2-7-80,-5 12-192,4-5 160,0-7 16,0 0-96,-1 3 64,-3 9-144,3-12 128,2-1-80,-2 3 16,0-4-48,-3 14-16,5-11-16,-3 6 32,0-7 16,-1 10-96,-1 2 64,2-4-32,-2 2-48,0 2-32,1 0 16,-1 0 96,1 0-176,0 0 112,1 3 0,-2 0 32,0-3 32,0 2-32,0 2 16,0 0-48,0-1 16,0-3 48,0 12 0,-4-8-96,-7 8 32,9-2 16,2-10 48,-11 11-64,8 2 32,-11 2 16,3 1-96,11-16 112,-13 17-176,-1 1 0,1-2-161,13-16 337,-13 17-304,13-17 304,-12 16-336,1-1-32,0-1 64,9-2 0,2-12 304,-11 11-160,11-8 16,-2 10 95,2-13 49,0 3-16,0-1 16,0-2 16,0 0 1,0 0-17,0 0 64,1 0-32,3 0 16,0-4-48,-4 4 0,4-4 64,-2-6-32,3 7 16,0-2 16,-5 5-64,4-10 64,0 7 48,1-7-16,-2 7 32,-3 3-128,6-3 112,-3-2 16,1 2 16,-1 1 0,-3 2-144,4-1 128,0-2 0,-1 2 32,2-1-48,-5 2-112,2 0 160,2 0-16,1 0-112,-1 4 65,-4-4-97,5 4 48,0 8 80,-2-2 64,3 3-48,-6-13-144,3 17 144,2-1 0,0 5-16,-1 3 32,-4-24-160,3 22 128,0 4-16,2 1 16,-1 1 0,-4-28-128,4 30 128,0-1 64,0-2 33,0-3-33,-4-24-192,4 25 224,0-2 0,0-2-32,1-1-32,-5-20-160,5 15 176,-1-2-16,-2-1-16,1-3 0,-3-9-144,2 3 160,-2 7-48,0-10 48,0 3 1,0-3-161,0 5 176,0-2 0,0-1 16,-2-2 48,2 0-240,-3 0 224,1-1-64,-2-3-16,1-6-288,3 10 144,-10-4-672,10-12-785,-4 5-1952,-7-9-1826,11 20 5235,-2-18-6115,2 18 6115</inkml:trace>
  <inkml:trace contextRef="#ctx0" brushRef="#br0" timeOffset="-189086.73">8549 5376 576,'0'0'0,"0"-4"192,-3 0-48,3 4-144,0-11 192,-2 9 128,2 0 144,0-1 209,0 3-673,0-3 800,0 1 112,-2 1 33,2 0-49,0 1-896,0-1 881,0 0-49,0 1-48,0 0-63,0 0-113,0 0-608,0 0 480,0 0-80,0 0-79,1 0-1,-1 0-320,1 0 320,1 0 32,2 0 16,0 0 32,-4 0-400,9 0 353,-4 0-17,9 0 0,-3 0-144,-11 0-192,12 0 192,2 0-112,-2 0-64,1 0 48,-13 0-64,13 0 0,-1 0 64,0 3 0,-1 0-64,-11-3 0,9 3 48,1 1-64,0 6 16,-5-8 64,-5-2-64,12 3 0,-8 0 64,7 0 0,-8-1 16,-3-2-80,12 0 96,-9 0 48,1 0-48,0 0 97,-4 0-193,3 0 192,1-1-32,0 0 112,-1-2-160,-3 3-112,1-2 128,2 1 48,-2-2-48,2-1 32,-3 4-160,1-2 80,1-1-48,0-1-32,-2 3 48,0 1-48,2-3 32,-1 1-48,-1 2 0,0-2-32,0 2 48,0 0-48,0 0 96,0 0-96,0 0-48,0 0 96,-3 2-272,0 1-240,-1 0-177,0 1-223,4-4 912,-2 9-1120,-9-6-257,11 8-240,-3-8-448,3-3 2065,-11 11-2497,7-10 272,-9 10-720,13-11 2945</inkml:trace>
  <inkml:trace contextRef="#ctx0" brushRef="#br0" timeOffset="-188952.73">8542 5543 3441,'0'0'0,"0"0"0,0 0 1537,1 0-97,1 0-159,0 0-96,-2 0-1185,3 0 1024,-1 0-160,2 1-79,0 2-81,-4-3-704,11 0 720,-8 3-47,8-1-81,-6 1-80,-5-3-512,12 1 432,-1-1-63,1 0-17,2 3-16,-14-3-336,16 0 304,1 0-80,2 0-64,1 0-48,-20 0-112,22 0 96,1-1 64,-2-1 0,0 2-15,-21 0-145,18 0 112,1 0-80,-1 0 16,-2 0-32,-16 0-16,15 0 80,-2 0-64,-2 3 16,-7 1 16,-4-4-48,5 3 16,-2-2 32,-2 2-16,-1 0 16,0-3-48,0 4 48,-2-1 48,0 1-32,-2-1-16,4-3-48,-4 3 80,-5-1-16,9-2-16,-10 3-16,10-3-32,-3 0-128,-8 2-400,2-2-673,-2 0-1328,11 0 2529,-12 0-4866,-1-2-1969,13 2 6835</inkml:trace>
  <inkml:trace contextRef="#ctx0" brushRef="#br0" timeOffset="-182718.73">11037 5071 1536,'0'0'0,"-3"-3"480,3-1 145,0-7 207,0 11-832,0-4 945,0 0 47,0-1-48,-2 0-127,2 5-817,0-5 688,0 0-96,-3 1-111,3 1-129,0 3-352,0-6 288,0 3-64,0 1-32,0 1-64,0 1-128,0 0 80,0 2-112,0 9 0,0 1 32,0-12 0,0 17-32,2 3 16,-1 2 0,1 2 32,-2-24-16,5 25-32,-3 0 32,4 1 32,3 0-32,-9-26 0,4 24 32,0 2 16,6-3 16,-8 1 48,-2-24-112,5 20 144,0 0 80,-1-3 145,-1 2 191,-3-19-560,3 17 608,-2-4 48,-1-1-111,0-2-209,0-10-336,0 10 288,-3-5-16,0 8-16,2-10-64,1-3-192,-3 10 176,3-7-64,-2 0 0,2 2-32,0-5-80,-3 1 65,3 3 31,-3 0-48,2 0 32,1-4-80,0 3 96,-3-3 16,1 0 32,2 0 0,0 0-144,-3 0 128,3 0 16,0-1-16,0-1 16,0 2-144,0-2 128,0-3-16,0 2-32,0-8 0,0 11-80,1-5 80,3-5-32,-1 7-16,1-11 0,-4 14-32,4-11 48,6 1 48,-8-1-80,2 1-16,-4 10 0,13-11 0,-11 2-16,11 4-16,-8-8 80,-5 13-48,12-3 0,-3-7 0,1 7 0,1-9-48,-11 12 48,9-1-16,2-2-16,0-2 32,-1 2 0,-10 3 0,11-2-16,-1 1 32,-1-2 16,1 2-32,-10 1 0,6-2-32,6 2 64,-8 0-32,11-1 0,-15 1 0,5 0 16,8 0-32,-8 0 16,6 0 0,-11 0 0,10 0 0,-7 0 16,8 3-64,-6 1 48,-5-4 0,11 9-16,-6-6-16,4 8-16,-8-7 48,-1-4 0,4 12-32,0-9 32,-1 11 0,1-5 0,-4-9 0,2 11 32,1 0 0,-2-2-32,0 3 0,-1-12 0,1 11-32,-1 2 16,0-1 16,-2-1 0,2-11 0,-3 12 16,-7 0-16,8-2 32,-1 1 16,3-11-48,-12 11 16,8-8 16,-9 12 16,2-11-32,11-4-16,-3 12 32,-11-9-16,5 6 0,-1-6 32,10-3-48,-10 3 49,7 1-17,-11 0-16,10-2 64,4-2-80,-11 3 48,7-3 32,-8 0 16,9 0 32,3 0-128,-14-1 96,10-3 16,-9-7 32,3 7-16,-2-5-16,12 9-112,-14-10 96,-3-1-16,0-2 16,0 0 16,17 13-112,-19-12 96,2 0 64,2 0-48,2 1-32,13 11-80,-11-9 64,8 4-64,-8-5-16,9 8 32,2 2-16,-4-4-16,0 2-16,2 2 16,-1 0-112,3 0 128,-2 0-96,2 0-416,0 2-721,0 1-1312,0-3 2545,2 3-4866,1 0-2401,-3-3 7267</inkml:trace>
  <inkml:trace contextRef="#ctx0" brushRef="#br0" timeOffset="138339">1002 5116 2513,'0'0'0,"0"-5"1760,2-4-783,1 4-209,-3 5-768,2-12 769,1 10-129,-2-2-144,-1 4-496,1-5 416,-1 5-416,3-4 417,-1-2-17,0 1 16,-1 2 0,-1 3-416,0-4 400,2 0 0,-1 2-15,1 1-17,-2 1-368,0-2 304,0 2-80,0 0-96,0 0-112,0 0-16,0 3 0,0 0-80,2 11 64,-1-2 16,-1-12 0,2 11-48,-2 2 48,3 1 48,0-2 0,-3-12-48,5 15 80,-1 0 0,1 2-16,4 1-80,-9-18 16,5 21 16,-2 0-16,1 1 16,0 0 0,-4-22-16,3 21 48,2 1-48,-3-2 0,2 0 32,-4-20-32,4 18 16,-2 0 48,1-1 0,-2 1-32,-1-18-32,1 16 32,0-2 48,-1 0 96,2 2 129,-2-16-305,1 14 384,1-1-48,-1-1-96,1 0-128,-2-12-112,3 14 96,-1-3-32,-1 0 32,1-1-48,-2-10-48,0 11 64,2 0-16,-2-1-48,2-6 64,-2-4-64,0 14 64,1-11 16,-1 8 16,0-7-16,0-4-80,0 11 96,0-9-15,0 1 47,0-1 32,0-2-160,0 3 176,0-1 48,0-2 0,0 0 16,0 0-240,-3 0 208,1 0-16,0 0-32,-1 0-48,3 0-112,-2 0 48,-1 0-80,0 2 16,3-2 16,-3 4-16,0 8-16,0-8-144,-1 7-80,4-11 256,-4 10-368,1-7-128,2 11-177,1-10-335,0-4 1008,0 11-1665,0-9-1040,-16-15-1265,18 13-672,-2 0 4642,0 0 0</inkml:trace>
  <inkml:trace contextRef="#ctx0" brushRef="#br0" timeOffset="-187077.73">9412 5130 1424,'0'0'0,"0"-5"448,0-4 161,0 4 63,0 5-672,1-4 752,-1 1 17,0 0-65,0 0-64,0 3-640,-2-1 577,-1 0-49,0 0-48,-1 1-48,4 0-432,-4-2 368,-5 2-31,6 0-49,-1 0-80,4 0-208,-10 0 176,8 0-32,-2 0-16,1 0-16,3 0-112,-10 0 128,10 0 48,-4 0 64,2 0 48,2 0-288,-3-2 369,1 1-81,0-2-16,-2 1-32,4 2-240,-3-2 160,0-1-48,-1 2 32,0-2-128,4 3-16,-9-1 32,6 0 16,-1-1-32,-5 1 0,9 1-16,-3 0 32,0 0-32,-1 3-48,0-1 32,4-2 16,-4 3 0,-5 1-16,9 6-16,-3-6 32,3-4 0,-2 12-48,-1-8 32,1 10 16,-1-2 0,3-12 0,0 11-32,0 2 16,0 1 32,0-1 16,0-13-32,0 13 16,0 4 32,0 0-64,0 3 16,0-20 0,0 24 16,0-3-32,2 5 32,-1 3 48,-1-29-64,0 27 64,0 6 96,0-4 0,0 2 0,0-31-160,0 31 160,0 0-47,0 0 79,-3-3 48,3-28-240,0 28 288,0-4 48,0-3-16,0 0-48,0-21-272,0 21 272,0-4 1,2 0-49,-1 0 0,-1-17-224,2 15 224,-2 0-32,2 0 16,-1-1-16,-1-14-192,0 13 176,0-1-32,0-1 64,0-7-80,0-4-128,0 13 160,-3-11-15,0 10-17,1-9-64,2-3-64,-4 10 64,0-7-16,-6 8 0,10-11-48,-2 4 48,2-4-48,-4 17 32,0-8-64,1 0 16,0 1 32,3-10-16,-2 4 32,2 5 16,0-6 0,0 0-48,0-3 0,0 2 48,0 1 0,0 0 0,0-3 48,0 0-96,0 0 96,0 0 0,0 0 16,1-1-16,-1 1-96,0-3 96,0 0-48,0-1-144,0 1-240,0 3 336,0-5-688,0-6-497,0 1-752,0-1-1520,0 11 3457,0-12-4338,0-2-1025,0 14 5363</inkml:trace>
  <inkml:trace contextRef="#ctx0" brushRef="#br0" timeOffset="-204109.73">4557 5113 1968,'0'0'0,"0"0"401,0 0-401,0-2 512,0 1 128,0 0 48,0-1 17,0 2-705,0-3 688,0 0-64,1-1-95,1 2-145,-2 2-384,0-2 304,1-1-96,0 1-32,1 1-32,-2 1-144,1-2 128,0 0-32,1 2-64,-2-2 32,0 2-64,0-1 64,0 1 16,0 0-16,0 0 0,0 0-64,0 0 64,0 0-16,0 0 17,0 3-1,0-3-64,0 2 32,-3-2 32,3 2 64,-3-2 32,3 0-160,0 0 208,-2 3 32,2-3 32,-2 0 32,2 0-304,-3 3 304,3-3-16,-2 0 33,-1 2-49,3-2-272,-2 0 256,0 2-80,-1 0-64,1-2-16,2 0-96,-3 3 64,1-1-32,2-2-16,-2 3 48,2-3-64,-3 2 32,3-2 32,-3 0 16,3 2-96,0-2 16,-2 0 0,-1 3 16,1 0-16,-1-1 80,3-2-80,-2 3 32,-1-1-16,1-2 32,0 3 48,2-3-96,-2 3 160,-1 0 129,0-1-1,1 1-96,0 0 16,-1 1-64,3-1 32,-2 8-32,2-11-144,-3 3 112,3 1 32,-3 7-32,1-8 32,2-3-144,-2 12 128,-1-9-32,1 10 0,-2-10-32,4-3-64,-3 10 96,-1-5-15,0 8-33,-6-2 0,8-1 0,2-10-48,-3 14 32,-7-1 32,7 0-16,3-13-48,-3 13 0,3-13 0,-5 14 48,3 1 0,-2 0 16,0-2 32,4-13-96,-4 16 128,2-3-16,0 2 0,2-1 48,0-14-160,-3 13 112,3 0 64,0 0-16,0-1-112,0 0 16,0 1-80,0-1 0,1-1 80,-1-11-64,2 12 64,2-3 16,0 2 0,0-7 48,-4-4-128,4 15 48,6-12 16,-7 11 33,3-11-49,-6-3-48,9 13 64,-5-10-16,7 7 0,-5-8 0,-6-2-48,11 4 48,-9 6 0,11-8-32,-10 9 32,-3-11-48,5 2 48,6 9-16,-6-8-16,6 11-16,-11-14 0,2 11 0,10 2 0,-8 1 0,5 1 0,-9-15 0,4 17 0,0-4 32,5 0-16,-7 1 16,-2-14-32,3 12-32,1-1-256,0 1-401,-1-3-751,-1-5-897,-1-1-1057,0-3-224,0 0-1392,-1 0 5010,0 0 0</inkml:trace>
  <inkml:trace contextRef="#ctx0" brushRef="#br0" timeOffset="140740">1731 5175 5394,'0'0'0,"2"-3"1281,-2 3-1281,3-5 1120,0-7-111,0 8-49,-2-2-144,-1 6-816,0-9 609,0 6-129,0-1-80,0-1-96,0 5-304,0-5 224,0 0 16,-2 0-32,-1 0-63,3 5-145,0-3 160,-2-1-16,2 0 0,0 1 0,0 3-144,-3-2 112,3 1-64,0 0 112,0 0-16,0 1-144,0-2 160,0 2 0,0 0-144,0 0 32,0 0-48,0 0 16,0 2 32,0 0-80,0-2 32,0 3 0,0 0-16,0 1 32,0 6-16,0-10 0,0 2 0,0 10-16,1-3-64,1 5 16,-2-14 64,2 14-96,1 3 32,-1 2 0,0 0 48,-2-19 16,4 24-16,0-1-32,-1 0 48,1 1-16,-4-24 16,4 23-16,-1-1 16,1-2 16,0 0 48,-4-20-64,4 18 16,-1-2 32,2-2-48,0-3-32,-5-11 32,5 11 32,0-8 0,-1 9 16,0-9 0,-4-3-48,3 10 16,-1-10 96,0 3 32,-2 0 80,0-3-224,0 0 304,0 2 1,0-2 63,0 0 16,0 0-384,0 0 384,0 0-32,0-1-48,-3 0-31,3 1-273,-2-3 208,2 0-16,0-1-16,0 0-80,0 4-96,0-3 16,0-2 32,0 0-48,0 1 0,0 4 0,1-9 48,3 7-16,-1-3-32,7-6 16,-10 11-16,3-4-48,10-7 32,-8 2 32,8 4 16,-13 5-32,5-13 64,8 9-64,-3-10 32,-5 11-16,-5 3-16,12-13-16,-8 10 64,7-2-96,-7 0 16,-4 5 32,9-5 0,-5 2-16,6-2 32,-7 2-16,-3 3 0,5-2 0,5 2-16,-6 0-64,5 0 80,-9 0 0,5 0-48,5-1 80,-6-1-16,8 1-32,-12 1 16,5 0 16,7 0-64,-7 0 48,7 0-48,-12 0 48,5 0-16,6 0 16,-7 3-48,6-2 48,-10-1 0,4 5-48,-1-2 16,2 1 16,-2 6-64,-3-10 80,5 2-16,-2 8-32,1-6 16,-2 7 32,-2-11 0,3 3 0,-2 10 0,0-10 32,2 9-64,-3-12 32,1 4-48,-1 9 48,0-10-16,0 10 16,0-13 0,0 4 16,-3 10-32,1-11 16,-2 12 16,4-15-16,-4 13-16,-8-2 16,8 2 16,-6-1-32,10-12 16,-4 10 64,-7-1-64,7-5 0,-7 8 32,11-12-32,-2 3 0,-9 9 48,8-10 0,-6 2 0,9-4-48,-4 2 48,-6 1 16,6-3 16,-8 0-16,12 0-64,-3 0 128,-12 0-32,5 0-32,0-1 16,10 1-80,-10-2 48,-1-1 48,0-1-32,2-6 64,9 10-128,-10-3 80,0-11 16,7 9 0,-11-10-80,14 15-16,-3-11 80,-6-1-64,7 0-16,-1 1 64,3 11-64,-4-11-32,2 2 32,-1 5 0,3 0-80,0 4 80,0-3-16,0 0 16,0 1-32,0 0 32,0 2 0,0-3-16,0 3-16,0-2-16,2 1 48,-2 1 0,1-1-48,-1 1 32,1-1 16,-1 1 16,0 0-16,0 0-16,0 0 32,0 0-64,-2 0 0,2 0 48,-3 3-224,1-1-272,-1 3-465,0 6-735,1-8-1186,2-3 2882,-21 0-4578,21 10-1665,0-10 6243</inkml:trace>
  <inkml:trace contextRef="#ctx0" brushRef="#br0" timeOffset="-201446.73">5362 5151 1440,'0'0'0,"0"0"0,-2 0 160,2 0 32,0 0 80,0 0 49,0 0-321,0-1 400,0-1 80,0 1 144,0-1 177,0 2-801,-3 0 928,3-1 81,-2 0-65,-1-2-32,3 3-912,0-2 833,-2-1-97,-1 1-48,3-2-127,0 4-561,-2-4 560,-1 1-32,3-1-96,-1 0 1,1-1-129,-3 0-16,3 0-80,0 2-32,0 0-32,0-2-16,0 3-32,0 1-32,0 1-64,0-2 96,0 2-96,1 0 16,-1 0-16,2 0-48,-2 0 80,1 0-32,1 2 0,-2-2 0,1 2 32,1 1 0,-2 0-16,0-1-16,0-2 0,2 2 0,-1 2 0,-1 6 0,0-5 0,0-5 0,0 16 48,0-3-48,0 6 64,0 2 0,0-21-64,0 23 64,0 1-16,0 6 16,2 1 0,-2-31-64,3 30 65,0 2 111,3-3 0,3 1 64,-9-30-240,4 26 224,0-4-112,8-2-32,-9 0-48,-3-20-32,13 17 48,-10 0 64,7-2 32,-7-3-16,-3-12-128,3 12 160,-1-1 16,0-7 48,-2 9-31,0-13-193,0 2 224,-3 1 0,0 1-16,-1 0-16,4-4-192,-4 3 176,1-1-32,-1-2-48,0 0 0,4 0-96,-3 0 48,-1 0-32,2 0 16,2 0-112,0 0 80,0 0-640,1 0-865,4 0-1536,0 0-2066,-5 0 5107,12 0-6563,-12 0 6563</inkml:trace>
  <inkml:trace contextRef="#ctx0" brushRef="#br0" timeOffset="-202463.73">4646 5144 2000,'0'0'0,"0"1"337,0-1-337,0 3 416,0 7 32,0-7 32,0 0 32,0-3-512,1 5 513,0-2 31,0 7 16,1-10 48,-2 0-608,3 2 641,0 0 47,0-2 32,0 3 1,-3-3-721,2 0 752,1 0-16,-1 0-15,0 0-65,-2 0-656,2 0 528,-1 0-112,0-2-111,-1 1-49,0 1-256,0 0 224,0 0-80,0 0-32,0 0-80,0 0-32,0 3 0,0 0 32,0 8-16,0-8 0,0-3-16,0 14 0,0 0 32,0-1-16,0 3 0,0-16-16,0 16 0,0 0 0,0 2 32,0-4-32,0-14 0,0 15 16,0-2-16,0 2 16,0-2 0,0-13-16,1 12 48,1 0 16,-1 0-64,0-1 0,-1-11 0,2 11 16,-1-1 16,-1-1-16,0-5 48,0-4-64,1 13 48,-1-3-32,0-6 0,0 9 16,0-13-32,0 4 64,0 9 32,0-3 0,0-6 16,0-4-112,0 13 80,0-9 32,1 7 1,0-8 31,-1-3-144,3 3 128,0 1 32,-1-2 16,-1-2 0,-1 0-176,1 3 240,1-3-16,0 0-16,0 0-16,-2 0-192,3 0 208,0-1 16,-2-2 1,0-1-65,-1 4-160,3-4 176,-1-7-32,0 7-48,-1-8-32,-1 12-64,2-6 96,-1-6-48,2 1 32,-1 7-16,-2 4-64,2-13 128,1 0-32,-1 3 0,1-1-48,-3 11-48,3-13 0,1 4 0,-1 0 0,2-2-32,-5 11 32,4-3 0,1-2-16,0-5 16,0 7 0,-5 3 0,3-2 0,2-3 0,5 2-32,-8-1 32,-2 4 0,5-4-16,-5 4 16,5-2-32,5-1 16,-8 2 16,4-1-32,-6 2 32,9-2-16,-5 0 16,8 1-32,-12 1 32,10-1 0,-10 1 0,9-2-16,1 1-32,2-1 48,-1 0-32,-11 2 32,14-3-16,-2 1-16,-1 0-32,-1 2 64,-10 0 0,4 0 0,9 0-32,-8-1 32,5 1-48,-10 0 48,3 0-16,1 0 16,0 4-80,-1 0 64,-3-4 16,2 3 16,-1 7-64,1-7 80,-2 8-16,0-11-16,0 5-16,0 9 16,0-3-32,-5 0-16,5-11 48,-2 12-16,-2 0-16,-6 2 64,7-1-80,3-13 48,-12 15-48,9 0 16,-9-1-32,8 1 80,4-15-16,-12 12 0,8 2 0,-9-5 48,10 1 0,3-10-48,-13 10 48,9-7 32,-7 9-32,9-10-32,2-2-16,-11 4 48,8-1-16,-9 1-16,8 6 16,4-10-32,-15 0-32,4 2 80,-2 0 0,0-2 32,13 0-80,-13 0 64,0-1 16,1-1-32,1-1 0,11 3-48,-12-10 64,0 6-16,1-8 0,1 2 0,10 10-48,-10-10 32,0 0-16,6 6 16,-6-6-32,10 10 0,-3-3 0,1 2 0,-1 0-32,1-2 16,2 3 16,-3-1-32,3-1-16,0 2-48,0 0-16,0 0 112,2 0-144,1 3-384,8 0-673,-6 1-1104,-5-4 2305,15 3-4082,-15-5-48,13 2-1024,-13 0 5154</inkml:trace>
  <inkml:trace contextRef="#ctx0" brushRef="#br0" timeOffset="-184136.73">10606 5283 2096,'0'0'0,"-1"-1"737,1 1-737,-3-3 896,-1 0 81,0 1 31,2 2-143,2 0-865,-3 0 736,3 0-112,0 0-112,0 0 33,0 0-545,-2 3 480,2-3 16,0 0 32,0 2 1,0-2-529,0 3 528,0-1-48,0 1-64,0-1-112,0-2-304,1 4 208,3-1-96,-2 1 1,2 6-97,-4-10-16,4 3 80,0 7-32,6-6-16,-6 7 32,-4-11-64,11 4 64,-6 11 16,10-12 32,-4 7 112,-11-10-224,12 5 272,1-2 80,1 8 64,0-8-96,-14-3-320,13 3 337,-1 0-33,0-1-32,-1-2-16,-11 0-256,11 0 272,0-1 0,-1 0-16,-5-3-32,-5 4-224,12-3 193,-8-7-81,7 6 16,-8 0-32,-3 4-96,5-11 64,0 8 32,-2-9-16,2 8-16,-5 4-64,3-13 80,-1 7-32,-1-7-32,-1 9 64,0 4-80,0-14 48,-4 3-32,-7-1 32,7-1-48,4 13 0,-12-13-16,1 0 32,0-1-80,-1 2-64,12 12 128,-15-11 0,2 6-96,-2-6 0,2 7 32,13 4 64,-11-4-144,-1 1 16,3 0 32,-2 3-16,11 0 112,-9 0-96,-2 3-16,0 0 15,1 7-15,10-10 112,-10 4-128,1 9 64,-1-1-32,6 3 16,4-15 80,-11 15-96,8 4-16,-1-3 16,1 3 32,3-19 64,0 20-80,0-2 48,0 1-16,3 0 0,-3-19 48,5 17 0,7-3 0,-1 3-48,2-6 48,-13-11 0,13 10 32,2 0-32,0-7 32,2 6 0,-17-9-32,18 3-32,3-3 64,-3 0-16,0 0 16,-18 0-32,15-1 32,-2-4 0,-2 1-32,-1-7 0,-10 11 0,5-4 16,5-8-16,-8 7 48,1-9-64,0 3-32,-1 2 48,0-3-32,-1 1 112,-1 11-80,0-11 16,0 1 16,-3 0-32,1 7 0,-1-8 0,2 10-32,-3-4 16,1 5-32,3 0 48,-3-2-48,1 2 32,-1 0-64,0 4 64,3-4 16,-2 4-112,-2 7 64,2-8 0,-1 11-32,3-14 80,0 10 0,0-1-32,0 2-16,0 1 96,0-12-48,1 10-48,3 1 96,0 2-16,1-2-32,-5-11 0,9 15 16,-5 0-32,6 1 16,-6 1 0,-4-17 0,4 17 16,6 2-16,-7 0 16,0-1-16,-3-18 0,4 19 32,0-2-32,-1 3 16,1 0 16,-4-20-32,3 22 16,-1-1-16,0-2 0,2 1 16,-4-20-16,4 17 0,-3 2 48,4-4-16,-2-3-32,-3-12 0,3 14 16,-2-2-16,0-1 32,0-1-16,-1-10-16,0 11 16,0-7 32,0 7 0,-2-11-32,2 0-16,-4 3 48,1 1 32,-2 0-48,-6-2 48,11-2-80,-2 3 48,-10-1-32,9-2 32,-9 4-48,12-4 0,-4 2 0,-9 1-32,10-1 64,-10 1-32,13-3 0,-2 2 16,-10-2-32,10 3-16,-9-3 32,11 0 0,-3 2 32,-1-2 16,1 0-32,-7 0 32,10 0-48,0-1 48,-4-2 16,1-2 16,-8 1-48,11 4-32,-3-13 48,-6 8-48,5-8 48,-6 0-16,10 13-32,-3-13 16,0-2 64,-7 0-48,7-1-32,3 16 0,-3-15 0,-1-2 0,-6-2-16,8 1 16,0 0-16,2 18 16,-4-15 0,1 1 0,0 3-32,0 1 16,3 10 16,-2-5-32,-1-5 16,3 7-32,0 1 16,0 2 32,0-2-64,3-2 16,1 1 0,0 0 0,-4 3 48,11-4-64,-7 2 16,12-2 0,-5 2 0,-11 2 48,16-3-32,1-3 32,2-4-48,0 7 16,-19 3 32,23-10-16,1 0-288,1 1-368,1-3-449,-26 12 1121,27-10-1745,-4-2-784,-2 1-992,-5 0-1634,-16 11 5155,0 0 0</inkml:trace>
  <inkml:trace contextRef="#ctx0" brushRef="#br0" timeOffset="142777">2588 5187 4610,'0'0'0,"0"0"1328,0 0-111,0-1-81,0 1-1136,0-1 993,0 1-129,0-1-112,0-1-159,0 2-593,1 0 480,0 0-128,0 0-48,2 0-112,-3 0-192,2 0 160,1 0-31,0 0-65,2 3-32,-5-3-32,4 2 48,6 3-80,-6-2 80,-4-3-48,11 3 32,-11-3-32,3 10 32,11-7 0,-5 7-32,2-5 32,-11-5-32,12 13 0,1-9-32,0 10 64,0-4-32,-13-10 0,14 12 16,0 1 16,-1 0-32,-1 3 96,-12-16-96,11 15 96,-1 4-16,-5-2 96,8 2-32,-13-19-144,3 18 160,7 1 32,-6-1-16,-1 3-48,-3-21-128,3 18 64,-1-1-32,1 0 0,-2-1 0,-1-16-32,2 16 48,1 0-16,-2-2 0,0 1 0,-1-15-32,1 12 16,1 1 32,-1 1-48,-1-2 32,0-12-32,0 13 96,0-4-16,-3 2 81,0-7-17,3-4-144,-11 13 208,9-9 16,-10 6-48,9-6 0,3-4-176,-12 3 144,9 8 16,-9-11-48,8 2 0,4-2-112,-12 5 112,9-3-64,-8 2 32,9-1-80,2-3 0,-4 4 0,1 0 0,-1-1 0,1 0 0,3-3 0,0 2-80,0-2-400,1 3-608,3-3-1137,-4 0 2225,9 0-3858,-6-2-2897,-3 2 6755</inkml:trace>
  <inkml:trace contextRef="#ctx0" brushRef="#br0" timeOffset="143849">141 5243 1360,'0'0'0,"0"-3"704,2 0-367,1-2-65,-3 5-272,4-3 320,-3 0 80,1 0 64,-2 0 49,0 3-513,1 0 496,1-1 32,-1-1-16,-1 1 0,0 1-512,0-2 481,0 2-49,0 0-64,0 0 0,0 0-368,0 0 352,-3 0 17,2 0 47,-2 0-64,3 0-352,0 0 368,-3 0-32,1 0-32,2 0 16,0 0-320,0 0 273,0 0-1,-3 0-16,3 0-16,0 0-240,0 0 208,0 0-32,-1 0-32,1 0-48,0 0-96,-3 0 96,3 0 0,-3 0-48,3 0 0,0 0-48,-2 0 48,-1 0-48,1 0 16,-1 0 32,3 0-48,-2 0 16,-2 0 16,1 0 0,-1 0 0,4 0-32,-4 3 0,-5 0 16,6-3 33,-1 1-1,4-1-48,-9 3 96,6 1-16,0 5-16,-8-4 0,11-5-64,-3 14 16,0-2 0,-8 1 16,9-1-16,2-12-16,-4 12 64,1-1-32,-1 1 32,0 2-16,4-14-48,-2 13 32,0 2 32,-2 4-32,1-2 48,3-17-80,-3 17 16,-1 0 32,2 0-32,-2 1 0,1 0 32,3-18-48,-2 20 0,0-2 16,2 1 16,0-2 0,0-17-32,0 18 64,0 0 16,0-2 48,0-3-64,0-13-64,2 15 96,2-2-80,-1-2 32,2 3-32,-5-14-16,10 11 16,-6 1 16,1 1-32,4 0 16,-9-13-16,4 13 16,1-3 32,5 1 0,-7-1 0,-3-10-48,3 3 32,2 11 0,-1-10 32,0 0 16,-4-4-80,5 11 112,-1-11 33,0 2 15,-1 0 16,-3-2-176,4 0 176,-1 0 48,0 0-16,0 0 0,-3 0-208,1-1 208,1 0-48,0-3 0,-1 1-32,-1 3-128,1-4 128,-1-1-48,0 0-192,0 1-400,0 4 512,0-3-1024,0 1-849,0 0-1201,-20-23-1071,20 25 4145,0 0-5219,0 0 5219</inkml:trace>
  <inkml:trace contextRef="#ctx0" brushRef="#br0" timeOffset="141998">2467 5349 3857,'0'0'0,"0"-2"1297,0 2-177,0 0-1120,0 0 977,0-2-129,0 1-143,0 0-97,0 1-608,0-1 560,0 0-48,0-2-80,0 1 17,0 2-449,0 0 336,-3-3-16,3 1-32,-2 2-32,2 0-256,-2-3 272,-1 2-32,1 0 33,2-2-49,0 3-224,-3-2 256,1 0-80,-1 1 16,1-2 0,2 3-192,-3-2 144,0 2-16,1-3-32,0 1 0,2 2-96,-4-1 112,2 1 16,-1-2-32,1 1-16,2 1-80,-2-3 97,-2 1-17,0-1 16,1 1-80,3 2-16,-4-1 64,0-3-64,-6 3-16,8-2 32,2 3-16,-3-1 32,-1 0-16,-6 1-16,7 0-16,3 0 16,-9 0-32,6 0 16,-6 2-16,5 1 32,4-3 0,-11 4 0,8-2 0,-7 1 48,7 1-64,3-4 16,-10 4 0,7-1-32,-6 2 32,7-2 32,2-3-32,-5 3 16,-5 1-16,7 6 0,0-7 0,3-3 0,-10 3 0,7 8 48,0-8-32,0 8 32,3-11-48,-2 4 0,2 9 32,-2-10-32,2 12 16,0-15-16,0 10 16,0 2 16,4 1-32,1-1-48,-5-12 48,10 13 16,-6-2-32,0-1 16,6 3 0,-10-13 0,2 11 0,3-1 0,6 0 16,-9-7 32,-2-3-48,5 11 48,5-9 16,-7 1 48,2-1 16,-5-2-128,10 3 192,-6-3-16,7 0 16,-8-1-16,-3 1-176,11-3 144,-6 0-16,8 0-48,-9-2-64,-4 5-16,13-3 32,-8 0-32,7 3 0,-8-2-48,-4 2 48,13 0-32,-7 0-64,7 4-400,-8 6-608,-5-10 1104,12 4-2081,-7 8-1585,7-9-3281,-12-3 6947</inkml:trace>
  <inkml:trace contextRef="#ctx0" brushRef="#br0" timeOffset="145775">3309 5336 3425,'0'0'0,"0"0"1041,0 0-1041,0-2 1024,0 1-16,0-1-111,1-1-49,-1 3-848,2-4 801,0 1 15,-1 0-112,2 0-31,-3 3-673,2-4 608,1 1-144,0 2 32,-3-2-15,0 3-481,2-3 432,-1 1 32,1-1-80,-1 1-96,-1 2-288,1-1 288,1-2-47,-1 1-113,0 1 16,-1 1-144,0-2 80,0 1-80,0 0 48,0 1-32,0 0-16,0 0-16,0 0 32,-2 4-16,2-4 0,-3 3-16,0 9 32,0-7-80,-8 10 64,11-15 0,-2 14 32,-12 3-16,4 0 112,-3 5 16,13-22-144,-14 22 144,-1-2 48,-1 2-64,1-3-32,15-19-96,-17 18 96,2-2-16,1 2 64,0-2 48,14-16-192,-16 15 160,5-1-48,-3-4 1,3 0 15,11-10-128,-10 11 80,6-8 16,-6 8-16,7-9-16,3-2-64,-4 4 80,1-1 16,2 1-80,-2-2 32,3-2-48,0 0 32,-2 3-32,2-3 16,0 0-16,0 2 0,1-2 0,0 0 0,3 0 0,-4 0 0,3 0-96,1 0-352,0 3-641,0-3-1088,-4 0 2177,5 0-4162,0 0-3121,-5 0 7283</inkml:trace>
  <inkml:trace contextRef="#ctx0" brushRef="#br0" timeOffset="145351">3064 5372 1696,'0'0'0,"0"-2"1105,0-2-417,0 4-688,0-4 688,0 1 33,0-1 15,0 1 64,0 3-800,0-3 817,0 1-33,0-1-96,0 0-63,0 3-625,1-5 624,-1 3-32,1-1 17,-1 0 15,0 3-624,0-2 624,0-2-96,0 1-63,0 2 31,0 1-496,0-3 464,0 1-48,0 2-16,-2-2-159,2 2-241,0-1 224,-3 1-80,3 0 16,0 0-32,0 0 16,0 0-16,0 0 16,0 0-32,0 0-112,0 0 112,1 0 32,1 0 16,-1-2-48,-1 2-112,2 0 64,1 0-16,0 0-16,1 3-32,-4-3 0,4 2 0,-1 3 0,1 5-32,6-7 64,-10-3-32,3 16 0,7-6-32,0 3 64,-5-1-80,-5-12 48,14 13 0,-5 2 16,0-2-16,3 2 0,-12-15 0,12 13-48,1 1 48,-1-3-48,2 0 16,-1 1 0,-13-12 32,16 11-64,-2-1 64,0 1 0,-2-1-32,-12-10 32,9 3 32,1 9-64,-6-10 16,1 2 64,-5-4-48,5 12 16,-2-9 64,0 0-16,-1 8-16,-2-11-48,1 2 64,0 2-16,1 0 16,-2 6-16,0-10-48,0 0 49,0 2 47,1 1-16,-1-3-48,0 0-32,0 2 48,1-2-16,-1 2-16,0 1 32,0-3-48,2 0 32,-2 3 32,1-3-32,-1 0-32,1 2 16,1-2-32,-1 2-16,-1-2 64,0 0-32,2 0 0,-1 2 16,1 1 16,-2-3-32,0 2 16,0 1 64,0-3-64,0 0-16,0 0 48,0 0-64,0 0-64,0 0-176,0 0 256,0 0-433,0-1-207,0-1-288,0 0-337,0 2 1265,-2-5-1681,2 1-416,-3-8-736,-15-15-96,18 27 2929,0-10-4066,0 10 4066</inkml:trace>
  <inkml:trace contextRef="#ctx0" brushRef="#br0" timeOffset="-211578.73">3923 5331 3041,'0'0'0,"0"-1"896,0-3 81,0 4-977,0-4 976,0 1-31,0 0-161,0 2-160,0 1-624,0-2 480,0 2-63,0 0-81,0 0-80,0 0-256,0 5 240,0 4-16,-2-5 32,2 10 80,0-14-336,0 10 401,0 3 47,0 0 48,0 0 16,0-13-512,0 12 497,1-1 63,3 2-80,-1-1-32,1-1 16,0 1-63,-1 0-97,1 1-32,-4-13-272,2 12 208,1 2-32,-2-3 48,1 2-32,-1-1-32,1-1-32,-2 1 0,0-2-16,0-10-112,0 11 113,0-7 15,0 8-48,0-10 0,0-2-80,0 10 48,0-8 0,0 2-48,0 6 16,0-10-16,0 0 80,0 2-64,1 1 32,0-3-16,-1 0-32,1 2 48,1 1-32,-1-3 32,2 0 0,-3 0-48,0 3 0,2-3 32,-1 0-32,1 0 0,-2 0 0,0 0 16,0 0-208,0 0-304,0 0 496,0 0-881,0 0-415,0 0-433,0 0-512,0 0 2241,0-2-3090,-3-2 145,1-6-1409,2 10 4354</inkml:trace>
  <inkml:trace contextRef="#ctx0" brushRef="#br0" timeOffset="-201983.73">5143 5417 3281,'0'0'0,"0"0"0,1-2 1473,-1-2 111,3 0-47,1 1-144,-4 3-1393,1-1 1168,-1 1-175,0 0-113,0 0-192,0 0-688,0 3 657,0 1-65,-2 0-144,-1 5-80,3-9-368,-3 3 257,2 9-33,-2-2-48,1 1-16,2-11-160,-3 12 64,3 2-32,0-1-48,0 2 16,0-15 0,0 16 48,0-1 32,3 2-32,2-3 48,-5-14-96,12 14 64,-3-3 48,1-2 32,1-5 16,-11-4-160,12 11 176,0-7 32,-1-1 0,0 8 1,-11-11-209,11 0 208,-2 1 16,0-1-32,2 0 0,-1 0 0,1-1 0,-9-4 0,11 2 0,-13 3-192,4-4 144,1 0 0,5 1 16,-8-2-48,-2 5-112,3-10 161,1 7-65,0-7 0,-1 6 32,-3 4-128,5-12 96,-3 0-16,1 1 16,0-2-16,-3 13-80,2-14 48,-1-2 0,1 0 80,-2-1 0,0 17-128,0-17 128,0 0 0,-4 1-96,-5 0 48,9 16-80,-3-18-32,-10 4 32,10 0 80,-9 1-128,12 13 48,-10-5 16,-2-7-16,1 8-16,-3 1-16,14 3 32,-14-4-32,-2 0-16,0 3-48,0 1 16,16 0 80,-16 0-128,2 4 32,-2 6-160,5 1-176,11-11 432,-12 14-641,7 3-447,-7 4-625,10 3-1152,2-24 2865,-4 23-4402,-9-1 592,13 4-784,0-26 4594</inkml:trace>
  <inkml:trace contextRef="#ctx0" brushRef="#br0" timeOffset="136027">363 5569 1632,'0'0'0,"0"0"0,0-3 1585,-2-8-945,-1 6-79,3-5-1,0 10-560,-3-2 528,3-1-16,0-1-112,0 3-47,0 1-353,-2-1 320,-1-1-32,1 0 16,-1 1 32,3 1-336,-2-2 320,-1 2 0,1-1 49,2 1-33,0 0-336,-2-1 336,-1 0-16,3 0-48,-2 1 0,2 0-272,-3-1 240,2 0-31,-2-1-49,3 1-48,-3-1-32,1 2-16,-1 0-64,1 0 16,2 0-16,-3 0 0,0 0 0,3 3 0,-2 0 0,2-3 0,-3 2 0,2 0-16,1 1-32,-3 0 32,3-3 16,0 2-16,0 1 0,-2 8 32,2-10 0,0-1-16,0 4 0,0 6 32,0-7 0,0 0-16,0-3-16,0 10 48,0-7 16,0 6-48,1-5 16,-1-4-32,4 10 48,-3-7 0,4 7 16,-2-6 0,-3-4-64,3 12 48,2-9 0,-2 11 0,2-10 0,-5-4-48,5 12 32,5-8 32,-9 7-32,4-9-16,-5-2-16,5 10 64,0-7-48,0-1 48,-2 10 0,-3-12-64,4 2 48,0 1 16,-1 1 0,2-2-16,-5-2-48,4 2 112,0 1 0,1-1 32,7 1 33,-12-3-177,3 0 208,10 2 16,-4-2 0,-5 0-16,-4 0-208,11 0 192,-1-1-64,-5-1 16,9-2-48,-14 4-96,9-4 80,0 1 0,1-1-16,-4 1-16,-6 3-48,12-2 64,-8 0 32,6-2-32,-6 0 16,-4 4-80,11-4 64,-8 2 33,2-1-65,6-1 32,-11 4-64,3-5 48,0 0 48,1 1 16,0 0 16,-4 4-128,3-5 160,-2 0-32,1-5 32,-1 7 16,-1 3-176,2-10 224,-2 7 32,0-7-16,0 5-16,0 5-224,0-9 193,0 5-49,0-8-80,0 8 0,0 4-64,0-15 48,0 4-16,0 2 32,0-1-32,0 10-32,0-10 16,-3 5 32,3-9-48,-2 5 32,2 9-32,0-9 64,-3 3-16,1-5-16,-2 7 32,4 4-64,-4-9 48,1 5 0,-1-1 0,0 0-64,4 5 16,-10-11 0,7 9 0,1-3-32,-2-5 16,4 10 16,-10-2 0,8-3-32,-1-5 64,-7 8 32,10 2-64,-3-6 0,-6 2-16,5 1 16,-9-2-48,13 5 48,-3-3-32,-11-1 64,4 3 16,0-3-48,10 4 0,-3-2 16,-11 1 16,11 0-64,-7-1 32,10 2 0,-4-1-16,-9 1 32,8 0-16,-7 0 0,12 0 0,-1 0 0,-4 0 0,-4 0 0,7 0-16,2 0 16,-5 3 0,2-1-48,-1 1 48,-7 7-32,11-10 32,-2 4-64,-2 7-16,-6-7 64,8 11-80,2-15 96,-4 12 0,-7-1-48,8 0 0,0 1 64,3-12-16,-3 12-64,0-1 64,0 0-80,0 0 16,3-11 64,0 11-80,0 0 16,0 2 16,0-4 0,0-9 48,3 11-16,-2 0 16,2-1-32,-1-1 80,-2-9-48,3 10 0,0 0-16,-1 1 16,1-1-32,-3-10 32,3 9 0,2-5 0,4 7-49,-5-7 33,-4-4 16,12 9-32,-3-9 16,3 5 16,-1-3-16,-11-2 16,16 2-32,-2 1 16,2-3 16,-2 0 16,-14 0-16,14 0 0,-1 0 32,-1 0-32,1-4 0,-13 4 0,11-3 16,-1-2 0,1 1 16,-1-1-16,-10 5-16,9-12 33,-5 8 15,9-8-32,-9 2-16,-4 10 0,11-5 32,-7-7-32,0 2 64,0-1-32,-4 11-32,4-9 64,-1-2-16,-3 1 0,2-3 0,-2 13-48,0-12 0,0 2 16,0 0-16,0 7-16,0 3 16,0-4 16,0 1-32,0-1 16,0 3-32,0 1 32,0 0-48,0 0 0,0 0-16,-2 2 16,2-2 48,0 3-48,0 0 48,-3 1-48,3-1 32,0-3 16,0 5-32,0-2 64,0 0-32,0 2 16,0-5-16,-2 2 32,2 1-32,0 0 0,0 0 0,0-3 0,0 2-32,2-2 32,-1 0 32,1 0-32,-2 0 0,4 0 0,0 3-32,-1-3 16,0 0 16,-3 0 0,3 1-32,0-1 64,0 3-64,-2 1 16,-1-4 16,3 11-49,-1-7 1,0 9 32,-1-3-16,-1-10 32,2 14 0,-1-3-16,0 3-160,2-2-416,-3-12 592,3 13-1313,1-1-1424,-4-23-1761,1 12-1585,-1-1 6083,0 0 0</inkml:trace>
  <inkml:trace contextRef="#ctx0" brushRef="#br0" timeOffset="137560">835 5493 3905,'0'0'0,"0"-2"1137,0-1-209,0 1-63,0 2-865,1-3 784,1 0-128,1 2-79,-2-1-177,-1 2-400,2-1 320,0 0 0,-1 0-64,0-1 16,-1 2-272,0 0 272,0 0-31,0 0 47,0 0-112,0 0-176,0 0 160,0 3-32,0-1-64,0 1-16,0-3-48,-2 3 0,2 7-16,-3-6-16,3 8 16,0-12 16,0 4 16,0 12 16,0-6 32,0 1-32,0-11-32,1 11 64,3 1-16,0 0 16,-1-1 0,-3-11-64,4 11 32,1 0 32,-1 1-16,-1 0 16,-3-12-64,5 11 80,0-2-16,5-5 48,-7 9 64,-3-13-176,5 4 240,7 7 65,-6-8 31,7 1-48,-13-4-288,10 4 240,1-2-176,0 1-64,-1-3 272,-10 0-272,13 0 256,-2 0 144,0 0 49,1 0-289,-12 0-160,11 0 128,3 0 0,-2-4-16,-1-1 32,-11 5-144,12-9 112,-1 5 16,0-1-32,0-7 16,-11 12-112,5-4 112,7-8-16,-7 2 16,5 7-16,-10 3-96,4-14 112,1 4 16,-2 5-48,1-8 49,-4 13-129,3-10 128,1-1 0,-1-1 16,-2 1-48,-1 11-96,0-15 112,0 1-16,0-2 48,0 2-16,0 14-128,-3-17 64,0 2 32,-8 1-64,7 1 16,4 13-48,-15-13 64,3 0-64,0 1 48,-4 1-16,0 6-112,-2-6 32,2 8-96,-2 2 32,18 1 112,-18-1-464,0 1-96,-1 2-1,-2 8-223,21-10 784,-18 3-640,-1 12-209,2-4-511,1 1-305,16-12 1665,-16 13-2001,3 1-352,-3-5-64,4 4-1489,12-13 3906,0 0 0</inkml:trace>
  <inkml:trace contextRef="#ctx0" brushRef="#br0" timeOffset="-185469.73">10179 5396 1520,'0'0'0,"-10"0"753,7 0 111,3 0-864,-9 0 1008,5 0 129,0 0 15,1 3-143,3-3-1009,-11 3 864,11 1-159,-1-1-113,-2 0 0,3-3-592,0 3 496,-2-1 97,2-2 47,0 0-64,0 0-576,1 3 625,1-3-33,3 0-80,0 0 32,6 0-48,-11 0-496,10 0 417,0-1-49,1-1-176,3-1 0,-14 3-192,12-3 112,0-1-96,0 3 32,-12 1-48,13 0 16,-13 0-16,12-2 32,-1 2-16,2 0 32,-9 0-16,-4 0-32,12 2-32,-7 1 32,4 0 32,-5 0-16,-4-3-16,3 4 0,1 0 16,0-1-16,0 1 0,-4-4 0,1 3 48,2 0 32,-1-1-112,0 1 32,-2-3 0,1 0 0,1 0-128,-2 0-16,1 0-176,-1 0 320,0 0-672,1 0-241,0-1-575,0-2-721,-1 3 2209,4-4-3202,0-6 113,0 4-849,-4 6 3938</inkml:trace>
  <inkml:trace contextRef="#ctx0" brushRef="#br0" timeOffset="-211986.73">3835 5494 1584,'0'0'0,"0"0"0,-12 0 881,8 0-417,-9 0 32,10 0 16,3 0-512,-9 0 529,6 0 31,0 0-16,-2 0 48,5 0-592,-3 0 593,0 0 63,-1 0 64,0 0-47,4 0-673,-3 0 608,-1 0-128,2 0-144,-1-1-128,3 1-208,0 0 208,-3 0-16,3 0 49,0 0-65,0 0-176,0 0 176,0 0 0,0 0 0,1 1 80,-1-1-256,3 0 272,1 4 0,0-1-16,0 0 17,-4-3-273,5 2 256,5 1 16,-6-1 16,8 1 32,-12-3-320,10 0 320,1 0 16,0 0-48,2-1-47,-13 1-241,13-2 144,4 0-32,-2 1 0,4-3-16,-19 4-96,17-3 128,0-2-16,0 0-48,-2 1 32,0 0 0,-15 4-96,14-3 48,-1 0-48,0 0 0,-13 3 0,11-2-32,-11 2 32,9-1 48,-4 1 0,6 0-32,-11 0-16,4 0 0,-4 0 0,10 0-16,-7 0-16,0 3 0,0-1-16,-3-2 48,4 3-48,0-2 32,-1-1 16,1 3 16,-4-3-16,4 3-16,0-3-32,-1 2-32,1 1 48,-4-3 32,4 0 16,-1 2 0,2-2 64,0 0-32,-5 0-48,5 0 64,-1 0 48,1-2-16,-2-1 16,-3 3-112,6-3 80,-2 1 16,-1-1-48,3 0-32,-6 3-16,3-1 32,1-1-96,-1 0 80,0 1 0,-3 1-16,2 0 0,1 0 48,-2 0-96,1 0 32,-2 0 16,0 0 16,2 3-80,-1-3 48,-1 3 16,0-3 0,0 3-192,0 0 32,0 1-448,0-1-337,0-3 945,0 3-1264,0-2-465,-3-1-208,1 3-384,2-3 2321,-4 2-2369,-7-2 560,12 12-1104,-1-12 2913</inkml:trace>
  <inkml:trace contextRef="#ctx0" brushRef="#br0" timeOffset="136803">604 5530 4418,'0'0'0,"0"-1"1136,0-1-47,0 2-113,0 0-976,0-2 864,0-1-127,0 1-129,0 0-32,0 2-576,0-2 545,0 0-1,0 1 0,0-1-16,0 2-528,2-1 480,-1 0-31,-1 0-97,2 1-64,-2 0-288,1 0 192,-1 0-112,1 2 16,-1 1-80,0-3-16,0 4 16,0-1-16,0 7 0,0-10 0,0 3 32,0 8-32,0-7 0,0 12 0,0-3 0,0-13 0,0 10 0,0 3 0,0-1 0,0-1-32,0-11 32,0 12 0,0 1-16,0-1 0,0-1 16,0-11 0,0 12 0,1-3 0,0 3 0,3-9 0,-4-3 0,2 12-32,2-9 32,0-1 0,1 2 32,-5-4-32,12 2 16,-7-2 0,9 0-16,-2 0 0,-12 0 0,14-1 32,-1-2-272,2-1-656,0 0-1233,-15 4 2129,4-13-3890,13 10-1777,-17 3 5667</inkml:trace>
  <inkml:trace contextRef="#ctx0" brushRef="#br0" timeOffset="139411">1360 5538 5746,'0'0'0,"-3"-2"1649,3 2-1649,0-1 1457,0-1-225,0 1-239,-1 0-209,1 1-784,0 0 544,0 0-80,0 0-111,0 0-65,0-1-64,0 1-224,1 0 160,-1 0-48,3 0 0,1 0-64,-4 0-48,10 0 64,-6 0-16,6 2-16,0-2-16,-10 0-16,11 3 0,1 0 16,0-1 32,1 1-32,-13-3-16,12 1 0,-1 2 32,-1 0-16,0 0-16,-10-3 0,5 3 48,7-1-32,-9 1 0,7-3 48,-10 0-64,4 2 64,5-2 0,-6 0 32,2 0-16,-5 0-80,5 0 128,0-1-16,4 0 16,-6-2 1,-3 3-129,5-3 112,5-2 0,-8-1-48,3 2 16,-5 4-80,5-5 32,0 1 16,-2 0 0,1 2-48,-4 2 0,1-1-16,1 1-64,-2 0-32,0 0-192,0 0 304,0 3-593,-3 1-351,1 8-337,-1-11-400,3-1 1681,-2 11-2225,0-10-368,-1 2-2049,3-3 4642</inkml:trace>
  <inkml:trace contextRef="#ctx0" brushRef="#br0" timeOffset="-200668.73">5878 5559 896,'0'0'0,"-10"0"448,10 0-448,-4 0 416,-9-1 177,8 1 143,-8 0 160,13 0-896,-4 0 1009,-5 0 79,6 0-63,-7 0-49,10 0-976,-3 3 881,1-1-81,-2 1-48,0-2-47,4-1-705,-3 0 672,3 3-16,-2-3 1,2 0-17,0 0-640,0 0 608,0 0-32,1 0-63,1 0-145,-2 0-368,4-1 288,0-1-80,6 2-64,-6-3-64,-4 3-80,9-1 32,-5 0-32,8 0 16,-2 1-32,-10 0 16,5 0 16,8 0-32,-3 3-16,1 0 64,-11-3-32,5 5 0,8-2 16,-8 7-16,8-10 32,-13 0-32,4 0-32,8 2 32,-8-2 32,7 3-16,-11-3-16,4 0 48,7 0 0,-7 0-32,0 0 32,-4 0-48,4-1 48,1-1 16,-2 1 16,2 0-32,-5 1-48,3-3 64,0 0-16,0 1 16,-1-2-16,-2 4-48,1-4 32,0 2-64,0 1-384,1-1-560,-2 2 976,1 0-1857,0 0-1377,-1 0-959,5 0-1170,-5 0 5363,0 0 0</inkml:trace>
  <inkml:trace contextRef="#ctx0" brushRef="#br1" timeOffset="-175120.73">4907 5914 2273,'0'0'0,"0"0"752,0 0 208,0 0-960,0-1 993,0-1-81,0 0-256,3-1-351,-3 3-305,3-2 144,2 0-112,-1-1-16,6 2-16,-10 1 0,3-1 16,3 0-16,5-1 0,-8 1 0,-3 1 0,11-2-16,-7 2 16,9 0 0,-8 0 0,-5 0 0,12 0 0,-8 0 48,9 0 0,-2 0 32,-11 0-80,12 0 112,-1 0 64,-2 0 48,1 0 96,-10 0-320,11 0 368,0 0 1,1 0-1,-1 0-80,-11 0-288,12 0 192,4-4-32,-1 2-48,2-1-32,-17 3-80,16-2 80,1-1-48,-1 0 0,0-1-16,-16 4-16,17-3 16,-1 1 16,-2 1-32,-2 1 0,-12 0 0,9 0 0,-4 0 0,8 2 0,-9 0 0,-4-2 0,11 0 0,-7 3 0,6 0 0,-7-1-32,-3-2 32,10 2 32,-5 0-64,9 1 64,-3-3-16,-11 0-16,12 3 0,0-3 16,2 0 0,1 0 16,-15 0-32,14 0 64,1-1-48,-1-2 16,1 1-16,-15 2-16,15-3 0,-1 0 16,0-1 0,-2 0 0,-12 4-16,13-3 0,-3 2 0,0-1 32,0 1-64,-10 1 32,4 0 0,6 0 32,-6 0-64,8 0 16,-12 0 16,4 0 0,8 0-32,-10 0 32,8 0 0,-10 0 0,4 0-16,1 3 16,6-3 16,-7 2-208,-4-2 192,12 0-176,-8 0 0,8 0 0,-8 0 192,8 0 0,-12 0-16,5 0 16,7-1-16,-7 0 16,8-1 0,-13 2-16,5-1 0,8-1 16,-9 2-16,8-2 16,-12 2-16,2-1 0,9 0 16,-6-1 32,4 0-48,-9 2 0,4-3 32,1 1-16,0 1-16,0-1 48,-5 2-48,3 0 16,1-1 32,0 1-32,-1-2 16,-3 2-32,0 0 16,2-1 16,-2 1 16,2-1 0,-2 1-48,0 0 128,0 0 64,1 0-16,-1 2 32,0-2-208,0 3 81,1 1-65,-1 6 0,0-6 0,0-4-16,2 11 16,-1-9 0,-1 8 16,1-7 0,-1-3-32,3 3 32,-2 0-16,1 8 32,-1-9-32,-1-2-16,1 2 16,1 2 16,-1 0 16,1-2 32,-2-2-80,0 3 48,0-1 48,0 1 0,0-3-32,0 0-64,0 0 64,0 3 0,0-3 0,0 0-32,0 0-32,0 1 32,0-1 0,0 0-16,0 3 0,0-3-16,2 0 16,-1 0 16,0 0-16,-1 0-16,2 0 32,0 0 16,1 0-16,0-1 32,-3 1-64,3-3 32,1 0 32,0 0 0,0-1-16,-4 4-48,5-3 16,0-2 16,-1 1-32,1 1 0,-5 3 0,10-4 0,-6 0 0,5 3-32,-4-1 16,-5 2 16,9 0 0,-4 0 0,6-1 0,-7-1 0,-4 2 0,16-1-16,-6 1 0,3-1 16,1 1-16,-14 0 16,15 0-32,0-1 16,0 1 16,-1-2 0,-14 2 0,13 0 16,0 0-32,0 0 0,-1 0 32,-12 0-16,12 0-16,-1-1 0,0 1-16,-6-2 16,-5 2 16,14 0 0,-3 0 0,1-2 0,2 2-16,-14 0 16,12 0-16,0 0 16,-1 0-32,0 0 32,-11 0 0,11 0-16,0 2-16,1 1 16,0 0-16,-12-3 32,12 2 32,0-2-32,1 0 0,0 3 0,-13-3 0,14 0 16,-2 0-32,1 0 192,0 0-32,-13 0-144,12 0 192,0 0-256,2 0-192,-1 0 32,-13 0 224,14 0-240,0 0 240,1-1 0,-1-1 16,-14 2-16,13-2 0,-1 1 0,-1-1 0,0 1-16,-11 1 16,11-2 0,-1 2 0,1 0-32,-2 0 32,-9 0 0,12 0 32,-8 0-32,9 0 0,-8 0 0,-5 0 0,12 0-48,-7 3 64,7 0 16,-7-3-32,-5 0 0,12 0 16,-8 2-32,7-2 16,-7 0 16,-4 0-16,10 3 0,-7-3 16,2 0-16,4 0-16,-9 0 16,5 0 16,0 0 0,6 0 0,-9-1 16,-2 1-32,13-2 16,-10 1-16,9-3-16,-8 3 16,-4 1 0,10-2 16,-5 0-16,4 0 0,-5 1 16,-4 1-16,4-3 0,2 1 16,-3 0-16,0 1-144,-3 1 144,3-1-560,-1 1-833,-2 0-1168,0 0-416,0 0 2977,0-1-3778,0 1 3778</inkml:trace>
  <inkml:trace contextRef="#ctx0" brushRef="#br1" timeOffset="191858">3088 5868 2305,'0'0'0,"0"-1"416,-3-2-64,3 3-352,-2-4 320,0 3-16,2-1 0,0 2 0,0 0-304,0 0 305,-3 0-1,3 0-32,-2 0 0,2 0-272,-3 0 272,0 3-16,2 1 0,1-2-48,0-2-208,-3 2 209,1 1-33,2-3 16,0 0 32,0 3 0,0-3-224,-3 0 224,3 0 0,0 0 0,-2 0-16,2 0-208,0 0 208,0 2-31,0-2-49,0 0-128,0 0 96,0 0-96,0 0 64,0 0-16,0 0-16,0 0 16,0 0-48,0 0 48,0 0-32,0 0 0,0 0-16,0 0 48,0 0 16,5 0 64,-2-1-32,-3 1-96,3-3 112,8 1 0,-9-1-16,2 2-16,-4 1-80,9-2 80,-5 2-48,2 0 0,3 0-16,-9 0-16,4 2 0,8-2 16,-8 2 0,10-2-16,-14 0 0,11 0 0,0 0 0,0 3 0,0-3 48,-11 0-48,11 0 16,1 0 16,-2 0 0,1 0 16,-11 0-48,5 0 32,9 3-16,-5-3 16,-4-2-16,-5 2-16,11-1 48,-6 1-32,5 0-32,-7 0 16,-3 0 0,4 0 0,1 0 0,0 3 32,-1 0 0,-4-3-32,4 3 16,1 0 48,-2 0-48,0-1 32,-3-2-48,5 3 16,-1 2 48,1-3-16,5-2 0,-10 0-48,4 0 81,5 0 15,-4 0 16,9 0-16,-14 0-96,9-1 96,2-2-16,1 0-48,1 0-48,-13 3 16,13-3-929,0-2-1840,-4 2-2802,-9 3 5571</inkml:trace>
  <inkml:trace contextRef="#ctx0" brushRef="#br1" timeOffset="-174112.73">5812 6204 1152,'0'0'0,"0"0"416,-2 0 128,2 0-544,0 0 689,-3-2 127,3 1 33,0 1-33,0 0-816,-3-1 640,3 0-224,-2 0-143,2 1-129,0 0-144,-2 0 112,0 2-32,-1 2 0,0-2-16,3-2-64,-2 10 48,0-8 16,0 3-32,2 6 0,0-11-32,-3 3 48,1 0-16,-1 9 48,0-9-16,3-3-64,0 9 80,-2-5 96,-1 8 16,1-9 32,2-3-224,-3 11 240,3-7-48,0 6-15,0-6 15,0-4-192,0 13 176,0-10 48,0 11 0,0-10 0,0-4-224,0 10 224,2-5-48,-1 6-80,1-9-16,-2-2-80,5 12 0,-2-3 0,0-5 32,2 9-16,-5-13-16,3 3 96,2 8-48,0-8 32,5 6-32,-10-9-48,3 3 48,7 1 64,-6-1-47,7 1 15,-11-4-80,4 9 112,9-9-48,-8 3 80,7-1-16,-12-2-128,9 0 192,-4 3 0,7-3 16,-8 0 80,-4 0-288,10 0 240,-10 0-240,3 0 288,9 0-31,-8 0-81,6 0 16,-10 0-192,4 0 144,6 0-64,-6-1-32,5-2 96,-9 3-144,5-2 16,-1-1 160,7 0-16,-8-1-112,-3 4-48,5-10 128,4 7-96,-6-2 16,2-6 80,-5 11-128,4-3 128,1-2-16,-1-5 0,-2 5-16,-2 5-96,4-11 64,-3 8 16,1-8-48,-1 7 33,-1 4-65,1-13 64,-1 4 48,0 5-16,0-11-16,0 15-80,-2-11 96,-1 0-48,1 0-48,2 11 0,-3-11 48,3 11-48,-2-12 16,-1 3-16,0-2 64,-2-1-48,5 12-16,-2-11 32,-2 0 16,0 1-32,-6 0-16,10 10 0,0-10 0,-3 7-160,1-1 16,0 1-48,2 3 192,-2 0-80,-8-2 32,0 2-145,-3 0-175,13 0 368,-13 0-576,-3 0-176,2 0-81,-3 0-95,17 0 928,-17 0-1089,-2 0-63,-2 0 47,2 0 177,19 0 928,-19-3-704,1 0-225,4 0-527,0-10-33,14 13 1489,-11-4-2625,11 4 2625</inkml:trace>
  <inkml:trace contextRef="#ctx0" brushRef="#br0" timeOffset="-113443.73">4337 7401 2993,'0'0'0,"0"0"0,0 0 1569,0 0-337,0 3-175,2 1-97,-2-4-960,2 10 864,1-8-207,-2 2-17,0 5-32,-1-9-608,2 3 545,-1 1 15,0 0 48,1-2-80,-2-2-528,1 3 529,2 7-81,1-7-176,-2 7-144,-2-10-128,2 11 112,2 1-32,0 0-64,-1 4 80,-3-16-96,4 18 144,-1 3-144,-1 2 112,0 4-48,-2-27-64,1 28 0,-1 1 64,2 1-48,-2-30-16,1 29 48,-1-29-48,0 29-16,0 0 32,1-5 32,0-3-272,-1-21 224,2 20-112,1-5-32,-1 2-32,2-1 240,-4-16-64,3 9 48,1-5 16,-1 6 48,1-10 32,-4 0-144,4 3 192,-1-2-64,2 2-16,0-1-64,-5-2-48,10 0-112,-6 0-192,7 3-464,-8-1-753,-3-2 1521,14 4-2801,-17-4-993,3 0-1008,0 0 4802</inkml:trace>
  <inkml:trace contextRef="#ctx0" brushRef="#br1" timeOffset="-64924.73">6743 7545 3137,'0'0'0,"-3"-11"736,3 11-736,-2-5 400,-2-10-31,4 10-129,0 0-48,0 5-192,0-4 208,0 0-16,1-1 0,3 2-64,-4 3-128,4-5 112,1 0-32,6-1-64,-8 3 32,-3 3-48,12-3 32,-6-1 48,3 0 48,-5 3-16,-4 1-112,3-2 112,1 2-63,0 0-17,-2 4 0,-2-4-32,2 4 16,0 0 0,-1-1 0,-1 8 32,0-11-48,0 3 96,-3 6 16,1-5 0,-1 7 48,3-11-160,-4 4 112,0 7 48,1-7-48,-1 5-48,4-9-64,-4 3 64,2 0-80,0 9-16,-1-9 32,3-3 0,0 11-16,-3-7-16,3 8-16,0-1-48,0-11 96,0 12-64,0 5 0,0-3 16,0 3 32,0-17 16,0 19 0,0-3-32,2 3 16,-1 0 16,-1-19 0,0 17-32,1 3 32,-1 0-32,0-3 48,0-17-16,2 19 16,-2-1-48,0 2 16,0 2 0,0-22 16,0 20-64,0 2 64,0-3-16,0 3-16,0-22 32,0 21-48,1 1 16,2 6 0,1 0 0,-4-28 32,10 29 0,-7 1-16,2-1 16,0 4 0,-5-33 0,5 31 32,0-2-16,0 1 0,-2-5-16,-3-25 0,3 26 0,-2 0-16,0-1 0,-1 0 16,0-25 0,0 29 0,0-1 16,0 0-32,0 2-16,0-30 32,0 26-32,0 0-16,0 2 0,0 0 16,0-28 32,0 26-32,1 1-32,1 0 48,2-4-33,-4-23 49,4 25-48,1-2 32,5 0-32,-6 3 0,-4-26 48,5 24-32,6 3-16,-8 1 32,8-3-64,-11-25 80,5 29-48,7 0-16,-2 0 0,2 2 64,-12-31 0,12 24-48,0 2-16,1-5 32,-1-3-32,-12-18 64,12 28-32,-2-1 80,-6-1 48,7-1 48,-11-25-144,1 23 96,3-3 0,-3 7-64,0-1 0,-1-26-32,0 23 64,0 2-64,-3-4 0,-1 3-16,4-24 16,-4 27 465,1-12-770,0 2 1042,0 1 79,3-18-816,-3 22 224,1 0-304,-2 2 16,1-2 112,3-22-48,-2 24 64,2-2 0,0 1 48,0 0-64,0-23-48,0 22 0,0-2-48,2-1 0,2 0-112,-4-19 160,4 19 112,0 0 16,0-2 32,1-2 81,-5-15-241,5 12 128,-1 0 128,0-8-48,-3 7 112,-1-11-320,2 3 224,-2 0-48,0 0 48,0-3 80,0 0-304,0 0 257,-3 0-17,-1 0 0,1 1-160,3-1-80,-3 0 48,0 0 0,0 0 0,-1-2-48,4 2 0,-2-2 160,-2-1-80,0-2-336,2-8-192,2 13 448,-4-3-849,1-7-607,-1 7-449,0-9-672,4 12 2577,-3-11-3570,3 11 3570</inkml:trace>
  <inkml:trace contextRef="#ctx0" brushRef="#br1" timeOffset="-64257.73">7119 9334 2897,'0'0'0,"0"-2"640,0 2-640,-2 0 544,2 0 145,-3 0 95,1 0 0,2 0-784,-3-1 609,3 1-257,-3 0-208,3 0-192,0 0 48,0 3-32,0-3 32,0 3 0,0 0 48,0 0 80,0 11-32,0-14-96,-1 3 112,-2 10 0,0-3-48,-1 1 32,4-11-96,-11 11 80,7 0 16,-10 2-32,14-13-64,-12 10 32,-2 5-32,-1 4 0,-1 1-48,13-9-1056,-13 6 1280,4 0 16,-2 5 0,-1 1-144,15-23-48,-18 26 48,1 0-16,-4 3-16,-1 4 96,22-33-112,-22 29 96,2-1 0,-3-1 80,4-2-64,19-25-112,-21 24 96,3-2 64,0-1 49,0-6-33,3 1-16,2-2 0,1-4-112,1-6 48,11-4-96,-10 14 208,6-10-144,-8 8 80,10-10-80,-2 1 16,0-1 80,0-2-32,3 3 32,1-3-160,-3 0 128,3-4-32,0-1-128,0 2 80,0 3-48,0-4-80,0 3-144,1-3-48,2-6-336,-3 10 608,4-1-656,0-2-289,5-7-63,-4 6-305,-5 4 1313,11-12-1745,-7 1 113,10-1-385,-14 12 2017</inkml:trace>
  <inkml:trace contextRef="#ctx0" brushRef="#br1" timeOffset="-64104.73">7069 9056 896,'0'0'0,"0"0"0,-3 0 224,-8 3 48,8-3 48,-8 3 32,11-3-352,-3 3 353,-7-1-33,7 1-16,-7-3-16,10 0-288,-2 5 272,-2-3 0,-6 1 32,8 0 49,2-3-353,-3 3 368,-1 0-32,0 2 32,0-3-80,4-2-288,-3 10 336,-1-7-32,0 0-63,-8 2 15,12-5-256,-3 9 144,-9-6-64,0 9 16,0 1-80,-3 1 0,-3 8-32,-1 4-32,-4 3-16,23-29 64,-23 39-80,-1-4 0,-2 3 32,-1 4 16,27-42 32,-26 45-64,12-24-913,-2 7 1009,1 2 48,15-30-80,-19 36 128,2-5-64,-4 6 48,1-1 16,20-36-128,-22 38 161,2 0 15,-1-4 0,5-6 0,16-28-176,-16 25 224,1 0-16,2-4 144,2-6-48,11-15-304,-11 14 224,6-3-16,-8-7-63,8 9 31,5-13-176,-11 0 160,8 4 32,-8-2 0,8 2 32,3-4-224,-11 0 144,9 0 96,-1 2-48,-9-2-144,12 0-48,-1 0 96,-4 0-144,2 0-80,-1 0 64,4 0 64,-4 0-80,1 3 144,-2-3-112,2 10 96,3-10-48,-2 0-16,-1 2-416,1 2-240,2 5-753,0-9 1425,0 3-2225,-15-4-208,15 4-224,0-3 2657</inkml:trace>
  <inkml:trace contextRef="#ctx0" brushRef="#br0" timeOffset="-111043.73">5614 7479 4754,'0'0'0,"2"0"2209,-2 0-641,4-1-303,-4 1-1265,3-1 1040,-1-4-223,-1 2-209,1 0-208,-2 3-400,1-4 304,-1 3-95,0-2-49,0 2-64,0 1-96,0-2 112,0 1-96,0 1 0,0 0-16,0 0 16,-3 3-48,1 7-48,-1-7 32,3-3 48,0 15-96,-2-3 64,-1 3 32,3 2-16,0-17 16,-2 19 16,2 0-48,0 1 48,0 1 0,0-21-16,2 22 32,2 1 32,0 1-48,1-4 80,-5-20-96,5 23 64,0-3 0,-2 0 16,1 1-64,-4-21-16,4 17 112,-1 0 32,-3-4-240,1-2-16,-1-11 112,0 12-48,0-1-32,0-9 272,0 8 16,0-10-208,0 3 192,0-3 16,0 1 0,0-1 32,0 0-240,0 0 256,0 0-15,0 0 15,-1 0-80,1 0-176,0 0 128,0 0-64,0 0 32,-3-1-16,3 1-80,0-5 32,0 3 80,0-2 160,0-5-224,0 9-48,1-2 336,2-7-48,2 5-224,5-10 193,-10 14-257,4-10 0,1 0-16,6 0-161,-6 1 1,-5 9 176,11-13-160,-1 2 32,-4 0 112,7-1 64,-13 12-48,10-10-64,-1 6 32,2-8 96,-2 9-176,-9 3 112,10-5 96,-1-5-80,1 7-48,2 0 64,-12 3-32,9-2-64,2 0 48,-1 1-16,0 0 32,-10 1 0,10 0-48,-6 0-64,8 2 96,-1 0-32,-11-2 48,10 4 0,-1 7-16,-5-8 16,8 9-48,-12-12 48,4 3-80,1 8 48,-1 0-48,1 0 112,-5-11-32,4 10 0,-1 1 80,-1-1-96,-2-10 16,1 10 16,-1-10-16,1 10 48,-1-7-64,0 11 32,-2-5-32,2-9 16,-2 3 0,-9 8 48,9-7-160,-15 7 80,17-11 32,-15 10-48,0-1-16,-4-5 128,-1 8 16,20-12-80,-19 3 64,-3 8 0,0-9 0,1 8 64,21-10-128,-22 0 64,3 3 48,0 0-16,2-3 0,17 0-96,-14 2 128,2-2-32,0 0 49,9-2-81,3 2-64,-13-4 48,11-7 64,-2 8-80,1-11 64,3 14-96,-3-11 0,3 2 16,0-5 224,0 2 0,0 12-240,3-13 368,0 0-208,3 3-176,-2-3-80,-4 13 96,10-9-144,-8 6-320,8-8-401,-7 8-447,-3 3 1312,11-3-2065,-8-2-800,2 3-1265,0 1-1313,-5 1 5443,0 0 0</inkml:trace>
  <inkml:trace contextRef="#ctx0" brushRef="#br0" timeOffset="-115017.73">3887 7706 2305,'0'0'0,"1"-3"624,1-1 16,1-6 0,-3 10-640,6-1 577,-2-3-113,2 1-32,-1-1 16,-5 4-448,9-5 545,-5 0 47,7 1 80,-6-7 80,-5 11-752,12-6 817,-9-7 47,8 8-79,-8-6-65,-3 11-720,4-5 688,-1-7-127,1 2 79,-1 7-80,-3 3-560,1-10 464,-1 6 65,0-5-241,-3 4 0,3 5-288,-2-11 272,-2 6-112,0-4-48,1 6-80,3 3-32,-4-3-16,1-2 80,-8-5 16,9 9-16,2 1-64,-10-4 48,9 2-160,-10-2 32,8 3 112,3 1-32,-10-2-48,6 0 64,-6 1 16,7 0-128,3 1 96,-10-2 48,6 2-80,-5 0 32,6 0 0,3 0 0,-9 0-64,6 0 96,-1 3-80,-7 0 96,11-3-48,-3 2-48,-6 1 64,6 1-16,0 6-80,3-10 80,-4 2-80,-6 8-80,10 0 48,-3-7 16,3-3 96,-4 16-96,1-3 32,1-3-32,0 3-32,2-13 128,0 13-128,0 0-49,0 6 65,0-1-16,0-18 128,0 20 0,1 1-16,1-2-80,2 2 144,-4-21-48,5 20-64,-2 0 64,2 2 16,-1-2-80,-4-20 64,5 22-304,-1-1 16,-1 1-32,2-2 80,-5-20 240,2 21 0,2 0-32,0-4 32,-1 0 32,-3-17-32,5 16 0,-2-1 32,0-2-32,0 0-16,-2 0 64,-1-13-48,1 11 0,1 0 32,-1-1 16,-1-7-48,0-3 0,0 13 64,0-10 0,-4 9 16,4-12-80,-4 2 96,4-2-96,-3 9 112,-6-6-16,6 1 64,-1 6-96,4-10-64,-4 2 128,1 3-64,-7-3-64,10 8 16,0-10-16,-4 0-48,1 4 48,0 0-32,1 7 48,2-11-16,0 3 0,0-1-64,0 1 80,0-3-16,0 4-32,0-4 32,0 3 0,2 0 0,2 0-32,0-3 64,-4 0-32,4 2 0,1-2 16,5 0-144,-10 0 128,2-2-544,-2 2 544,5 0-1249,-2-4-768,0 2-864,-3-9-80,0 11 2961,0-4-3938,0 4 3938</inkml:trace>
  <inkml:trace contextRef="#ctx0" brushRef="#br0" timeOffset="-111872.73">5088 7723 2721,'0'0'0,"0"-2"1745,2-1-177,0 1-111,-2 2-1457,2-2 1281,0 1-305,-1 1-304,0 0-143,-1 0-529,1 0 240,-1 3-32,0-1-48,2 8-144,-2-10-16,0 4 96,0 7-16,1 0-80,1 0 32,-2-11-32,4 11-48,1 2-16,4-4 48,-4 3 16,-5-12 0,11 10 16,-6 0-176,8 1 80,-2-8 96,-11-3-16,12 11 32,0-8 288,2 1 32,0-1-32,-14-3-320,13 2 352,3-2-31,1 0-33,-1-1 0,-16 1-288,16-3 272,-2-2 144,-1-6 16,-1 1 0,-12 10-432,11-5 497,-1-8-257,-5 3 0,5 0-80,-10 10-160,3-9 144,0-3 144,-1 2-128,-1-3 144,-1 13-304,0-15 193,0 1-129,0-2 32,-3 0 0,3 16-96,-3-15 96,-2-1 16,-7-1-16,9 1-96,3 16 0,-13-13 0,4 3-16,-1 6-64,-1 1-16,11 3 96,-13-4-160,-2 4-97,-1 0 97,1 3 16,15-3 144,-18 12-144,3-1 64,2 2-128,1 1-96,12-14 304,-13 14-208,3-1-144,-1 0 48,6 3 80,5-16 224,-12 16-465,9 2 257,-8 0-32,8 0 64,3-18 176,-9 16-48,9 2-32,0-3-288,1-2 0,-1-13 368,11 12-401,-1-9 1,3 8 240,1-9 48,-14-2 112,15 2-64,1 1 64,0-1-16,1 1 32,-17-3-16,16 0 16,-1 0-32,0 0 48,-3 0 16,-12 0-48,11-1 0,-6-1 64,5-1-48,-7-1 48,-3 4-64,4-2 96,0-2-16,-2-1 208,0-5-31,-2 10-257,1-2 240,1-2 0,-1 1-96,-1 1 48,0 2-192,0-2 144,1-2 96,-1 1-208,1 0 32,-1 3-64,2-2 64,-1 1-32,1 1-32,-2 0-32,0 0 32,0 0-16,1 0-48,2 3 0,-1 7 80,-2-10-16,5 2-288,-2 12 16,0-2 48,7 1-96,-10-13 320,4 17-80,1 0 48,6 2 16,-7-3 16,-4-16 0,4 18 0,7-4 0,-7 1-32,0 2 32,-4-17 0,11 14 32,-9-1-16,2-3-16,1 0 16,-5-10-16,3 12 48,-2-1-32,-1-2 16,0 2 16,0-7-32,0-4-16,0 14 32,0-4 0,-1 0 16,-2 0-32,3-10-16,-3 9 16,-1-5 32,-5 10-32,6-11 48,3-3-64,-1 4 96,-2 6 16,-1-10 32,1 0 0,3 0-144,-3 0 192,2 0 48,-3 0 16,0-1-16,4 1-240,-3-1 176,-8-3-15,10-7-1,-12 6-48,13 5-112,-3-13 128,-14 3-32,6-3-16,-1 0 16,12 13-96,-13-13 96,-1-3-64,1 3 16,-2-3-48,15 16 0,-12-14 0,0 2-64,9 7 16,-11-8 32,14 13 16,-3-2 0,-1-3 0,2 0-48,2 1 0,0 4 48,0-10-112,0 9-32,1-2-16,4 1-48,-5 2 208,12-3-96,1-2-1,0-5 17,3 5 32,-16 5 48,17-13-48,2 2 16,0 1 32,3-7-48,-22 17 48,24-13-96,0-4 240,2-3 0,1 3-32,-27 17-112,26-20-176,-3 3-864,0 0-1345,-7-2-1857,-16 19 4242,16-17-5715,-16 17 5715</inkml:trace>
  <inkml:trace contextRef="#ctx0" brushRef="#br0" timeOffset="-113877.73">4107 7818 2401,'0'0'0,"0"0"0,0-2 928,0 1 129,0 1-17,0-2-176,0 2-864,-3 0 721,3 0-161,-3 0-144,3 0 16,0 0-432,-2 0 433,2-1-81,0 1-80,0 0 32,0 0-304,0 3 160,-2-2 64,2-1 96,0 0-128,0 0-192,0 0 321,0 3 15,0-1-80,-3-2 48,3 0-304,0 3 272,0-1-16,0 0-96,-2 1-96,2-3-64,0 2 112,0 8-208,0-7-144,0 6-16,0-9 256,0 4-288,0 9 48,0-8 240,1 9-32,-1-14 32,4 4 32,0 7 0,8-6-32,-2 6 64,-10-11-64,12 3-32,1 1 80,3 9-32,1-13-16,-17 0 0,18 10 16,-2-8 0,3 1-16,-1 1 32,-18-4-32,18 3 48,0-3 16,-2 0 32,-1 0 96,-15 0-192,15 0 256,-1 0 96,-2-2 65,0-1-33,-12 3-384,10-2 304,-5-2 16,7-1 16,-8 0-48,-4 5-288,3-10 304,2 4-15,-2-6-33,1 3-16,-4 9-240,3-11 256,0 5-48,-1-9-48,-2 3 192,0 12-352,2-11 384,-2-4 49,0 0 47,0 3-240,0 12-240,-4-15 144,-6 2-48,8 0-16,-7-3-80,9 16 0,-4-13 0,-8 0 48,0-2-80,3 2 128,9 13-96,-11-14 96,-3 4-192,0 5 144,0-8-144,14 13 96,-15-3-96,0 0 32,-1 3-272,-1 3-288,17-3 624,-16 14-881,1 0-511,2 3-881,1 2-1793,12-19 4066,-3 26-6643,3-26 6643</inkml:trace>
  <inkml:trace contextRef="#ctx0" brushRef="#br0" timeOffset="-112933.73">4577 7857 4914,'0'0'0,"-2"2"2321,2-2-2321,-2 3 1777,2-1-337,-3 0-399,3-2-241,0 0-800,1 0 849,3 0-417,-1 0 96,2 0-320,-5 0-208,11 3-144,-7-3 208,8 3-256,0-3 224,-12 0-32,14 0 32,1 2-32,3-2 16,0 0-32,-18 0 16,20 0-32,-2 0 288,0 0-208,-2-2-16,-16 2-32,15 0 96,-2 0-288,-2-2 528,-1 2 80,-10 0-416,5-1 417,5-1-289,-8 1-64,2-1 96,-4 2-160,3-2 128,-1-2 304,1 0-304,-3 1-32,0 3-96,2-4 144,-1-1-144,1 1-160,-1-1-784,-1 5 944,1-5-2065,0-4-1729,0 5-3201,-1 4 6995</inkml:trace>
  <inkml:trace contextRef="#ctx0" brushRef="#br0" timeOffset="-114729.73">3631 7889 4129,'0'0'0,"0"0"2690,0 0-2690,0-1 1376,1 1-383,3 0-209,8 0-304,-12 0-480,10 1 304,0 2-192,4 0-31,1 1 79,-15-4-160,16 9 144,-1-6 112,4 0 96,0 1 16,-19-4-368,19 9 352,0-9-64,2 3-112,0-3-95,-21 0-81,21 0 80,0 0 16,-5 0 0,1 3 16,-17-3-112,13 2 144,-2-2 32,-7 3-16,7-3-160,-10 2-352,2-2-865,-3 0-1440,2 3-4146,-2-3 6803,0 0 0</inkml:trace>
  <inkml:trace contextRef="#ctx0" brushRef="#br0" timeOffset="-120344.73">2230 8113 2929,'0'0'0,"-4"-2"768,0 1-63,4 1-705,-10-1 720,7 1-48,3 0-112,-3 0-143,3 0-417,0 0 384,-2 0 0,2 2 0,-3 0 16,3-2-400,-2 4 352,2 0-47,0 7 31,-3-9-32,3-2-304,-2 4 368,-1 6 48,1-8-16,0 2-15,2-4-385,-2 11 320,-3-8-48,2 10-64,-8-3 16,11-10-224,-4 17 208,-8 0 48,-1 4 64,-2 2 81,15-23-401,-18 24 368,-2 1 32,-1 0-64,-4 4 0,25-29-336,-25 26 288,1-1-47,1-2-1,2 3-16,21-26-224,-21 25 224,0-2-80,4-1 48,1-5-80,16-17-112,-14 13 112,4-1 32,0-8-16,6 7 16,4-11-144,-10 3 112,10 0-48,-2 0-16,2 0-48,0-3 0,0 0-64,0 0-32,1 0-448,3-1-737,-4 1 1281,13-3-2689,-25-11-3217,24 3 559,-12 11 5347</inkml:trace>
  <inkml:trace contextRef="#ctx0" brushRef="#br0" timeOffset="-120711.73">1859 8165 4225,'0'0'0,"0"0"0,-4 0 1521,1 0-128,-9 0-81,10-2-207,2 2-1105,-5 0 848,-4 0-223,9 0-177,-4 0-80,1 0-96,3 0-272,-2 0 192,0 0-32,2 0-48,0 3-64,0-3-48,0 2 16,0 3-16,2-2-16,2 7 32,-4-10-16,12 2 32,-2 9-32,2-1 32,2 2-32,1 3 32,3 2 16,0 2 0,1-4 16,-1-1 0,3-1-32,-2 0 32,2 0 17,-21-13-81,19 12 112,1 0-32,-2-1-16,-1 1 16,-17-12-80,19 14 80,-1-2 16,-2-9 80,-2 11 48,-14-14-224,14 4 288,-3 8 32,-2-2-16,-4 3-64,-5-13-240,12 11 193,-8 4-33,0-1-48,1-11 16,-5-3-128,4 14 80,-1-11 16,1 8 16,0-7-16,-4-4-96,2 14 112,0-11 32,0 8-16,0-9-32,-2-2-96,2 3 208,-1 1-32,0-1 16,-1-3 16,0 0-208,0 0 193,0 1-33,0-1 128,0 0-32,0 0-256,0-1 272,0-4-80,0 3-80,0-2 16,0 4-128,0-3 96,-2-2-16,2-6-64,-3 8-80,3 3 64,0-4-80,-3 0-160,3-1-240,0-5-256,0 10 736,0-2-1073,0-1-432,0-7-447,0 7-530,0 3 2482,0-10-3217,0 8-1665,0 2 4882</inkml:trace>
  <inkml:trace contextRef="#ctx0" brushRef="#br0" timeOffset="-119475.73">2672 8278 2160,'0'0'0,"-5"3"1025,-4-3 95,9 0-1120,-3 2 1217,-1 1-16,1-3-17,1 0-127,2 0-1057,-3 0 928,3 0-192,0 0-175,0 0-65,0 0-496,0-3 416,0 0-64,0 1-128,1 0-32,-1 2-192,4 0 112,-1-1-48,7 0-48,-6 0-16,-4 1 0,10-4 0,-5 1 16,8 2 17,-2-2-33,1 3-49,1-2 33,3 0 0,-3 1 16,-13 1 0,15-2-32,-2 1 80,1 1-48,0 0 0,-14 0 0,14 0 16,-3 0-32,-2 3 32,1-3-32,-10 0 16,10 3 0,-5-1-16,7 1 32,-7-3 0,-5 0-16,11 0 16,-6 2 17,6-2-33,-8 0 0,-3 0 0,12 0 32,-9 0-32,2 0 80,4-1-16,-9 1-64,3-1 64,1 1 16,0-1-32,-1-1 16,-3 2-64,4 0 48,0-3 48,-1 1-16,1-1 16,-2 2-32,-2 1-64,2-3 80,-1 2-16,1-2-16,-1 0 0,-1 3-48,2-2 16,-1-3 0,1 5 32,0-4-16,-2 4-32,3-1 48,-2-2-96,2 0-288,-1 3-480,-2 0 816,3-1-1617,-1 1-976,-2-1-609,0-1-1328,0 2 4530,0 0 0</inkml:trace>
  <inkml:trace contextRef="#ctx0" brushRef="#br0" timeOffset="-117155.73">3465 8331 1968,'0'0'0,"0"0"0,0-1 1121,0 0-129,-3-2 33,3 2-49,0 1-976,0-2 833,0 2-145,0-1-48,0-1-95,0 2-545,0-1 528,0 0-80,0 0-80,2-1-64,-2 2-304,1-1 240,2-1 49,1 2-17,0-1 32,-4 1-304,4-2 352,-2 1-32,3 0-48,0 0-48,-5 1-224,4 0 160,1-2 0,0 1-63,0-1 47,-5 2-144,5-1 96,5 0-64,-7-1 16,1 1-16,-4 1-32,5 0 16,5 0-32,-6 3 16,0-2 0,-4-1 0,10 4-32,0-1 80,-6-1-32,8 1-16,-12-3 0,5 2 0,7 2-16,-8-2 0,5 1 32,-9-3-16,4 3 48,1-3-48,6 3 16,-8-3 16,-3 0-32,10 0 32,-6 2 48,5-2 64,-4 0 80,-5 0-224,9-1 272,-5-2-16,8 3-128,-8-1-64,-4 1-64,11-1 48,-8 1-32,7-2 80,-8 2-112,-2 0 16,5 0 0,1 0-32,4 0 32,-6 0 0,-4 0 0,10 2 32,-7 0-32,8-2-48,-7 3 64,-4-3-16,10 3-16,-5-1 16,7-2 48,-8 0-48,-4 0 0,12 0 0,-8 0 16,9 0 0,-8 0 16,-5 0-32,13 0 32,-8-1-32,8-2 32,-8 2-32,-5 1 0,11-1 16,-1-1 0,-4 1 32,6 0-48,-12 1 0,5-2-16,7-1 16,-7 2-32,7 0 32,-12 1 0,5 0 32,7 0-80,-7 0 64,7 2-16,-12-2 0,5 0-32,7 0 48,-7 0-16,8 0-16,-13 0 16,4 0 16,8 0-16,-7 3 16,9-3 16,-14 0-32,4 2 0,9 0-48,-3-2 0,-6 0 32,-4 0 16,15 0 48,-4 0-16,1-1 64,1 0-32,-13 1-64,11 0 16,1-2-16,-1 2-16,0-1 16,-11 1 0,11-2 0,1 0 0,-1 1 0,0-1-16,-11 2 16,11 0 0,0 0-32,1 0 32,0 0 0,-12 0 0,11 0 0,2 0 0,-2 0 32,-1 0-16,-10 0-16,10 0-48,1 0 80,-1 0-64,3 0 16,-13 0 16,11 3 48,-1-3-48,1 0 0,-1 0 0,-10 0 0,10 0 0,1 0 16,0 0-16,1-1 0,-12 1 0,14-2 16,-2 1-16,2-1 0,-1 1 0,0-1 0,-13 2 0,13-1-64,0 0 64,0 0-16,-1-1-32,-12 2 48,12-1 64,1-1-64,-1 1 0,-1 0 32,-11 1-32,13 0-32,-2 0 32,1 0 32,-1 0-16,-11 0-16,10 0 0,0 0 16,1 0 17,-2 0-17,-9 0-16,10 0 16,-5 1 16,8-1-16,-4 0 0,-9 0-16,5 0 48,8-1-48,-1 1 96,-1-3-96,-11 3 0,12-3 32,2 1-48,-2-1-32,0 2 48,-12 1 0,12 0-16,-1-1 64,1 1-32,-1 0-16,-11 0 0,11 0 0,0 0-48,0 0 80,-11 0-32,12 0-32,-12 0 32,11 0 32,0 2-16,1 1-16,0-1-16,-12-2 16,11 0-32,0 3 32,0 0-16,-1-2 64,-10-1-48,11 0 16,0 0 0,1 0 16,1 0-16,-13 0-16,13 0 0,1 0 0,-1 0-48,3 0 32,-16 0 16,16-1-16,1 1 16,2 0 16,-4-2 0,-15 2-16,15 0 32,1 0-32,-3 0-32,1 0 32,-14 0 0,15 0 0,-2 0-16,2-1 64,-2 1-96,-13 0 48,10 0-16,0 0 16,-5 0-48,5 3 64,-10-3-16,5 0 48,8 1-32,-4 2-16,1 0-16,-10-3 16,5 2 0,9-2-16,-5 0-16,1 0 64,-10 0-32,11 0-32,0 0 16,-1 0 64,0 0-48,-10 0 0,9 0 0,2 0 16,1 0-64,-1 0 80,-11 0-32,13-1 16,-3 0 0,3-1-16,-2 1-16,-11 1 16,13 0-16,-1 0-32,2-2 48,-4 2 48,-10 0-48,13 0-32,-2 0 64,-1-1-96,0 1 32,-10 0 32,10-1 48,-5 1 0,7 0-16,-8 0-32,-4 0 0,12 0 0,-7 2-32,8-2-16,-3 0 0,-10 0 48,11 0-64,-1 0 48,1 0 16,1 0 16,-12 0-16,10 0 16,1 0-32,-1-1 32,0 0 16,-10 1-32,4 0 16,9 0 32,-8 0-48,7 0 0,-12 0 0,5 0-16,6 0-16,-8 0 32,8 0 0,-11 0 0,4 0 48,7 0-64,-7 0-16,5-2 32,-9 2 0,3 0-48,2 0 80,5 0-16,-6 2-32,-4-2 16,10 2-32,-5-2 32,6 0 0,-7 0 0,-4 0 0,9 3 32,-5-3-32,1 0 0,5 0 16,-10 0-16,4 0 48,7 0-48,-8 0-16,8 0 32,-11 0-16,4 0-48,7 0 48,-7 0 32,8 0-80,-12 0 48,4-1 16,8 1-16,-2 0 0,-1-2 0,-9 2 0,10 0 0,-5 0 32,7 0-64,-8 0 64,-4 0-32,9 0 0,-4 3-32,6 0 16,-8-1-16,-3-2 32,10 3 32,-7-3-16,8 0-16,-7 0-16,-4 0 16,10 0-32,-6 0 16,6 0 64,-6 2-48,-4-2 0,10 0 0,-6 0 64,8 0-128,-8 0 32,-4 0 32,12 0 0,-8 0-16,1-2 64,4 2-32,-9 0-16,4 0 48,6-1-32,-7-1 16,10 1-32,-13 1 0,4-1 0,11 1 0,-4-1-32,1-1 80,-12 2-48,13-1 16,1-1 496,-2 2 16,3 0 0,-15 0-528,12 0 577,2 0-529,-3 0 0,0 0 0,-11 0-48,5 0 48,8 0-16,-8 0 64,6-1-32,-11 1-64,4-1 80,7 1 32,-8 0-64,8-2 32,-11 2-80,4 0-48,7-1-48,-8 0 48,10-1-80,-13 2 128,3-1 0,7 0 0,-6-1 0,1 1-48,-5 1 48,4 0 32,2-1 32,-1 1-80,0 0 16,-5 0 0,5 0-32,-2 0-64,1 0 128,0 0-80,-4 0 48,3 0-192,2 0-112,6 0-241,-2 0-159,-9 0 704,14 0-848,1 0-49,2-1-319,0 0-641,-17 1 1857,15-2-3698,-4 2-2081,-11 0 5779</inkml:trace>
  <inkml:trace contextRef="#ctx0" brushRef="#br0" timeOffset="-93874.73">5289 8448 3857,'0'0'0,"1"-2"1473,3-2-160,1-1-193,-5 5-1120,9-3 864,-9 2-239,0 1-289,0 0-64,0 0-272,2 3 160,-2 0 16,1 0-16,0 1-16,-1-4-144,0 15 112,1-4-64,-1 3-48,2 3-32,-2-17 32,1 17-64,1 5 48,-2 3-32,0 5 0,0-30 48,0 31-16,0 2-176,0-1 32,1 1-16,-1-33 176,0 33-192,0 1 176,0-3-64,0-3 32,0-28 48,0 25-32,0-8 16,2 1 48,-1-4-16,-1-14-16,1 11 96,0-1 192,1-6 256,-1 5 65,-1-9-609,1 0 656,1 0-128,-2 0-176,0 0 0,0 0-352,0 0 337,0 0-113,0-4 16,0 0-64,0 4-176,0-3 144,0 1 48,-2-1-96,0-2 64,2 5-160,0-4 128,-3-8-48,3 8 48,0-7-16,0 11-112,0-11 80,0 6 64,0-9-128,1 9 49,-1 5-65,4-15 80,6 2-96,-7 1 16,10-1 0,-13 13 0,10-11-48,1-3 32,0 4 80,2-3-80,-13 13 16,13-12-48,1 9 48,0-2-113,-3-5 49,-11 10 64,13-1 0,-2-3-80,-1 2 80,2 2-64,-12 0 64,9 0-112,2 3 48,1 8 16,-3-7-32,-9-4 80,13 4-96,-3 8 32,1-9-64,1 10 64,-12-13 64,11 12-32,-6 2-32,6-1 16,-9 3 32,-2-16 16,3 16 0,1-2 16,-1 1-16,-2 1 32,-1-16-32,0 13 16,0 1-64,-3 1 96,-7-12-16,10-3-32,-4 21 64,-13-11 64,4-6-96,-3 9 32,16-13-64,-19 2 80,-2 9 32,1-8 32,-4 6-32,24-9-112,-23 0 112,1 0-32,-1 0 17,0 0 47,23 0-144,-22 0 64,0 0 80,4-4 48,1-7-64,17 11-128,-15-10 208,-1 5-96,2-5-64,2 7 0,12 3-48,-4-10 48,-7 7-32,8-2 80,2-6-80,1 11-16,0-3-16,0-6-16,0 6-160,1 0 32,-1 3 160,5-5-160,-5 5 160,13-4-160,-3 1-304,4 0-481,1 3-768,-15 0 1713,15-2-2705,-3-1-1073,2 0-1168,-14 3 4946,0 0 0</inkml:trace>
  <inkml:trace contextRef="#ctx0" brushRef="#br0" timeOffset="-119104.73">2722 8462 3281,'0'0'0,"0"0"0,-3 2 1521,0 3-113,1-3 1,-1-2-128,3 0-1281,0 2 1008,0-2-208,0 0-255,0 0-49,0 0-496,1 0 416,3 0-112,2 0-16,3-1-48,-9 1-240,4-3 193,8-2-17,-7 4-32,6 1-112,-11 0-32,5 0 48,7 0-16,-7 0-16,8 3-16,-13-3 0,10 3 0,0 6 0,0-5 48,-5 6-16,-5-10-32,11 0 16,-7 3 32,8-1-48,-9 1 16,-3-3-16,10 0 48,-5 0-32,7 0 112,-7 3-16,-5-3-112,11 0 96,-2 0 32,-4 0 0,8 0-16,-13 0-112,11 0 96,-6 0 0,7-2-32,-2-2 16,-10 4-80,3-5 64,9 0-192,-2-6-816,1 11-1585,-11 0 2529,2-3-6179,-2 3 6179</inkml:trace>
  <inkml:trace contextRef="#ctx0" brushRef="#br0" timeOffset="-108827.73">3984 8809 1504,'0'0'0,"-10"0"801,10 0-801,-5 0 768,-8 4 64,9-1 17,-5-1 15,9-2-864,-3 0 672,-10 2-31,10-2-1,-10 0-16,13 0-624,-4 4 673,-8-4-33,8 3-64,-10-1-96,14-2-480,-2 0 449,-12 0-97,10 0-48,0 3-128,4-3-176,-10 0 48,10 3-64,-2 7-16,0-7-48,2-3 80,-3 14-32,3-5-32,0 2-96,0 3 32,0-14 128,0 17-144,5 2-32,-1 3 112,8-2-49,-12-20 113,5 25-80,10-5 80,-4-3 16,0 2-32,-11-19 16,11 15 32,1-1-32,-1-3-32,-1 0 16,-10-11 16,10 1 0,1 9-16,1-10 32,0 0 64,-12 0-80,14 0 65,-2-5 63,0 0-16,1-4 64,-13 9-176,12-4 144,0-8 48,1-2 0,0 2-16,-13 12-176,10-15 176,1 0-96,-1 0 80,0-1 0,-10 16-160,3-14 176,2-2 0,-1 2-15,-2-2 63,-2 16-224,3-14 176,-3-1 48,0-1-16,-3 4-128,3 12-80,-9-12 80,-1-2-16,-2 3-32,-2-1-80,14 12 48,-17-11-64,0 6-48,-1-5-48,-1 6-32,19 4 192,-18-4-144,-1 0-160,2 1-17,1 3-95,16 0 416,-14 5-592,0 6-64,0-1-145,2 0-111,12-10 912,-11 11-977,0 4 65,2 1 112,5 4 127,4-20 673,-10 22-608,8-1-80,-1 1 47,3-1 65,0-21 576,0 21-432,2 1 192,3-4 128,9 2 64,-14-20 48,13 15 48,1-3 112,0 2 96,3-12 48,-17-2-304,17 11 304,0-7-48,2 6-32,-2-8-31,-17-2-193,17 3 176,-3-3 0,-1 0-48,-1 0 64,-12 0-192,11 0 208,0-1 0,1-3 48,-1 0-96,-11 4-160,12-13 176,-1 8 0,0-11-32,-1 3 33,-10 13-177,10-15 144,-1 1 16,-5-2 32,8 1-48,-12 15-144,2-14 176,1-1-16,1 0-16,-2-1-48,-2 16-96,3-13 112,0 0-80,-3 3 16,1 8 16,-1 2-64,2-4 0,-1 3 64,-1 0-16,0 1-48,0 0 16,0 3-32,0 7 0,0-6 0,0-4 16,0 14 0,0-5-48,0 3 16,0 3 16,0-2 0,0 5 32,0-3 32,0-3 48,0-12-96,0 16 80,2-2 80,1-2 0,2-2 17,7-7-33,-2 0-64,3 8-64,-1-7-16,-12-4 0,14 11 0,-1-8-16,2 1-16,0 6 64,-15-10-32,17 0-16,1 3 48,0-3 64,0 3 0,-18-3-96,16 3 128,-1-3 96,-1 0 16,0-3 0,-14 3-240,12-5 352,1-5-80,-2 5-15,-2-10 47,-9 15-304,11-9 208,-2-7 32,1-2-16,-5-1-48,-5 19-176,10-21 128,-7 3 64,2 1 0,-2 0 0,-3 17-192,3-19 241,-3-1-17,0 0 0,-3 3 16,3 17-240,-10-17 96,7 0 48,-12 3-80,1 0-32,14 14-32,-13-12 32,-3 7-32,-2-6 48,0 7-16,18 4-32,-18-3-16,0 1-64,2 2-96,1 0 0,15 0 176,-14 4-128,-2 6-32,3 2 48,-2-2-64,15-10 176,-11 14-144,7 4 15,-10-2-95,13 8 128,1-24 96,-4 23-368,1 4-80,3 3 0,0-3-65,0-27 513,0 31-352,5-8 128,8-1 32,-2-3 16,-11-19 176,13 15-128,2-3 48,0-2 16,2-7 16,-17-3 48,18 3 16,-2-1-32,-1-2 96,1 0 32,0-2 16,-16 2-128,13-3 176,0-8 16,-3-3 16,1-3-16,-11 17-192,4-17 241,8-6-1,-7 1-80,0 2 32,-5 20-192,3-23 96,1 0 16,-3 1 80,-1 22-192,1-25 176,-1 25-176,0-26 144,0 0-16,-2-4-16,-2-1-16,4 31-96,-3-33 144,-9 2 176,10 3-15,-9 1-17,11 27-288,-4-22 240,0 3-240,-7 4-48,11 5 32,0 10 16,-3-4-48,0 1-16,0 2 0,0 1-32,3 0 96,0 0-160,-2 3-32,2 10-17,0-1 33,0-12 176,0 13-96,0-1 16,2 3 64,2-2-144,-4-13 160,3 14-240,7 2 48,-6-4-16,6 3 128,-10-15 80,3 16 0,7 0-64,-6 2-16,5 1 16,-9-19 64,4 18-144,2 1 16,-4 3 96,3 0-32,-5-22 64,3 23 48,0 0 64,-1-3-48,-1 5 80,-1-25-144,0 23 128,0 0 64,0-2 16,0-3-64,0-18-144,2 17 128,-1-3 0,0-3-48,3-7 32,-4-4-112,10 11 96,-7-11-32,2 2 64,0-2-32,-5 0-96,5 0 65,0 0-146,0-1-383,-1-1-608,-4 2 1072,6-3-1809,-2-1-1120,6 1-2162,-10 3 5091</inkml:trace>
  <inkml:trace contextRef="#ctx0" brushRef="#br0" timeOffset="-93120.73">5976 8786 3953,'0'0'0,"0"0"0,0 0 1153,1-1-369,0-1-79,2 1-65,-3 1-640,4 0 384,-2-2-160,0-1-160,2 2-48,-4 1-16,2-2 32,3 0 0,-4 1 0,4-1-16,-5 2-16,3-1 0,1 0 48,-1-3 112,0 2 112,-3 2-272,2-1 369,1 0 47,-2 0 80,-1-3 48,0 4-544,0-3 625,0-2-17,-2 5-64,-8-3-32,10 3-512,-4-3 416,-7-2-47,8 3-97,-10-4-16,13 6-256,-4-1 160,-9-2-32,3 1-48,-2 1-48,12 1-32,-12-1 0,-2-1 48,2 2 0,1 0-48,11 0 0,-11 0 32,-1 4 16,0 0-48,-1 0-16,13-4 16,-12 13-32,0-3-32,0 1 32,1 0 32,11-11 0,-10 12 0,0-1-64,6 5 64,-7 1 16,11-17-16,-3 18 0,0-2 64,3 0-64,0 0-16,0-16 16,2 14-48,2 7 48,7-6 112,0 1-48,-11-16-64,12 19 80,2-6 32,1 3-144,1-6 80,-16-10-48,16 11 64,1-1 16,-2-6 16,2 8-112,-17-12 16,19 4 64,1 0 16,0 6 80,2-10 49,-22 0-209,19 0 176,2 0-80,-2-2-240,2-1-865,-21 3 1009,19-5-2593,-4-15-5395,-15 20 7988</inkml:trace>
  <inkml:trace contextRef="#ctx0" brushRef="#br0" timeOffset="-108286.73">4764 8931 4642,'0'0'0,"-9"12"2113,9-12-2113,-3 3 1520,-8 9-271,11-8-321,0-1-207,0-3-721,0 2 704,4-2-112,6 4 0,-1-4-15,-9 0-577,11 2 304,0-2 64,1 0-160,2-1-32,-14 1-176,14-3 208,3 2-80,-2-1 32,4-1-80,-19 3-80,18-5 129,2 3-81,-2 1-64,1-3 64,-19 4-48,16-1 0,-2-3 32,-2 2-32,1 2 96,-13 0-96,10-1-48,-5 1 96,6-1 64,-7-1-112,-4 2 0,4-1 80,0-1-80,0 0-64,-2 2-96,-2 0 160,2-1-337,-1 1-239,-1 0-288,0 0-433,0 0 1297,0 0-1697,0 0-416,0 3-720,0-1-1697,0-2 4530,0 0 0</inkml:trace>
  <inkml:trace contextRef="#ctx0" brushRef="#br1" timeOffset="-73936.73">1744 9633 720,'0'0'0,"0"0"208,1 0-64,-1 0-144,1-1 176,1 1 32,-1 0 0,-1 0 48,0 0-256,0 0 240,-3 3-31,0-1 15,-8 1-16,11-3-208,-2 2 160,-2 1 80,-6 0-16,10-1-16,0-2-208,-4 0 320,2 3-96,-1-3-48,3 2 81,0-2-257,0 0 176,0 0 96,0 0-16,0 0-96,0 0-160,2 0 144,-1-1-48,1 0 80,1 0-48,0-1 16,-1 2-112,0 0-112,1-2 192,-3 2-112,3 0 32,-1 0 32,-1 0 16,1 0-112,-2 0 32,1 2 32,2-2 32,-2 3 16,2-1-47,-3-2-33,2 0 96,0 3-32,1 0 32,0 0 96,-3-3-192,3 2 32,0 1-32,2-1 96,-2 1-80,-3-3-16,3 0 224,3 3 32,-1-3-128,-1 0 80,-4 0-208,10 0 64,-6 0 48,5 0-80,-5 0-32,-4 0 0,10 0 32,-6-2 48,7 1 32,-6 0-128,-5 1 16,11-2 0,-7 1-112,8 1 48,-9 0 64,-3 0 0,12 0 32,-8 0 32,8 3-96,-7-1 96,-5-2-64,13 2-80,-2 0 0,-2 1 160,1-1-32,-10-2-48,11 3 48,0-3 32,-1 0 32,1 0 0,-11 0-112,10 3 129,1-3 15,0 0-64,-1 0 16,-10 0-96,11 0 160,0 0-112,1 0 0,0 0 32,-12 0-80,11 0 32,-1 0 0,1 0 48,0 0-112,-11 0 32,11 0-48,-1 0 48,1 0-64,1 0 48,-12 0 16,11 0 80,2 2-64,0-2-16,0 4 32,-13-4-32,13 4-64,2-3 64,-2 2 32,2-3 0,-15 0-32,13 3 64,1-3-32,0 2-32,-1-2-64,-13 0 64,14 0 112,0 0-96,-1 0 32,1 0-96,-14 0 48,13-1-48,0 0 64,1-1-96,1 1 192,-15 1-112,15-1 16,-1-2 16,2 1 16,0 1-80,-16 1 32,17-1 0,0 0 16,0-2-96,2 1 112,-19 2-32,18 0 0,-1 0-48,2 0 96,-2 0 16,-17 0-64,19 3 48,-2-3-160,0 3 224,0-1-160,-17-2 48,17 3 32,-3-1 96,1-2-48,-1 0-112,-14 0 32,14 2-48,1-2 16,-2 3-64,1-3 144,-14 0-48,14 0-16,1 0 16,1 0 128,1 0-160,-17 0 32,17 0 32,0 0 64,3-1-128,-2-1 0,-18 2 32,18-2 96,2 0-112,-3 1-48,2-1 144,-19 2-80,16-2-16,2 1 32,0 1 32,-1 0-80,-17 0 32,17 0 0,-1 0-80,1 0 48,0 2 16,-17-2 16,17 0-128,-1 3 272,1-3-160,-2 1 80,-15-1-64,16 0 96,-1 0-176,1 3 80,0 0-96,-16-3 96,15 2-80,2 1 96,1-3-16,0 2-32,-18-2 32,17 0 64,3 2-96,-2-2 48,1 0 96,-19 0-112,20 0-32,-1 0 0,-1 0 64,3 0-96,-21 0 64,20 0-32,1 0 64,0 0-64,0 0 48,-21 0-16,21 0 80,3-1-16,-2-1-32,1 0-32,-23 2 0,22-2-96,1 1-48,-2 0 208,1 1-48,-22 0-16,19 0 32,2 0-16,-1 0-112,1 2 144,-21-2-48,20 0-64,0 3 80,0-1-16,2 0-112,-22-2 112,22 3 144,1-1-128,-1 1-128,1 0 112,-23-3 0,24 4-160,1 6 32,-1-8 224,2 2-112,-26-4 16,25 4 16,0-1 32,1 1-16,0 0 0,-26-4-32,24 2 96,0 0-128,1-2 64,0 0-48,-25 0 16,24 0 48,0 0 48,2 0-192,-1 0 128,-25 0-32,26-1-32,1 0-32,1 0 80,-1 0-32,-27 1 16,26-2 16,0 2-64,0 0 16,0 0 112,-26 0-80,27 0-80,-1 3 96,0-3 96,0 2-224,-26-2 112,25 3-32,1 0 32,0-1-64,-2 1 80,-24-3-16,26 0 96,-1 1-48,1-1-32,0 0-32,-26 0 16,26 0-96,1-1 48,1-1 16,0-1 128,-28 3-96,29-2-64,0-1 80,1 1-16,0 1-80,-30 1 80,31 0 16,-1-1-64,1 1 80,-1 0-112,-30 0 80,31-2-48,-1 2 64,0 0-96,-2 0 128,-28 0-48,28 0 48,1 0-96,0 3 32,-1 0-16,-28-3 32,27 3 96,2-1-112,-2 1 160,1-1-96,-28-2-48,28 3-192,0-1 256,-1 1-144,2-1 16,-29-2 64,27 3 64,0-3-112,1 2 96,0-2-64,-28 0 16,29 0 80,0 0-48,2 0 32,-3 0 0,-28 0-64,32-2-32,-2 1 32,0-3 0,1 1 0,0-1 32,-31 4-32,30-3 64,1-2-144,-2-4 240,2 6-144,-31 3-16,31-4-48,1-7 64,-1 8-80,3 1 16,-34 2 48,31-6 48,2 2 16,-3 1-48,1-1 112,-31 4-128,29-2-48,-1 0 160,-2 1-128,-3 0 16,-23 1 0,22-1-16,-1 0-64,-3 0 128,-1-1 16,-17 2-64,15-1 208,-2-2-128,0 2 16,-2 1 32,-11 0-128,10-1-80,-5 1 192,8-2-112,-3 2-144,-10 0 144,11-1 32,1-1-176,2 1-96,0 0-32,-14 1 272,16-1-416,0-2 32,-1 1 80,-1 1 111,-14 1 193,14-3-272,-2 1-128,-2-3-352,0 3-481,-10 2 1233,3-4-1905,8-2-1232,-11 6 3137</inkml:trace>
  <inkml:trace contextRef="#ctx0" brushRef="#br1" timeOffset="-13851.73">1064 10014 3585,'0'0'0,"0"-3"688,0-1-111,0 4-577,0-9 560,2 4-128,-1 2-112,-1 0-128,0 3-192,1-3 96,0 2-16,0 0 1,-1-2 31,0 3-112,0-2 144,0 1 32,0 0 0,0-1 32,0 2-208,0 0 160,0 0 32,0 0 48,0 0-64,0 0-176,0 0 224,0-1-32,0 1 1,-2 0-1,2 0-192,0 0 160,-2 0 80,2 0 0,0 0 16,0 0-256,-3 0 192,3 0-48,0 0-64,-2 0-16,2 0-64,0 0 112,-3-2-32,3 2 0,-2 0-32,2 0-48,0 0 128,0 0-15,0 0-97,0 0 144,0 0-160,0 0 128,0 0-96,0 0-32,0 3 80,0-3-48,1 3-64,-1-3-16,0 0 48,1 1 32,0 2-32,1 1 16,-2 5-32,0-9 16,0 3 32,2 8-32,-1-8 0,1 8 80,-2-11-80,2 9-80,-1-5 80,0 12 16,2-5-144,-2 0 48,-1-11 80,3 11-96,-2 0 16,0-2 96,-1-9-16,3 10 0,-3-10 0,2 4 32,0 10-16,-1-5-32,2-6 48,-3-3-32,3 11 0,-2-7 32,0-1-16,1 9-16,-2-12 0,1 4 64,1 9 32,-1-9 0,-1 9 16,0-13-112,0 5 96,0 6 16,0-8-16,0 9 32,0-12-128,-3 3 128,1 8 48,0-9-16,-1 2 48,3-4-208,-2 12 272,-1-9-15,3-1 47,-2-2-80,2 0-224,0 0 192,0 0-48,0 2-16,0-2-80,0 0-48,0 3 32,0-3 16,0 0-32,0 0 64,0 0-80,0 0 48,1 0-32,-1 0-16,1-2 64,0 1 0,1-2-16,-1 2 0,-1 1-48,1-1 16,1-1 32,0 1-176,0-2-208,-2 3 336,3-1-656,0-2-369,1 1-447,0-1-481,-4 3 1953,3-5-2626,10 1-2192,-13 4 4818</inkml:trace>
  <inkml:trace contextRef="#ctx0" brushRef="#br1" timeOffset="-13075.73">960 10140 2128,'0'0'0,"0"0"641,0 0-641,-2 0 672,0 0 16,-3 0 1,3 0-65,2 0-624,-3 0 608,3 0-79,0 0-49,0 0 0,0 0-480,0 0 432,0 0-16,0 0-31,0 0-1,0 0-384,0 0 336,0 0-64,0 0-48,0 0-16,0 0-208,0 0 144,2 0-48,-1 0 32,1 0-32,-2 0-96,0 0 80,2 0-16,-1 0 0,2 0 1,-3 0-65,3 0 64,7 0-16,-6 0 16,5 0-64,-9 0 0,4 0 0,10 0 32,-3 0-32,1 3 0,-12-3 0,14 0 16,-1 2-32,2 1 16,-2-1 32,-13-2-32,14 0 16,-1 2 16,0-2-16,0 0-16,-13 0 0,12 3 16,-1-3 32,0 3 0,-1-3 48,-10 0-96,5 0 96,7 0 128,-9-2 160,9 1 64,-12 1-448,5-3 448,6 1-79,-6-3-161,-3 3-32,-2 2-176,4-3 128,0 1 16,-2 1 16,-1 0-48,-1 1-112,1-2 160,-1 2-64,0 0 0,0 0-64,0 0-32,0 0 48,0 0-32,0 0-16,0 0 32,0 0-16,0 0-32,0 3-16,0-3 32,0 0 0,0 2-32,0-2 64,0 0 0,0 0-32,0 0-64,0 0 96,0 3-48,1-3-192,-1 0 208,1 0-464,1 0-448,0 0-513,1 0-544,-3 0 1969,2 0-2641,14 12-2418,-16-12 5059</inkml:trace>
  <inkml:trace contextRef="#ctx0" brushRef="#br0" timeOffset="-52250.73">1343 10492 1616,'0'0'0,"0"0"272,-2 0-112,2 0-160,-3 0 128,1-1-47,-1 1-33,1-1-16,2 1-32,-3 0 16,3-1 0,-2-1-16,2 1 0,0 1 0,0-1 0,-3 1 16,3 0 0,0-2-16,0 2 0,-2-3 16,2 2 0,0 0 48,0 1 128,0 0-192,0 0 272,-3 0 160,3 0 80,-1 0 1,1 0-513,-3 0 512,0 0-32,1 2-80,-1 1 16,3-3-416,-2 2 337,0 2-17,-1-1-48,3 2-112,0-5-160,0 3 96,0 0 0,0 2 0,0-2 48,0-3-144,0 2 192,0 2 32,0-1 32,1-3 48,-1 0-304,2 0 337,-1 0 79,1 0-32,-1 0 16,-1 0-400,3 0 400,-2 0-144,0 0-31,0 0-81,-1 0-144,0 0 112,0 0 0,0 0-16,0 0-16,0 0-80,0 0 48,0 0-32,0 0-32,2 0 16,-2 0 0,0 0 16,1 0-16,1 0 0,-2 0 0,0 0 0,3 0-48,-1 0 48,1 0 32,0 0 0,-3 0-32,3 0 16,0 0 32,1 0-80,0 0 16,-4 0 16,3 0 16,-3 0-16,4 0-16,0 0 0,-3 0 16,2 0-16,-3 0 16,2 0-48,1 2 48,-1-2-32,-2 0 32,3 2-16,0 0 48,1 1-16,-2 0 32,2-3-32,-4 0-16,3 0-16,2 0 16,0 0 16,0 2 0,-5-2-16,10 0 16,-8 0-16,3 0 32,0 0-64,-5 0 32,10 0 32,-8-1-16,4 0 0,-1 1 16,-5 0-32,4 0 32,1 0 16,-1 0 32,1 0-32,-5 0-48,5 0 64,-1 0-32,1-1-32,0-1 32,-5 2-32,10 0 0,-7 0 16,2 0 32,6 0-80,-11 0 32,5 0 48,6 3-32,0-1-16,-1-2 0,-10 0 0,12 0 16,1 0-16,-2 0-16,1 3 32,-12-3-16,11 0-16,0 2 16,2-2 48,-3 3-48,-10-3 0,10 0 16,1 0 16,-1 0 48,1 0 0,-11 0-80,13 0 64,0-2 16,2 2 0,-1-1 16,-14 1-96,16-2 64,-1-1-32,1 1-32,3 1 0,-19 1 0,17-3 32,0 1-16,1 2 16,0-4-32,-18 4 0,17-1 33,0 0-33,0 0-33,-1 1 82,-16 0-49,13-2 48,1 1 0,2 1 64,-3 0-96,-13 0-16,15 0 16,-1 0-32,2-2 16,0 1 48,-16 1-48,15 0 0,2 0 16,0 0-16,0 0 16,-17 0-16,18 0 48,2-1-16,-1-2 32,1-1-16,-20 4-48,20-4 16,-1 0 0,1-2-16,-2 2 32,-18 4-32,19-2 0,1-1 0,0 1 16,-3 1 0,-17 1-16,16 0 0,0 0 0,-2 0-16,1 0 32,-15 0-16,15 3-16,1 0 16,0-1 16,-1 1-80,-15-3 64,16 2 0,0 1-64,0 0 16,0 0 64,-16-3-16,17 2 16,-2 3 48,0-3 16,0-2-80,-15 0 0,15 0 16,0 0-16,-2 0-16,-1 0 16,-12 0 0,13 0 16,0 0-32,0 0 16,0 0 0,-13 0 0,16 0-32,1 2 64,-1 0-32,1 1 16,-17-3-16,18 3 0,3 1-16,0-2 0,2 3 0,-23-5 16,23 3-32,2 0 16,1 2 32,-1-2-32,-25-3 16,27 10-16,-1-10 16,3 3-48,2-3 48,-31 0 0,31 2-16,0-2 32,1 0 0,-1 0-16,-31 0 0,32 0 0,0 0-16,-1 0 0,-1-1 0,-30 1 16,30-4 0,-1 0 16,0 2 0,0 0 32,1-1-32,-3 2 0,2-3-16,2 1 0,-31 3 0,29-3 0,0-1 0,2 1 32,0 3-32,0-2 0,-2 0 0,0 1 16,-5 1-64,-24 0 48,23 0-16,1 0 16,-3 0 0,1 0 48,-22 0-48,23 0 16,-3 0 0,1-1-32,0 1 16,-21 0 0,21 0 16,0 0-16,0 0 16,3 0 16,-24 0-32,23 0-32,2 0 0,2-1-48,-1-2 48,-26 3 32,28-2-16,1 0 32,-1 1 32,1-1-64,-29 2 16,28-1 0,0-1 16,3-1-32,-3 3 16,-28 0 0,30-2 0,-1 2-48,1 0 32,-1 0 16,-29 0 0,30 0 0,-2 2 16,-1 1-32,1 0 0,-28-3 16,27 2 0,1 0-32,1 2 16,-3 0 32,-26-4-16,28 3 32,0-1-32,2 1 32,-1-3-16,-29 0-16,29 0-16,2 0 32,1 0 16,0 0-80,-32 0 48,34-1 16,0-1 16,0 2-64,0-2 80,-34 2-48,36-2 0,0 0-16,0-1 16,3 2 0,-39 1 0,37-3 0,0 2 16,-2-1-16,1-2 0,-36 4 0,35-1 0,1-1 16,1 2-32,-3 0 16,-34 0 0,36 0-16,-2 0-16,-1 0 16,-1 0 32,-32 0-16,33 0 32,-1 0-16,2 0 48,0 0-64,-34 0 0,33 2 16,1 1-16,2-3-16,0 0 16,-36 0 0,37 0-16,0 0 16,-1 0 16,-1 0-64,-35 0 48,34 0 0,-2 0 0,1 0-16,-2-2 0,-31 2 16,34-1-32,-1-1 32,-1 2 32,-1 0-16,-31 0-16,32 0 0,0 0-48,-2-2 48,2 2 32,-32 0-32,31 0 0,1-1 0,-1 1 0,0 0-48,-31 0 48,30 0-16,3 0 32,-2-2-32,1 2-32,-32 0 48,33 0 0,-3-1 0,5 1 0,-2 0 0,-33 0 0,34 0 0,-1 0-32,0 0 0,-2 0 16,-31 0 16,34 0 0,0 0-32,-1 0-16,3 0 32,-36 0 16,35 0-32,2 0 64,-1 0-80,3 0-16,-39 0 64,39-2-32,1 1-48,-1-1 80,-1 2-49,-38 0 49,39-1-16,0 1 0,0 0 16,1-1 0,-40 1 0,40 0 0,-3-1-48,2-1 32,-3 0-48,-36 2 64,38-2 0,-2 1 48,3-1-80,-2 0 32,-37 2 0,37-3-16,-1 2-16,-2 1 80,0-2-64,-34 2 16,34-1 0,0-1 0,2 1-32,-1-1 0,-35 2 32,35-4 32,0 2-16,1-1 0,0 1 32,-36 2-48,38-4 16,1 1 0,0-1 0,-2-6-32,-37 10 16,37-1 16,-4 0-16,0-1 32,0 1-32,-33 1 0,31-2 16,1 2-16,-2-2 32,-1 1 17,-29 1-49,31-1 48,-2 1-16,1 0-16,-2 0 32,-28 0-48,30-1 64,0 0-32,0-2 48,-2-8-32,-28 11-48,29-1 64,-2-3-48,1 1 48,1 2 16,-29 1-80,29-5 48,-1 2-16,1 0 16,2-1-48,-31 4 0,29-4 16,0 1-16,-3 2 0,0-4 32,-26 5-32,26-3 0,-2-1 32,2 3-32,-2 0 0,-24 1 0,25-2 16,-2 1 16,-1 0-64,0 0 32,-22 1 0,22 0-16,0-2 0,-1 1 48,-3 0 32,-18 1-64,20 0 48,-2 0 32,1-1-16,-1 1-64,-18 0 0,21-2-16,-3 2-32,1 0 16,-1-2 64,-18 2-32,17-1 0,3 0 48,1-1 0,-1 2-80,-1-1 16,-19 1 16,21 0-16,0-1-16,0 0 32,1 1 64,-22 0-64,23 0 0,0 0 0,0 2-16,1-2 0,-24 0 16,20 0-32,3 0 32,-3 0-16,0 3 0,-20-3 16,24 2 0,-3 0 16,2-2 32,2 0-16,-25 0-32,24 0 0,2 0-16,1 3-32,0-3 32,-27 0 16,26 0 48,1 0-16,2 0 80,-2 0-48,-27 0-64,28-1 80,-1-1-16,2-1-16,0-1-48,-29 4 0,28-4-32,-1 1 80,1 2-32,-2-2 32,-26 3-48,29 0 16,-3-1 16,-2-3-32,2 1 0,-26 3 0,24-6 0,1 3-48,-1 0 32,0 1-16,-24 2 32,23 0 48,-1 0-48,1 0 64,-1 3-16,-22-3-48,22 0-32,2 2 64,-3 1-80,0-1 64,-21-2-16,22 3-32,-2-3 32,0 0-32,1 0 0,-21 0 32,21 0 0,0 2-96,0-2 192,4 0-32,-25 0-64,26 0 96,2 0 80,2 0-144,-1-1 0,-29 1-32,31-1 48,-2 1-48,1-2-16,3-1 16,-33 3 0,31-2 0,1-1 0,-2 2 32,1-2-48,-31 3 16,28-1 16,-1 1 16,-1 0-64,-5 0 96,-21 0-64,22-1-16,-3-2 32,-2 1 32,1 1-16,-18 1-32,17 0 32,-1-1 33,-1-2-1,-1 1-32,-14 2-32,12-2 64,0 1-48,0-1 32,-1 1 0,-11 1-48,11-2 16,2-1 16,-1 3 0,2-5-32,-14 5 0,14-3 0,-1 2 32,1-3-64,-14 4 32,12-1 32,-12 1-32,11-1-64,-2-2-32,2 3 224,-6-1-32,-5 1-96,13 0 112,-3 0 48,-7 0-208,2 0 48,-5 0 0,5 0 64,-1 0-80,-2 0 48,1 0-32,-3 0 0,2 2 48,-1 1-16,0 0-32,2-1 16,-3-2-16,3 0-16,-1 0 32,1 0 0,-1 0-32,-2 0 16,1 2 16,0 0 16,-1 1-32,0-3-256,0 0 256,1 2-769,1-2-1247,-2 0-2723,1 0-1552,-1 0 6291,0 0 0</inkml:trace>
  <inkml:trace contextRef="#ctx0" brushRef="#br0" timeOffset="47401.27">5213 10855 1968,'0'0'0,"0"0"1105,0 0-1105,0 0 704,0 0 17,0 0-17,-2 0-96,2 0-608,0 2 512,0-2-63,0 0-65,-3-1-32,3 1-352,0-1 256,0-1-32,0 1-48,-2-3-48,2 4-128,0-3 128,-3-1-32,3-1 16,0-4 1,0 9-113,0-3 144,-2 0 0,2-2-16,0 0 96,0 5-224,0-2 192,0-3 16,0 5-32,0 0-80,0 0-96,0 0 64,0 2-48,0 1-16,1-2-48,-1-1 48,1 11-16,0-10-16,2 10-32,1-1 32,-4-10 32,3 3-48,1 12 32,-2-5-32,1 2 32,-3-12 16,3 12-32,1 4-208,0 4 48,7 0-48,-11-20 240,3 25-240,7 0 224,-8 5-96,4-1 47,-6-29 65,5 34-64,4 0-16,-6 3 0,1 4 0,-4-41 80,4 38-64,1 0 0,-1-6 32,-1-3 0,-3-29 32,3 23-48,1-2-16,-2 3 16,1-1 48,-3-23 0,4 21 48,-1-3 48,-1-5 32,0-4 48,-2-9-176,1 9 208,-1 2 49,0-9 47,0 2 16,0-4-320,0 4 416,-3-1 64,1-3 65,-1 0-49,3 0-496,-4 0 448,1-3-160,-1 0-96,1-2-240,3 5 48,-11-10-528,11 6-753,-3-8-1136,-12 7-2737,15 5 5154,0 0 0</inkml:trace>
  <inkml:trace contextRef="#ctx0" brushRef="#br0" timeOffset="73719.27">11180 10983 2160,'0'0'0,"0"0"1297,0 0-1297,0-1 1089,0-2-145,1 0-16,1-7-111,-2 10-817,1-1 576,0-4-160,2-8-48,-1 10-175,-2 3-193,2-10 208,1 7-96,-2-2-32,1-4-16,-2 9-64,2-4 64,-1-7 0,-1 7 0,0-8 0,0 12-64,0-3 64,0-7-16,0 8 48,-1-2 16,-3 0-32,0-1 0,0 2 16,-6-2-16,10 5-80,-2-4 112,-9 2-32,8 1-32,-10 1 48,13 0-96,-10 0-80,7 0 48,-10 0 0,9 0-48,4 0 80,-10 0 80,6 0 0,-5 0 32,6 0-80,3 0-32,-10 0 48,8 0-16,-1 0-64,0 0 32,3 0 0,-2 2-48,-3 1 32,2 0-16,0 1-16,3-4 48,-11 9-32,8-5-16,-1 10 48,0-11 16,4-3-16,-9 15-64,6-12 80,0 13-32,-1-6-80,4-10 96,-4 11 16,2 3-96,0-3-48,2 3 16,0-14 112,0 17-176,0 2 0,2 2 48,4 5-64,-6-26 192,11 25-128,-6 0-16,7 3 64,-2-3 48,-10-25 32,4 26-48,10 2 0,-4-2 0,-6 3-17,-4-29 65,16 26 209,-6-1-81,0 4-32,1-7 48,-11-22-144,9 25-144,-5 0 144,9 1 16,-10 3 0,-3-29-16,10 28 96,-7-3-32,1-2 0,-3 0 32,-1-23-96,1 25 96,-1-2 64,0 1 80,0-4 64,0-20-304,0 10-1024,0 1 1440,0 0 16,0 3-48,0-14-384,0 11 64,0 2 80,0 0-48,0 0-48,0-13-48,0 9 129,0 3 31,0-9-16,0 10 16,0-13-160,0 3 160,0 7-112,0-10-96,2 4 208,-2-4-160,0 2 176,0-2 48,1 3 144,-1-3-80,0 0-288,0 0 176,0-4 65,0 2-257,0-2 80,-1 2 32,1 2-96,-3-3 0,-1-2-80,0 0-417,1 0-687,3 5 1184,-4-3-1729,-5-9-640,6 9-672,3 3 3041,-4-13-3522,4 13 3522,0 0 0</inkml:trace>
  <inkml:trace contextRef="#ctx0" brushRef="#br0" timeOffset="51754.27">6142 11047 1600,'0'0'0,"2"-17"448,-2 17-448,1-22 513,2 1 63,1 5 32,-1 5 33,-3 11-641,2-5 624,-1-6-32,1 6 32,-2 1-31,0 4-593,0-11 704,0 8-80,0 1-128,0-3-31,0 5-465,0-5 256,0 2-48,0-1-32,0 0-16,0 4-160,0-2 128,0 1-32,0 0-32,0-1-32,0 2-32,0 0 16,0 0-48,0 0-16,2 4-48,-2 0 0,1 5-176,0-6 32,2 10 48,-3-13 192,3 10-192,1 0 176,1 0 0,-1 1-16,-4-11 32,3 13-64,0-2 64,-1 3-64,1 3-16,-3-17 80,2 14-32,0 8-49,2 1 17,0-3-32,-4-20 96,4 28-64,-1-2 0,-1-1 48,1 2-32,-3-27 48,3 25-48,-1 2-16,0-3-16,1-1 96,-3-23-16,2 14 0,1 1 32,-2-3 0,1 0-32,-2-12 0,2 10 0,0-7 32,-1 0 48,1 7 16,-2-10-96,1 0 160,0 3 17,-1-3 79,1 0 48,-1 0-304,0 0 352,0 0 64,0 0 32,0 0-47,0 0-401,0-2 352,0 0-80,0-2-80,0 2-32,0 2-160,0-4 176,0-1 16,0 0-64,0-7 16,0 12-144,0-5 96,0-9-48,0 3 48,1 7 0,-1 4-96,4-14 48,-1 4-48,0-2 16,1 0-16,-4 12 0,5-16-16,0 1 96,4 6-80,-6-2 32,-3 11-32,10-12-16,-7 8 16,2-11-16,6 10-16,-11 5 32,4-11 0,7 0-32,-7 7-16,8-7 0,-12 11 48,5-3-48,7-1 48,-7-6 0,8 5 0,-13 5 0,10-3-16,0 0-32,-5 1 32,8-1 0,-13 3 16,4-2 0,8-1-16,-9 3-16,7 0 16,-10 0 16,4 0-16,0 0-48,1 0 32,0 3-16,-2 1 96,-3-4-48,5 9-48,0-6 16,0 1-48,0 11 0,-5-15 80,5 3-64,-1 9-16,-1-2 64,2 0-16,-5-10 32,4 14-64,-1-2 48,0 3-32,-2 0-16,-1-15 64,0 16 16,0 1-16,0-1 0,-3-1 16,3-15-16,-3 16 0,0-3-32,-9 0-32,10 0 80,2-13-16,-11 12 16,7 1 32,-8-3 0,8-6 0,4-4-48,-13 11 16,9-11 0,-10 2 64,9 2 0,5-4-80,-13 13 96,10-13 80,-12 0-96,5 0 64,10 0-144,-10-3 160,-1 0-64,0 2 97,2-1-65,9 2-128,-11-4 128,1-1-16,-2-7 0,9 8 0,3 4-112,-13-12 96,9 7 16,-10-8-80,11 8 16,3 5-48,-11-12-16,9 9 32,-2-8 48,-6 7-80,10 4 16,0-5 16,-4 1-96,1 0-48,1 3 64,2 1 64,0-2-80,0 2 32,0 0-32,0 0-64,0 0 144,0 0-128,2 4 48,0 0 80,3 5-385,-5-9 385,10 3-928,-1-1-705,1 1-1376,1 0-2402,-11-3 5411,0 0 0</inkml:trace>
  <inkml:trace contextRef="#ctx0" brushRef="#br0" timeOffset="65162.27">7212 11032 2513,'0'0'0,"-4"-2"992,-8-1-79,9 0-33,3 3-880,-11 0 816,11-1-111,0 0-145,0-1-96,0 2-464,0-4 352,0 3 16,0-1-31,0 2-113,0 0-224,2 0 224,-1 0-112,2 0-32,-1 0 16,-2 0-96,4 0 0,0 0 0,1 0-64,6 3 32,-11-3 32,9 11-16,2-2-16,1 2 0,3 3-48,-15-14 80,15 15-96,1 3 48,1 3-48,-1 7 0,-16-28 96,14 26-80,-1 4-48,-1 2 32,-3-5 15,-9-27 81,11 32-80,-6-4 16,5-1-32,-7-3 32,-3-24 64,11 27-32,-9-2 48,2-5 32,0 1 32,-4-21-80,3 13 80,1 1 16,-2 0 17,-1-2 47,-1-12-160,2 13 192,-2-4 0,0 5-32,-3-3-80,3-11-80,-2 14 80,-2 0-32,1-2-16,-1 3 0,4-15-32,-4 15 16,1 4-32,-1-3 32,0-2 16,4-14-32,-3 17 112,-1-6 64,1-8-1376,0 0 1536,3-3-336,-2 11 384,0-8 144,0 0-192,-1 1 16,3-4-352,-3 3 193,1 0-322,-2 0-511,1-3-672,3 0 1312,-11 0-2514,7-4-1904,4 4 4418</inkml:trace>
  <inkml:trace contextRef="#ctx0" brushRef="#br0" timeOffset="65313.27">4170 10934 2176,'0'0'0,"3"-2"689,-3 2-689,3-4 592,2-7-48,-1 7 65,-2-6-65,-2 10-544,1-3 544,0 1 0,-1 0-111,0 2-65,0 0-368,0 0 192,-2 0 112,0 0-96,0 2-144,2-2-64,-3 4 256,-1 6-192,1-8-32,-1 9 128,4-11-160,-9 3 80,6 6 0,0-6 16,-1 7 16,4-10-112,-3 4 161,-1 9-65,0-9 16,-5 6-32,6-8 48,0 8 0,-8-1-32,7 2-48,4-11-48,-11 10-32,7 5 16,-11-1-32,12 2 0,3-16 48,-11 18 0,7 0-32,-7 3-48,9 2 48,2-23 32,-11 28-64,10 2-64,-2 2 64,3 2-64,0-34 128,0 34-128,4 2-17,6 3 17,1 1-32,-11-40 160,10 37-160,6 4 0,0-11 0,0 5 48,-16-35 112,17 32-96,-2-3 48,1 0-32,-3-4 32,-13-25 48,14 23-32,-2-4 32,-8-15-816,6 10 1168,-10-14-352,3 2 384,8 2 64,-7-1-128,7 0 16,-11-3-336,13 0 1777,-2 0-1457,-6-4-160,5-1-80,-10 5-80,1-11-224,3 6-976,-1-13-1826,2 2-1824,-5 16 4850,0 0 0</inkml:trace>
  <inkml:trace contextRef="#ctx0" brushRef="#br0" timeOffset="65458.27">7705 11131 1216,'0'0'0,"-10"0"977,7 0-225,0 0 0,3 0-752,-2 0 737,2 0-49,0 0-112,0 0-176,0 0-400,0 0 304,0 0-31,0 0-1,2 2-64,-1 1-32,-1-3-176,2 4 112,0-2-80,1 1 0,-3-3-32,2 4-32,2 0 0,1 13-48,5-6 16,-6 0 16,-4-11 48,14 14-80,-5-1 48,1 1-16,0 5 0,-10-19 48,11 18-16,-1-4-32,3-3 64,-1-8-48,-12-3 32,12 10 64,1-7-32,-2 0-16,-1 1 128,-10-4-144,9 0 80,-3 0 96,5 0 16,-7 0 48,-4 0-240,11-1 256,-6-4 32,6-6 1,-8 7-49,-3 4-240,13-15 240,-8 5-96,7-4 16,-7-1-48,-5 15-112,11-14 128,-7 0-16,1 3-32,-2 0 48,-3 11-128,5-12 144,-1 8 64,-3-10-128,0 10 48,-1 4-128,1-3 32,-1 0-80,0 1 32,0 2-32,0 0 48,0 0-16,-2 0 48,-1 0-32,3 9-16,0-9 16,-2 3 16,-1 1-48,1-1 96,2 7-48,0-10-16,-3 2-16,1 8-16,2-8 0,-2 2 16,2-4 16,0 3-32,-3 0 48,1 1 0,-1-1-32,3-3 16,-3 10-16,-1 0-64,-7-8 48,7 16 32,4-18 0,-12 10-32,8-7 32,-12 13 0,6-6-48,10-10 48,-13 16 64,0-2-80,1 1 16,0-4-16,12-11 16,-11 9-64,7 3 32,-7-10 16,9 9 32,-1-11-32,3 3 0,0-1-64,0-2 32,0 0 48,1 0-48,3 0 0,-1 0 16,-1 0 0,1 0 80,1-2-32,0-2 32,-2 1-16,-2 3-32,4-5-48,-2 5 16,1-2 96,-1 0-48,1 1 48,0-3 16,0 2-80,-1-1-64,-2 3 64,2-3-16,1 0-32,-1-1 48,1 3 32,-3 1-32,3-1 32,0-1 48,-1 2-112,3 0 32,-3 0-48,0 0-16,2 3 16,-2 1-64,-2-4 112,4 13-112,-1-2 64,1 9 0,-2 2 16,0 3-16,-1 1-32,0-2 32,1 3-48,-2-27 96,0 30-48,2 2 32,-1 5-64,1-2 64,-2-35 16,0 18-1345,0 4 1553,0-1 0,2 5 64,-2-26-272,1 21 112,1 6-160,-2-4 129,1 2-65,-1-25-16,2 21 128,-1-1 0,2-4-48,-2-2 144,-1-14-224,1 11 208,1-1 144,-1-7 0,0 8 80,-1-11-432,0 0 385,0 3 15,0-3 0,0 0-208,0 0-192,-2 0 288,-1 0-16,0-1-64,3-9-16,0 10-192,-2-4-112,2-10-480,0 3-656,1-3-801,-1 14 2049,1-18-3346,5-2-960,-6 20 4306</inkml:trace>
  <inkml:trace contextRef="#ctx0" brushRef="#br0" timeOffset="65621.27">8473 11261 2945,'0'0'0,"-3"0"1136,0 0 1,3 0-1137,-11 0 1072,11 0-111,-3-3-97,3 1-175,0 2-689,0 0 464,0 0-176,0 0-144,0 0-128,0 0-16,2-1 48,-1 1 16,4-2-16,-2 1 112,-3 1-160,4 0 96,6 0 0,-6 0 16,6 0-80,-10 0-32,4 0 32,8-1-16,-7 0-16,10 1-32,-15 0 32,9 0 0,4 0-16,-1 3-16,0 7 0,-12-10 32,12 0 0,1 4 32,-1-1-32,0-1 16,-12-2-16,13 12 0,-3-12-16,1 2 16,-1 1 0,-10-3 0,10 0-48,0 2 16,-1-2 112,1 0-16,-10 0-64,5 0 224,7 0 81,-6 0-49,6 0 32,-12 0-288,3-4 256,2 1-64,5-2-48,-6 0 0,-4 5-144,11-10 192,-8 9-96,2-3 0,5 1-96,-10 3 0,2-3-80,2-7 80,0 10-32,-1-2 48,-3 2-16,4-1 16,-2 1-32,0 0 16,-1 0-48,-1 0 48,0 0-32,0 3 64,0 1-16,0 5 64,0-9-80,-3 0 0,1 3-48,-1 1 96,0-1-48,3-3 0,-2 12 32,-1-12 96,0 2-80,1 0 16,2-2-64,-2 0-144,-1 3-320,1-1-448,-1-2-513,3 0 1425,-3 0-2049,2 3-800,-2-3-1137,3 0 3986</inkml:trace>
  <inkml:trace contextRef="#ctx0" brushRef="#br0" timeOffset="65793.27">8537 11441 2849,'0'0'0,"0"-10"1328,0 10-1328,0-1 1041,2 1-177,-1-2 1,-1 2-97,0 0-768,0-1 640,0-11-111,2 12-129,-1-3-64,-1 3-336,0-1 240,0 1-240,4 0 192,0-4 16,0 2-112,-1 1 64,-3 1-160,5-2 64,0 1-16,6 0 16,-6 1-48,-5 0-16,13 0 64,-3 0-48,2 0-16,0 0-32,-12 0 32,15 0 0,1 0-48,2 0 32,1 0 80,-19 0-64,18 0-16,2 0 32,-2 0 32,-2 0-48,-16 0 0,15-4-32,-2 4 48,-1 10-48,-2-6 16,-10-4 16,6 12 16,4-10 16,-6 2 80,-4-4-112,3 3 129,-3-3-129,4 4 112,-2-1-16,1 0-32,-2-2 16,-1-1-80,2 0 96,0 0 16,-1 3 0,1 1-48,-2-4-64,0 3 96,0-3 32,0 3 48,0-3-32,0 0-144,0 0 96,0 2-32,-2-2-192,-1 0-96,3 0 224,-2 0-608,0 4-641,-2 0-816,0-1-912,4-3 2977,-9 2-4178,9-2 4178</inkml:trace>
  <inkml:trace contextRef="#ctx0" brushRef="#br0" timeOffset="71355.27">9865 11163 3153,'0'0'0,"0"0"0,-2 2 1024,-1 2-127,-8-1-33,9 1-127,2-4-737,-3 10 512,-1-10-208,0 4-144,1 7-64,3-11-96,-3 3 80,1 11 48,-1-5-32,1 4-80,2-13-16,0 12 0,-3-1-16,1 0-16,2 0 64,0-11-32,0 10 32,1 0 32,2-7 48,0 9 0,-3-12-112,9 10 144,-4-6-32,0 9 33,4-10 15,-9-3-160,10 3 192,0 6 0,1-9-16,2 9-48,-13-9-128,12 0 160,1 0 16,3 0 32,-3 0 80,-13 0-288,12 0 304,-1-2-31,1-1-33,-2-3 48,-10 6-288,12-9 144,-3 6 16,1-6 32,0 5-96,-10 4-96,9-11 240,-4 1-48,6-1 16,-7 1 48,-4 10-256,4-12 209,-1 8 47,1-15 0,0 5 16,-4 14-272,1-14 272,0-6-112,-1 6 16,0-2-64,0 16-112,0-16 128,-4 1 80,-5 0 1,5-2-1,4 17-208,-12-13 176,2-2-80,0-1-48,0 3-80,0-3 16,10 16 16,-11-5-128,1-6 96,-1 7-32,0 3-48,11 1 112,-12-1-128,2 1-65,-3 12 1,1 1 32,12-13 160,-12 14-64,-2 0-112,1-1-32,13-13 208,-13 16-288,13-16 288,-14 18-336,3 3 0,0 0 31,0 0-31,11-21 336,-3 21-272,-1 0-16,0-1 48,4 0 48,0-20 192,0 17-224,1 1 112,4-3 0,6 0 0,-11-15 112,5 16-64,10 1-80,-4 2-1,1-1 97,-12-18 48,13 16-80,2-4 64,0-8 16,0 6-16,-15-10 16,12 0 16,0 3 16,-2 0 32,-1-3-32,-9 0-32,5 0 32,8 0 32,-9-1-80,10-3 48,-14 4-32,10-10 33,-6 6 31,8-10-48,-7-1 16,-5 15-32,3-10 64,2-3-48,-1 8 80,-4 5-96,4-11 48,-4 11-48,4-5 64,0-10 48,-1 6-32,-3 9-80,1-13 32,-1 13-32,1-12 0,-1 1-16,2 2-48,-1 4 80,-1 5-16,0-10-32,0 8 64,0-2 0,2 2-80,-2 2 48,0 0 64,0-2-80,0 2-32,0 0 0,0 0 48,0 0-80,1 0 0,0 3 48,0-3 32,-1 0 0,2 10-64,-1-8 32,0 1-48,3 11 16,-4-14 64,3 10-80,2 3 15,5-1 17,-7 0 0,-3-12 48,12 17-32,-2 1-64,-6 3-32,9-1-32,-13-20 160,11 22-192,-8-2 112,9 3-32,-6 0 32,-6-23 80,10 23 0,-5 4-80,-1-2 64,0 1 32,-4-26-16,5 24-32,-2 0 16,1 2 0,-3-13-1393,-1-13 1409,2 17 48,-1-2 16,0 3 16,0-1 32,-1-17-112,1 18 80,-1 1 33,0-3 63,0 2-144,0-18-32,0 16 112,-2-3 112,0 1-48,-2-11 128,4-3-304,-4 11 384,-7-9-128,8 8 32,-9-10-15,12 0-273,-3 0 80,-12 2 272,4-2-240,0 0-128,11 0 16,-12 0 96,-1 0-192,2-2 176,-3 2 32,14 0-112,-11-2 96,-1 0-80,2-1 64,0 0 96,10 3-176,-4-3 112,-5 0 48,6-8-80,0 6 0,3 5-80,-3-10-80,3-1 32,0-3 48,0-2-112,0 16 112,0-14 32,5-22 2001,7 3-2161,-9 1-16,-3 32 144,10-32 0,-6 0 96,1-3 48,-1 0-16,-4 35-128,11-31 16,-9 3 32,3 5-160,5 3 32,-10 20 80,4-14-208,8 1-368,-7 3-113,9 9-287,-14 1 976,13-13-1313,0 13-559,-2-1-1602,4-3-768,-15 4 4242,0 0 0</inkml:trace>
  <inkml:trace contextRef="#ctx0" brushRef="#br0" timeOffset="46899.27">4958 11295 1312,'0'0'0,"0"-2"576,0-1-79,-2 2 15,2-1 64,0 2-576,-2-2 512,0 2 17,-1-3-65,1 2 0,2 1-464,-3-1 448,0 1-48,1 0 1,-1-1-65,3 1-336,-2 0 384,-1-1-32,2 1 0,1 0-32,0 0-320,-3 0 288,0 0 17,3 0-81,0 0-16,0 0-208,0-1 96,0 1 16,-2 0 0,2 0-32,0 0-80,0 2 96,0 0-64,0 1-32,0 0-48,0-3 48,0 4-80,0 10-16,0-3 32,0-2 0,0-9 64,2 12-80,2 1 48,-1-3-32,1 4 0,-4-14 64,6 14-16,3 3-32,-5 1 16,7 0-32,-11-18 64,3 17-32,10-5-32,-2-9 32,0 10 32,-11-13 0,12 2-16,1 1 32,0-1 32,-1-2 32,-12 0-80,14 0 80,-1 2 64,-1 1 16,0-3 32,-12 0-192,10-2 144,-5 0-16,8-1-16,-7 0-16,-6 3-96,12-1 128,-8 0-32,8-4 0,-9 3-48,-3 2-48,10-1 96,-8 0 16,2 0-47,0 0 31,-4 1-96,3-2 48,1-3 16,-2 2 32,2 0 32,-4 3-128,1-5 144,3 2 16,-2 1 0,2-12-32,-4 14-128,3-12 80,1-1 48,0 0 0,0 9-16,-4 4-112,3-13 144,1 8-48,-2-8-32,0 2-16,-2 11-48,2-12 128,-1 0 16,0 0 33,-1 0-17,0 12-160,0-11 208,0-3-48,-2-3 0,0 1 0,2 16-160,-4-17 128,0 4-48,-7 1-16,9-1-16,2 13-48,-10-12 80,6-2 32,-8 3-16,9-3 0,3 14-96,-14-5 64,5-9-32,-3 5-48,0 5 16,12 4 0,-12-11 16,-1 10-80,2-9 160,1 6-80,10 4-16,-10-9 48,0 4 0,1-4-48,-3 8 0,12 1 0,-12-3-32,1 1 0,0 2-112,0 0 48,11 0 96,-11 0-192,0 4-80,0 7 96,7 7-144,4-18 320,-13 17-384,9 4-65,-7 4-223,9-1-160,2-24 832,-4 29-961,1 3 1,1 1-97,2 0-111,0-33 1168,1 30-1201,3-5-175,9-5-17,-16-20-16,3 0 1409,11 17-1744,-11-17 1744</inkml:trace>
  <inkml:trace contextRef="#ctx0" brushRef="#br0" timeOffset="70202.27">9312 11224 1248,'0'0'0,"0"-3"624,0 0 33,-4 2 31,4 1-688,-3-2 656,1 1-63,-1 0-65,0-2-48,3 3-480,-4-1 512,1 0-96,1-1 33,0 2-49,2 0-400,-2 0 352,-1 0 32,3 0-96,-3 0-80,3 0-208,0 0 160,0 3-80,0-1 1,0 1 15,0-3-96,0 3 0,0-1 0,0 1-32,0 2 0,0-5 32,0 3 0,0 0-48,0 12 0,0-5-1,0-10 49,0 14-112,0 0 112,1-2-16,4 1-32,-5-13 48,3 9 16,0 3-64,3 1 32,-2-1 32,-4-12-16,5 12 16,5-2-64,-9 0 0,4 5 16,-5-15 32,5 14-32,6-1 64,-9-2 48,9-11 144,-11 0-224,4 3 369,8-3 47,-7 0-16,8 0-112,-13 0-288,4 0 208,10-1-48,-4-1-48,-5 2 16,-5 0-128,13-1 112,-2 1 33,-1-6 15,-10 6-160,10-13 80,-10 13-80,9-5 112,1-8-16,0 11-80,-1 1 0,-9 1-16,5-2 80,9-3-64,-10 3 64,7-3 16,-11 5-96,3-6-32,7 3 80,-6-1 32,8 1 48,-12 3-128,2-2 176,2-9 0,0 10-32,-1-3-48,-3 4-96,5-11 144,-2 11 80,0-5-31,1 2-33,-4 3-160,1-13 272,1 10-80,-1-10 16,-1 1 80,0 12-288,0-9 240,-3-3 16,1-1 16,-2-1-112,4 14-160,-3-15 16,-7-1-32,7 3-16,-6-3 0,9 16 32,-3-18 112,-6 0-96,6 2 33,-7 3 15,10 13-64,-3-3 0,-9-12 16,8 11 0,-8 0-48,12 4 32,-10-11 0,6 10 32,-11-3-48,5 1 32,10 3-16,-12 0-32,0 0-16,0 0-33,-2 2 33,14-2 48,-13 3-64,0-1 16,0 2 48,1 8-144,12-12 144,-12 2-112,-1 13-16,3-2-32,-1 3 144,11-16 16,-10 18-48,6-1 16,-8 1-32,10-4-64,2-14 128,-4 21-192,2 3 0,-1-2-16,3 0 32,0-22 176,0 21-128,3-5-80,1-2 111,6 1 17,-10-15 80,3 12-16,8 6-16,-8 2 16,9-2-16,-12-18 32,5 18-80,9-6 32,-5-9 32,-4 8 0,-5-11 16,14 0 48,-11 3-48,9 0 48,-7-3-16,-5 0-32,5 0 32,4 0 0,-5-1-32,6-3 64,-10 4-64,3-9 32,8 5 32,-7-6 17,7 6-49,-11 4-32,3-17 0,7 5 32,-7-3 16,0 4-80,-3 11 32,5-14 80,-1 2-48,0 7 0,0-10 32,-4 15-64,1-4 0,1-6 0,1 8 16,-2-1-32,-1 3 16,1-3 0,-1-1 0,1 3 0,-1-3 0,0 4 0,0-1-64,2 1 32,-1 0-16,-1-1-16,0 1 64,0-1-16,2 1-113,-1 0 1,1 3 0,-2-3 128,0 10-160,5-6 64,-3-1 0,1 13 80,-3-16 16,4 10-144,6-6 64,-8 12 48,8-7-48,-10-9 80,4 10-64,6 3 48,-5-1 0,7-9 48,-12-3-32,4 11 96,10-8-48,-9-3 48,7 3-80,-12-3-16,5 2 16,7-2 48,-7 0-64,10 0 64,-15 0-64,10-4 32,2 1-16,2 2-176,2-2-384,-16 3 544,20-4-961,1-7-399,3-2-337,1 0-368,-25 13 2065,22-16-2385,5 0-480,-27 16 2865</inkml:trace>
  <inkml:trace contextRef="#ctx0" brushRef="#br0" timeOffset="74789.27">11716 11149 2016,'0'0'0,"0"-4"817,0 1-161,2-1-80,-2 4-576,1-2 593,1 0-33,-2 2-16,0-1-32,0 1-512,0 0 433,0 0 15,0 0-32,-3 0 16,3 0-432,-2 0 432,-3 0 33,2 0-49,1 3 16,2-3-432,-4 0 480,-6 0-64,8 0-15,-2 0-49,4 0-352,-4-2 304,-6 1-32,10-1-16,-3-1-64,3 3-192,-4-11 176,0 9-64,2-3-32,-1 2 0,3 3-80,-4-4 32,0 0 32,1 4-32,-1-1 0,4 1-32,-11 0 0,11 0 0,-4-4 0,-5 4 0,9 0 0,-3 0-32,-1-2 0,-5 2 16,5 2 32,4-2-16,-10 2 16,6 1-16,-6 0 0,7-1-16,3-2 16,-10 3 16,7-1-48,-7 0-16,7 1 48,3-3 0,-9 9-96,6-9 80,-1 10-16,1-6-48,3-4 80,-4 11 48,-6-8-48,10 13-16,-3-13 16,3-3 0,-3 17-32,0-3 0,3 4 16,0-2-32,0-16 48,0 18-16,0 1-80,3-4 48,1 6 0,-4-21 48,10 18-64,-6-1 64,5 2-48,-4-3 32,-5-16 16,12 14-48,-1 0-16,1-3 96,1 0 0,-13-11-32,12 2-32,1 9 96,-1-10-80,0 2 48,-12-3-32,11 2 64,-2 1 48,-4-3-48,8 0 0,-13 0-64,5 0 160,8 0-112,-10 0 144,2-1-112,-5 1-80,10-2 81,-7 2 31,0-5-48,2 5 0,-5 0-64,10-1 16,-7 1-32,1 0 0,6 0-16,-10 0 32,4 0-32,5 0 16,-5 0 16,1 0-32,-5 0 32,10 0 0,-7 4 0,2 7-16,5-7 16,-10-4 0,4 10 0,-1-7-145,2 8-287,-3-8-448,-2-3 880,3 4-1633,-1-2-944,-5-2-625,3-2-479,0 2 3681,0 0 0</inkml:trace>
  <inkml:trace contextRef="#ctx0" brushRef="#br0" timeOffset="45901.27">4501 11247 1616,'0'0'0,"-2"0"528,2 0 49,-3-2 79,3 2-656,0-2 640,0-1 65,0-2-1,0 0-48,0 5-656,0-3 609,0-2-97,0 4-112,0 0-80,0 1-320,-2-3 272,2 1-64,0-2-32,-2 3-32,2 1-144,0-1 145,0-2-17,0 3-32,0-2 48,0 2-144,-3 0 96,3 0-16,0-3 16,-3 3-32,3 0-64,0-3 64,0 2-16,0 0 0,-2 1 0,2 0-48,0 0 32,0-2 48,0 2-64,0 0 16,0 0-32,0 0 32,-2 0 32,2 0-32,0-1-16,0 1-16,0 0 48,-3 0-64,1-1 112,2 0-64,0 1-32,-3 0 16,1-1 16,0 1-64,-1 0 0,3 0 32,-2 0 0,-1 0 0,1 3 16,-2 0 0,4-3-16,-4 0-32,1 0 32,-1 2 32,1 1-32,3-3 0,-5 3-16,2-3-16,0 2-16,-2 1 48,5-3 0,-3 2 64,1 8-64,-2-10-16,1 3 0,3-3 16,-2 3-32,-1-3-16,3 2 64,-1 1-64,1-3 48,0 11-16,-3-9 48,1 1-64,2 1 80,0-4-48,-3 3 0,0-3-32,1 3 48,-1 0-64,3-3 48,0 11 16,0-6-32,-2 4 16,2-6 16,0-3-16,-3 2 32,1 2-48,0-2 0,2 1-16,0-3 32,0 2-96,0 2 48,-3 6-16,3-8 48,0-2 16,-2 3 0,2 1-16,0 8 16,0-10-32,0-2 32,0 9-80,0-4 64,0 7-32,0-9-16,0-3 64,0 12 48,1-8-80,0 8 0,1-9 32,-2-3 0,3 17-64,-1-3 32,1-3-16,-1 0 16,-2-11 32,3 10 0,0-7 16,0 8-48,1-8 16,-4-3 16,3 12-16,0-10-48,0 8 32,1-9 48,-4-1-16,4 12-32,-2-10 64,2 8-32,0-8 0,-4-2 0,3 4 16,2 0 0,0-1-16,0-1 32,-5-2-32,10 0 96,-7 0 144,2 0 80,6 0-32,-11 0-288,5 0 240,7-2-160,-7 2-32,7 0 16,-12 0-64,6-2 16,6 0 32,-7 1-32,6 1 0,-11 0-16,12 0 16,-2 0 0,-1 2-16,1-2 0,-10 0 0,4 0-16,7 3-16,-7 1 64,6-1-48,-10-3 16,3 3 32,0 0-32,2-3 16,0 0 64,-5 0-80,3 3 49,1-3 111,1 0-48,4 0 16,-9 0-128,3-6 192,2 1-48,4 0 64,-5-6 16,-4 11-224,10-4 192,-7-8-32,7-2-32,-6 2 16,-4 12-144,5-13 160,5-2-16,-7-4 17,1 2-1,-1 1-16,2 2-80,-1 3 48,0 1-64,-4 10-48,3-11 96,-1-3 48,-2 5-112,2-4 64,-2 13-96,1-9 32,1 5 32,-1-11-16,-1 3 16,0 12-64,0-11 64,0-3 16,0 1-16,0 3 0,0 10-64,0-14 144,-3 3 16,0 0 32,-6 1-16,9 10-176,-4-10 145,-9-1 31,3-3-32,-1 2-80,11 12-64,-12-12 48,0 2-48,0 7 0,-1-7 64,13 10-64,-12-1-16,1-1-16,-3 0 32,2 2-112,12 0 112,-13 0-16,1 2-32,-1 11 0,1-10-64,12-3 112,-11 14-80,-1-10-16,-2 12-1,2-2 17,0 0-48,12-14 128,-12 17-192,1-4 48,-1 2 16,1 6-32,11-21 160,-10 16-80,6 3-64,-8-2 16,9-3 0,3-14 128,-2 20-96,-1-3 0,3 2-16,0 2 0,0-21 112,0 18-144,0 0 48,3 2 80,1-4-32,-4-16 48,10 15-80,-7 0-17,11-1-31,-5-2 64,-9-12 64,10 10-80,1-6 32,0 8 0,-2-12-32,-9 0 80,4 3-16,9-1 0,-8 0-16,6 2 64,-11-4-32,4 3 16,5-3 16,-7 0 0,4 0-32,-6 0 0,5-2 0,0 1 16,6-3-16,-8 2 64,-3 2-64,12-5 48,-9-5 0,0 8 32,2-8-80,-5 10 0,4-3 16,0 0 32,0-7-80,-1 9 64,-3 1-32,1-5 0,1-6-32,0 9 80,-1-2 16,-1 4-64,2-3-32,-2 0 16,2 3 32,-2-2-64,0 2 48,1-1-48,-1 1 32,1 3-128,0 7 32,-1-10 112,4 11-128,0 2-32,6-3 64,-5 3-16,-5-13 112,12 13-80,-2-4 0,0 2 32,4-7 0,-14-4 48,13 3-32,3 9 32,1-12 16,2 0-224,-19 0 208,21 0-528,-1 0-545,2-2-784,-4-1-912,-18 3 2769,19-14-4258,-19 14 4258</inkml:trace>
  <inkml:trace contextRef="#ctx0" brushRef="#br0" timeOffset="64461.27">6963 11179 1632,'0'0'0,"0"0"1009,0 0-1009,0 0 864,0 0 81,0 0-17,-3 0-16,3 0-912,-3 0 753,3 0-225,0 0-160,-2 0-64,2 0-304,0 0 272,0-2 17,-3 0-17,-1 1-64,4 1-208,-4-2 176,1 0-16,1 1 0,-1 0-32,3 1-128,-3-1 192,1-1-32,0-1 16,-1 0-32,3 3-144,-3-2 112,1 2 16,-2 0-15,1-1 15,3 1-128,-4 0 80,0-3 0,1 1-16,-1 2 0,4 0-64,-4 0 0,-5 0 32,9 0-16,-4 0-16,4 0 0,-3-2 80,-1 2-80,0 0 0,0 0 32,4 0-32,-3 0-32,-1 0 64,0 0 48,1 0 16,3 0-96,-4 0 112,0 0-32,1-3 16,-1 2 0,4 1-96,-4-2 144,0-1-32,1 1-96,-1 0-16,4 2 0,-4-2 0,-5 1 0,6 1-16,-6 0 64,9 0-48,-3 0-32,-7 0 32,7 3 48,1-3-32,2 0-16,-12 0 48,10 0-48,-2 0 0,-5 2-64,9-2 64,-3 4-64,-1 5 32,-6-6-32,6 8 0,4-11 64,-2 4-48,-9 12 32,8-3-48,-1-1-32,4-12 96,-10 15-80,8-2-16,-1 4 0,-1-3 80,4-14 16,0 12-80,0 2-32,2-3 48,8 0 16,-10-11 48,9 12-48,2 4 32,-1-1-32,3-2 0,-13-13 48,13 12-80,3-1 48,1 3 32,0-1-48,-17-13 48,16 15 0,-1-3-32,-1-8-16,-1 9 48,-13-13 0,13 3-16,-3-1 80,1 1 0,0-3 112,-11 0-176,9 0 240,1-5-16,-4 2 16,6-8-32,-12 11-208,4-4 224,5-12-32,-5 2-192,1 3-640,-5 11 640,10-11-2145,-6 0-4514,-4 11 6659</inkml:trace>
  <inkml:trace contextRef="#ctx0" brushRef="#br0" timeOffset="74055.27">10938 11317 2064,'0'0'0,"-4"0"1233,0-1-144,4 1-1089,-11-2 1056,9-1-48,-1 0-191,3 3-113,0 0-704,-2 0 544,2 0-159,0 0-129,0 0-112,0 0-144,0 0 64,2 0 16,2 3 0,6 0 112,-10-3-192,4 11 240,6-11 16,-5 0 32,8 0-16,-13 0-272,11 0 241,-1 0-1,4 3-16,1-3-32,-15 0-192,15 0 176,1 0-48,0-2-32,2 1-48,-18 1-48,21-5 272,-3-6-80,0 9-16,1-2 64,-19 4-240,19-3-80,-1 1 80,0 1 64,-4 0-64,-14 1 0,15 0 48,-4 0-32,0 4-80,-6 5-80,-5-9 144,11 3-416,-8-1-464,1 1-625,0-1-784,-4-2 2289,1 4-3121,1-1-689,-2-3 3810</inkml:trace>
  <inkml:trace contextRef="#ctx0" brushRef="#br0" timeOffset="72114.27">10450 11325 2657,'0'0'0,"0"0"1280,0 0-111,0 0-1169,0 0 1088,0 0-111,0 0-145,0 3-144,0-3-688,0 0 529,0 0-145,1 0-80,1 0-112,-2 0-192,2 0 160,0 0 16,2-2-48,6 1 48,-10 1-176,3-4 96,11 3-16,-4 0 1,2 0-17,-12 1-64,12-4 64,1 1-16,2 0 0,-1 2-32,-14 1-16,15-1 48,-2 0-48,1 1 0,0 0-48,-14 0 48,12 0-64,0 0 112,1 2 16,-4 0-64,-9-2 0,10 3 64,-6-3-80,6 0 32,-6 0 96,-4 0-112,11 0 96,-7-1 80,2 1-112,-4 0 16,-2 0-80,4-2 112,-1 1-64,-1 0 16,0 0 48,-2 1-112,2-1 48,-1-1 32,0 2 0,0 0-16,-1 0-64,0-1 32,0 1 32,0 0-48,0 0 16,0 0-32,-2 0-48,-1 4 96,0-2-48,0 1-64,3-3 64,-9 2-112,6-2-288,0 0-256,0 3-401,3-3 1057,-2 2-1568,2-2-658,-3 0-495,3-4-528,0 4 3249,0 0 0</inkml:trace>
  <inkml:trace contextRef="#ctx0" brushRef="#br0" timeOffset="49384.27">5715 11373 2016,'0'0'0,"-2"0"945,2 0-1,0 0-944,-2-2 913,2-1-97,-3 1-176,0-1-95,3 3-545,0-3 480,0 3-64,0-3 48,0 0-80,0 3-384,0-1 273,2-4-49,-1 3-64,-1-1-96,2 2 32,-1 1-16,0 0-80,0 0-48,-1 0 48,1 0 32,0 0-112,1 1 32,2 3 32,-4-4 16,3 10-80,1-10 48,-1 3 32,2 6-64,-5-9 64,11 2-16,-8 3 0,7-2 16,-7-1 64,-3-2-64,12 3 96,-6-3-16,7 3 80,-3-3-32,-10 0-128,11 0 208,1 0 0,-1 0-32,1 0-32,-12 0-144,12-3 96,0-1 64,-3 1-64,1-1 16,-10 4-112,4-2 96,7-1-15,-8 2-33,8 0-16,-11 1-32,3 0 80,8-1-16,-8 1-16,2 0-16,-5 0-32,4 0 0,-1 0 32,1 0-32,2 3 16,-6-3-16,3 0-48,0 3 0,2 0 80,-3 1-16,-2-4-16,2 2 48,0 1 32,1 1-112,-2-2 112,-1-2-80,2 10 80,-1-10-32,0 2 0,-1 8-144,0-10 96,1 2-224,-1 1-225,0 0-367,0-3-529,0 0 1345,0 0-1984,0-1-578,0-2-895,0 3 3457</inkml:trace>
  <inkml:trace contextRef="#ctx0" brushRef="#br0" timeOffset="99549.27">5361 13502 1568,'0'0'0,"-4"-1"1713,1-2-608,3 3-1105,-10-2 1168,10-2 1,0 1-177,0 0-144,0 3-848,0-2 641,0-2-113,0 4-96,3-1-96,-3 1-336,2-1 256,1-1-144,0 0-31,1 1-17,-4 1-64,2-2 16,2 2 32,-1 0 0,0 0-32,-3 0-16,1 0 48,1 3-48,-1-3 48,2 0-16,-3 0-32,3 0 0,-1 0 32,0 0 32,1 0-32,-3 0-32,3 0 64,2 0-16,-2 0-48,0 0 32,-3 0-32,6-1 16,-2-1-16,7 1 16,-7-1 0,-4 2-16,11 0-16,-7 0 16,7 0 16,-6 0-16,-5 0 0,11 0 16,-7 0-32,8 2 0,-6 1 0,-6-3 16,12 2 0,-9-2 16,8 3 0,-7-3-16,-4 0 0,11 2 0,-8-2 0,8 2-16,-6-2 32,-5 0-16,9 3 16,-5-1-32,6-2 32,-8 0 16,-2 0-32,10 0 16,-8-1 32,8 1-48,-6-1 0,-4 1 0,5 0 48,6-1-16,-8-2 128,9 2 64,-12 1-224,3 0 208,9 0-32,-7 0-96,8-1-48,-13 1-32,10-3 48,0 2 0,0 1-16,2 0-32,-12 0 0,10 0 0,1 0 0,2 0-48,-1 0 16,-12 0 32,12 0 16,-1 3 0,1-1 0,-1-2-32,-11 0 16,12 2 0,1 1 0,-2-3 16,2 0 96,-13 0-112,12 0 0,2 0 32,-2 0-32,-1 0-32,3-1 48,0-3-16,0 0 0,2 3 16,-16 1-16,15-2 16,0-1-16,-1 1 48,2-1-64,-16 3 16,16-1 16,0-1-16,-1 0-16,1 1-16,-16 1 32,13 0 0,2 0 0,-2 0 32,1 0-32,-14 0 0,13 0 16,0 0-32,-1 0 32,1 3 0,-13-3-16,14 2-16,-1-2 16,0 0 0,0 0 0,-13 0 0,15 0-16,-1 0 32,1 0-32,1 0 16,-16 0 0,16 0 16,-1 0-64,1 0 96,0 0-48,-16 0 0,17-1 16,-1 0 32,0-1-32,1-1-32,-17 3 16,13-1 16,0 0-32,1-1-32,0 1 32,-14 1 16,14-1-48,-1 1 32,2 0 16,-2 0 0,-13 0 0,15 0 0,-1 2 0,1 0 0,2 0 0,-17-2 0,17 3 16,2-3-16,-1 0-16,1 0 16,-19 0 0,20 0 0,2 0 0,1 0 16,1 0 32,-24 0-48,21-1 16,0-1 0,2 1 16,-2 1-64,-21 0 32,20-1 0,-20 1 0,17 0 32,0 0-16,-1-2 0,0 1 33,-16 1-49,16-1 16,0-2 32,-1 2-48,1 1 0,-16 0 0,17 0 0,0 0 0,0 0 0,0 0 0,-17 0 0,17 0 0,2 0 0,0 0 16,-1 0-16,-18 0 0,20 0 16,-1 0-16,-2 0-16,1 0 16,-18 0 0,18 0-16,-1 0 32,1 0-16,-1 0 16,-17 0-16,18 0 0,-2 0-16,2-2 16,-2-1 0,-16 3 0,16-3 0,1 3 16,0-2-16,0 2 16,-17 0-16,17 0 32,0 0-16,2 0-32,0 0-16,-19 0 32,18 2-32,2-2 16,-1 0 16,-1 3 0,-18-3 0,18 2 16,1-2-16,0 0-16,-1 0 32,-18 0-16,18 0 0,-2 0 16,0 0 0,2 0-16,-18 0 0,15 0-32,0 0 48,2 0-48,1 0 32,-18 0 0,16 0 16,3 0-32,-2 0 48,-1-3-64,-16 3 32,17-4 16,-2 0-32,2-7-16,-17 11 32,14 0 32,-14 0-32,15-2 16,1 2-16,-2 0 64,1 0-112,-15 0 48,14 2-32,-2-2 0,0 0 16,0-2 16,-12 2 0,13-2 80,0 0-16,0 2 64,0 0-48,-13 0-80,13 0 64,1-2-32,1 2-16,-2-5 16,-13 5-32,13-4 0,0 2 0,2 1 0,0-2 0,-15 3 0,14-1 0,-1 1 0,0 0 16,0-1 0,-13 1-16,14 0 0,-1 0 0,1 0-16,0 0 0,-14 0 16,11 0 0,3 0-32,-2 0 64,2 0 0,-14 0-32,13 0 32,1 0 0,0 0-32,2 0-16,-16 0 16,13 2-16,2-2 32,-2 0-64,0 0 80,-13 0-32,12 0 0,2 0 16,0-1-16,-2-2 0,-12 3 0,13-1 0,-1 1-48,2 0 48,-1 0 0,-13 0 0,15 0-16,-1 0 0,1-1 16,-1 1-32,-14 0 32,11 0 0,2 0-16,0 2 16,0-2 0,-13 0 0,11 3-16,1-1 48,0-2-48,3 3 16,-15-3 0,13 0 16,1 0-32,1 0 16,0 0 48,-15 0-48,13-1 64,0-1-16,1-1 48,-1 1-80,-13 2-16,13-1 16,1-1 16,2-1-16,-2 0 0,-14 3-16,14-4 16,0 2 16,-2 1-32,1-2 16,-13 3-16,12-1 0,-2 0-16,0-1 48,-6 1-48,-4 1 16,12 0 48,-9-2-32,1 2-32,0 0 48,-4 0-32,1 0 64,0 5 64,0-2-48,0 8-432,-1-7-1297,0-1-6178,0-3 7827</inkml:trace>
  <inkml:trace contextRef="#ctx0" brushRef="#br0" timeOffset="99716.27">5648 12937 3137,'0'0'0,"0"0"960,-3 0 33,-1 0-33,0 0-63,4 0-897,-3 0 800,3 3-48,-1-3 1,1 0-97,0 0-656,-3 2 592,0 1-143,3-1-161,0 0-96,0-2-192,-2 3 32,2-1-64,0 2-48,0-1-32,0-3 112,0 13-64,2-10 16,1 12-16,0-4 32,-3-11 32,4 13-96,7-4 63,-7 3-31,7-8 48,-11-4 16,10 16 16,1-5-32,0-8 64,2 10-32,-13-13-16,12 2 16,2 1 17,1 6-33,-2-9 32,-13 0-32,13 0 0,1 0 0,-3 0 48,1 0-48,-12 0 0,11 3 48,-1 0 32,0-3-48,-6 0 48,-4 0-80,12 0 112,-6-2 0,5 1 64,-7 1 16,-4 0-192,4-4 192,0 2 64,1-2-32,-2-6 64,-3 10-288,4-3 256,2-7 33,-2 6-81,1-9-32,-5 13-176,4-10 192,-1 5-80,0-9-16,-1 10 16,-2 4-112,2-13 64,-1 3 32,-1-1 80,0 2 0,0 9-176,0-11 208,-3-1-32,-1 1-15,-7-1 15,11 12-176,-3-10 80,-10-1 80,10-2-48,-9 3 0,12 10-112,-4-13 80,-11 2-32,4 0-32,1 1-16,10 10 0,-11-5 48,1-9 272,1 10-272,0-8 224,9 12-272,-5-5 224,-9 1-288,10-1 320,-8 0-304,12 5 48,-4-1-48,-8-1 0,8 2 0,-6 0-16,10 0 64,-2 2-144,-1 2-32,-1 7-496,2-7 48,2-4 624,-3 18-673,3 0 65,0 4 336,0 6 64,0-28 208,1 29-144,3 2 32,0-1 112,7-1 0,-8-1 48,2-1-32,4 0-16,-7-1-16,-2-26 16,4 21 16,0 0 48,-1-5-48,1 0 48,-4-16-64,4 11 0,-2-8 0,3 0 48,-2 0-32,-3-3-16,4 2 0,0-2 48,-1 0-16,2 0 32,-5 0-64,2-2 80,4-2-16,-2-1 0,7-6 0,-11 11-64,3-5 112,2-7-48,0 3 80,-1-1 0,-4 10-144,4-11 144,0 0 32,0-1-16,-4 1 0,0 11-160,2-12 160,-2-1-31,0-2-65,0 2-16,0 13-48,0-12 64,0 1-64,0 6 16,-2-6 16,2 11-32,0-4-96,-2 0 32,2 1 0,0-1-16,0 4 80,-3-1-145,3-1 1,0 2-32,0 0-64,0 0 240,0 5-208,0 6 48,1-8 48,3 0 32,-4-3 80,3 12-48,2-10 48,0 8-16,0-6-32,-5-4 48,5 10-16,0-6-32,4 10 32,-5-11-32,-4-3 48,11 13-32,-5-3-48,4-7 16,0 10 0,-10-13 64,3 3-80,9 9 48,-8-9 0,5 8 16,-9-11 16,4 3 16,7 7 0,-6-10 0,8 4 48,-13-4-64,10 2 48,2-2-16,2-1 32,4-4 0,-18 5-64,19-11 16,3 1 16,-1 0-32,1-1-144,-22 11 144,21-14-288,0 2-289,-2-3-543,-1-1-945,-18 16 2065,15-5-6435,-15 5 6435</inkml:trace>
  <inkml:trace contextRef="#ctx0" brushRef="#br0" timeOffset="99853.27">6191 12835 6082,'0'0'0,"0"0"1633,0 0-384,0 0-1249,0 0 912,0 3-368,0-1-288,1 1-112,-1-3-144,2 4 64,-2-1-80,1 7 48,0-8-48,-1-2 16,4 14 0,0-5-48,-1 3 16,1 2 0,0-1 16,-4-13 16,9 14 0,-5 0 0,6-3 0,-6-2 16,-4-9-16,14 10 32,-4-6 48,1 8 1,0-8 63,-11-4-144,11 9 176,0-9-16,-2 5 48,2-2-80,-11-3-128,5 3 160,9 1-32,-4-1 64,-5-3 32,-5 0-224,12 0 240,-8 0 64,8-1-31,-9-4 47,-3 5-320,10-2 320,-6-3 16,0-4 16,5 5-48,-9 4-304,3-11 256,0 1-47,1 4-1,0-9-32,-4 15-176,3-13 176,-2 0 0,-1 2 16,0-2 0,0 13-192,0-11 144,0-2 80,0-2-80,0 2 16,0 13-160,-3-13 192,-1 0-63,-5 1 47,5 0 224,4 12-400,-14-13 384,5 2-48,-1-2 0,6 8-336,4 5 0,-14-11 32,10 7-64,-10-5 0,14 9 32,-10-5-48,10 5 48,-9-4-16,-1 1 16,0-1-144,1 2 96,9 2 48,-4-1-176,-11 1 16,11 0 80,-9 3-32,13-3 112,-3 4-96,-8 5-80,8-5 16,-1 12-80,4-16 240,-4 12-160,1 1 63,0 6-319,0-1 96,3-18 320,-3 18-256,1 7-96,-1-5 352,3 1 16,0-21-16,0 23-48,0-4 48,0-1-48,2-2-48,-2-16 96,3 13-112,8-3-48,-7-7 48,7 8 16,-11-11 96,10 0-64,0 3 64,-1 8-16,2-11 32,-11 0-16,10 0 0,-5 0 0,9 0 0,-10 0 0,-4 0 0,11 0 112,-6-2-64,6-1 16,-7-7 0,-4 10-64,11-4 32,-8-7-16,10 6 0,-8-9 16,-5 14-32,11-12 0,-5 0 64,6-1 0,-8-2-16,-4 15-48,4-13 16,1 0 32,0 2-48,-2 8 0,-3 3 0,1-10 0,0 8 0,0-2 0,-1 0-16,0 4 16,0-2-32,0 2-48,0 0-64,0 2 16,0-2 128,0 4-160,0 8 15,0-8-15,0 10 16,0-14 144,0 10-176,0 1 48,2 2 16,1-1-16,-3-12 128,2 14-96,1 2-16,3 0-48,4 5-48,-10-21 208,4 20-320,10 4-16,-1 4-17,1-2 17,-14-26 336,16 29-240,3 2 32,-1-2 96,2-1 64,-20-28 48,21 25-16,-1 0 16,0-3 0,-3-1-16,-17-21 16,16 19 0,0-2 16,-5-4 16,-7-2 96,-4-11-128,5 4 224,-3 11 192,-2-11 193,-4 6 95,4-10-704,-13 0 720,2 0-79,-1-2-129,-2 2-128,14 0-384,-20-2 320,-1-3-112,-4 2-32,0 0-32,25 3-144,-27-11 128,1 8 0,0-8 49,-1 7 31,27 4-208,-26-11 144,2 6 48,1-6-144,0 6-16,23 5-32,-21-12 48,5 2-32,0 0 64,5 6-64,11 4-16,-4-9-16,-7 4-16,11-7-64,0 3-96,0 9 192,1-12-256,12-1-113,0-2 17,8-4 96,-21 19 256,23-20-208,5-7 144,5 3-112,-1-2-320,-32 26 496,36-20-945,1 2-607,0 1-834,-7-4-1455,-30 21 3841,31-15-5379,-31 15 5379</inkml:trace>
  <inkml:trace contextRef="#ctx0" brushRef="#br0" timeOffset="100004.27">6932 13000 5538,'0'0'0,"0"0"2737,0 0-2737,-3 0 1649,0 0-432,0 0-385,0 3-304,3-3-528,0 0 304,0 0-192,0 2-128,0-2 16,0 0 16,1 3 16,2-1 0,2-2 64,-5 0-96,9 3 113,-4-3-17,9 0 16,-3 0-64,-11 0-48,10 0 48,6-2 16,-2-1-48,1-2 48,-15 5-64,18-3 48,-3 0-16,-1 1 16,0-2-48,-14 4 0,12-4 16,-1 1 32,-6 1 16,7 2 16,-12 0-80,3-2 64,8 2 0,-8 0-32,1-1 64,-4 1-96,3 0 80,1 0 16,0 0-48,0 0 0,-4 0-48,3 0 0,1 0 32,1 0 64,0 0-64,-5 0-32,5 0-64,4 0-416,-5 3-817,1-1-1712,-5-2 3009,9 0-6851,-9 0 6851</inkml:trace>
  <inkml:trace contextRef="#ctx0" brushRef="#br0" timeOffset="100118.27">7757 12635 4978,'0'0'0,"0"-4"1681,-2-1-257,0-4-31,-2 5-97,4 4-1296,-14-2 1089,10-1-81,-6 0-319,7 1-193,3 2-496,-13-1 336,9-1-144,-8 1 48,2-1-160,10 2-80,-3-2 32,-10 1 48,4-1-64,5 2 16,4 0-32,-16 0 32,5 0-128,0 0 32,0 0 32,11 0 32,-11 4 0,1-1 48,7 0-48,-8 6-64,11-9 64,-3 3-112,-1 1 0,1 7-112,-1-7 16,4-4 208,0 13-256,0-2-64,0 2 96,0 4 16,0-17 208,4 19-161,7 3 17,0 0-64,0 0-256,-11-22 464,12 27-464,3 2 64,-3 2 64,-1-2 256,-11-29 80,9 31 0,-3-3-16,5 1 32,-7 0 16,-4-29-32,9 28 0,-6-1 0,0-1 48,0 0 80,-3-26-128,3 26 160,0-5 48,-1 0 0,-1-2-16,-1-19-192,1 13 128,1 0 16,-1-3-16,-1-6 32,0-4-160,1 12 176,-1-9-16,0 8 0,0-9-31,0-2-129,0 10 144,0-10 16,0 4-16,-4-1-16,4-3-128,-2 4 96,-1 0 16,-1-1-16,0 8-32,4-11-64,-2 0 96,-1 1-32,1 3-48,-1-1 64,3-3-80,-3 2 64,1 1 48,2-3 48,-2 2 0,2-2-160,0 0 112,0-2-48,0 2-96,0-4-112,0 4 144,2-4-432,-2 1-272,2-1-465,-2-6-544,0 10 1713,0-4-2449,-23-27-736,23 20-961,0 11 4146</inkml:trace>
  <inkml:trace contextRef="#ctx0" brushRef="#br0" timeOffset="100272.27">7398 12979 4962,'0'0'0,"0"0"2081,0 0-737,0 0-367,0 0-977,0 0 688,1 0-224,9-2-240,-5 2-128,-5 0-96,12 0 129,-1 0-65,3 0 32,-1 0-32,-13 0-64,16-1 64,1 0 32,-1 1 0,1-1-64,-17 1-32,20-2 64,-1 2-96,2 0 16,1 0 32,-22 0-16,22 0 48,-1 0 32,-3 0 48,-2 0 48,-16 0-176,15 3 208,-1-1-48,-2 1-416,0 1-913,-12-4 1169,5 2-2993,5-2-2786,-10 0 5779</inkml:trace>
  <inkml:trace contextRef="#ctx0" brushRef="#br0" timeOffset="100359.27">8167 12916 3425,'0'0'0,"0"-4"1601,0 0-241,-2-1-175,2 5-1185,0-10 1024,0 9-175,0-2-145,0-1-96,0 4-608,0-3 545,0-1-49,0 0-128,0 2-32,0 2-336,0-3 256,-2-1-16,2 0-31,-3 3-17,3 1-192,-3-1 144,1 0-96,-1-1 48,0 1-16,3 1-80,-4-1 32,0 0 32,1-2 0,-7 1-16,10 2-48,0-1 16,-4 0 32,-5-1-80,6 1 16,3 1 16,-4 0 0,-7 0-48,9 0 48,-8 0 32,10 0-32,-2 3-32,-8-1 80,6 1-64,-5 1-32,9-4 48,-3 11-32,-6-8 0,6 6 16,-8-6-32,11-3 48,-3 9-16,0-6 0,-9 8 32,10-1 0,2-10-16,-3 10 48,-1 1 0,0 2-48,2-1 0,2 2 0,0-14 0,0 14-32,0-2 32,0 1-16,1 0-32,-1-13 48,4 13-64,-1 4 16,8-4 0,-6 1 48,-5-14 0,16 13 16,-3-2 16,2-1 0,1 1-48,-16-11 16,18 10 0,-2-1 16,2-5 0,-18-4-16,16 10 32,-16-10-32,18 0 16,-1 2 0,-1 1 80,-2-3-16,-14 0-80,14 0 160,-2-1 112,1-5 16,-3-4 16,-10 10-304,10-5 272,-7-10 17,8 6-161,-8-3-384,-3 12 256,4-11-1121,0 0-2064,-4-1-4403,0 12 7588</inkml:trace>
  <inkml:trace contextRef="#ctx0" brushRef="#br0" timeOffset="100446.27">5883 13868 2833,'0'0'0,"0"0"0,-3 0 1424,-8 0-255,7 0-49,-7 3-79,11-3-1041,-3 0 848,-1 0-207,-7 0-193,9 2-144,2-2-304,-3 0 224,0 3-144,0 0-64,1 0-80,2-3 64,0 3-48,0 6-48,0-6-16,0 7 16,0-10 96,0 3-144,2 12 96,1-12 0,2 15-32,-5-18 80,10 12-16,-7-8-32,8 11 0,-7-3 48,8 0-32,-2 0-32,0-8 16,0 9-16,-10-13 64,11 4-32,2 7 48,0-8-16,1 1 32,-14-4-32,14 12 16,-2-12 48,1 0 0,0 0 80,-13 0-144,10-2 224,1-1 48,-1-3 48,0-6-16,-10 12-304,9-5 272,-3-8 17,6 2-65,-8-1 16,-4 12-240,11-15 224,-9 2-32,1-1 112,1 0-48,-4 14-256,3-12 240,-2-4 32,-1 5-111,0-3 95,0 14-256,-2-15 288,-2-4 16,-7 5-32,7-3-144,4 17-128,-14-17 128,2 2-32,0-5 16,-2 2 16,14 18-128,-15-16 64,0-1-32,2 12-80,1-6-16,12 11 64,-11-1-128,7 1-48,-11 0 48,11 4-64,4-4 192,-13 12-192,3-8 32,-1 14-112,1 1 64,10-19 208,-3 20-160,-7 6 16,8-1 47,-1 3 49,3-28 48,-3 27-96,0-1 32,1 5 0,2-7-64,0-24 128,0 25-176,3-3-48,8-6-16,-2-3 16,-9-13 224,14 11-208,4-7 80,0-1 32,3 1 48,-21-4 48,22 0 16,0 0-32,0 0 16,0 0 64,-22 0-64,19-1 48,-19 1-48,19-3 48,-4 0 64,-2-1-32,-3-6 16,-10 10-96,9-5 144,1-10 0,-5 6 0,8-5-16,-13 14-128,2-13 96,3 2 0,-1-3 0,0 0 32,-4 14-128,3-12 80,2-3 48,-3-2-16,-2 17-112,2-14 81,0 5-65,-1-1-32,-1 8-17,0-1-15,0 3 48,0-4 16,0 2 0,0-2 0,0 3 33,0 1-49,0-4 16,0 1-81,0 3 17,0 0 0,0 0 48,1 2-112,-1 0 48,1 2 0,1 0-32,-2-4 96,1 4-48,0 6-32,2-6 16,-1 11-16,-2-15 80,4 10-80,-2-7 32,-1 12 0,2-4-16,-3-11 64,2 13-80,0 3 0,2-3 0,0 2 16,-4-15 64,10 11-64,-7 2 0,7-10 32,-5 10-32,-5-13 64,14 2-48,-4 2 32,3-1-64,-1 1 64,-12-4 16,14 4-16,1-2 48,2 2 0,-2-1 16,-15-3-48,17 0 48,-1 0-64,0 0 48,0-2 16,-16 2-48,16-3 32,1 1 80,-2-2-32,2 1 32,-17 3-112,14-10 176,0 0-48,-2 0 80,-2-5 0,-10 15-208,3-15 192,8 0 97,-8 2-49,-1 0 48,-2 13-288,1-12 272,-1-1-64,0-5 0,-3 6-80,3 12-128,-10-16 192,6 3-64,-8 3-16,9-3 64,3 13-176,-16-11 64,12 6 0,-10-6-80,10 0 0,4 11 16,-12-1-48,9-3-16,-8 1 144,7 0-80,4 3 0,-12-1 129,8-2-65,-6 1-128,7-1 64,3 3 0,-10-1-65,5-1 65,2 1 33,-10 0-17,13 1-16,-3-3-49,-10 1 82,3 0-33,1 2-49,9 0 49,-10 0 16,0 2-32,-1 3-32,1-3 80,10-2-32,-9 2 0,-1 2-80,0 6 64,0-8-48,10-2 64,-9 4-80,5 0 96,-8 7-144,8-8-128,4-3 256,-13 10-352,9-8-192,-8 9 96,8-7-33,4-4 481,-12 12-608,8-8-192,-5 10-241,6-9-527,3-5 1568,-4 18-2530,2-7-2160,2-11 4690</inkml:trace>
  <inkml:trace contextRef="#ctx0" brushRef="#br0" timeOffset="100600.27">6420 13596 3361,'0'0'0,"0"0"0,1-4 1217,0 0-209,1-7-160,-1 8-223,-1 3-625,2-4 464,-2 0-176,1-7-64,2 11-32,-3 0-192,2-4 176,-1 2-32,2 2 0,0 0 1,-3 0-145,0 0 96,3 0-16,-2 2-32,2 2-48,-3-4 0,3 10 32,0-8-32,0 8 32,2-7 0,-5-3-32,3 11 32,0-7 0,3 9-16,-3-2 16,2 1-208,0 2 0,-1 2 0,2 3-49,-6-19 225,5 24-16,-1 2 0,1 2-32,0 2 32,-5-30 16,5 32-112,-1-2 32,-1-1 48,1 4-48,-4-33 80,4 34 16,0-2 64,-1-1 64,2-4 96,-5-27-240,10 23 241,-7-3-49,2-6-32,6-1-48,-11-13-112,2 2 240,9 2 0,-6 0 32,5-2 64,-10-2-336,10 0 112,1 0-640,2-2-1617,0-7-3425,-13 9 5570,0 0 0</inkml:trace>
  <inkml:trace contextRef="#ctx0" brushRef="#br0" timeOffset="101810.27">6863 13999 6274,'0'0'0,"0"0"0,-2-3 2401,-3 0-912,-7 1-320,10 0-305,-1 2-336,3 0-528,-2-4 320,2 2-159,0-3-33,0 4-96,0 1-32,0-3 48,0-1-96,5 1 48,4 2-16,-9 1 16,4 0-48,9 0 48,0 0-16,-13 0 16,14 3 0,-14-3 0,13 0-32,3 0 32,1 0-32,0 0 64,-17 0-32,17 3 16,0 0-16,-1-3-16,1-1-48,-17 1 64,15-2 16,-1 0-16,0 2 48,-1 0 0,-13 0-48,12-1 48,-1-3 16,2 1-48,-1-7 64,-12 10-80,14-5 48,-2-5-48,1 5-224,-1-6-561,-12 11 785,14-1-1649,0-3-1648,-2 0-2338,-12 4 5635</inkml:trace>
  <inkml:trace contextRef="#ctx0" brushRef="#br0" timeOffset="101941.27">7518 13557 4193,'0'0'0,"0"-14"2049,0 0-576,0 0-288,0 14-1185,0-14 1024,-4 9-128,2-6-271,2 7-209,0 4-416,-3-3 272,3 1-112,0 1-64,0 1-96,0-1-16,0 1-96,0 0-16,1 4 16,-1-4 112,4 14-96,0-2 0,-1 1 48,3 2 16,-6-15 32,5 19-80,-1-3-16,6 7 0,-6-2-224,-4-21 320,5 23-273,6 2 33,-8 0 48,8 1 176,-11-26 16,5 27 0,6-4 0,-7-1-64,7 1 0,-11-23 64,3 17-48,2 0 16,0-1-32,5-3 112,-10-13-48,3 13-16,0-3 32,2-7 80,-2 1 80,-3-4-176,3 4 529,-1-2 111,-1-2 80,-1-2-48,0 2-672,0-1 385,0-9-81,0 6 0,0 1-80,0 3-224,-3-11 128,0 9 16,3-3-48,-2-7 32,2 12-128,0-10 144,0 5-48,-2-7-16,2 2-32,0 10-48,-2-12 32,2-1 0,0 0-16,0 0 32,0 13-48,1-11 49,1-3-98,1 2 49,3 0-16,-6 12 16,9-12-48,-5 7 48,7-7 0,-6 6-48,-5 6 48,11-11-16,-6 7-32,7 1-64,-7 1 112,-5 2 0,14-1-112,-3-1 48,-2 2 64,2-3-16,-11 3 16,12-2-16,-1 2 48,0 0-128,0 2-32,-11-2 128,11 3-64,-2 9-96,-4-9 96,7 8 16,-12-11 48,5 4-64,6 13-48,-7-7 96,7 1-48,-11-11 64,4 13-48,0 0 112,6 3-144,-9 3 32,-1-19 48,4 15 32,-2-1-80,0 1 96,-2-2-96,0-13 48,0 17-80,-3 0 32,-8-5 32,2-1 80,9-11-64,-11 10 128,-2-7-80,0 10 0,-2-10 32,15-3-80,-17 4 96,1 7 16,0-11 48,0 3-64,16-3-96,-16 0 64,1 0 0,0 2 32,-1-2-16,16 0-80,-14 0 64,2-2 32,-1 0-32,3-3-32,10 5-32,-4-2 48,-7-2 16,8-1-16,0 1 17,3 4-65,-2-9 0,2 5-49,0-6 17,0 7-64,0 3 96,1-11-64,2 7 48,0-6-16,7 7 16,-10 3 16,4-10-16,8 7-272,-7-2-256,8 0-448,-13 5 992,11-10-1617,1 7-720,-16-18-1185,10 15-1008,-6 6 4530,0 0 0</inkml:trace>
  <inkml:trace contextRef="#ctx0" brushRef="#br0" timeOffset="102032.27">8305 13661 3569,'0'0'0,"0"-2"1793,0 2-416,-3 0-177,3 0-1200,-1-2 1041,1 2-193,0-1-176,-3-2-159,3 3-513,0-3 384,0-1-32,0 1 96,0 2-16,0 1-432,-2-2 432,2 0-15,-3-2-161,1 0 0,2 4-256,0-3 240,-3-1 0,0 0 16,-2 1 16,5 3-272,-3-5 208,-8 0-31,7 1-49,-6 1-64,10 3-64,-4-4 48,-7 2-48,8 1 0,-6 0 32,9 1-32,-3-1-32,-7 1 64,8 0-32,-8 0-80,10 0 80,-2 0 32,-9 2-32,7 1 0,-7 1 0,11-4 0,-4 3 0,-6 1-32,8-1 16,-7 8 16,9-11 0,-3 5-16,3-5 16,-3 3-208,-8 14-49,11-6 1,0-11 256,-3 16-304,3-16 304,-3 17-144,1-1 32,2 1 16,0 1-80,0-18 176,1 23-144,2 1-16,0 0-16,9-2 80,-12-22 96,4 21-80,8 0 0,-2-5 16,0 1 0,-10-17 64,10 11-16,1 1-33,0-1 33,1-7 16,-12-4 0,13 11-48,2-11 112,2 2 1,0-2-17,-17 0-48,19 3 48,-1 0-16,0-3-32,0 1-32,-18-1 32,18 3-32,-2 0 16,1 0-32,-4-1 64,-13-2-16,12 4 32,1-2-64,-4 3 80,-4-2 48,-5-3-96,12 4 112,-7 0 144,-2-4 16,2 0 0,-5 0-272,4-4 368,-1-2-96,-2-5 32,1 8 33,-2 3-337,0-3 240,0-3-176,-4-6-368,-9 9-481,13 3 785,-3-15-1392,-14 10-945,2-10-1489,-2 14-1633,17 1 5459,0 0 0</inkml:trace>
  <inkml:trace contextRef="#ctx0" brushRef="#br1" timeOffset="112952.27">9303 12926 3441,'0'0'0,"0"-2"1249,2-1-145,-2 0 17,0 3-1121,0-4 1088,0 0-207,0 0-161,0-1-160,0 5-560,0-4 400,-2 0-48,2 0-143,-3 2-81,3 2-128,0-2 80,0 2-32,-2 0-32,2 0-48,0 0 32,0 0-80,0 0-64,0 3 0,0 7-17,0-10 161,0 3-192,1 14 0,0-8 32,-1-9 160,5 14-192,-5-14 192,3 13-176,0 2 0,2 2 0,-1 2 48,6-1 0,-9 6 32,2 0 0,2 2 16,-5-26 80,11 28-64,-8 2 32,1 0 0,6 2 0,-10-32 32,1 31-32,2 1-16,1 0-33,0 4-15,-4-36 96,3 39-144,7 5-16,-6 0-16,7 1 32,-11-45 144,5 43-128,9 0-128,-9-1 64,8 1-16,-13-43 208,3 44-208,8-5 176,-7-3 0,1-2-16,-5-34 48,5 32-64,-2 1 32,1 1-32,-2-5 32,-2-29 32,3 31-16,-1-4-32,1-3-16,-2-1 15,-1-23 49,3 29-48,0-2-32,0 3 80,0-3 0,-3-27 0,3 26-16,-1 0 32,0 0-16,0-1 96,-2-25-96,2 25 129,1-2 79,0-2 80,-2 4 0,-1-25-288,2 12-736,1 1 1024,-1-1-64,2 2-64,-4-14-160,3 15 48,-3-15-48,4 16 160,0-3-48,0 3 32,-4-16-144,5 15 144,0-1 16,5-1 48,-7-1-16,1-2-16,-4-10-176,9 4 65,-4 10 47,0-10-128,4 9-80,-9-13 96,5 3 112,-1 11-112,7-2 48,-8-1 48,-3-11-96,11 15-80,-6 3 16,4 1-16,-5 2-33,-4-21 113,5 21-32,0 1 48,-2-5 161,0 0-33,-3-17-144,3 17 112,-1-4 64,-1-4 64,-1 2-16,0-11-224,0 9 416,0-6-48,-3 7-64,0-8 33,3-2-337,-1 3 224,-3 0 32,1-3 32,3 0-288,-3-2 336,0-2-80,0 2-48,0-1-144,-1-2-48,4 5-16,-2-10 16,-1 6-32,3 0-304,0 0-240,0 4 560,0-12-1025,0 9-479,0-8-337,2 7-912,-2 4 2753,2-15-3746,-2 15 3746</inkml:trace>
  <inkml:trace contextRef="#ctx0" brushRef="#br0" timeOffset="81705.27">3539 13387 6034,'0'0'0,"0"-11"1505,1 7-272,-1-8-113,0 12-1120,2-4 928,-2 3-255,0 0-241,0 1-224,0 0-208,0 0 96,0 2-160,0 0 16,0-2 48,0 5-96,0-2 32,0 0 48,0 2 0,0-5 16,1 10 32,3-7-32,-1 1-16,2 7 48,-5-11-32,10 0 0,-5 11 16,9-8-16,-3 10 32,-11-13-32,13 3 0,-3 8-32,2-11 64,1 4-64,-13-4 32,12 9 0,2-6 32,-1 1-32,1-2 32,-14-2-32,13 3 16,-2-3 48,0 2 32,-6 1 48,-5-3-144,12 0 192,-8 0 64,1 0-16,0 0 49,-5 0-289,5-5 240,-1 1 16,1-7 0,0 6-80,-5 5-176,5-12 240,0-1-64,-1 1-32,-1-1 32,-3 13-176,4-12 112,1 2 16,-2-1-15,1 0 15,-4 11-128,4-11 48,-1-1 16,1 0-64,0 3-64,-4 9 64,4-4-32,1-1-32,0 2 16,-2 0 48,-3 3 0,4 0-64,0 0 32,-1 0-65,1 3 17,-4-3 80,3 3-48,0 8 0,-1-7 32,-1 7 16,-1-11 0,0 4-64,0 8 0,0-2 0,-2 0 16,2-10 48,-4 11 0,-6-1-16,7 5 16,-8 0-32,11-15 32,-4 14 0,-12 0-16,6-11 0,-1 12 16,11-15 0,-12 10 16,3 1-16,-2 0 48,1-7-16,10-4-32,-4 13-16,-9-9 16,9 6-48,-7-7 48,11-3 0,-4 10-32,-6-8 32,8 2-32,0-2 0,2-2 32,-2 0 16,2 0-32,0 0-32,0-1 32,0 1 16,2-3-32,1-1 32,1-6 0,1 7-32,-5 3 32,4-5-32,6 0 16,-6-5-32,7 8 80,-11 2-32,4-5 16,1-5 0,0 9 16,4-3 0,-9 4-32,3-3 0,1-2 0,-1 0 48,1 1-48,-4 4 0,3-4 48,1 1-32,0 2-64,-2 1 80,-2 0-32,3 0-64,0 4 32,0 6 0,0-6-16,-3-4 48,3 18-48,1 0-32,-1 2 0,-1 1 0,-2-21 80,5 23-64,-3 2-176,1 1 32,-2 3 32,-1-29 176,5 28-208,-2 4 192,1-5-32,-2 1-16,-2-28 64,3 28-32,-2-4-17,0 0 33,1 1 0,-2-25 16,2 20-32,-1 2 16,0-2 0,2 2-32,-3-22 48,2 23-48,2 1-16,-1-6 0,1 1 0,-4-19 64,4 14-16,0-1-16,0 4-16,6-14 64,-10-3-16,4 11 32,-1-8 48,8-1 48,-11 0 16,0-2-144,5 3 225,-2-3 63,-1 0 48,1 0 16,-3 0-352,1-1 320,1-2 0,0-6-80,0 4-64,-2 5-176,3-14-160,2 2-592,4 1-1201,-26-26-2641,17 37 4594,5-23-5891,-5 23 5891</inkml:trace>
  <inkml:trace contextRef="#ctx0" brushRef="#br0" timeOffset="82502.27">4423 13377 4017,'0'0'0,"0"-1"1329,3-1-64,0-3-129,-3 5-1136,3-1 993,-2-1-145,0 1-96,-1-1-159,0 2-593,1-2 496,1 1-160,-1 1-144,0-2-112,-1 2-80,2 0 16,2 0-80,6 0 16,-7 0 0,-3 0 48,11 2-48,-1 1 0,3 0 16,1 0 16,-14-3 16,16 5-48,1 4 80,1-9-32,1 3-48,-19-3 48,20 0 48,-1 0-48,2 0 16,1 0 16,-22 0-32,20-2 16,-1 0 16,-2-1 0,-2 0-32,-15 3 0,12-2 16,-2-1 32,-7 1-16,8-1 32,-11 3-64,3-1 32,0-1 16,2 2 16,-4 0-32,-1 0-32,2 0 32,-1 0 32,-1 0-32,0 0 32,0 0-64,0 0 96,0 5-16,0-4 32,0-1-112,-3 5 144,2-3 0,-2 1 33,-1-1-33,0 0-16,1 1-32,3-3-96,-4 2 0,0-2-384,1 0-513,0 3-720,3-3 1617,-3 2-2721,0-2-2913,3 0 5634</inkml:trace>
  <inkml:trace contextRef="#ctx0" brushRef="#br0" timeOffset="82757.27">4507 13590 5874,'0'0'0,"0"0"0,-3 0 2017,-1 0-496,-5 0-257,6 0-287,3 0-977,0 0 672,0-1-256,0 0-128,1-1-47,-1 2-241,3-3 272,0-1-32,1-1-16,0 0-32,-4 5-192,4-3 64,6-3-48,-6 3-32,7 1 0,-11 2 16,4 0 16,8-1-16,-3-1-16,4 2 32,-13 0-16,11 0-80,-1 3 32,4-3 32,-3 3-32,-11-3 48,12 0-16,1 2 0,-2 3-32,-1-3 48,-10-2 0,10 5 16,1-3-48,-1 1 32,-5-1-48,-5-2 48,13 0 0,-4 0 0,-4 0 16,-5 0-16,14 0 0,-14 0 0,9 0 48,-4 0-48,7-1 0,-8 0 48,-4 1-48,10-5 16,-7 3 64,3-1 16,4 1 0,-10 2-96,3-5-192,8 4-736,-7 0-1233,-7-15-1777,3 16 3938,3-4-5395,-3 4 5395</inkml:trace>
  <inkml:trace contextRef="#ctx0" brushRef="#br1" timeOffset="127671.27">9758 14425 2369,'0'0'0,"0"0"0,0 0 1200,0 4-111,-3 5-113,1-9-160,2 0-816,-10 3 721,10-1-1137,-2-2 2096,-10 0-1247,12 0-433,-1 11 368,-3-11-1537,0 3 1489,0-1 65,4-2-385,-3 4 272,-7 6-192,7-7-112,0 1-80,3-4 112,-11 15-48,8-5 48,-8 1 80,8 2 16,3-13-96,-11 13-64,7 3 0,-10 0 32,11 2-128,3-18 160,-15 18 112,4 3-112,0-3 32,0 3 0,11-21-32,-13 19-32,-1-1 48,0 1 48,1 1 0,13-20-64,-13 15 128,-1 2 32,0-3 32,1 1-16,13-15-176,-12 14 80,0-2 48,1-3-96,1-5 80,10-4-112,-10 12 80,1-9-80,5 10-64,-8-2 0,12-11 64,-3 2 16,-6 8 32,6-6 0,1 9-80,2-13 32,-4 4-16,2 8 0,-1-12 0,1 3-32,2-3 48,0 2 48,0 2 48,0-2 0,0-2 160,0 0-256,0 0 32,1-2-160,1 0-160,2-2-256,-4 4 544,4-3-865,-1-8-239,2-1-321,5 0-335,-10 12 1760,3-14-1729,0-2-560,-3 16 2289</inkml:trace>
  <inkml:trace contextRef="#ctx0" brushRef="#br1" timeOffset="127850.27">9623 14240 2193,'0'0'0,"0"-1"992,1 0-80,2-1-95,-3 2-817,3-2 736,-3 2-208,0 0-95,0 0-97,0 0-336,0 0 272,0 0 64,0 0-32,0 0-304,0 3 320,0-3-320,0 2 288,-1 1-48,-2-1 1,0 1-33,3-3-208,-2 3 224,-1-2-48,-1 3-16,-6 0-64,10-4-96,-4 11 16,-7-8-48,0 15 0,-1-2-96,12-16 128,-15 17-128,-1 3 80,0 5-32,-2 3 48,18-28 32,-10 15-1217,-1 4 1345,-1 1-16,-2 4 48,14-24-160,-15 26 16,-3 3-32,2 1 96,-3 1-128,19-31 48,-18 32 32,1-1 48,0-1 97,2-3 47,15-27-224,-14 25 176,2-3-16,1 1-32,0-5 64,11-18-192,-11 20 240,1-6 32,6-1-96,-10-3 32,14-10-208,-10 3 176,-1 12-80,1-15 113,-1 9-17,11-9-192,-10 0 144,-3 4 160,1-4-96,0 3-176,12-3-32,-13 3 160,0-3-160,1 0 144,1 0-144,11 0 0,-11 0-128,1 2 64,7 12-112,-8-10-96,11-4 272,-3 3-592,-1 8-737,1 3-1216,-1-10-2562,4-4 5107,0 0 0</inkml:trace>
  <inkml:trace contextRef="#ctx0" brushRef="#br1" timeOffset="112136.27">3820 14715 1696,'0'0'0,"1"-2"833,0-1 15,-1 3-848,3-5 928,0 0 1,-1-6-97,1 7 1,-3 4-833,3-11 640,-1 8-48,-2-2-80,2 1-95,-2 4-417,1-3 416,-1 0-192,0 2-128,2 1-112,-2 0 16,0 0-16,0 0-48,1 4 112,-1-1-32,0-3-16,1 10 16,0-8-16,0 8-64,0-8 112,-1-2-48,3 4 48,1 0-32,-2-1-48,2 2-32,-4-5 64,3 3-48,1-1 304,0-2 0,1 3 64,-5-3-320,5 0 384,-1 0-351,1 0 79,5 0-16,-10 0-96,4-3 80,0 1 32,1-1-112,5-2 160,-10 5-160,3-3-32,2-1 0,5 2 96,-7-1-176,-3 3 112,5 0-48,5-1 16,-6 1 80,5 0-32,-9 0-16,4 0 0,7 0 0,-7 2-128,7 2 128,-11-4 0,4 3 16,7 1-16,-5-2 208,4 1-240,-10-3 32,5 2-144,6 1 224,-1-1-112,-6-2 80,-4 0-48,13 0 128,-9 0-64,12 0-128,-6 0 128,-10 0-64,11 0 32,2-2-32,-1-3-16,2 3-16,-14 2 32,11-1-80,3-1 32,-2 1 48,2-1 16,-14 2-16,13-1 48,-1 1 0,2 0 16,-2 0-112,-12 0 48,13 0 96,-1 0-64,1 0-48,-2 0 0,-11 0 16,12 0-48,2 3 16,0-3 0,-1 0 64,-13 0-32,15 0-32,-1 0 48,1 1-16,2-1 48,-17 0-48,16 0 0,-1 0 32,3 0-32,-1 0-128,-17 0 128,17 0 48,0-1-96,0-2 80,0-1 80,-17 4-112,18-5 16,-1 2 48,0 0-64,0-1-144,-17 4 144,16-4 64,1 2-160,-1 0 96,-1 1 80,-15 1-80,17 0-96,-1 0 64,-1 0 112,1 0-32,-16 0-48,16 2 48,0-2 32,0 3-272,-1-1 208,-15-2-16,17 0 16,0 0-16,-1 2 128,1 1-256,-17-3 128,18 0-32,1 2 32,-1-2-64,0 0 96,-18 0-32,19 0 64,0 0-16,0 0 32,1 0-48,-20 0-32,18-1-32,3 0-64,-3-2 32,3 2 176,-21 1-112,18-1-80,1 1 112,1 0-80,-2 0-64,-18 0 112,20 0 96,-2 0-16,0 0-96,0 0 16,-18 0 0,19 2-64,-1-2 0,0 0 144,-1 0-128,-17 0 48,17 0 16,1 0-80,0 0 112,-1 0 16,-17 0-64,19 3 48,-19-3-48,18 0 80,1 0-112,0 0-32,0 0 0,-19 0 64,21 0 0,-3 0 64,3 0-160,-2-1 112,-19 1-16,20 0 80,-1-2-144,1 1 144,2 1-160,-22 0 80,20 0-96,0 0 96,1-1 16,-1 1-32,-20 0 16,20 0 32,1 0-192,-2 2 160,1-2 80,-20 0-80,19 4-96,2-1 272,-2 0-176,0-2 32,-19-1-32,20 3 32,-1-3-32,1 2-32,0-2-48,-20 0 80,20 0 48,0 0-80,2 0 96,-3 0 0,-19 0-64,21 0 80,-1 0-16,-1 0-112,1 0 48,-20 0 0,20 0-144,-2 0 64,1 0 144,1 0-64,-20 0 0,19 0 48,1 0-96,1 0 80,-2 0-16,-19 0-16,21 4-32,0-1 80,-1-3-208,1 2 112,-21-2 48,23 0-32,-1 3-64,-1-1 160,3 1-96,-24-3 32,23 0 96,0 2 0,1 1-112,0 0 48,-24-3-32,25 3 80,-1 1-128,0-2 80,2 1-96,-26-3 64,26 0-48,1 3 48,1-3 0,1 0-64,-29 0 64,30 0 32,-1 0 80,1 0-96,0 0-64,-30 0 48,29 0 32,0 0-80,0 0 48,1 0 112,-30 0-112,28 0-32,1 0-32,1 0 32,-2 2 32,-28-2 0,30 4-96,-1-1 64,-1 0 48,1-1 0,-29-2-16,29 3 16,1 0 16,-1 0-64,1-1-64,-30-2 96,30 3-16,-1-3-16,1 2 80,0-2-96,-30 0 48,31 0 32,0 2-80,-1-2-16,1 0 128,-31 0-64,30 0 0,0 0 112,-1 0-32,0-1-48,-29 1-32,30 0-16,-2-1 0,1 1-80,0 0 96,-29 0 0,27 0 0,1 0 0,1 0 64,-3 4-112,-26-4 48,29 0 112,-1 3-128,-1 1-128,1 0 128,-28-4 16,28 3-128,-1 2 128,2-4 0,0 2 112,-29-3-112,27 2 16,3-2-64,-1 3 0,0-3 0,-29 0 48,30 0 48,0 0 64,1 0-16,-2-1-96,-29 1 0,29-2 64,1 0-176,-2-1 128,0 2 16,-28 1-32,28-3-112,0-1 112,0 0-48,0 2 32,-28 2 16,27-4 32,0 3 64,2-3-160,-2 3 112,-27 1-48,26-2 0,0 1-64,-2-1 224,1 1-144,-25 1-16,25-2 64,-2 0 0,-2 1 32,2-2-80,-23 3-16,20-2-16,1 0-64,2-2 48,-23 4 32,20-2-16,-20 2 16,22-2 64,0-1 16,1 0-32,0 1-16,-23 2-32,23-3-16,0 1 96,0-1-128,-1 0 112,-22 3-64,21-4 128,0 0-128,-2 2 16,1-1 48,-20 3-64,18-5-96,-1 5 80,0-3 144,-1 2-176,-16 1 48,15-1 48,-2-1 48,-2 0-16,0 0-80,-11 2 0,10 0 128,0 0-96,-7 0-48,10 0 32,-13 0-16,3 0-64,10 3 32,-10 0 64,8-3 48,-11 0-80,4 4-16,8-3 64,-8-1 48,8 3-48,-12-3-48,5 0 208,7 0-32,-7 0-128,6 0 49,-11 0-97,5 0-65,5 0-191,-6 0-304,5 0-608,-9 0 1168,4 0-1953,0-3-1617,-1 0-736,-3 3 4306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1T15:34:43.242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2399 93 3393,'0'0'0,"0"0"1073,0-2-177,0 2-896,-1-3 704,1 1-111,-2 1-97,2 1-112,0 0-384,0 0 208,0 0-48,0 2-32,1 7 16,-1-9-144,2 2 176,-1 9 32,2-2 1,0 0 31,-3-9-240,2 10 224,1 1-48,1 0 32,-1 0-32,-3-11-176,2 11 192,0-1 32,0-1-32,0 0 48,-2-9-240,1 7 224,-1 0 49,0-4-17,0 7 32,0-10-288,0 3 272,0 4-16,-2-4-16,0 0-48,2-3-192,-1 8 224,-3-6-96,3-1 17,-2 2-1,3-3-144,-2 1 128,0-1 48,0 0 64,1 0-16,1 0-224,0 0 192,-2 0-32,2-4-32,0-5-32,0 9-96,0-4 32,0-6 16,1 0-64,1 0 80,-2 10-64,1-12 32,1-2 16,0 0 0,-1 0-48,-1 14 0,2-16 0,-1-1 0,0 2 48,-1 0-48,0 15 0,0-15 32,0 2 16,-3 1-64,0-1 48,3 13-32,-3-9 48,1 1-32,-1-1 48,1 6-32,2 3-32,-2-8-32,1 5 0,1 1-16,0 0-32,0 2 80,0-1-48,0 0-16,0 0 0,0 0 16,0 1 48,1-1-80,1 1 16,0 0 32,0 0-32,-2 0 64,2 0-32,-1 0-16,2 0 32,0 0-48,-3 0 64,3 0-32,4 0-48,-5 2 0,7 0 16,-9-2 64,3 3-64,7 4 16,-2-5 32,1 9-80,-9-11 96,11 9-112,1 2 32,0 0-48,0 2 112,-12-13 16,13 13-16,-1 1-16,2 1 32,-1-1 32,-13-14-32,11 15-32,2 0 80,-1-1-32,-2 0-16,-10-14 0,9 14 48,-2-1-48,-3 1 16,3-2 32,-7-12-48,2 11 32,0 1 32,-1-1 0,-1-2 16,0-9-80,0 10 80,-2 1 48,-6 1 0,1-1-64,7-11-64,-8 13 112,-1 1-80,-1 0 16,-1 0-32,11-14-16,-9 14 0,-2-1 0,2 1 32,1 0-32,8-14 0,-8 11 0,1 1 0,-1 0 16,5-2-16,3-10 0,-9 8 48,6-1 16,-4-5 64,5 1 64,2-3-192,-3 1 289,-5-1 31,7 0 64,-3-2-48,4 2-336,-2-4 336,-5-4-64,4 1 64,1-2-31,2 9-305,-8-9 176,6-1 16,-5 1-192,5-1 32,2 10-32,-7-11 16,5-1-64,0 1 96,-1-3-16,3 14-32,-3-12 0,1 0 0,1 0-48,1 2-32,0 1 32,0 9 48,0-8-64,0 1-48,1 3-64,-1 4 176,2-2-177,-2 2 177,4-4-192,3 4-80,-4 0-400,6 0-769,-9 0 1441,9 3-2305,0-1-752,0 6-305,-9-11 929,0 3 2433,13 0-3105,-13 0 3105</inkml:trace>
  <inkml:trace contextRef="#ctx0" brushRef="#br0" timeOffset="23818">4364 119 4017,'0'0'0,"0"-2"1217,1-1-65,-1-4-15,0 7-1137,0-1 1104,0-2-63,0 2-161,0 0-95,0 1-785,0-1 704,0 0-96,-2 1-143,2 0-129,0 0-336,-1 3 208,-2 6-128,2-1-16,-2 1-16,3-9-48,-3 12 64,0 1 0,1 1-64,0 0 0,2-14 0,-2 15-32,0 0 16,2 2 16,0-2 16,0-15-16,0 15 32,0-2-32,1-2 16,1-2 48,-2-9-64,3 8 48,-1-5 16,1 6 0,1-8-16,-4-1-48,3 3 112,1-2-32,-2 1 80,1-2 32,-3 0-192,1 0 208,0 0 81,-1 0-49,0-1 32,0 1-272,0-2 192,-2-2-32,1-4 0,-2 4-48,3 4-112,-1-10 16,1 2 32,-2-3-16,2 0-32,0 11 0,0-13 48,0-3-96,0 0-32,0 0 48,0 16 32,0-19 0,0 1 0,0-1-32,0 2-16,0 17 48,-3-14-64,3 3 16,-1 8 0,1-5 16,0 8 32,-2-2 0,2 0-32,0 2-80,0 0-16,0 0 128,0 0-224,0 2-16,0 9 63,0 0 49,0-11 128,0 12-64,0 2 16,0 1 32,0-2 48,0-13-32,1 13 0,0-1 48,0 0-48,2-1 0,-3-11 0,7 9 16,-4-1-16,6-1 0,-1-4 32,-8-3-32,8 8 16,1-6-32,-1 0 16,-1 0 0,-7-2 0,8 0-32,-1 0 64,-3 0 0,4-2-32,-8 2 0,3 0 48,-1-4 49,2-3-65,0 3 32,-4 4-64,7-10 32,-5 1-64,1-1 32,6-2 32,-9 12-32,3-12 16,7-3 16,-3 0-16,0-3 0,-7 18-16,8-16-16,-5 0 16,6 2-16,-5 5-16,-4 9 32,2-4 0,1-3-16,-1 6 16,-1 0-64,-1 1 64,1 0-113,0 0 17,0 3-48,0 6 64,-1-9 80,0 3-96,0 9 48,0 0 32,0 0 16,0-12 0,0 12 0,0 3 0,0 1-16,1 0-16,-1-16 32,1 16 32,0 1 0,2-2 16,0 2 48,-3-17-96,2 15 80,6 0 0,-6-1 16,5-2-48,-7-12-48,4 12 16,3-2 0,-4 0 33,5-3-33,-8-7-16,3 3 48,6 4 0,-6-5 0,5 0 16,-8-2-64,2 2-112,7-2-353,-6 0-767,4-2-945,-7 2 2177,3-8-3234,1 1 193,3-4-1185,-7 11 4226</inkml:trace>
  <inkml:trace contextRef="#ctx0" brushRef="#br0" timeOffset="23994">4791 140 5666,'0'0'0,"0"0"0,2 1 2577,-1 8-1232,0-1-193,1 1 49,-2-9-1201,0 9 1056,2 1-207,-1 2-225,0-1-208,-1-11-416,0 12 304,0 0-63,0 1-49,0-3-96,0 1 32,0-11-128,0 11 64,0-1-16,0 0 16,0-2-32,0-8-32,0 10 64,0-2-64,1-1 16,-1-4 16,0-3-32,1 8-32,1-6-144,-1 0-625,2 0-1087,-3-2 1888,2 2-3570,-5-10-496,3 7-560,0 1 4626</inkml:trace>
  <inkml:trace contextRef="#ctx0" brushRef="#br0" timeOffset="24130">5084 171 5330,'0'0'0,"0"-1"1505,0 1-1505,-3 0 1248,-4 0-95,5 0-81,-8 2-127,10-2-945,-7 2 800,-2 0-128,1 6-95,0-7-97,8-1-480,-7 11 352,4-9-112,1 11-112,-6-5-48,8-8-80,0 7 48,0 1-32,0-5-32,0 8 32,0-11-16,0 7 48,0-3-48,0 4 0,3-6 16,-3-2-16,2 3 0,1 0 48,-1 0 16,-1-2 0,-1-1-64,2 2 80,-1-2 32,-1 0 0,0 0 33,0 0-145,0 0 176,0 0-16,0-1 16,0 0-16,0 1-160,0-2 64,0-2 48,0 0-16,0-4-80,0 8-16,0-3 0,0-6 0,0 6 0,0-6 0,0 9 0,0-3 48,0-5-48,1 6-48,0 0 80,-1 2-32,2-2-48,0-1 48,-1 1-32,2-1-16,-3 3 48,3-1-16,-1-1-32,0-1 32,1 3-48,-3 0 64,3-1-32,0 1-16,-1 0-16,1 0-16,-3 0 80,8 3-144,-6 4 80,7 1 0,-1 2 64,-8-10 0,8 11 16,2 4-32,0-2 32,0 3-16,-10-16 0,8 17-32,0 0 48,-1 1-64,1 1 32,-8-19 16,7 15 0,1 0-16,2-4 16,-1-1 0,-9-10 0,13 2 16,0 2 0,0-4 48,0-4 16,-13 4-80,13-10 80,-1-1-32,-2 1 16,1-3 0,-11 13-64,8-13 96,0 0 16,-6-3 0,1 1 16,-3 15-128,3-15 144,-2 0-48,-1 0-32,0-1 32,0 16-96,-8-17 0,6 1 32,-8-1 0,3 1-64,7 16 32,-9-16 32,1 1-16,1-2-64,5 3 48,2 14 0,-9-11-160,7 2-112,2 6-176,-1 2-433,1 1 881,0-1-1392,0 1-609,1 0-768,-1 2-321,0-2 3090,2 10-4546,-2-10 4546</inkml:trace>
  <inkml:trace contextRef="#ctx0" brushRef="#br0" timeOffset="24267">5483 165 4706,'0'0'0,"-2"0"1184,2 2-399,-3 0-129,3-2-656,-1 8 608,-1 0-16,2 1-47,-2 1-1,2-10-544,0 10 496,0 1-32,0 0-15,0 0-145,0-11-304,0 11 304,1-1-80,0 1-32,0-2-16,-1-9-176,1 8 96,-1-1 32,1 1-64,-1-6 64,0-2-128,0 9 160,1-7-64,-1-1 64,0 2 1,0-3-161,0 2 176,0 0 16,0 0 16,-2-2 48,2 0-256,-1 0 272,-1 0 0,-1 0 16,1-1-48,2 1-240,-1-2 273,-1-5-1,0 4-48,2-9-48,0 12-176,0-11 64,0 0-16,3-4 16,0-1-64,-3 16 0,4-17 32,4-1-16,-5 0-64,5-1 48,-8 19 0,2-17 32,6 0-16,-6 1-16,2 1 32,-4 15-32,4-13 0,-2 1-32,2 4 64,-1 5-32,-3 3 0,2-8-32,1 6 32,-1 0-64,0 1-112,-2 1 176,1 0-208,0 0-80,1 3 48,1 9 79,-3-12 161,4 11-80,4 2 32,-5 3 32,6 3 16,-9-19 0,8 19 0,-1 2 0,1 0 0,1-1 16,-9-20-16,8 21-16,2 0 16,1-3 16,-1 0-16,-10-18 0,11 18 32,-2-1 0,1-1 0,-2-2 0,-8-14-32,8 13 32,-1-2 32,-3-1-15,3-1-17,-7-9-32,2 8 48,0 0 0,-1-6 16,0 1 48,-1-3-112,0 3 112,0-1 16,0 0 0,0-2-96,0 0-32,-1 0-336,-2 0-689,-6 0-1216,0-2-1617,-2-6-2416,11 8 6274</inkml:trace>
  <inkml:trace contextRef="#ctx0" brushRef="#br0" timeOffset="24402">5381 298 7475,'0'0'0,"0"-1"2033,2-1-1105,8-1-415,-10 3-513,9-3 336,0 1 64,-9 2-400,10-3 432,1 2-80,-11 1-352,12-1 288,0 0-240,0 1-16,2-1 32,-14 1-64,15 0 48,2 0 32,-17 0-80,17 0-64,2 0-272,-19 0 336,18-1-800,-1 1-657,1-1-512,-2 0-448,-16 1 2417,14-4-2033,3 0-1216,-17 4 3249</inkml:trace>
  <inkml:trace contextRef="#ctx0" brushRef="#br0" timeOffset="24494">5765 191 6851,'0'0'0,"0"0"1232,0 0-1232,-2 2 592,-2 5-127,2-4-65,-1 7-128,3-10-272,-3 3 176,0 8-32,1-4-16,0 1 32,2-8-160,-2 8 224,0 1 32,0-1 33,2-1 31,0-7-320,0 8 320,-1 0 16,1 0-48,0-1-16,0-7-272,0 7 256,0-3-47,0 5 31,0-7-48,0-2-192,0 3 208,0 0-48,0-1-16,1 1 48,-1-3-192,0 2 144,0 0 80,0-2 48,1 0 16,-1 0-288,1 0 305,0-2-17,0-2-112,0-3-16,-1 7-160,1-7 96,1 0-32,-1-2 0,-1 9-64,3-9 0,-3 9 0,3-9 48,0-2-32,0-1 16,0 1 16,-3 11-48,2-13 0,1 2 16,0 1 16,-1 1-32,-2 9 0,4-8 0,-2 4-32,1-3 16,0 5-32,-3 2 48,1-1-64,0 1-32,1 0-48,0 0-48,-2 0 192,3 8-160,-1-1 32,1 2 80,1 1 32,-4-10 16,4 12 0,-1 0 32,1 2-32,4 1 0,-8-15 0,3 15 32,5 0-64,-5 2 32,6-3 32,-9-14-32,8 13 0,3-3-32,-2-1 64,3-1-32,-12-8 0,11 3 0,0 5 48,-2-8-32,2 2 32,-11-2-48,9 0 80,-1 0 32,0-3 0,-5-7 80,-3 10-192,9-9 128,-8 0 16,3-4-16,-4 1-32,0 12-96,0-15 128,0 1-48,-2-1 16,0 0-32,2 15-64,-9-17 64,7-3-32,-5 0 16,4-1-80,3 21 32,-8-23 32,6-1-16,-6 1-32,6 1-16,2 22 32,-3-18-16,1 4 16,-1 4 0,2 8-96,1 2 96,0-3-160,0 3-96,0 2-336,0 7-897,0-9 1489,1 9-3089,-3-9-1425,2 14-1073,0-14 5587</inkml:trace>
  <inkml:trace contextRef="#ctx0" brushRef="#br0" timeOffset="24654">6158 180 3697,'0'0'0,"1"-7"1121,-1 7-1121,3-8 1024,4-2-111,-3 1-97,4 1-144,-8 8-672,2-8 593,6 1-65,-4 4-32,4-5-16,-8 8-480,2-2 464,1-1-47,1 0-81,-2 0-48,-2 3-288,3-1 288,-2 1-32,0 0 0,0 0-80,-1 0-176,0 0 80,0 3-16,0 8 48,0-11-112,1 9 145,-1 1 47,1 3 48,2 2 0,0 1 0,-3-16-240,7 17 240,-4 2-32,5 0-32,-4-1 32,-4-18-208,8 17 192,-6-1-15,2-1-1,4-2-16,-8-13-160,2 13 160,1-1-16,-1-2 16,0-1-48,-2-9-112,1 8 96,0-4 16,-1 4 0,0-6 32,0-2-144,0 3 160,0-2-48,0 1 48,0-2 32,0 0-192,0 0 161,0 0 31,0-1-32,0-1-16,0 2-144,0-3 112,0-1-16,-2-4-48,0 5-16,2 3-32,-1-9-96,1 5-384,-2-7-497,2 2-720,0 9 1697,-2-10-2705,-1 0-897,-8-7 321,9 5-1121,2 12 4402,0 0 0</inkml:trace>
  <inkml:trace contextRef="#ctx0" brushRef="#br0" timeOffset="24847">6064 131 5554,'0'0'0,"0"0"0,0-2 1889,0-6-448,0 6-129,0-6-127,0 8-1185,0-1 1024,0-2-255,1 1-321,-1 1-208,0 1-240,3-2 128,6 1-112,-1-2 32,2 2-48,-10 1 0,11-4 48,-11 4-48,13-2 0,1-1 32,1 0 16,3-4-32,-18 7-16,18-2 80,1-5-48,3 3 0,-1-4 32,-21 8-64,21-3 0,-1-7 64,-3 7-32,-2-1 0,-15 4-32,14-2 48,-1 0-48,0-1-16,-1 2-80,-12 1 96,10 0-192,0 0-192,-2 2-336,0 1-337,-8-3 1057,7 3-1409,-4 0-351,6-1-305,-7 0-16,-2-2 2081,1 0-1649,1 2-1024,-2-2 2673</inkml:trace>
  <inkml:trace contextRef="#ctx0" brushRef="#br0" timeOffset="25018">6506 119 2080,'0'0'0,"2"0"1201,0 0-641,-2 0-560,7 0 512,-4 0 97,-2 0 175,-1 0 129,0 0-913,0 0 944,0 0 0,0-1-127,0 0-33,0 1-784,0-1 768,0 0-31,0 0-65,0 0-96,0 1-576,0-1 401,0 1-81,0 0-80,0 0-32,0 0-208,0 0 128,0 3 0,0 6-64,0-6-16,0-3-48,0 11 32,0-1 16,-1 1 0,1 1-48,0-12 0,0 13 16,0 1 0,0-1-16,0 2 48,0-15-48,0 14 16,0 0 16,1-1-32,0-2 16,-1-11-16,3 10 48,1-2-16,3 0 80,-4 0 64,-3-8-176,9 4 257,-1 5 31,-1-6 48,1 6-112,-8-9-224,9 3 160,0 4-48,0-5 0,0 7-16,-9-9-96,9 1 96,1 2-32,-1 0 0,0-1-16,-9-2-48,9 2 48,-1 1 16,3-1-16,-2-2 16,-9 0-64,10 0 96,0 0-16,1-2-16,-1-1-16,-10 3-48,10-3 65,-2-1-17,-1 1-16,-3-2-32,-4 5 0,7-3-177,-5-4-95,1 4-208,-2 0-224,-1 3 704,0-3-929,0-1-175,0 0-241,-1 1-271,1 3 1616,-8-2-1889,5-1-160,-8 2 80,2 0 448,9 1 1521,-3 0-2881,3 0 2881</inkml:trace>
  <inkml:trace contextRef="#ctx0" brushRef="#br0" timeOffset="25158">6490 275 5074,'0'0'0,"-2"-1"2369,0-2-576,2 3-1793,0-3 1408,0 1-207,0-1-209,0 0-63,0 3-929,0-2 752,2-1-144,1 1-111,0-2-49,-3 4-448,9-3 384,-5-1-16,6 2-48,-1-2-112,-9 4-208,10-3 112,2 0-63,0-1-1,1 1-48,-13 3 0,14-2 0,1-1 48,-1 0-48,1 1 48,-15 2-48,12-2 32,1 2-32,-3-2 32,1 1-48,-11 1 16,9-2 48,1 1-80,-3 0 0,0 0-16,-7 1 48,4 0-225,3-3-95,-5 1-176,1 0-272,-3 2 768,2-2-1057,-1 0-415,-1-1-833,0 0-993,0 3 3298,-18-9-4066,11 8 817,7 1 3249</inkml:trace>
  <inkml:trace contextRef="#ctx0" brushRef="#br0" timeOffset="25246">6412 142 5810,'0'0'0,"1"-8"2657,8 1-1344,-9 7-1313,11-9 928,1 0-47,1-1-1,-1 2-223,-12 8-657,13-8 496,1-2-192,2 1-112,2 0-64,-18 9-128,18-9 32,2 0 16,-1 2-32,0 5-16,-19 2 0,19-4-16,-2 1-48,-1 2-256,0 1-432,-16 0 752,14 0-1329,0 3-608,0 0-448,-2-1-32,-12-2 2417,16 12-3986,-16-12 3986</inkml:trace>
  <inkml:trace contextRef="#ctx0" brushRef="#br0" timeOffset="26560">7088 89 7507,'0'0'0,"2"-3"1457,8 1-513,-2-7-240,-8 9-704,8-2 529,-5 0-97,0-2-112,4 1-96,-7 3-224,2-3 144,1 0 0,0 0-48,-1 1 0,-2 2-96,3-3 192,-1 0-16,-1 1 81,0 1-33,-1 1-224,0-1 176,0 0-64,0 0-48,0 1-16,0 0-48,0-1 80,-2 1-16,0 0 0,-1 0 0,3 0-64,-7 0 64,5 0-16,-8 1 0,3 2 0,7-3-48,-10 3 64,-1 5 0,1-6 0,-2 1 16,12-3-80,-12 9 128,0-7 32,0 8-32,0-3-16,12-7-112,-12 8 32,1 1 48,2 0-48,-1 1 1,10-10-33,-7 9 32,0 1-32,4-1-16,-6-1 32,9-8-16,-2 8 0,1-5-16,1 5 32,0-6 16,0-2-32,3 2 16,8-2 32,-1 0 0,3 0 32,-13 0-80,14 0 48,0-1 32,2 0-32,-1 0-16,-15 1-32,16-2 64,-1 2-48,-2 0 32,1 0 0,-14 0-48,14 0 32,-2 0 16,1 2 0,-1 0 0,0 0-32,-12-2-16,9 1 48,0 1 16,-1 1-16,-6 0 0,-2-3-48,7 7 16,-6-4-16,0-1 80,1 6-48,-2-8-32,0 3 80,0 6-32,-8-6 16,5 8 0,3-11-64,-9 7 32,0 1 32,-1 0-96,-2 1 32,12-9 0,-14 9 80,-1 1-16,-3 0 96,-1 1 80,19-11-240,-17 12 257,-1-2 47,2-1 32,1-2-32,15-7-304,-14 3 288,2 5-16,1-8-96,2 2-32,9-2-144,-7 1 144,5-1-15,-1 0 15,0 0-48,3 0-96,-2-4 64,2-4-48,0 4-16,0-7 32,0 11-32,2-8-48,0 4-353,-1-4-511,2 5-689,-3 3 1601,2-2-2753,0-6-1601,0 5-2753,-2 3 7107,0 0 0</inkml:trace>
  <inkml:trace contextRef="#ctx0" brushRef="#br0" timeOffset="4744">2812 308 5202,'0'0'0,"0"-3"2049,0 0-384,1-5-305,-1 8-1360,3-3 1089,-1 0-353,1 2-352,0-1-192,-3 2-192,8-1 112,-5 0-32,5 0-32,-5 1 0,-3 0-48,10 0 0,-3 2 16,1 0 0,2 0-48,-10-2 32,10 1 32,0 1-48,-1 0 16,0 0 64,-9-2-64,10 2 16,-2-2 65,-1 1 31,-3-1-16,-4 0-96,9 0 96,-6 0 16,0 0-16,1 0 16,-4 0-112,3 0 16,1-1-240,-3 0-257,0 0-271,-1 1 752,0-2-1200,0 1-449,-1-1-576,-3 1-48,4 1 2273,-21-15-2017,19 14-576,2 1 2593</inkml:trace>
  <inkml:trace contextRef="#ctx0" brushRef="#br0" timeOffset="4927">2752 153 3857,'0'0'0,"0"0"0,0-1 1601,2-1-112,1 2-225,5-1-255,-8 1-1009,3-2 768,8-1-96,-2 0-95,1-5-65,-10 8-512,12-3 384,1 0-64,0-5-192,0 5 32,-13 3-160,14-8 128,1 4-48,-1-3 0,-1 3-32,-13 4-48,12-2 65,-2 0-33,0 1 0,1 1-161,-11 0 129,10 0-656,1 2-849,0 6-848,-2-5-496,-9-3 2849,9 10-4498,-9-10 4498</inkml:trace>
  <inkml:trace contextRef="#ctx0" brushRef="#br0" timeOffset="5079">3242 102 2273,'0'0'0,"0"-1"640,0 1-640,0-1 848,0 0 145,0 0 95,0 1-31,0 0-1057,0 0 944,0 0-160,0 0-143,0 0-145,0 0-496,1 0 368,0 0-128,0 0-48,-1 3-48,0-3-144,3 8 128,-2-6-15,2 11 15,0-2 32,-3-11-160,2 14 96,1 2 32,1 1-80,3 3 80,-7-20-128,2 20 112,1-1 16,5 1 32,-5-2-48,-3-18-112,3 17 112,5-1 16,-5-1-32,0-3 48,4 0-32,-5-4 32,1 0-32,1-6 17,-4-2-129,3 9 160,-3-7-16,1 0 64,-1 0 16,0-2-224,0 2 240,0 1-16,-2-2 48,-6 1-48,8-2-224,-1 0 208,-7 0-32,7 0-63,-8-1-65,9 1-48,-2-1-161,-6-1-415,6-5-800,-7 4-1426,9 3 2802,-7-11-3601,-2-1-1714,9 12 5315</inkml:trace>
  <inkml:trace contextRef="#ctx0" brushRef="#br0" timeOffset="5228">3099 118 3905,'0'0'0,"0"-3"1009,0-5-97,0 5-15,0 3-897,0-7 800,0 7-160,0-1-128,0-1-79,0 2-433,0-1 416,1 1-32,1 0-16,1 0-16,-3 0-352,3-1 305,4 0-65,-4 0-64,6-2-48,-9 3-128,9-2 96,1 0 64,0-2-32,3-3 0,-13 7-128,14-3 112,1-4-64,0 4 0,3-6-16,-18 9-32,17-3 32,1-4 16,0 4-16,-1 1 16,-17 2-48,17-1 0,0 0-16,-2 1-240,0 0-432,-15 0 688,13 3-1217,-3-1-448,2 1-303,-3 0-33,-9-3 2001,-2-7-1681,5 7-816,-3 0 2497</inkml:trace>
  <inkml:trace contextRef="#ctx0" brushRef="#br0" timeOffset="5394">3530 67 2305,'0'0'0,"1"0"608,2 2 80,4 0 97,-4 5 111,-3-7-896,2 2 912,2 1-63,0 4-81,-4-4 0,0-3-768,1 10 753,0-7-49,-1 8-80,0-2-159,0-9-465,0 9 368,0 2-96,0-1-16,0 2-80,0-12-176,0 13 112,0 0-16,1 1-48,0 1 0,-1-15-48,0 13 80,3 1-16,-1 1-48,1-3 32,-3-12-48,8 11 0,-6 0 16,6 1 64,-4-2-48,-4-10-32,9 11 48,-1-3-16,-1 0 16,0 0 64,-7-8-112,8 3 145,-5 9 31,6-11-32,-6 2-208,-3-3 64,7 3-64,-4 0-48,0-1 64,0 0 144,-3-2-96,3 0 96,-1 2 32,2-2-16,-2 0-16,-2 0-96,2 0 64,2 0 0,-1 0-32,0 0 16,-3 0-48,3 0 16,-1 0 16,2 0-32,3 0 16,-7 0-16,3 0 0,6 0-64,-5 0-96,7 0-272,-11 0 432,7 0-753,-4 2-511,6-2-481,-6 0-352,-3 0 2097,8 0-2225,-5 0 512,0 0 593,7 0-993,-10 0 2113,0 0 0</inkml:trace>
  <inkml:trace contextRef="#ctx0" brushRef="#br0" timeOffset="5553">3552 271 4642,'0'0'0,"0"0"0,-2 0 1424,1 0-111,-2 0-17,1-1-175,2 1-1121,0-1 880,1-1-287,2-2-193,-1 2-112,-2 2-288,8-2 256,0-1-16,0 1-112,2-2 0,-10 4-128,10-1 48,2-2-16,-3 1 96,3 0-48,-12 2-80,11-1-32,0 0-32,2 0-96,-2-1 48,-11 2 112,9-1 32,0 0 16,-5 1 32,4 0-48,-8 0-32,3 0 64,-1 2-32,1-2 16,0 2-16,-3-2-32,5 0 32,2 2 0,-4-1-64,0-1-176,-3 0 208,4 2-608,0-2-560,-1 0-641,0 0-720,-3 0 2529,2-1-2305,0-1-1281,-2 2 3586</inkml:trace>
  <inkml:trace contextRef="#ctx0" brushRef="#br0" timeOffset="5658">3507 115 2385,'0'0'0,"0"-2"1600,0 0-271,2-1 0,-2 3-1329,3-8 1232,-1 6-239,7-3-257,-5-3-208,-4 8-528,10-1 400,-2-3-64,1 0-159,0 1-49,-9 3-128,11-2 48,1-2-16,1 0-32,1-3 48,-14 7-48,13-1 64,1 0-160,0-1 0,1 0-48,-15 2 144,15 0-225,-1-1-223,0 1-528,0 0-481,-14 0 1457,14 0-1873,-3 0 32,-3-3 369,4 2-897,-12 1 2369,0 0 0</inkml:trace>
  <inkml:trace contextRef="#ctx0" brushRef="#br0" timeOffset="5829">3818 133 2369,'0'0'0,"0"0"0,2 0 848,5 0 144,2 0 113,-2 1 47,-7-1-1152,3 7 961,6-4-177,-1 7-239,-6-3-161,-2-7-384,8 10 352,-6 0-64,1 1 0,-1 2 0,-2-13-288,2 13 256,-1 1-32,-1-2-47,0 2 31,0-14-208,0 11 144,0 0-32,-2-1 16,1 0 0,1-10-128,-3 10 112,1-2 16,1-1 0,1-4-32,0-3-96,-2 7 112,2-7-16,0 2 0,0-2 32,0 0-128,0 2 80,1-2 32,1 0 16,1-1 0,-3 1-128,3-3 129,4 0-49,-3-1-16,-2-5-48,5 6-16,-7 3 0,3-10-160,0 2-145,0 0-303,-3 8 608,3-10-992,-3 10 992,3-11-1409,-2 1-400,-1-5-80,0 1 305,0 14 1584,0-17-1137,-3 2 433,0-2 320,1-1 192,2 18 192,-8-16-97,7-1 49,-2 3 64,0-1 32,3 15-48,-7-13 161,4 2 175,1 0 224,0 1 208,2 10-768,-3-8 945,1 4 31,2-4-95,0 5-49,0 3-832,0-3 704,1 1-143,1 0-97,1 0-176,-3 2-288,3-1 144,1 0-64,3 1-32,-4 0-32,-3 0-16,8 0 48,-4 0 0,5 0 0,0 2 0,-9-2-48,9 2 32,-1 0-16,0-1 0,2 1 0,-10-2-16,10 2 0,1-2 64,3 2 0,-1-2-32,-13 0-32,12 2 64,1-1-32,-3 2-48,0-1 48,-10-2-32,9 9 16,-2-7 32,1 6-16,-5-6-16,-3-2-16,9 9 32,-7-2 16,1 1-16,-1 1 32,-2-9-64,0 9 96,0 1 33,-9 2 15,9-12-144,-2 12 96,2-12-96,-14 13 96,3 0-64,-1 0 32,0 1 0,12-14-64,-13 13 48,0 2 16,1-1-32,12-14-32,-13 14 96,13-14-96,-13 13 160,5-1 64,-1-1-16,7-2 16,2-9-224,-8 9 224,8-1-16,-2 0 65,2-5-17,0-3-256,0 7 240,3-7 0,5 3-32,2-1-32,-10-2-176,11 1 192,4-1-48,0 0 0,1-1-144,-16 1 0,19-3-480,0 0-945,0-1-1216,1-4-832,-20 8 3473,19-3-5187,-19 3 5187</inkml:trace>
  <inkml:trace contextRef="#ctx0" brushRef="#br0" timeOffset="773">2800 166 1472,'0'0'0,"0"-3"224,0 3-224,0-8 256,-2 6 17,2-2 63,0 1 96,0 3-432,0-5 496,0 2 96,0 0 81,0 1 63,0 2-736,0-2 688,0 1-111,1 1-97,1 0-128,-2 0-352,1 3 352,2-2 16,-1 1 0,1 0 33,-3-2-401,1 3 416,0 5 16,0-7-64,0 3-32,-1-4-336,2 2 305,-1 1-49,0 5-48,-1-7-32,1 2-48,1 6-32,0-6 32,-1 8-16,-1-11-112,2 9 112,-1 2 0,-1 3 0,1 0-16,-1-14-96,1 16 96,0-1-16,-1 0 16,1 2-48,0 0 0,0-2 16,1 0-48,0-2 32,-2-13-48,3 11 64,5-2-16,-6-6 49,6 7-17,-4-8 16,8 0 0,-5 0 32,1 0 16,-8-2-144,8 2 176,0-2-32,0 0 16,-1 0-32,0 0-16,-3-1-32,6 0-32,-2-1 32,-8 2-80,7-2 48,0 0-16,1-1 0,1 0-32,-9 3 0,7-2 32,-3 1 0,3 0 0,-4 1 16,4 0 0,-4 0-64,4 0-208,-5 0-256,-2 0 480,3 0-928,-1 0-481,-1 0-400,0 0-416,-1 0 2225,0-1-2417,-2 0 576,0-2-1168,2 3 3009</inkml:trace>
  <inkml:trace contextRef="#ctx0" brushRef="#br1" timeOffset="44650">2353 688 2305,'0'0'0,"0"0"0,-1 0 544,-1-1 112,0 0 128,0 0 65,2 1-849,-3 0 848,1-1-111,-1-1-209,0 1-176,3 1-352,-3 0 272,-4 0-64,7 0-16,-2 0-16,2 0-176,-3 0 144,1 0 17,0 0-1,0 0-48,2 0-112,0 3 112,-2-2-32,2-1-48,0 2-16,0-2-16,0 2 32,0 0 16,0-2 16,2 2 64,-2-2-128,3 0 208,-1 0 64,2 0 96,4 0 64,-8 0-432,2-1 401,6-1-65,-5 0-128,5 0-48,-8 2-160,4-1 64,4-2 0,-4 2-48,4 0 16,-8 1-32,3-2 16,6 1 16,-7 1-16,6-2 16,-8 2-32,2 0 0,2 0 0,4 0 0,-5 0 0,-3 0 0,9 0 0,-6 2 0,6-2-32,-6 2 80,-3-2-48,10 0 16,-6 0 16,6 0 16,-7 0 32,-3 0-80,11-1 0,-3 0 16,-1 1 32,1-4-16,-8 4-32,3-1 112,6 1 16,-6-2-16,5 1 16,-8 1-128,3-2 80,4 1 49,-4 0-49,-1 1-48,-2 0-32,4 0 48,-1 0-32,0 0 32,5 0-32,-8 0-16,1 0 32,2 2-48,4 0 16,-4-2 16,-3 0-16,7 2 32,-3-2-16,4 1 0,-4-1-16,-4 0 0,11 2 0,-8-2 48,6 3-48,-6-3 32,-3 0-32,8 1 32,-5-1-32,5 0 32,-5 0 16,-3 0-48,9 0 64,-5 0-32,4 0 64,-5 0-80,-3 0-16,8 0 16,-4 0 32,4 0-32,-1-1 0,-7 1-16,4 0 32,5 0-32,-1 0 16,-1 0-16,-7 0 0,8 0 16,0 0 16,1 0-32,1 0 0,-10 0 0,9 0 0,0 0 0,-1 1 16,2 1-16,-10-2 0,8 1 16,0 3-16,-1-2 0,2 1-16,-9-3 16,8 2-16,0 0 32,1-2-16,0 2 16,0-2 16,-9 0-32,9 0 16,0 0 0,1 0 32,1 0-32,-11 0-16,13 0 16,-2-2 16,1 1-16,1-2 0,-13 3-16,14-3 32,0 1-16,0-2-16,0 3 0,-14 1 0,13-1 48,0 0 16,0 0-32,-1-1-176,-12 2 144,12 0-192,0 0 32,0 0-32,-1 0 208,-11 0-16,12 0 48,1 0-48,-1 0 0,1 2 16,-13-2-16,13 0 16,1 0-32,0 0 32,0 0 16,-14 0-32,14-2 16,-1-1 0,3 1 16,-1 0-16,-15 2-16,17-3 0,1 0 16,0 0 16,2-1-16,-20 4-16,18-3 16,-1-1 16,1 0-32,-1-3 16,-17 7-16,17-2 16,1-1 16,0 0-16,0-1-16,-18 4 0,19-2 16,0-2-16,-2 1 0,1 0 0,-18 3 0,18-3 0,0 0 0,1 1 48,-2 1 16,-17 1-64,19-3-128,-1 1 16,1 0-80,-2 1 32,-17 1 160,16 0 0,2-2 0,-3 2 16,0 0 16,-15 0-32,15 0 0,-2 0-32,-1 2 80,-1 0-48,-11-2 0,10 3 0,1 0 0,-1-1 0,0 1 0,-10-3 0,9 3 16,1-1 16,0 0-16,0 0-16,-10-2 0,10 3-16,1-1 16,-2-1 0,3 2 0,-12-3 0,11 0 16,-1 0-16,0 0 16,1 0 0,-11 0-16,11 0 32,-2 0-32,2 0 16,-1 0-32,-10 0 16,10 0 0,1 0 0,-2-2 0,1 2 16,-10 0-16,10 0 16,2 0-16,-1 0 0,0 0 32,-11 0-32,12 0 0,-1-1 0,2 1 0,0 0-32,-13 0 32,14 0 32,0 0-32,0 0 16,0 0-16,-14 0 0,14 0 0,-1 0 16,0 0-16,1 0 0,-14 0 0,13 0 0,1 0-16,-1 0 32,0 0-16,-13 0 0,11 0 48,1 1-64,0-1 16,1 3 0,-13-3 0,12 0-32,1 1 32,-1-1 0,1 0 32,-13 0-32,11 2 0,2 0 16,0-2-16,1 0 0,-14 0 0,15 2 0,-1-2 0,0 0 0,1 2-16,-15-2 16,14 0 0,-1 1 0,0-1 16,-1 0-16,-12 0 0,13 0-16,0 3 16,0-3-32,-2 0 32,-11 0 0,13 0 0,0 0 0,-1 0-16,2 0 32,-14 0-16,13 0-16,-2 0 32,1 0-16,0 0-16,-12 0 16,12-1 0,-1-1-16,1 2 16,-1 0 0,-11 0 0,11 0-32,-1 0 0,0 0-16,0 0-16,-10 0 64,9 0 112,1 0 16,1 0-32,0 0 32,-11 0-128,12 0 0,-1 0 0,-1 0 0,2 0 0,-12 0 0,11 0 0,0 0 0,-1 0-16,2 0 16,-12 0 0,10 0 0,3 0-32,-2 0 32,1-1 0,-12 1 0,10 0-16,-1-1 32,0 1-32,-1 0 32,-8 0-16,9 0 0,0 0 0,1 0-16,-2 0 16,-8 0 0,11-1-16,0 1 16,0-1 0,0 1 0,-11 0 0,13-1 0,-2 1 0,0-1 0,0 1 0,-11 0 0,13 0-16,-1 0-16,1 0 32,0 0-16,-13 0 16,14-1 16,0-1-16,0 1 0,2-2 0,-16 3 0,15-2 0,1-1 0,0 1 0,-1-1-16,-15 3 16,15-2 0,1 0-16,-1-1-144,0 1 48,-15 2 112,16-1 144,-1 0-16,1 0 160,1 0-16,-17 1-272,15-1 0,0 0-16,1 1 16,1 0 0,-17 0 0,16 0 16,2 0 16,-2 0-32,1 0 0,-17 0 0,16 2 0,-1-2 0,1 2 0,-1-1 0,-15-1 0,17 0 0,-1 2 0,0-2-32,1 0 32,-17 0 0,14 0 0,0 0 32,-1 0-16,2 0 0,-15 0-16,13-1 0,2 0 0,-2 0 32,2 0-64,-15 1 32,13-1 48,2 0-48,0 0 0,0 0 0,-15 1 0,14-1 0,1 0 0,0 1-16,1 0 16,-16 0 0,16 0 0,0 0-48,-1 0 48,0 0 64,-15 0-64,15 0 64,0 0 0,2 0 32,-3 0-80,-14 0-16,16 0 16,-2 0 16,1 0-16,0 2 0,-15-2-16,14 0 32,1 2-32,-1-2 16,-1 0-32,-13 0 16,14 0-32,-1 0 32,-1 0 0,1 0 32,-13 0-32,13 0 16,1 0-32,0 0 16,0 0 16,-14 0-16,15 2 0,-1-2 32,-1 0-32,0 0-32,-13 0 32,12 0-16,0 0 16,-1 0 0,0 2 0,-11-2 0,11 0 0,1 0-32,-2 1 16,1-1 16,-11 0 0,10 0 16,0 2 16,0-2-16,1 0-16,-11 0 0,10 0 32,0 0-64,1 0 32,0 0 32,-11 0-32,12 0 16,-1 0-16,0-1 49,0 0-82,-11 1 33,11-1-16,-1 1 32,1-2-32,-1 1 65,-10 1-49,11-2 0,0 1 0,-2-1 0,1 1 0,-10 1 0,9-2 16,-1 2-16,0 0 16,1 0 16,-9 0-32,8 0 0,0-1 0,1 0 16,-1 1 0,-8 0-16,8 0 0,0 0 0,1 0-16,-1 0 32,-8 0-16,8 0-16,0 0 32,1 0-16,-1 0-16,-8 0 16,10 0 16,-1 0-16,1 0 0,0 0 32,-10 0-32,10 0-32,1 0 32,-1 0 32,2 0-32,-12 0 0,11-1 48,0 0-32,-1 0 0,0 1-16,-10 0 0,10 0 0,-2-1 0,1 0 32,0 1-16,-9 0-16,8 0 0,2 0-16,-1 0-16,0 0 32,-9 0 0,9 0 32,0 0-64,1 0 32,1 0 0,-11 0 0,9 2-16,2-2 16,0 0 0,-2 0 16,-9 0-16,10 0 0,0 0 0,-1 0 0,1 0-16,-10 0 16,9 0 0,0 2 0,1-2 0,-2 0 16,-8 0-16,8 0 0,1 0 48,-1 0-32,1 0-16,-9 0 0,9 0 32,-1 0-32,2 0 0,-1 0 16,-9 0-16,11 0 32,0 0-64,1 0 80,1 0-48,-13 0 0,12-1 0,-2 0 16,2 1-16,-1 0 0,-11 0 0,10 0 32,-1-1-16,-1 1 16,1 0 32,-6 0-16,-3 0-48,9 0 64,-7 0 16,6 0-16,-8 0-64,2-1 96,-2 1-96,4-1 96,3 0-32,-4 1 0,4-1 0,-7 1-64,4-3 80,4 2 0,-1-1 48,1 1 304,-8 1-432,10 0 449,2-2-1,3 1-48,2 1-256,-17 0-144,19-1 80,1 0-32,-1 1-32,-2 0 16,-17 0-32,18 0 48,-1 0 16,-4 0-16,0 0-16,-13 0-32,9 2 16,-5 1-16,0 4-160,-2-6-752,-2-1 912,0 9-2401,-11-1-2722,-2 0-2432,13-8 7555</inkml:trace>
  <inkml:trace contextRef="#ctx0" brushRef="#br0" timeOffset="208111">7356 1140 2433,'0'0'0,"0"-3"624,-2 1 160,0-2 81,2 4-865,-1-3 864,-1 0-64,0 3-111,0-1-81,2 1-608,0 0 528,-2 0-80,2 0-63,0 0-33,0 0-352,0 0 304,0 0-48,0 0 48,0 1 16,0-1-320,0 0 352,0 2 17,1-2-49,0 2-32,2-2-32,0 2-80,-1-2-32,1 0-48,-3 0-96,4 2 96,-1-2-32,4 2-48,-4-1 0,-3-1-16,7 2 0,-4-2 32,4 3 16,-4-1 0,-3-2-48,4 0 64,3 0-16,-5 0 32,0 0 49,-2 0-129,8 0 96,-5 0 80,4 0-32,-4-2-32,-3 2-112,9-3 160,-6 0-64,5-5 48,-1 5 0,-7 3-144,4-9 192,6 1-32,-7-1-96,6 1 80,-9 8-144,1-10 128,2 1 64,0 1 33,-1 0-49,-2 8-176,1-7 208,0 0-64,-1-1 64,0 0-80,0 8-128,0-8 144,-2 1-80,0 3 0,-1-5 48,3 9-112,-3-3 48,0-1-16,-5-3-16,5 5-16,3 2 0,-8-2 0,5 1-16,-8 0-64,4 1-32,7 0 112,-8 0-80,-2 0-32,1 1 64,-1 2 0,10-3 48,-11 3-48,1 4 32,0-5-32,-1 1 16,11-3 32,-9 7 32,0-5-32,0 0 0,0 7-48,9-9 48,-8 3-96,0 8 16,0-3-32,1 2-16,7-10 128,-3 11-96,-6 3-16,6 2 32,1 0 48,2-16 32,-4 20-32,-3-1 32,7-1 0,0 1-33,0-19 33,-1 16-16,1-2 16,0 1-16,0-2 16,0-13 0,0 11 16,3-2-32,5 0 16,-6-7 0,-2-2 0,8 10 16,-5-9 0,5 2 17,-4-1-17,-4-2-16,10 0 16,-6 0 32,5 0-32,-5 0 64,-4 0-80,8-1 32,-5-2 32,4 1 16,-4-2-64,-3 4-16,7-7 64,-4 5-16,5-6 48,-5 5-16,-3 3-80,8-9 48,-7 6 0,2-5-32,1 5 0,-4 3-16,3-9 32,-1 7 16,0-1-32,-1-5-32,-1 8 16,2-1 32,-1-2-32,0 0-16,-1 2 16,0 1 0,0-1 16,-2 0 16,-1 0 16,0 1-48,3 0 0,-7 0 16,5 0-16,-6 0-16,7 2-16,1-2 32,-7 1-16,5 1-16,-1-2 80,-5 3-16,8-3-32,-1 3 0,-2-2 0,-4 2-32,5-1-16,2-2 48,-3 7 0,-5-3 0,6 5 0,-8-7 0,10-2 0,-7 9-32,-1-6 0,1 6 16,-1-6 32,8-3-16,-7 10-48,0-2 32,4-5 32,-6 7-16,9-10 0,-3 9 32,-5-1-64,6 0 32,-5 2-32,7-10 32,-3 9-48,-4 2 16,5 0 0,0 2 0,2-13 32,-2 14-32,0 1 32,2-1-32,0 1-16,0-15 48,3 15 0,6-1-16,-2-2 0,3 0 32,-10-12-16,9 9 0,2-2 16,3-4 64,-1 4-64,-13-7-16,17 2 64,-2-2 0,1 0 0,-1 0 48,-15 0-112,16-1 96,-1-1-32,1-2 16,0-4-48,-16 8-32,16-3 80,-1-6-32,0 2 16,0 0 0,-15 7-64,14-8 64,-2-1 64,-1-1-64,1 0 32,-12 10-96,12-11 80,-2 0 0,-1-2-16,0 0 48,-9 13-112,8-14 81,-1 1 31,-4-1 0,6 0-64,-9 14-48,2-15 96,1 1-48,-1 0 0,-1 0 48,-1 14-96,0-12 48,0 0-16,-3 1-16,0 1-32,3 10 16,-2-9 0,-7 1 0,8 5 0,-2 0 0,3 3 0,-9-3-80,8 3-32,-2 0-32,0 0-16,3 0 160,-7 0-80,5 2-33,-1 6 17,0-5 32,3-3 64,-2 8-80,-1-6 64,0 7-16,1-6 32,2-3 0,-2 10-32,0-8 32,2 7 0,0-8 0,0-1 0,0 3 0,0 0 16,0-1-16,0 0 0,0-2 0,0 3 16,0-1-32,0-1 16,1-1-16,-1 0 16,2 0-32,-1 3 64,1-3-32,1 0 16,-3 0-16,3 0 16,0 0-16,1 0 0,0-1 32,-4 1-32,3-2 16,0 0 16,0 1-16,0 1 16,-3 0-32,1-1 0,2-1-48,-3 1 16,1 1 32,-1 0 0,0 0 48,0 0-96,0 0 48,0 3 0,-1-3-48,-2 1 80,3 1 32,0-2-64,-1 1 0,1 2 32,-2-1-32,2 1-80,0-3 80,0 2-16,-2-1-16,2 1 16,0 0 64,0-2-48,0 0 48,1 3-32,0-2 16,1 1-64,-2-2 32,2 2-16,1-2 16,5 0 0,-6 2 0,-2-2 0,10 0-32,-1 0 64,-1 0-64,0 0 16,-8 0 16,8 0 16,-1 0-32,-3 0 32,6 2 32,-10-2-48,3 0-48,5 1 32,-5 1 16,4 1-48,-7-3 48,2 3 16,1 0-16,0 5 0,-2-6-16,-1-2 16,1 11-16,0-3-16,0 1-32,0 3 80,-1-12-16,0 14 0,1 1-64,0 3 64,2 2-32,-3-20 32,3 22-32,0 1 48,-1 1-80,0-1 64,-2-23 0,2 23-48,0 0 96,-1-2-32,2 0-32,-2-1 64,-1-20-48,0 21-32,2-2 32,-1 0 32,0 1-32,-1-20 0,1 19 16,0-1 0,-1-2 32,0-1-48,0-15 0,0 11 32,0 0-32,0 0 48,-2-1 32,2-10-80,-2 8 96,0-5 0,-1 6 16,-5-7-31,8-2-81,-2 3 144,-7 4 32,2-6-32,-1 1 48,8-2-192,-2 3 96,-9-1 0,4-2 32,4 0-32,3 0-96,-12 0 144,4 0-32,6 0 16,-9-1-32,11 1-96,-2-2 128,-7-2-32,6-4 0,-6 6 32,9 2-128,-3-10 48,-7 2 0,3-1 17,0-3-65,7 12 0,-8-11 64,1-3-96,-1 1 64,1-1-16,7 14-16,-3-15-16,-7-1 32,8-2-16,-1 1-80,3 17 80,-7-17 0,7 0-97,0-1 33,1 0-48,-1 18 112,3-19-144,5 1 48,-4 1-32,7 1 16,-11 16 112,8-14-144,2-1 64,0 3-32,1-1-16,-11 13 128,13-10-16,0-1-80,1 2 0,2 1 96,-16 8 0,13-7-80,3-1 80,-2-1 32,1 2-32,-15 7 0,15-4 0,-3-4 0,-1 5-48,-3-5 16,-8 8 32,8-3-16,-6-5 16,7 5 16,-5-5 32,-4 8-48,7-8 48,-5 5-16,1-6 16,1 1-32,-4 8-16,2-7 80,1-2-16,0-2-16,-2 2-64,-1 9 16,4-10 16,-4-1 16,1 2-32,-1 9 0,1-10 96,-1 10-96,1-8 48,-1 0-32,0 5 16,-2-6 16,2 9-48,-8-2 0,5-1 16,-8-1-32,3 2-32,8 2 48,-10-1-48,-1 1-48,0 0 48,0 0 16,11 0 32,-12 2-64,3 0 64,-1 1 0,1 0-80,9-3 80,-8 7-16,1-5-32,4 1 0,-7-1 48,10-2 0,-2 8-48,-5-6 0,4 6 48,2-6-80,1-2 80,-2 8-112,2-5 16,-1 7 16,1-2 64,0-8 16,0 9-32,0 2 16,0-2-48,2 3 16,-2-12 48,7 11-32,-3 2 16,6 1-32,-1 0-33,-9-14 81,11 14 0,0 0 0,3-2 49,1 0-98,-15-12 49,14 10-48,-1-1 32,1 0-80,-2-1 96,-12-8 0,12 3 0,-1 6 0,-1-7 80,-2 1-48,-8-3-32,7 3 48,0-3 1,1 0 79,-6 0-16,-2 0-112,9-1 96,-5-2 48,3-4-48,-3-1 0,-4 8-96,3-7 192,1-4-48,-1 2-32,1-1 16,-4 10-128,3-10 16,0-3 32,0 0 0,-1-1 0,-2 14-48,2-15 80,-1 1-80,2 1 0,-2 2 0,-1 11 0,2-10-32,0 1 64,-1 6-64,-1-5 64,0 8-32,0-1 0,0 0-32,0 0 64,0 1-128,0 0 96,0 0-144,0 0 0,0 0 0,0 3 96,0-3 48,0 8-48,0-7 0,-2 7 16,2-4 32,0-4 0,-2 8 0,2-6 0,0 8-16,0-2-64,0-8 80,1 7-16,2 2-32,0-1 48,0 4 0,-3-12 0,7 11-48,-5 1 48,0 1-32,1 0-32,-3-13 64,8 12-48,-6 0-32,6-1 16,-6-2 80,-2-9-16,10 10 0,-2-3-16,0-4 64,2 4-48,-10-7 0,10 0 0,1 0 96,2 0-32,0-2 16,-13 2-80,14-7 48,-1 3 0,-3-5-32,1 5 80,-11 4-96,8-9 80,-4 2-32,4-1 144,-6 0-96,-2 8-96,3-10 160,-1 1-32,0-2-64,-1-1-64,-1 12 0,1-13 32,-1-2 16,0 2-48,-2 0 32,2 13-32,-2-12 48,1 3-48,-2 6 0,0-4-32,3 7 32,-3-3-16,1 1-64,1 1-48,-1 1-80,2 0 208,0 0-192,-2 9 48,0-1 16,0 1 80,2-9 48,-1 12-16,-2 2-32,3 1-32,0 1 64,0-16 16,2 16 0,1-3-32,5 1 16,-5-3-16,-3-11 32,9 13-64,-1-3 16,-1-1 64,1-1 16,-8-8-32,10 2 0,0 1-32,0-1 64,0 0-32,-10-2 0,8 0 16,0 0 16,0-1-80,-1-2 0,-7 3 48,8-10-32,-5 3 16,6-1 32,-7 0 32,-2 8-48,3-11 144,0 1-96,-2 0 32,-1-3 16,0 13-96,0-14 16,0-2 16,0 0 16,0-2-32,0 18-16,0-15 0,0 4-16,0 1 16,1 6-80,-1 4 80,1-7-48,1 4-16,-1 1-64,0 2-64,-1 0 192,1 2-160,0 6 0,-1 0 31,0 2 97,0-10 32,0 14-96,0 0 96,0 3 0,3-1 16,-3-16-16,2 16 48,1-1-16,0 1-64,1-2 16,-4-14 16,3 14-32,5-1 16,-1-3 64,2-2-32,-9-8-16,11 3 48,3 0-32,2-1-704,3-2-2001,-19 0 2689,19-10-4978,5-1-1906,-24 11 6884</inkml:trace>
  <inkml:trace contextRef="#ctx0" brushRef="#br0" timeOffset="209611">8398 1440 5954,'0'0'0,"3"-14"2914,5 1-1298,-1-5-639,-7 18-977,10-15 752,-2 2-80,-1-1-79,1 2-81,-8 12-512,4-12 400,6 1-160,-2 2-112,-5 1-48,-3 8-80,10-7 96,-3 3 0,-3 0 0,5 2 16,-9 2-112,4-3 65,4 2-65,-5 1 0,8 0-49,-11 0 49,9 0-48,0 1 0,3 7 16,-1-1-32,-11-7 64,9 3-64,0 8 32,-2-4 0,-2 0 48,-5-7-16,8 9 16,0 0-16,1 0 0,-1 0-16,-8-9 16,10 10-16,-2 1 16,0-1-32,-4 1 32,-4-11 0,8 11 0,-6-1 32,0 1 0,-1-2-48,-1-9 16,0 8 0,0 1 16,-3 0-16,-5-2 112,8-7-112,-4 8 112,-9-1-48,3-4 81,0 6-1,10-9-144,-11 2 112,1 0 64,0 1-64,2-1 32,8-2-144,-9 0 160,1 0 0,0 0 0,-1-1 0,9 1-160,-8-1 96,6-3 32,-7 0-48,8-4 32,1 8-112,-2-2 96,0-6-32,2 4-16,0-5-48,0 9 0,3-8 48,4-1-32,0 0-16,4 0-16,-11 9 16,13-11-48,2-2-16,3-1 32,3-3 16,-21 17 16,21-18 0,2 1 48,-3-1-48,-2 0 16,-18 18-16,15-17 48,0-1-16,-4 1 0,0-2 97,-11 19-129,11-16 64,-3-1 32,-1 0-32,-6 0-16,-1 17-48,1-18 128,-1 1-32,-2 4-32,-6 0-16,8 13-48,-2-8-16,-11 0-64,5 1 80,-1 3-16,9 4 16,-9-8-32,-1 5-16,-1 1-16,-2-1 16,13 3 48,-9 0-32,-2 0 16,1 0-16,1 0-16,9 0 48,-9 0-80,6 1-48,-7 6 15,8-4-47,2-3 160,-2 8-160,-7-1 16,9 3 32,-1 2-32,1-12 144,-3 15-64,0 2 16,0 3 0,-4 0 32,7-20 16,-2 21 0,0 0-48,-2 3 64,2-2-32,2-22 16,-2 25-16,2-2 16,0 0-32,3-1 16,-3-22 16,10 19-32,-1 0 0,3-2 0,1-3 32,-13-14 0,13 15-64,2-5 16,-4 0 32,2-2-16,-13-8 32,11 4-16,1 4 96,-2-7 16,0-1-32,-10 0-64,10 3 144,1-3-32,-2-2 0,0 1 0,-9 1-112,8-4 160,-1-5-32,-4 6 0,6-7 113,-9 10-241,3-9 160,0 1-16,0-2 48,1-1-128,-4 11-64,0-11 128,1 0-64,0 2-16,-1 0-48,0 9 0,0-4-16,0-5 32,0 7-64,0 0 0,0 2 48,0-1-64,0 1-16,0 0-80,0 0 32,0 0 128,0 2-176,-2 1-1,2 7 97,0-3-48,0-7 128,0 9-48,0 2-16,0-1 16,0 1 32,0-11 16,1 12-48,0-1 16,1 0 0,1 0-16,-3-11 48,7 11-48,-4-2 16,7-2 80,-3-4-64,-7-3 16,10 3 48,-2 0-32,3 0 16,-1-2 80,-10-1-112,9 0 112,1 0 0,-1-1 32,1 0-80,-10 1-64,9-3-128,0-5-48,-1 5 16,0-7 80,-8 10 80,8-3 112,0-7 0,-4 1 96,3 0-96,-7 9-112,1-9 225,0-3-1,0 0-128,-1-2 48,0 14-144,0-16 80,-2-3-80,-6 1 96,6-3-48,2 21-48,-11-20 96,2-2 240,-1 1-80,0 2-32,10 19-224,-11-14 128,-3 5-432,0 6 0,-1 2-128,15 1 432,-18 2-480,0 11-161,-2 3-383,1 6-545,19-22 1569,-19 23-2097,1 4-512,4-2-384,-4-2 351,18-23 2642,-10 26-3617,10-26 3617</inkml:trace>
  <inkml:trace contextRef="#ctx0" brushRef="#br0" timeOffset="-17570.73">8971 4515 3185,'0'0'0,"0"-2"896,0 0-111,0 2-785,0-4 688,0 2-64,1 0-15,0 2-81,-1 0-528,1-1 496,0 0-32,0 1-16,0 0 17,-1 0-465,1 0 496,0 0 48,-1 0-64,0 2-127,0-2-353,1 3 304,-1 0-112,0 7-64,0-3-16,0-7-112,0 9 64,0 4 16,-2 1 16,0 1-16,2-15-80,-3 16 80,1-2-16,-2 3-16,2-3 32,-1 0-16,0 2-16,1-2 16,0-1 0,2-13-64,-2 13 32,2-2 48,0-3 16,0 1 16,0-9-112,0 2 177,1 1 47,2 4 48,-1-7 80,-2 0-352,4 3 288,4-1 16,-7-2-48,2 0-48,-3 0-208,8 0 208,-6 0-79,2-1 47,4-1-144,-8 2-32,4-3 48,6 2 48,-1-1-128,0-1 64,-9 3-32,12-2 64,1-1-64,0 0 48,0 2-32,-13 1-16,14-4 32,1 2-16,-1 1-16,-1 0-16,-13 1 16,13-2 16,-2 2-64,-2 0 48,-1 0 0,-8 0 0,8 0 0,-1 0 32,-5 0-16,6 0 32,-8 0-48,1 0 32,0 0 0,0 0-16,0 0-16,-1 0 0,0 0-112,0 0-64,0 0-160,-2 0-289,2 0 625,-3 0-1136,-5 0-1025,0 0-1281,-6-2 385,14 2 3057,-9-1-4114,9 1 4114</inkml:trace>
  <inkml:trace contextRef="#ctx0" brushRef="#br0" timeOffset="-17330.73">9093 4604 6498,'0'0'0,"0"-3"1521,4-4-400,-1 4-113,-3 3-1008,4-7 913,-1 4-113,1 0-144,-1 1-96,-3 2-560,2-4 513,0 3-49,0 0-64,0 0-96,-2 1-304,2 0 208,-1 0-96,-1 2-96,2 8-16,-2-10 0,1 7 32,-1 1-16,0 4 0,0 2 16,0-14-32,-3 15 16,0 1 16,0 2 0,-4 0 17,7-18-49,-2 18-49,-1 1 82,-5 0-33,7 0 64,1-19-64,-4 17 64,2-2 16,-1-1 16,1-3-16,2-11-80,0 10 48,0-1-16,0-6 32,0 6-64,0-9 0,2 2 64,-2 1 16,2 4 0,0-7 32,-2 0-112,4 0 0,-2 2-272,1-2-320,0 0-513,-3 0 1105,3 0-1697,1 0-864,0-1-560,-2-3 688,-2 4 2433,4-8-3634,-4 8 3634</inkml:trace>
  <inkml:trace contextRef="#ctx0" brushRef="#br0" timeOffset="-17162.73">9342 4622 6643,'0'0'0,"0"0"1904,-1 0-655,1 0-1249,-2 0 1024,0 0-111,-1 0-225,-5 3-192,8-3-496,-3 8 369,-4-5-81,4 5 32,-5 0-16,8-8-304,-3 7 304,-5 1 16,6 2-80,-6 1-48,8-11-192,-1 11 145,-2 1-33,0 3-16,1-1-48,2-14-48,0 14 64,0-3 0,0 1 64,1 0 16,-1-12-144,4 10 144,5-2 48,-1-1-64,0-4 32,-8-3-160,8 9 96,1-7 16,2 1 32,0-1 16,-11-2-160,12 3 144,1-3 17,-1 0-65,0 0 80,-12 0-176,11-2 144,0 0-16,0-1 16,-1-1-48,-10 4-96,10-8 112,-2 4 16,-1-6 16,-3 3-32,-4 7-112,9-8 80,-6-4 64,0 1-48,-1-1 48,-2 12-144,3-16 144,-2 1-48,-1-1 16,-2-1-96,2 17-16,-3-19 81,-7 1-81,3-1-33,-3 2 33,10 17 0,-10-15 0,-1 1-64,-3 4-64,0 3-48,-2 5-16,16 2 192,-16-1-192,-1 1 16,1 9-160,16-9 336,-15 8-528,15-8 528,-14 11-769,1 0-431,1 2-577,1 0-912,11-13 2689,-10 11-3586,-1 0 689,1 1-1169,10-12 4066</inkml:trace>
  <inkml:trace contextRef="#ctx0" brushRef="#br0" timeOffset="-15849.73">9619 4571 4289,'0'0'0,"-2"-1"2001,0 0-528,2 1-1473,-2 0 1009,0 0-113,2 2-112,0 1-127,0-3-657,0 8 560,0-6-160,0 7-64,0-6-32,0-3-304,0 8 256,2-6-15,1 7-49,5-8-32,-8-1-160,4 3 144,4 0 64,-5 0 48,6 0-48,-9-3-208,8 2 208,-5 0-80,6 0 0,-5 0 48,-4-2-176,7 0 176,-5 0 33,6 0-1,-5-3 64,-3 3-272,3-2 192,1-1 32,-1 0-48,-1-1-32,-2 4-144,1-8 144,0 6-32,0-8 0,0 7 32,-1 3-144,0-9 128,0 6 16,-3-9-47,-4 2-33,7 10-64,-2-10 48,-7 2-96,2 4-65,-1 1-127,8 3 240,-8-2-544,-2 2-336,-1 0-593,-1 3-896,12-3 2369,-13 10-3201,0-3 175,0-5 897,0 11-896,13-13 3025,0 0 0</inkml:trace>
  <inkml:trace contextRef="#ctx0" brushRef="#br0" timeOffset="-15615.73">9973 4654 3601,'0'0'0,"0"0"1201,0 0-1201,0 0 1216,-2 0 17,2 0 15,0 0-191,0 0-1057,0-1 800,0 0-223,1 0-145,0 0-32,-1 1-400,1-1 448,0 0 64,0 0 33,0 0-33,-1 1-512,1-1 464,0 0-112,1 0-16,0 1-80,-2 0-256,2 0 177,0 0-1,1 0-32,-1 0-64,-2 0-80,2 0 32,6 0 0,-5 0-64,6 0 64,-5 0-32,7 0 0,-2 0-32,1 0 32,-10 0 0,12 0 32,0 0-80,0 0 64,2 0-48,-14 0 32,13 0 32,0 0 16,0 0-16,1 0 0,-14 0-32,11-2-32,0 0 64,-2 0 16,-5 0 16,-4 2-64,9-1 112,-7 0-48,0 0 16,2 1 0,-4 0-80,0-1 96,1 1-32,-1-1 80,0 1-80,0 0-64,0 0 32,-2 0 0,-1 0-48,1 0 16,2 0 0,-3 0-16,0 0 32,1 0-16,0 0-16,2 0 16,-2 2 0,0-2-128,0 1-112,2-1-176,0 0 416,-1 2-608,-2 0-161,1 0-143,2-2-353,-2 2-656,2 0-848,-2-2 192,-12 0-128,14 0 448,0 0 2257</inkml:trace>
  <inkml:trace contextRef="#ctx0" brushRef="#br0" timeOffset="-15420.73">10007 4772 2048,'0'0'0,"0"0"0,0 0 177,0 0 31,-1 2 144,-1-2 192,2 0-544,-2 0 752,2 0 225,-2 0 143,2 0 129,0 0-1249,0 0 1216,0 0-111,0 0-177,2 0-175,-2 0-753,0-1 624,3 0-96,-1 0 65,2-1-113,-4 2-480,4-3 448,4 2-96,-5 0-96,7-1-64,-2 0-64,1-1-16,1 1-64,-1 1-48,-9 1 0,10-1 16,-1 0-32,3 1 16,-2 0 16,-10 0-16,12 0 32,1 0-16,0 0-16,-2 2 0,-11-2 0,10 1-16,0 2-16,-1-1 32,-2 0 32,-7-2-32,8 2 0,-4 0 81,4-2 31,-5 0-32,-3 0-80,7 0 160,-5 0 0,0 0-80,1 0 64,-3 0-144,0-2 128,1 2 16,0-3-32,0 0 0,-1 3-112,1-2 64,-1 0-16,0 0-48,0 0 48,0 2-48,0-3 0,0 1 48,0 1-96,0 0-144,0 1 192,0 0-672,0 0-833,0 0-1664,0 0-785,0 0 3954,-2 2-5587,2-2 5587</inkml:trace>
  <inkml:trace contextRef="#ctx0" brushRef="#br0" timeOffset="-15253.73">10690 4678 3457,'0'0'0,"0"-2"1585,0 2-1585,-4-2 1392,-3-1-127,5 0-48,0 1-225,2 2-992,-2-1 736,-6 0-223,7 1-193,-2 0-96,3 0-224,-8 0 192,6 0-48,-1 3-32,-5 5-32,8-8-80,-3 2 80,2 8 0,-1-8 16,-2 9 0,4-11-96,-1 8 128,1 2 0,0-1 0,0 1 49,0-10-177,0 9 160,0 1-16,3-1-32,5 1 32,-8-10-144,3 9 144,9 0 16,-3-1 64,1 1-112,-10-9-112,11 7 96,1 0-16,1-4 0,0 7 80,-13-10-160,14 2 192,0 0-48,2 2 65,-2-3-1,-14-1-208,16 0 208,-1 0 48,0 0 48,-1 0-32,-14 0-272,14-1 320,0-3 64,0-4 65,1 5-17,-15 3-432,13-10 400,0 3-80,-3 5-112,-1-8 0,-9 10-208,9-8 160,-6-1 0,7 1-15,-7-1-1,-3 9-144,4-8 128,-2-1-48,0-1 16,-1-2 0,-1 12-96,1-10 80,-1-1 0,-2-1-64,-6 1-16,8 11 0,-2-10 0,-10-1 32,2 1-32,0 1 0,10 9 0,-11-9-32,-3 2-64,-2 4-32,-1-1-64,17 4 192,-20-2-208,-2 1-113,0 1-143,-3 2-336,0 6-369,25-8 1169,-26 7-1744,1 1-962,0 1-1584,2 1-1921,23-10 6211,0 0 0</inkml:trace>
  <inkml:trace contextRef="#ctx0" brushRef="#br0" timeOffset="-15052.73">4038 5678 1872,'0'0'0,"0"-11"497,0 2 223,0 9-720,0-12 992,0 3 241,-2 2 64,-1 3-129,3 4-1168,-1-9 1057,-1 5-113,0-3-160,0 4-63,2 3-721,-1-2 656,-1-2-96,2 2-32,0 0-15,0 2-513,0-4 448,0 2-128,0 0-64,0 1-64,0 1-192,1-1 64,0 0 16,0 0-48,1 1-16,-2 0-16,2 0 0,1 2-16,-2 5-16,3 2-32,-2 1 80,1 5-32,-2 0 32,1 4 32,-2-19-48,0 20 0,2 0 48,-2 5 0,0-1 16,0-24-64,1 24 128,-1 0-48,0-1 81,0-4-49,0-19-112,0 20 144,1-4 16,0-1 0,1 0 0,-2-15-160,2 13 128,0 0 16,-1-2 16,0-1 0,-1-10-160,1 2 160,-1 9 48,0-10 16,0 7-15,0-8-209,0 0 192,0 3-80,0-1-16,0 0 80,0-2-176,-2 2 112,0-2 64,2 0-16,-2 0-80,2 0 80,0 0-160,-2 0 96,2 0 32,-1-1-80,1-2-32,0 3-16,0-2 32,-2-1-64,2 0-80,0 0-400,0 3 512,1-3-976,0 0-593,0 1-832,2-2-1185,-3 4 3586,2-8-3554,1 1-1472,-3 7 5026</inkml:trace>
  <inkml:trace contextRef="#ctx0" brushRef="#br0" timeOffset="-14862.73">3876 5624 1808,'0'0'0,"0"0"0,-3-3 1505,0-5-529,1 4 81,-1-6 63,3 10-1120,-2-4 1041,2-6-257,0 8-143,0-6-177,0 8-464,0-3 416,0-1-16,2 1-96,1-5-48,-3 8-256,3-1 177,4-2 15,-3 1-96,6 0-32,-10 2-64,9 0 96,1 0-32,2 3-48,1 4 16,-13-7-32,13 2 0,3 1 48,0 6-16,1-9 32,-17 0-64,18 3 80,2-2-16,-1-1 32,1 0 0,-20 0-96,20 0 112,1-1 0,-2-1-16,-1-2 16,-18 4-112,18-7 128,-5 5-48,-1-1 16,-3 1 16,-9 2-112,3-3 128,4 2-32,-6 0-15,1 1 31,-2 0-112,1 0 32,0 0 32,-1 0 16,0 2-80,0-2 0,0 3 80,0-1-32,0 0-48,0 1 0,0-3 0,-2 7 16,2-5-16,-2 0-32,2-2 32,0 2-240,0-1-337,0 1-639,0 1-897,0-3 2113,0 2-2978,0 8-1712,0-10 4690</inkml:trace>
  <inkml:trace contextRef="#ctx0" brushRef="#br0" timeOffset="-14654.73">4367 5874 3089,'0'0'0,"1"-7"1136,0 4 273,-1 3-1409,3-8 1521,0 5-1,-2 0-159,0 1-368,-1 2-993,0-1 752,0 0-224,0 1-160,0 2-80,0-2-288,0 9 209,0-1-81,0 0-16,0 1-16,0-9-96,-1 9 48,1 2-16,-2 0 16,0 1-48,2-12 0,-2 12 64,1-1 0,-1 4 0,-1-5 16,3-10-80,-3 13 80,0-1-16,1-1 48,-2 0-16,4-11-96,-2 9 128,-6-2-16,8-4 32,-2-1 32,2-2-176,-2 8 176,0-8 16,0 2-15,0 0-65,2-2-112,-1 2 144,1 0 0,0-2 32,0 0-32,0 0-144,0 0 240,0-1-96,0-1 16,0-1 32,0 3-192,0-2 64,1-6 80,1 6-32,0-8-64,-2 10-48,3-7 64,0-2-16,5 0-48,-6-3 32,-2 12-32,7-13 16,-3 0-16,4-1-16,-4 1 16,-4 13 0,8-16 16,-5 0 32,6 2 16,-7-2 17,-2 16-81,9-13 0,-7-1 0,6 2 0,-5 2 16,-3 10-16,7-8 0,-4 6-16,0-9 16,-1 8 0,-2 3 0,4-2-48,-1 0-1,0 2-95,-1 0-16,-2 0 160,3 8-96,0-5-16,0 11 64,-1-4 32,-2-10 16,3 13-32,0 2 32,-2 0 0,3 1 0,-4-16 0,2 15 32,1 3-16,0-4-32,-1 2 64,-2-16-48,4 15-32,4-2 80,-7 0-48,3 0-48,-4-13 48,4 10 0,-1 0 0,1-2 0,-1-1 48,-3-7-48,2 8 16,-1-5 16,0 6-16,0-7-16,-1-2 0,3 3-64,-3-1 80,1 1 64,0 0-64,-1-3-16,1 2 80,0 0-160,-1-2 32,0 0 96,0 0-48,0 0 80,0 0-368,0 0-640,0 0-1137,0 0 2065,0 0-3442,-2-2-255,-5-2-1522,7 4 5219</inkml:trace>
  <inkml:trace contextRef="#ctx0" brushRef="#br0" timeOffset="-14474.73">4293 5973 5026,'0'0'0,"1"-2"2769,1-6-1056,-2 8-1713,9-3 1312,-1 0-95,-4-1-144,8 1-241,-12 3-832,10-2 512,2-1-176,1 0-48,1 0-112,-14 3-176,17-3 225,0-5-81,2 5-80,2-1 32,-21 4-96,24-8 96,-1 6-80,0-6 48,0 6-16,-23 2-48,20-8 0,-2 5 64,-1 0 0,-2 0 0,-15 3-64,13-2 0,0 0-128,-2 0-208,-2-1-241,-1 1-63,-8 2 640,2-1-688,2 0 80,-2 0 207,2 1 97,-4 0 304,1 0-192,0 0 112,0 0-32,1 2 112,-2-2 0,0 1 64,0-1 80,0 2 160,-3 1 16,3-3-320,-2 3 401,-2 4-49,2 0 0,-1 0-112,3-7-240,-3 9 144,1 2-64,-1 0 16,0-2-64,3-9-32,-2 11 96,2-2-80,0 0-16,0 0 0,0-9 0,0 8 48,0 0 16,1 0 0,0-5 0,-1-3-64,1 8 48,1-7 32,0 3 48,-1-3-15,-1-1-113,1 2 160,0-2-80,0 0-16,0 0 16,-1 0-80,1 0 80,1 0-16,-1 0 80,1-1-32,-2 1-112,1-1 0,1 0-96,-1 0-288,0-3-289,-1 4 673,0-3-1008,1-5-481,2 1-496,-2-1-560,-1 8 2545,1-7-2561,0-3 704,-4-7 400,3 8-415,0 9 1872,0 0 0</inkml:trace>
  <inkml:trace contextRef="#ctx0" brushRef="#br0" timeOffset="-14349.73">4653 5844 2321,'0'0'0,"0"-1"848,0-2 192,0 3-1040,0-3 1345,0 0 80,1 0-177,1 2-335,-2 1-913,2-2 624,1 1-256,1 1-64,3 0-64,-7 0-240,2 0 144,1 0-31,6 0-49,-7 1-32,-2-1-32,8 3 16,-1 5 16,1-5 0,0 7-16,-8-10-16,11 3-16,-2 8 16,3-8 16,-1 8 32,-11-11-48,11 3 0,2 4 16,-3-5-32,1 0 64,-11-2-48,10 3 64,-1 4 0,-1-4 32,-5-1-32,-3-2-64,2 10 128,0-10-32,0 2 48,-2 1 32,0-3-176,-3 3 160,-4 4 0,4-5-64,-8 1-16,11-3-80,-8 8 96,-2-5 16,-1 6 0,-1-8-16,12-1-96,-12 9 80,1-9-15,-1 3-49,1 4 32,11-7-48,-9 2 32,0 1-32,2-1 48,5 1 0,2-3-48,-3 3 96,0-1 80,1-1 16,2-1-32,0 0-160,0 0 176,0 0-32,1 0 0,2 0-16,-3 0-128,4 0 128,4-2 0,-5-2-48,7 1 0,-10 3-80,8-2 32,1-1 0,0 0 32,0 1-48,-9 2-16,9-4 0,1 2-16,0-1-80,-1 2 16,-9 1 80,12-1-48,1 0 32,1 1 16,0 0 32,-14 0-32,13 3-32,0 6 0,-1 0 0,-1-1 32,-11-8 0,9 10 16,-1 0 0,-5 1 48,1 0-64,-4-11 0,3 10 48,-3 0-16,0 1 0,-3-1-32,3-10 0,-9 11 64,0-4 48,-3 1-16,0-1 97,12-7-193,-13 7 144,-2 2 64,-1-7 16,1 6 48,15-8-272,-15 2 272,1 0 96,0 0-48,1-1 33,13-1-353,-11 0 368,0 0-128,2 0 48,-1-3-64,10 3-224,-7-3 112,0 0-16,4 1-16,-5-6-128,8 8 48,-2-3 48,0 0 0,0 0-128,1-1 128,1 4-48,0-3-16,0 0-32,0-4-176,4 6-688,-4 1 912,9-4-1937,-2-4-2945,3 4-2898,-10 4 7780</inkml:trace>
  <inkml:trace contextRef="#ctx0" brushRef="#br0" timeOffset="-14171.73">5277 5827 3249,'0'0'0,"3"-3"1169,0-1 255,-3 4-1424,10-7 1505,-7 3-16,1-4-129,-1 5-223,-3 3-1137,3-8 960,-2 6-127,0-2-113,-1 1-112,0 3-608,0-3 496,-2 1-143,-5-1-1,4 1-112,3 2-240,-10-8 272,2 5 0,-1 1-144,0-2 16,9 4-144,-10-1 48,1-2-32,-1 0 0,0 1 32,10 2-48,-8-2 32,-1 1 32,6 0-16,-8 1-48,11 0 0,-2 0 0,-9 2-64,8 1 32,-7 4 32,10-7 0,-3 1 0,-6 8-16,6-6-64,-4 10 16,7-13 64,-2 9-112,-1-1 64,0 2-16,1-3 32,2-7 32,-2 9-32,2 0 32,0-1 0,2 1-48,-2-9 48,3 3 0,5 8-32,-6-9 16,8 6 32,-10-8-16,7 1-16,1 2 32,0 4-32,2-5-32,-10-2 48,9 3 48,1-1-48,1 1 16,1 5 64,-12-8-80,12 1 0,-1 9 0,0-7-32,0 5 64,-11-8-32,12 7 64,-1 2-64,-1-1 48,0 0-96,-10-8 48,9 3-48,-2 7 64,1-8-16,-5 5 128,-3-7-128,4 2 16,-2 5 32,-1-5-32,0 1-16,-1-3 0,0 3 80,-3-1 80,-5 1 0,0 0-32,8-3-128,-8 8 128,-2-6-112,-1 6 80,-1-7-31,12-1-65,-11 2 48,-2 0 0,1-2-16,1 2-16,2 0 32,9-2-48,-10 2 64,2-2-16,5 0 0,-5 0 0,8 0-48,0-2 48,-2-1 32,2 0-16,0 0-32,0 3-32,0-4 16,0-4-32,2 7-64,2-7 80,-4 8 0,8-3-16,-4 0-32,5-5 112,-2 5-112,-7 3 48,8-7 0,1 3 32,3-7-128,-1 8 16,-11 3 80,11-11-48,3 7 80,-1-6 16,1 3-32,-14 7-16,14-3 0,-2-8-16,-1 8-16,-2-4-192,-9 7 224,11-3-225,-1 0 65,0 0-48,-1 0 288,-9 3-80,8-3 0,1 2-32,1 0-32,-2 0-16,-8 1 80,8 0 32,0-2 16,-5-1-32,7 1 16,-10 2-32,3-2 48,7 0-16,-8-1 16,5 0-48,-7 3 0,3-3 80,0-6-80,0 6 96,-1-1 65,-2 4-161,1-8 64,-1 6 96,0 0 16,-2-6-64,2 8-112,-3-3 128,-6-1-64,6-4 32,-7 5-16,10 3-80,-8-3 16,-2-1 64,0-4-112,1 5 32,9 3 0,-10-3 32,1-4-112,1 6 64,5 0-64,3 1 80,-10-1-48,7 1-48,-4 0-48,5 3 224,-7 6-16,8-6-32,-7 6 80,7 1-224,1-10 112,-3 9-80,0 2 16,0 1-16,1 2 32,2-14 48,0 14-64,0 1-16,0 1 32,1 1 0,-1-17 48,3 16-32,1-1 64,3 0-240,-3-1-17,-4-14 225,10 12-192,-2-2-64,1-2 288,2 0 16,-11-8-48,12 2 112,0 7-16,-1-9 16,-1 2 0,-10-2-112,10 0 32,-1 0 48,1 0-31,-1-2 95,-9 2-144,8-3 112,0-1 16,0-4 32,-5 6-112,-3 2-48,8-9 128,-6 1-16,6 1-16,-5 0-64,-3 7-32,4-8 16,-1 1 32,1-2-48,-1-3 96,-3 12-96,3-10 32,0-1 16,-1 1-48,0 2 96,-2 8-96,0-10 0,1 2 0,0 1 48,0 3-96,-1 4 48,0-8 48,0 5-80,0 1-32,2-2 64,-2 4 0,0-1-32,0 1-32,0 0-16,0 0-16,0 0 96,0 0-96,0 3 32,0 4-64,0-4 32,0-3 96,0 10-64,0-3-32,0 1 48,0 1 48,0-9 0,0 9-48,2 0 48,0 2 0,2 0-32,-4-11 32,8 10-16,-5 1 16,4-1-32,-4-1 64,-3-9-32,7 9 48,-3-2-32,6 0 32,-3-4-16,-7-3-32,8 9-48,0-6 48,-4 0 48,7-1-48,-11-2 0,3 2 16,6-2 32,-7 0-48,6 0 48,-8 0-48,3-2 48,6 0 0,-2-6 0,-3 4 0,-4 4-48,9-9 80,-2-1-16,0 1 16,-3-1-32,-4 10-48,9-12 64,-8 2-32,2-3 32,0 1-16,-3 12-48,2-14 32,-1 0-64,1 2 16,-2-1-16,0 13 32,1-10-16,-1-2 32,1 3 16,-1 6-64,0 3 32,1-7 48,-1 7-96,0 0 0,0 0-112,0 0 160,0 2-192,0 1 48,0 8-48,0-3 96,0-8 96,0 12-128,0 1 64,-2 1 48,2 1 16,0-15 0,0 15 16,0 2-32,0 0-16,2-1 16,-2-16 16,3 16-48,0-1 16,6-3 32,0-2 80,-9-10-80,10 8-32,3-6 64,2 1 64,2-1-529,-17-2 433,20 0-1680,-1 0-3235,2-3-2688,-21 3 7603</inkml:trace>
  <inkml:trace contextRef="#ctx0" brushRef="#br0" timeOffset="-14037.73">6069 5703 1904,'0'0'0,"-3"-1"657,2-3 143,-2 1 225,3 3-1025,-2-4 1184,2 2 17,0-6-145,0 6-240,0 2-816,0-2 561,0-1-209,0 0-144,0 1-16,0 2-192,0-1 96,0-1 48,0 1-32,0 0 16,0 1-128,0-1 144,0 0-32,0 1 16,0 0 49,0 0-177,-2 0 144,1 0 80,-1 0-80,-1 0 32,3 0-176,-7 0 192,7 0-16,-3 2 16,0-2 16,1 0 0,-1 2-32,0-2 48,0 0 1,3 0-225,-2 0 208,-2 0 0,3 2-64,-2-1-64,3-1-80,-2 2 48,0 1-32,1-1 0,-2 0 32,3-2-48,0 8-48,-1-5 96,-1 6-48,0 0-48,2-9 48,-3 8 224,1 2-128,-1-1 48,-4 5 32,7-14-176,0 17-48,-3-1 48,0 1 32,1-1-32,2-16 0,-3 15 64,3 2 0,-1 1-48,1-2 48,0-16-64,0 15-16,0 0 80,5-1 16,3-2-224,-8-12 144,7 10-64,1-1-64,2-1 32,2 1 208,-12-9-112,12 7 112,1-4-16,0 6 48,-1-7-64,-12-2-80,12 2 112,-1 1 17,-1 0-1,0-1 0,-10-2-128,8 0 112,1 0 80,-2 0-16,0-1 0,-7 1-176,4-4 272,4-5-112,-5 5 16,0-5 16,-3 9-192,2-4 160,1-5 0,-2 1-64,0 0 17,-1 8-113,1-11 96,-1 0 0,0-1-32,0-1 80,0 13-144,-1-11 80,-2-1-16,-4 1 32,4 0-48,3 11-48,-10-12 32,1 1-16,-1 1-16,-3 0-16,13 10 16,-13-11-48,-1 0 48,-2 3 16,2-2-64,14 10 48,-14-1-48,2-1-48,0 1-16,3 4-32,9-3 144,-10 9-192,2 1 144,0 7-49,6 3-415,2-20 512,-9 21-944,6 4-833,1-1-1168,-1-1-801,3-23 3746,0 26-5699,0-26 5699</inkml:trace>
  <inkml:trace contextRef="#ctx0" brushRef="#br0" timeOffset="-13913.73">6281 5816 3681,'0'0'0,"-3"0"1393,0 0 128,3 0-1521,-8 0 1472,6 0-191,-5 2-241,5 6-271,2-8-769,-8 1 720,5 8-96,-4-2 1,4 0-17,3-7-608,-7 9 576,7 0-128,-2 2-128,0 2-79,2-13-241,0 12 80,0 3 0,0-2-16,2 1 48,-2-14-112,3 13 80,7-1 32,-1-1-48,1-1-16,-10-10-48,12 9 48,1 1 0,-2-1 32,1-2-32,-12-7-48,12 2 160,-2 5-64,2-7-16,0 2 16,-12-2-96,10 2 112,0-2-16,-2 0 0,1-1-64,-9 1-32,7-2 80,1-2 32,1-5 32,-5 5-32,-4 4-112,9-9 113,-6 1 15,0-1-48,1 0 64,-4 9-144,3-10 96,-2-2 32,-1 1-64,0-2 64,0 13-128,0-12 48,-2-2 48,-7 0 0,6 0-128,3 14 32,-13-13 80,2 0-16,-2-1-112,-2 3 48,15 11 0,-15-10-96,-3 2 0,0 6 80,-1-2-80,19 4 96,-21-3 0,1 2-96,2 1-288,1 0-385,17 0 769,-13 7-1408,2-5-657,2 10-801,5-4-495,4-8 3361,-9 8-2673,9 2-1153,0-10 3826</inkml:trace>
  <inkml:trace contextRef="#ctx0" brushRef="#br0" timeOffset="-13796.73">6461 5707 5906,'0'0'0,"0"0"0,-2 2 2401,-7-2-944,6 2-208,-4 0-193,7-2-1056,0 0 768,-2 2-175,0 5-241,2-5-128,0-2-224,0 8 192,0-6-64,1 8 0,2-8-16,-3-2-112,4 11 128,4-3-32,-4 1 0,6 0 48,-10-9-144,9 3 160,1 5-15,0-8 15,1 2 0,-11-2-160,11 3 80,1-1 16,-1-2 32,-1 0-64,-10 0-64,7 0 160,1-3 16,-4-5-32,3 5 16,-7 3-160,3-8 160,-2 4-96,1-7 96,-1 3-48,-1 8-112,0-11 144,0 1-32,-2 0-15,0-3 31,2 13-128,-8-14 64,7 4 96,-8-2-64,8 1-112,1 11 16,-8-9-32,5 2-80,-8 4 16,2 1 48,9 2 48,-12 0-144,2 2-129,-2 11-463,-2-2-753,14-11 1489,-13 16-3265,-8-7-913,6 10-1585,15-19 5763</inkml:trace>
  <inkml:trace contextRef="#ctx0" brushRef="#br0" timeOffset="-13660.73">6867 5887 3665,'0'0'0,"-11"2"1313,11-2-1313,-11 0 1392,-1 0 1,1 0-64,9 0-193,2 0-1136,-8-1 849,6 0-177,-1 1-176,1-1-96,2 1-400,-2 0 320,2-1-15,0 0-129,1 1 0,-1 0-176,3 0 112,6-1 48,0 1 16,1 0-16,-10 0-160,12-1 96,2-1 16,1 0-80,1 1 64,-16 1-96,16-1 96,0 1-64,-1 0 32,-2 0-64,-13 0 0,13 2 16,0-2-32,0 2-16,-1 0 80,-12-2-48,12 0-16,-2 1 48,0-1 32,-1 0 48,-9 0-112,8 0 112,-1 2-32,-3-2 16,6 0-31,-10 0-65,3-1 112,5-1 0,-4-1-48,-1 0 64,-3 3-128,4-3 48,-2 1 16,2-1 0,-4 1-16,0 2-48,0-2-48,0-3-176,0 3-305,-3-1-287,3 3 816,-7-3-1040,5 0-305,-5 2-304,4 0-512,3 1 2161,-9-2-2465,6 0 592,-6 1-1280,9 1 3153</inkml:trace>
  <inkml:trace contextRef="#ctx0" brushRef="#br0" timeOffset="-13536.73">6932 5771 3905,'0'0'0,"0"0"0,-3-3 2177,1-6-304,0 6-272,2-7-241,0 10-1360,0 0 1105,0-1-241,0 0-239,0 1-289,0 0-336,0 7 160,0 1-32,0 4-64,1 1 48,-1-13-112,1 15 96,0 1 16,1 0 0,0 3 16,-2-19-128,1 18 96,1 0 0,1-2 48,-1 0-48,-2-16-96,2 14 113,1-1-17,0-2 16,0 0 0,-3-11-112,3 11 64,1-2-272,-1-1-801,5-5-1696,-8-3 2705,1 2-4066,6-2-1761,-7 0 5827</inkml:trace>
  <inkml:trace contextRef="#ctx0" brushRef="#br0" timeOffset="-13413.73">7551 5675 5154,'0'0'0,"0"0"1745,0 0-385,0 0-159,0 0-1201,-2 0 1120,2 0-127,2 0-257,1 0-288,-3 0-448,3 7 288,0-4-127,0 9-1,0 0 48,-3-12-208,2 13 208,-2 4-48,2 3 16,-2-20-176,0 20 128,0 1-32,0-2 32,0-1-16,0 0 0,0-18-112,0 17 96,0-3 16,0 1-48,0-1 32,0-14-96,0 11 32,1 0 0,1-3 48,-1-5 17,-1-3-97,2 10 128,0-9 96,0 2-48,1-2-32,-3-1-144,1 0 144,2 0-96,-1 0 16,1 0-48,-3 0-16,3 0 0,-2 0-112,2-3-368,-1 1-449,-2 2 929,2-3-1697,0 0-1184,-1-1-576,0-5-1698,-1 9 5155,0 0 0</inkml:trace>
  <inkml:trace contextRef="#ctx0" brushRef="#br0" timeOffset="-13293.73">7431 5602 3025,'0'0'0,"1"-2"912,-1 2-912,2-7 1089,0 3 79,1-3-15,1 6-177,-4 1-976,7-3 785,-4 1-161,4-1-80,-7 3-544,4-3 560,-4 3-560,10-3 609,-1-4-1,0 4 80,2-5-63,-11 8-625,13-3 528,2-6-96,1 1-128,-1 1-112,-15 7-192,17-8 128,0 5-80,-1 0-80,-16 3 32,15-1-16,-15 1 16,15 0-16,-1 0-16,-2 8 80,-1-5-48,-11-3 0,10 11 16,0-1-32,-1-3 0,-2 1-128,-7-8 144,3 3-128,6 5 48,-6-6-48,1 1 16,-4-3 112,8 7 96,-5-7-64,0 0-96,0 2-112,-3-2 176,2 0-816,-1 0-481,0 0-704,-1 0-656,0 0 2657,0-2-2481,-2-8 512,1 8-656,1 2 2625</inkml:trace>
  <inkml:trace contextRef="#ctx0" brushRef="#br0" timeOffset="-13177.73">7788 5894 3121,'0'0'0,"0"0"1441,0 0-113,0 1-111,0-1-1217,0 0 1248,0 0-95,0 2-209,0-2-127,0 0-817,0 2 608,1 0-32,0-1 32,0 3-15,-1-4-593,1 1 608,-1 1-32,0 0-144,0 0-143,0-2-289,0 2 208,-2 1-80,0-1-48,0 1 16,2-3-96,-2 8 64,1-6-16,-1 7-32,0-6 16,2-3-32,-2 10 48,-1-2-32,1 0 32,-1-1-48,3-7 0,-3 8 0,1-5 16,1 4 16,1-4 48,0-3-80,0 8-16,0-5 32,0-1 80,0-2-96,0 0 160,0 0 48,1 0-16,0-1-16,-1 1-176,2-3 144,1 1 49,0-6-81,-1 5 32,-2 3-144,3-10 112,0 3-64,0-1 80,1-2-112,-4 10-16,9-9 32,-7-2 16,7 0-80,-7-4 80,-2 15-48,8-14 48,-5-1-96,5 1 48,-5 0-16,-3 14 16,8-15-48,-6 1 96,2 4 0,-1 3 0,-3 7-48,4-3 16,0 1-64,-2-2 48,1 4-112,-3 0 112,3 0-128,-1 0 32,1 1-96,0 8 96,-3-9 96,3 3-32,-1 9-16,1-2 0,0-1 0,-3-9 48,2 11-48,0 0 15,1 3 66,0 0-17,-3-14-16,3 14 48,5 1-48,-4-1-16,4 0 32,-8-14-16,4 17-16,4-1 32,-5 1-16,5 0-64,-8-17 64,2 14 0,2 0-33,3-2 66,-5 0-114,-2-12 81,3 12-32,0-1 0,0-2 32,-2-6 145,-1-3-145,1 7 48,-1-7 16,1 0 80,0 0 0,-1 0-144,1 0 144,-1-1-32,0-2-64,0-6-160,0 9 112,0-3-224,-2-5-481,1 5-495,-3-8-1057,4 11 2257,-9-9-4002,1-2 464,-2 0-1408,10 11 4946</inkml:trace>
  <inkml:trace contextRef="#ctx0" brushRef="#br0" timeOffset="-13056.73">7724 5939 5890,'0'0'0,"0"0"2225,0 0-2225,0 0 1409,0 0-289,1 0-255,1 0-1,-2 0-864,3 0 737,5 0-257,-1-1 176,1 0-16,-8 1-640,10-1 561,0-2-1,2 2-288,2-2-80,-14 3-192,16-2 144,1-1-32,3-1-80,1 2-16,-21 2-16,23-3 16,1 0-16,-3 2 80,2 1-32,-23 0-48,18 0 16,1 3-160,-2 7-704,0-7-1313,-17-3 2161,14 11-4290,-3-9-2609,-11-2 6899</inkml:trace>
  <inkml:trace contextRef="#ctx0" brushRef="#br0" timeOffset="-12914.73">8192 5908 6386,'0'0'0,"1"-1"2418,-1 1-2418,2-3 1440,2 0-207,-1-1-65,-2 1-159,-1 3-1009,1-3 752,-1 0-336,0 0-96,0 1-79,0 2-241,0-1 240,0 0 96,-2 0-48,1 0 64,-1-1-64,2 2-288,-2-2 192,-1 1 16,2 0-96,-2 0-15,0 1 15,1 0 32,0 0-80,-1-2-16,3 2-48,-2-1 0,-1 0-48,0 1 32,-4 0 64,7 0-48,-2 0 64,-1 0-16,-5 0 0,6 0 0,2 0-48,-7 2 32,4 0-32,-5-1-32,5 1-32,3-2 64,-9 3 0,6 4-32,-4-5 64,5 6 32,2-8-64,-3 8-16,-4 2 16,7-2 16,0 0-32,0-8 16,0 9 0,0 1 64,1 0-80,1 1 112,-2-11-96,9 11 64,-2-1-32,0-1 16,3 1-32,-10-10-16,9 10 32,1-2-16,0 0 32,2-1-16,-12-7-32,11 3 64,1 7 16,-1-7-16,0 5 32,-11-8-96,9 2 96,1 0 0,-3-2 32,-4 0 0,-3 0-128,9 0 48,-7 0 48,8-3 0,-7 0-16,-3 3-80,10-2 48,-3-6-224,-4 5-384,8-4-736,-11 7 1296,3-3-2770,4-7-2288,-5 1-2081,-2 9 7139</inkml:trace>
  <inkml:trace contextRef="#ctx0" brushRef="#br0" timeOffset="-12790.73">8697 5686 1616,'0'0'0,"0"0"0,2-8 320,7 5-144,-2-7 17,-4 7 63,-3 3-256,7-8 400,-5 7 64,2-2 96,-1-1 97,-3 4-657,2-7 688,1 5 64,-1-1 1,0 1-1,-2 2-752,0-3 768,2 1-47,-2-1 15,1 1-48,-1 2-688,0-3 641,0 0-17,0 0-48,0 2-48,0 1-528,0-3 497,-1 0-81,-2 0-80,0 1-80,3 2-256,-3-4 160,1 4-32,-1 0-96,-5-1 32,8 1-64,-2 0 32,-5 0-32,3 1 0,-4 3 32,8-4-32,-3 2-32,-6 0 64,6 0 0,-6 1-48,9-3 16,-2 2-16,-7 0-16,6 0 16,-7 0 64,10-2-48,-3 2 32,-7 0 16,7 0-16,-8 0-32,11-2 0,-7 2 16,-2 0-16,2 0-16,0-2-16,7 0 32,-8 1 0,6 3 0,0-3 32,-1 1-16,3-2-16,-3 3-16,1 0-16,1 0 32,1 4 32,0-7-32,0 0-32,0 2 64,0 0-80,0 1-16,0-3 64,1 3-32,1 0 16,0-1 32,-1 1-16,-1-3 0,3 2 32,-2 0-16,2-1 48,0 1-64,-3-2 0,4 2 48,-1 0-32,4 0 16,-3 0-16,-4-2-16,7 0-48,0 0 48,0 0 32,2 0-64,-9 0 32,9 0 48,1 0-32,0 0-48,1 0 0,-11 0 32,10 0-16,2 2-32,-3 1 48,1-1-16,-10-2 16,8 7-32,1-4 64,1 6-80,0-1 64,-10-8-16,10 9 0,1 1-16,-1 2 32,-1 1-16,-9-13 0,9 13-32,-1 0 32,-1-2-32,-4 3 80,-3-14-48,8 12 48,-6 1-48,0-1 16,-1 0-16,-1-12 0,0 11 0,0 0 64,-2 0 48,-6-2-32,8-9-80,-7 7 145,-2-3-65,0 5 16,-2-7 48,11-2-144,-10 8 112,-1-7 64,-1 1-32,2 0-32,10-2-112,-11 2 128,0-2 32,0 0-48,0 0 0,11 0-112,-11-2 80,2-1 32,0-4-32,0 4 0,9 3-80,-7-7 64,5-2-32,-7 2 48,7 0 0,2 7-80,-2-8 96,-1 0-64,3-1 0,0 1-32,0 8 0,0-9 0,1 0 49,1 1-82,0 0 17,-2 8 16,4-7-48,3-1 0,-4 5-16,5 0-32,-8 3 96,4-4-96,5 2-16,-2-2 16,1 3-16,-8 1 112,9-3-96,1 2 32,0 0 48,1 0 16,0 0 0,-11 1 0,12-1 0,0 1 16,-1-1-32,1 1 16,-12 0 0,10-2 0,0 1 0,-1 1 32,0 0-112,-9 0 80,8 0 0,-1 0-80,1 0 112,-8 0-32,9 0 48,-9 0-48,8 0 16,-1 0-16,2 0-48,-2 0 48,-7 0 0,7 0 0,1 0 32,1 0-16,-1-1-16,-8 1 0,9-3 0,1 0 32,-2 1-32,-1-2 64,-7 4-64,4-4 48,4-5 32,-5 5 0,0-5-64,-3 9-16,3-7 96,-1 4-32,-1-6 16,0 5 0,-1 4-80,0-8 96,-2 0 0,0 5 65,-8-9-33,10 12-128,-2-8 16,-10 0 80,4-2-80,0 0 16,8 10-32,-9-10 16,0 2-16,0-2 32,2 3-16,7 7-16,-7-7-16,4 4-16,-6 2-80,6 0-80,3 1 192,-8 0-161,6 10-95,-1-2 0,1 5 96,2-13 160,-8 14-160,6 1 112,0 2 32,0 0 32,2-17-16,0 17 32,0 2-80,0-1 64,0 0-32,0-18 16,0 16 0,1-1 16,2 0-32,1-4 32,-4-11-16,9 11-16,-1 0 16,-1-3-32,1-1 16,-8-7 16,9 3 16,0 4-16,3-5 32,-1 1 16,-11-3-48,12 7 0,2-7 80,-2 0 0,1 2-32,-13-2-48,12 0 128,-1 0-96,-1 0 0,1 0 0,-11 0-32,8-1 64,0-2 16,0 0 0,-5-1 96,-3 4-176,9-8 129,-7 6-33,1-5-16,5-1 0,-8 8-80,1-4 80,1-9 16,1 4 16,-2 0-64,-1 9-48,2-12-16,-1 0-32,-1 0 64,1 0-16,-1 12 0,0-13 48,0 0-16,0 0-32,0 2-32,0 11 32,0-9-48,0 2 32,-1 5 32,1 0-32,0 2 16,0-1-48,0 1-48,-2 2-48,2 5 32,0-7 112,0 3-128,0 11 79,0-3 33,0 2 16,0-13 0,0 13 16,0-1-16,1 0 49,0 0-98,-1-12 49,3 11 33,-1 0-33,0 0-49,1-3 65,-3-8-16,3 10-16,5-2-16,-6-5 80,9 5-48,-11-8 0,7 2 33,1 0 15,0-2-48,0 0 96,-8 0-96,7 0 16,-3 0 32,6-1 0,-6-2-48,-4 3 0,9-3 16,-7-4 16,7 5 16,-6-5-48,-3 7 0,4-3 64,-1-6 16,0 6-32,0-8 16,-3 11-64,2-7-16,1-3 16,-1 1-32,0-2 32,-2 11 0,3-12 32,0-1-32,0-3-32,-1 3-32,-2 13 64,1-12-32,0 2 16,-1 6 64,0 2-32,0 2-16,0-3-16,0 3-64,0 2-32,0 5-32,0-7 144,0 10-112,0 1 112,0 3-32,0 2 80,0-16-48,0 14-16,0 1-65,0-2 65,1 1-16,-1-14 32,2 11 48,0-2 1,1 0-65,4-6 16,-7-3 0,3 8 16,7-6 16,-2 1-32,0-1-32,-8-2 32,8 2-129,2-2-271,-2 0-400,2 0-737,-10 0 1537,9-3-2785,-1 0-1185,-8-18 272,10 18 33,-10 3 3665,0 0 0</inkml:trace>
  <inkml:trace contextRef="#ctx0" brushRef="#br0" timeOffset="-12658.73">9576 5630 1264,'0'0'0,"0"0"512,0-1-240,0 1-272,-2-1 385,2-2 95,0 2 160,0-1 80,0 2-720,0-3 721,0 0 31,0 0-48,0 1 1,0 2-705,-2-1 672,2-2-32,-1 0-15,-2 1-49,3 2-576,-1-2 448,-1-1-80,2 1-112,0 0-96,0 2-160,-2-2 145,2 2-49,0 0-16,0 0-16,0 0-64,0 3 16,-2-1 16,2 5-64,0-7 32,0 3 48,-2 6-32,1 0-16,-2-1 80,3-8-80,-1 14 0,-2-1 16,0 2 32,1 1-16,2-16-32,-3 17 64,0 1 0,-4 0 16,5-2 16,2-16-96,-3 16 128,-6-3 48,8-1-16,-2 0 0,3-12-160,-3 9 112,1 0-32,-1-6 48,1 5 32,2-8-160,0 2 161,0 0 79,0 0-32,0 1 0,0-3-208,0 0 272,0 0-64,1 0 0,1 0 0,-2 0-208,3 0 192,4-2-16,-4 0-16,5 2-80,-8 0-80,4-1 65,6-2-33,-2 2 0,1-2 16,-9 3-48,11-2 32,-1-1 32,2 0-96,0 0 32,-12 3 0,12-2 32,0 0-16,1-1-16,1 2 16,-14 1-16,13-1 48,1-2-64,-2 3 64,0-1-48,-12 1 0,10 0 0,-2 0 0,0 0 0,-5 0-32,-3 0 32,7 0-64,-6 1 64,2 2 0,0-1 16,-3-2-16,0 0 48,1 3-48,0-3 32,-1 2-32,0-2 0,0 2 0,0-2 16,0 0 0,-2 0 64,2 0-80,-1 1 32,-1-1-48,0 0-48,-1 0-144,3 0 208,-2 0-305,-1 0-143,1 0-208,0 0-545,2 0 1201,-2 0-1888,0 0-930,0 0 33,-8-3 704,10 3 2081,0-3-2865,0 3 2865</inkml:trace>
  <inkml:trace contextRef="#ctx0" brushRef="#br0" timeOffset="-12530.73">9664 5631 3441,'0'0'0,"0"0"0,-2-4 1345,0-4-65,1 5-47,-1 0 15,2 3-1248,-2-2 1121,2 1-209,-2 1-143,2 0-257,0 0-512,0 3 400,0 8-32,0-3-96,0 5 113,0-13-385,0 14 336,0 2 32,0 0-32,1 2-64,-1-18-272,1 19 224,-1-1-80,0-1-16,0 0-32,0-17-96,0 14 129,0-1-1,-2 0-16,-1 2-16,3-15-96,-2 11 80,0 2-16,0-2-16,0-4 16,2-7-64,0 8 96,0 1-48,0-7 64,0 8-32,0-10-80,0 1 48,1 7 16,0-8 16,0 1-80,-1-1 0,2 3-144,-1-3-208,1 1-433,0-1-543,-2 0 1328,2 0-2225,0 0-1009,-1 0 257,1-1-1361,-2 1 4338,0 0 0</inkml:trace>
  <inkml:trace contextRef="#ctx0" brushRef="#br0" timeOffset="-12404.73">9862 5720 3441,'0'0'0,"0"-1"2145,0 0-784,0 1-1361,0-1 1104,-1 1-79,1 0-113,-3 3-144,3-3-768,-3 8 529,1-1-113,-1 3 0,-5 1-64,8-11-352,0 12 400,-2 1 65,-1 0-33,3 0-16,0-13-416,0 15 336,0-1-80,0 0 32,4-2-96,-4-12-192,3 12 177,6-1-33,-6 0-48,7 0-32,-10-11-64,7 8 112,1-4-16,1 6 16,-1-9 16,-8-1-128,8 8 96,1-7-32,0 1 48,1 0-16,-10-2-96,10 0 64,1 0 80,-1 0-80,0-1 0,-10 1-64,11-1 64,1-1-32,-3 0 32,1 0-16,-10 2-48,9-3 96,1-4-80,0 6-16,-3-7 48,-7 8-48,8-2 48,-4-5 0,4-1 64,-6 0-63,-2 8-49,2-9 128,-1-1 32,-1 2-64,0-1 48,-1 0-48,1 9-96,-9-12 64,2-1 32,0 0-48,-4-1-16,11 14-32,-10-14-48,0-2 48,-2 0 16,1-1-32,11 17 16,-12-16 16,0-2 16,-1 2-160,0 2-112,13 14 240,-14-15-304,-1 2-193,1 4-191,1 1-384,13 8 1072,-13-2-1505,1-1-464,0 2-288,3 1 64,9 0 2193,-10 8-1937,3 1 368,4 4 513,-5 1-1377,8-14 2433,0 0 0</inkml:trace>
  <inkml:trace contextRef="#ctx0" brushRef="#br0" timeOffset="-12301.73">10103 5568 3697,'0'0'0,"-3"0"1057,1-1-81,2 1-976,-2 0 945,0 0-33,2 3-96,-2 6-111,2-9-705,0 3 640,0 9-80,0-4-48,0 2 17,0-10-529,1 10 416,1 0 16,1-1-128,6 0 0,-9-9-304,4 3 321,6 8-49,-3-8-32,2 4 16,-9-7-256,10 0 160,-1 0 48,2 2 32,-1-2-48,-10 0-192,10 0 160,-2-2-16,1-2 0,-2 1 17,-7 3-161,8-8 176,-5 5-32,4-6-32,-6 2 64,-1 7-176,3-8 144,-2-2 0,-1 1-16,-2-1-48,2 10-80,-8-9 64,1-1-16,-1 0 0,-3 2-48,11 8 0,-13-9-48,-2 1 32,-1 6-96,-3 0-144,19 2 256,-19 0-416,1 2-577,0 9-928,0 0-1648,18-11 3569,-26 2-3570,9 15-1056,17-17 4626</inkml:trace>
  <inkml:trace contextRef="#ctx0" brushRef="#br0" timeOffset="-12199.73">10699 5759 1520,'0'0'0,"-8"-2"240,5-1 144,3 3-384,-10-4 577,8-3 223,0 4 241,0 0 111,2 3-1152,-2-3 1281,0 1 63,0 0-111,2-1-113,0 3-1120,0-2 945,0 0-257,-1 0-176,1 1-63,0 1-449,0 0 400,0-1-96,0 1-16,0-1-48,0 1-240,0-1 112,0 1 16,2 0-32,1 0 0,-3 0-96,8 0 64,-5 0 48,6 0-32,0 0-80,-9 0 0,8 0 113,3 3-129,1 0 16,0-1 16,-12-2-16,14 2 0,2 1-16,-2-1 16,3 0 16,-17-2-16,16 1 48,-2-1-16,0 2 16,-2 0 16,-12-2-64,9 0-16,1 0 32,-3 2-32,-4-2 32,-3 0-16,9 3 64,-8-3 48,2 0-16,-1 0-32,-2 0-64,0 0 112,1 0 0,-1-1 0,0-2 0,0 3-112,-1-1 96,-2 0-80,1 0-16,-1 1 32,3 0-32,-7-2 16,7 1 48,-3 1-32,0 0-16,3 0-16,-3 0-48,1 0-112,-1 0-192,1 0-224,2 0 576,-3 1-961,2-1-303,-1 0-353,0 0-368,2 0 1985,-2 0-2289,0 0-64,2 0 656,-3-1 544,3 1 1153,0 0-1888,0 0 1888</inkml:trace>
  <inkml:trace contextRef="#ctx0" brushRef="#br0" timeOffset="-12097.73">10682 5894 3185,'0'0'0,"0"-1"1633,0 1-1633,-2 0 1648,0 0-191,2 0-64,0 0-129,0 0-1264,1 0 1009,0 0-177,2 0-127,0 0-145,-3 0-560,8 0 544,-5 0 0,7 0-48,-2 0 33,-8 0-529,11-2 448,1 0 16,0 0 16,4 0-175,-16 2-305,15-2 320,3-1-144,0 0-80,1 0 0,-19 3-96,19-2 16,0 1 32,-3 0-16,0 1-16,-16 0-16,14 0 32,0 0-64,-4 0 16,1 0-16,-11 0 32,10 2 32,-10-2-32,7 2 0,-4 1 16,4 0-16,-6 0 48,-1-3-48,2 1 32,0 1-32,-1 0 16,0 0 16,-1-2-32,0 2-32,0-2 128,0 2 0,-3-2-16,3 0-80,-3 0 144,1 0-80,-1 0-80,1 0 16,2 0 0,-3 0 0,0 0-48,1 0-48,-1 0-224,3 0 320,-3 0-592,1-1-481,-1 0-592,1-1-1440,2 2 3105,-2-3-4354,-7 0-1489,9 3 5843</inkml:trace>
  <inkml:trace contextRef="#ctx0" brushRef="#br0" timeOffset="-9553.73">7564 1142 3473,'0'0'0,"0"0"832,-2 0-111,0 0 47,2 0-768,-1-1 897,1-1 79,0-1-64,-2 2-111,2 1-801,0-3 672,0 1-144,0 0-31,0-1-65,0 3-432,0-3 384,1 0-32,0 1-32,-1 0-48,0 2-272,0-2 273,1 1-81,-1 1-16,0 0-96,0 0-80,0 0 64,0 0-32,0 2 32,0 0-16,0-2-48,0 1 16,-1 1 48,-1 1-64,0-2 64,2-1-64,-2 0 64,0 2-32,0 1 32,1-1-160,1-2 96,-3 1-913,0 3-1632,-17-7-1104,18 3-1682,2 0 5331,0 0 0</inkml:trace>
  <inkml:trace contextRef="#ctx0" brushRef="#br0" timeOffset="-9362.73">11377 5644 800,'0'0'0,"-2"-3"144,0 0-112,0 0 0,2 3-32,-2-3 0,2 3 0,-2-2 16,2 1-16,0 1 0,0 0-16,0 0 0,0-1-64,0 1 80,0-3-384,0 2-128,0 1 512</inkml:trace>
  <inkml:trace contextRef="#ctx0" brushRef="#br0" timeOffset="-9203.73">11460 5597 1120,'0'0'0,"0"0"0,-3-2 416,-4 0 144,4-2 193,0 2 127,-4-1 65,5 0-33,-1 0-96,0 2-111,3 1-705,-1-1 560,-2 1-80,1 0-80,-1-1-47,3 1-353,-2 0 304,0 0 0,-1 0 16,1 0-32,2 0-288,-3 0 304,0 0-80,0 1 16,0 1-47,3-2-193,-2 0 192,-1 3 80,1-2-64,1 1-64,1-2-144,-4 3 160,3-1-80,-2 0-16,2 6 32,1-8-96,-2 3 32,2 5 64,0-6-64,0 6 16,0-8-48,0 2 144,0 8-80,1-2 96,1 1-80,6-2-48,-8-7-32,3 3 96,8 6 1,-1-8 15,0 7 32,-10-8-144,12 1 128,0 7-32,2-5-32,-1-1-16,-13-2-48,15 3 96,1-2-48,0-1 48,-1 0 0,-15 0-96,16-1 32,-1-2 64,-3 1-16,-1-6-16,-11 8-64,8-3 128,0-6-32,-4 1-32,3 1 0,-7 7-64,2-8 112,0-1-16,-1 0 32,0-1 16,-1 10-144,0-10 64,-2-2 1,-1 1 47,-7 1-160,10 10 48,-7-13 48,-2 1 0,-1-4-112,-3 2 144,13 14-80,-13-13 32,-1 1-32,1 4-48,2 4 32,11 4 16,-12-2-112,3 2-65,-1 3-111,0 10-352,10-13 640,-11 13-1201,0 3-783,1 2-978,-5-1-191,15-17 3153,-24 3-2577,8 18 304,16-21 2273</inkml:trace>
  <inkml:trace contextRef="#ctx0" brushRef="#br0" timeOffset="-9035.73">11493 5731 1296,'0'0'0,"0"-1"400,0 1-400,0-1 545,-2-2 175,0 1 48,0-1-111,2 0-161,-2 0-128,0 2 16,-1 0 48,3 1-432,-7-1 480,7 1 1,-3 0-33,-4 0-16,7 0-432,-2 0 416,-1 0 1,-4 0 31,5 0 0,2 0-448,-2 0 400,-2 0 48,-3 3-96,7-2-31,0-1-321,-3 3 304,0 0-80,1 0 48,0-1-32,2-2-240,-3 3 192,-4 0 64,5-1-64,0 7 16,2-9-208,-2 2 177,-1 8-49,0-7-32,0 5 16,3-8-112,-2 3 32,-2 5 32,2-5-80,0 7 32,2-10-16,0 9 48,0-1-64,0 0 16,1 1 16,-1-9-16,3 2 16,7 10 32,-3-9 80,2 7-80,-9-10-48,9 3 112,2 6-48,-1-7-16,3 5-32,-13-7-16,12 2 48,3 6 48,-1-8-16,1 1 48,-15-1-128,15 2 112,3-2-32,-2 0-48,0-2 48,-16 2-80,16-3 0,0-5 64,0 6 32,1-5-64,-17 7-32,17-5 64,-2-4-16,1 1-32,-3 1 32,-13 7-48,12-8 48,-2 0 17,-2 1-49,-5-1 48,-3 8-64,3-8 96,0 0-48,-3 0 128,0-1-96,0 9-80,-2-7 32,0-3-16,-8 2-16,2-3 0,8 11 0,-9-11 32,-2 2 0,-2 0-64,-1 5 48,14 4-16,-17-8 16,2 4-48,1-3 48,-3 5 0,17 2-16,-18-4 0,1 0 32,-2 1-32,2 2-112,17 1 112,-18 0-176,1 0-144,4 0-161,0 2-111,13-2 592,-12 3-896,2 0-305,2 5-688,6-6-960,2-2 2849,-10 7-2881,9-4-977,1-3 3858</inkml:trace>
  <inkml:trace contextRef="#ctx0" brushRef="#br0" timeOffset="-8880.73">11811 5686 1536,'0'0'0,"0"0"0,-2-1 657,0-2 191,0 2 112,1-1 145,1 2-1105,-2-2 1056,0 0-79,0 1-49,0-2-159,2 3-769,-2-1 656,2 0-112,-1-1-80,-1 1-48,2 1-416,0-3 385,-2 1-17,2 1-64,-2 0-32,2 1-272,-2 0 208,0 0-80,1-1-32,-1 0-48,2 1-48,-3-1 96,2 1-80,-1 2 16,1 0-16,1-2-16,-4 9 0,2-7 16,-1 6 32,0-5-48,3-3 0,-3 9 16,1-6 0,0 6 32,0-6-16,2-3-32,-2 12 65,2-5-49,0 5-32,0-3 80,0-9-64,0 11 0,0 0 32,1-3 0,2 0 16,-3-8-48,7 10 64,-4-2-16,7 2 16,-2 1-64,-8-11 0,8 9 32,0 0 16,1 0-16,1-1 80,-10-8-112,9 2 272,1 9 16,0-10-16,0 2-272,-10-3 0,10 8-192,0-8 48,1 0 16,0 0 224,-11 0-96,11-1 144,1-2-16,0-1-64,-2-4 32,-10 8-96,11-3 96,1-6-32,-3 0 112,1 5-48,-10 4-128,7-12 80,-4 2 32,6 1-47,-8-1 15,-1 10-80,2-12 80,-1-2-16,-1-1 16,-2-1-48,2 16-32,-9-17 32,1 2 16,-1-2-64,-4 0 32,13 17-16,-14-17 48,-2 2-48,-2 2-48,1 5 0,17 8 48,-19-3 192,0 3-176,0-1 32,-1 1-80,20 0 32,-19 3-368,0 4 63,1 2-175,3 0-224,15-9 704,-14 11-1073,4 1-367,1 2-593,1 2-592,8-16 2625,-7 14-2626,-3 0 706,8 3-273,2-17 2193</inkml:trace>
  <inkml:trace contextRef="#ctx0" brushRef="#br0" timeOffset="-8726.73">12093 5727 2561,'0'0'0,"1"-2"1056,0 0-15,-1 2-1041,3-4 944,-1 0-96,1 1-47,-1 0-113,-2 3-688,2-3 608,-1 3-63,1-2-17,-2 2-32,0 0-496,1 0 496,-1 3-63,0 6-113,0-6-80,0-3-240,-1 12 224,-2-2-80,-4 2 32,5 0 48,2-12-224,-7 14 144,4 0 0,1-1-48,-2-1-32,4-12-64,-1 12 128,1-1-16,1-1 17,2 1-49,4-1 16,-4-2 48,7 1 32,-2-6-64,-8-3-112,8 9 176,3-7-32,1 2-64,1-2 64,-13-2-144,12 2 112,1 0 0,-1-2 32,0 0 48,-12 0-192,12-1 112,-1-2 0,1-6 16,-2 5-63,-10 4-65,11-10 112,-2 1 32,-5 0-48,5-1 80,-9 10-176,3-12 128,-1 2 16,1-3-32,0 0-48,-3 13-64,1-14 64,-1-1 32,0 1 0,-2-3-48,2 17-48,-7-19 16,4 0-32,-7-3 16,1 3 32,9 19-32,-9-15 32,1 2-80,-1 2-48,1 9-16,8 2 112,-11-3-160,-3 3 48,-3 10-16,-3 3-609,20-13 737,-23 19-2160,-4 1-2739,0 7-1488,27-27 6387</inkml:trace>
  <inkml:trace contextRef="#ctx0" brushRef="#br0" timeOffset="-8554.73">3305 4494 1696,'0'0'0,"0"-8"849,1 6-369,-1-7 128,0 9-608,0-4 672,0 3-31,-1 1-97,-2 0-128,3 0-416,-3 0 336,0 1 1,1 2 47,-6-2 0,8-1-384,0 2 400,-3 1 16,1 5-48,-1-6 17,3-2-385,-3 3 336,0-1-16,1 6-32,0-6-48,2-2-240,-1 1 272,-1 2 0,0 0-16,2 4-31,0-7-225,-2 0 176,2 3-32,-2 0-16,2 5-32,0-8-96,0 2 80,-1 6-32,1-6 16,0 8-48,0-10-16,0 8 0,0 1 16,0 3-16,0-2 0,0-10 0,0 10 32,0-1-32,0-1 16,0 1 32,0-9-48,1 9 64,-1 0-48,2 0-16,1-1 48,-3-8-48,3 9-16,-1-1 48,1 0 48,-1 1-48,-2-9-32,3 8 80,0 0 0,-1 2-32,2 1-32,-4-11-16,2 10 32,2 2 16,3 0-32,-4 0 48,-3-12-64,3 12 32,4 0 16,-4 1-16,4-1-32,-7-12 0,3 13 64,7-2-48,-7 0 48,5 0 0,-8-11-64,4 12 16,4-1 16,-6-1 0,0 1-16,-2-11-16,4 11 65,-1 0-33,-2 0 32,0-1 0,-1-10-64,0 10 96,0 1 16,-3-1-16,-5 1-32,8-11-64,-3 12 64,-6 0-32,6 0 16,-8 0 0,11-12-48,-9 13 0,2 1 16,-1 0 0,5 0 32,3-14-48,-8 14 16,6-2-16,-1 2 16,1-3-16,2-11 0,-3 12 32,0 0-16,2-3-16,-2 0 48,3-9-48,0 3 16,0 6 32,-1-8-16,1 3 32,0-4-64,0 2 48,0 5 32,-2-7-16,2 2 0,0-2-64,0 2 80,0 0 16,-2 0 0,2-2 80,0 0-176,0 0 192,-2 0 49,0-1-17,0 0-16,2 1-208,0-2 176,-2 0 0,1-1-16,-1 0-48,2 3-112,-2-3 112,2 1-48,-2-2-64,0 3 48,2 1-48,0-3 0,0 1 0,0 1 0,0-1 0,0 2 0,0 0 48,0-1-48,0 1 16,0 0-32,0 0 16,0-2-32,0 2 16,1 0 16,0-1 0,-1 1 0,0 0 16,0 0 16,1 0-64,0 0 32,-1 0 0,1 0 0,0 0-16,0 0 32,0 0-16,-1 0 0,0 0-32,1 1 32,1 2-32,0-2 32,-2-1 0,3 2-16,0 1-16,-1 0 16,3 5 16,-5-8 0,7 2 0,-5 5 0,2-5-32,4 6 32,-8-8 0,3 8 0,4-6 0,-3 9 0,-4-11 0,8 3 0,-8-3 0,3 10 32,4-8-16,-4 6-16,-1-5 0,-2-3 0,2 9 0,2-6 0,-3 6 0,1-1 32,-2-8-32,2 7 16,-1-4 16,1 7-32,-1-7 0,-1-3 0,1 10 0,0-8 0,0 8 16,-1-8-16,0-2 0,2 9 0,-1-7 0,0 9 16,1-9 16,-2-2-32,2 11 16,-1-4 16,0-4-16,0 8 32,-1-11-48,1 3 0,1 6 48,-1-1-32,0 0-16,-1-8 0,1 9 48,-1 0-48,0 0 32,0 2-80,0-11 48,0 9-80,-2 1 0,0-1 32,2 0 64,0-9-16,-2 9 32,0 1 16,2-1-32,0 0 0,0-9-16,-1 7 0,1 1 0,0 0-16,0-5 64,0-3-48,0 12 0,0-5 0,0-4 16,0 8 16,0-11-32,1 7 0,-1-4 48,0 5-16,1-6-48,-1-2 16,1 7 64,-1-4-16,1 6 0,-1-6 16,0-3-64,1 8 80,-1-6-112,0 7 64,1-6-32,-1-3 0,0 11 48,0-2-32,0-1 32,-2-1 0,2-7-48,-2 7 16,1 1 65,-1 0-65,-1 1-65,3-9 49,-2 11-16,2-3 16,-2 0 0,2-5 49,0-3-49,0 9 48,0-6 0,0 5 16,0-7-16,0-1-48,0 10 64,1-7-16,0 6 32,0-6 32,-1-3-112,2 10 32,0-8 32,-1 5-16,0-3-16,-1-4-32,1 7 64,0-5-16,1 6-48,-1-5 80,-1-3-80,1 9 0,0-6 48,0 6-32,0-6 32,-1-3-48,1 10 0,0-7 48,0 9-48,2-10-16,-3-2 16,0 10 64,1-7 16,0 5 16,0-6 48,-1-2-144,1 7 48,1-5 112,0 1-32,-2 0 0,0-3-128,2 3 192,0-1-96,-1 1 33,-1 5-33,0-8-96,1 1 32,0 7 16,0-1 32,2 0-80,-3-7 0,2 8 16,0 0-32,0 0-32,1 2 112,-3-10-64,3 8 32,-2 2-32,2-3 16,0 0-64,-3-7 48,3 3 0,-1 5 80,0-7-32,-1 2 0,-1-3-48,2 3-96,0 0 176,-1 0-160,0-2-16,-1-1 96,2 0 128,0 0-192,-1 0 272,1 0-80,-2 0-128,1 0 0,3 0-32,-2 2-64,1-2 144,-3 0-48,1 0 0,2 0 80,-1 2-112,0 0-64,-2-2 96,1 2 0,0 1-48,0 0 144,0 4-48,-1-7-48,0 0 0,0 2 160,0 0-192,0 0 64,0-2-32,-2 0 64,2 3-80,-1-1-112,1 0-304,0-2 432,0 0-961,0 2-736,0-2-1440,-2 0-1889,2 0 5026,0 0-6835,0 0 6835</inkml:trace>
  <inkml:trace contextRef="#ctx0" brushRef="#br0" timeOffset="210105">9248 1304 4434,'0'0'0,"0"-2"1280,0 2-1280,1-3 1073,3-1 159,-2-3 81,1 5 47,-3 2-1360,3-2 1233,-2-2-289,1-3-175,-2 3-177,0 4-592,1-3 496,0-1-80,-1 1-111,0 0-65,0 3-240,0-8 192,0 6-64,0-2 48,-2 0-80,2 4-96,0-3 112,-2 0-32,1 0-32,1 2-16,0-1-32,0 1-32,0 1-32,0 0 48,0 0 16,0 0-96,0 3 48,-2-2-64,0 2 16,2-3 96,-3 7-64,1-5 0,-6 6 48,8-5-32,0-3 48,-2 8 16,0-5-32,1 7 16,-2-9 16,3-1-16,-1 8 32,-1-5-16,0-1-16,2 6 48,0-8-48,0 0-32,0 3 80,0-1 0,0 0-48,0-2 0,0 0 48,0 2-48,0-2-48,0 0 64,0 0-16,1 0 0,1 0 80,0 0-80,1-1-288,-3 1 288,3-1-929,4 0-1136,-4 1-1440,-2-3-385,-1 3 3890,0-1-4610,0 1 4610</inkml:trace>
  <inkml:trace contextRef="#ctx0" brushRef="#br0" timeOffset="208604">8353 1268 3329,'0'0'0,"0"0"1057,0 0-1057,0 0 1024,0 0-1024,1 0 1040,1 0 49,0-1-97,0 1-239,-2 0-753,3-1 544,0 1-80,1 0-96,3 0-15,-7 0-353,2 2 352,6 6 32,-4 0 64,7 0-64,-11-8-384,3 12 368,7 1-143,-8 3-65,5 2-64,-7-18-96,3 19 80,1 3-16,4 1-48,-8 0 32,0-23-48,3 25 0,0-1 0,0 2-16,1-1 16,-4-25 0,3 26 64,4-3-16,-4 1 16,6-4-16,-9-20-48,3 19 48,6-1 32,-6-1 0,5-3 112,-8-14-192,3 13 144,5-1 32,-7-3 48,2-1-16,-3-8-208,3 2 256,-1 6 49,-2-8-65,1 2-32,-1-2-208,0 0 80,0 0-256,0 0-352,0-1-481,0 1 1009,-2-3-1649,-1-5-912,-6 1-640,6-3-2114,3 10 5315,0 0 0</inkml:trace>
  <inkml:trace contextRef="#ctx0" brushRef="#br0" timeOffset="210572">9271 1487 6546,'0'0'0,"0"0"2097,0 0-2097,0 3 1457,-2-1-64,-1 5-129,1-5-191,2-2-1073,-3 3 608,0 0-272,0 0-112,1-1-96,2-2-128,-3 3 112,1 4-31,2-7-1,0 2 0,0-2-80,0 3 96,0-3 16,0 2 0,0-2 96,0 0-208,0 0 176,1 0 80,0 0 80,2-1-80,-3 1-256,2-3 272,1 0-63,0-4-33,0 3-16,0-4-64,0 4-32,0-5-16,0 5 0,-3 4-48,2-8 80,0 4-32,-1-4 16,-1 5-32,0 3-32,0-1-32,0 0-80,-3 1-160,-6 0-128,9 0 400,-8 8-1057,-1-1-1504,-7 2-2481,1 0-1746,15-9 6788,0 0 0</inkml:trace>
  <inkml:trace contextRef="#ctx0" brushRef="#br0" timeOffset="83446">1798 1609 2577,'0'0'0,"0"0"0,-3-2 784,1 1 112,0-2 129,-2 0 31,4 3-1056,-1-2 993,1-2-129,0 0-191,0 1-177,0 3-496,0-2 416,0-1-32,0 1-16,0 0-32,0 2-336,0-1 305,0 0-81,0 0 16,0 1-16,0 0-224,0 0 160,0-1 64,0 1-16,0-1 48,0 1-256,0 0 320,1-1-63,-1 0 15,0 0-96,0 1-176,0 0 192,0 0-16,1-1-32,0 1 0,-1 0-144,2 0 128,-1 0-48,-1 0-16,0 0-16,0 0-48,0 2 0,1 1 48,0 5-48,0-1 16,-1-7-16,3 10 16,-1 3-48,0 1 48,1 2-32,-3-16 16,3 17 32,0 1-32,-1-1 32,0 1-32,-2-18 0,2 16 0,-1-1 32,1 2 0,0-3 16,-2-14-48,0 14 64,1-3-64,0 1 64,0-3 0,-1-9-64,1 10 16,0 1 96,0-2-31,-1 1 63,0-10-144,0 10 192,0 0 32,-2-2 0,0 0-48,2-8-176,-2 10 160,1 0-64,-1-1-16,0-1 16,2-8-96,-2 7 48,2 1-32,-2-1 32,2-5-48,0-2 0,0 11 48,0-10-16,0 3 48,0-2-32,0-2-48,0 3 0,1 0 80,0-1-80,0 1 64,-1-3-64,1 3 112,0-1 0,0 0 17,0-1 15,-1-1-144,1 0 64,0 2 0,-1-2 16,0 0 16,0 0-96,0 2 144,0-2-32,0 0 16,0 0-32,0 0-96,0 2 112,0-2-16,0 2 0,0-2 32,0 0-128,0 0 64,0 0 32,0 0 16,0 0-64,0 0-48,-2 0 64,2 0 16,0 0-64,0 0 16,0 0-32,0 0-32,0 0 16,0 0 64,0 0-48,0 0 16,0-1-32,0 1 64,0 0-48,1-1-32,0 0 64,-1 1-16,1-1-32,-1 1 16,1-1 16,0 0-32,0 0-16,0 1 64,-1 0-32,1-1 16,0 1 16,-1-1 48,0 0-32,0 1-48,0-1 16,0 0 65,0-1-33,0 1-16,0 1-32,0-1 16,0 0 16,0 1-16,0-2-16,0 2 0,0-2 32,0 1-64,0-1 64,0 0-64,0 2 32,0-2 32,0 1 16,0-2-16,1 1-16,-1 2-16,0-3-16,1-1 16,0 1 0,2 0 16,-3 3-16,1-4 48,1 1-48,1 0 0,-1 0-48,-2 3 48,1-3 0,3 1-16,-2-2 16,0 3 48,-2 1-48,3-2 0,-1 1 16,-1 0-32,2-2-32,-3 3 48,3-2-64,0-1 48,0 2-32,1-2 48,-4 3 0,7-2 48,-4 0-80,0 0 64,5 0-64,-8 2 32,3-3-48,4 1 96,-4-1-96,4-1 128,-4 1-64,-3 3-16,7-2 32,-4-1 48,1 2-112,-1 0 32,-3 1 0,8-1-80,-7 0 64,3 1 16,0 0 0,-4 0 0,8 0 0,-6 0-48,2 2 16,4 0 32,-8-2 0,3 2-48,5 0 32,-5 1 16,6-1-32,-9-2 32,3 3-32,6 0 64,-6-2-64,1 2 64,-4-3-32,3 3-32,0-1 64,0 2-32,-1 3 32,-2-7-32,1 2 48,0 1-80,-1-1 32,0 6 32,0-8-32,0 1 0,-2 8 48,1-7-48,-1 8-80,2-10 80,-2 3 32,-1 8-80,1-4 48,-2 1 48,4-8-48,-2 7 0,-1 1 16,0 0 32,1-6-48,2-2 0,-8 11 0,6-8 0,0 4 0,-1-5 32,3-2-32,-3 7 80,0-5-80,-4 1 16,5-1 16,2-2-32,-3 8-32,-6-7 64,6 1-64,-5 1 16,8-3 16,-2 8 48,-8-8-32,7 1 64,-5 2 0,8-3-80,-2 2 16,-5-2 16,5 0 16,-5 0 80,7 0-128,-2 0 48,-6 0 48,6 0 64,-7 0-144,9 0-16,-2-1 64,-7 0-16,6-1-32,-6 0 64,9 2-80,-3-3 112,-5 1 16,6-1-80,-7-4 32,9 7-80,-2-3 48,-7-4 32,7 4-32,-6-5-16,8 8-32,-1-4 16,-2-6-32,1 6 64,0-5-96,2 9 48,0-4 48,0-3-96,0 4 16,0-4 80,0 7-48,0-3 0,1-4 0,1 4-48,1 0 16,-3 3 32,2-4-48,0 1 32,0 0 32,0 0-32,-2 3 16,1-2 0,0 1 0,-1 1-80,0 0-128,0 0 208,0 0-496,-2 3-304,-1 5-401,-6-1-480,9-7 1681,-3 8-2417,-8 3-1040,2-1-497,-1 3-1553,10-13 5507,0 0 0</inkml:trace>
  <inkml:trace contextRef="#ctx0" brushRef="#br0" timeOffset="-213324.73">9801 1609 2225,'0'0'0,"0"-1"688,0 1-688,0-2 656,1 0 64,0 0 49,1 1-17,-2 1-752,1-3 672,0 2 1,1-1-113,-1 1 16,-1 1-576,0-1 561,0 1-65,0 0 48,0-1-64,0 1-480,-2 0 384,2 0-31,-2-1-81,0 1 0,2 0-272,-1 0 288,1-2-32,-2 2-32,2 0 16,0 0-240,-2-1 176,2 1-16,0-1-15,0 0-1,0 0-32,0 0-16,0 1-32,0 0-48,0 0-16,1 0 80,0-2-32,0 1 16,0 0 16,-1 1-80,2 0 48,1 0-32,0 0 0,-1-1-16,-2 1 0,3 0 16,0 0 16,0 0-16,-1 0 0,-2 0-16,1 0 48,2 0 0,-2 0 16,-1 0-48,0 0-16,1 0 0,0 1 16,0 1-16,-1 1 0,0-3 0,0 3 32,0 5-64,0-6 0,0 6 64,0-8-32,0 7 0,0-4-64,0 9 96,0-4-80,0-8 48,0 8 16,0 0 32,0 0-48,0 1 48,0-9-48,0 9 0,1-1-32,0 0 32,0-1 32,-1-7-32,1 8 16,0-1 16,0-4 16,1 8-64,-2-11 16,0 3 16,2 8-64,-1-4 32,0-4-16,-1-3 32,1 12-32,-1-4 64,0 0 0,0 1-32,0-9 0,0 8 16,0 1 16,0 0-32,0 0 32,0-9-32,0 8 48,0 1-32,0-1 32,0 2 16,0-10-64,1 9 80,0 0 32,0-1 32,0-1 0,-1-7-144,0 9 128,2-1 0,0 0-15,0 0-1,-2-8-112,2 8 80,-1 0 16,0 0-16,0 2 16,0-3-16,-1 1 16,0 1-16,0-1 16,0-8-96,0 9 48,0 2 16,0-2-16,0 1 16,-2-1-16,1 0-32,-1 2 32,0 0-16,2-11-32,-2 10 16,0 1 32,2-1-32,0 0 32,0-10-48,-1 11 32,1-2 32,0 1 32,0 1 16,0-11-112,0 9 144,0 2 16,0-1 0,0 0 1,0-10-161,0 9 112,0 0 64,0-1-64,0 1 32,0-9-144,0 8 144,0 0-48,0 1 0,0-2-48,0-7-48,-1 7 48,-1 0 32,2 1-64,-2-5 16,2-3-32,0 11 48,-2-8-48,2 7 16,-2-8 16,2-2-32,-2 11 16,2-2 32,-1-1-48,1 0 0,0-8 0,-2 10-48,2-1 32,-2 0 16,2 1 16,0-10-16,0 8 48,0 0-16,0 2 16,-2-2 0,2-8-48,0 9 0,0-1 64,0 0 16,0-5 0,0-3-80,0 10 96,-2-7 16,2 7 16,0-2 1,0-8-129,-1 2 96,1 8-16,-3-8-16,3 9 0,0-11-64,-1 2 48,-1 8-32,2-7 16,-1 6-16,1-9-16,-3 3 64,3 7-48,-2-2 16,2-1-16,0-7-16,-1 7-16,1 2 32,0-2 16,-3 0-16,3-7-16,0 3 0,0 8 32,0-3-64,1-5 64,-1-3-32,2 12 32,-1-5 32,0-4-32,1 7-16,-2-10-16,2 3 64,0 6-16,0-6 0,1 7 32,-3-10-80,1 7 48,0-4-32,1 8-16,0-4 0,-1 2 64,1-2-64,-1 1 16,1-1 32,-2-7-48,1 8 0,1-1 32,-1 1 16,1-1-48,-2-7 0,1 7 0,0 0 32,0 1-16,0 0-16,-1-8 0,2 9-16,0-1 64,0 1-48,0 1 32,-2-10-32,2 8 48,0 0-80,1 0 80,-1 1-64,-2-9 16,1 10 16,2-1-16,-2 0-48,2-1 96,-3-8-48,2 8 0,0 2-48,0-2 96,-1 0-48,-1-8 0,3 10 32,-2-1 48,-1 0-80,1 1 16,-1-10-16,1 8 32,-1 2-32,0 0 112,0-1-112,0-9 0,0 9 48,0 0 32,-2 1-80,1-1 16,1-9-16,-3 8-16,2 2 16,-1-1-32,2-1 64,0-8-32,-2 9 48,2-1-16,-2 1-16,2-1 32,0-8-48,0 8 32,0 0-32,-2-1 32,2-5-32,0-2 0,0 9 48,0-7-16,0 5 17,0-5-49,0-2 0,0 3 0,1 0 48,0-1-16,1 0 16,-2-2-48,0 3 48,1-1-64,0 0 96,0-2-80,0 1 48,-1-1-48,0 0 48,1 0 0,1 0 16,0 0-16,-2 0-48,1-1 32,1-1-480,1-1-641,-1-1-1392,-2 4 2481,2-8-5202,-2 5-3843,0 3 9045</inkml:trace>
  <inkml:trace contextRef="#ctx0" brushRef="#br0" timeOffset="48480">3 1631 992,'0'0'0,"0"-3"624,0 3-624,0-3 288,-2 0 17,2-1 15,0 1-48,0 3-272,0-3 224,0 3-32,0-2-16,0 1 32,0 1-208,0-2 224,0 2 16,0-1 32,0 1-31,0 0-241,0 0 240,0 0-48,0 0 16,0 0 16,0 0-224,0 0 224,0 0 0,0 0-32,0 0-16,0 0-176,0 0 160,0 0 49,0 0 31,0 0 64,0 0-304,1 0 368,0 0-32,-1 0 32,1 0-48,-1 0-320,1 0 321,0-1-17,1 0-32,-2 1-32,0 0-240,1 0 176,0 0-16,0 0-96,0 0 0,-1 0-64,0 0 96,0 0-64,0 0 32,0 0 0,0 0-64,0 0 80,0 2 0,0-2 0,0 1-32,0-1-48,0 3 48,0-3-48,0 2 16,0-2-32,0 1 32,0-1-16,0 2-16,0 0 32,1-2 0,1 0 0,-2 0-16,1 0 64,-1 2 1,0-1-1,0 1 16,0-2-80,0 0 96,1 2-16,-1-2-32,0 2 16,0-2-64,1 2 64,-1-2-32,0 2 16,0-1 16,0-1-64,0 0 64,0 2 0,0 0 0,0 0 48,0-2-112,0 0 64,0 2-16,0-2 32,0 2-48,0-2-32,0 0 16,0 1 16,0 1 32,0 1-32,0-3-32,0 1 80,0-1-16,0 2 0,0 1 32,0-3-96,0 2 16,1 2 0,1-2 0,-2 1 32,0-3-48,1 3 32,1 5 32,-1-6-48,1-1 32,-2-1-48,1 3 80,0 0-16,-1 0 16,1-1-48,-1-2-32,0 3 81,0 4-33,0-3 16,0-4-64,0 2-32,0 0 96,0 2-16,0-2-16,0-2-32,0 2 0,1 0 32,0 0-16,0-1 0,-1-1-16,1 3 48,0-1-80,0 1 16,1 0 16,-2-3 0,0 3 0,2-1 48,-2 5-32,1-5 0,-1-2-16,1 3 112,-1 0-16,0 6 48,0-8 0,0-1-144,0 7 128,0-4-16,-2 5-16,2-7 0,0-1-96,0 9 80,-2-8-16,2 7-16,-1-7-48,1-1 0,0 8 16,0-6-16,0 5 16,0-5 48,0-2-64,0 2-16,-2 2 80,2 3-48,0-5 48,0-2-64,0 3 32,0 5-64,0-7 64,0 7-64,0-8 32,0 2 48,0 5-48,0-5 0,0 1 0,0-3 0,0 9 32,0-7 0,0 1 0,0 5 0,0-8-32,0 2-16,0 5 80,0-5-48,0 1 16,0-3-32,-2 7 0,2-6 0,0 7 32,0-7-64,0-1 32,0 9 32,0-8-64,0 7 0,0-7 96,0-1-64,0 3 32,1 5-16,0-6-16,-1 1-16,0-3 16,0 7 0,1-5 64,-1 1-15,0-1 31,0-2-80,0 10 96,-2-8-32,-1 5 16,2-5 32,1-2-112,-3 3 32,0 6-16,0-7 0,0 5-32,3-7 16,-2 2 48,-2 1-32,2 6 32,0-8-32,2-1-16,-3 10 32,1-8 0,2 6 16,0-5-64,0-3 16,0 8-32,0-5 16,0 6 0,0-8 16,0-1 0,1 9 16,0-7-32,2 6 48,-1-6 64,-2-2-96,2 7 64,2-5 80,-3 1-32,1 6 0,-2-9-112,2 2 96,-1 0-16,0 6 16,0-7-32,-1-1-64,1 4 96,-1-2-32,0 1 32,0 0 0,0-3-96,0 7 96,0-7-32,0 3-16,0 0 0,0-3-48,0 3 16,0-1 17,0 1-33,0-1 16,0 0 16,0-2-32,0 3 0,0 5 48,0-7-48,0 6 0,0-7 0,0 2 0,0 1 16,0 6-16,2-7 32,-2-2-32,1 7 16,-1-4-32,0 4 16,1-4-32,-1-3 32,0 7 32,0-5 16,0 5-16,0-5 0,0-2-32,0 8 0,0-6 16,0 0 16,0 1-16,0-3-16,0 3 48,0 5-16,0-6-16,0-1 16,0-1-32,0 3 0,0 0 16,0 0 16,0-1-32,0-2 0,0 3 16,0-1 16,0 0-32,0 1 0,0-3 0,0 7 16,0-5-32,0 1 16,0-1 0,0-2 0,0 1 16,1 1-16,-1 1 0,0 0 32,0-3-32,0 7-32,0-5 80,0 1-48,1-1 0,-1-2 0,0 3 0,0 0 0,0-1-16,0 0 16,0-2 0,0 2 0,1 1 0,0-1 48,0 2-48,-1-4 0,1 2 0,0 1 16,-1 0-16,0 0-16,0-3 16,1 7 16,0-5-32,-1 5 16,0-5 0,0-2 0,2 7-32,-2-5 64,1 1-32,0 5 16,-1-8-16,1 2 32,0 1-32,0-1 16,0 1-32,-1-3 16,0 3 0,1-1 0,-1 6-32,1-8 64,-1 0-32,1 3 16,-1 0-16,0-1 48,0 0-64,0-2 16,0 2-32,0 1 64,0-1-64,0-1 32,0-1 0,0 3 32,0 0-16,0 5 16,0-6-32,0-2 0,0 2 16,0 1 16,0 4-64,0-5 32,0-2 0,0 3 32,0 4-64,0-5 32,-1 5 32,1-7-32,0 2 0,0 1 0,0 4 0,0-7 0,0 7 16,0-4-16,0-1 32,0 0-32,0-2 0,0 9 0,0-7 0,0 1 0,0-3 0,0 3 0,0-1 16,0 6-16,0-8 0,0 7 0,0-5 0,0 1 0,0 4 0,0-7 0,0 2 32,0 0-32,0 6 0,0-6 0,0-2 0,0 7 0,0-5 0,0 5 0,0-5 0,0-2 0,0 9 16,0-6-16,0 6 48,-2-6-48,2-3 0,0 10 0,0-3-16,0-4-16,0 7 32,0-10 0,0 3 32,0 4-32,0-5 0,0 1 0,0-3 0,0 8-32,0-6 16,0 1 32,0 4 16,0-7-32,0 0 16,0 2-16,0 2 0,0-2-16,0-2 16,0 3-48,0 0 16,0 0-16,0-1 48,0-2 0,0 8 32,0-8 32,0 2-80,0 6 80,0-8-64,0 0-16,0 7-32,-2-5 144,2 1-128,0-3 32,0 9 0,-2-7 32,2 7-112,0-6 80,0-3 0,0 9 32,0-6-16,0 5 32,0-6-64,0-2 16,0 8 0,0-5 0,0-1-32,0 7 80,0-9-48,0 2 48,0 0-48,0 1 0,0 0 0,0-3 0,0 7 32,0-5-32,0 5-48,0-7 64,0 0-16,-2 3 0,2 4 32,0-4 32,-2 5-32,2-8-32,0 3 48,0 4-32,-1-5 32,-1 0-16,2-2-32,-2 9-32,2-8 64,-2 2-32,2 6 0,0-9 0,-1 3 16,1 7-16,0-7-48,-2 5 0,2-8 48,0 1 0,0 8 0,0-8 48,0 7-48,0-8 0,0 2 0,1 6-48,-1-5 0,0 5 32,0-8 16,0 3 16,1 5-16,-1-6 48,0 9 32,0-11-80,0 2-48,0 8 64,0-9-16,0 1 0,0-2 0,0 3 32,-2 0 16,2 6-32,0-7 16,0-2-32,-3 7 0,2-5 48,1 1-48,-2 4 0,2-7 0,0 2 16,0 5-16,0-4 80,0 5-64,0-8-16,0 3-16,0 6 16,0-6-80,0 8 160,0-11-80,0 3 0,0 7 0,0-7-32,0 4-16,0-7 48,0 2 80,0 0-80,0 1 48,0 6-48,0-9 0,0 2-48,0 0 48,0 7 0,0-9 48,0 0-48,1 2 0,-1 6 0,0-6 32,0 0-16,0-2-16,0 3 0,0 4 96,0-5-64,0 1-16,0-3-16,0 9-48,0-7-16,0 1 64,0 5 0,0-8 0,0 2 48,0 1-32,0 5-32,0-6 32,0-2-16,0 8 48,-2-5 0,2-1 32,0 6-80,0-8 0,0 1-32,-2 2 32,2 7-16,0-9 16,0-1 0,0 8-32,0-4 16,0 3 16,0-5 0,0-2 0,0 7 96,0-5-80,0 5-80,0-5 64,0-2 0,0 3-48,0 4 16,0-5 16,0 1 64,0-3-48,0 2 48,0 2-96,0-2 16,-2 0-208,2-2 240,0 2-224,0 0 176,0-2-16,-1 0 80,1 0-16,0 1-592,0-1-1505,-4 0-3410,2 0-2176,2 0 7683,0 0 0</inkml:trace>
  <inkml:trace contextRef="#ctx0" brushRef="#br0" timeOffset="-187174.73">11407 1749 1744,'0'0'0,"0"-1"1441,1-2-449,-1 3-992,1-3 993,0 2 15,1-2 1,-1 1-81,-1 2-928,2-1 881,-1-2-65,0 1-48,1 0-47,-2 2-721,1-2 592,1 1-80,0-1-96,-1 2-95,-1 0-321,3-3 288,-1 2-80,0-1-64,1 1-32,-3 1-112,3-1 48,0 0 0,-1 1-32,0 0 16,-2 0-32,2 0 16,0 0-32,0 0-16,0 3 32,-2-3 0,2 3-16,2 5 16,3-6 0,-4 1-16,-3-3 16,3 8 0,4-7-48,-4 2 32,1 5 0,-4-8 16,7 2 0,-5 5 16,6-5 0,-5 1 0,-3-3-16,7 3 0,-4 4-16,-1-5 16,1 0 0,-3-2 0,3 8 0,-2-6 16,0 0-16,-1 8 32,0-10-32,-2 3-32,-1 5 16,-6 0 16,2-5 16,7-3-16,-8 11 48,-2-3-32,1 1-16,0-2 0,9-7 0,-9 2-16,1 8 16,0-9 0,6 2-16,2-3 16,-10 8 16,8-8-16,-5 1 16,7 1 32,0-2-48,-2 2 16,0-2 80,2 0-64,0 0 16,0 0-48,0 0 32,0-1 0,0 0-16,1-2 32,-1 3-48,3-2 16,0 0 0,1-1 16,4 0-64,-8 3 32,3-2 0,6-2 0,-2 0 0,0 1 32,-7 3-32,9-4 0,-1 1 0,1-1 0,0 2-32,-9 2 32,8-3 0,0 1 32,0 1-64,0 0 32,-8 1 0,7 0 0,1 0-32,-5 2 32,5 0-32,-8-2 32,3 9-16,4-6 0,-4 7-16,0-2 32,-3-8 0,2 9-16,1 0 16,-2 2 0,0-1 16,-1-10-16,0 11-16,0 0 16,0-2 0,-2 0 0,2-9 0,-3 9 48,-4 0-32,5 0 48,-7-2 0,9-7-64,-2 9 16,-10-7 112,2 9 32,0-9 96,10-2-256,-11 2 353,1 6 63,-1-8 48,-2 2 0,13-2-464,-13 2 432,1-2-79,0 0-33,0 0-48,12 0-272,-12 0 144,1-1 0,0-2 0,3 0-48,8 3-96,-8-2 144,1-7-32,4 7-16,-5-7-48,8 9-48,0-3 80,-1-6-112,-1 6 32,2-4 0,0 7 0,0-3-48,1-5 32,1 7-128,6-1-288,-8 2 432,4-3-912,6 1-577,-1 1-848,-2 1-849,-7 0 3186,4 0-3937,4 2-1282,-8-2 5219</inkml:trace>
  <inkml:trace contextRef="#ctx0" brushRef="#br0" timeOffset="-186036.73">10330 2715 1312,'0'0'0,"0"-1"848,0 0-287,-2 0 47,2 1-608,0 0 800,0-1 129,-2 1 47,2-1 65,0 1-1041,-2-2 1040,1 2-79,-1 0-81,0 0-144,2 0-736,-2 0 609,0 0-129,2 0-96,-2 0-48,2 0-336,0 0 240,-1 0 16,1 0-79,-2 3-49,2-3-128,-3 2 112,2 1-32,-1 4-16,2-5 16,0-2-80,-3 7 48,1-4-16,0 6-16,-1 1-16,3-10 0,-2 8 48,0 1-48,-1 2 16,0-1 32,3-10-48,-3 10 0,0-1 64,1 0-48,0-1 32,2-8-48,0 7 16,0-4 0,1 4 32,1-5 0,-2-2-48,2 2 96,1 0 32,0-2 80,0 0 16,-3 0-224,3 0 240,1-1-48,-1-1-15,-1-1-33,-2 3-144,3-2 144,0-1-32,0-1-32,0 1 32,-3 3-112,1-2 64,2-2 48,-1 1-64,0-2-32,-2 5-16,2-3 80,-1 0-80,0 1 16,0-1 32,-1 3-48,1-2 16,1 0 16,-1 0-32,1 0 16,-2 2-16,1-1-16,0 0 64,0-1-16,0 1 0,-1 1-32,1-1 16,1 0-16,0 0 0,-1 0-48,-1 1 48,2-1 48,2 0-64,-2 1 16,1 0 0,-3 0 0,3 0-48,5 0 32,-5 0-32,0 0 48,-3 0 0,9 2-32,-7 0 64,7 0-32,-7-1-64,-2-1 64,8 2 16,-6 0-32,7 1-16,-7 0 80,-2-3-48,4 7-16,5-5 16,-7 1 0,6 4-32,-8-7 32,2 3 0,6 6-48,-6-6 80,1 7-32,-3-10 0,4 7-32,-2-4 16,1 6-16,-2-7 64,-1-2-32,1 9 16,-1-6 32,0 4 0,0-5-32,0-2-16,-1 8 48,-3-5 16,-3 5-32,5-5 16,2-3-48,-9 9 0,7-7-32,-9 9 32,4-9 32,7-2-32,-2 9 48,-10-6-32,9 5-16,-8-6 48,11-2-48,-8 8 96,1-6-32,0 0 96,-1 0 16,8-2-176,-3 0 224,-7 0 33,7 0 47,-5 0-64,8 0-240,-2-1 256,0-1 32,-6-5-64,8 4-32,0 3-192,-2-7 176,-1 3-160,1-5 64,0 5-32,2 4-48,-2-10 80,1 7 16,-1-5-47,2 5-33,0 3-16,0-2-16,-3-1-33,3 1 17,0 1-16,0 1 48,0-1-80,0 1 16,0 0-32,2 0 16,-1 0 32,0 2-48,0 0-320,-1 0-176,0-2 592,1 1-881,1-1-303,-2 2-209,1 0-432,-1-2 1825,1 2-2273,-1-2-272,0 0-16,0 0 672,0 0 1889,0 0-2945,0 0 2945</inkml:trace>
  <inkml:trace contextRef="#ctx0" brushRef="#br0" timeOffset="-185893.73">10301 2673 2849,'0'0'0,"0"0"720,0 0 48,0 0-15,0 2 31,0-2-784,0 3 737,0 4-49,0-5 16,0 0-64,0-2-640,0 2 609,0 0 31,2-1-48,0 1-47,-2-2-545,2 2 544,3-2-48,3 0-16,-4 0-80,-4 0-400,10 0 337,-1 0-81,2-5-80,2-2-48,-13 7-128,14-3 80,2-6-32,-1 6-16,1-5 0,-16 8-32,15-3 16,-1 0 0,1 0-48,-3 0-416,-12 3 448,11-1-1121,0 1-928,-1 0-816,-1-1 128,-9 1 2737,9-1-3922,-9 1 3922</inkml:trace>
  <inkml:trace contextRef="#ctx0" brushRef="#br0" timeOffset="-185806.73">11194 2701 1520,'0'0'0,"0"-3"721,0 0 31,1 0 64,0-4 81,-1 7-897,1-1 912,1-2-64,0 0-31,0 0-65,-2 3-752,2-4 688,0 2 49,0-1-49,0 0-48,-2 3-640,1-1 577,1-1-161,1 0-128,-3 2-112,0 0-176,1 0 64,-1 3-48,0 6-16,0 1 0,0-10 0,-1 11 48,-3 0-32,-4 4 0,7-1-16,1-14 0,-8 17 0,6-1 48,-5 1-48,5 0 0,2-17 0,-3 15 16,1 0-16,-1-1 16,0-2 16,3-12-32,-1 10 48,-2 2-32,3-5 32,0 1-48,0-8 0,0 3 16,0 4 16,2-5-32,-1 1 80,-1-3-80,2 2 80,1 0 32,0-2 81,4 0-65,-7 0-128,3 0 144,7 0-48,-2 0-48,1-2 16,-9 2-64,11-1 16,2 0 32,1-1-32,-14 2-16,14-1 0,-14 1 0,16 0-16,-1-1 32,1 1-32,-1 0 16,-15 0 0,15 2 0,-2 0 0,3 0 0,-2-2 0,-14 0 0,14 2 0,-1-2 0,-5 0 48,0 1-48,-8-1 0,8 0 112,-6 0-48,2 0 0,0 0 96,-4 0-160,2 0 112,1-1 32,-2-1 48,0 0 0,-1 2-192,0-2 176,0-1 0,0 1-96,0 0 17,0 2-97,0-3 32,-2 1-48,0-1-177,0 1-431,2 2 624,-2-3-1136,-1-1-641,1 1-800,0 1-449,2 2 3026,-4-4-4418,4 4 4418</inkml:trace>
  <inkml:trace contextRef="#ctx0" brushRef="#br0" timeOffset="-185719.73">11338 2736 3249,'0'0'0,"0"0"1617,0 0-1617,0-1 1424,0 0-79,1 1-128,1 0-273,-2 0-944,2 0 736,0 3-143,1 5-129,-1-1-96,-2-7-368,2 9 384,0 0-48,0 2 32,-1 2 1,-1-13-369,1 13 320,0 4-48,0 0 0,-1 0 48,0-17-320,0 17 304,0-1-16,0-2-79,0 0-1,0-14-208,-2 13 176,0-1-64,2-2 48,-2-2-16,2-8-144,0 2 128,0 8 16,0-8-16,0-1 0,0-1-128,0 3 144,0-2-64,0-1 48,0 0 0,0 0-128,1 0 144,0 0 17,1 0 15,-1 0-112,-1 0-64,1-2 96,0-1-144,1 0-240,1 0-225,-3 3 513,2-3-864,-1 0-321,2 1-335,-2-2-337,-1 4 1857,3-3-2257,-1-5-240,-1 6 15,-16-14 626,15 16 1856,0-2-2273,0 2 2273</inkml:trace>
  <inkml:trace contextRef="#ctx0" brushRef="#br0" timeOffset="-185569.73">11814 1651 896,'0'0'0,"0"-1"256,0 1-256,0-1 208,-1 1 32,1-1 112,0 0 81,0 1-433,0-2 528,0 2 64,0-1 64,0 0 145,0 1-801,0-1 832,0-1 17,3 0-81,-2 0-192,-1 2-576,1-2 464,1 0-31,-1-1-65,0 2 48,-1 1-416,1-2 400,0 1-32,-1 0 16,0 1-47,0 0-337,0 0 272,0 0-112,0 0-80,0 0-48,0 0-32,0 2 48,0 0-32,0 1 0,-2 0-32,2-3 16,0 2-16,0 7 16,-2-7 0,2 6 32,0-8-32,0 3 16,0 6 32,0 0-32,0-1-16,0-8 0,1 9 0,0 2-16,1-1-32,0 1 32,-2-11 16,1 12 0,2 1-16,-1-1 16,0 2 0,-2-14 0,1 13 0,1-1 0,0 1 0,0-1 16,-2-12-16,2 12-16,0 0 32,0 0-16,-1-1 16,-1-11-16,2 11 0,-1 2 32,0-4-16,0 4-16,-1-13 0,1 10 0,0 2 0,0 1 0,-1-1 32,0-12-32,0 13 16,0-1 32,1 2-16,-1 0 32,0-14-64,0 12 32,0 1 16,0-1 0,1-1-16,-1-11-32,2 11 16,-1 0 16,-1 0 16,1 0-16,-1-11-32,1 9 16,0 1 32,-1 0-48,2 0 16,-2-10-16,1 10 16,0 0 32,0 0-32,-1 0-32,0-10 16,1 9 16,1 2-16,-1-2 16,-1 1 32,0-10-48,0 10 32,0 2-16,0-2 32,0 1-32,0-11-16,0 9 0,0 2 48,0-2-32,-3 1 80,3-10-96,0 11 176,0-1 49,0 2-1,-1-2-16,1-10-208,0 11 128,0 0-16,0-1-64,-2 1-48,2-11 0,0 10 48,0 0-32,0 1 48,-3-2 32,3-9-96,0 12 32,0-4-32,0 2 0,-1-1 0,1-9 0,0 9 64,0 1-16,0 1-32,-2-1 32,2-10-48,0 9 0,0 3 16,0-2-16,0 1 16,0-11-16,0 12-16,0 0 0,1 1-16,1 0 16,-2-13 16,2 13 48,0 0-16,-1-2 0,2 2-16,-3-13-16,1 11-16,1 1 16,1-1 0,-1-1 16,-2-10-16,2 12 0,-1-1 0,0-1 0,0 1 48,-1-11-48,1 10 16,-1 1 0,0-2 32,0 0 0,0-9-48,0 8 0,0-1 16,0 1 0,0 1 16,0-9-32,-2 8 32,0 0 0,2 2 32,-1-1-48,1-9-16,0 8 16,-2 1 16,2 1-32,0-2 16,0-8-16,-2 9 32,2-1-64,0 0 32,0 1-16,0-9 16,0 9-32,0-1 64,1-1-16,1 1 16,-2-8-32,2 2 32,0 7 0,0-6-16,1 6 0,-3-9-16,2 1 32,1 8 32,0-7-32,0 1 48,-3-3-80,2 7 32,2-5 1,-1 0-1,1 7-32,-4-9 0,3 1 32,-1 7-16,1-4-64,0 7 48,-3-11 0,1 7 0,0 0 0,2-4 64,-3 6-64,0-9 0,2 2 48,-1 1 16,0 4 32,2-5-465,-3-2 369,2 1-1984,0-1-2723,1 0-1808,-3 0 6515</inkml:trace>
  <inkml:trace contextRef="#ctx0" brushRef="#br0" timeOffset="-185436.73">12227 2320 3329,'0'0'0,"0"0"0,-3 0 1329,-4 0 47,4-1-15,0 0-16,3 1-1345,-3 0 1200,2-1-143,-1 0-225,2 0-208,0 1-624,0 0 432,0-1-127,1 1-97,1-1-112,-2 1-96,4-1 96,5 0-64,-5 0 0,7 0 0,-11 1-32,9-1 16,1 0 48,1 1-32,0 0-128,-11 0 96,12-1-112,-1 1 16,1 0 0,0 0 112,-12 0-16,13 0 16,1 0-32,0 0 0,-2 2-16,-12-2 32,12 0 48,-1 0-32,0 0 48,-3 0-48,-8 0-16,7 0 48,-4 0-32,0 0 0,5 0 48,-8 0-64,1 0 0,1 0 64,-1 0 0,0 0-16,-1 0-48,3 0 32,-2 0 32,0 0-16,0 0 16,-1 0-64,1 0 64,1 0-64,0 0 0,-1 0 0,-1 0 0,0 0 0,1 0 0,1 0-32,-2 0 32,0 0 0,1 0-32,0 0 32,0 2 0,0-1 16,-1-1-16,0 2 48,0 0-48,0 0-112,0-2 112,0 2-256,0-1-176,0 2-353,0-2-287,0-1 1072,0 2-1361,0-2-416,0 2-288,0-2-80,0 0 2145,1 0-3313,-1 0 3313</inkml:trace>
  <inkml:trace contextRef="#ctx0" brushRef="#br0" timeOffset="-185303.73">12265 2468 4418,'0'0'0,"0"0"1296,0 0-1296,0 0 1153,0 0 15,0 0-95,1 0-113,-1 0-960,1 0 800,1 0-95,1 0-33,-1 0-128,-2 0-544,3 0 481,0 0-49,4 0-240,-3 0-32,-4 0-160,9 0 192,0 0-112,1 0 112,1-1-16,-11 1-176,12-1 80,1 1 32,0 0-48,1 0 48,-14 0-112,14 0 64,3 0-64,-2 0 16,0 0 32,-15 0-48,14 0 16,-1 0 48,1 0 33,-1 2-97,-13-2 0,13 0 80,0 0-16,-2 0-16,-1 0 48,-10 0-96,9 0 64,-1-1 0,0 0 0,-6 0 48,-2 1-112,4-1 96,0 0-32,-2 0 0,0 0-64,-2 1 0,2 0 16,-1 0 16,0 0 16,-1 0 16,0 0-64,0 0 16,0-1 16,0 1-32,0 0-96,0 0 96,0 0-336,0 0-256,-2 0-385,0 0-512,2 0 1489,-2 0-1968,0 0-610,-7 0-495,1 0-1137,8 0 4210,0 0 0</inkml:trace>
  <inkml:trace contextRef="#ctx0" brushRef="#br0" timeOffset="-185169.73">10673 2160 1696,'0'0'0,"0"-4"448,0-4-47,0 8-401,0-3 464,0-4-16,0 5-96,-1 0-80,1 2-272,-3-2 144,1 0-48,0 1-31,-1 0 15,3 1-80,-2-1 64,-1 0 64,0 0 48,0 1 96,3 0-272,-2 0 352,0 0 80,0 0 0,2 0-47,0 0-385,0 0 384,0 0-80,0 0-64,0 0 16,0 0-256,0 0 208,1 0-16,0 0 48,0 0-48,-1 0-192,1 0 177,1 0-65,-1 0-32,1 2-16,-2-2-64,3 0 80,0 2 0,-1 0 0,1 0 0,-3-2-80,3 3 80,-1 0-48,1 0 0,0-1 16,-3-2-48,4 8 16,3-6 0,-4 0 0,0 5 0,-3-7-16,8 3 16,-5-1 0,4 6 16,-4-5 0,-3-3-32,9 2 64,-2 6-16,1-7 32,-1 2-32,-7-3-48,4 8 64,4-6 32,-4 1-16,5 6 32,-9-9-112,3 3 112,5 5 32,-4-5 48,4 6-15,-8-9-177,2 3 208,6 5 0,-5-5-32,0 4 16,-3-7-192,3 2 192,1 5-16,-1-5 0,4 1-48,-7-3-128,2 7 160,0-5-16,6 0-48,-5 1 32,-3-3-128,3 2 48,4 1 17,-3 0-1,3 0-48,-7-3-16,3 3 32,5 5-32,-6-6 0,2 0 16,-4-2-16,4 3 16,-1 5 32,2-6-16,-2 1 16,0 5-32,-3-8-16,2 1 64,2 2-48,-3 4 16,1-5-16,-2-2-16,2 3 16,1 0 48,-1-1 16,1 0-32,-3-2-48,3 3 80,-1-1 0,-1-2 48,2 2 0,-3-2-128,3 0 96,0 0 16,4 0-32,-4 0-16,-3 0-64,3 0 48,6 0-32,-7 0 32,0 0 0,-2 0-48,3 0 32,0 0 16,0 0-32,-1 0-16,-2 0 0,1 0 32,0 0-16,0 1 32,-1-1 0,0 0-48,0 4 16,0-2-256,-2 5-976,0-5-1778,2-2 2994,-12 9-7251,12-9 7251</inkml:trace>
  <inkml:trace contextRef="#ctx0" brushRef="#br0" timeOffset="-185082.73">12992 2182 1616,'0'0'0,"-3"-2"496,1-7 81,-6 1-1,8 8-576,-3-2 512,1-2-96,-1 1-47,-4 0 15,5 1 16,2 2-400,-3-1 432,0-1-16,1 1-31,-7 1-17,9 0-368,-1 0 352,-7 0-16,5 0 16,-6 0-32,9 0-320,-3 3 240,-7 5-31,7-5-49,-7 8-48,10-11-112,-3 8 112,-6 2-32,6 1 16,-7 3-16,10-14-80,-3 15 112,-5 3-16,7 2 0,-1 2-32,2-22-64,0 22 48,-2 0 0,2 3-16,0-2 0,0-23-32,1 24 112,2-1-48,-1-2 32,6-2 0,-8-19-96,4 16 80,5 0 48,-1-2 0,0-2-16,-8-12-112,8 11 160,1-2 81,0-6-33,-1 5 16,-8-8-224,9 2 208,0-2-32,0 2 16,0-2-80,-9 0-112,9-2 32,0 0-256,1 0-368,-2-2-465,-8 4 1057,8-9-1632,-4 6-545,6-6-145,-7 0 594,-3 9 1728,9-8-2273,-9 8 2273</inkml:trace>
  <inkml:trace contextRef="#ctx0" brushRef="#br0" timeOffset="-184943.73">13048 2338 2369,'0'0'0,"0"-1"672,-3-3 64,3 4-736,0-8 753,-1 6-17,-1-6-112,2 7-160,0 1-464,0-3 385,0-4-65,0 5-32,0-1-16,0 3-272,1-3 320,0 0-16,0-1-16,2 2-31,-3 2-257,1-3 224,1 0 0,-1 1-16,1-2-32,-2 4-176,1-2 176,0 1-32,0-2-48,0 1-32,-1 2-64,3-3 64,0 1 0,0 0-32,4-1 16,-7 3-48,2-2 32,8-2 0,-3-3 0,-7 7-32,7-2 16,-7 2-16,9-4 16,0-3 0,-1 4-32,0 0 32,-8 3-16,9-2 32,-7 1-32,5 1 16,-4 0-16,-3 0 0,2 0-48,1 2 32,0 5 0,-2-5-16,-1-2 32,1 10-32,1-2-32,-1 2-16,-1 1 32,0-11 48,0 10-48,-3 1 32,2 0 16,-2 0-16,3-11 16,-9 11-16,7 0-16,-7 1-32,0-1 32,9-11 32,-2 12-16,-9-2 16,4 1 0,4 0-16,3-11 16,-11 10-16,3 1 32,1 1-32,4-2 48,3-10-32,-10 10-16,7-2 16,-6-1 0,8-4-16,1-3 16,-3 7 32,-5-4-16,8-2 80,0 1-16,0-2-80,0 1 80,0-1 16,0 0-16,0 0 32,0 0-112,2 0 96,-2 0-32,2-1 32,0 0-32,-2 1-64,4-2 32,3 2 65,-4-2-65,5 1 0,-8 1-32,7-1 16,0 0-32,4 1 32,-1-1 32,-10 1-48,14-1 16,3-1 32,0-1-16,0 2-16,-17 1-16,14-1 48,-2 1-32,-3 0 0,1 0-16,-10 0 0,7 0 16,1 2-96,-6 0-369,2-2-543,-4 0 992,3 2-1617,-2-2-528,1 0-16,-4-4 577,2 4 1584,0-3-2017,0 3 2017</inkml:trace>
  <inkml:trace contextRef="#ctx0" brushRef="#br0" timeOffset="-184791.73">13217 2162 1728,'0'0'0,"0"0"0,0-3 545,0 0 143,0 1 48,0 0 65,0 2-801,1-2 784,1 1-128,0 0-80,0 1-111,-2 0-465,1 0 384,2 0 0,0 0-48,0 0-48,-3 0-288,2 3 240,-1 0-79,2 5-1,0 0-48,-3-8-112,2 11 96,1 1 16,1 3-48,0 1 0,-4-16-64,8 17 80,-4 2-16,6 0 0,0 0 32,-10-19-96,11 16 96,1 1-64,0-3 16,1 2 32,-13-16-80,10 15 48,2-2 32,0 0 16,0-2 0,-12-11-96,11 10 112,-2 0 16,0 0-16,-7-1-48,-2-9-64,8 8 96,-8 0 32,0-1 17,0 1 63,0-8-208,-9 8 208,0-1-16,-1 1-16,-1-1-64,11-7-112,-13 8 112,0 0-64,-2-5-16,2 7 0,13-10-32,-14 3 32,1 6 0,2-7-32,2 0 64,9-2-64,-8 3 16,6-1-96,1-2-256,-1 0-384,2 0 720,0 0-1313,2-2-720,5-5-432,-3-2 304,-4 9 2161,12-8-2769,-12 8 2769</inkml:trace>
  <inkml:trace contextRef="#ctx0" brushRef="#br0" timeOffset="-184629.73">13593 2210 1696,'0'0'0,"0"-3"304,0 3-304,0-8 257,0 5-33,0-6-16,0 6 96,0 3-304,-2-8 400,0 6 96,0-2 81,-6 1 63,8 3-640,-2-4 672,0 2-16,-7 0 1,7 1-33,2 1-624,-3 0 592,-5 0-47,6 0-129,0 0-112,2 0-304,-7 3 208,5 5-96,-1-5 16,0 9-64,3-12-64,-3 9 112,-4 1-48,6 0 16,-2 2-32,1 0 0,-2 3 16,2 0 16,0 2 48,0 1 32,2-18-160,0 18 161,0 2 47,0 0 32,0 0-16,0-20-224,1 19 224,0-1-48,1 1-48,0-3 32,1-1-48,-1-2-16,6 0-16,-4-4 0,-4-9-80,9 10 128,-1-7-48,0 5 65,2-6-65,-10-2-80,10 0 96,1 0-176,0 0-369,-1 0-527,0-1-609,0-2-624,-2-4-304,-4 3 400,5-4-736,-9 8 2849</inkml:trace>
  <inkml:trace contextRef="#ctx0" brushRef="#br0" timeOffset="-184486.73">13743 2215 1328,'0'0'0,"0"-1"1041,0 1-1041,1-2 528,-1 1-32,1 0 0,0 1 1,-1 0-497,0-2 480,0 2 0,0 0-16,0 2 0,0-2-464,-2 3 481,-2 8-1,-4-2 32,6 2 16,2-11-528,-9 12 497,7 4 15,-8-1-80,7 1-80,3-16-352,-10 15 288,8-1-96,-6-1-64,5 0 0,3-13-128,-2 12 129,-5-1-17,7-3-16,0 0-16,0-8-80,0 3 48,0 5-32,1-6 64,1 1 16,-2-3-96,3 1 96,0 2-16,6-1-32,-7 0 16,-2-2-64,8 2 32,-4-2 32,5 1 16,-1-1-32,-8 0-48,10 0 64,1 0-32,-2 0 16,2 0-16,-11 0-32,10 2 48,0-2 0,2 0 0,1 0 0,-13 0-48,12 0 32,-2 0-16,2 0 0,-2-1 0,-10 1-16,10-1 32,-1 0-96,0 1-64,-1-1-112,-8 1 240,4-1-512,4 0-241,-6-1-367,1 0-289,-3 2 1409,3-2-1761,0 0-79,-2-1 239,-8-8 304,7 11 1297,0-2-1584,0 2 1584</inkml:trace>
  <inkml:trace contextRef="#ctx0" brushRef="#br0" timeOffset="-184346.73">13875 2236 3217,'0'0'0,"0"0"1136,0 0-143,0 0 15,0 0-1008,0 2 993,0-2-993,-2 8 896,2-5-79,-2 10-113,2-2-112,0-11-592,0 13 464,0 1-15,0 0-33,0 3 32,0-17-448,0 18 512,0 1-15,0 2 15,0 1-48,0-22-464,0 21 288,0-1-32,0-1-96,0 1-16,0-20-144,-2 16 112,2-1 0,0-2-32,0-3 17,0-10-97,0 9 80,0-6 32,1 6 0,0-7 16,-1-2-128,2 2 80,0-2-16,1 0-48,4-1-288,-7 1 272,3-3-673,5 0-655,-5-6-817,6 2-865,-9 7 3010,3-10-3313,4-2-897,-7 12 4210</inkml:trace>
  <inkml:trace contextRef="#ctx0" brushRef="#br0" timeOffset="-184191.73">13884 2113 4337,'0'0'0,"0"0"0,0 0 1233,-2 2-513,2 0-15,0 0-1,0-2-704,0 1 640,2 3-127,2 3-129,3-6-112,-7-1-272,7 11 256,0 0 64,2 1 48,1 2 16,-10-14-384,11 15 353,2 3-33,2 1-80,-1 4-64,-14-23-176,14 24 128,0-2-64,-1 2 48,0 0 48,-13-24-160,11 21 128,1 0 96,1-2-64,-2-2-32,-11-17-128,10 17 113,-1-1 15,-1-2-32,-1-2 32,-7-12-128,3 12 96,0 0 32,-3-2-16,0-1-16,0-9-96,0 8 80,-8 0-32,1-5 0,-3 7-112,10-10 64,-10 7-144,-2-4-112,-1 5-96,0-5-129,13-3 481,-12 2-672,2 7-352,1-9-401,0 3-368,9-3 1793,-3 1-2209,-8-1 64,9 0-832,2 0 2977</inkml:trace>
  <inkml:trace contextRef="#ctx0" brushRef="#br0" timeOffset="-184058.73">14370 2418 960,'0'0'0,"0"0"0,-9 0 320,1 0-128,0 2 64,0 0 64,8-2-320,-3 1 417,-6 1 79,7-2 128,-5 2 193,7-2-817,0 0 960,-2 0 128,0 0 33,0 0-65,2 0-1056,0 0 929,-2-1-81,2 0-95,0 0-113,0 1-640,0 0 544,0 0-96,0 0-63,0-1-49,0 1-336,0 0 400,1-1-48,2 0 80,0 0-48,-3 1-384,8 0 417,0-1 31,1 0-32,0 0-48,-9 1-368,12-1 368,2 0-80,2-1-79,2 1-49,-18 1-160,16-3 144,0 0-32,1 1-16,-2 2-16,-15 0-80,12-2 16,-1 2 32,-4 0-48,-4 2-48,-3-2 48,3 1 48,-2 2-64,1 0 16,-2-1 64,0-2-64,0 8 32,-8-8-16,5 2 32,-7 1-16,10-3-32,-7 2 0,4 0-144,-7 0-544,7 1-849,3-3 1537,-11 0-2801,3 0-2002,-1-2-1552,9 2 6355</inkml:trace>
  <inkml:trace contextRef="#ctx0" brushRef="#br0" timeOffset="-183924.73">14881 2117 2545,'0'0'0,"0"0"768,0 0-768,0-1 704,0 0-15,-2 1-49,0 0-96,2 0-544,-1 0 464,-3 0-79,2 2-1,-2 0-16,4-2-368,-8 0 352,7 1-16,-2 3-16,-4-2 33,7-2-353,-2 3 336,-5 5 0,5-6 16,-6 7-32,8-9-320,-2 7 256,-6 2-16,4 2-48,-4 3-15,8-14-177,-4 17 224,-6 2 64,7 2 32,-7 3 96,2 2 0,5 1-31,-7 0-1,8 2-96,2-29-288,-2 27 288,2 2 96,0-3 16,3 0 49,-3-26-449,9 25 384,-1-3-64,1-1-96,1-3-16,-10-18-208,11 15 160,3-2 0,1-2-32,1-4 16,-16-7-144,17 3 128,0 4-32,-4-7 0,-2 2 16,-11-2-112,9 0 81,0 0-178,-6 0-527,7 0-896,-10 0 1520,3-1-2818,-2-1-1600,1 0-1649,-2 2 6067</inkml:trace>
  <inkml:trace contextRef="#ctx0" brushRef="#br0" timeOffset="-183753.73">14848 2393 2481,'0'0'0,"-3"0"1104,-4-1 113,5-2-33,-1 2 1,3 1-1185,-2-1 1008,0 0-239,2 0-177,0 1-160,0 0-432,0 0 320,1 0-80,1 0-32,1 0-32,-3 0-176,4 0 161,3 0-1,-4 2-32,6-2-32,-9 0-96,8 0 96,0 0-16,-1 0-32,1 0 64,-8 0-112,9 0 64,2-1 48,-1 0-16,0-1-48,-10 2-48,11-3 112,-3 0-80,-1 1 48,0-1 32,-7 3-112,4-3 48,5-4 48,-7 5-48,5-1 16,-7 3-64,4-2 16,-2 0-16,2 1 32,-1 0-48,-3 1 16,3-1 0,1 1-144,-2 0-240,1 0-352,-3 0 736,2 2-1137,0-2-351,0 2-225,-1 0-160,-1-2 1873,0 1-1809,0-1 528,0 0-671,0 0 1952</inkml:trace>
  <inkml:trace contextRef="#ctx0" brushRef="#br0" timeOffset="-183590.73">15032 2258 1200,'0'0'0,"1"-3"624,-1 3-624,1-8 593,2 6 95,0-7 48,-2 6-31,-1 3-705,3-8 704,0 6 0,0-2-63,0-4-1,-3 8-640,2-1 544,1-1-80,0 0-80,-1 1-111,-2 1-273,4 0 176,0 0-48,-1 0-64,5 3-32,-8-3-32,2 2 48,6 6-16,-5-7-16,1 7 48,-4-8-64,3 3 32,4 5 0,-4-6 32,5 1-32,-8-3-32,4 7 80,5-5-32,-1 1 0,-1-1-16,-7-2-32,8 9 48,-1-8-32,-5 2 16,7 0 16,-9-3-48,2 7 48,1-5-16,0 1 0,-1 4 0,-2-7-32,1 2 32,-1 1 16,0 6-16,0-7 0,0-2-32,0 7 48,-2-5 32,-6 6 32,6-5-32,2-3-80,-8 8 112,0-6-48,1 7-16,0-8-16,7-1-32,-9 3 0,1 5 64,1-6-31,-1 1-1,8-3-32,-7 8 48,4-8-48,-5 1 0,6 1 16,2-2-16,-2 1 48,-2-1-48,2 0 32,0 0 0,2 0-32,0 0-16,1 0 48,1 0-16,1-1-16,-3 1 0,2-3 16,2 1-32,0 0-16,3 1 16,-7 1 16,3-2 0,0 1-16,6 0 16,-7 0 0,-2 1 0,8 0 0,-4 0 0,8 0 0,-4 0 0,-8 0 0,9 0 0,1 0-32,0 0 64,-1 2 0,-9-2-32,10 2 16,-1-1 0,1 2 0,-1 0-32,-9-3 16,8 7-16,0-5-32,-5 5-16,5-3 32,-8-4 32,1 11-16,0-2 16,-1 1 32,0 2-16,0-12-16,-1 14 64,-2-1-16,-6 0-32,7 1 0,2-14-16,-11 15 48,2 1-32,0 1-16,0-2 16,9-15-16,-9 17 0,0-4 16,-1 2 32,1-2-32,9-13-16,-8 10 80,0-1-32,5-6 144,-6 4 96,9-7-288,-2 0 352,-1 2 80,0-2 1,-4 0-49,7 0-384,0-4 352,-3-4-80,-5 0-112,6 0 0,2 8-160,-3-9 144,-4-2-32,7-1 32,-2 2-80,2 10-64,-3-11 64,3 11-64,-2-10 0,0 1 32,-1-1-64,2 2 16,1 8 16,-4-3 16,3-5-16,-1 6 0,2 0-32,0 2 32,0-1-32,0 0-48,0 1-32,0 0 48,0 0 64,-2 0-112,2 3 48,0 6 32,0-6-32,0-3 64,1 11 0,0-8-112,1 7-240,-1-7-272,-1-3 624,3 9-977,-2-6-399,2 4-225,1-5-400,-4-2 2001,7 3-2225,-4-2 320,6 1-880,-9-2 2785</inkml:trace>
  <inkml:trace contextRef="#ctx0" brushRef="#br0" timeOffset="-183450.73">15245 2162 1360,'0'0'0,"0"0"400,0-1 49,0 1-449,0-2 512,0 0-16,0 1 64,0 0 81,0 1-641,1-1 688,0 1-16,0-1-48,0-1-31,-1 2-593,1-1 560,1 0-16,0 0-48,1 0-127,-3 1-369,2 0 224,1 0-112,1 3-64,-1 4 0,-3-7-48,8 3 16,-5 6 32,6 2-16,-5-2-16,-4-9-16,9 15 80,-1 0-32,0 2 0,1 2-16,-9-19-32,10 18 48,1 2 16,1 0 64,2 2 32,-14-22-160,13 21 176,-2 0-16,1 1 48,0-1-32,-12-21-176,10 19 193,-1 0-1,-5-3-32,4-1 0,-8-15-160,1 17 160,-1-3 32,0 1 48,-1 0 48,1-15-288,-3 15 320,-8-1 0,3 0-31,-1-2-65,9-12-224,-9 12 224,-1-2-32,0 0 0,2-1-48,8-9-144,-10 8 80,2 0 16,0-6-64,6 8 64,2-10-96,-7 2 16,4 1 48,1 0-16,2-1 16,0-2-64,-1 0 80,1 0-32,0 0-32,1 0 16,-1 0-32,1-1 64,3-1-96,0-1-112,6-4-288,-10 7 432,4-3-768,5-7-321,-6 7-271,6-8-337,-9 11 1697,2-9-2177,8-1-272,-10-15 432,7 12-544,-7 13 2561,0 0 0</inkml:trace>
  <inkml:trace contextRef="#ctx0" brushRef="#br0" timeOffset="-183311.73">15683 2187 1920,'0'0'0,"0"0"673,0 0 47,0 0 16,0 0-736,0 0 801,0 0-49,0 0-32,-3 0-15,3 0-705,-3 0 560,1 0-48,-2 0-80,-3 0-63,7 0-369,-1 0 352,-3 0-48,2 2-48,-1-1-80,3-1-176,-3 2 128,1 5-32,-1-5-32,-4 7 16,7-9-80,-2 2 64,-1 8 32,-5-2 0,5 2-16,3-10-80,-7 11 112,5 2 0,-6 3-15,5-1 15,3-15-112,-8 16 112,6 3 16,-1 0 16,0 1 32,3-20-176,-2 24 240,2-3 0,0 3 48,0-1-64,0-23-224,1 24 240,3-2 17,4-2-65,-4-2 0,-4-18-192,9 18 160,-5-3-16,4-1 48,-3-2-16,-5-12-176,9 10 160,-6-2-16,8-1-16,-3-4 32,-8-3-160,9 10 144,-1-8 48,-1 1-47,0-1-17,-7-2-128,7 0-96,2 0-529,-2 0-783,-4 0-994,-3 0 2402,10 0-3313,-8-1 240,6-2-689,-8 3 3762</inkml:trace>
  <inkml:trace contextRef="#ctx0" brushRef="#br0" timeOffset="-183172.73">15789 2335 2433,'0'0'0,"0"-2"928,0 1-112,0 1-816,0-1 801,0 0 15,0 1-15,0 0-33,0 0-768,0 0 688,-2 0-64,0 0-15,0 0-17,2 0-592,-2 0 528,2 0-64,-2 0-95,0 2-129,2-2-240,-1 1 208,1 2-16,-3-1-48,1 7-16,2-9-128,-3 2 80,0 8-48,1-2 16,-1 1 16,3-9-64,-3 9 32,0-1 32,1 1-16,1-7 0,-1 9-16,2-11-32,0 2 80,0 5 32,1-5-16,0 0 16,-1-2-112,2 2 113,1 0-17,-1-2 64,1 0-32,-3 0-128,2 0 144,1 0 0,0-1-64,0 0 32,-3 1-112,4-3 80,-1 0 0,0 1-16,0-1 0,-3 3-64,4-3 16,0 0-16,-1 1 32,-1 0-64,-2 2 32,3-2 32,0 0-16,-1 1-16,0 1-16,-2 0 16,3 0 0,0 0 16,0 0-64,-1 0 48,-2 0 0,4 0 0,0 1-16,3 1 32,-4 1 16,-3-3-32,8 2-32,-6-1 32,7 2-16,-5 0 16,-4-3 0,9 3 16,-5 4 16,6-4-64,-6 6 64,-4-9-32,8 7-48,-5-5 48,0 9 16,-1-3-32,-2-8 16,2 8 0,-1 2 16,0 1 16,-1-2-16,0-9-16,0 12 80,0-1-80,-2 1 0,0 0 64,2-12-64,-2 11 32,-1 0 0,0-1 16,0-2-32,3-8-16,-3 7 96,-4-3-16,6 4 0,-8-6 32,9-2-112,-2 2 64,-6 0 64,6 0 33,-6 0 15,8-2-176,-3 0 176,-6 0-16,2-1 16,3-2-64,4 3-112,-10-2 112,7-2-48,-7-3-16,2 3 16,8 4-64,-2-9 48,-6 2 0,5-2-32,0 1-64,3 8 48,-9-9 0,7 1 0,1 5-32,-1-5 0,2 8 32,-2-2-112,2 0 16,0 1-128,0 0-352,0 1 576,0-1-865,0-1-383,1 1-273,1 0-160,-2 1 1681,2 0-1937,-1-1-208,0 1 80,1-2 545,-2 2 1520,1-1-2145,-1 1 2145</inkml:trace>
  <inkml:trace contextRef="#ctx0" brushRef="#br0" timeOffset="-183034.73">15729 2310 1472,'0'0'0,"3"-3"448,4-1 145,-7 4-593,3-8 656,7 5 112,-6-1 65,5 1-17,-9 3-816,4-4 752,5 2-127,-5-2-97,5 4-80,-9 0-448,4-1 416,5 1-112,-2 0-95,1 0-49,-8 0-160,8 0 112,2 1 16,-1 1-16,-1 1 16,-8-3-128,9 1 64,0 1 32,0 0-16,0 0 0,-9-2-80,10 0 128,-1 1-64,0-1-16,-1 0-256,-8 0 208,7 0-768,-3 0-769,5 0-832,-9-8 208,0 8 2161,1 0-2673,-1 0 2673</inkml:trace>
  <inkml:trace contextRef="#ctx0" brushRef="#br0" timeOffset="-182895.73">16031 2208 1200,'0'0'0,"0"0"640,0 0-640,0-1 705,1-2 143,0 2 48,0 0 17,-1 1-913,2 0 784,0 0-159,1 2-113,0 1-80,-3-3-432,2 8 288,2-5-32,-2 8-80,0-3-16,-2-8-160,4 11 160,-1 2 1,6 1 31,-7 3-32,-2-17-160,10 16 240,-2 1-16,4 2-48,-1 0 16,-11-19-192,12 22 112,-1-1-32,1 0 32,0 2 32,-12-23-144,12 20 256,-1 2 161,0-1 79,-2 0-32,-9-21-464,10 20 400,-3-1-112,-4-1-32,1-3 1,-4-15-257,1 15 192,0-2-16,-1-2 32,0-1-32,0-10-176,-1 8 224,-2-5-16,-7 7-48,9-7-16,1-3-144,-10 7 128,3-4 0,0 0-16,-1 5 0,8-8-112,-7 2 113,4 0-33,-6 0-16,6-1-32,3-1-32,-7 3 16,5-2 0,-1-1 16,1 2-16,2-2-16,-3 0 48,1 0-32,0-1-64,2 0 32,0 1 16,0-3-192,1 1-209,2 0-95,0-6-192,-3 8 688,7-3-817,-4 0-175,0-1-273,5-4-207,-8 8 1472,4-3-1921,4-6-208,-5-1 192,5 0-832,-8 10 2769,0 0 0</inkml:trace>
  <inkml:trace contextRef="#ctx0" brushRef="#br0" timeOffset="-182754.73">16457 2402 1440,'0'0'0,"-7"0"769,5-1 95,-1 0 64,3 1-928,-7 0 977,7 0-49,0-1-111,0 1-97,0 0-720,0 0 656,0 0-64,0 0 1,0 0-49,0 0-544,0 0 576,0 0-64,0-1-63,0 1-81,1 0-160,-1 0-208,1 0 176,1 0-48,-2 0 0,0 0-128,1 0 112,-1 0-112,1 0 64,0-1-16,2 1-16,-1 0-16,-2 0-16,2 0 32,1 0 0,1 0-16,4 0-16,-8 0 0,3 0 16,6 0 0,-5 0 16,6 0 16,-10 0-48,9 0 32,0 0 0,2 0 16,0-1-16,-11 1-32,12-1 64,-1 0-48,-1 0-16,0 0 49,-10 1-49,9-1 0,1-1 0,-2 2 16,-1 0-16,-7 0 0,4 0 0,4 0 16,-5 0-32,0 3 16,-3-3 0,4 0 0,-2 1 0,2-1 0,-3 0 16,-1 0-16,1 0 32,1 2-32,1-2 16,-1 2-16,-2-2 0,2 0 0,0 0 16,0 2 32,0-2-32,-2 0-16,2 0 16,1 2-32,-1-2 0,0 0 16,-2 0 0,2 0-112,0 0-145,1 0-303,0 0-320,-3 0 880,2 0-1313,-1 0-432,0 0-528,-1 0-192,0 0 2465,2 0-3153,-2 0 3153</inkml:trace>
  <inkml:trace contextRef="#ctx0" brushRef="#br0" timeOffset="-182599.73">16517 2534 4562,'0'0'0,"-2"0"1232,2 0-1232,0 0 993,0 2-97,0-1 16,-2 3-63,2-4-849,0 7 704,0-7-96,0 2-95,0 2-1,0-4-512,1 1 528,2 1-32,0-1 49,6-1-1,-9 0-544,9 3 496,-1-3 0,2 0-128,0 0-63,-10 0-305,12 0 160,2-1 0,1-2-64,3 1-16,-18 2-80,17-3 64,3 1-16,-2-1-48,0 1-32,-18 2 32,16 0-16,-3 0 64,-2 2-80,-4 0 80,-7-2-48,2 2 16,2 1-16,-1-1 32,0 0-64,-3-2 32,1 3 48,-1-1-64,0-1 32,0 1 32,0-2-48,0 2 32,-3-2 32,2 0-16,-2 0-32,3 0-16,-7 0 64,4 0-80,-5 0 32,6 0-208,2 0 192,-9 0-352,7-1-176,-8-1-401,3 0-479,7 2 1408,-8-5-2418,1-3-1311,4 1-1714,3 7 5443</inkml:trace>
  <inkml:trace contextRef="#ctx0" brushRef="#br0" timeOffset="87994">2577 1674 1968,'0'0'0,"0"0"0,0-1 513,-1-1 79,-2 0 80,0 1 1,3 1-673,-2-2 672,1 0-48,1 0 0,-2 0 33,2 2-657,0-1 624,0-2 0,0 2-111,0 1-113,0 0-400,0-2 352,0 0 0,0 1 16,0 0 48,0 1-416,0-1 465,0 0-33,0 1-48,0-2-48,0 2-336,0 0 288,0 0-32,0 0-32,0 0-47,0 0-177,0 0 144,0 0-64,0 0 32,0 0-16,0 0-96,0 0 96,0 0-48,0 0 0,0 0-32,0 0-16,0 2 16,-2 0 48,2-1-64,-2 3-16,2-4 16,0 2 16,-2 8-32,2-8 0,0 10 48,0-12-32,-2 9-32,2 1 0,0 0 32,0 1 0,0-11 0,0 11 48,0 0-48,1 1 0,0-2 0,-1-10 0,1 11-16,0-2 48,1-1-32,-1 0 16,-1-8-16,1 8 32,0-5-16,0 6-32,-1-5 32,0-4-16,0 9 0,0-6 16,0 5 16,0-7-32,0-1 0,0 9 16,0-8 0,0 3 32,0 4 16,0-8-64,0 1 96,0 8 32,0-7 0,0 6-16,0-8-112,0 2 64,1 7-16,0-6-48,1 7 0,-2-10 0,1 2 16,1 8-16,0-8 16,-1 9 48,-1-11-64,2 2 0,0 8 32,-1-9-16,1 7 32,-2-8-48,1 3 64,0 4 16,0-5-16,-1 7 16,0-9-80,0 3 32,0 4 1,0-4-17,0 6 48,0-9-64,0 3 16,0 7 32,0-7 0,0 6 0,0-9-48,0 4 144,0 5 128,0-6 0,0 6 0,0-9-272,0 8 208,0-6-144,1 8 32,0-7-80,-1-3-16,3 10 32,-2-7 0,1 8-32,-1-8 32,-1-3-32,1 11 48,0-4-32,0-4 16,0 9-16,-1-12-16,1 3 32,-1 7 0,1-7 16,1 5 0,-2-8-48,0 3 32,1 5-16,0-5 32,-1 5-16,0-8-32,0 2 32,0 9 0,0-8 17,0 6-1,0-9-48,0 3 16,0 6-16,-2-7 32,2 9-32,0-11 0,0 8 16,-2-6 16,2 7-16,0-6-16,0-3 0,0 8 0,0-5 0,0 6 0,0-6 0,0-3 0,0 9 32,0-6-32,0 5 16,0-5-16,0-3 0,0 8 0,0-5 48,0 4-32,0-5 64,0-2-80,0 7 16,0-5 16,0 5-16,0-4-16,0-3 0,0 7 32,0 1-32,0-5 16,0 7-16,0-10 0,0 8 32,0-5-16,0 7 32,0-8-16,0-2-32,0 10 16,0-8 16,0 9-16,0-3 32,0-8-48,-1 8 0,1-1 0,0 2 32,0-1-32,0-8 0,0 8 48,0 0-32,0-1 16,0-4 16,0-3-48,0 8 96,0-5 64,0 8 64,0-4-16,0-7-208,0 7 176,0 1-48,1-5-32,1 7-48,-2-7-16,0-3-32,1 9 48,0-7 0,0 8-32,0-7 17,-1-3-33,1 10 16,-1-3 16,1-3 0,-1-4-32,0 11 0,0-11 0,0 9 48,0-2-48,0 2 16,0-2 32,0-7-48,0 8 0,0-1 0,0 1 32,0 0-32,0-8 0,0 8 16,0-1-32,0 2-16,0-6-32,0-3 64,1 10-80,-1-3 32,1 0 64,-1-4 16,0-3-32,1 12 96,-1-9-16,0 7-64,0-3-32,0-7 16,0 3-32,0 7 80,0-7-48,0 7 112,0-10-112,0 2 48,0 10-80,0-10 144,0 9-192,0-11 80,-2 7 48,2 0 0,-2 1-96,2 0 48,0-8 0,0 2 0,0 10 0,-2-5 32,2-4 16,0-3-48,0 11 0,0-3 16,0-1-32,0 2-16,0-9 32,0 3-16,1 6 32,-1-6 16,0 6-16,0-9-16,1 2 48,0 7-16,0-1-64,0 1 16,-1-9 16,0 2-32,1 11-32,-1-11 64,1 9 16,-1-11-16,0 7 80,0-4-64,0 7-16,0-7 0,0-3 0,0 9 0,1-6 0,-1 7 32,0-7 16,0-3-48,0 8 32,0-6-64,0 7 64,0-2-64,0-7 32,0 2-48,0 7 48,0-7 0,0 7 48,0-9-48,0 3 80,0 6-32,0-6-48,0 7-32,0-10 32,0 8 32,1 1-112,-1-2 80,1 2 0,-1-9 0,1 7-48,0 1 96,0 0-96,1 0 80,-2-8-32,1 8 0,2 0-32,-2 0 80,0-5-48,-1-3 0,1 11 32,0-9-32,0 8 16,0-9-32,-1-1 16,0 8 0,0-7 80,0 2-16,0-1 96,0-2-160,0 4 80,0-2 16,0 0-16,0 2-80,0-4 0,-1 2 80,-2 6-64,1-7 16,-1 2-32,3-3 0,-1 7 16,-1-5 48,-1 1-16,1 7-48,2-10 0,-2 2 0,0 8-48,0-7-32,0 6 0,2-9 80,-2 2-416,2 5-528,0-7-1330,0 2-3072,0-2 5346,1-1-8484,-1 1 8484</inkml:trace>
  <inkml:trace contextRef="#ctx0" brushRef="#br0" timeOffset="-212024.73">10238 1848 4786,'0'0'0,"0"0"0,0-3 1472,0 1-111,-2 0-64,2-3-177,0 5-1120,0-3 913,0 0-177,0-1-128,1 1-96,-1 3-512,1-4 449,0-3-65,0 6-80,0-3-48,-1 4-256,1-3 208,0-1-32,0 1 0,1-1-48,-2 4-128,1-2 80,0-2 16,1 1-32,-1 0-32,-1 3-32,3-2 80,-1-1-15,1-1-1,-1 2-32,-2 2-32,3-4 48,0 1-16,-1 0-16,2-1 32,-4 4-48,4-4 32,3 1 0,-4-1-64,0 2 64,-3 2-32,3-2-48,1 0 48,-1 1 0,1 1 0,-4 0 0,3 0-16,2 0-16,2 3 16,-4-1-32,-3-2 48,8 2-48,-4 7 32,5-6-32,-6 6 80,-3-9-32,9 3 16,-1 8-32,0-9 48,1 9-48,-9-11 16,7 2 0,1 7 0,-4-7 0,6 5 48,-10-7-48,3 1 0,5 7-32,-4-6 16,3 5 0,-7-7 16,3 2 16,0 1 0,1 5-16,0-7-16,-4-1 16,2 9-16,-1-7 32,0 7-16,-1-6 48,0-3-48,0 12 48,-2-5-16,-8 1 16,8 1 16,2-9-64,-11 9 64,3 1-16,-2 0-16,0 1 32,10-11-64,-10 11 16,-2 0-16,1 0 0,-1 0 32,12-11-32,-10 10 16,2 2 32,-1-3-16,7-1-32,2-8 0,-7 3 0,4-1 32,2 1 16,1 0-32,0-3-16,0 3 48,1-2 64,7-1 16,0 0 32,-8 0-160,9-1 192,3-1-32,0-1 0,1 0 16,-13 3-176,14-2 128,-2-1-48,3 1-32,-4 0-48,-11 2 0,13-1 33,0 1-33,-1 0 16,0 0-16,-12 0 0,11 2 0,-1 0 32,-1-2-16,-2 3 16,-7-3-32,8 1 16,-5 1-32,5 0-16,-5 0 32,-3-2 0,3 0 80,-1 2-16,1-2 48,0 2-64,-3-2-48,2 0 32,1 0-16,0 0 16,0 0-16,-3 0-16,4 1 0,-1-1 32,5 0-128,-6 2-337,-2-2 433,8 0-896,0 2-657,1-2-736,2-1-976,-11 1 3265,9-8-3474,5 4-1264,-14 4 4738</inkml:trace>
  <inkml:trace contextRef="#ctx0" brushRef="#br0" timeOffset="-211224.73">11043 1893 1696,'0'0'0,"-1"0"464,1 0-464,-2 0 417,0 0 79,0 0 96,0 0 16,0 0 49,0 0 47,0 0 64,0 0 49,2 0-817,-2 0 880,1 0 17,1 0-33,0-1-112,0 1-752,-2-1 657,2 0-97,0 0-48,0 0-48,0 1-464,0-1 401,0 0-33,0 1-48,0 0-80,0 0-240,0 0 240,1 0-80,0 0-32,-1 0-128,2 0 96,-2 0-96,3 0 32,1 2 16,5 0 48,-6 0-32,9-1 0,-1 3-32,-1-2 0,1 0 32,-11-2-64,11 2 48,1-2 17,0 0-226,1 0 17,-13 0 144,13 0-176,0 0 48,-2 0 208,-1 0 32,-10 0-112,9-2 144,-7 1-48,7-1 32,-8 1-15,-1 1-113,2-3 112,0 2 16,0-1-16,-1 0-48,-1 2-64,1-1 48,-1 0-144,1-1-336,0 1-433,-1 1 865,3-2-1489,-1 1-688,1-1-848,-2-2 32,-1 4 2993,2-3-3986,-2 3 3986</inkml:trace>
  <inkml:trace contextRef="#ctx0" brushRef="#br0" timeOffset="52278">649 1907 1696,'0'0'0,"-2"-1"384,2 1-384,-1-1 401,-2 1 63,0 0 64,0 0 0,3 0-528,-2 0 561,0 0-1,-1 0-32,0 0 16,3 0-544,-1 2 481,-2-2-33,1 2 0,-1-2-64,3 0-384,-1 0 368,-3 2-128,3-1-47,-1-1-17,2 0-176,-1 0 112,-2 2 64,1-2-64,1 0 16,1 0-128,-3 2 128,2-2-16,-1 0-16,0 0 16,0 2-32,2-2 0,-2 0-48,1 2 16,1-2-48,-2 0 48,0 2-32,0 0-16,0-1 32,2-1-32,-2 3 16,1-2-16,-1 2 16,0 0-48,2-3 32,-2 3-16,0 4 16,2-5 16,-2 6 0,2-8-16,-1 2 16,1 6 16,0-5-48,0 4 80,0-7-64,0 3 16,0 6 16,0-6 48,0 7 0,0-10-80,0 7 112,0-4-16,1 6 0,-1-6-31,0-3-65,2 9 80,-1-7 16,0 8 16,1-7-64,-2-3-48,2 11 64,0-8-32,-1 5 64,-1-7 0,0-1-96,2 10 48,-1-8 48,1 6-32,0-5 0,-2-3-64,2 7 64,0-5 0,-1 1 16,2 4 0,-3-7-80,3 0 96,-1 3 32,2-1 32,3-1 16,-7-1-176,2 2 160,2 0 0,5-2 17,-7 0-65,-2 0-112,8 0 128,-5 0-32,5 0 32,-6 0-32,-2 0-96,7 0 96,-3 0 16,-2 0-16,2 0-16,-4 0-80,3 0 112,0-1-64,-1 0 16,0 0-16,-2 1-48,3-1 16,-1 0 32,0 1 32,0-2-16,-2 2-64,3-1 48,-1 0 0,0 0-32,1-1 48,-3 2-64,2-2 80,1 1-32,0 0 16,-1 0-16,-2 1-48,3-3 16,5 0 80,-6 0-16,1 1 33,-3 2-113,8-3 160,-7-1 16,2-3-48,1 4 32,-4 3-160,3-3 112,1-5 0,0 6 0,0-1 0,-4 3-112,2-8 128,1 6-32,-1-5 48,-1 5-64,-1 2-80,0-8 96,1 5 0,0-4 0,-1 4-64,0 3-32,0-7 128,0 4-80,0-5 32,-2 4 17,2 4-97,-1-10 80,-1 7-16,0-6-16,-1 6 0,3 3-48,-3-9 0,1 2 48,-6 3 0,7-5-32,1 9-16,-8-3 0,6-5 32,-7 6 16,7-1-32,2 3-16,-12-8 80,10 5-112,-9 0 32,3 0-16,8 3 16,-7-1 0,4 0 16,-6 0-32,6-1 64,3 2-48,-10-1 0,3-1 0,4 2 48,-7-2-48,10 2 0,-3 0 48,-5-1-48,5 0 0,-4-1 0,7 2 0,-2-1-32,-8-1 32,9 1 0,-7 1-16,8 0 16,-2 0 0,-1 0-32,0 2-16,1 0 48,2-2 0,-3 2-48,0 0 48,1 0-16,1 1 16,-1 4 0,2-7 0,0 3 0,-2-1-48,2 6 0,0-5 0,0-3 48,0 9-48,0-7 48,-2 9-32,2-8 32,0-3 0,0 11 0,-2-8 0,2 8 48,0-9-64,0-2 16,0 13 16,0-5-16,0 0-16,1 0-16,-1-8 32,1 8-16,2 1 0,-2-1-32,2 0-32,-3-8 80,4 9-16,3-1-32,-4 2-1,5-1 1,-8-9 48,3 10-96,5-1 48,-4-1 48,5-1-16,-9-7 16,4 8 0,6-6 0,-3 9-48,1-10 48,-8-1 0,3 3 0,7 0 16,-2-1 32,-4-2-16,-4 0-32,8 0 0,-5-1 0,6-1 48,-7-1 0,-2 3-48,9-3 64,-7-5 1,2 5-33,-1-6-16,-3 9-16,9-3 32,-7-6-16,2 2 16,-1-2 16,-3 9-48,4-8 32,0 0 64,-2-1-64,1 2-32,-3 7 0,1-7 16,2 3-64,-2-4 0,1 6 80,-2 2-32,2-3-32,0 1 64,-1-1-16,1 2-16,-2 1 0,2-1-48,-1 0 32,-1 0 32,0 0-32,0 1 16,1-2 0,0 2 16,0 0-64,1 0 80,-2 0-32,0 3-64,1-2 16,1 2 0,1 0 16,-3-3 32,3 2-16,4 8-32,-4-8 64,0 8-16,-3-10 0,8 8 0,-5-1-16,5 3-65,-5-1 65,-3-9 16,8 10-48,-6 1 32,7-1 16,-9-10 0,3 11-48,-3-11 48,10 7 0,-3-4 0,0 0 16,0-1 16,-7-2-32,9 0 16,-1 0-16,2 0-112,2-8-336,-12 8 448,15-9-1216,1-3-1330,2-3-1824,2-2-2064,-20 17 6434,0 0 0</inkml:trace>
  <inkml:trace contextRef="#ctx0" brushRef="#br0" timeOffset="-127720.73">10872 2093 1472,'0'0'0,"0"-1"224,1-1 0,0 1 32,-1 1-256,1-2 305,-1 2 63,0 0 64,0 0-32,0 0-400,0 0 400,0-1-31,0 0-49,0-1 0,0 2-320,0-1 320,0 1-64,0-1-48,0 0-64,0 1-144,0-2 96,0-2-48,1 4-16,1-2-16,-2 2-16,2-2 48,-1 1-16,0-1-32,1 0 0,-2 2 0,1-1 0,-1 0 16,1 0-16,-1 1-16,0 0 16,1 0 0,-1 0 64,0 0-64,1 0 64,-1 0 0,1 0 0,0 2-64,-1-2 0,1 2 33,1 0-1,0 0 0,1 0 32,-3-2-64,1 2 48,1-2 16,1 1 0,-1-1-16,-2 0-48,3 0 80,5 0-16,-6 0 16,2 0 16,-4 0-96,8 0 48,-4-1 0,5 1 16,-2-2-32,-7 2-32,4-2 48,4 0 0,-5 0-16,1 0 16,-4 2-48,4-1 48,-2 0 48,0 1 0,-1-1 16,-1 0-16,0 1-16,0 0 16,0 0-32,0 0-64,-2 0 96,-1 0-32,2 0-16,-1 0 0,0 2-32,0-1 16,2 1-16,-2 0-16,2-2 0,0 2 0,0-2 16,0 2-16,0-2 16,1 0 0,0 2-32,-1-2 16,1 0 16,-1 1 0,1-1 0,-1 0 17,0 0-33,0 2 16,0-2 32,0 0 0,0 2 16,-2 0 16,0 0 32,0-1 16,1 3-32,1-4-96,-2 7 64,0-6 16,0 8-48,0-6-16,2-3-16,-1 8 16,-2-5 0,3 5 0,0-5 0,0-3-16,0 9 0,0-6 16,0 0 0,0 5 32,0-8-48,0 2 16,0-1 0,0 2 16,1-1 32,-1-2-64,2 0 64,-1 0 16,-1 0 32,1 0 32,-1 0-144,1 0 160,-1 0 0,0-1 0,0 0 0,0 1-160,0-3 161,-2 1-1,-1-1-16,-4-4 0,7 7-144,-2-4 96,-7 1 0,2-4 0,-1 4-48,8 3-48,-8-4 80,8 4-80,-8-7 64,-1 4-32,1 0 0,8 3-32,-10-2 32,10 2-32,-8-1-80,1 1 0,4 0-16,-5 2 0,8-2 96,-4 1-16,-3 2-192,6 4-449,-1-4-799,2-3 1456,0 7-2497,0-6-2562,0-1 5059</inkml:trace>
  <inkml:trace contextRef="#ctx0" brushRef="#br0" timeOffset="-127559.73">10643 2138 2112,'0'0'0,"0"0"353,-2-1-1,2 1-352,0 0 320,-2 0 16,2-1-48,-2 0-64,2 1-224,-2 0 160,-1 0-48,2 0-64,-1 0 0,2 0-48,-1 0 81,-2 0 47,3 0 16,0 0 32,0 0-176,0 0 240,0 0-16,0-2-16,0 1-16,0 1-192,0-1 128,3 0-16,-1 1-16,0-2 0,-2 2-96,4-1 80,-3-1 16,1 1 32,-1 0 17,-1 1-145,1-1 208,0 1-16,-1 0 0,0 0-16,0 0-176,0 0 144,-2 0-48,0 2-16,2 0-32,0-2-48,-1 3 64,-2-1-16,1 6-32,-1-5 32,3-3-48,-1 7 16,-2-4 16,2 4 0,-1-4-32,2-3 0,0 7 0,0-7 16,0 7-16,0-7 32,0 0-32,0 2 32,0 1 0,0-1-16,0 0 32,0-2-48,1 0 48,0 0 0,3 0 48,-2 0-16,-2 0-80,2 0 112,1 0 0,-1-2-15,-2 1 15,0 1-112,2-2 112,-1 0-16,0-2 16,-1 3 0,0 1-112,0-2 112,0-1-16,0 1-32,0 0 32,0 2-96,-3-3 80,1 0 16,-2 0 16,2 1 0,2 2-112,-2-3 112,-1 0-16,1 0-16,-1 0-48,3 3-32,-3-3 16,1 1-16,-2 1 16,3 1-16,1 0 0,-2-2 0,0 2 32,0 0-64,2-1 64,0 1-32,0 0-32,0-1 32,0 0-16,0 1 16,0 0 0,0-1 16,1 0-32,0 0 0,1 1 0,-2 0 16,1 0 0,0 0 0,0 0 0,-1 0-16,0 0 16,1 0-16,0 0 32,1 0-32,-2 0 16,0 0 0,1 0-16,0 2-32,0 0 32,0 0 16,-1-2 0,1 2-16,-1 1 16,2-2-16,-1 3 16,-1-4 0,1 1 0,-1 2 0,1-1 0,0 1-16,-1-3 16,2 2-16,-1-1 48,1 1-48,-1 0 32,-1-2-16,2 0 0,0 2 0,0-2 0,5 0 0,-7 0 0,3 0 0,7 0-16,-1-2-160,2-1-688,-11 3 864,10-3-2001,-3-1-3042,-7 4 5043</inkml:trace>
  <inkml:trace contextRef="#ctx0" brushRef="#br0" timeOffset="-126047.73">10885 2376 1328,'0'0'0,"-3"-1"496,1 0-192,-6 0 1,8 1-305,-2-1 400,0 1 0,0 0-32,-1 0-32,3 0-336,-1 0 320,-1 0-31,0 0 47,2 0 48,0 0-384,0 0 400,0 0 48,-2 0-16,2 0 1,0 0-433,0 0 384,0 0-64,0 2-16,0 0-80,0-2-224,0 2 192,0-1 0,1 1-31,2 0 31,-3-2-192,3 2 128,5-2 0,-6 3-64,6-2 0,-8-1-64,4 2 64,5 0 32,-1 0 0,-1 0-16,-7-2-80,8 2 48,-1-1 0,0 1-16,-3-2 32,-4 0-64,8 3 64,-6-3-16,1 0 48,-1 0-16,-2 0-80,4 0 96,-4 0 0,1 0-48,-1 0 0,0 0-48,1 1 64,0-1-16,0 0-32,0 0 0,-1 0-16,1 0 32,1 0 0,-1 0 0,2 0 0,-3 0-32,4 0 32,4 0-16,-4 0 0,5-1 16,-9 1-32,7-1 16,-4-1 0,5 1 32,-6 0-32,-2 1-16,1 0 49,0 0 31,0 0 32,-1 0 48,0 0-160,0 0 144,-3 0 0,1 0 0,-8 0-80,10 0-64,-2 0 80,-9 0 0,4 0-16,-1 0-16,8 0-48,-9 0 96,0 0-64,-1 0 16,1 0 16,9 0-64,-10 0 0,2 0 32,1-1 0,4-2-16,3 3-16,-3-2 16,0 1 48,1-1-32,2-2-16,0 4-16,0-4-16,2-4 0,2 5 32,5-5 0,-9 8-16,3-8 64,6 6-48,-6-5-16,4 3 0,-7 4 0,2-3 0,1-1-32,-1 1-432,-1 1-977,-1 2 1441,1-2-2801,-1 2-2817,0 0 5618</inkml:trace>
  <inkml:trace contextRef="#ctx0" brushRef="#br0" timeOffset="149363">4237 2073 2689,'0'0'0,"0"0"944,-2 0 33,2 0-33,0 0-944,0 0 848,0-1-191,0-1-145,0 1-32,0 1-480,0 0 464,-2 0 65,2 0-49,0 0-96,0 0-384,0 0 336,0 0-128,0 0-32,1 1-16,-1-1-160,3 3 80,-1-1-15,1 1 31,0 5-16,-3-8-80,2 1 64,1 6 16,0-4-32,0 6 16,-3-9-64,2 2 96,1 9-16,-2-8 16,0 8 16,-1-11-112,0 8 96,1-1 0,-1 2-16,0 0-48,0-9-32,0 10 64,0 5-16,0-1 32,0 1 16,0-15-96,0 17 112,0 2-48,0-2 16,0 2 0,0-19-80,0 21 64,0-1-16,3-1 48,0 2-16,-3-21-80,2 16 145,2 0 47,3-2 48,-4-1-16,-3-13-224,7 10 240,-3 0-16,5 0-48,-6-2-16,-3-8-160,9 7 144,-6 1-16,6-5 0,-7 6 48,-2-9-176,4 2 177,-1 9-49,1-4 32,-1 1-32,-3-8-128,2 7 144,-1 1 48,-1-1 16,0 2-32,0-9-176,0 10 176,-2 0-32,0 0-32,0-2 32,2-8-144,-2 10 112,0-2 0,2-4 16,0 5-15,0-9-113,0 0 64,0 1 32,1-1-32,1 0 16,-2 0-80,2 0 48,1 0 0,-1 0-80,2-1-497,-4 1 529,8-2-1328,-6-2-945,0-4-1233,0 1-192,-2 7 3698,2-4-5058,-2 4 5058</inkml:trace>
  <inkml:trace contextRef="#ctx0" brushRef="#br0" timeOffset="-149010.73">10590 2507 1808,'0'0'0,"0"0"336,0 0-336,0 0 241,0 0 47,0 0 80,0 0 0,0 0-368,0 0 368,0 0-16,0 0-31,0 0 15,0 0-336,-2 0 352,2 0 0,-2 0 16,0 0-16,2 0-352,0 0 336,-2 0-63,2 0-17,-2 0-16,2 0-240,-1 0 208,1 0 16,0 0-48,0 0 16,0 0-192,0 0 160,0 0-48,0 0-32,0-1-32,0 1-48,1-1 48,-1 0-48,1-1 48,1 0 0,-2 2-48,2-1 48,0-1-15,1 0-1,-1-1-32,-2 3 0,3-2 16,0-1 32,0-1 0,5-3-16,-8 7-32,2-3 64,2-4 16,4 4-16,-6-5 48,-2 8-112,7-3 80,-3-5-32,-1 6 0,6-6 32,-9 8-80,2-3 32,5-5 32,-4 5-16,1-1 0,-4 4-48,8-8 48,-7 6-16,2-5-16,1 4 16,-4 3-32,2-4 0,2 0 16,-1 1 16,1 0-32,-4 3 0,3-7 0,1 5 0,3-1 16,-4 0-32,-3 3 16,7-4 16,-4 1-16,5-1 0,-4 0 16,-4 4-16,9-8 0,-7 6 16,7-2-16,-6-3 16,-3 7-16,9-3 16,-6-5 0,0 5 48,1-4-32,-4 7-32,4-2 32,-2-2 16,2 0-32,-2 1 32,-2 3-48,2-8 16,2 7-16,-2-1 16,1-2 0,-3 4-16,3-7 32,0 4-32,0-4-16,1 4 0,-4 3 16,7-7-32,-5 4 16,2-5 32,3 6-32,-7 2 16,3-3 16,0-1 0,1 1-16,-2 1 16,-2 2-16,3-3-16,2 0 16,-2 1 16,5-2-32,-8 4 16,2-3 16,7-1-16,-7 1-32,5-1 48,-7 4-16,4-3-16,-1 1 32,1-2 32,-1 2 16,-3 2-64,3-2 16,0-2 0,0 2 0,-1 0-32,-2 2 16,3-1 16,-1 0-16,-1-1 16,0 1-32,-1 1 16,2-2 0,-1 1 16,0 0-16,0 1 32,-1 0-32,0-1 48,0 0-16,0 1 16,1-1 16,-1 1-64,0-1 48,0 0 16,1-1-16,0 0-32,-1 2-16,1-2 16,2-1-16,0-4 0,4 3 0,-7 4 0,2-10-16,8 2 16,-7 1 0,5 3-16,-8 4 16,3-9 0,5 6 0,-5-5 16,4 6 0,-7 2-16,3-8 0,0 5 0,1 1 0,-1-1 0,-3 3 0,2-1 0,2 0-16,-4 0 0,1 1-16,-1 0 32,1 0-48,0 0-16,-1 0-192,0 2-448,0-2 704,0 1-1569,-2 2-880,0 4-1953,2-7 4402</inkml:trace>
  <inkml:trace contextRef="#ctx0" brushRef="#br0" timeOffset="182663">5063 2129 1296,'0'0'0,"-3"-13"1105,1 3-785,2-1-48,0 11-272,0-7 224,-1 5 16,1-1 16,-2 1 0,2 2-256,-2 0 224,2-1-47,-2 1-33,2 0-16,0 0-128,-1 1 96,-1 3 16,2 3 32,-2-5 80,2-2-224,0 7 272,-2-5 48,2 6 32,-2-5 0,2-3-352,0 9 369,-2-7 47,2 6 16,0-6 16,0-2-448,0 3 416,0 0-63,-1-1-17,1-1-64,0-1-272,0 3 208,0 0-16,0 0-64,0-1-64,0-2-64,1 8 64,1-5-48,-1 9 32,1-1-16,-2-11-32,3 11 48,-1 3 0,-1 0-16,3 2 32,-4-16-64,1 19 48,1-1 16,-1 2 0,0 1 32,-1-21-96,2 21 96,-1-1 65,-1-3 79,0-2 80,0-15-320,0 13 400,0 1 32,0-3-32,0-2 33,0-9-433,0 7 432,-4-5 0,3 8 32,-1-7-16,2-3-448,-3 7 401,1-5-33,1 1-32,-1-2-64,2-1-272,0 3 224,-2-2-64,2 1-64,-2 0-32,2-2-64,0 2 32,0-2-16,0 2 32,0 0-16,0-2-32,0 0 48,0 1-48,0-1 16,0 2-16,0-2 0,0 2 48,0-2 0,0 0-48,1 0 64,-1 0 32,1 0 1,-1 0 47,0 0-144,1-1 128,0 0 16,0-1-16,0-1-32,-1 3-96,0-3 96,1-1-32,1-3 32,0 5-16,-2 2-80,3-4 48,-2-4 16,2 4-32,-2-5 32,-1 9-64,2-3 32,0-5-32,0 5 16,-1-4 16,-1 7-32,1-3 0,0-4 16,-1 4-16,2-4 32,-2 7-32,1-3-32,0 0 16,1 0 16,0 0-32,-2 3 32,3-3 32,-1 0-32,1 0-32,0 0 16,-3 3 16,4-4-32,-1 1 16,1-1 32,0 1-32,-4 3 16,7-3 0,-5 0-32,3 0-16,2-1 48,-7 4 0,3-4 0,0 1 32,5-4-32,-6 4 0,-2 3 0,4-3-48,4-5 48,-6 7-48,5 0 16,-7 1 32,4-3-48,4 1-16,-6 1-16,2 0 16,-4 1 64,7 0-96,-4 0 48,1 2 0,3-1-32,-7-1 80,2 8-16,1-6-32,5 5 0,-5-4 16,-3-3 32,7 2-16,-5 6 16,6-4 0,-5 3-32,-3-7 32,7 3-16,-5 5-16,1-1 16,1 0 0,-4-7 16,2 11 16,0-3 0,-1 2 16,0 0-32,-1-10 0,0 10 16,0 0-16,0-1 0,-2 2 48,2-11-48,-2 9 0,0-1 0,-6 1 48,5 0-16,3-9-32,-7 8 48,4 1 16,-6-1-16,6-5 0,3-3-48,-9 9 48,6-7 32,-6 1-32,6 4 48,3-7-96,-10 0 64,2 3 32,0-1 0,-1 0-16,9-2-80,-8 0 64,0 0 32,-1 0-16,2-2 16,7 2-96,-9-2 96,7-1-16,-11-5 16,6 5-32,7 3-64,-3-9 48,-7 2 32,8-1-48,-1-2-32,3 10 0,-3-8 16,0-1-16,2 1 32,-2 1-32,3 7 0,-1-7-32,1 4 16,-2-6-48,2 5 64,0 4 0,0-2-16,-2 0-32,2-1 0,0 2-48,0 1 96,0-1-96,0 1-64,0 0 16,0 0-16,0 0 160,3 0-288,-1 3-576,6 0-449,-5 5-560,-3-8 1873,2 1-2177,6 2-32,-6 6-64,1-8 80,-3-1 2193,3 3-1777,0 5-1280,-3-8 3057</inkml:trace>
  <inkml:trace contextRef="#ctx0" brushRef="#br1" timeOffset="153323">1165 2778 2128,'0'0'0,"0"0"449,0 0 31,-2 0 16,2 0-496,0 0 432,0 0-80,0-2-63,0-1-49,0 3-240,0-3 224,0 2-32,1-2 16,0 0-64,-1 3-144,1-3 192,1 0 0,-1-4 16,2 5 16,-3 2-224,3-7 209,0 4-49,-1-1-32,5-5-80,-7 9-48,4-2 32,3-1 0,-5 0-16,6-1 0,-5 2 0,4-1 32,-4 1 0,5 0 0,-8 2-48,3-1 64,5-2-64,-5 0 32,5 0 16,-8 3-48,4-7 64,5 5 0,-6-6-16,6 4 48,-9 4-96,3-8 128,6 4 0,-6-5 32,6 1-32,-9 8-128,4-7 128,5-3 0,-5 0-32,6 1 16,-10 9-112,8-9 65,-1-1-17,1 1 16,2-2-16,-10 11-48,8-11 48,0 1 0,1-2-16,1 1-16,-10 11-16,9-13 16,3 2 0,-3 1 0,0-1 32,-9 11-48,10-9 16,-1-1 16,0-1 0,2 2-32,-11 9 0,9-9 16,2 0 0,0-1 0,1 1 0,-12 9-16,10-11 16,1-1-16,1 1 0,-1-2 16,-11 13-16,10-10 0,1 0 16,-2 1 0,-1 0-16,-8 9 0,8-11 48,0 2 0,-5-1 0,6 1 16,-9 9-64,4-7 64,5-2 0,-9 9-64,3-8 64,0 0-16,-3 8-48,8-7 64,-7-1-16,2 1 16,0-1 32,-3 8-96,2-3 64,0-5 16,0 5-48,-2 3-32,2-4 16,-2 4-16,1-2 16,1-1-16,-1 0 0,0 2-32,-1 1 32,1 0-16,0-2 0,2 1 0,-2-1 16,-1 2 0,1 0 0,0-1 0,0-1 0,1 1 16,-2 1-16,1-1 0,0 1 32,-1 0-16,0 0 64,0 0-80,0 0 48,0 0 16,0-1 32,0 1-64,0 0-32,0 0 64,-2 0-16,-1 0 16,1 1-32,2-1-32,-3 0 48,1 2-16,0-2-32,-1 0 16,3 0-16,-2 0 0,-1 3 32,1-3-15,0 0-17,2 0 0,-3 1 16,-4 1 0,5 0-16,-1 0-16,3-2 16,-8 2-16,6 1-17,-7 4 1,6-5-16,3-2 48,-8 2 0,5 7-16,-5-8-16,5 2 32,3-3 0,-7 9-16,5-7 0,0 1 16,0-1 0,2-2 0,-2 3-32,0-1 32,2-1 0,-2 2 0,2-3 0,-2 1 0,2-1-16,0 0 16,0 0-16,0 0 0,1-1 0,0 1 0,-1 0 16,0-3 0,3 2-16,-2 0-16,0 0 32,-1 1 0,2 0-16,0 0 0,0-2 0,0 2 0,-2 0 16,2-1-16,1 1 16,0-2-16,0-1 16,-3 3 0,8-2 0,-6 0 16,1-1-16,1 0 16,-4 3-16,3-2 0,2-1 0,-2 1 0,-1 0 0,-2 2 0,3-2 0,1 1-16,-2 0 16,1 0-16,-3 1 16,2-1 0,0 1 0,-1 0 0,1 0-32,-2 0 32,2 0 0,-1 2-32,1 0 16,-1 1 16,-1-3 0,1 3 0,-1 4 16,0-5 0,0 5 0,0-7-16,0 3 0,0 5 32,0-5-16,-1 5-16,1-8 0,-2 3 16,0 5 0,0-1-16,0-4 0,2-3 0,-1 14-16,-1-6 0,0 3 16,2-1-16,0-10 16,-3 9 32,2 0-16,-1 0-16,-1-1 32,3-8-32,-1 7 48,1 0 16,-2-4 32,1 0 16,1-3-112,-3 2 129,2 0 15,-2-2 80,0-1 32,3 1-256,-8-2 320,6-6-32,-7 4-16,0-6-48,9 10-224,-8-7 144,-1-2-64,-1 1 0,1 0-15,9 8-65,-9-7 32,1 4 0,1-9-16,5 9-64,2 3 48,-3-10-161,3 8-175,1-1-112,11 1-833,-12 2 1281,15-2-2417,4 0-3521,-19 2 5938</inkml:trace>
  <inkml:trace contextRef="#ctx0" brushRef="#br1" timeOffset="142543">1075 2291 1744,'0'0'0,"0"0"304,0 0-304,0-2 273,-1 1 31,-1 0 16,2 1-64,0 0-256,-2 0 192,2 0-64,0 0-16,0 0 0,0 0-112,-2 0 128,2 0 32,0 2 0,0-2 17,0 0-177,0 0 192,0 0-16,0 0 48,0 0 16,0 0-240,0 0 256,1-1 32,-1-1 0,1-1-16,-1 3-272,1 0 273,-1-1-33,1-1-32,-1 1-16,0 1-192,0-1 160,0-1 16,0 1-16,0 0 0,0 1-160,0 0 176,0 0 16,0 0-16,0 0 16,0 0-192,0 0 145,0 0 15,0 0-32,0 0-32,0 0-96,0 2 128,0-2-48,0 2-16,0-2 16,0 0-80,0 2 48,0-2 16,0 0 0,0 0-16,0 0-48,0 0 64,1 0-16,0 0 32,0 0-32,-1 0-48,0-1 80,1 0 0,1 1 0,-2-1-32,0 1-48,1 0 48,1 0 0,-1 0-32,0 0 16,-1 0-32,1 0 16,1 0 16,-1 0 16,0 2-16,-1-2-32,2 2 32,-1-2 0,0 2 16,0-2-16,-1 0-32,2 2 32,0-2 16,0 0-16,-1 0 0,-1 0-32,3 0 64,-2 0 1,1 0 15,-1 0-16,-1 0-64,2 0 96,-1 1 0,0-1 16,0 0 16,-1 0-128,0 0 128,1 2-16,0-2-16,0 0-16,-1 0-80,1 3 48,0-2 32,0 1-16,0-2-16,-1 0-48,1 0 48,0 1-16,0 2 16,-1-3-32,0 0-16,2 1 64,0 1-16,1-2 32,-1 0-16,-2 0-64,3 0 80,-1 2 0,0-2-16,1 2-16,-3-2-48,2 2 64,0-1-48,1-1 32,-1 3-16,-2-3-32,2 1 32,0 1 0,0 0-16,-1 0 17,-1-2-33,2 2 64,-1-1-48,0 1 16,0 0 16,-1-2-48,1 2 16,0 0 32,0 0-16,0 1 16,-1-3-48,1 3 32,0-1 0,-1 2-16,1-2 32,-1-2-48,1 3 0,1 0 32,-1 0 16,1-1-48,-2-2 0,2 3 64,-1-1-32,1 0-16,-1-1 32,-1-1-48,2 3 16,-1-2 48,1-1-16,-1 2 16,-1-2-64,3 0 32,-2 0 16,-1 2 16,1 0-16,-1-2-48,1 2 64,0-1-48,0-1 16,0 2 0,-1-2-32,1 2 16,0 0-16,0 0 16,0-1-16,-1-1 0,0 2 32,3-2-16,-2 2 0,1 0 16,-2-2-32,2 2 0,0-1 0,1 2 32,-1-2-32,-2-1 0,3 0 32,0 2-32,-1 1 0,-1-2 0,-1-1 0,2 2-32,-1-1 64,2 2-32,-1-2 0,-2-1 0,2 2 16,-1-2-16,1 2 16,1-2-16,-3 0 0,2 2 0,0 0 0,1 0 0,-2 0 32,-1-2-32,3 0 0,-1 1 0,1 1 0,-3 0-32,0-2 32,4 2 0,-2 0 0,0-1 0,1 2 32,-3-3-32,3 2 0,0 0-32,0-1 32,1-1 0,-4 0 0,7 2 0,-5 1 32,1-1-64,5 0 0,-8-2 32,1 3-32,7-1 0,-5-1 32,4 2 0,-7-3 0,3 2 16,1 0-16,-1 2 0,5-2 0,-8-2 0,3 3 0,1-1 0,3 0 0,-5 0 16,-2-2-16,3 0-16,0 1 32,0 2-16,1-1 32,-4-2-32,3 2 0,1 0 0,-1-2 32,1 2 0,-4-2-32,2 1 16,1 1-16,1 0 0,-1 1 0,-3-3 0,2 1-16,2 1 32,-1 1 0,0-1-32,-3-2 16,5 1 16,-3 3-16,0-2 0,2 1 32,-4-3-32,3 1 0,1 1 16,0 1 0,-2-1-16,-2-2 0,4 2 0,-1 1 0,-1-1-16,2 0 16,-4-2 0,3 2 16,0-1-32,1 1 32,0 1-16,-4-3 0,4 3 0,3-1 0,-6 1 32,7 0-64,-8-3 32,3 2 0,4 0 32,-4 1-32,4-1 0,-7-2 0,3 2 16,6 0-16,-7 0 0,1-1 0,-3-1 0,8 3 0,-6-2 16,2 1 16,3 0-32,-7-2 0,3 3 0,4-1 0,-5 1 0,1-1 16,-3-2-16,4 2 0,3 1 0,-4-2 0,0 2 0,-3-3 0,2 2 16,2 1-16,-2-2 32,2 1-16,-4-2-16,2 3 16,-1-1-16,2 0 0,-1 0 48,-2-2-48,2 3 0,0-2 0,1 1 32,-1 0-64,-2-2 32,1 2 32,2 0-32,-1-1 0,1 2 16,-3-3-16,1 1 0,2-1 0,-1 2 16,0 0 16,-2-2-32,3 0 16,-2 0 0,0 2-32,1 0 16,-2-2 0,2 1 16,0 1-16,-1-2 32,0 2-32,-1-2 0,4 2 0,-3 0 0,3-1-32,-3 1 64,-1-2-32,2 2-32,1 0 32,-1 0 0,-1 0 0,-1-2 0,2 3 32,1 0-32,-1 0 0,0 4 0,-2-7 0,0 2-48,2-1 32,1 2 16,-1-1-32,-2-2 32,1 1 32,0 1-16,1 1-16,0-1 0,-2-2 0,3 2-16,0 0-32,-1-2 48,2 1 16,-4-1-16,1 2-16,2-2 32,0 2-32,-1 0 32,-2-2-16,4 2 32,-3-1-16,0 1 96,1 0-176,-2-2 64,3 3-800,-1-1-1233,-2 1-1841,1-2-2353,-1-1 6227</inkml:trace>
  <inkml:trace contextRef="#ctx0" brushRef="#br1" timeOffset="143208">1639 2737 1776,'0'0'0,"-3"-1"529,3 1-529,-2-2 432,-1 0 32,0 1-32,1 0-48,2 1-384,-2-1 369,2-2-33,0 2-16,-2 0-48,2 1-272,0-1 272,0-1-32,0 0 16,0 0 48,0 2-304,0-1 289,0-1 31,0 1-64,-2-1 16,2 2-272,0-1 224,0-1-16,0 1 32,0 0-48,0 1-192,0-1 160,0 0 16,0 1-15,0-1-33,0 1-32,0 0-16,0 0-32,0 0-48,0 2 48,0 1 0,0 0 16,0-1 0,0-2-64,0 4 48,0 3-48,0-7 16,0 2-16,0-2 0,2 9 16,-2-9-16,1 3-16,1 5 16,-2-8 0,3 2 0,0 0 32,0 0-16,-1 0 48,-2-2-64,3 2 32,1-2 0,-1 0-16,1 0-16,-4 0 0,3 0 48,4 0-32,-6 0 0,1 0 16,-2 0-32,3 0 48,0 0-16,0 0-16,-1 0 16,-2 0-32,2 0-48,1 0 48,-1 0 0,-1 0 0,-1 0 0,3 2 16,-1-2 16,2 0-32,-3 2-16,-1-2 16,3 0 16,0 0-16,-1 0 64,1 0-32,-3 0-32,3 0 16,0 0 0,-1 0 32,0-1-16,-2 1-32,1-1 64,1 1 0,-1 0 48,-1 0 16,0 0-128,0 0 176,0 0-64,0 0-16,-2 0 17,2 0-113,-2 0 48,0 0 48,0 0-16,-1 0-80,3 0 0,-3 0-16,0 0-48,2-1-80,-1 0-49,2 1 193,-2-2-336,0 0-64,0 1-96,2 0-112,0 1 608,-2-1-737,0 0-175,2 0-49,-1-1-31,1 2 992,0-2-1024,-2 1 47,0 0 209,-1-1 95,3 2 673,-3 0-1712,3 0 1712</inkml:trace>
  <inkml:trace contextRef="#ctx0" brushRef="#br1" timeOffset="143393">1668 2709 1376,'0'0'0,"0"-8"656,-2 1-207,2 7-449,0-9 480,0 6 32,0-4 16,0 5-15,0 2-513,0-3 480,0 1 16,0 0-48,0 0-16,0 2-432,0-2 401,0 1-33,0 0-32,0-2-64,0 3-272,0 0 272,0-2-32,0 1-16,0 0 0,0 1-224,0-1 241,0 0-49,0 0 0,1 0-32,-1 1-160,0-1 144,1 1 32,-1-1 0,0 0-16,0 1-160,0 0 160,0 0-32,1 0 48,-1 2-32,0-1 0,1 7 1,0-5-17,0 8-16,-1-11-112,1 10 64,0 0-32,-1 0-16,2 1-16,-2-11 0,2 10 48,-1 0 16,-1 1 16,0-2 0,0-9-80,0 10 64,0-2-32,0 0 32,0-5-32,1 4 64,-1-7-96,0 2 80,1 0-64,0 0 0,-1-1-16,0-1 0,2 0-80,-1 0-416,0 0-593,0-3-960,-1 3 2049,0-10-2689,1 2-1745,-1 8 4434</inkml:trace>
  <inkml:trace contextRef="#ctx0" brushRef="#br1" timeOffset="143531">1073 2301 1424,'0'0'0,"0"-2"416,0-2-192,0 4-224,0-2 145,0 0-33,0-1-64,0 1 0,0 2-48,0-1 48,0-1 32,0 1 80,0 0 48,0 1-208,0-2 288,0 1 16,0 1-16,0-1 0,0 1-288,0 0 256,0 0 17,-2 0-17,2 0-48,0 0-208,0 0 144,0 0-16,0 2-48,0 0-16,0-2-64,0 2 64,0 0 16,0-1 0,0 1 48,0-2-128,0 3 144,0-2 48,0 1 0,0 2 1,0-4-193,0 1 160,0 2-48,0 5 32,0-6-32,0-2-112,0 2 128,0 8 0,0-7 0,-2 7-48,2-10-80,0 7 48,0-4 0,0 9 0,0-9 0,0-3-48,0 9 48,0-6-16,0 4 0,1-5-16,-1-2-16,2 3 64,-1-2-32,1 1 16,-1 0 0,-1-2-48,2 2 48,-2-2 32,1 2-32,-1-2 32,0 0-80,1 2 80,-1-2 0,0 2-16,0-2-16,0 0-48,0 0 48,0 0 0,0 0 33,0 0 31,0 0-112,0 0 80,0 0 0,0-1-16,0 0 16,0 1-80,0-2 48,0 0 0,0-1-32,0 0 0,0 3-16,0-2 32,0-2-32,0-3 32,0 4 0,0 3-32,0-8 48,0 1-16,0 3 0,0-4-16,0 8-16,0-2 48,0-6-16,0 5-16,-2-5 32,2 8-48,0-2 16,-2-7 16,2 5-16,-1-5 0,1 9-16,-2-2 16,2-7-16,0 7-16,0-2 0,0 4 16,0-4-16,0 1 0,0 1-16,0 1 16,0 1 16,0-1-32,0-1 32,1 1 0,-1 0 0,0 1 0,1-2 0,-1 1-16,0 1 0,1 0-16,-1 0 32,2 0-32,-2 0 0,1 0 0,0 0 16,-1 0 16,1 1-48,0 1 32,0 0-16,1 0 32,-2-2 0,2 2-32,-1 0 32,2 1-32,-1 0 16,-2-3 16,3 7 0,0-4-16,1 5 32,3-7-32,-7-1 16,2 3 16,0 0-16,2 4 0,-1-5 16,-3-2-16,1 3 16,1 0 0,0-2 16,0 1-16,-2-2-16,1 2 32,0 0 16,0 0-16,-1-1 0,0-1-32,0 2 48,0-2 0,0 0 32,0 0-32,0 0-48,0 2 48,0-2-32,0 0 0,1-1 16,-1 1-32,3-1 16,-1-1-16,1 1 0,0 0 16,-3 1-16,2-1 16,1 1 0,-3 0 0,1 0 0,-1 0-16,1 0 32,-1 0 48,0 2 0,-2 0 16,2-2-96,-3 3 64,-4 0 0,5 4 0,-6-5-16,8-2-48,-3 3 32,-5-1-16,5 7 0,-5-7 0,8-2-16,-3 7 0,-4-4 16,5 0-32,-1-1 16,3-2 0,-3 3 0,1 0 0,0-1-32,2-1-96,0-1 128,0 0-1008,1 0-1537,1 0-2498,-2 0 5043</inkml:trace>
  <inkml:trace contextRef="#ctx0" brushRef="#br0" timeOffset="-162280.73">17272 2358 1360,'0'0'0,"-1"0"432,1 0-432,-2-1 465,0 0 63,0 1 16,0 0 0,2 0-544,-2-1 513,1-2-81,-1 3-208,2-1-48,0 1-176,-2-2 128,2 1-16,0-2 368,0 0-16,0 3-464,0-4 449,1-3-17,1 5-256,0-1-48,-2 3-128,2-3 144,0-5-16,0 6-16,1-1 0,-3 3-112,2-4 64,2 0-32,-2-3 0,0 7-16,-2 0-16,4-2 0,-2 1-16,2-2 0,-1 1-16,-3 2 32,4 0 0,3-1-16,-5 0 0,0 1 0,-2 0 16,8-1-16,-5 0 32,6 1-32,-7 0 0,-2 0 16,10 0-48,-8 0-16,7 0 64,-6 0 0,-3 0 0,7 0-32,-5 3 32,2-1-16,-1 2 0,-3-4 16,3 2-16,0 5 0,-2-4 16,0 5-16,-1-8 16,1 7-32,-1 0 32,1 0-32,-1 2 64,0-9-32,1 7 32,-1 0 0,0-3 16,0 6-48,0-10 0,0 3 16,-2 7 0,0-2 16,1-6-32,1-2 0,-4 8 64,2-4 0,-1 3-32,-5-6 32,8-1-64,-2 8 64,-6-6 0,6 6 32,-6-6 16,8-2-112,-3 2 112,-6 1-31,6 0 31,-7 0 0,10-3-112,-3 1 96,-7 2-48,7-2 48,-5 1-48,8-2-48,-2 0 16,-7 2 80,7-2-80,-1 0 48,3 0-64,-2 0 64,1 0-48,1 0 48,0-1-48,0 1-16,0-2 16,0 0-16,3-1 32,0 1-32,-3 2 0,3-3 32,6 0 64,-8 1 0,2-1 0,-3 3-96,7-3 80,-4 0-16,4 2-48,-4-1 0,-3 2-16,7-2 0,-3 0 0,4-1 0,-4 1-16,-4 2 16,9-1 0,-6 0-32,5 0 32,-5-2 0,-3 3 0,8 0-32,-5-1 32,0 1 0,6 0 0,-9 0 0,2 0-48,3 0 32,-3 0-432,0 0 64,-2 0 384,4 0-336,0 1-33,-1 2 369,4-1 0,-7-2 0,2 1 0,2 1 0,4 0 16,-5 0 0,-3-2-16,4 2 16,3 1-32,-5-2 16,2 1 0,-4-2 0,8 2 16,-7-2 0,2 2-16,1 0-16,-4-2 16,4 1-16,-1 1 16,0 0 16,0 0-32,-1 1 0,-2-3 16,3 3-32,0 5 16,-1-6 16,-1 6 0,-1-8 0,1 3 0,0 6 16,1-6 0,-2 7 0,0-10-16,0 2 16,0 8 0,0-2 32,-2-5-16,2-3-32,-3 11 32,1-9 16,-6 9 17,6-8-33,2-3-32,-8 10 96,5-7-48,-7 5 16,7-6 16,3-2-80,-10 3 64,7 5 48,-7-8-16,7 1 16,3-1-112,-10 2 432,-1 1-16,2 0 32,1-2 33,8-1-481,-1 0 48,-8 2 0,7 0-32,-7-2-16,9 0 0,-3 2 0,-8 0 32,9-2 16,-6 1-32,8-1-16,-3 0 0,-5 2 0,6-2 0,-1 0 32,3 0-32,-8 2 32,8-2 16,-3 0 64,0 0-16,3 0-96,-2 0 160,-1-1 48,1-1 0,0 0 96,2 2-304,-2-4 272,1-3 17,-1 4-65,2-1-16,0 4-208,0-8 128,-2 5 0,2-7-32,-2 6-48,2 4-48,-2-8 64,2 5-48,-1 0-16,1 0 16,0 3-16,-3-3-16,2 0-32,1 3 32,-2-1-48,2 1 64,-3 0-16,2 0-32,-1 0 32,0 1 0,2-1 16,-2 0-48,2 2 96,-1-2-16,-1 2-32,2-2 0,0 2 64,-2 0-64,-1 0 16,2-2 32,1 0-48,-3 1-16,1-1-304,-1 0 0,1 0-1,2 0 321,0 0-272,0 0 224,0 0-112,3-3-1072,-3 3 1232,3-11-3986,7 8-1521,-10 3 5507</inkml:trace>
  <inkml:trace contextRef="#ctx0" brushRef="#br0" timeOffset="-162975.73">16966 2414 624,'0'0'0,"-3"0"400,3 0-400,-3 0 320,-6 0 32,9 0-16,-2-1 33,2 1-369,-2 0 384,2-1 32,0 0-16,-2-2 16,2 3-416,0 0 385,0-2-1,0 1-16,-1 0 32,1 1-400,0-3 336,0 2 0,-2-2-16,2 0-47,0 3-273,0-3 272,-2 0-48,2 1-16,-2-2-48,2 4-160,0-3 144,-2 0 32,0-1-48,2 1 0,-1 0-32,1 3-96,-2-3 96,2 0-32,-2-1 16,2 2 0,0 2-80,-2-4 32,2 1 17,0-1-17,0 2-32,0 2 0,0-3 48,0 0-80,0 0 32,1 2 0,-1 1 0,1-2 0,0 0-16,0 0 0,0 0 16,-1 2 0,2-2-32,0 0 48,0 1-49,0-1 50,-2 2-17,2-2-17,0 1-15,0-1 32,1-1 0,-3 3 0,3-2 16,0 0-32,1-1 32,4 1-48,-8 2 32,2-2 0,1 0 0,5 0-32,-5 1 0,-3 1 32,7-3-16,-4 2-16,1 0 0,4 1 48,-8 0-16,3-1 0,5 0-16,-5 1 32,5 0-64,-8 0 48,2 0 0,5 0-16,-4 2-16,1-2-16,-4 0 48,7 2-48,-4 1 32,5-2 0,-5 1 32,-3-2-16,8 3 0,-5-1-16,5-1 16,-5 2 16,-3-3-16,4 1 0,-1 2 0,1 0 0,-1 4 16,-3-7-16,2 2-16,1 1 32,0 4 0,-1-7-48,-2 0 32,1 2-16,2 7 32,-2-7-32,2 6 64,-3-8-48,2 3 0,-1 5 16,0-5-32,-1 8 0,0-11 16,0 9 0,0 0 0,0 2 32,0 1 32,0-12-64,-2 12 32,-1 1 0,-5 0-16,6-3 0,2-10-16,-3 10 64,-5-1-16,5 0-16,-6-2 33,9-7-65,-2 9 32,-9 0 80,3-2-64,0-5 32,8-2-80,-2 10 48,-9-7 0,3 5 48,1-6-32,7-2-64,-8 7 48,0-4 32,6-1 0,-8 2-16,10-4-64,-3 1 80,-4-1 0,5 2-32,-5-2 0,7 0-48,-2 1 64,-1 2-32,0-3-32,1 1 0,2-1 0,-3 2 0,0 0-16,0 0 16,0 0-16,3-2 16,-1 1-48,-2 1 16,2 1 16,1 0-16,0-3 32,0 2 16,0 1 16,0 0-32,1-1 64,-1-2-64,4 1 0,-1-1 32,5 3 16,-1-3 48,-7 0-96,7 0 112,3 0 32,1-1-16,0-1-16,-11 2-112,11-1 80,-2-1-64,0 0 16,-1 0-32,-8 2 0,7-2 32,0 1 32,-2 0-16,4 0-48,-9 1 0,3-1 16,6-1 32,-7 1-32,1 0 33,-3 1-49,4-1 16,-2 0-32,1 1 16,0 0 16,-3 0-16,2 0 16,-2 0 16,2 0-16,-1 0 0,-1 0-16,1 0 0,-1 2-16,1-2 16,-1 2 32,0-2-32,1 2 0,0 0 16,0 0-16,0 0 16,-1-2-16,1 3 80,0-1 32,0 0-32,-1 0-128,0-2 48,3 2-256,4 1-385,0-1-383,-3-2-545,-4 0 1569,10 0-2097,-12-4-256,2 2-592,0 2 2945</inkml:trace>
  <inkml:trace contextRef="#ctx0" brushRef="#br0" timeOffset="183530">5589 2392 1632,'0'0'0,"0"-3"1105,0 0-193,0 3-912,0-7 1121,0 7-1121,1-2 1216,-1 1-31,0-2-145,0 2-175,0 1-865,0-3 752,0 1-96,-1-1-63,1 3-65,0 0-528,-2-1 512,2 0-48,-2 0-64,2-2-47,0 3-353,-2-2 304,0 2-32,0-1-48,0 0-16,2 1-208,-3-2 192,1 1-16,0 0-32,2-2 32,0 3-176,-1-3 112,-1 2 16,0-3 33,0 2-49,2 2-112,-2-4 112,0 1 16,0-1-64,-1 0 48,3 4-112,-2-3 64,0 0 0,-2-5 16,2 7-16,2 1-64,-3-2 64,0-1 32,0 2 16,-4-1-16,7 2-96,-2-1 64,0 0-16,-5-1-32,5 2 16,2 0-32,-2 0 32,-7 3 0,8-2-16,-2 1-16,3-2 0,-3 2 0,-5 1-16,7-1 16,-2 2 0,3-4 0,-3 2 0,-5 5 0,6-5 0,-1 5 0,3-7 0,-7 3 0,7 7 0,-3-8 0,1 1-32,2-3 32,-3 8 0,0-8 0,1 8 0,-1-5 0,3-3 0,-2 8 32,-1-6-32,2 7 16,-2-6-16,3-3 0,-2 8-16,0-6 16,1 9-32,1-4 64,0-7-32,0 8 16,0 0 16,0-1 16,0-5-80,0-2 32,0 10 32,0-6 0,1 4 0,0 0 16,-1-8-48,3 3 48,5 7-32,-6-7 16,5 6 0,-7-9-32,4 2 32,4 6-16,-5-4 32,7 4-16,-10-8-32,8 2 64,-1 0 32,1 0-31,0 0 63,-8-2-128,8 3 64,0-1 32,0 0-32,0 0 16,-8-2-80,8 0 64,-5 1-32,5-1 32,-5 2-16,-3-2-48,7 2 48,-4-2 0,4 0-48,-4 2 32,-3-2-32,3 0 0,0 2 48,1 0-32,-2-2 64,-2 0-80,3 0 16,0 1 32,-1-1 0,1 0-16,-3 0-32,2 0 16,1 0 16,1 0-352,4 0-577,-8 0 897,2-1-1728,7-1-898,-6-7-959,5 1 15,-8 8 3570,10-9-4706,-10 9 4706</inkml:trace>
  <inkml:trace contextRef="#ctx0" brushRef="#br0" timeOffset="148874">3764 2398 2593,'0'0'0,"0"0"0,1-3 656,1-1-32,-2-3-31,1 4-17,-1 3-576,0-2 544,0 1-16,0 0-79,-3 1 15,3 0-464,-2 0 400,0 0-80,-1 2-16,-4 0-16,5 0-16,2-2-272,-2 0 305,0 2-1,0-1-16,2-1-288,-1 2 288,-1 0 16,0-2 16,0 2 0,0 0-15,0-1-49,2-1-48,0 3-64,-1-2-48,1-1-96,0 3 48,0 0-16,0 5-16,0-5-16,0-3 0,0 11 0,0-4 0,0 1-16,1 1 16,-1-9 0,1 3 0,2 7 0,-1-2 16,0 1-16,-2-9 0,3 8 32,0 2-16,0-3 16,0-5 0,-3-2-32,4 10 16,-1-7 32,0 5-16,2-5 16,-5-3-48,3 8 48,1-6 16,-2 6 32,2-6 16,-1 6 16,1-6 48,-1 6 0,1-5-16,-4-3-160,3 2 193,0 5-17,0-7-16,0 3 32,-3-3-192,2 3 160,1 0 80,0-2-32,4-1 64,-7 0-272,2 0 272,2 0 0,3 0 33,-4-3-33,-3 3-272,3-3 288,6-1-32,-5-3-32,5 5-16,-9 2-208,2-9 128,8 7-16,-8-5-16,2 4-32,-4 3-64,8-4 80,-6 1-32,1-1-32,1 1-16,-4 3 0,3-2 32,-1-1 32,1 0-48,0-1 65,-3 4-81,2-2 48,0-2 0,0 1 0,0-2-32,-2 5-16,3-7 64,-3 4 16,2-4-16,0 4 32,-2 3-96,1-7 96,0 4 0,-1-5 32,0 5-32,0 3-96,-2-3 96,-1-5 0,1 6-32,-6-5 32,8 7-96,-1-3 80,-8-5-64,6 1 32,-7 3-16,10 4-32,-7-10 16,3 3 16,-7-1-16,4 1-16,7 7 0,-3-9 32,-7 2-64,7 3 32,-7-5 0,10 9 0,-4-4-16,-4-5-16,6 1 16,-6 0-16,8 8 32,-2-3 0,-5-5-16,5 6-16,0-1 16,2 3 16,-8-1-96,6 1 16,-1 0-16,-6 0 0,9 0 96,-1 2-112,-2 1 16,-6 6 0,7-6 16,2-3 80,-9 8-64,7-5-16,-7 5 32,6-5 0,3-3 48,-8 8-48,5-5 32,-4 5-32,5-5 0,2-3 48,-8 8-64,8-5-32,-2 5-1,1-5-63,1-3 160,0 9-112,0-1-64,0 0 96,0-1-16,0-7 96,3 10-48,0-1 32,-1-1-16,3 3 16,-5-11 16,2 11-32,1-1 32,0 0 0,-1 0 32,-2-10-32,3 9 16,-1 1-16,1-1 0,0 0 0,-3-9 0,2 8 0,1 0 0,1-5 32,3 5-32,-7-8 0,3 2 0,5 0 16,0 1-32,-1 0-16,-7-3 32,9 2 0,-1 0-16,2 0 16,0-2 16,-10 0-16,11 0 32,-1 0 16,1 0-48,0 0 16,-11 0-16,12-1 0,-2-2 48,1 1 0,-2-1-32,-9 3-16,8-4 64,0 1-16,0-4 32,0 3 0,-8 4-80,2-11 128,6 4-64,-5-1 0,1 0 33,-4 8-97,4-9 80,-2 0 16,0-1-16,-1 2-32,-1 8-48,1-10 80,-1 1-32,0 0 16,0 1-16,0 8-48,0-3 0,0-6 0,0 7-16,-2 0 16,2 2 0,0-4 0,0 2-32,0 1 16,0 0-32,0 1 48,0-1-32,0 0 16,0 0-64,1 0-16,-1 1 96,2-1-80,0 0 0,-1 1 32,1 0 48,-2 0 0,2 0-49,-1 2 33,1 0-16,-1-2 16,-1 0 16,1 2-16,1 0 16,0-2 0,-2 1 0,0-1 0,1 0 0,0 2 16,-1-2 0,0 0-16,0 3 32,0-3-16,0 0 17,0 0 15,0 0-48,0 0 48,0 1-32,-2-1 16,2 2-64,0-2 32,-2 0-16,2 0 64,0 0-32,0 0-16,0 0 32,0 0-16,0 0-16,0-1 48,0 0-48,0 0 0,0 1 0,0 0 0,0-2 0,0 0-32,0 1 32,0 1 0,0 0 0,0 0 32,0 0-16,0 0-16,0 0-16,0 0-16,0 1 16,0 1-32,0-2 48,0 3-64,0 0 16,2 4 16,-2-4 16,0-3 16,1 9-49,1-2 17,-1 2 0,2-1 0,-3-8 32,1 8 0,1 2-16,1-1 32,-1-1 16,-2-8-32,3 9 16,0 0-16,-1-2 0,6 1 16,-8-8-16,2 2 32,6 8-16,-5-10 17,7 2 15,-10-2-48,8 1 48,0-1 48,1 0 32,1 0-32,-10 0-96,9 0 128,2-1-64,-1 0 32,-1-1 0,-9 2-96,9 0 80,-1-1-16,1-1-16,0 1 0,-9 1-48,7-2 128,1-1-32,0-1 0,-1 0 0,-7 4-96,8-3 64,-1-5 64,0 6-32,-3-2 0,-4 4-96,10-8 96,-7 5 16,5-4 0,-5 4 1,-3 3-113,3-11 112,0 9 48,0-9 16,0 3 48,-3 8-224,1-7 176,-1-3 32,0 1-112,-3 0-48,3 9-48,-3-9 112,-5-1-96,6-1 32,-6-2-16,8 13-32,-3-11 0,-8 0 32,3 2-16,0-1-32,8 10 16,-9-9 0,0 1-80,0 1 32,-1 3 16,10 4 32,-11-9-96,2 6-16,-1 0-144,1 0-16,9 3 272,-11 0-352,2-1-17,-1 2 17,1 2 64,9-3 288,-9 10-288,1-1 48,4 3 16,-5 1 16,9-13 208,-1 11-192,-2 3 0,2 0-65,-1 2-47,2-16 304,0 16-288,0 1-64,2-3 112,5 1 96,-7-15 144,3 12-112,8-2-32,-1 0-80,2-7-129,-12-3 353,14 8-400,3-8-48,-2 0-128,2 0-289,-17 0 865,17-1-1056,-1-1-225,1-6 1,-2 4-113,-15 4 1393,15-11-1777,-1 2 0,-1-1-1648,-13 10 3425</inkml:trace>
  <inkml:trace contextRef="#ctx0" brushRef="#br0" timeOffset="-128505.73">10588 2408 1168,'0'0'0,"-2"0"576,0-1-416,-1 0-64,1 0-32,2 1-64,-3-1 48,2-2 16,1 2 1,0 0 15,0 1-80,0-1 80,0-1-16,0 0 0,0 1 0,0 1-64,0-2 96,0 2 48,0-3 64,0 1 64,0 2-272,0-2 320,1 0 0,1 1 0,-1-1-79,-1 2-241,0-1 272,0-1-16,0 0-16,0 0 48,0 2-288,0-1 288,0 0-32,0 0-48,0 0-32,0 1-176,-3-2 97,2 1-1,1 0-16,0 1-16,0 0-64,-2-1 0,2 1 0,0 0-32,-1 0 16,1 0 64,0 0-48,0 0 48,0 0 48,0 2-16,-3-2 16,3 0-96,0 0 80,-2 0 0,1 0-16,1 2 32,0-2-96,-2 0 96,2 2 0,-2-2-16,0 0-32,2 0-48,0 0 48,0 1 16,-2-1-16,2 2 16,0-2-64,-2 0 48,2 2 16,-1 0 0,1-2-16,0 0-48,-2 2 48,2-2-48,-2 2 32,0 1 16,0 5-16,2-8-32,-1 0 48,-1 2-16,0 5-32,0-5 0,-1 8 0,3-10 0,-2 7 0,-1 0 0,0 1 32,0 0-32,3-8 0,-2 8 16,1-5 0,-1 6-32,2-7 48,0-2-32,0 8 32,0-8-16,0 2 16,0 1-16,0-3-16,0 3 32,0-2 0,0 1 33,0 0 31,0-2-96,0 0 96,0 2 16,0-2 32,0 0-64,0 0-80,0 0 96,0 0 0,0 0-48,0 0 16,0 0-64,0 2 0,0-2 16,-2 0-16,2 0 0,0 0 32,0 2-16,0-2-32,0 0 32,0 0-16,0 0 0,2 0 0,-1 1-16,0-1-16,-1 0 32,1 2-16,2 0 16,0 0 16,-1-2 16,-2 0-32,4 0-32,0 0 16,3 2 16,-5-2 0,-2 0 0,3 0 16,4 0 16,-4 0-16,4 0 0,-7 0-16,3 0 0,0 0-16,5-1 16,-5 0-16,-3 1 16,8-1 16,-5 0 0,1 0 0,-1 0 16,-3 1-32,3-1 32,0 0-16,-2 0 48,0 1 0,-1 0-64,1-1 64,1-1 48,-2 1 0,0-2 16,0 3-128,0-2 96,-3 1 0,2-1 0,-1 0-64,2 2-32,-2-2 16,-1-1 16,0 1 0,-4 0 0,7 2-32,-2-1 16,-6 0-32,5 1-16,-7 0-32,10 0 64,-8 0-128,0 3-224,0 0-384,1-1-417,7-2 1153,-8 3-1520,5-1-177,-8 0 272,-5-11 177,16 9 1248,0-2-2097,0 2 2097</inkml:trace>
  <inkml:trace contextRef="#ctx0" brushRef="#br0" timeOffset="92336">3032 2431 2032,'0'0'0,"-2"0"705,-1 0 191,3 0-896,-8 0 1169,8 0 111,-1 0-15,-1 0-97,2 0-1168,0-1 1057,-2-2-193,2 1-127,0 1-209,0 1-528,0-1 352,0-1-176,0-1-64,1 1 16,-1 2-128,1-2 112,1 0 16,-1 2-48,0-1 0,-1 1-80,3 0 32,-2 0-32,1 0 0,-1 0 0,-1 0 0,3 0-16,-1 0 16,1 1 0,0 2 16,-3-3-16,2 3 16,2 0 32,4 0-32,-6-2-192,-2-1 176,4 2-160,5-2 0,-6 2 16,7-2 208,-10 0-64,3 0 112,5 0 48,-4 0 80,5 0 97,-9 0-337,7 0 320,0-1 16,-2 0-64,3-1-48,-8 2-224,5-1 160,3 0-64,-6 0 0,7-1-16,-9 2-80,2-1 48,5 1-32,-4-1 32,5 0-32,-8 1-16,2-1 32,6 1-16,-5 0 0,5 0-16,-8 0 0,3 0 32,-1 0-16,6 0 0,-6 0 16,-2 0-32,3 0 16,4 0 0,-4 0-16,1 0 48,-4 0-48,8 0 48,-6-1 1,0 0 31,6 1-32,-8 0-48,3-1 48,1 0 16,3 1-48,-4-1 32,-3 1-48,2-1 16,1 1-16,0 0 32,-1 0-16,-2 0-16,2 0 16,1 0-16,-1 0 0,0 0 0,-2 0 0,3 0 32,-2 0-32,0 0 16,2 0-16,-3 0 0,1 2 48,-1-2-32,2 0 16,-1 1 16,-1-1-48,0 0 32,2 0 16,-1 0 0,0 0 0,-1 0-48,1 0 32,-1 0 0,0 0-16,0 0 32,0 0-48,1 0 0,-1 0 16,2 0 16,-2 0-32,0 0 16,0 0 16,0 3-64,0-1 64,0-2-32,1 0 16,0 2 16,-1-2-32,1 2 0,0-2 0,0 2-96,0-2-176,-1 0 272,1 1-576,1 1-577,0-2-1056,-1 2-1441,-1-2 3650,0 0-6178,0 0 6178</inkml:trace>
  <inkml:trace contextRef="#ctx0" brushRef="#br0" timeOffset="203337">4678 2460 1856,'0'0'0,"-2"0"417,2 0-417,-1 0 464,-2 0 80,1 1 32,0-1-15,2 0-561,0 0 624,0 0-32,0 0-48,-2 0-63,2 0-481,0-1 384,0 1-16,0-2-32,-1 1 48,1 1-384,0-1 368,0 1 1,-2-1-17,2 1-32,0 0-320,-2-1 320,2 1-16,0 0 16,0 0-32,0 0-288,0 0 273,0 0-33,0 0-32,0 0-48,0 0-160,0 0 128,0 0 16,0 0-16,0 0 112,0 0-240,0 0 272,0 0 48,1 0 49,0 0-49,-1 0-320,1 0 336,0 0-16,-1 0-48,1 0-48,-1 0-224,1-2 208,0 1-48,1 1-16,0-1-63,-2 1-81,3 0 64,-2 0-16,3 0-32,-3 0-16,-1 0 0,3 0 32,0 0-32,0 0 0,1 0-32,-4 0 32,3 0 0,1 1-16,-2-1 32,2 3-16,-4-3 0,4 2 0,-2-1 32,1 2-16,0-3-16,-3 0 0,2 1 0,1 1 16,0-2-16,0 0 48,-3 0-48,2 1 0,2-1 48,-2 0 0,1 0-16,-3 0-32,4 0 96,0 0 0,-1-1 0,0 1 96,-3 0-192,4 0 192,-2-1-32,2 0-16,-1 0-16,-3 1-128,4 0 96,0-2-32,-2 1-16,2 0-16,-4 1-32,3 0 16,1 0 16,-2 0-32,1 0 16,-3 0-16,3 0-48,0 0 32,-1 0-64,-1 0 64,-1 0 16,2 0 0,-1 0 0,0 0 16,0 0-16,-1 0 0,1 0 0,0 0 32,1 0-16,-1 0 16,-1 0-32,2 0 16,-1 0-16,1 0 192,0 0-32,-2 0-160,3 0 193,-2 0-17,2-1-128,-1 0 0,-2 1-48,3-2 0,-2 1 48,3 1-48,-3 0 32,-1 0-32,1-1 16,0 1-16,0 0 32,0 0-16,-1 0-16,1-1 0,0 1 32,-1 0-16,0 0 16,0 0-32,0 0 48,0 0-80,1 0 64,-1 0-32,0 2 0,0-2 16,1 0-16,0 1 0,-1-1 0,3 0 0,-3 0 0,2 0 0,0 3 0,-2-3 0,1 0 0,0 0 32,1 0-16,-1 0 32,-1 0-48,0 0 0,2 0 32,-2 0-16,1 0-32,-1 0 16,0 0 64,0 0 32,0 0 0,0 0 32,0 0-128,0 0 48,-3 0 0,2 0 0,-1 0-176,2 0 128,-3 0-768,0 1-1489,-6 1-2850,6-2-2480,3 0 7587,0 0 0</inkml:trace>
  <inkml:trace contextRef="#ctx0" brushRef="#br0" timeOffset="93142">3063 2556 1456,'0'0'0,"-1"0"865,1-1-33,0 1-832,-2-2 1088,2 0 145,-2 1-80,2 1-17,0 0-1136,0 0 1041,0 0-49,0 0-112,0-1-63,0 1-817,0-1 736,0 0-96,0 1-143,1-2-97,-1 2-400,2 0 96,-1-1-64,2 0-80,0 1-64,-3 0 112,7 0 48,-5 0-32,2 0 16,4 0-16,-8 0-16,3 2 0,6 1 16,-5 0 16,6 4-16,-10-7-16,8 2 32,0 1 0,0 0 0,-1 0 32,-7-3-64,9 1 176,0 2 96,2-3 64,-1 0 64,-10 0-400,11-1 369,-1-2-33,2 0-48,-1-5 16,-11 8-304,11-2 272,2-5-48,-2 5-16,-1-6-48,-10 8-160,10-2 145,-2 1-49,-5 0-32,6 0-32,-9 1-32,1 0 16,2 0 16,0 0-16,-1 0-16,-2 0 0,2 0 32,0 2-32,1-1 0,-1 1 0,-2-2 0,2 3-32,0 0 64,-1-1-32,1 1 0,-2-3 0,2 3 0,0 0 16,1-1 16,-2 1-16,-1-3-16,1 2 48,0-1-16,0-1 16,0 0 0,-1 0-48,2 0 48,-1 0 16,0 0 16,0 0-16,-1 0-64,3 0 32,-2-1 16,1 0-32,1-1-16,-3 2 0,2-2 0,-1 0 0,1 2 0,0 0 0,-2 0 0,3 0 32,-1 0-32,0 0 16,-1 0-16,-1 0 0,1 0 0,0 0 32,1 0-32,-1 0 0,-1 0 0,1 1-32,0-1 32,-1 0 32,0 3-16,0-3-16,0 0 48,0 1-16,0 1-32,0-1 0,0-1 0,-2 0-48,2 0-48,-2 3-192,0-3-336,2 0 624,-2 0-993,2 2-624,-1-2-880,-1 0-1233,2 0 3730,-2 1-6066,2-1 6066</inkml:trace>
  <inkml:trace contextRef="#ctx0" brushRef="#br0" timeOffset="86085">2238 2590 1904,'0'0'0,"0"0"0,-2-1 641,-1 0 15,1 1 160,-6 0-15,8 0-801,0 2 624,-3 6-128,1-1-144,-6 5-63,8-12-289,0 10 256,-3 3-32,1 1-80,1 1-96,1-15-48,-2 14 64,2 2 0,0-2 32,0-1 16,0-13-112,2 15 160,-1-3 32,2-1 16,-1 0 32,-2-11-240,3 11 240,0-2 1,-1 0-49,2 1-32,-4-10-160,3 10 128,0-1 64,0 2 48,-2 1 128,-1-12-368,1 15 416,0 1-47,0 2-65,0 1-80,-1-19-224,1 19 208,-1-1 16,1 0 0,0 1-48,-1-19-176,1 17 192,0-1-96,-1 1 32,1-3-16,1 0-64,-2-14-48,1 12 96,0-1 16,0 0 65,0-3-17,-1-8-160,1 8 224,0-1 32,-1-4-16,0 5 32,0-8-272,0 2 256,0 0 32,0 1 16,-2-2 113,2-1-417,-3 0 400,0 3 48,-6-3-48,7 0-160,2 0-240,-11 1 176,9-1-384,-10 0-464,10 0-593,2 0 1265,-11 0-2129,8 2-880,-6-2-497,7 3-1568,2-3 5074,0 0 0</inkml:trace>
  <inkml:trace contextRef="#ctx0" brushRef="#br1" timeOffset="154227">1112 2757 1488,'0'0'0,"0"0"0,-2 0 352,-7 2-80,8-1-15,-1 2 47,2-3-304,0 0 320,0 0 16,0 0-32,0-1-32,0 1-272,1-1 272,0-1 17,-1 0 31,1-1 0,-1 3-320,2-3 320,-2 1-16,0 0-16,1 1-16,-1 1-272,0-2 256,0 1 17,0-1-33,0 2-16,0 0-224,0-2 256,0 1-48,0 1 0,-1 0-32,1 0-176,0 0 128,-3 0-32,3-1 0,-1 1-48,1 0-48,0 0 48,0-1 16,0 1-16,0 0-32,0 0-16,0 0 16,0 0-32,0 0 0,-2 0 32,2 0-16,0 2-16,0 5-48,0-4 16,0-3 48,0 11-80,0-2 48,0 0 0,0 0 32,0-9 0,0 9 16,0 2 0,0-2 32,0 0-48,0-9 0,1 7 16,1-4-32,1 6 16,5-9 32,-8 0-32,1 1 16,3 1 64,0-2-32,-1 0 0,-3 0-48,4 0 65,0-1-1,0-1 16,-2 0 16,-2 2-96,4-8 96,-1 6-48,1-5 16,0 4-32,-4 3-32,3-7 80,-1 4 0,1-5 16,0 5 0,-3 3-96,2-8 80,-1 4 32,0-4-16,0 1 0,-1 7-96,0-4 144,0-5 16,0 6 48,-2-6-32,2 9-176,-7-3 160,4-5 1,-5 4-97,4 1-48,4 3-16,-7-5 48,5 4-96,-7 0 0,7 0-81,2 1 129,-7 0-544,5 3-944,-1 7-1090,-4-2-2208,7-8 4786,0 0 0</inkml:trace>
  <inkml:trace contextRef="#ctx0" brushRef="#br0" timeOffset="85492">1936 3019 2625,'0'0'0,"0"-3"736,0 3-736,0-4 800,0-3 33,0 4 15,0 0-95,0 3-753,-1 0 672,-1-3-16,0 2-112,0 1-31,2 0-513,-2-1 464,0 0-96,2 0-32,-1 0-32,1 1-304,0 0 288,-2 0-95,2 0-49,0 2 0,0-2-144,0 2 64,0-1 80,0 7-16,0-6-16,0-2-112,0 2 96,0 8 0,0-8 32,0 8 16,0-10-144,-2 8 128,2 0 0,-2 1-64,2 0-16,0-9-48,0 7 48,0 2 0,0 0-16,3 2-16,-3-11-16,3 11 32,5-2 0,-1-1 16,1-1 16,-8-7-64,8 3 64,1 7 80,0-7 1,1 6 47,-10-9-192,10 1 208,2 7-64,-1-7 0,-1 2 32,-10-3-176,10 3 160,-1-1 32,2-2 112,-1 0-96,-10 0-208,9 0 304,0 0 33,-1-2-81,1-2 80,-9 4-336,8-8 320,1 5-48,-2-7-48,1 2-48,-8 8-176,9-10 176,0 0-32,1-1 17,-1-2-17,-9 13-144,9-14 144,-1 0-32,-4 1-16,4 3-16,-8 10-80,3-11 16,0 2 64,1 1-64,-1-1 16,-3 9-32,1-4 48,-1-4-48,1 7 64,1-2 16,-2 3-80,0-3 96,0 0 64,-3-4-80,2 4 16,1 3-96,-3-4 96,-5-4 0,5 5 0,-6-5 0,9 8-96,-8-4 80,-3-6-80,-2 3 16,0-1 16,13 8-32,-15-8 16,-1 0 64,1 5-80,-1-6-80,16 9 80,-17-4-112,0-5-112,0 6-96,-1 0-64,18 3 384,-17-1-624,0 1-49,1 2 81,1 9-16,15-11 608,-12 11-673,1 1-255,2 4-272,1 0-193,8-16 1393,-8 17-1489,5 0-352,-6-2-480,8 0 240,1-15 2081,-3 17-3361,3-17 3361</inkml:trace>
  <inkml:trace contextRef="#ctx0" brushRef="#br0" timeOffset="84459">730 2978 928,'0'0'0,"0"-1"720,0 1-720,0-3 304,0 0 65,0-4 95,1 4 144,-1 3-608,1-4 640,1-3 81,0 4 63,0 0 80,-2 3-864,1-7 913,1 5-33,-1-3-79,2 2-97,-3 3-704,1-4 640,0 1-80,0 1-79,-1 0-65,0 2-416,0-2 368,0 1-16,0 0 0,-2 0-79,2 1-273,0 0 256,-2-1-64,0 1 64,2 0-64,0 0-192,-3 0 208,2 0-16,-1-1 16,0 0 48,2 1-256,-2-1 224,0 0-15,-1-1-33,0-1 48,3 3-224,-7-2 224,5 1-16,-1-2-80,-5 1-64,8 2-64,-1-2 112,-7 1-64,5 0 32,-4 0-64,7 1-16,-3 0 16,-5-1 64,5 1-112,-6 0 80,9 0-48,-2 0-16,-6 0 16,4 2 64,-5 0-16,9-2-48,-3 2 0,-5 0 16,6 6-32,-7-6 32,9-2-16,-2 7 0,-6-5-16,6 8 16,-6-7-48,8-3 48,-2 11-16,-1-2 16,-4-1 0,7 1 16,0-9-16,0 10 64,0-1-32,0 0-16,0 2-32,0-11 16,2 10-80,1 1 128,0 0 32,4-1-112,-7-10 32,4 11 48,4-2-64,-4 2-32,4-1 48,-8-10 0,3 9 16,6 0-64,-1-1 32,-5-6 64,-3-2-48,9 9-80,-5-6 112,5 4 32,-4-5-32,-5-2-32,8 3 0,0-1-32,-5 1-32,8-2 64,-11-1 0,3 0 16,7 0-16,-2 0 48,-1 0 0,-7 0-48,8 0 48,1 0 0,1-1-32,0 1 32,-10 0-48,11-2 48,0-1-32,1 2-80,0-1-368,-12 2 432,11 0-1184,1 0-1506,-3-1-1776,-1 1-1809,-8 0 6275,0 0 0</inkml:trace>
  <inkml:trace contextRef="#ctx0" brushRef="#br0" timeOffset="-139248.46">4276 10485 944,'0'0'0,"0"-7"336,0 3-32,0-7 48,0 11-352,0-7 465,0-1 159,1 6 16,0-8 0,-1 10-640,2-2 641,0-2-49,0-4-32,0 7 49,-2 1-609,1-4 624,1 1-16,-1 1 96,0-1-63,-1 3-641,0-1 672,0 0 64,0 0-95,0 0 47,0 1-688,0-1 544,0 1-112,-2-1 17,2-1 15,0 2-464,-2 0 352,2 0-48,0-1-48,-1 1-112,1 0-144,0-1 160,0-1-16,0 1 17,0 0-97,0 1-64,0-1 112,0 0-32,0 0-144,0 0 112,0 1-48,0-1 48,0-1 64,-3 2-112,3 0 0,0 0 16,0-1-64,0 1 32,0 0 64,0 0-48,0 0 64,-1 1-112,-1 2 80,2-3-32,0 1-32,-2 1 64,0 0 48,0-2-64,2 0-16,0 2-64,-1 0 160,-1 2-48,0-3-48,2-1 0,-2 3 80,0 4-48,1-4-16,-7 7 96,8-10-112,-1 7 64,-8 1-16,7 2 16,-7 2 32,1-1 16,8-11-112,-7 11 208,-1 2-16,1-1-32,-1 1 16,8-13-176,-7 12 48,-1 0 49,6 0-17,-8-1-32,10-11-48,-9 9 64,1 1-16,0-1-32,-1 2 32,9-11-48,-8 9 80,5 0-64,-8-1 80,9 2-48,2-10-48,-10 7 48,7 0 0,-6-3 48,7 4 48,2-8-144,-8 2 48,5 9 48,-5-1-48,7-2-112,1-8 64,-8 11 16,6-2-64,0 0 48,-5 1 0,7-10 0,0 7 0,-8 1 96,6 0 0,1-6-64,1-2-32,-4 7 16,3-5-32,1 1-64,0-1 176,0-2-96,0 4 80,0-2 16,0 0 48,0-2-16,0 0-128,0 0 160,0 0 0,0 0-15,-2 0-49,2 0-96,0 0 144,0 0-32,0-1 80,0-1-32,0 2-160,0-2 128,0-2 48,0 0-176,0-4 64,0 8-64,0-8 32,0 5-80,0-6 128,1 1-64,-1 8-16,4-3 80,3-9-32,-4 4 32,4-4-160,-7 12 80,3-12-80,5-1 80,-1-1-144,0 1 160,-7 13-16,10-14 0,-1 0-48,0 1 48,0 0 32,-9 13-32,10-14-112,-2 2 176,2-1 32,-1 0-128,-9 13 32,9-13 112,-2 1-192,-5 1 48,6 3 32,-8 8 0,3-8-64,0 4 80,1-4-32,-2 5 32,-2 3-16,4-3 32,-3-5 48,0 7-112,2-1 0,-3 2 32,1-7 32,2 4-112,0 0 80,-1-5-16,-2 8 16,3-3-32,0-5-16,0 4 48,-1-3 0,-2 7 0,7-2-32,-5-2 144,2-5-64,0 6 32,-4 3-80,3-3 0,1-5-64,-2 7 48,0-1-144,-2 2 160,3-1-16,-2-2-32,0 2 96,0 1 48,-1 0-96,2-1 32,-2 0 16,1 0-208,0 0 144,-1 1 16,1 0 16,0 0-16,0 0 112,0 0-224,-1 0 112,1 0-64,0 0 32,0 0 32,0 0-48,-1 0 48,2 0-32,1 0 32,0 2-48,4-2 144,-7 0-96,2 0 32,2 0-160,4 2 48,-3-1-64,-5-1 144,9 3-80,-2-1 112,0 5-64,1-3 80,-8-4-48,8 9 32,1 0-112,0 1 192,-1 2-224,-8-12 112,11 13 0,-1 2 112,-1 0-176,3 2 176,-12-17-112,10 18 64,1-1-80,-1 0 144,2 0-128,-12-17 0,10 14-32,2-2 16,-2 0-144,-1-2 144,-9-10 16,9 12 16,-1-1-32,-1 1-16,-3-1 32,-4-11 0,9 12-32,-6 2 32,4-1 128,-4 3-48,-3-16-80,3 12-48,-1 2 144,2-1-96,0-2-48,-4-11 48,3 13 96,0-3-48,1-2-48,-1 1 112,-3-9-112,8 3 16,-5 6-32,0-7 64,0 1 0,-3-3-48,4 2 0,-1 0 48,1 0-16,-1 0 16,-3-2-48,3 0 96,-2 0 64,0 2-112,0-2-48,-1 0 0,1 0 48,0 2-64,-1-2 32,0 0-16,0 0 112,0 0-64,0 0-144,0 0-592,0 0 688,0 0-1985,-2 0-752,0 0-1825,-16-13-64,18 13 4626,0-2-5235,0 2 5235</inkml:trace>
  <inkml:trace contextRef="#ctx0" brushRef="#br0" timeOffset="-137374.46">4016 10890 2032,'0'0'0,"0"-3"625,0 3-625,3-9 720,-1 1 96,2-1 17,-1 7 111,-3 2-944,3-8 801,-1 5-161,2-1-96,-2-3-272,-2 7-272,8-1 208,-6-1 16,0 0-15,1 2-65,-3 0-144,2-1 208,0 1-48,-1 0 32,2 0 16,0 0-32,0 0-32,-1 0 0,1 0-16,-3 0-128,4 0 144,0 2 32,3 0 65,-5 0-97,-2-2-144,5 0 272,-2 2-16,4-2-64,-4 2 80,-3-2-272,7 1 272,-3-1-48,4 0 80,-5 0-63,-3 0-241,10 0 224,-6 2 0,6-2-64,-6 2-32,6 0-288,-10-2 160,7 0 32,-3 0 96,6 0-288,-2 0 208,-8 0-48,9 0 64,-1 0-64,1 2 0,-9-2 0,9 0 368,-9 0-368,10 0-192,0 0 0,1 0 640,-1-1-304,-10 1-144,11-2 464,2-1 17,-1 1-257,0-1 16,-12 3-240,12-4 176,0 1 64,-1 1-80,0 1-48,-11 1-112,9 0 128,1 0-96,-1 0-32,-1 2 32,-8-2-32,9 1 64,-1 1-32,-1 0 160,-3-2-64,-4 0-128,8 2 112,-5 0 209,5 0-81,-5-1 96,-3-1-336,10 0 384,-6 0-144,5 0 64,-7 0-80,-2 0-224,10 0 176,-7 0-48,6 0-400,-5 0 336,-4 0-64,8 2 144,-6-2-400,2 0 592,3 0-288,-7 0-48,2 3-320,2-1 320,3 0-272,-7-2 272,3 3-256,-3-3 256,3 2 0,4 0 0,-5 0-32,1 2 16,-3-4 16,8 2 16,-6 1 32,7-3 96,-7 0-16,-2 0-128,4 0 96,4 0-48,-6 0 0,6 0 32,-8 0-80,2 0 112,6-1 0,-6-1-64,0 1 49,-2 1-97,3-4 48,-1 2 96,-1-2 288,0 0-32,-1 4-400,1-2 80,-1-1 256,0 0-544,0 2-704,0 1 912,-2-2-1617,0-1-2209,-6 0-1632,7-1-1393,1 4 6851</inkml:trace>
  <inkml:trace contextRef="#ctx0" brushRef="#br0" timeOffset="-137190.46">4930 10948 2353,'0'0'0,"0"0"896,-3 0 112,1 0-47,0 0-193,2 0-768,0-1 625,0 0-145,0-1-32,0 2 16,0 0-464,0-1 448,0 0 17,0 0-17,0 1 16,0 0-464,0-1 464,0 1-16,0 0-79,1 0-81,-1 0-288,1 2 272,0-2-80,-1 2 0,2-1 0,-2-1-192,2 3 160,0 0 0,0 4 0,-1-5-48,-1-2-112,3 7 112,-2-5-16,1 7-31,0-2-33,-2-7-32,2 8 112,-1 0-32,0 1-16,1 0 16,-2-9-80,1 9 32,0 0 32,-1 1 16,1 0 32,-1-10-112,0 10 144,0 1-80,0-2 0,0-1-32,0-8-32,0 9 64,0-1 48,0-1-32,0 1 32,0-8-112,0 3 128,0 7 0,0-7 16,0-1-16,0-2-128,0 8 112,0-8 16,0 2 33,-2-2-17,2 0-144,0 2 160,0-2-48,0 2-16,-3-2-32,3 0-64,0 0 80,0 0 32,-1 0-48,1 0 16,0 0-32,0 0-48,0 0 32,0-2-32,0 1 32,0-1-32,0 2 0,0-3-32,0 0-32,1-1-176,-1-3-160,0 7 400,0-2-689,2-7-335,-1 7-369,-1-5-512,0 7 1905,0-3-2353,0 0-144,-3-7 384,-13-7 528,16 17 1585,0-3-1920,0 3 1920</inkml:trace>
  <inkml:trace contextRef="#ctx0" brushRef="#br0" timeOffset="-137011.46">4803 10954 1584,'0'0'0,"0"0"416,-2-1 97,2 1-513,-2-1 576,2-2 96,0 0-15,0 1-65,0 2-592,0-3 544,0 0-80,0 0 0,1 2 1,-1 1-465,2-3 400,1 1-16,-2-1-48,2 3-16,-3 0-320,3-2 304,-1 1-31,2 0-49,3-2-16,-7 3-208,3-2 176,5 2-16,-6-1-16,7 0-48,-9 1-96,8 0 128,-1 0 16,1-1 64,2 0 32,-10 1-240,10-2 241,1 0-17,1 0 0,0 0-16,-12 2-208,13-3 176,1 0 16,-1 1-48,1-6-16,-14 8-128,14-2 144,0-6 0,-1 5 0,-2 1-16,-11 2-128,9-4 96,-5 1-64,4 2 32,-7 1 16,-1 0-80,3 0 129,-1 0 15,0 1-32,-2 2 16,0-3-128,0 3 64,0-1 0,0 2-32,-2 4-48,2-8 16,0 2 64,-2 1-48,1 4 16,1-7 32,0 0-64,-3 8-48,3-6 64,-1 1 48,1 0-64,0-3 0,0 2 80,0-1-80,0 1 0,0 0 0,0-2 0,0 0-144,0 0-240,0 0-593,0 2-960,0-2 1937,0 0-3105,0 0 112,0 0-801,0 0 3794</inkml:trace>
  <inkml:trace contextRef="#ctx0" brushRef="#br0" timeOffset="-136859.46">5096 11026 1344,'0'0'0,"-2"2"496,2-2-496,-8 2 657,6 0 223,0 1 129,0-1-1,2-2-1008,-2 2 896,2 0-143,-2 1-129,2-2-128,0-1-496,0 3 352,0 0-63,0 5-65,0-5-48,0-3-176,-1 10 144,1-2-16,-2-1 0,0 4-16,2-11-112,-2 11 96,0-1 0,2 1-48,-2 0 32,2-11-80,-1 11 96,-1-1 16,0 0 32,0-1-16,2-9-128,-2 3 144,-1 8 0,2-8 17,-1 4 31,2-7-192,-3 2 208,3 0 16,0-2 16,-1 2 0,1-2-240,0 2 224,0-2-16,0 0 32,0 0-80,0 0-160,0 0 176,0 0 1,0 0-65,0-1 80,0 1-192,0-3 128,0-1-32,0 0 48,0-4-64,0 8-80,0-2 112,0-10-48,0 5-16,1-1-16,-1 8-32,3-9 48,-1-2-48,2-2 16,4 2 0,-8 11-16,2-12-16,2 1 80,0 1-48,-1-2-48,-3 12 32,3-8 16,0 0-64,-1 1 48,1 4 48,-3 3-48,3-4 0,-1 2 0,-1 1 0,-1 0-48,0 1 48,0 0-16,0 0 32,0 2-16,0 0 32,0-2-32,0 8 0,0-6-48,0 0 48,0 8-48,0-10 48,0 3 0,0 8-32,1-4-16,1-3 16,-2-4 32,3 8 0,0-1-32,2-4 80,2 6-32,-7-9-16,3 7 0,5 1 32,-4-1-16,5 2 0,-9-9-16,2 9 48,1-1-16,1-6 64,-1 8-64,-3-10-32,2 2 64,0 9 48,-1-9-32,-1 8 48,0-10-128,0 1 96,0 8-16,0-7 16,0 6-16,0-8-80,-3 3 97,3 0-1,-2 5-16,1-8-48,1 0-32,0 3 64,-2-1-16,2-1 16,-2 2 16,2-3-80,0 0 16,0 1-16,0 1 0,0 1 0,0-3 0,0 3 0,0 0-48,0-3 32,0 2-16,0-2 32,0 1-64,1 1-128,0 0-305,0-2-543,-1 0 1040,1 0-1697,0 0-640,-1 0-464,0-1 192,0 1 2609,-2-9-1889,2 8-400,0 1 2289</inkml:trace>
  <inkml:trace contextRef="#ctx0" brushRef="#br0" timeOffset="-136712.46">5020 11184 3633,'0'0'0,"0"-1"1521,1 0-96,-1 1-1425,1-2 1408,0 1-239,2-1-257,-1-1-224,-2 3-688,3-1 481,0 0-145,1 1-112,-2 0-80,-2 0-144,4 0 112,-1 0-48,2 0 16,-1 2 32,-4-2-112,3 2 96,5-2 80,-5 2 64,5-2-16,-8 0-224,3 0 177,6 0-33,-5 1-64,5-1-16,-9 0-64,9 0 112,-6 0-16,7 0-16,-6-1 32,-4 1-112,10 0-224,-6-1-977,5 1-1664,-5-2-753,-4 2 3618,8-2-4834,-8 2 4834</inkml:trace>
  <inkml:trace contextRef="#ctx0" brushRef="#br0" timeOffset="-136565.46">5226 11095 2337,'0'0'0,"0"0"1136,-2 0 225,2 0-1361,-3 0 1456,1-1-47,0 1-112,2-1-193,0 1-1104,0 0 929,0 0-129,0 0-144,0 0-112,0 0-544,0 0 401,0 2-97,0 1-64,0-1-96,0-2-144,0 8 128,1-6-64,1 0 16,0 6-64,-2-8-16,3 2 96,-1 7 0,1 0-64,0 0 0,-3-9-32,2 10 48,1-2-64,0-1 80,-1-4-48,-2-3-16,4 10 64,-1-8 48,0 7 0,1-7-16,-4-2-96,3 10 96,-1-8 33,0 0-1,-1 0-16,-1-2-112,0 2 112,1 0-48,-1-2 32,0 0-48,0 0-48,0 0 32,0-2-64,0 1-128,-1-1-192,1 2 352,0-2-593,-3-1-255,1-1-305,0-3-207,2 7 1360,-2-3-1649,-1-6-256,2 1-128,-1-1 128,2 9 1905,0-9-1376,-2-1 543,10 10-719,-8 0 1552</inkml:trace>
  <inkml:trace contextRef="#ctx0" brushRef="#br0" timeOffset="-136419.46">5245 11089 640,'0'0'0,"0"-7"640,0 7-640,1-3 336,0-7 96,1 7 177,-1 1 127,-1 2-736,0-3 832,0 0 33,1 1-33,-1 2-63,0 0-769,1-1 720,-1 0-96,3 0-80,-2 0-31,-1 1-513,3-1 496,-2 0 32,1 0 0,0 1-15,-2 0-513,2-1 432,2 0-96,0 1-64,-1-3-96,1 3-80,3-1-16,-5 1-32,5-1 32,-7 1-80,2-1 32,7 1 0,-5-2-48,4 2 0,-8 0 16,4 0 32,5 0-16,-7 3-16,7-1 32,-9-2-32,2 1 0,1 1 16,1 1 16,-1 0 32,-3-3-64,2 3 64,-1 4 16,0-5 17,0 6-33,-1-8-64,0 2 96,0 1 0,0-1-16,-2 6 0,2-8-80,-3 4 64,1 3 16,-1-6-64,-4 2 64,7-3-80,-2 9 32,-6-7 0,7 6 32,-8-6-48,9-2-16,-3 10 48,-4-8 0,6 6-96,-2-5 64,3-3-16,-2 1 32,-1 1-64,1-2 64,2 2-32,0-2 0,0 0-32,0 0 64,0 0-16,1 0 32,-1 0-48,3-1-48,-1 0 48,1-1-16,-1 2 16,-2 0 0,3-1 32,0-2 32,1 2-64,-1 0-16,-3 1 16,4-3-48,3 1 32,-4 1 0,1-1 32,-4 2-16,9-2 0,-7 1 16,7 1 32,-5-1-32,-4 1-16,7-1 48,-5-2 32,6 1-32,-5 1 16,-3 1-64,7 0 64,-4 2-48,0 0 48,0 6-16,-3-8-48,3 1 16,0 7 32,-1-4-16,1 5 16,-3-9-48,2 2 64,-1 7-48,1-6 32,-1 7-32,-1-10-16,3 7 32,-2-3 16,-1 7-16,2-4 32,-2-7-64,1 7 64,-1 0 48,0-4 1,0 7-1,0-10-112,0 2 144,0 7 16,-2-9 16,0 2 48,2-2-224,-8 3 272,6 0-16,-6 0-32,5-1 16,3-2-240,-11 2 208,3 0-80,-1-2 1,-2 0-17,11 0-112,-9 0 96,-1 0 16,-2-2-32,3 0 32,9 2-112,-12-2 80,3-1 16,-1 1-48,2-1-80,8 3 32,-8-3 0,-1 0 0,1 1 0,0 0-16,8 2 16,-2-3-80,-1 2 16,-4 0-112,7 1 32,0 0 144,0 0-208,0 0-273,2 0-751,1 0-1233,-3 0 2465,10 0-4354,-2 0-2321,-8 0 6675</inkml:trace>
  <inkml:trace contextRef="#ctx0" brushRef="#br0" timeOffset="-136244.46">5554 10597 1952,'0'0'0,"0"0"497,0 0-497,-2-1 624,2 1 160,0-2 145,0 1 31,0 1-960,0 0 929,0-1-81,0 0-144,0 1-15,0 0-689,0-1 592,0 0-64,0 0-16,1 1-111,-1 0-401,0-1 384,1 1-80,0-1-96,0 1 0,-1 0-208,1 0 112,1 0 32,0 0 32,1 0-80,-3 0-96,7 0 64,-3 0 0,5 0-128,-2 0 128,-7 0-64,9 0 48,0 0 0,0 0 64,0 0-128,-9 0 16,10 0 0,0 0 16,1 0-16,0 0 112,-11 0-112,11 0 113,-1 2-65,0-2 32,-1 0-16,-9 0-64,9 0 64,-1 0 32,1 0-32,0 0 64,-9 0-128,8 0 0,2 0 96,-1-2 16,1 1-32,-10 1-80,10-2 160,-1 0-96,0-1 16,1 0-48,-10 3-32,9-2 32,-1 0 32,0 0-32,0 1 64,-8 1-96,2-1 0,6 0 32,-6 1 0,0 0-32,-2 0 0,3 2 64,-1-1 0,0 2 0,0-1-80,-2-2 16,1 3-16,0 0 32,0-1-16,0 1 48,-1-3-48,1 3 32,0 0 0,1-2-16,0-1 48,-2 0-64,1 2 128,0-2-32,0 0 81,0 0-49,-1 0-128,1 0 112,0 0-48,-1 0 32,1 0 32,-1 0-128,0 0 80,0 0 32,0-1-112,0 0-192,0 1 192,0-1-512,0 1-465,0 0-768,-2 0-1104,2 0 2849,-2 0-3330,1 0-1696,1 0 5026</inkml:trace>
  <inkml:trace contextRef="#ctx0" brushRef="#br0" timeOffset="-136079.46">5640 10716 4466,'0'0'0,"0"-1"2385,1-1-897,-1 2-1488,3-1 1169,0 0-65,-3 0-63,3 1-193,-3 0-848,2 0 609,0 0-209,1 0-80,1 0-80,-4 0-240,7 0 256,-3 0 64,5 0-16,-2 0 49,-7 0-353,9 0 352,1 2-176,0-2 48,1 0 16,-11 0-240,10 1 144,2-1-32,-1 0 0,0 3-144,-11-3 32,12 0 32,-1 0 16,-2 0 0,4 2 32,-13-2-80,10 0-48,1 1 96,-1 1-64,-1 0 16,-9-2 0,8 2 128,0-2 0,-4 0-16,5 0 0,-9 0-112,3 0 0,4 0 112,-5 0-15,1 0 31,-3 0-128,3 0 112,-1 0-96,-1 0 128,0 0-112,-1 0-32,1 0 48,-1 0-544,1-1-977,2 1-1376,-3 0 2849,0-1-4515,1 0-1919,-1 1 6434</inkml:trace>
  <inkml:trace contextRef="#ctx0" brushRef="#br0" timeOffset="-135929.46">6184 9736 1936,'0'0'0,"0"0"0,0 0 625,-2 0 143,-2 0 160,-3 0-47,7 0-881,0-2 704,0 0-112,0-1 1,0 0-49,0 3-544,0-3 576,0 1-48,0-2-79,1 0-49,-1 4-400,1-2 384,0 1-32,0-2 0,0 1-48,-1 2-304,1-1 257,-1-3-1,1 3-128,-1 1-16,0 0-112,0 0 112,1 0-16,-1 0 16,0 0-48,0 0-64,0 0 64,2 3-32,-2-1 16,0-1 16,0-1-64,0 2 48,0 0 32,0 0-16,0 0 0,0-2-64,0 1 128,0 1-32,0 1 0,0 4-48,0-7-48,0 2 80,0 5-128,0-4 80,0 6-16,0-9-16,0 9-16,0-1 64,0 2-64,1 1 0,-1-11 16,1 12 32,-1 0-48,2 0 16,-1 0 48,-1-12-48,2 11-32,-1 1 16,0 1 32,0 1-16,-1-14 0,0 11 0,1 1 64,-1-1-15,0 0-49,0-11 0,0 13 32,0-1 0,0 0-16,0-3-16,0-9 0,0 8 32,-1 2 0,-1-2 0,2 2 32,0-10-64,-2 9 0,2 2 64,-2-1-32,2-1 16,0-9-48,0 10 80,0-2-32,0 2 32,0-1-16,0-9-64,1 10 64,1-1 0,1 0-32,0-1 32,-3-8-64,2 8 48,1 1-48,0-1 32,-1 1 32,-2-9-64,3 9 64,0-1 0,-1 1 16,-1 0-16,-1-9-64,1 7 112,0 2 32,0-2-32,-1 1 16,0-8-128,0 8 64,0-1 48,0-4 129,0 7 95,0-10-336,0 3 304,0 7-80,-2-3-64,2 1-64,0-8-96,0 7 64,-1 1 32,1 0-80,0 0 32,0-8-48,0 8 64,0-1-16,0 1-48,0 2 16,0-10-16,1 9 0,-1-1 80,1 1 48,-1 1-128,0-10 0,0 10 80,0 1-80,0-1 0,0 0 64,0-10-64,0 8 48,-2 0 16,1 1 64,-2 0 1,3-9-129,-3 9 0,1 0 96,0 0-96,0-2 32,2-7-32,-2 9 80,0-1-48,1-5 32,1 9-80,0-12 16,0 3 16,0 7-32,-3-3 32,3 1 80,0-6 0,0 8 96,0-8-16,0 6-64,0-8-112,0 2 48,0 5 48,0-4 0,2 5-96,-1-6 80,-1 8-112,1-7-16,0 6 176,-1-9-128,1 4 0,0 5 0,1-6 64,0 5-64,-2-8 0,2 3 80,0 5-80,-1-5 48,1 6-48,-2-9 0,1 2-48,1 6 48,-1-4 16,1 5-16,-2-9 0,3 2 32,0 9-16,-2-3-16,2-1 48,-3-7-48,2 7 64,1-4 48,-2 8-128,0-3-32,-1-8 48,1 7 0,-1 0-48,0 0 160,1 1 16,-1-8-128,0 7 96,0-4-64,0 8-256,0-4 240,0-7-16,2 8-96,-1-6 32,-1 8 224,1-7-224,-1-3 64,0 11-48,0-9 160,0 8-176,1-7-64,-1-3 128,1 9-48,-1-6-144,1 6 64,0-6 128,-1-3 0,1 10 48,0-8 0,0 9-16,0-8-32,-1-3 0,0 10 16,1-2-16,-1-5 48,2 8 0,-2-11-48,1 8 48,-1 0-16,0 0-16,0 0 48,0-8-64,1 8 0,-1-1 64,0-3-64,0 6 80,0-10-80,0 8-32,0 0 32,0 2 48,0-1-48,0-9 0,0 7 128,0 1-80,0 0 0,1-5 32,-1-3-80,1 11 16,0-3 161,0-5-17,0 7 16,-1-10-176,2 3 224,0 9-96,1-5-32,-1 1 0,-2-8-96,2 7 0,-1-4 32,0 6 48,-1-1-64,0-8-16,1 8 128,-1 0-80,0 0-64,0 1 16,0-9 0,0 10 16,0 0 16,0-1 16,0 2-16,0-11-32,0 10 0,1 0 16,0-1 16,0-1 0,-1-8-32,2 8 0,0-1-64,2-4 64,-3 7 0,-1-10 0,4 7 0,-3-4 80,2 10-80,-2-9 48,-1-4-48,4 9 32,-3-2 0,1-5-16,0 8-32,-2-10 16,2 7 0,-1-4 0,1 6 0,-1-7 0,-1-2 0,1 9 16,1-6 48,-1 6-16,0-7 0,-1-2-48,1 8 32,0-5 16,0 7-48,0-7 0,-1-3 0,0 8 80,1 1-112,-1-7 112,0 9-48,0-11-32,1 9 48,-1-7-16,0 10-64,0-10 0,0-2 32,0 9-208,0-1 0,0 1 0,1-2 32,-1-7 176,0 8-16,0-5 32,1 4-16,-1-5 112,0-2-112,0 2 64,0 0-32,0 0 48,1 2 0,-1-4-80,0 7 0,0-4 48,0 0 0,0-2-64,0-1 16,0 3-32,0 0-48,0 5 48,0 0 32,0-8 0,-2 8-48,2 4 80,-2-3-32,2 0 16,0-9-16,-1 8 32,1-1 48,-2 2-80,2-7 96,0 6 16,0-8-112,0 0 48,0 3 0,0 4-64,0-7 32,0 0-16,0 2-16,0-3 64,0 0-48,0 1 0,0-1 32,0-1-32,1 2 16,0-1-144,-1 1 128,2 0-96,1 0-240,-1 0-336,1 3-321,-3-3 993,1 9-2161,0-7-1824,-1 6-1410,-2-7-848,2-1 6243,0 0 0</inkml:trace>
  <inkml:trace contextRef="#ctx0" brushRef="#br0" timeOffset="-135779.46">4819 3615 800,'0'0'0,"0"-2"512,0 2-512,0-3 144,0 3-144,0-3 64,0 1 0,0 2 16,-2 0 32,2 0-112,-2 0 160,1 0 16,-1 0 33,-1 0 15,3 0-224,-2 0 224,0 0 32,0 0 32,0 1 80,2-1-368,-2 0 432,2 0 17,0 0-33,0 0-96,0 0-320,0-1 272,0 0-48,0-1 0,0 1-16,0 1-208,0-2 160,0 0-16,0 1-47,0 0-49,0 1-48,0 0 64,0 0-16,0 0-16,-2 0-16,2 0-16,0 0-16,-2 2 16,2 0 0,-1 1 0,1-3 0,0 3 16,-3-2 0,3 2-16,-1 0 0,1-3 0,-2 2 16,2 2-16,-2-2 0,2 1 32,0-3-32,0 1 32,-2-1 32,2 2-32,0-2 0,0 0-32,0 1 64,0 2-16,0-3 32,0 1 0,0-1-80,2 0 96,-2 2 48,0-2 0,0 0-144,0 0 144,1 2 16,-1-2 16,0 2-16,0-2 32,0 0-192,0 0 193,0 0-1,0 0-32,0 0 16,0 0-176,0 0 112,0 0 16,0 2-64,1-2-16,-1 0-48,0 1 64,1 1-64,0 1 0,-1-3 0,0 3 0,1 0 0,2-1 0,-2 1 0,-1-3 0,0 7 16,1-5 48,0 6-48,-1-6 32,0-2-48,0 8 64,0-7-32,0 8 80,-2-7-16,2-2-96,-1 7 96,-3-4 16,2 4-16,0-4-32,2-3-64,-9 8 64,9-7 16,-1 1-32,-2 2 32,3-4-80,-2 1 48,0 1 16,1 0-48,1 0 17,0-2-33,0 0-17,0 2 50,0-2-33,0 1 48,0 2-48,0-1 0,0 0 0,0-2 0,1 2 48,-1 0-32,1 1 0,0-1-32,-1-2 16,0 3-16,0 4 0,0-5 0,0 0 32,0-2-16,0 3 224,0 4 0,0-7 32,0 3-32,0-3-224,0 3 0,0-1 16,0 0-16,0 0 16,0-2-16,0 2 0,0 0 0,1 0 48,0-2-32,-1 0-16,1 2 16,0-1 16,0-1-32,0 2 16,-1-2-16,0 2-16,1 0 32,1 0-32,-1-1 16,-1-1 0,1 3 0,0 0 0,0 0 0,1 4 0,-2-7 0,1 2 0,0 1 16,0-1-16,0 5 16,-1-7-16,0 3 0,0-1 16,0 1 0,0 5 16,0-8-32,0 1 16,0 2 0,0 5-16,0-6 0,0-2 0,1 3 16,1 4-16,-1-5-16,0 5 16,-1-7 0,0 3 0,1-1 16,1 5-16,0-5 0,-2-2 0,2 3 0,-1 0-16,0 4 32,0-7-16,-1 0 0,0 3 16,0 4 32,0-7 32,0 3 0,0-3-80,0 8 80,0-6 0,-1 1-32,-1 5 16,2-8-64,-2 2 64,0 1-32,0-1 16,2 1-32,0-3-16,-1 3 0,1 4 48,-2-7-48,2 2 32,0-2-32,0 2 16,-3 0 16,3-1-16,0-1-16,0 2 16,0 0-32,0 0 16,0 1 0,0-3 0,0 2 0,0 2 0,0-3 0,0 2 0,0-3 0,0 2 0,0 0 16,1-1 0,-1 1-16,0-2 0,0 3 49,0-1-33,0-1-16,0 3 32,0-4-32,0 1 48,0 1-16,0 0 48,0 0-48,0-2-32,-1 2 48,1-2-16,0 2 16,0-2 0,0 0-48,0 0 32,0 1-16,0-1-16,0 0-16,1 2 16,2 0 0,-1 1 0,-2-3 0,4 2 0,-1 1 0,0 5-32,1-5-481,-4-3 513,7 7-1296,-5-5-1041,1 2-609,-3-3 545,0-1 2401,1 3-3377,-1-3 3377</inkml:trace>
  <inkml:trace contextRef="#ctx0" brushRef="#br0" timeOffset="-135629.46">4693 4021 1520,'0'0'0,"0"-1"224,-3 0 0,3 1-224,0-1 257,0-1 63,0 1 80,0 0 0,0 1-400,0-2 400,0 1 0,0-1-31,0 1-49,0 1-320,0-1 288,0 0-64,0 0 0,0 1 32,0 0-256,0 0 272,0 0 16,0 0-31,0 0-17,0 0-240,0 0 224,-1 0-48,1 0-48,0 0-32,0 0-96,0 0 64,0 0-32,1 0 32,-1 0 32,0 0-96,3 0 112,-1 0 32,1 0 0,0 1-16,-3-1-128,2 2 96,1-1 16,0 2-32,0-1-16,-3-2-64,2 2 48,0 1 33,0 0-1,0-1 0,-2-2-80,1 2 64,0 0-16,1 0 16,-1 0 32,-1-2-96,0 1 80,0-1-80,1 0 112,-1 3-16,1-2 0,-1 1-48,0-2-48,1 2 80,-1 0 0,2 0-16,-2 2 32,0-4-96,1 7 64,1-6-16,-1 3-16,-1-4-32,4 7 32,-4-7-32,2 0 64,1 3-16,0-1 0,0 0 16,-3-2-64,1 2 64,2 0 32,-1-1 0,-1-1 0,-1 0-96,1 2 112,0-2 17,-1 0-1,1 0 16,-1 0-144,1 0 128,0 0 0,-1 0 32,0 0-16,0 0-144,0 0 144,0-1-32,0 0-16,0 1-32,0 0-64,0-1 32,0 0 0,0-1 0,0 1-16,0 1-16,0-1 32,-2 0-48,2 1 0,0 0-32,0 0 48,0 0-32,0 0 16,0 0 0,0 0-16,0 0 32,1 0 0,0 2-16,1-2 16,1 0 16,-3 0-16,3 0 0,-1 0 32,1 0-16,0 0-16,-3 0 0,5-1 16,2-2-16,-6 1-16,4 0 48,-5 2-32,2-3 0,1 1 48,0-2-48,0-3 0,-3 7 0,3-2 0,0-1 0,-1 0 48,0 0-16,-2 3-32,2-3 16,0 2-16,-1-2 0,0 1 0,-1 2 0,1-2-16,1-1 32,-2 2-32,1 0-16,-1 1 32,1-1 0,0 0-16,-1 1 32,0 0-16,0 0 32,0 0-16,2 0-16,-2 0 0,0-1-16,1 0 32,0 0-16,0-1 16,-1 2-16,1-3 48,-1 1-32,2-1 0,-1 0 0,-1 3-16,1-3 48,-1-4-32,2 4 16,0-4 0,-2 7-32,2-3 0,0-5 0,-1 5 0,-1 0 16,0 3-16,2-3 32,-2 0-32,0 0 32,0 1-16,0 2-16,0-1 16,-2 1 48,0 0-80,0-1 32,2 1-16,-2 0 16,-1 0-32,1 0 48,-6 0-48,8 0 16,-2 1 16,0 1-16,-7 0 32,8 0-16,1-2-16,-8 0 0,7 2 16,-7-2 32,6 0 32,2 0-80,-2 0 81,-7 0 31,7 0-48,0-1 16,2 1-80,-10-1 48,8-1 16,-6-1 16,6 2-64,2 1-16,-7 0 16,5-1-304,0 0-849,1 1-1392,1 0 2529,-3-2-3218,3 2-1776,0 0 4994</inkml:trace>
  <inkml:trace contextRef="#ctx0" brushRef="#br0" timeOffset="-135531.46">5288 3656 1376,'0'0'0,"1"-3"224,0 0-16,-1-5 64,0 6 81,0 2-353,0-3 448,0 0 96,0 0 0,0 2 1,0 1-545,0-3 464,0 2-80,0-1 16,0 1-32,0 1-368,0 0 352,0-2-47,1 2-81,-1 0-64,0 0-160,0 0 112,0 0-32,1 2-32,-1 1 32,0-3-80,0 3 64,1 5 0,-1-5 48,1 8 0,-1-11-112,1 8 128,0-1 32,0 2 0,0-1-16,-1-8-144,1 10 176,1-1-64,1 0 1,0 1-33,-3-10-80,2 10 64,2 2 0,-2-2 32,0 0 176,-2-10-272,2 10 272,-1 0 32,0 0 48,-1 0-192,0-10-160,1 8 272,-1 0-15,0 0 15,0-5 32,0-3-304,-1 10 240,-1-6-16,0 4 0,0-7-64,2-1-160,0 8 112,-2-6 32,2 0-96,-1 1 16,1-3-64,0 3 80,-3 0-32,3-1 0,0 0 0,0-2-48,0 2 16,0 0 0,0 0 17,1-2-1,-1 0-32,2 2 48,-1-2 16,-1 2-32,2-2 16,-2 0-48,2 1-32,1-1-273,-1 0-367,2 0-608,-4 0 1280,1-1-1969,1 0-400,-1-2 208,-1-7-160,0 10 2321,1-3-2033,-1 3 2033</inkml:trace>
  <inkml:trace contextRef="#ctx0" brushRef="#br0" timeOffset="-135433.46">5137 3647 1424,'0'0'0,"0"0"0,0 0 240,0 0 0,-2 0 81,2-1 111,0 1-432,0-1 560,0 0 32,0 0-48,1 0-79,-1 1-465,2-2 384,0 0-80,1-1 16,-1 0-16,-2 3-304,4-1 256,-1-1-15,5-1-81,-5 2-16,-3 1-144,8-1 112,-4 0 0,6-1-16,-2 1 32,-8 1-128,8-1 160,4 0 16,-3 1 80,3-3 16,-2 1 0,2-1-47,1-1-17,-1-3-32,-12 7-176,13-4 208,2-7 16,2 3-16,-1-1-16,-16 9-192,14-8 144,-1 1-16,-3 4-64,-1-4 16,-9 7-80,3-1 32,5-1 0,-5 1 32,-1 0-32,-2 1-32,2 0 48,0 0 0,-1 2-64,0-1 16,0 2 0,0 0-32,0 0 80,-1 4-16,0-7-32,1 2 32,0 1 48,-1 4-16,0-5-32,0-2-32,0 1-64,1 7-336,0-6-704,0 0-881,-1-2 1985,1 3-2369,0 4-1601,-1-7 3970</inkml:trace>
  <inkml:trace contextRef="#ctx0" brushRef="#br0" timeOffset="-135280.46">5422 3862 1248,'0'0'0,"0"0"272,0 0-256,0 0-16,0-1 16,0-1 0,0 0 48,0 1 32,0 1-96,0-3 128,0 2 32,2-2 0,-1 1 33,-1 2-193,1-3 256,-1 2 64,0-2 64,0 2 96,0 1-480,0 0 528,0-1 49,0-1 47,0 2-16,0 0-608,0-2 593,0 1-49,0 1-64,0 0-480,0-1 400,0 1-400,0 0 304,1 0-96,-1 0-95,0 0-17,0 0-96,1 0 64,-1 2-32,0 1 16,1 4-16,-1-7-32,0 3 64,0 6 64,0-2-32,0 2 16,0-9-112,0 8 64,0 1 0,-2 2 16,1-2 0,1-9-80,-2 10 112,-1-1-16,2 0 0,-2-1-16,3-8-80,-3 8 112,1 0-48,-1-1 48,0-4 0,3-3-112,-3 8 96,1-5-16,-1 4 16,0-4-16,3-3-80,-2 1 65,0 1 31,1-1 0,1 2-16,0-3-80,-2 2 48,2-2 16,0 0 0,0 0 32,0 0-96,0 0 96,0 0 0,0-1 0,1-3-16,-1 4-80,1-2 80,2 0 0,-2-7 0,2 5-16,-3 4-64,3-9 80,0 1-32,1 1 0,-1-2 16,-3 9-64,3-8 64,1 1-32,-1-3 16,-1 2-16,-2 8-32,4-10 0,-1 1 16,0-1 16,-1 1-16,-2 9-16,4-10 32,-3 2 16,0 1 16,0 0 16,-1 7-80,0-4 48,0-4 0,0 5-48,0 2 16,0 1-16,0-3-16,0 2 32,0-1-32,0 1-64,0 1 80,0 0-96,0 0-96,0 3 64,0-2-16,0-1 144,1 7-112,0-5 32,2 7 48,0-7 32,-3-2 0,2 9 0,5-6 0,-4 6 16,1-6-16,-4-3 0,9 9 0,-7-6 0,1 7 0,1-2 0,-4-8 0,3 7 0,1 0 16,-1 1-32,-1-5 32,-2-3-16,2 11 0,0-3 0,-1 0-16,1 1 16,-2-9 0,1 10 0,0 0 0,-1-1 32,1 2-48,-1-11 16,1 9 0,0-1 0,1 1 16,-1-1 32,-1-8-48,2 3 48,0 5 16,-1-8 16,1 1 0,-2-1-80,2 3 80,-1-3 16,0 0-16,0 0 32,-1 0-112,0 0 112,0-2-32,0 0-48,0 1-128,0 1 96,0-3-336,-2 0-368,-1 0-433,-5-4-463,8 7 1600,-3-2-1985,-5-5-96,1 3 432,4-4-1216,3 8 2865,0 0 0</inkml:trace>
  <inkml:trace contextRef="#ctx0" brushRef="#br0" timeOffset="-135166.46">5356 3981 3457,'0'0'0,"0"-1"1121,0 1-1121,0-1 848,0-1-96,1 1 49,2 0-49,-3 1-752,3-1 608,-1 1-240,2 0-159,4 0-113,-8 0-96,2 0 64,8 2-48,-2-2 0,0 2 0,-8-2-16,10 2 16,0 1 32,-1-1 32,2 0-16,-11-2-64,10 0 112,-1 1 0,1-1 16,-1 0-48,-9 0-80,10 0-128,-2-1-288,0-2-321,-4-4-239,-4 7 976,8-4-1025,-5-5 65,0 5 32,1-5 63,-4 9 865,3-2-752,0-7 192,-1 5 159,-2-8-47,0 12 448,0-3-1376,0 3 1376</inkml:trace>
  <inkml:trace contextRef="#ctx0" brushRef="#br0" timeOffset="-135066.46">5535 3892 976,'0'0'0,"0"-2"816,0 2-816,0-2 384,0-2 65,2 3 111,-1-1 96,-1 2-656,1-1 753,-1 0 15,1 0-48,0 1-63,-1 0-657,1 0 560,0 0-96,0 0-64,0 0-64,-1 0-336,1 3 305,0 4-33,-1-3-16,0 4-48,0-8-208,2 7 160,-2 2-48,0 0-16,0 2-16,0-11-80,0 9 96,0 2 16,0-1-48,0 0 16,0-10-80,0 10 64,-2-2 16,2-1-32,0-3 48,0-4-96,0 7 80,0-5 0,0-1 0,0-1 17,0 0-97,0 2 112,0-2 32,2 0 0,-1 0 48,-1 0-192,1-1 144,-1 0 16,1 0-32,0-2-48,-1 3-80,1-3 32,-1 0-256,0-1-272,0 1-353,0 3 849,0-9-1280,0 7-353,0-6-192,-2 0 80,2 8 1745,0-13-1873,0 4-95,0 9 1968</inkml:trace>
  <inkml:trace contextRef="#ctx0" brushRef="#br0" timeOffset="-134965.46">5565 3858 1744,'0'0'0,"0"0"769,0-1-193,0 1 128,0 0-704,0 0 833,0 0 31,0 0-48,0 0-159,0 0-657,0 0 480,0 0-96,0 0-96,0 0-64,0 0-224,0 2 176,1-2-64,1 2-48,0 0-32,-2-2-32,2 2 33,1-1-17,0 2 16,0 0 16,-3-3-48,2 2 32,6-1 0,-5 1 0,4-2 16,-7 0-48,3 0 32,4 2 16,-3-2-16,4 0 16,-5 0 16,6 0 0,-5 0-48,4 0 16,-4 0-32,-4 0 0,8 2-16,-5 0 48,0-2-32,1 1 48,-4-1-48,7 0 48,-5 0-32,1 3 16,-1-3-16,-2 0-16,4 1 16,-2-1-16,0 0 48,-2 2-16,0-2-32,2 0 32,-2 2 64,0 0-48,0 0-32,0-2-16,-2 3 80,0-1-48,0 8 16,-7-9 32,9-1-80,-3 9 48,-6-6-16,6 6 0,-7-6 16,10-3-48,-2 12 48,-9-10 0,9 10 0,-8-5-48,10-7 0,-2 3-32,-5 6 32,5-6 0,1 5 32,1-8-32,-2 0 0,0 2 16,2 0-16,0-2 16,0 0-16,0 0 16,1 0-32,0 0 48,1 0-32,-2 0 0,3-1 16,4-2 16,-5 0 0,5 1 0,-7 2-32,4-4-16,4-3 0,-1 5-32,-3-1 32,-4 3 16,9-3 0,-6 0 16,6 1 0,-6-1 16,-3 3-32,8-2 16,-5 0-32,4 1 16,-4-1 0,-3 2 0,3 0 0,0 3 0,0-2 16,0 1-16,-3-2 0,3 3-16,-1 0 16,1 5-32,0-5 80,-3-3-48,2 10 0,-1-3 16,1-4 16,0 8-16,-2-11-16,1 7 64,0 1-16,0-6 48,-1 7 0,0-9-96,0 3 129,-2 5 31,-1-6-16,0 8 32,3-10-176,-8 1 208,6 7-32,-8-6 16,0 6 16,10-8-208,-9 2 192,-2 6 16,1-6 32,-1 0 1,11-2-241,-11 3 256,0 0-64,0-1 0,-1 0 0,12-2-192,-11 2 160,1-2 48,0 0 16,1-1-64,9 1-160,-7-3 160,0 0-48,0-4-32,3 4-32,4 3-48,-8-4 16,7 1-32,-2-1-16,2 1 0,1 3 32,0-3-752,0 0-2449,0 1-4275,0 2 7476</inkml:trace>
  <inkml:trace contextRef="#ctx0" brushRef="#br0" timeOffset="-134863.46">8093 3837 1168,'0'0'0,"0"-9"288,0 9-288,0-3 160,0-8 16,-2 4-16,0 5-32,2 2-128,0-3 161,-2 1 31,2-2 48,-1 2 80,1 2-320,0-3 400,0 0-16,0 3 16,-2-1-63,2 1-337,0-1 336,-2-1-16,2 2 0,-2 0 0,2 0-320,0 0 304,-2 0-16,2 0 1,-1 0-17,1 0-272,0 0 256,-2 0 32,2 0 32,0 0 32,0 0-352,0 0 384,0 0-15,0-1-17,0 1-48,0 0-304,0-2 304,1 0-32,0-1-80,0 2-48,-1 1-144,0-1 80,1 0-32,-1 1-32,1 0 0,-1 0-16,1 0 0,0 2-16,0 6 0,0-4-32,-1-4 48,1 13 0,1-1-16,-2 0 32,3 2 32,-3-14-48,2 13 16,0 1 16,0-1-32,-1 1 32,-1-14-32,1 13 48,2 0-16,-3 0 48,0-13-80,1 12 48,0 0 33,0-1 31,0-1 0,1-1 16,-2-9-128,2 10 96,-1 0 16,1 0-64,1 2 48,-3-12-96,1 11 96,1 0-32,-2 1 32,3-3-16,-3-9-80,1 9 64,0 1 0,-1-1 0,1 0 32,-1-9-96,0 7 64,0 1 48,0-5-16,0 6 16,0-9-112,0 2 128,-1 1-16,-1 4 0,2-7 1,0 0-113,-3 3 96,2-1 0,1 0-16,-2-2-16,2 0-64,0 2 80,0-2-32,0 0-32,0 2 32,0-2-48,-1 0 16,1 0 0,0 0 32,0 0-48,0 0 16,0 1 32,0-1-64,0 3-16,0-3 32,0 0-16,0 1 0,0 1 16,1-2 16,-1 0-16,0 2 0,0 0 16,0-2 16,0 2 0,0-2-32,0 1 64,0 2 48,0-3-16,0 0 48,0 0-144,0-2 176,-1 1-96,1-1 32,-3 0-48,3 2-64,-1-3 48,-2 1-32,1 1 32,-1-2-80,3 3 32,-3-2-128,-5-1-144,6-1-176,0 1-96,2 3 544,-9-3-593,8-1 33,-2 1 64,0-1 80,3 4 416,-7-4-336,5 1 95,0 0 65,0 0 48,2 3 128,-4-2-80,3-1 16,-1 2 0,0 0-16,2 1 80,-2-1-64,0 1 16,0 0 32,0-2 0,2 2 16,-1 0 32,-1-1 16,2 0 48,-2 0-16,2 1-80,-2-1 128,2 1 0,0-2 16,0 1 48,0 1-192,0-1 145,0 1-33,0 0-48,0 0-16,0 0-48,0 0 32,1 0 0,1 0 0,0 1 0,-2-1-32,2 3 16,2-1-16,-3 0 0,2 2 16,-3-4-16,2 7 0,0-5 32,0 1-32,0 5 32,-2-8-32,1 2 32,-1 0 32,0 6 16,0-7 16,0-1-96,0 3 64,-3 0 32,3 0-16,-2-1 48,2-2-128,0 1 160,0-1 64,0 0 0,0 0-16,0 0-208,1 0 128,2 0-47,-1 0-17,1 0-32,-3 0-32,3 0 48,0 0-32,1-1 48,0 1-16,-4 0-48,3-2 32,1 0 16,0 0-32,-1 1 0,-3 1-16,3-1 48,1-2-32,-2 2 32,1-1-16,-3 2-32,2-1 32,1-1 0,0 1-32,-1-1 0,-2 2 0,3-1 16,-1 1-32,2-1 32,-1 1 16,-3 0-32,9-1 0,-7 1 16,6 0-64,1-1 32,-9 1 16,9-1 0,0 0-16,0 0 0,-2 0 16,-7 1 0,4 0-32,4 0 64,-5 0-16,-1 0-16,-2 0 0,1 0 16,0 0 48,0 2 0,-1-2 80,0 0-144,0 0 176,-3 0-16,1 0 16,-8 0-48,10 0-128,-2 0 96,-7 0 0,0-1-16,0 0 32,1-1-48,8 2-64,-9-2 80,2 0-32,4-1 0,-8 1 17,11 2-65,-2-4 64,-8-4-48,8 5 64,-5-5-64,7 8-16,-2-3 0,-1 0 48,1 0-80,-1 0 0,3 3 32,-3-2-48,1 1-64,2 1-113,-1 3-607,1-3 832,0 3-1441,-2 5-880,2-6-624,0 5 336,0-7 2609,0 2-3970,0-2 3970</inkml:trace>
  <inkml:trace contextRef="#ctx0" brushRef="#br0" timeOffset="-134706.46">8606 3888 2289,'0'0'0,"0"-9"368,0 1-176,0 8-192,0-9 112,0 2 48,-1 3 48,-1-4 128,2 8-336,-2-4 384,0-3-128,0 5-15,1-2-65,1 4-176,-3-3 160,2 0 176,-1 2 48,1 0 32,1 1-416,0-1 384,-3-1 1,3 1-17,0 0-48,0 1-320,0-1 368,0-1 16,0 1-32,0 0 1,0 1-353,0-1 256,1 1-64,1 0-64,-2 0-96,0 0-32,1 0 48,0 2-32,0 5 0,0-5 32,-1-2-48,0 10 48,3-2 256,-2 3-32,0 1 64,-1-12-336,3 14 305,-2 0-209,1 0 16,0 1-16,-2-15-96,2 15 128,0 2-16,-2-2 64,1 1 16,-1-16-192,1 16 144,0-2 32,-1 2 0,0-1-32,0-15-144,0 13 176,0-2-32,0-1 16,-2-3 65,2-7-225,0 3 288,-1 6 80,-1-7 32,-1 5-80,3-7-320,-2 3 0,0-2-48,-1 1-80,2-1 16,1-1 112,-2 0 160,0 3-64,0-3 80,0 0-48,2 0-128,-2 0 96,2 0 0,-2 0-32,2-1-16,0 1-48,0-2 16,0 0-32,1 0 16,2 0-48,-3 2 48,2-2 96,0 2-272,2-2-368,-2-1-336,-2 3 880,3-3-1489,0 0-352,-2 1-304,1-1-176,-2 3 2321,1-7-1889,-4 6-800,3 1 2689</inkml:trace>
  <inkml:trace contextRef="#ctx0" brushRef="#br0" timeOffset="-134550.46">8459 3815 1600,'0'0'0,"0"-3"288,0 0 17,-2-6 47,2 9-352,0-2 432,0-6 64,0 6 80,0-6 33,0 8-609,0-3 624,0 0-128,1-5-16,0 6-63,-1 2-417,2-2 352,-2-2 112,2 1-96,0 1-16,-2 2-352,1-3 288,1 1-15,-1 0 15,1 1-32,-2 1-256,0-1 176,2 1-64,1-1-80,0 1 32,-3 0-64,4 0 64,4 0-48,-4 0 16,5 0-16,-9 0-16,8 0-16,0 0 80,0 0-48,3 0 64,-11 0-80,10 1 96,2-1-80,0 0 48,0 0 160,-12 0-224,12 0 240,2 0 48,-1-1 49,-1-2-209,-12 3-128,11-2 144,-1 0-16,-1 1-64,-1 0 32,-8 1-96,3-1 80,5 1-16,-4-1 32,-1 0-16,-3 1-80,4 0 80,-2 0-16,2 0 0,-2-1-16,-2 1-48,2-1 48,1 1 16,-2-2-32,2 1 48,-3 1-80,3 0 64,0 0 0,0-1 0,-1 0-32,-2 1-32,3-1 48,0 1-48,-1 0 0,0 0-32,-2 0 32,1 2-32,-1 5-464,0-4-512,-2 7-593,2-10 1601,-8 9-2081,0 1 80,0 1 256,-4-3 529,12-8 1216,-8 12-2273,8-12 2273</inkml:trace>
  <inkml:trace contextRef="#ctx0" brushRef="#br0" timeOffset="-134393.46">8831 4074 1216,'0'0'0,"-2"-2"176,-1-1-16,1-4-16,2 7-144,-8-3 112,8 1 16,-1-2 16,-2 4 49,3 0-193,-2-2 256,1 1 16,-2 0 64,1 1 32,2 0-368,-2-1 400,0 1-16,0 0 33,2 0 15,0 0-432,-1-2 480,1 1 0,-2 0 1,2-1-33,0 2-448,-2-2 432,2-1-80,0 2 0,0-2-32,0 3-320,0-2 289,0 0-49,0-1-48,0 1-96,0 2-96,0 0 96,1-2-32,-1 1-16,0 0-16,0 1-32,0 0 32,0 0 0,0 0 32,0 3 0,0-3-64,0 10 80,-2-2 64,0 1 0,1 3 16,1-12-160,-2 10 192,-1 2 0,0 0 32,0 0-31,3-12-193,-2 11 176,-1 0-32,0 0 16,0-1-64,3-10-96,-7 10 112,7-1 0,-2 0-16,-2-6 16,4-3-112,-1 9 160,-2-8-16,3-1 0,0 2 16,0-2-160,0 0 160,0 0 48,0 0 1,0 0-33,0 0-176,0 0 160,0-1-48,0 0 16,0-1-32,0 2-96,0-3 80,0-4 16,0 4-32,2 0-32,-2 3-32,1-9 48,1 6-16,1-5 16,-2 0 16,1 5-48,-2 3-16,1-11 48,3 3-48,-2-2 48,1 1-32,-3 9-16,7-11 16,-5 0 16,2 1-32,3-1-32,-7 11 32,3-11 0,5 1 48,-5 1-48,1 0 16,-4 9-16,3-4 0,1-6-16,-1 8 16,0 0-16,-3 2 16,2-4 0,1 3 0,-1 0-32,-2 1 32,1-1-32,-1 1 32,1 0 0,0 0-96,-1 0 80,0 7-48,0-7 64,1 2-64,0 8 0,-1-2 0,1 1 32,-1-9 32,1 11-48,2 1 48,0-1-16,0-1 16,-3-10 0,8 10 16,-6 0-32,5-1 16,-3 2 0,-4-11 0,7 9-32,-5-1 64,3 1-16,2-2-16,-7-7 0,2 3 0,0 6 0,1-6 0,0 5 0,-3-8 0,2 2 16,-1 1 16,1 0 32,-2-1 16,0-2-80,0 2 80,0-2 48,0 2-16,-3-2-16,3 0-96,-1 0 96,-2 0-16,0 0 16,1 0-32,2 0-64,-2 0 32,-1 0 0,-4 0-64,4 0 32,3 0 0,-1 0 0,-1 0 32,1-1-16,-2 0 0,3 1-16,0-1 32,0 0-64,0 0 0,0-1-240,0 2 272,-1-2-464,1 1-368,0-1-497,-2 0-400,2 2 1729,-3 0-2145,2-3-160,-1 1 336,-2 1-1312,4 1 3281,0 0 0</inkml:trace>
  <inkml:trace contextRef="#ctx0" brushRef="#br0" timeOffset="-134237.46">8718 4155 3089,'0'0'0,"0"0"0,0-3 848,0 0 97,0-1 111,2 1 17,-2 3-1073,2-4 960,0 2-208,2-1-191,4-1-113,-8 4-448,3-2 336,7-6-48,0 7-32,-2-3-80,-8 4-176,11-9 161,0 5-1,2-4-80,-1 4 0,-12 4-80,14-8 32,1 5 32,1-7-32,0 6 0,-16 4-32,15-7 48,-2 5-16,-2 0 0,-3 2-16,-8 0-16,3 0-256,5 4-817,-7 3-1248,0-5-336,-1-2 2657,0 3-4226,0-3 4226</inkml:trace>
  <inkml:trace contextRef="#ctx0" brushRef="#br0" timeOffset="-134065.46">9047 4072 1872,'0'0'0,"0"-1"497,1 0 175,-1 1-672,1-2 912,0 1 257,0-1 63,-1 0-143,0 2-1089,0-1 896,0 1-255,0-1-129,-2 1-80,2 0-432,-1 0 384,-1-2-16,0 1-15,0 1-81,2 0-272,-3-1 272,1 1-64,0-1 0,0 1-32,2 0-176,-2-1 128,2-1 0,0 2 0,-2-1 0,2 1-128,0-2 144,0 1-48,-1-2 32,1 1 1,0 2-129,-3-2 96,3-1 32,-2 0-32,1 1 0,1 2-96,-2-1 128,0 1-48,0-1 16,1 0-16,1 1-80,-4-1 80,2 1-32,-5 0-16,7 0 0,0 0-32,-3 0 16,0 2-16,-4-1 16,5 2 16,2-3-32,-3 2-32,-4 1 80,5 0-32,-1-1 0,3-2-16,-8 3 48,6-1-32,-1 0 16,-4 1-32,7-3 0,0 1 16,-3 1 0,0 1 32,1-2-64,2-1 16,-3 3-32,0 4 16,1-5 0,1 0 48,1-2-32,-2 3-16,2 4 0,-2-5-16,2 6 0,0-8 32,-2 2 0,2 5 16,0-4-16,0 5 16,0-8-16,0 2 32,0 6-64,1-7 32,1 2-16,-2-3 16,3 8-16,-1-6 32,6 0-16,-7 0 16,-1-2-16,3 4 32,6-2-16,-7 1-16,2 0 0,-4-3 0,8 2 16,-5 1 16,7-2 0,-6 1 32,7-2-16,-3 2 16,-1-2 0,1 0 0,-8 0-64,9 0 64,-2-1 64,1 0-32,-5-1 0,5 1-16,-5 0-15,0-2 31,0 2 16,-3 1-112,3-1 160,-1-2 0,-1 0-48,0 1 0,-1 2-112,1-3 32,0 1 48,-1 0-112,0 1-416,0 0-705,0 0-1056,-3 1-896,-6 0-81,6 0 833,-6 0-768,9 0 3121</inkml:trace>
  <inkml:trace contextRef="#ctx0" brushRef="#br0" timeOffset="-64424.73">3929 4380 1024,'0'0'0,"-2"-2"944,0 1-591,2 1-353,-8-3 496,8 2 176,-2-1 128,0 2 17,2 0-817,-1-1 832,1-1-79,0 1-65,0 0-80,0 1-608,0-2 432,0 1-144,0 1-95,3 0-49,-3 0-144,4-1 160,3 0 16,-4 1 16,6 0-16,-9 0-176,4-2 192,5 2-48,-2-1 16,2 1-16,-9 0-144,8 0 48,0 0 32,3 0-48,0 0-16,-11 0-16,10 0 48,1 0 0,1 0-32,1 0 48,-13 0-64,12 0 64,1 0 32,0 0 1,0 0-49,-13 0-48,12-1 32,0-1 0,-1 0 32,-2 1 0,-9 1-64,9-1 48,-5 0 0,3 1-32,-5 0 16,-2 0-32,3 0 64,-2 0-32,0 2 48,-1-2-48,0 0-32,1 1 64,-1-1-16,0 3 32,0-1-64,0-2-16,0 1 64,0 2-32,0-2-64,0 1-224,0-2 256,0 2-945,0 0-1232,0 0-560,0-1-1793,0-1 4530,0 0 0</inkml:trace>
  <inkml:trace contextRef="#ctx0" brushRef="#br0" timeOffset="-52164.73">7188 4519 2321,'0'0'0,"-2"-8"480,0 3 160,2 5-640,-3-12 800,0 5 97,1 4-1,1-5-47,1 8-849,-2-2 800,2-1-80,0 0-143,0 0-49,0 3-528,0-2 400,0-2-80,0 3-48,1 0-112,-1 1-160,2-1 128,0 0-80,1 1-16,5 0-16,-8 0-16,3 0 0,7 0 32,-1 0-15,3 0-1,-12 0-16,10 0 16,3 0-16,0 0 48,2-1-32,-15 1-16,16-1 48,1 0 0,0-2-16,1 1 0,-18 2-32,16-3 48,0-1 0,1 1 0,0-1 0,-17 4-48,15-3 16,0 1-32,-1-1 64,-2 2-48,-12 1 0,10-1 32,1 0-16,-2 1-16,0 0 16,-9 0-16,8 0 0,0 0 64,-5 2-48,1-2 0,-4 0-16,7 2 48,-6 0 0,1-2 16,2 1 32,-4-1-96,0 0 96,2 2 0,-1-2 16,0 0 0,-1 0-112,1 0 112,0 0-32,1 0-48,-1 0-16,-1 0-16,1 0 48,1 0-16,0 0-16,-1 0 16,-1 0-32,2 0 0,0 0 16,-1 0-16,1 0 0,-2 0 0,2 0 0,-1-1-48,0 0 48,0 1 32,-1 0-32,0 0-112,0 2-416,0 1-1201,0-3 1729,-2 2-3057,-1 0-2322,3-2 5379</inkml:trace>
  <inkml:trace contextRef="#ctx0" brushRef="#br0" timeOffset="-65068.73">4070 4475 1136,'0'0'0,"-2"-1"608,-1-2-464,0 2 32,3 1-176,-2-2 241,0-1 63,2 2 32,0 0-48,0 1-288,0 0 272,0 0-16,0 0 32,0 0 33,0 0-321,0 0 320,0 0 16,1 0 0,-1 1 16,0-1-352,1 0 416,-1 2 0,0-2-15,0 2-33,0-2-368,1 2 368,-1-1 16,1 3-16,0 4 1,-1-8-369,2 7 320,0 1-48,0 2 48,-1 2-48,-1-12-272,3 12 288,-2 3-16,1 1-32,0 3 17,-2-19-257,1 17 192,0-1 0,0 1 16,-1-1-64,0-16-144,1 15 240,0-1-32,0-1-16,1-1 48,-2-12-240,0 12 208,0-1-16,1 0 33,0-2 47,-1-9-272,0 8 272,0-1 0,0-4 0,0 6 0,0-9-272,0 2 240,-2 0 0,0 6 65,-1-8-65,3 0-240,-2 2 240,-1-2-16,0 2-80,1-2 16,2 0-160,-1 0 160,-2 0 16,1 0 0,0-1-48,2 1-128,0-1 80,-2-1-32,2-1-64,0-4-48,0 7 64,0-3-240,0-4-288,2 4-400,1-5-721,-3 8 1649,7-8-2785,-4 1-913,-1-4 817,1 3-849,-3 8 3730,0 0 0</inkml:trace>
  <inkml:trace contextRef="#ctx0" brushRef="#br0" timeOffset="-57443.73">5824 4505 1792,'0'0'0,"0"-2"112,0 2-112,-2-2 80,-1-1 16,0 1 33,1 1 15,2 1-144,-1-1 160,-3 0 48,2 0 80,-1 0 96,3 1-384,-3 0 448,2 0 16,-2 0 33,3 0-17,0 0-480,-1 0 512,1 0 0,-2 0 17,2 0 15,0 0-544,0 0 544,-2 0-16,2 0-15,0-1-1,0 1-512,0-1 432,-2 1-64,2-1-32,0 1-128,0 0-208,-2 0 193,2-1-33,0 0-32,-1 0-32,1 1-96,0-1 80,-2 1-16,0 0-48,0 0 64,2 0-80,-2 0 64,0 0 0,1 0-32,-2 2 32,3-2-64,-3 0 64,-4 2 0,7 0 16,-3-2-32,3 0-48,-8 2 96,6 0-64,-1-1 32,-4-1 16,7 0-80,-2 2 32,-1 0 48,-4-2 64,7 2-64,0-2-80,-3 0 112,0 2 32,1 1-48,-1-2 33,3-1-129,-3 4 96,1-3 0,-1 1-48,1 1 16,2-3-64,-3 2 48,0 0-48,0 1-48,0 0 48,3-3 0,-2 7 32,-1-5-32,0 1 16,0 4-16,3-7 0,-2 3-16,-1 4 48,1-4-32,0 7 16,2-10-16,-3 2 0,0 10-32,1-9 64,0 6 0,2-9-32,-1 1 16,1 8 32,0-8-48,0 7 0,0-8 0,0 2 32,0 7-16,0-6 16,0 6-16,0-9-16,0 7 0,0-4 0,0 7 0,1-2 16,-1-8-16,1 7 32,2 3 0,-1-2-32,0 1 32,-2-9-32,2 8-32,1 0 32,0-1 32,0 1-32,-3-8 0,3 2 16,4 10-16,-5-10 32,6 7 32,-8-9-64,3 1 64,6 2 32,-5 4-64,6-5 80,-10-2-112,7 3 32,1 0 32,0-1 48,-1-1-48,-7-1-64,9 3 112,-1-3-32,0 0 48,-1 0-32,-7 0-96,8 0 144,0 0-32,1 0 17,0 0-17,-9 0-112,7-3 64,-3 1 64,6-1-32,-6-1 16,-4 4-112,9-4 80,-5-3 16,4 5 32,-4-2 0,-4 4-128,3-7 176,1 4-48,0-1 0,-2-3 32,-2 7-160,1-3 112,0-5-16,-1 6 32,0-6-32,0 8-96,0-3 64,-2-4 17,0 4-65,-1-5 64,0 4-64,1 1-16,0-1 32,-2 2-32,4 2 0,-2-8 16,-5 7-16,5-2 32,-6 1-64,8 2 32,-2-4 32,-7 1-32,7 1 0,-7-2 0,6 1-48,-8 1 0,2-1 16,0 0-65,9 3 97,-10-3-64,2 1 0,-1 0-80,0-1-16,1 0-48,-1-1 0,2 2-112,4-1-192,3 3 512,-9-3-849,7 2-527,-1 1-753,-4 8-945,4-1 129,-6 3-1393,9-10 4338</inkml:trace>
  <inkml:trace contextRef="#ctx0" brushRef="#br0" timeOffset="-60993.73">5020 4505 2016,'0'0'0,"-2"-2"305,2 2-305,-3 0 416,-6-2 80,6 1 96,1 0 1,2 1-593,-8 0 656,6 0 48,-6 0-32,6-1 33,2 1-705,-7 0 640,4 0-64,-5 0-63,5 0-65,3 0-448,-9 0 416,7 0-64,-7 0-48,7 0-64,2 0-240,-10 0 160,8 0-31,-8 0-17,7 2 0,3-2-112,-10 3 96,7 0 0,-6 4-48,6-5-16,3-2-32,-9 8 16,7-5 0,-5 8 0,5-3 0,2-8-16,-3 10 48,1 1-48,-1 2-32,0 1 32,3-14 0,-2 13-16,2 0 32,0-1 16,1 0 0,-1-12-32,3 10 16,0 1 0,5 1 16,-5-1-16,-3-11-16,9 10 16,-1-1 48,1 1-48,0-1 16,-9-9-32,9 8 16,1 0 64,1-5 0,-2-1 16,-9-2-96,11 8 144,0-8-32,-1 2-16,0 0 48,-10-2-144,11 0 128,-3 0 16,2 0 0,-2-1 17,-8 1-161,8-2 144,-1-2 16,1-3 0,-6 4 32,-2 3-192,9-9 208,-6 5-32,-1-5 0,2 6 0,-4 3-176,1-9 112,0 1-16,0 1-32,-1-1 32,0 8-96,0-8 48,0 1-16,0 4 16,-2-5-96,2 8 48,-1-2-16,1-1 16,-3 1-16,2-1 48,1 3-32,0-2-16,0 1 0,-2 1-32,2 0-16,0 0 64,0 0-64,0 0-32,0 3 32,0 4 32,0-7 32,-3 2-48,3 5 32,0-4-32,0 6 0,0-9 48,0 2-16,0 9 16,0-3-16,0 3-16,0-11 32,0 10 32,0-1-16,2 3-64,1-1 96,-3-11-48,4 10 16,4 0-16,-5-2 64,8 0 0,-11-8-64,8 3 64,2 4 0,0-6 0,1 2 0,-11-3-64,10 1 64,-10-1-64,10 0 112,0 0 16,0 0 16,-10 0-144,11 0 97,-11 0-97,9-2 144,0-2 0,0-3-32,0 3 48,-9 4-160,9-8 80,-1 5 80,-1-7 48,-3 2-48,-4 8-160,9-10 208,-7 1-48,2-3-80,0-1 112,-4 13-192,2-14 144,1 0-48,-3-2 33,0 0-97,0 16-32,-1-17 16,-8 1 32,6-2-16,-8 2 16,11 16-48,-10-17 32,1 2 16,-1 3-48,0 0 0,10 12 0,-10-8-48,1 6-32,0-2-48,0 4-1,9 0 129,-9 0-192,0 7 0,0-4 80,0 11 48,9-14 64,-9 10-48,-2 3 0,3 2 0,-1-1 0,9-14 48,-7 15-16,5-1 0,-7 1-32,7 0-32,2-15 80,-2 14-64,2 0 16,1-2 32,2-1-32,-3-11 48,9 11-16,-2-3-16,0 3 16,2-3 64,-9-8-48,10 7 0,-1-4 16,1 6-32,0-7-32,-10-2 48,9 3 48,2-1-32,-2 0 16,1 0-16,-10-2-16,8 0 48,1 0-48,-1-1 48,1-2-16,-9 3-32,9-8 80,-2 5 0,1-7 16,-5 1-32,-3 9-64,9-9 96,-5 0-48,4-1 0,-4-1 16,-4 11-64,8-12 32,0-2 32,-5-1-48,6-1 32,-9 16-48,3-17 32,6 1-64,-5-1 16,5 4-16,-9 13 32,4-13 32,6 1-16,-2 3-16,-1 1-48,-7 8 48,8-2-64,2-2 0,-2 1-208,1 2 16,-9 1 256,10 0-336,-1 2 64,0 5 256,0 1-64,-9-8 80,9 8 48,-1 2-48,-1 0 0,-3 1 0,-4-11 0,7 12-16,-5-1 16,1 1 0,-1-1 0,-2-11 0,1 12 16,0 0-32,-1 1 64,0-1-48,0-12 0,0 13 16,-2-1-32,0 2 32,-6 0 0,8-14-16,-8 14 0,1 0 48,4-2-96,-7-2 32,10-10 16,-3 11 16,-5-4 16,6-5 48,-1 7-16,3-9-64,-2 0 80,-1 3-16,0-1-16,0-2 16,3 0-64,-1 1 112,-1-1-48,-1 0 32,0-1 208,3 1-304,-2-1 272,-1-2-64,0-1-144,0-3-608,3 7 544,-3-3-1440,2-6-1378,-2 2-1296,2-1 769,1 8 3345,0-9-4306,0 9 4306</inkml:trace>
  <inkml:trace contextRef="#ctx0" brushRef="#br0" timeOffset="-56084.73">6345 4559 2176,'0'0'0,"0"-2"545,0-1 159,0 3-704,1-3 864,-1 2 113,0 0 15,1 1-143,-1 0-849,1 0 720,-1 0-144,0 0-63,0 1-33,0-1-480,0 2 464,0 5-48,0-4-80,0 5-112,0-8-224,0 2 129,2 8-33,-1-8 16,0 9-48,-1-11-64,2 2 96,0 7-48,1-7 16,4 5 32,-7-7-96,2 3 64,5-1 64,-4 2 0,4-2 32,-7-2-160,4 2 192,5 0 0,-5 0 32,4-2-32,-8 0-192,3 0 224,0 0 1,1-1-1,-1-2 64,-3 3-288,3-3 272,-1 0 16,-1 0 0,0-1-16,-1 4-272,0-9 256,0 7-15,-2-7-65,0 1-16,2 8-160,-7-7 144,5-2-80,-7 0-48,2-2 0,7 11-16,-4-9-16,-6 1 0,7 0-16,-5 5-48,8 3 80,-2-3-208,-7 2-177,8 1-319,-7 9-608,8-9 1312,-4 12-2818,-9-1-735,3 6-1730,10-17 5283</inkml:trace>
  <inkml:trace contextRef="#ctx0" brushRef="#br0" timeOffset="-39680.46">12327 10523 2513,'0'0'0,"0"-10"912,0-3-144,0 13-768,0-13 785,0 1-49,0 3-48,-2 2-63,2 7-625,0-3 560,-2-1 16,0 1-64,1 1 49,1 2-561,-3-3 624,0 2-32,1 1 33,-6 0-145,8 0-480,-2 3 304,0-1 32,-6 6-112,7-5 16,1-3-240,-10 8 240,7-6-31,-5 10-49,6-9 0,2-3-160,-2 13 144,-1-3-16,0-1-48,3 2-16,0-11-64,0 10 80,1 1 48,2 2-48,5-2 48,-8-11-128,7 11 64,1 0 16,1-1 16,1-1 48,-10-9-144,10 10 240,1-7-128,0 7 80,2-8-63,-13-2-129,13 2 224,0 1 32,1-1-80,-1-2-16,-13 0-160,12 0 144,1 0 32,-1 0 96,-1-2-16,-11 2-256,11-4 304,-1-5-79,0 5-33,-1-5 64,-9 9-256,8-8 96,0-1 96,-1 0 0,1-1 128,-8 10-320,7-12 352,-3-1-32,4 1-15,-5 0-81,-3 12-224,3-15 80,0-1 48,-1 1-112,-1-2-32,-1 17 16,0-13 0,0-1 0,-3 0-32,-7 1-48,10 13 80,-7-12 112,-2 0-112,-3-1 48,1 2-48,11 11 0,-13-11 16,-1 2-16,-1-1-48,-2 1 128,17 9-80,-18-9-80,-3 5-16,2-4 96,0 5-176,19 3 176,-17-2-208,1 1-273,4 0-591,-1 0-529,13 1 1601,-9 0-2481,-1 0-1281,0 2-480,2 8-768,8-10 5010,0 0 0</inkml:trace>
  <inkml:trace contextRef="#ctx0" brushRef="#br0" timeOffset="-39499.46">12776 10367 1520,'0'0'0,"0"-2"801,1-7 207,-1 9-1008,2-2 1153,-1-2 15,0 2-95,-1-2-129,0 4-944,0-1 864,0 0-47,0-1-81,-2 0-32,2 2-704,-2 0 593,0-1-49,0 0-144,-1 0-64,-5 1-32,7-1-79,-8-1 15,7 2-32,2 0-208,-8-1 224,0 0-48,5 1 176,-7 0-80,10 0-272,-7 0 304,-1 0-32,6 0-207,-9 0-162,11 0 97,-3 4-192,-7 5-32,8-2 16,0 1 144,2-8 64,-2 11-16,-1 2 80,3 1-64,0 3 0,0-17 0,3 18-32,4 1 128,-3 2-32,6-1 64,-10-20-128,8 20 144,0-2-336,1 0 0,1-2-48,-10-16 240,9 13-208,3-1 240,0-2-16,2-8 112,-14-2-128,15 10 16,0-8 64,0 1-32,0 0 0,-15-3-48,13 1 128,-1-1-64,-2 0 80,-2-2-32,-8 2-112,8-4 48,-1-3 112,2 5 1,-1-6-49,-8 8-112,7-8 192,-4 0-16,6 0-32,-6-3 80,-3 11-224,3-10 176,0-1-112,1-2-16,-2-1-32,-2 14-16,3-13 48,-2 0 64,0 4-64,0 0-16,-1 9-32,0-3-32,2-7-48,-2 8 96,0-1-64,0 3 48,-2-3 32,0 3 0,0 0-48,0 0-32,2 0 48,-2 1-48,-2 2-112,2 7 0,-6-2 80,8-8 80,0 11-64,-2 1-32,-1 0 112,1 1-112,2-13 96,-2 13-48,2-1 0,1 1-16,2 0 32,-3-13 32,9 11-16,-1-1 112,2 0-144,2-1 160,-12-9-112,14 8 16,0-1 16,1-5 48,-1 0-96,-1 6-16,-13-8 32,14 0 32,0 0 48,-1 0 16,-1 0 32,-12 0-128,13 0 160,-4-3-48,1-1 96,-10 4-208,7-10 112,0 3 48,-3-4 0,4 2-16,-8 9-144,3-11 289,-3 11-289,1-13 128,0-1 48,-1 0 32,0 14-208,0-16-16,0 16 16,-2-17 64,-5-2-64,4 0 0,3 19 0,-11-21 144,2-1-192,-2 2 48,-1-3-96,-2 5 48,14 18 48,-13-18 0,-3 2-48,2 6 32,0 0-208,14 10 224,-13-1-160,0 1-113,-1 0-15,3 8 32,11-8 256,-13 7-240,1 2 160,0 1 0,-1 3-16,13-13 96,-11 14-96,-1 2-80,0 1-64,1-1-192,11-16 432,-12 17-465,2 0-15,1-2 96,7 3 176,2-18 208,-8 17-144,8-4 0,1 0-128,7-5 96,-8-8 176,11 3-177,3-1 33,3 1 64,2-1 32,-19-2 48,20 0-48,1 0 48,-1 0 0,-20 0 0,21-4-48,-21 4 48,20-2 0,-2-5 48,0 4 32,-3-1-32,-15 4-48,14-9-16,0 6 0,-3-8 80,-2 4-48,-9 7-16,7-7 96,-4 3 113,4-5-145,-6 1 64,-1 8-128,3-2 64,-1-9-32,0 8 64,-1-5-80,-1 8-16,3-4 224,0-3-176,0 3-32,-1 1 96,-2 3-112,8-4 32,-4-3 64,5 6-64,0-2-32,-9 3 0,9-1-80,1 0 96,2-1-16,0 1-16,-12 1 16,12-1-48,3 1 16,-1 0 96,-14 0-64,16 0 80,-2 2-192,-1-2 16,0 2 32,0 0-16,-13-2 80,12 0 64,-3 0-48,0 0-16,-1 0 0,-8 0 0,4 2 48,4 1-16,-7 5-32,-1-5 0,0-3 0,0 8-16,0 1 16,-1 0-16,-6 3 32,7-12-16,-3 14 48,-7 2-32,2 0 80,1 1-64,7-17-32,-7 16 0,-1-2 64,6-1-128,-6-1 192,8-12-128,-3 11 64,1-1 80,-5-1-16,7-6 0,0-3-128,-4 8 304,3-8-48,-2 0 113,0 2-17,3-2-352,-2 0 272,-6 0 64,6-3-32,-9-4-192,11 7-112,-7-3 64,0-5-80,-2 5 16,1-7 112,8 10-112,-8-7 96,0 3-48,1-6 0,-2 3-32,9 7-16,-7-7-16,5-3 16,-8 2-80,9 1 16,1 7 64,-3-4 0,0-3-112,1 6 32,2 0-80,0 1 160,0 0-320,1 0-192,2 2-561,5 0-607,-8-2 1680,2 3-2434,6 5-607,-4-6-32,3 0 944,-7-2 2129,9 3-2337,-9-3 2337</inkml:trace>
  <inkml:trace contextRef="#ctx0" brushRef="#br0" timeOffset="-38810.46">13522 10200 6194,'0'0'0,"0"0"1601,-2 0-929,2 0-672,-2 3 433,1 0 111,-2-1-16,1 7-64,2-9-464,-3 4 384,1 5-143,1 0-129,-1-1 16,2-8-128,-3 12 80,0 0-96,1 3 32,-1 0 64,3-15-80,-3 18 32,-4 1 80,5 3 48,-1-1-144,3-21-16,-8 22 176,6 1-64,0-1-16,-1 1 80,3-23-176,-2 22 64,2-3 32,0 0-16,0-3-80,0-16 0,0 14 208,1-3-128,2-2 32,1-2 17,-4-7-129,7 8 112,-5-7 144,8 1 48,-9-1 48,-1-1-352,3 0 336,0 0 32,-1 0-128,1-3 113,-3 3-353,3-3 336,0 0-224,-1-5 144,0 6-192,-2 2-64,2-9-16,0 6 128,1 1-160,0-2 96,-3 4-48,7-2-16,-3-2-64,4 1 48,0 0-48,-8 3 80,8-3-16,1 1-80,1 0 144,0 2-128,-10 0 80,12 0 32,-1 0 0,0 0-16,-1 0 32,-1 3-96,0-1 96,0 0-96,-1 0 96,-8-2-48,7 0 16,-3 0-16,4 0-16,-4 0 0,-4 0 16,8 0-32,-6 0 144,3-3-240,-3 1-432,-2 2 560,3-5-1121,-1-2-864,-1 5-1088,-1-8-609,0 10 3682,0-11-4482,0 11 4482</inkml:trace>
  <inkml:trace contextRef="#ctx0" brushRef="#br0" timeOffset="-38637.46">13649 10318 5570,'0'0'0,"0"0"0,-2 0 1889,2 0-753,-2 0-223,1 0 15,1 0-928,0 3 849,0 4-241,0-5 48,0 6-256,0-8-400,-2 10 353,2-2 255,-3 2 64,3 2 113,0-12-785,-1 12 752,-1 3-144,2 3-256,-3 2-48,3-20-304,-2 22 273,-1 0-65,-5 3-80,7-2-64,1-23-64,-9 22-64,8-1-16,-1-2 224,0-1-192,2-4 240,0-2-64,1 0-208,2-2 304,-3-10-224,10 10-80,-8-3-128,8-5-368,-3 0-513,-7-2 1089,4 0-1681,6 0-656,-6 0-944,5 0-465,-9 0 3746,3-8-4434,-3 8 4434</inkml:trace>
  <inkml:trace contextRef="#ctx0" brushRef="#br0" timeOffset="-38487.46">13787 10405 5202,'0'0'0,"-3"2"2129,3-2-2129,-3 7 1024,-5 1-111,6-6 159,0 9-15,2-11-1057,-2 7 848,2-7-848,-3 7 640,1 4-127,-1 0-81,1 3 16,2-14-448,-2 15 560,-1 0-144,3 2 17,0-17-433,0 16 336,0-16-336,0 16 256,0 0 96,1-2 48,3 1-144,-4-15-256,7 12 305,-3-1-145,6-2-96,0 0 160,-10-9-224,12 9 160,0-2 64,1-4 16,2 5-80,-15-8-160,16 0 224,-1 0 16,3-1 16,-1-1-144,-17 2-112,19-9 225,-1 1-113,1 6-96,-1-7 160,-18 9-176,15-9-48,1 1 128,-1-2 16,-3-2-16,-12 12-80,9-11 224,-1-4-80,-6-1-64,0-2-32,-2 18-48,0-22 80,-2 1-96,-7-3 112,0 0 0,9 24-96,-12-21 32,-3-1-160,-2 3 32,-1 0-160,18 19 256,-20-15-528,0 6 96,0 6-401,-1 3-223,21 0 1056,-19 9-1393,-1 3-800,2 2-784,-1 2-945,19-16 3922,-19 16-3266,-1 3-255,20-19 3521</inkml:trace>
  <inkml:trace contextRef="#ctx0" brushRef="#br0" timeOffset="-38338.46">14092 10261 4978,'0'0'0,"0"0"1488,0-2-383,0 2-1105,0-4 1040,0 2 97,0-1 64,0 2-225,0 1-976,0 0 720,1 0-31,-1 0-369,0 0 0,0 0-320,0 0 304,1 2-112,-1 5 32,1-4-160,-1-3-64,3 12 96,0-4-48,4 2 48,-3-2-32,-4-8-64,9 8 64,-5 1 0,7 0 81,-4 1-33,-7-10-112,9 8 112,1-7 64,-2 9-80,1-8 16,-9-2-112,9 1 224,-1 2-32,1-3 208,-2-2-16,-7 2-384,7-2 320,-3-8-63,4 6-17,-5-9-112,-3 13-128,3-10 256,-2 0-16,-1-2-112,0 2 80,0 10-208,-3-12 176,-5 0-32,5 2-48,-10-3-48,13 13-48,-10-13-96,-2 0 48,-1 3 80,-1-2-32,14 12 0,-15-7-208,1 4-528,0 3-1265,0 2-2465,14-2 4466,-18 7-8196,18-7 8196</inkml:trace>
  <inkml:trace contextRef="#ctx0" brushRef="#br0" timeOffset="-38179.46">8131 10297 1040,'0'0'0,"0"0"0,0-3 1120,0-4-623,0 4 63,0-6 48,0 9-608,0-1 593,1-2 47,1 0-48,-1 1-16,-1 2-576,3-1 529,-1-1-113,0 1-16,1 0-16,-3 1-384,0-1 384,2 0-16,-1 1 49,0 0-97,-1 0-320,1-1 288,-1 1 16,0 0-48,0 0 128,0 0-384,0 0 321,0 0-33,0 0-32,0 0-128,0 0-128,0 0 192,-2 2-112,0-2 32,1 2-16,1-2-96,-3 3 16,-5 4-16,5-5 32,-7 11-96,10-13 64,-10 13 0,-2 1 96,-2 3-80,-4 4 48,18-21-64,-20 21 0,-2 2-112,-1 3 64,-1 0 16,24-26 32,-23 27-16,1 1 112,0-2-32,2-2-64,20-24 0,-19 23 64,1-2-16,0 0-48,4-2-448,14-19 448,-14 19-1905,-1-1-1248,1 0-2050,14-18 5203</inkml:trace>
  <inkml:trace contextRef="#ctx0" brushRef="#br0" timeOffset="-38034.46">11701 10491 1552,'0'0'0,"-7"-4"16,5 1-64,-1-5-32,3 8 80,-2-3-112,0-1-16,2 2-976,0 2 1104</inkml:trace>
  <inkml:trace contextRef="#ctx0" brushRef="#br0" timeOffset="-37940.46">14391 10497 592,'0'0'0,"-10"2"192,1 0-80,-1 6 16,10-8-128,-9 2 144,7 0 64,-1 1 96,0-2 96,3-1-400,-1 3 497,1-1 31,0 0 48,0-2-80,0 0-496,0 0 481,0 0 63,1 0-32,2 0 80,-3 0-592,3-1 577,1 1-81,-1-1-64,1 0-64,-4 1-368,3-1 240,0 0-64,1 0-80,3 0-15,-7 1-81,2-1 32,0 0 0,2-1-32,-2 2 48,-2 0-48,4 0 16,-2 0 64,0 0-16,2 0-48,-4 0-16,2 0 16,1 0-96,0 3 144,-1-3-80,-2 0 16,3 1 112,0-1 192,0 0-128,-1 0 208,-2 0-384,3 0 336,1 0-32,3 0 33,-4 0-81,-3 0-256,8 0 320,-4-1 0,6 1 0,-3-3 32,-7 3-352,8-2 160,1 0-16,0 1-32,2 0-16,-11 1-96,9-3 49,0 3-33,1-3 32,0 2-128,-10 1 80,10 0 0,-1 0 16,0 0-65,0 0 162,-9 0-113,9 0 32,0 0 0,0 0-16,-1 0-64,-8 0 48,8 0 0,0 0 48,-4 1-32,4-1 32,-8 0-48,2 0 0,6 0 16,-5 0 48,0 0-48,-3 0-16,4 3 112,-1-3-16,0 0-48,-1 0 32,-2 0-80,2-1 96,0-1-64,-1 1 48,2 1-16,-3 0-64,2 0 64,-1-1 32,0-1-64,0 1 80,-1 1-112,1-2 64,-1 1 48,0 0-32,0 1-80,0 0 0,0-1-32,-2 1 64,0 0-32,2 0 0,-3 0 48,0 0-48,0 0-64,-4 1 16,7-1 48,-2 2 0,-1-2 128,0 3-272,1 0-256,2-3 400,-3 3-1089,0-1-703,1 0-705,-1 0-625,3-2 3122,-15-8-2465,15 8-320,0 0 2785</inkml:trace>
  <inkml:trace contextRef="#ctx0" brushRef="#br0" timeOffset="-37794.46">14390 10676 2176,'0'0'0,"0"0"0,-2 0 881,0 2 79,-1 0 1,1-2 47,2 0-1008,0 2 801,0-2-177,0 0-48,1 0-80,-1 0-496,1 0 481,0 0-65,3 0 16,-2 0 112,-2 0-544,3 0 464,0-1-15,5 0 15,-5-1-208,-3 2-256,8-2 256,-1 1-48,1-1-160,0 1 96,-8 1-144,8-2 144,3 0-48,-1 1 193,2 0-129,-12 1-160,14 0 16,2 0 80,0 0-208,1 0 80,-17 0 32,17 0 48,0 0-64,0 2-16,-1-1 64,-16-1-32,15 3 32,-3-1 32,1-2 96,-3 1-96,-10-1-64,10 0 80,-1 2 32,-2-2-112,0 0 48,-7 0-48,8 0 48,-5 0 16,8 0 32,-7-1 0,-4 1-96,9-2 128,-5 1 0,6 0 16,-6-2-16,-4 3-128,9-2 112,-6 0-16,4 0 32,-5 0-32,-2 2-96,5-2 48,-1-1 0,-1 2-96,0-1 96,-3 2-48,3-2 81,-3 1-49,0 0 48,0 0-160,0 1 80,-1 0-769,-3 0-1488,-9 0-2305,2 2-1377,11-2 5939,0 0 0</inkml:trace>
  <inkml:trace contextRef="#ctx0" brushRef="#br0" timeOffset="-37648.46">11370 4668 2257,'0'0'0,"0"-2"400,-2 0 80,2 2-480,0-4 688,0 2 177,0-3 95,0 3-31,0 2-929,0-2 752,0 0-176,1 2-176,0 0-80,-1 0-320,0 2 241,0 6-49,0-6-16,0 11-32,0-13-144,0 9 192,0 3-48,0-3 16,1 1 96,-1-10-256,1 7 432,0-5 305,7-2 159,6-1-48,-14 1-848,22-13 673,11-6-417,12-9-544,16-9-1809,-61 37 2097,67-48-3970,18-6-1841,-85 54 5811</inkml:trace>
  <inkml:trace contextRef="#ctx0" brushRef="#br0" timeOffset="-37503.46">12940 5715 4113,'0'0'0,"0"-2"401,0 2-401,0-3-144,0 0-97,0 2 17,4-1 80,-4 2 144,7 0-64,-4 0 48,-1 0 16,1 2-16,-3-2 16,3 3-32,0 0-32,-1 4 16,1-5 32,-3-2 16,3 8-16,-1-5 32,-1 5-16,0-7 32,-1-1-32,0 3 32,0 5 32,-2-6 32,-1 0 80,3-2-176,-7 3 224,5 0 97,-5 4 95,3-5 16,4-2-432,-8 1 496,6 3 48,-8-2-15,8 1 15,2-3-544,-11 2 528,9-1-48,-6-1 49,6 0 47,-1 0 112,3 0-688,-2 0 721,2 0 15,0-3-112,3-1-192,-3 4-432,11-9 256,3-3-95,13-5-97,14-7-48,-41 24-16,54-30-177,21-5-1103,16-8-2610,17-8-1937,-108 51 5827,0 0 0</inkml:trace>
  <inkml:trace contextRef="#ctx0" brushRef="#br0" timeOffset="-56502.73">6043 4606 2673,'0'0'0,"0"0"0,1-2 976,1-6 193,0 6 63,0-5-95,-2 7-1137,1-1 912,0-2-223,0-1-145,-1 1-64,0 3-480,0-5 464,0 3-48,0 1-31,0 0-65,0 1-320,0 0 288,0 0-32,-2 0-80,0 0-48,2 0-128,-2 2 144,-1 0-48,0-1 48,1 3-32,2-4-112,-8 2 80,8 7-16,-3-8-48,-4 7 0,7-8-16,0 7 48,-3-4-32,0 9 0,1-5 16,2-7-32,-3 8 16,2 0 0,1 0 33,0 2-49,0-10 0,0 9 32,1-1-32,1 0 0,0 0 0,-2-8 0,4 7 32,-1 2-16,1-1 16,3 0 16,-7-8-48,3 7 64,4-5 0,-4 6 16,6-5 16,-9-3-96,3 1 128,6 1 0,-1 0 16,1-2 16,-9 0-160,7 0 128,1 0 64,0 0-64,-1 0-48,-7 0-80,8 0 112,-4 0-48,4 0-16,-4 0 0,-4 0-48,7 0 64,-4 0-32,4 0 16,-4 0 0,-3 0-48,3 2 16,0-2 32,4 0 0,-6 0 17,-1 0-65,3 0 96,0-1 48,1 0-64,-2-1 64,2 0-32,-1-2 16,1 2 32,3-6-32,-7 8-128,2-4 144,1-6-64,0 2 32,1 1 16,-1-1-48,0 1 16,0-2-48,0 1 0,-3 8-48,1-7 16,2 3 16,-1-4-16,0 5 16,-1-4-16,0 4 0,-1-4-16,0 4 0,0 3 0,0-3 0,0-1 32,-1-3-16,-2 5 32,0-2 48,-6 1-48,6-5 16,-9 7-15,12 1-49,-9-3 0,-2-6 0,0 6 0,-1-4-49,12 7 49,-11-4 49,0-4-49,-3 5 32,0-6-64,14 9 32,-14-2-16,1-1-17,1 0-31,2 2-48,10 1 112,-10 0-192,1 3-32,0 8-16,1 2-144,8-13 384,-8 15-560,-1 1-161,1 1-79,-1 1-321,9-18 1121,-8 17-1600,1 0-625,0-1-593,-1 0 609,8-16 2209,-2 19-3345,2-19 3345</inkml:trace>
  <inkml:trace contextRef="#ctx0" brushRef="#br0" timeOffset="-52694.73">7364 4587 2193,'0'0'0,"0"-3"560,0-5 160,0 4 209,0-3 79,0 7-1008,0-2 1024,0 0-111,0 0-97,0-1-127,0 3-689,0-1 640,0 0-48,0-1-32,1 1-47,-1 1-513,1-1 432,-1 1-80,1-2 0,2 1-64,-3 1-288,1-1 240,1 1-64,-1 0-63,3 2-17,-4-2-96,2 7 48,1 0-16,0 5-32,1 1-32,-4-13 32,2 14 32,1 0-32,-1 3 64,-1 1-16,-1-18-48,1 16 48,-1 2 0,0-3 32,0 1 0,0-16-80,0 15 128,0-2-16,0-1 0,0-3 16,0-9-128,0 9 128,0-2 16,0-4 16,0 6 48,0-9-208,0 2 192,0 1 32,0 0 17,0-1-65,0-2-176,0 3 224,-2-1-48,2 0 0,-2-2 48,2 0-224,-2 0 160,0 0 48,2 0-64,-2 0 16,2 0-160,-2 0 160,0-1-48,0-1-16,1 0-47,1 2-49,-3-2 16,2 0-193,1-1-431,-2 0-448,2 3 1056,0-3-1841,0 1-1089,0-3-719,1 2-1714,-1 3 5363</inkml:trace>
  <inkml:trace contextRef="#ctx0" brushRef="#br1" timeOffset="-87123.19">14288 4571 3633,'0'0'0,"-1"0"1089,-2 0-481,3 0-608,-2 0 336,0 0 0,2 0 96,0 0 129,0 0-561,0 3 592,-2-3 32,0 0-63,1 0-33,1 0-528,-3 1 432,1-1-112,-1 2-64,-5 1-64,8-3-192,-2 3 160,-1 5-16,-4-5-64,7 5-31,0-8-49,-3 7 64,2 0-16,-2-4-16,2 8 32,1-11-64,0 1 48,0 2 0,0 0-16,1 0-16,-1-3-16,0 2 48,3 0 16,0-2 16,1 0 16,-4 0-96,7 0 112,-4 0-32,0 0 16,5-2 0,-8 2-96,3-2 112,-1-2 32,2 0 16,-2 0-48,-2 4-112,1-7 112,-1 4 16,0 0 16,-2 0 16,2 3-160,-3-3 145,-4 2 31,5-2-32,-6 3-48,8 0-96,-3-2 96,-7 0-64,2 0 32,0-1-16,8 3-48,-4-2 0,2-6-656,3-2-2546,8-5-3729,-9 15 6931</inkml:trace>
  <inkml:trace contextRef="#ctx0" brushRef="#br0" timeOffset="-47071.73">8345 4616 1840,'0'0'0,"0"-2"288,0 2-288,0-3 401,0 0 127,-2 0 144,2 3-672,0-3 753,0 3-753,-2-3 800,2 0-16,-1-1-31,-2 1-113,3 3-640,-1-3 544,-2 0-96,0-1-143,-4 1-33,7 3-272,-2-5 176,-1 3-16,-5 1 16,5 0-16,3 1-160,-8-1 224,5 0 0,-6 0 16,6 0 0,3 1-240,-10 0 176,7 0-15,-7 0-17,7 2-64,3-2-80,-9 3 80,7-1 0,-6 0 0,5 2-48,3-4-32,-9 2 32,5 7 16,-4-8-16,5 7-16,3-8-16,-9 3 64,7 7-48,-6-3-16,7 2 0,1-9 0,-3 9-64,0 2 96,1 0-80,2 1 64,0-12-16,0 12 48,2-1-48,6 1 32,-4 1-16,-4-13-16,12 14 0,-4 0 48,2-2-48,2 1 16,-12-13-16,10 12 64,2-1-32,2-1 64,-1-1-64,-13-9-32,13 7 64,-1-5 96,1 0 48,-1 0 48,-12-2-256,12 0 288,-2 0 1,0 0-97,0-3 96,-10 3-288,9-7 240,-1 4-16,0-7 16,-6 3-48,-2 7-192,9-8 208,-7-1-48,2 1 0,0-1-15,-4 9-145,2-9 96,1-1 48,-1 0-64,0-1 16,-2 11-96,0-9 64,1 2 0,1 4-64,-2-4 0,0 7 0,0-1 48,0-1-48,0 0 16,0 2 16,0 0-32,0-1 0,0 1-48,0 0-16,0 0 16,0 1-48,0 2 32,0 4 16,0-5 16,0-2 32,0 7-32,0-4 32,0 6-32,0-1 0,0-8 32,0 9 0,0 1-48,0 0 48,0 1-16,0-11 16,0 12-16,1-2-16,0 1 32,-1 1 32,4-1-16,-2-3 0,6 1-16,-4-2 32,-4-7-32,10 3 0,-2 4 16,1-5 96,1 0-16,0-2-16,1 0 80,1 0-80,-1-3 80,-11 3-160,11-2 160,0-6 0,-1 5 0,-2 0-16,1-7 16,-2 7 48,-4-7-48,6 2 49,-9 8-209,2-8 192,0-2 16,1 0 0,-2 1-32,-1 9-176,0-11 112,0 0-16,-2-3 0,-1 0-48,-6 0 32,6-2-32,-5-1 0,6 1-32,2 16-16,-11-17-16,9 2-16,-9 1 16,8 5-16,3 9 32,-9-3-112,1-5-64,0 8-16,-1-1-64,9 1 256,-9 0-128,0 0-16,0 7 64,-2-4-48,11-3 128,-9 10-161,0-1 49,1 0 0,-1 1 32,9-10 80,-8 10 0,0 2-64,0 0 16,0 0 48,8-12 0,-3 12-64,-4-1 80,7-2-64,-2 1-32,2-10 80,0 7-80,1 1 0,3-5 32,4 6 64,-8-9-16,7 3 0,3 4-48,2-7 48,-1 2-48,-11-2 48,14 2 0,-1 0 48,0-2-64,-1 0 32,-12 0-16,12 0 48,0-1-48,-3 0 48,0 0-48,-9 1 0,8-2 48,0 1-32,-1-1 16,1 1-32,-8 1 0,8-1-48,-1-1 64,0-1-16,1 0 48,-8 3-48,3-2 32,6-2-16,-6 0 32,5 1-48,-8 3 0,4-7 48,4 3-32,-4-4 32,5 5 16,-9 3-64,4-9 48,5 2 0,-5 3-16,5-5-64,-9 9 32,8-8 0,-1 1 0,0 0 0,1-2 32,2 0-32,-10 9 0,9-8-32,0 1 32,0 4 0,-9 3 0,8-7-64,-1 6 32,-2-1-16,2 2-16,-4 0 48,-3 0 16,3 0-96,1 1 32,-1 6-16,0-4 48,-3-3 32,2 10-48,-1-2-32,0 2 80,0-2-16,-1-8 16,1 11 0,0-1-16,-1 1-16,1 2 32,-1-13 0,3 12 32,-2 1-64,2 1 64,0-1-32,-3-13 0,2 12 0,2 1 32,-2 0-48,1-2 16,-3-11 0,1 12 16,1-1 32,-1-1-16,-1-2 16,0-8-48,0 3 80,0 6-48,0-7 80,-1 1 0,1-3-112,-3 2 144,-5 1 16,6-3 16,-10 0 17,12 0-193,-8 0 160,-4 0 32,1-4-64,-2 1-16,13 3-112,-12-4 144,-1-4-48,1 5-16,1-4-32,11 7-48,-12-4 0,4-4 16,0 6 64,0-6-64,8 8-16,-3-3 32,-6 1 16,7-2-80,-5 2 16,7 2 16,0-2 0,-3-1-48,1 1 16,2 0 16,0 2 16,0-1-48,0 0-48,0-1-80,2 1-224,-2 1 400,3-1-897,7-1-912,-1 1-1728,0-2-609,-9 3 4146,13-8-5795,-13 8 5795</inkml:trace>
  <inkml:trace contextRef="#ctx0" brushRef="#br0" timeOffset="-63569.73">4252 4676 1936,'0'0'0,"0"0"337,0-2 127,0-1 160,0 3-624,0-1 736,0 0-15,0 1-113,-1 0-112,1 0-496,0 0 368,0 2-79,0 1-33,0-1-64,0-2-192,0 8 144,0-5-32,1 5 32,0-6 16,-1-2-160,3 11 224,-1-2 32,-1 0 0,2 1 32,-3-10-288,1 9 273,0 1-33,-1 0 0,0 1-16,0-11-224,0 10 240,0 1 0,0-2 64,-2 0-48,2-9-256,-3 9 288,0 0 17,0-1-49,1 0 16,2-8-272,-4 3 224,2 7 0,-1-7 0,1-1 0,2-2-224,0 9 176,-2-9 0,2 1 1,0 2-81,0-3-96,0 2 96,0-2-16,0 2 16,0-2 16,0 0-112,0 2 128,0-2 80,0 0 0,0 0 32,0 0-240,0-1 256,0-2-64,0 1 16,1-6-48,-1 8-160,1-3 129,1-6 31,-2 2-96,1-1 0,-1 8-64,2-11 48,0 1 16,2-2-16,-2 0 16,-2 12-64,3-13 16,0 1 16,2 0-64,2 1-32,-7 11 64,2-11 32,1 2-80,0-2 64,0 3 48,-3 8-64,3-7-16,-1 0 64,0 4-16,0-4-48,-2 7 16,2-3 0,-1-1 0,0 0-16,0 1 16,-1 3 0,1-4 16,1 2-16,-2-1 0,2 1 0,-2 2 0,2-1-48,-2-1 48,2-1 32,0 1-64,-2 2 32,1-3 0,2 2-32,-1 0-48,1 0 64,-3 1 16,3 0-96,-1 0 16,1 0-32,0 2-16,-3-2 128,4 3-113,-1 6 49,5-2 0,-7 2 32,-1-9 32,4 9-16,4-1-32,-7 3 48,2 1-32,-3-12 32,4 13 0,0 0 32,-2 0 16,2 0 0,-4-13-48,3 12 0,-1 0 32,1-1 48,0 0-48,-3-11-32,3 9 97,-2 0-17,-1-1-16,1-1 80,-1-7-144,0 7 128,0-4-16,0 6-32,0-6 16,0-3-96,0 7 16,0-4 32,0 5-48,-1-6 32,1-2-32,-2 3 32,2 4 0,0-7 16,0 2-32,0-2-16,0 3 32,0-1 32,0 0-48,1-1 32,-1-1-48,1 0 16,-1 0 32,0 2 0,0-2 16,0 0-64,0 0 128,0 0-48,0 0 32,0-1-16,0 1-96,0-1 96,0 0 0,0-1-48,0-1 0,0 3-48,0-3-48,0 0-112,0-1-128,0-4-368,0 8 656,0-2-1217,0-7-928,0 6-1392,0-6 159,0 9 3378,-1-8-4738,1 8 4738</inkml:trace>
  <inkml:trace contextRef="#ctx0" brushRef="#br0" timeOffset="-62357.73">4458 4701 4289,'0'0'0,"0"0"0,0-1 1665,1 1-208,0-1-305,1 1-191,-2 0-961,1 0 720,0 0-192,-1 0-159,0 0-49,0 0-320,0 1 288,0 1 0,0 5-32,0-5-48,0-2-208,0 8 208,0-6-48,0 9-32,0-4-15,0-7-113,1 8 64,1 0 16,-1 1-32,1-1-16,-2-8-32,2 8 16,1 0-16,0-1 48,1-5-16,-4-2-32,4 10 64,-1-7-16,-1 4 32,-1-4 0,-1-3-80,1 7 128,0-5-16,0 1 48,-1-2-32,0-1-128,0 3 144,0-2 0,0 1-32,0 0 32,0-2-144,0 0 80,-2 0-48,0 0-64,1 0-96,1 0 128,-2-1-208,0-1-64,0 0-128,0-2-336,2 4 736,-2-7-1137,2 7 1137,-3-3-1745,0-7-704,-4 2-32,7 8 2481,-3-10-1841,3 10 1841,-1-10-2929,1 10 2929</inkml:trace>
  <inkml:trace contextRef="#ctx0" brushRef="#br0" timeOffset="-62168.73">4484 4680 2417,'0'0'0,"0"0"832,0-3 289,-2 1 223,2 2-1344,0-1 1409,0-1-177,0 1-271,0 1-225,0 0-736,1 0 528,0 0-95,0 0-97,2 0-32,-3 0-304,2 0 304,6 0-16,-6 0-48,6 0-80,-8 0-160,3 0 96,5 0-16,-5-1-32,8 0-16,-11 1-32,7-1 0,0 1 16,1 0-16,0 0-16,-8 0 16,7 0 0,1 0 64,0-1-48,-1 1 0,-7 0-16,4 0 48,4 0-48,-5 0 16,1 0 33,-4 0-49,3 2 16,0 0-32,0 1 16,-3 5 16,0-8-16,1 2 48,1 6 32,-2-5-32,0 6 16,0-9-64,-3 7 64,2 1 0,-2 0-48,-4 1 64,7-9-80,-2 7 64,-5 0-16,5 0 16,-7-4-48,9-3-16,-2 11 16,-8-8 48,9 6-32,-7-6-16,8-3-16,-3 10 32,1-7 0,-6-1-16,6 6 48,2-8-64,-3 0 16,0 2 16,-4 1 0,7 0 0,0-3-32,-3 2 32,2-2 0,-2 0 16,2 0 0,1 0-48,0 0 48,0 0-16,0-2 0,1-1-16,-1 3-16,3-3 0,1 0 0,3-5 16,-5 5-32,-2 3 16,7-8 16,-4 6-16,6-2 0,-7-3 48,-2 7-48,7-2 0,-3-1-16,-1 0-16,5 0 32,-8 3 0,1-1-16,2 0 16,1 0 0,-2 1-16,-2 0 16,4 0 0,0 0 0,-1 2 0,1 0 0,-4-2 0,3 3-32,4 4 16,-5-5 32,1 1-48,-3-3 32,7 9 32,-6-6-48,2 5 16,0 0-16,-3-8 16,0 7 0,2 1-32,-1-1 80,-1 0 0,0-7-48,0 8 64,0 0 16,-3 0-32,1 0 16,2-8-64,-3 7 16,-5-4 32,6 6 16,0-1-48,2-8-16,-9 2 64,6 5 32,-4-5 32,5 1 49,2-3-177,-7 2 176,5 1 16,-7 0-32,7-3 16,2 0-176,-9 2 176,6-2-32,-8 0-16,9 0-32,2 0-96,-10-1 64,7 0 0,-6-2-16,6 0 16,3 3-64,-7-2 48,5-2 32,-1-3 0,1 4-32,2 3-48,-4-8 32,3 6-32,1-7-144,0 7-320,0 2 464,0-4-1104,2-4-1282,6 1-1743,-6 4-2242,-2 3 6371,0 0 0</inkml:trace>
  <inkml:trace contextRef="#ctx0" brushRef="#br0" timeOffset="-49701.73">7937 4801 3969,'0'0'0,"0"-1"1329,0-2 0,0 3-1329,0-3 1312,0 1-31,1 1-273,0 0-303,-1 1-705,1-1 544,0-1-64,-1-1-16,1 3 80,-1 0-544,0-2 513,0 1 15,0 0-96,-1-2-48,1 3-384,-2-1 320,0 0-79,0-2 31,0 1-80,2 2-192,-1-3 176,-2 1-16,1 1-64,-1-2-16,3 3-80,-2-2 96,-2 0-32,2 1 16,-1 0-16,3 1-64,-8 0 48,5 0 0,-7 0-16,7 0-32,3 0 0,-10 2 80,7 0-64,-6 0-32,7 1 16,2-3 0,-12 2 0,10 1-32,-9 0 64,4 5 32,7-8-64,-3 2 16,-6 7 16,6-6-32,-5 6-32,8-9 32,-2 8-16,-5-5 0,4 10-16,2-3 64,1-10-32,-2 8-32,-1 2 32,3 0-48,0 1-32,0-11 80,1 13-48,2-1-32,-1 1 48,1 0 48,-3-13-16,4 12 0,3 0-16,-4-2 32,5-2-32,-8-8 16,4 3 32,7 6 48,-1-7-16,0 1 48,-10-3-112,10 2 112,0-2 16,1 0-48,-1 0 64,-10 0-144,11-1 112,-1-1-15,-2-1 31,1 1-48,-9 2-80,9-4 48,-1 0 32,0 1-64,-1 0-16,-7 3 0,4-3-48,5 2-465,-6 1-815,4 0-1698,-7 0 3026,0 2-4514,0 0-1841,0-2 6355</inkml:trace>
  <inkml:trace contextRef="#ctx0" brushRef="#br0" timeOffset="-63296.73">4202 4814 3841,'0'0'0,"0"0"0,0-2 1809,1 0-224,3-6-369,-2 7-159,-2 1-1057,3-2 912,0 0-175,0 0-225,0 0-64,-3 2-448,8-3 448,-6 1-64,6-2-47,-4 2-113,-4 2-224,9-1 128,-5 0-48,7-1-64,-3 1 16,-8 1-32,9-1 16,-1 1-16,2-1 16,1 1 16,-11 0-32,10 0 16,2-1 32,-1 1-16,-1-1 48,-10 1-80,9-1 64,1 0 0,-2 0 0,-1 0-80,-7 1 16,4-1-112,4 0-320,-5 0-577,-1 0-864,-2 1 1873,5-1-2961,-3-2 256,0-1-1409,-2 4 4114</inkml:trace>
  <inkml:trace contextRef="#ctx0" brushRef="#br0" timeOffset="-50516.73">7605 4814 1680,'0'0'0,"0"-2"416,0 0 81,0 2-497,1-4 720,0-3 256,0 4 161,1-1-33,-2 4-1104,2-8 1041,0 8-161,-1-3-63,0 0-97,-1 3-720,1-1 656,-1 0-127,0 1-129,0 0-128,0 0-272,0 0 144,-2 2-16,1 7-80,-2-1 0,3-8-48,-8 10 48,6 2 0,-7 0 48,7 2-16,2-14-80,-8 13 32,5 0 32,-5 2-64,7-2 16,1-13-16,-8 14 48,6-1 16,1-2 16,-2 0 32,3-11-112,-2 10 176,0-3 1,0-4 15,1 6 48,1-9-240,0 2 176,0-1 64,-2 1-16,2 1-16,0-3-208,-2 2 240,2-2 0,-2 0 0,2 0 49,0 0-289,-2 0 256,2 0 0,-1-2-64,-1-1 0,2 3-192,0-3 128,-2-5 16,2 6-64,-2-6 16,2 8-96,0-4 64,0-7-16,0 0 48,1 0-64,-1 11-32,1-11 16,3-3 80,-1 0-48,4-1-48,-7 15 0,4-13 16,5-1-64,-5 2 0,6 0 48,-10 12 0,3-11-16,8 1 32,-7 2-32,4 0 16,-8 8 0,2-7-48,7 4 0,-7-1 0,6 1 32,-8 3 16,2-3-48,1 1-16,1 1-32,-1 1-48,-3 0 144,4 0-160,-2 2 0,1 1 48,0 5 0,-3-8 112,3 3 0,-1 6-48,1-1 32,0-1-32,-3-7 48,2 9-48,2 0 32,3 0-32,-4 0 48,-3-9 0,4 11 0,3-1 0,-4 0 32,0 0-16,-3-10-16,8 11-48,-6 0 16,1 0-16,0 1 0,-3-12 48,0 11 0,1 0 16,0-1-16,0-1 0,-1-9 0,0 9 48,0 0-16,0-1 48,0-1-16,0-7-64,0 2 64,0 0 16,0 2-48,0-3 48,0-1-80,0 3 48,0-2-16,0 1 16,0-2 0,0 0-48,0 2 64,0-2 16,0 0-48,0 0 48,0 0-80,0 0 64,0 0-16,0-1-32,0-1 32,0 2-48,0-1-64,1-2-304,1 1-512,1-2-1121,-3 4 2001,1-8-4194,-3-3 448,2 4-928,0 7 4674</inkml:trace>
  <inkml:trace contextRef="#ctx0" brushRef="#br0" timeOffset="-53154.73">6635 4777 3761,'0'0'0,"0"0"0,0-2 1265,0-1 15,0-1-15,0 1-177,0 3-1088,1-1 817,0 0-369,2 0-224,-1 0-112,-2 1-112,3 0 80,-1 0-64,5 0 16,-4 2-16,-3-2-16,4 1-32,4 1 48,-6 0 0,6 0-16,-8-2 0,4 2 16,4 1-16,-4-2 0,6 1 16,-10-2-16,4 2 48,7-2 0,-3 2 0,2-2 16,-10 0-64,9 0 48,0 0 16,-1-1-16,1 0 16,-9 1-64,10-3 65,-1 1 47,-1-1-16,0 0 0,-8 3-96,7-2 96,-3 0-32,4 1-16,-7 1 0,-1 0-48,3 0 0,-1 0 16,0 0 16,-2 0-16,0 0-16,0 0 80,1 2-80,-1 0-80,0 0-304,0-2 384,2 2-913,-1 1-848,0-2-704,-1-1 336,0 0 2129,0 0-3249,0 0 3249</inkml:trace>
  <inkml:trace contextRef="#ctx0" brushRef="#br0" timeOffset="-50247.73">7511 4895 4081,'0'0'0,"0"-1"1873,0 1-1873,1-3 1473,0 1-257,1-1-47,2 1-113,-4 2-1056,3-2 801,5 0-241,-4-1-128,5 1-96,-9 2-336,9-3 337,0 0-49,2 1-64,1 1-80,-12 1-144,12-3 80,-1 1-16,1-1-32,1 1 32,-13 2-64,12-3 0,0 0 32,0 0-16,-1 1-16,-11 2 0,10-2-176,0 0-384,0 2-721,0 0-720,-10 0 2001,10-1-2753,0 0 224,-7 1-1089,-3 0 3618</inkml:trace>
  <inkml:trace contextRef="#ctx0" brushRef="#br0" timeOffset="24539.27">4149 7616 2321,'0'0'0,"0"-1"768,0 1-768,0-2 848,0-1 81,0 1-33,1 0-112,-1 2-784,1-1 513,-1-1-161,1 2-80,0-1 16,-1 1-288,1-3 272,0 2-16,1 0-15,0-1-33,-2 2-208,2-1 176,0 0 32,0-1 0,-1 1 16,-1 1-224,1 0 256,0 0-32,0 0-16,-1 0 48,0 0-256,0 0 225,0 0 15,0 1 16,0 1-80,0-2-176,-3 0 192,1 2-32,-1 0-16,1-1-32,2-1-112,-3 4 96,1-2 16,-1 1-32,1 5 16,2-8-96,-3 1 64,1 2 0,0 4 32,-2-4-32,4-3-64,-2 9 32,-1-7 32,-5 10-48,7-5 64,1-7-80,-8 9 65,6 1 15,-6-1 0,7 1-16,1-10-64,-9 11 80,7 0-16,-10 1 48,10-1-48,2-11-64,-12 11 48,5 1 48,0-1-64,4 2 32,3-13-64,-10 13 16,7-1 16,-7 1 0,7-1-48,3-12 16,-10 12 64,7-2-48,-5 1 32,6 0 0,2-11-48,-8 10 16,7 0 32,-2 0-32,-5 0 0,8-10-16,-1 9 64,-3 0 16,2-1-48,0-6 48,2-2-80,-3 10 48,1-7-32,1 6 48,-1-5 0,2-4-64,-2 7 80,0-5 64,0 0-48,0 6 0,2-8-96,-1 0 80,-1 1 33,0 1 47,0 0-64,2-2-96,-2 2 144,0-2-64,1 2 64,-1 0 0,2-2-144,0 0 144,-2 0-16,0 0-32,0 0-48,2 0-48,0 0 64,-1 0-32,-2 0 0,3 0 0,0 0-32,0 0 16,0 0-32,0 0 16,0 0-32,0 0 64,0 0 16,1-1 0,-1 1-48,3-2 32,-1-1-48,2-1 32,3-3 64,-7 7-80,2-3 16,2-4 80,3 4-32,-5-7-32,-2 10-32,4-7 64,4-2-48,-4 0 32,5-1 32,-9 10-80,3-12 0,8-1 48,-2 0-32,1-3 16,-10 16-32,9-15 16,-2 0 0,1-1 16,-6 0-16,-2 16-16,9-17 49,-7 1-49,6-1 32,-6 3-16,-2 14-16,4-13 32,-1 1-32,0 2 0,-2 0 0,-1 10 0,1-8 0,0 4 16,2-6-32,-2 6 32,1-5-16,-2 9 0,1-2 32,2-6-32,-1 6-32,-1 0 64,-1 2-32,2-3-48,-1 0 64,0 0-16,0 0-16,-1 3 16,1-3 16,0 1-32,-1-1 16,2 1 16,-2 2-16,0-2 0,1 0 32,1 0-32,0-1 0,-2 3 0,2-3 0,0-4 0,-1 5 0,1-2 0,-2 4 0,3-4-32,-1-4 64,0 7-32,-1-1 16,-1 2-16,1-3 0,0 1-16,0 1-16,1 1 16,-2 0 16,0-1-32,0 1-16,0 0 32,0 0-17,0 0 33,0 1-48,0 2 48,1-1-16,0 1 16,-1-3 0,1 3 0,-1-1 16,1-1-16,-1 1 32,0-2-32,2 0-32,0 2 32,-1-2-16,2 2 16,-3-2 0,2 0 0,2 0 0,3 0 16,-4 0-16,-3 0 0,8 1-16,-5-1 16,4 3-16,-4-3-32,-3 0 48,2 2-32,6 6 16,-5-7-32,0 7 16,-3-8 32,8 7 0,-5-4-16,0 8 16,5-3-32,-8-8 32,3 9 0,5 0 32,-4 1-32,4-1 16,-8-9-16,4 9 0,4 0 0,-5 0 32,6 0 16,-9-9-48,4 8 0,5-5 0,-5 8 16,5-9-32,-9-2 16,9 11 48,-2-9 0,1 9-16,-1-3 65,-7-8-97,8 2 48,-5 9-16,7-4 16,-7 2-80,-3-9 32,10 7 48,-8 1-16,8-1-16,-8 2 48,-2-9-64,9 7 0,-6-5 0,5 9-16,-5-9-32,-3-2 48,7 9 16,-4-6 64,6 5-32,-7-6 0,-2-2-48,8 2 16,-6 5 16,6-4 64,-6-1-48,-2-2-48,4 7 48,3-5 0,-4 1-48,0 0 64,-3-3-64,3 8 80,1-6-32,0 5-32,-1-5-32,-3-2 16,8 8 16,-5-7 16,4 2-16,-5 4 16,-2-7-32,7 2 48,-4 1 0,0 7 0,5-9-32,-8-1-16,3 9 32,0-6-64,0 4 16,1-4 32,-4-3-16,3 7-16,1-4 80,-2 5-32,1-6 16,-3-2-48,2 9 16,0-8-32,-2 3 32,2 4-16,-2-8 0,1 1 80,0 1-16,0 1 16,0-1 16,-1-2-96,1 0 16,0 2 96,0-2-112,0 0 48,-1 0-48,0 0 64,2 0 16,-1 0-16,1 0 16,0 0-32,-1 0 0,0-1 33,1 0-49,-2 1-32,1-2 48,-1 1-48,0 0-225,1 1-447,-1 0 672,0 0-1569,0 2-1440,0 1-1825,-1 5-2161,1-8 6995,0 0 0</inkml:trace>
  <inkml:trace contextRef="#ctx0" brushRef="#br0" timeOffset="28246.27">3944 8090 2609,'0'0'0,"1"-5"896,1-3 305,2 4 47,-1-5-95,-3 9-1153,2-2 944,-1 0-272,1-2-47,-1 1-33,-1 3-592,2-3 576,-1 0-47,1 1-1,0 0-48,-2 2-480,1-1 432,1-1-80,1 1-128,-1 1-79,-2 0-145,2 0 128,2 0-48,-1 2 16,1 0 32,-4-2-128,4 2 80,-2 0 32,2 1-48,0 0 32,-4-3-96,7 2 64,-5 5 16,1-7-16,4 3 0,-7-3-64,4 3 112,3-1-48,-5 0 32,6-1 64,-8-1-160,3 0 192,6 0 48,-6 0 17,7 0 31,-10 0-288,7 0 288,0 0-80,1 0-48,0-1-80,-8 1-80,4 0 64,6 0 16,-7 0-80,7 0 48,-10 0-48,7 0 16,-4 0 0,8 0 32,-4 0 0,-7 0-48,8 0-16,0 0 64,-5 0-48,7 0 16,-10 0-16,5 1 16,2 2-16,-5-1 0,2 0-16,-4-2 16,8 2 0,-7 0 0,3 0 16,3 2 16,-7-4-32,2 1 16,1 1 80,4-2-48,-5 0 16,-2 0-64,3 0 32,4 0-32,-5 0 48,0 0-16,-2 0-32,8 0 32,-6 0 32,2-1-32,3 0-32,-7 1 0,3-1 16,-1 1 16,2 0-64,0 0 80,-4 0-48,7 0 0,-5 2-48,1 1 96,0 0-48,-3-3 0,7 2-48,-4 1 80,0 0-64,5 0 16,-8-3 16,3 1 48,4 2-48,-5-1 16,7 0 32,-9-2-48,4 0 16,5 0 65,-5 0-33,5 0 0,-9 0-48,8-1 64,-1-1-16,0-1-48,-3 1 16,-4 2-16,10-3 32,-7 0-16,6 1 16,-7 0-16,-2 2-16,4 0 32,-1-1-32,-1 0 0,1 1 0,-3 0 0,1 0 0,0 0 0,0 2 16,0-1-64,-1-1 48,1 2 0,0 0 0,0-2 0,2 3 32,-3-3-32,4 2 48,3 0-80,-4 0 64,6-2-64,-9 0 32,8 0-16,0 0 32,2 0 16,0-2-32,-10 2 0,10-2 48,0-1-32,0 0 16,-1 1-16,-9 2-16,8-2 32,-5 2-32,5-1 16,-5 1-224,-3 0 208,2 0-929,-1 1-1520,-1-1-2401,-2 3-2209,2-3 7059</inkml:trace>
  <inkml:trace contextRef="#ctx0" brushRef="#br0" timeOffset="29533.27">4944 7714 1344,'0'0'0,"0"0"913,-1 0-433,-2 0 96,3 0-576,-2 2 688,1-2 49,-1 0 95,0 0 128,2 0-960,0 0 993,0 0-33,0 0-95,0 0-113,0 0-752,0 0 608,0 1-47,0-1-65,0 0-32,0 0-464,0 0 448,2 0 17,1 0-49,0-1-112,-3 1-304,8 0 272,-5-1-128,5-1-16,-1 0-64,-7 2-64,7-3 48,1 0 0,1 1-32,0 1-16,-9 1 0,8-3 16,0 2-16,0-1 0,-1 1 32,-7 1-32,8-1-32,0 0 32,-4 0-32,5 1 0,-9 0 32,4 0 32,5 0-32,-7 0 16,7 0-16,-9 0 0,2 0 0,7 0 16,-5 2-16,4-2 32,-8 0-32,2 2 16,7-2 0,-6 0 16,0 0-16,-3 0-16,7 0 0,-4 0 48,1 0-16,3 0 16,-7 0-48,3 0 16,0-1 32,5 0-16,-7 0 0,-1 1-32,4 0 64,-2-1-32,1 0 32,0 0-48,-3 1-16,2 0 0,0-1 0,0 0 0,-2 1 16,0 0-16,1 0 0,0 0 32,0 0-64,0 2 32,-1-2 0,1 1 0,0 1-32,0 1 32,0 0 16,-1-3-16,1 3 0,0-1 16,1 7-16,0-7-16,-2-2 16,1 1 16,1 2-16,-1-1 32,0 1 16,-1-3-48,3 2 16,-3-1 49,1-1-130,-1 2-223,0-2 288,0 0-688,0 2-513,0-2-623,0 2-722,0-2 2546,0 0-2769,-1 0 688,-3 0-1136,4 0 3217</inkml:trace>
  <inkml:trace contextRef="#ctx0" brushRef="#br0" timeOffset="29681.27">4976 7868 4177,'0'0'0,"0"0"1553,0 0-208,0 0-1345,0 0 1056,-2 0-159,2 0-177,0 0-192,0 0-528,1 3 432,1-2-63,0-1-1,1 2-32,-3-2-336,1 2 288,3 0 32,-1 0-80,4 0 16,-7-2-256,3 0 225,0 2 31,5-2 16,-5 0-16,-3 0-256,7 0 240,-3 0 0,5 0-48,-5 0 0,-4 0-192,9-1 176,0 0 16,-1 0-48,0 0 33,-8 1-177,8-2 160,-1 1-48,-3 0-32,5 1 16,-9 0-96,3 0 48,6 0-16,-7 0 16,6 0-48,-8 0 0,3 0 32,4 0-16,-4 0 32,1 0-32,-4 0-16,7 0 48,-4 0-32,0 0-32,5 0 64,-8 0-48,2 1 16,1-1 16,1 0 32,5 0-48,-9 0-16,2-1 96,5 1-80,-4-2 16,4 1-16,-4 0-16,-3 1 0,2 0 48,2 0-48,-2 0 32,-2 0-32,4 0 0,-3 0 0,0 0 0,0 1-32,0 2 16,-1-3 16,1 1 0,-1 1 0,1 0 48,-1 0-32,0-2-16,0 2 16,1-1-16,-1 1-32,1 0 48,-1-2-16,1 2 0,-1-2 16,1 2 112,2-2-96,-3 0-32,0 0 80,2 0-32,-1 0-32,1 0-64,-2 0 48,3 0-208,-1 0-240,2-1-464,4 0-833,-8 1 1745,3-2-3122,-1-1-463,6 0-1730,-8 3 5315</inkml:trace>
  <inkml:trace contextRef="#ctx0" brushRef="#br0" timeOffset="29828.27">5428 6952 2080,'0'0'0,"0"0"401,0 0-401,-2 2 496,-2 1 208,2-1 177,0 0 111,2-2-992,0 0 1105,-2 0-65,2 0-64,0 2-79,0-2-897,0 0 784,0 0-31,0 0-113,0 0-80,0 0-80,0 0-143,1-1-113,0 1-96,-1 0-128,1 0 64,0 0-48,0 0-32,-1 0 32,0 0-16,1 0 0,-1 2 16,0-2 32,0 2-32,0-2-16,0 0 48,2 1-32,-2 2 16,0-2 0,0-1-32,0 2 0,0 0 32,0 1 0,0-1-32,0-2 0,0 3 16,1 5 0,-1-5-32,0 5 16,0-8 0,0 1 64,1 9-48,-1-8 0,0 7-16,0-9 0,1 3 0,0 5 0,0-7 0,0 8 32,-1-9-32,1 1 0,0 8 32,-1-5 16,0 4-48,0-8 0,0 2 48,0 6-48,0-6 16,0 5 32,0-7-48,0 2 64,0 5-16,0-5 0,0 0 16,0-2-64,-2 3 64,2 4 0,0-7 0,0 2-16,0-2-48,0 4 64,0-2 0,1 1-48,0 5 0,-1-8-16,2 1 32,1 2-32,-1 4 64,0-5-48,-2-2-16,2 3 32,0 5-16,0-6-16,0 1 48,-2-3-48,0 7 32,1-5 0,0 1 32,0 0-48,-1-3-16,1 8 48,0-6 16,-1 1-15,0 4-33,0-7-16,0 0 16,0 3 32,0 4-48,0-7 16,0 0-16,0 2 48,0 7-64,-2-7 64,2 0-96,0-2 48,0 10 16,0-8-16,0 5 0,0-5 32,0-2-32,0 8 32,1-6-32,0 6 32,1-5-32,-2-3 0,2 7 0,-2-5 32,1 1-32,0 5 32,-1-8-32,1 1 0,-1 9 16,0-8 48,0 6-32,0-8-32,0 3 16,0 6 16,0-6-32,0 5 16,0-8-16,0 3 16,-2 5 16,2-6-32,0 7 16,0-9-16,0 2 32,0 6-16,1-5-16,0 5 48,-1-8-48,1 3 32,0 5 16,1-5 48,-1 5-32,-1-8-64,1 2 64,0 5 32,0-6-32,0 7-16,-1-8-48,1 2 48,0 0-32,1 6 16,-2-6 16,0-2-48,0 2 16,0 6 48,0-5 16,0 5-64,0-8-16,0 1 16,0 2 16,0-1-32,0 1 0,0-3 0,0 8 16,0-6-16,0 5 0,0-4 48,0-3-48,0 3 0,0 5 0,0-6 32,0-2-32,0 7-32,0-7 32,0 4 32,0 3-16,0-5-16,0 6 0,0-8 0,0 3 16,0 5-16,1-6 0,-1 7 0,0-9 0,1 2 0,0 7-16,0-7 32,-1 6-16,0-5 32,0-3-32,0 8 0,0-5 0,0 6 0,0-7 0,0-2 0,0 9 0,0-7 16,0 6 16,0-4-32,0-4 0,0 9 16,0-6-16,0 4 0,-2-4-16,2-3 16,0 7 0,0-5 0,0 0 0,0 6 16,0-8-16,0 2 0,-2 5 32,2-5-32,0 5 0,0-7 0,0 2 0,0 1 16,0 4-32,1-5 16,-1-2 0,1 3 0,0 4 0,0-5 16,-1 1-32,0-3 16,1 2 0,1 1-32,-1 5 64,-1-8-32,0 0 0,1 7 16,-1-4-16,1 4 0,-1-5 0,0-2 0,1 8 0,-1-6 0,1 5 0,-1-4 32,0-3-32,0 7 32,1-4-48,-1 6 0,1-6-16,-1-3 32,1 8-16,0-6 16,0 6 16,-1-6 16,0-2-32,3 8 0,-2-6 16,0 7-16,1-8 0,-2-1 0,3 9 0,-2-6 0,1 5 0,-2-5 0,0-3 0,1 9 0,-1-6 16,0 5-32,0-7 32,0-1-16,0 10-16,0-8 16,0 6-16,0-5 16,0-3 0,0 2 0,0 8 0,-1-8 16,1 6 0,0-8-16,0 2-32,0 6 32,0-7 0,0 2 16,0-3-16,1 3 16,0 4-32,1-4 0,-1-1-16,-1-2 32,1 7 0,0-4 0,1-1 48,-1 1-48,-1-3 0,0 7 16,1-5-16,0 1 0,-1 5-32,0-8 32,1 2 16,-1 5-32,0-4 16,0 5 80,0-8-80,0 1-16,0 7 112,0-6-96,0 7-48,0-9 48,0 2-32,0 6-16,0-5 48,0 4 0,0-7 0,1 3 48,0 5-16,0-7-64,0 7 64,-1-8-32,2 3-32,0 5 16,-1-8 16,1 7 0,-2-7 0,2 2 48,-1 1-48,0 6 16,0-7 16,-1-2-32,1 7 16,-1-4 16,1 5-16,1-6 16,-2-2-32,0 9 0,0-6 32,0 6 0,0-6 17,0-3-49,0 8 16,0-1 32,0-3-48,-3 5 0,3-9 0,0 9 0,-1-6 0,-1 7 32,2-2 16,0-8-48,-2 3 0,2 5 0,-2-7-32,2 7 64,0-8-32,0 2 16,0 6-32,0-6 32,0 1-32,0-3 16,0 8 16,0-8-16,0 3 32,0 5-32,0-8 0,1 2-32,-1 1 32,0 6 32,0-7-16,0-2-16,0 8 48,0-5-80,0 5 16,0-5 0,0-3 16,-2 8-32,2-5 32,0 5 0,0-6 32,0-2-32,0 7 0,0-5 0,0 6 32,0-7-48,0-1 16,0 3 0,0 5 16,1-7-32,0 7 80,-1-8-64,1 1 0,0 2 0,0 5-16,0-6-16,-1-2 32,1 3 0,0 4 0,-1-4 32,1-1-16,-1-2-16,0 8-16,0-6 64,0 6-48,0-6-32,0-2 32,0 7 32,0-4-16,0 4-32,0-4 32,0-3-16,0 8 32,0-6-32,0 6 16,0-5 16,0-3-32,0 8-32,0-5 16,0 5 16,2-6-32,-2-2 32,1 7 0,0-5 0,-1 1-16,0 4 16,0-7 0,1 1-32,0 3 32,0 3 32,0-5-16,-1-2-16,0 3 0,0 5 0,0-6-48,0 7-16,0-9 64,0 2-48,0 8 48,0-9 0,-2 7 0,2-8 0,0 4 0,-2 5 0,2-6 0,0 7 32,0-10-32,0 2 16,0 7 0,0-8-16,0 7-16,0-8 16,0 2 16,0 5-32,0-5 0,1 1-16,-1-3 32,0 2-48,1 6 96,0-6-48,0 0 96,-1-2-96,0 3 16,1 4-16,0-5 0,0 0 0,-1-2 0,0 3 32,1-1-64,-1 2 64,0-2-64,0-2 32,2 3-16,-2 0 32,1 4 16,-1-7-32,0 3 0,1 0-32,-1 4 64,1-5-16,-1-2-16,1 7 0,0-5-16,0 6-32,-1-5 64,0-3-16,1 7 0,-1-5 32,0 7-16,0-8 16,0-1-32,0 8 16,0-7-16,0 2 0,0 5 0,0-8 0,0 0 32,0 2-16,0 5-16,1-5 48,-1-2-48,1 2 0,0 1 32,0-1 32,-1 0-32,0-2-32,1 3 64,0-1-16,-1 0 0,0 1-16,0-3-32,0 2 48,1-1 16,-1 3-32,0-2 16,0-2-48,0 3 16,0 0 32,0-1-16,0 1-16,0-3-16,0 7 48,-2-5 0,2 0 48,-1 0-96,1-2 0,-2 2 48,0 0-48,2 0 32,-2 0-16,2-2-16,0 2 48,-2 0 0,2-2-16,0 0 16,0 0-48,-1 0 64,1 0-32,0 0-656,0 1-2129,0-1 2753,0 0-9893,0 0 9893</inkml:trace>
  <inkml:trace contextRef="#ctx0" brushRef="#br0" timeOffset="29975.27">6025 7249 1904,'0'0'0,"0"0"0,0-1 401,0 0 127,0-1 208,0 0 129,0 2-865,-3-1 912,2 1-80,1-1-47,-2 1-129,2 0-656,-2-1 624,0 1-79,0-1-49,2 0-48,0 1-448,-1-1 416,-2 0-48,2-1-64,-1 1 1,2 1-305,-3-1 256,1-1 16,-1 1-64,1-1-32,2 2-176,-2-1 160,-1-1-48,1 2 0,0 0 64,2 0-176,-2-1 192,0 0 16,0 0 17,0 0-49,2 1-176,-1-3 176,-1 1-32,0 2 32,0-2-80,2 2-96,-2-1 128,2 1-128,-1-1 48,-2 0-16,2 1 32,1 0-64,-2 0 16,2 0-16,-2 0 48,0 0-32,0 0-32,2 0 16,-1 0 0,1 0 0,-3 0 0,2 0-16,-2 3 48,1-1-32,2-2 0,-3 4 32,1 5 0,-1-2-32,1 0 32,2-7-32,-2 9 0,0 1-32,2 1 32,-1 0 0,1-11 0,-2 11-16,2 1 32,-2-1-32,2 4 32,0-15-16,0 13 0,0-2 0,0 1 32,1-2-64,-1-10 32,3 11 32,-1-2-32,1 1 0,0 0 32,-3-10-32,3 8 32,0-1-16,1-4 48,-1 7-48,-3-10-16,4 1 64,4 2 32,-5 4 0,-1-7 112,-2 0-208,8 0 192,-6 2 33,6-2-49,-6 0 16,-2 0-192,8 0 112,-4 0 16,7-2 16,-4 0-80,-7 2-64,8-3 96,-1 0-32,1 0 32,-5-1-16,-3 4-80,10-7 80,-3 6-32,-4-1-16,7-2 0,-10 4-32,3-4 48,1 0 0,0 1-16,0 0 48,-4 3-80,2-3 64,1 1 0,-2-1 80,0 0-48,-1 3-96,0-4 113,0 1-17,0-4-16,0 4-16,0 3-64,0-7 64,0 5 16,0-6-32,-2 6-32,2 2-16,0-3 0,-2 0 0,2 0 48,0 0-64,0 3 16,0-2 16,0 0-32,0 0 16,0-1 16,0 3-16,0-1-48,0 1 80,1-1-64,0-1 16,-1 2 16,1 0 0,0 0-48,0 0 16,0 0 16,-1 0 16,1 0 0,-1 0-32,1 2 16,0 0-32,-1-2 48,1 8-64,0-7 16,0 8 48,0-6 0,-1-3 0,0 11 0,1-3 0,0 1-32,0 1 64,-1-10-32,3 9-32,-2 0 32,2 0 0,1-7 0,-4-2 0,7 11 32,-4-10-16,6 2 16,-5 5 0,-4-8-32,9 0 48,-2 2 80,0 0-16,1 0 16,-8-2-128,8 0 144,-1 0-48,0 0 64,-3-2-16,-4 2-144,9-3 224,-2 0-32,-3 1-64,4-2 16,-8 4-144,8-3-144,-6-5 16,7 5 0,-6-5 32,-3 8 96,8-4 128,-6-5-16,6 1 16,-6 0-32,-2 8-96,7-10 80,-4-1 16,-1 1-16,2 1 33,-4 9-113,1-9 80,0 0 0,-1 1-16,0-1-32,0 9-32,0-8 32,-2 4 16,-7-7 0,6 9-32,3 2-16,-7-9 64,4 5-64,-7-5 16,7 1 240,3 8-256,-12-4 256,5-5-64,5 5 0,-10-3-304,12 7 112,-7-2-96,4-2 64,-7 0 16,7 2 32,3 2-16,-9-2-16,6 2-64,-4 0-48,4 3-32,3-3 160,-8 2-176,5 6 112,-5-5 16,5 7-16,3-10 64,-8 8 32,6-1-80,-6 0 0,6 1 48,2-8 0,-3 3-80,0 8 80,0-8 0,1 6-32,2-9 32,-2 3-16,0 8-32,2-9-48,0 10 16,0-12 80,0 7-49,1 0 17,1 2 16,1 1 16,-3-10 0,9 10 0,-6-1-32,6 0 32,-5-2-16,-4-7 16,9 7-32,-2 0 32,0-4 32,1 7-32,-8-10 0,9 3 16,0-2-16,1-1 32,0 0 32,-10 0-64,10 0-176,1-1 32,-1-3-16,-2-4-48,-8 8 208,9-4 0,-2-5 48,0 6-48,-3-6 48,-4 9-48,9-8 48,-5-1-16,3 1 0,-6-2 16,-1 10-48,2-9 48,1-1-32,-1 1 32,0-2-48,-2 11 0,1-11 32,0 2 16,0-2-80,0 3 112,-1 8-80,3-9 0,-2 6-32,2-7 80,-1 8-112,-2 2 64,2-8-32,1 7 32,0-1-64,1 1 64,-4 1 0,7-1-32,-4 1-16,1 0 32,4 0-32,-8 0 48,3 0-64,7 0 64,-1 2 32,0-2-32,-9 0 0,10 2 32,2-2-32,1 0 0,0 2 0,-13-2 0,14 2-32,-2-2 64,0 2-32,-2 1-32,-10-3 32,13 3 32,-3 0-64,1 5 64,-2-6-32,-9-2 0,3 11 0,4-3-32,-3 1-48,-2 2 80,-2-11 0,2 10 0,-1 3-16,0 0 16,-1 1 0,0-14 0,0 13-32,-3-1 64,-5 2 16,5-2-80,3-12 32,-10 10 32,2 1-32,-1 0 0,0-2 16,9-9-16,-11 8 32,1 0 0,0-5-32,-1 7 16,11-10-16,-11 1 32,2 2 16,-1-2 0,2-1-32,8 0-16,-7 0 80,0 0-32,4 0-32,-8-1 96,11 1-112,-2-3 48,-8-4 49,7 4-49,-5-6 0,8 9-48,-3-7 32,0 3-32,1-4 0,-1 4 0,3 4 0,-2-7 16,0 4-32,2-4-32,0 3 16,0 4 32,0-2-80,1-1 15,1 1 17,2 1-176,-4 1 224,7 0-512,-4-1-400,6 1-417,-6-1-272,-3 1 1601,8 0-1904,1 0-322,-6 0-383,7 0-96,-10 0 2705,8 0-1953,0 0-1088,-8 0 3041</inkml:trace>
  <inkml:trace contextRef="#ctx0" brushRef="#br0" timeOffset="30122.27">6704 7240 1888,'0'0'0,"3"-3"625,0-1-65,4 0 128,-7 4-688,3-3 689,-1 0-1,-2 1 48,0 1 65,0 1-801,0-1 800,0-2-16,0 2-79,0 0-97,-1 0-16,1 1-592,-2-1 544,0 0-15,0 0-33,1 0-32,1 1-464,-4-1 400,3 1-16,-1-1-31,2 1-353,-2 0 256,2 0-256,-2 0 256,-1 0 0,1 0-96,1 0-32,1 0-128,-3 2 112,0 1-80,1 0-32,-1 4 64,3-7-64,-3 2 0,-4 6 32,5-6 0,-6 6-48,8-8 16,-2 3 16,-5 8-16,4-3-16,1-1 64,2-7-48,-2 7-32,-1 1 32,1 1 0,-1 1-32,3-10 32,-1 11 0,1 1 0,-2 0 16,2 1 0,0-13-16,0 11 48,0 2-32,0-2 32,1-1 16,-1-10-64,1 9 48,0-1 16,2 0 16,0 1 32,-3-9-112,4 2 112,4 10 17,-4-10-17,6 7 16,-10-9-128,7 3 144,-3 7-16,7-7 0,-4 7-64,-7-10-64,8 2 80,1 8-16,-1-8 32,2 0 32,-10-2-128,9 4 176,1-4-16,0 1 48,0-1-16,-10 0-192,10-1 192,-2-1 81,0-2-17,-4-4 32,-4 8-288,9-4 272,-6-5-112,5 2 32,-5-1-48,-3 8-144,4-8 208,-2 0-272,1-1-32,-1 1 32,-2 8 64,1-9-128,-1 0 480,-2 2 16,0-1-79,2 8-289,-11-9 336,4 0-400,-2 0 16,-1 2 0,10 7 48,-11-9-80,-2 2 64,-1-2-16,0 6 32,1-1-48,3 2-16,-2 2-65,1 0-31,11 0 160,-10 2-112,-2 8-32,2-1 32,0 2 0,1 2-80,6 0-336,-7 3-337,7 1-415,3-17 1280,-8 16-1825,6 2-592,-1-1-929,1-1 305,2-16 3041,-2 16-4402,2-16 4402</inkml:trace>
  <inkml:trace contextRef="#ctx0" brushRef="#br0" timeOffset="30270.27">6935 7289 2353,'0'0'0,"0"0"0,-1-3 832,1 1 80,-2-2 49,0 1 207,2 3-1168,-3 0 1313,1-1-129,-1-1-127,1 1-97,2 1-960,-2-1 817,-1 0-49,2 0-32,1 1-111,0 0-625,-2 0 496,2 0-48,-2 0-144,2 0-80,0 0-224,-2 2 209,2 0-145,0 1-16,-2 5-48,2-8 0,0 4 0,0 5 32,0 0 16,0 0-32,0-9-16,0 10 32,0 1-32,0 1-32,0 1 32,0-13 0,2 12 0,1 0 0,0 0 32,4 0-16,-7-12-16,2 10 32,6 0-16,-4-1 0,6-2 32,-10-7-48,8 3 48,0 5 80,1-6 16,1 5 48,-10-7-192,12 0 208,-1 0-32,1 0 32,-1 0-64,-11 0-144,10-1 176,2-2 16,-2-4-31,0 5 15,-10 2-176,10-7 112,0 3 0,-2-5 32,-1 1 0,-7 8-144,4-7 176,5-1-16,-7-1 32,0-2-16,-2 11-176,1-10 192,0-2-16,-1 1-16,-3-2-32,3 13-128,-7-14 96,0 0-63,-1-1-33,0 0 48,8 15-48,-9-14 32,-1 2 16,1 3 0,-2 0-128,11 9 80,-11-3-80,-1-7 15,-1 9-15,1-3 32,12 4 48,-13-1-80,0 0-16,0 1 0,0 0 0,13 0 96,-12 0-96,0 2 0,1 2 0,2 5-368,9-9 464,-7 7-880,4 0-673,-5 2-1152,6 1-1745,2-10 4450,-3 7-6499,3-7 6499</inkml:trace>
  <inkml:trace contextRef="#ctx0" brushRef="#br0" timeOffset="30433.27">7205 7097 2785,'0'0'0,"0"-1"864,0 1-864,2-1 1057,0 0 127,-1 1 17,0 0-193,-1 0-1008,0 0 705,0 0-257,0 2-96,0 6-16,0-8-336,0 3 336,0 6 32,0-1-63,0-1-33,0-7-272,1 8 176,1-1 0,2 0-16,4-4 48,-8-3-208,4 10 224,5-7 0,0 5-16,0-7-48,-9-1-160,9 2 160,1 0 33,-1 0 31,-2-1 64,0-1 0,-4 0 32,5 0-32,-7 0 48,-1 0-336,3-3 336,0 0 33,-1-5 79,-1 4-48,-1 4-400,1-8 352,0 5-80,-1-7-144,0 3 0,0 7-128,0-9 112,0 2 1,-3-2-33,0 0-64,3 9-16,-2-9 32,-7 0-16,6 5-16,-5-6 48,8 10-48,-3-2-16,-8-5-16,3 6-16,-3-1-48,11 2 96,-8 0-481,-1 3-927,-2 10-2514,-2-1-4050,13-12 7972,0 0 0</inkml:trace>
  <inkml:trace contextRef="#ctx0" brushRef="#br0" timeOffset="30582.27">4320 5124 2128,'0'0'0,"0"0"337,-1 0 31,-2 0 64,3 0-432,-3-2 480,1 1-32,0 0-47,2 0-81,0 1-320,-1-3 256,1 2 32,0-1 32,0 1 64,0 1-384,0-1 433,0 0-1,0 0-32,0 1-400,0-1 336,0 1-336,0 0 272,0-1-80,0 1-48,0 0 0,0 0-144,0 0 144,0 0 65,0 0 31,0 0 64,0 0-304,1 0 400,1 0 48,-1 0-16,1-1 33,-2 1-465,3 0 416,0-2-16,-1-1-32,5 0 0,-7 3-368,4-2 320,6-1-79,-1-1-81,2 0-48,-11 4-112,10-3 32,0 0-32,0 0 0,0 2 0,-10 1 0,9 0 16,0 0 16,0 0-16,-1 0 0,-8 0-16,7 1 0,-3 1 0,6 0 32,-6 0-16,-4-2-16,7 2 0,-4 1 16,1-2-16,-1 1 16,-3-2-16,3 2 48,0 0 16,-1-2 32,-1 0 32,-1 0-128,1 0 176,-1 0 48,0 0 0,0 0-16,0 0-208,-2 0 192,2 0-80,-1-1-15,-1-1-17,2 2-80,0-3 96,-2 0-16,0 1-16,2-1 0,0 3-64,-2-4 32,2 2-16,0-1 16,0 0-32,0 0 0,0 1 0,0 1 0,0-1 0,0 2 0,0 0-48,0 0 16,0 0-32,0 0 48,0 0 16,0 2 0,0 0-32,1 0 80,0 0-16,-1-2-32,0 2-32,0-2-96,0 1-177,0 2-223,0-3 528,0 0-672,0 0-144,0 1-225,0-1-176,0 0 1217,0 0-1616,-2 0-305,2 0-16,-2 0 368,2 0 1569,-1 0-1024,-2 0 384,1 0-1185,2 0 1825</inkml:trace>
  <inkml:trace contextRef="#ctx0" brushRef="#br0" timeOffset="30730.27">4442 6297 1616,'0'0'0,"0"0"272,0 0-272,0 0 144,-2 0-16,0 0 65,2 0 47,0 0-240,0 0 336,0 0 96,0-1 112,0 0 161,0 1-705,0-1 736,0 0 80,0-1-15,0 1-97,0 1-704,0 0 672,0-1-127,0 0-145,-2 0-144,2 1-256,0-1 160,0 0-64,-2 1-32,2 0-48,0 0-16,0 0 16,0 0 0,0 0 16,0 2 0,0-2-32,0 3 80,1-1-48,0 1 32,2 5 48,-3-8-112,3 0 96,0 4 48,5-2 0,0 1 96,-8-3-240,8 3 337,0-2 47,2 2 32,0-3-48,-10 0-368,10 1 336,0-1-16,0 0-15,1 0-65,-11 0-240,9 0 272,0-1-64,0-1 0,0 0-32,-9 2-176,7 0 144,-3-2-16,4 1 32,-6-1-16,-2 2-144,3-1 112,-1 0-16,0 0-15,0 1-33,-2 0-48,1 0 32,0 0 16,-1 0-16,0 0-16,0 0-16,0 0 16,0 1-16,0 1 32,0 2-16,0-4-16,0 2 0,-2 6 64,2-8-32,-2 3-112,2-3 80,0 7-176,0-5-369,0 0-575,0 1-1265,0-3 2385,-2 3-3666,1-1-2049,1-2 5715</inkml:trace>
  <inkml:trace contextRef="#ctx0" brushRef="#br0" timeOffset="30826.27">7757 5199 1696,'0'0'0,"-3"0"529,1 0-321,-1 0 96,3 0-304,-2 0 400,2-2 128,0 2 64,0-3 17,0 3-609,0-2 576,2 0-32,1 0-32,1-1-95,-4 3-417,7-2 416,-4-1-48,6-1 16,-5 0 16,-4 4-400,10-3 433,-2-1-17,-1 1-32,-3-5-128,-4 8-256,9-1 160,-2-2-32,1-4-48,0 5-32,1-1 0,1-1-32,-2 1 32,1-1-32,-1 1 0,-1 0-16,-3 1 0,3 2 0,-7 0 0,2 0 0,1 0 32,-1 0 16,-1 1-16,-1-1-32,0 2 64,0 1-16,0-1 0,0 2-16,0-4-32,0 1 64,-2 2 1,2-1 47,-3 1-16,3-3-96,-1 1 80,-1 1 0,1-2-16,1 2 0,0-2-64,-3 0 80,3 0-16,-1 0-16,1 0 32,0 0-80,0 0 32,0-1-32,-2 0-80,2-1-64,0 2 144,0 0-288,-3-1-209,3-1-399,-1 1-657,1 1 1553,-2-1-2081,1-1 176,-2 2-1520,3 0 3425</inkml:trace>
  <inkml:trace contextRef="#ctx0" brushRef="#br0" timeOffset="33029.27">7761 5250 2929,'0'0'0,"0"0"0,0-2 736,3-1-176,5-5-127,0 5 15,-8 3-448,4-7 544,5 4 16,-5-1-15,4-3-65,-8 7-480,3-2 416,0 0-32,4 0-64,-4 1-48,-3 1-272,4-1 257,3 0-17,-4 0-16,0 1-16,-3 0-208,3 0 192,1 0 0,-2 2-32,0-2 0,-2 0-160,4 2 160,-2 0-32,1-2 0,1 0 0,-1 0 17,-3 0-145,4 0 192,4 0-48,-5 0 48,5-1-64,-8 1-128,4-3 96,5 1 0,-2-1-32,-4 0 16,-3 3-80,9-3 48,-6-1 16,4 2 0,-5-2-16,-2 4-48,2-3 80,-1 0 16,0 0 16,-1 3-16,0 0-96,0-3 48,-2 2 32,0 1-80,-1 0 0,3 0 0,-9 0-112,7 4-208,-6-2-320,7 1-737,1-3 1377,-8 3-2417,6-2-80,-5 2-1681,7-3 4178</inkml:trace>
  <inkml:trace contextRef="#ctx0" brushRef="#br0" timeOffset="33198.27">7918 6314 2209,'0'0'0,"0"0"0,0-1 448,0-2 112,0 0 96,0 0 49,0 3-705,0-2 752,1-1-32,0 2-95,-1-1-81,0 2-544,3-1 400,-1 0-80,1 0-80,4 0 0,-7 1-240,3-1 208,4 0 65,-4 1-33,6 0-48,-9 0-192,7 0 208,0-1-64,1 0-80,0 0 16,-8 1-80,10-1 48,-2 0 32,1 0 16,-1 0 0,-8 1-96,4-1 128,4 1-112,-5 0 64,0 0-32,-3 0-48,1 0 32,1 0 48,0 0-48,-2 0 16,0 0-48,1 0 32,-1 0-16,0 2-16,0-2 0,0 0 32,1 2-16,0-2 32,0 2-48,-1-2 0,2 2 0,0-2 0,0 0 0,1 0-96,-3 0 96,3 1-368,1-1-912,-1 0-945,-1 0 16,-2 0 2209,2 0-3714,-2 0 3714</inkml:trace>
  <inkml:trace contextRef="#ctx0" brushRef="#br0" timeOffset="33360.27">7941 6413 3569,'0'0'0,"0"0"0,0-1 1233,2 0-145,1-1-143,0-1-145,-3 3-800,2 0 688,-1-2-95,0 1-161,-1 1-96,0 0-336,1 0 176,0 0-64,1 0-32,1 3 16,-3-3-96,2 2 112,6 1-16,-5 0-64,5-1 0,-8-2-32,4 4 16,6-2 32,-3-1 80,1 2-32,-8-3-96,8 2 128,2-2 1,-2 0-33,2 0-16,-10 0-80,9-1 128,2-3-16,-2 1-48,0-4 48,-9 7-112,7-3 80,-4-1-16,4-3 64,-6 4-64,-1 3-64,2-3 96,-1-1-224,-1 1-961,0 0-1792,0 3 2881,-2-4-5666,2 4 5666</inkml:trace>
  <inkml:trace contextRef="#ctx0" brushRef="#br0" timeOffset="71450.27">6946 8268 3585,'0'0'0,"0"0"1105,0 0-129,0-2 33,0 2-1009,0-3 1024,0 1-96,0 0-159,0 1-193,0 1-576,-2-3 448,0 3-64,2-1-47,-2 0 15,2 1-352,-1 0 400,-2-1 0,3 1-32,-1 0 0,1 0-368,-3 0 337,1 0-17,-1 0-32,1 0 16,2 0-304,-3 0 256,0 0 0,0 0-16,1 0-16,2 0-224,-3 2 193,0-2-17,0 1-80,1-1-48,2 0-48,-3 3 32,0-2 16,-4 1-48,5 1 32,2-3-32,-3 8 0,-4-6-80,5 8 112,-1-3-32,3-7 0,-7 10 48,7-10-48,-2 10 16,-5 0 0,5 0-32,0 0-32,2-10 48,-3 10 32,0-1 96,1 2 64,-1-1 0,3-10-192,-2 11 176,2 0-304,0 2-32,1-2-32,-1-11 192,4 9-176,3 2 208,-3 0-80,6-1 64,-10-10-16,7 10-16,2 1 16,-1-1 64,-1-1-64,-7-9 0,9 9 48,-1 0-48,-1-1 16,1-5-16,-8-3 0,9 10 64,-1-8 48,0 6-16,0-6 48,-8-2-144,8 1 160,-5 1-48,7-2 16,-7 0 64,-3 0-192,9 0 176,-6-1 16,4 0 17,-4-2-49,-3 3-160,8-8 192,-5 6 32,5-6-64,-6 1-16,-2 7-144,3-7 176,5-1-64,-7-1-16,2 0 32,-3 9-128,4-8 64,-1-2-32,-1 3 16,-1-1 32,-1 8-80,2-7 48,-1 3 16,0-5-16,0 5-48,-1 4 0,1-8 48,0 4-16,-1-4 16,0 5-16,0 3-32,-2-8 48,-1 5-32,0-1 16,-7-3 17,10 7-49,-8-2 0,0-1 0,-3 1 0,0-1-49,11 3 49,-13-3 16,0 1-64,-1 1 48,-1 0-16,15 1 16,-18 0-32,1 0-48,1 0 32,0 2 0,16-2 48,-13 2-48,0 0 32,3 1 64,3 4 16,7-7-64,-2 2 80,-7 1 16,9 5-192,-2-6-80,2-2 176,-1 10-480,-2-2-128,3 1-225,-1 4-127,1-13 960,0 10-1072,-2 4-193,2 1-368,0 0-768,0-15 2401,0 15-3137,-3-13 431,3 12-863,0-14 3569,0 0 0</inkml:trace>
  <inkml:trace contextRef="#ctx0" brushRef="#br0" timeOffset="71652.27">7118 8365 6418,'0'0'0,"-2"-1"1585,0-1-432,-1 0-113,3 2-1040,-3-1 913,2 0-129,-2-1-176,1 1-192,2 1-416,-2 0 305,2 0-97,-2 0-16,2 0-16,0 0-176,0 0 176,0 3-48,0-1-48,0-1-16,0-1-64,0 3 32,1 0 16,-1 5 0,0-5-32,0-3-16,0 12 48,0-3-16,0 4-32,-2-1 0,2-12 0,0 13 48,0-1-32,0 1-16,0 0 48,0-13-48,0 12 16,1 0 16,2 0 48,6-2 32,-9-10-112,8 9 128,1 0 16,2-6 81,-1 6 15,-10-9-240,13 2 272,1 1-16,-1 0 0,1-2-96,-14-1-160,13 2 160,0 0-48,-1-2 0,1 0 0,-13 0-112,11 0 128,1 0 32,-2-4-32,-1 2 113,-9 2-241,8-7 208,-1 4-16,-3-4 80,3 4-64,-7 3-208,2-11 336,-1 1 32,1-2-64,-1-1-63,-1 13-241,0-17 176,0 0 0,-3-2-32,-4 0 32,7 19-176,-3-21 112,-7 2-96,0-1-32,0-1 32,10 21-16,-13-20-16,0-1 32,-1 2-16,-1 5-96,15 14 96,-13-11-96,0 3-80,1 4-32,0 3-16,12 1 224,-12-1-273,1 1-95,0 2-112,2 8-224,9-10 704,-10 9-961,2 1-591,5 4-930,-8 0-1599,11-14 4081,-3 16-6451,3-16 6451</inkml:trace>
  <inkml:trace contextRef="#ctx0" brushRef="#br0" timeOffset="71832.27">7398 8228 4834,'0'0'0,"0"0"0,0 0 1761,0-1-529,0 0-127,0 0-97,0 1-1008,0 0 832,0 0-175,0 0-225,0 2-176,0-2-256,0 3 192,0 4-48,-1-4-16,1 8 16,0-11-144,-2 8 112,2 1-32,0 0 48,1-1 1,-1-8-129,1 8 96,3 0 0,-1-6 16,6 9-16,-9-11-96,2 1 160,6 2 80,-4 0 48,5-1 48,-9-2-336,8 0 416,-1 0-47,0-1-33,-3-2 0,-4 3-336,10-3 288,-6-4 0,5 4 0,-5-7 0,-4 10-288,9-7 240,-6 0 17,5-1-1,-6 5-16,-2 3-240,3-10 176,-3 7 16,0-7 16,0 7-80,0 3-128,-3-10 208,-7 7-80,3-8-32,0 3-48,7 8-48,-9-8 0,-2 5-16,2-6 16,-2 7-96,11 2 96,-10-1-128,0 0-16,2 1-144,-2 1-384,10-1 672,-8 8-1409,1-4-1504,-4 5-1889,2-1-1761,9-8 6563,0 0 0</inkml:trace>
  <inkml:trace contextRef="#ctx0" brushRef="#br0" timeOffset="72011.27">8097 7442 1840,'0'0'0,"0"0"0,0 0 96,-1-2 0,1 0 32,0-2 49,0 4-177,1-2 224,3-2 32,3 1 16,-5-1 64,-2 4-336,4-2 400,-1-1 64,0 0 65,0 0 47,-3 3-576,1-1 592,1-1 17,-1 1 47,-1 0 48,0 1-704,1-1 704,-1 0-15,0 1-1,0 0-48,0 0-640,0 0 625,0 0-625,-2 0 624,0 0-32,2-1-32,0 1-560,-1-1 545,1 1-545,0 0 496,0-2-112,0 2-96,0-1-64,0 1-224,0 0 112,0 0 0,0-1-47,3 0-1,-3 1-64,4-1 32,3 0 48,-4 0-48,6 0 32,-9 1-64,9-2 80,-1 1-16,1-3 0,-1 3-16,-8 1-48,9-2 48,1 0-32,-1 1 0,3 0 32,-12 1-48,9-1 0,0 0 16,-1-1 32,0 0-64,-8 2 16,8-1 16,-1-1 16,-3 1-16,5 0 32,-9 1-48,3-1 16,1 0 32,-1 0-32,0 0 64,-3 1-80,3 0 16,-1 0-16,1 0 32,0 0-64,-3 0 32,1 0 0,0 0 0,-1 0-16,1 0 32,-1 0-16,2 0-16,-2 1 32,1 1-16,1-2 0,-2 0 0,1 2 32,2 0-16,-1-2 0,-1 0-96,-1 0 80,4 0-304,3 0-272,-5 0-385,6 0-448,-8 0 1409,3-1-2129,4-1-672,-4-1 48,-3-9 608,0 12 2145,1-2-2785,-1 2 2785</inkml:trace>
  <inkml:trace contextRef="#ctx0" brushRef="#br0" timeOffset="72177.27">8624 7236 2465,'0'0'0,"3"-3"752,0-4 288,-3 7-1040,9-3 1185,-7-5 112,0 7-65,0-2-239,-2 3-993,0-4 800,0 1-64,0 1-63,0-1-17,0 3-656,0-2 592,-3 0-96,1 0-47,0-1-81,2 3-368,-3-2 320,0 0-64,-4 1-32,5 0 0,2 1-224,-3-1 176,-5 0 16,6-1-320,-5 1-48,7 1 176,-2-1-160,-6 0-32,5 1 256,-4 0-16,4 0 128,-6 0 0,6 0-48,-7 1 16,10-1-144,-3 2 0,-5 0 0,6 1 48,-7 4-32,9-7-16,-2 2 0,-5 6 0,5-1 33,-1-4-66,3-3 33,-3 11 0,1-4-16,-1 2 0,1-1-16,2-8 32,-2 9-16,2 1-16,0 2 32,0-1 0,0-11 0,1 11 0,2 1 0,0-1-16,0 0 16,-3-11 0,8 11 16,-4-3-16,7-1 48,-2-4-64,-9-3 16,9 9-128,0-7 0,0 6-16,1-6 64,-10-2 80,8 1 320,1 2 17,1-3-17,-2 2 16,-8-2-336,8 0 48,0 0-48,-1 1 48,0-1 0,-7 0-48,4 0 32,5 0 64,-6 0-32,5 0 16,-8 0-80,3-1 32,6 0 16,-6-2 32,6 1-16,-9 2-64,4-3 96,5 0-16,-6-1 0,5 1-16,-8 3-64,3-8 96,0 7 16,1-3 32,-1-3-16,-3 7-128,2-3 145,2-5-33,-4 4 16,1-5 16,-1 9-144,0-3 96,0-5 16,0 5-16,0-4-48,0 7-48,-3-3 48,1-4 0,1 4-48,-1 0-16,2 3 16,-2-4 16,0 2-64,0 0 0,2 0 32,0 2 16,-1 0-32,1 0-64,0 0 32,0 4-32,0-4 96,0 2-128,0 1 80,0 6 32,0-7-16,0-2 32,0 9-16,0-2-16,2 1 16,1 0-16,-3-8 32,3 9-16,-1-1 0,6 1-16,-5 0 32,-3-9 0,8 7 0,-6 2 0,6-1 0,-5-1 0,-3-7 0,7 8 0,-3-1 32,5-4-32,-2 4 0,-7-7 0,9 2 16,-1 0 0,0-1 16,0-1 16,-8 0-48,8 0 48,0 0 0,1 0 0,0-3 16,-9 3-64,8-4 48,1-3 32,-1 4-64,-1 0 32,-7 3-48,8-9 48,-5 7 0,6-7 32,-6 6 16,-3 3-96,3-11 112,0 4 16,0-1 16,-1 0 0,-2 8-144,1-9 96,-1-1-16,0-2 16,-3 0-48,3 12-48,-3-12 112,-5-1-64,5-2-48,-6-2 32,9 17-32,-8-15 0,1-1 0,-2-1 32,0 2-96,9 15 64,-11-13 0,-1 1-16,1 2-16,0 3 16,11 7 16,-10-3-144,0-4 48,-1 7-80,2 0-16,9 0 192,-9 2-144,1 7-48,1 0 64,0 2 64,7-11 64,-9 13-96,7 1 48,-7-1 16,7 4-16,2-17 48,-3 16-64,1 0 32,2 1-16,0 0 32,0-17 16,1 15-32,2-3-16,8 0 0,-2-1 0,-9-11 48,11 7-32,2 0 0,1-4 32,0 4 0,-14-7 0,13 0 0,0 3 32,-1-3-16,1 0-16,-13 0 0,12 0 16,-3 0-16,0 0 32,-6-1-16,-3 1-16,8-2 32,-5 1-16,0-2 64,0-1-16,-3 4-64,1-7 80,1 4-64,1-5 32,-2 4-16,-1 4-32,3-10 16,-1 2 32,1-1-48,0-1 0,-3 10 0,1-11 48,2 1-16,1-2-16,-1 3-32,-3 9 16,8-8-32,-6 0 16,6 4-16,-4-5 64,-4 9-32,10-3-48,-7 0 0,7 0 16,-7 1-16,-3 2 48,10-3 0,-3 1 0,1 1-48,1 1 32,-9 0 16,7 0-32,0 0-16,0 2-16,0 1 16,-3 5 16,-4-8 32,8 2-16,-5 7-16,6-7 64,-7 7-32,-2-9 0,4 8 0,3 1 16,-6 2-32,2 0-16,-3-11 32,2 12 0,-1 0 0,-1 1-16,0-1 0,0-12 16,0 13 16,0-3 0,-3 1 16,3-11-32,-3 11 16,3-11-16,-7 11 32,5-2-32,-7 0 16,7-1-16,2-8 0,-9 3 48,6 8-16,-8-10-16,4 3 80,7-4-96,-3 2 48,-8 1-16,9-1 32,-8 0-16,10-2-48,-3 0 32,-5 0 32,6-1 16,-1-2-16,3 3-64,-7-3 96,5-5-16,0 5-16,-1-6-16,3 9-48,-1-9-16,-1 1 32,2 0-32,0-2 16,0 10 0,0-8-32,0 1 16,1 5-32,1-7-48,-2 9 96,3-2-128,0-1-400,4 1-497,-4 1-688,-3 1 1713,7-1-2721,-4 1-961,0 0 465,-3 0 3217,7 0-4450,-7 0 4450</inkml:trace>
  <inkml:trace contextRef="#ctx0" brushRef="#br0" timeOffset="72339.27">9227 7163 2209,'0'0'0,"0"-4"336,0-3 80,0 7-416,0-2 512,0-2 208,-2 2 177,0 1 175,2 1-1072,0 0 1105,-2 0-17,2 0-143,0 0-209,0 0-736,0 0 576,1 0-175,1 0-49,-1 3 16,-1-3-368,3 2 256,-1 0 80,1 1-112,-1 5-64,-2-8-160,1 3 160,2 8-48,-1-3 33,-2 3 63,0-11-208,1 11 240,0 4-16,-1 0 32,0 1-48,0-16-208,0 15 176,0 2-16,-2-2-48,2 0-32,0-15-80,-1 15 112,1-2 0,-3-1 0,3-2 0,0-10-112,-1 9 81,-1 0-17,1 0 0,-3-2 32,4-7-96,-1 2 80,-2 7 32,2-9 0,-1 2-16,2-2-96,0 0 128,0 0 0,0 0 64,0 0 16,0 0-208,0 0 176,0 0-16,1-1-96,1-1-16,-2 2-48,3-3 0,0 0 32,6 0-16,-6 1-16,-3 2 0,11-3 32,-3 0-32,0 1 0,2-2 16,-10 4-16,11-3-16,-1 0 32,1 1 32,-1 0-48,-10 2 0,11-1 0,-3 0-32,1 1 32,-1 0 0,-8 0 0,8-1 32,1 1-32,-1 0 0,-1 0 16,-7 0-16,3 0 0,7 1 32,-7-1-32,4 0 0,-7 0 0,3 0 0,0 0 16,1 0-16,-1 0 48,-3 0-48,3-2 32,-1 0-16,0 0 48,-1-1-16,-1 3-48,1-2-176,-1 0-448,0 0-704,0 0-1522,0 2 2850,-2-1-4194,-6-1-1985,8 2 6179</inkml:trace>
  <inkml:trace contextRef="#ctx0" brushRef="#br0" timeOffset="72490.27">9337 7226 7443,'0'0'0,"0"-2"1745,2 1-673,-2 1-1072,2-2 993,-2 2-993,3-1 1040,-1 1-79,-1 0-225,0-1-208,-1 1-528,0 0 384,0 0-80,0 0-31,0 0-81,0 0-192,1 1 160,-1 1-16,1 0 0,-1 1-32,0-3-112,2 8 112,-1-5 16,-1 8 0,0-3-16,0-8-112,0 9 128,0 2-80,0 1 0,-3 3 48,3-15-96,-3 15 48,-5 0 32,6 2-32,-6-1 32,8-16-80,-1 16 0,-2 0 48,1 0 0,0-3-32,2-13-16,0 14 16,0-3 16,1-2 17,2 0-33,-3-9-16,8 3 80,-6 8-32,6-8 0,-5 6 32,-3-9-80,4 1 80,0 3 16,-1-3-32,1 1-16,-4-2-48,3 0 80,-1 0-160,1 2-272,0-2-481,-3 0 833,3 0-1617,-1-1-1472,-1-2-1057,2-5-1889,-3 8 6035,0 0 0</inkml:trace>
  <inkml:trace contextRef="#ctx0" brushRef="#br0" timeOffset="72585.27">9552 7269 8563,'0'0'0,"0"0"0,0-1 2257,0 0-1216,0-1-161,0 1 17,0 1-897,1 0 832,-1 0-160,0 0-239,-2 0-177,2 0-256,-2 1 224,0 2-48,-1 5-48,1-6 112,2-2-240,-8 11 160,8-2-32,-2 0 16,-1 1-80,3-10-64,-3 15 64,1-3 32,1 0 0,-1 1-48,2-13-48,0 12 48,0 0 17,1 0 15,1 0 16,-2-12-96,3 8 64,5 2 32,-4-3-32,4 1 16,-8-8-80,7 3 96,-3 7-32,5-7 32,-5 4 0,-4-7-96,9 2 80,-6 0 16,6 1 0,-5-1-32,-4-2-64,10 0 96,-3 0 48,1 0-48,-1 0 64,-7 0-160,8 0 112,0-2-32,-1-1 32,1 0 16,-8 3-128,3-4 81,7-4 47,-6 4-64,5-6 16,-9 10-80,3-8 96,6-2-16,-7 0 16,1-3 16,-3 13-112,3-12 64,-2-2 16,0 1 16,-1-1-16,0 14-80,-3-16 48,-5-1 32,0 0-32,-2-2-16,10 19-32,-11-19-32,-1 1 80,1 2-64,-3-1 64,0 4-80,14 13 32,-14-10-48,2 6-32,-1 2-96,-1 2 0,14 0 176,-13 8-640,0 2-497,1 6-816,2 5-1392,10-21 3345,-12 19-4627,3 1-1855,9-20 6482</inkml:trace>
  <inkml:trace contextRef="#ctx0" brushRef="#br0" timeOffset="72732.27">9842 7117 4626,'0'0'0,"0"-2"1872,0 2-1872,0-2 1169,1-2-289,0 2 33,-1-1 31,0 3-944,0-1 897,0 1-129,0 0-96,0 0-79,0 0-593,-2 0 528,0 2-48,-1 1-48,1 4-80,2-7-352,-2 4 257,0 4-65,2-6 0,0 9 0,0-11-192,0 8 128,0-6 16,1 9-16,2-8-16,-3-3-112,3 11 96,5-9 64,-5 6-96,5-6 32,-8-2-96,7 8 144,1-8-16,-1 2 64,2 0-31,-9-2-161,9 0 176,-1 0-48,-1 0 48,-3 0 16,-4 0-192,8-2 192,-5 0-32,0-6 32,0 6 32,-3 2-224,3-8 160,-1 4 16,1-4-32,-2 6 16,-1 2-160,0-11 145,0 4-65,0-1-16,0-1-32,0 9-32,-2-9 48,-6-1 0,5 2-16,-5-1 16,8 9-48,-3-7-32,-8 0 32,3 4-16,-1 0-160,9 3 176,-10-2-529,-1 2-703,-2 7-1137,-1 1-2369,14-8 4738,-17 11-7748,17-11 7748</inkml:trace>
  <inkml:trace contextRef="#ctx0" brushRef="#br0" timeOffset="72878.27">8686 8215 1744,'0'0'0,"0"-7"1953,0 4-528,0 3-1425,1-7 1553,1 4-81,-2 0-223,1 1-257,1-1-239,-2 3-753,1-2 544,0-1-112,0 1-96,-1 0-80,0 2-256,0-1 240,0 1-15,0-1-1,0-1 80,0 2-304,-2 0 272,0-1-16,0 1-48,-2 0-80,4 0-128,-7 0 80,5 0 0,-6 1-16,6 2 0,2-3-64,-11 1 80,4-1-48,-2 0 64,0 2-80,9-2-16,-10 3-192,0-1-32,-2 2-32,1 3 192,11-7 64,-11 2 192,0 5 0,1-5 32,0 6-176,10-8-48,-8 2 64,6 1-64,-6 4 0,6-5-32,2-2 32,-2 3 0,0 4 0,2-5-16,0 0 64,0-2-48,0 4-48,1-2 48,0 1 16,2 4 16,-3-7-32,3 2 0,4 1 16,-3 0 0,4-1-16,-8-2 0,4 8 32,5-7-64,-2 7-112,-3-8-16,-4 0 160,11 3-160,-3-1 304,2 5 112,-1-7 81,-9 0-337,11 4 288,0-2-288,0 1 32,1 0 0,-12-3-32,13 8 64,-2-5-64,1 5 0,-1-5-48,-11-3 48,10 10-48,0-1 48,-1-2 32,-2 1-16,-7-8-16,3 8 32,5 0 0,-5 0-48,-1 0 64,-2-8-48,2 8 0,-2 0 48,0-1 16,-2-4-48,2-3-16,-11 10 96,9-8-64,-9 8 112,3-8-16,8-2-128,-10 10 96,0-8 0,-1 8-96,-1-7 48,12-3-48,-12 8 0,0-5 32,0 5 48,0-7-64,12-1-16,-10 3 32,2 0-272,5-1-32,-5-2 96,8 0 176,-1 0-176,-2-3 288,2 0 16,1-6-32,0 9-96,0-3 64,0-7-32,0 3-32,0-1 0,0 8 0,2-10 272,1 2 16,0 0 32,0 1-15,-3 7-305,2-9 48,2 1-48,3-2 0,-4 2-16,-3 8 16,4-9-32,5 2 32,-5 0 32,6 3 32,-10 4-64,7-9 32,1 6-64,2-6 32,-1 6-64,-9 3 64,9-7-48,1 4 48,1 0-33,-1 1 66,-10 2-33,11-2-49,1 1 17,0 1 0,-1 0-16,-11 0 48,11 0 0,-1 3-32,0-1 32,0 1 0,-10-3 0,11 3 0,-1-2-16,-1 1 32,-1 0 32,-8-2-48,9 0-16,-1 0 16,-1 0 0,0-1 0,-7 1 0,3-2 48,5 0 32,-6-2 1,2-4-33,-4 8-48,4-4 16,-2-5 16,2 1 16,-2 1 16,-2 7-64,4-8 16,-3 0 32,0 0-16,-1 0 32,0 8-64,0-7 80,-7 0-32,5-1 16,-7 4-32,9 4-32,-8-9 0,-1 6 0,0 1 0,-1-1 16,10 3-16,-9-2-16,1 1 16,-1 0 0,1 1-80,8 0 80,-3 0 0,-7 0-48,7 3 0,-6 0-16,9-3 64,-3 8-80,-4-5 32,5 8-32,0-1 32,2-10 48,-3 10-48,0 3-32,1 2 80,2 0-16,0-15 16,0 19-81,1-2 81,2 2-32,-1-2 48,-2-17-16,10 17 0,-7 0 16,8-3-16,0-2 0,-11-12 0,10 11 0,1-2-32,1 0 64,1-1-48,-13-8 16,13 2 48,-1 1-32,-1 0-16,-1-2 33,-10-1-33,7 0 0,-4 0 96,6-1-48,-6-1 32,-3 2-80,8-4 80,-6-4-32,2 5 64,4-6-16,-8 9-96,2-8 128,2 0 16,-1 0-80,5-1 16,-8 9-80,2-10 16,1-1 32,0 0 0,-1 1-16,-2 10-32,3-10 48,-1 0-48,-1 1 48,0 0-32,-1 9-16,0-9 32,0 2-16,0 5-16,0-7 0,0 9 0,0-1 0,0-2-16,0 0 16,0 2-32,0 1 32,-2 0-48,2 0-16,-2 2-16,0 1 16,2-3 64,-2 11-80,1-3 64,-2 1-32,3 2 16,0-11 32,-1 11 0,1 1-16,0 0 16,1 0 16,-1-12-16,1 12-48,2 0 32,5-3-16,-6-1 16,-2-8 16,8 8-32,0-6 64,2 7 16,-2-7-96,-8-2 48,9 1 48,2-1 0,-1 0-32,-1-1 32,-9 1-48,10-1 32,-2-3 16,1-3-32,1 6 32,-10 1-48,8-8 0,2 5 80,-2-6-32,2 1-32,-10 8-16,9-9 32,-1-3-16,1 2-16,-1-3 80,-8 13-80,9-13 96,-6 2 16,7-2 16,-8 2-48,-2 11-80,3-9 48,0 0-48,-1 6-32,-1 0 32,-1 3 0,1-4-16,-1 3-16,0 1-48,0 4 32,0-4 48,-2 10-96,1 0 48,-2 1-16,-5 3-80,8-14 144,0 14-96,-2 1-32,-1 0 80,1 2 48,2-17 0,0 13 48,2-1 32,0-3-16,7 0-16,0 0-16,-9-9-32,11 2-224,2 8-400,2-9-577,-15-1 1201,15 2-2225,-15-2 2225,18 0-3858,-1-2-31,2-6-1362,-19 8 5251</inkml:trace>
  <inkml:trace contextRef="#ctx0" brushRef="#br0" timeOffset="72973.27">9498 8179 4209,'0'0'0,"-2"-1"1921,2 1-1921,0-1 1841,-2 1-256,2 0-208,0 0-337,0 0-1040,0 0 688,0 1-175,1 1-177,0 1-48,-1-3-288,1 7 240,-1-5-48,0 8-32,0-8 32,0-2-192,-2 11 112,0-3-32,-1 1 0,0 1-32,3-10-48,-7 11 48,5 1 32,0 0-80,-1 1 48,3-13-48,-3 13 48,1 0-80,-1 1 64,0-2-32,3-12 0,-2 12 0,2-1 80,0-2 17,1 0-33,-1-9-64,2 8 80,0 0-32,-1-4 64,1 5-32,-2-9-80,1 3 160,1-1 48,0 1 80,0-1 128,-2-2-416,2 0 384,-1 0-15,2 0-65,0 0-80,-3 0-224,3-1 208,4-1-16,-4 0-96,5 0-48,-8 2-48,7-3-16,0 0 16,1 0 0,1 1 0,-9 2 0,8-1 0,2 0 0,1 1-32,-1 0 32,-10 0 0,10 0 0,1 0-16,1 1 32,-1-1 32,-11 0-48,11 2 32,-1 1-32,-1-2 16,0 1-64,-9-2 48,7 0 0,-4 1 0,5-1 0,-6 0 48,-2 0-48,3 0 48,-1 0 32,1 0 16,-1 0 0,-2 0-96,1 0 96,-1-2-32,0 0 48,0-3-48,0 5-64,0-4 0,0-3-144,-2 5-336,2-2-368,0 4 848,0-8-1489,-2 5-976,0-6-1169,0 5-48,2 4 3682,-1-10-5074,1 10 5074</inkml:trace>
  <inkml:trace contextRef="#ctx0" brushRef="#br0" timeOffset="73068.27">9631 8235 6835,'0'0'0,"0"-2"2369,0-1-496,-2-5-273,2 7-159,0 1-1441,0 0 1185,0-1-321,-2 1-272,2 0-320,0 0-272,-2 0 160,1 2-64,-1 6-80,-1-5 64,3-3-80,-1 13 32,-1-2 16,2 1 81,0 2-17,0-14-112,0 15 144,0 3-32,1-1-32,1 1-16,-2-18-64,3 16 48,-1-1 48,1 0-16,0-1 32,-3-14-112,4 13 96,-2-1-16,2-1 16,-1-2-32,-3-9-64,3 11 32,-2-2 32,0-1-32,0-5 16,-1-3-48,1 8-48,0-6-224,-1 1-304,1 0-497,-1-3 1073,1 2-1729,0-2-1264,-1 0-1201,0-1-1857,0 1 6051,0 0 0</inkml:trace>
  <inkml:trace contextRef="#ctx0" brushRef="#br0" timeOffset="73163.27">9827 8339 6883,'0'0'0,"0"-1"2113,-3 0-497,3 1-1616,-3-1 1361,1 0-160,0 0-257,0 1-176,2 0-768,-2 0 561,1 2-161,1 0-112,-2 1-80,2-3-208,0 2 176,-2 6-64,2-5-32,0 7-32,0-10-48,1 9 32,0 2 16,2 2 0,-1 1 16,-2-14-64,4 14 48,0-1-16,3 1 16,-4-1-32,-3-13-16,4 13-16,3 0 64,-4-2-48,4-1 64,-7-10-64,3 10 64,5-2 64,-5-5 1,7 6 15,-10-9-144,3 2 192,8 1 64,-3-2 32,1-1 0,-9 0-288,8 0 288,2-1-80,-1-3-16,-1-3-16,-8 7-176,9-3 161,0-5-1,0 4-16,-1-6 16,-8 10-160,8-8 112,1-3 0,-6 1-16,7 0 48,-10 10-144,2-13 160,2 1 0,-1-1-32,-3 0-64,0 13-64,0-13 80,0-4 0,-7 2 32,-1-1-64,8 16-48,-9-18 80,-1 3-80,-2 0-32,0 0-16,12 15 48,-13-11-128,-1 2 48,0 7-160,0 2 16,14 0 224,-17 0-304,0 8-176,-2 2-257,2 1-639,17-11 1376,-17 13-2273,2 0-1217,0-1-864,1 0-1601,14-12 5955,0 0 0</inkml:trace>
  <inkml:trace contextRef="#ctx0" brushRef="#br0" timeOffset="73325.27">10114 8195 7859,'0'0'0,"0"2"2193,0 0-1377,0 2-223,0-4-593,-2 9 736,1-8 112,-3 7-159,3-6-113,1-2-576,0 10 400,-2-7-32,2 8 1,0-9-17,0-2-352,1 10 336,1-8-32,2 5-64,5-5-48,-9-2-192,2 7 128,7-5 16,-5 1-48,7 5 16,-11-8-112,3 1 112,6 1 65,-1-2-17,-5 0 0,-3 0-160,9 0 224,-5 0-64,4-3 32,-5 0 32,-3 3-224,7-7 208,-4 4 48,-1-5-64,0 1 0,-2 7-192,3-8 209,-2 0-33,-1-2-32,0 1 32,0 9-176,0-10 80,-4-1-32,-3 1-32,5-1-16,2 11 0,-10-11-16,8 2 16,-9 1-48,1 6-160,10 2 208,-11 0-448,-2 0-513,-1 9-784,0 1-1776,14-10 3521,-19 8-4835,3 3-1728,16-11 6563</inkml:trace>
  <inkml:trace contextRef="#ctx0" brushRef="#br0" timeOffset="73523.27">10326 7126 2369,'0'0'0,"0"0"1344,0-2 65,0 2-1409,0-3 1521,1 1-97,-1 0-303,1 1-321,-1 1-800,1-1 624,0 1-159,0-1-49,0 1-64,-1 0-352,2 0 256,0 0-64,-2 0-64,1 1 48,-1-1-176,1 2 192,0 1-16,0-2 49,0 2-17,-1-3-208,0 3 176,1-1 16,0 1-96,-1 4-32,0-7-64,1 2 80,-1 0 16,0 1 0,1-1 16,-1-2-112,0 9 80,1-7-32,-1 6 32,0-5 0,0-3-80,0 9 112,0-6-32,0 6-16,0-2 48,0-7-112,0 7 0,0 1 48,0-6 0,0 10-32,0-12-16,0 7 48,0-4-32,0 7 0,0-7-16,0-3 0,0 10 0,0-7 32,0 6 16,0-7 17,0-2-65,1 9 80,0-7-32,0 7 0,0-6-32,-1-3-16,1 8 64,-1-6-48,0 8 32,0-7-16,0-3-32,0 9 32,0-5 48,0 5-16,0-6-16,0-3-48,0 10 64,-2-7 48,2 7-32,0-2 32,0-8-112,0 2 112,0 9 0,0-4-32,1-5-16,-1-2-64,2 11 16,0-9 16,0 8-16,1-7-16,-3-3 0,3 9 80,1-6-48,-2 7-32,3-8 32,-5-2-32,2 9 0,1-7 0,0 6 16,-2-5 32,-1-3-48,1 10 32,0-7 0,0 8 16,-1-9 0,0-2-48,0 9 48,0-6 0,0 5-32,0-5-16,0-3 0,0 10 32,-2-7-16,2 7 16,0-6 16,0-4-48,0 9 16,0-6 32,0 6 0,0-7 0,0-2-48,0 10 65,0-8 31,0 7 0,0-6 0,0-3-96,0 8 48,1-6 16,0 6-32,0-5 32,-1-3-64,0 8 48,1-6 0,0 8-48,0-8 32,-1-2-32,1 9 0,-1-9 0,1 2 16,0 6 16,-1-5-16,1 5 16,-1-8-32,1 2 16,-1 7 16,1-7-16,-1 6-16,0-8 0,0 3 0,0 6 0,0-6 32,0 6-16,0-9-16,0 3 0,0 6 0,1-6 0,-1-3 0,1 9 32,-1-9-32,1 2 16,0 7 16,-1-6-64,1 6 32,-1-9 0,1 1 0,1 8 32,0-6 16,0 4-32,-2-7-16,3 2 48,-1 5-48,2-4 0,-2 7 0,-2-10 0,2 3 0,-1 5 0,1-4 0,-1 5 32,-1-9-32,0 3 16,1 6 16,0-6 16,-1 6-32,0-9-16,0 3 32,0 6-16,0-5-16,0 6 0,0-10 0,-2 3 32,1 8-16,1-8 32,-2 8-64,2-11 16,0 2 16,-2 9-32,2-9-16,0 9 32,0-11 0,0 2 32,0 8 32,0-8-16,0 7-16,0-9-32,0 1 48,0 7-32,1-7-16,-1 7 48,0-8-48,0 3 32,1 4-32,-1-5 48,0 6-48,0-8 0,0 3 32,0 7-16,0-7 16,0 7-16,0-10-16,0 2 32,0 8-16,-2-8 32,2 9-64,0-11 16,-2 7 16,2 2-32,-1-6-32,-2 9 16,3-12 32,-2 7-16,1-4 32,1 9 32,-2-5 0,2-7-48,0 8 0,0 0 48,0-1-64,0 0 16,0-7 0,0 4 0,0 4 0,0-4 16,0 5 32,0-9-48,0 7 0,0-4 0,1 5 32,-1-5-32,0-3 0,1 8 16,0-6 16,-1 8-32,0-8 32,0-2-32,0 9 0,0-6 16,0 7-16,0-3-16,0-7 16,0 3 16,0 8-32,0-9 16,0 10 0,0-12 0,-2 7-64,2-4 128,-2 7-48,2-8 16,0-2-32,0 10 16,0-2 16,-2 0-64,2-6 64,0-2-32,0 10 16,0-7-32,0 7 65,0-7-49,0-3 0,0 10 48,1-8 0,0 8-64,0-8 32,-1-2-16,1 11-48,0-9 80,-1 9 16,1-9-48,-1-2 0,0 11 16,1-8-32,2 7-32,-2-7 64,-1-3-16,0 10 32,1-7 16,0 7 0,1-7-48,-2-3 0,2 10-48,0-3 48,-2-4-48,1 9 48,-1-12 0,1 8 16,1 0-32,-1 1 80,-1-1-64,0-8 0,1 9-48,-1-1 96,0 1-64,0-1 64,0-8-48,0 9 16,0 0-16,0-2 32,1 1-64,-1-8 32,0 8-16,1 1-16,0-1 64,0 0-16,-1-8-16,1 3 32,0 8 0,0-3-64,0-1 32,-1-7 0,0 8 0,0-1 32,1 1-32,-1 0 0,0-8 0,0 8 0,0-1-32,0 0 128,0 1-48,0-8-48,0 3 80,0 7 0,0-3-112,-1-5 64,1-2-32,0 10-32,0-8 64,0 6-32,-2-5 48,2-3-48,0 9 0,-2-6 48,2 7 0,0-7-64,0-3 16,0 11-32,-2-4-16,2 1 16,0-1 64,0-7-32,0 8 0,0 1-32,0-1 16,1-1-32,-1-7 48,1 7 48,0-4-48,0 6 0,1-6 96,-2-3-96,3 2 32,1 0 16,4-2 0,-5 0-400,-3 0 352,11 0-1281,-2-3-2433,-11-16-2304,4 9-946,-2 10 6964,0 0 0</inkml:trace>
  <inkml:trace contextRef="#ctx0" brushRef="#br0" timeOffset="73736.27">10758 7852 3409,'0'0'0,"0"0"0,-10 2 1249,2-2 239,-2 3 97,2-1-64,8-2-1521,-3 1 1328,-4-1-175,5 0-129,-1 3-63,3-3-961,-7 0 816,7 0-112,-1 0-143,-1 0-81,2 0-480,0 0 384,0 0-16,0 0-48,0-2-63,0 2-257,0 0 192,0 0-80,1 0-64,0-1-16,-1 1-32,3-1 48,0 1-48,4 0 16,-4 0 16,-3 0-32,3 0 0,6 0 0,-6 0-32,8 2 32,-11-2 0,8 3 0,-1-3 0,2 1 32,0-1-32,-9 0 0,10 0 0,-1 0 0,0 0-32,0 0 32,-9 0 0,8 0 32,0-1-16,-1 1 32,1 0-48,-8 0 0,2-3 48,5 1-48,-3 2 48,-2-1-16,-2 1-32,4 0 0,-1 0 0,-1-1 0,-1 1 0,-1 0 0,2 0 16,0 0-16,-1 0 0,0 0-16,-1 0 16,2 0 0,-1 0 0,-1 0-32,2 2 64,-2-2-32,1 1 16,0-1-16,1 3 32,0-3-64,-2 0 32,1 0 0,0 0 0,0 1 0,0-1 32,-1 0-32,2 0 16,-2 0 16,0 0 16,0 0-48,0 0 64,0 0 16,0 0-32,0 0 0,0 0-48,0 0 0,0-1 0,0-1 16,0 1-80,0 1 64,0-1-176,-3 1-352,3 0-433,-1 0-720,1 0 1681,0-1-3025,-3 0-1153,0-1-1921,3 2 6099</inkml:trace>
  <inkml:trace contextRef="#ctx0" brushRef="#br0" timeOffset="73968.27">10745 7968 1904,'0'0'0,"-3"0"2081,3 0-2081,-7 2 1217,6 0-1,-3 2 33,2-2-16,2-2-1233,-2 2 1072,0 0-111,0 0-97,2 0-80,0-2-784,0 0 705,0 2-81,0-2-624,0 0 480,0 2-96,0-2-384,1 0 320,0 2-47,2 0-17,-1-2 32,-2 0-288,1 0 272,3 0-16,-2 0 16,0 0-64,-2 0-208,8 0 176,-5 0 32,4 0-64,1-1 17,-8 1-161,7 0 144,3-1-96,0-1 0,1 1-32,-11 1-16,13-2 32,-1 1 16,1-2 0,1 0 16,-14 3-64,13-3 96,0 0-96,0 1 96,-1 0-64,-12 2-32,11-2-32,-3 1 80,-4 0-16,4 0-16,-8 1-16,3 0 32,0 0 32,-1 0-32,1 2 16,-3-2-48,1 0 64,0 2-32,0-2 32,-1 2 16,0-2-80,0 0 64,0 1-16,0-1-16,0 0-32,0 0 64,-2 0-16,1 0-48,1 0 0,0 0 48,-3 0-64,1 0 64,1 0 0,1 0-48,-2 0-32,0 0-32,-1 0-304,-4 2-320,7-2 688,-2 3-1233,-5-1-800,4 1-1232,-6-1-721,9-2 3986,-7 2-5715,7-2 5715</inkml:trace>
  <inkml:trace contextRef="#ctx0" brushRef="#br0" timeOffset="74176.27">7578 7746 2080,'0'0'0,"-2"-2"289,2 0 111,-2-1 160,2 3-560,0-3 688,-2 2 81,2-2-17,0 1-32,0 2-720,0-2 689,0 1-17,0 1 16,0-2-63,0 2-625,0-1 528,0-1-80,0 1-80,0 0 0,0 1-368,0 0 369,0 0-33,0 0-16,0 0-112,0 0-208,0 0 160,0 0-32,0 0-48,0 0 16,0 0-96,0 0 112,0 0-48,1 0 48,1 0-32,-2 0-80,3 2 96,-1-2-16,2 0 0,-1 0-16,-3 0-64,3 2 48,-1-2 1,2 0 15,-1 0-48,-3 0-16,4 0 48,-2 0-48,1 0 0,0 2 16,-3-2-16,3 1 0,-1 1 0,2 0 16,-1 0 0,-3-2-16,3 3-16,0-1 16,0 1 16,1 0-16,-4-3 0,4 2 0,-1 1 0,1 0 0,3-1 48,-7-2-48,3 1 16,0 2-16,5-2 0,-5 1 0,-3-2 0,8 0 0,-4 0 32,4 0-16,-4 0 0,-4 0-16,9 0 0,-7 0 0,6 0 0,-6 0 16,-2 0-16,3 0 0,1 3 32,0-2-32,-2 1 0,-2-2 0,3 1 0,0 3 0,-2-3 0,3 2 0,-4-3 0,1 7 0,2-5-32,-1 5 32,0-4 0,-2-3 0,3 8 0,-1-4 32,1 3-16,0-5-16,-3-2 0,2 4 16,1 4-16,1-7 0,-1 1 0,-3-2 0,7 3 0,-6 0 0,3-1 0,-1 0 0,-3-2 0,4 2 32,-1 0-32,1-2 16,4 2-32,-8-2 16,2 0 16,1 1 0,1 2-32,3-3 32,-7 0-16,3 1 0,0-1 0,6 2 0,-6 0 0,-3-2 0,7 2 0,-4-1-32,5 1 0,-5 1 32,-3-3 0,4 1 32,4 2-32,-6 0 0,2-1 0,-4-2 0,8 8 16,-5-6 16,5 0 0,-6 1-64,-2-3 32,9 2 32,-7 0-64,6 0 16,-6 0 32,-2-2-16,9 2-16,-6 0 64,4-2-48,-5 0 0,-2 0 0,8 0 32,-4 0-48,4 2 32,-5-2 32,-3 0-48,7 0-16,-4 0-80,5 0 80,-5 0-48,-3 0 64,3 0-16,5 2 16,-6-1 96,2 1 16,-4-2-112,3 2 96,5 0 80,-6 0-176,1 0 16,-3-2-16,4 2 16,-1 1-16,1-2 0,-1 2 32,-3-3-32,4 3 0,0-1-32,3 1 16,-4-1 0,-3-2 16,3 3 0,4-1 0,-5 0 0,2-1 16,-1 1 0,-3-2-16,4 2-16,3-2 16,-5 2 0,1 0-16,-3-2 16,2 1 16,1 1-16,0 0 16,0 0-32,-3-2 16,2 2 0,1-1 0,-1 1 0,1 0 0,-3-2 0,2 2 0,0 0 0,0 1 0,1-1 16,-3-2-16,2 4 0,1-3 32,0 1-16,-1-2-16,-2 0 0,3 2 0,1 0 0,3-2 48,-4 0-32,-3 0-16,3 0 16,5 2-16,-4-2 0,4 0-16,-8 0 16,3 0 16,7 0-16,-8 0 32,2 1-32,-4-1 0,7 0-32,-6 2 64,2 0-64,0 0 64,-3-2-32,1 2 32,1 0 0,-2 0-64,1 1-112,-1-3 144,0 2-208,0 1-304,0-2-657,0 2-1728,0-3 2897,-3 2-6435,3-2 6435</inkml:trace>
  <inkml:trace contextRef="#ctx0" brushRef="#br0" timeOffset="74320.27">11361 7744 1536,'0'0'0,"0"-3"785,0-5-193,0 4 256,0 4-848,-2-8 1057,-1 6 15,0-1-31,1-5-145,2 8-896,-3-3 768,0 1-127,1-2-161,-6 0-144,8 4-336,-1-4 288,-8 1-80,8 0 16,-7 0-31,8 3-193,-2-2 176,-1 1-32,-5 0-64,6 1 0,2 0-80,-3 0 16,-4 0 16,5 0-32,-1 2 16,3-2-16,-2 2 0,-6 1 0,6 5 32,0-5-32,2-3 0,-9 11 16,7-2-16,0 1 32,-6 0-16,8-10-16,-2 12 64,0 1-48,-1 2-16,0 1 16,3-16-16,-3 15-16,1 1 32,0 0 16,0-1-16,2-15-16,0 14 32,1 1 32,2-2-48,5-1 16,-8-12-32,4 10 48,6 0 32,-3-2 16,1-5 16,-8-3-112,8 10 160,2-8 0,-2 1 0,0 5 16,-8-8-176,9 0 144,-1 2 17,0 0-1,1 0 0,-9-2-160,7 0 144,1 0 32,-1 0-16,1-3-16,-8 3-144,3-3 144,6 0 32,-6-5-64,6 6 32,-9 2-144,3-4 176,0-4-64,4 4 48,-5-6-80,-2 10-80,3-3 97,0-6-33,-1 5 16,1-5 16,-3 9-96,1-7 48,0 0 48,1-1-32,-1 0-16,-1 8-48,1-2 48,0-6-16,-1 6 16,0-1-32,0 3-16,0-2 0,-2-1-16,2 3 16,0-1-16,0 1 16,-2 0-32,2 0-32,0 1 48,0-1 16,-2 3-32,0-1 16,2 1 0,-2 5 16,2-8 0,0 1-32,-1 6-32,1-3 16,0 5 32,0-9 16,0 7-48,0 0 48,2 1 0,1 1-16,-3-9 16,4 10 16,4-1 0,-4-1 32,6 0-16,-10-8-32,10 2 16,0 9 32,1-9-80,1 6 80,-12-8-48,11 3 32,-1-1-16,0 1 32,0-1 0,-10-2-48,9 0 32,0 0-32,-1 0 48,1 0 16,-9 0-64,7-1 144,0-2 32,-3-5 0,5 6-16,-9 2-160,4-4 160,3-5 0,-4 5 0,0-6 16,-3 10-176,1-8 177,1 1-1,-1-4-64,-1 2 48,0 9-160,0-10 128,-2 0-16,0-1 16,-8-1-64,10 12-64,-2-12 80,-8 0-80,7-1-32,-7-1 32,10 14 0,-8-14 0,6 1 0,-9 2 96,3 1-48,8 10-48,-8-9 32,1 0-32,4 1-32,-6 4 16,9 4 16,-2-7-32,-6 5 16,5 1-112,-5 0-64,8 1 192,-1 0-256,-8 0-80,6 2 63,-5 0 65,8-2 208,-4 7-176,-5-4 96,7 6-16,-6 0 32,8-9 64,-2 8-48,-6 1 0,6 1-16,1-1-16,1-9 80,-4 10-64,3 0 48,1-1-16,-2 0 32,2-9 0,0 9 32,0-1-64,0 1 32,0-2 0,0-7 0,1 3-32,0 7 0,0-7 16,3 0 16,-4-3 0,3 2 16,5 1-32,-6-3 16,6 0-32,-8 0 32,3-1 0,6-1 0,-5-1 48,4-5-16,-8 8-32,4-2 16,3-7 32,-5 5-48,6-4 0,-8 8 0,3-8 0,0 1 16,1-1 16,-2 0-16,-2 8-16,4-9 16,0 0 16,-1-1-32,0 2 48,-3 8-48,3-8 0,1 0-80,-2 6 48,2-5-48,-4 7 80,4-4-32,0 1 32,3-1-32,-5 2 16,-2 2 16,8-4-48,-5 1 16,6 0 0,-6 3-16,-3 0 48,11-1 0,-4-1-32,0 1 16,1 1 16,-8 0 0,7 0-48,1 0 32,0 0 32,0 0-16,-8 0 0,10 0 0,-1 0 0,0 2-48,0-2 80,-9 0-32,8 2-32,0-1 16,-1 2 0,0 4-48,-7-7 64,4 4-48,5 4 0,-6-1-16,4 1 16,-7-8 48,1 10-16,1 1-16,1 1 64,-3 1-16,0-13-16,0 13 16,0 1 16,-2-2-32,1 2 0,1-14 0,-3 14 0,-4 0 0,5 0 16,-6-1 16,8-13-32,-2 12 16,-7-1 0,7-2 16,-9 2 16,11-11-48,-2 10 32,-8-3 32,8 1 32,-8-6-32,10-2-64,-3 8 96,-6-7 0,6 2 16,-5 0 16,8-3-128,-3 2 160,-5-1 48,6-1 48,-6 0 49,8 0-305,-2-2 272,-5-1 16,5-5-64,0 5-64,2 3-160,-3-9 128,1 1-32,0-1 0,1 1-32,1 8-64,0-9 48,0 2-16,-3-1-16,3 5-16,0 3 0,0-10-16,0 8 32,0-5-64,0 3 32,0 4 16,2-2 16,-1 0-80,0 0 80,0 1-64,-1 1 48,1-1-48,1 1 32,0 0-80,1 0 96,-3 0 0,2 2-32,-1 0 16,1 0 16,1 0-32,-1 0 16,-2-2 16,2 3 0,0 0-336,0 0-208,1 4-433,-3-7 977,3 2-1601,-1 1-896,1 4-1361,-3-8 465,0 1 3393,1 0-4386,-1 0 4386</inkml:trace>
  <inkml:trace contextRef="#ctx0" brushRef="#br0" timeOffset="74518.27">11922 7699 1968,'0'0'0,"0"-2"513,0 0 79,0 2-592,1-2 672,0 1-31,-1 0-17,0 0-80,0 1-544,0 0 464,0 0-80,0 0-63,0 0-1,0 0-320,0 0 368,1 0 32,-1 0 0,0 0 16,0 0-416,0 0 417,0 0-1,0 2-16,0-2-48,0 0-352,0 0 304,0 2-32,-2-2-47,-1 2 31,3-2-256,-2 0 224,0 0 32,-2 2 16,-3-1-48,7-1-224,-1 3 208,-2-3-16,-5 1-32,7-1 0,1 0-160,-3 0 112,-4 0 1,5 0-1,-1 2-48,3-2-64,-3 0 80,-4 2 16,5 1-64,-1 0 32,3-3-64,-8 8 16,6-6 16,-5 7-16,5-6-16,2-3 0,-7 11 16,5-2 0,-1 3 16,-5-1-16,8-11-16,-2 11 0,0 2 16,0 1-16,1 0 0,1-14 0,0 14 32,0 0 0,1-1-32,1 0 32,-2-13-32,3 11 32,4 1-16,-4 1 32,4-4 16,-7-9-64,4 11 48,6-3-16,-7-1 32,8-4 16,-11-3-80,3 8 176,8-8 128,-3 2 128,1 0 33,-9-2-465,10 0 416,0 0-144,2-3-96,-1 0-80,-11 3-96,12-7 112,0 4-48,-1-5 16,0 5 48,-11 3-128,9-8 80,0 5 32,-6-6-16,6 2-32,-9 7-64,2-4 112,1-6 17,0 7-1,-3-5-48,0 8-80,1-3 96,-1-5 48,0 4-48,-2-5 16,2 9-112,-8-3 128,5-6-80,-9 6-48,2-4 48,10 7-48,-11-3-32,-2-4 32,0 4 32,-1 0-16,14 3-16,-15-3 32,2 0-64,-3 0 16,1 3-64,15 0 80,-16-2-144,0 2-192,1 0-129,-1 2-47,16-2 512,-13 3-544,3 6-112,3-2-257,5 2-543,2-9 1456,-2 11-2305,0 1-849,2 2 289,2 0-1249,-2-14 4114,0 0 0</inkml:trace>
  <inkml:trace contextRef="#ctx0" brushRef="#br0" timeOffset="75726.27">12102 7755 2657,'0'0'0,"0"0"896,-2 0 177,0 0 95,1 0 33,1 0-1201,-3 0 1040,1 0-159,-1 2-177,1 0-48,2-2-656,-4 4 640,-3 3-47,5-5-1,-6 5-96,8-7-496,-3 3 464,-5 7-47,5-1-97,-6 0-48,9-9-272,-1 10 208,-7 2-32,6-1 0,2 2-80,0-13-96,-2 12 128,2 3-16,0 0 0,3 0-32,-3-15-80,4 15 96,5-2-47,-2 0 47,2-1 0,-9-12-96,11 12 112,2-3 16,-1 1 48,1-8 0,-13-2-176,14 10-112,-1-8-16,1 0-32,-2-2-16,-12 0 176,13 0 176,-1-2 32,-1-2-32,-3-4 32,-8 8-208,9-7 176,-2-1 0,-4 0-16,5-3 0,-8 11-160,1-11 144,1 0 0,-2-2 0,1-1-15,-1 14-129,0-16 144,0 0 0,-2 0 0,-6-1-48,8 17-96,-3-17 48,-10 0-32,0 1 16,-2 2-32,15 14 0,-18-12 240,-2 2-32,0 6-64,0 2-16,20 2-128,-20-1-176,2 1-128,0 8-304,4 1-401,14-9 1009,-14 12-1793,1 2-1232,1 0-1169,2 0-1681,10-14 5875</inkml:trace>
  <inkml:trace contextRef="#ctx0" brushRef="#br0" timeOffset="75901.27">12272 7636 2945,'0'0'0,"0"0"0,1 0 1360,1 0 97,-1 0-80,1 0-241,-2 0-1136,1 0 785,-1 0-177,0 2-144,0-2-48,0 0-416,0 3 385,0-1-33,-2 1-32,2 0-48,0-3-272,-2 3 224,2 4-16,0-5-96,-1 1-16,1-3-96,0 7 112,0-5-64,0 1 16,0 0 0,0-3-64,0 7 32,1-5 32,0 0-48,1 0 48,-2-2-64,2 3 80,1 0 49,0-2 15,-1-1 16,-2 0-160,3 0 192,-1 0-32,0 0-32,2 0 0,-4 0-128,2 0 128,1-1-32,0-1-16,0 0 16,-3 2-96,2-2 32,0 0 16,1 2 0,-1-1-16,-2 1-32,2-1 32,1 0-32,0-1 16,0 0-16,-3 2 0,3-2 16,0 1 16,1-2-16,-1 1 48,-3 2-64,1-2 96,1 0-16,0 1 32,-2-1 0,0 2-112,0-2 97,0 0 63,-3-1-48,1 1 0,2 2-112,-7-4 64,6 2 0,-7 0-16,5-2-32,3 4-16,-3-2 48,-4-2-48,7-3 16,-2 6 32,2 1-48,-2-3 0,-1 0 0,0 1-48,0 1-16,3 1 64,-2 0-80,-2 2 16,-3 1-48,5 6-305,2-9 417,-7 2-768,5 9-432,-6-9-625,5 7-640,3-9 2465,-9 3-2994,2 5 641,5-5-832,2-3 3185</inkml:trace>
  <inkml:trace contextRef="#ctx0" brushRef="#br0" timeOffset="76052.27">12396 7918 4674,'0'0'0,"-1"0"2577,-1 0-432,0 2-416,2-2-1729,-3 2 1376,2-2-255,1 2-241,-2 0-256,2-2-624,-2 2 417,0-1-65,0 2-128,2 0 0,0-3-224,-1 9 256,1-7-64,0 5 64,1-5-144,-1-2-112,3 3 144,6-1-32,-6 2 33,5-2 15,-8-2-160,3 2 192,0 0-48,2-2 0,-2 0 32,-3 0-176,1 0 160,0-1 80,0 0-64,-1-2 16,0 3-192,0-3 96,0 0 0,-2-5 32,-5 6-80,7 2-48,-2-4 128,-7-4-112,1 5-64,1-4-96,7 7 144,-3-3-784,-7-5-849,8 4-2993,-7-7-4082,9 11 8708,0 0 0</inkml:trace>
  <inkml:trace contextRef="#ctx0" brushRef="#br0" timeOffset="76203.27">12703 7735 1008,'0'0'0,"0"-1"448,0-2-224,0 3-224,0-2 368,0 2-368,0-2 305,0-1-49,0 1-80,0-1-48,0 3-128,0-2 80,0 1 16,0-2 16,0 0 96,0 3-208,0-3 288,0 0 112,-2 1 65,2-1 63,0 3-528,0-3 608,0 0-16,0 2 65,0 1-657,-2-2 624,2 2-624,0-1 624,0 0-15,0-1-1,-2 1 0,2 1-608,-2-1 592,1 1-239,-2 0-81,-5-1-64,8 1-208,-1 0 144,-7 0 112,4 0-48,-5 0 32,9 0-240,-3 0 208,-5 0 32,6 0-32,-7 2-31,9-2-177,-1 0 160,-7 0-32,4 2 32,-3-2-80,7 0-80,-2 0 80,-1 0-16,-5 2-32,6-1 0,2-1-32,-8 2 32,5 0-16,-4 0-16,5 0-16,2-2 16,-8 3 0,6 4 16,-7-4-16,8 5 16,1-8-16,-8 3 0,6 7-16,-6-7 16,6 8-16,2-11 16,-3 2 0,3 8 0,0-9 0,0 8 0,0-9 0,3 3 0,1 4 0,4-5 0,-7 1 32,-1-3-32,4 2 0,4 1 0,-4-1 0,5 0 0,-9-2 0,8 2 0,-1 0 0,0 1 0,2 0 16,-9-3-16,8 7-16,2-7 0,-1 2 16,0 8-16,-9-10 16,9 2 16,-1 6-16,0-5-16,-1 6 224,-7-9-208,4 8 160,5-5 80,-7 9-112,2-2-176,-4-10 48,7 9-64,-5 3-48,0 0 144,0 0-64,-2-12 32,1 12 0,-1 1 48,0-2-48,0 0 80,0-11-80,-3 10 64,0-1-16,-6 0 32,6 0-208,3-9 128,-10 2-96,1 8-16,0-7 0,-1 5 208,10-8-96,-9 1 32,2 3 80,0-3-48,4 2 0,3-3-64,-11 2 112,9 0-48,-7-2 48,7 0 16,2 0-128,-7-1 128,5-2 1,0 1-49,0-6 16,2 8-96,-2-3 80,1-5-32,1 5 16,-2-7-32,2 10-32,-2-8 0,2-1 16,0 1-16,0-1 0,0 9 0,0-10 0,0 1-16,0 0-16,0 1 32,0 8 0,1-4-32,2-4-16,0 4 16,1-5 0,-4 9 32,8-4 0,-4-4 0,5 6-32,-2-2 32,-7 4 0,4-7-32,6 6-48,-6-2 48,6 0-16,-10 3 48,3-3 80,6 2-32,-7-1 0,7 0 16,-9 2-64,3 0 128,6-1 80,-5 0-16,6 1 0,-10 0-192,8 0-320,2 0 48,0 0-16,1 0-17,-11 0 305,11 0 32,0 0-32,1-1 0,-1 0 16,-11 1-16,11-3 16,1 1 16,0-2-32,2-3 48,-14 7-48,13-3-32,-2-5 64,-1 4 33,-2-5-49,-8 9-16,3-4 64,5-6-16,-7 3 16,1-1 16,-2 8-80,0-8 48,0 1 48,-3-1-32,-5 1 0,8 7-64,-3-4 64,-8-6-16,3 6-32,-2-5 16,10 9-32,-12-2 16,0-6-32,-1 6-16,0-1 32,13 3 0,-12-1-32,0 0-16,0 1 48,1 0-48,11 0 48,-11 3-48,1 6 304,1-6-64,1 6 32,8-9-224,-2 2 192,-6 11-304,7-2 32,-1 1 0,2-12 80,-2 14-64,2 3 32,0 0-16,0 1-16,0-18 64,3 19-112,4-1 16,-3 1-272,6-1 80,-10-18 288,10 18-305,1-4 1,1 1 352,1-3-48,-13-12 0,16 11 64,-2-3 0,1-5-64,-1 6 16,-14-9-16,15 0 32,-3 2-16,0-2 48,-12 0-64,11 0 64,-11 0-64,8-2 64,0-5 0,-1 4 33,-3-6-1,-4 9-96,8-8 112,-5 1 0,0 0-64,1-1 16,-4 8-64,4-11 32,-2 2-16,1-2 32,0 0-32,-3 11-16,3-13 112,-2-1 0,3 0-48,-3 0 0,-1 14-64,3-14 32,-1 1-16,-1 2 16,0 0-16,-1 11-16,3-7-16,-2 3-16,1-3-16,0 6 32,-2 1 16,1-1 0,0 0-48,0 0 0,0 1-64,-1 0 112,1 0-64,-1 3 0,0 8 0,0-1 48,0-10 16,0 9-32,0 2-16,0 3-16,-1 0 0,1-14 64,-2 15-64,2 1 16,0-1 0,0 0 80,0-15-32,0 13 0,1-3-32,1 0 64,2-1-64,-4-9 32,8 2 32,-1 8 16,2-8-48,0-1 16,-9-1-16,10 0 0,-1 0 0,-1 0 64,0-2 0,-8 2-64,7-3 48,1-1-64,-4-3 16,5 5 0,-9 2 0,3-4-32,4-3 96,-5 4-16,2-6 0,-4 9-48,4-7 64,3-2-64,-5 1 64,0-3-64,-2 11 0,4-10 48,0-3 16,-1 0 32,-1 0-32,-2 13-64,4-13 64,-3 0-64,0 2-16,0 0 32,-1 11-16,1-8 0,-1 6-16,0-2 16,0 2-48,0 2 48,-2 0-64,0 2-32,-2 6-16,2 1 48,2-9 64,-7 12-80,5 1 48,-1 3-80,0 0 48,3-16 64,-2 18-64,2 0 0,0 0 64,0-2-32,0-16 32,2 16 0,2-2 0,5 0 0,-6-2 0,-3-12 0,12 10 0,-2-7 0,2 7 0,1-10 48,-13 0-48,12 2 0,0-2 0,1 0-144,0-3-705,0-5-704,-13 8 1553,12-7-2545,0-2-944,-1-1 655,-1 0-607,-10 10 3441,0 0 0</inkml:trace>
  <inkml:trace contextRef="#ctx0" brushRef="#br0" timeOffset="76371.27">13350 7634 3425,'0'0'0,"0"-1"1617,0 1-1617,0-2 1248,0 1-143,0 0-161,0 1-223,0 0-721,0 0 560,0 0-48,0 2-32,0 1-47,0-3-433,-2 2 464,1 8-48,-1-8-32,0 9-96,2-11-288,-3 9 240,1 2-80,-6 0-47,5 4-49,3-15-64,-7 16 48,5 0 32,-6 2 96,5 0 0,3-18-176,-8 20 208,5 0-32,-6-2-144,7-2 64,2-16-96,-2 14 0,-1-2-32,1 0 96,0-2-80,2-10 16,0 9 16,0-1 48,0 0 16,0-7 32,0-1-112,1 3 144,0 0-16,3-1-16,-2-1 16,-2-1-128,4 0 160,3 0 17,-4 0-210,6 0 17,-9 0 16,8-1-48,0-2 0,0 0 128,1 1-15,-9 2-65,8-1 32,2-3-32,0 4-16,0-2 0,-10 2 16,14-2 16,-1 0-16,0 0 16,2 1 16,-15 1-32,13 0 16,0 0 0,-2 0 32,0 0-16,-11 0-32,9 0-48,-2 0 64,-3 0-32,3 0 32,-7 0-16,3 0 32,0 0-112,0 0-49,-1 0-63,-2 0 192,2 0-304,0 0 0,-1-3-192,0 1-304,-1 2 800,1-7-1617,-1-1-1361,0 0-303,-2-3-1041,2 11 4322,0 0 0</inkml:trace>
  <inkml:trace contextRef="#ctx0" brushRef="#br0" timeOffset="76524.27">13415 7713 5026,'0'0'0,"0"0"1601,-2 0-465,2 0-192,0 0-944,0 0 817,0 0-177,0 0-128,0 3-15,0-3-497,0 2 464,1 1 0,0 5-48,1-6-64,-1 6-47,0-5-81,1 9-80,0-2 0,-2-10-144,1 10 32,0 3-16,0 1 80,-1 1-64,0 3 32,0-1 64,-2 2 16,0-2 0,2 1 32,0 0 32,0-1-144,0-1 48,0-1 0,0-1-96,0-2 96,1-2-48,-1-10-64,3 9 48,-1-7 17,2 9-17,3-8 16,-7-3-64,3 2 64,5 6 16,-6-8-96,6-1-273,-8 1 289,1-2-816,7-1-849,-7 1-1200,3-3-913,-4 5 3778,0-15-4098,0 15 4098</inkml:trace>
  <inkml:trace contextRef="#ctx0" brushRef="#br0" timeOffset="78806.27">13605 7722 5346,'0'0'0,"0"0"0,0-1 1809,0 0-881,0-1-207,0 1 15,0 1-736,0 0 704,-2 0-32,2 3-95,-2 0-113,2-3-464,-1 9 352,1-6-80,-2 8-64,2-2-16,0-9-192,0 10 225,0 3-33,0 2 32,0 1-16,0-16-208,0 17 208,0-1-48,0 1-32,-2 0-48,0-1 48,0 0 0,2 0 32,0 1 16,0-17-176,0 13 96,1 1 80,2-2 1,4-1-1,-7-11-176,4 11 160,6-4 16,-1 0 64,-1-3-32,-8-4-208,10 7 256,1-5-32,-1-1-16,2 3 0,-12-4-208,11 2 193,1-1-81,-1-1 0,-1 0-16,-10 0-96,11-3 80,1-1 64,-3-3-48,1 4 16,-10 3-112,7-10 144,0 2 0,-3-2 32,4-2-32,-8 12-144,3-13 112,-1-3 16,-1-3-48,-1-2-64,0 21-16,0-23 80,-8-2-64,5-2 32,-9-1 48,12 28-96,-10-28-16,-1 0 32,-3 2-112,-2 1-64,16 25 160,-14-22-224,-1 3-64,-2 5-32,3 6 16,14 8 304,-14-2-432,1 2-353,2 2-559,2 8-993,9-10 2337,-10 11-4274,0 4-2193,10-15 6467</inkml:trace>
  <inkml:trace contextRef="#ctx0" brushRef="#br0" timeOffset="78982.27">13837 7580 3153,'0'0'0,"-2"0"1217,2 0-1217,0 0 1024,0 0 48,0 0 49,0 0-49,0 0-1072,0 0 913,0 2-193,0 0-144,0 1-95,0-3-481,-2 8 432,2-5-96,-1 10-64,-1-1-80,2-12-192,0 11 160,0-11-160,-2 12 144,2 1-32,0-2 33,1-2-17,-1-9-128,3 8 144,4-1 0,-4-4 0,-3-3-144,8 8 192,-8-8-192,3 2 208,8-2-32,-7 0 64,6 0 0,-10 0-240,7-3 240,0-5 0,1 4-31,-5-6-33,-3 10-176,9-8 160,-7-1 0,1 1-48,-2-2 0,-1 10-112,1-9 80,-1 0 32,-2 0-16,-6 0 0,8 9-96,-2-8 0,-11-1 16,3 5-80,-3-5-320,13 9 384,-14-2-929,-1 0-1071,-2 1-1522,1 1-304,16 0 3826,-16 2-4690,16-2 4690</inkml:trace>
  <inkml:trace contextRef="#ctx0" brushRef="#br0" timeOffset="79131.27">7653 7982 1968,'0'0'0,"0"0"0,-7 0 176,5 0-63,-6 2 31,6 0-16,2-2-128,0 0 144,0 0-32,0 0 0,0 0 64,0 0-176,0 0 240,1 0 80,0 0 112,1 0 65,-2 0-497,2 0 528,0 0 48,1-1-48,0-1-47,-3 2-481,2-2 448,1-1 0,0 2-16,-1-3 0,-2 4-432,1-2 369,1 0-65,0-1-80,-1 1-48,-1 2-176,2-3 176,-1 2 0,0-2 0,1 1 16,-2 2-192,1-3 160,1 2-48,0-2-32,1 1-32,-3 2-48,2-3 32,2 1-32,-2 0 16,1 0 0,-3 2-16,3-2-16,1 0 32,3-1-16,-5 2 0,-2 1 0,9-3 16,-7 0-16,6 0 48,-5 0-48,-3 3 0,9-3-16,-5-1-16,5 1 16,-6-1 16,-3 4 0,9-8 0,-7 6 48,7-6-32,-1 6 0,-8 2-16,4-9 32,4 6-16,-4-4 0,4 2 16,-8 5-32,3-7 0,5 4 0,-6-6 16,7 7 0,-9 2-16,3-8 49,6 7 15,-7-4 48,7-2 16,-9 7-128,3-2 112,5-2-16,-5-4-16,5 6-48,-8 2-32,2-4 80,7-3-32,-7 4 16,6 0-32,-8 3-32,4-3 32,-2 0-16,5 0 0,-5 0 16,-2 3-32,3-2 48,-1-1 0,1 0 0,0 0-16,-3 3-32,2-2 64,2-2 16,-1 1 16,-1-1 48,-2 4-144,3-2 112,0-2 32,0 1-64,0 0 0,-3 3-80,8-4 32,-6 0-16,0-3 16,6 5-32,-8 2 0,3-3 16,-1 1-16,2-1 0,0 2 0,-4 1 0,7-2-48,-4 1 32,0-2-48,5 2 176,-8 1-112,2-1 112,2 0 33,-1-1-17,4-1-112,-7 3-16,3-2 0,5-1 16,-6 1 32,2-2-16,-4 4-32,7-4 112,-5 1-16,2-1 16,0 1 16,-4 3-128,2-4 112,1 0 16,0-4-32,-1 6 0,-2 2-96,3-4 80,0-4-16,-2 5 0,2-5-32,-3 8-32,2-3 16,0 0 0,-1-4 32,0 5 0,-1 2-48,0-2 64,0 0-32,0 1-192,-3 1-880,3 0 1040,-2 7-3442,-7 0-3521,9-7 6963</inkml:trace>
  <inkml:trace contextRef="#ctx0" brushRef="#br0" timeOffset="113280.27">14164 7803 1936,'0'0'0,"0"-2"769,0 2-769,0-3 992,0-1 113,0 2-17,0-1-79,0 3-1009,0-1 848,0 1-128,0 0-143,0 0-65,0 0-512,0 3 464,0 4-32,0-4 49,0 5-49,0-8-432,2 2 464,1 7 0,-1-7-16,2 5-15,-4-7-433,2 3 384,2 4-48,-2-4-64,2 6-48,-4-9-224,2 2 176,0 8 16,-1-8-96,-1 10 0,0-12-96,0 8 48,0 2-48,0 2 0,-2 1 32,2-13-32,-2 13 64,1 1 0,-2-1 16,1 0-15,2-13-65,-3 14 64,0-2 16,2 0 32,-2-2-16,3-10-96,0 9 176,0-2-32,0-3 64,0 5-32,0-9-176,2 2 160,-1-1 0,1 2-16,0 0-32,-2-3-112,1 2 144,0-1-80,0-1 48,0 0 16,-1 0-128,1 0 129,1 0 15,-2 0-48,0 0 0,0 0-96,1 0 96,-1-1 16,0 0-16,0-2-48,0 3-48,0-3-240,0 2-417,0-2-623,0-1-753,0 4 2033,0-4-3218,0-3-975,-3 6-946,3 1 5139</inkml:trace>
  <inkml:trace contextRef="#ctx0" brushRef="#br0" timeOffset="113448.27">14575 7733 1520,'0'0'0,"0"-7"560,0 7-560,0-3 801,0-6 255,0 6 97,-2 1-33,2 2-1120,-3-1 993,-4 0-193,5 1-112,-6 0-95,8 0-593,-3 2 512,-5 0-32,5 0-16,-5 1-95,8-3-369,-3 1 384,-4 1-16,5 0-80,-1 0 16,3-2-304,-7 3 208,5-2-32,0-1 32,-1 2-47,3-2-161,-2 0 144,-2 2-48,2-2 0,-1 2 16,3-2-112,-3 0 64,1 2 0,0-2 0,-1 0-48,3 0-16,-3 1 32,1-1-16,-1 2 48,0 0-48,3-2-16,-3 2 16,2-2 16,-2 3-32,1-1-32,2-2 32,-3 4-64,2 4 32,-1-6 16,0 7 16,2-9 0,-2 2 0,0 9-32,2-9 0,0 7 0,0-9 32,0 8 32,0-7-32,0 7 0,0-5 0,0-3 0,1 2 32,1 6 32,1-6-16,0 0-32,-3-2-16,3 2 0,4 1 0,-3-1 0,4 0 0,-8-2 0,4 2 48,5 0-32,-2 1 0,0 0-16,-7-3 0,7 1 32,1 7-32,-5-6-32,7 5 32,-10-7 0,8 3 0,-1 7 0,1-7 48,0 8-48,-8-11 0,8 7-16,-1 1 32,-3 1-16,4-1 16,-8-8-16,3 8 48,6-1-64,-8 1 16,1-5-32,-2-3 32,1 10 0,-1-2 32,0-5-16,0 9 48,0-12-64,-1 7 64,-6 0-48,4 1 32,-7-1-32,10-7-16,-7 8 16,-2 1 48,0-2-16,1 1 0,8-8-48,-11 9 16,1-7 32,0 8-48,1-7 16,9-3-16,-8 9 0,0-7 0,0 1 64,5 0 0,3-3-64,-7 1 48,5 2-16,0-3 64,1 0-16,1 0-80,-2-3 128,2 0-16,0-6-47,0 6-17,0 3-48,0-10 16,0 2 16,0-2-32,-2 1 48,2 9-48,0-10 32,-2 0 16,2-1-48,0 1 48,0 10-48,0-9-32,0-1 64,0 1 16,1 0-16,-1 9-32,2-9 32,1 2-32,0 3-32,5-3 0,-8 7 32,1-3-32,4-5-16,3 6 80,-4-1-96,-4 3 64,9-3-32,0-4 16,0 5 16,0-1 64,-9 3-64,10-7 48,0 4-32,1 0-32,1-1-48,-12 4 64,11-8-32,1 6 32,-1-1 0,-1-1 0,-10 4 0,11-4 32,-3 2-32,2-2 16,-1 1-16,-9 3 0,11-4 48,-1-4-80,-1 7 32,1-2 0,-10 3 0,8-4 0,1-3 32,-2 4-32,-3 0 16,-4 3-16,7-3 0,-4-5 0,0 8 48,-1-4-32,-2 4-16,1-7 32,0 6 32,-1-2-64,0 1 48,0 2-48,-2-4 16,-5-3 32,5 4-32,-7-5 16,9 8-32,-3-1 0,-6-2-32,5-6 64,-5 7-32,9 2 0,-3-4-32,-7 1 80,3-1-64,4 0-16,3 4 32,-10-2 0,8 0-16,-6 1 16,7 1-16,1 0 16,-4 0-48,-3 2-16,7 5-16,-2 0 0,2-7 80,-8 10-48,8 3-32,-3-1 32,0 5 0,3-17 48,-1 16-48,-1 1 48,2 0-16,0 0 32,0-17-16,0 18-16,0 0 32,1-4-16,1 1 32,-2-15-32,3 12 0,4 0 32,-3-1 0,6-2-64,-10-9 32,7 9 48,3-6-48,-2 7-16,1-8 32,-9-2-16,10 3 0,1 0 64,-2-1 0,0-2-32,-9 0-32,8 2 64,1-2-48,-1-1 80,-1-2 0,-7 3-96,4-7 80,5 4-16,-5-5-16,4 5 48,-8 3-96,4-9 32,3-1 0,-4 2 32,4-1-64,-7 9 0,2-10 32,0-1 48,-1-1-32,0 0 16,-1 12-64,2-11 48,-1-3-16,-1 2-16,1 0 0,-1 12-16,1-9 0,0 1 0,-1 6-32,0-2 0,0 4 32,0-3-48,0 2 32,2 1-48,-1 0-32,-1 0 96,0 3-64,0 5-16,0 0 64,0 0 16,0-8 0,0 8-16,0 0 16,0 0-32,0 1 64,0-9-32,0 11 16,0-1 0,0 0-32,0-1 16,0-9 0,1 10-16,0-1-32,1 1 64,1 0-16,-3-10 0,4 9 0,4 0 0,-4 0 0,6-7 32,-10-2-32,7 11-32,3-9 64,-1 1-64,1 0 64,0-2-16,-10-1-16,11 0-16,-1 0 80,0-1-64,-1-3 64,-9 4-64,10-7 48,0-1-64,1-1 16,-2 0 16,-9 9-16,9-10 48,-2-1 16,-3 0 32,3-2-80,-7 13-16,3-14 48,1-1-48,-2 0-48,1 1 96,-3 14-48,2-16-16,-1 1 16,-1 1-32,0 4 32,0 10 0,0-10 0,0 8 32,-2 0-64,0-2-64,2 4 96,-2 0-112,1 0 32,-1 8 0,2-1 16,0-7 64,-2 11 0,0-1-64,2 3 80,0 2-32,0-15 16,0 17 0,1 1 0,2 0-64,0 1 32,-3-19 32,7 16-32,-2 0 32,4-1 32,0-1 16,-9-14-48,11 13 0,0-3 64,1-1-80,4-7 64,-16-2-48,14 2-208,3 1-1041,-2-3-2304,-12-12-1026,-3 12 4579,18-3-5282,-18 3 5282</inkml:trace>
  <inkml:trace contextRef="#ctx0" brushRef="#br0" timeOffset="113600.27">15387 7766 1888,'0'0'0,"0"0"0,2-3 817,-1-5 207,2 4 65,-2-3 63,-1 7-1152,0-1 1089,0-2-129,0 1-143,0 1-145,0 1-672,-1-1 624,-2 1-48,2-1 1,-2 1-33,3 0-544,-3 0 512,-4 0-48,5 1-47,-5 2-49,7-3-368,-2 3 272,-6 6-32,1-9-64,-1 7 0,8-7-176,-8 2 176,5 8-80,-7-8 16,7 9-64,3-11-48,-10 3 16,8 8 32,-9-1 0,9-1-16,2-9-32,-10 10 48,8 0 16,-5 1 0,5 0-64,2-11 0,-3 12 0,2 1-16,-1 0-32,2 1 64,0-14-16,0 14 0,0 2 32,0-2-16,1 0 48,-1-14-64,2 15 0,6-2 49,-6-2 15,8 2 32,-10-13-96,8 10 192,2 1 48,-1-3 16,3-5-64,-12-3-192,11 10 192,2-8-32,-1-1-32,0 1 64,-12-2-192,11 0 128,0 0 16,0-1 16,-1-1 17,-10 2-177,9-4 160,-1-5-48,-1 1 16,-4 0-16,-3 8-112,7-9 176,-5-1-64,1 1 80,-3-4-64,0 13-128,0-14 96,0-1-32,-1-1-16,-7 0 0,8 16-48,-3-17 48,-7 1-16,1 1-16,-3 0-32,12 15 16,-12-11 48,0 3-80,-1 6-32,-1 2-64,14 0 128,-14 2-96,-3 6 0,2 0-16,-1 2 16,16-10 96,-13 12-128,1 2 16,0-1 32,3 3-64,9-16 144,-8 15-512,5 0-321,-5 2-383,6-2-289,2-15 1505,-2 14-1617,2-2-80,0 0-239,3-4-370,-3-8 2306,9 2-2273,2 8 657,2-10-657,-13 0 2273</inkml:trace>
  <inkml:trace contextRef="#ctx0" brushRef="#br0" timeOffset="114749.27">15540 7853 3457,'0'0'0,"-7"0"1553,0 0-193,7 0-1360,-11 0 1217,3 3-129,-1 5-191,1-5-193,8-3-704,-9 9 560,1-7-95,6 9-65,-9-3 0,11-8-400,-2 10 352,-5-1-16,7 1 1,-2 1-17,2-11-320,0 11 336,0 0 16,0 1-16,3 0-16,-3-12-320,7 11 304,-3 1-95,5-2-17,-1 0-16,-8-10-176,9 9 160,0-1-16,1 1 16,1-2-16,-11-7-144,10 3 128,1 5 16,-1-6-16,3-2 80,-13 0-208,12 0 160,0 0 32,-2-2-48,2-2-64,-12 4-80,11-9 97,0 5-1,-1-5 0,1 1 0,-11 8-96,11-3 48,-2-10 16,1 4 32,-1 1-48,-9 8-48,4-8 48,4 4-48,-5-5 32,-1 5-16,-2 4-16,2-7 80,0 3-16,-1-5 16,-1 6-64,0 3-16,-2-8 0,-1 6 32,-5-2-16,5-4 16,3 8-32,-9-3 64,0-6-16,1 5-48,0-6 32,8 10-32,-11-8 0,0-1-32,-3 1 112,0-2-32,14 10-48,-15-8 48,1-2-48,0 0-224,2 1-304,12 9 528,-12-11-849,1 2-351,3 1-273,0 4-592,8 4 2065,-3-2-3169,-4 1-369,4 1-1056,3 0 4594</inkml:trace>
  <inkml:trace contextRef="#ctx0" brushRef="#br0" timeOffset="114909.27">15762 7699 1536,'0'0'0,"0"0"0,-2-3 785,0 0 223,0 0 257,0 1 127,2 2-1392,-1-2 1329,-1 1-129,0 0-95,0 0-113,2 1-992,0 0 849,0 0-145,0 0-208,-2 2-112,2-2-384,0 3 209,0-1-65,0 6 0,0-8-48,0 0-96,0 3 144,0-1-16,1 2 0,-1-4-128,1 2 96,-1-2-96,2 7 144,1-7-32,-1 2 0,1 0-32,-3-2-80,3 2 80,1-2-16,4 2 32,-5-2-16,-3 0-80,8 0 112,-6 0 0,2 0-32,-2 0-16,-2 0-64,3-1 65,0 0-1,-2 0-16,2 0 16,-3 1-64,0-1 48,1 0 0,0-1 0,0 1-16,-1 1-32,0-1 48,1-2 48,-1 1-48,0 0-16,0 2-32,0-3 48,0 1 0,-2-1 0,0 0 16,2 3-64,-1-3 48,-2 0-16,2 0 16,-1-4 32,2 7-80,-3-3 32,1-4 16,0 4-16,-6-5-64,8 8 32,0-1-16,-3-2 16,-4-1 0,7 1 0,0 3 0,-3-1-32,1 1-240,-6 0-432,6 8-753,2-8 1457,-8 3-2993,0 6-1169,-1-1-1137,9-8 5299</inkml:trace>
  <inkml:trace contextRef="#ctx0" brushRef="#br0" timeOffset="115057.27">16000 7854 2273,'0'0'0,"0"-3"1056,0 0 177,-3-6-17,3 7-191,-2-1-321,2 3-704,-3-3 448,0 0-208,1-1-128,-6 2-16,8 2-96,-1-2 64,-7-2 32,5 2 32,-5-1 33,8 3-161,-2-1 192,-9-1 16,9 1 16,-9 1-16,11 0-208,-2 0 208,-7 0 16,6 0 32,-5 1-48,8-1-208,-1 8 192,-7-7-64,7 9-31,-6-3-49,7-7-48,-3 3 32,1 7 16,-6-8-16,6 8 48,2-10-80,-8 4 32,6 5 48,-6-5 0,6 5-32,2-9-48,-2 2 96,-1 7 0,0-1-32,1-5 32,2-3-96,0 11 64,0-1 16,1-1 0,2 2 0,-3-11-80,10 12 112,-2 0 16,2 2-16,0-1 32,-10-13-144,12 13 48,1-3 32,1 1 48,1-3-64,-15-8-64,14 8 112,1 0 1,-2-5-17,-2 5 32,-11-8-128,12 0 80,0 2 0,-4-2 80,0 0-48,-8 0-112,7-1 144,-2-1 0,3-1-16,-5-5 0,-3 8-128,4-3 144,-2-5-16,2 5-64,-1-5 16,-3 8-80,3-5 96,0-4-16,-2 1-32,1-1 16,-2 9-64,3-9 0,-1-2 48,0 1 64,-2 2-96,0 8-16,0-8 16,0 5-16,0-5-16,0 6-32,0 2 48,-1-2 48,1 1-64,-2 0-16,2 1 64,0 0-32,0 0-80,0 1 64,0 1-32,0 6-16,0-8 64,0 2-32,0 6 48,0-5 0,0 9 16,0-12-32,0 7 0,0-4 16,0 8-16,0-8 16,0-3-16,1 11 32,1-4-32,2 1 0,4 0 0,-8-8 0,5 7-48,3 0 48,1-4 48,-1 6-48,-8-9 0,9 2 64,0 6-64,0-6 48,2-1 17,-11-1-65,11 0 16,0 0 0,-1 0 96,2 0-16,-12 0-96,12-2 128,0-2 32,-2-5-144,0 2 48,-10 7-64,9-8 48,0 1 48,-1 0 16,-5-1-80,-3 8-32,9-9 128,-6-2-64,0 0 16,-1-2 48,-2 13-128,3-13 80,-2 0 0,0-2-16,-1-1-16,0 16-48,-2-17 48,-5-1-16,4 0-32,-7-1 0,10 19 0,-8-16 0,-1 0 0,-3 1 32,0 1-32,12 14 0,-12-12 0,-1 3-96,2 6-16,-1-1-48,12 4 160,-10 0-336,0 0 0,-1 0-48,1 7-49,10-7 433,-10 2-368,2 10 16,0-2 48,1 2 64,7-12 240,-8 14-160,0 1-64,1 2-112,-1 1-97,8-18 433,-3 18-416,1-1 96,-1-2 144,3 1 80,0-16 96,0 15-48,4-4-16,6-1 32,-1-1-16,-9-9 48,10 2-48,1 6 48,1-6 0,0 0 48,-12-2-48,13 2 48,0-2-16,0 0 16,-2 0 48,-11 0-96,12-3 64,-1-1 0,-1-4 0,-1 4-64,-9 4 0,8-10 0,-4 6 16,4-5 32,-6 6 16,-2 3-64,4-10 96,0 2 0,-2 1-16,1 0 16,-3 7-96,3-9 64,-1 1-64,1-1 0,-1 1 16,-2 8-16,3-8 0,-1 0 48,2 5-48,3-6-48,-7 9 48,3-3-32,4 0-16,-3 1 16,5-1-16,-9 3 48,8-3 0,1 2 0,0-1 0,1 0 32,-10 2-32,11-1-32,2 0 32,-3 0-16,-1 1 0,-9 0 16,9 0-16,0 0-16,-1 2 16,-1 1 16,-7-3 0,4 9 0,3-7-16,-6 9 0,0-2 16,-1-9 0,1 11 0,0 1 0,-1 1 32,0 0-32,0-13 0,-2 13 16,-6 1 32,7 0-32,-9 0 64,10-14-80,-2 15 48,-10-1-16,5-2-16,4-1 0,3-11-16,-10 10 48,8-2-32,-5-1 32,4-4-48,3-3 0,-9 7 16,8-5 0,-2-1-32,2 2 48,1-3-32,0 0 32,0 0-16,0 0 16,0 0 16,0 0-48,0-1 16,1-1 0,3 0-144,4-2-352,-8 4 480,2-8-1184,1 5-945,0-5-753,-1 0 417,1 1-624,-3 7 3089</inkml:trace>
  <inkml:trace contextRef="#ctx0" brushRef="#br0" timeOffset="115202.27">16572 7733 3569,'0'0'0,"0"-1"1841,0 1-416,1-1-193,-1 1-1232,3-1 1041,-1 1-97,1 0-112,0 0-159,-3 0-673,2 0 560,1 0-128,2 2-112,-3 0-63,-2-2-257,2 0 224,1 2-80,-2-1-16,-1 2-32,0-3-96,1 3 64,-1 5 0,0-6-16,-1 9-32,1-11-16,-4 8 32,2 2 0,-8 1-16,8 3 0,2-14-16,-9 14 48,6 1 16,-6 0-16,6 0 32,3-15-80,-7 15 32,5-1-32,-1 0 32,1 0-80,2-14 48,-2 10 16,2 0 32,0-2 16,0-6 16,0-2-80,2 9 64,0-9 64,2 3 32,3-1 32,-7-2-192,3 0 240,0 0-47,4 0 15,-4-1-16,-3 1-192,3-2 128,5-2-16,-4-3 0,6 5-80,-10 2-32,3-3 16,7-1 64,-6 1-80,6-5 64,-10 8-64,7-1 48,1-2-80,2-2 32,1 2-48,-11 3 48,11-3-32,1 1 32,-2-2 0,0 2 0,-10 2 0,10-2 16,0 1 48,-1-1-80,2 1-48,-11 1 64,9 0 32,2-1-48,-3-1 32,-1 1 32,-7 1-48,3 0 0,0 0-16,0 0 32,-3 2-64,0-2 32,0 0 16,0 0-48,0 2-112,0 1-176,-1-2-257,1-1 593,-3 2-832,-4 0-368,5 0-433,-1 0-656,3-2 2289,-8 2-2978,5 0 417,-6-2-608,9 0 3169</inkml:trace>
  <inkml:trace contextRef="#ctx0" brushRef="#br0" timeOffset="115360.27">16717 7725 4386,'0'0'0,"0"0"0,-2 0 1376,0 0-447,-1 0-97,0 2-64,3-2-768,-3 2 657,-4 7-33,5-1-48,-5 1-32,7-9-544,-2 13 497,-1 2-33,0 2 16,1 0 16,2-17-496,-8 20 432,7 0 49,-1 0-49,0-1-96,2-19-336,0 20 288,1-2-64,0-1-48,2 0-32,-3-17-144,2 16 128,1-3 1,0-1-49,1-1 48,-4-11-128,4 8 64,-1-1 0,2-5 80,-2 7-48,-3-9-96,4 2 80,-2 0 64,1-2-272,-1 0-384,-2 0 512,2 0-913,-1-1-736,2 0-816,-2-2-1072,-1 3 3537,0-11-3010,-2 7-431,2 4 3441</inkml:trace>
  <inkml:trace contextRef="#ctx0" brushRef="#br0" timeOffset="115454.27">16872 7773 3729,'0'0'0,"0"0"1761,0 2-384,0-2-1377,-3 3 1280,0 4-47,1-4-113,-7 6-223,9-9-897,-2 7 672,-5 4-112,5 0-112,-1 2-15,3-13-433,-8 12 416,8 2 0,-3 0-48,0 1-16,3-15-352,-1 15 257,1 0-129,0 1 32,0-3-80,0-13-80,3 14 112,5-1 0,0-3-16,2-1 96,-10-9-192,11 8 128,1-6 96,2 6-64,-2-5-32,-12-3-128,13 1 192,1 1-64,-1 0 48,0-2-64,-13 0-112,13 0 97,-3-3-33,2-1 32,-2 1-32,-10 3-64,9-4 96,0 0-48,-2-3 0,-4 4-48,-3 3 0,9-3 0,-7-5 80,1 6-32,0-2 64,-3 4-112,3-3 80,-2-6 16,-1 7 0,0-5 0,0 7-96,0-4 64,-1-7-16,-2 3 32,-5-2-64,8 10-16,-3-10 80,-4-2-32,4-1-176,-6-1 80,9 14 48,-2-13-144,-8-3 48,8 0 48,-6 0 32,8 16 16,-3-19 16,-6 2-32,0 2-16,1 3-352,8 12 384,-9-8-849,0 5-623,0 2-785,-1 1-833,10 0 3090,-10 8-3938,-6 0 993,4 5-128,12-13 3073</inkml:trace>
  <inkml:trace contextRef="#ctx0" brushRef="#br0" timeOffset="115601.27">17199 7631 1072,'0'0'0,"1"0"544,-1 0 33,0 0-577,1 0 720,-1 2 176,0 0 113,0 1-33,0-3-976,-2 8 929,1-8-33,-2 2 0,0 8-31,3-10-865,-2 2 768,1 8-96,1-8-95,0 7-49,0-9-528,0 8 416,0-6-80,0 8-64,0-8-79,0-2-193,1 8 224,2-5-80,1-1 48,3 0-32,-4 1-32,5-1 64,-5-2 0,6 0-32,-9 0-160,3 0 176,7-1-48,-3-2-16,1 0 0,-8 3-112,7-3 64,2-6 0,-1 7 0,1-6 1,-9 8-65,7-3 0,-4-4 64,4 4-48,-6 0 32,-1 3-48,3-4 112,-2 1-48,-1-1 32,0 1 16,0 3-112,-3-4 64,-5 1-48,7-1 16,-9 0-64,10 4 32,-10-3 0,1 0 32,-2-1 0,2 1-32,9 3 0,-9-3 32,-1 0-32,2 0 0,0 2 0,8 1 0,-8 0-32,0 2-224,1 6-753,5 1-1568,2-9 2577,-12 2-4818,5 11-913,7-13 5731</inkml:trace>
  <inkml:trace contextRef="#ctx0" brushRef="#br0" timeOffset="115747.27">17466 7864 2401,'0'0'0,"-3"0"1360,3 0-1360,-9-1 1393,6-1-49,-7 1-127,8 0-160,2 1-1057,-3-1 976,0-2-96,1 2-127,0-1-65,2 2-688,0-1 560,0-1-112,0 1-79,0 0-113,0 1-256,0-1 192,0 0-80,2 1 0,0-1-64,-2 1-48,8 0 16,-1 0 0,3-1-16,0 1 0,-10 0 0,11 0 32,0 0-16,1 0-16,0 0 16,-12 0-16,13 0 0,0 0 0,2 0 0,0 0 48,-15 0-48,13 0-32,1 0 64,-2 0-32,0-1 0,-12 1 0,11-1 32,-1 0-32,0 0 32,-1-1-16,-9 2-16,7-2 0,-2-1 48,2 0-16,-4 2-32,-3 1 0,2-2 64,2 0-32,0 1-16,-2 0-16,-2 1 0,3-1-48,0 0 48,-1 1-16,-1 0 16,-1 0 0,0 0 48,0 2-48,0-2 16,0 2-32,0-2 16,0 0 16,0 2-32,0 0 16,-1-1 0,1-1 0,-2 2-32,0 0-48,-1 0-128,-4-2-256,7 0 464,-2 2-672,0 0-225,-1-2-239,0 1-369,3-1 1505,-8 0-2401,5 0-657,-6 0-511,9 0 3569</inkml:trace>
  <inkml:trace contextRef="#ctx0" brushRef="#br0" timeOffset="115893.27">17492 7977 4786,'0'0'0,"-2"0"2209,2 0-2209,0 2 1200,-1 0-239,1 0-49,-2 0-96,2-2-816,0 1 689,0-1-145,-2 3-112,2-1-96,0-2-336,0 0 321,0 2 31,1-2-16,2 0-48,-3 0-288,2 0 320,2 0-112,4 0-16,-4-1-16,-4 1-176,8-2 112,-6 0 1,8 1-17,-3 0 16,-7 1-112,7-1 48,3-2 48,-2 2-16,1 0-80,-9 1 0,11-1 64,-2 1-64,1 0 32,1 0-16,-11 0-16,11 0-16,1 2 16,0-2 0,1 0 16,-13 0-16,11 0 0,3 0 48,-1 0 0,-3 0-32,-10 0-16,12-1 64,-1-1-32,-3 0-16,-4 0 0,-4 2-16,9-2 48,-7-1 0,2 0 16,-1 1 16,-3 2-80,2-4 32,-2 3 16,0-1 16,0 0 32,0 2-96,0-2 96,0 0-80,-2 1 64,-1 0-112,3 1 32,-7 0 48,5 0-32,-1-1-16,-4 0 80,7 1-80,-2-1-48,0 1 0,-7 0 0,7 0-352,2 0 400,-7 0-752,5 2-385,-1-2-672,-4 2-608,7-2 2417,-2 1-3633,-8-1 543,7 0-79,3 0 3169</inkml:trace>
  <inkml:trace contextRef="#ctx0" brushRef="#br0" timeOffset="116072.27">11825 8925 1568,'0'0'0,"-2"-1"368,-8 0-15,8 0 159,2 1-512,-10-1 720,9 1 209,-2 0 175,0-1 113,3 1-1217,-2 0 1232,1 0-143,-1 0-129,2 0-79,0 0-881,0 0 832,0 0-80,0 0 1,0-1-129,0 1-624,1 0 512,0 0-32,2-1-160,1 0-15,-4 1-305,7-1 272,-3 0-48,5-1 16,-2 0-32,-7 2-208,9 0 144,-2-2-64,2 1-48,1 0-16,-10 1-16,10-1 0,3 0 32,0 0-32,2-1 0,-15 2 0,14 0-32,1-2 32,1 2 48,0-1-48,-16 1 0,15 0 0,0-1 0,-1 0 0,0 0-16,-14 1 16,14-1 64,-1 0-64,0 0 0,-1 0 64,-12 1-64,10-1 0,-1 0 32,-5-3 0,4 3 16,-8 1-48,3-1 48,-1 0 0,2 0 16,-1 0 16,-3 1-80,1-1 64,0 0 32,1 0-48,-2 0 1,0 1-49,1 0 64,-1-2 16,0 2-64,0-1-16,0 1 0,-3 0-16,2 0 16,-1 0 16,2 0-16,-2 0 32,0 0-80,2 3 64,-2-2 16,2-1-32,0 2-48,0 0-80,-1 0-145,1 0-239,0-2 512,-2 1-656,2 2-112,0-1-193,0 0-159,0-2 1120,-2 2-1521,2 1-656,-2-2-688,0 1 383,0 0-1039,2-2 3521</inkml:trace>
  <inkml:trace contextRef="#ctx0" brushRef="#br0" timeOffset="116232.27">11891 9079 5890,'0'0'0,"0"0"2081,0 0-320,0 0-320,0 0-1441,0 0 1200,0 0-239,2-1-225,0 0-160,-2 1-576,3-1 432,0-1-111,0 2-33,1 0-32,-4 0-256,3 0 144,0 0 0,5 0-48,-5 0-16,-3 0-80,8 0 144,0 0-16,1 2 64,1 1-64,-10-3-128,13 1 144,-1 2-32,1-1-16,3 0-32,-16-2-64,19 2 81,2-2-17,0 0 32,2-2 0,-23 2-96,21-3-192,2-1 31,-2 1-47,-1 0 0,-20 3 208,20-3 64,-3 1 16,-2-1-48,-4 0 48,-11 3-80,10-1 48,-3 0-32,-4 1 16,4 0 16,-7 0-48,1 0 64,0 0 33,-1 0-1,0 0-16,0 0-80,0 0 80,0 2-32,0-2 48,-2 0-32,2 0-64,-3 0 48,0 2 32,-6 0-64,7 0-16,2-2 0,-11 1 32,4 1-32,4 0 0,-8 0-224,11-2 224,-7 2-801,4-2-879,-7 1-2130,-9-9-800,19 8 4610,-10 0-5715,10 0 5715</inkml:trace>
  <inkml:trace contextRef="#ctx0" brushRef="#br0" timeOffset="112488.27">14032 7934 1152,'0'0'0,"-2"0"192,-1 0 64,-5 0 48,7 0 49,-2 0 31,3 0-384,-1 0 432,-1 0 64,0 2 48,2-2-544,0 0 609,0 0-609,0 0 592,0 2-48,0-2-48,0 0-496,0 0 433,0 0-433,1 0 432,0 0-16,1 0 64,-1-1 16,-1 1-496,3-1 465,0-1-33,0 0-80,0 2-80,-3 0-272,3-3 256,1 3-32,-1-2-48,-1 1-48,-2 1-128,2-2 81,-1 2-33,0 0-16,1 0 0,-2 0-32,2 0 0,-1 0 16,2 0-16,0 3 16,-3-3-16,3 0 16,1 2 0,-1-2 32,1 0-16,-4 0-32,3 1 96,5-1-64,-5 2 32,5-2 0,-8 0-64,3 0 80,5 0 64,-1 0-16,-3 0 32,-4 0-160,10 0 128,0-2 16,-1 0-32,0 0 48,-9 2-160,9-3 80,-1 0 16,-5 1-32,7 1-48,-10 1-16,3-1 48,4 0-32,-4 0 0,0 0 0,-3 1-16,7 0 32,-6 0-16,1 0-16,1 0 0,-3 0 0,3 0 0,0 0-16,1 2 64,4-1-48,-8-1 0,3 2-16,4-2 64,-4 0-80,5 2 80,-8-2-48,4 0 65,6 0-49,-3 0 32,0-2-32,-7 2-16,8-2 32,1-1 32,0 0 0,-1 0 0,-8 3-64,8-8 128,0 5-80,-1 0 48,-4-1-48,-3 4-48,9-3 0,-8 0 48,2 0-32,-2 2 16,-1 1-32,1-2 16,0 1 0,-1 1 16,0 0-16,0 0-16,0 0 64,0 0-96,0 0 16,0 0 32,0 0-16,0 2-176,0 0-112,0 0-225,0 0-335,0-2 848,-2 1-1056,2-1-305,-2 2-304,0 0-368,2-2 2033,-2 0-2049,-2 0 561,3 0 239,-2 0 65,3 0 1184,0 0 0</inkml:trace>
  <inkml:trace contextRef="#ctx0" brushRef="#br0" timeOffset="70558.27">6140 8250 2417,'0'0'0,"0"-1"576,0 1-576,1-1 704,0 0 161,0 1 207,-1 0-15,0 0-1057,0 0 928,0 0-224,0 0-191,0 0-17,0 0-496,0 0 560,0 0-32,-2 0 17,2 0-33,0 0-512,-2 0 480,2-1-32,0 0-16,0-2-15,0 3-417,0-2 288,0-2 0,0 1-112,1 0 16,-1 3-192,1-2 176,-1 0-96,0-1 96,0 1-80,0 2-96,0 0 64,0-2 32,-2 1-80,-6 0 80,8 1-96,-2-1 32,-5 1 16,4 0-32,-6 2-32,9-2 16,-8 3 48,1-1-48,-1 1 32,0 0 16,8-3-48,-7 3 48,0-1-32,4 6-32,-7-8 32,10 0-16,-3 3 0,-5-1 33,6 1-33,-6 0 16,8-3-16,-2 2 16,-5 2-16,5 3 32,-1-5-32,3-2 0,-3 2-48,2 1 32,-2 0 16,3 4 0,0-7 0,0 2 0,0 0 0,0 7-33,0-7 17,0-2 16,0 3 16,2 5-32,-1-8 32,2 3-16,-3-3 0,9 3 49,-7-2-49,6 2 0,-6-1 16,-2-2-16,8 2 32,-6-2-16,5 1-32,-3-1 32,-4 0-16,7 0-16,1 2 32,-4-2 0,7 0-32,-11 0 16,8 0 0,1 2-16,0-2 16,0 2 16,-9-2-16,11 2 0,-1-1 16,0 1-48,0 0 0,-10-2 32,9 2 32,1 1-16,-1 0 0,0 4 16,-9-7-32,8 2 0,-8-2 0,7 2 16,-3 7 32,3-7 0,-3 6-16,-4-8-32,2 3 48,0 5-48,0-5 64,-1 5-64,-1-8 0,0 2 32,0 7-16,0-6-32,-3 5 64,3-8-48,-3 3 16,-4 8-32,4-8 48,-6 8-96,9-11 64,-2 8-48,-9 1 32,3 1-80,0 1 64,8-11 32,-8 11-48,-1 1 64,2 0 16,4-2-16,3-10-16,-9 11 16,8-3-16,-2-5 0,0 6 0,3-9 0,-2 3 0,-2-1 32,3 0 80,-1 2-32,2-4-80,-3 1 144,1-1-16,1 0-32,-2 0 32,3 0-128,-2-2 112,-1-1 80,-5 0-80,6-1 0,2 4-112,-8-7 96,5 4-80,-8-6 48,8 5-16,3 4-48,-10-9 0,7 0 48,-5 0-64,6 0 32,2 9-16,-3-9 64,0 1-16,1 1 32,-1-1 16,3 8-96,-2-8 32,2 5-32,0-5-32,0 4-48,0 4 80,2-3-48,1-5 0,-1 5 48,6-4 0,-8 7 0,3-3-48,8-1 16,-3-3-16,-1 4 0,-7 3 48,9-3 16,-1 0-16,0-2 0,1 2 48,-9 3-48,8-3 0,0 0-16,1 0-16,1 0 16,-10 3 16,11-3 0,1 0 16,1 0-16,0 0 32,-13 3-32,12-3 48,0 0-16,-1 0-256,0 1 48,-11 2 176,10-2-304,0-1 48,0 1 256,1 0 0,-11 2 0,10-4 32,-1 2 16,0-6 0,0 5-80,-9 3 32,11-7 0,-3 4 32,1-6-32,-9 9 0,9-3 64,-9 3-64,8-9 16,1 1 16,-1 4-32,-6-5 0,-2 9 0,7-5 32,-5-3 16,0 5 32,-1-5-16,-1 8-64,0-3 96,0-5-16,-3 6 0,-7-6-16,10 8-64,-9-3 0,0-4-32,-2 4 32,-2 0-32,13 3 32,-10-2 0,-3-1-32,2 0-16,1 2 48,10 1 0,-10 0-48,0 0 32,1 3-32,1 5-16,8-8 64,-7 3-96,0 8 288,-1-1-16,5 1 32,3-11-208,-9 10 240,7 4-288,-1 1-32,0 2 64,3-17 16,-3 18 0,1-1-48,2 2 64,0-1-64,0-18 48,0 17-16,3-1 16,5-1 48,-5-2-352,-3-13 304,11 11-272,-4-1 0,2-1-48,-1-1 384,-8-8-64,9 7 32,2-4-16,-2 6 16,0-7-16,-9-2-16,8 3 0,-1-1 16,-3 1 16,5-1-16,-9-2-16,4 0 48,5 0 16,-6 0 16,5-1-48,-8 1-32,3-4 80,6 2-16,-6-5-16,4 4-32,-7 3-16,3-4 32,1-4 16,3 4 16,-5-5 32,-2 9-96,3-3 64,0-8 32,0 4-48,1-1-16,-4 8-32,3-9 32,1 0-16,-1-1 16,-1 1 16,-2 9-48,3-12 48,-2 2-32,1-1 16,-1 0-64,-1 11 32,1-9 32,0-1-64,-1 1-16,0 2 80,0 7-32,0-8 0,0 4 16,0-4-16,-2 5 0,2 3 0,0-3 0,-2-2-16,2 3 16,0 1-48,0 1 48,0 0-80,-2 0 16,2 1-32,0 6 32,0-7 64,0 3-64,0 9-16,1-2 64,0 2-48,-1-12 64,1 13-32,0 2 64,2-1-32,-1 2 0,-2-16 0,4 16-32,-2-1 32,0 0 0,2-1-16,-4-14 16,4 12 16,3-1-32,-5-1 16,2-2 48,-4-8-48,8 3 32,-5 6 0,6-8-32,-5 2-32,-4-3 32,9 0 48,-1 0 32,1-1 0,0-3 0,-9 4-80,9-7 48,0 4-32,-1-6 32,1 1 48,-9 8-96,8-7 48,0-1 0,0-1-48,1 1 0,-9 8 0,9-10 0,0 2 32,-1-1 49,-5-1-17,-3 10-64,8-11 80,-4-1-32,3 1-16,-4 2-48,-3 9 16,3-11 16,-1 2 16,-2 0 32,0 0 16,0 9-80,0-7 48,0-1 0,0 5-80,-1-5 32,1 8 0,-3-1-16,1-1-32,0 1 48,0 1-32,2 0 32,-2 0-48,-1 3-48,0 6 16,1 0-48,2-9 128,-3 11-65,0 1 33,1 3 32,0 0-16,2-15 16,-1 15-16,1 3-32,0-1 16,1-2 32,-1-15 0,3 14-16,6 0 16,-1-3-48,2-1 0,-10-10 48,13 8 64,1-6-80,3 0-384,1-2-640,-18 0 1040,20-1-2353,0-9-1617,0 0 400,-1 0-1184,-19 10 4754,0 0 0</inkml:trace>
  <inkml:trace contextRef="#ctx0" brushRef="#br0" timeOffset="165084.27">13123 8799 864,'0'0'0,"0"-3"176,1-1-64,0-3 16,-1 7-128,1-1 128,0-2 16,0 1 32,-1 1 0,0 1-176,0-1 208,0 1-47,0 0 15,0 0-32,0 0-144,0 0 128,0 1 0,0 1 32,-2 1 48,2-3-208,-2 3 256,1 4 64,-1-5-16,0 1 17,2-3-321,-3 8 336,0-6 32,1 0 32,0 6-32,2-8-368,0 3 304,-2-1-16,2 5-63,0-4 15,0-3-240,0 2 176,0 6-48,0-5-48,1 6-48,-1-9-32,1 2 16,2 9 0,-1-4 16,1 1 0,-3-8-32,3 8 16,-1 0 0,0-1-32,0-4 16,-2-3 0,3 10 16,0-8 0,0 7 16,1-8 0,-4-1-32,7 8 32,-5-6 16,6 0 32,-6-2 32,-2 0-112,7 0 160,-3 2 64,4-2 64,-5 0-15,-3 0-273,9 0 304,-6 0-64,5-2-64,-6 1-16,-2 1-160,9-3 96,-7 0 48,6 1-16,-5-2 48,-3 4-176,8-8 96,-5 6 16,5-2 0,-6-3-16,-2 7-96,4-3 144,4-4-32,-7 5 17,2-2-33,-3 4-96,3-7 80,0 4 16,0-1 16,-2-4-16,-1 8-96,3-3 112,-2 0 32,0-5 0,0 6-16,-1 2-128,1-9 112,-1 6-16,0-5 0,0 4-48,0 4-48,0-8 32,-2 6 16,0-8-80,1 8 80,1 2-48,-3-9 32,2 7 16,-1-6-16,2 5-16,0 3-16,-3-3 32,1 0-32,1 0 0,-3 0 0,4 3 0,-2-2-64,-1 2 0,0-2 64,-4-1-16,7 3 16,-2-2 32,-1 0 16,-5 0-32,6 0-16,2 2 0,-8-2 16,6 1-32,-7-1-16,6 1-16,3 1 48,-10-1-32,3 0 32,4 0 16,-7 0-16,10 1 0,-3-1 16,-8 0 0,8 0-48,-6 1 0,9 0 32,-1 0-64,-7 0-80,6 2 0,-1 0-80,3-2 224,-2 8-208,-1 0 16,0 3 0,1 3 48,2-14 144,0 14-112,0 3 32,0 0 64,0 0 16,0-17 0,2 17-289,1 0-367,0 0-176,-1-3-65,-2-14 897,3 14-704,0 0 64,-1-2 15,1-1 161,-3-11 464,3 10-400,0-7 208,0 6 176,-1-8 0,-2-1 16,4 2 0,-2-1 16,0-1 16,2 0 64,-4 0-96,2 0 112,1 0 0,0-2-16,0 0-16,-3 2-80,2-9 96,1 7 0,1-5 16,-1 4-48,-3 3-64,8-9 64,-6 0-16,2 1 16,3-1 16,-7 9-80,4-9 64,3 0 48,-5 1-15,7 1-17,-9 7-80,2-8 80,6 1-48,-5 3-16,-1-3 0,-2 7-16,4-2-16,-1-1 32,-1 1-16,1 0 0,-3 2 0,3-3 48,-1 2-80,-1 0 96,0 0-16,0 1 0,0 0 160,1 0 96,-1 0 96,-1 0-400,0 0 464,1-1-111,1 1-65,-1 0-96,-1 0-192,2 0 160,0 0-64,-1 0-32,2 1 0,-3-1-64,3 3-16,0 4-32,5-4 16,-6 8-64,-2-11 96,4 8-64,0 1 80,-1 2 48,1-1 64,-4-10-128,1 12 160,0 2 80,0 0 144,-1 3 16,0-17-400,0 18 449,0-3-33,-2 1-192,1-1-16,1-15-208,-4 13 160,3 1 16,-1-1 48,2-2-32,0-11-192,0 11 240,0-3-31,0 0-33,0-5 0,0-3-176,0 8 112,1-5 0,1 0-16,2 0 32,-4-3-128,2 1 96,1-1 0,0 0-32,-1 0-16,-2 0-48,3 0 80,-2 0-16,1 0-16,0 0 32,-2 0-80,3-3 48,-1 0-32,1-4-16,0 4-208,-3 3 208,2-7-496,6 3-400,-7-4-465,3-1-656,-4 9 2017,8-9-2545,-6-1-176,2-2-993,-4 12 3714</inkml:trace>
  <inkml:trace contextRef="#ctx0" brushRef="#br0" timeOffset="165263.27">13519 8790 720,'0'0'0,"0"0"224,0 0 16,-1 0 64,1 0 128,0 0-432,-2 0 513,2 0 95,0 1 80,-2-1 97,2 0-785,0 0 832,0 2-16,0-2 1,0 0-817,0 3 752,0-3-752,0 3 736,1-1-79,1 6-65,-1-6-160,-1-2-432,3 9 352,-1-7-112,1 9-80,-1-4-15,-2-7-145,3 2 80,0 9 16,1-9-64,0 8 48,-4-10-80,7 3 32,-4 6 32,4-7 0,-4 1-16,-3-3-48,8 3 96,-5-1 32,6 1-16,-5-3 64,-4 0-176,8 0 240,-6 0-64,7 0 0,-6-1 16,-3 1-192,7-3 128,-4 0 49,0 0 47,4-4-16,-7 7-208,3-3 224,2-4-48,3 4-48,-7-4 0,-1 7-128,8-3 80,-6-6 48,0 2-32,6-2 32,-8 9-128,0-7 64,3-2 0,0 0-16,0 1-96,-3 8 48,2-8 48,0 1-48,0 3 16,-1-5 96,-1 9-112,1-4 48,-1 0-48,0 1-16,0 0-48,0 3 64,-7-1-96,5 1-16,-7 0 48,1 2-16,8-2 80,-10 2-112,1 7 80,-2-7-16,0 5-16,11-7 64,-11 2-80,-1 6-128,0-6-128,0 7 0,12-9 336,-13 2-401,2 6 33,1-5 32,2 0-128,8-3 464,-8 7-560,7-5-193,-7-1-127,8 2-97,0-3 977,0 2-1008,0 1 16,0 0-81,2-1 81,-2-2 992,3 3-1025,4-1 33,-5 1 207,1 0-431,-3-3 1216</inkml:trace>
  <inkml:trace contextRef="#ctx0" brushRef="#br0" timeOffset="158207.27">12596 8849 2080,'0'0'0,"0"0"513,0 0-1,0 0-512,-2-1 592,1 0 113,-1 0-33,0 1-176,2 0-496,-3-1 288,0 1-128,1 0-80,-1 0 0,3 0-80,-8 0 48,7 0 0,-1 0 16,-1 0-16,3 0-48,-3 0 112,2 1 17,-3 1 79,2-2 80,2 0-288,-2 2 304,0 0 16,0-2 0,2 0-320,-2 2 304,2-2-304,0 0 304,-1 1 1,-1 1-17,0-2 0,0 2 16,2 0-32,-2-2-16,2 2-96,0-2-160,0 2 128,-1 1-16,1 4-64,0-5 32,0-2-80,0 9 17,0-2-17,0 2 16,0 0-32,0-9 16,0 10 16,0-1 0,1 0 48,-1 0-48,0-9-16,1 10 96,0-1-48,0 1 32,1-2 80,-2-8-160,1 2 208,1 10 32,-1-5 80,2-4-64,-3-3-256,3 11 224,0-8 48,-1 6-47,2-7-33,-4-2-192,2 7 144,2-6 32,-1 2 32,6-1-48,-9-2-160,3 3 224,4-1-96,-4 0-16,4 0-32,-7-2-80,3 2 96,5 0 0,-5-1 16,5 1-16,-8-2-96,3 0 64,5 2 0,-5-2 16,4 0-48,-7 0-32,4 0 16,4 2-16,-5 0 16,5-1 33,-8-1-49,3 0 48,4 2 16,-4-2-16,5 2 208,-8-2-256,3 0 288,4 0-16,-4 0 48,1 0-256,-4 0-64,7 0 96,-4 0-256,1-1 64,4 0 96,-8 1 0,2-2 48,8 0 256,-7-1 16,7 0-15,-10 3-305,2-2 256,7-7 0,-6 7-80,4 0-64,-7 2-112,3-5 96,0 3 0,0-1 48,-1 0-64,-2 3-80,1-2 48,2-6 16,-2 7 32,-1-3 0,0 4-96,0-4 160,1-5-64,-1 7-48,0-7-32,0 9-16,0-9 48,0 6 32,-1-8-64,1 1 16,0 10-32,-2-8 80,2-3-32,-3 2-32,3 0 17,0 9-33,-1-11-33,-1 2 33,0-1 33,-1 1-33,3 9 0,-8-9-33,6 0 114,-7 1-81,2 1 0,7 7 0,-9-4 32,1-5 256,-3 6 0,1-5 0,10 8-288,-10-2 80,0-7-432,0 6 80,10 3 272,-10-8-256,10 8 256,-9-3-16,0-1 16,0-5 0,0 7-32,9 2 32,-10-10 0,-1 6 32,0-5-64,1 5 32,10 4 0,-10-9-80,-1 7-113,1 0-207,1 1-144,9 1 544,-11 0-720,2 9-81,0-1-111,0 5-129,9-13 1041,-2 17-1296,-2 2-385,-3 3-544,7 3-368,0-25 2593,-2 25-2753,-1 1-1057,3-26 3810</inkml:trace>
  <inkml:trace contextRef="#ctx0" brushRef="#br0" timeOffset="161448.27">12856 9065 1856,'0'0'0,"0"0"0,0-2 993,2-1-225,0-1 33,1 1 175,-3 3-976,1-3 976,0 2-63,1 0-161,-1 1-160,-1 0-592,1 0 481,0 0-129,0 0-112,0 2-128,-1-2-112,1 3 96,0 0-64,-1 0 0,1-1 16,-1-2-48,1 3 0,2 5 16,-3-6-16,2 1 32,-1-1-16,1 1 32,0-1 32,-1 1-16,-1-3-64,0 2 128,1-2 48,0 0 80,-1 0 81,0 0-337,0 1 384,0-1 48,0 0 0,0 0-64,0 0-368,0 0 288,1 0-79,-1 0-49,1 0-64,-1 0-96,0 0 48,0-1 0,1 0-48,0 0 16,-1 1-16,1-2 48,0 2-32,0 0 48,2 0-48,-3 0-16,1 0 0,1 0 32,0 0-64,0 0 32,-2 0 0,3 0 48,-1 0-64,0 0 16,1 2 16,-3-2-16,3 2 0,-2 0 0,0 7 0,-1-6 0,0-3 0,0 9 16,-2-1 16,0 0-16,-6 2-16,8-10 0,-3 12 16,3-12-16,-10 11 0,8 0-32,-1-1-656,0-1-1409,3-9 2097,-1 8-3634,-2-5-2209,3-3 5843</inkml:trace>
  <inkml:trace contextRef="#ctx0" brushRef="#br0" timeOffset="210972.27">13589 8873 1232,'0'0'0,"0"0"0,0 0 352,0 1 16,0 2 1,0 0-1,0-3-368,0 2 352,0-2 0,0 2-32,-2 0 48,2-2-368,0 0 433,0 1 31,-1 2 80,-2-2 16,3-1-560,-1 2 577,-1 0-33,0 1-80,-1-2-48,3-1-416,-1 3 320,-2-1-32,1 0 1,-1 0 15,3-2-304,-2 0 288,1 2 32,-2-1-16,0 1-64,3-2-240,-2 2 240,0-2-16,-1 2-79,0 0 31,3-2-176,-8 2 144,8 1-16,-1-1 32,-1 1 16,2-3-176,-2 2 96,-1 7 16,2-7-32,-2 6-48,3-8-32,-1 3 64,-1 8-80,0-4 32,0 1-16,2-8 0,-2 10-16,1-2 80,-1 2-64,2 0 48,0-10-48,-2 9 32,2 0-64,0-2 32,0 1-48,0-8 48,3 3-16,-1 6 16,6-6 48,-3 7 64,-5-10-112,9 3 112,0 6 32,0-7-16,0 0-16,-9-2-112,9 3 96,1 0 17,-1-1-33,0-1 0,-9-1-80,9 3 96,0-3 32,0 1 0,-1-1-48,-8 0-80,8 0 96,0 0-32,-5 0 16,5 0 16,-8 0-96,4 0 80,5 0-16,-5 0 16,5 0 32,-9 0-112,3-1 80,4-2 48,-4 1-16,4-1 32,-7 3-144,3-4 128,4-3 0,-4 4-16,0-5 1,-3 8-113,3-3 112,0-7 16,0 3 32,-2 0 0,-1 7-160,1-9 128,-1 1-48,0-2 32,-2 0-80,2 10-32,-7-12 16,5-1 64,-5-1-80,5 0 16,2 14-16,-7-14 16,4-1-16,-4-1 0,6 2 0,1 14 0,-4-14 0,2 0-16,-6 2 32,8 1-16,0 11 0,-1-8-32,-2 5 0,0-1-80,0 2-16,3 2 128,-2-1-224,-1 1-112,-6 0-193,6 2-239,3-2 768,-9 10-1072,6-8-369,-8 10-304,4-4-368,7-8 2113,-9 9-2305,2 0 112,0 2-656,7-11 2849</inkml:trace>
  <inkml:trace contextRef="#ctx0" brushRef="#br0" timeOffset="211194.27">13814 8817 1440,'0'0'0,"0"-2"368,0 2-368,0-2 417,0 0 127,0 1 48,0 1-16,0 0-127,0 0-449,0 0 336,0 2-16,0 0 48,0 1 112,0-3-480,0 1 544,0 2 49,0-1 63,0 0-16,0-2-640,1 2 641,0 0-17,1 2-112,-1-2-48,-1-2-464,2 7 352,-1-4-95,1 4-49,-1 0-48,-1-7-160,1 7 128,1 1-32,-1 2 32,-1-2-64,0-8-64,0 10 96,0-2-16,0-6-48,0 8 32,0-10-64,0 3 32,0 6 32,0-7 16,0 5-16,0-7-64,0 3 48,0-2 16,0 1 16,0 0 48,0-2-128,1 0 96,-1 2 64,1-2-31,-1 0 47,0 0-176,1 0 224,0 0 32,-1-1 16,1-1 0,-1 2-272,1-2 160,2 1-32,0-3 48,0 2-112,-3 2-64,8-4 96,-5-3-32,4 4-64,-4-1 32,-3 4-32,9-9 32,-2 6-64,1 0 0,0-1 0,-8 4 32,8-4-16,0 1 16,1-1 16,-1 2-16,-8 2 0,8-4 32,0 2-16,0-1-16,0 0 0,-8 3 0,8-2 0,-5 2-16,7-2-48,-6 2 64,-4 0 0,9 0-32,-6 3 0,5 5 48,-5-7-64,-3-1 48,4 9 48,3-6-48,-4 8 0,4-3-48,-7-8 48,3 8-16,6 1 32,-5 3-32,4-1 64,-8-11-48,3 9-32,5 2 32,-4-3 64,-4-8-64,8 10-16,-8-10 16,3 9 0,0-2 0,1 2-16,-1-2 32,-3-7-16,3 3 16,-3 6 16,0-7 32,0 7-32,0-9-32,0 2 64,-2 1 32,-6 5-31,6-5 15,2-3-80,-10 8 80,2-5 16,-1 4 16,-1-5 0,10-2-112,-10 2 96,-3 0-32,3 1 32,-4 0-16,14-3-80,-13 7 96,-1-7 0,1 0-32,1 0 48,12 0-112,-10 0 64,-1-1 32,3-3 16,0 1-48,8 3-64,-3-7 96,-4 5-32,5-2-32,2-5 16,0 9-48,0-4 0,0-5 0,0 6 0,2-7-48,-2 10 48,2-3-80,2-8 0,5 8-32,-6-7-96,-3 10 208,9-7-480,-1 3-208,-5-6-465,6 8-368,-9 2 1521,3-3-1760,5 0-273,-6 1-192,1-2-48,-3 4 2273,-9-14-2161,9 14 80,0 0 2081</inkml:trace>
  <inkml:trace contextRef="#ctx0" brushRef="#br0" timeOffset="211410.27">13836 8781 1376,'0'0'0,"0"0"0,0 0 480,0-1 97,0 1 79,0 0 80,0 0-736,0 0 689,0 0-17,0 1 32,0 2 33,0-3-737,1 2 848,0 2 112,0-3-15,0 1 31,-1-2-976,2 2 865,0-2-65,1 0-64,0 0-15,-3 0-721,7 0 656,-5 0-96,2-1-112,4-1-143,-8 2-305,8-2 160,-1-2-96,2 2 0,1-1-32,-10 3-32,10-3 64,1-1-16,-1 2-80,1-1 64,-11 3-32,11-3 0,-1 2-32,-3 0 16,-4 1 32,-3 0-16,3 0-64,-2 3-721,-1 5-991,0-5-1202,0-3 2978,-2 9-3826,-7-6-1232,9-3 5058</inkml:trace>
  <inkml:trace contextRef="#ctx0" brushRef="#br0" timeOffset="211591.27">12146 9382 592,'0'0'0,"0"-1"384,0-1-192,0 1-80,0 1-112,0 0 96,0 0 0,1 0 0,0 0 48,-1 0-144,1 0 224,1 1 0,-1-1 33,1 2-1,-2-2-256,1 0 288,2 0 16,0 0 64,-1-1 80,-2 1-448,2-1 545,0 0 127,0-2 80,0 1 33,-2 2-785,2-2 768,-1-1 0,2 0-95,0 2-81,-3 1-592,2-4 432,1 2-128,-1-1-144,2 0-48,-4 3-112,1 0 64,2-2-32,0 2-16,-1 0-16,-2 0 0,2 0 16,1 0-16,-1 0-16,1 2 16,-1 0 0,2 0 16,-1 1 16,5-2 0,-8-1-32,3 2 32,4 1-16,-3-2 0,5-1 0,-2 0 17,2 0 31,0 0-32,1 0 0,-10 0-32,10 0 32,3 0-16,0-1 0,1 1-16,-14 0 0,16-1 16,2-1-32,0 1 0,0 0 16,-18 1 0,20 0-48,-2 0 32,1 0-16,0 0 32,-19 0 0,21 0-32,0 4 0,1-3 0,-2-1-1,-20 0 33,22 2-32,-1 0-16,1 0 32,-2 0 0,-20-2 16,23 4 161,-3-3-210,1 1 17,-1-2-16,-20 0 48,21 0-192,-1 0 240,0-1 16,1 0 16,-21 1-80,20 0 177,0-1-17,0-2-32,0 2 48,-20 1-176,20-1 96,-1 0 0,2-1 0,-2 2-16,-19 0-80,20 0 64,0 0-32,-1 0-16,-1 0 32,-18 0-48,17 0 0,1 0 48,1 0-16,-1 2-32,-18-2 0,18 2 48,-2 0-32,2 1-16,-2-2 16,-16-1-16,17 3 0,1 0 48,0-1-48,-2 1 48,-16-3-48,17 3 96,1 0-128,-1-1-16,2 1 0,-19-3 48,19 3-80,0-1 112,1-2 16,0 0 0,-20 0-48,21 2 32,-1 0-16,-1 0 16,2 0 0,-21-2-32,20 0 16,1 2 16,1-2 0,-1 1-16,-21-1-16,21 2 16,-1 0 0,0-2-16,-3 2 48,-17-2-48,20 2 16,-1 0 0,1 0 0,-1-1 16,-19-1-32,20 3 16,-1-2-16,1-1 16,-1 2-16,-19-2 0,19 2 0,-1-2 16,1 2 32,-2-2 32,-17 0-80,18 0 64,-1 0-16,0 0-16,0 0-16,-17 0-16,17 0 16,0 0 0,-1 0 32,3-1-16,-19 1-32,18 0 33,-2-1-1,2 0 0,0 0-16,-18 1-16,18 0 0,1 0 0,-1 0 0,0-1 16,-18 1-16,17-1 16,-2 1 16,-2 0-32,-1 0 0,-12 0 0,12 0 0,-1-1 32,-3 1 16,-1 0 32,-7 0-80,4-2 64,4 2 32,-6 0 32,2-1-48,-4 1-80,7 0 128,-4-1-48,-1 0-16,2 0 16,-4 1-80,4-2 32,-1 2 0,5-2 16,-6 0-48,-2 2 0,9-2 0,-6-1 0,7 1 0,-2 0 0,-8 2 0,4-3-16,6 0-16,-7 3 32,7-1 0,-10 1 0,3-1 32,4 1-32,-4 0-32,0 2 0,-3-2 32,2 2-32,2 1 32,-2 4 32,-1-4-16,-1-3-16,2 3 16,-2-2-32,0 3 0,1-3-352,-1-1 368,2 4-1057,-1-2-768,3 0-1136,-4-2-336,0 0 3297,3 0-3874,-3 0 3874</inkml:trace>
  <inkml:trace contextRef="#ctx0" brushRef="#br0" timeOffset="-92253.46">7286 9606 5122,'0'0'0,"0"0"0,7-3 960,-4 0-848,8-4 0,-8 6 161,-3 1-273,3-1 416,-2 1 32,-1 0 16,0 2-112,0-2-352,-4 2 304,-4 1-15,5 5-65,-6-6 48,9-2-272,-7 3 368,0-1 128,-2 1 96,0-1 33,9-2-625,-10 2 560,-1-1-160,-1 1-144,-1 0-80,13-2-176,-15 0 128,0 0-32,-3 2-31,-2 0-1,20-2-64,-23 1 48,-2 2 16,0-2 0,-1 1-48,26-2-16,-27 0 32,1 3-32,2 0 0,0-1-32,24-2 32,-23 8 32,2-6-80,1 0 48,3 7 80,17-9-80,-16 2 64,2 9 16,-1-3-96,2 1-96,13-9 112,-13 9-144,3 1 32,0 0 32,3 1-49,7-11 129,-8 11-64,5-1-16,-4 2 48,5-1-48,2-11 80,-1 12-80,-1-3-48,0 1 64,2 1 32,0-11 32,0 11-32,0 1-32,0 1 32,0 2-48,0-15 80,0 17-80,0 3 16,1 2-16,0 1-16,-1-23 96,0 27-48,0-1 32,0 4 16,0 1-64,0-31 64,-2 35-96,2 4-32,0 5-64,0 4 64,0-48 128,0 52-160,0 3 32,1 5 79,0 3-31,-1-63 80,0 62-16,0 1-16,0-5-16,-2-2 80,2-56-32,-3 54-64,-4-1-112,5-1-32,0-1 16,2-51 192,-4 49-128,2-3 80,-1-1 48,2 0 0,1-45 0,-2 43 48,1-4 48,1-4-16,0-2 0,0-33-80,0 31 48,1-4 32,0 2-16,1-3-48,-2-26-16,5 22 64,3 0-64,-4-3 0,6-3-144,-10-16 144,8 15-144,1-3 16,0-1 32,3 0 144,-12-11-48,9 11 32,1-3 32,2-5 32,-3 5-16,-9-8-80,9 3 80,0 7-32,-1-1-64,1-2-16,-9-7 32,9 7 32,0-4-64,-1 9 16,1-3 64,-9-9-48,9 10 16,1 0 32,1-1-32,1 1-64,-12-10 48,13 12-48,-1-1 16,4-3 32,-2-1 0,-14-7 0,17 3 64,3-1 32,2-2 16,1 2 48,-23-2-160,25-1 385,2-8 79,3-2 32,2-7 16,-32 18-512,37-20 320,2-3-95,3-2-81,1-1-64,-43 26-80,42-23 16,-4 5-48,-6 6-897,-11 9-2929,-21 3 3858,11 2-6242,-11-2 6242</inkml:trace>
  <inkml:trace contextRef="#ctx0" brushRef="#br0" timeOffset="-92081.46">6787 9208 1824,'0'0'0,"0"0"0,0-3 385,0 0 15,-2-5 48,2 6 64,0 2-512,0-1 528,-2 1-15,2-1 31,-1 1-112,1 0-432,-3-1 400,3 0-96,-1 1-64,-2-1-47,3 1-193,-2 0 192,-1 0-48,0 0 16,1 3-64,2-3-96,-1 2 80,-1 6-32,0-5-32,2 8-16,0-11 0,-2 8-16,2 2 32,0 3 16,0 2 16,0 0-32,0 1 0,0 1 32,0-1 0,0-16-48,0 16 80,1-2-16,0 0 0,1-4 32,-2-10-96,1 8 112,0 1 16,0-2 16,0-4 16,-1-3-160,1 11 160,-1-9 81,0 1 31,0 5 48,0-8-320,0 0 320,0 2-16,-2 1-32,1-2-32,1-1-240,-2 2 192,0-2 17,-1 0-1,2 0-32,1 0-176,-3 0 176,0 0-48,0 0-16,1 0-64,2 0-48,-3 0 32,1 0-96,0 0-96,0 0-160,2 0 320,-1 0-641,1 0-463,0 0-449,0 0-336,0 0 1889,0-1-1841,0 0 481,0 1-1153,0 0 2513</inkml:trace>
  <inkml:trace contextRef="#ctx0" brushRef="#br0" timeOffset="-91931.46">6647 9247 2193,'0'0'0,"0"0"0,-3-2 480,1-1-144,-1-4-16,0 5 64,3 2-384,0-8 432,0 5-15,0-7-65,0 7-48,0 3-304,0-9 288,0 7 16,0-5 48,0 5-64,0 2-288,1-3 241,2 1-65,-1 0-48,1 0-64,-3 2-64,2-2 96,0 1-64,1 0-16,-1 1-16,-2 0 0,3 0-16,5 0 0,-6 3 0,7 0 0,-6-1-16,-3-2 32,10 3-32,-3 0 32,0-1 0,1 0 32,-8-2-32,11 2 16,-1-2 32,0 0 16,-10 0-64,11 0 112,-11 0-112,11 0 192,0 0 32,1-2 128,0-1 112,-12 3-464,12-9 321,2 7-33,-1-6-96,-3 5-128,-10 3-64,10-8 192,-2 7 0,-5-3 0,-1 3-64,-2 1-128,4 0 96,-4 0-64,0 1-80,0-1 48,-2 8-144,-1-5-80,-4 5-112,7-5-112,0-3 448,-3 9-577,1-7-255,1 5-256,-1-5-273,2-2 1361,0 7-1441,0-4 337,0-1-1185,0-2 2289</inkml:trace>
  <inkml:trace contextRef="#ctx0" brushRef="#br0" timeOffset="-91772.46">6942 9411 2305,'0'0'0,"0"0"448,0 0-448,0 3 288,0-1-16,0-1 64,0 3 144,0-4-480,0 1 577,1 2 15,-1 0 0,1-1-16,-1-2-576,1 0 545,0 1-33,0-1-16,0 0 0,-1 0-496,0 0 449,2 3-17,-1-3-32,-1 0-96,0 0-304,0 1 240,0 1-80,1 0-48,0 0-32,-1-2-80,1 0 96,0 2 0,0-2-15,-1 1 15,0-1-96,1 0 96,0 0 0,-1 0 0,0 0 16,0 0-112,0 0 96,0 0 32,0 0 48,0 0 0,0 0-176,0 0 176,0 0 0,0-1-16,0-1-32,0 2-128,0-3 144,0 0-64,0 2 0,-2 0-32,2 1-48,-2-3 32,-1 3-32,-4 0-16,5 0-48,2 0 64,-2 1-96,-7 7-48,7-1-16,-6-4 0,8-3 160,-2 12-272,-1-2-528,1-2-1233,2-1-1009,0-7 3042,0 2-4898,0-2 4898</inkml:trace>
  <inkml:trace contextRef="#ctx0" brushRef="#br0" timeOffset="-91642.46">7171 9142 1872,'0'0'0,"0"-1"240,-3 0 33,1 0 79,2 1-352,-2-1 432,-1-1 64,3 1 48,-1 1-15,1 0-529,-2 0 480,0 0-80,2-1-80,-2 1-80,2 0-240,-1 0 240,-1 0 17,2 0-49,-3 0-32,3 0-176,-1 2 128,1 1-80,-2 0-32,2 5 16,0-8-32,0 3 0,-1 6 16,1-2-16,-3 2 0,3-9 0,0 10 16,-1 0-32,1 1 16,0 3 0,0-14 0,0 15 0,0 1 16,0 3 16,0 0 32,0-19-64,0 20 80,0-1 32,0 0 0,-2-2 16,2-17-128,0 17 144,-2-3 0,2-1-16,-2-1 0,2-12-128,0 11 112,0-3 0,0-6 0,0 6 17,0-8-129,0 1 128,0 1 16,0 1 48,0 0 16,0-3-208,0 1 224,0-1 0,0 0 32,0 0 32,0 0-288,0 0 304,-2-1 33,2 1-49,-2-2 0,2 2-288,-2-2 208,1 0-32,1 1-32,-2-1 0,2 2-144,-2-1 96,2 0 32,0-1-48,0 1 0,0 1-80,0-1 48,0 0-16,0 0-64,1 1 16,-1 0 16,3 0-64,0 0 48,5 0-16,-6 0-16,-2 0 48,10 0 0,-3 0-16,2-1 16,0 1 0,-9 0 0,10 0 0,1 0 0,0-1 16,-1 0 0,-10 1-16,11-1 0,-2 1 32,-1 0-32,-5 0 0,-3 0 0,10 0 16,-10 2-96,3 0-464,-3 8-608,0-10 1152,0 3-2017,-1 9-785,-8-3 577,6-1-1056,3-8 3281,0 0 0</inkml:trace>
  <inkml:trace contextRef="#ctx0" brushRef="#br0" timeOffset="-91457.46">5149 11491 1072,'0'0'0,"-8"0"144,8 0-144,-2 2 160,-7 0 64,7 1 80,0-1 97,2-2-401,0 0 416,0 0 64,0 0-32,0 0-80,0 0-368,1 2 401,2-2-33,4 0 16,-4-1 80,-3 1-464,11-1 448,0 0 0,1-1-95,0 1-65,-12 1-288,13 0 176,1-1-16,0 1-64,3 0 32,-17 0-128,19 0 80,1 0 0,2 0-16,-1-1-16,-21 1-48,21-2 64,1 1-16,-1 0 32,-3 0-16,-18 1-64,17-1 64,-1 0 160,-2 0-160,0 1 177,-14 0-241,12-3 272,-3 3-240,-2-1 384,-4-2-128,-3 3-288,7-1 256,-5 0 144,1 0-144,-2 0-15,-1 1-241,1-1 272,-1 0 32,0 0 0,0-1 0,0 2-304,0 0 192,0 0-16,-2 0-64,-6-1-32,8 1-80,-1 0 64,-7 0-48,6 0 16,-9 0-32,11 0 0,-8 0-112,0 0-256,0 3-352,1-1-545,7-2 1265,-2 0-1809,-8 0-528,6 1-32,-6 1 801,10-2 1568,-3 2-2129,3-2 2129</inkml:trace>
  <inkml:trace contextRef="#ctx0" brushRef="#br0" timeOffset="-91250.46">5136 11678 3969,'0'0'0,"-2"0"1265,0 0-289,2 0-976,-1 0 849,1 0-17,0 0-144,0 0-143,0 0-545,0 0 384,0 0-176,3 0-32,6 0-80,-9 0-96,3-8 128,8 5 144,1-1 16,0-5 65,-12 9-353,15-3 320,2-5-64,0 4-112,4-4-32,-21 8-112,22-2 96,2-1-80,0 0 48,-2-1 0,-22 4-64,22-2 16,-2 0 16,-1 2 16,-2 0-80,-17 0 32,14 3 0,0 5-32,-2 1 0,-1 2-16,-11-11 48,11 12-368,-3 2-977,-4 1-1520,-6-13-273,2-2 3138,0 19-3729,0-19 3729</inkml:trace>
  <inkml:trace contextRef="#ctx0" brushRef="#br0" timeOffset="-91049.46">6988 10062 1120,'0'0'0,"0"-1"416,0-1-192,0 2-224,0-3 272,0 3-272,0-3 369,1 2 95,-1-1 112,1 1 96,-1 1-672,0-2 737,0 0 47,0 0 16,0 2-800,1-1 769,-1 1-769,0-1 720,0 0-112,0 1-47,0-1-97,0 1-464,0-1 368,-2 0-32,0 1-80,0 0-64,2 0-192,0-1 176,-2 1-31,1 0-65,1 0-32,0 0-48,-3 0 32,3 0 48,0 0-48,-1 0 32,1 0-64,0 0 32,-2 2 0,2-2-16,0 0-32,0 0 16,0 0 48,-1 2-48,1-1 32,0-1-32,0 0 48,-3 2-48,3 0 0,-2-2 0,2 0 0,-1 3 0,1-2 32,-2 2-16,2-1 16,0-2-32,-2 3 16,0 0 0,0-1 16,0 7 16,2-9-48,-2 0 32,0 7 32,-1-5-32,1 0 64,2-2-96,-2 8 64,2-8-32,0 3 32,-1 0-32,1-3-32,0 1 48,0 2 0,-2 0 0,2-1-32,0-2-16,0 4 0,0-2 16,0 1 32,0 0-48,0-3 0,0 2-16,0 6 32,1-8-16,-1 3 16,0-3-16,1 2 80,-1 1-64,1 0 48,-1 0 0,0-3-64,2 2 80,-2 6-48,0-7 32,0 2 0,0-3-64,0 8 32,0-8 64,0 3 33,1 0-49,-1-3-80,0 3 80,1-1-32,0 2-16,1 3 48,-2-7-80,1 2 112,0-1-96,1 2 32,-1 0-48,-1-3 0,2 7-32,0-5 80,0 1-64,1-1 16,-3-2 0,2 3 16,2 5 0,-2-5 32,0 4-48,-2-7 0,4 0-16,-2 2 32,1 6-16,0-6 32,-3-2-32,4 2 64,-1 1-64,1 5 96,-1-8-80,-3 0-16,3 1 80,0 1 96,1-2-64,-2 0 144,-2 0-256,4 2 192,-1-2 80,0 0-144,1 2-48,-4-2-80,4 0 129,0 2-81,-2-2 64,2 0-32,-4 0-80,3 0-16,1 0 16,-2 2 16,1-2 80,-3 0-96,3 1 48,-1 1 0,1-2-80,1 0 16,-4 0 16,2 2 16,2-2-32,-2 0 80,1 0-48,-3 0-16,3 0 80,-1 0 16,1 0-48,1 2 0,-4-2-48,3 0 48,-1-1 16,1 0 48,0-2 32,-3 3-144,4-2 192,-1-1-64,1 0 64,-1 0-64,-3 3-128,2-2 48,1-1 80,0-1-48,-1 0 0,-2 4-80,2-3 0,0-1 97,0 0-65,1 1 80,-3 3-112,2-4 96,0 1-96,-1 0 16,0 1-64,-1 2 48,3-3 48,-3-1-16,1-3 64,1 5 0,-2 2-96,0-3 16,2 1 32,0-2-16,-1-3-32,-1 7 0,0-3 64,1-5 16,0 6-64,0-5-16,-1 7 0,0-4 32,1 0-16,-1-3 16,0 3 16,0 4-48,1-4 48,-1-4-80,0 6 112,1-1-32,-1 3-48,0-7-32,0 3 112,0-3-112,0 5 32,0 2 0,0-4 0,0-3 48,0 5 0,-2-5 0,2 7-48,0-3 80,-2-5-64,0 1 32,1 4 32,1 3-80,0-9 0,-2 5 16,0-6 16,0 3-64,2 7 32,-1-8 48,-2 5-16,1-7-32,2 3 0,0 7 0,-1-7 16,-2-1-32,2 0 16,1 5 0,0 3 0,-2-10 0,2 7 16,-2-5-32,0 6-32,2 2 48,-2-4-32,2 1 32,-2 1 32,-1 0-16,3 2-16,-7-3 32,5 3-80,-7-1 0,6-1 64,3 2-16,-10 0-48,2 0 96,1 0-64,0 0-80,7 0 96,-7 0 0,4 2-80,-8 0 80,8 2 48,3-4-48,-10 1-64,7 7 16,-6-8-96,1 8-80,8-8 224,-7 8-336,0 0-273,-2 3-303,0 1-289,9-12 1201,-10 13-1328,0-1 47,1-1 97,1-1 47,8-10 1137,-7 3-1312,3 8-673,-4-10-192,6 2-1665,2-3 3842,0 0 0</inkml:trace>
  <inkml:trace contextRef="#ctx0" brushRef="#br0" timeOffset="-90913.46">6871 10936 1104,'0'0'0,"0"-1"224,0 1 0,0 0 32,0 0-256,0 0 417,0 0 143,0 0 64,1-1 16,-1 1-640,1-2 561,-1 1-129,2 0-64,-2 1-64,0 0-304,1 0 176,0-1 0,-1 1-80,0 0-32,0-1 32,0 1-16,0-2 32,0 2 1,0 0-113,0 0 96,0 0 64,-2-1 16,2 0 48,0 1-224,-2-1 240,0 1 16,2 0-16,-1 0-32,1 0-208,-3 0 192,2 0-48,-1 0 16,0 0 1,2 0-161,-2 0 128,0 2 64,1-2-48,-2 0 32,3 0-176,-3 3 144,-4-1-48,5 7 0,-1-6-16,3-3-80,-3 8 80,-4-5 0,7 6 32,-2-2-16,2-7-96,-2 7 96,-1-4 0,2 7-48,1-7-32,0-3-16,0 9 48,0-1-32,0-6 32,1 7-48,-1-9 0,3 3 16,-1 5-16,2-5-64,0 4 64,-4-7 0,7 3 0,-4 0 0,0-1 48,5 5-32,-8-7-16,2 0 64,6 2-16,-5 1 32,6-1 33,-9-2-113,2 2 80,8-2 16,-8 0 16,7 0 0,-9 0-112,2 0 112,7 0 48,-6-2-80,5-1 32,-8 3-112,4-2 160,3 0-32,-5 0 16,7-1-16,-9 3-128,3-7 128,0 4-16,5-4 32,-7 4-48,-1 3-96,3-4 144,1-5 17,-1 6-1,-1-7 32,-2 10-192,1-7 176,1 3-16,-2-8 16,0 4 0,0 8-176,0-9 160,-4 0 64,2-2-80,-7 2-16,9 9-128,-2-10 128,-8 1-32,8 1-32,-8-3 0,10 11-64,-2-9 0,-6 0-16,4 2-16,-4 4 16,8 3 16,-1-8-48,-7 7 0,6-2 48,0 2 0,2 1 0,-9-2-64,8 1 0,-7 1-112,4 0-32,4 0 208,-8 2-256,7 1-176,-8-1-160,6 6-49,3-8 641,-8 1-720,5 8 80,1-7-17,-5 7-63,7-9 720,0 3-832,-3 6-257,3-7-351,0 5-225,0-7 1665,3 2-1537,-3-2 256,3 3-591,-3-3 1872</inkml:trace>
  <inkml:trace contextRef="#ctx0" brushRef="#br0" timeOffset="-90754.46">6938 11061 1872,'0'0'0,"0"-3"641,0 3-641,1-2 752,0-6 112,0 7 81,0-2-49,-1 3-896,1-1 721,0-1-129,-1 0-112,0 2-48,0 0-432,0-1 416,0 1-63,-2 0 15,0 0-64,2 0-304,-2 1 288,-6-1 32,6 0-32,0 3 48,2-3-336,-8 0 369,6 2-49,0-1-16,-6 1-32,8-2-272,-2 0 160,0 0 16,-1 2-16,-5-2-64,8 3 16,-8-1-32,7 0-48,-6-1 0,7-1-32,-3 3 16,-4 0 16,5 4-32,-1-5 16,3-2-16,-7 7-16,5-4 32,-5 7-16,5-2-48,2-8 48,-7 9-16,7 1 0,-3-1-32,1 2 48,2-11 0,0 10-32,0 0-16,2-1 32,1 0 16,-3-9 0,3 8 0,5-6 0,-6 9 16,6-9-32,-8-2 16,2 9 16,6-7-16,-4 7 32,-1-7 0,-3-2-32,7 8 16,-4-8 16,0 3 16,0-1-16,-3-2-32,3 1 16,-1 2-16,0 0 16,1-1-16,-3-2 0,4 3 49,-1-3-33,1 0 32,0 1 0,-4-1-48,3 0 64,5 0-16,-6 0 16,1 0-32,-3 0-32,8 0 48,-6-1 32,6-3 0,-6 3-16,-2 1-64,8-3 96,-6 0 0,2 0 0,-1-6 32,-3 9-128,3-2 128,0-2 16,0-4 0,-2 5 32,-1 3-176,1-9 192,0 6-32,-1-6 32,0 2-47,0 7-145,0-8 176,-1-1-32,-1 0-64,-1-1 16,3 10-96,-3-12 48,-4 0-16,5-1 0,0 2-16,2 11-16,-2-10 0,-1 3 32,0-1-16,0 1-64,3 7 48,-2-3-16,-1-4-16,0 4 0,-4 0 32,7 3 0,-2-3 32,0-2-32,0 3-16,-6 0 0,8 2 16,-2-4-48,-1 4 0,-4-2 0,5 1-176,2 1 224,-2 0-417,-7-2-143,7 1-192,-5-1-65,7 2 817,-2-1-912,-8 1-256,8 0-257,-6 0-448,8 0 1873,-2 2-2209,-1 5 336,-4-4-1120,7-3 2993</inkml:trace>
  <inkml:trace contextRef="#ctx0" brushRef="#br0" timeOffset="-90624.46">7066 11025 3985,'0'0'0,"0"-7"1201,0-1-97,0 1 17,0 7-1121,0-2 1072,-2-1-175,0 1-241,1 1-272,1 1-384,-2-2 224,0 1-64,0 0-31,0 1-33,2 0-96,-1 0 80,-1 0-32,0 2 32,0 0-32,2-2-48,-2 7 80,-1-5-16,1 6-16,-7-5 48,9-3-96,-2 9 96,0-1-16,-7 1 16,7 1-64,2-10-32,-1 10 48,-2 0-32,0 0-32,1 0 16,2-10 0,0 12 0,-1 2-32,1 0 64,0 0-16,0-14-16,0 14 16,0-2 0,0-3-16,0 2 64,0-11-64,1 8 16,0-6 48,0 10-32,1-10-48,-2-2 16,4 10 32,3-8-32,-4 1 32,4 0-32,-7-3 0,2 2 32,1-1 48,6-1 0,-6 0 32,-3 0-112,7 0 64,-4 0 16,4 0 32,-4-1 0,-3 1-112,7-2 96,-4-1 0,5 1 17,-5-1-33,-3 3-80,8-1 48,-5-2 64,6-1-32,-6-3 16,-3 7-96,7-4 112,-4-5-32,4 5 0,-4-4 0,-3 8-80,4-3 48,4-6 0,-7 1-16,2 0 32,-3 8-64,3-12 96,-1 1 16,0 0 16,-1-1 0,-1 12-128,1-11 96,-1-2 32,0-2-16,-3 1-16,3 14-96,-2-14 96,-6 1-64,4 0 0,-5 1-16,9 12-16,-7-14 48,0 1 1,4 3-33,-8 0-81,11 10 65,-3-4-16,-7-3-32,3 6-112,4 0-48,3 1 208,-10 0-544,7 2-320,-7 5-337,3-4-448,7-3 1649,-8 10-1841,1-2-175,-2 2 79,0-1 416,9-9 1521,-7 10-1024,0 2-913,7-12 1937</inkml:trace>
  <inkml:trace contextRef="#ctx0" brushRef="#br0" timeOffset="-90493.46">7174 11032 3569,'0'0'0,"-2"0"1889,0-1-480,-1 1-273,3 0-1136,-3 0 1073,3-1-33,-1 1-191,1 0-177,0 0-672,-2 0 432,2 0-80,-2 0-96,0 1-96,2-1-160,-2 3 128,0-2-96,1 2 16,-1 4-16,2-7-32,-2 2 49,0 7-33,2-7 16,-1 10-32,1-12 0,0 10 16,-3-2-16,3 3 16,0-3-32,0-8 16,0 11-48,0 1 32,2-1 16,0 2-16,0-3 32,3 0 32,2-1-32,-4-1 16,-3-8-32,7 8 48,-3-1-32,5-4 48,-6 7-16,-3-10-48,10 3 32,-1 4 32,0-4 0,-1 0 16,-8-3-80,9 2 96,0 0 32,-1 0 144,2-2 352,-10 0-624,8 0 721,1-1-1,-2 0-48,1-1-384,-8 2-288,8-2 256,-1-7-63,2 2-33,-1 3-16,-8 4-144,8-10 128,-1 5 16,0-3-32,-3 1 32,-4 7-144,9-4 192,-8-7-96,2 3 80,-1-3 32,-2 11-208,1-10 208,-1-1 16,0-1-63,-3 1-49,3 11-112,-8-13 96,5 2-16,-6-2 16,0 2-16,9 11-80,-7-12 0,-2-1 16,1-1-16,-2 2-16,10 12 16,-9-13 16,-2 0-16,0 1 0,1 2 0,10 10 0,-12-8-16,0 0-64,2 6-16,1-2-64,9 4 160,-9-3-193,7 3-255,-6 0-544,5 9-1089,3-9 2081,-7 10-3826,-3 1-992,1 5-1041,9-16 5859</inkml:trace>
  <inkml:trace contextRef="#ctx0" brushRef="#br0" timeOffset="-90351.46">8067 10060 2241,'0'0'0,"0"0"0,0-2 864,0-1 176,0 0 209,0 0 144,0 3-1393,-2-2 1376,-1 0-191,3 0-225,-1 1-223,1 1-737,0-2 560,0 1-128,-2 0-96,2-1-64,0 2-272,0-1 256,0 0-15,0 0-33,0 0 16,0 1-224,0-1 160,0 1 16,0-1-16,1 1-48,-1 0-112,1-1 128,0 1-64,3 0-64,-2 0 16,-2 0-16,4 0 0,0 0 0,3 0 16,-4 0-32,-3 0 16,7 1-16,-3 2-16,5 0 32,-5-1 32,-4-2-32,10 2 16,-3-2 48,0 1-48,1-1 80,-8 0-96,7 0 80,1 0 32,1 0 160,0-1-32,-9 1-240,9-1 305,0-2-81,0 0-64,-1 0-48,-8 3-112,10-2 64,-2-1 96,-5 0-112,4 0 0,-7 3-48,2-1 48,1 0-96,0 1 96,-3 0-80,0 0 32,1 0 48,0 2 16,0 0-64,-1 1 48,0-3-48,1 2 0,0 5-16,0-5-16,-1 0 32,0-2 0,1 3-16,-1-1 16,0 1 16,0 0 32,0-3-48,0 2 32,1 0 80,-1-2-224,0 0 112,1 0-464,-1 0-352,3 0-513,-1 0-688,-2 0 2017,3-3-2817,0 0-337,5-7-1536,-8 10 4690</inkml:trace>
  <inkml:trace contextRef="#ctx0" brushRef="#br0" timeOffset="-90159.46">8620 9956 2225,'0'0'0,"8"-7"720,1-1 208,1-2 97,-10 10-1025,9-9 1008,-5 6-175,3-5-177,-6 6-144,-1 2-512,3-3 400,-2 1-16,0-2-47,-1 3 15,0 1-352,0-1 336,0 0 0,-2 0-48,-1-1 0,1 0 0,2 2-288,-4-2 305,-4-1 31,7 1 32,1 2-368,-8-3 400,6 2 0,-5-1-15,5 0-81,-1-1-80,3 3-224,-7-2 192,5-1-128,0 1-32,-7 2-16,9 0-16,-2 0-224,-6 0 48,4 2-64,-4 8-17,8-10 257,-4 7-64,-5 1 144,6 3 49,-5 1-17,8-12-112,-1 14 112,-7 0-128,6-2-16,0 0 16,2-12 16,-3 13-16,2-2-16,1 1 0,0-2 16,0-10 16,3 9-32,4 0 16,-4 0-129,7 1-15,-10-10 160,7 8-160,0 1 48,1 2 320,1-2 65,-9-9-273,8 9 240,1 0-16,-1 0-224,-1-2 0,-7-7 0,8 9 16,-4 0-32,5-2 32,-6-4-16,-3-3 0,3 8 64,1-6 0,-1-1-16,0 2 96,-3-3-144,4 1 80,-2-1 32,2 0 16,0-1-96,-4 1-32,7 0 112,-5-3 32,1 1-64,4-1 48,-7 3-128,2-7 128,2 4-32,4-5 96,-5 4-80,-3 4-112,9-9 81,-7 1-17,7 6 16,-5-8-48,-4 10-32,3-2 96,1-6-48,4 5-16,-6-4 16,-2 7-48,4-4 48,-1 2 0,0-5 16,0 5 0,-3 2-64,1-3 16,0 0 32,0 1-112,-1 1 80,0 1-16,0 0 96,0 3-160,0-3 64,0 1 0,-2 7-32,0-7-32,2 8 96,0-9-32,0 2-64,-2 9-16,2-8 80,0 10-16,0-13 16,0 9 0,1-1-16,2 2 32,-1-2-32,-2-8 16,8 9 0,-5 1-32,5 1 16,-5-2-32,-3-9 48,10 11-48,-3-3 80,0-6-16,2 7 48,-9-9-64,8 1 48,2 7-32,0-6 32,0 0-16,-10-2-32,10 0 64,-1 0 112,1 0-64,0-2 112,-10 2-224,10-4 176,-1-5 16,0 5 64,-1-6-96,-8 10-160,8-7 176,-1-2 1,-3-1-65,4 0 96,-8 10-208,2-11 176,6 1-16,-7-1 80,0-1-16,-1 12-224,1-12 240,-1-2-48,0-2-96,-3 2-96,3 14 0,-8-17 96,0 2-16,0 1-64,-2 1 16,10 13-32,-12-12-32,0 0-16,-2 3 0,2-1 80,12 10-32,-16-7-48,0 5-80,3 0 0,-2 2-16,15 0 144,-13 0-192,2 1 0,-1 8 32,1-6 64,11-3 96,-11 10-80,1-7 80,1 5 48,1-5-144,8-3 96,-9 11-16,7-4-32,-5-4-80,7 8 80,0-11 48,-2 2-112,0 7 16,2-6-96,0 8 63,0-11 129,1 8-144,2 1-16,6 0 80,0-2-80,-9-7 160,12 8-48,-1 1 16,1-1-16,1-6 64,-13-2-16,13 11-16,1-7-32,-1 4 16,1-6 32,-14-2 0,15 3 32,-2 0 16,0-1-32,-2 0 16,-11-2-32,9 0 0,-1-1 32,1-1 64,-6-2 48,-3 4-144,9-7 128,-6-1-48,1 1 16,3 4-32,-7 3-64,2-13 16,1 3 81,0-2-49,1 1 0,-4 11-48,3-11 112,1-1-16,-2 1-96,1-2 48,-3 13-48,3-13 0,-1 0 32,1 2 16,-2 4-80,-1 7 32,2-4-48,1-3-16,-1 6-32,0 0 0,-2 1 96,2 0-96,1 0-17,0 2-31,1 2 80,-4-4 64,7 8-96,-5-6 0,7 7 96,-6-1 0,-3-8 0,8 7 0,-4-4 32,5 7-32,-2-1 0,-7-9 0,8 8 16,-1-1-32,1 0 32,2 0 16,-10-7-32,10 8 0,1 0 48,2 0-48,-1 0-32,-12-8 32,12 9-16,-2 0 16,0 2 112,-1 0-48,-9-11-64,3 8 48,1 2 48,-2 1-96,-2-2 48,0-9-48,0 9 16,-8 0-16,4-7 33,-7 8 63,11-10-96,-9 3 96,-1 6 64,-3-7-48,1 5-16,12-7-96,-10 0 128,-1 2-64,0 0 32,3-2-16,8 0-80,-10 0 48,2 0-48,0 0 16,6 0 32,2 0-48,-10 0-16,7 0 16,-6 0 0,6 0-32,3 0 32,-3 0 48,-5 0 0,7-1-64,-2 0-32,3 1 48,-2-1-48,2 0-32,0-1-64,0 0-64,0 2 208,2-3-480,1 0-353,6 0-223,-6-5-177,-3 8 1233,10-3-1441,-3-5-127,2 6-273,0-7-368,-9 9 2209,9-3-2289,0-8 592,0 4-1168,-9 7 2865</inkml:trace>
  <inkml:trace contextRef="#ctx0" brushRef="#br0" timeOffset="-89990.46">9313 9900 2753,'0'0'0,"0"-9"880,0 7 65,0-8 15,0 10-960,1-3 880,0-4-95,1 5-193,0-1-176,-2 3-416,2-2 272,1 1-128,-1-1-31,-2 2-113,1-3 112,0 3-16,-1 0 0,0 0 48,0 4 0,0-4-144,0 2 176,0 7-64,-2 0 0,-1 1-64,3-10-48,-3 14 32,1 0 16,-1 2-16,3-16-32,-3 16 48,3-16-48,-2 16 96,-2 0 0,3 2 32,-2-1 0,3-17-128,-3 17 128,-5-1 32,6 1 0,0-2 33,2-15-193,-2 14 112,-2 0 16,3-2-16,-1-3 16,2-9-128,0 9 128,0-2 16,1-4 0,1-1-32,-2-2-112,4 3 192,-3 0 32,2-1-16,-1-2 16,-2 0-224,2 0 241,2 0-17,-3-1 48,1 0-32,-2 1-240,3-2 208,0-1-48,1 1-64,4-2-16,-8 4-80,3-4 32,6-3 0,0 4 0,2 0 0,-11 3-32,12-8 48,1 7 16,1-3-48,1-3-32,-15 7 16,17-1 16,-1-3-32,1 1 16,-1 0-16,-16 3 16,16-3 16,-4 0-32,0 2 32,-3 1 32,-9 0-48,8 0-32,-5 0 64,4 0-32,-6 0 32,-1 0-32,2 2 128,0 0-16,-1-1-48,-1 1-16,0-2-48,0 0 48,0 2-16,0 0 48,-3-2 1,3 0-81,-3 2 64,0-2-64,1 1-80,-1-1-321,3 0 401,-7 3-672,7-1-352,-3 1-497,1-1-656,2-2 2177,-2 1-2769,-2-1 400,2 0-1233,2 0 3602</inkml:trace>
  <inkml:trace contextRef="#ctx0" brushRef="#br0" timeOffset="-89834.46">9436 9919 6178,'0'0'0,"0"-2"1921,0 2-1921,0-8 1393,0 5-305,0 0-127,0-1-193,0 4-768,-2-2 576,1 1-239,1 1-161,-2 8-144,2-8-32,-2 3 0,0 12 64,0-3 0,0 1-32,2-13-32,-1 16 112,1-1-32,-3 1 48,2 2 80,1-18-208,-2 19 256,0-1 32,0 2 16,1-2 0,1-18-304,-2 17 241,2 0-97,-3-3 32,2 1-96,1-15-80,0 13 160,-2-1 0,2 0-32,0-3 32,0-9-160,0 7 96,0 0 48,1-5-80,0 5 48,-1-7-112,1 0 64,1 3 16,0-3-32,0 0-240,-2 0 192,3 0-496,0 0-368,0-1-465,0-2-720,-3 3 2049,9-3-2977,-8-7-289,7 2-1456,-8 8 4722</inkml:trace>
  <inkml:trace contextRef="#ctx0" brushRef="#br0" timeOffset="-89732.46">9590 9963 6162,'0'0'0,"0"-1"1985,0 1-1985,0 0 1265,-1 0-225,1 0-111,0 0-65,0 0-864,0 0 640,0 3-191,0-3-129,0 1-80,0-1-240,-2 3 160,2 0 64,0 4 0,0-5-32,0-2-192,0 9 144,0-6-48,0 9-32,0-2 16,0-10-80,0 9 64,0 2-48,0 0 16,1 2-32,-1-13 0,2 13 80,0 0-31,1-1 63,0 0 16,-1-2-16,2 0 48,3-1-32,-2-1-16,-5-8-112,8 7 176,-4 1 48,7-7-16,-3 2 32,-8-3-240,8 3 208,2 0-48,-2-1 49,2 0-17,-10-2-192,8 3 176,1-3 48,0 0-64,-1 0 16,-8 0-176,10-1 160,-3-2-16,1 2 80,-4-3 0,-4 4-224,10-8 96,-7 5 16,5-5-32,-3 4 64,-5 4-144,8-8 177,-5 0-49,4 1 48,-5 3-80,-2 4-96,2-10 128,1 6 48,-2-5-48,-1 0 0,0 9-128,0-7 80,-2-4 64,0 2-96,-7-2-16,9 11-32,-2-9 128,-7-1-176,7 1 64,-9-3 48,11 12-64,-2-13-32,-9 1 32,3-3 0,1 3 80,7 12-80,-8-14-32,0-1 80,1-1-112,-1 1-16,8 15 80,-8-13 16,1 4-112,0 2-32,-1 6-128,8 1 256,-10-2-432,-1 2-161,-2 2-287,0 8-272,13-10 1152,-14 10-1361,2 1 16,1 3 1,1 1-17,10-15 1361,-7 16-1681,-1 1-656,0 0-272,1-1 640,7-16 1969,-7 16-3057,7-16 3057</inkml:trace>
  <inkml:trace contextRef="#ctx0" brushRef="#br0" timeOffset="-89582.46">9862 9857 3857,'0'0'0,"0"-2"1889,0 2-1889,0-3 1681,0-1-240,0 0-177,0 4-111,0 0-1153,0-1 864,0 1-272,1 0-272,0 0-127,-1 0-193,1 0 144,0 1-48,0 2 48,0 6-16,-1-9-128,1 3 64,1 6-48,-1-2-16,2 1 16,-3-8-16,4 11 48,4 0-32,-5 1 0,7-1 32,-10-11-48,8 9 0,0-2 112,1-4-16,1 6 16,-10-9-112,9 1 192,1 7-48,0-8 96,-1 2 16,-9-2-256,11 0 353,-3 0 31,0 0-32,-1-2 80,-3-1-48,-4 3-384,9-8 400,-6 4-31,1-7-81,-1 3 0,-3 8-288,3-10 288,-2-1-48,-1-2-48,0 0 16,0 13-208,-3-11 96,-6-1 32,0 1-16,9 11-112,-12-10 0,12 10 0,-14-11-48,-1 1-16,-1 1-96,0 5-112,16 4 272,-17-2-256,1 1-368,0 1-609,-1 10-928,17-10 2161,-16 10-4434,-2 2-2977,18-12 7411</inkml:trace>
  <inkml:trace contextRef="#ctx0" brushRef="#br0" timeOffset="-89432.46">8629 10991 3873,'0'0'0,"0"-3"1361,0 3-1361,0-2 1008,1-5 81,1 6 159,1-3-31,-3 4-1217,2-2 864,0 0-303,-1-1-177,0 2-64,-1 1-320,1-1 304,0-1-48,1 1-32,-2-1-48,0 2-176,0-2 160,0 0 1,0 1-65,0 0 112,0 1-208,0 0 64,0-1 48,0 0-16,0 0-32,0 1-64,-2-3 64,0 1 16,1 1-16,-1 0 16,0 1-16,0 0-16,-1 0-32,-4 0 0,7 0-16,-2 0 32,-6 0-32,5 1 16,-6-1-80,9 0 64,-7 3-64,-1 0 0,1 0 96,4-1 0,3-2-32,-11 9 64,9-9 0,-8 2-80,8 5-32,2-7 48,-9 2-32,7 1 0,-5 5 16,7-4 0,0-4 16,-3 7-32,1-5-64,2 6-48,0-6-16,0-2 160,3 9-160,1-6 64,5 4-16,-1-7 80,-8 0 32,8 8-80,0-6 32,1 1 48,0 5 0,-9-8 0,10 2 48,2 1-32,-2 5-32,0-6 16,-10-2 0,12 2-32,-2 6 32,1-7 32,0 2-16,-11-3-16,12 8 0,-1-6 0,-1 8 16,1-8-16,-11-2 0,10 11 16,-1-8-16,0 9 32,-1-3-32,-1 0-32,-7-9 32,9 10 0,-1-1 0,-1 0-16,-7-9 16,7 7 16,-4 0 32,0 1-48,-1-5 48,-1 8-16,-1-11-32,2 3 80,-2 5 0,0-5 48,-4 5-64,4-8-64,-8 3 112,5 5 0,-8-6 0,2 2 16,9-4-128,-7 8 96,-3-7-32,2 3 0,-1-2 64,9-2-128,-9 3 96,0-1 64,0 0-16,0-2 16,9 0-160,-8 0 96,1-1 33,4-1-1,-5-2 16,8 4-144,-2-3 128,-5-7-32,5 7-32,0-7-32,2 10-32,-3-8 48,1 4-48,0-8-16,2 4-48,0 8 64,0-10-64,2 1-32,0 1 32,5 0 0,-7 8 64,4-8-112,6 0 80,-1-2 0,3 1-16,-12 9 48,11-10-32,1 0-32,-1 0 32,1 2 48,-12 8-16,11-9 48,2 6-48,-1 0 0,0 0-64,-12 3 64,12-1-65,0-1-15,-2 1 48,2 1 0,-12 0 32,14 0-32,1 3 0,-1-3 0,1 1 32,-15-1 0,14 2-32,-1 0 32,-1-2 32,-1 0-16,-11 0-16,10 0 16,-3 0 32,1-1 0,-5 0 64,-3 1-112,8-2 97,-6-2 47,0 3-16,-1-3 0,-1 4-128,1-4 208,-1 3 16,0-3 0,0-3-48,0 7-176,-3-3 96,-6-5-48,7 4-32,-7-6 16,9 10-32,-8-3 32,-1-9-32,-2 8 32,0-6-80,11 10 48,-13-7-16,0 5 16,-1-8-48,0 8 96,14 2-48,-15-5-32,2 2-16,2 1-16,0 2-32,11 0 96,-11 0-112,1 3-48,3 6-32,0-1-96,7-8 288,-3 10-288,-5 4 79,6 3 97,0 2 16,2-19 96,-2 21-32,2 1-32,0-1 32,0 0 0,0-21 32,3 20 0,5-3 0,-1-2-16,3-2-16,-10-13 32,9 11-32,3-4-16,1-4 32,1 5-32,-14-8 48,16 0-48,0 2 48,-2-2 0,0 2 64,-14-2-64,12 0 64,0 0-32,-1-1 32,-1-2-48,-10 3-16,9-3 48,-1 1 0,0-1-48,-3-1 32,-5 4-32,9-3 0,-6 0 32,5 1 32,-6 1-64,-2 1 0,8-2 64,-4 1-16,4 0-48,-5-1 0,-3 2 0,10-1 16,-8-2-16,6 0 65,-5 0-17,-3 3-48,7-4 64,-4 1 16,0-1-80,4-3 96,-7 7-96,3-3 80,-1-5 0,2 1 32,-1 3-80,-3 4-32,4-10 48,-1 6 0,0-5-32,-1 2 48,-2 7-64,1-9 32,-1 7-16,1-8 16,-1 9-32,0 1 0,0-2 16,0 0-16,0 2-48,0 0-16,0 0 64,-2 3-112,0-1 64,0 7 16,-1-6-48,3-3 80,-1 11-32,-2 0-64,2-1 32,1 0 0,0-10 64,0 9 0,0 0 0,0 0-32,4 1 64,-4-10-32,7 7-64,-5-5-16,9 10 64,-3-10-32,-8-2 48,8 9 32,0-7 0,1 1 0,-2-1-16,-7-2-16,7 2 32,1-2-32,-5 0 16,7 0 48,-10 0-64,4 0 16,5-1 80,-7 0-96,2 1 16,-4 0-16,3-1 48,1 0-16,-2 0 0,1 1 16,-3 0-48,2-1 32,-1 0-16,-1-1 32,1-1-32,-1 3-16,1-7 64,1 4 0,-1-4 16,0 4-16,-1 3-64,2-4 0,-1-5 48,0 8-80,-1-8-16,0 9 48,0-8 48,1 1-48,-1-1 32,0-2-16,0 10-16,0-9 0,0 0 0,-1-1-16,1 6 16,0 4 0,-2-7 0,0 5 0,2 0 0,-2 1-48,2 1 48,0 0-96,0 0-16,0 0-64,0 3 48,0-3 128,0 7-144,0 1 80,1 0 0,2 1 0,-3-9 64,2 9-48,2 0 32,4 0 32,-5 1-16,-3-10 0,9 8 32,-7-5-16,6 7-32,1-7 16,-9-3 0,8 9 0,3-7-32,1 7 80,1-6-32,-13-3-16,14 8 32,0-8-16,2 3-32,2-1-209,-18-2 225,19 0-976,0 0-1393,0 0-1537,-10-8-1120,-9 8 5026,0 0 0</inkml:trace>
  <inkml:trace contextRef="#ctx0" brushRef="#br0" timeOffset="-89313.46">9524 10894 2064,'0'0'0,"0"0"0,1-3 1137,2-6-1,4 6 81,-4-7 128,-3 10-1345,8-3 1296,-7-7-159,2 7-177,1-5 33,-4 8-993,2-2 672,1 0-176,-1-2 193,-1 1-241,-1 3-448,1-3 736,-1 3-32,0-1-399,0 0-65,0 1-240,-2 0 80,0 0-48,1 2-288,-2 8-113,3-10 369,-1 10-336,-2 4-16,0 0 304,1 2 48,0 1-48,1 1 32,-1 3 16,2-3-16,0-18 16,-2 18-16,0 1 32,2-3 0,0 1 0,0-1 32,0-16-48,0 12 0,0 1 0,0-1 16,2-4 16,-2-8-32,3 3 32,-1 4 32,1-5 64,0-1-32,-3-1-96,4 2 80,3-2-32,-5 2-32,7 1 32,-9-3-48,3 0 16,4 2 16,1-2-64,1 0 64,-9 0-32,12 0 0,1 0 0,1 0 16,1 0-16,-15 0 0,16 0-16,0 0 16,-1 0 16,0 0 0,-15 0-16,14 2 0,-2 0 0,-1 0-16,-2 0 16,-9-2 0,8 1 16,-4-1-32,4 0-80,-5 0-32,-3 0 128,2 0-336,0 0-160,0 0-112,-1 0-177,-1 0 785,0-1-1008,0-2-289,-2-4-448,0 6-448,2 1 2193,-7-7-2225,5 3-1120,2 4 3345</inkml:trace>
  <inkml:trace contextRef="#ctx0" brushRef="#br0" timeOffset="-89178.46">9699 10887 6386,'0'0'0,"0"0"0,0-1 2257,-2 0-1024,2 0-305,-2 1-143,2 0-785,0 2 624,-2 0-208,1 8-208,-1-2-96,2-8-112,0 10 32,0 2 113,-2 1 79,2 4 144,0-17-368,0 16 464,0 2-48,0 1-16,-2 0-79,2-19-321,-2 18 256,1 0-48,-1 0-80,2 1-64,0-19-64,0 18 80,0-2 0,0 0-32,0-5 16,0-11-64,0 10-272,2 3-641,1-2-799,0-1-1362,-3-10 3074,3 8-3730,-6-17 673,3 9-64,0 0 3121</inkml:trace>
  <inkml:trace contextRef="#ctx0" brushRef="#br0" timeOffset="-89075.46">9868 10986 6082,'0'0'0,"0"-4"2097,0 1-720,0-2-33,0 5-1344,0-3 1297,0 1-272,0 2-257,-2 0-352,2 0-416,-2 0 288,0 3-96,0 4 0,1-4 65,1-3-257,0 10 208,-2-1-80,2 1-16,-2 2-48,2-12-64,0 14 64,0 2 80,1 0-32,1 2-32,-2-18-80,2 19 144,2 0-96,4 0 32,-6-4 0,-2-15-80,10 13 80,-2 0 64,1-2-48,1-1 32,-10-10-128,11 8 112,0 0 16,1-6 32,0 9 49,-12-11-209,13 1 192,-2 2 48,2 0-32,-2-1 32,-11-2-240,10 3 240,-1-2-48,-1-1 64,2 0 128,-10 0-384,10 0 561,-1-4-17,-1 2-32,1-6-144,-9 8-368,8-3 160,0-7-31,1 1 31,-2 0-80,-7 9-80,7-11 96,-4-1 16,4 0-32,-6-2 0,-1 14-80,1-15 48,-1-2 0,-2 0-48,-5-1 32,7 18-32,-8-20 0,0 1-32,-3 2-16,-2-2 48,13 19 0,-15-16-48,-2 0-16,-1-1-16,0 3-96,18 14 176,-18-11-208,1 3-113,-1 4-95,1 1-144,17 3 560,-14 0-896,1 0-577,0 9-864,1 1-1937,12-10 4274,-27-1-5891,15 14 945,12-13 4946</inkml:trace>
  <inkml:trace contextRef="#ctx0" brushRef="#br0" timeOffset="-88920.46">10227 10882 7811,'0'0'0,"0"0"1809,0 0-545,-2 3-111,2-3-1153,0 2 1073,-1 0-193,1 0-304,-2 0-288,2-2-288,0 2 224,-2 1-32,2-1-15,-2 7 31,2-9-208,-2 3 192,2 8-64,-2-3-16,2 2-16,0-10-96,0 11 64,1 0-16,2-1 16,1 2 32,-4-12-96,8 2 64,-1 10 48,0-4 16,2-6-16,-9-2-112,9 8 128,0-6 32,0-1 64,1 1-15,-10-2-209,8 0 224,1 0 48,0-3-80,-1-1 48,-8 4-240,3-7 256,6-1-64,-7-1 64,2 0-48,-4 9-208,3-8 176,-1-1 49,-1 0-17,-1-1-32,0 10-176,0-11 144,-2-4-64,-5 0-64,5-1-32,2 16 16,-10-15 0,1 2-80,-2 2 0,-2 1-240,13 10 320,-13-3-817,-1 0-1232,0 3-1344,-2 0-1361,16 0 4754,-15 8-4018,0 1-208,15-9 4226</inkml:trace>
  <inkml:trace contextRef="#ctx0" brushRef="#br0" timeOffset="-88766.46">10355 9786 2096,'0'0'0,"0"-7"945,0 3 111,0 4-1056,0-10 1121,1 7 31,0 0-63,1 0-161,-2 3-928,0-8 817,2 7-113,-1-3-32,0 4 17,-1 0-689,3-3 656,-2 0-112,0 0-96,-1 2-95,0 1-353,1-1 240,1 0-64,-1 1-96,0 0-64,-1 0-16,1 0-16,0 2 48,-1-2 0,0 1-16,0-1-16,0 2 16,0 0-32,0 1 16,0-1 48,0-2-48,0 4 0,0-2 0,0 5 32,-2-4-32,2-3 0,-1 2 48,1 6-48,0-7-48,0 2 48,0-3 0,0 10-16,0-8 0,0 9 48,1-4-64,-1-7 32,2 7 0,1 1-32,0 3 32,-2 0-16,-1-11 16,3 14-64,-1-2 80,0 1-32,0-1 64,-2-12-48,1 14 64,-1 1-96,1-1 32,0-2 48,-1-12-48,0 10 16,0 0 32,0 1-48,0 0-32,0-11 32,-2 11 0,2-2 48,0 0-32,0 0 32,0-9-48,0 9 0,0 0-64,0 2 64,0 0 0,0-11 0,1 11 64,1 1 64,1 0-48,0-1 64,-3-11-144,2 11 176,1 1-96,0 0 16,0 0-32,-3-12-64,4 13 16,-1-3 32,0 1-32,0 0 80,-3-11-96,4 10 16,-2-1 48,1 2-16,0-4-208,-3-7 160,2 7-128,0 1 16,0 1 16,0 0 160,-2-9-64,1 8 144,0 1-128,-1-2 80,1 1-16,-1-8-80,0 8 64,0 1 80,0 3-63,0-3-17,0-9-64,-1 11 64,-1-1-16,0 0 112,0 1-48,2-11-112,0 9 32,0 0 16,0 0 16,0 0-64,0-9 0,0 10 64,1 0 32,2-1 0,-1 0 16,-2-9-112,2 8 112,0-1-64,0 0-80,0 1 64,-2-8-32,1 7 16,0 1 0,-1 2 80,0-1-64,0-9-32,0 9 64,0 0-48,0 2 64,0-4 32,0-7-112,0 7 16,0 2 48,-1-2 144,1 2 273,0-9-481,0 11 592,-2-2-64,2 0-176,0 0-240,0-9-112,0 7 16,1 1 80,0 0-48,-1-5 112,0-3-160,1 13 16,-1-3 64,2-2-112,-2 2-16,0-10 48,0 7 80,1 2-128,-1-1 193,1 1-65,-1-9-80,0 8 48,0 0 0,0 0-128,0 0 112,0-8-32,0 7 0,1 1 64,-1 0 96,0 0-192,0-8 32,0 7 48,0 0-64,0-4-16,0 9 144,0-12-112,0 2-352,0 8 47,0-1-31,0-1 16,0-8 320,0 7 0,0 1-32,0 0 32,0 3 0,0-11 0,1 9 80,-1-1-32,1-1-48,-1 1 16,0-8-16,1 8 0,0 2 32,0-1-16,0 0-32,-1-9 16,0 8 0,0-1 0,0 0 48,1 0 48,-1-7-96,0 9 32,0-2-16,0 0-32,2 2-16,-2-9 32,0 8 32,1 1 16,-1-2 0,0-4-80,0-3 32,0 11 32,0-8-16,0 8 16,0-3 16,0-8-48,0 8 0,0 1 0,0-2 16,0-5 64,0-2-80,0 12 16,0-3 48,0-1-48,0-6-16,0-2 0,0 10 48,0-7-48,1 4 32,-1-4-32,0-3 0,0 8-80,1-1 112,0 1-32,0 2 0,-1-10 0,0 9 0,2-1-32,-1 1-16,1-1 48,-2-8 0,0 9 32,1 1 16,1 0 0,-2-1-32,0-9-16,0 9 33,0 1-66,0 4 66,0 0-17,0-14-16,0 13 32,0 0-32,-3-6 32,2 2-64,1-9 32,-2 9 32,0 0 16,2 1-80,-2-2 64,2-8-32,-1 3 0,1 10-32,-2-3 64,2 0-16,0-10-16,0 13 0,0-5 32,0 0-241,0 1 17,0-9 192,0 9-192,0 1 16,0 0 224,1-2-16,-1-8-32,1 9 16,-1-2-64,2 4 16,-1-2 32,-1-9 0,3 8-16,-3-8 16,2 11 80,-1-8-80,2 10 0,-3-13 0,1 9 48,-1-9-48,2 8 16,-1 1 64,0-7-64,-1-2-16,1 3-16,-1-3 16,1 7 96,0-7-32,0 8 16,-1-5 49,0-3-129,0 11 0,0-9 80,0 0 64,0-2-48,0 0 32,0 0-96,0-1 80,-2 1-128,0 0 96,0 7-160,0-7 176,2 0-96,-1 0 80,-3 2-80,2 0 48,-5 1-128,7-3 80,-3 8-16,1-8-32,-1 3-32,0-2 0,3-1 80,-2 0-304,0 3-481,2 0-703,0-3-1266,0 0 2754,0-1-4770,0-8-2529,0 9 7299</inkml:trace>
  <inkml:trace contextRef="#ctx0" brushRef="#br0" timeOffset="-88612.46">10813 10553 1808,'0'0'0,"-7"0"401,-1 0 175,8 0-576,-10-2 736,2 1 209,5-1 79,-5-2-16,8 4-1008,-3-2 961,-5-1-65,6 1 17,-5-1 15,7 3-928,-2-8 817,-5 6-1,4-2-144,2 1-47,1 3-625,-7-2 608,5-1-80,-1 1-32,0 0-48,3 2-448,-3-1 401,1 0-49,-1 0 48,0 0-32,3 1-368,-1 0 400,1-1 17,-2 1-113,2 0-144,0 0-160,0 0 128,0 0-112,0 0 64,0 0-80,0 0-96,0 0 144,3 1-48,5 1-48,-8-2 48,8 2 16,1 0-32,2 0 16,1-1 64,-12-1-64,14 3-16,0-2 80,1-1-112,0 2 32,-15-2 16,13 3 0,0-1-96,-1-2 160,0 1-16,-12-1-48,10 0 80,-1 0-64,0 2 16,-2-2 32,-7 0-64,8 0 32,-5 0 160,4-1-96,-6 0-128,-1 1 32,3-1 96,0-2-192,0 0 96,-2 1 128,-1 2-128,1-1 48,0-1 48,-1 2-32,0 0 96,0 0-160,0 0 96,-2 0-80,0 0-16,0 0-48,2 0 48,-2 3 0,1-1-16,-2 1 32,1 0-16,2-3 0,-2 2-48,-1 0-80,2 0-224,-1-2-160,2 0 512,0 2-785,0-2-271,0 0-577,0 0-720,0 0 2353,0-1-3329,-3-1-81,2-1-1104,1 3 4514</inkml:trace>
  <inkml:trace contextRef="#ctx0" brushRef="#br0" timeOffset="-88457.46">10756 10633 6370,'0'0'0,"0"0"0,0-1 2097,2 0-880,1 0-113,0 0 65,-3 1-1169,1-1 1008,1 1-175,1-2-129,-1 2-192,-2 0-512,2-2 561,1 1 31,0 0-48,0 1 0,-3 0-544,8 0 513,-5-1-49,8 0-160,-2 0-16,-9 1-288,11-1 176,2-1-128,2-1 80,0 2-80,-15 1-48,18-3 16,-1 3-16,-2-3 0,-1 2-48,-14 1 48,12-1-16,-1 1 64,-1 0-32,-3 0-32,-7 0 16,4 0 0,3 2 64,-6 1-16,1 0-16,-2-3-32,1 1 48,0 2 0,-1-1-48,0-2 273,0 0-273,0 0 48,0 0 32,0 0 16,-2 0-144,2 0 48,0 0 96,-2 0 64,0 0-192,-1 0 32,3 0 0,-1 0-208,-2 0-705,1 0-752,-1 0-1152,3 0 2817,-7 1-4338,4-1 224,-4 2-832,7-2 4946</inkml:trace>
  <inkml:trace contextRef="#ctx0" brushRef="#br0" timeOffset="-94318.46">7276 9860 2353,'0'0'0,"-1"-12"496,-2 1 48,-4-1 128,7 12-672,0-10 753,-2 2-1,2 0-64,0 6-175,0 2-513,0-4 352,0 1-240,0 1-128,2 2-48,-2 0 64,2 0-80,1 3 128,0 4 112,0-7 80,-3 0-240,1 2 208,1 2-32,1 4-48,-1-5-32,-2-3-96,2 10 128,1-2-16,0 1 0,0 1-16,-3-10-96,2 12 64,2 1 33,0 1-49,4 0 16,-8-14-64,3 18 32,6-2-48,-2 1 32,2 4-16,-9-21 0,9 18 32,0 3 16,1 0 16,-1 0 32,-9-21-96,9 23 96,-2 1 0,-4 1 48,6 4 64,-9-29-208,2 30 208,0 4-64,2 1 0,-1 2-64,-3-37-80,1 40 112,0 5-48,0 4-32,-1 2 16,0 3-64,0-54 16,-2 52 0,2 0-80,0 0 16,0-2 16,0-50 48,0 49-80,0 0 16,2-2 16,1-2-32,-3-45 80,3 44 16,-1-2-16,2-2 0,-1-1 80,-3-39-80,2 40 128,0-3 80,-1-2 144,-1-3 177,0-32-529,0 32 624,-3 0 80,-4-3-15,5 1-193,2-30-496,-9 27 400,6 1-16,-7-1-192,2-1 48,8-26-240,-7 26 208,0-4-79,-1-3 159,-1-3-16,9-16-272,-8 17 272,0-4 16,-1-1 16,2-3-48,7-9-256,-3 2 208,-6 0-80,7 1 1,-1-3 47,3 0-176,-2 0 96,0 0 0,1-2-16,1-1-256,0 3 176,-3-10-176,3 2-113,0 0-143,0 0-240,0 8 672,0-8-1121,0-1-415,0 2-401,0 3-464,0 4 2401,0-8-2465,0 5 64,-1-5 688,1 7-592,0 1 2305,0 0 0</inkml:trace>
  <inkml:trace contextRef="#ctx0" brushRef="#br0" timeOffset="-85857.46">7566 10346 1632,'0'0'0,"-2"-2"160,-1 0 32,0 0 81,1 0 79,2 2-352,-2-1 432,2 0 0,0 0 0,0 1 16,0 0-448,0-1 417,0-1-17,0 2-64,0 0-64,0 0-272,0 0 224,0 0 32,1 3-48,1-2-79,-2-1-129,2 0 144,0 2-48,1 0 16,-1 0 16,-2-2-128,4 0 96,-2 1-16,5 2-64,-3-1-32,-4-2 16,9 2 0,-2 1 0,3 4-16,-1-5 16,-9-2 0,12 7-16,2-4-16,1 5 32,1-6 0,-16-2 0,17 8 32,-2-8 16,1 7 32,-3-7 80,-13 0-160,13 3 112,-1 0 16,-2-1-32,-1 6-32,-9-8-64,9 2 80,-1 5 16,0-5 16,-5 8-64,-3-10-48,9 2 80,-5 9-64,4-2 32,-5-2 16,-3-7-64,8 7 48,-3 1 48,2-6-48,-5 6 32,-2-8-80,10 3 81,-8 4 15,7-5 16,-6 1-16,-3-3-96,8 2 112,-4 1-16,4-1-32,-4-2 32,-4 0-96,11 0 32,-4 2-32,2-2 64,-2 0-32,-7 0-32,9 1 16,-2-1 0,0 3 16,-4-2-64,-3-1 32,9 2 0,-6 1 0,-1 0 0,2 5-32,-4-8 32,7 2 0,-5 6 80,1-5-16,0 4 64,-3-7-128,2 2 112,2 5-128,-1-4 16,0 5 64,-3-8-64,3 3 0,-2 5 64,1-8 32,0 2-96,-2-2 0,1 2 80,1 0 0,0-1-32,0 1 64,-2-2-112,2 0 112,0 3 32,1-3 0,0 0-31,-3 0-113,1 0 48,2 0 16,0 0 16,-1 0 32,-2 0-112,4 0 112,-1 0-96,0 0 16,-1-2 16,-2 2-48,4 0 0,-3 0 96,1 0-48,-1 0-32,-1 0-16,1 0 80,-1 0 16,0 2-16,0 0 32,0-2-112,0 2 64,0-1 0,0 2-48,-2-1-16,2-2 0,0 3-16,-2 0 16,2 0 32,0 0-64,0-3 32,0 2 64,0 0-96,0 0 32,0 0 32,0-2-32,0 2-16,1-1 80,0 1-32,0-2-80,-1 0 48,1 0 16,3 3-64,-2-1 32,2-2 64,-4 0-48,7 1-48,-4-1 96,5 0-48,-4 0-48,-4 0 48,9 0 16,-2 2-32,-2-2-16,4 0 128,-9 0-96,8 0 16,-5 2 48,7 0 16,-6 0-128,-4-2 48,9 3-16,-7-1-16,0 1 0,2 5 64,-4-8-32,4 0 32,-3 2-16,0 5-32,0-3-640,-1-4 656,1 8-2353,-3-8-833,2 2-1712,0-2 4898</inkml:trace>
  <inkml:trace contextRef="#ctx0" brushRef="#br0" timeOffset="-82735.46">11745 10281 1344,'0'0'0,"-8"0"416,6 1 17,2-1-433,-10 0 656,7 0 128,-5 0 145,6 0-17,2 0-912,-1 0 816,-2 0-15,0 0-81,1 0 0,2 0-720,-3 3 625,2-3-33,-1 0-48,0 2 0,2-2-544,-2 0 449,2 1-65,0 2-64,0-3-320,-2 2 240,2-2-240,0 3 112,0-1 112,0 0-48,-2 6-80,2-8-96,0 2 128,0 7-96,0-1-80,2 0-16,-2-8 64,2 8-16,1 1 48,5 0 32,-5 0 16,-3-9-80,9 8 81,0 1-81,-1-6 128,2 6-48,-10-9-80,11 1 112,-1 3 80,2-2-32,-1 0 32,-11-2-192,13 0 144,-1 0 64,1 0-80,0-2 48,-13 2-176,11-2 240,0-2-112,-1-4 128,-1 6 17,-9 2-273,7-8 224,-3 5 16,3-5-48,-6 4 80,-1 4-272,2-8 304,-1 0-96,-1 0-48,0 0 48,0 8-208,0-10 161,-3 1-17,-4-2 16,4-1-128,3 12-32,-8-11 16,1 1 32,-1-2 96,-1 2 48,9 10-192,-8-13 272,-2 3-128,-2 2-80,-2 5-128,14 3 64,-15-2-192,-1 2-32,2 0-64,-1 8-160,15-8 448,-14 8-641,1-6-111,4 11-241,0-3-271,9-10 1264,-8 11-1601,7 1-576,-1 0-832,-1-3 320,3-9 2689,-2 11-3666,2-11 3666</inkml:trace>
  <inkml:trace contextRef="#ctx0" brushRef="#br0" timeOffset="-82519.46">11863 10419 3601,'0'0'0,"0"0"0,-7-2 1553,4 0-48,-6 0-129,6 0-175,3 2-1201,-3-2 848,-4-1-256,5 1-111,0-2-161,2 4-320,-2-2 304,0-1-48,-1 0-128,-5 2 16,8 1-144,-1-1 16,-1-1 0,0 1 16,0 1-96,2 0 64,-1 0 32,-3 0 80,2 0-16,-1 0 32,3 0-128,-3 0 160,1 0-80,-7 3 32,8-1-15,1-2-97,-8 8 80,5-5 48,-4-1 48,5 6 16,2-8-192,-8 2 208,6 6-80,-6-5-64,6 9-32,2-12-32,-7 10 0,5 1 64,-1 0 0,-5 2 0,8-13-64,-2 14 0,0 1 0,-2-1 0,2 1 16,2-15-16,-3 15 48,1 1-48,2-3-48,0 0 80,0-13-32,1 12 96,3-3-48,5 0 144,-1 0-16,-8-9-176,10 2 112,0 7 144,3-7-111,0 1-1,-13-3-144,14 3 112,0-2-32,2 2 16,-2-2-48,-14-1-48,15 0 64,-1 2 0,0-2 96,0 0-96,-14 0-64,14 0 160,-2 0-96,1-1-64,-1-1 176,-12 2-176,12-4 96,-1 1 16,0-1 48,-2 1-32,-9 3-128,9-8 80,-1 6 64,-1-6-48,1 4 1,-8 4-97,3-11 176,6 3 0,-5-1-64,3 0-16,-7 9-96,1-11 80,3 1 64,-4 0 64,0-3 32,0 13-240,0-12 224,-7-1-160,-2-1 16,0 1-160,9 13 80,-13-13-16,-1-2 16,-3 0 48,1 1 32,16 14-80,-18-15 16,-2 2-16,2 1-48,-1 0 48,19 12 0,-18-9-96,0 0 48,0 1 48,2 6-96,16 2 96,-16-2-144,3 1-96,2 3-48,2 8-400,9-10 688,-8 12-1105,0 4-624,5 6-816,-7 2-993,10-24 3538,-8 25-3377,6 3-945,2-28 4322</inkml:trace>
  <inkml:trace contextRef="#ctx0" brushRef="#br0" timeOffset="-82313.46">12125 10474 2529,'0'0'0,"0"-4"1648,0 4-1648,-3-9 1521,0 2-128,1 3-129,0-3-159,2 7-1105,-2-2 1040,0-1-239,0 1-145,0 1-96,2 1-560,-1 0 384,-2 0-79,0 1-97,-4 6-80,7-7-128,-2 3 48,-6-1 48,7 10-64,-8-5 48,9-7-80,-3 8 96,-5 3-64,6 1 80,-8 3-96,10-15-16,-2 14 176,-1 0-64,0 1 16,2-2 32,1-13-160,0 12 80,0 1 48,2-2-32,6 1-16,-8-12-80,2 9 48,7 1 16,-1-3 48,0 0 33,-8-7-145,9 9 224,2-7-32,0 6 176,1-8-192,-12 0-176,14 0 208,-1 0-80,0-1-16,-1-2 80,-12 3-192,13-9 176,-3 6 112,1-6-175,-1 2 31,-10 7-144,9-11 144,1 0 48,0-4-80,0 1 128,-10 14-240,8-17 128,0 1-64,-1-5 80,-4-1-112,-3 22-32,7-23 64,-5-1 112,-2 1-32,0 1 32,0 22-176,-9-21 48,1-1-48,-4 3-32,-1 1 16,13 18 16,-16-17-32,-1 6-16,-1 1-80,-4 7-128,2 2 256,20 1 0,-20 0-176,1 7 64,0 3 80,2 4-176,17-14 208,-17 17-144,3 2 48,1 1 0,1 1 48,12-21 48,-8 23-641,1 2-767,4 2-1121,-6-1-1601,9-26 4130,-2 24-3794,0-2-720,2-22 4514</inkml:trace>
  <inkml:trace contextRef="#ctx0" brushRef="#br0" timeOffset="8728.54">15146 10387 1168,'0'0'0,"0"-3"560,1-5-95,0 5 47,0-4-64,0 6 0,0 0 0,1-1-31,-1 0 15,2 0-64,-2 0 0,0 2 48,0-1-16,0-1 17,0 1-49,-1 0 0,0 0 80,1 0-48,0 0 17,0 0-65,-1 0-16,1-1-32,-1 1-32,0 1-16,0-3 0,1 1 33,-1 0-1,0 1-160,1 0-32,0-3-96,0 4-16,-1-1 128,0 0-96,0 1 80,-2-1-16,2 0-128,-1 0 112,-2 1-64,0 0-64,0 0 176,1 2-112,-7 0 32,7-1 0,0-1-96,-7 2 128,7 1-80,-5 0 48,4 5-16,-5-6-112,5 0-16,-6 1 112,8 5-32,-8-6 80,6 5 96,-4-4-192,5-1 128,-1 7-80,1-7 96,-6 0-16,6 8-16,0-8 80,-1 8-176,0-7 128,1 7-48,0-2-208,0 1 48,0 0-96,0 2 64,2-1 256,0 1-96,0 0 48,0 1 96,1-1-144,0 0 128,1-2-16,-1 0-128,0 1 80,0-3-32,-1 3 16,1-8 64,1 8-48,-1-2 48,0-6-16,0 9-31,0-9-1,0 5-16,1-3 128,-1-2-48,2 1-32,-1-1 128,1 0-176,4 1 240,-4-1-224,1 1 32,3-1-32,-4-2-64,5 0 144,-4 0-96,5 0 128,-6 0-80,8 0-80,-9 0 80,8 0-47,-10 0-65,2 0 64,6 0 32,-5 0-32,5 0-48,-6 0 64,0-1-48,2 1 48,-1 0 0,1 0-16,-1 0-16,-1 0 16,1 0 0,-2-1 32,0 0 0,2-1-16,-3 1-80,2-1-16,0 2 80,-2-2-80,3-1 80,-2 1 96,0 0-176,0 1 96,0 0-80,1-1 0,0 0 48,0 2-96,1-3 144,0 0-144,0 0-16,1 0 64,-2 1 0,2 0-48,3 1 144,-5-3-48,1 3-80,0-2 80,-1 0-64,2 1 32,-4 0 80,2-1 16,-1 0 32,-1 0-64,1-5 0,-1 5-80,0-4 48,0 4 32,0-6 65,0 9-145,0-3 208,-1-5-80,-2 0-176,0-2-32,-6 2-32,6-1 112,-8 6 64,4-4-32,-1 3-32,-1 0 0,-2-4-64,0 6 176,0-1-64,-2-6-48,0 9 64,0-3-224,-1 0 96,1 1 16,0 2-48,1 0 160,1 1-209,1 9-63,3-1-496,4 3-1137,1 5-1648,-22-17-1266,24 24-495,0-24 5250</inkml:trace>
  <inkml:trace contextRef="#ctx0" brushRef="#br0" timeOffset="9573.54">15428 10577 3121,'0'0'0,"0"0"0,0 0 816,0 0-335,0-1 31,0 1-16,0 0-496,0-1 560,0 1-16,0 0-207,0 0-1,0 0-336,0 2 256,0-2-96,0 2 64,0 0 16,0-2-240,0 2 304,0 0 81,-1 0-17,-1-2 112,2 0-480,0 0 512,0 0-16,0 0 17,0 0-97,0 0-416,0 0 336,0-1-32,0 0-80,1-2-16,0 1-96,0-1 16,0-1-80,1 2 80,-2 2-128,2-4 209,0-3-177,0 3 112,-1-4-96,-1 8-48,3-5 0,-1-3 96,1 5-48,-1-8-32,-2 11-16,3-8-16,0-2 96,-1-1-64,0 2 32,-2 9-48,4-11 32,-2 2-96,0-1 112,2 0-48,-2 1 64,-2 9-64,4-10 48,0 0-48,0 2 32,-1 0-16,-3 8-16,3-8 48,-1 5-96,-1-6 48,-1 9 0,2-3-16,-2 3 16,2-9 48,-1 8 16,0-2-112,0 0-16,-1 3 64,1-1-96,-1 1-32,0 0 16,0 2 112,0-2 0,0 3-80,0 5 0,0-5-48,-2 7 16,2-10 112,-2 12-64,2 2 48,-2 3-17,2 3-63,0-20 96,0 21-32,0 1 0,-2 1 16,2-3 16,0-20 0,0 18-16,-1 0-32,1-3 112,0-15-64,-2 16-16,2-16 16,0 13 16,0-2 32,0-1-32,0-3 80,0-7-96,-2 7-64,2-4 112,0 7 17,-2-6-33,2-4-32,-2 9 160,0-8-128,-1 2 0,-5 0 0,8-3-32,0 2 32,-1-1 48,-1-1-16,0 2 64,2-2-128,0 0 96,-2 0 16,2 0-32,0 0-32,0 0-48,0-1 64,0 0-96,1-1-192,2 0-400,-3 2 624,8-2-1521,-5 0-1088,6 0-721,-6-3-1264,-3 5 4594,0 0 0</inkml:trace>
  <inkml:trace contextRef="#ctx0" brushRef="#br0" timeOffset="9757.54">15619 10452 1248,'0'0'0,"0"-2"384,0-1 80,0 3-464,0-7 497,0 3 95,0 2 16,-3 0 1,3 2-609,-2-2 640,2 1 32,-1-2-80,1 1 1,0 2-593,0-2 592,0 2-80,0-2-32,1 0-95,-1 2-385,1-2 288,3-1-48,-2 0-80,2-4-48,-4 7-112,7-2 64,-4 1 0,4-1 80,-4 1-32,-3 1-112,8-2 144,-4 1-80,4 0-64,-1-1 32,-7 2-32,7 0 64,2-3-32,0 2 64,-1 0-32,-8 1-64,9-2 64,0 0-32,0 0-48,-1 1-48,-8 1 64,7-1-64,-3 1 16,4 0 32,-5 3 16,-3-3 0,2 3 0,2 0-32,-1 7 80,-1-3-16,-2-7-32,2 9-32,-1 1 80,0 2-96,-1 1 0,0-13 48,0 12 0,0 2 32,-2 2-64,-1-1 64,3-15-32,-3 17-16,-4-2-32,5-3 112,-1 1-48,3-13-16,-7 11 0,7 0 0,-3-1-48,-4 0 32,7-10 16,-2 11 48,-5-3 48,4 0 80,-6-5-80,9-3-96,-3 9 0,-8-2 32,3 0-48,0 1 64,8-8-48,-8 3 129,0 6-129,1-7 32,4 1-16,3-3-16,-9 2 16,7 6-48,-1-8 0,0 0 48,3 0-16,-2 1 32,0-1 32,2 0 160,0 2-48,0-2-176,0 0 240,2 0 80,1 0-144,1 0 96,-4 0-272,7 0 192,-4 0 0,6 0-16,-2 0-63,-7 0-113,8-1 176,3 0 48,0 1 32,1-1 32,-12 1-288,13-2 304,0 0-96,0 1-64,2-1-32,-15 2-112,15-1 64,-2 0-32,-3-1 32,-1 1-64,-9 1 0,4-1 16,4 1-16,-8 2 64,0 1-192,0-3 128,0 2-704,0 1-705,-1 0-1184,-2-1-832,3-2 3425,-12 0-3010,12 0-351,0 0 3361</inkml:trace>
  <inkml:trace contextRef="#ctx0" brushRef="#br0" timeOffset="9931.54">15910 10676 1968,'0'0'0,"0"-1"977,0 0 223,1 1 161,-1 0-1361,3 0 1377,-2 0-81,0 0-143,0 1-241,-1-1-912,1 3 721,2 4-113,-2 1-128,-1-1-80,0-7-400,1 7 608,0 2-111,0 1-161,0-1-32,-1-9-304,1 9 176,1-2-32,0 1 32,0-1-16,-2-7-160,3 8 48,1 0 16,-2-4-64,1 5 0,-3-9 0,2 1 96,-1 2 32,1 4-15,-2-7 63,0 0-176,0 3 16,0-1-128,1-2-369,0 0-623,-1 0 1104,2-1-2113,-2-6-1233,0-1-111,2 0-625,-2 8 4082,0 0 0</inkml:trace>
  <inkml:trace contextRef="#ctx0" brushRef="#br0" timeOffset="10082.54">16096 10408 2369,'0'0'0,"-2"0"1008,0 0 1,0 0-1,1 0 16,1 0-1024,0 2 833,0 0-113,-2 5-160,0-5-47,2-2-513,0 2 464,-2 6-112,2 1 16,-2-1-160,2 0 96,0-8-304,0 10 225,0-3-17,0-4 80,0-3-288,1 10 224,2-8 112,1 7-64,4-9 0,-4 3 32,-4-3-304,9 3 241,-1-1-1,0 1-48,-1 0-48,-7-3-144,9 0 112,-1-1-16,0-2 16,0-4 0,-8 7-112,8-1 80,1-2 64,-2-6-80,1 6 128,-8 3-192,8-8 112,-5 4-112,5-5 128,-5 6-80,-3 3-48,8-11 112,-6 4 128,1 0-79,-1-3 63,-2 10-224,1-8 160,0 0-96,-1 0-16,-2 5-176,2 3 128,-8-8-48,4 5 16,-8-1 32,3-4 80,9 8-80,-10-1 16,-1-2-32,0 0 16,-1 1-96,12 2 96,-11-2-64,1 1-64,0 0-32,1 1-1,9 0 161,-8 0-224,0 7-304,6 0-576,-8 2-1073,10-9 2177,-8 8-3506,1 3-2193,7-11 5699</inkml:trace>
  <inkml:trace contextRef="#ctx0" brushRef="#br0" timeOffset="10227.54">16114 10544 976,'0'0'0,"0"3"240,0-3-16,0 1 48,0-1-272,0 0 336,0 0 33,1 0 79,-1 0 80,0 0-528,1 0 656,0 0 129,0-1-1,1-2 64,-2 3-848,2-2 849,-1 0-177,1-1-64,-1 1-127,-1 2-481,1-1 320,-1-1 48,1-1-16,-1 1-112,0 2-240,1-2 256,0 2-128,-1-1 0,0 0 33,0 1-161,0-1 96,0-1 48,-2 1-112,1 0 32,1 1-64,-3-1 64,0 1-32,0 0 48,1 0-112,2 0 32,-1 0 32,-3 0-32,2 0 16,0 0-16,2 0 0,-4 2 48,-3 0 48,5 0 48,-1 0 0,3-2-144,-2 2 64,-6 1-16,7 6-48,-2-6 32,3-3-32,-7 11 80,4-3 16,0 0 0,-7-1-32,10-7-64,-1 7-16,-2 1-16,0 0 80,1-1-112,2-7 64,-3 10 64,0-3-112,1 1 48,2-5 48,0-3-48,0 9 48,1-6 96,2 7-48,0-1 16,-3-9-112,7 9 48,-4-1 0,6-1 16,-1 2 81,-8-9-145,7 7 128,0 3-32,1-2-64,1 1-32,-9-9 0,8 8 128,0-5-112,1 6 128,0-7-16,-9-2-128,9 3 16,-1 5 256,2-8-160,-1 1 112,-9-1-224,9 0 224,1 0-32,0 0 112,-1-3-159,-9 3-145,10-2 240,-1-7-48,1 7 0,-1-5-32,-9 7-160,9-3 160,-6-7 0,8 6-96,-9-7 64,-2 11-128,9-9 144,-6 2 32,-2-3 0,1 2-48,-2 8-128,1-12 192,-1-1-143,0 2 47,-3-1 0,3 12-96,-8-11 0,6-1 16,2 12-16,-9-11 0,6-3 16,-7 2 16,3 1 32,-1 2-128,0-1 16,8 10 48,-9-3-208,-2 0-161,2 1-367,-1 2-449,10 0 1185,-11 0-1904,0 0-1106,-1 1-816,0 2-1264,12-3 5090,0 0 0</inkml:trace>
  <inkml:trace contextRef="#ctx0" brushRef="#br0" timeOffset="10374.54">16472 10388 2048,'0'0'0,"0"-1"497,0-1 95,0-1 32,0 3-624,0-4 721,0 1 79,0 1-16,0 2-784,0-2 785,0 2-785,0-1 720,0-1 48,0 1-79,0 0 15,0 1-704,0 0 704,0-1-143,0-1-1,0 0-160,0 2-400,0-1 336,0 0-32,0 1-96,0-1-32,0 1-176,0 0 145,0 0-1,0 0-80,-1 0-64,1 0 0,-2 0-48,0 2-96,0 1 47,0 8 97,2-11 0,-9 2-16,7 13 97,-6-2-81,5 0-49,3-13 49,-8 17-32,4-2-80,-4 2 64,6-1-16,2-16 64,-9 17 16,6-1 0,1-2 16,-6-1 0,8-13-32,0 12-32,-2 0 80,0-1 0,0-2-16,2-9-32,-2 8 48,2-1-128,0-4 64,0 6 32,0-9-16,0 2 0,0 5 16,0-7 145,0 2-1,0-2-160,0 0 336,0 0 16,0 2-160,0-2 80,0 0-272,0 0 128,0 0-16,0 0 96,0 0-48,0 0-160,0 0 96,0-1 129,0 0-209,0-1 32,0 2-48,0-3 64,0 2-96,0-2 32,0 1 16,0 2-16,0 0 48,1-1 16,0 0-64,0 0 16,-1 1-16,2 0 0,1-1-112,-1 1 80,2-3 32,-4 3 0,8-2-32,-4 2 144,6 0-112,-2 0-64,-8 0 64,8 0-48,2 0-16,0 0 112,0 0-48,-10 0 0,10 0 48,1 0-48,1 0-96,0 0 96,-12 0 0,12 0-48,0 0 48,-3 0 32,-1 0-64,-8 0 32,3 0 64,5 0-64,-5 0 32,1 0 48,-4 0-80,3 0-64,0 0 96,-1 0 0,0 0-48,-2 0 16,1 0 48,2-1-112,-3 1 32,1 0 32,-1 0 0,1 0-80,0 0 160,1 1-128,-2 1 48,0-2 0,1 3 112,0-2-240,0-1 144,0 2-32,-1-2 16,0 0 0,0 0 112,2 1-48,-1 2-48,-1-3-16,1 0-64,-1 0 48,0 0-32,0 0 112,0 0-64,0 0 96,0 0-32,0-1-16,0-1-80,0 2 32,0 0-32,0-1-64,0 0-96,0-1-273,0 2 465,-1-4-704,1-3-368,-3 6-369,3-2-496,0 3 1937,0-8-2529,0 5-80,-9-11 15,9 6 674,0 8 1920,0 0 0</inkml:trace>
  <inkml:trace contextRef="#ctx0" brushRef="#br0" timeOffset="10519.54">16532 10429 2705,'0'0'0,"0"-1"1136,0 1-63,0 0-1073,0-1 1216,0 0 65,1 1-65,-1 0-159,0 0-1057,2 0 864,0 2-159,0 0-161,0 0-224,-2-2-320,3 9 272,-1-9-192,-1 7 80,0-4 16,-1-3-176,1 3 176,0 6 65,0-7-97,0 8-112,-1-10-32,1 7-32,-1 2-32,0 3 32,0 0 96,0-12-64,0 12 80,0 2 80,0 0-16,0 0-64,0-14-80,-2 16 48,0-1-32,0 1 16,1-2 64,1-14-96,0 14 144,0-2-16,0 1-64,-2 0-48,2-13-16,0 9 0,0 0 64,0-2-32,0-4 32,0-3-64,0 11 80,0-9 0,0 6 96,0-8 48,0 0-224,0 2 257,0 0-81,0 0 224,0 0-48,0-2-352,0 0 304,-3 0-16,3 0-176,0-2-16,0 2-96,0-2 160,0-2-64,-1 1-48,1-1 16,0 4-64,0-7 0,0 6 81,0-2 15,0 0-48,0 3-48,0-1 16,0-3-16,0 2-160,0 0-241,0 2 401,0-3-896,0 2-897,0 0-1104,0 0-1329,0 1 4226,-2 0-5619,2 0 5619</inkml:trace>
  <inkml:trace contextRef="#ctx0" brushRef="#br0" timeOffset="10614.54">14931 11069 928,'0'0'0,"-3"0"288,2 0 16,1 0-304,0 0 304,0 0 32,0 0-31,0-1 31,0 1-336,4-1 352,-1-1 0,4 1 48,-4-1-16,-3 2-384,3-3 385,4 0-33,-5 2-80,2-2 32,-4 3-304,2-1 288,1 0 80,0 1-31,-1 0-33,-2 0-304,1-1 288,-1 0-64,1 0-32,-1 1-16,0 0-176,0 0 192,0-2-32,0 1-16,0 1-16,0-1-32,0 0-48,2 1-32,-1 0 0,-1 0-16,3 0-16,1 0 16,5 0 0,-1 0-16,-8 0 16,8 0 48,1 0 64,2 2-63,0-2-17,1 1-16,-12-1-16,13 0-64,1 0 80,1 3 0,2-1 48,-17-2-64,17 0 32,1 0 32,0 0 64,0 0 64,-18 0-192,21 0 240,1 2 16,0-2-16,2 0 0,-24 0-240,26 0 192,1-1 0,-1 0-48,1 1-32,-27 0-112,25-1 97,-2 0-17,2 1-48,2-1 16,-27 1-48,25 0-16,3-2 16,2 1 0,1 1 0,-31 0 0,33 0 48,1 0 16,-1 3-16,2 0-32,-35-3-16,33 8 48,1-6-32,1 5-16,-1-7 16,-34 0-16,36 2 0,-3 0 16,0-2 0,-2 0 16,-31 0-32,32 0 16,1 0-16,-2 0 128,1 0 96,-32 0-224,32-1 240,0-2 112,2 1-96,-2-8-64,-32 10-192,32-2 160,0-2-47,-1-4-17,-1 5-16,-30 3-80,30-8 64,-2 5 0,1-5-48,-1 6 48,-28 2-64,28-4 16,-1-3 48,-3 6-16,0-3-32,-24 4-16,21-3 48,-1 0-80,-1 2 16,0 0 32,-19 1-16,16 0 0,0 0 48,-3 0-32,-2 0-16,-11 0 0,9 0 48,-6 0-16,0 0 32,-1 0-192,-2 0 128,0 0-833,-2 0-1568,-10 0-1440,1-1-1362,11 1 5203,0 0 0</inkml:trace>
  <inkml:trace contextRef="#ctx0" brushRef="#br0" timeOffset="62773.54">4358 13301 2561,'0'0'0,"0"-1"656,-1-3 0,-1 1 33,2 3-689,0-4 704,-2 1-176,2-6-80,-2 8-144,2 1-304,0-2 161,0-2-1,0 1 32,0 1 16,0 2-208,-2-3 256,2 0-16,0 1 0,0 1 16,0 1-256,0-1 256,-2 1 17,2-2 31,0 2 0,0 0-304,0 0 352,0-1 0,0 1 64,0 0-32,0 0-384,0 0 385,0-1 15,0 0-96,0 1-48,0 0-256,0 0 240,0 0-96,0 0-16,0 0-48,0 0-80,-1 0 112,1 2-64,-2-1-16,0 3 0,2-4-32,-2 7-64,-1 0 48,-4 1-16,5 1 32,2-9 0,-7 12-32,5 1 0,-6 1 48,5 3-32,3-17 16,-8 18 32,1 1 16,-1 1-32,1 0-16,7-20 0,-3 19-16,-8-2 0,4 0-16,-1 1 32,1-3 48,4 2-48,-5-3 0,6-2 80,2-12-80,-7 13-128,4-2 160,-4-2 0,5 0-32,2-9 0,-3 2 209,1 9-129,-2-9 64,2 6 64,2-8-208,-3 3 160,0-1 48,0 0-64,1 0-16,2-2-128,-1 2 208,-1-1-32,0-1 64,2 0 16,0 0-256,0 0 161,-2 0-33,2-1-16,0 0-80,0 1-32,0-3 144,1-6-64,1 7-80,1-7 80,-3 9-80,3-4-48,4-6 176,-3 0 80,4 2-96,-8 8-112,7-12 112,2 2-64,0-2-48,1-1-32,-10 13 32,9-14 32,2 1-16,-1-1-16,-1 1 0,-9 13 0,10-14 16,-1 0 16,1-1-32,-1 1 96,-9 14-96,8-14 32,0-2-48,1 3 64,-1-3-80,-8 16 32,8-14 32,-1-2-32,-4 1 0,7-1 48,-10 16-48,3-17 0,5 1 48,-5 1-16,4 2-48,-7 13 16,2-11 16,0 2 16,2 0-32,-2 2 0,-2 7 0,1-9-32,2 5 16,-1-4 32,-1 7 16,-1 1-32,1-3-64,0 0 32,0 2-32,0 0 0,-1 1 64,1 0-32,0 0-32,1 0 0,-2 0 16,0 0 48,2 3-48,-1 4 0,0-5-64,1 7 48,-2-9 64,2 2-64,1 9-32,-2-9 80,2 10-80,-3-12 96,4 8-80,-1 2 80,5 1-32,-7-1 64,-1-10-32,4 10 16,4 0-32,-5 0 16,4 0-32,-7-10 32,3 10-80,5 4-16,-4 0-64,5 0 80,-9-14 80,3 17-49,6-1 49,-7 0 65,7 0-33,-9-16-32,2 17 0,1-2 32,1-1-32,-1 1 0,-3-15 0,3 13 80,0-1-64,0 0 0,0-1 32,-3-11-48,2 9 0,0 0 16,0-7 32,-1 7 0,-1-9-48,1 1 48,0 2 16,0 5 32,-1-8 0,0 0-96,0 3 144,0-2 64,0-1-16,0 2-32,0-2-160,0 2 96,0 0 16,-1-2-48,1 1 16,0-1-80,0 0 64,0 0-80,0 0 32,0 0-64,0 0 48,0 0 0,0 0-16,1 0-32,0 0 96,-1 0-48,3 0-32,0 0 80,-1 0-16,2 0-32,-4 0 0,2 0-32,1 0 16,1 0-336,0 0-592,-4 0 944,3 0-2193,0 0-2017,-1 0-2577,-2 0 6787</inkml:trace>
  <inkml:trace contextRef="#ctx0" brushRef="#br0" timeOffset="62955.54">4137 13730 2433,'0'0'0,"-1"-2"960,1 1 33,-3-1 47,3-1-64,0 3-976,0-2 801,0 0-177,0-1-96,0 3-111,0 0-417,0-1 416,0 0-32,0 0 0,0-1-80,0 2-304,1-2 320,1 1 16,0 0-95,1 1 47,-3 0-288,4-1 208,3 0-64,-4 1 32,0 0-48,-3 0-128,9 0 144,-7 0 32,9-1-16,-4 0 16,-7 1-176,7 0 80,2-1-16,0 1-16,2-1-80,-11 1 32,11 0 64,1 0-48,1 0 32,1-1 97,-14 1-145,13-1 144,2-1 0,1-1-32,0-1 16,-16 4-128,16-3 48,0 0 80,1-2-112,0 3-32,-17 2 16,16-1 16,1 0-64,-2-1 96,-1 2 32,-14 0-80,14 0 48,-2 0 16,-1 3-48,0-2-16,-11-1 0,10 2 16,1 0-16,-1-2 48,-2 2 0,-8-2-48,7 2 0,0 1 48,-3-1 0,6-2 16,-10 0-64,2 0 112,6 0 16,-5 0 0,0 0 16,-3 0-144,4-2 192,-1-1 49,0 1-17,0-2 0,-3 4-224,1-2 240,0-2-80,0 2 96,0-6-80,-1 8-176,0-3 160,0-5-96,0 5-80,2-6 112,-2 9-96,0-4-32,0-5 96,0 6 16,0-5-64,0 8-16,1-1 80,2-1-320,1-1-288,-1-1-561,-3 4 1089,9-2-1936,-7 0-1042,1 0-767,5 1-1458,-8 1 5203,0 0 0</inkml:trace>
  <inkml:trace contextRef="#ctx0" brushRef="#br0" timeOffset="63106.54">4932 13838 2449,'0'0'0,"0"-1"912,0 1-912,-3-3 1073,1 0 127,0 0 17,1 2-97,1 1-1120,0 0 977,-2-1-97,2 0 48,-2 1-127,2 0-801,0 0 704,0 0-128,0 0-287,0 0-81,0 0-208,1 2 208,0 7-96,1-8 16,-1 9-48,-1-10-80,3 8 48,-1 2-16,0 1 96,0 1 0,-2-12-128,0 13 112,1-1 32,-1 0-80,0 1-16,0-13-48,0 11 64,0 2-96,0-2 128,0-1-32,0-10-64,0 11 16,0-3 64,0 3-32,0-2-16,0-9-32,0 8 64,0-1 16,0-4-16,2 6 32,-2-9-96,0 0 65,2 2-49,1 0 144,-2 1-16,1-3 112,-2 0-256,0 0 208,1 0-16,0 0-64,1 0 64,-2 0-192,0 0 160,0-1 0,0-1 16,0 1-240,0 1 64,0-1-368,0-1-464,0-6-897,1 5-1024,-1 3 2753,0-9-3634,0 0-2145,0 9 5779</inkml:trace>
  <inkml:trace contextRef="#ctx0" brushRef="#br0" timeOffset="63254.54">4813 13803 1424,'0'0'0,"0"0"0,-2-1 384,-1 0 33,-4 0 47,7 0 80,0 1-544,-2 0 576,0-2 17,2 1 47,0-2-64,0 3-576,0-2 608,-2 0-15,2 1-97,0-1 48,0 2-544,0-3 496,1 1 1,0-1-17,2 0 0,-3 3-480,2-3 416,0 2 0,1-2 1,0 0-17,-3 3-400,7-2 368,-4 1-96,4 0-80,2-1-16,-9 2-176,3 0 32,8-1 32,-2 1-48,0 0-80,-9 0 64,10 0 48,1 0-48,2 0-48,-1 2 96,-12-2-48,12 2-16,1-1 32,-1 1 0,-1 0-32,-11-2 16,9 2 32,0 0 16,-1 1-32,0-1 32,-8-2-48,7 2 80,0 0 16,-3-2 64,4 0-63,-8 0-97,3 0 160,0 0-32,0 0 64,1 0 96,-4 0-288,2-1 160,1 0 80,-1 0-80,0 0 32,-2 1-192,1-2 224,0 0-48,-1 1 81,0-1-177,0 2-80,0-2 112,0 1 0,0-2-112,0 2 112,0 1-112,-1-1 96,1 0-144,-2 1 32,0 0-176,2 0 192,0 0-513,-2 0-703,2 0-1201,0 0-1361,0 0 3778,0 0-5779,0 0 5779</inkml:trace>
  <inkml:trace contextRef="#ctx0" brushRef="#br0" timeOffset="63406.54">5140 14027 2753,'0'0'0,"0"-1"928,0 0 65,0 1-993,0-1 1088,0 0-127,0 0-129,0 1-160,0 0-672,0-1 496,0 1 1,0 0-145,0 0-32,0 0-320,-1 0 304,1 0-80,-2 0 16,2 0 0,0 0-240,-2 0 209,2 0-33,0 1 0,-2 1-32,2-2-144,0 0 96,-2 2 64,2 0-64,0-2-16,0 0-80,-1 3 64,1-1 48,0 1-32,0 0 16,0-3-96,0 2 64,-2 1 0,2 4 64,-2-6-96,2-1-32,0 4 112,-2 3-80,0-5 16,0 5 0,2-7-48,-1 3 80,-2 6-32,2-6 49,-2 4-49,3-7-48,-3 2 16,1 5-16,0-5 64,-1 6-48,3-8-16,-2 2 48,0 1-16,2 5-96,-2-6 176,2-2-112,-2 2-16,2 0 96,-1 0-48,1 1-48,0-3 16,0 3 64,0-1-32,0 0 0,0 0 48,0-2-80,0 3 32,0-2-32,0-1 96,0 0-128,0 0 32,0 0 48,0 0 16,0 0 0,0 0 96,0 0-160,0 0 112,0 0-16,0-1 16,0 1-96,0 0-16,0-2-16,0 1 16,1-1-48,0 2 96,1-2 0,-2 2-48,2-3 64,0 0-48,0 1-16,1-1 48,-3 3-48,2-4-32,1-3 96,0 5-96,1-5 48,-4 7-16,2-3-16,2-5 48,-1 4 128,0-4-80,-3 8-80,1-4 112,2-4-64,-2 4-16,1-6-32,-2 10 0,1-7-32,0-1 48,0 5 0,0-5 80,-1 8-96,1-7 48,0 0 17,0-2-98,0-1-31,-1 10 64,1-8 48,0 1 1,0 4-17,0-6 32,-1 9-64,1-2-16,2-6-32,0 4-49,-1-3 1,-2 7 96,4-3-16,-2 0-16,2-1 64,-2 2-32,-2 2 0,4-3 0,-2 2-64,1 1-32,0 0-48,-3 0 144,2 0-128,-1 1-32,2 8 80,-3-9 80,3 2-48,-3-2 48,3 10-64,0-1 64,0-2 0,0 4-16,-3-11 16,3 12-16,5 0 80,-6 0-112,2-2 128,-4-10-80,8 11 48,-5-3-96,5 3 144,-6-3-160,-2-8 64,9 8 96,-7 1-32,2-1 0,-4-8-64,4 9 128,-4-9-128,3 8-16,-1-1 16,1 0 16,-1 1-32,-2-8 16,1 7 112,0-5 16,1 6-64,-2-4 0,0-4-64,0 9-208,0-6-16,0 5 16,0-6 32,0-2 176,-3 2 80,3 7-16,-1-9 32,1 1-16,0-1-80,0 2 80,0-2 32,-2 2 16,2-2-32,0 0-96,0 0 64,0 2-48,0 0 48,0-1 0,0-1-64,-2 0 113,2 0-17,-2 0-32,2 0 0,0 0-64,0 0-64,-1 0-80,1-1-177,0-1-351,0 2 672,0-2-976,0-1-497,0-4-432,0 4-400,0 3 2305,-3-7-2449,1 0 592,-1 0-1024,3 7 2881</inkml:trace>
  <inkml:trace contextRef="#ctx0" brushRef="#br0" timeOffset="63553.54">5075 14102 5122,'0'0'0,"1"0"1697,2 0-161,1-1 33,-4 1-1569,8-1 1345,0-3-305,1-4-239,3 6-337,-12 2-464,10-8 336,1 6-128,0-1 0,0-1-160,-11 4-48,11-3 128,-2 0 0,0 0-128,0 0 32,-9 3-32,8-1 32,-1 1-16,-3-1 48,6 1 16,-10 0-80,3 0 0,5 0 48,-6 2-48,-2-2 0,8 3-144,-6-1-208,7 1-512,-7 0-721,5-1-816,-7-2 2401,3 3-3058,-1-1-1904,-2-2 4962</inkml:trace>
  <inkml:trace contextRef="#ctx0" brushRef="#br0" timeOffset="63701.54">5513 14011 2913,'0'0'0,"0"0"1056,0 0 17,-2 0 79,2 0-1152,-2 0 1121,0 0-161,-1 0-159,1 2-81,2-2-720,-8 0 736,7 0-15,-3 1-49,-3-1-32,7 0-640,0 0 577,-3 2-81,0-2-64,1 0-32,2 0-400,-2 0 432,0 0-31,2 0-81,-2 0 0,2 0-320,-2-1 144,1 1 0,-1 0-16,-1 0-32,3 0-96,-3 0 96,0 0 16,1 0-112,-5 0 64,7 0-64,0 0 48,-4 0 0,-3 2-32,7-2 32,0 0-48,-2 0 0,-2 2-16,-3 0 80,7-1-64,0-1 0,-2 2 0,-1 0-48,0 1 0,0 5 48,3-8 0,-2 3 0,-5 6 80,7-1-112,-2 0-32,2-8 64,0 10-96,0 1 32,0 2 64,1-1-96,-1-12 96,1 11-48,7 1 32,-5-3-48,6 0 128,-9-9-64,8 3 96,2 6-448,0-7 48,1 2-16,-11-4 320,12 2-320,0 0 336,0-2 32,0 0 16,-12 0-64,11-1 336,0-2-16,0-5 32,-1 1 0,-10 7-352,9-3 80,0-7-32,-6 7 16,6-5-176,-9 8 112,2-2-736,1-1-1121,0-1-1408,-3-3-881,0 7 4146,0-1-5395,0 1 5395</inkml:trace>
  <inkml:trace contextRef="#ctx0" brushRef="#br0" timeOffset="63864.54">5615 13400 4353,'0'0'0,"-1"0"1601,-1 0-32,0 2-64,2-2-1505,-2 3 1280,2-1-367,0-2-193,1 0-176,-1 0-544,3 0 432,0 0 17,5 0-97,-6-1-96,-2 1-256,9-3 160,-1 0-48,0 1-48,2-1 0,-10 3-64,11-3 32,1 1-64,0 0 96,0 1-96,-12 1 32,13-1 0,-2 1 0,0 0-64,-1 0 48,-10 0 16,10 0 0,-1 2 0,0-1 16,-2 2 48,-7-3-64,7 1 48,-3-1 16,5 0 0,-7 0-16,-2 0-48,7 0 144,-4 0-16,-1-1 0,2 1 80,-4 0-208,3-2 65,-1 1 63,0 0-48,-1 0 16,-1 1-96,1-1 160,0 0-80,-1 0 80,0 0-32,0 1-128,0-1 32,-2 0-32,0 1-32,0 0-144,2 0 176,-1 0-384,1 2-305,-2-2-495,0 2-593,2-2 1777,0 3-2401,-2-1-352,0 1 319,0 0-1135,2-3 3569,0 0 0</inkml:trace>
  <inkml:trace contextRef="#ctx0" brushRef="#br0" timeOffset="65624.54">5642 13565 4434,'0'0'0,"-2"0"1712,-1 0-159,1 0-48,2 0-1505,-2 0 1344,2 0-255,1 0-225,0-1-223,-1 1-641,4 0 448,-1-1-64,5 0-160,-7 1-16,-1 0-208,8 0 32,-5 0 32,7 0 0,-1 0-32,-9 0-32,9 2 96,3 1-80,0 0-16,-2 0-64,1-1 48,0 7-112,2-7 16,1 6 48,-14-8 64,14 2-128,-1 5 128,1-4-32,-2 0 32,-12-3 0,12 8 80,-2-8-16,1 0 0,-1 1 0,-10-1-64,10 0 96,-1 0 64,-2 0 80,-3 0 64,-4 0-304,8-1 305,-5-3-113,1 0 96,4-5-336,-8 9 48,3-4-544,6-5-897,-6 2-1584,-5-15-1105,2 22 4130,0-10-5363,0 10 5363</inkml:trace>
  <inkml:trace contextRef="#ctx0" brushRef="#br0" timeOffset="65853.54">6261 12694 2112,'0'0'0,"0"0"1265,0 0-1265,0 2 1025,0 1 47,0-2-64,0 1-127,0-2-881,0 0 752,0 0-127,1 0-33,-1 0 16,0 0-608,0 0 608,1 2-47,-1-2-113,1 0-128,-1 0-320,0 2 224,0 0-96,0 0-64,0 1-48,0-3-16,0 2 64,0 1-48,0 5 16,0-6-32,0-2 0,0 9 0,0-6 32,0 7-32,0-7-32,0-3 32,0 10 0,0-8 32,0 10-16,0-9 16,0-3-32,0 11 0,0-3 0,0-1 0,0 2 0,0-9 0,1 10 48,-1-2-16,0 0-16,0-1 16,0-7-32,0 9 0,0-2 32,0 2-16,0-1 32,0-8-48,0 8 32,0 1 0,0-1 0,0 0-16,0-8-16,0 10 48,0-2-16,1 2 32,0-1 16,-1-9-80,1 10 81,-1-1 47,1 1-112,0 0 48,-1-10-64,3 10 0,-1 1 0,0 0 80,2 1-80,-4-12 0,2 11 48,1-1 16,-1-1-96,0 0 144,-2-9-112,1 8 0,2 1 0,-3 0 96,1 0-48,-1-9-48,1 10 96,0-3 32,-1 0-80,1 0 32,-1-7-80,0 8 16,0 0 32,0 0-48,0 1 48,0-9-48,0 10-32,0 1 64,-2-2 0,2 0-48,0-9 16,0 9 16,0 1-16,0-1 48,0 1-32,0-10-16,0 10 0,1-2-16,0 1 48,-1-7 0,0-2-32,2 11 0,-1-1 32,0-2-48,0 0 16,-1-8 0,0 8 64,1 0-48,0 0-16,0-5 48,-1-3-48,0 11 0,0-3 48,0 1 32,0 0-64,0-9-16,0 7 64,0 1-16,-2 0-32,1 2 32,1-10-48,-2 10-16,-1-1 16,2 1 32,1-1 16,0-9-48,-2 9 0,2 1 32,0-1-32,0 0 16,0-9-16,0 9 16,-1 0 48,1-1-32,0 1-32,0-9 0,0 8 32,0 0-64,0-5 64,0 9 16,0-12-48,0 8 16,0 0-80,0 0-80,0-5 48,0-3 96,0 12-64,0-5 112,0 0 80,0 2-80,0-9-48,1 10-48,0-2 32,0 0 0,0 0-16,-1-8 32,0 8 0,3-1 64,-1 1 0,1 1-32,-3-9-32,2 7 64,1 1-64,0 1-32,-2-2-32,-1-7 64,3 8 0,0 0-16,-1 0 0,0 0 48,-2-8-32,1 10-16,1-2 80,-1 4-48,1-3 96,-2-9-112,1 9 97,0 2-97,-1-1 32,1 0 32,-1-10-64,0 13 48,0-3 0,0 0-32,0 1 16,0-11-32,0 10 0,0-1 112,0 0-80,0-2 16,0-7-48,0 9 144,0-2-192,1 1 64,1 0-16,-2-8 0,1 3-48,-1 8 96,1-8 0,0 7 0,-1-10-48,1 3 32,0 8 48,-1-4-112,2-4 80,-2-3-48,0 10 64,0-1-80,0 0 64,0 1-80,0-10 32,0 10-48,0-2 96,0 0 64,0 0-80,0 0 48,0-8-80,-2 8 112,2 0-128,-2 0 80,2 0-32,0-8-32,0 8-32,0 0 32,-2-1 112,2-5-128,0-2 16,0 12 48,0-5 16,0-4-80,-1 8-32,1-11 48,0 2-64,0 9-288,0-3 0,0 0 80,0-8 272,0 9-240,0 0 256,0 2-32,1-3 32,-1-8-16,0 8 0,0 0 0,0 0 48,0-1-16,0-7-32,0 3 0,0 8 16,0-2 0,0-1 16,0-8-32,0 8 0,0-1 0,1 0 0,0-4-32,-1-3 32,1 12 64,-1-4-16,1 0 0,-1-1 0,0-7-48,2 3-32,-1 6 32,0-1 32,0-1-16,-1-7-16,1 10 0,2-2 0,-3 0 0,2-6-48,-2-2 48,2 11 32,0-4-32,0-4 64,-2 10-64,0-13 0,2 7-16,-1 1 48,0 1-96,0-2 96,-1-7-32,1 7 0,0-3 16,0 3 80,0-5-32,-1-2-64,1 8 64,0-5 0,-1 0 0,0-1 0,0-2-64,1 3 96,-1-3 16,0 2 32,0 0-16,0-2-128,0 2 80,0-1 0,0-1-32,0 2-16,0-2-32,0 2 80,-1 0-48,1 0 64,-2 0-80,2-2-16,-2 3 0,0 0-16,-1 6-16,1-8 16,2-1 16,-3 4 16,1-3 48,0 2-32,2-3-896,0 0 864,0 0-4194,1-3-4018,-1 3 8212</inkml:trace>
  <inkml:trace contextRef="#ctx0" brushRef="#br0" timeOffset="66089.54">6789 13139 3505,'0'0'0,"0"0"961,0 0-961,0 1 144,1 2-160,2-1-16,5 1-513,-8-3 545,-2-2-1120,3 2-1313,-1 0 2433</inkml:trace>
  <inkml:trace contextRef="#ctx0" brushRef="#br0" timeOffset="66276.54">6901 13052 2144,'0'0'0,"0"0"641,-2-1 175,0 0 113,2 1-929,-2-2 928,2-2-32,0 2-63,0-1-33,0 3-800,-2-5 736,0 3-95,1 0-65,-1-2-112,2 4-464,-3-2 384,2-2-143,-1 1-81,0 3-48,2 0-112,-3-2 128,1 0 0,-1 0-32,0 1 16,3 1-112,-3-1 112,1 0 0,-1 1 64,0 0-48,1 0 32,2 0-160,-2 0 112,0 0-32,-1 0 32,0 0-32,3 0-80,-2 0 144,-1 0-15,0 2 31,0-2-64,3 0-96,-2 2 128,-2-2-48,2 0 0,0 0 0,2 0-80,-4 0 64,3 0-16,-1 0-64,0 2 16,2-2 0,-2 0 0,0 1 16,0 1 32,1 0-80,1-2 32,-2 3 32,0 0-64,0-1 16,0 5 32,2-7-16,-1 3-16,-2-1 32,1 7-16,-1-7 32,3-2-32,-2 2 0,0 7 0,0-7 0,0 1-32,2-3 32,-3 8 32,1-5 0,0 6-32,1-7-32,1-2 32,-3 11 0,2-2-48,1 1-16,0-1 80,0-9-16,0 12 0,0-1-16,0-1 16,0 2 0,0-12 0,4 14-16,3-2 32,-4 1 0,5-4 48,-8-9-64,7 10-16,1-1 32,1 0-16,0 0 0,-9-9 0,10 7 64,0 0-64,2-4 48,0-1-16,-12-2-32,13 3 112,-1 0-32,0-3-112,0 0 0,-12 0 32,10 0 0,1-3 96,-2 0 208,0-8-64,-9 11-240,9-8 256,0 0-80,-2-2 17,0 2-17,-7 8-176,4-9 208,3 1-16,-5-2 32,1 0 16,-3 10-240,2-8 160,-1-3 16,0 2-16,-1-1-16,0 10-144,0-8 128,0 4-48,-2-4-32,0 5-32,2 3-16,-3-2-48,2-2 96,-2 2-64,1 1-32,2 1 48,-2-1 0,1 1-128,1 0 96,-3 0 32,3 0 0,0 2-96,-2 0 64,2 1-16,0 5-16,0-8 64,0 1-64,0 3 0,0 4-32,0-7-16,0-1 112,0 9-80,0-2 48,1 0-48,0 2 48,-1-9 32,3 10-80,-1 1 32,2 0 16,-1 0 0,-3-11 32,8 13-64,-6-1 16,1 3 80,5-3-32,-8-12 0,2 11 16,5-1-80,-3-2 64,5-5 0,-9-3 0,8 2 16,-1 6 80,1-8-48,1 0 32,-9 0-80,11 0 48,-1-2 0,2-5-32,0 4 64,-12 3-80,12-11 64,2 1 32,-3-1-32,1 1-16,-12 10-48,13-12 112,-2 0-64,0-1 128,-2-2-32,-9 15-144,3-14 192,5 0-31,-7-2-17,1 2 16,-2 14-160,0-14 160,0 1 16,-2 1 32,-6-2-32,8 14-176,-8-12 144,-2 0 16,-2 1-160,1 1 0,11 10 0,-12-8 32,-1 0-64,-1 1 32,0 4 0,14 3 0,-14-9 0,-1 7-64,0-1 64,2 1-32,13 2 32,-15-2-96,1 2 128,1 0-160,2 3-16,11-3 144,-10 8-112,3 0-128,4 1 64,-5 4 16,8-13 160,-3 15-240,2 1 79,1 1 49,0-1-144,0-16 256,1 18-304,3 0-32,0 0-64,4 0 144,-8-18 256,2 17-112,8-1-80,-1-3 112,1-2-33,-10-11 113,13 2-128,1 8 128,-2-8-48,2 0 48,-14-2 0,13 2 48,0-2 16,1-4 0,-2-4-48,-12 8-16,10-4-16,1-4 16,-1 4 0,-3-5 48,-7 9-48,8-9 97,-5 1-49,5 0 16,-5-2 48,-3 10-112,3-8 64,-1-2 80,2 0-32,-3 2-48,-1 8-64,0-9 112,1 1-48,0-2-16,1 2-16,-2 8-32,2-8 0,0-1-16,2 1 0,0 0-16,-4 8 32,8-3-16,-5-5 16,6 5-64,-6 0-32,-3 3 96,10-3-64,-2 2 16,-1 0 32,0 0-32,-7 1 48,7 0-64,-3 0 32,6 0-32,-2 2 0,-8-2 64,8 1 0,3 2-80,-1 0 0,2 8 16,-12-11 64,11 8-97,-1-1 1,0 3 80,-1-1 32,-9-9-16,8 10 0,-4 1-16,4 1 16,-4 0 0,-4-12 0,2 15 16,0-1 48,1 1-32,-2-2 0,-1-13-32,0 16 33,0 1-33,0-2 16,0-1-16,0-14 0,-1 9 112,-3 2-96,2-3 96,-1 1-48,3-9-64,-7 9 48,5-7 128,-1 8-48,-6-9 80,9-1-208,-3 3 272,-6-2-64,1 1 0,1 0-48,7-2-160,-9 3 160,-1-3-64,0 0 0,0 0 81,10 0-177,-11-1 80,1-2 32,-1 2 0,0-2-64,11 3-48,-11-2 96,1 0-64,1 1-16,0 0-64,9 1 48,-7-1-96,4 0 48,-6 1 80,7-1-32,2 1 0,-2 0-32,2-1-529,0 0-1071,1 0-1650,-1 1 3282,1-10-4626,3 9-1425,-4 1 6051</inkml:trace>
  <inkml:trace contextRef="#ctx0" brushRef="#br0" timeOffset="66448.54">7721 13007 2625,'0'0'0,"-7"0"208,7 0-208,-3 2 160,-9 0 32,5 1 16,7-3-208,-7 9 224,7-9-224,-3 2 160,-7 0-48,7 2-48,-6 3-16,9-7-48,-2 1 16,-6 2 16,6-1 80,1 1 80,1-3-192,-4 3 305,2-1 79,0-1-16,1 1 64,1-2-432,-3 2 448,3-2 33,-1 2 95,1-2 16,0 0-592,0 0 624,-2 0 49,-1 2-97,2-2-16,1 0-560,-2 0 448,0 0-79,0 0-81,1 0-96,1 0-192,-3 1 128,-5 2-48,6 5 0,-7-6 16,9-2-96,-1 7 64,-8-5-32,6 1 16,-5 8 0,8-11-48,-4 7 80,-3 1 0,5 0-16,0 0-32,2-8-32,-3 9 16,0 0-16,1 2-16,0 1 0,2-12 16,-2 12-16,2 0 48,0 0-48,0 1 32,0-13-16,0 12 16,2 3 16,0-1-16,1-2 0,-3-12-16,8 12 48,-5-2-16,6 1 48,-1-3 48,-8-8-128,8 2 128,0 8 17,2-8-1,0 5 0,-10-7-144,11 0 208,-1 3-48,3-1 48,-2-2 48,-11 0-256,10 0 208,2-1 32,-3-1-48,1-1-32,-10 3-160,9-2 144,0-6 33,-1 6-49,0-6 48,-8 8-176,4-4 160,4-5 0,-5 5 16,4-5-32,-7 9-144,3-3 176,0-5-64,-1 0 48,0 1 48,-2 7-208,1-8 176,-1 0 48,0 5-63,0-8-1,0 11-160,-3-4 144,-6-7 0,2 7 48,-2-5-96,9 9-96,-11-3 96,-1-5-96,-1 4-32,-2 2 16,15 2 16,-16-4 16,-1 1 16,1 3-64,-2 0 16,18 0 16,-16 0-96,2 1 0,1 7 48,1-4 0,12-4 48,-10 9 16,3-1-16,5-6-48,-7 10-112,9-12 160,-2 8-256,-1 1-209,0 2-415,1-3-609,2-8 1489,0 8-2273,1 1-848,2-7-257,5 9-1360,-8-11 4738,0 0 0</inkml:trace>
  <inkml:trace contextRef="#ctx0" brushRef="#br0" timeOffset="66657.54">7888 13140 3793,'0'0'0,"0"-3"1201,1-4-33,-1 4 17,0 0 15,0 3-1200,0-3 1009,-2 0-145,-1 2-143,-4 0-113,7 1-608,-2 0 560,-1 0-32,-5 0-79,7 0-33,1 0-416,-8 0 304,6 2-80,-5 1-64,5 6-48,2-9-112,-9 2 64,8 8 0,-2-3-32,-4 3-48,7-10 16,0 11 64,-2 1-16,0 2-32,2-1 32,0-13-48,1 16 0,2-2 0,6 2 32,-1-4-48,-8-12 16,10 11 0,-1-1 48,2 0-32,0-2-16,-11-8 0,10 8 48,2-5 16,-1 6-48,0-7 80,-11-2-96,12 7 64,1-7-16,-2 2 49,1 0 47,-12-2-144,11 0 192,-1 0-16,-1-3 32,2-1-16,-11 4-192,8-8 144,0 6 32,1-7-16,-2 7 0,-7 2-160,7-10 144,0 3 16,-3-1 0,5-2-96,-9 10-64,4-8 97,4-3 47,-5-2-96,0 2 96,-3 11-144,3-13 144,-2 2-80,0 1 112,-1 0-64,0 10-112,0-10 144,-2-1 32,-8 1-80,1-3 0,9 13-96,-11-11 64,-1-1-16,-1 0 0,-2 0 0,15 12-48,-15-12-16,0 0 64,-2 1-48,-1 2 0,18 9 0,-18-10 48,1 2-16,1 5-112,2 2-192,14 1 272,-13 0-688,2 7-577,1-3-896,3 7-1328,7-11 3489,-11 8-4194,8 4-1281,3-12 5475</inkml:trace>
  <inkml:trace contextRef="#ctx0" brushRef="#br0" timeOffset="66823.54">8102 12952 4818,'0'0'0,"0"-2"1600,0 2-1600,3-1 849,0-2-161,5 1 32,-7 2 49,-1 0-769,4 0 608,3 2-176,-5 5-224,2-4-96,-4-3-112,8 9 16,-6-1 0,6-1 32,-6 1 1,-2-8-49,7 8 96,-3 0 16,3 1 0,-3-2 16,-4-7-128,9 7 176,-1-3 0,0-2 16,0 5 96,-8-7-288,9 0 352,2 0 48,-1 0 33,1-1-113,-1-1 0,0-1-112,0-5 16,0 4 0,-10 4-224,9-9 208,-2 0 80,-4 0-47,0-2 63,-3 11-304,3-10 336,-2 1-16,-1 1 16,0 0-32,0 8-304,-7-9 208,-1 1-32,-2 0-79,-1 1-17,11 7-80,-13-4 0,-1-5 0,-1 8 0,-2-2-209,17 3 209,-15 0-752,-1 0-1025,2 3-1712,-11-2-1346,25-1 4835,-14 9-5234,14-9 5234</inkml:trace>
  <inkml:trace contextRef="#ctx0" brushRef="#br0" timeOffset="66977.54">7001 14140 1712,'0'0'0,"-2"-4"657,0-5-193,0 2 176,2 7-640,-9-4 768,8 1 65,-7-5-49,7 6-112,1 2-672,-8-3 561,7-5-17,-7 5 64,7 1-79,1 2-529,-8-4 496,5 2-64,-5 0-32,5 1-64,3 1-336,-8 0 368,5 0-15,-6 0-81,6 0 0,3 0-272,-10 0 192,8 2 32,-9 0-16,4 0 112,7-2-320,-7 0 272,4 2 1,-8 0-49,8-1-192,-8 1 64,3-2-64,1 0-48,3 0 80,4 0-64,-9 2 32,7 1 0,-6-2 0,8 3-48,0-4 16,-1 2-80,-1 7-64,2-7 64,0 6-96,0-8 176,2 7-96,2-5 47,3 6-31,-4-5 112,-3-3-32,11 8 16,-3-5-320,0 5 16,1-6 0,-9-2 288,7 3-304,1 4 320,0-5 32,-8-2-48,9 7-32,-9-7 32,10 3 0,0 5-48,0-6 0,1 6 112,-11-8-64,10 3 32,1 6 16,-1-2-64,0 2-48,-10-9 64,11 8-32,-1 2-16,-1-2 48,1 1-32,-10-9 32,8 9 32,-1 0-32,-3 2 0,3-1 64,-7-10-64,2 9 16,-1 2 0,1-1-16,-2-1 16,0-9-16,0 11 32,-2-1 32,-1 0 64,-7 1 0,10-11-128,-7 10 80,-2 0 0,-2 2-16,-1-3-48,12-9-16,-13 10 64,-1-1-16,1-2 32,-1 2-32,14-9-48,-13 2 80,1 6-16,0-5 16,1-2 16,11-1-96,-10 2 97,2 0 15,1-2 32,4 0-48,3 0-96,-7 0 80,7-9-16,-2 7-48,0-7 16,2 9-32,0-8 0,0 0 16,2-1-32,1 0-16,-3 9 32,2-10-16,6 0-32,-6 0 16,7 0 16,-9 10 16,3-11-32,8 0 32,-4-1-16,1 5-32,-8 7 48,9-9-16,0 0-16,2 1 48,1-2 48,-12 10-64,10-7 32,2 4-32,-2-4 32,1 4-32,-11 3 0,9-7 0,-1 4 0,1 0-64,-1 2 64,-8 1 0,7-1-32,2 1 32,-1-2 0,0 2-16,-8 0 16,9 0 0,-1 0 0,0 0 16,1 0-16,-9 0 0,8-1 0,3 0 32,-2-1-32,1-1 16,-10 3-16,9-3 64,-1 0-64,0 0 16,1-6 0,-9 9-16,7-1 32,1-7-16,0 6 48,-4-2 0,-4 4-64,9-10 32,-6 8 96,1-7-48,3 0 32,-7 9-112,1-3 160,2-7 0,-2 6-16,-1-4 64,0 8-208,0-3 448,-7-6-15,3 6-33,-6-4-32,10 7-368,-8-4 160,0-4-128,1 5 64,-1-1-64,8 4-32,-9-3-48,2 0 48,-1 3-32,1 0-48,7 0 80,-7 0-48,4 3 48,-8 0-96,8 6 0,3-9 96,-9 8-304,7 1-80,0-1 16,-6 3 31,8-11 337,0 13-144,0 2 80,-2 2 0,2 0-32,0-17 96,0 19-16,0 1-32,0-1-32,3-1-32,-3-18 112,2 19-80,7-2 0,-1 0 16,0-2 48,-8-15 16,10 14-48,0-3 48,2-2 48,0-6-32,-12-3-16,12 10-16,-1-10 48,3 3 16,-2-1 80,-12-2-128,11 0 160,-2 0 0,-1-4 64,-1 2-48,-7 2-176,3-7 176,4 5 49,-4-6-33,1 5 16,-4 3-208,4-9 192,-1 0-32,1-3 0,-1 0-32,-3 12-128,4-10 144,-1-2-32,0 0-16,-1-1 16,-2 13-112,2-15 64,0 1-16,0 1-48,0-1 32,-2 14-32,1-13 48,1 1-48,1 0 16,-1 3-80,-2 9 64,2-2-48,1-6 48,-2 7-32,-1-2 16,0 3 16,1-2-64,0 1 32,2 1-32,-3 0-32,0 0 96,2 0-112,-1 3-48,2 4 48,-2-4 0,-1-3 112,1 14-64,0-3 32,1 3-32,0 1 64,-2-15 0,2 16-16,0 1-64,-1 0 80,1 1-16,-2-18 16,2 17-16,-1 0 32,2-1-64,-2-3 48,-1-13 0,3 11-16,1-2 0,0-1 16,3-6 32,-7-2-32,2 7 32,8-4-16,-7-3 48,7-2-16,-10 2-48,7-2 64,1-7 0,1 5 32,-1-4-64,-8 8-32,9-4 16,1-6 48,-1 2-16,0-2 16,-9 10-64,12-10 48,-2 0 16,1 0-64,0 0 0,-11 10 0,9-12 32,0 0-32,-1 3 16,-4-4 16,-4 13-32,9-12 0,-6 1 0,5 0 48,-8 2 16,0 9-64,2-10 64,-1 3 32,-1 4 0,0-7-32,0 10-64,-3-2 64,1-2-16,-1 1-16,-5 1 16,8 2-48,-3-1 16,-4 1-32,5 3-32,-6 9-32,8-12 80,-3 10-80,-6 4-48,7 2 48,-8 0 0,10-16 80,-3 17-80,1 2 0,0-1 0,2-1 0,0-17 80,0 14-48,3-1 32,4 0 16,1 1-48,-8-14 48,8 11-16,1 2-80,3-5 0,0-6 64,-12-2 32,14 3-80,3 0-688,1-1-1570,1-2-2064,-19 0 4402,20-1-6467,-20 1 6467</inkml:trace>
  <inkml:trace contextRef="#ctx0" brushRef="#br0" timeOffset="67073.54">7912 14114 2369,'0'0'0,"0"-2"784,1-8 144,0 7-31,-1 3-897,0-9 912,0 8-63,0-1-145,0 0 48,0 2-752,-2-2 609,0 1 47,0 0 0,-2 1-96,4 0-560,-2 0 561,-1 0-113,0 2-32,0 0-48,3-2-368,-7 0 336,7 2-15,-3-1-113,-4 1 32,7-2-240,-2 2 192,0 1-16,-6-1-48,7 2-128,1-4 0,-3 2 96,0 6-64,-5-6 32,6-1 16,2-1-80,-2 3 32,-5 5-32,4-6 16,1 7 32,2-9-48,-7 3-32,5 7 16,-1-3-96,0 1 32,3-8 80,-7 11-80,7 1 0,-3-1 96,0 2-80,3-13 64,-1 13-16,-1 0-32,2 1-16,0 0 64,0-14 0,0 14-16,2 0 0,1 1 48,-1-2-32,-2-13 0,7 13 0,-4-3 64,4 0-64,-3 1 16,-4-11-16,9 9 32,-5-1-32,6-1 32,-2-4 16,-8-3-48,9 11 64,1-4-48,1-4-16,2 6-16,-13-9 16,13 0 16,2 8 32,0-8 16,-2 2-32,-13-2-32,16 1 96,-3-1 0,0 0 32,-3 0 64,-10 0-192,11-1 272,-2-3 1,-1-6 79,-4 6 32,-4 4-384,9-9 320,-6 5 16,0-6-64,-1 1-64,-2 9-208,1-7 305,-1-3-97,0 2 32,-2 0-48,2 8-192,-8-9 144,5-1-16,-7 0-16,1-1 32,9 11-144,-10-10 96,-2 2-48,0-4 0,-1 3 0,13 9-48,-15-7 32,0 0 16,0 6-32,0-2-32,15 3 16,-14-1-80,0 1 16,1 3 16,2 5 0,11-8 48,-12 3-48,1 8 16,2-8 16,-1 9-16,10-12 32,-7 7-48,0 0 0,4 2-16,-5 1-304,8-10 368,-2 10-592,-1 0-401,3-1-432,0 1-527,0-10 1952,4 12-3186,-8-13-752,6 10-880,-2-9 4818</inkml:trace>
  <inkml:trace contextRef="#ctx0" brushRef="#br0" timeOffset="67172.54">8121 14237 5234,'0'0'0,"1"-11"1345,-1 11-1345,1-12 1072,1-1 33,0 4 47,-2 7-160,0 2-992,0-3 801,0 0-113,-2 1-128,-1 1-95,3 1-465,-2 0 384,-1 0-128,-6 1 0,8 2-96,1-3-160,-9 3 160,7 5-32,-6-5-64,6 6 16,2-9-80,-9 8 64,6 2-32,-4 0 0,5 0-48,2-10 16,-3 12 0,1 0 0,2 1-48,0-2 32,0-11 16,1 13-16,3 1 16,4 1-32,0-1 16,-8-14 16,7 14 0,1 1-64,3 2 32,-2-4 16,-9-13 16,11 15-16,0-2 48,0-2 0,0 1-16,-11-12-16,11 9 0,0-2-16,0-5 16,-1 1 0,-10-3 0,10 2 80,-1-2 80,1 2 81,-3-2 79,-7 0-320,8-2 400,-1-5-32,1-1-32,-5-2-128,-3 10-208,9-10 192,-5-3-16,4 1-64,0-3-15,-8 15-97,4-15 144,5 1 0,-6-3 0,4-1 0,-7 18-144,1-19 144,0-1 0,-1-1 0,0 2 0,0 19-144,-3-20 144,-7 0-32,1 0 32,-2 2-32,11 18-112,-13-17 160,1 3-128,-2 2 64,-1 1-48,15 11-48,-16-8-192,0 4-32,0 0-112,2 2-48,14 2 384,-16 0-832,3 3-737,0 7-1040,-1-2-1377,14-8 3986,-13 14-6483,13-14 6483</inkml:trace>
  <inkml:trace contextRef="#ctx0" brushRef="#br0" timeOffset="67324.54">8384 13996 10452,'0'0'0,"2"-3"1393,3 0-401,-5 3-992,7-7 737,-4 7-113,-2 0-288,0 0-176,-1 0-160,1 2 0,-1 1-48,0 5 32,0-5-32,0-3 48,1 9-16,0-6 16,1 8 64,1-9-32,-3-2-32,2 10 48,2-3 0,3-4-80,-4 5 32,-3-8 0,9 3 32,-6-1-16,6-1 32,-1-1 32,-8 0-80,7 2 160,-3-2 48,6-1 129,-7-1 15,4-6-80,-3 5 16,0-6-32,-1 1 64,-3 8-320,3-4 240,0-6-31,-3 7 63,0-8-32,-1 4 32,-2 0-64,-6-1-128,1 5-16,8 3-64,-10-9 32,-1 7 32,0-6-80,-4 8-64,1-2 32,14 2 48,-15-2-112,1 2-64,1 8-576,13-8 752,-11 7-1809,11-7 1809,-9 10-3730,-8-2-4258,17-8 7988</inkml:trace>
  <inkml:trace contextRef="#ctx0" brushRef="#br0" timeOffset="67472.54">9526 13024 1392,'0'0'0,"0"-2"320,0 2-320,1-2 288,0-1-15,0 1 31,0-1-16,-1 3-288,0-3 272,1 2-16,-1-1-48,0 1-32,0 1-176,0-1 96,0-1 0,0 1-80,1 0-16,-1 1 0,1-1 32,-1 0 0,0 0-16,0 0 48,0 1-64,0-1 64,0-1 16,0-1 65,0 0 47,0 3-192,0-3 224,0 1 64,1 0 0,-1-1 48,0 3-336,0-2 320,1 1-16,-1 0-31,1-1-49,-1 2-224,1-1 240,0 0-16,-1 1-48,1-1-48,-1 1-128,1-1 96,-1 0-32,1 1-32,-1 0-32,0 0 48,0 0 0,0 0 16,0 0-16,0 0-48,0-1 32,0 1-16,0 0 0,0 0-16,0 0 32,0 0 32,1 0 16,-1 0-80,0 0 80,0 0-80,0-1 64,1 1 16,-1-1 32,0 1-112,1 0 112,-1 0 81,0 0-65,0 0 16,0 0-144,0 0 112,0 0-32,0 0 32,0 0-48,0 0-64,0 0 80,0 0 32,0 0-48,0 0 16,0 0-80,0 0 64,0 0 0,0 0 0,-2 0 16,2 0-80,0 0 80,-1 0-16,1 0-32,-2 0-32,2 0 0,0 2-32,0-2 64,0 0-16,0 2 16,0-2-32,-2 0 16,2 0 0,0 0 0,0 0 0,0 0-16,0 0 48,0 2 32,0-2 48,-2 1 0,2-1-128,-2 3 209,0-2-17,1 1-48,-1 0 32,2-2-176,-2 0 208,0 2-32,0 0 0,-1 0 16,3-2-192,-2 9 144,-2-6-48,-3 4 0,7-4 0,0-3-96,-2 8 64,-1-5 16,0 6 0,1-2-48,2-7-32,-2 1 113,0 10-1,0-4 32,0 1 64,2-8-208,0 9 224,0 1-32,0-2-16,0 1-64,0-9-112,1 7 96,0 1-80,2 0 0,-1 0 32,-2-8-48,2 11 48,0-3 48,0 2 0,0-2-64,-2-8-32,1 9 64,0 0-16,2-2 16,-2 2-16,-1-9-48,2 2 64,0 7 0,2-7 0,0 1 32,3 0-15,-7-3-81,3 9 112,8-9-32,-2 3-32,0-1 0,-9-2-48,9 2-32,1 5 32,-1-4 48,1-1 0,-10-2-48,9 4 48,-1-2-80,0-1 112,2-1-80,-10 0 0,8 0 112,0 0 16,-1 0 0,0 0 64,-7 0-192,4 0 144,6 0 48,-8 0-32,6-1 0,-8 1-160,3-2 208,5-3-16,-6-3 65,2 6-49,-4 2-208,4-7 160,-1 4 80,1-1-144,0-5 48,-4 9-144,3-3 128,0-6-64,0 2 64,-1 2-16,-2 5-112,1-8 128,1 0-32,-1 5 0,-1-6-16,0 9-80,0-4 48,0-5 48,0 1-16,0 5-16,0 3-64,0-8 48,0 4 1,-3-5-49,3 5 0,0 4 0,0-11-16,-1 2 16,1 0-33,0 1 33,0 8 0,0-8 81,-2 1-81,2 0 32,-1-1-16,1 8-16,-4-7 0,2 4 48,-1-7 32,-5 2-32,8 8-48,-2-3 32,-6-7-16,6 7-16,-8-4 48,10 7-48,-7-4 80,-1-4 16,0-1-16,-3 1 0,11 8-80,-10-4 64,-1-6-64,-1 1 32,-1 2 0,13 7-32,-12-10 16,0 1-16,-1-1 32,1 0-32,12 10 0,-11-7 0,1-2 0,2 5-32,0-4 16,8 8 16,-1-3-32,-7 1-48,6 1-160,0 1-385,2 0 625,-9 0-1248,6 9-801,-7 2-1297,2 2-1168,8-13 4514,-10 17-6307,10-17 6307</inkml:trace>
  <inkml:trace contextRef="#ctx0" brushRef="#br0" timeOffset="67645.54">9392 14044 1264,'0'0'0,"0"-3"608,0 3-608,0-3 385,0 0 111,0 3 80,-1 0 32,1 0-608,-2 0 545,0 3-97,0 4 48,0-5-80,2-2-416,0 3 528,-1-1 17,-2 1-1,1-1 64,2-2-608,-2 3 512,2-3-512,-1 3 513,1 0-49,-2 0-48,2-1 16,0-2-432,0 3 384,0 4 49,0-5-145,0 5-112,0-7-176,2 3 80,2 6-16,5-6 80,-2 6-16,3-2 64,1 0-112,0 1-64,1-1 48,-12-7-64,12 2-304,3 8 48,-2-8 32,1 7 16,-14-9 208,13 2 96,0 0 32,-3 1 64,0-1 96,-10-2-288,8 0 320,0 0 16,-1-1 17,1-1-49,-8 2-304,3-2 304,4-6 288,-4 4-16,0-5-15,-3 9-561,3-4 576,-1-5-384,1 1 0,-2 0 0,-1 8-192,1-9 176,-1-1 80,0 1 0,0-2 81,0 11-337,-3-10 128,-4 0 64,4 1-112,-8-2-112,11 11 32,-10-9 96,0-1-96,-2-1 144,0 1-64,12 10-80,-11-9-32,-1 0-32,1 6-80,-1 1 64,12 2 80,-11-1-112,0 1-112,0 0-145,3 9-159,8-9 528,-10 8-688,2 3-193,-1 0-255,1 2-321,8-13 1457,-8 12-1728,1 2-289,0 0-224,4-2 48,3-12 2193,-10 14-3570,10-14 3570</inkml:trace>
  <inkml:trace contextRef="#ctx0" brushRef="#br0" timeOffset="67788.54">9521 14162 2032,'0'0'0,"0"0"0,-8 0 609,5 0 47,-5 0 80,5 0 17,3 0-753,-7-1 848,5-2-80,-1 2-95,-6-1-1,9 2-672,-3-2 528,-6 0-15,5 0 63,-6 0-48,10 2-528,-4-2 512,-5 1-32,6 1-143,-5 0-81,8 0-256,-3 0 224,-7 0 0,7 0 48,-8 0 112,11 0-384,-8 0 400,1 2-15,-1 1-33,1-1-368,7-2 16,-7 2-16,4 2-32,-8-2-16,9 1 288,2-3-224,-11 3 144,9 5-48,-7-5-32,7 6-64,2-9 0,-3 7 16,-4 1-32,7-1-16,-2 1 0,2-8 32,0 10-48,0 1 48,0 2 0,3 3 48,-3-16-48,10 16 16,-1 0-32,3 1-32,2 0 0,-14-17 48,14 15-16,3-2 32,0 2 32,0-2-48,-17-13 0,18 11 16,1-1 32,0-2 0,0-5-16,-19-3-32,18 11 64,0-9 0,-1-1 0,-1 1 80,-16-2-144,14 0 192,-3-1 96,-1-1 65,-1-8 15,-9 10-368,8-4 400,-1-7-80,-4 3 48,4-1-80,-7 9-288,2-12 256,1 0 1,-2-2-49,1 1-64,-2 13-144,1-17 144,0 0-48,-1-1 0,0 0 32,0 18-128,-2-20 64,0 2-16,-6 0 32,6 0-64,2 18-16,-10-14 32,3 1 304,-1 2-64,-1 0 96,9 11-368,-8-2 337,-3-6-337,1 6-48,-3 2-96,13 0 144,-13-1-97,-1 0-111,-1 3 48,1 6-496,14-8 656,-15 2-608,1 11-401,-1-6-143,1 1 239,14-8 913,-11 9-1312,2 0-193,2 2-688,4 0-624,3-11 2817,-10 8-2721,8 2-945,2-10 3666</inkml:trace>
  <inkml:trace contextRef="#ctx0" brushRef="#br0" timeOffset="67945.54">9757 14200 4802,'0'0'0,"0"-2"928,0-6-240,0 8-688,1-4 705,-1-3 95,0 4-96,0 0-95,0 3-609,0-2 464,-2 1-64,0 1 0,2 0-400,-3 0 416,3 0-416,-3 0 449,1 1-49,-1 1-64,0 1-128,3-3-208,-3 3 144,1 6-48,-2-7-48,-3 7 64,7-9-112,-2 8 48,1-6 32,-2 11 0,0-5-32,3-8-48,-3 8 16,1 3 32,2-1-32,0 2 49,0-12-65,0 13 64,2-2-16,2 0-16,4 1-32,-8-12 0,7 10 0,1 1 48,0-2 0,1 1 32,-9-10-80,10 7 48,1 0-16,0 1 80,2-6-32,-13-2-80,12 7 144,2-4 16,-1 0 16,1-3 80,-14 0-256,14 0 256,-1 0-16,2-2 64,-2-1-31,-13 3-273,13-9 288,-1 5-16,-2-5 0,0 0-16,-10 9-256,9-7 288,-1-3 16,-5-1-32,4-1-15,-7 12-257,3-14 224,0 0-32,-1-2-32,-1-3 16,-1 19-176,0-20 144,-3-2 0,-6 0 160,0 0-48,9 22-256,-10-21 160,-3-1-160,-2 4-256,-1 1-64,16 17 320,-16-14-384,-2 2-48,1 5 96,0 5-81,17 2 417,-19 0-384,3 1 144,-1 9-16,2 0 0,15-10 256,-13 11-176,2 5 0,-1 1-160,2 3-577,10-20 913,-10 20-1264,1 1-481,0 1-352,2-1-96,7-21 2193,-8 20-2369,7 4-1409,1-24 3778</inkml:trace>
  <inkml:trace contextRef="#ctx0" brushRef="#br0" timeOffset="68167.54">10076 14176 5986,'0'0'0,"0"0"0,0-3 1553,0 0-593,0-4 1,0 6 79,0 1-1040,-2 0 977,1 0-161,1 0-240,-3 0-239,0 0-97,3 0-240,-7 0 176,4 1 32,1 2-96,0 0 64,2-3-176,-4 7 112,2-4-64,-1 5 112,0-1-80,3-7-80,-7 9 112,7 1-80,-2-1 0,0 4-32,2-13 0,0 12-32,1 3 16,2 0 16,4 1-16,-7-16 16,8 16-32,3-1 32,1 0-16,0-3 0,-12-12 16,13 12 0,1 0 0,2-4 16,-1 2-32,-15-10 16,15 8 16,1-1 0,-4-4 48,2 0 96,-14-3-160,12 0 240,0 0 65,1-3 47,-2-4 48,-11 7-400,13-8 352,-1-1 0,0-2-32,-1-3-48,-11 14-272,11-16 305,0-3-65,-2 0 48,-5-1 0,-4 20-288,7-20 320,-6-2-80,-1 0 0,0-2-32,0 24-208,-3-22 449,-7-3 15,1 3-48,9 22-416,-12-22 304,12 22-304,-15-21 0,0 3-32,-4 4-64,1 2-112,18 12 208,-20-4-256,0 1-96,-2 3 32,-1 7 15,23-7 305,-23 11-512,-1 3-160,1 4-465,2 2-703,21-20 1840,-21 23-3570,0-1-1008,5 3-1185,16-25 5763</inkml:trace>
  <inkml:trace contextRef="#ctx0" brushRef="#br0" timeOffset="68390.54">10536 12874 2257,'0'0'0,"0"0"0,0-5 416,0-3 48,0 4 16,0 2 0,0 2-480,0-3 465,0 2-17,0 0 64,0 0 48,0 1-560,0 0 625,0 0-1,0 0-32,0 0 0,0 0-592,0 0 609,0 0 47,-1 0 16,1 0-79,0 0-593,0 0 496,0 0-112,-3 0-80,3 2 16,0-2-320,0 0 272,0 0-32,0 0-79,0 2-81,0-2-80,0 0 64,0 2-16,0 0-48,0 7 0,0-9 0,0 3 0,0 7-48,0-7 48,0 9 32,0-12-32,0 9 0,0 1-32,0 1 32,0 0-16,0-11 16,2 12 0,-2 0 0,0-1-64,0 3 48,0-14 16,0 12-16,0 1-16,0 0 80,0-1-48,0-12 0,0 13 32,0 1-48,0 0 0,0 2 96,0-16-80,0 16 80,1 0 112,0 0-16,0 0-64,-1-16-112,3 16 32,-1-1 16,0-1-32,2-1 48,-4-13-64,2 15 48,1-3 16,1 3 16,-2-3-32,-2-12-48,4 11 64,0 0-64,-2 0 16,2-2 64,-4-9-80,3 11 112,0 0-48,0-1 0,0 1-64,-3-11 0,3 11 16,0 1 80,-2-1-80,1 1 112,-2-12-128,2 11 64,0 1-16,-1 0 80,1-2-64,-2-10-64,0 10 129,2 1-17,-1 0-16,0 0 16,-1-11-112,0 11 48,0 1 64,0-2-32,1 2-32,-1-12-48,1 10 16,0 0 16,-1 2-192,1-1 64,-1-11 96,1 12-144,0 2-16,1-1 224,-1-2-64,-1-11 0,2 11 96,1 0-96,0-1-48,-1 0 48,-2-10 0,3 10 80,1 1-48,0 0 80,-1 0-112,-3-11 0,3 9 0,0 0-48,-2-1 64,2 2 16,-3-10-32,1 8-48,0 1 96,0 3-48,-1-3 64,0-9-64,0 13 80,0-4 0,0 2 32,-2 0-96,2-11-16,-4 12 64,2 0 32,0-1-32,-2-1-64,4-10 0,-2 9 0,-1 0 32,1 2-64,2-3 80,0-8-48,0 11-16,0-11 16,0 9 16,0 0 32,0-1-32,0 1 64,0-9-80,0 7-32,0 0 16,1-4-16,-1-3 32,1 10-16,-1-10 16,2 8 96,0 2-96,-2-1 0,1 1 0,-1-10 0,3 8 16,-2 0 0,-1 0 16,0-1 32,0-7-64,0 7 0,0 2 0,-3-1 32,3-5 32,0-3-64,-2 11 48,2-9 0,0 9-16,0-7-96,0-4 64,0 9 48,0-1-32,0-5 16,0 6 16,0-9-48,0 3-48,0 7 48,0-7-352,0 8 80,0-11 272,0 7-288,0 0-48,0 2 336,0 0 48,0-9-48,0 7 0,0 2 16,0 0 16,0 0-32,0-9 0,0 9 16,0 1 16,0-1-32,0 0 0,0-9 0,0 8-32,0 2 64,0-1-64,0 1 64,0-10-32,1 11 16,0-2-32,2 1 32,-1-2-64,-2-8 48,2 8 0,2-1 0,4 1 0,-7-1 32,-1-7-32,2 9-32,0 0 32,1 0 48,0 1-48,-3-10 0,2 9 16,-1 1 16,2 0-64,-1 1 64,-2-11-32,2 8-32,-1 2 32,0-2 32,0 1-32,-1-9 0,1 10 16,1-2-16,-2 1 0,0 0 0,0-9 0,0 7 16,1 0 16,0 1-16,-1-6 16,0-2-32,0 10 32,0-8 48,0 7 0,0-7 16,0-2-96,0 2 96,0 6-32,0-7 48,-2 2-96,2-3-16,0 3-240,0-1-816,0-2-1714,-3 0-1872,3 0 4642,-2-3-6051,2 3 6051</inkml:trace>
  <inkml:trace contextRef="#ctx0" brushRef="#br0" timeOffset="68595.54">9293 12686 2753,'0'0'0,"-2"-1"624,0 0-240,-6 1 64,8 0-448,-1-1 449,1 1-449,-2-1 464,-1 1 128,0-2-16,-4 1 1,7 1-577,-2-1 464,0-2-224,0 0-80,-7 1-16,9 2-144,-2-2 160,0-1 0,-9 0 32,9-4 0,2 7-192,-11-3 161,3-5-1,-1 6-48,2-2 0,7 4-112,-7-3 160,-1-1 0,5 0 0,-5 1-16,8 3-144,-2-3 80,0 0-16,-1 1-32,0 0-32,0 1 16,2 1-16,-2 0 0,1 0 0,2 0 0,-3 0-16,1 0 0,-2 2 0,2 1-16,-5 5-16,5-5 32,-1 4 0,0-4 16,3-3 0,-8 11 0,6-3 16,-5-1-16,5-4 0,2-3 0,-8 9 16,6-7-16,-6 6 48,5-6-80,3-2 32,-10 8 32,3-5-16,3 5-16,-6-6 16,10-2-16,-2 3-16,-5 5 0,5-5-32,-1 6 0,3-9 48,-3 3-64,1 7-32,0 0 0,0 1-16,2-11 112,0 11-80,-3 2 16,3 1 32,0 0 16,0-14 16,0 15-16,1-2-16,1 0 16,-1 1 16,-1-14 0,1 13-16,0 0 32,0 0-16,0-1 16,-1-12-16,0 12 32,0 0-32,0-2 32,0 1 0,0-11-32,-2 11 48,1-2 0,-3 2-16,-4 0-16,8-11-16,-1 9 16,-7 1 32,6-1-48,0 1-16,2-10 16,-2 10-48,0 1-16,2 4 0,0-1-16,0-14 80,0 16-32,0 0-16,2 0 0,0 2 32,-2-18 16,3 20-48,1-2 48,3 1 32,-4 1 0,-3-20-32,3 16 16,5 0 16,-6-3-32,1-2 16,-3-11-16,3 10 32,-1 0 16,0-3 0,0 1 0,-2-8-48,1 8 48,-1-6 16,0 6-16,0-4-16,0-4-32,0 8 64,-2-1 112,0-4 0,0 9 32,2-12-208,-1 9 160,-1 2-96,0 3-16,2 1-48,0-15 0,-2 15 0,2 3-16,0 1 0,0 0 16,0-19 0,0 21 0,0 0-80,1 1-32,0-1 48,-1-21 64,1 21-48,1-1 64,0 0 16,0-2-32,-2-18 0,3 18 0,0-2 32,-1-2-16,1 1 48,-3-15-64,3 14 0,-1 1-64,-1-2 128,-1 0-48,0-13-16,0 12 48,0 0 32,0 2-48,0 0-32,0-14 0,0 16 32,0 0-48,1-1 16,0 2 16,-1-17-16,2 17 0,-2 0 16,0 1-64,1-3 80,-1-15-32,1 17-64,0 1 48,0 0 16,0 1-48,-1-19 48,0 17 0,2 1 16,-1 0 16,1 0-16,-2-18-16,3 15 16,-3-1-16,2-1-144,0 0-16,-2-13 160,4 13-144,-2 0 48,0 0 128,0-2 0,-2-11-32,1 13 48,1 1-48,-2-2 16,2 2 0,-2-14-16,1 14-16,-1 0 16,1 1 16,0 0 0,-1-15-16,1 14 0,2 0 48,0-1-96,5 2 16,-8-15 32,3 12-16,8 2-32,-3-2 32,0 3 16,-8-15 0,9 12 0,0-1-16,0 2-16,0-5 32,-9-8 0,10 11 0,-1 0-16,1-2 64,-1 1-32,-9-10-16,9 9 32,0-1-16,-1 2-16,1 0-32,-9-10 32,7 9-32,-3 1 32,4-2 16,-6 1 64,-2-9-80,9 7 64,-7 0 48,7 2-16,-6 0-16,-3-9-80,8 8 80,-4-1-16,4-5 16,-5 1 32,-3-3-112,9 8 112,-7-8-48,6 2 32,-5 0-15,-3-2-81,4 2 48,3 0 32,-5-1-16,2 1-32,-4-2-32,3 0 32,4 0 0,-4 2-16,1-2 32,-4 0-48,7 0 16,-4 0 0,6-1-16,-1 1 0,-8 0 0,9 0-32,0 0 16,1 0 16,0-1 16,-10 1-16,10-2 0,0 0 16,1 1-16,1 1-16,-12 0 16,12 0-16,1 2 16,-1-1 0,0-1-32,-12 0 32,11 2 48,1 1-32,1 0-48,0 4 0,-13-7 32,12 0-16,-1 3-32,1 4 32,0-5-16,-12-2 32,14 3-16,0 0 32,2-1-16,1 0 0,-17-2 0,16 3-16,2-1 16,-1-2 0,2 0 0,-19 0 0,18 0 16,0 0-16,-1-1 0,-1 0 32,-16 1-32,17-2 0,-1 0 0,-3 1-48,2 1 32,-15 0 16,12-1 16,-1 1-48,1 1 16,-2 1 0,1 1-16,-3 4 32,0-5 32,-5 1-32,-3-3 0,9 3 0,-6-1 16,6 1-16,-4 0 16,-5-3-16,8 3 16,-5-2-16,6-1 64,-6 0-48,-3 0-16,9 0 32,-5-1-16,4 0 0,0-2 16,-8 3-32,7-4 16,0 1 16,3 0-16,0-1 16,-10 4-32,13-2-32,0-6 16,0 5 0,0-4-16,-13 7 32,13-3-32,1 1 32,-2 1-16,-1 0 0,-11 1 16,9-2-16,1 2-48,-1-1 32,0 1 16,-9 0 16,8 0-16,-5 0 48,7 0-16,-7 0 32,-3 0-48,8-1 32,-4 0-32,6 0 32,-6-2-16,-4 3-16,10-2 48,-6-1-32,5 0 0,-2-1 0,-7 4-16,8-3 32,-1 0-16,-5 0 0,8 1-16,-10 2 0,2-2 0,6-1 0,-6 0 32,1 0-16,-3 3-16,4-3 32,0 0-64,-1 0 16,0 0 16,-3 3 0,3-1 16,-1-1 32,1-2-16,0-4 32,-3 8-64,2-3 32,1 0-32,-2 2 0,2-1-32,-3 2 32,2-1 0,0-1 32,0-1 16,0 1 0,-2 2-48,2-4 64,1 1-16,0-1 16,1-3-32,-4 7-32,3-2 64,1-6 0,3 0 16,-5 6-16,-2 2-64,4-11 64,0 4-48,3-3 48,-5 2 0,-2 8-64,8-8 32,-5-2 32,-1 1 0,6-1-64,-7 1 48,-1 9-48,3-12 64,-2 1-48,1-2 64,0 1-48,-2 12-32,2-14 16,-1 3 16,1 1-32,-1 1 32,-1 9-32,2-10 32,0 1-32,0 2-16,0-3-32,-2 10 48,1-7-32,2-1-16,0-1 48,0 1 32,-3 8-32,3-7 16,-1-1 0,-1 5 0,0-7 32,-1 10-48,1-8 64,-1 1-32,0 0 33,0-1-1,0 8-64,0-8 32,-2 0 48,-1-1 16,1-1-16,2 10-80,-2-9 112,-2-2 0,2 1-16,-5 1 16,7 9-112,-3-11 352,1 0-112,0 0 32,-1 0 16,3 11-288,-2-10 0,0 1 96,1 0-128,1 0 0,0 9 32,-2-7-64,0-1-16,-1 4 144,1-5 0,2 9-64,-3-2 112,-4-7 1,6 6-146,-3-5 33,4 8 0,-2-4 65,0-4-81,-1 4 16,1-5 16,2 9-16,0-9-65,-1 0 114,1 0 31,0-1-80,0 10 0,0-9 32,-3-2 48,3 1-96,-1-2 80,1 12-64,-2-9 112,-1-3-176,0 0 80,1 1 16,2 11-32,-3-13 0,-4 0 64,5 2-48,-1 1-32,3 10 16,-3-11 16,1 0-32,-6 2 32,8-3-16,0 12 0,-2-8-48,-1 0 48,1 4 0,0-7 32,2 11-32,-4-7 0,2-3 48,-1 2-80,2 1 16,1 7 16,-2-7 48,0 0-80,0-2 32,0 1-16,2 8 16,-2-7 16,0-4 32,2 1-32,0 1 32,0 9-48,-2-11-64,2 1 80,0 0 16,-2-1-32,2 11 0,0-12 0,-1 2-96,-1-2 80,0 1-32,2 11 48,-2-10-64,-1-1 128,-4 1 144,5 1-32,2 9-176,-3-10 272,-5 0-144,6 1-144,-1 1 16,3 8 0,-7-11 16,5 3 32,0-3 0,0 3-80,2 8 32,-2-9 0,0 0 0,0 0-64,0 0 48,2 9 16,-2-8-32,0 0 64,-1-1-64,0 1 64,3 8-32,-1-9 0,-2-1-32,0 0 64,0 1-16,3 9-16,-3-10 0,-5-1-16,6 1 16,-6 0-32,8 10 32,-3-12 32,-5 3-32,5 0 16,-6-3 32,9 12-48,-3-9 48,-6-1-80,6 0 64,-6-2-64,9 12 32,-3-11 0,-6 0 0,6 1 32,-7 0-64,10 10 32,-2-11 0,-9 1 0,4-2 0,-1 1-16,8 11 16,-8-9-48,1-2 48,-1 0 0,5-1-16,3 12 16,-11-13 80,4 1-48,-1-1-64,0-1 64,8 14-32,-7-12 0,-1-1-48,6-2 48,-9 3 16,11 12-16,-3-13-64,-7 0 112,3-1 16,3 1-16,4 13-48,-9-14 48,7-1 0,-8 1-80,7-1 32,3 15 0,-10-15 0,7 0 0,-7-1 0,2 0-16,8 16 16,-7-15 0,4-1 0,-8-1 0,3 2 0,8 15 0,-9-16-32,0 4 32,2 0 0,-1 2-16,8 10 16,-3-9 0,-6 0-112,7 1 0,-7-1 48,9 9 64,-4-7-96,-4 3 96,5-5 16,-5 7-16,8 2 0,-2-10-16,-6 2 32,5 1 16,-7-1-16,10 8-16,-2-7 64,-6-2-64,5 0 0,-4-1 0,7 10 0,-2-10 0,-1 1 32,-5-2-80,6 1 64,2 10-16,-7-10 0,5 0-16,-6 2 32,6 1 16,2 7-32,-8-7 16,7 3 16,-7-6-80,6 8 0,2 2 48,-9-2-48,7 1-48,-8 1 32,3 0-16,7 0 80,-7 2-112,-2 6 0,-1-1 16,1 1 48,9-8 48,-9 7 0,-1 2 0,0-1-16,-2 1 16,12-9 0,-12 9 0,-1-1 16,0-6 16,-1 9-32,14-11 0,-14 2 48,-1 2-48,0 4 16,-2-8 0,17 0-16,-16 0 48,0 0 0,1-2 0,0-1-16,15 3-32,-12-3 48,-1-6-16,-1 7-32,-1-5 16,15 7-16,-14-3 0,-2-1 16,3 1-16,1 0-16,12 3 16,-11-2-176,0 0-529,2 2-783,-1 0-1041,10 0 2529,-8 0-3090,-1 3 225,0 4-1377,9-7 4242</inkml:trace>
  <inkml:trace contextRef="#ctx0" brushRef="#br0" timeOffset="68823.54">9271 11966 1808,'0'0'0,"0"-3"481,0 3-481,-2-2 528,0-3-48,2 3 64,0-1 33,0 3-577,0-1 624,0 0-16,0-1-96,0 2-31,0 0-481,0-3 416,0 2-128,0-1 112,0 0-80,0 2-320,0-2 304,0 1 65,0-1-129,0 1 32,0 1-272,0-2 80,0 0 48,1 0-32,-1 0 16,0 2-112,0-1 256,0 1-80,1 0-16,-1 0-128,0 0-32,0 0-48,1 2 16,0 6-80,-1 1 32,0-9 80,2 11-64,0 3 16,1 1 0,-1 1 16,-2-16 32,3 19-16,0-1 16,-1 0 48,0 0-48,-2-18 0,1 14 256,0 1 0,0 0-240,-1-2 0,0-13-16,0 13-192,0 0-32,0-3 256,0 0 16,0-10-48,0 8 48,0 0 64,0-5 16,0 5 16,0-8-144,0 2 144,0-1 16,0-1 33,0 2-49,0-2-144,0 0 144,0 0-48,0 2 16,0-2 0,0 0-112,0 0 128,0 0-16,0 0-16,0 0 224,0 0-320,1 0 320,-1 0 16,2 0-31,-2 0-225,0 0-80,1 0 0,-1-1 32,1 1-160,-1-1-321,0 1 449,1-1-800,-1 0-513,1-1-479,-1-1-241,0 3 2033,0-4-2049,-10-11 32,10 13-368,0 2 2385</inkml:trace>
  <inkml:trace contextRef="#ctx0" brushRef="#br0" timeOffset="69023.54">9072 11872 1456,'0'0'0,"0"0"0,-2-1 240,0 0-96,0 0 32,1 0 1,1 1-177,0-2 256,0 0 64,0 1 48,0 0 96,0 1-464,0-1 528,0 1 1,0-1 95,0 1-48,0 0-576,0 0 512,0-1-47,0 1-113,1-1-32,-1 1-320,2-1 320,5 0-32,-4-3-48,8-3 0,-11 7-240,7-2 241,2-6-65,1 5 16,2-5-80,-12 8-112,12-2 64,-1 0 0,1 0-48,0 1-16,-12 1 0,12 0 0,2 0 0,-1 0-48,0 2 80,-13-2-32,14 2 16,0-1-144,0-1 48,-1 2 208,-13-2-128,15 0 192,-2 0 160,-1 0 16,0 0-224,-2 0-16,-10 0-128,4 0 128,3 0-32,-6 0 16,-1 0 1,0 0-113,0 0 144,0 0 32,0 2 0,-2-2 16,2 0-192,-3 2 160,-5 0-48,6-1-16,-8 1-16,10-2-80,-3 0 48,-5 2-32,6-2-112,-6 2-320,8-2 416,-1 2-817,-2 0-559,0 0-545,0 2-192,3-4 2113,-8 1-2001,8 7-912,0-8 2913</inkml:trace>
  <inkml:trace contextRef="#ctx0" brushRef="#br0" timeOffset="69224.54">9462 11840 2481,'0'0'0,"0"0"0,0-4 784,-1-4-64,-1 4 33,0-4 15,2 8-768,-2-1 784,2-2-15,-2 1-65,2-2-48,0 4-656,0-3 561,0 0-49,0 1-80,0-1-112,0 3-320,0 0 256,0-2-80,0 1-48,1 1-48,-1 0-80,3 0 16,0 0-48,-1 2-32,2 6 32,-4-8 32,2 8-64,2 2 64,3 2-64,-5 1 32,-2-13 32,4 14 0,3 1-32,-5 0 32,0 1 64,-2-16-64,4 16-16,-1-2 64,-1 1-32,-2 1-32,0-16 16,1 14 0,1 0-16,-2 0 48,0 1-16,0-15-16,0 13 32,0-1-16,-3 1-32,2-2 32,1-11-16,-2 10 0,-1 0 32,1 0-32,1 0 0,1-10 0,0 9 16,0 0 0,0-1 0,0-5 32,0-3-48,0 10 49,1-8 15,2 6 16,-1-7 32,-2-1-112,3 2 96,0 0 64,-2 0-16,2-2 16,-3 0-160,3 0 224,-1 0 16,0 0 32,1-1-16,-3 1-256,3-3 224,0 1-63,0 0-17,-1-1-64,-2 3-80,4-2 16,-1 0-16,0 1-32,5 0-48,-8 1 80,2-1-64,8 1 0,-2 0-17,-8 0 81,3 0-64,-3 0 64,11 3-32,-8 0 0,7 4 0,-2-5 64,-8-2-32,7 2 0,2 0 0,0 2 48,-1-3-32,-8-1-16,8 2 48,-1-2 0,-3 0 65,5 0-17,-9 0-96,3-1 128,5 0 32,-7-2 48,-1 1 16,0 2-224,0-2 128,0 0-480,-1-1-785,-2 2-1008,3 1 2145,-7-4-3217,5 2-2242,2 2 5459</inkml:trace>
  <inkml:trace contextRef="#ctx0" brushRef="#br0" timeOffset="91842.54">11620 13265 2913,'0'0'0,"-2"0"784,-1-1 65,3 1-849,-8-1 864,7 0 64,1-2-47,0 1-161,0 2-720,0-2 544,0-1-159,0 0-113,0 3-16,0 0-256,-2-4 288,2 3-16,0-3 16,0 3-32,0 1-256,-2 0 176,0 3-16,0-1-63,2-1-1,0-1-96,-1 4 48,1-2-16,-3 5 16,3-5 16,0-2-64,-1 3 32,1 6 16,0-7-48,0 0 0,0-2 0,0 11-32,2-10 48,1 7-16,5-5 0,-8-3 0,2 2 16,9 2 16,-4 4 0,0-8 0,-7 0-32,9 2 48,-1 1-16,2-1 32,-1-2 32,-9 0-96,9 2 160,0-2 80,0 0-32,-2 0 32,-7 0-240,8-1 224,-5 0 48,6 0-31,-7-2-49,-2 3-192,8-3 208,-6 2-112,2-2 32,0 0 32,-4 3-160,7-3 128,-5 0 48,0-1-32,2 1-32,-4 3-112,4-7 144,-2 4-32,1-4 16,0 4-16,-3 3-112,3-4 128,-1-4 65,-1 0-1,-1 0 32,0 8-224,0-7 224,0-1-80,0-1 16,-2 1-48,2 8-112,-3-10 32,-6 1 128,6 1-64,-7-3-32,10 11-64,-8-3 80,-1-7-80,1 7-48,-2-4 48,10 7 0,-9-3-32,0 1-32,-1 1 16,0 1-32,10 0 80,-9 0-32,-2 2-16,1 1-16,1-2-192,9-1 256,-9 3-416,0 5-177,7-7-191,-9 8-48,11-9 832,-3 2-913,-7 6-15,7-4-33,-4 5-223,7-9 1184,-2 4-1569,0 5-512,-10-9-16,12 2-1120,0-2 3217,0 0 0</inkml:trace>
  <inkml:trace contextRef="#ctx0" brushRef="#br0" timeOffset="92611.54">11683 13348 1792,'0'0'0,"0"-2"433,0 0 127,0 2-560,-2-1 688,0-1 128,-1 1 49,2 0 31,1 1-896,-2-1 897,-1 0-17,1 0-32,1 0-31,1 1-817,-3 0 736,3 0-144,-1 0-31,-1-1-97,2 1-464,0 0 400,-3 0 32,2 0-64,-1 0-15,2 0-353,-1 0 240,-2 2-144,1-2 16,1 3-96,1-3-16,-3 3 48,0-1 32,1 7-96,-1-5 16,3-4 0,-7 13-48,7-4 16,-3 5 0,0 1 80,3-15-48,-7 15 16,7 0 0,-2 0-16,0 1-16,2-16 16,-2 14-16,2-1 0,1-2 48,2-1-64,-3-10 32,4 8-32,4 0 16,-4 0-32,6-5-48,-10-3 96,8 9-144,1-6 80,1 5 0,0-7 144,-10-1-80,10 10 64,2-7 0,-1 5-16,2-5-48,-13-3 0,12 8 80,0-6 16,2 5-64,-2-5 112,-12-2-144,10 2 128,1 0-64,-2-2 112,-2 0-16,-7 0-160,8 0 208,1-2 32,-1-2 49,-1-6-81,-7 10-208,7-7 224,-3-4 176,4 0-80,-6 0 64,-2 11-384,3-13 352,-1 0-144,-1 0-47,1-2-17,-2 15-144,0-14 144,-3-1-96,1 0 48,-8 0 0,10 15-96,-7-15 64,-3 1 32,-1 0-16,-3 2-32,14 12-48,-14-12 48,-1 1-80,-2 2-32,0 1 32,17 8 32,-19-3-48,2 1 32,0-1-64,1 3-224,16 0 304,-15 0-513,1 0-271,2 3-208,2 4-177,10-7 1169,-9 2-1329,2 11-383,4-3-737,-8 0-545,11-10 2994,-3 13-4610,3-13 4610</inkml:trace>
  <inkml:trace contextRef="#ctx0" brushRef="#br0" timeOffset="92759.54">11944 13363 2689,'0'0'0,"-3"-2"656,-5 0 0,6 0 81,2 2-737,-7-1 784,5 0-16,-1-1-79,0 2-97,3 0-592,-3-1 528,1 0-32,1 0 17,1 1 47,0 0-560,0-1 480,-2 1-48,2 0-15,0 0-65,0 0-352,0 0 304,0 0-64,0 2 16,-2-1-32,2-1-224,0 4 128,-2-2 48,0 8-48,0-3-48,2-7-80,-3 8 112,0 1-32,-4 1 33,7 2-17,0-12-96,-2 12 80,0-1-16,2 2-16,0-1 16,0-12-64,2 11 16,5 1 16,1-2 32,0 0 0,-8-10-64,9 10 16,1 0 32,1-2-32,-1 0 32,-10-8-48,10 8-80,0-6 160,1 5-32,-2-7-48,-9 0 0,10 4 144,0-2-128,-1-1 48,0 3 80,-9-4-144,9 0 192,-1 0-48,1 0 80,-1-1 16,-8 1-240,8-1 192,-1-1 49,-3 0-65,5 1 128,-9 1-304,4-4 144,5 1 176,-2-5 0,-3 5-144,-4 3-176,8-9 272,-5 6-96,0-6 33,0 1-49,-3 8-160,3-8 240,-1-3 0,-1 1-48,0-3 16,-1 13-208,0-11 128,0-2-32,-3-1-32,1 1-16,2 13-48,-3-17 32,0 0-32,1-1 16,-1 0-16,3 18 0,-7-17 48,5 0-16,-1 1-32,-5 1 80,8 15-80,-3-11-32,-8 3 64,4 5-64,-2 1-16,9 2 48,-8-2-48,-2 1-48,-1 1 48,-1 3-144,12-3 192,-14 8-368,1-5-112,-3 8-145,0-4-47,16-7 672,-16 8-624,-1 0-113,-2 1 65,1-1 0,18-8 672,-18 7-576,2-4 127,3 6 33,2-7 16,11-2 400,-9 3-640,8 5-113,-2-8-303,0 0-385,3 0 1441,-2 1-2017,-12-15-224,15 14-1024,-1 0 3265</inkml:trace>
  <inkml:trace contextRef="#ctx0" brushRef="#br0" timeOffset="92944.54">12117 13353 5362,'0'0'0,"-1"-1"1761,1-2-369,-2-4-31,2 7-1361,0-2 1137,0-1-161,0 1-240,0 0-335,0 2-401,0-1 272,0 1-192,-2 0-112,2 0 32,0 2-32,-2 8-16,0-2 48,2 2-32,0-10 32,0 11-48,-2 2 48,2 1 0,0 3 16,0-17-16,1 16 32,1 1-64,0 0 32,1 0 0,-3-17 0,7 16 0,-4-1 32,5-2 0,-4-1 16,5-2-64,-9-10 16,7 8 0,2 2-48,-1-3 96,1-4 96,-9-3-144,9 9 240,2-9 32,-2 3 0,3-3-16,-12 0-256,12 0 176,1-1 0,1-2-32,1-5-16,-15 8-128,14-2 97,0 0 79,0-7-112,-14 9-64,13-3 256,-13 3-256,13-8 288,0 5-80,-1-5 48,-2 5-304,-10 3 48,10-8 0,-1 5 48,-1 0 32,-5-1 64,-3 4-144,9-3 160,-6-5-16,-1 6 112,-1-6 97,-1 8-353,2-3 272,-2-7 16,0 2-64,-3-2-80,3 10-144,-2-12 96,-6 0-32,4 0 16,-4 0-80,8 12 0,-8-13 0,0-2 64,-2 0-64,-1 0 48,11 15-48,-13-16 96,0 2-96,-2 0 0,0-1 48,15 15-48,-18-15-64,1 0-64,-2 0-80,2 3-256,17 12 464,-16-14-688,0 5-465,2 2-464,0 6-336,14 1 1953,-13 0-2353,-2 8-256,3 3-112,1 5-1393,11-16 4114</inkml:trace>
  <inkml:trace contextRef="#ctx0" brushRef="#br0" timeOffset="93125.54">12733 13287 1904,'0'0'0,"-3"-1"769,3 1-769,-7-3 800,5-4 64,-1 6 17,-4-2-1,7 3-880,-2-3 785,-1 1-97,-5-1-32,5 1-127,3 2-529,-8-2 496,6 1 16,-8 0 16,7 1-32,3 0-496,-12 0 465,3 0-113,1-1 16,-2 1-80,10 0-288,-9 0 288,-1 0-32,1 2-112,0-2 33,9 0-177,-10 0 96,1 2-16,1-2 16,1 3-64,7-3-32,-3 3 64,-7-1-48,7 1 16,-5 0-64,8-3 32,-2 7-32,-5-5 0,5 9 16,-1-1 0,3-10 16,-3 11 0,2 1-48,-1 1 32,0 1-32,2-14 48,0 15-48,0-1 64,1 2-32,1-1 32,-2-15-16,2 15 16,6 0-16,-5-2-16,7-1 16,-10-12 0,8 12 0,2-5 0,1 0 32,3-4 16,-14-3-48,14 7 16,0-5 16,2-2-16,0 0-16,-16 0 0,15 0 96,0-1-32,-1-3 48,-2 1 32,-12 3-144,11-8 96,-1 6 96,-1-6-48,-2 4 0,-7 4-144,3-10 192,5 7-64,-7-9 96,2 5 16,-3 7-240,1-7 241,0 0 15,-1 3 16,0-5-96,0 9-176,-2-4 160,0-6-64,0 3-32,-1-1-16,3 8-48,-2-2 16,0-1 16,-1-1-64,1 2 16,2 2 16,-2-4-32,0 1 32,0 1-32,0 1-48,2 1 80,-2 0-112,0 0 0,2 2-48,-1 7 32,1-9 128,-2 8-128,0-1-48,2 1 64,0 1 0,0-9 112,1 11-113,1-1 33,1 2 32,7 4-16,-10-16 64,3 12-16,8 3 16,-4-3 16,2 0-16,-9-12 0,10 12-16,0-1-144,1-1-32,2-1 112,-13-9 80,13 8-240,1-6 160,1 7 16,-1-9 48,-14 0 16,14 1 144,-2-1-16,0 0-32,-1 0 96,-11 0-192,12-4 224,-2-4 80,3 0 1,-2 0-129,-11 8-176,10-8 224,-2-3-48,-4 2 128,-1-4 32,-3 13-336,3-15 304,-2 3-96,-1-3-80,0 1 1,0 14-129,-3-14 48,-6-3-32,1-1 80,-3-1-32,11 19-64,-13-19 48,-2 1 0,-1 0-64,-1 1-64,17 17 80,-18-15-64,0 2 16,0 4 256,1 1 32,17 8-240,-14-3 192,0-1 0,2 3-288,1 1-64,11 0 160,-10 0-128,2 7-64,0-5 32,0 8 64,8-10 96,-3 8-144,-6 1 95,6 0 33,0 1-80,3-10 96,-7 8 32,7 1-128,-2 0-32,0-1 96,2-8 32,0 11-144,0-3 80,2 0-16,6-1 0,-8-7 80,3 8-128,8-1 96,-2-4-16,2 5 16,-11-8 32,10 1-48,1 1 32,0 1 0,2-1-16,-13-2 32,13 0-112,-1 0-112,3 0 64,-3 0-32,-12 0 192,11 0-32,-1-4 80,-2 2 0,-1-5-32,-7 7-16,9-2 80,-7-2-16,6-5-48,-5 6 96,-3 3-112,3-10 96,0 7-80,1-8 80,0 8-96,-4 3 0,3-11-48,1 4 112,0 0-32,-1 0-16,-3 7-16,8-9 128,-6 0-80,3-1 0,3 2-16,-8 8-32,3-10-80,5 7 32,-4-6 16,4 6-64,-8 3 96,4-4-48,6 2 0,-3-2 0,1 2 16,-8 2 32,8-1-96,0 0 0,1 1 16,1 0-16,-10 0 96,9 1-112,2 7 0,1-6 16,0 9 0,-12-11 96,12 10-64,-1 2 15,-3 1 17,-1 4-16,-4-4-16,-3-13 64,4 15-32,-1 0 32,-3 0 0,1 1 32,-1-16-32,0 16 16,0-2 0,-2 0-16,-6-1 32,8-13-32,-2 15 48,-9-2-16,3-2 1,8-11-33,-10 11 80,10-11-80,-10 10 96,1-1-16,0-1 32,-1-5 16,10-3-128,-9 8 32,1-6-80,0 1 160,8-3-112,-9 2 16,9-2-16,-9 1 64,0-1 256,1-1-176,-1-1 48,9 2-192,-7-4 192,-1-3-128,1 4 32,4-5-32,3 8-64,-11-4 48,10-4-16,-2 1 0,0 3 0,3 4-32,-2-3 16,1-5 16,1 5-64,0-1 16,0 4 16,1-7-48,1 5-16,7 1-144,-2-2-272,-7 3 480,8-2-912,2-1-865,0 1-1057,1 0-863,-11 2 3697,0-8-3954,10 7 961,-10 1 2993</inkml:trace>
  <inkml:trace contextRef="#ctx0" brushRef="#br0" timeOffset="93307.54">13403 13265 1664,'0'0'0,"4"-7"224,5-1-192,-5-2-48,-4 10 16,8-3 144,-8-6 33,1 6 47,-1-4 32,0 7-256,0-1 320,0 0 48,-3 0 96,1 1 97,2 0-561,-9 0 736,7 0 48,0 0 33,-6 2-49,8-2-768,-2 2 496,-5 0 16,3 1-175,-3 4-1,7-7-336,-2 0 416,-8 0-64,7 0 160,-6 2-80,9-2-432,-3 0 417,-5 3-81,6-3-16,-6 0-48,8 0-272,-4 0 208,-4 0 32,7 0-64,-7 0-32,8 0-144,-2 0 145,-5 0-113,5 0 32,-1 0 0,3 0-64,-8 0 16,6 0 0,-1 0-32,-4 2 0,7-2 16,-2 1-32,-1 3-16,-4-2 64,5 8-32,2-10 16,-2 2-64,-7 9 96,6-3-64,-5 3 16,8-11 16,-3 12 0,-5 1-32,6 1 64,-5 0-64,7-14 32,-2 15 32,0 0-64,2 1 16,0-1 32,0-15-16,3 16-16,8 0 64,-4-1-16,2 0 16,-9-15-48,10 15 48,2 0-80,0 0 32,0-2-80,-12-13 80,13 11-113,0-2 33,0 0 32,-2-2 64,-11-7-16,12 4 64,0 3 273,-2-7-1,0 2 128,-10-2-464,9 0 304,-1-2-240,-1-2 96,-3-4-80,-4 8-80,7-3 304,-4-6 97,4 2-113,-5-2-32,-2 9-256,3-9 176,0-1-16,-1-1-16,-1-1-16,-1 12-128,0-12 144,0-1-32,-3-2-16,-5 3-48,8 12-48,-2-14 64,-9 1-80,3-2 320,0 1 65,8 14-369,-8-15 336,0 1-224,-1 5-304,1 5-128,8 4 320,-8-4-273,-2 3 257,0 0-32,-1 1 48,11 0 0,-13 10-160,-2-2 128,-1 3 0,0 1 0,16-12 32,-14 14-48,-1 0-336,2 1-256,1-2-545,12-13 1185,-11 16-2033,0-1-1296,1 0-593,7-1-720,3-14 4642,0 0 0</inkml:trace>
  <inkml:trace contextRef="#ctx0" brushRef="#br0" timeOffset="93487.54">13562 13334 4257,'0'0'0,"0"-1"1505,-1 0-528,1-2-81,0 3-896,0-1 1008,0-1 65,0 1-129,0 1-944,0-1 801,0 1-801,0 0 512,0 0-192,0 0-208,-2 3-48,0 0-32,0 4-64,0-5 128,0 7-32,2-9-64,-8 9 16,7 3 48,-2 2-32,2 0-48,1-14 16,-2 16 32,2 3 0,2-2-16,6 3 0,-8-20-16,7 17-16,3-1 32,0 0-32,3-4 16,-13-12 0,13 13 32,0 0-32,1 1 32,-1-1-80,-13-13 48,13 9 16,1-1 96,0-6 0,0 1 193,-14-3-305,14 1 288,0-1 32,-2 0 48,0-1-16,-12 1-352,12-7 320,-2 3-31,1-5-33,0 6 16,-11 3-272,10-12 176,-1 0 96,0 2 16,-6-3-32,-3 13-256,7-13 320,-5-3-112,-1 0 1,-1-1-17,0 17-192,0-21 160,-3 2-16,-9-2-16,1 1-128,11 20 0,-13-20-32,-2 0 80,0 3-48,-3 1 32,18 16-32,-19-14-48,-1 2-128,-2 4-16,3 5-16,19 3 208,-17 0-449,2 0-479,1 7-737,3 0-1232,11-7 2897,-12 9-3890,-9-9 272,11 12-79,10-12 3697</inkml:trace>
  <inkml:trace contextRef="#ctx0" brushRef="#br0" timeOffset="93669.54">13902 13165 3025,'0'0'0,"0"-1"1248,0-2-463,0 0-97,0 3-688,0-3 704,0-1-15,0 1-129,0 0-64,0 3-496,0-1 384,0 1-95,0 0-33,0 2-16,0-2-240,0 2 272,1 1 32,-1 5-96,1-5 32,-1-3-240,1 9 96,0-1-32,0 0 48,0 1-16,-1-9-96,3 10 112,-1 1-15,1-2-1,5 0-32,-8-9-64,2 9 112,6-1 0,0-1 16,-1-4 48,-7-3-176,9 8 288,0-6 32,-1 0 16,-1-2 96,-7 0-432,4 0 225,6 0 15,-6-3-32,5-5 16,-9 8-224,3-3 336,0-6-16,1 1 112,-2-2-79,-2 10-353,1-11 304,-1 0-64,0 0-128,-2-2 64,2 13-176,-2-12 96,-9 1 128,3-1-64,-1 0 48,9 12-208,-13-9 112,0-1-192,1 2-224,-1 5-736,13 3 1040,-13-3-2273,-1 1-2161,-1 2-2225,15 0 6659</inkml:trace>
  <inkml:trace contextRef="#ctx0" brushRef="#br0" timeOffset="139533.54">15020 13258 944,'0'0'0,"-2"-1"208,0-3 80,2 4-288,0-2 416,0 0 129,1-7 15,3 8 16,-4 1-576,7-8 544,-4 7-47,5-3-1,-4-3-64,5 5-32,-9 2-400,2-3 336,1 0-80,0 1-79,-3 2-177,3-2 128,-3 2-128,3-1 80,-2-1 16,1 1 0,-2 1-96,1-2 160,-1 2-160,1-1 128,0 1 48,-1 0-32,0 0 16,0 0-160,0-1 192,0 1-96,0 0 32,0-1-48,0 1-80,0 0 48,0 0 48,-2 0-64,0 0 48,2 0-80,-2 7 48,0-4 0,1 10-16,-2 0-48,3-13 16,-3 17 0,-4 1 0,4 0 65,1 0-49,2-18-16,-10 18 64,8-1-16,-6 0-64,8-17 16,-2 16 96,2-16-96,-3 15 32,0-3 32,1 0 48,0-2-80,2-10-32,-2 10 112,2-2 0,0 0-16,-2-6 48,2-2-144,0 11 112,0-9 32,0 5 48,0-4-16,0-3-176,0 2 176,0 0 0,0-1-16,1 2 49,-1-3-209,1 0 224,0 0-32,1 0 48,0 0 16,-2 0-256,1-1 192,2-2-16,0 1-80,4 0-48,-7 2-48,2-3 96,5 0-64,-3-1-16,6-3-32,-10 7 16,10-3 48,-1-1-32,0 0-32,1 2 96,-10 2-80,10-4-32,0 1 32,0 1 32,0-1 96,-10 3-128,9-2 80,-2 1 48,2 0 1,-1 0-97,-8 1-32,7 0 64,0-1-32,0 0 64,-3 1-80,-4 0-16,8 0 32,-5 0 0,5 0-96,-4 0 80,-4 0-16,7 0 48,-5 0-32,6 0 48,-6 0-128,-2 0 64,3 0 16,0 0 48,0 0-128,0 0 48,-3 0 16,1 0-208,2-1-129,-2-1-143,1 0-304,-2 2 784,1-1-1025,-1 0-351,0 1-513,-2-3-448,2 3 2337,-3-1-1937,-4-3-752,7 4 2689</inkml:trace>
  <inkml:trace contextRef="#ctx0" brushRef="#br0" timeOffset="140295.54">15168 13275 1936,'0'0'0,"0"-1"865,0-1 95,0 1 97,0 1-1057,0 0 992,0 2-159,0 5-225,0-4-48,0-3-560,0 12 464,1-4-48,0 2-15,-1 1-97,0-11-304,0 13 288,-3 0-32,1 1 16,-1 1 0,3-15-272,-8 13 144,6 1-96,-6 1-64,5-1 48,-6 1 32,6 0 113,-6 0-33,7-3-48,2-12-96,-9 13 128,7-4-48,-5 2 16,4-1 16,3-10-112,-2 7 80,-2 0 48,3-4-32,-1 6-16,2-9-80,0 1 80,0 2-96,0 0-240,1-1-352,-1-2 608,2 0-1377,2 0-1072,4 0-352,-5-1-945,-3 1 3746,0 0 0</inkml:trace>
  <inkml:trace contextRef="#ctx0" brushRef="#br0" timeOffset="140477.54">15298 13346 3089,'0'0'0,"0"0"1056,0 0-1056,0-1 945,0 0 15,0 0-143,0-1-113,0 2-704,0-1 496,0 0-112,2 1-63,-2-1-81,0 1-240,1 0 224,0 0 16,0 3 16,0 0-16,-1-3-240,1 8 240,-1-7-64,0 10 0,0-2-64,0-9-112,-2 10 128,0 2-16,2 1 33,0 1-33,0-14-112,0 14 128,1 0 0,3-1-80,5-2 48,-9-11-96,7 10 96,2 0 16,-1-1 32,0 0 32,-8-9-176,9 7 128,0-4 96,3 0-80,-2-1 16,-10-2-160,10 2 208,1-2-63,-1 0 31,-1 0 32,-9 0-208,10 0 208,0-2 0,0-1 0,-1-7-96,-9 10-112,9-3 80,-1-8 16,-5 3 0,5-1 48,-8 9-144,3-12 144,0 0 64,-1-1-80,1-2 0,-3 15-128,1-17 145,-1-1-145,0-1 80,-2 1-16,2 18-64,-8-18 16,1 0 48,0 1-32,-4 1-16,11 16-16,-9-13-16,0 4-80,-3 2 48,1 4-80,11 3 128,-11-2-113,0-2 33,0 4-144,0 0-32,11 0 256,-11 7-368,1-4-32,-2 11-144,2 0-273,10-14 817,-9 16-1104,0 1-305,0 0-320,1 0-496,8-17 2225,-10 19-2225,0-1 657,1 2-513,9-20 2081</inkml:trace>
  <inkml:trace contextRef="#ctx0" brushRef="#br0" timeOffset="140625.54">15512 13406 1472,'0'0'0,"0"-3"721,0 0 127,0 3-848,0-4 976,1 1 113,-1 0-33,2 1-175,-2 2-881,1-2 672,1-1-112,1 0-63,-3 2-49,0 1-448,2-1 464,0 1-48,-1 0-80,-1 0-16,0 0-320,0 0 257,0 1-49,0 2-64,0 4-16,0-7-128,0 8 112,-1-5-64,-2 6 0,2-1 16,1-8-64,0 9 80,0 0 0,0 4 32,0 0-48,0-13-64,0 13 32,4 1 64,5-1-32,-2-1 96,-7-12-160,10 12 128,1-1 48,3-1 48,1-1-15,-15-9-209,18 8 176,0-1 48,3-3-80,-2-2 64,1 0-16,-20-2-192,19 3 144,0-3 80,0-3 32,-1-5 16,-18 8-272,18-8 337,0-2-33,-1 0-128,-3-2-64,-14 12-112,13-12 128,-3 1-16,-2-2 96,-8 13-208,3-13 208,-3 13-208,2-16 176,-1 1 16,-1 0-96,-1 1 32,1 14-128,-9-16 128,-1 0-64,-3-1-16,-3 2-48,16 15 0,-19-14-32,-4-1-176,0 5 128,-3 1-160,26 9 240,-25-1-256,1 1 64,2 10-592,0 4-1025,22-14 1809,-23 14-3906,-13-12-544,15 22-128,21-24 4578</inkml:trace>
  <inkml:trace contextRef="#ctx0" brushRef="#br0" timeOffset="140777.54">15054 13895 2257,'0'0'0,"-11"0"784,2 0 48,-1 0 1,10 0-833,-8 1 816,7-1-192,-7 0-207,7 0-33,1 0-384,-2 0 336,2 0 32,0-1-16,2 0-16,-2 1-336,2-1 336,2 0 33,4 1-33,0 0 0,-8 0-336,10 0 208,3-2-48,1 1-48,3 0-160,-17 1 48,21 0 48,3 0 0,5 2 96,5 0 96,-34-2-240,40 0 144,7 0-96,5 0-48,5 0 16,-57 0-16,59-2 113,1-1-33,1-4 48,0 4-48,-61 3-80,61-7 48,1 4 160,-3 0 48,-4 0-16,-55 3-240,51-3 240,-5 0-64,-3 1-160,-5 0 64,-38 2-80,37-3 80,-6 2-112,-2 0 64,-3-1 32,-26 2-64,23-2 96,-4 0 64,-4-1 0,-5 2-15,-10 1-145,7-2-481,-6 1-1424,-1-1-1808,-2-2-1714,2 4 5427,0 0 0</inkml:trace>
  <inkml:trace contextRef="#ctx0" brushRef="#br0" timeOffset="94396.54">8462 13755 1520,'0'0'0,"-2"0"272,1 0-96,1 0-176,-3 0 176,3 0-47,-1 0 47,1 0 16,0 0-192,0 0 160,0-1 64,0-1-16,0 0 32,0 2-240,1-2 240,-1-1 0,2 1 16,0 2-47,-2 0-209,1-3 240,2 2-112,0-2-48,0 0 16,-3 3-96,8-7 64,-6 3 96,9-5 64,-7 2 32,-4 7-256,10-8 288,1 0-80,0-2 32,4-2-63,-15 12-177,19-18 160,3-4 16,7-3-96,3-3 32,-32 28-112,38-30 96,3-2-32,2-1 32,1 1-48,-44 32-48,43-33 32,0 2-368,-2-2-801,-3-4-447,-38 37 1584,38-38-3490,-38 38 3490</inkml:trace>
  <inkml:trace contextRef="#ctx0" brushRef="#br0" timeOffset="109545.54">14406 13426 1376,'0'0'0,"-3"-1"416,2 0 49,1 1-465,-2-1 592,-1-1-16,1-1 16,1 0-47,1 3-545,-3-1 512,2 1 16,-1-1-80,0 0-32,2 1-416,-2-1 353,0-1-145,1 2 16,-1-2-48,2 2-176,-2-1 144,0 1 0,2 0 64,-2 0-96,2 0-112,-1 0 144,-1-1-16,2 1-64,-2 0 80,2 0-144,0 0 96,-2 0 81,2 0-1,0-2-48,0 2-128,0 0 160,0 0-32,0 0 16,0 0-32,0 0-112,0 0 224,0 0-96,1 0 0,1 0 0,-2 0-128,3 0 48,-1 0 48,6 0-32,0 0 16,-8 0-80,10 0 48,0 0 0,2-1 0,2 0 16,-14 1-64,15-1 32,0 1 0,3 0-16,-1 0 48,-17 0-64,19-1 16,-2 1 33,2-1 31,-4 1-48,-15 0-32,14 0 80,-2 0-48,-1 0-16,1 0 32,-12 0-48,10 0 32,-2 0-16,0 0 0,-4 0 32,-4 0-48,9 2 16,-6-2 64,-1 0-32,3 0-32,-5 0-16,2 0 96,1 1-16,0-1 16,-2 0 16,-1 0-112,3 0 96,-3 0 16,1-1 16,0 1 32,-1 0-160,0 0 208,0-1-80,0 0-16,0 0 0,0 1-112,0-3 48,-2 2 16,-1 0-48,2-2-16,1 3 0,-2-1 0,0 1 97,2-1-65,-2 1-32,2 0 0,-2-1-32,1-1 32,-2 1 48,3 0 0,0 1-48,-1-1 64,1 1-32,0 0-144,0 0-273,0 0 385,0 0-800,0 0-705,1 2-832,-1-2-480,0 0 2817,0 2-2321,-2 0-416,2-2 2737</inkml:trace>
  <inkml:trace contextRef="#ctx0" brushRef="#br0" timeOffset="72104.54">10955 13462 2465,'0'0'0,"0"0"672,0 0-672,-1 0 736,-3-1 81,2 1 15,-6 0 32,6-2-15,2 2-849,-3 0 752,-4-1-80,7 0-111,-3 0-81,3 1-480,-3-1 464,0-1 0,2 2-31,-1 0-17,2 0-416,0-1 352,0 0-32,0 0-48,0-1-16,0 2-256,0 0 224,0-2-64,1 1-15,0 0-65,-1 1-80,2 0 64,1 0-16,0 0-48,0 0 16,-3 0-16,2 0 0,6 0 32,-6 0 16,7 0 16,-9 0-64,8 0 16,1 0 32,0 0-16,2 0-32,-11 0 0,10 0 48,2 2-48,-2 0 0,1-2 16,-11 0-16,10 2 48,0-2-32,1 0 64,0 0 32,-11 0-112,11 0 64,0 0 0,-1 0 16,1 0-16,-11 0-64,11 0 96,-1-1 96,-1 0-64,1 1 0,-10 0-128,8-3 112,1 2 0,-1-1-32,0 0 64,-8 2-144,8-2 81,0 0-1,0 1-32,-4 0 0,-4 1-48,10-2 64,-6-1 0,5 1 32,-6 0-48,-3 2-48,7-2 64,-4 0-64,0 0 16,-1 1 16,-2 1-32,3 0 0,-2 0 32,0 0-48,0 0 16,-1 0 0,0 0-48,0 2-16,0 0 80,-2 0-32,2-2 16,-2 2 16,0-1 64,-1 2-64,1 0 32,2-3-48,-2 2 0,0-1 16,2 2 0,-1-1 16,1-2-32,0 2 64,0 0-16,0 1-144,0-2-240,0-1 336,0 2-961,0 0-880,0 0-1424,-11-16-433,11 14 3698,0 0-4754,0 0 4754</inkml:trace>
  <inkml:trace contextRef="#ctx0" brushRef="#br0" timeOffset="72279.54">11004 13626 2273,'0'0'0,"0"0"0,-8 2 1264,0 1-335,0-2-49,6 1 16,2-2-896,-8 0 1009,6 2-129,0-2-111,-2 3-97,4-3-672,-2 1 480,0 1-96,0-2-16,0 2-47,2-2-321,0 2 240,0-2 48,0 2-176,0 0 48,0-2-160,0 0 128,0 1-48,0 1 32,0 0-96,0-2-16,0 2 48,1 0-32,0-2 64,1 2-16,-2-2-64,2 0 96,0 1 0,2-1 112,-1 2 49,-3-2-257,7 0 240,-3 0 160,6-1-176,-3 0-16,-7 1-208,9-1 144,1-1-80,-1 0 96,1 0-32,-10 2-128,9-2 64,1 1-32,0 0-64,1 0 48,-11 1-16,10 0-16,1 0 16,0 0 16,0 1-32,-11-1 16,11 3 16,0 0-32,-1-1 80,1 0-64,-11-2 0,11 3 16,-1 0 0,0 5 16,-1-8-16,-9 0-16,8 1 32,-8-1-32,3 2 0,7 0 32,-8-2 16,2 0 0,-4 0-48,2 2 96,0-2 16,2 0 97,-4 0 31,0 0-240,1 0 240,0 0 80,0-1 0,0 0-48,-1 1-272,1-2 224,0 1-176,0 0 96,0 0-32,-1 1-112,1-4 64,1 2 65,-1 0-209,0 1 15,-1 1 65,2-2-32,-1 1 16,0 0 16,0 0-16,-1 1 16,1 0 0,-1 0 16,0 0 0,0 0-16,0 0-64,1 0-48,0 0-256,-1 0-480,0 0 848,1 0-1569,1 0-1232,-1 0-1009,1 0-2113,-2 0 5923,0 0 0</inkml:trace>
  <inkml:trace contextRef="#ctx0" brushRef="#br0" timeOffset="72433.54">8421 13423 1200,'0'0'0,"-3"0"384,0 0-176,3 0-208,-8 0 192,6 0 0,1 0 49,-2 0-1,3 0-240,-2 0 256,0 0-48,2-1-16,-2 0 0,2 1-192,0-1 144,0 0 48,0 0-16,0 0 16,0 1-192,0-2 193,0 0 15,1 1 32,0 0-32,-1 1-208,1-2 224,1 2-48,-1-2-48,1 1 0,-2 1-128,1-1 80,1 1-48,1 0 32,-1 2-48,-2-2-16,2 2 32,1 0 16,-1 0-16,1-1 32,-3-1-64,2 3 32,1-2 48,1 2 16,-1 0 16,-3-3-112,3 2 128,1 0-31,-1 1-1,5 0 16,-8-3-112,3 1 160,6-1-32,-6 0 0,6 0 48,-9 0-176,3 2 128,5-2 16,-5 2-16,4-2-64,-7 0-64,3 0 96,5 0-80,-5 0 16,5 2 16,-8-2-48,3 2 32,4 0 16,-4 1-16,5 0 16,-8-3-48,2 7 48,2-4-32,4 4 32,-6-5-32,-2-2-16,4 3 32,3 5 32,-5-7-32,1 7 32,-3-8-64,2 2 80,2 6-48,3-7 16,-4 9-48,-3-10 0,9 2 0,-6 7 0,7-7 49,-2 5 31,-8-7-80,9 3 64,0 4-64,-1-7-16,0 3 32,-8-3-16,8 7 16,-1-5 16,-3 6-32,5-7-48,-9-1 48,3 8-32,4-7-48,-5 8 192,2-6 0,-4-3-112,3 10 96,0-8 64,0 6-144,-2-6 32,-1-2-48,3 9 96,-2-5 48,0 4 0,0-6-112,-1-2-32,1 3 32,0 5-32,1-8 32,0 1 16,-2-1-48,3 2 64,-1 1-32,1-1 16,0 0 80,-3-2-128,3 1 80,5-1 32,-6 2-80,2-2-64,-4 0 32,7 2-32,-4 0-16,0 0 48,0-1 32,-3-1-32,4 2 64,4 1-32,-7 0-16,3 5-16,-4-8 0,8 1-16,-4 1 48,5 1-64,-5-1 16,-4-2 16,11 8 16,-3-6 32,0 5 32,1-7-16,-9 0-64,8 3 80,2 0-80,1-2 0,1 2 0,-12-3 0,12 8 32,-1-7-32,0 7-16,-2-7 112,-9-1-96,11 3-32,-1 0 48,0 5 16,0-7-64,-10-1 32,9 3-48,0 4 48,0-5-288,-2 1-800,-7-3 1088,8 3-2273,0-1-2898,-8-2 5171</inkml:trace>
  <inkml:trace contextRef="#ctx0" brushRef="#br0" timeOffset="112052.54">14393 13536 912,'0'0'0,"-3"-1"368,0 1 48,0-1 113,3 1-529,-2 0 624,2-1 96,0 0-64,0 0-15,0 1-641,1 0 640,2-1-32,6-1 1,-7 0-81,-2 2-528,4-2 512,4 0-96,-5 1-48,4 0-15,-7 1-353,3 0 240,6 0-32,-5 0-80,5 0-64,-9 0-64,3 0 0,7 2 32,-2 0 16,-1 5-64,-7-7 16,8 2 80,1 1-80,1 5 0,1-5 32,-11-3-32,14 7-48,1-4 64,1-1 32,-1 1 16,-15-3-64,16 3 96,0-1 48,1 0-32,-2-2 176,-15 0-288,16 0 448,-2 0-31,0-1 111,-2 0-208,-12 1-320,11-2 304,0 2-48,-4-1-64,-4 0 49,-3 1-241,8-1 224,-7-2-16,2 1-16,-3 0-48,0 2-144,1-2 80,1 1-32,-2 0-32,0 0 0,0 1-256,-3 0-625,1 0-1103,-6 0-1778,5 0-1793,3 0 5539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1T15:51:58.218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753 3987 4546,'0'0'0,"0"0"0,0-2 1744,-2-2 49,0 1-192,2-1-336,0 4-1265,0-1 928,0-1-288,0-1-176,0 3-15,0 0-449,0-2 432,0 0-96,0 2-16,0-1-64,0 1-256,0 0 176,0 0-64,0 1-80,0 1 32,0-2-64,-2 10-16,-1-1-48,0 1 0,-1 3-64,4-13 128,-8 14-48,6 0 32,-7 2 80,7 0-16,2-16-48,-3 16 32,0-1 16,-5-1-48,8 0 80,0-14-80,-4 11 32,2 0 0,-1-2 48,3-6-64,0-3-16,0 12 16,0-9 49,0 1-33,0-2 96,0-2-128,0 3 112,0 1-32,0-2 32,2-2-80,-2 0-32,0 2 80,1-2 16,-1 0 16,0 0-48,0 0-64,1 0 112,0 0-48,0-1 48,0-2 96,-1 3-208,3-4 144,-2-6-16,0 6 16,3-5-80,-4 9-64,2-8 48,0-1 32,1-1-64,0-2 16,-3 12-32,4-12 48,0-2-16,0-2 65,1-1-97,-5 17 0,3-17 32,6-3-16,-7 3 112,1-2 32,-3 19-160,4-20 96,-2 0 16,3-1-112,4 1-16,-9 20 16,3-20 48,1 4-80,5 2 64,-8 3-64,-1 11 32,3-8 0,6 4 0,-7-6-48,2 9 32,-4 1 16,4-1-80,0 1 64,0 2-128,5 1 96,-9-3 48,2 12-16,1-2-64,2 1 80,-1 0-48,-4-11 48,8 14 32,-5-1 16,1-1-32,5 1-16,-9-13 0,3 13-64,7 2-16,-5-1-97,4 4 33,-9-18 144,3 19-32,7 0-48,-8 1 128,3 2-16,-5-22-32,8 20-128,-6 1 144,2 0-16,-1-2 48,-3-19-48,3 19 64,0 0-32,1-4 16,-3 0-96,-1-15 48,4 13 16,-1-1 16,-1-4-16,0-6 32,-2-2-48,2 9 80,-1-9-16,1 2 81,-1 0-81,-1-2-64,1 0 96,-1 0 112,0 0 32,0 0-16,0 0-224,-2-1 160,-2-2-128,-4-1-16,6-5 32,2 9-48,-3-4 80,-7-7-128,8 0-320,0 3-432,2 8 800,-3-9-1585,0-3-1345,-5-2-1536,5-4-1888,3 18 6354,0 0 0</inkml:trace>
  <inkml:trace contextRef="#ctx0" brushRef="#br0" timeOffset="242">699 4052 6290,'0'0'0,"0"0"2594,0 0-529,0 0-2065,1-3 1552,2 0-271,-1 2-417,2-1-352,-4 2-512,8-1 353,-5 0-177,6 1 32,-5 0 16,-4 0-224,11 0 80,-2 0 64,2-1-48,0 0-64,1 0 64,-12 1-96,10-1 32,-2 1-32,2 0 112,1 0-64,-11 0-48,10 0 80,3 0 0,0 0-160,-13 0 80,14 0-64,-14 0 64,13 0-320,2 0-192,0-1-273,3-3-271,-18 4 1056,19-3-1361,1-2-255,3-6-209,0 3-224,-23 8 2049,24-10-2161,0 0 576,1 1-1328,-25 9 2913</inkml:trace>
  <inkml:trace contextRef="#ctx0" brushRef="#br0" timeOffset="431">1452 3968 3297,'0'0'0,"0"-4"1153,0 0 191,1-4 49,1 4-113,-2 4-1280,1-3 993,1-1-257,-2-4-128,0 7-47,0 1-561,0-4 656,0 0 32,0 0-95,0-1-65,0 5-528,0-3 368,0 0-32,-3 1 64,1 1-64,2 1-336,-4-1 305,2-1-49,-8 1-80,9 0 48,1 1-224,-2-1 176,-1-1 32,-1 1 0,1-3-80,-5 3 48,6 0-16,-2 0-48,-6 0-15,10 1-97,-3-1 112,-8-1-32,8 1-48,-7-1 48,10 2-80,-3 0 0,-9 0-32,4 0 64,-1 0-32,9 0 0,-3 0-32,-9 4 64,8 7-80,-8-8-48,12-3 96,-8 11 0,-1-2-16,6 0 16,-9 5 16,12-14-16,-3 12-48,-8 3-145,10 1 65,-9-1-16,10-15 144,-2 18-144,-7-2 128,6 0-32,0 1 64,3-17-16,-9 16 32,9-3 32,0 1-32,0 0-32,0-14 0,0 10 16,4 0-16,7-7 32,-3 8-32,-8-11 0,12 3 0,1 7 16,2-8 80,2 6-80,-17-8-16,16 2 80,2 2-64,2 4-16,-3-5 48,-17-3-48,20 9 16,0 1-16,-1-2 0,0 1 48,-19-9-48,18 8 33,-3-5-33,-2 10-337,-2-10-735,-11-3 1072,4 11-2049,5-9-1681,-8 0-144,1-2-1248,-2 0 5122,0 0 0</inkml:trace>
  <inkml:trace contextRef="#ctx0" brushRef="#br0" timeOffset="621">1953 3680 4273,'0'0'0,"0"0"1793,0-2 32,1 0-176,-1 2-1649,2-1 1296,0 1-271,1 0-257,0 0-223,-3 0-545,3 0 512,2 0-160,3 0-64,-3 0-48,-5 0-240,10 3 128,-10-3-128,8 3 160,2-1-112,2 0 48,-12-2-96,12 1 64,-12-1-64,16 0 64,-1 3 0,3-3 16,1 0 49,-19 0-129,21 0 48,-1-1 64,0-1-112,-2 2 64,-18 0-64,16-1 96,-2 1-32,-3-1 0,-2 1-64,-9 0 0,9 0 32,-5 0-16,5 0 32,-7 0 64,-2 0-112,1 2 0,2 0 32,-2-2 64,0 2-80,-1-2-16,0 2 80,0-2 0,0 3 0,0-3 32,0 0-112,0 0 64,0 1 0,0-1-32,0 0 16,0 0-48,-2 0 64,2 0-48,0 0 80,0 0-112,0 0 16,0 0 16,0 0-80,0 0-192,1 0-176,-1 0 432,1 0-800,0 0-353,0 0-432,-1 0-512,0 0 2097,0 1-2737,0 2 160,-2-3-96,0 0 336,2 0 2337,0 0 0</inkml:trace>
  <inkml:trace contextRef="#ctx0" brushRef="#br0" timeOffset="836">1977 3880 5346,'0'0'0,"0"-2"2385,1 0-448,0 0-336,-1 2-1601,1-2 1472,0-1-383,1 3-385,1 0-160,-3 0-544,2-1 289,3 1-1,4 0-64,-5 0-128,-4 0-96,9 0 208,1 0-64,1 0 0,1 1 0,-12-1-144,15 0 64,1 3-16,2-1 0,2-2 0,-20 0-48,21 0 64,0 2-16,-1-2-32,-1 2 64,-19-2-80,18 0 16,0 2 32,-3-2-16,0 3 0,-15-3-32,13 0 96,-2 0 0,-2 0 0,1 0-31,-10 0-65,8 0 80,-4 0-64,7-2 64,-8 1-48,-3 1-32,4-2 96,1 2 32,-3-3-64,2 1 80,-4 2-144,5-4 128,-3 2-128,2-2 64,-1 4 16,-3 0-80,3-4-48,-1 3 112,1-1-64,-2 0-304,-1 2 304,3-2-897,-2 2-1088,0 0-2160,-1 0-2979,0 0 7124,0 0 0</inkml:trace>
  <inkml:trace contextRef="#ctx0" brushRef="#br0" timeOffset="2246">2428 1236 3729,'0'0'0,"-3"-1"1553,-1-3 80,-5 0-129,9 4-1504,-2-3 1201,0-1-305,-1 1-303,0 2-113,3 1-480,-2-1 480,0 0 32,0 1 17,0-2-1,2 2-528,0 0 416,-2 0-64,2 0-32,-2 0-48,2 0-272,0 0 256,0 0-15,0 0 31,0 0-32,0 0-240,0 0 224,0 0 0,0 0-64,0 0 48,0 0-208,0 0 128,0 0 16,0-1-32,0 1-32,0 0-80,0 0 64,0 0-16,0 0 0,0 0-48,0 0 16,2 0-16,0 0-16,0 0 32,-2 0-16,2 0 0,1 0 33,-1 0-17,2 0 16,-4 0-32,3 0 16,0 0-16,1 0 0,4 0 0,-8 0 0,3 0 0,0 0 0,6 0 32,-8 0-16,-1 0-16,4 0 32,4-1-16,-5 1-16,2 0-16,-5 0 16,9 0-32,-6 0 32,5-1 48,-4 0-48,-4 1 0,8-1 32,-6-1-16,9 2-80,-7-2-16,-4 2 80,8 0-64,-5 0-49,1 0 113,1 2 16,-5-2-16,4 0-48,0 3 48,5-1-16,-7 0-16,-2-2 32,3 0 48,1 2-16,-1 0-16,5 1 0,-8-3-16,3 1 0,0 2 0,5-2 0,-4-1 0,-4 0 0,5 0 0,3 0 0,-5 3 0,1-3 32,-4 0-32,10 0 49,-7 0-1,5 0 0,-4-1-48,-4 1 0,8-2 0,-5 2 0,7-2 16,-7 0 16,-3 2-32,9-1 48,-6 1-48,0-2 0,6 2 0,-9 0 0,2 0 0,1 0 0,6 0 0,-8 2 0,-1-2 0,4 3 16,0-1 0,0 1-16,1-1-16,-5-2 16,4 2 16,0 1-16,0-3 0,1 1 0,-5-1 0,8 2 0,-5-2 32,1 0-32,5 0 0,-9 0 0,3 0 16,1 0 32,5 0-48,-6 0 48,-3 0-48,8 0 0,-4 0 0,4-1 0,-5 1 0,-3 0 0,11-1 0,-7 1 0,6-1 32,-6-1-32,-4 2 0,10-1-32,-7 0 32,6 1 32,-5-1-32,-4 1 0,8 0 16,-5 0 16,6 0-32,-6 0 0,-3 0 0,9 0-32,-6 0 32,6 0 0,-6 0 32,-3 0-32,10 0 0,-7 0 0,8 0 0,-6 0 16,-5 0-16,10 0 0,-2-1 32,-3 1-16,6-1-32,-11 1 16,3 0 0,7-1 0,-7-1 0,8 2 48,-11 0-48,4 0 16,8-1-16,-8 0 0,6-1 0,-10 2 0,9-1 0,-4 1 0,6 0 0,-2-2 0,-9 2 0,9-1-16,0 1 32,-1-1 16,2 0-16,-10 1-16,4 0 32,7 0-32,-1 0 0,-6 0-32,-4 0 32,10-2 0,-7 2 32,8 0-32,-7-1 16,-4 1-16,11-1 0,-8 0 80,7 0-32,-6 0 16,-4 1-64,11-2-144,-6 2-96,6-2 48,-2 2-16,-9 0 208,9-1 32,0-1-16,1-1-16,0 1 32,-10 2-32,10-2 16,0 1 16,0-1-32,-1 1 16,-9 1-16,10-1 0,0 0 48,-2-1-48,-4 0 0,-4 2 0,10-1-32,-7 0 16,6 1 16,-7 0 0,-2 0 0,3 0 0,1 0 0,6 0 48,-8 0-48,-2 0 0,4 0 0,5 0 0,-7 0 16,6 0-16,-8 0 0,4 0 0,4 0 32,-4 0-64,5 0 32,-9 0 0,3 0 32,8 0-16,-8 0-16,8 0 0,-11 0 0,3 0 0,6 0 0,-6 0 32,2 0-32,3 0 0,-8 0 0,2 0 16,2 0-16,1 0 0,3 0 48,-8 0-48,2-1 32,3 1-64,-1 0 64,6 0-64,-10 0 32,3 0-16,6-2 32,-4 1 16,5 0-32,-10 1 0,8 0 0,1-1 0,1 0 0,-2 0 0,-8 1 0,9-2 16,-1 2-16,2 0 0,-10 0 0,4 0 0,-4 0 0,12 0 0,-9 0 0,7 0 32,-6 0-16,-4 0-16,8 0-16,-6 0 32,2 0-16,0 0 0,-4 0 0,4 0 32,0 0-64,0 0 64,1 0-64,-5 0 32,4 0 0,4 0 32,-4-1-16,0 1 16,-4 0-32,9 0 0,-6 0 16,-1 0-16,3 0 0,-5 0 0,9-1 32,-8 0-16,3-1-16,4 1 32,-8 1-32,3-1 16,1 0-64,0 0 48,4 1 0,-8 0 0,3 0-48,1 0 80,0 0-32,5 0 0,-9 0 0,3 0 16,8 2 16,-7 0-32,7 1 0,-11-3 0,9 1 0,-5-1 0,9 0 16,-4 3-16,-9-3 0,4 0 0,6 0 0,-5 0 96,5 0 32,-10 0-128,4-2 96,7 1 64,-8 1-352,7-1 32,-10 1 160,2-3-192,1 2-32,0-1 256,-1 1-16,-2 1-16,1-1 48,2-1-160,-1 2-433,1 0-1359,-3 0 1904,3-1-5075,0-3-2384,-3 4 7459</inkml:trace>
  <inkml:trace contextRef="#ctx0" brushRef="#br0" timeOffset="2444">2647 243 2417,'0'0'0,"0"-1"608,-1-3 272,1 4-880,-2-4 1009,2 0 95,0 1 49,-3 0-65,3 3-1088,0-2 977,0 0-113,0 0-144,0-1-143,0 3-577,0-3 544,0 1-32,0 1-80,0 0-31,0 1-401,0-1 288,1-1-80,1 2-48,-1 0-48,-1 0-112,1 0 112,-1 3-48,0-1-16,0 0 0,0-2-48,0 4 0,-2 7 64,-1-3-64,1 0 16,2-8-16,-3 15 32,-7 0 0,9 1 0,-9 4-32,10-20 0,-3 19 16,-7 3 0,7-1-16,-8 1 32,11-22-32,-3 22 16,-7 0 32,6-1 16,-6 0 32,10-21-96,-2 19 64,-1-2 48,-1-3 16,1-3 32,3-11-160,-3 11 177,1-2-65,-1-5 0,1 8 16,2-12-128,-2 2 160,1 7 80,-2-7 16,1 1 16,2-3-272,-4 3 208,2 0-32,-1-1-32,0 1 0,3-3-144,-3 0 209,0 0-49,0 0 32,-1 0 16,4 0-208,-3 0 224,1 0-64,2-1 32,0-3-48,0 4-144,0-3 96,0-5-16,0 5-16,0-6 0,0 9-64,1-9 48,2 4-32,-1-6 32,1 1-48,-3 10 0,5-9-16,-1-3-64,6 0 0,-7-1 16,-3 13 64,10-14-48,-5-2 96,6 0-80,-8-1 64,-3 17-32,10-18 64,-8-1-32,6-1 48,-4 0-64,-4 20-16,8-21 0,-4-3 32,5 1 16,0-2-32,-9 25-16,9-29 48,-6 0-48,9-2 0,-9 1 32,-3 30-32,10-30 16,-6 5-16,-2 2 0,7 5 32,-9 18-32,1-15-32,2 3 32,1 8-16,-2-6-16,-2 10 32,1 0-16,0-3-32,0 2-32,0 1 16,-1 0 64,0 3-112,2-2 16,-1 3 80,1 4-64,-2-8 80,4 2 0,-2 6 32,1-5-80,0 5 48,-3-8 0,3 3 0,0 0 0,1 5 0,0-8 0,-4 0 0,5 4-32,3 5 32,-4-6-16,5 8 16,-9-11 0,4 3-32,4 8 64,-4-2-32,6 1-32,-10-10 32,4 10-16,6 4 16,-5 1-32,7 1 16,-12-16 16,9 20 0,1-3-48,0 1 48,3 1 0,-13-19 0,12 17 0,1 0 0,-1-2-32,0-1 64,-12-14-32,12 13 0,2-1 0,-2-1 48,0 2-48,-12-13 0,11 10 48,-2 0 0,-1 0-32,-3-1-64,-5-9 48,9 8-16,-7 1 16,-1-6 16,1 9 16,-2-12-32,0 2 16,0 9-16,0-8-16,0 6 16,0-9 0,0 2 0,0 7 48,-2-6 16,2 5-32,0-8-32,-1 0 0,-1 4 0,2-3-32,0 2 64,0-3-32,0 1 16,1-1-64,0 3 80,0-3-32,-1 0 0,2 0 48,2 0 0,-1 0-32,0-2-32,-3 2 16,9-1-32,-8 1 32,3-2 48,4-1-16,-8 3-32,3 0 80,0-2-80,0 0 0,0 0-80,-3 2 80,5-1-480,-2 0-801,1 1-1536,-3 0-2113,-1 0 4930,0 0-7027,0 0 7027</inkml:trace>
  <inkml:trace contextRef="#ctx0" brushRef="#br0" timeOffset="2632">2545 611 2257,'0'0'0,"0"0"0,0-1 784,0-2 352,0-1 273,1-6-16,-1 10-1393,1-1 1200,1-2-255,-1-6-177,1 9-80,-2 0-688,1-4 673,0 1-65,1 0-96,1-1-80,-3 4-432,1-2 369,2 1-49,-1-2 32,0 2-64,-2 1-288,3 0 256,-2-1-16,0 1-112,2 0-48,-3 0-80,1 0 64,2 0-16,-1 0-32,0 2-16,-2-2 0,2 4 0,-1-2-16,0 8 32,2-8 32,-3-2-48,2 3 16,-1 1 32,3-1-48,-2 0 48,-2-3-48,3 2 32,0 0 0,0-2 32,1 0 17,-4 0-81,4 0 144,5 0-16,-7 0 0,3-2-32,-5 2-96,10-2 64,-6-1 0,9 0-16,-2-1-32,-11 4-16,11-3 32,0 0-16,-1 0 0,2 0 32,-12 3-48,13-3 48,-1 1 0,3-1 16,-1 1-32,-14 2-32,15-1 32,-1 0-32,-1 0 48,1 0-64,-14 1 16,13 0 16,0 0 16,-1 0-64,-1-1 64,-11 1-32,11 0 64,0-1-16,-1 0 64,0-1-16,-10 2-96,9-4 112,0 2 0,-5-2-64,8 1 16,-12 3-64,4-3 32,6 0-16,-5-1 80,6 1-32,-11 3-64,4-2 96,7-1 17,-2-1-33,0 1-16,-9 3-64,2-2 48,8 1-32,-8-1 16,1 1-32,-3 1 0,4 0 48,-3 0-32,0 0 32,0 0-16,-1 0-32,0 3 16,0 0 32,-2 0-16,2-3-32,-4 3 16,3 0 32,-3-1-16,1 0 32,3-2-64,-2 4 48,-1-2 0,0 0 0,2-1-48,1-1 0,-3 0-16,3 3 32,-2-3-16,2 0 80,0 0-80,0 0 48,0 0-32,0 0-16,0 0 0,0 0 32,0 0-16,0 0-64,0 0 48,0 0 32,0-1-64,1-1-224,0 2-481,-1 0 737,3 0-1424,-2 0-977,2 0-1281,-2 0 112,-1 0 3570,1 0-5026,-1 0 5026</inkml:trace>
  <inkml:trace contextRef="#ctx0" brushRef="#br0" timeOffset="2752">3274 617 1584,'0'0'0,"0"-5"673,0-4-97,0-1 192,0 10-768,0-3 945,0-6 79,0 6 33,0 0-65,0 3-992,0-4 944,0-1-95,0 2-97,0-1-96,0 4-656,1-3 545,1 1-113,2 0-96,-2 1-80,-2 1-256,2-1 208,-1 0-16,3 1-80,-2 2-16,-2-2-96,3 3 32,0 6 0,1-6 17,-1 8-17,-3-11-32,3 9 48,0 2 16,1-2 16,-2 2 16,-2-11-96,4 12 112,-2 0 0,0-1 16,1 3 16,-3-14-144,2 14 144,0-2-16,0 0 0,-1-1 16,-1-11-144,1 11 128,0-1 0,-1 0-16,0-2 0,0-8-112,0 8 112,0 1-16,-2-6 16,-1 8 17,3-11-129,-2 2 96,0 1 16,-1 7 0,0-10 16,3 0-128,-2 2 112,-1 1 0,1-1-16,1-2-16,1 0-80,0 0 112,-3 0 0,3 0-16,0 0-32,0 0-64,0 0 96,0 0-64,0 0-16,3-1 32,-3 1-48,2-1 16,2-2-16,0 1 32,4-1-64,-8 3 32,4-4-80,0 1-240,5-1-432,-4-5-417,-5 9 1169,9-3-1617,-6-5-416,7 4-496,-8-7-112,-2 11 2641,4-3-1937,-3-14 513,2 12-641,-3 5 2065</inkml:trace>
  <inkml:trace contextRef="#ctx0" brushRef="#br0" timeOffset="2910">3153 546 2225,'0'0'0,"-3"-1"400,3 1-400,-4 0 624,-5-1 304,9 1 177,-3-2 127,3 2-1232,-2 0 1185,2 0-112,0 0-113,0 0-960,0 0 704,0 0-704,0 0 593,2 0-177,2 0-128,0 0-48,-4 0-240,10 0 224,-6 0-32,9 0 48,-2 0-224,-11 0-16,15 0 16,0 0-48,4-1-16,1-1 208,-20 2-160,19-3 144,1-1 0,-1-5-47,-2 7 31,-17 2-128,16-3 96,-2-1 48,-2 0-48,-1-1 0,-11 5-96,9-4 48,0 1 0,-6 0 16,1 2 0,-4 1-64,3 0 64,-2 0-48,-1 0 0,0 4 16,0-4-32,0 3 0,-4 6 32,3-7-48,-3 7-96,4-9 112,-2 2-160,0 1-224,2 5-257,-2-5-335,2-3 976,0 3-1473,0 6-656,0-9-416,-15 0 512,15 0 2033,0 0-3057,0 0 3057</inkml:trace>
  <inkml:trace contextRef="#ctx0" brushRef="#br0" timeOffset="3038">3546 683 2144,'0'0'0,"0"0"0,0-3 785,0-2 127,0-4 241,1 9 143,-1 0-1296,1-3 1281,0 3-241,-1 0-143,0 0-145,0 0-752,0 0 608,0 0-79,0 0-129,0 2-128,0-2-272,0 3 224,0 7-96,0-1 0,-2 1-48,2-10-80,-2 10 80,2 2 0,0 0-48,-3 0 16,3-12-48,-1 14 48,1 0 0,-2 0 32,2-2 1,0-12-81,0 11 80,0-7 16,0 7 32,0-8 0,0-3-128,0 10 144,0-9 48,0 2-16,0-3 128,0 0-304,0 2 336,0-2 80,0 0-31,0 0-17,0 0-368,0-3 304,0 0-80,-2-1-16,2 1-64,0 3-144,-3-4 112,3-4 16,-2 5-32,2-8 16,0 11-112,0-5 48,0-7 0,0 1 0,0-1-16,0 12-32,1-10 32,2-2 0,0-1-16,0 1 17,-3 12-33,3-14 16,0 0-32,6 3 16,-6 0-33,-3 11 33,4-8-16,5 4 16,-6-6-32,1 7 16,-4 3 16,8-3-48,-5 1-16,0 1 16,0 1 0,-3 0 48,3 0-64,0 0 32,1 2-16,-1 2 0,-3-4 48,3 8-48,1-5 32,-2 10-32,2-3 0,-4-10 48,3 13 0,1 1-16,-1 0 16,1 1 0,-4-15 0,4 15-48,0 1 48,0 2 16,0-3-16,-4-15 0,4 17 32,-1-4-32,0 1 16,-1-2-16,-2-12 0,1 11 0,1-1 48,-2-7 0,0 7 0,0-10-48,0 2 64,0 0 16,0-2 0,0 0 16,0 0-96,0 0 96,0 0-32,-2 0 65,0 0-33,2 0-96,0-1 64,-2-2-16,0-6-80,0 6-192,2 3 224,-2-8-497,-1 4-463,3-5-593,-2 0-832,2 9 2385,-2-9-3458,0-2 353,-1 0-1361,3 11 4466</inkml:trace>
  <inkml:trace contextRef="#ctx0" brushRef="#br0" timeOffset="3154">3472 785 5266,'0'0'0,"0"0"1841,0 0-241,0 0-255,0 0-1345,1 0 1025,0 0-241,3 2-144,-2-2-64,-2 0-576,5 3 609,3-3-49,-4 0-112,8 0-80,-12 0-368,11 0 257,0-3-81,2-2-16,2-3-80,-15 8-80,15-3 96,-1-7-32,1 7 0,0-6-16,-15 9-48,13-3 64,1 0-16,0 0-112,0 0-320,-14 3 384,12-2-881,0 1-767,-2-1-1010,-6 2-783,-4 0 3441,3-4-2722,2 2-895,-5 2 3617</inkml:trace>
  <inkml:trace contextRef="#ctx0" brushRef="#br0" timeOffset="3265">3771 696 3649,'0'0'0,"-2"0"1633,2 0-1633,-1 4 1745,-2-1-129,1 8-159,2-8-160,0-3-1297,0 9 1008,0-6-239,0 9-161,0-9-144,0-3-464,1 11 384,3-8-64,-1 8-80,2-3-63,-5-8-177,9 3 128,-5 7-16,0-8 0,4 7 0,-8-9-112,1 2 64,2 1 16,0 5 32,-2-8 0,-1 0-112,1 3 160,0 1 0,-1-2 0,0 0-16,0-2-144,0 2 112,-2-2-96,0 0-80,-1 0-208,3 0 272,-2 0-544,0 0-369,0 0-591,0-2-1025,2 2 2529,-2-3-3554,-12-17 545,14 15-817,0 5 3826</inkml:trace>
  <inkml:trace contextRef="#ctx0" brushRef="#br0" timeOffset="3391">3752 685 3665,'0'0'0,"0"0"0,0-2 1425,0-1 80,0-6-33,0 8-95,0 1-1377,0-1 1120,0-2-255,0 2-193,2-1-192,-2 2-480,2 0 368,0-2-127,1 2-97,0-2-64,-3 2-80,5-1 96,3 1-64,-5 0 0,6-1-16,-9 1-16,2 0 0,8 0 32,-6 0-32,8 0 16,-12 0-16,8 2-16,1-2 32,-4 0 64,6 2-16,-11-2-64,9 0 128,0 2-256,1-2-32,0 3-16,-10-3 176,11 0-176,-11 0 176,10 0 32,0 0 16,-1 0-32,-5 2 32,-4-2-48,9 2 16,-6 0 0,0 1 16,-2-1 0,-1-2-32,1 4 80,-1-1 16,0 6 16,-3-7 0,3-2-112,-10 10 96,7-7 32,-8 9-64,3-9 0,8-3-64,-9 9 48,1-6-32,5 5 192,-9-5 16,12-3-224,-3 3 208,-6 5 16,7-8-208,-1 2 48,3-2-64,-2 3 49,0 0 31,2-3 0,0 0-64,0 0-16,0 0 48,0 0-32,0 0 0,0-2 32,0 2-48,0-1 48,1 0-48,0-1 0,1 1 16,-2 1-16,2-1 32,1 0-16,1 0-176,0 0-16,-4 1 176,4-1-209,4-1 33,-4 0 176,0 1 16,-4 1-16,9-2 48,-6-1-48,7 2-16,-5 0 16,-5 1 0,11-1 0,-3-1 0,1 0 16,0 1 0,-9 1-16,9-1 32,-1 1-16,-4 0-16,8 0 0,-12 0 0,4 3-16,7 6 16,-3-7 16,-4 7-16,-4-9 0,11 3 0,-8 8 0,6-8 16,-6 10-16,-3-13 0,3 3 0,0 9 48,1-9-48,-1 9 32,-3-12-32,0 8 32,2-5 17,-2 9 15,-2-4 96,2-8-160,-9 4 176,6 5 0,-9-5-16,3 6-48,9-10-112,-11 3 80,-1 7 32,-3-8-16,0 1-32,15-3-64,-17 9 96,0-9-48,0 3-48,1 0 16,16-3-16,-15 2 208,1 0 32,2-2 32,3 0-79,9 0-193,-9 0-80,6 0 80,-7-1 0,8-2 128,2 3-128,-3-3 112,0-2 0,-1 2-32,2-6-32,2 9-48,-2-2 0,-1-3-32,3-4 32,0 5 0,0 4 0,0-8 0,0 5-64,3-7 16,1 7-112,-4 3 160,10-8-497,-8 7-335,9-2-625,-8 0-944,-3 3 2401,9-2-3713,-9-19 271,2 18-976,-2 3 4418</inkml:trace>
  <inkml:trace contextRef="#ctx0" brushRef="#br0" timeOffset="3594">3010 1607 2769,'0'0'0,"0"0"0,0-2 976,0 0 305,0-1 95,0 1-31,0 0-192,0-1-225,2 2-112,0 0-79,-2 1-737,1-3 688,2 2-112,-2 1-95,2 0-113,-3 0-368,2 0 288,-2 0-80,1 0-32,0 0-80,-1 0-96,1 0 80,-1 1-16,0 2 32,0-2-64,0-1-32,0 3 112,-2 0 0,1 1-16,-3 4 16,4-8-112,-8 3 48,5 8 32,-5-3-16,5 2-16,3-10-48,-11 11 48,7 0-32,-7 2 17,8 0-1,3-13-32,-11 15 48,2 1-32,6 2 16,-10-3-16,13-15-16,-4 15 48,-8 1 16,9-3 0,-8 2-32,11-15-32,-3 12 32,0 0-32,-6-1 0,7 0 48,2-11-48,-2 8 32,0 0 32,0-4-48,0 5 16,2-9-32,0 2 32,-3 1 16,3 6 16,0-7 0,0-2-64,0 2 48,0 1-48,0-2 48,0-1 16,0 0-64,1 3 80,1-3 0,-2 0 32,0 0 32,0 0-144,0 0 176,0 0-16,0-1 32,0-2-32,0 3-160,2-3 112,-1-1-15,0 0-49,0-1 32,-1 5-80,2-9 32,0 6 16,1-8-16,0 2-16,-3 9-16,2-11 32,3 0-32,-1-3 48,5 2-48,-9 12 0,3-15 16,5 1-16,-5-1-16,6-1-16,-9 16 32,3-19 32,7 1 16,-7-1-48,6 0 48,-9 19-48,3-17-32,6 0 32,-7 2 32,2 1-64,-4 14 32,8-11 32,-6 2-32,1 1-32,0 4 64,-3 4-32,4-10-32,-2 7 16,0-5 32,-2 5-16,0 3 0,2-3 0,-1-2 0,-1 2 0,1-1-48,-1 4 48,1-3 32,0-1-32,2 1 0,-2 1 48,-1 2-48,1-3-32,2-1 64,0 1-64,1-2 32,-4 5 0,1-3 32,3-1-32,-1-1 48,0 2-96,-3 3 48,3-3-32,-1 0 32,0 0-48,0 0 80,-2 3-32,2-3 16,-1-1-16,1 2-16,-2 0 16,2-1 0,-2 3 0,0-3 16,0 1 32,1 1-16,-1-2-16,0 3-16,0-1 0,0 0-48,0 1 32,0-1 16,0 1 0,1 0 0,0-1-32,0-1 32,-1 2 0,1 0-48,0 0 48,0 0 48,0-1-48,-1 1 0,1 0 48,0-1-48,2 0-48,-3-1 0,0 2 48,2 0-16,0 0 16,-1 0-32,2 0 64,-3 0-32,1 0 0,1 0-96,1 2 48,-1 1-48,-2-3 96,4 10-112,-1-6 15,1 8 49,5-3-16,-9-9 64,3 9-32,5 1 64,-4 1-32,5 0 0,-9-11 0,3 11 0,9 2 16,-4-3-32,2 0 80,-10-10-64,11 3 48,-1 9 65,1-4-226,0-5-143,-11-3 256,12 12-192,0-4-48,0-4 272,-1 9 16,-11-13-48,12 9 0,-2 0 48,-2 0-48,1 2 48,-9-11-48,4 11 16,6 4-16,-7-1 32,5 3-64,-8-17 32,4 14 48,4 0 0,-5-1-64,6 0 80,-9-13-64,2 11 0,2 1 32,1-3 48,3 1-32,-8-10-48,3 9 48,1-6 0,4 8 0,-4-10 0,-4-1-48,3 4 97,7 5-1,-7-7-32,1 0-16,-4-2-48,9 4 16,-5-2-16,4 0 48,-5 0-16,-3-2-32,9 4 16,-6-1 16,2 6-32,3-7 0,-8-2 0,2 9 48,1-7-48,1 1 16,-1 5 32,-3-8-48,2 3 0,0 0 32,0 0-16,-1 0-16,-1-3 0,1 3 80,-1 0 16,0 0-96,0-1 112,0-2-112,0 2 48,0-2 0,0 0 96,0 0-96,0 0-48,0 0 96,0 0 0,-2 0-16,0-2-64,2 2-16,-2 0-240,0-1-400,0 0-577,-1-2-832,3 3 2049,-2-4-3537,-1 1-481,-5 0-1585,8 3 5603</inkml:trace>
  <inkml:trace contextRef="#ctx0" brushRef="#br0" timeOffset="3711">2862 1988 2193,'0'0'0,"-4"0"320,4 0-320,-11 2 320,7 1 16,-7 1-32,9-1-16,2-3-288,-9 3 288,7 0 49,-7 1 63,7-2 32,2-2-432,-8 3 496,5 1 48,2-2-31,-2 0 47,3-2-560,-1 0 640,1 0 80,0 0 49,0 0-1,0 0-768,0-1 721,0 0-65,4 0-64,-2 0-128,-2 1-464,5-1 320,4-2-47,-6 3-49,1-1-112,-4 1-112,9-2 96,-6 2-64,5 0 16,-5 0-48,-3 0 0,4 3 16,0-1 48,0 0-64,0 1 48,-4-3-48,5 2 0,-2 0 16,1 2-16,0-1 16,-4-3-16,4 2 16,1 0 32,4-2 16,-6 2 0,-3-2-64,10 0 112,-1 0-16,-1-1 16,2-1 16,-10 2-128,10-3 96,2 0 64,1-1 80,1 1-32,-14 3-208,13-2 225,1 0-49,0 0-80,-1 2-64,-13 0-32,12 0 0,1 0-16,-2 3 32,-11-3-16,10 9 80,-10-9-80,10 2 80,1 1-32,-2 7-32,1-9-16,-10-1 0,9 4 32,-1-1 0,0 0 48,0 0 0,-8-3-80,10 3 112,-1-3-128,1 0 16,-1 0-16,-9 0 16,11-2-32,0-1 176,-1-6 16,2 7-32,-12 2-128,10-4 96,1-4-32,0 5-32,-7-1 48,-4 4-80,11-2 32,-8 0 32,0 1-32,0 1-64,-3 0 32,4 0-16,0 0-16,-1 0 112,-1 0-64,-2 0-16,4 3 16,-1 0 16,0 0-64,-1 0 16,-2-3 16,3 3 0,0 0 0,0 0 16,0 0 16,-3-3-32,5 2 16,-2 1-16,2-1-16,4 0 64,-9-2-48,2 2 16,2 0-32,5-2 64,-6 0-80,-3 0 32,9 0 80,-6-1 0,7 0-48,-7 0 65,-3 1-97,4-1 0,5 0 48,-7 0 16,1 0-32,-3 1-32,3-1 16,2 0-16,-2-1 16,0 2-16,-3 0 0,3-1-16,0 0 32,1 0-32,-1 1 64,-3 0-48,3 0 48,1 0-32,-1 0 16,1 0-192,-4 0 160,3 0-657,0 1-1007,-2 8-2306,-1-6-3922,0-3 7892,0 0 0</inkml:trace>
  <inkml:trace contextRef="#ctx0" brushRef="#br0" timeOffset="3865">2585 3786 2625,'0'0'0,"0"-1"832,1-1 273,-1 2-1105,1-1 1152,3-3-47,-3 3-129,2-1-128,-3 2-848,3-2 753,0-1-81,0 0-80,0-1-175,-3 4-417,4-2 304,0-1-96,-1 2-128,1 0 16,-4 1-96,3-1 32,1 0-32,-1-1 48,1 2-48,-4 0 0,3 0 16,2 0 0,-3 0-32,2 3 32,-4-3-16,4 2 0,-1 0 0,1 1 16,-2 1-16,-2-4 0,2 3 32,-1-1 0,0-2 32,1 2-48,-2-2-16,1 0 16,0 2 48,1 0 64,0-2 144,-2 0-272,2 0 320,0 0-31,0 0-49,0-1-64,-2 1-176,3-1 144,1 1-32,-2 0-48,1-1 16,-3 1-80,4 0 48,0-1 16,0 1 0,5 0 16,-9 0-80,2 0 32,7 0-16,-6 0 0,5 3-32,-8-3 16,4 2 80,7 1-32,-2-1-32,-1 1 0,-8-3-16,10 2 0,0-2 32,0 0-16,2 2 48,-12-2-64,11 0 64,1 0 48,1-1 96,-2 0 48,-11 1-256,12-2 273,-1-1 63,-1 2-144,-2-1-32,-8 2-160,4-3 128,6 1-80,-7 1 48,1 0-48,-4 1-48,4 0 0,0 0 16,0 0-16,0 0-16,-4 0 16,3 0 0,1 2-32,1 0 96,-1 1 16,-4-3-80,5 0 0,-2 0 48,2 2-96,3-2 16,-8 0 32,4 1 32,-1-1 32,6 3-80,-6-3 16,-3 0 0,10 0 0,-6-1-48,7-1 64,-8 1 32,-3 1-48,11 0 48,-8-1-80,8 0 64,-8-1-64,-3 2 32,10-1-16,-6 0 32,4 1-16,-4 0-32,-4 0 32,3 0 64,5 2-48,-5-2-32,0 3 64,-3-3-48,10 1-32,-7-1 112,2 3-64,4-3-32,-9 0 16,3 0 16,7 2-32,-8-2-16,8 0 64,-10 0-32,3 0 0,7 0-32,-7 0 128,7 0-80,-10 0-16,3 0 48,1-1 16,5 0-80,-5-1 32,-4 2-16,10-1-224,-6 1 16,6-1 16,-7 1-48,-3 0 240,9 0 48,-5 0-64,8-1-16,-8-1 64,-4 2-32,12 0 0,-4-1 16,1 1 16,1 0-32,-10 0 0,8 0-32,1 0 64,-1 0-32,1-1 16,-9 1-16,9-1 16,0 0 16,1 0-64,0 0 80,-10 1-48,9-1 32,-1-1-64,0-1 32,1-1 0,-9 4 0,4-1 0,8 1 48,-7-2-48,5 1 48,-6-1-48,-4 2 0,11-1-16,-7-2 48,7 3-32,-8 0 0,-3 0 0,11 0 32,-8 0-64,7 0 32,-6 0 0,-4 0 0,11 0-32,-8 0 64,9 0-32,-4 0 32,-8 0-32,10 0-32,-1 0 64,-1 0-32,-4 0 0,-4 0 0,10 0 48,-7 0-80,7 0 64,-7 0 32,-3 0-64,9 0 64,-7-1-64,3 0 0,3 1-16,-8 0 16,4 0 48,0 0-48,4 0 16,-5 0 0,-3 0-16,2 0 0,3 0 48,3 0-64,-6 2 16,-2-2 0,5 2 0,3 0-32,-5-2 32,1 2 32,-4-2-32,9 3 0,-7-3 16,1 1 32,2-1-16,-5 0-32,8 0-32,-5 0 96,6 0-16,-6 0-48,-3 0 0,8 0 48,-5 0-48,1 0 32,4 0 0,-8 0-32,4-1 80,4 1-32,-5-2-80,6 1 80,-9 1-48,3 0 32,5-1-80,-4 1 16,0-1 64,-4 1-32,8 0-48,-4 0 96,5 0-32,-6 0-64,-3 0 48,11 2 80,-7-2-160,7 3 80,-3-1 80,-8-2-80,10 3-48,-1-1 176,0 0 0,1-2-112,-10 0-16,9 0 112,1 0-112,-2 0-128,1 0 0,-9 0 128,9 0-128,0 0-16,-1 0 160,1 0 16,-9 0-32,10 0 16,0-1 32,1-2 32,0 1-16,-11 2-64,10-3 96,0 1-48,1 0-80,0 0 32,1 1-16,-1-1 32,1 2 128,-1-2-128,-11 2-16,12-3 97,-3 3-17,1-1-112,-2 1 80,-4 0-48,7 0-64,-8 0 64,6 0 16,-4 1-16,4 3 32,-6-1 16,-3-3-48,9 3-32,-9-3 32,3 4 48,6-2-32,-6 1-16,1 0 0,-4-3 0,10 3-16,-7-1 0,7-2 80,-1 2-64,-9-2 0,10 0 64,-2 0 16,2 0-112,-2 0 64,-8 0-32,4 0 48,8 0-80,-8-1 64,7-1 32,-11 2-64,4-2 48,7 1 32,-8 0-16,7 1-80,-7 0-32,6-1 48,-5 0-32,4 1 64,-5 0-32,2 0 16,-2 0 16,0 2-64,0 0-368,-2 8-1073,1-9-2385,-2 3-4402,0-4 8260</inkml:trace>
  <inkml:trace contextRef="#ctx0" brushRef="#br0" timeOffset="48757">5465 444 1936,'0'0'0,"1"-1"305,-1 1-305,2-3 416,-1 1 96,1-2 144,-1 2 17,-1 2-673,1-2 640,0-1-64,0 2-80,0 0-15,-1 1-481,1-1 432,-1 1 16,1-2 0,-1 2 0,0 0-448,0 0 465,0 0-33,0 0-16,-2 0-48,2 0-368,0 0 336,-2 0-16,2 0-63,0 0-17,0 0-240,-2 0 192,2 0 0,0 0 0,-2 0 32,2 0-224,0 0 208,-2 0-16,2 0-32,-3 0 16,3 0-176,-3 0 144,1 0 1,-1 0-1,0 2-48,3-2-96,-3 2 128,-1-2-32,1 4 0,-6-2-16,9-2-80,-3 2 32,1 0 16,-1 0 0,0 0-16,3-2-32,-9 3 48,9-2-16,-3 1 0,0 2-16,3-4-16,-9 8 16,9-6-16,-3 2 0,1-1 32,2-3-32,-9 3 0,9 7 16,-3-9 32,0 3-32,3-4-16,-4 12 16,1-9 16,-1 7-32,3-6 0,1-4 0,-3 10 0,2-7 16,1 11 0,-3-6-16,3-8 0,0 8 0,0 0 0,0 2 0,0-1 0,0-9 0,0 9 16,0 1 16,0-1-16,0 1-16,0-10 0,0 10 0,0 0 0,0-1 16,0-1 32,0-8-48,0 9 48,0-1-16,0-4 16,2 8-32,-2-12-16,1 3 96,-1 7-32,4-7 16,-3 6 0,-1-9-80,4 4 96,-1 6-16,1-9 16,-1 8-32,-3-9-64,3 2 64,0 7-15,1-7-17,-1 1 32,-3-3-64,3 9 80,1-7 0,-4-2-80,3 8 48,0-6 32,-3-2-80,4 9 48,1-7 0,-1 1-32,-4-3-16,8 3 0,-8-3 0,4 8 48,5-5 0,-6 0 32,7 0 0,-10-3-80,4 3 32,8 1 48,-4-2-16,1 0 0,-9-2-64,9 2 64,1-2 16,0 0 0,1 2 16,-11-2-96,10 0 48,0 0 0,0-1 160,1 0 0,-11 1-208,11-3 256,-1 0 49,1-1-193,0-4 32,-11 8-144,11-5 160,0-4-64,-3 6 80,1-7-112,-9 10-64,4-4 48,6-5 80,-8 5-32,1-6 16,-3 10-112,5-5 144,-2-6 0,-1 8 32,-1-9 16,-1 12-192,0-8 128,0-2 33,0-1-65,-2 1-32,2 10-64,-9-11 80,7 0-32,-8 1 32,-1 1-48,11 9-32,-11-8 16,-2 3-32,-4 2-64,-1 1-176,18 2 256,-19 0-241,0 8 33,-1 1 0,2 1 144,18-10 64,-18 10-64,1 3-16,3-1-32,1 0-112,13-12 224,-10 14-432,1-4-369,7 2-367,-9 0-417,11-12 1585,0 9-2305,-1 1-1393,-20-10 497,22 3-1185,-1-3 4386,0 0 0</inkml:trace>
  <inkml:trace contextRef="#ctx0" brushRef="#br0" timeOffset="49546">5797 737 3985,'0'0'0,"0"0"1329,0 0-161,1 0-143,-1 0-1025,1-1 896,2 0-223,0-2-145,-1 0-144,1 1-80,-3 2-304,2-3 240,0 0-16,1-1-47,-3 4-177,1-3 192,-1 3-192,1-9 208,2 6 0,-1-6 16,-2 9-224,2-8 224,-2 8-224,3-10 208,0-2 0,-1 2-48,2-2 0,-4 12-160,4-12 160,0-1-16,4-1-47,-5-3-17,-3 17-80,3-16 80,1 0-16,0-2 16,0 2-32,-4 16-48,8-16 64,-7 1-16,2 2-48,1 3 32,-4 10-32,2-10 0,0 7 16,-1-5 32,0 7-16,-1 1-32,1 0 0,0 0-64,0 1-16,0 8 0,-1-9 80,2 3-64,1 9 32,-1-2-16,0 2 0,-2-12 48,1 13 0,2 2 0,0-1 0,0 4 48,-3-18-48,3 16-16,1 3 32,-1 0-16,1-1 16,-4-18-16,3 18 32,1 1-16,5-1 0,-7 0 48,-2-18-64,3 17 64,2-2 16,-3-1-16,2-1 16,-4-13-80,3 12 80,-1-1-16,-1-1 64,-1 0-16,0-10-112,0 9 96,0-6 96,0 7-48,0-8 16,0-2-160,-1 3 176,-2-1-48,3 0 0,-2-2 1,2 0-129,0 3 176,0-3-16,-2 0-32,2-2-32,0 2-96,0-1 32,0-1-32,0 0-176,1-1-289,-1 3 465,3-4-896,1 0-769,6-6-1104,-7 7-528,-3 3 3297,-2-20-2658,5 10-751,-3 10 3409</inkml:trace>
  <inkml:trace contextRef="#ctx0" brushRef="#br0" timeOffset="49759">6146 526 1968,'0'0'0,"0"-2"497,-2 0 79,0-1 192,2 3-768,-2-4 865,-1 1 15,1 1-80,0-1-95,2 3-705,0-2 640,-2-1-32,0 1-47,2-1-33,0 3-528,0-2 480,0-2-96,0 1-32,0 1-64,0 2-288,0-3 241,0 0-17,0-1-32,0 1 0,0 3-192,0-3 128,1 0 16,0 0-48,1-1-16,-2 4-80,2-3 64,2 0 16,-1 1 32,-1-1-64,-2 3-48,5-3 96,3 1-48,-4-1 16,4 1-32,-8 2-32,4-2 16,8-1 16,-4 3-64,1-1 32,-9 1 0,11-2 32,0 0-176,0-1 16,1 2 272,-12 1-144,12-1 128,0 1 144,-2 0-31,0 1-241,-10-1 0,9 4-16,-1 4-16,-3-5 48,4 7-32,-9-10 16,3 8 16,1-5 0,0 11-16,-4-14 0,3 8 16,-1 0-16,-1-4 32,1 8 0,1-9 0,-3-3-32,1 12 16,0-9 0,0 8 48,-1-3-16,0-8-48,0 9 32,0 2 16,-3 0-16,-6-1 0,9-10-32,-3 10 32,-8 1 16,3 1-32,-2 1 48,10-13-64,-10 12 16,0 0 32,-1 1-320,0 0 32,11-13 240,-9 12-256,-1 0 15,2-2 401,4-1 33,4-9-193,-10 8 160,8-4 0,-1 4-160,0-5 16,3-3-16,-2 2 32,2 2 32,0-2-32,0 0 48,0-2-80,0 2 96,4-2 0,-1 2 80,0 0-144,-3-2-32,9 0 48,-6 0-16,6 0 32,-4 0 48,-5 0-112,13-1 432,-3-1 1,2 0-65,0-1 112,-12 3-480,13-3 160,1-1-48,-2 3 16,-2 0-64,-10 1-64,11-2 80,-3 1-32,1 1-32,-5 0 32,-4 0-48,11 0 0,-3 0-160,-3 0-336,8 3-657,-13-3 1153,8 2-2257,0-1-1744,2-1-2354,-10 0 6355</inkml:trace>
  <inkml:trace contextRef="#ctx0" brushRef="#br0" timeOffset="50976">6625 746 8099,'0'0'0,"0"0"0,3-2 1825,-1 1-528,3 0-193,-1 1-127,-4 0-977,0 0 704,0 9-192,-3-6-128,0 9-80,3-12-304,-4 10 273,-5 2-33,7 2-64,-1 1-48,3-15-128,-3 17 144,0-2-80,1 1 0,2-2-16,0-14-48,0 13 48,0-2 0,2 0-16,2-2 0,-4-9-32,8 3 16,-5 5 64,8-5-48,-7-1-224,-4-2 192,13 0-560,-5 0-673,2 0-928,-1-2-1232,-9 2 3393,4-10-3202,7 2-1472,-11 8 4674</inkml:trace>
  <inkml:trace contextRef="#ctx0" brushRef="#br0" timeOffset="51145">6857 406 2209,'0'0'0,"-3"0"1392,0 3-239,3-3-1153,-4 3 1184,-4 6 17,8-6-97,-2 7-239,2-10-865,-3 10 640,2-1-144,1 1-48,0-1-15,0 0-49,0-9-384,0 4 352,2 8-64,7-9-32,0 6 0,-9-9-256,11 1 288,0 1 17,2 1-1,0-3-32,-13 0-272,14 0 224,2 0 96,0-1-64,-16 1-256,18-4 256,-18 4-256,20-8 240,-4 6-128,0-7 33,-16 9-145,14-3 160,-3-1-32,-1-5 32,-5 5 16,4-4 0,-9 8-176,2-4 176,-1 0 96,-1-5-64,0 7-16,0 2-192,-3-10 128,-6 8-48,6-9-80,-11 8 0,14 3 0,-13-12 16,-1 4-16,-1-2 0,0 1-16,15 9 16,-18-9-48,3-1-112,-1 8-48,0-3-16,16 5 224,-14-4-240,1 4 80,1 0 16,4 3 0,8-3 144,-9 3-240,7 9-369,-1-4-543,-5 5-1025,8-13 2177,0 13-3522,-9-1 529,9 4-1281,0-16 4274</inkml:trace>
  <inkml:trace contextRef="#ctx0" brushRef="#br0" timeOffset="51319">7040 549 2465,'0'0'0,"0"-4"560,0 0 224,-2-5 177,2 9-961,-3 0 1088,-6-1 33,7-1-33,-6 0-79,8 2-1009,-4-1 912,-5 1-80,6 0-95,-8 0-97,11 0-640,-4 0 560,-7 0-63,8 0-65,-7 0-64,10 0-368,-4 3 272,-7-1 0,8-1-32,-6 2 0,9-3-240,-4 2 289,1 2-33,-6 4-48,6-5-32,3-3-176,-8 11 128,6-9-32,-7 10-32,6-4 0,3-8-64,-8 11 48,4-1-16,1 2-16,-6-1 0,9-11-16,0 12 48,0 2-48,0 0 48,0 0 0,0-14-48,2 13 16,2 0 64,6-1-16,-6-1-16,-4-11-48,11 12 64,-7-1-16,7-1 0,-2-2 64,-9-8-112,10 3 208,-1 7 1,3-8-1,-2 1 16,-10-3-224,13 3 144,0 0 0,0 0-32,0-3 16,-13 0-128,13 0 112,3 0 16,-3 0-16,1-3-32,-14 3-80,13-2 16,2-1 64,-3 0-64,0 1 64,-12 2-80,10-2 48,-1-2-16,-1 1-16,-3 0 64,-5 3-80,10-3 64,-8 0-16,7 0 32,-7-1-32,-2 4-48,3-3 48,2 0 0,-2-1 33,0 0-33,-3 4-48,2-9 96,-1 7 32,0-3-32,1-4 32,-2 9-128,0-4 80,0-8 16,0 0-48,-3 0 0,3 12-48,-3-12 32,-6-2 0,5 0 16,-8 2-48,12 12 0,-8-15 0,-2 1 16,-1 1-32,-2 1-32,13 12 48,-14-9-32,-2 5-48,0-5-112,-3 7-96,19 2 288,-16-2-369,-2 1-79,1 1-80,1 0-160,16 0 688,-16 3-817,0 5-207,3-5 31,0 6-79,13-9 1072,-10 3-1489,7 6-1184,-9-6-576,10 6-1842,2-9 5091,0 0 0</inkml:trace>
  <inkml:trace contextRef="#ctx0" brushRef="#br0" timeOffset="51492">7423 352 2737,'0'0'0,"0"0"704,0 0-704,0 0 945,0 2 191,-3 0 161,3-2-97,0 0-1200,-2 3 993,2 1-209,-2-1-208,2 7-112,0-10-464,-2 9 385,0-1-97,2 5 32,-2 0 0,2-13-320,0 13 352,-2 3 16,-1 1-47,1 2-33,2-19-288,-2 19 256,2-2-48,0 2 32,0-2-48,0-17-192,0 17 192,0-2 0,0 0-48,0-2 16,0-13-160,0 11 128,0 1 1,2-1-17,-2-2 32,0-9-144,0 10 160,0-7-16,0 6 0,0-7-32,0-2-112,2 9 112,-2-7 0,2 0-16,-1 0 48,-1-2-144,2 3 128,0-3 32,1 2 32,0-2-64,-3 0-128,4 2 176,0-2-47,4 0-49,-5 0-16,-3 0-64,11 0 48,-2-1-32,2-1 64,0 0-64,-11 2-16,14-3 0,0 0 80,1 1-64,0-1 16,-15 3-32,15-3 16,1 0-16,-1 1 32,-1 1-64,-14 1 32,13-3 32,0 1-16,1 1-16,-1-1 32,-13 2-32,13-2 0,-1-2 16,0 1 32,0 1 32,-12 2-80,8-3 48,1 1 0,-5 0 0,1 1-48,-5 1 0,3-2 16,-1 2-16,0 0 0,-2 0 0,0 0-16,0 2-64,0-2-112,0 2-144,0-2 336,0 2-561,-3 0-303,1 0-337,-2 0-479,4-2 1680,-3 3-2273,-5-1-561,6-2 81,-8 0 768,10 0 1985,-4 0-3009,4 0 3009</inkml:trace>
  <inkml:trace contextRef="#ctx0" brushRef="#br0" timeOffset="51646">7640 437 4706,'0'0'0,"0"0"0,2-3 2225,1 0-753,0-1-415,0 3-81,-3 1-976,2 0 961,0 0-161,-1 3-192,0 6-111,-1-9-497,2 8 416,-1 4-16,-1 3 16,0 2-48,0-17-368,0 19 417,0 1-65,0 1-48,0-21-304,0 23 272,0-23-272,0 23 224,0 1-16,0-1-16,0-23-192,0 23 208,0-23-208,1 22 176,0-3 16,0-2 1,1-1-65,-2-16-128,2 14 144,0-2 0,2-1-48,-2-2 48,-2-9-144,1 3 128,1 8-16,0-9-112,0 1-400,-2-3 400,4 3-1041,-2 1-1280,0-3-2353,-1-1-2577,-1 0 7251,0 0 0</inkml:trace>
  <inkml:trace contextRef="#ctx0" brushRef="#br0" timeOffset="51741">7056 1038 1376,'0'0'0,"0"0"0,-4-1 432,-4 0-272,4-1-32,-4 2 1,8 0-129,0-3 224,-2 1 128,-1 0 128,0 1 160,3 1-640,-2-1 769,-2 0 191,3 0 161,-1 0 143,2 1-1264,0-2 1201,0 1-97,0 0-207,0 1-193,0 0-704,0 0 560,0 0-176,0 0-127,0 0-113,0 0-144,0 0 80,1 2-16,1 1-16,2-1-32,-4-2-16,4 0 0,5 2 16,-6-2 16,5 2-16,-8-2-16,5 0 64,4 0 0,0 0 16,-5 0 48,-4 0-128,10 0 144,-1 0 64,0-1 48,-5 0 16,-4 1-272,11-1 256,-6 0-16,6 0-31,-8 0-65,-3 1-144,8 0 96,-5 0-32,6 0-16,-7 0 0,-2 0-48,10 0 32,-8 2 0,3 0-16,3 0 0,-8-2-16,4 2 32,4 1 16,-5-1-48,8-2 0,-11 0 0,3 2 0,8-1 16,-6-1 32,8 3 16,-13-3-64,8 0 64,1 0 16,2 0-48,-3 0 64,-8 0-96,10 0 48,-2 0 0,1-1 16,0-1-16,-9 2-48,10 0 96,0-2-32,1-1 48,0 0 0,-11 3-112,11-3 240,1 0-31,-1 0-1,1-1-16,-12 4-192,12-1 144,-1-1-48,0 1 16,-1-2-64,-10 3-48,10-1 48,-2 0-48,-5 0 32,6 1-16,-9 0-16,4 0 0,0 0 48,5 0-16,-6 0-64,-3 0 32,4 0-48,5 0 80,-6 2-32,5-2 48,-8 0-48,4 2 64,4-2-32,-4 2-32,5 1 16,-9-3-16,3 0 0,5 0-48,-5 0 48,6 1 32,-9-1-32,3 0 16,6 0 16,-6 2-16,1-2-16,-4 0 0,9 0 32,-6 0-32,1 0 16,5 0-16,-9 0 0,4 0 32,5 0-16,-4-1-16,7 0 0,-12 1 0,9-1 0,1 1-48,0 0 48,0 0 32,-10 0-32,11-2 16,-2 2 32,-1 0-16,1 2-32,-9-2 0,4 2 16,5 1-16,-6-3 0,1 2-16,-4-2 16,4 2 0,1 0 48,-1 0-80,-1-2 80,-3 0-48,4 0-16,-3 0-16,2 2 80,-2-2-16,-1 0-32,1 0 64,1 0 16,-1 0 16,0 0-64,-1 0-32,1 0 64,1 0-64,0-1 48,0 0-16,-2 1-32,3-1 0,0 0 0,0 1 0,0 0 16,-3 0-16,3 0 32,0 0-64,1 0 32,4 0 0,-8 0 0,3 0 0,6 0 32,-5 0-32,6 0-32,-10 0 32,3 0 0,2 0-16,-3 0 32,1 0-32,-3 0 16,2 2-416,-1 2-1249,-1-1-3377,0 5-3410,0-8 8452</inkml:trace>
  <inkml:trace contextRef="#ctx0" brushRef="#br0" timeOffset="51964">4735 3689 2385,'0'0'0,"0"-1"736,0 1-736,-3-2 1008,0 2 161,1-1 47,2-1-143,0 2-1073,0-2 848,0-1-143,0 2-129,0 0-16,0 1-560,1-1 624,-1 0-47,0 1 143,0 0-112,0 0-608,0 0 449,0 0-49,1 0-144,-1 0-112,0 0-144,0 0 176,1 0-80,-1 2-32,3-2 64,-3 0-128,3 0 112,6 2-48,-6-2-32,9 3 32,-12-3-64,9 0 96,2 0 48,2 0 16,1 0 17,-14 0-177,15 0 112,2 0-96,0-1 96,-1-1-112,-16 2 0,16-1 48,0 0-48,2 1-32,-3 0 32,-15 0 0,15 0-16,-2 2 80,-2-2-64,-1 0 0,-10 0 0,9 0 128,-6 3-48,7-3-64,-6 2 32,-4-2-48,8 0 16,-5 0 32,1 0 64,-1 0 16,-3 0-128,4 0 32,-2 0 48,-1-1 80,0 0-64,-1 1-96,1-3 160,-1 1-64,0 0-128,0 1 80,0 1-48,0-1 48,-2 0 48,0 0-32,-1 0-64,3 1 0,-2-1-96,-1 1-240,1 0-416,-1 0-401,3 0 1153,-2 3-1793,0-1-864,-1 0-672,-7-2 687,10 0 2642,0 0-3601,0 0 3601</inkml:trace>
  <inkml:trace contextRef="#ctx0" brushRef="#br0" timeOffset="52169">4751 3968 3665,'0'0'0,"0"0"0,-2 0 1233,-1 0-17,-1 0-79,1 1-65,3-1-1072,0 0 865,0 0-289,0 0-48,0-1-32,0 1-496,1 0 433,0 0-65,3-3-32,0 2-32,-4 1-304,4-1 240,1-1-64,-2 1 16,2 1-128,-5 0-64,9 0 80,-5 0 113,7 0-113,-3 3 32,-8-3-112,8 1 80,1 3 16,1-3 48,1 2 0,-11-3-144,10 3 208,0-1 0,0 1-80,0 0 32,-10-3-160,12 2 64,0 1 64,0-1-16,1-2-64,-13 0-48,13 2 128,1-2-16,-2 0 97,0 0-33,-12 0-176,12-1 160,-2-2 0,-1 3-144,0-3 48,-9 3-64,4 0 112,6-2-48,-6-1-16,4 1 48,-8 2-96,2-2 16,1 1 16,1 0 32,-1 1-288,-3 0 224,2 0-448,-1 0-289,1 0-559,1 0-497,-3 0 1793,1 2-2481,2 0-561,-2-2 769,2 2-1072,-3-2 3345,0 0 0</inkml:trace>
  <inkml:trace contextRef="#ctx0" brushRef="#br0" timeOffset="52356">5430 3815 1824,'0'0'0,"0"0"288,0 0 81,-1 0 159,1 0-528,-3 0 688,1 0 129,0 0 31,-1 3-32,3-3-816,-1 3 801,1-1-81,-3 0 32,3-2 1,0 0-753,0 0 704,0 0-96,0 0-63,0 0-49,0 0-496,2 2 416,0-2 16,2 0-112,4 0-48,-8 0-272,4 0 273,4 2-145,-4 1 16,7-3-32,-11 0-112,4 2 32,8-2 16,-2 0 0,1 0 80,-11 0-128,10 0 64,0 0 64,1 0-96,0 0-128,-11 0 96,10 0-48,1 0-16,0 0 176,0 0 96,-11 0-208,11 0 160,0-1-32,0-2-16,1 2-48,-12 1-64,10-3 176,2 1 32,-2-1-64,1 0 1,-11 3-145,11-1 128,-1-1-64,-1 1-16,0 0-48,-9 1 0,4 0-16,7 0 16,-8 4 80,6-1-80,-9-3 0,3 3 0,1-1 112,0 0-112,0-2 96,-4 0-96,3 3 16,1 0-48,-1-2 48,1-1-128,-4 0 112,3 3-16,6-3 16,-6 0 16,5 0 112,-8 0-128,5 0 64,-1 0-32,6 0-16,-7 0 16,-3 0-32,10 0 16,-6 0 48,7 0 32,-2 0-96,-9 0 0,9 0-32,-1 0 16,1 0-80,1 0 128,-10 0-32,10 0 0,2 0 0,0 0 16,-1 2 16,-11-2-32,10 0-32,0 0 64,0 2 0,0-2-48,-10 0 16,10 0 16,0 0 64,0-1-80,0 1 48,-10 0-48,10-1 16,1-1-64,-1 1 96,3-2-32,-13 3-16,14-4-32,-1-5 96,1 8-64,-1-3-64,-13 4 64,14-2 80,-1-2-192,-1 1 112,1 2 0,-13 1 0,11-2 0,1 1 64,0 0-80,0 0 16,-12 1 0,10 0-176,1 0 32,-2 0 64,2 0 16,-11 0 64,10-2 288,0 2-112,1 0-16,0 0 16,-11 0-176,10-1-48,1 1 80,2 0 16,-3 0-48,-10 0 0,13 0 48,-1-2-16,0 0 16,2 0-48,-14 2 0,12-3-16,1 2-32,1 0 48,-2-2 96,-12 3-96,13-2 48,0 1-16,-2 1-48,1 0-32,-12 0 48,11 0-16,0 0 16,-2 3-32,1-1 64,-10-2-32,10 3 16,-1 0 16,0 0 0,0 5-64,-9-8 32,10 0 0,0 0-32,1 3 64,0-1-32,-11-2 0,11 2-32,0-2 32,-1 0-16,3 0 16,-13 0 0,12 0 64,1 0-112,0 0 160,0 0-80,-13 0-32,14 0 16,2-1 80,-1 0-160,1 1 112,-16 0-48,17 0 0,-1-1 0,0 0 112,-1 1-96,-15 0-16,15-2-16,-2 2 16,2 0-48,0 0 16,-15 0 32,14 0-16,0 0 0,-2 3-16,0-1 32,-12-2 0,10 2 32,2-2 0,-1 3-32,1-2 32,-12-1-32,11 0 0,2 0-48,0 0 48,-1 3-16,-12-3 16,13 2 64,0 0-48,0-2 64,0 0-80,-13 0 0,15 0-48,-2 0 96,0 2-80,3-2 64,-16 0-32,14 0 0,-1 2-48,1-2 96,-1 0-48,-13 0 0,14 2 16,-2-2 16,1 0-80,-1 0 48,-12 0 0,11 3-48,0 0 48,1-2 64,0 2-80,-12-3 16,11 2 96,0 0-80,1-2-32,-2 2 48,-10-2-32,12 0 0,-2 0 81,1 0-81,0 0 48,-11 0-48,10 0 0,1 0 16,0 0 64,1 0-128,-12 0 48,13-1 16,1-1 16,0-1-16,0 2 80,-14 1-96,14-2 0,1 2-96,-1-1 48,0 1 96,-14 0-48,13-3 64,1 2-32,-2 0 16,1 1-128,-13 0 80,14 0 0,-2 0 32,0 0-32,-1 2 16,-11-2-16,12 0-16,0 0 80,0 3-16,-1-3-48,-11 0 0,13 1 80,0-1-80,0 0-48,0 0 96,-13 0-48,13 0 0,3 0-32,-1 0 128,1 0-48,-16 0-48,18 0 32,-2 0 64,1 0-144,1 0-48,-18 0 96,16 0 16,2 3-112,-1-1 80,-1 0 80,-16-2-64,19 0-48,-2 2 48,0-2 0,-2 0 0,-15 0 0,14 2 32,1-2 32,-1 2-16,0 2-48,-14-4 0,14 2 80,-1 0-80,-1 1-32,1-3 128,-13 0-96,12 2 0,-2 1 80,-2-2-112,-3 2 112,-5-3-80,4 0 96,-1 0 0,-1 1 16,-1-1-112,-1 0 0,0 3-96,0-3-400,0 0-753,-1 0-2096,1 0 3345,-22-18-4931,13 14-1568,9 4 6499</inkml:trace>
  <inkml:trace contextRef="#ctx0" brushRef="#br1" timeOffset="139119">12102 546 1760,'0'0'0,"0"0"0,0-9 368,0 6 81,0-10 79,-3 4 16,3 9-544,0-4 576,0-8 17,-1 1-65,1 1-80,0 10-448,0-11 384,0 2-144,0 7-95,0-3-65,0 5-80,0-4 0,0 3 0,0 1-32,0 0-16,0 0 48,1 3-33,-1 0-31,2 10 0,0-2 32,-2-11 32,3 14-48,1 6 16,1 0-16,4 4 0,-9-24 48,3 27-32,7 0 0,-2 4 0,1 5 16,1 4 0,1 4-32,-2 5-16,1 4-16,-10-53 80,10 56-64,-6 1 0,7-1 32,-9-2 32,-2-54 0,4 51 0,-1-5 48,-1-4 32,0-9 16,-2-33-96,0 32 96,-2-4 48,-1-3 16,0-3 0,3-22-160,-3 19 177,0-3 63,0-1 96,1-3 96,2-12-432,0 9 496,-3-6-48,3 7-79,0-10-81,0 0-288,0 3 208,0 0 16,0 0-48,0-2 48,0-1-224,0 0 192,1 0 16,1 0 48,-2 0-63,0 0-193,0 0 272,2 0-48,-2 0-32,0-3 16,0 3-208,0-3 176,0 0-16,0 0-48,0-2-48,0 5-64,0-8 80,0 6-64,-2-1 64,2-2-48,0 5-32,0-4 0,0-4-272,0 4-464,0 0-609,0 4 1345,0-9-2001,0 6-496,2-8 304,-1-1 720,-1 12 1473,5-10-1888,-5 10 1888</inkml:trace>
  <inkml:trace contextRef="#ctx0" brushRef="#br0" timeOffset="102370">9235 724 1712,'0'0'0,"0"0"0,-2-3 336,-8 1-79,8 1 111,-1 0 80,3 1-448,-9-2 512,9 2-16,-3 0-15,0 0 31,3 0-512,-3 0 528,1 0 32,-1 0-31,1 0-49,0 0-96,2 0-384,-2 0 352,2-1-64,0 1-48,0-1-16,0 1-224,-2-3 177,2 2-33,-3 1-16,3-2-48,0 2-80,-1-1 80,1 0-32,-4 0 0,3 1 16,1 0-64,-3 0 48,0 0-16,0 0 0,1 0 0,2 0-32,-3 0 48,-1 0 0,1 0-16,0 0 16,3 0-48,-3 2 64,-6 1-16,7-2 64,-1 2-48,3-3-64,-9 1 80,8 2 48,-3-3-16,-4 3 0,8-3-112,-2 2 112,-2 1-32,1 1-16,-7-1 32,10-3-96,-2 8 48,-1-8 49,-6 9-33,6-7 32,3-2-96,-8 3 96,6 7-32,-6-8 0,4 7-16,4-9-48,-8 3 32,6 7-16,-7-7 0,7 9-16,2-12 0,-4 3 48,-5 8-96,9-8 16,-3 11 16,3-14 16,-3 9-64,1 2 64,0 1 32,2 2-32,0-14 0,0 13 0,0 2 0,0 0 0,0 0 16,0-15-16,4 15 48,-1 0 16,0 0-16,2-3 16,-5-12-64,2 14 16,3-3 48,-1 0-16,5-1 16,-9-10-64,3 8 112,1 1 32,4-6 80,-3 9 32,-5-12-256,10 2 240,-5 8 49,6-8-49,-7 1-32,-4-3-208,11 3 224,-2 1-16,0-3-16,-1 2 0,-8-3-192,9 1 176,0 2-16,-1-3 16,0 2-80,-8-2-96,10 0 96,-1 2-32,-5-2-32,8 0 48,-12 0-80,4 0 49,7 0 79,-7 0-80,6 0 16,-10 0-64,4 0 112,4 0-96,-4 0 128,0 0 0,-4 0-144,4 0 144,0-1 64,-1-1-80,0-1 32,-3 3-160,2-2 112,2-2 0,-2 1 32,1-1-80,-3 4-64,2-9 112,1 6 16,0-5-80,-1 4 16,-2 4-64,1-8 64,2 5 17,0-5-33,-3 4 48,0 4-96,3-8 16,-1 4-16,-1-7 48,1 8-48,-2 3 0,1-3 48,-1-7 0,0 7 16,0-8 16,0 11-80,0-3 144,-4-7-96,-4 7 48,5-5-32,3 8-64,-10-4 32,0-5 16,1 5-48,-2-7 48,11 11-48,-10-3 16,-2-6 16,0 5-16,1-4-16,11 8 0,-11-4-16,2 0 32,-1 0-64,2 2-48,8 2 96,-10 0-96,1 0-96,-2 10-160,0 0-353,11-10 705,-9 16-1328,-1 1-529,0 3-784,1 0-817,9-20 3458,-11 22-2769,2 0-1297,9-22 4066</inkml:trace>
  <inkml:trace contextRef="#ctx0" brushRef="#br0" timeOffset="122163">11241 850 1008,'0'0'0,"0"-5"160,1-4-16,0 5 16,-1 4-160,2-12 192,-1 10 16,0-1 32,0-6 17,-1 9-257,1-1 288,-1-2-16,1 0 48,-1-1 64,0 4-384,2-3 368,-2 1 17,0 1-17,0-1-48,0 2-320,0-2 272,0 0-16,1 0-64,-1 1-16,0 1-176,0 0 112,0 0-32,0 0-48,1 0 0,-1 0-32,1 0 0,-1 3 16,2-1-16,-2-2 0,0 3 16,0 0 16,0 1-32,0 4 32,0-8-32,1 2 16,-1 8 0,1-7-32,0 10 16,-1-13 0,1 10-16,0 3-16,2 3 32,0 2-32,-3-18 32,5 20 16,3-1 0,-5 0 32,1 0 16,5-1 32,-6-3-15,0 1 47,1-3 0,-1 0 0,0-2-48,-1 1 32,-1-4 16,-1-8-128,2 9 112,-2-6 48,0 8-32,0-8 96,0-3-224,0 4 304,0-2 64,0 7 17,-2-9-17,2 0-368,0 0 272,-2 2 16,2-2-80,-2 0-16,2 0-192,-2 0 240,2 0-32,-2 0 49,2-1-1,0 1-256,-2-3 224,2 0 0,0-1-64,0-5 0,0 9-160,-3-3 144,3-8-16,0 8 32,0-8-64,0 11-96,-2-10 80,2 1 0,-2-2-48,2 1 32,0 10-64,0-11 64,-2-1-48,0-1 16,0-1 0,2 14-32,0-13 48,0 0-48,-2 1 48,2 0-48,0 12 0,0-11 16,-3 2-32,3 0 16,0 0 0,0 9 0,0-4-64,-2-5 112,2 5-48,0 1 0,0 0 32,0 1-32,0-2 49,0 2 15,0 2-64,0-2 16,0 1 16,0-1 0,0 0-64,0 2 32,-2-1 0,2-3 48,0 1-64,0 1 16,0 2 0,0-2 0,0 1-64,0-1 48,0 1-32,0 1 48,1-2-65,2 0 1,-2 1-32,3-1-64,-1 2-64,0 0 16,1 4 16,5 5 48,-9-9 144,2 3-144,2 10 16,5-1 16,-6 0 16,7 0 48,-1 1 32,0 1-16,2-2 32,-11-12 0,10 15 32,2 0-16,0-1-16,-3 2-16,-9-16 16,11 15-32,-1-1 16,0 1 0,1-2 0,-2-1 0,-9-12 16,9 11 16,1-2-16,-1-6 16,2 8-16,-11-11 0,10 3-16,-2 1 96,3-2-16,-2 1 32,-9-3-96,9 2 112,-1-2-16,-4 0 48,4-1 16,-5-1-16,1-1 32,-1-1 48,0-5 0,-3 9-224,2-3 176,0-2 49,-2-3-49,0 5-32,0 3-144,0-10 208,0 6-32,-3-8 48,0 3-16,3 9-208,-9-9 160,7-2-32,-1 0-96,-7-1 64,10 12-96,-2-12 16,-10-3 32,9 0 16,-9 1-48,12 14-16,-2-14 48,-7 0-32,7-2-32,-7 0 96,9 16-80,0-17 64,-3-1 32,1 1-15,0 0-97,2 17 16,-2-15 0,0 1 0,2 1 16,0-1-16,0 14 0,0-12-16,0 2 0,0 6-17,0 0 1,0 4 32,0-3-48,0 0 16,0 2 0,0 1-16,0 0 48,0 0-64,0 0-16,0 0-16,0 0 32,0 0 64,2 0 0,0 3-48,0 0-336,1 6-512,-3-9 896,3 2-1553,1 6-960,-2-6-673,-1 1 689,-1-3 2497,3 10-3201,-3-10 3201</inkml:trace>
  <inkml:trace contextRef="#ctx0" brushRef="#br0" timeOffset="109124">10667 734 1568,'0'0'0,"0"0"705,0-2 111,0 2-816,0-3 960,0 1 33,0 1-97,0 0-143,0 1-753,0 0 528,1 0-144,-1 0-112,1 2-48,-1-2-224,1 4 240,0-1 32,2 0 33,1 0 15,-4-3-320,3 2 304,5 0-16,-5 0 0,8-2-16,-11 0-272,4 0 256,8 0-64,-3 3-31,1-3-49,-10 0-112,9 0 64,2 0 16,0 0-32,0 0 48,-11 0-96,11-1 80,-2-1 0,1 0 16,-2 0 16,-8 2-112,3-2 112,6-1 0,-7 0 16,1 0-48,-3 3-80,4-2 96,-2 0-48,-1 0 0,0 1-16,-1 1-32,0 0 32,0 0 0,0 0-16,0 0 0,0 0-16,0 0 32,0 0-16,1 0-16,0 0 16,-1 0-16,0 0-16,1 0 0,0 0-16,-1 0 32,2 0 32,-2 2-16,1 1-16,-1-1-16,0-2 16,2 3-32,-1 7 0,0-8 0,-1 9 0,0-11 32,0 10-32,0 1 32,0 3-16,0 4 16,0-18 0,0 16-64,0 2 0,-2 2 64,2 0 0,0-20 0,-2 20 48,-1 0 0,3-1 32,-2-1-32,2-18-48,0 17 80,-2 0 16,2-2-32,-2-2 16,2-13-80,-2 13 96,0-1-32,0-1 32,2-1-15,0-10-81,-3 9 64,3 1 0,-2-1-32,0-6 48,2-3-80,0 12 80,-2-10-16,0 7 0,2-7 48,0-2-112,0 3 80,-2 1 0,2-2 48,0 0 0,0-2-128,0 1 128,0 2 16,0-3 0,0 0-32,0 0-112,1 0 160,0 0 48,0 0-48,0-1-15,-1 1-145,1-2 96,0 1 0,1-1-32,0-1 32,-2 3-96,0-4 112,3 0-80,0-5 16,-1 7-208,-2 2 160,3-5-481,0-5-383,6 6-561,-6-7-656,-3 11 2081,3-9-2865,1-1-128,-3-2 864,-1 3-464,0 9 2593,0 0 0</inkml:trace>
  <inkml:trace contextRef="#ctx0" brushRef="#br0" timeOffset="108292">10406 1026 1056,'0'0'0,"0"0"0,-2-2 544,0 0-32,0 0 257,2-1 223,0 3-992,0-2 1169,0-1-17,0 1-127,0 0-177,0 2-848,0-2 721,0-1-33,0 0-48,1-1-48,-1 4-592,1-3 529,0 0-65,2-1-48,1-5-48,-4 9-368,3-3 352,2-6-79,-1 5-33,1-7-48,-5 11-192,8-4 96,-5-8-16,2 4 32,4-1-32,-9 9-80,3-12 80,1 2 32,4-2-32,-4 0-16,-4 12-64,5-12 144,-3-2 0,2 1-32,-1 1 64,-3 12-176,3-13 64,0 1-16,-1 1-16,-2 0 0,0 11-32,1-8 0,-1 4 16,0 0-16,0 1 0,0 3 0,0-1-48,0 0 32,0 0 0,0-1-16,0 2 32,0 0-48,0 0-16,-1 3-16,1 0 16,0-3 64,-3 3-64,1 6 0,0-7-16,2 7-16,0-9 96,-2 9-80,2 1 48,0 0-32,0 2 0,0-12 64,0 13-112,0 1-16,1 4 48,1-1 16,-2-17 64,2 19-16,2 0 32,-1-2-16,-1 1-16,-2-18 16,4 17-48,-1-1 16,0-1-16,-2-1 64,-1-14-16,1 13 48,0 0-32,1-1 32,-2 0-32,0-12-16,0 10 48,0 0 16,-4-1-32,1-6 32,3-3-64,-3 11 64,0-8 0,0 0 16,0 1 32,3-4-112,-1 3 64,-2 0 32,3-1-32,-2-2 0,2 0-64,0 0 160,0 0-80,0 0 32,0 0 0,0 0-112,1-1 64,0 1-32,0-1 0,2 0-64,-3 1 32,4-1-32,-1 0-272,5-1-512,-4 1-737,-4 1 1553,10-4-2705,-5 1-689,3-8 705,-4 7-512,-4 4 3201,0 0 0</inkml:trace>
  <inkml:trace contextRef="#ctx0" brushRef="#br0" timeOffset="106003">9813 849 2209,'0'0'0,"0"0"0,0-4 688,-2 1 128,2-5 145,0 6 95,0 2-1056,0-3 1089,-3-1-81,3 2-176,0-1-175,0 3-657,0-2 560,0-1-128,0-1 0,2 0-63,-2 4-369,1-4 288,1 0-32,2 0-48,-2 0-16,-2 4-192,4-4 192,4 0-48,-5-1-32,2 2 32,-5 3-144,10-3 64,-8 0-16,8 1 16,-2-1-16,-8 3-48,9-1 32,-1-2 16,1 2-48,0 0 16,-9 1-16,11 0 0,1 0 0,0-1-16,0 1 16,-12 0 0,12 0 16,-1-1-16,0 1 16,0 0-16,-11 0 0,9 0 0,-1 2 0,-5 1 0,6 7-16,-9-10 16,2 4 0,0 6 0,0 0-16,0 0 32,-2-10-16,1 12-16,-1 0-16,0 1 16,0 0 16,0-13 0,0 15-16,-3 0 16,0 0 0,-5 0 0,8-15 0,-3 14 32,0-2 32,-6 0 16,6 0-15,3-12-65,-8 11 64,4 0 0,-5-1-64,6-1 96,3-9-96,-13 9 64,5-7 16,-2 9 0,-1-8 0,11-3-80,-11 10 80,1-8-16,-1 8-16,2-8-32,9-2-16,-10 10 0,2-9 32,0 3-16,4 6 0,4-10-16,-8 1 16,5 3-32,1-1 32,2 0-32,0-3 16,0 3-16,0 0 32,2-3 48,2 0-16,-4 0-48,9 0 96,0 0-48,0 0 0,3 0 32,-12 0-80,13-3 32,2 0 32,-1-1 0,4-5-16,-18 9-48,15-3 16,2-1 16,-3 2-16,0-2-32,-14 4 16,14-4 16,-2 2-16,-1 0 16,-2 1 16,-9 1-32,8-1 0,1 0 0,-5 1 0,7 0 0,-11 0 0,3 0 32,7 2 16,-8-2-96,3 3-224,-5-3 272,8 2-672,-4 0-497,-1 1-816,0-3-864,-3 0 2849,3 0-2689,1 0-1393,-4 0 4082</inkml:trace>
  <inkml:trace contextRef="#ctx0" brushRef="#br0" timeOffset="105212">9432 875 1168,'0'0'0,"-2"-2"400,0 1-176,2 1-224,-3-1 176,0-1 32,-6 1 81,9-1 63,0 2-352,-3-1 416,0 0 64,1 0 64,0-1-15,2 2-529,-3-2 592,1 1 0,2-2 1,0 2 47,0 1-640,0-2 544,2 0 0,-2-2-95,3 2-33,-3 2-416,2-3 432,0 0-48,0 1-16,-1 0-64,-1 2-304,2-2 240,-1 0-47,1 1 15,0-2-32,-2 3-176,1-2 176,-1 0-16,2-1 16,-2 1-32,0 2-144,0-2 128,2-2-32,-1 2-16,-1-2 0,0 4-80,1-2 80,0-2-16,0 2-32,0 0 16,-1 2-48,1-4 32,0 1 0,0 1-16,1 1 0,-2 1-16,3-1 16,-1 0-16,0-1 32,-1 1-32,-1 1 0,3-2-32,0 2 32,1-2 0,-2 1 0,-2 1 0,4 0 0,1-2 0,-2 1 0,2 1-16,-1-1 32,-4 1-16,8-1 0,-5 0 32,7 0-64,-6 0 32,-4 1 0,10-1 0,-7 0 0,7 0 0,-6 1 0,-4 0 0,10-1-16,-8 1 16,8 0-16,-7 0 16,-3 0 0,9 0 0,-6 0-16,6 2-16,-5-2 32,-4 0 0,8 2-16,-5 0 0,7 0 32,-6 0-32,-4-2 16,9 2 16,-7 1-16,1-1-16,1 2 0,-4-4 16,4 3-32,-1 5 32,-1-5-16,0 5 32,-2-8-16,1 4 0,1 5 0,-2-6-16,0 7 16,0-10 0,0 3 0,0 7 48,0-6-16,0 5-32,0-9 0,-3 8-16,0-4 0,0 10 16,-6-3 16,9-11-16,-3 11 0,-7 1 32,6 0 0,-9 0-64,13-12 32,-8 13 80,-1-2-48,1 1 0,-1 1 48,9-13-80,-3 11 16,-9-1 48,8 0-48,-6-1 17,10-9-33,-3 3 0,-5 7 0,6-6 16,0 5-16,2-9 0,-3 2 16,1 1 16,-1 6-64,3-6 64,0-3-32,0 3-32,0 0 16,0 0 64,0 1-48,0-4 0,0 3 16,2 0 16,-1-1 0,1-2 0,-2 0-32,2 2 64,1-2 16,0 0 0,1 0 48,-4 0-128,2 0 96,3 0 16,3-2-32,-4 0-16,-4 2-64,9-2 64,-5-1-64,7 1 0,-3-1 0,-8 3 0,9-3 0,0 3-16,3-2 32,-2 0-16,-10 2 0,14-1 0,-2 0 0,0 1 16,0-1-32,-12 1 16,12 0 0,-1-2 0,-1 2-48,1-1 48,-11 1 0,10-1-16,-2 0 32,-4-1 80,6 1 0,-10 1-96,2-2 80,2 0 80,-2 1-128,-1 0 32,-1 1-64,0 0 48,0 0-48,-2 0 16,0 0-32,2 0 16,-4 3-48,-4 6-176,5-7-256,-5 6-449,8-8 929,-2 2-1408,-1 2-769,0 6-593,-1-10 481,4 0 2289,-3 1-3537,3-1 3537</inkml:trace>
  <inkml:trace contextRef="#ctx0" brushRef="#br0" timeOffset="-2330">9 914 2064,'0'0'0,"-2"0"801,0 0 95,2 0-896,-2-2 1153,2 0 175,-2 1 17,2 0-160,0 1-1185,0-3 1040,0 0-160,1 1-127,1-3-129,-2 5-624,3-4 576,0-4-95,0 5-49,2-1-64,-5 4-368,8-8 320,-5 5-64,7-2-48,-1 1-64,-1-5-48,4 6-32,2-1-16,3-4-48,-17 8 0,20-4 32,0 2 0,1-1-16,2 2-32,-23 1 16,22 0 0,0 0 32,1 0-48,-2 2 32,-21-2-16,21 0-16,1 3 32,-1-1 16,0-2-32,-21 0 0,20 3 80,0-3-80,-2 0 49,-1-1-1,-17 1-48,15-4 16,-2 1 32,-1 0 16,-2-1 16,-10 4-80,9-3 144,-5-1-16,6 1 0,-7-1-32,-3 4-96,4-2 112,0-2 0,0 0 32,-1 1-64,-3 3-80,3-1 80,-2 0-64,1 0-32,-1 0 16,-1 1 0,2 0-32,0 0 16,-1 0 16,1 0 0,-2 0 0,1 0-32,-1 2 64,2 2-16,-2-2-16,0-2 0,0 3 32,1 1-32,-1-2 0,1 2 0,-1-4 0,0 3-48,0 1-256,0-1-368,0-1-625,0-2 1297,0 3-2305,0 0-1377,-12-6-736,12 3 961,0 0 3457,0 0 0</inkml:trace>
  <inkml:trace contextRef="#ctx0" brushRef="#br0" timeOffset="-2099">558 1451 3025,'0'0'0,"0"0"0,1-4 1104,0-4 113,0 3 32,0-3-1,-1 8-1248,1-2 1057,0-1-177,0 1-160,-1-1-175,0 3-545,1-2 464,0 0-80,-1 0-112,1 2-48,-1 0-224,2 0 176,-2 0-96,1 2 0,0 6-64,-1-8-16,0 4 16,0 8 32,0-2-32,0 2 64,0-12-80,0 12 80,0-1 49,0 2-17,0-2 32,0-11-144,0 13 128,-2 0 0,-1 1-16,1-1 16,2-13-128,-3 12 208,-6-1-48,8 0-48,-3-1 16,4-10-128,-9 10 64,7-2 48,-2-4 16,2 7-16,2-11-112,-4 2 64,2 7 64,2-7-64,-3 0 48,3-2-112,0 3 81,0-2 15,0-1 32,0 0 32,0 0-160,0 0 160,2 0 32,-1 0 16,1-1-48,-2 1-160,1 0 192,2-3-48,-2 0-32,3-2 48,-4 5-160,3-8 80,-1 5 32,2-6-48,0 0-32,-4 9-32,4-10 16,0-1 16,4-2 0,-5 0 49,-3 13-81,9-16 64,-6 0-16,7-1-48,-7-1 0,-3 18 0,9-18 0,-5 0 48,4 0-48,-5 0 96,-3 18-96,3-17 48,2 1-32,-2 2 32,0 2-64,-3 12 16,3-9-32,0 1 64,-3 4-64,2 0 32,-2 1 0,0 3 0,2-3-16,-1 3-64,1 0 16,-2 0 64,1 4-96,-1-4 96,1 10-64,1-1 15,0 1 1,1 1 64,-3-11-16,3 12-16,0 1 32,0 0-16,-3-13 0,4 11-16,-4-11 16,5 11 0,4 0-48,-6 1 80,7-1-16,-10-11-16,10 12 16,-1-1-16,-1 1-16,-8-12 16,10 12-16,-10-12 16,8 15-32,-4-2 16,5 0 32,-6 1-16,-3-14 0,4 13 32,-1-1 0,-2 1-48,0-1 32,-1-12-16,0 11 48,0 0-48,0-1 49,-2-1-49,2-9 0,-3 10 0,2-7 48,1 6-16,0-9-32,0 3 16,0-3-16,0 3 0,0 0 0,0 0 32,0-1-16,0-2-16,0 3 32,1-1-32,-1-2 32,0 0-32,1 0 32,1 0-16,-1 0 64,0 0-64,-1 0-16,0 0 48,1 0-16,0-1-16,0 0 16,-1 1-32,2-4-32,-2 1-112,0 0-160,0-1-289,0 4 593,0-5-1040,1-5-561,0 7-1184,-1-9-1009,0 12 3794,-17-26-3169,17 16-673,0 10 3842</inkml:trace>
  <inkml:trace contextRef="#ctx0" brushRef="#br0" timeOffset="-1898">485 1577 4337,'0'0'0,"0"-2"2065,1-1-64,1 1-368,-2 2-1633,5-4 1361,4 1-369,-5-1-352,5 4-255,-9 0-385,5-1 176,6 1-48,-8 0 0,10 0-80,-13 0-48,9 0 80,-1 0-48,1 1 32,0 2 32,-9-3-96,10 2 16,0 0 32,0 0-16,0 0 32,-10-2-64,9 2 80,1 1-16,-1-1-16,1-2 0,-10 0-48,8 0 64,1 0 16,1-1 48,-2-3 0,-8 4-128,9-2 112,-1-2 16,-4 0-31,7-6-1,-11 10-96,3-3 80,6-7 0,-6 8-160,0-3-497,-3 5 577,3-3-1552,0-1-2002,-16-19-192,13 19-1136,0 4 4882,0 0 0</inkml:trace>
  <inkml:trace contextRef="#ctx0" brushRef="#br0" timeOffset="-1771">863 1420 2321,'0'0'0,"0"-3"752,0-5 352,2 5 273,-2 3-1377,0-10 1473,1 8-33,0-1-175,0-2-177,-1 5-1088,0-1 913,0-2-177,1 2-176,-1 1-159,0 0-401,1 0 288,0 0-96,1 2-64,-1 7-32,-1-9-96,1 3 128,2 7-16,0-7 16,-1 9 0,-2-12-128,4 12 128,-2 0 0,2 2-64,-1 1 0,-3-15-64,3 14 64,0 1-16,0 1-32,1 2 32,-4-18-48,3 16 64,-1 0-15,1-4 31,-1 0 16,-2-12-96,2 10 32,1-1 0,-3 0-32,3-5 32,-3-4-32,1 11 96,0-9 0,0 2-16,0 4 16,-1-8-96,1 0 64,-1 2 48,0 0-32,0 1 48,0-3-128,0 2 112,0-2 16,0 0-16,-2 0-16,2 0-96,0 0 96,-2 0-48,2 0 16,0 0 0,0 0-64,0 0 48,0-2-64,0 2-176,0-2-240,0 2 432,1-1-672,0 1-385,1-3-415,0 2-513,-2 1 1985,2-3-2690,-2 3 2690,3-4-2817,-2 1 768,1-5-1072,-2 8 3121,0 0 0</inkml:trace>
  <inkml:trace contextRef="#ctx0" brushRef="#br0" timeOffset="-1572">919 1428 2705,'0'0'0,"0"0"0,0-1 800,0-2 241,0 0 127,0 1 33,0 2-1201,0-2 1072,0 1-143,0-1-129,0 0-96,0 2-704,1-2 657,-1 0-33,1-1-80,0 0-80,-1 3-464,2-2 417,-2-1-65,3 1-48,0-1-32,-3 3-272,3-4 272,0 2-64,2-8-16,-5 10-192,8-1 160,-8 1-160,3-4 80,1 0 16,5 1-96,-7 0 32,-2 3-32,3-3 32,2 1-16,-2 2 32,-3 0-48,4 0 16,-4 0-16,3 0-16,0 2-16,1 6 64,-1-4-32,-3-4 0,5 9-32,0-6 64,-1 7-80,4-7 48,-8-3 0,3 11 16,6-8-16,-6 7 32,5-9-32,-8-1 0,4 9 16,4-7-16,-4 7 0,4-7 0,-8-2 0,2 10-16,2-8 32,-2 7-16,1-7 48,-3-2-48,0 8 0,0-5-48,0 9 0,-2-3-16,2-9 64,-8 3-96,4 8-16,-5-9 64,6 9-64,3-11 112,-12 3-16,9 7-32,-9-6 16,9 7 0,3-11 32,-10 2 0,6 7 32,-6-7-32,9 1 0,1-3 0,-4 0-32,1 2 32,0-2 32,1 0 0,2 0-32,0 0 64,0 0-16,0 0 80,0 0-32,0 0-96,0-2 80,2-1 32,1 1-64,0-2 33,-3 4-81,4-2 48,0-3-32,4 1 0,-4 0 16,-4 4-32,9-8 16,-4 4 16,5 1-16,-6-7-16,-4 10 0,12-3 48,-3-1-32,-1-1 0,1 3 16,-9 2-32,10-3-32,-1-1 16,1 2 16,0 1 0,-10 1 0,9-1 0,1 1-16,-2 2-32,-4 0 48,-4-2 0,11 9 0,-7-7 0,5 8 16,-6 0 16,-3-10-32,10 10 16,-8 2 0,1 0-16,0 1-16,-3-13 16,1 12 16,0 0 32,-1 1-48,0-2 64,0-11-64,0 13 32,-2 0-32,-1 1 64,-7-2-80,10-12 16,-2 11 64,-9-2-16,2 3 16,-1-3 48,10-9-112,-9 11 80,-2-2 16,0-5 0,1 6 16,10-10-112,-12 2 80,2 7 16,-1-9 112,2 2 0,9-2-208,-11 2 256,1-2 97,0-2-145,-2 1 0,12 1-208,-10-4 144,-2-5-16,1 6 16,2-9-48,9 12-96,-3-11 112,-9 1-32,9-1-32,-6 1 0,9 10-48,-2-8 0,-1 4 0,-1-6-32,3 7 32,1 3 0,-2-2-16,2 1 16,0 0-32,-3 1-32,3 0 64,0 0-48,0 0-32,0 0-416,1 2-513,-1-2 1009,3 3-2001,-1 1-1536,3-2-561,4 0-1649,-9-2 5747,0 0 0</inkml:trace>
  <inkml:trace contextRef="#ctx0" brushRef="#br0" timeOffset="-1379">1610 1226 1968,'0'0'0,"0"0"337,-3 0 143,0 0 176,3 0-656,-4 2 832,2-2 113,-2 0-1,2 0-79,2 0-865,-3 0 768,0 0-80,1 0-63,-1 0 15,3 0-640,-3 0 528,1 0-48,2 0-63,-2 0-81,2 0-336,0 0 336,0 0-64,0 0-64,0-1-32,0 1-176,0-1 160,1-1-16,2 1-32,0 0 0,-3 1-112,4-2 81,-1 1 15,6 1-32,-7 0 64,-2 0-128,10-2 96,-7 1 32,10-1-32,-2 0-16,-11 2-80,13-1 96,-1 0-48,2 1 0,-2 0-32,-12 0-16,13 0 48,-1 0 0,2 0-32,1 0 0,-15 0-16,15 0 64,0-1-32,-1 0 0,-1 0-16,-13 1-16,14-2 32,-1 0-16,-1 1 0,0-1 48,-12 2-64,12-2 48,-2 1-32,-1 0 32,-6 0-48,-3 1 0,9-1 16,-6 1 16,0 0-16,1 0 0,-4 0-16,3 0 32,0 2-32,-1 0 16,0 0-16,-2-2 0,0 3 16,1 1 32,0-1-48,0-1 16,-1-2-16,1 2 0,0 0 48,1-2-32,-1 0 48,-1 0-64,0 3 48,0-3-16,0 0 48,0 0 0,0 0-80,0 0 96,0 0-16,0 0-15,0 0-17,0 0-48,0 0 64,0 0-32,0 0 32,0 0-48,0 0-16,0-2 16,0 2-48,0-1-273,0 0-351,0 1 656,0-1-1216,0 1-817,0 0-1073,0-2 225,0 2 2881,0-2-4306,0 2 4306</inkml:trace>
  <inkml:trace contextRef="#ctx0" brushRef="#br0" timeOffset="-1193">1683 1407 2737,'0'0'0,"-3"0"880,-1 2 289,4-2-1169,-8 3 1328,8-1 113,0-2-64,-3 2-209,3-2-1168,0 0 977,0 0-65,0 0-144,0 0-95,0 0-673,1 0 608,1-1-176,0 0-48,0 0-80,-2 1-304,3-1 273,2-1-17,3 1-64,-4-1 0,-4 2-192,12-1 128,-1 0-80,0-1 64,2 1-64,-13 1-48,14 0 32,1 0 32,-2 0-96,1 0 0,-14 0 32,14 0 0,0 3-48,0-3 64,0 2 32,-14-2-48,15 0 64,-1 0-32,0 0 32,0 0 0,-14 0-64,12 0 80,0-1-16,-3-2-48,1 0 64,-10 3-80,8-3 16,0 1 80,-4-1-32,5-1-16,-9 4-48,3-1 96,1 0-48,-1 0 16,0-1-16,-3 2-48,4-2 16,-3 1 32,1 0-48,0 0 0,-2 1 0,3 0 33,0 0-33,0-2 0,0 2 16,-3 0-16,3-1 0,0 1 0,2 0 32,-1 0-32,-4 0 0,3 0 0,2 0 16,-2 0-16,-1 0 0,-2 0 0,2 0 0,-1 0 0,-1 0-16,0 0 16,-3 1 0,1 2-48,-1-1-193,-6 0-383,9-2 624,0 3-1120,-3 1-705,-7-2-1329,7 0-511,3-2 3665,-13 0-5315,13 0 5315</inkml:trace>
  <inkml:trace contextRef="#ctx0" brushRef="#br0" timeOffset="-994">376 3461 1792,'0'0'0,"-2"4"304,-6 7 113,8-11-417,-3 9 560,1-6 96,0 6 49,2-7 31,0-2-736,0 2 704,0 0-32,0-2-15,0 0-1,0 0 0,0 0-31,1 0-65,0 0-128,-1 0-432,1 0 368,-1 0-48,0-1-79,1 1 31,-1 0-272,2 0 160,-2-1-64,0 1 48,0 0-96,0 0-48,0 0 64,0 0-16,-3 2 16,3 7 0,0-9-64,-2 3 32,2 11 16,0-2 16,0 1 32,0-13-96,0 15 80,1 1 48,3 3-80,0-1 32,-4-18-80,8 20 144,-5 0 32,0-1 49,6 2 63,-9-21-288,1 18 288,2 1-64,-1-1 32,0-1-80,-2 0-32,0-1 0,0-1 32,0-2-64,-3-1 16,1-1 32,0-2-63,-1-1 111,2-5-64,-1 6 16,2-7-96,0 0 0,0-2-64,0 9 96,0-6-48,0 6 16,0-7-16,0 9-32,0-8 32,2 7-64,-1-8-16,-1-2 32,4 4 0,-1 5-16,1-9 80,-1 10-64,-3-10 0,4 0 96,0 1-32,-1 1 32,2-2 16,-5 0-112,4 0-32,-1 0 32,1-3-192,-1-2-176,-3 5 368,3-9-592,0 6-305,-2-6-319,0 0-481,-1 9 1697,1-9-2401,-1-3-465,0 0 577,0 0-1136,0 12 3425,0 0 0</inkml:trace>
  <inkml:trace contextRef="#ctx0" brushRef="#br0" timeOffset="-812">199 3455 1584,'0'0'0,"-3"-8"144,3 8-144,-9-9 80,7 0 48,-7 5 48,9-4 49,0 8-225,0-3 320,-1-1 48,-2 0 144,3 0 160,0 4-672,-2-3 753,2 1 79,-2-1-47,2 0-49,0 3-736,0-1 736,0 1 1,0-2-33,0 1-64,0 1-640,0-2 624,0-1-111,0 0-33,2-1 0,-2 4-480,5-3 416,3 0-96,-6 0-15,8 0-129,-10 3-176,3-2 176,9 2-16,-3-2-32,2 2 0,-11 0-128,13 0 96,1 0-32,2 0 48,2 0-96,-18 0-16,19 0 112,2 0-16,1 0 0,0-1 32,-22 1-128,23-2 16,2 0-16,-2-1 0,2 1 0,-25 2 0,22-2 64,-1 1 0,-2 1 0,-1 0-32,-18 0-32,14 0 16,-1 0-64,-3 3 48,0 6 0,-10-9 0,4 1 32,6 3 32,-7-1 0,0-1 0,-3-2-64,4 2 64,-2 1-15,-1-1 31,0-2 16,-1 0-96,1 3 80,-1-3 80,0 0-32,0 0-16,0 0-112,0 0 160,0 0-48,0 0-48,0 0 48,0 0-112,0-2 64,0 0 32,0 0 0,0 0-32,0 2-64,-2-2 64,-1-2-32,3 3-240,0-1-432,0 2 640,0 0-1249,0 0-960,0 0-1184,-2 0 63,2 0 3330,0 0-4658,0 0 4658</inkml:trace>
  <inkml:trace contextRef="#ctx0" brushRef="#br0" timeOffset="109413">10694 929 1984,'0'0'0,"-2"0"785,2 0-785,-2 0 1040,0 0 177,0 0 15,2 0-159,0 0-1073,0 1 896,0 3-159,0-1-33,3-1 0,-3-2-704,11 2 625,-1-2-65,2 2-128,1-2-80,-13 0-352,14 3 304,2-3 16,0 0-79,3 0-17,-19 0-224,17-2 208,3 0-112,-2 0 32,2-1-48,-20 3-80,18-2 64,-3-1-16,-2 2 0,-3 0 32,-1 1-192,-5 0-704,4 2-1393,-8 1-1601,0-1-1841,0-2 5651</inkml:trace>
  <inkml:trace contextRef="#ctx0" brushRef="#br0" timeOffset="-19458">285 958 1568,'0'0'0,"0"-4"336,0 2-47,0-2 31,0 4-320,0-4 352,0 1 80,-2-1 16,2 3 64,0 1-512,-2-2 609,2 1 15,-1 1 0,1 0-47,0 0-577,-3 0 528,3 0-112,0 0-16,-2 0-48,2 0-352,0 0 336,0 0 1,0 3-1,0-2 0,0-1-336,0 3 304,0-1 16,0 0-32,0 0-32,0-2-256,0 2 241,0 1-81,0 0 16,1 6-64,-1-9-112,1 2 112,2 11-16,0-3 32,-1 5-16,-2-15-112,4 16 176,-2 4 0,0 2 32,0 5 80,-2-27-288,2 27 305,1 3 79,-3 0 16,2 0-64,-2-30-336,0 31 320,0-1-64,0-1 16,0-4 113,0-25-385,1 23 336,-1-3 32,1-2 16,0-3-32,-1-15-352,0 14 304,0-2 17,0-1-65,0-2-64,0-9-192,0 4 240,0 6-64,0-7-64,-2-1 16,2-2-128,-3 10 64,3-10 32,-2 2 0,0 0 48,0-1-32,2-1-112,0 0 96,-2 3-48,2-1 0,0-2-48,-2 3 0,2-3 0,-2 3 16,2 0-32,-3-1 32,3 0-32,0-2 16,0 2 0,0 0 0,0 0 0,0-2-32,0 0 32,2 0-16,0 0-256,1 0-448,0 0-657,-3 0 1377,5-3-2209,-1-6-1248,0 1-609,-1-5-1521,-3 13 5587,0 0 0</inkml:trace>
  <inkml:trace contextRef="#ctx0" brushRef="#br0" timeOffset="60710">8311 969 2144,'0'0'0,"-10"0"705,10 0-705,-10 0 944,-2 0 305,2 0 223,7 0 49,3 0-1521,-10 0 1345,7 0-161,1 0-191,-2 0-161,4 0-832,-2 0 737,-1 0-145,3 0-144,0 0-112,0 0-336,2 0 192,-1 0-48,2 0-16,1 0-16,-4 0-112,9 2 80,-6-2 16,7 0-47,-1 0 31,-9 0-80,12 0 64,-1 0-16,2 0 16,1 0-48,-14 0-16,14 0 32,1 0-16,1-1 32,-1 0 0,-15 1-48,15-1 64,0-1-16,-1 2 0,-1 0-32,-13 0-16,12 0 48,-1-1-16,-2 1 0,-5 0-32,-4 0 0,9 0 64,-7 0-48,1 0 64,-1 0-16,-2 0-64,1 0 16,1 0 16,-1 0 16,1 0-16,-2 0-32,2 0 80,-1 0 0,0 0-80,0 0 80,-1 0-80,1 0 16,-1 0 32,0 0 0,0 0-48,0 0 80,0 0 0,0 0 0,0 0 0,0 0-80,-2 0 64,2-2 0,0 1 32,-2 0-16,2 1-80,0 0 48,0-2-48,0-1 0,0 1-32,0 2 32,-2-3-224,2 2-432,0 1-721,0 0-1504,0 0 2881,-3-1-4114,1 0-1969,2 1 6083</inkml:trace>
  <inkml:trace contextRef="#ctx0" brushRef="#br1" timeOffset="139550">12430 1122 1344,'0'0'0,"0"-2"336,0-1 96,0-1 81,0 4-513,0-3 560,0 0 16,-2-1-80,1 3-95,1 1-401,-4 0 288,-4 0-144,8 0-80,-4 3 0,4-3-64,-3 9 48,-8 0 32,8 2 64,-10 3 16,13-14-160,-14 18 208,0 1 0,-2 2-48,-2 2 0,18-23-160,-18 24 160,1 0-31,-2 2 31,-1-1-16,20-25-144,-21 25 144,0-2-48,-1-2-16,2 1 16,20-22-96,-21 20 128,1-1 0,-1-1 16,-1-4 96,22-14-240,-20 14 320,1-3 0,1-1 81,2 0-81,16-10-320,-13 4 240,1 6-64,4-8-32,5 1-64,3-3-80,-3 2 48,0 1 32,0-1 16,3-2-48,0 0-48,0 0 64,0 2 0,0-2 0,0 0-64,2 0 80,-1 0 0,0 0 0,1 0-32,-2 0-48,2 0-80,0-1-128,0-2-384,1 0-416,-3 3 1008,4-3-1329,6-7-368,-5 6-64,6-8 305,-11 12 1456,9-11-961,-9-10 321,8 9-368,-8 12 1008</inkml:trace>
  <inkml:trace contextRef="#ctx0" brushRef="#br1" timeOffset="139736">12339 971 1520,'0'0'0,"0"9"240,0-9-240,0 8 176,-2 4-32,0 0-15,-1 2-17,3-14-112,-4 15 128,-4 0 16,6 0 16,-6 0 64,8-15-224,-4 14 352,-6-1 96,1 2 80,-2-1 81,11-14-609,-12 15 576,-2 0-32,-2-2-48,-2 0-127,18-13-369,-17 15 320,-3 1-32,-2 1-64,-1 1 16,-2 1-96,-1 1 0,-1 0-48,1-1-16,26-19-80,-24 19 96,2-3-16,2 0 16,1-2-15,19-14-81,-15 12 80,2-1 32,2-2-32,3 1 16,8-10-96,-4 4 112,1 4-16,0-6 32,1 0-16,2-2-112,-2 3 128,2-2-32,0-1 0,0 2-208,0-2 112,0 0-576,1 0-1009,-1 0-1024,1-3-1409,-1 3 4018,0 0 0</inkml:trace>
  <inkml:trace contextRef="#ctx0" brushRef="#br0" timeOffset="30398">4545 1324 3601,'0'0'0,"0"0"0,-3-3 1345,1 2 31,0-2-63,2 1-48,0 2-1265,0-2 1056,0-1-208,0 0-191,0-1-145,0 4-512,1-3 416,0 0-96,-1 1-48,0 1-79,0 1-193,1-1 128,-1 0-32,0-1-64,1 2 32,-1 0-64,0-1 80,0 1 48,0 0-32,0 0-32,0 0-64,0 0 64,0 0-48,0 0 32,0 0 0,0 0-48,0 0 16,0 1-16,0-1 48,0 0 16,0 0-64,0 3 160,2-3 48,-1 0 32,0 0 16,-1 0-256,0 0 208,3 0-47,0 0 63,0 0-80,-3 0-144,9 0 144,-6 0-32,8 0 0,-3 0 0,-8 0-112,9 0 96,4 0 16,1-1-64,1-1 0,-15 2-48,17 0 48,1 0-16,-1-1 16,2 0-16,-19 1-32,18-1 0,-1 1 0,1 0 0,-4 0 48,-14 0-48,15 0 32,-1-2 16,-2 2-16,0-3 32,-12 3-64,9-1 48,1-1 16,-1 0 16,-5 1-80,-4 1 0,10-2 32,-7 1-64,1-1 48,0 1 0,-2 1-16,1 0 48,-1 0-16,-1 3-32,-1-3 0,1 2 16,0-2-16,-1 2 0,0 0 0,0-2 0,0 2 0,0 0 32,0-2 16,-2 2 0,2-2-48,-2 3 32,0-3-32,2 0 48,-3 2-15,3-2-33,-1 0 0,1 0-97,0 2-383,0 0-528,0-2 1008,0 2-1937,0 0-1585,-3-2-175,3-1-1522,0 1 5219,0 0 0</inkml:trace>
  <inkml:trace contextRef="#ctx0" brushRef="#br0" timeOffset="30570">5197 1146 2241,'0'0'0,"-3"0"608,-6 0 208,7 3 257,2-3-1073,-3 2 1232,0-2 49,0 0-17,3 0-95,0 0-1169,0 0 992,0 0-127,0 0-97,0-1-112,0 1-656,0-1 593,2 1-145,-1-1-64,0-2-80,-1 3-304,1-1 208,1-1-16,1 1 17,-1-1-65,-2 2-144,4-1 160,-1 0-32,0 0-80,-1-1 0,-2 2-48,4 0 16,-1 0-32,0 0-16,0 0-32,-3 0 64,4 3-64,5-1 64,-6 1 0,7 0 128,-10-3-128,9 4 112,2-2 0,0 1-16,1 0-80,-12-3-16,11 2 0,1-2 48,2 0 0,-1 0 0,-13 0-48,14 0 64,1-1 0,-3-3 32,5 1 16,-17 3-112,14-2 96,0-3 32,0 2-16,-2-1-16,-12 4-96,9-3 48,0 0-16,-1 2-16,-3 0 0,-5 1-16,10-1 0,-2-1 32,-3 1-32,6 1 0,-11 0 0,4 0 0,6 0 16,-5 0-16,6 0-16,-11 0 16,4 2 16,8-2 16,-2 2-32,-1-2 16,-9 0-16,10 0 0,0 0 0,0 0 0,1 0 0,0 0 32,-11 0-32,9 0 0,2-1 16,1 0 32,-2-1-48,-10 2 0,11-1 0,0-1 32,-3 0-32,0 1 16,-8 1-16,8 0 0,2-2 0,-2 1 0,0 0 16,-8 1-16,5 0 0,4 0-16,-6 0 0,-3 0 16,9 0 0,-9 0 0,3 0 0,1 2-32,6 0 32,-7 1 0,-3-3 0,9 0 0,-6 2-16,8 1-16,-3-1 64,-8-2-32,8 0 16,2 0 16,-1 0-16,2 0-16,-11 0 0,10 0 0,1 0 16,-2 0-128,1-1 0,-10 1 112,8-1-112,0-1-32,-3 0 464,5-1-15,-10 3-305,3-1 336,9-1-48,-10 1-272,9 0 16,-11 1-32,3-1 0,6 1 16,-5 0 16,6 0-16,-10 0-16,3 0 32,8 0-32,-1 0 0,-6 0-32,-4 0 32,12 0 0,-3 0-16,-1-2 16,3 2 0,-11 0 0,8-1 0,1 0 16,-1 1-16,0-1 32,-8 1-32,9 0 0,-5 0 0,7-1 0,-8 0 0,-3 1 0,11-2 0,-8 2 0,9-2 16,-9 1 16,-3 1-32,11-2 0,-2 0 16,-5 1-16,8 0 0,-12 1 0,8 0-16,2 0-16,-2 0 32,3 0-16,-11 0 16,10 0 0,1 0 0,0 0-32,-1 0 64,-10 0-32,11 0 0,-3 0 16,0 0-16,1 0-16,-9 0 16,4 0 16,7 0-16,-8 0 32,8 0-32,-11 0 0,2 0 0,8 0 0,-7-1 0,8 0 16,-11 1-16,8-1 0,-3-1 0,7 1 0,-4-1 0,-8 2 0,8 0-16,2-1 32,0-1-16,1 1 0,-11 1 0,10 0 32,0 0-64,-1 0 32,0 0 0,-9 0 0,4 1 0,8 2 32,-10-1-32,9 0 0,-11-2 0,3 0-32,7 2 32,-7 0 32,7-2-16,-10 0-16,4 2 0,6-2 0,-7 0 0,6 0 0,-9 0 0,3 0 0,8 0 32,-6 0-16,5 0-32,-10 0 16,4 0 16,7 0-32,-2 0-16,-1-1 160,-8 1-128,11-1 96,-2 0 16,0 0-16,1 0-112,-10 1 16,8-1 0,1 0 0,-4 0 16,4 1 16,-9 0-32,3-2 0,5 2 16,-5 0-16,0 0 0,-3 0 0,4 0 0,0 0 0,0 0 0,-1 0 0,-3 0 0,3 0 32,-1 0-32,-1 0 0,2 0 16,-3 0-16,1 0 32,1 0-16,-1 0 16,0 0 16,-1 0-48,1 0 48,0 0-16,0 0 16,-1 0-48,3-1 0,-3 1 0,2-2 0,1 1 16,2 1-16,5-1 32,-10 1-32,8-3 0,0 2 0,2 0 0,-1 0 48,-9 1-48,11 0 16,-1 0 16,1-1-16,1 1-64,-12 0 48,11 0 32,-2 0-64,0 0 16,-6 2 32,-3-2-16,9 2-48,-8-2 48,3 3 32,-1-2-64,-3-1 32,3 0 32,-2 0-32,1 3 16,0-3 16,-2 0-32,0 0 16,2 0 16,0 0-16,1 0 16,-3 0-32,4-2 48,7 1-16,-7-3-16,9 1 16,-13 3-32,11-9 0,2 6 16,4 1-16,0-8 48,-17 10-48,20-2 0,2-1-16,-1-1 16,1 1-48,-22 3 48,21-3 0,1 1 0,-3 0 0,-2 2 0,-2 0-32,-4 4 16,-1 6-704,-8-2-2417,-2 0-6772,0-8 9909</inkml:trace>
  <inkml:trace contextRef="#ctx0" brushRef="#br0" timeOffset="106291">10272 1074 8451,'0'0'0,"2"2"2369,7 8-1424,-5-1-305,-4-9-640,9 11 576,-9 0-143,2 4-17,-2 1 16,0-16-432,-2 18 368,-2-1 16,-7-1-95,10-2-81,1-14-208,-9 13 208,6-2-96,0 0 0,-1-1 32,4-10-144,-1 10 96,-2-7 48,3 5-32,0-8 0,0 0-112,2 2 64,0-2-544,2 0-1857,-7-4-2497,3 4 4834,0-4-6739,0 4 6739</inkml:trace>
  <inkml:trace contextRef="#ctx0" brushRef="#br0" timeOffset="9584">4262 3460 3553,'0'0'0,"0"0"0,0-1 1537,0-2 288,-3 0 0,2 1-161,1 2-1664,-4-1 1345,2-2-289,0 3-207,-1-1-177,3 1-672,-1-1 576,-1 0-175,0-2-33,-1 0-128,3 3-240,-2-3 208,0 2-80,0 0-80,0 0 64,2 1-112,-2-2 32,-2 2 48,2-1 16,-1-1-48,3 2-48,-2-1 64,0 0-32,-1 1-16,2 0-16,1 0 0,-2 0-16,-1 0 16,-1 0-32,1 0 32,3 0 0,-2 0 32,-1 1-16,-1-1 32,1 0-32,3 0-16,-8 0 96,8 0 0,-3 0 0,-1 0-16,4 0-80,-2 3 128,-1-3-64,0 0 0,0 0-31,3 0-33,-4 0 0,2 1 0,-2 2 0,-4-1-49,8-2 49,-2 9 49,-2-7-130,-4 8 81,5-7 0,3-3 0,-2 13-64,-1-5 96,-6 2-32,9 0 16,0-10-16,-2 11-16,-1 0-16,3 1 16,0 0-16,0-12 32,0 10 96,4 2 1,0-2-81,6-1 64,-10-9-80,10 11 16,-7-8 64,9 7-16,-2-7 32,-10-3-96,9 3 160,2-1-16,1 0 48,0-2 0,-12 0-192,13 0 128,-1 0-80,0 0 48,-1-1 0,-11 1-96,11-3 64,-2 0 16,2-6-32,-2 6 32,-9 3-80,11-3-80,-2-1 160,1-1-32,-1 3-368,-9 2 320,3-2-816,5 2-977,-7 0-1585,1 0-1104,-2 2-1777,0-2 6259,0 0 0</inkml:trace>
  <inkml:trace contextRef="#ctx0" brushRef="#br0" timeOffset="9784">3371 4223 2417,'0'0'0,"-2"0"784,2 0-784,-3 0 1104,-7 0 209,10 2-64,-2 0-193,2-2-1056,0 0 833,0 2-225,0 0-80,0-2 0,0 0-528,0 3 416,1-1-63,0 1-49,0 0-32,-1-3-272,1 4 208,0 4 16,-1-6-16,0 10-128,0-12-80,0 10 96,-2 2 32,-1 3-16,0-1 16,3-14-128,-9 14 112,7 2-31,-1-1 63,-6 1-32,9-16-112,-2 17 160,-8 1-16,9-2-64,-3 0 128,4-16-208,-9 16 128,7-1 0,-7 1 0,7-2-64,2-14-64,-8 14-64,4-2 96,-4 0 0,5 0 0,3-12-32,-3 10 224,-5-2-80,6-5 96,-1 6 1,3-9-241,-9 2 224,9 0 16,-3 2-80,0-2-32,3-2-128,-4 2 16,2 1 80,0-3 16,0 0 48,2 0-160,0 0 176,0 0 16,0-3-16,0 1-48,0 2-128,0-3 32,0 0-64,1-1 32,2 0-32,-3 4 32,3-10 64,1 7 32,-1-6-96,5 5 96,-8 4-96,4-11 64,6 1-16,-7 2 33,8-3-33,-11 11-48,5-11 16,5-2-32,-2-2 128,1 1-160,-9 14 48,9-13-64,1 1 80,-1 0-128,-1-1 128,-8 13-16,8-15-49,-4 1 1,5-3 48,-7 0 81,-2 17-81,3-16 96,1 2 0,-2-3 32,0 1-144,-2 16 16,1-18 0,1 1 48,-2-1-96,1 1 64,-1 17-16,0-19-48,0 1 48,1 4 0,-1 0-64,0 14 64,1-12 48,1 2-32,-1 2-16,2 3 32,-3 5-32,2-9 64,2 5-160,1-7 80,-2 7 64,-3 4-48,9-5-80,-7 3 112,3-1-16,3 1-32,-8 2 16,3-1 48,1 0-144,-1 0 96,1 1-48,-4 0 48,3 0-144,0 0 224,-2 2-128,0 0 0,-1-2 48,2 3 96,-1-1-96,0 1-80,0-1 128,-1-2-48,1 2-64,1 1-17,-1-1 178,1 0-97,-2-2 0,1 4 0,1-1-65,1-1 1,-1 1 16,-2-3 48,4 4-32,-1 4 16,1-5 16,5 7 0,-9-10 0,3 3-32,5 7 112,-4-2-64,8 3-32,-12-11 16,9 12-48,-5 0-32,8 1 128,-8 2 0,-4-15-48,10 16 48,0-1 0,0 3-32,1 1 16,-11-19-32,11 18 97,1 1-1,0-2-48,1 1-16,-13-18-32,11 18 128,1 2-64,0-1 64,0 0 16,-12-19-144,12 18 96,-1 1 64,-2-2-80,-1 0 32,-8-17-112,10 15 96,-6 0 0,7-4 0,-7 2-48,-4-13-48,10 11 96,-7-1-16,1 0 144,0-7-112,-4-3-112,5 8 128,-2-6 49,0 1-145,-2 0 80,-1-3-112,1 2 128,0 0-144,-1-2 112,1 0-16,-1 0-80,1 0 128,-1 2-32,2-2-48,-2 0-48,0 0-48,1 0 128,-1 2 16,1-2-16,-1 0-80,0 0 0,1 3 16,1-1-192,-2-1 208,0-1-32,1 0 0,0 3-32,0-3-64,0 0-304,-1 0 400,1 0-865,1 0-415,-2-1-593,0 1-960,0 0 2833,0-2-4098,-2 1-2513,2 1 6611</inkml:trace>
  <inkml:trace contextRef="#ctx0" brushRef="#br0" timeOffset="9978">3240 4624 2449,'0'0'0,"-2"0"1152,2 0-1152,-2 0 1457,0 0 160,-1-1-81,3 1-175,0 0-1361,0-1 1120,0-1-207,0 2-177,0 0-736,0 0 608,0 0-608,1 0 481,3-1-177,0 0 16,6 0-128,-10 1-192,4-1 224,6 0-96,-1 1-16,-1 0-32,-8 0-80,9 0 0,2 0 64,0 0-16,1 0 0,-12 0-48,12 0 80,0 0 32,0 0 0,3 0-31,-15 0-81,16 0 112,1 0-48,2 0-64,0 2 64,-19-2-64,20 3-32,0 1 96,1 4 16,-2-6-96,-19-2 16,19 9 48,-3-7 32,0 1 0,-1 7-128,-15-10 48,14 0-48,-1 3-80,-2-1 48,-2-2 288,-9 0-208,10 0 160,0-1 256,0-3 112,1-5-32,-11 9-496,10-3 561,-1-1-225,0-7-80,0 3 32,-9 8-288,5-10 192,5 7-96,-6-8-32,-1 8-64,-3 3 0,9-10 48,-8 7 48,2 0-144,-1 1-32,-2 2 80,3-1-48,-1 1-480,-2 2-897,0 1-2480,0-3 3905,-1 10-8772,1-10 8772</inkml:trace>
  <inkml:trace contextRef="#ctx0" brushRef="#br0" timeOffset="10147">4471 1180 3697,'0'0'0,"0"0"1441,0 0 128,0 0-1569,0 0 1552,0 0-127,1-3-305,0 1-239,-1 2-881,1-1 720,0-2-96,0 2-95,1 0-49,-2 1-480,2-3 368,-1 1-64,2 1-48,-1-1-80,-2 2-176,3-2 177,-1 2-97,0-1 0,2 0-48,-4 1-32,3-1 32,-1-1-16,1 1-16,-1-1 16,-2 2-16,3-1 0,0 1 48,-1 0-64,2 0-16,-4 0 32,8 0 32,-6 0-16,7-1 16,-6 1 0,-3 0-32,8 0 32,1-1-32,0 1 48,0-2-32,-9 2-16,11-2 0,1 1 48,0-3-48,1 4 0,-13 0 0,13-2 16,0 1 16,-2-1-16,0 2-16,-11 0 0,11 0 0,-3 0-48,-3 0 48,5 0 0,-10 0 0,3 2 32,6 0-32,-7-2 16,3 1 32,-5-1-48,9 0 16,-7 0 32,1 0 16,-1 0 0,-2 0-64,3 0 64,0 0 32,0 0-32,-1 0 32,1 0 0,-3 0-96,3-2 64,0-1 32,-1 1-48,1 0-32,-3 2-16,4-2 0,0 0-16,0 0 16,-4 2 0,3-1 0,-3 1 0,4-1 0,-1 1 16,0 0-32,0 0 16,-3 0 0,2 0-32,0 2 32,1 0 0,-2 0-16,-1-2 16,1 3-32,0 0 16,0 1-32,-1-1-48,0-3 96,0 3-224,0 1-160,0-3-208,0 1-193,0-2 785,0 3-896,0-1-113,-2 0-175,0-2-401,2 0 1585,-3 1-2385,1-1 64,-1 0-1697,3 0 4018,0 0 0</inkml:trace>
  <inkml:trace contextRef="#ctx0" brushRef="#br0" timeOffset="61194">8247 1187 5474,'0'0'0,"0"0"2241,0 0-2241,0 0 1473,0 1-305,0 2-47,1-3-17,-1 0-1104,1 0 961,2 0-241,-2 0-128,3-1-127,-4 1-465,2 0 400,1-2-96,0 2-80,1-1-112,-4 1-112,9-1 32,-7 0-16,2-1 16,7 2-32,-11 0 0,4 0 16,9 0-32,-2 0 32,4 0 32,-15 0-48,14 0 64,3-1 0,0 0-80,0 0 64,-17 1-48,17-1 0,0 1 16,2-1 64,-2 1-16,-17 0-64,17-1 48,-2 0 16,0 0 0,0 0-16,-15 1-48,13-1 144,-2-1-80,1-1 64,-4 1-64,-8 2-64,9 0 97,-6-2-49,1 2 16,-1 0 0,-3 0-64,2 0 32,-1 0 64,-1 0-48,0 2 0,0-2-48,0 0 64,0 2-16,-2 1 0,0-1 0,2-2-48,-2 0 32,0 2-16,-1 0 16,1-2-16,2 0-16,-2 0 32,0 2 16,-1-2-48,0 2 16,3-2-16,-3 0 48,-1 0-16,1 2 16,0-2-32,3 0-16,-3 3 0,-5-1-16,5-2-16,1 0-80,2 0 112,-2 0-384,-1 0-465,2 2-751,-2-2-1330,3 0 2930,-1 0-4210,-2 0-2033,3 0 6243</inkml:trace>
  <inkml:trace contextRef="#ctx0" brushRef="#br0" timeOffset="59629">7178 1339 2241,'0'0'0,"0"0"0,1-2 480,0-3 176,1-4 240,0 6 225,-2 3-1121,2-2 1185,0 1-49,0-2-176,1 2-239,-3 1-721,2-1 576,2 1 0,-1 0 1,1-1-1,-4 1-576,4 0 608,4 0-32,-5 0 33,6 0-33,-9 0-576,4 0 624,8 0-112,-2 0-47,1 0-81,-11 0-384,14 0 272,-2 0-80,2 0 16,-2 0-96,-12 0-112,11 0 80,-3 0-48,-4 0 16,6 0 0,-10 0-48,4 0 0,5 0 32,-6 0-64,1 0 80,-4 0-48,9 2 64,-7-2-32,1 0 16,0 2-96,-3-2 48,2 0-144,0 2-192,1-2-240,-3 0-160,0 0 736,3 0-1137,-1 0-464,0-2-608,0-1-800,-2 3 3009,2-9-2561,1 6-1377,-3 3 3938</inkml:trace>
  <inkml:trace contextRef="#ctx0" brushRef="#br0" timeOffset="57560">6275 1449 2337,'0'0'0,"0"0"736,0-1 144,0 1-880,0 0 1025,0-1 63,0 1-63,0 0-225,0 0-800,0 0 448,-2 2-176,2 0-127,-2 1-1,2-3-144,0 4 128,0-1-32,0 0 64,0 7 0,0-10-160,0 2 144,0 7 48,0-5-32,0 4 32,0-8-192,1 3 176,0 6 0,1-6 0,1 7 0,-3-10-176,3 2 209,2 8-17,3-7 224,-4 1 32,-4-4-448,4 9 352,5-6 16,-6-1-208,9 2-31,-12-4-129,8 3 160,1 0 0,2-1-16,-2 1 16,-9-3-160,11 0 176,0 0 32,-1 0-48,0-2 0,-10 2-160,10-2 128,1 0 0,-2-1-32,1 0 16,-10 3-112,10-4 96,0 1 0,0-1 0,-2 1-32,-8 3-64,9-4 113,-6 0-49,5 1 16,-4-1 32,-4 4-112,4-4 96,0 1 16,1-2 32,-2 2 0,-3 3-144,2-4 176,2-1 0,-3-3 32,0 5-16,-1 3-192,0-10 160,0 6-32,0-7 16,-2 3-32,2 8-112,-4-10 81,2 1 15,-6-2-48,5 0 0,3 11-48,-3-10 32,-6-2 0,6 2-16,-8-1-64,11 11 48,-9-11-16,0 1 32,-3 0-32,0 2 0,12 8 16,-12-5-80,0-4-65,0 5 33,0 1-32,12 3 144,-12-3-128,0 0-32,0 0-48,1 2-32,11 1 240,-11-1-224,0 1-48,3 0 80,-1 0-288,9 0 480,-8 3-481,-1 7 33,1-1 48,-1 2 144,9-11 256,-8 14-208,-1 1-96,1 0-81,4 5 33,4-20 352,-9 19-496,6 1 80,2 0 16,1-1 111,0-19 289,0 17-256,0-2 48,3-1 32,7-2 0,-10-12 176,9 10-256,1 0 16,2-7 48,1 8 272,-13-11-80,15 2 240,1-1 48,1 2 16,0-3-224,-17 0-80,17 0 64,1 0-32,-2-3 48,0 1 0,-16 2-80,15-4 48,-2-1 32,1-4-32,-2 7 32,-12 2-80,11-10 81,-2 1 47,-6 5 64,6-7 32,-9 11-224,2-5 256,2-6-48,-3 2 32,1-1-112,-2 10-128,2-9 160,-2-1 16,0 2 64,0 4 81,0 4-321,0-9 336,0 7-48,0-2-64,0 4-48,0 0-176,0-2 96,-3 2-48,3 9-96,0-9 48,0 3-16,0 10 16,0-2-16,0 0 16,0-11 0,1 13 0,1-1-48,2-1 48,0 3 16,-4-14-16,3 15 32,1 2 0,1 0 16,-1 2 64,-4-19-112,3 19 80,1 1 32,-3 1 32,1-3-48,-2-18-96,0 18 96,0-1 16,0-1-16,0-1 1,0-15-97,0 14 96,0-3 16,0-1-32,0 0 64,0-10-144,1 2 144,0 8 16,2-10 16,0 2-32,-3-2-144,4 2 160,-2-2 16,1 0-16,2-1-16,-5 1-144,4-2 64,1 0-176,3-8-352,-5 8-608,-3 2 1072,9-11-1937,-6 0-1201,5-1-415,-7-5 911,-1 17 2642,4-17-3521,-4 17 3521</inkml:trace>
  <inkml:trace contextRef="#ctx0" brushRef="#br1" timeOffset="138321">8719 1541 3393,'0'0'0,"0"-1"800,0 1-800,0 0 625,-2 0-1,2 0 80,-2 0 129,2 0-833,0 0 720,-2 0-112,-1 0-143,3 0-49,0 0-416,-2 0 432,2 0 32,0-1 16,0 1 1,0 0-481,0-2 400,0 1-80,0 1-96,0-1-64,0 1-160,0-1 80,2 0-48,1 1 0,0-1-32,-3 1 0,4 0 0,4-1 0,-4 0-32,8 1 32,-12 0 0,8 0 32,1 0-64,2 0 64,2 0 0,-13 0-32,13 0-16,1 0 16,0 0 0,2 0-48,-16 0 48,15 0 32,-1 0 0,1 0-32,-1 0 48,-14 0-48,16 0 48,-1-1 48,-1 0 32,3 0-32,-17 1-96,16-3 96,3 1 32,-1 0 17,1 2-1,-19 0-144,18-1 48,3-2-16,-1 2-16,2 0 0,-22 1-16,21-2 64,0 1 0,1 0-64,0 1 16,-22 0-16,22-1 0,2 0-16,1 1 32,-1 0-48,-24 0 32,25 0 0,0 0 16,0 0-16,-1 0 16,-24 0-16,23 0 32,-1 0-16,0 0-32,2 0 32,-24 0-16,22 0-16,2 0 16,0 0 0,0-1 0,-24 1 0,25-2 0,-1 1 0,2-1 0,-2 0 0,-24 2 0,27-4-32,1 2 16,1-2 0,2 2 32,-31 2-16,29-3 0,2 1-16,-2 0-32,1 0 48,-30 2 0,30-1 0,1 0 16,0 0-16,0 0-16,-31 1 16,29 0-16,-1-1 0,-1 0-16,-2-1 32,-25 2 0,26-1-32,-1 1-16,1-1 32,0 0-48,-26 1 64,25 0 0,1-3-32,-2 2 0,2 0 32,-26 1 0,27-2-241,-1 0 17,3 0 0,1-1-64,-30 3 288,29-1 0,2-1-48,0 0-16,1 0 64,-32 2 0,33-1 0,0-1-16,3 0 16,-2-1 0,-34 3 0,34-2-64,0 1 64,1-1-32,1 2-16,-36 0 48,37-3 0,-2 1-48,0-2 0,0 3 208,-35 1-160,34-1-96,-2 0 32,-1-1 16,3 1-192,-34 1 240,30 0-16,1 0 64,-1-2-32,0 1-16,-30 1 0,30-1 16,0 0 16,1-2-32,-1 1 48,-30 2-48,30-2 16,-1-2-16,0 3 32,-2-2-64,2 1 48,-29 2-16,29-4 0,1 2 48,-1-1 0,-29 3-48,31-4 16,-31 4-16,29-4 128,0 0-112,-1-1-64,-1 2 0,-27 3 48,27-5-96,-2 2 0,0 0 80,-3 0 16,-22 3 0,22-1 0,-2 1 0,1-2 0,-1 1 0,-20 1 0,19 0 16,0 0 0,-2 0 0,-17 0-16,17 0 0,-17 0 0,15 0-16,-1 3 32,0-2-16,-2-1-16,-12 0 16,13 3 0,-1-1 16,0-2-32,0 2 32,-12-2-16,11 0 16,-1 0-16,0 2 48,-1-2-48,-9 0 0,4 0 48,6 2 48,-6-2 48,5 0-128,-9 0-16,4 0-448,-2 0-769,1 0-1168,-3 0-528,0 0 2913,0-1-3890,0 1 3890</inkml:trace>
  <inkml:trace contextRef="#ctx0" brushRef="#br0" timeOffset="57977">6709 1420 2417,'0'0'0,"0"-1"656,0 1 160,0 0 177,0 0-993,0 0 1104,-2 4 33,0-2-17,-1 2-79,3-4-1041,0 3 912,-2 7-175,2-8-129,0 8-176,0-10-432,0 3 352,0 8-48,0-9-32,1 10-63,-1-12-209,4 3 224,-1 9-48,6-9-48,-6 7 80,-3-10-208,8 2 128,-8-2-128,4 8 160,6-6 16,-6 1-48,-4-3-128,11 9 160,-2-9 0,2 0-16,-1 2 80,2-2-47,-12 0-177,12 0 208,1-1-32,-2-2-16,2-1 0,-13 4-160,12-4 112,-1-5 16,-1 7 64,0-2-80,-10 4-112,8-11 176,1 7-32,-5-9-32,6 5 48,-10 8-160,3-10 160,0 1 33,0-1-81,-2 0 0,-1 10-112,0-11 96,0 2 32,-3-2 16,-10 1-96,4 0 16,-3 2-64,-1-1-48,-1 1 0,14 8 48,-16-4-96,-1 0-16,0 0-16,-1 2 0,18 2 128,-17 0-128,0 0 31,3 2 17,1 8-96,13-10 176,-13 3-320,2 11-288,2-2-288,0 0-193,9-12 1089,-3 11-1281,0 1-143,-1 2-401,2-2-384,2-12 2209,0 13-2273,0-1 576,0-8 577,2 11-945,-2-15 2065,0 0 0</inkml:trace>
  <inkml:trace contextRef="#ctx0" brushRef="#br0" timeOffset="59292">7139 1400 3185,'0'0'0,"0"0"0,1-3 1040,1-5 145,2 3 112,-1-4 79,-3 9-1376,1-2 1329,0 2-209,-1 0-287,0 0-209,0 0-624,0-2 512,0 2-64,0 0 1,0 0-81,0 0-368,1 0 304,-1 0-96,1 2-48,0 0-64,-1-2-96,1 3 96,0 0-32,0 6 0,2-7-32,-3-2-32,1 10 48,0-8-32,1 11 64,-2-3-48,0 0-32,0 2 96,0 0-80,-2 1 48,2-13-64,0 11 96,-1 1-96,-1-1 32,2 0-64,0-11 32,-3 9 16,3-1 65,0 0-49,0-4 80,0-4-112,0 10 80,0-9 16,0 3 80,1-2 16,-1-2-192,2 2 208,1-2 128,-1 0-32,2 0 32,-4 0-336,8 0 353,-4-1-145,6-2-16,-5-1-48,-5 4-144,11-9 48,-1 6 32,-1-1 32,1-6-64,-10 10-48,11-3 144,0-7-48,0 7-64,2 0-16,-13 3-16,11-3-16,1 0 16,-1 0 0,-3 2-32,-8 1 32,9-1 32,-1 0-32,-3 1 0,6 0 0,-11 0 0,2 0-80,9 2 64,-7 2-32,6 7-32,-10-11 80,3 3-48,6 9-16,-6-2-16,0 1-16,-3-11 96,9 13 0,-7 1-16,1 1 32,0 1 32,-3-16-48,4 16 32,-1 0-32,1 0 0,-2 1 48,-2-17-48,1 15-48,1-2 144,-1 0-96,-1 0 16,0-13-16,0 13 32,0 0-80,0-3 64,-3 1 16,3-11-32,-1 9 64,-3-5 32,-5 7 32,7-9-16,2-2-112,-9 4 144,6-1-16,-6-1 64,5 0-16,4-2-176,-13 0 176,3 0 49,-1-1-113,-2-1 0,13 2-112,-13-4 64,-2-5 48,1 6-96,2-8 32,12 11-48,-14-10 32,5 2 0,1-2 64,5-1-80,3 11-16,-11-11 32,8 0-64,0 2-80,1 5 48,2 4 64,0-9-176,0 7-224,0-1-305,2 0-351,-2 3 1056,3-2-1393,1 1-384,0 0-576,0 0-672,-4 1 3025,5-2-3122,-3 0 817,7 1-1008,-9 1 3313</inkml:trace>
  <inkml:trace contextRef="#ctx0" brushRef="#br0" timeOffset="56166">5629 1551 2449,'0'0'0,"-2"0"656,-1-2 112,1 0 49,2 2-817,-3-3 848,1 3-64,2-1-143,0 1-177,0 0-464,-2 0 320,2 0-64,0 0-32,-2 0-128,2 0-96,-3 0 80,1 1-32,1 2 32,-2-1 112,3-2-192,-2 4 193,-1 4 15,0-6-16,0 6 0,3-8-192,-3 4 208,1 6-16,0-8 64,0 8-32,2-10-224,-2 3 240,0 7 0,0-7-111,2 8-1,0-11-128,0 3 112,0 7-48,0-6 32,0 6-32,0-10-64,0 3 48,1 7-16,0-7-64,0 9 32,-1-12 0,2 3-16,0 8 96,1-9 0,0 9 0,-3-11-80,9 4 64,-7 4 0,3-6 112,3 7 16,-8-9-192,3 2 224,7 8-32,-6-9-128,6 9-16,-10-10-48,9 4 48,-1-1 16,3 5 16,-1-8 16,-10 0-96,10 4 161,1-3-1,-2 2 32,2-2-32,-11-1-160,9 0 192,-1 0-32,2 0 16,-2 0 32,-8 0-208,12-1 208,-1-3 16,0 1 16,-1-1 33,-10 4-273,10-8 256,-1 4 48,1-7-80,-1 7-16,-9 4-208,8-10 176,-3 8-32,5-8 80,-7 7-64,-3 3-160,4-10 192,-1 6 33,0-8-97,1 4-16,-4 8-112,3-10 144,-1 1-80,-1-1 64,0 1-32,-1 9-96,1-9 64,-1-1-16,0 2 0,0 0 32,0 8-80,-2-9 16,-1 0 64,0 1-32,-5-1 16,8 9-64,-2-8 48,-1-1 32,-6 0-32,5 0-80,4 9 32,-8-10 0,5 2 32,-8-1-32,8 1 0,3 8 0,-10-10 0,6 2-32,-7 4 64,8-6-32,3 10 0,-11-5 0,3-7 0,-1 8-48,1-6-32,8 10 80,-4-1-144,-8-1-144,3 2-96,-4 0-97,13 0 481,-13 11-560,-3 0-144,0 1-112,-1 4-145,17-16 961,-16 16-1072,-1-1-81,3 2-224,1 0-159,13-17 1536,-10 19-1793,0-2-304,1-2 448,6 0-1360,3-15 3009,0 0 0</inkml:trace>
  <inkml:trace contextRef="#ctx0" brushRef="#br0" timeOffset="58498">6859 1587 1408,'0'0'0,"0"0"1473,0-2-513,0 0 241,0 2-1201,0-3 1344,0-1-63,0 1-80,0-2-257,0 5-944,0-9 768,0 8-111,0-3-145,-2 1-64,2 3-448,-3-3 384,1-1-16,-1 2-63,0 0-49,3 2-256,-4-3 208,1 2 0,-5 0-64,6 1 16,2 0-160,-9 0 112,7 0 0,-6 0 0,5 2-16,3-2-96,-9 3 48,6 0-32,-7 5 32,8-5 16,2-3-64,-12 9 48,8-6 16,-4 7-64,5-7 48,3-3-48,-4 11 0,-6-2 16,9 2 32,-3-1-48,4-10 0,-3 13 16,0 0 64,1 0-32,2 1 49,0-14-97,0 14 16,0 1 0,2-1 32,1-1-32,-3-13-16,5 12 80,3 3-48,-4-4 16,4 1 16,-8-12-64,3 9 48,11-5 64,-5 6 16,2-8 80,-11-2-208,11 3 240,1 1 0,1-4 32,0 0 0,-13 0-272,12-1 240,-1-3-63,1-4 31,0 5-80,-12 3-128,11-10 160,-1 6-16,0-7-48,-1 1 0,-9 10-96,8-12 80,1 0 32,-1-2 64,1-1-64,-9 15-112,8-15 128,-3-4-32,5 0-16,-9 0 32,-1 19-112,3-18 80,-3 0-32,0 0 48,0 0 0,0 18-96,-3-17 81,-6 1-1,6 5-209,-9 2-143,12 9 272,-10-2-320,-3 1 32,-1 1 16,-2 0 112,16 0 160,-18 9-96,1-5-128,-1 9-16,2-2-129,16-11 369,-15 12-608,1 2-272,2 1-337,0-1-928,12-14 2145,-12 15-3393,-2 0 127,2 1-1456,12-16 4722</inkml:trace>
  <inkml:trace contextRef="#ctx0" brushRef="#br0" timeOffset="56541">6025 1761 4594,'0'0'0,"2"0"1376,-2 0-1376,0 3 1073,3-1 95,1 2 113,-2-3-81,-2-1-1200,1 4 1041,0-3-289,0 3-208,-1-3-95,0-1-449,0 4 320,0 4 0,0-5-48,0 5-64,0-8-208,0 3 176,0 10-16,-2-3-64,0 1 32,2-11-128,-3 11 112,1 1-15,1 0 15,-1-3-48,2-9-64,-3 8 80,1 1-16,2-6-16,0 9 16,0-9 32,0 7-48,0-8-32,0 8-64,0-10 48,0 1-256,1 2-337,0 0-575,2-1-993,-3-2 2161,2 0-3426,-2 0 385,1-1-1249,-1 1 4290</inkml:trace>
  <inkml:trace contextRef="#ctx0" brushRef="#br0" timeOffset="6478">2976 3007 2465,'0'0'0,"0"-2"752,0 2-752,0 0 1024,0-2 193,0 1 48,-2 1-97,2 0-1168,0 0 897,0 0-225,-2 0-224,2 0-96,0 0-352,-2-2 320,2 2-16,-2 0-63,2 0-65,0 0-176,-2 0 160,-1 2-48,1 1 0,0 0-32,2-3-80,-1 9 80,1-6 16,-3 8 16,1-3 0,2-8-112,-2 10 144,0 0-32,0 4-16,2 4 32,0-18-128,-3 17 96,-1 4 32,1-2-32,3-19-96,-10 19 112,8 0 1,-1 0-17,-9 1 32,9-2-64,3-18-64,-9 18 64,6-1-48,-7 0-32,8 1 48,2-18-32,-9 16 48,8-1 64,-3-4 16,1 0-16,3-11-112,-3 3 160,2 8-64,1-9 112,-3 1 112,3-3-320,0 2 336,0-2 81,0 0-17,0 0-16,0 0-384,0 0 384,0 0-112,0 0 16,0-1-80,0 1-208,0-3 65,0 0 111,0-1-96,0 1 16,0 3-96,-1-3 96,1-6-16,0 6-16,0-8-64,0 11 0,0-10 32,0 0 16,3-1-32,-1-3 80,3-2 32,0-1-80,4-4 48,-6 0-80,-3 21-16,10-23-16,-7-1 32,7 0-32,-5-1-16,6-1 64,-8 2-16,8 0 16,-8 1-32,-3 23 0,10-22 0,-7 1-32,2 1 32,3 1 0,-5-3 0,7 2-16,-2-2 16,1 5-48,-9 17 48,8-15 0,-4 5 0,6 6-32,-8-7 32,2 8-16,0 0-16,-1 0-16,-1 1-16,-2 2 64,1 0-80,1 0 16,-1 2-32,1 1-32,-2-3 128,4 3-112,-2 8-16,1-3 64,1 1 16,-4-9 48,8 12 0,-5 1-48,1 3 0,4 1-1,-8-17 49,3 18-48,6 1 48,-6-3-16,1 2 16,-4-18 0,9 18 0,-6 1-16,5-2 32,-4 1-32,-4-18 16,10 16 16,-7-1-32,8 1 16,-2-1 0,-9-15 0,11 15 32,-1-1 16,2 0-224,0 0 16,-12-14 160,13 13-208,0 0 16,0-2 224,0 0-32,-13-11 0,12 11 32,-2-2 0,-1 1-16,-1 0-16,-8-10 0,3 10 32,0-1-64,0-1 32,-2-4 96,-1-4-96,0 12 48,0-9 112,-2 9-112,-1-9-32,3-3-16,-3 10 80,-6-8-16,8 7 32,-3-7-31,4-2-65,-8 2 48,6 0-48,-2 0 32,1 0 16,3-2-48,-2 3 16,0-1-16,2-2-16,0 2 16,0-2 0,0 0 16,0 0 16,1 0 32,1 0-64,-2 0 0,3 0 16,2-2-32,-1 0-144,-1 2-289,-3 0 449,4-1-912,0 1-497,0 0-896,-1 0-1296,-3 0 3601,1-3-3298,0 2-1280,-1 1 4578</inkml:trace>
  <inkml:trace contextRef="#ctx0" brushRef="#br0" timeOffset="6726">2876 3430 2353,'0'0'0,"0"0"0,0 0 560,-2-1 160,1-1 161,-3 1 47,4 1-928,-3-1 928,0 1 17,-1-3-65,1 2-47,3 1-833,-3-1 768,0 1-32,0 0-31,-1 0-49,2 0 48,2 0-704,-4 0 705,1-1-81,1 0-16,0-2-176,2 3-432,0-1 353,-2-1-65,2 0-112,0 2-16,0 0-160,0-2 112,0 1-32,0 0-16,0 0 16,0 1-64,1-2-16,2 1 64,0 1-32,-3 0-32,4-1 80,5 1 16,-5-1-48,7 1 0,-1 0-48,0 0 16,2 0-64,2 0 48,-14 0 0,15 0-16,0 0 64,0 2-48,1-2-32,-16 0 32,17 0 48,1 3-96,-1-2 48,-1 1 48,-16-2-48,16 2 0,-1 1 32,2-3-16,-3 0-32,-14 0 16,18 0 48,-2 0 32,1-1 32,1-3-192,-18 4 80,17-8-96,2 5-64,-1-6 48,1 6 224,-19 3-112,19-3 48,-3-1 16,0-5-16,-4 8 0,-12 1-48,12-2 16,-3 2-16,-5 0-16,6 2 32,-10-2-16,3 2 32,0 1 32,0 0-64,1 1-48,-4-4 48,3 3 48,0-1-96,-1 0 80,-1 1 32,-1-3-64,2 1 16,0-1 64,-2 3-16,2-2 32,-2-1-96,1 0 112,-1 0 97,0 0-49,0 0 32,0 0-192,-3-1 144,1 0-64,0-1-160,-1 1-464,3 1 544,-3 0-1105,-6-2-1072,8 1-1793,-10-3 64,11 4 3906,0-9-5122,0 9 5122</inkml:trace>
  <inkml:trace contextRef="#ctx0" brushRef="#br0" timeOffset="6927">3626 3336 2561,'0'0'0,"-2"-1"688,2 1-688,-2-1 816,-2 0-15,1 1-49,1 0-96,2 0-656,0 0 513,-2 0-65,2 3-48,0 0 32,0-3-432,-3 10 496,3-8 33,0 6-33,0-6-48,0-2-448,0 10 352,2-7 0,-1 8-63,0-2-17,-1-9-272,2 9 256,-1 1-48,2-1-80,-1 2-32,-2-11-96,3 9 112,-1 1-80,-1-7 80,0 11-48,-1-14-64,2 9 80,-2 0 0,1 3-32,0-4 32,-1-8-80,1 11 48,-1-3 48,0-4-80,0 5 48,0-9-64,1 2 80,-1 8-32,0-8 80,1 1-15,-1-3-113,0 9 96,2-9 48,-1 3-64,0-1 0,-1-2-80,0 2 176,1 1-80,-1-3 32,0 0-16,0 0-112,2 0 64,-2 0 0,0 1 32,0-1-96,0 0-160,1 0-288,-1-1-449,0-1-367,0 2 1264,1-2-1841,-1-3-560,0-3 112,0 6 576,0 2 1713,0-5-2801,0 5 2801</inkml:trace>
  <inkml:trace contextRef="#ctx0" brushRef="#br0" timeOffset="7123">3487 3313 2289,'0'0'0,"0"0"624,0 0-624,-2 0 800,-1 0 161,3 0 127,0 2 17,0-2-1105,0 0 1024,0 0-47,0 0-129,1 0-64,-1 0-784,2 0 785,-2 0-785,3-3 736,0-1-128,0 1-111,1-1-81,-4 4-416,9-3 320,-6-1 0,7-1-96,-2 1-64,-8 4-160,9-3 80,-1 0-32,1-1-32,2 2-16,-11 2 0,11-2 16,1 1-16,2 1 32,-2 0-32,-12 0 0,15 0 32,-1 0-32,0 0 0,0 0 32,-14 0-32,12 0-32,-2 3 64,-6-1-32,7 2 16,-11-4-16,2 3-16,2 0 16,-2 0 16,1 0-16,-3-3 0,0 4-48,1-2-240,1 0-288,-2 0-289,0-2 865,0 2-1360,0 0-641,0-2-752,-3 0 384,3 0 2369,-2 0-3730,2 0 3730</inkml:trace>
  <inkml:trace contextRef="#ctx0" brushRef="#br0" timeOffset="7303">3801 3459 3073,'0'0'0,"0"2"1136,0 7 225,0-9-1361,-1 3 1441,-2 7-161,3-7-287,0 8-305,0-11-688,-2 8 528,2 2-63,-2-1-81,-1 1 32,3-10-416,-4 11 400,2 0-80,0-1-16,0 0-128,2-10-176,-2 9 112,0-1 17,2-4 15,0 9-16,0-13-128,0 2 80,0 8 0,0-8-16,0 0 32,0-2-96,0 3 128,0-3 48,1 0 48,-1 0 32,0 0-256,1 0 304,1 0-64,0 0-31,0-4-1,-2 4-208,2-9 128,2 4 0,-1-7-32,0 3-48,-3 9-48,4-9 32,-2-1 48,3-2-48,-1-2 48,-4 14-80,4-11 32,1-6 48,-1 2-32,0-1 16,-4 16-64,8-15 64,-5-1-64,1 0 64,0 2 32,-4 14-96,4-13 48,0 2 48,0 8-96,0-7 16,-4 10-16,3-2 0,0-1-48,1 2 80,-1 0-64,-3 1 32,3 0-176,0 0 32,0-1-64,0 1 16,-3 0 192,5 0-32,-2 3 0,0 0-16,0 8 32,-3-11 16,3 3-32,1 9-48,-1 0 0,0 0 80,-3-12 0,5 13 0,3 3 32,-6 0 32,8 1-80,-10-17 16,2 16-48,7 0 64,-5-2-16,5-2 112,-9-12-112,3 12 48,5 0-32,-4-3 32,0 3-32,-4-12-16,3 9 48,1-7 64,-1 8-16,-1-10 0,-2 0-96,2 2 176,-1-2-48,0 0 112,-1 0-16,0 0-224,0 0 160,0-1-16,0-2-31,-2 1-81,2 2-32,-2-4 64,0-5-160,-1 6-337,-1-1-415,4 4 848,-3-3-1505,0-6-912,-6 6-1024,7-8 223,2 11 3218,-9-4-4530,9 4 4530</inkml:trace>
  <inkml:trace contextRef="#ctx0" brushRef="#br0" timeOffset="7490">3783 3530 4498,'0'0'0,"0"0"2065,0 0-2065,0-1 2112,0-2-255,0 2-528,1 0-353,-1 1-976,5-1 721,6 0-289,-8 1-112,10 0-112,-13 0-208,9 0 176,3-2 32,2 0-16,0-1-32,-14 3-160,15-1 0,-1-1-96,0 1 64,0-2 32,-14 3 0,15-2 112,-1 0 33,0-1-81,-1 0-176,-13 3 112,13-5-481,1 2-671,-3-2-961,1-4-1313,-12 9 3426,2-11-3105,9 7-1041,-11 4 4146</inkml:trace>
  <inkml:trace contextRef="#ctx0" brushRef="#br0" timeOffset="64479">6137 3236 1600,'0'0'0,"0"0"0,0-9 240,0 6 32,0-8 97,2 8 95,-2 3-464,1-4 592,0 0 96,-1 0 113,0 1 95,0 3-896,0-4 929,0 0 15,0 0-96,1-4-31,-1 8-817,1-2 800,0-3-31,2 1-33,-3-6-80,0 10-656,2-3 544,0 0-111,0-5-65,0 7-80,-1-4 0,0 1-64,-1 1-96,0 1 16,0 2-144,0-1 48,0-1-32,0 2 48,0 0-64,-2 0 0,0 8-16,0 3 0,-2 1-16,4-12 32,-8 15-48,6 2 80,-1 1-64,-8 0 16,11-18 16,-3 20 16,-7 0-16,7-3 48,-7 1-64,10-18 16,-3 16-48,-6-2 112,6 2-64,-6-1 32,9-15-32,-2 14 32,-1-1-32,-1-1 32,1-1-16,3-11-16,-2 3 48,2 7-16,0-8 16,0 1 16,0-3-64,0 4 113,0-1 15,0-1 32,0 0 16,0-2-176,0 0 176,0 0-16,0 0 16,2 0-32,-2 0-144,0 0 128,1 0-96,0 0-16,2 0-16,-3 0 0,2 0 16,1 0 16,0 0-80,1 0 48,-4 0 0,8 0-16,-5 0 16,6 0 64,0 0-48,-9 0-16,8 0 32,2-1 16,1 0-48,0-1 32,-11 2-32,12-2 32,1 1-64,0-1 32,-2-2 32,-11 4-32,13-1 16,-2-2 64,-1 0-64,-1 1-64,-9 2 48,3-2 32,7 0-32,-7 0-144,0 2 32,-3 0 112,3 0-160,0 0 16,-1 0 144,-2 3-16,0-3 16,2 1 16,-1 9-48,2-9 0,-1 8 32,-2-9 0,3 2-48,0 7 80,2-8 240,-2 2 64,-3-3-336,10 11 256,-8-10 0,8 8-352,-7-7-320,-3-2 416,11 3-752,-6 0-561,6-1-880,-2-2-1072,-9 0 3265,3 0-3298,9-2-1472,-12 2 4770</inkml:trace>
  <inkml:trace contextRef="#ctx0" brushRef="#br0" timeOffset="65420">6593 3237 4386,'0'0'0,"-2"-1"2225,0 1-513,2 0-1712,-3-4 1409,2 2-128,1 1-177,0 1-336,0 0-768,0 0 513,0 2-273,0 1-96,0 7-16,0-10-128,0 3 80,0 11 32,0-3 16,0 1-96,0-12-32,-3 14 128,3 2-16,-2 0-32,2 0 64,0-16-144,0 16 96,0 1 16,1 1 16,3-3-32,-4-15-96,4 15 161,7 0 15,-3-4-48,2 0 80,-10-11-208,11 11 176,1-3-16,-1 0 32,1-4 48,-12-4-240,12 10 192,2-10 64,-1 3 0,1-3 1,-14 0-257,13 0 240,-1-1 0,2-3-48,-1 1-48,1-7 64,-2 7-32,-1-8-32,0 2 128,-3-3-16,-6 0 49,9-4-1,-9-4-128,-2 20-176,4-19 48,-1-1 0,-1-2 0,-2 1 0,0 21-48,0-18 48,0 18-48,-2-21 32,-7 1 0,0 0-64,-1-1 0,10 21 32,-11-22-48,-1 6-128,-1 4-128,-3 10 15,16 2 289,-15-2-400,0 2 80,2 8 64,-2 1-176,15-9 432,-14 14-576,0 3-241,0 3-255,3 2-353,11-22 1425,-11 20-2129,1 1-784,-1-1-257,-12-4 209,23-16 2961,-10 21-2817,10-21 2817</inkml:trace>
  <inkml:trace contextRef="#ctx0" brushRef="#br0" timeOffset="64857">6273 3247 8467,'0'0'0,"1"-3"1153,2-5-113,-3 8-1040,4-10 1137,5 5 31,-8-4-207,2 0-321,-3 9-640,4-2 640,-2-1-111,1 0-33,-1 0 0,-2 3-496,1-2 224,0 0-48,-1 1-96,0 1-96,0 0 16,0 3-32,0 0 16,0 9 0,0-3-16,0-9 32,0 14-48,0 2 48,-2 0-16,2 0 64,0-16-48,-2 17-240,2-2 0,0 3 208,-3-2 64,3-16-32,0 19 0,0-2 224,0-3-176,0 2-80,0-16 32,0 14 288,0 0-256,0 0-256,0 0 0,0-2-16,-2-2 16,2-1 256,0-6 80,0-3-112,0 12 64,0-8 32,0 4 272,0-6-96,0-2-272,1 3 321,2 0-17,-1 0-304,1 0-256,-3-3 256,4 8-801,5-8-1008,-6 0-1776,0 0-497,-3 0 4082,9 0-5619,-9 0 5619</inkml:trace>
  <inkml:trace contextRef="#ctx0" brushRef="#br0" timeOffset="65766">6925 3345 6434,'0'0'0,"2"-3"1777,-2 3-1777,3-3 881,5-6-81,-4 5-64,-2 2 33,-2 2-769,1-2 720,0 0-208,0 1-96,0 1-175,-1 0-241,0 0 192,0 0 16,0 3 16,0 0-32,0-3-192,0 2 144,0 8-48,0-6 16,-2 7 0,2-11-112,-2 4 80,2 9-16,-2 0-16,2 1 16,0-14-64,0 16 112,0 3-48,0-3 16,2 4-16,-2-20-64,4 17 16,6 0 129,-5-1 63,8-3 80,-13-13-288,12 12 368,0-1-80,3-2 16,0-7-16,-15-2-288,17 10 256,1-10 49,0 2-97,1-2 112,-19 0-320,19 0 288,1-3-32,1-7 80,-1 0-160,-20 10-176,20-11 272,-1-1-47,-1 1-49,-1 0 16,-17 11-192,15-15 176,-2-1 0,-4 2 48,0-3 32,-9 17-256,2-16 288,0-2-128,-2 1 16,-3 0-48,3 17-128,-12-19 32,2 1 96,-5-1-160,-1-1 16,16 20 16,-20-15-80,-2 4-112,-3 6 16,-2 2-80,27 3 256,-28-1-256,-1 3-16,1 10-144,3 2-641,25-14 1057,-24 16-2689,0 3-2994,0 3-2112,24-22 7795</inkml:trace>
  <inkml:trace contextRef="#ctx0" brushRef="#br1" timeOffset="141556">12055 3361 2945,'0'0'0,"0"-4"720,0 4-720,0-10 640,0 8-127,0-1-113,0 2-128,0 1-272,0-2 224,0 2-112,0 0-32,0 0-16,0 0-64,0 3 48,1-1 0,2 0-16,0 1 16,-3-3-48,2 3-16,7 8 48,-6-1-80,8 3 0,-11-13 48,4 18-32,8 5-32,-8 3 32,8 7 16,-12-33 16,8 37-32,2 6 0,1 6 32,-3 2-16,-8-51 16,10 55 32,-1 0-16,0 1-16,-1-3 48,-8-53-48,4 50 16,7-2 32,-8-2-16,6-4 48,-9-42-80,2 42 192,0-3 129,1-1 127,-1-3-48,-2-35-400,4 35 400,-2-3-96,-1-2-16,-1-2 145,0-28-433,2 28 352,-2-6 64,0 1-48,0-4-48,0-19-320,0 17 320,0-3-47,0-2 15,0-4-32,0-8-256,0 3 304,0 6 16,0-6-16,0-1 32,0-2-336,0 3 353,0-3 31,0 2 16,-2-2-64,2 0-336,0 0 240,-2-2-16,2-1-64,-3 1 16,3 2-176,-3-3 128,1 0-16,0-8-47,0 9-1,2 2-64,0-9 96,0-2-80,0 3-32,0-3-401,0 11 417,1-13-960,2 1-865,0-2-1104,1-2-641,-4 16 3570,3-17-2593,7-3-272,-10 20 2865</inkml:trace>
  <inkml:trace contextRef="#ctx0" brushRef="#br0" timeOffset="130768">9378 3644 1488,'0'0'0,"0"-2"416,0 2-416,0-2 433,1-1 159,-1 0 80,1-1 80,-1 4-752,1-3 721,1 0-33,-1 0-16,1 0-63,-2 3-609,0-3 688,2 0-128,-2 0-63,1 2-129,-1 1-368,0-1 224,0 0 0,1 1-112,-1-1 64,0 1-176,0 0 48,0 0-80,0 3 112,0 10-112,0-13 32,0 12 16,-2 3 48,2 3-112,-2 1 96,2-19-48,-2 21 48,-1 2 0,1 0-16,-1 0 32,3-23-64,-3 24 32,-6-1 16,7 1 64,-7-1-16,9-23-96,-3 22 144,-9-1 0,9-2 1,-6-3 47,9-16-192,-2 16 144,-1-5 64,-7-2 32,9 0-16,1-9-224,-3 3 304,0 7 16,-1-8-96,3 0 48,1-2-272,-3 0 209,3 2-49,0-2 112,-1 0-16,1 0-256,0 2 192,0-2 96,0-1-48,0 0-80,0 1-160,0-2 144,0-1-16,1 0-112,1 0 96,-2 3-112,2-3-16,1-1 16,0 1 32,1-1-96,-4 4 64,2 0 64,1-1-31,2-1-98,3 2 65,-8 0 0,4-2-96,5 2 80,0 0-16,-5 0 32,-4 0 0,13 0 48,-2 0-160,2 0 96,1 0 0,-14 0 16,15 0 16,3-1 0,-1-2 32,1 0 16,-18 3-64,18-3-16,-1 0 16,0 1-64,-2-2 16,-15 4 48,12-1-16,0-1-16,-2 1 80,-6 0-64,-4 1 16,10-1 32,-8 1 64,1 0-160,-1 0 64,-2 0 0,1 0-64,0 0 80,-1 0 96,0 2-112,0-2 0,0 0 80,-2 3-80,0-3 0,0 1-16,2-1 16,-2 2 16,-1-2 32,3 2 17,0 1-49,0-3-16,0 2-129,0-2-127,0 0-176,0 0-352,0 0 784,0 0-1089,0 0-479,0 0-593,0-1-433,0 1 2594,0-4-2241,-8-6 641,8 6-609,0 4 2209,0 0 0</inkml:trace>
  <inkml:trace contextRef="#ctx0" brushRef="#br0" timeOffset="133437">10536 3972 4706,'0'0'0,"0"-2"1488,-3 0-751,3 2-737,0-2 608,0-2 96,0 1 65,2 0-1,-2 3-768,2-4 640,1 2-224,0-2-15,1 0-81,-4 4-320,2-4 400,1 0 48,0 0-48,1 0-31,-4 4-369,3-4 368,-1 0-208,1-5 32,-1 5-32,-2 4-160,3-10 80,0 1 48,0 4 0,1-8-128,-4 13 0,4-11 80,4 0 96,-4-1-112,0-1-16,5-1 16,-5-2-64,-1 0-48,6-1 176,-9 17-128,2-16 0,3 0-16,3-1 96,-5 3-96,-3 14 16,9-14-16,-7 2 32,1 2-80,6 2 32,-9 8 32,3-4-16,0-7 0,6 9 32,-8-7 48,-1 9-64,3-1-64,0-2 0,0 0 0,0 3-80,-3 0 144,3 0 16,-2 0-64,1 3-16,-1 9 0,-1-12 64,1 8-96,0 4-16,1 1 112,1 1-16,-3-14 16,1 14-16,1 5 96,2-3-80,-1 1 80,-3-17-80,3 15 16,1 2-32,1-2 64,-2 2 32,-3-17-80,4 15 192,1 1 0,-3-1 48,1 0-64,-3-15-176,4 17 257,-1 0-97,-1-2 16,-1 1 48,-1-16-224,1 14 96,-1-1 64,0 2-48,0-3 48,0-12-160,0 11 64,-2 0 112,0-2-32,0-6 0,2-3-144,0 11 160,-2-9-64,2 7 17,0-8-49,0-1-64,0 10 96,0-10-32,1 2-16,-1 0 32,0-2-80,1 0 144,0 0-32,-1 0-16,0 0-112,0 0 16,0 0-496,0 0-577,1 0-960,-1-1-1681,0 1 3714,0-3-4434,0-7-800,0 10 5234</inkml:trace>
  <inkml:trace contextRef="#ctx0" brushRef="#br0" timeOffset="134535">11269 3800 624,'0'0'0,"0"-1"160,0 1-160,0-1 112,0-2 48,0 1 80,0 0 112,0 2-352,0-3 432,3 1 97,-3 2-529,1-1 608,0 0-32,-1 1-576,2-1 625,-1-2-1,0 3-64,-1-4 64,0 4-624,0-1 593,0-1-17,0 0 80,0 0 33,0 2-689,-2-2 704,0 1-32,0-2-32,-2 1-47,4 2-593,-3-2 512,0-1-32,0 2-64,-1 0-112,4 1-304,-2-1 225,-1 1-65,0 0 32,1 0-112,2 0-80,-3 0 112,1 0-80,0 2 0,-2 1-128,4-3 96,-2 10-16,2-7 32,-2 7 16,2 1 32,0-11-64,-2 12 0,0-1 0,-1 1 16,2 0 64,1-12-80,-2 11 64,0-1-64,2 2 64,-3-9-80,3-3 16,0 14 96,0-6 16,0-5-48,0 8 0,0-11-64,0 2 32,0 1 192,0-1-80,0 0 112,0-2-256,1 2 225,1-2-145,-2 0 80,2 0 0,-2 0-160,0 0 176,0 0 16,0 0 16,0-2 0,0 2-208,0-1 208,-2-2-80,0 0-16,0 0-80,2 3-32,-2-4 0,2-5 64,-2 7 32,-1-9-48,3 11-48,-2-4 96,0-5-80,-1 4-32,3-6 80,0 11-64,0-9 64,-2 0-16,2-2 1,0 0-17,0 11-32,0-13 16,0-2-80,0 1 64,1 1 64,-1 13-64,4-11-48,-1-1 144,1 0 16,-1 1-176,-3 11 64,5-10 0,-3 7-16,1-8-80,0 9 160,-3 2-64,2-3 48,0-1-16,0 3 0,0 0-112,-2 1 80,1-1-96,1-1-1,-1 2-15,0-1 32,-1 1 80,1 0-64,0 0 0,0 4-64,0 7 16,-1-11 112,2 10-112,1 2 16,1 1 16,-1 1 96,-3-14-16,10 16-48,-6 0 0,8 1 96,-1 0-16,-11-17-32,11 19 0,2-2 32,-1 0-64,3 0-48,-15-17 80,14 15 80,0 0-48,-1-1 48,1-3-16,-14-11-64,14 11 48,-1-2 16,-1-7-64,-1 8 0,-11-10 0,11 2 0,-1 0 0,0 1 32,-1-3 96,-9 0-128,10 0 112,0 0-16,-2 0 64,-4-1-63,-4 1-97,5-2 96,-2 2 0,0-2 16,-2 1 112,-1 1-224,1-2 288,-1-1 0,0 1 16,0-2-32,0 4-272,-2-8 224,-1 5 16,-7-7-31,7 2 15,3 8-224,-10-11 96,1-1 112,6 0-32,-8-3-128,11 15-48,-3-13 128,-7-1-176,6-2 16,-6 0 112,10 16-80,-3-19 16,0 2 16,-6-3-80,9 0 16,0 20 32,-3-19-48,1-1 16,0 2 144,2 5-272,0 13 160,-2-13 0,2 2-48,-2 2-80,2 4 176,0 5-48,-2-3-96,2 1-673,0 2-1231,0 0-3171,0 0 5171,-3 4-8836,3-4 8836</inkml:trace>
  <inkml:trace contextRef="#ctx0" brushRef="#br0" timeOffset="132456">10094 3654 1472,'0'0'0,"0"0"0,-3-1 480,1-1 225,-1-1 239,1 1 145,2 2-1089,-2-2 1136,2 0-127,0 2-113,0 0-192,0 0-704,0 0 641,0 0-113,0 0-16,0 2 16,0-2-528,0 0 369,-2 3-1,2-1-144,-2 0-32,2-2-192,-2 2 256,0 0-64,-1 1 32,1-3-48,2 0-176,-2 1 192,0 1-32,0 1 17,0-1 47,2-2-224,-2 2 112,-2 1 32,3 1 32,-3-1-96,4-3-80,-2 3 64,-2 5 0,3-8 16,-2 10 0,3-10-80,-4 2 64,1 10-48,-5-3-48,5-1 32,3-8 0,-8 12-16,5 0 16,-5 0 16,6 0-64,2-12 48,-10 11 48,8 2 48,-8 0-32,8 2 48,2-15-112,-8 12 48,8 1-32,-4-2 160,2-1-48,2-10-128,-2 13 112,0-2 96,2-2-79,0 2 47,0-11-176,0 3 336,0 6-96,0-5 0,3 6 64,-3-10-304,3 4 192,1 8 16,-1-8-80,6 8-48,-9-12-80,3 8 96,6 1-80,-6 0 48,9-1 17,-12-8-81,8 9 64,1-6-16,2 9 48,-2-11 0,-9-1-96,11 4 144,1 6-32,-1-10 80,0 1-48,0 2-48,-11-3-96,10 0 176,1 0-80,-3 0 64,2-1 96,-10 1-256,10-2 64,0 1 80,-1-3-48,1 1-32,-10 3-64,3-3 145,8-6-17,-8 6-32,1-5-16,-4 8-80,8-4 96,-6-5-16,-1 1 144,2 3 0,-3 5-224,1-12 144,-1 2 48,0 0-224,-4-2 80,4 12-48,-9-10 112,6-2-192,-8 0 176,1-3-64,-3-1-80,0 3 112,0-2 16,13 15-80,-14-14-16,14 14 16,-15-12 48,2 0-48,-1 2-112,2 0 64,12 10 48,-11-2-48,0-3-80,-1 2-32,0 3-16,12 0 176,-14 2-128,0 11-16,0-1 0,2 3-433,12-15 577,-10 18-1008,0 2-577,7 1-560,-9 1-608,12-22 2753,-2 23-3922,-12-4 657,11 2-865,3-21 4130</inkml:trace>
  <inkml:trace contextRef="#ctx0" brushRef="#br0" timeOffset="131666">9676 3747 1872,'0'0'0,"0"0"561,-2-1 175,2 1 224,-2 0 129,2 0-1089,0 0 1136,-3 0 1,3 0-209,-2 3-95,2-3-833,0 2 672,-1 1-112,-2 7 17,3-8-129,0-2-448,0 10 464,0-6-96,-2 8-32,2-1-48,0-11-288,-2 11 145,0 1-1,2-1-32,-2 1-32,2-12-80,-3 10 176,3 2-16,-2 0-48,2 2 32,0-14-144,0 14 144,0-1 0,0 1 48,0-3 48,0-1 0,2 1-48,2-3-79,0 2-17,4-1 80,-4-1 32,4-5 32,-4 6-64,-4-9-176,11 3 160,-7 5 0,8-8 48,-3 2 16,-9-2-224,8 2 240,1-2 32,-1 0-47,0 0-1,-8 0-224,10 0 144,1 0 0,-2-3 32,2-6-32,-11 9-144,11-4 240,-1-8-80,0 8-80,-1-10 16,-9 14-96,10-10 48,-5 0-16,6-4 128,-7 1-64,-4 13-96,9-16 208,-5-2-79,-1 1-113,-1-1 80,-2 18-96,1-18-64,0 1 160,-1-1-96,-2 1 48,2 17-48,-2-14 96,-7-1-160,7 2 64,-8 1-64,10 12 64,-3-10 0,-8 1 32,8 6 48,-11-6-192,14 9 112,-8-2 0,-1-2 0,1 0-48,-2 0 96,10 4-48,-9-3-48,-1-1-16,0 1 32,0 2-113,10 1 145,-12-2-32,2-1 16,0 1-96,1 0-48,9 2 160,-8-3-352,-1 1 48,1 1-128,4 1 144,-6 0-257,7 4-287,-6 7-256,7 0-209,2-11 1297,-8 13-1345,5 2-127,1 0-513,-1-1-736,3-14 2721,-2 15-2418,0 3-1135,2-18 3553</inkml:trace>
  <inkml:trace contextRef="#ctx0" brushRef="#br0" timeOffset="131113">9473 3760 2609,'0'0'0,"0"-1"1088,0-2 81,0 0-1,0 3-1168,0-2 1105,0 0-97,0 2-175,0-2-97,0 2-736,0-1 672,0 1-63,0 0-129,0 0-112,0 0-368,0 3 256,0 6-64,0 1-80,-2 0-16,2-10-96,0 12 0,0 3 16,0 3 96,-2 5 0,2-23-112,0 22 320,-3 1-15,1 1 47,0-4 32,2-20-384,-1 19 224,1 0 16,-3-3-80,1-1 16,2-15-176,-2 13 128,-1-2 48,2-2-15,-2 1-33,3-10-128,-2 4 192,0 6-96,-1-7 16,2 1 64,1-4-176,-2 3 128,2 0 32,-2-1 0,2 0 0,0-2-160,-3 2 144,3-2-128,0 0 32,0 0-144,0 0 96,0 3 48,0 1 0,0-1 0,0-3-48,2 3-320,-1 1-608,2-3-1281,-1-1-2113,-2 0 4322,3 0-6691,-3 0 6691</inkml:trace>
  <inkml:trace contextRef="#ctx0" brushRef="#br0" timeOffset="72420">7814 4114 5154,'0'0'0,"0"-1"2417,1-2-656,-1 3-1761,3-3 1232,1-1 33,0 3-145,4 1-127,-8 0-993,4 0 848,9 0-271,-4 0-65,5 0-160,-14 0-352,14 0 320,2-4-32,0 0-48,2 0-64,-18 4-176,18-9 160,-1 8 17,0 1-113,-2-4 0,-15 4-64,17-2 48,-2 1-96,2-1-417,-2 2-1103,-15 0 1568,14-2-3938,-17-15-704,5 17-1009,-2 0 5651</inkml:trace>
  <inkml:trace contextRef="#ctx0" brushRef="#br0" timeOffset="73625">8703 3893 1424,'0'0'0,"-3"-1"208,3 1-208,-9-1 176,6-2 16,-6-1 81,6 0 111,3 4-384,-3-4 384,0 1 48,-5 0 80,6 1 33,2 2-545,-4-4 672,-4 3 160,5-1 17,-5 0 47,8 2-896,-2-1 864,-1 0-63,-7 0-1,8 1-15,2 0-785,-3 0 752,1 0 64,-1 0-63,1 0-49,2 0-704,0 0 576,0 2-208,0-2-47,0 2-97,0-2-224,0 3 240,0-3-80,3 1-16,5-1 16,-8 0-160,4 0 96,10 2 32,-4 1-32,2-3-48,-12 0-48,12 0 0,0 0 0,2-1 16,0 1 16,-14 0-32,15-2 16,2 1 64,-1 0-64,1-3-16,-17 4 0,15-2 64,0 1-32,0-2 16,-1 2 64,-14 1-112,10-1 16,0-1-16,-6 2 0,1-1 80,-5 1-80,3 0 32,-2 0 64,0 0 48,-1 0-160,0 0 16,0 2 32,-2-2 49,-1 2-130,-1 1 1,4-3 48,-8 3-48,6 1 0,0-2 0,-2 2-16,4-4 64,-2 3-240,0 0-192,-1-2-320,1 1-257,2-2 1009,0 2-1392,-2 1-833,0-3-1057,-7 0 369,9 0 2913,0 0-4082,0 0 4082</inkml:trace>
  <inkml:trace contextRef="#ctx0" brushRef="#br1" timeOffset="142342">12391 3972 1248,'0'0'0,"0"0"256,0 0-256,0 2 272,1 1 0,0 6-31,0-6-1,-1-3-240,2 2 304,-2 1 0,0 6-64,-3-6 80,3-3-320,-2 10 288,-1 1 32,-8-2 113,8 1-17,3-10-416,-13 10 480,3 3 96,-2-2-15,-2 6-17,14-17-544,-13 17 544,-1 1-80,-4 5-80,-1 0 1,19-23-385,-21 24 352,-3 4-112,-1 1 0,0 2-16,25-31-224,-27 30 208,3 0-16,-2 0-48,1-1-32,25-29-112,-26 25 112,1 0 17,3-4 63,3-3 48,19-18-240,-16 16 208,4-1 0,1-4 48,2-3-32,9-8-224,-2 3 208,-8 1 48,10-3-16,-2-1-15,2 0-225,-4 0 240,2 0-64,-1 0 16,1 0-48,2 0-144,-2 0 144,-2-2-16,2-2-64,0 0 16,2 4-80,-1-10 48,-2 6 16,3-6-64,-2 1-192,2 9 192,0-4-592,0-10-625,3 2-832,5-2-1088,-8 14 3137,5-17-2977,8 1-705,-13 16 3682</inkml:trace>
  <inkml:trace contextRef="#ctx0" brushRef="#br1" timeOffset="142549">12216 4023 1264,'0'0'0,"3"-2"304,-3 2-304,4-4 352,5-4 49,-6 6 63,0-1 16,-3 3-480,3-2 496,1-2 32,-2 3 1,1-3 47,-3 4-576,3-3 512,-1-1 48,0 3-47,0-1-81,-2 2-432,1-2 464,0-1-80,-1 2-48,0 0 17,0 1-33,0 0 16,-2 0-48,0 2-48,2-2-240,-8 10 176,4-1-80,-6 0-48,-1 2 0,11-11-48,-11 15 16,-3 2 48,1 3-16,-1 4-64,14-24 16,-15 24 48,-1 2-16,-1 0-16,-2 2 144,19-28-160,-22 25 129,0 1-65,-1-2 224,2-1 0,21-23-288,-19 24 384,-2-4 48,3-1 0,1-4-111,17-15-321,-15 13 240,0 0 16,4-3-112,0 0 16,11-10-160,-9 3 160,5 0-16,-6 6 0,8-9-32,2 0-112,-3 2 128,2 1-48,-2-1-32,3 0 16,0-2-64,0 2-32,0 0 16,0 1 0,0-3 16,0 11 0,0-9 16,0 9-16,0-7-320,0-4 320,0 11-1072,3-3-881,0-5-1281,-1 9-143,-2-12 3377,3 3-4034,-3-3 4034</inkml:trace>
  <inkml:trace contextRef="#ctx0" brushRef="#br0" timeOffset="75703">8625 4042 6627,'0'0'0,"0"0"2849,0 0-1360,3-1-289,-3 1-1200,2-1 1137,2 1-97,-2 0-192,2 0-271,-4 0-577,2 0 304,1 0-128,6 3 48,-6 0-64,-3-3-160,10 1 208,-7-1 80,9 0-160,-4 2 129,-8-2-257,10 0 96,2 0 0,-1 0 112,3 0-80,-14 0-128,15 0 112,1 0-32,0-1-64,1 0-64,-17 1 48,18-3 96,-1 0 80,-1 1-112,-1-1 16,-15 3-80,14-4 16,-2 2-16,-1 0 96,-3 1-16,-8 1-80,4-3 96,-1 1 0,0 0 16,-2 1-32,-1 1-80,0-2 48,-1 1-64,-3 1-240,-7 0-272,11 0 528,-3 0-1025,-8 3-735,2-1-1314,-2 0-1328,11-2 4402,-12 0-6179,12 0 6179</inkml:trace>
  <inkml:trace contextRef="#ctx0" brushRef="#br0" timeOffset="132786">10315 4028 2865,'0'0'0,"1"0"1072,1 0 49,2 0 63,-4 0-1184,3-1 1281,-1 1-145,-2-2-47,1 2-65,-1 0-1024,0 0 897,0 0-97,0 0-127,0 2-177,0-2-496,-3 3 368,0 6 64,0-7-112,0 6-16,3-8-304,-9 3 337,9 13-129,-3-4 16,0-2-80,3-10-144,-2 12 80,-1-2-48,2-1-48,1 0 64,0 1-32,1-2 16,1-4 48,1 5-32,0-7 0,6 2 0,-6-2-304,1 1-384,-4-3 640,5 0-1153,3 0-848,-6 0-1008,1-4-529,-3 4 3538,2-8-4658,-2 8 4658</inkml:trace>
  <inkml:trace contextRef="#ctx0" brushRef="#br0" timeOffset="67693">6000 4213 3521,'0'0'0,"0"0"0,0-1 1553,0-1-81,-3 0-303,3 1-273,0 1-896,-2-1 737,-1 1-177,0 0-176,0 0-48,3 0-336,-2 0 208,-1 0 1,-1 0-17,-4 2 0,8-2-192,0 2 240,-3 0-32,1 1 16,0 1-64,2-4-160,-3 9 128,1-7-32,0 10-112,2-2 0,0-10 16,0 12-32,0 2-128,0 2 64,0 1 0,0-17 96,0 18-112,1 0 144,2 1 16,2 0-16,-5-19-32,9 19 64,-6 1 16,9-5 96,-3 2 0,-9-17-176,11 13 192,2-2 80,2-2-31,1-7 31,-16-2-272,18 11 256,1-11-16,1 0 32,0 0 48,-20 0-320,20 0 304,2-4 32,-2-4-63,1 4-33,-21 4-240,20-10 192,-3 5-96,0-7-32,-2 4 32,-15 8-96,14-8 48,1 4 32,0-5 16,-1 5 16,-14 4-112,12-12 96,-2 8 32,0-6 32,-7 7 16,-3 3-176,11-4 176,-7-5 17,4 1-49,-5 0 16,-3 8-160,5-4 160,3-6 16,-6 0-16,1 2-16,-3 8-144,4-11 144,-3 0 32,0 2-80,0-2 384,-1 11-480,0-11 401,0-3 47,-2 2 80,-1-3-480,3 15-48,-9-14 112,6 0-32,-7 0-160,2 0 32,8 14 48,-9-17 128,0 3-192,-2-2 128,-1-1-128,12 17 64,-12-15-128,-2-1 160,1 3-128,-2 3-256,15 10 352,-15-5-256,1-3-193,-3 7 49,2 1 32,15 0 368,-16 0-592,1 3-128,3 9-321,0-1-288,12-11 1329,-8 15-1776,0 0-802,4 1-879,-12-3 656,16-13 2801,-8 15-3810,8-15 3810</inkml:trace>
  <inkml:trace contextRef="#ctx0" brushRef="#br0" timeOffset="69800">6876 4203 4578,'0'0'0,"-3"-1"1728,1 1-223,-1-2-192,3 2-1313,-9-1 1248,9 0-255,0 0-241,0-1-160,0 2-592,0-1 401,-2 1-1,-1-1-16,3 0-80,0 1-304,-2-1 304,0 0-48,2-1-80,0 2-32,-2 0-16,2 0-31,-2 0-33,2 4-32,0-4-32,-2 8 48,0-5-48,-1 12 32,3-4-112,0-11 80,-1 13-80,1 1 31,0-1-271,0 3 80,0-16 240,0 13-208,1-1-48,8 0 288,0-3 16,-9-9-48,9 8-16,3-4 48,1 5 16,0-7-32,-13-2-16,14 4 128,0-4-64,1 2 96,-1-2 16,-14 0-176,13-1 160,3-2 49,-3-2-33,2-4 32,-15 9-208,13-9 160,-1 6 16,-1-8 48,-2 3-32,-9 8-192,8-4 544,-5-9-64,8 4 17,-10-2 63,-1 11-560,3-11 160,-1-1 64,1-2-176,-2-1 16,-1 15-64,1-16 160,-1 0 0,0-1 48,-2 1-112,2 16-96,-4-16-32,-7 3-16,8 0 0,-8 3 48,11 10 0,-10-8-48,-1-1-48,-1 8-32,-3-3-112,15 4 240,-15-3-144,1 1 16,0 1 16,-1 1 16,15 0 96,-12 3-176,1-1 16,0 11-80,2-3 16,9-10 224,-11 9-224,2 1-81,-1 2 65,1 3-160,9-15 400,-9 16-480,5 3-32,-8 0-145,9 1 81,3-20 576,-3 19-528,-1 1-193,4-1 145,0-3 96,0-16 480,3 18-432,8-6 288,-2 0 48,3-3-80,-12-9 176,13 4-96,0 5 64,1-9 0,1 2 64,-15-2-32,14 0 32,1 0 16,-2 0-16,-1-1 32,-12 1-64,12-3 80,-2 0-16,-1-1 32,-1-5 0,-8 9-96,5-3 80,4-6 32,-6 1-16,-1 3 16,-2 5-112,5-12 144,-2 4 16,0 5 0,-1-9 240,-2 12-400,2-5 401,-2-6 31,2 7 48,-1 2-160,0-2-16,-1 4-304,0-3 208,0 1-32,0 1-80,0 1-96,0 0 81,0 0-81,0 0 80,0 4 0,0 4-16,0 1-369,0-9 305,0 11-352,0 2 32,0 4-16,0-1 304,0-16 32,0 18 32,0 1-64,0-3 64,0 3 0,0-19-32,0 17 48,0 0-16,0 0 64,0-2-64,0-15-32,0 12 48,0 3-32,0-3-32,0-1 80,0-11-64,3 10 64,0-7 0,6 0-16,-6 8 32,-3-11-80,8 2 16,-4 1 64,4 6-192,-4-9-528,-4 0 640,12 0-1681,-2 0-2113,-10-14-2144,0 14 5938</inkml:trace>
  <inkml:trace contextRef="#ctx0" brushRef="#br0" timeOffset="70211">7398 4163 9476,'0'0'0,"-3"0"1633,3 0-1633,-4 0 688,-4 3-64,8-1 32,-2 1-223,2-3-433,-3 8 256,1-5-128,2 9-80,0-8 64,0-4-112,0 13 144,0-4 0,0 0 16,2-6 96,-2-3-256,3 10 240,2 0-80,4-9 17,-6 9-81,-3-10-96,9 3-241,-6 5 49,6-5-48,-5 6 0,7-7 288,-8 7 16,7-6 0,-6 0 0,-4-3-64,10 9 64,-7-9 16,6 3 16,-6 1 0,-3-4-96,11 0 112,-7 0 49,7 0 15,-3 0-32,-8 0-144,5 0 160,5-4 16,-1-4-16,-5-1 16,-4 9-176,9-8 192,-4 3 208,4-7 32,-7 3-15,2-1 127,-2 1-352,-1-2 32,-1 1-80,0 10-144,0-13 96,-3 1-32,-9 0 48,4 0-96,-2 0 32,0 1 32,-2-1-64,-2 1 16,14 11-32,-14-10-80,-1-2-16,1 3-96,-1 6 96,15 3 96,-13-4-144,0 3-128,3 1 64,-1 1-128,11-1 336,-8 4-689,-1 8-367,6-2-577,-8 2-544,11-12 2177,-4 13-2513,-6 0-272,6 1 384,2 5-913,2-19 3314,0 0 0</inkml:trace>
  <inkml:trace contextRef="#ctx0" brushRef="#br0" timeOffset="71620">7834 4149 8371,'0'0'0,"1"0"1521,1 0-513,1-1-111,-3 1-897,3-1 992,-1 0-159,2 1-193,-2 0-208,-2 0-432,3 0 208,-3 0-32,2 2-96,-2 2-80,0-4 0,0 3 112,0 5-79,-3-4 95,0 9-16,3-13-112,-4 10 0,2 2 80,-1-1-32,1 1 0,2-12-48,-2 11 48,-1-1-32,3 0-320,0-1 63,0-9 241,0 3-224,0 9 32,0-9 224,1 6 80,-1-9-112,2 2 160,0 1-32,1-1 97,0 2-81,-3-4-144,9 2 176,-7-2 0,2 0-32,0 0 64,-4 0-208,5 0 128,-1-2 32,4-1 0,-4 0-96,-4 3-64,8-9 112,-5 6-32,7-2 336,-6 2-63,6-6-1,-10 9-352,5-2 272,5-1-320,-5-1 48,-5 4 0,10-5 48,-8 3 64,10 1-160,-7 1 96,7 0-112,-12 0 64,3 2-96,7 1 64,-7 5-368,6-8 96,-9 0 304,4 4-305,4 5 17,-4-7 320,4 9-32,-4-2-32,4 0 32,-5 3 0,7 2 32,-10-14-32,3 12 0,5 1-32,-5-3 32,2 4 0,-5-14 0,8 12 48,-6 3-16,2 0-16,-1 1 0,-3-16-16,3 11 32,0 1 16,1 1-32,-2-4-16,-2-9 0,3 12 0,-1-1 32,-1-1-32,-1-10 0,0 8 64,0-8-64,0 8 112,-3-4 17,2-1 79,-3-1-16,4-2-192,-3 4 208,-5-4 32,6 2-64,-8-2 64,10 0-240,-3 0 192,-12-2 0,3 1 0,-1-2-112,13 3-80,-17-3 48,0-1-16,-1-4-64,-3 4 32,21 4 0,-20-3 0,1-2 0,3 2 0,1 1-16,15 2 16,-14-2 16,2 0 32,3-1-64,6 3-16,3 0 32,-11-3 0,9-1-48,-1 2 0,0-1-144,3 3 192,0-3-496,3-1-720,8-4-1009,0 4-1729,-11 4 3954,11-12-4482,3 4-1009,-14 8 5491</inkml:trace>
  <inkml:trace contextRef="#ctx0" brushRef="#br0" timeOffset="70785">7501 4285 2561,'0'0'0,"-4"1"1024,2-1 49,-7 2 95,9-2-1168,-2 0 1281,-7 3 15,7-3-191,-7 2-225,9-2-880,-2 2 753,-6 0-97,6-2 0,-7 2-64,9-2-592,-1 0 577,-9 3-81,8-2-80,-7 2-64,9-3-352,-2 2 256,-7 0-31,7-2-145,-6 3 16,8-3-96,-2 4 64,-1 6-48,-6-7 16,7 11-64,2-14 32,-3 8 0,0 2-16,1 1 32,-1 2-16,3 4 32,0-1-32,0 4-32,1-5 32,-1-15 0,4 17-16,4 2 64,-5-2-48,7 0 32,-10-17-32,8 16 32,1 0-16,-1-5 32,3 3-32,-11-14-16,12 14 32,-2-4 16,1 0 48,-1-1 16,-10-9-112,10 1 208,-1 2 0,2-1-32,-1-2 96,-10 0-272,11-3 288,0-5-15,1 3 31,-1-8-112,-11 13-192,12-10 176,0 0-16,-1-1-64,0 2 0,-11 9-96,9-13 144,2 1-48,-2 1-16,0-2-16,-9 13-64,9-12 80,-1-5 16,-4 0-48,4-1 48,-8 18-96,3-18 80,-3 2-32,0 0 16,0 1 64,0 15-128,-3-19 80,-6 0-15,-1 0 15,0 0 304,10 19-384,-12-17 352,-1 0-80,-1 4 16,-1 2-480,15 11 192,-17-4-176,2 0 0,-3 1-192,2-1-161,16 4 529,-19 0-880,1 0-641,1 4-688,1 10-1216,16-14 3425,-15 9-4370,0 3-1281,15-12 5651</inkml:trace>
  <inkml:trace contextRef="#ctx0" brushRef="#br1" timeOffset="141058">9104 4525 1392,'0'0'0,"0"0"176,0 0 16,0 0-192,0 0 368,0 0 129,2 0 111,1 0 32,-3 0-640,9 0 609,-6-1 15,5-1 64,-4 0 64,-4 2-752,11-1 705,-7-1-33,7 0-96,-9-1-207,6 2-129,-4 0-80,4 0-48,-5 1-48,-3 0-64,5 0 32,6 0-32,-3 0-32,1 2 32,-9-2 0,9 9 0,0-7 0,2 1 16,2 6-16,-13-9 0,14 0 0,0 1 16,3 1 0,0 1 16,-17-3-32,18 0 32,1 0 32,0 0 16,1-1 0,-20 1-80,18-3 144,2 1 64,1-2 0,0 2-32,-21 2-176,23-1 128,-1-1-80,0 2 16,0 0-48,-22 0-16,23 0 16,0 0 0,0 0 0,1 3-16,-24-3 0,24 3-16,1 0 16,0 0 16,1 0-16,-26-3 0,27 0 16,0 2-32,-1-2 16,2 0-16,-28 0 16,29 0 16,0 0 32,3 0-48,0 0 16,-32 0-16,31-1 16,0-3 17,-1 1 31,-2-6-32,-28 9-32,26-2 16,1-1-16,-1-2 16,1 2-32,-27 3 16,26-3 0,0-1-32,-1 1 16,2-1-16,-27 4 32,26-3-32,1 3 15,0-1-31,1 0-16,-28 1 64,27-2-48,2 0 32,-2-1 32,3 2-16,-30 1 0,30-3 0,0 1-16,-1 2-48,1-3 64,-30 3 0,29-3-16,1 3 16,-2-1 0,-1-3 0,-27 4 0,27 0 32,-2-3-32,0 0 0,1-1 48,-26 4-48,27-2-48,1-1 48,2-1 0,-1 1 64,-29 3-64,30-3 48,-1-2-48,2 3 16,1-1-64,-32 3 48,32-4-64,2 0 64,-4-5 0,3 7 0,-33 2 0,33-3 32,-1-1-32,2 0 16,0-5-16,-34 9 0,31-2 32,3-1-16,-3-6-16,1 8 16,-32 1-16,32-1-32,1-2 32,-2 0 0,0 2-16,-31 1 16,31-3 32,0-1-16,-2 1-16,0 0 64,-29 3-64,30-2 16,-2 1 17,0-3 31,-1 1-48,-27 3-16,26-3 32,-3-1-16,-1 1 32,0 2-16,-22 1-32,21-4 32,0 1 16,1 1-32,-1-2-16,-21 4 0,22-2-16,2-1 16,-3 2 32,0 1 0,-21 0-32,21-4 0,-1 2 64,0-1-80,1-1 64,-21 4-48,22-3 96,-4 0-64,3 0 64,-3 0-16,-18 3-80,18-3 48,-1 0 0,-1 0 16,-2 1 16,-14 2-80,15-4 16,-1 1 16,-3 0 96,2-1-112,-13 4-16,11-3 96,-1 2-16,-1 0-112,-5 1 80,-4 0-48,9 0 32,-8 0 0,3 0 96,-1 0-112,-3 0-16,1 0 64,0 0 0,1 0-80,-2 0 64,0 0-48,0 0-80,-4-1-256,1 1-368,-6-2-481,9 2 1185,-3-1-1857,-9 0-944,-1-4 528,2 3-688,11 2 2961,0 0 0</inkml:trace>
  <inkml:trace contextRef="#ctx0" brushRef="#br0" timeOffset="68934">6595 4514 2977,'0'0'0,"1"0"1585,-1 0-1585,1-1 1792,3-2-79,-3 2-224,3-1-241,-4 2-1248,2-2 993,-1 2-209,2 0-191,-3 3-225,0-3-368,1 2 240,1 1-32,-1 0 0,0 6-64,-1-9-144,1 3 176,-1 8-64,0-2-48,0 1 16,-2 1-64,2 2 32,-3 0 0,2 1 32,1-14-80,-4 12 64,1 1 32,-1-3-16,1-7 17,3-3-97,-2 9 96,2-6 0,0 0-32,0-1 64,0-2-128,1 2 96,3-2 16,0-1-384,5 0-577,-9 1 849,4-3-1857,8-6-1664,-8 1-33,8-3-1152,-12 11 4706,0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5/1/2021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customXml" Target="../ink/ink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5AC9FA-9126-41AB-9C2D-3A67BB19B0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Ejercicios hoy 1/5/2021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724CF4-6BAF-443A-85DD-6A1E027A8F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2148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745458BE-93BE-4D27-A4A6-BBBA4D090935}"/>
                  </a:ext>
                </a:extLst>
              </p14:cNvPr>
              <p14:cNvContentPartPr/>
              <p14:nvPr/>
            </p14:nvContentPartPr>
            <p14:xfrm>
              <a:off x="594360" y="132604"/>
              <a:ext cx="10378440" cy="5976773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745458BE-93BE-4D27-A4A6-BBBA4D09093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1760" y="120003"/>
                <a:ext cx="10403281" cy="600161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2282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92A821F6-916C-4859-89B5-4CCDD20B27D1}"/>
                  </a:ext>
                </a:extLst>
              </p14:cNvPr>
              <p14:cNvContentPartPr/>
              <p14:nvPr/>
            </p14:nvContentPartPr>
            <p14:xfrm>
              <a:off x="902687" y="417250"/>
              <a:ext cx="4642648" cy="5379868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92A821F6-916C-4859-89B5-4CCDD20B27D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0088" y="404651"/>
                <a:ext cx="4667487" cy="541010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7392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9EEFB9BF-8482-453A-8C9D-2B58BE28C671}"/>
                  </a:ext>
                </a:extLst>
              </p14:cNvPr>
              <p14:cNvContentPartPr/>
              <p14:nvPr/>
            </p14:nvContentPartPr>
            <p14:xfrm>
              <a:off x="443883" y="279514"/>
              <a:ext cx="6393634" cy="5304016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9EEFB9BF-8482-453A-8C9D-2B58BE28C6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1283" y="266914"/>
                <a:ext cx="6418474" cy="53288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3A89E7F1-022A-4D3E-8B33-CE9075F8EE2F}"/>
                  </a:ext>
                </a:extLst>
              </p14:cNvPr>
              <p14:cNvContentPartPr/>
              <p14:nvPr/>
            </p14:nvContentPartPr>
            <p14:xfrm>
              <a:off x="7155401" y="3732838"/>
              <a:ext cx="4485844" cy="1679321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3A89E7F1-022A-4D3E-8B33-CE9075F8EE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42802" y="3720241"/>
                <a:ext cx="4516081" cy="170415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917533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TM10001114[[fn=Galería]]</Template>
  <TotalTime>9</TotalTime>
  <Words>3</Words>
  <Application>Microsoft Office PowerPoint</Application>
  <PresentationFormat>Panorámica</PresentationFormat>
  <Paragraphs>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Palatino Linotype</vt:lpstr>
      <vt:lpstr>Galería</vt:lpstr>
      <vt:lpstr>Ejercicios hoy 1/5/2021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Ejercicios hoy 1/5/2021</dc:title>
  <dc:creator>Carlos Ruz Leiva</dc:creator>
  <cp:lastModifiedBy>Carlos Ruz Leiva</cp:lastModifiedBy>
  <cp:revision>2</cp:revision>
  <dcterms:created xsi:type="dcterms:W3CDTF">2021-05-01T23:29:54Z</dcterms:created>
  <dcterms:modified xsi:type="dcterms:W3CDTF">2021-05-01T23:38:56Z</dcterms:modified>
</cp:coreProperties>
</file>