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63" r:id="rId13"/>
    <p:sldId id="271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 Leiva" userId="09992e858996f815" providerId="LiveId" clId="{6C5445BE-41EE-4A7F-933D-836F657DB1D4}"/>
    <pc:docChg chg="custSel addSld delSld modSld">
      <pc:chgData name="Carlos Ruz Leiva" userId="09992e858996f815" providerId="LiveId" clId="{6C5445BE-41EE-4A7F-933D-836F657DB1D4}" dt="2021-05-01T04:26:16.487" v="69" actId="14100"/>
      <pc:docMkLst>
        <pc:docMk/>
      </pc:docMkLst>
      <pc:sldChg chg="addSp modSp mod">
        <pc:chgData name="Carlos Ruz Leiva" userId="09992e858996f815" providerId="LiveId" clId="{6C5445BE-41EE-4A7F-933D-836F657DB1D4}" dt="2021-05-01T03:54:18.270" v="5" actId="1076"/>
        <pc:sldMkLst>
          <pc:docMk/>
          <pc:sldMk cId="1243689530" sldId="262"/>
        </pc:sldMkLst>
        <pc:inkChg chg="add mod">
          <ac:chgData name="Carlos Ruz Leiva" userId="09992e858996f815" providerId="LiveId" clId="{6C5445BE-41EE-4A7F-933D-836F657DB1D4}" dt="2021-05-01T03:54:18.270" v="5" actId="1076"/>
          <ac:inkMkLst>
            <pc:docMk/>
            <pc:sldMk cId="1243689530" sldId="262"/>
            <ac:inkMk id="2" creationId="{97D747A9-4057-4AF6-A85A-F38811A44952}"/>
          </ac:inkMkLst>
        </pc:inkChg>
      </pc:sldChg>
      <pc:sldChg chg="addSp delSp modSp mod">
        <pc:chgData name="Carlos Ruz Leiva" userId="09992e858996f815" providerId="LiveId" clId="{6C5445BE-41EE-4A7F-933D-836F657DB1D4}" dt="2021-05-01T04:21:00.666" v="62" actId="14100"/>
        <pc:sldMkLst>
          <pc:docMk/>
          <pc:sldMk cId="3074730351" sldId="263"/>
        </pc:sldMkLst>
        <pc:picChg chg="add del mod">
          <ac:chgData name="Carlos Ruz Leiva" userId="09992e858996f815" providerId="LiveId" clId="{6C5445BE-41EE-4A7F-933D-836F657DB1D4}" dt="2021-05-01T04:20:40.226" v="58" actId="478"/>
          <ac:picMkLst>
            <pc:docMk/>
            <pc:sldMk cId="3074730351" sldId="263"/>
            <ac:picMk id="6" creationId="{C2D16849-AA58-4C9B-A00F-7E2D79058DFE}"/>
          </ac:picMkLst>
        </pc:picChg>
        <pc:picChg chg="add mod">
          <ac:chgData name="Carlos Ruz Leiva" userId="09992e858996f815" providerId="LiveId" clId="{6C5445BE-41EE-4A7F-933D-836F657DB1D4}" dt="2021-05-01T04:21:00.666" v="62" actId="14100"/>
          <ac:picMkLst>
            <pc:docMk/>
            <pc:sldMk cId="3074730351" sldId="263"/>
            <ac:picMk id="8" creationId="{64499F64-7849-42ED-9EAB-EC82B3C45D11}"/>
          </ac:picMkLst>
        </pc:picChg>
      </pc:sldChg>
      <pc:sldChg chg="del">
        <pc:chgData name="Carlos Ruz Leiva" userId="09992e858996f815" providerId="LiveId" clId="{6C5445BE-41EE-4A7F-933D-836F657DB1D4}" dt="2021-05-01T04:25:45.590" v="68" actId="2696"/>
        <pc:sldMkLst>
          <pc:docMk/>
          <pc:sldMk cId="3659041313" sldId="264"/>
        </pc:sldMkLst>
      </pc:sldChg>
      <pc:sldChg chg="addSp modSp new mod">
        <pc:chgData name="Carlos Ruz Leiva" userId="09992e858996f815" providerId="LiveId" clId="{6C5445BE-41EE-4A7F-933D-836F657DB1D4}" dt="2021-05-01T04:07:33.606" v="17" actId="1076"/>
        <pc:sldMkLst>
          <pc:docMk/>
          <pc:sldMk cId="3070862208" sldId="267"/>
        </pc:sldMkLst>
        <pc:picChg chg="add mod">
          <ac:chgData name="Carlos Ruz Leiva" userId="09992e858996f815" providerId="LiveId" clId="{6C5445BE-41EE-4A7F-933D-836F657DB1D4}" dt="2021-05-01T04:05:32.670" v="9" actId="1076"/>
          <ac:picMkLst>
            <pc:docMk/>
            <pc:sldMk cId="3070862208" sldId="267"/>
            <ac:picMk id="1025" creationId="{1BFCEEE1-03A9-4E63-96AB-2F59FD959571}"/>
          </ac:picMkLst>
        </pc:picChg>
        <pc:inkChg chg="add mod">
          <ac:chgData name="Carlos Ruz Leiva" userId="09992e858996f815" providerId="LiveId" clId="{6C5445BE-41EE-4A7F-933D-836F657DB1D4}" dt="2021-05-01T04:06:32.035" v="12" actId="1076"/>
          <ac:inkMkLst>
            <pc:docMk/>
            <pc:sldMk cId="3070862208" sldId="267"/>
            <ac:inkMk id="2" creationId="{400983EC-2AC7-46C3-B349-C32704AE5C93}"/>
          </ac:inkMkLst>
        </pc:inkChg>
        <pc:inkChg chg="add mod">
          <ac:chgData name="Carlos Ruz Leiva" userId="09992e858996f815" providerId="LiveId" clId="{6C5445BE-41EE-4A7F-933D-836F657DB1D4}" dt="2021-05-01T04:07:33.606" v="17" actId="1076"/>
          <ac:inkMkLst>
            <pc:docMk/>
            <pc:sldMk cId="3070862208" sldId="267"/>
            <ac:inkMk id="3" creationId="{CDB94E87-EA99-4DE1-8434-3E97896D6B96}"/>
          </ac:inkMkLst>
        </pc:inkChg>
      </pc:sldChg>
      <pc:sldChg chg="addSp modSp new mod">
        <pc:chgData name="Carlos Ruz Leiva" userId="09992e858996f815" providerId="LiveId" clId="{6C5445BE-41EE-4A7F-933D-836F657DB1D4}" dt="2021-05-01T04:11:07.171" v="27" actId="1076"/>
        <pc:sldMkLst>
          <pc:docMk/>
          <pc:sldMk cId="365320633" sldId="268"/>
        </pc:sldMkLst>
        <pc:picChg chg="add mod">
          <ac:chgData name="Carlos Ruz Leiva" userId="09992e858996f815" providerId="LiveId" clId="{6C5445BE-41EE-4A7F-933D-836F657DB1D4}" dt="2021-05-01T04:09:57.978" v="21" actId="1076"/>
          <ac:picMkLst>
            <pc:docMk/>
            <pc:sldMk cId="365320633" sldId="268"/>
            <ac:picMk id="2049" creationId="{C316F2D6-8F1E-47D5-9423-7701C32C4EF9}"/>
          </ac:picMkLst>
        </pc:picChg>
        <pc:inkChg chg="add mod">
          <ac:chgData name="Carlos Ruz Leiva" userId="09992e858996f815" providerId="LiveId" clId="{6C5445BE-41EE-4A7F-933D-836F657DB1D4}" dt="2021-05-01T04:11:07.171" v="27" actId="1076"/>
          <ac:inkMkLst>
            <pc:docMk/>
            <pc:sldMk cId="365320633" sldId="268"/>
            <ac:inkMk id="2" creationId="{24937B62-3519-47CC-ABBA-82DE5D98D6C6}"/>
          </ac:inkMkLst>
        </pc:inkChg>
      </pc:sldChg>
      <pc:sldChg chg="addSp modSp new mod">
        <pc:chgData name="Carlos Ruz Leiva" userId="09992e858996f815" providerId="LiveId" clId="{6C5445BE-41EE-4A7F-933D-836F657DB1D4}" dt="2021-05-01T04:15:10.191" v="40" actId="1076"/>
        <pc:sldMkLst>
          <pc:docMk/>
          <pc:sldMk cId="3320597723" sldId="269"/>
        </pc:sldMkLst>
        <pc:picChg chg="add mod">
          <ac:chgData name="Carlos Ruz Leiva" userId="09992e858996f815" providerId="LiveId" clId="{6C5445BE-41EE-4A7F-933D-836F657DB1D4}" dt="2021-05-01T04:14:05.871" v="31" actId="14100"/>
          <ac:picMkLst>
            <pc:docMk/>
            <pc:sldMk cId="3320597723" sldId="269"/>
            <ac:picMk id="3073" creationId="{81E9E727-67C1-4D92-9842-75CF641D4598}"/>
          </ac:picMkLst>
        </pc:picChg>
        <pc:inkChg chg="add mod">
          <ac:chgData name="Carlos Ruz Leiva" userId="09992e858996f815" providerId="LiveId" clId="{6C5445BE-41EE-4A7F-933D-836F657DB1D4}" dt="2021-05-01T04:15:10.191" v="40" actId="1076"/>
          <ac:inkMkLst>
            <pc:docMk/>
            <pc:sldMk cId="3320597723" sldId="269"/>
            <ac:inkMk id="2" creationId="{509675C7-6FDF-45E4-B3DC-5FA9F377E208}"/>
          </ac:inkMkLst>
        </pc:inkChg>
      </pc:sldChg>
      <pc:sldChg chg="addSp modSp new mod">
        <pc:chgData name="Carlos Ruz Leiva" userId="09992e858996f815" providerId="LiveId" clId="{6C5445BE-41EE-4A7F-933D-836F657DB1D4}" dt="2021-05-01T04:17:56.499" v="47" actId="1076"/>
        <pc:sldMkLst>
          <pc:docMk/>
          <pc:sldMk cId="2294472778" sldId="270"/>
        </pc:sldMkLst>
        <pc:picChg chg="add mod">
          <ac:chgData name="Carlos Ruz Leiva" userId="09992e858996f815" providerId="LiveId" clId="{6C5445BE-41EE-4A7F-933D-836F657DB1D4}" dt="2021-05-01T04:17:06.114" v="44" actId="1076"/>
          <ac:picMkLst>
            <pc:docMk/>
            <pc:sldMk cId="2294472778" sldId="270"/>
            <ac:picMk id="4097" creationId="{1EDAE335-A3FC-459B-9A7A-80133C6B6370}"/>
          </ac:picMkLst>
        </pc:picChg>
        <pc:inkChg chg="add mod">
          <ac:chgData name="Carlos Ruz Leiva" userId="09992e858996f815" providerId="LiveId" clId="{6C5445BE-41EE-4A7F-933D-836F657DB1D4}" dt="2021-05-01T04:17:56.499" v="47" actId="1076"/>
          <ac:inkMkLst>
            <pc:docMk/>
            <pc:sldMk cId="2294472778" sldId="270"/>
            <ac:inkMk id="2" creationId="{2DB4114D-9A6F-4E50-800E-60497E7BA148}"/>
          </ac:inkMkLst>
        </pc:inkChg>
      </pc:sldChg>
      <pc:sldChg chg="addSp modSp new mod">
        <pc:chgData name="Carlos Ruz Leiva" userId="09992e858996f815" providerId="LiveId" clId="{6C5445BE-41EE-4A7F-933D-836F657DB1D4}" dt="2021-05-01T04:26:16.487" v="69" actId="14100"/>
        <pc:sldMkLst>
          <pc:docMk/>
          <pc:sldMk cId="2008581335" sldId="271"/>
        </pc:sldMkLst>
        <pc:inkChg chg="add mod">
          <ac:chgData name="Carlos Ruz Leiva" userId="09992e858996f815" providerId="LiveId" clId="{6C5445BE-41EE-4A7F-933D-836F657DB1D4}" dt="2021-05-01T04:26:16.487" v="69" actId="14100"/>
          <ac:inkMkLst>
            <pc:docMk/>
            <pc:sldMk cId="2008581335" sldId="271"/>
            <ac:inkMk id="2" creationId="{2D8B3A14-7C7F-4248-98D4-8E9776A8454B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7T23:20:09.371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07" units="cm"/>
      <inkml:brushProperty name="height" value="0.07" units="cm"/>
      <inkml:brushProperty name="color" value="#004F8B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1360 82 2417,'0'0'0,"0"0"1248,0 0-383,0 0-865,0 0 752,0 0-128,0 0-80,0 0-127,0 0-417,0 0 320,0 2-96,0-1-48,2 2 0,-2-3-176,3 5 160,2 1 48,-1 6-16,8-8 0,-12-4-192,3 14 208,9-11 17,-8 13 15,11-11-32,-15-5-208,5 15 224,10-10-48,-12 8-16,10-8-16,-13-5-144,3 6 128,1 0-16,8 0-48,-8 0 16,-4-6-80,4 4 80,1-2-16,-1-1 16,1-1 80,-5 0-160,3 0 129,2 0 15,0-3 0,-1-1 0,-4 4-144,5-12 64,-1 7 0,8-7-16,-12 8 0,0 4-48,4-17 16,1 5 16,7-2 0,-9 1-16,-3 13-16,5-14 0,8 2 16,-11-1-16,3-1 0,-5 14 0,13-11 16,-9-3-16,0 2 0,9 8 16,-13 4-16,3-15 0,2 11 0,-2-1 32,1 0-32,-4 5 0,3-2-32,0 2 64,-3 0-16,0 0-16,0 1 32,0 3-16,0 3 16,0 5-32,0-12 0,-1 5 0,-4 9 16,2-2 0,-1-1 0,4-11-16,-5 12 16,1 0 32,-1 0-32,-1 0 0,6-12-16,-3 12 0,-4 3 0,-5 1 32,9-1-64,3-15 32,-12 17 32,7-2-80,0 1 32,-7-1 0,12-15 16,-3 15-64,-2-1 64,0 1 0,0-1-16,5-14 16,-4 15 0,-1-3 16,4-5-32,-3 8 16,3-12-16,1-3 16,-1 4 0,-1 1 0,2-3-32,0-1 0,0-1 32,0 0-32,0 0-16,3-4 32,0-10 32,-3 14-16,3-4 16,0-11 32,0 12-16,0-15 32,-3 18-64,3-12 80,0 7-32,0-11 16,-3 16-64,3-5 16,0-11 48,0 14-32,-3-14 32,0 16-64,3-3 112,-3 3-112,0-12 80,0 9 16,0 0-32,3 1 16,-3 2-80,0 0 96,0 0-16,0 0 32,3 0 1,-3 0-113,0 0 128,0 0 48,0 1 0,3 3-32,-3-4-144,0 5 80,0 1-32,0 0 0,0 7 0,0-13-48,3 6 112,-3 10-16,0-10 32,2 14 64,-2-20-192,3 13 176,-3 2 16,3 3 16,1 2 17,-4-20-225,0 18 256,0 2 16,0-1 16,0 1 32,0-20-320,0 19 304,0-1-32,-2-2-64,0-1 49,2-15-257,-1 12 272,-1 0 16,1-6 32,-1 5-128,2-11-192,-2 6 144,1-2 0,-1 1-96,0 1 48,2-6-96,-1 4 48,1-3 0,0 0-32,0 1 16,0-2-32,-2 5 32,2-2-32,0-1 64,0 3-64,0-5 0,0 5 0,0 0 0,0 2 0,0 5 32,0-12-32,0 3 48,0 9-48,-1-9 16,0 11-32,1-14 16,-2 4 0,1 8 16,-3-6-16,3-1 32,1-5-32,-2 6 48,1-2-48,-1-1-32,1-1 80,1-2-48,-1 1 48,-1 1 32,1-2 16,-1 0-96,2 0 0,-2-3 0,1-2-112,-1-7-432,1 0-656,1 12 1200,0-12-2001,0-3-913,0 1-1199,3-2-2274,-3 16 6387,0 0 0</inkml:trace>
  <inkml:trace contextRef="#ctx0" brushRef="#br0" timeOffset="-1142">915 138 1824,'0'0'0,"0"0"352,0 0-191,0 0-17,-1 0-32,1 0-112,-2 0 64,1 0-32,0 0 0,1 0-32,0 0 16,-1 0-16,1 0 16,0 0-16,0 0 16,0 0 0,0 0-16,0 0 16,0 0 0,-2 0 0,1 0-16,1 0 0,-3 0 32,3 0 48,-1 0 64,-1 0 80,2 0-224,-1 0 272,0 0 48,0 0 32,-1 0 1,2 0-353,-1 0 368,1 0 32,-2 0-32,2-3-32,0 3-336,0 0 272,0-4-15,0 4-33,0-2 0,0 2-224,0 0 192,0 0-64,0 0-16,0 0-48,0 0-64,0 0 16,0 0 32,0 0 0,0 0 0,0 0 16,0 0-64,0 0 48,0 0-16,0 0 16,0 2 16,0-2-64,0 1 64,0-1 64,3 3-32,-3-3 16,0 0-112,0 0 112,0 0-16,0 0 16,3 0-31,-3 0-81,0 0 96,0-4-48,0 4-16,0-2 0,0 2-32,2 0 16,-2 0 16,0 0 0,0 0 0,0 0-32,0 0 32,0 0 32,0 0-32,0 0 0,0 0-32,0 0 16,0 0 0,0 3 0,0 0 16,0-3-32,0 3 16,0 0 32,0 0 0,0 1-32,0-4-16,0 2 32,0 1-16,0-2 0,3 1 32,-3-2-48,0 2 32,0-1 32,0 2-32,0-2 0,0-1-32,4 2 64,-4-1 0,0 1 0,0-2 32,0 0-96,0 2 80,0-2 16,0 0-32,0 1 16,0-1-80,0 0 48,-1 2 0,-2 0 16,3 0-48,0-2-16,-1 3 16,1-3 16,-2 3-32,1-1 0,1-2 0,0 3 0,-1-1 0,0-1 0,1 1 0,0-2 0,-2 1 16,2 0 16,0 2-16,0 0 0,0-3-16,0 5 0,0-2 0,0-2-16,0 2 16,0-3 0,3 2 0,-3 0-16,0-1 48,2 0 16,-2-1-48,0 2 64,0-1-16,0 2-32,0 0 48,0-3-64,0 2 49,0 1-17,0 1 16,0 1-32,0-5-16,0 4 16,0 2 16,0 7 0,0-8-16,0-5-16,0 15-16,0-4 16,0 2-48,0-1 64,0-12-16,0 14 32,3-2-16,-3 1 0,4-1-32,-4-12 16,3 6 16,-3 11 0,0-11 0,2 9 32,-2-15-48,0 6 0,0 9 16,3-10-16,-3 10 0,0-15 0,0 12 16,0-6 16,4 11 48,-4-11 0,0 12-16,3-7 32,-3 4 32,0-15-128,0 13 64,2 1 16,-2-1-32,0-1-16,0 2 32,0-14-64,0 13 32,0-1 16,0 4-16,0-1-16,0-15-16,0 16 16,0-2 16,0-2 0,0 1-32,0-13 0,0 13 16,0-1-16,3 3-16,0 1 16,-3-16 0,4 15 16,-2-2-16,1-2 0,0 1 0,-3-12 0,3 6 0,-3 9 16,4-10 32,-4 10-32,0-15-16,2 5 64,-2 9-32,0-8 16,0 11 0,0-17-48,0 12 112,0-8 16,0 11 32,0-11 65,0-4-225,0 12 192,-1-7-32,1 7-16,-1-8-48,1-4-96,-2 6 96,0-1-32,1-1-16,-1 1 16,2-5-64,-1 3 48,1-1 16,0 1-64,-2-1 48,2-2-48,-1 5 16,1-3 0,-2 1 16,2 2-16,0-5-16,-2 5-16,1 0 16,1 0 16,0-1-16,0-4 0,0 6 0,0-1 16,0-1-16,0 2 0,0-6 0,0 4 0,0 2 0,0 0 0,0-1 0,0-5 0,0 4 0,0 0 48,0-3-48,3 0 0,-3-1 0,0 0-528,0-2-833,2-11-992,2 11-1040,-4 2 3393,5-12-5107,-5 12 5107</inkml:trace>
  <inkml:trace contextRef="#ctx0" brushRef="#br1" timeOffset="72765">1872 680 1776,'0'0'0,"0"0"336,0 0-47,2-4 31,-2 1 0,0 3-320,0 0 320,0-3 16,0 0 16,0 3 33,0 0-385,0-4 464,0 1 48,3 0-32,-3 1 16,0 2-496,0-4 401,3 1-81,-3 3-32,0-3-48,0 3-240,0 0 224,0 0-48,0 0-64,0 0-16,0 0-96,0 0 96,0 3-16,0 2 16,0-1-16,0-4-80,0 4 64,0-1 17,-1 0-17,-1 0 48,2-3-112,0 5 80,0 0 0,-1-3 0,1 3 16,0-5-96,-2 3 80,2 1-16,-1 1 16,1-1-32,0-4-48,0 14 48,0-10 16,0 11 16,0-1 0,0-14-80,0 13 80,0 3-16,0 3 16,0 0-48,0-19-32,0 17 32,3 2 16,0 1-16,0 1 16,-3-21-48,3 19 48,0 1-16,0-6 16,0 2 16,-3-16-64,3 12 48,-1-5 0,2 8-16,-1-12-16,-3-3-16,3 13 32,-1-9 16,2 1 0,-4 0 48,0-5-96,0 5 96,0 0 1,0-3 63,0 1-32,0-3-128,0 2 176,0-1-16,0-1 32,0 0-16,0 0-176,-2 0 144,0-4-16,0 0-48,-1-1 0,3 5-80,-2-15 80,-1 11-48,0-15-16,0 5 32,3 14-48,-3-15 0,0-3 16,2-1 0,-2-3-32,3 22 16,-2-24 16,1 1-32,-1-1 16,2 1 0,0 23 0,0-26 0,0 3 0,0-1 0,3 4 0,-3 20 0,3-17 0,-3 2 16,3 0-32,0 1 16,-3 11 0,0 3 0,3-18 0,-3 15 0,0 0 48,0 3-48,0-2 16,0 2-16,0-3 0,0 0-16,0 3 16,0 0-32,0 1 16,0 1 0,0-2 16,-1 4-64,1 0 32,0 3-16,0 7 16,0-14 32,0 3-48,0 11 48,3-10-32,1 10 16,-4-14 16,3 4 0,2 8-32,-1-6 16,1 8 16,-5-14 0,12 4-32,-9 8 16,0-10-16,10 5 32,-13-7 0,0 12 0,4-8-16,1 8 32,-1-8-16,-4-4 0,13 13 32,-11-9-32,1 9 0,9-6 0,-12-7 0,3 17 0,9-1 0,-7 5 0,-5-21 0,12 21-32,-8 2 16,8-1 16,-8-1 0,8 1 16,-12-22-16,3 17 48,9 0-16,-9-4-16,1-6 48,-4-7-64,12 14 64,-9-12-64,11 2 16,-11-1 0,-3-3-16,13 2 0,-8-2 48,9 0 32,-9 0-48,-5 0-32,14 0 80,-11-5 0,0 1 16,2 0 16,-5 4-112,5-12 96,-1 12-15,0-13 47,0 10-80,-4 3-48,3-12 128,-3 6-16,2-8-16,-2 10 0,0 4-96,0-17 96,3 5-64,-3 0 16,0-1-32,0 13-16,0-13 16,0-2 48,4 1-16,-4-1 16,0 15-64,0-14 48,0 1-32,0 0 48,0 0-48,0 13-16,0-13 48,0-4-16,0 17-32,0-18 0,0 0 32,0 18-32,0-16 16,0-2 32,0 2-32,0-4 0,0 20-16,0-18 0,0-1 0,0 1-16,0 4 32,0-1-16,0 0 0,0 3 32,0 0-32,0 12 0,0-4 32,0-10 0,0 10-32,0 1 16,0 3-16,0-12 16,-2 7 32,0 2-32,2 3-16,0-4 32,-1 2-16,-1 2 0,2 0-16,0-3-16,0 3 32,-1 0-32,1 0 16,0 0-16,0 3 32,0-1-16,0-2 0,0 4-336,0-1-816,0 0-1794,0 0-4065,0-3 7011,0 0 0</inkml:trace>
  <inkml:trace contextRef="#ctx0" brushRef="#br2" timeOffset="65585">1071 730 1632,'0'0'0,"0"0"561,0 0-561,0 0 368,0 0-16,-2-3-16,2 3-32,0 0-304,0-3 288,-2 0 0,2 0 1,0 3-17,0 0-272,-2-3 288,2 3 16,0-3-32,0 0-32,0 3-240,0 0 192,0-3-96,0 3-32,0 0-64,0-3 64,0 3-64,0 0 64,0-3-16,0 0 32,2 0-48,-2 3-32,0-3 48,0 3 16,4-4 17,-4-1 15,0 5-96,0-2 144,0-3 16,3 2 128,-3 3 64,0 0-352,0-3 368,0 3 0,0 0-48,0 0-79,0 0-241,-2 0 192,1 0-16,-1 0-48,0 0-16,2 0-112,-2 0 128,2 0-32,0 1-32,-2 1-64,2-2 0,0 3 0,0-2 0,0 1-48,0 1 32,0-3 16,0 1-16,0 1-16,0-1 32,0 1 0,0-2 0,2 0 0,2 1 16,-1-1-16,-3 0 16,0 0-16,3 0 16,-3 0 0,0 2 0,0-2-16,0 1 0,2-1 0,-2 0 0,0 0 32,0 2-32,0-2 16,0 0-16,0 1 16,0 1-16,3-2 0,-3 1-16,0 1 0,0-1 16,0 1-32,4 1 32,-4-3 0,0 1 32,3 1-32,-3-1-32,0-1 64,0 2-32,3-1 0,-3-1 32,0 2-32,0-2 0,0 0 48,0 1 32,0-1 0,0 2 48,0-2-128,0 1 112,0 0-16,0 1 16,-1 1-32,1-3-80,-2 2 48,1 1 16,1 0-48,-2-3-16,2 0 0,0 4 16,0-1-16,0-1 16,0-1-16,0-1 0,0 2 0,0-2 0,0 2 0,0 0 16,0-2-16,3 2-16,-3-1 32,0 0-32,0 1 16,0-2 0,0 1 16,0 1-16,0 0 0,3 0 16,-3-2-16,0 2 0,0 1 16,0 0 32,0-1-32,0-2-16,0 5 16,0 0 1,0-3 15,0 1 0,0-3-32,0 5 16,0-2 0,0 0 0,-1 1-16,1-4 0,0 4 16,0-1-16,-2-1 0,2 1 0,0-3 0,0 5 0,0-2 16,0-1-32,0 3 16,0-5 0,0 2 16,0 1-16,0 1 32,0-1-64,0-3 32,0 5-16,-1-1 32,1-3-16,0 2 0,0-3 0,0 4 32,0-2-64,0-1 32,0 0 32,0-1-32,0 1-32,0 1 80,3-1-32,-3 1 0,0-2-16,2 1 0,1-1 0,-3 3-16,4-2 0,-4-1 16,3 1 16,-3 0-16,0 1 0,2-1 16,-2-1-16,0 3 0,0 0 16,0 2 64,0-1-32,0-4-48,0 5 64,0 7 0,0-9-48,-1 3 32,1-6-48,-1 12 16,-1-11 16,1 4-16,-1-1 0,2-4-16,-2 4 0,0 2-16,2-1 16,0-1 0,0-4 0,0 4 16,0 0-16,0-1 0,0 0 0,0-3 0,0 2-16,0 1 16,0 1 32,0-3-48,0-1 16,4 2 0,-4 1 0,0-1-16,0 2 32,0-4-16,0 3 32,0 0-32,0 0 0,0 1 32,0-4-32,0 3 0,0 0 0,0-1 16,0 1-16,0-3 0,0 6 0,0-3 16,0-1-16,0 3 0,0-5 0,0 3 0,0-1 0,0 3 0,0-2-16,0-3 16,0 5 16,0-1-16,3 0-16,-3 1 0,0-5 16,3 6-32,-1 0 16,-2 0 16,3 6 16,-3-12-16,0 4-16,4 2 32,-4 0-16,3 6 32,-3-12-32,0 3 0,0 1 0,0 2 32,0 0-32,0-6 0,0 5 32,0-1-32,0 0 32,0 0-32,0-4 0,2 3 0,-2 1 16,0-3-16,0 3 0,0-4 0,0 3 16,3 0-16,0 0-16,-3-2-128,0-1 144,4 1-160,-4 3 0,0 0 32,0-1 112,0-3 16,3 5 0,-3-1 16,2 0-32,-2 1 32,0-5-16,3 6 0,-3-2 0,0 1 0,0 0-16,4 1 48,-4 0-16,0-1 32,0 0-32,0-5-16,0 5 16,0 1-32,3 0 16,-3-1-16,0-5 16,0 6-16,0-2 32,0 2 0,2-1 0,-2-5-16,0 4 16,0 1 0,0-2 16,0-2-32,0-1 0,3 3 0,-3-2 0,0 2 16,0 0-16,0-3 0,3 2 16,-3 1 0,0-2-48,4 2 48,-4-3-16,0 3 0,0 2 0,0-1 0,0 2 0,0-6 0,2 6-16,-2 0 48,3 0-16,-3-1 16,0-5-32,3 6 0,-3 0-32,0-2 32,0 2-32,0-6 32,4 5 0,-4-2 16,0 3-32,0-2 32,0-4-16,0 4 48,2 1-80,-2 0 64,0-4-16,0-1-16,0 2 16,0 0 64,0 0-32,0 0-32,0-2-16,0 1 64,0 1-48,0-1 32,0-1-16,0 0-32,0 1 16,0 0 0,0 1-16,-1-1 0,1-1 0,0 2 0,0 0 32,-1-1-16,1 1 0,0-2-16,-2 1 16,2 0-32,0 1 16,0-1 0,0-1 0,-2 0 32,2 2-32,-1-2-16,1 0 16,0 2 0,0-1 0,0 1-16,0-1 32,0-1-16,0 1-16,0 1 48,0-1-32,0-1 0,0 2 32,0-1-32,0 1 0,0 0-32,0-2 32,0 1-16,0 1 0,0-1 16,0 0 0,0 1 0,0-2 0,0 1 0,0 2 16,0 1-16,0 0 16,0-4-16,3 4 0,-3 1-16,0-1 32,0-4-16,0 4 0,0-4 0,0 6 0,0-3 32,0 2-32,0-1-32,0-4 32,0 5 32,0-1-64,0 0 32,0-3 48,0-1-48,0 1 0,0 2 16,0-1 0,0-2-16,0 0 64,0 0-48,0 0 48,0 0-16,0 0-48,0 0 48,0-3 0,0 0 0,0 0-32,0 3-16,0 0 16,0-5-16,0 2 32,-2 0-16,2 3-16,-1-3 16,-1 0 0,1 0 32,1 3-48,-2-3 16,2 3-16,-1-6 64,0 2-64,-1 0 16,0-1 0,2 5-16,-1-4 0,-2 0 48,0-1-16,2 0 16,1 5-48,-3-4 48,-1-8 0,1 12 48,1-4-32,2 4-64,-5-12 80,0 12-15,2-5-49,-2 1 32,5 4-48,-5-4 32,1 0-16,0 1 16,0 3-16,4 0-16,-4-2 0,0-1 16,1 3 0,-1-3 16,4 3-32,-2-4 0,0 4 0,1-2-32,-2-1 32,3 3 0,-2 0 0,0 0 0,0 0 0,2 0-16,0 0 16,-2-3-16,1 3 0,1 0 16,-2 0 16,2 0 48,-1-4-64,1 4 0,-2 0 0,-3 0 32,3-3-64,-1 3 48,3 0-16,-2-2 0,1-1-16,-1 0 16,0-1 16,2 4-16,-1-2 0,0-1 16,-1 0-32,1 0-32,1 3 48,0-3 0,-2 3 32,2-3-32,0 3-32,0 0 32,0-3-32,0 0 16,0 3-32,0 0 64,0 0-16,0 0-32,0 0 16,0 0-16,0 0-33,0 0 65,0 0-32,0 0-48,0 0 32,0 0 32,0 0 16,0 0 16,0 1-16,0 1 0,0-2 0,0 0 32,0 1-32,0-1 0,3 2 0,-3-1-32,0 1 0,3-1 16,0 1-64,0-1 16,0 2 16,0 0 16,-3-3 32,5 3-48,-2 2 32,0-1-16,0 0-32,-3-4 64,6 13-64,-2-10 32,8 4-16,-9 5 16,-3-12 32,2 4-16,4 2-32,-2 6 32,0-7 16,-4-5 0,4 5-16,0 2 0,-2-2 16,3 1 0,-5-6 0,5 12 16,-2-7-16,1-1 16,-1 0-16,0 2 0,1 0 0,1 0-16,-2 0 0,-3-6 16,4 5-48,-1-1 48,2-1 0,-2-1 16,-3-2-16,3 3 32,0 0-32,0-2 0,0 2 0,-3-3 0,0 3-32,3 0 16,0 0 16,0 0 16,-3-3-16,2 5 0,-2-4 0,4 2 0,-2 0 0,-2-3 0,3 5 32,-3-1-16,0 1 0,0-1-16,0-4 0,3 5 0,-3 1-16,0 0 48,0-3 16,0-3-48,0 5 16,0-3 0,0 1-16,0-2-32,0-1 32,0 0 16,0 1-32,3-1 16,-3 0 16,3 0-16,-3 0 0,3 0 16,-3 0 0,3 0-16,-3 0 0,0 2 0,0-1 0,0 1-32,0-2 32,3 2 16,-3-2 0,3 0-32,0 0 32,-3 0-16,3 1-16,-3-1 32,3 0-32,-3 0 16,0 0 48,3 0-16,-3-3-16,3 0-16,-3 3 0,3-3 32,0-1-16,-3 0-16,3-8 32,-3 12-32,3-4 16,-3-7-16,3 8 48,0-10-32,-3 13-16,3-2 16,-3-3 32,2-8-32,-2 10-32,0 3 16,4-3 0,-1-2 0,0 1 0,0 1 32,-3 3-32,3-5-16,-3 2 0,3 0 16,0 0-16,-3 3 16,0-3 16,3 0-16,-1 0-16,-2 0-32,0 3 48,4-4 0,-4-1 0,3 2 0,0 0 48,-1-2-32,1 2 0,1-1-16,-1-1-16,-3 5 16,4-5 0,1 1-16,-1-1 16,0 1-32,-4 4 32,5-4 0,0-1-16,-1 0 32,1 1-16,-5 4 0,4-5 0,-1 2 32,0 0-32,0-2 0,-3 5 0,3-5 16,1 1-32,-1-8 32,0 12-16,-3 0 0,4-3 0,-2-2 16,-2 2-32,3 3 32,-3 0-16,0-2 16,0 2 16,0-3 0,0 3-16,0 0-16,0 0 32,0 0 16,0 0-16,0 0 0,0 0-32,0 0 16,0 0 32,0 0 16,0 0-48,0 0-16,-2 0 65,0 0-65,1 0 0,-3 0 32,4 0-32,-1 0-16,-1 0 32,1 0 16,-2 0-32,3 0 0,-3 0 32,0 0-16,-2 0-16,4 0 32,1 0-32,-4 0 0,1 0 0,-1 0 16,0 0-16,4 0 0,-4 0 32,-1 0 0,1 0 0,-1 0 0,5 0-32,-5 1 32,2-1 16,-3 0-16,0 0 0,6 0-32,-13 0 80,9 0-16,-2 0-32,-6 0 16,12 0-48,-4 0 32,-9-3 16,9-1-32,-8 2 16,12 2-32,-4-4 16,-8 1-16,7 0 32,-8-2 0,13 5-32,-5-4 0,-6-1 0,6 1 16,-1-1-32,-6 2 48,8 3-32,-1 0-16,0 0 16,5 0 0,-7 0-16,3 0 16,0 0-32,-3 2 16,7-2 16,-3 1-32,-2 2 0,0 0 32,1 0-32,4-3 32,-3 3-32,2 0 32,-3 0-32,2-1 32,2-2 0,-1 1 0,0 1-32,0-1 32,1 1-16,0-2 16,0 1 0,0-1-16,0 0 0,0 0-16,0 0 32,0 0-16,0 0 32,0 0-16,0 0 48,0 0-32,0 0 0,0 0 32,0 0-48,0 0 16,-2-3 32,1 3 16,-1-3-32,2 3-32,-1-3 32,-2 3-16,0-3-16,1 0 0,2 3 0,-3-3 0,2 3 16,-1 0 16,0-3-32,2 3 0,-2 0-32,2 0 0,0 0 0,0 0 16,0 0 16,0 0 48,-2 0-80,2 2 0,0-2 32,0 3-64,0 0-432,-1 1-817,1-4 1313,-2 5-2881,2-5 2881,0 11-6419,0-11 6419</inkml:trace>
  <inkml:trace contextRef="#ctx0" brushRef="#br1" timeOffset="144769.27">2348 1015 1792,'0'0'0,"0"0"384,0 0-384,0 0 305,0 0 15,3-3 16,-3 3-16,0 0-320,0 0 272,0-3 16,3 3-32,-3-3 1,0 3-257,4-3 224,-4 0-32,2 1-16,1-1-16,-3 3-160,0-4 128,3 1-48,0 3 32,-3-2 0,0 2-112,3-3 96,-3-1 64,0 4-32,3-3 64,-3 3-192,0 0 192,0-2 1,0 2 15,0 0-32,0 0-176,0-3 192,3 3 0,-3-3-32,0 3-16,0 0-144,3-4 192,-3 1 0,3 1 48,0-1 0,-3 3-240,0-3 193,3-1-33,0 0-96,0 1 0,-3 3-64,3-5 32,0 1 48,0 1-48,0-1-16,-3 4-16,3-4 0,1 2 0,-1-1-16,2 0 48,-5 3-32,3-4 0,0 2 16,0 2 16,0 0-48,-3 0 16,2 0-16,-2 0 0,4 0 32,-4 0-16,0 0 16,3 0 0,-3 0 0,3 0-16,-3 0 0,0 1 0,2-1 0,2 1-16,-4-1 16,3 0 0,0 2-16,-1-2 16,1 2 16,-3-2-16,4 0 16,-1 1 32,-3 1-16,3-2-48,-3 0 16,2 1 16,2-1-16,-1 2-16,0-2 16,-3 0 0,2 0 16,1 0-16,2 0 32,-2 1-16,-3-1-16,4 1-16,-1 1-16,0 0 32,0-1 0,-3-1 0,3 2 0,0-1 48,0 1-32,0 1-16,-3-3 0,3 1-16,0 2-48,-3 0 32,3 0 48,-3-3-16,0 3 16,0-1 48,3 2-16,-3-1 0,0-3-48,0 3 64,0 1 0,0 0-32,-1 0 0,1-4-32,-2 4 48,0 1 16,1 0-16,-2 0-16,3-5-32,-3 5 16,0-1 0,0 2 32,0-1-48,3-5 0,-3 5 32,0 2 0,0-2-16,-2 2-16,5-7 0,-4 5 0,0 7 16,-1-7 16,1 1 16,4-6-48,-4 13 32,-2-9-32,1 2 0,0 6 48,5-12-48,-5 3 32,0 2 48,-1-1-32,2 2 0,4-6-48,-5 6 128,1-1 0,1 1 16,0-2 17,3-4-161,-3 3 112,1-1 16,-1 1-32,2-2 32,1-1-128,-2 2 144,1-1-64,-1 1 32,1-2-16,1 0-96,-2 1 48,1 0 16,-1-1-48,1 0-16,1 0 0,0 0 32,0 0 16,0 0 0,0 0-32,0 0-16,0 0 32,-2 0-48,2 0 48,-1 1-32,1-1 0,-2 0 32,1 2-16,-1-2-64,1 2 48,1-2 0,-2 0-16,1 2 16,-1-1 16,-1 1-16,3-2 0,-1 1 32,-2 1-64,0 0 32,0 2 48,0-3-48,-2 4 16,1-3 32,1 1-80,3-3 32,-3 4 32,0-2-32,1 0-32,0-1 64,2-1-32,-2 1-32,1-1 32,-1 2-16,1-2 0,1 0 16,-2 1 16,2 1 0,0-2-16,0 0-16,0 2 16,0-1 0,0 2 0,0-3 0,0 3 0,0-2 0,0 4 0,0-3 16,0-2-16,0 2-32,0 1 48,0 0-32,0-1 0,0-2 16,0 2 0,0-1 16,0 1 16,0-2 16,0 0-48,0 0 32,0 0-32,0 0 48,3 0-32,-3 0-16,3 0 16,-3 0 0,5-3-48,-2-1 48,0 4 0,0-3-48,1 3 96,0-3-64,-4 3 0,12 0 0,-9 0 16,2 0-64,-1 0 32,-4 0 16,5 2 0,7-1 0,-9 4 0,0-2 0,-3-3 0,4 3 0,8 1 0,-12-1 0,5-1 16,-5-2-16,12 2 0,-12-2 48,4 0-16,0 0 16,-4 0-48,12 0 16,-12 0-16,0 0 48,5-4-32,0 1 16,-2 0 32,-3 3-64,4 0 0,-1 0 48,0-2-16,-3 2 16,0 0-48,2 0 32,-2-3-48,0 3 0,0 0 16,3 0 0,-3 0 48,0 1-48,0-1 0,0 2 32,0 0-16,0 0-16,0-1 0,0-1 0,0 2 0,0-1 0,0 1 16,0-2 0,0 0-16,0 2 49,0-2 15,0 0 0,0 0 16,0 0-80,0 0 32,0 0 48,4-5-48,-1 0-16,-3 5-16,2-12 0,-2 9-352,3-1-385,0-8-543,-3 12 1280,4-3-1825,-4-2-256,4-7-160,-1 10-1617,-3 2 3858,0 0 0</inkml:trace>
  <inkml:trace contextRef="#ctx0" brushRef="#br1" timeOffset="111815">7667 1865 1296,'0'0'0,"0"0"929,3-4-401,-3 4-528,0-12 624,4 9 48,-4-2-63,0 1-1,0 4-608,2-13 528,-2 13-48,0-2-47,3-1-33,-3 3-400,0 0 416,0-4-16,0 4-16,0-3-16,0 3-368,0-2 353,0 2-17,0-3 16,0 0-32,0 3-320,0-3 320,0 0-32,0 0-16,0 0 33,0 3-305,0-3 240,-1 0 0,-1-1-16,1 1-48,1 3-176,-1-4 160,-1 0-32,0 1-16,0 0-32,2 3-80,-1-3 64,0 0-32,0 0 16,-1 3-16,2 0-32,-1 0 48,1 0-48,0 0 16,0 0 0,-2 2-16,2-2 0,-1 4 0,1 1 0,0 1 0,0 6 0,0-12 0,0 6-16,-3 7 32,3-2-16,0 1 0,0-12 0,0 12 0,0 2-16,0-1 16,0 1 0,0-14 0,0 15 16,0 0 16,0 0-32,0-2 0,0-13 0,4 13-48,-1 2 48,-3-3-16,3 0-224,-3-12 240,0 6-192,2 8-48,2-10 48,-4 8 208,0-12-16,3 4 16,-3 9 32,0-13-32,0 5 16,0-5-32,0 4 32,0-1-16,0 0 16,0 0 32,0-3-64,0 2 96,0 0 80,0-1-16,0-1 16,0 0-176,-1 0 176,1-5-31,0-8-33,0 10 0,0 3-112,0-14 80,0 11-16,0-15 256,0 6-48,0-3-32,0 15-240,0-15 304,0 0-240,0-3-16,2-1-16,-2 19-32,0-21 48,0 0-48,0-2 48,0-1 0,0 24-48,0-21 16,0 1 0,0 1 16,0 1-16,0 18-16,0-16 0,0-1 16,0 5-48,0 12 32,0-4 0,0 4 0,0-14-32,0 14 16,0-2 0,0-2 16,0 4 0,0 0-32,0 0-16,3 0-32,0 0-32,-3 0 112,3 0-144,0 4 32,1 0 80,1 9-16,-5-13 48,12 5-16,-12 10 16,5-9-32,-5-6 32,4 13 0,0-8 32,8 6-64,-12-6 64,4 8-32,-4-13 0,6 5-32,-3 11 32,11-10-32,-11 12-32,-3-18 64,13 17-64,-8-2-16,11 7 16,-2-2 16,-14-20 48,13 20-80,2 1 16,0-1 64,0 1-160,-15-21 160,16 20-144,-1-4 0,2-2-16,-2-1 176,-15-13-16,15 5 32,-2 2-32,1-2 0,-2-2 32,-12-3-32,11 3 16,-7-1 48,8-2 32,-9 0 48,-3 0-144,5-3 112,-2 0 48,1-1-16,-1-8-32,-3 12-112,0-3 128,3-12-80,-3 10 144,3-12-16,-3 17-176,0-12 192,0-3-16,3-2-112,-3-2-16,0 19-48,3-21 64,-3-4-48,3-4 32,-3 0-32,0 29-16,3-33 49,-3-1-33,0-3-32,2 1 32,-2 36-16,0-40 0,0-2 48,0-2 48,0 0-64,0 44-32,0-43 48,0 4 48,-2 0-64,-2 7 0,4 32-32,-5-27 64,1 5-64,1 8-16,0 11-64,3 3 80,-2-3-112,2 3 32,0 2-48,0 10 64,0-12 64,0 13-49,0 4 1,0 1 48,0 2-240,0-20 240,0 18-1024,0 0-2178,0 0-4145,0-18 7347</inkml:trace>
  <inkml:trace contextRef="#ctx0" brushRef="#br1" timeOffset="101966">5778 1600 1600,'0'0'0,"3"-3"272,-3 3-272,3-12 321,0 9 79,0-2 32,-3 2 32,0 3-464,0 0 448,3 0 1,-3 0-33,0 0-16,0 0-400,0 0 352,0 0 0,3 0 16,-3 0 1,0 0-369,0 0 384,0 0 16,3 0-48,0 0-16,-3 0-336,3 0 320,0 0-32,1 0 17,8 0-17,-12 0-288,3 0 288,2 0-16,7 0-16,-8 0-32,-4 0-224,16 0 176,-4 0-32,3 0-32,0-3 0,-15 3-112,17-3 49,-1 0 31,5-1-48,-3-1 16,-18 5-48,18-4 32,-2-1-16,-2 1 16,-1 0 64,-13 4-96,4-4 48,13 1 16,-14 0 16,9 3-16,-12 0-64,0-3 64,4 3 32,-1 0 32,0 0-32,-3 0-96,3 0 64,-3 0 16,0 0 0,0 2 16,0-2-96,0 4 96,-2-1 16,1 1-64,-1 0-32,2-4-16,-3 4 32,0 2 0,1-1 32,-2 1-48,3-2 32,-2 2-32,1-2 16,0 1 0,2-5-32,-2 5 32,1-4-16,-1 4-48,2-1-272,0-4 304,0 2-752,-2 1-913,2-1-1120,0 2-2610,0-4 5395,0 0 0</inkml:trace>
  <inkml:trace contextRef="#ctx0" brushRef="#br1" timeOffset="99834">4987 1556 3681,'0'0'0,"0"0"0,-3 0 1025,-4 0-81,-5-3-48,8 0-63,4 3-833,-4 0 720,-3 0-128,3 0-47,0 0-81,4 0-464,-6 0 416,6 0-32,-2 0-80,1 0-95,1 0-209,0 0 144,0 0-32,0 0-32,0 0-48,0 0-32,0 0 48,3 0-48,-1 2 16,3-1-16,-5-1 0,5 2 0,-2 1 16,3-2 0,-2 2 0,-4-3-16,12 3 16,-10 0-16,11 0-16,-11 2 16,-2-5 0,14 2 16,-10 2 16,13-3-64,-3 1 64,-14-2-32,13 0 0,0 1 0,5-1 16,-2 0-64,-16 0 48,20 0 32,-1 0-32,1-3 16,1-2 16,-21 5-32,17-4-32,3 0 32,-3 1 16,1-2-32,-18 5 16,19-4 32,-4-1-32,0 1 0,0 1 16,-15 3-16,12 0 48,-7-3-32,8 0 16,-11 3 32,-2 0-64,4-3 64,-1 3-16,0 0 16,-1 0 16,-2 0-80,0 2 96,0-1 0,0 0 0,0-1-16,0 0-80,0 0 80,0 0 0,0 2-32,0-1 32,0-1-80,-2 2 48,2-2-32,-1 0 32,1 0-80,0 0 32,-2 0 32,2 0-16,0 0 0,0 0-16,-1 0 16,1 0 16,0 0-64,0 0 64,0 0-32,0 1-32,0 1 32,0-1 0,0-1 0,0 2 0,0-2 0,0 0 32,-2 1-16,0 1 16,0-1-48,2-1 16,0 3 0,-2-1 48,1-1-48,-1 1 16,2-2-16,-1 1 64,1 1-64,-2-2 32,1 0 17,1 0-49,-3 0 16,2 0 0,0 0-16,1 0 32,0 0-32,-1 0 0,1 0 16,-2 0-16,2 0 0,0 0 16,0 0 0,0 0-16,-1 0 0,-1 0-16,2 0 16,0 1 0,0-1 16,0 0-32,0 0 16,0 2-16,3 1 16,-3 1-16,3 2-16,-3-6 32,0 15 0,2-1-16,2 0 16,-1 4 16,-3-18-16,5 16-16,-3 1 16,2 0 0,-1 1 16,-3-18-16,0 19 32,3-3-16,-3-1 0,0-2-16,0-13 0,2 14 64,-2-8 0,0 7 32,0-9 16,0-4-112,0 6 80,0 0 0,0 6 0,0-9 0,0-3-80,0 5 128,0-1-64,0-1 0,0 0-16,0-3-48,0 3 16,0 0 32,0-2-80,4 1 16,-4-2 16,0 3 16,2 0-32,1-1 64,-3-1-32,0-1-16,3 1 16,-3 0 32,3-1 32,-3 0 32,0 0-112,3 0 96,0 0 64,-3 0-16,0-2 16,0 2-160,0-3 80,0-2-208,0 1-416,0 0-800,0 4 1344,0-15-2258,0 11-1167,3-7-2130,-3 11 5555</inkml:trace>
  <inkml:trace contextRef="#ctx0" brushRef="#br1" timeOffset="115005">9437 1764 1184,'0'0'0,"3"-3"800,-3-2-335,0 5-465,0-13 544,0 13 96,0-3 97,-1 0 15,1 3-752,-2 0 720,0 0-64,-3 0-31,2 0-33,3 0-592,-4 0 592,0 2-31,0 1-97,-1 0-64,5-3-400,-3 4 336,-3-1-16,3 1-64,-2 1-16,5-5-240,-5 4 161,2 2-33,1 6 0,0-8 0,2-4-128,-3 14 128,2-9-32,-2 10-48,3-10 32,0-5-80,0 18 48,0-2-16,4-2 32,-4 4-64,0-18 0,3 19 48,-3-1-32,0 3 64,0 0-160,0-21 80,0 19-48,0 2 0,0-2-16,0 1 128,0-20-64,-1 16 80,-1-2 0,-2-2 32,3-7-32,1-5-80,-2 15 96,-1-8 32,1 4-32,-1-8 16,3-3-112,-2 4 112,1-2-16,0-1 0,-1-1 33,2 0-129,-1 0 144,1 0 16,0 0 0,0-12-32,0 12-128,0-4 80,3-9-16,-1 1-16,2 0-16,-4 12-32,3-14 48,-3-2-32,3-1 32,0 0-16,-3 17-32,4-19 192,-1 1 16,0 0-16,-1-3-16,-2 21-176,4-20 48,-1-2-32,0 1 16,-1 2 0,-2 19-32,0-19 0,3 0 48,-3 4-32,0 1-16,0 14 0,0-13 32,0 8-64,0-8 32,0 10 0,0 3 0,0-3 32,0-2-32,0 2 16,-1 0 0,1 3-16,-2 0-32,2 0 0,-2 0 16,1 0-32,1 0 48,0 2-16,-2 2-32,2 1-16,0 1 0,0-6 64,0 13-80,0-1-16,3 2 16,-1 1 0,-2-15 80,6 16-64,-2 3 32,10 1 0,-12 0 0,-2-20 32,13 21 0,-8-2-16,10 1 0,-11-1-160,-4-19 176,17 18-224,-6 0 32,1-1 32,0-2 144,-12-15 16,5 14 0,11-1-32,-12 1 16,12-2 0,-16-12 16,4 6 0,11 11 16,-11-14-32,15 3 16,-19-6 0,4 5 0,9-1 0,-9 1 16,8-1 48,-12-4-64,3 2 16,2-1 64,7-1 48,-12 0-16,0 0-112,3-3 160,0-1-16,0-1-32,0-8 16,-3 13-128,3-3 80,-3-11 0,0 9 80,3-15-80,-3 20-80,0-14 80,3-4 0,0-2-48,-1 0 160,-2 20-192,4-23 225,-2-1-1,1-3 0,0-1-208,-3 28-16,4-30 48,-2 1-32,1-5 32,0 4 0,-3 30-48,0-35 64,0 3 0,0 2 0,0 0 32,0 30-96,-3-26 96,-1 3-48,-1 2 16,2 5-64,3 16 0,-4-12 0,-1 8 0,3-1 0,-1 2-32,3 3 32,-2 0-32,1 0-48,-3 0 48,0 2-48,4-2 80,-3 4-64,1 2-240,0 6-497,1-8-911,1-4 1712,0 12-3570,0-6-3345,0-6 6915</inkml:trace>
  <inkml:trace contextRef="#ctx0" brushRef="#br0" timeOffset="-132564.92">14451 1582 2064,'0'0'0,"0"0"177,0 0-177,-1 2 48,-1 2-64,2-2-16,0 1 0,0-3 32,0 1-49,3-1 49,-3 2 0,0-1-16,0-1 16,2 0 0,-2 2-32,0-2 0,0 0 0,0 0 32,0 1-48,0 2 0,-5 0 16,1 0 0,4-3 32,-11 12-112,8-2-64,-10-6-1232,13-4 1408</inkml:trace>
  <inkml:trace contextRef="#ctx0" brushRef="#br1" timeOffset="100805">4938 1603 1776,'0'0'0,"-2"0"529,-3 0 15,5 0-544,-12 2 656,11 0 48,-2 1 33,-1 0-49,4-3-688,-1 4 640,0 0-31,-1-3 31,2 0-48,0-1-592,0 0 544,0 0-47,0 0-65,0 0-64,0 0-368,0 0 304,0 0-112,0 2-64,0-2-48,0 0-80,3 0 32,0 1 32,0 1-48,0-1 16,-3-1-32,3 1 0,0 2 0,2 1 0,-1-1 0,-4-3 0,12 4 16,-8 1-32,9-1 32,-8 8-32,-5-12 16,19 3 16,-8 1 0,3 1-32,-1-1 32,-13-4-16,14 2 0,-10-1 32,12 1-32,-12-2 16,-4 0-16,12 0 16,-9 0-16,2 0 16,7-3 1,-12 3-17,0 0 32,4-3 16,-1 3 0,-3-3 32,0 3-80,0 0 112,0 0 0,0 0 16,0 2 16,0-2-144,-1 1 112,-4 0-16,1 2-16,-1 0-64,5-3-16,-4 4 32,-1-1-32,1 2 16,-1 0 16,5-5-32,-4 2 0,-1 3 16,1 0 0,1-1 32,3-4-48,-3 3 16,0 1 32,0 1 0,2 8-48,1-13 0,-2 3 16,0 11 0,0-2-32,-1 3 80,3-15-64,-3 15 16,-2 7 0,1 0 0,-1 3-16,5-25 0,-4 28 48,-1-1-32,1 2 32,-2 1 0,6-30-48,-11 31 48,8-1 48,-4 0-16,-5-4-224,12-26 144,-4 27-112,-2-3-48,1-5-16,1-1 240,4-18-64,-4 16 32,1-4 0,2 0 16,1-7-48,0-5 0,0 13 32,0-8-32,0 8 48,0-9-16,0-4-32,0 12 32,0-7 16,4 1 0,-4-1-16,0-5-32,0 12 64,0-9-64,0 3 64,3-1-16,-3-5-48,0 5 48,0-1-16,0-1 32,0 1 0,0-4-64,0 2 80,3 1 17,-3-2-33,0 1 16,0-2-80,0 1 112,0-1-32,0 0 0,0 0 0,0 0-80,0 0 64,0 0 0,0 0 0,0 0-64,0 0 16,0 0 0,0 0-32,0 0 16,0 2 16,0-2-48,0 0 32,2 0-32,1 0 0,-3 0 48,5 0-16,-5 0 0,3 0 0,1 0 16,1 0-16,0 0-16,-5 0 16,3 0 0,9 0 0,-9 0 0,11 0 0,-14 0 0,3 0 0,11-3-16,-10 3-16,9 0 32,-13 0 0,12-3-32,0 3-32,3 0 64,1 0-48,-16 0 48,17 0-16,1-3 16,3 3-32,-4 0 0,-17 0 32,21 0 0,-2 0-16,3 0 16,-2 0 16,-20 0-16,19 0-16,1 0 16,-5 0 0,0-3-16,-15 3 16,12-3 0,-9 0 64,15 3-48,-14-3 0,-4 3-16,15-3 16,-11 0-16,1 0 48,7 0 0,-12 3-48,0 0 16,3 0 48,-1 0-48,1 0 48,-3 0-64,0 0 48,0 0-32,3 0-16,-3 0 0,0 0 16,4 0 32,-4 0-80,3 3 16,-3-3 16,0 4 0,2 1-16,1-1 32,-3 1 0,0-5-16,4 5 0,-1-1 48,-3 0-48,2 0 16,-2-4-16,3 1 48,0 0 0,2-1-432,-1-2-881,-4 2 1265,12-5-2833,-8-10-3938,-4 15 6771</inkml:trace>
  <inkml:trace contextRef="#ctx0" brushRef="#br1" timeOffset="120937">13600 1758 2193,'0'0'0,"0"0"1056,0 0-1056,0-3 1153,0 3-1153,0-5 1168,0 1-47,3 1-225,-3 3-176,0 0-720,0-3 545,0 3-145,-1 0-80,-1 0-96,2 0-224,0 2 176,-1-1-64,-1 4-80,1-1 0,1-4-32,-2 6 0,1 7 112,1-9-64,-2 13 48,2-17-96,-1 12 176,1 2-128,0-1 96,3 4-16,-3-17-128,4 15 65,10-1 31,-10 1 16,8 0-48,-12-15-64,5 15 96,6-2-32,-6 0 0,9 1 16,-14-14-80,4 12 64,12 0 16,-11 0 0,8-8 32,-13-4-112,5 14 112,9-12 32,-9 3-32,12 0 32,-17-5-144,11 1 128,-7 0 64,13 0 0,-5-1 17,-12 0-209,3 0 192,16 0-48,-14-2 0,13-2-16,-18 4-128,15-12 128,-11 9 0,15-9-32,-5 7 0,-14 5-96,12-15 32,3 12 16,-2-9-48,-1 9 16,-12 3-16,12-12 48,-8 9-16,8-8 32,-12 8 64,0 3-128,12-4 128,-9-8 0,0 12 32,1-5-48,-4 5-112,0-12 96,0 12 65,0-5-33,0 1-16,0 4-112,0-5 96,0-8-16,0 10-16,-1-2 32,1 5-96,-2-12 112,1 9-32,-2-11 32,0 9-16,3 5-96,-3-11 96,1-1-48,-1 0 32,0-3-32,3 15-48,-2-15 48,-3 1-32,0 0-32,2-1 64,3 15-48,-4-15-32,-1 0 80,2 0 0,-2 1-48,5 14 0,-5-13 0,1 1 0,0 7 0,-1-7 0,5 12 0,-4 0 32,-8-3-16,7 3-32,-13 0-32,18 0 48,-14 0 16,0 0-80,-5 3 80,-2 0-16,21-3 0,-23 12 32,-2-6-32,-1-1 0,1 8 16,25-13-16,-24 2 32,3 2-32,-2 2 16,4-3 48,19-3-64,-18 5 80,3 0 32,9-1-64,-8 0-80,14-4 32,-3 6-224,-3 8-480,0-1-561,2 5-704,4-18 1969,-5 22-3217,26 17-753,-21-12-608,0-27 4578</inkml:trace>
  <inkml:trace contextRef="#ctx0" brushRef="#br1" timeOffset="117444">11031 1854 1728,'0'0'0,"4"-3"545,8-11 127,-12 14-672,3-4 816,9-14 81,-12 18 79,0-3-31,0 3-945,0-5 864,0 0-112,0 1-159,0 1-97,0 3-496,0-3 400,2 0-48,-2 3-80,0 0-32,0 0-240,0 0 208,0 0-48,0 0-47,0 2-33,0-2-80,0 4 48,4 2-32,0 11-16,-1-6 16,-3-11-16,3 15 32,2 2-16,-2-1 32,0 3-48,-3-19 0,2 20-32,-2 2 0,0 0-32,0 2 16,0-24 48,0 26 0,0-5 16,0 3 0,0-4 0,0-20-16,0 19 64,0-1-32,0-3 0,-1 0 16,1-15-48,0 13 32,0-1 0,0-7 16,0 7 48,0-12-96,0 3 96,0 0 48,0 0 16,0-2 16,0-1-176,0 0 176,0 0 0,0 0 16,0 0-48,0 0-144,0-3 144,0-1-48,0-1 33,0-8-33,0 13-96,0-3 80,0-14 16,3 4-32,-3-1-16,0 14-48,3-14 80,0-2-32,0-4-16,0 0 32,-3 20-64,3-24 48,-3-2-16,3-1 144,0-1-80,-3 28-96,0-30 144,2 1-32,-2-2-112,0 3-16,0 28 16,3-25-32,1 6 16,-1 2 0,1 4-32,-4 13 48,3-12 0,1 8-16,-1-8 16,-3 12 0,0-5-16,0 2 16,0 0 16,0 3-32,0 0 16,-2 0-48,1 0-16,-2 2-64,2 4-16,1-6 144,0 15-128,-2-4 48,2 4 0,0 0 32,0-15 48,0 18-64,3 2 16,3-2 0,6 0 0,-12-18 48,2 19-48,13-2 16,-11 1 16,13-1-48,-17-17 64,12 14-97,0 0 17,0-2-48,1-6 48,-13-6 80,13 12-16,4-9 0,-4 0 0,0-1 32,0 0-16,-13-2 0,6 0 32,12 0 16,-15-4-32,-3 4-16,14-12 64,-14 12-64,5-3 64,8-11 129,-10 2-33,9 0 16,-12 12-176,0-13 160,3-2-112,0 0-16,0-1 16,-3 16-48,3-16 0,0-3 64,0 4-48,0-3-16,-3 18 0,3-18 64,-3-2-48,0 1 48,0 0-16,0 19-48,3-20 16,-3 3-16,0 1-16,0 5-32,0 11 48,3-5-48,-3-7 16,3 9-16,-3 3-16,0 0 64,0 0-64,0 1 16,0 5-16,0 6 16,0-12 48,0 3-32,0 10-16,-2-8 32,1 12-32,1-17 48,-2 13-32,2 1-16,0 1-32,0-1 32,0-14 48,0 17-48,0 2-16,3 1 31,0 1 1,-3-21 32,3 22 16,1 0 0,-2-1 49,-2-2-17,0-19-48,3 21-64,0-3 15,0-2-31,0 1 0,-3-17 80,4 13 48,-1 0-16,2-1 16,-1-7 17,-4-5-65,12 14 64,-9-13-32,2 3 48,-1 0-16,-4-4-64,5 5-48,-1-1-529,10-2-1071,-12-1-1778,-2-1 3426,13 0-5747,-13 0 5747</inkml:trace>
  <inkml:trace contextRef="#ctx0" brushRef="#br0" timeOffset="-10426">79 1676 1808,'0'0'0,"0"0"304,-2 0 17,2 0-321,-4 0 336,-1 1-32,2 1-16,1-1-16,2-1-272,-3 1 208,-1 4-16,3 0-64,-1-3-48,2-2-80,-1 3 80,0-2 17,0 2 15,-1 0 48,2-3-160,-1 1 160,1 1 32,-3 0 16,2-1 32,1-1-240,0 2 256,-2-1 0,2-1-16,-1 0 0,1 0-240,-1 0 209,1 0 31,-1 2 32,1-2-48,0 0-224,-2 0 272,2 0-48,0 0 16,-1 0-32,1 0-208,-2 0 192,0 0-15,0 0 15,1 0-48,1 0-144,0 0 128,0 2-32,0 0-48,0-2 48,0 0-96,0 2 32,0-1 0,0 1 16,0-1-16,0-1-32,0 2 32,0-2 64,3 1-48,2-1 16,-5 0-64,3 0 112,-1 0-16,4 0-16,-2 0 48,-4 0-128,4 0 96,1-3-32,-1 3 32,0-3-48,-4 3-48,5-3 64,-1 1-16,9-2-16,-11 1 16,-2 3-48,12 0 16,-9-3-16,9 3-16,-9-2 32,-3 2-16,4 0 0,11 0-16,-12 0 48,2 0-48,-5 0 16,13 0 0,-10 0 32,9 0-32,-9 2 32,-3-2-32,13 0 48,-9 2 17,7-2-1,-6 0 16,9 0 16,-14 0-96,4 0 64,10 0 48,-8-4-32,8 0 0,-14 4-80,5-4 80,11-8-16,-4 9 16,0-1-48,-12 4-32,4-5 64,11 2-48,-10 1 0,8 2 0,-13 0-16,4 0 0,10 0 16,-11 0-32,10 0 16,-13 0 0,3 2 48,9 3-80,-10 1 64,12 6-16,-14-12-16,4 2 16,7 10 48,-7-9-32,0 4-32,-4-7 0,13 5 16,-10 0-16,9 0 48,-8-1-64,-4-4 16,14 4 16,-9-1-16,8 0-16,-11-3 32,-2 0-16,14 0 32,-10 0 16,10 0 0,-11 0 0,-3 0-48,12-3 16,-8-1 16,7 1 16,-8-1 16,-3 4-64,13-4 48,-10 1-32,9 0 16,-12 3-32,3-3 16,-3 3-16,14-2-48,-11 2 112,10 0-64,-11 0 0,-2 0 0,14 0 16,-11 2-32,9-2 16,-7 3 0,-5-3 0,12 5 16,-8-2 16,8 0-32,-8 0 0,-4-3 0,13 1 0,-8 2 0,8-1 16,-7-1 0,-6-1-16,14 3 0,-10-3 96,13 0 32,-13 0-16,-4 0-112,15 0 177,-10 0-97,10-4-32,-11 1 48,-4 3-96,13-3 80,-8 3 16,8-3-16,-8 0 96,-5 3-176,13-3 112,-9 0 0,8 3-32,-7 0-48,-5 0-32,14 0 16,-11 0 32,9 0-16,-10 0-16,-2 0-16,13 0 48,-10 0-48,11 1 64,-11-1-16,-3 0-48,13 2 32,-8-2 16,8 0-64,-8 0 32,-5 0-16,15-3 48,-11 3-32,14-5 48,-5 1-16,-13 4-48,15-5 0,0 2 16,0-3-32,-15 6 16,14-4 0,-14 4 0,14-3 64,-1 1-64,1-2 64,-14 4-64,12 0 16,-12 0-16,12 0 0,-8 0 16,14 2-32,-6 1 16,-12-3 0,13 4 16,-8-1-16,11 1 32,-11-1-32,-5-3 0,16 5 16,-11-2 32,10 1-32,-11-1 16,-4-3-32,15 3 0,-11 0-32,15-1 16,-16 0 32,-3-2-16,17 0 32,-5 0 32,-7 0-48,13 0 0,-18 0-16,4 0 32,13-5-32,-12 2 16,13 0-16,-18 3 0,12-2 16,0-2 16,-8 4-32,14-3 16,-18 3-16,5 0 48,11-3-64,-12 3 32,13-2 0,-17 2-16,5 0-32,9 0 48,-10 0-16,10 0-16,-14 0 16,5 0 16,8 0-16,-8 0 0,9 0 49,-14 0-49,4 2 0,11-1 0,-9 1 0,6-1 16,-12-1-16,5 2-16,8 0 32,-8 0 0,7-2-32,-12 0 16,4 2 48,8-1-48,-9-1 0,9 0 0,-12 0 0,3 0 16,2 0 0,9 0 16,-11 0-16,-3 0-16,12-3 0,-7 1-48,8 2 32,-8-4 16,-5 4 0,15-3-48,-11 3 80,9-3-32,-8 3-32,-5 0 32,14 0-16,-11 0 16,12 0-16,-10 0 32,-5 0-16,13 0-16,-8 0 32,8 0 0,-10 0 16,-3 0-32,12 2 0,-9-1-32,11 1 32,-11 1 32,-3-3-32,11 2 64,-8 0-48,9 0 32,-9-1-64,-3-1 16,12 3 0,-9-1 0,2-1 16,-1 1 32,-4-2-48,12 0 32,-10 0 0,4 0-16,-2 0-32,-4 0 16,4 0 48,1 0-48,0 0 32,7 0 16,-12 0-48,3-3-48,0 3 96,11 0 0,-11 0-48,-3 0 0,12 0 48,-9 0-80,1 0 32,1 0-16,-5 0 16,5 1 0,6 1 16,-7 0-32,0-1 16,-4-1 0,4 1 0,1 1 0,6 1 16,-11-2-16,0-1 0,5 2 32,-1-1-32,8-1 16,-9 3 16,-3-3-32,5 0 0,6 0 0,-6 0-32,7 0 32,-12 0 0,5 0 0,8 0 32,-9-3-32,12 0 16,-16 3-16,6-3-16,9 3 16,-12 0 16,11-3 0,-14 3-16,3 0-16,2 0 32,7 0-16,-12 0 32,0 0-32,4 2-32,0 1 32,1 0-16,-1 1 16,-4-4 0,5 3 16,0 0-16,-1-1 32,-2-1-16,-2-1-16,5 2 48,-1-1-32,1 1 16,-1-2 0,-4 0-32,5 0 0,-1 0 48,1 0-48,-1 0 32,-4 0-32,3-3 0,2 3 16,-1-3 0,-1 3 16,-3 0-32,5-3 16,-1 0 16,-1 3 16,0-2-32,-3 2-16,3 0 0,0 0 16,0-4-16,0 4 0,-3 0 0,3-3 32,-3 3 16,3 0-48,-3 0 0,2 0 16,-2 0 32,0 0-48,0 0-32,4 0 32,-1 1-64,-3-1 64,3 0-16,-1 2 16,2-1 0,-1 2 0,-3-3 0,5 0 0,-2 2 0,3 1 16,-2-2 16,-4-1-32,4 2 16,1-1-16,-1 1 16,0-1 32,-4-1-48,4 0 32,-1 2-16,-3-2 32,0 0 0,0 0-48,0 1 96,0-1 32,0 0 16,0 0-224,0 0 80,-2 0-1008,-3 0-1585,0 0-6003,5 0 8596</inkml:trace>
  <inkml:trace contextRef="#ctx0" brushRef="#br0" timeOffset="-12613">2404 1762 1792,'0'0'0,"0"0"352,0 0-47,-1 0 31,-1 0-16,2 0-320,-1-5 320,-1 2 16,1 0 16,0-1 1,1 4-353,-2-5 336,2 2-32,0 0 0,0 0-32,0 3-272,0 0 256,0-2 0,0 2 0,0-4 17,0 4-273,0 0 224,-1 0-48,1 0 0,-2 0-16,2 0-160,0 0 160,-2 0 16,2 0-16,0 0 16,0 0-176,-1 0 176,1 0-16,0 2 32,-2 0 33,2-2-225,0 1 224,0 3 32,0-1 0,0 3 0,0-6-256,0 2 224,-1 2-48,1 1 0,0-2 0,0-3-176,0 3 128,0 0-16,0 0-47,0 0-1,0-3-64,0 3 48,0 1 16,0 1-32,0-1-16,0-4-16,0 5 32,0 1-32,0 5 32,0-6-16,3 7-16,-3-12 0,3 6 16,0 7 0,-3 2-16,3-2 16,-3-13-16,3 15 16,0 0-16,-3-3 0,3 1 0,-3-13 0,3 14 0,0-2 0,0 0 32,0 1-16,-3-13-16,3 12 32,-3 1 16,0 1 0,0-1-16,0-13-32,0 12 64,0 0-32,0-1 16,0 1-16,0-12-32,0 12 64,0-6-16,3 10 16,0-11-32,-3-5-32,0 17-144,3-5 0,0 0 16,0 0-16,-3-12 144,2 6 48,-2 7 16,3-7-16,0 9 32,-3-15-80,4 6 64,-4 11-16,2-10 48,-2 9-32,0-16-64,0 4 96,0 9 0,0-6-16,0 7 0,0-14-80,0 3 48,0 11 32,0-10-32,0 8 0,0-12-48,-1 5 80,0 7-64,1-6 48,-1 6-16,1-12-48,-3 4 16,3 9 0,0-7-32,0 8 48,0-14-32,0 4 32,0 8 0,0-7 32,0 7-48,0-12-16,4 4 48,-4 2-16,2 8-16,-2-10 96,0-4-112,0 6 113,3 5-1,-3-5-16,0-1-16,0-5-80,0 13 64,0-8 0,0 1 0,-1 8-48,1-14-16,-2 4 16,1 11 16,0-3-32,0-1 16,1-11-16,-3 12 0,2-6 16,-1 12 0,1-13 16,1-5-32,0 16 0,-2-10 16,1 9-16,1-9 0,0-6 0,-1 14 16,1-8-32,0 8 0,0-2 16,0-12 0,2 6 0,1 10 16,-3-4-16,3-6 16,-3-6-16,0 16 96,4-11 0,-4 10 96,0-11-32,0-4-160,0 14 192,0-10-64,0 8-32,0-7-16,0-5-80,0 12 48,0-8 16,0 8 0,0-7-48,0-5-16,0 18 32,0-7-32,0 6 32,0-4-32,0-13 0,0 5 48,-1 7 16,-2-10-16,2 5 33,1-7-81,-2 13 48,1-8 0,-2 8 0,1-9-16,2-4-32,-4 5 48,1 0 48,2 0-32,-2 0 16,3-5-80,-3 2 96,0 0-48,-2-2 64,3 0-96,2 0-16,-3 0-96,-1 0-753,0 0-975,0-4-1218,4 4 3042,0 0-6803,0 0 6803</inkml:trace>
  <inkml:trace contextRef="#ctx0" brushRef="#br1" timeOffset="119204">12208 1905 3297,'0'0'0,"0"0"1089,0 0-1089,3-3 1040,1 3-64,-1 0-127,-1 0-177,-2 0-672,0 0 544,0 2-79,0-1-97,0 4-48,0-5-320,0 5 288,0-1-80,0 0-64,0 9-112,0-13-32,0 6 16,0 11-16,3-4-32,-3 2 64,0-15-32,4 17 32,-4 0 0,3 0 0,-1 0 16,-2-17-48,3 14 48,0-1-48,2-7 16,-1 9 0,-4-15-16,12 5 32,-9 7 32,1-8 16,8 0 48,-12-4-128,4 4 209,8-3 31,-7-1 16,8 0 0,-13 0-256,5 0 224,11-3-48,-11-2-48,13-6 0,-18 11-128,3-3 128,15-1-48,-5-11 16,-8 11-16,-5 4-80,17-15 64,-13 11 0,12-8 16,-12 8-48,-4 4-32,15-12 97,-12 8-1,9-14-32,-9 15 80,-3 3-144,5-20 160,-1 8-32,7 0 32,-11-4 16,0 16-176,3-15 160,0-1-16,-3-2 32,0 1-64,0 17-112,0-16 128,0-1-16,0 1-32,-3-1 0,3 17-80,-5-14 32,-7 1 32,7 1 0,-8 0-48,8 0 33,5 12-49,-15-5 0,11-8-65,-11 10-31,4 0-32,11 3 128,-7 0-176,-9 0-16,3 2 0,1 4 0,12-6 192,-14 17-144,-1 1 16,-1 1 32,2 6 32,14-25 64,-13 24-48,0 1 32,1 2 16,6-4-48,6-23 48,-13 22-96,9-2 0,1-4-80,3-2 64,0-14 112,0 6-128,5 10-17,9-12 1,-10 8 48,-4-12 96,18 5-80,-5 0 16,0-2 48,4 3 0,-17-6 16,16 3 0,1 0 16,1-1-16,-3-1 0,-15-1 0,18 0 16,-4 0 16,0 0-32,-10 0 32,-4 0-32,16 0 64,-11 0-32,8 0 32,-9 0 16,-4 0-80,2-3 48,1 0 48,0 3 33,-3-2-49,0 2-80,0-3 96,0-1 32,0 1-48,0 1-16,0 2-64,0-3 64,-1 3-96,-1-4 64,1 4-32,1 0 0,-2 0-48,1 0 32,0 3-32,-1 1 16,2-4 32,-2 5-48,1 1-32,-1 5 16,2-5 0,0-6 64,0 15-80,0 0 0,3 0-17,9 3 17,-12-18 80,4 20-64,10 1 48,-2 2-16,1 1 16,-13-24 16,15 27-96,0 2-32,2 2 80,1 3-48,-18-34 96,15 36-160,2 0 0,-2 1 0,-1-1 32,-14-36 128,11 34-16,-6-1 32,-1-2 0,0-2 48,-4-29-64,0 26 112,0 0 0,0-3 32,-4 1 48,4-24-192,-13 23 240,7-4 16,-12-3 33,4-2 63,14-14-352,-13 6 320,-1 7 16,1-10 16,2 0-160,11-3-192,-12 1 192,6-1-16,-9 0-63,9-2 15,6 2-128,-14-3 112,8-2 32,-7-8 16,7 8-64,6 5-96,-13-18 64,9 3 0,-10-2-64,9-5 64,5 22-64,-12-24 0,9-2-16,-2-1-16,0-2-32,5 29 64,-5-29-48,4 2 16,0-1-64,1 1 48,0 27 48,0-25-16,0-3-32,4 3-32,1 2-16,-5 23 96,4-22-112,8 4 48,-9 4 16,9 0-17,-12 14 65,4-12-32,11 0-64,-3 0 32,1-2 48,-13 14 16,15-16-64,1 2 16,3-1 0,0 1-16,-19 14 64,17-5-128,0-9-144,0 11-544,-3-2-641,-14 5 1457,17-4-2561,4 4-1153,-7 0-976,-14 0 4690</inkml:trace>
  <inkml:trace contextRef="#ctx0" brushRef="#br1" timeOffset="101593">5723 1775 1968,'0'0'0,"0"0"593,0 0-593,0-3 672,0 0 80,0-1-15,0 1-17,0 3-720,-1-3 704,1 0-95,0 0-1,-2 3-64,2 0-544,0-3 464,0 3-79,0 0-33,0 0 32,0 0-384,0-3 336,0 3 32,0 0-64,3 0-48,-3 0-256,0 0 193,3-2-17,-3 2-64,3 0-16,-3 0-96,2 0 96,-2 0-48,4 0-16,1 3 0,-5-3-32,2 6 32,3 9-32,-1-3 64,1 5-48,-5-17-16,4 22 48,1 5-16,-2 3 0,-1 5 0,-2-35-32,0 33-16,4 0 80,-4-1-32,0 3 48,0-35-80,0 31-96,0-3-32,0-1 32,0-3-32,0-24 128,0 21 144,0-2 48,0-3-16,0-2 0,0-14-176,0 12 112,0-8 0,3 8-32,-3-8-16,0-4-64,3 13 32,0-10 16,-1 11-16,2-7 0,-4-7-32,0 15 32,3-1-16,0 1 32,-3-3-16,0-12-32,2 13 64,-2-7 16,0 7-32,0-8-16,0-5-32,0 4 81,4 1-17,-4-4 32,3-1 48,-3 0-144,0 0 128,3-3 0,-1 0-32,-2 0-32,0 3-64,3-3 112,-3 0-16,0-1-96,0-1-208,0 5 208,0-4-496,0 0-401,0-8-543,0 9-689,0 3 2129,0-12-2930,0 8-1728,0 4 4658</inkml:trace>
  <inkml:trace contextRef="#ctx0" brushRef="#br0" timeOffset="-15860">4 1799 1008,'0'0'0,"0"0"0,0 0 576,0-4-432,0 1-16,0 0 16,0 3-144,0 0 176,0 0 17,0 0-1,0 0-16,0 0-176,0 0 192,0 0 32,0 0 16,0 1 32,0-1-272,0 2 240,0-2-32,-2 1-32,2-1 1,0 0-177,0 2 128,-1-2 0,1 3 0,0-2-16,0-1-112,0 2 80,0-2 0,0 0-48,0 0 32,0 0-64,0 0 48,0 0 16,3 0 16,1 0 0,-4 0-80,0-3 80,3 0 0,-3 3 0,3-3 0,-3 3-80,2 0 64,-2 0 0,4-3-16,-4 3 16,0 0-64,0 0 64,0 0-16,0 0-32,0 0-16,0 0-16,0 0 0,0 0-16,0 0 0,0 0 32,0 0-16,0 0-48,0 0 32,0 0 0,0 0 32,0 0-48,0 0 80,0 0-32,0 0 16,0 0 0,0 0 0,0 0 0,0 0-16,0 0 32,0 0 32,3 0 32,-3 0-96,0 0 112,0 0-112,0 0 112,3 0 32,-3 0-15,0 0-1,0 0-128,0 0 80,0 0 0,0 0-16,0 0 0,0 0-64,0 0 80,0 1 0,0 1-16,0 1 16,0-3-80,0 3 64,0 1-32,0-1 0,0 1 16,0-4-48,0 5 16,0-1 16,0 0 0,0 1-16,0-5-16,0 5 16,0-1 0,0 2 0,0 6-16,0-12 0,0 5 16,0 7-16,0-9 16,0 3 16,0-6-32,0 4 0,2 1 32,-2 2 0,0-2-16,0-5-16,0 7 48,0-2 0,0 1-16,0-1 16,0-5-48,0 6 48,0-1 0,0 0 0,0 0 32,0-5-80,-2 6 96,2 0 0,-2 6 48,-1-9-32,3-3-112,-1 4 97,-2 8-1,2-9-64,-1 3 0,2-6-32,0 12 48,0-8-32,0 9 16,0-6-16,0-7-16,3 15 32,-3-11 0,4 10 48,-1-7-16,-3-7-64,0 14 64,2-2-32,-2-8 0,3 10 32,-3-14-64,0 5-112,4 7 32,-4-7 0,0 6-16,0-11 96,0 4 48,0 1 16,0 1-32,0-1 0,0-5-32,0 6 32,0-2-32,0 2 32,0 0 0,0-6-32,0 6 16,-2 6 48,2-11-48,0 5-16,0-6 0,-2 5 48,2 6-32,-1-7 16,-1 2 0,2-6-32,0 12 0,0-9 16,0 11 0,0-9-16,0-5 0,0 17 0,3-12 0,1 11 0,-1-10 32,-3-6-32,3 15 16,1-9 0,0 10 0,0-11 0,-4-5-16,4 13-16,1-8 32,-2 1-16,1 0 0,-4-6 0,3 12 16,0-9 0,0 1 0,0 2 16,-3-6-32,0 5 48,3-1-32,-3 1 16,0-1-32,0-4 0,3 5 16,-3 1 16,0-3 0,0 4 16,0-7-48,0 12 16,0-9-32,0 2 16,0 7 0,0-12 0,3 6-16,-3-1 16,3 7 16,-3-8-32,0-4 16,3 12 16,0-7 0,0 10-32,-3-9 32,0-6-16,3 14 0,0-2 32,0-6-32,0 12 32,-3-18-32,0 5 32,0 8 16,3-7-16,-3 6 0,0-12-32,0 5 80,0 8-48,0-8 0,0 0-16,0-5-16,0 7 0,0-1 16,0-2 32,0 0-16,-2 0 0,1 1-16,1 0-16,-2-1 16,2-4-16,-1 5 48,-1 1-32,1-1 0,-2 0 0,3-5-16,-1 6 0,-1-2 0,-1 1 16,1 0 0,2-5-16,-1 6 32,-1-3-16,1 2-32,1 0 32,0-5-16,0 4 0,0 0 0,0 2 16,0-1-16,0 1 0,0-6 0,0 4 16,0 1 0,3 2-16,-3-7 0,0 5 0,0 1 16,3 0 32,-3-2-16,0 1 1,0-5-33,0 4 32,0 1 0,0-1 0,0 1-16,0-5-16,0 4 0,0 10 32,-2-11 16,1 11-48,1-14 0,-2 5 32,1-1-32,0 0 16,-1 1 0,2-5-16,-2 6 0,1 0 32,-1 0-64,1-2 64,1-4-32,0 7 0,0-2 0,0 2 0,3 5-32,-3-12 32,3 4 32,0 0-32,1 9 16,-1-10-16,-3-3 0,5 6 0,-2 7 0,1-11 0,-1 4 0,-3-6 0,3 12 48,0-9 0,0 9-16,-3-7 0,0-5-32,0 13 64,0-7-32,0 6 32,0-8-16,0-4-48,0 6 48,0 0 32,0-2-240,0 1 16,0-5 144,0 2-176,0-2-801,0 0-832,0-12-3937,0 12 5746,0 0 0</inkml:trace>
  <inkml:trace contextRef="#ctx0" brushRef="#br1" timeOffset="104160">6912 1863 2016,'0'0'0,"0"0"0,0 0 641,-1 0 47,0-3 32,-2 3 33,3 0-753,-5 0 672,2 0-144,1 0-64,-1 0-31,3 0-433,-2 0 448,-2 1-32,3 1-16,-1-1-48,2-1-352,-2 0 305,1 0-17,-1 2 0,2-2-16,0 0-272,0 0 240,0 0-48,0 0-16,0 0-16,0 0-160,3-3 176,-1 3-64,1-3-32,3 0 16,-6 3-96,12-3 81,-9 0-33,9 0 16,-9 0-32,12 3 0,-15 0-32,5-3 48,13 0-32,-5 0 16,1 3-48,-14 0 16,13 0-16,0 0 32,-1 0-16,1 0 0,-13 0 0,5-3 0,13 3 16,-14 0-16,13-3 16,-17 3-16,5 0 16,7 0 32,-10-3 0,2 3 16,-4 0-64,6 0 48,-3-3-16,2 0 16,0 0 0,-5 3-48,3-3 64,-1 3 16,-2 0-16,3 0-16,-3 0-48,4 0 0,-4-3 48,0 0 0,0 3 0,0 0-48,0 0 80,0 0 0,0 0 16,0 0-48,0 0-48,0 0 80,0-2-48,0 2-16,0-3 16,0 3-32,0 0 48,0 0-32,0-3 0,0 3 32,0 0-48,0 0 16,0 0 16,-2 0 0,0 0-16,2 0-16,0 1 0,-1 1 0,-1 1 32,1 0 16,1-3-48,-1 7 64,-1-3-64,1 1-80,-1-2-208,2-3 288,-2 1-640,1 1-417,-1-1-527,2 0-625,0-1 2209,0 3-2465,0 2-1217,0-5 3682</inkml:trace>
  <inkml:trace contextRef="#ctx0" brushRef="#br1" timeOffset="120000">12997 1842 2753,'0'0'0,"0"0"928,-1-4-31,1 4-897,-2-4 896,1-1-80,-1 2-47,1 3-129,1 0-640,-2-2 592,-1 2-111,2 0-113,-2 0-32,3 0-336,-1 0 208,-1 0-16,2 0-32,0 3-64,0-3-96,0 6 96,0-2-48,0-2 32,4 0 64,-4-2-144,5 1 240,7 1 49,-8 0-17,9-2-16,-13 0-256,12 0 176,2 0-32,3-5 16,-1 1-48,-16 4-112,17-4 96,1-8-16,-3 12-16,-1-6 0,-14 6-64,12-3 48,0 0-32,-8 0-16,11 3 64,-15 0-64,3 0 0,1 0 48,0 0 48,0 0-96,-4 0 0,3 1 64,-3 1-32,3 1-32,-3 0 80,0-3-80,0 4 64,0 1 0,0-3 49,0-1-33,0-1-80,0 4 48,-2-2 32,1 1-64,1-2 48,0-1-64,-2 1 64,2 0-16,0-1 0,0 0 0,0 0-48,0 0 48,0 0 0,0 0 0,0 0-48,0 0-224,0-2-353,0 2 577,0 0-1024,-1-3-785,-1 3-1088,22 27-65,-20-27 2962,0 0-3601,0 0 3601</inkml:trace>
  <inkml:trace contextRef="#ctx0" brushRef="#br1" timeOffset="114029">8801 1865 2112,'0'0'0,"-1"0"721,-3 0 31,4 0-752,-6 0 801,0 0 31,2 0 0,-1 1-15,5-1-817,-5 0 784,1 2-96,-1-1-31,2-1-113,3 0-544,-1 2 480,-2-2-64,2 2-32,-1-1-15,2-1-369,0 2 352,0-2-32,0 0-64,3 0 16,-3 0-272,3 0 256,1-5 0,1 2 33,-1 0-81,-4 3-208,5-2 176,7-1-48,-9-1-64,2 1 0,-5 3-64,12-2 16,-7-1 0,8-1 32,-1 4-48,-12 0 0,12-3 16,2 3-16,-1 0-32,1 0 0,-14 0 32,15 0 0,-2 0-16,0 0 80,1 1-48,-14-1-16,13 2 0,-1 0 16,2-2-32,-11 0 16,-3 0 0,17 0 16,-12 0-16,12 0 0,-14-4 48,-3 4-48,15-3 48,-12 1-16,11-2 64,-14 0-64,0 4-32,4-3 64,1 1 0,-1-1 0,-1 0 0,-3 3-64,3-4 48,0 2-16,-3 2 64,0 0-32,0 0-64,0 0 64,0 0 0,0 0-48,0 0 48,-1 0-16,-1 0-48,1 2 0,1-2 0,-2 5 0,1-2-48,1-1-144,0 0-480,0-2 672,0 3-1457,0-1-1456,13 28-945,-13-30-816,0 0 4674,0 0 0</inkml:trace>
  <inkml:trace contextRef="#ctx0" brushRef="#br1" timeOffset="113625">8784 1866 1424,'0'0'0,"12"-3"96,-8-9-48,11 7-16,-15 5-32,5-13 0,8 13 0,-10-6 0,10 3 0,-13 3 0,3-2 0,2 2 0,7 0-80,-15 0-1104,3 0 1184,0 0 0</inkml:trace>
  <inkml:trace contextRef="#ctx0" brushRef="#br1" timeOffset="116558">10363 1898 3361,'0'0'0,"-1"2"1297,1-2-1297,-3 1 1344,-1 0-47,-1 1-129,1 1-255,4-3-913,-5 3 704,1-2-128,1 3-159,2-2-129,1-2-288,-2 2 192,2 1-80,0 0-16,0 0 32,0-3-128,4 1 160,1 2 0,8 0 32,-8-2-80,-5-1-112,13 3 80,-9 2 32,14-4-80,-4 4 48,-14-5-80,15 3 48,-2 0-16,-9 1 32,15-2 0,-19-2-64,3 3 16,15-2 16,-6 2-144,-7-1 32,-5-2 80,17 1-80,-13 1 16,8-1 208,-9 1 0,-3-2-144,12 0 145,-12 0-17,2 0 48,2 0-80,-4 0-96,2 0 320,1-5-32,0 1-16,0-1 0,-3 5-272,3-4 96,-3-1-32,3 1 16,-3-1 16,0 5-96,0-3 80,0 0 32,0 0-63,0 1-33,0 2-16,0-3-161,0 0-367,-1 3-528,-1 0-1121,2 0 2177,0 1-3810,-3 4-1873,3-5 5683</inkml:trace>
  <inkml:trace contextRef="#ctx0" brushRef="#br0" timeOffset="-7003">984 2108 2577,'0'0'0,"0"0"0,4-3 800,-2 0-80,-2-9-79,3 9-161,-3 3-480,0-4 368,0 4-64,0 0-64,0-3 16,0 3-256,-1 0 209,-1 0 31,1 0-16,0 0 0,1 0-224,-2 0 224,0 0-32,1 0 16,-1 0 0,2 0-208,-1 0 192,-1 0-16,1-2 0,-1 2-31,2 0-145,-1-3 192,-1 3-32,-1 0-16,2-3 0,1 3-144,-2 0 96,1 0-16,-1 0 0,1 0-16,1 0-64,0 0 48,-1 0 0,1 0-16,-2 0-32,2 0 0,-2 0 0,1 0 16,1 0-16,0 0 32,0 0-16,0 1-16,0-1 0,0 2-16,0-2 32,0 1-48,0 1 48,0-2-16,0 0 0,0 3 16,0 3-16,0 9 16,0-15-16,3 12 16,0 3-208,-3 2 64,3 1-48,-3-18 176,3 21-160,-3-21 160,0 20 16,0 1 32,0 2 16,0-2-32,0-21-32,0 22 48,0-3-32,0 1 16,0-4 48,0-16-80,0 16 48,-2-3 32,1-7 32,1 9-32,0-15-80,-2 5 144,1 7-64,1-9 16,0 1-32,0-4-64,0 5 64,0-2 0,0 0-16,0 0 32,0-3-80,0 1 48,0 0 48,0 1-32,0-2 49,0 0-113,0 0 160,0 0-32,-1 0 0,1 0-16,0 0-112,-2-3 80,0 0 0,1-1-48,-1-1 0,2 5-32,-3-4 48,1-1-16,0-8-16,0 8 48,2 5-64,-1-18 16,-1 5 0,2-3-16,-1 0-32,1 16 32,0-20-32,0 2-16,0-1 32,3 4 16,-3 15 0,3-17-16,0 3 32,0 2 0,-3-2-16,0 14 0,3-12 16,0 8-16,-3-9-16,3 10 32,-3 3-16,0-12-16,0 9 16,0-1 16,0-1 224,0 5-240,0-5 224,0 3-224,0-1 224,-1-2-224,1 5 0,0-3 0,-2 0 240,2 0-240,0 0 0,0 3 0,0-3-16,0 0 16,0 1 0,0-2-32,0 4 32,0-3-16,0 0 0,0 1 16,0 2 0,0 0 16,0 0-32,0 0-32,0 0 48,0 0-16,0 0-48,0 1 48,3 1-64,-3-2 80,3 12-48,0 2-272,1 4 32,1 1 80,-5-19 208,12 24-224,-9-2 256,0 2-32,1 0 16,-4-24-16,4 22-16,8 1 16,-9-3 0,2-1 0,-5-19 0,12 16 16,-9-2 0,1-2-16,8-6 32,-12-6-32,3 14 0,9-11 0,-7 1 0,10-1 0,-15-3 0,3 2 32,11-2-16,-9 0 16,8 0 16,-13 0-48,5-3 16,8-2 48,-9-7-16,13 9 16,-17 3-64,4-12 48,13 8 0,-13-14 0,12 5 0,-16 13-48,5-15 48,10 0 0,-12-1-16,1 1 32,-4 15-64,12-16 32,-9 0 16,0 2-16,2-4 16,-5 18-48,3-20 32,3 1-16,-2 0 32,0-2 208,-4 21-256,5-19 240,-2-3 17,0 2 15,-3-1-240,0 21-32,2-23 32,-2 6-64,0 0 80,0 6-48,0 11 0,0-5 48,0-8 0,0 10-16,0 0 0,0 3-32,0-3 0,0 0-32,-1 3 0,1 0 0,0 0 32,0 0-16,-1 0 16,1 0 0,-1 0 0,1 0-64,0 1 0,0-1 64,0 3-80,0 2 16,2 1 64,-2 6-48,0-12 48,3 4 0,1 9 32,-1-7-80,0 11 64,-3-17-16,2 12 0,2 3-16,-1 0 64,0 2-48,-3-17 0,5 20-225,-2-1 1,0 2 0,0 0 16,-3-21 208,0 22 48,3 2 32,-3-2 64,0 1 32,0-23-176,0 21 160,0 3 33,0-2-1,0-2-48,0-20-144,0 18 144,0-2-16,0-1-16,0-3-32,0-12-80,0 14 96,0-8-32,-2 7 48,2-8-48,0-5-64,-1 12 32,1-6 32,-1-2-32,-1 0 0,2-4-32,0 3 64,0-1-32,0 0 48,0-2-32,0 0-48,0 0 16,0-4 0,0 0-16,3-9 32,-3 13-32,0-3 32,3-11-128,0 10-464,-3-11-689,0 15 1249,3-5-2097,-3-8-1152,4 8-2354,-4 5 5603</inkml:trace>
  <inkml:trace contextRef="#ctx0" brushRef="#br1" timeOffset="102403">5792 1991 5634,'0'0'0,"0"0"1617,0 0-465,3 0-287,-3 0-865,2-3 720,2 3-144,-1-3-191,1 3-33,-4 0-352,4 0 384,11 0-32,-10 0-16,11-3-112,-16 3-224,13-3 208,-8 3-64,14-3-48,-5 3-31,-14 0-65,15-3 16,0 3 0,-1 0-16,3 0 48,-17 0-48,15 0 16,-1 0 32,-1 0-16,-1 0 32,-12 0-64,6 0 80,9 0 32,-11 0 32,10 2-48,-14-2-96,5 0 128,8 0-48,-8 0-32,7 0-224,-12 0 176,3 0-464,1 0-609,1 0-1200,7 0-1233,-12 0 3506,0 0-5042,0 0 5042</inkml:trace>
  <inkml:trace contextRef="#ctx0" brushRef="#br1" timeOffset="120195">12920 2045 3889,'0'0'0,"0"0"0,0 0 2529,0 0-1216,0-2-449,0-1-159,0 3-705,0 0 512,3-3-128,0 3-80,9 0-48,-12 0-256,4 0 177,10 0-33,-10 0-48,14 1 0,-18-1-96,12 2 32,3-1 48,3 1-32,1-2-32,-19 0-16,21 0 16,-1 0-16,1 0 16,0 2 0,-21-2-16,21 3 0,-1 1 0,0-1 0,-2-1-16,-2 1 16,-16-3 0,16 5 16,-3-1 0,-8 0 64,10 0 16,-15-4-96,3 3 96,3-2 64,5 0 0,-11-1 32,3 0 0,-3 0 0,0 0-32,3-2 32,-3 2-192,0-3 113,0-1 15,3 1-48,-3 3-80,0-4 64,0 4-64,0-5 32,0 2 16,0 0-64,0 1-96,0 2 112,0-3-465,-2 3-415,0 0-737,0 0-1200,2 0 2817,14 28-3250,-14-28-399,0 0 3649</inkml:trace>
  <inkml:trace contextRef="#ctx0" brushRef="#br1" timeOffset="104487">6980 2073 2673,'0'0'0,"0"0"0,0 2 992,-2-1 97,1 1 47,-1 0-127,2-2-1009,0 1 912,0-1-192,0 0-127,0 0-49,0 0-544,0 0 432,0 0-48,0 0-64,0 0-63,0 0-257,3 0 304,-3 0-64,3 0-16,0 0-64,-3 0-160,4 0 144,-1 0-32,2 0-48,7 0 16,-12 0-80,3 0 80,9 0-32,-8 0 32,13 0-32,-17 0-48,12 0 0,-1 0 0,5 0 0,-4 0 32,-12 0-32,14 0 48,-1 0-32,3 0 0,-3-3 16,-13 3-32,14 0 16,-10 0 0,10 0 64,-11 0 0,-3 0-80,3 0 96,0 0 49,0 0-65,-3 0 96,0 0-176,0 0 176,0 0 0,0 0-64,0 0 48,0 0-160,-1 0 128,-1 2-16,-1-2 80,-1 0-80,4 0-112,-3 0 128,1 0-48,-3 0-32,2 0-16,3 0-32,-5 0 0,3 0-272,-3 0-544,2 0-865,3 0 1681,-3 0-3329,0 0-3010,3 0 6339</inkml:trace>
  <inkml:trace contextRef="#ctx0" brushRef="#br1" timeOffset="-209529.46">8295 2303 1392,'0'0'0,"0"0"0,0 0 544,3 0-223,0 0 31,-3 0 64,0 0-416,0 0 448,0 0 64,0 0-15,0 0 31,0 0-528,0 0 544,0 0-16,0 0 65,0 0-81,0 0-512,-1 0 512,1 0-16,-2 0-80,1 0 1,1 0-417,0 0 368,-2 0-32,2-3-16,0 3-32,0 0-288,0 0 304,0-3 1,0 0-17,0 0-48,0 3-240,0-3 208,0 0-32,3-2 0,0 1-64,-3 4-112,3-4 112,0-10 0,0 11-32,1-11 16,-4 14-96,4-3 80,1-12 0,0 10 16,-1-10-16,-4 15-80,5-4 96,-1-11 0,-1 12 33,0-9-1,-3 12-128,0-5 96,0-7-16,3 9-16,-3-9-16,0 12-48,0-3 64,0-1-48,0-1 0,0 2 0,0 3-16,0-5 32,0 2-16,0 0 0,3 3-16,-3 0 0,0 0-16,0-3 16,0 3-48,0 0 48,3-3 0,-3 3-16,3 0 16,-3 0 0,0 0 16,0 0 32,3 0 16,-3 0-64,0-3 0,3 3 48,-3-3-80,3 3 32,-3 0 0,0 0 32,0 0 0,2 0-16,-2 0 32,0 0-48,3 0 64,1 0-16,-4 0 16,3 0 0,-3 0-64,2 0 0,-2 1 16,3 1-16,1-1 16,-4-1-16,0 2 48,3 2-32,0 1 32,-1 1-48,-2-6 0,3 11 16,1-5-16,-1 11-16,-1-2 32,-2-15-16,3 16-16,3 0 32,-3 3 0,-1-1 16,-2-18-32,3 15 64,-3 2-32,3-4 64,-3-1-16,0 0 0,0-12-80,0 12 96,0-8 32,0 11 16,0-10 33,0-5-177,0 6 176,0 6 32,0-9-16,-2 1-32,2-4-160,-1 5 176,-1-1-16,1 1 0,-1-2 0,2-3-160,0 1 144,0 1-32,0-1 0,0 1 48,0-2-160,0 0 144,0 0 17,-2 0-17,2 0-144,0 0 160,0 0-160,-1 0 128,-2 0-16,3-2-16,0-2-48,0 4-48,0-5 48,0-7 32,0 8-64,0 4-16,0-5-16,0 1-16,0-1 32,0 1 0,0 4 0,0-5-16,0 1-64,0-1-128,4 1-497,-4-1-607,0 1-913,2 1-1329,-2 3-3521,0 0 7075,0 0 0</inkml:trace>
  <inkml:trace contextRef="#ctx0" brushRef="#br1" timeOffset="-205687.46">11645 2393 2641,'0'0'0,"-2"2"928,-2 0-208,0-1 33,-1 1 31,5-2-784,-2 0 753,2 0-97,0 0-144,0 0-64,0 0-448,0 0 464,0 0-31,3 0 31,-3-3-80,0 3-384,4-4 400,-1 2-32,-3-1-15,2 0 31,-2 3-384,0-3 304,3 3-32,-3-5-48,0 1-16,0 4-208,3-5 192,-3 1-32,4-8-64,-2 9 0,-2 3-96,5-12 64,-1 7-15,8-11-17,-8 3 16,-4 13-48,13-14 32,-9 0 16,12-1-32,-4-4 48,-12 19-64,5-18 48,13 1-16,-14-2 32,11 5-16,-15 14-48,4-13 32,8-1-16,-9 10 16,2-8-16,-5 12-16,5-3 16,-3 0 16,-2 1-16,3 2 0,-3 0-16,0 0 16,0 0-16,-2 0 32,1 2-64,-1 2 64,2 1-16,0-5-16,-3 6 0,1-2 0,-1 2 0,1 0-16,2-6 16,-2 6 16,1 0-32,0 0 16,1 0 0,0-6 0,0 6 0,0-1-32,0-1 16,0 1 16,0-5 0,0 6-16,0 0 16,2-1-16,-2 2 16,0-7 0,4 5 0,-1 2 0,-3-2 16,3 2-32,-3-7 16,0 13 0,0-9-32,2 2 64,-2 7-64,0-13 32,0 5 32,0 11 0,0-4 16,0 1-16,0-13-32,0 15 64,0 0-16,0-1 16,-2 1 16,2-15-80,-1 13 80,-2 1 16,-1-2 0,1-7 16,3-5-112,-1 13 96,0-8 16,-1 7 0,2-7-32,0-5-80,0 5 96,0 0 32,0-1-32,0 1 49,0-5-145,0 5 96,0-2 16,0-1-16,0 1-16,0-3-80,0 1 112,0 1 0,0 0 0,0 0 48,0-2-160,0 0 176,-1 2-16,-2-1 48,-2-1-96,5 0-112,-4 0 96,-1 0 16,-1 0-16,2 0 0,-3 0-48,7 0-48,-4-3 48,-2 1-48,2-2-96,-1 1-384,5 3 480,-3-3-1136,2-11-769,1 11-1297,3 3-511,-3 0 3713,4 0-5267,-4 0 5267</inkml:trace>
  <inkml:trace contextRef="#ctx0" brushRef="#br1" timeOffset="-208021.46">9861 2267 2064,'0'0'0,"0"0"465,0 0-465,0-4 496,0-9 80,0 11 96,3-10-31,-3 12-641,5-3 480,-3-2-160,1 1-64,1 0-16,-4 4-240,0-6 256,0 3-31,3 1-33,-3-1-16,0 3-176,0-3 176,0 3-16,0 0 48,0-4 32,0 4-240,0 0 256,0 0 0,2-2-48,-2 2-48,0 0-160,0 0 161,3-3-33,-3 3 0,0-3-16,0 3-112,4 0 128,-4-4-16,0 4 0,3-2 16,-3 2-128,0-3 80,0 0 16,2 3-16,1-3-16,-3 3-64,3-3 80,1-1 0,-1-1-32,1 1 32,-4 4-80,3-3 48,2 0-16,-3-2-16,1 2 48,-3 3-64,5-3 16,-2 3 16,-1 0-32,1 0 16,-3 0-16,3-3 16,-3 3 32,4 0-16,-4 0-32,2 0 16,1 0 64,-3 0-48,3 0-16,-3 0-16,3 0 32,0 0 0,0 0-16,0 0 16,-3 0-32,0 2 49,5-2-17,-2 0 16,1 1-16,-4-1-32,5 0 48,-1 0-112,1 0 0,8 0 0,-13 0 64,3 0 64,11 0 112,-11-3-48,11 3 48,-14 0-176,5 0 16,10-3-16,-11 3 48,1 0-80,-5 0 32,11 0 32,-7 2-16,-1 1-32,-1 0 32,-2-3-16,3 4-16,1 1 32,-1-1-16,-3 2 16,0-6-16,0 6 16,0 0 32,0 0 0,0 6 16,0-12-64,0 5 80,-3 7-32,-1-9 16,0 4-16,4-7-48,-4 14 64,-1-11 0,1 11-16,-2-10 16,6-4-64,-5 12 32,-1-7 16,0 7-16,1-8 16,5-4-48,-7 6 32,-4 0 16,8 0-144,-2 7-16,5-13 112,-12 5-112,8 7 112,-2-8 112,0 2 32,6-6-144,-12 12 160,10-10-144,-2 2 32,-1 1-32,5-5-16,-4 4 32,-1-1 0,2-2 16,2 1 64,1-2-112,-3 0 80,1 0 32,1 0 17,-1 0-17,2 0-112,0 0 144,0 0 32,0 0-32,0 0 0,0 0-144,0 0 96,0 0 0,0 0-64,0 0 16,0 0-48,0 0 16,0 0 16,0 0 0,0 0-48,0 0 16,0 2 16,0-1-16,0 1 0,0-1 64,0-1-64,0 5 16,-2-3 32,0 3-32,0 0-16,2-5 0,-1 2 32,-2 3 0,1-2 16,0-1 0,2-2-48,-1 2 64,-3-1 16,1 1 32,0 0-32,3-2-80,-2 0 64,-1 0 32,-1 0-64,3 2 16,1-2-48,-2 0 64,1 0 0,1 0-15,0-4-33,0 4-16,0-3 32,0 1-32,0-1 0,0 0 32,0 3-32,3-4 80,-3 2 16,3-1-48,-3 3 16,0 0-64,0-3 48,0 3 0,0 0-32,0 0-16,0 1-16,0 1 0,0-1 32,0 1-32,0-2 16,3 1-32,-3 0 32,4 0 0,-1 2 0,-3-3 0,5 1-16,-1 1 16,0-1-32,10 1 32,-14-2 0,3 1 0,1 1 0,10 0 0,-11 2 0,-3-4 0,12 1-112,-8 1 16,8-1 128,-9 1 16,-3-2-48,5 0 176,7 2 0,-9-1-144,-3-1-32,3 2 16,-3-2-16,3 0 0,0 0 16,3 0-16,-2 0 32,-4 0-32,4 0 16,1 0-16,-1 0 0,8 0 0,-12 0 0,3-5 0,9 2 0,-8-11 48,15 10 16,-19 4-64,13-18-48,2 4-240,-1-4-545,3 2-847,-17 16 1680,15-16-3138,25 32-720,-28-19-1136,-12 3 4994,0 0 0</inkml:trace>
  <inkml:trace contextRef="#ctx0" brushRef="#br1" timeOffset="103370">6284 2214 2048,'0'0'0,"-2"0"705,2 0-705,-5 0 784,-7 0 16,9 0 17,0 0-65,3 0-752,-3 0 689,0 0-33,0 0-80,0 2-48,3-2-528,-2 1 417,0 1-97,0 1-80,2 0-80,0-3-160,0 3 128,0 0 0,0-1 0,0 2-32,0-4-96,3 4 112,1 0 16,0 0-32,0 0-16,-4-4-80,4 4 64,1 1-16,0-2-16,7 2 0,-12-5-32,2 3 0,10 3 16,-7-1-32,8 0 32,-13-5-16,5 5-16,8-2 32,-9 3 16,10-5 16,-14-1-48,4 2 48,11-1 16,-12-1 32,10 0-15,-13 0-81,4 0 112,0 0 16,1 0-32,7-3 16,-12 3-112,0-5 96,3 1 0,9-8 16,-8 8-48,-4 4-64,4-14 64,8 9-16,-9-10 0,1 11 0,-4 4-48,15-16 64,-10 11 0,7-13-48,-8 14-16,-4 4 0,4-16 32,8 13-16,-12-2 32,3 1-16,-3 4-32,0-3 16,4 0 16,-4 3-32,0 0-32,0 0 64,0 0-16,0 0-16,0 1 16,0 1 0,0-1-16,0 2-32,0-3 32,0 2 0,0 1 0,0 0-16,0 1 32,0-4-16,0 4 16,0 1-32,0 7 48,0-9-64,0-3 32,0 6 16,-2 7 0,-1-8-16,-2 7 48,5-12-48,-3 4 0,-4 7 16,-5-5 32,11 6-48,1-12 0,-4 3 32,-3 2-16,3 2-16,-2-2 0,6-5 0,-5 4-32,1 2 32,1-3 16,-2-1 16,5-2-32,-3 3 48,1 0-32,-1 0-16,1 0-16,2-3 16,-3 3-16,1 0 16,0 0 0,1 1 32,1-4-32,-2 2 0,1-1 16,-1 2-16,2 1 0,0-4 0,0 2 0,0 1-16,0-1 0,0-1 0,0-1 16,0 2 16,0 0-32,3-2-16,-3 0 32,3 0-16,-1 1 16,-2-1 0,4 0 0,-4 1 16,0-1-32,3 0 16,-3 0 0,0 2-16,3-1-48,-3 1 48,2 2 16,-2-4 0,3 4-32,-3 8 32,4 0 0,-1 0 16,-3-12-16,0 15 32,2 3 16,-2 2-16,0 2-16,0-22-16,3 22 48,-3 2-16,0 1 32,4-1 16,-4-24-80,0 22 96,0-1 48,0-4-48,0-2 49,0-15-145,3 14 112,-3-1-16,0-2 32,0-7-32,0-4-96,0 14 128,0-9 0,0 0-48,0 2 0,0-7-80,0 5 96,0 0-16,-2 0 16,1-1 32,1-4-128,-4 4 112,0 0 0,1-1-48,0 0 0,3-3-64,-5 5 64,3-1-16,-1-1-32,0 0 0,3-3-16,-4 6 32,3-3-32,0 2 16,0 0-16,1-5 0,-2 2 16,1 0-16,1-2 64,0 0-16,0 0-48,0 0-16,0-4-416,3-8-720,0 8-1313,-3 4 2465,15-11-4066,-3-2-1377,-12 13 5443</inkml:trace>
  <inkml:trace contextRef="#ctx0" brushRef="#br0" timeOffset="-4709">2955 2299 3345,'0'0'0,"0"0"0,-4 1 1153,-10 2-129,3-2-16,5 1-79,6-2-929,-14 1 848,10 1-111,-10 0-113,10-1-80,4-1-544,-12 3 448,11 1-63,-4-3-65,0 0-80,5-1-240,-2 3 224,1-1-64,-1-1-16,2-1-48,0 0-96,0 0 80,3 0-48,1 0 0,-4 0-32,4 0-32,10 0 64,-11-3 0,9 3-16,-12 0-16,3-3 32,9 3-16,-8 0-32,10 0 16,-14 0 0,4 2 0,12-1 0,-11 1 0,14-1 0,-19-1 0,15 2 0,-2 1-32,2 1 64,-2-1-16,-13-3-16,12 5 0,2-1 32,-1 1-32,2-2 0,-15-3 0,15 3 0,-1 0 0,0-2 0,0 1 0,-14-2 0,13 1 48,-13-1-48,14 2 16,-1-2-16,0 0 32,-13 0-32,15-5 0,2-7 48,1 8-32,-1-8 0,-17 12-16,20-4 32,-1-10-16,1 9 0,-1-8-16,-19 13 0,21-3 0,-2-1 16,-1 1-32,0-1 16,-18 4 0,15-2 16,0 2-16,-3 0 48,-8 1-32,-4-1-16,14 3-16,-12 2 32,3-1 0,0 3 16,-1-1 0,0-1-16,1 1 16,-1 0-16,0 0-16,-4-6 0,6 4 16,-4 1 0,2-2 16,-1-1 0,-3-2-32,4 1 49,-2 0 15,1-1-16,0 0 16,-3 0-64,4 0 80,-2-4 0,1-1-16,0 1 16,-3 4-80,3-4 48,0-1-32,-3 0 48,3 1-16,-3 4-48,0-5 64,3 2-48,-3-2-16,0 0-144,0 2-208,0 3-129,0-2-255,0 2-96,0 0 832,0-3-881,0 3-143,0 0-193,-1 0-383,1 0 1600,0 0-2017,-2 0-1617,2 0 3634</inkml:trace>
  <inkml:trace contextRef="#ctx0" brushRef="#br0" timeOffset="132381.27">1435 2587 1648,'0'0'0,"0"2"368,0-1-95,0 2 31,0-1 32,0-1 16,-2-1 0,2 0-352,-1 2 304,1-2 16,-2 0-15,2 0-1,0 0-32,0 0-48,0 0-80,0 0-48,0 0-96,-2 1 64,2 1-64,0-2 32,0 3-16,0-3-16,0 1 0,0 1-16,0 2-16,0-1 0,0 2-32,0-1 48,0-1 0,4-1 16,-4-2 0,3 5 16,-3-2 0,2 1 16,1-2 0,-3-2-32,3 2 64,-3-1 16,3 1 32,-3-1 64,0-1-176,0 2 224,3-2 32,-3 0 33,0 0 47,0 0-336,0 0 352,0 0-48,0 0 0,0 0-48,0 0-256,0-3 224,0 0-31,0 3-1,0-4-32,0 4-160,0-2 144,0 2 16,0-3-16,3 0-32,-3 3-112,0-4 80,3 2-16,-3 2-32,3-3-16,-3 3-16,0 0 32,3-3-16,-3 0-16,0 3 0,3 0 16,-3 0 0,0 0 32,0 0-32,0 0-16,3 0 0,-3 0 16,0 0 16,0 0-32,0 0 32,0 0 0,0 0 0,0 0 0,0 0-32,0 0 16,0 0 16,0 0 0,0 0 16,0 0-48,0 0 48,0 0 0,0 0 0,0 0 16,0 0-64,0 0 64,0 0-32,0 0 48,0 0-32,0 0-48,0 0 32,0 0 16,0 0-16,0 0 1,0 0-33,0 0 16,0 0 0,0 0-16,0 0 32,0 0-32,0 2 16,0-1 0,0-1-16,0 2 16,0-2 0,3 0-32,-3 0 16,0 0-16,0 1 16,0 0 16,0-1-16,0 0 32,0 0 0,0 2 16,0-2-16,0 0-32,0 0 80,0 0-48,0 0 32,0 0 16,0 0-80,0 0 48,0 0 32,0 0-16,0 0 0,0 0-64,0 0 80,0 0-32,0 0-16,0 0-16,0 0-16,0 0 48,0-3-16,0 3-16,0 0 32,0 0-48,0 0 16,0 0 0,0-3 32,0 3-32,0 0-16,0-3 32,0 0-16,0 0 16,3 0 0,-3 3-32,0 0 32,3-3 16,-3 3 32,3-4 0,-3 4-80,0-2 48,0-2 64,3 1-64,-3-2 64,0 5-112,3-12 96,-3 9 0,3-9 0,-3 9 1,0 3-97,3-13 80,0 10 0,0-11-16,-3 12-16,0 2-48,2-5 64,1 0-32,-3 2-16,3-3 48,-3 6-64,0-4 32,3 1 0,-3 1 0,4-2-16,-4 4-16,0-4 32,2 0-16,1-1 0,0 0 32,-3 5-48,3-4 48,0-8 32,0 12-16,0-3 0,-3 3-64,0-3 64,3 0-32,-3 0 32,0 3 48,0 0-112,0 0 64,0 0 16,0 0 0,0 0-48,0 0-32,0 0 64,0 0-48,-1 1 0,-1 1 16,2-2-32,-1 1 0,-1 1 0,1 0 0,1 1 32,0-3-32,-2 1 32,2 1-32,0-1 16,0 0-16,0-1 0,0 0 16,0 0-16,0 0 32,0 2-32,0 0 0,0-2 0,0 1-32,3-1 32,-3 0 0,3 2 32,-3-1-32,3 1 0,-3 0 0,0-2 0,3 2 0,-3 1 16,3 2-16,0-1-16,-3-4 16,0 6 0,3-2-32,0 9 32,0-10 0,-3-3 0,3 14 32,0-1-32,0-1 16,0 0-16,-3-12 0,3 15 48,0-3-32,-3 0 16,3 0 0,-3-12-32,2 6 48,-2 10 16,4-10-16,-4 9 0,0-15-48,3 5 32,-3 0 33,0 7-1,3-7 16,-3-5-80,0 5 80,3-2 16,-3 4-16,2-2 64,-2-5-144,0 6 96,0-2 64,0-3 32,4 0-48,-4-1-144,0 2 160,0-1-16,0 1 0,0 0 16,0-2-160,0 2 128,0-1 16,0-1 1,0 0-33,0 0-112,0 0 80,0 0-16,0 1 0,-1-1-32,1 0-32,0 1 48,0-1-32,-3 2 16,3-2-16,0 0-16,0 1-16,0 1 32,0-2-32,0 1 16,0-1 0,0 2 0,0 2 0,-1-4 16,1 3 16,0-3-32,-1 3 48,0-1-48,1-1 0,-2 1 16,2-2-16,0 1 32,0 1-16,0-1-32,0 1-16,0-2 32,-1 0 0,1 0 32,0 0 16,0 0-48,0 0 16,0 0 16,3-3 16,-3 0 0,0 3-48,2-3 48,2 0 0,-4 0-32,0 1 16,0 2-32,3-4 16,-3 1 16,0 0 32,0 0-32,0 3-32,0-2 48,0-2-192,-3 1-881,-9 3-1712,12 0 2737,-2 1-4962,-10 5-2225,12-6 7187</inkml:trace>
  <inkml:trace contextRef="#ctx0" brushRef="#br1" timeOffset="114803.27">1528 2644 1376,'0'0'0,"0"0"0,0-16 304,3 3-160,1-3-32,1 1-16,-5 15-96,12-4 112,-9-11-15,1 12-1,1-8-16,-5 11-80,4 0 48,-1-4-32,0 4-64,-3 0-96,0 0 144,16 19-513,-16-17-1023,0-2 1536</inkml:trace>
  <inkml:trace contextRef="#ctx0" brushRef="#br0" timeOffset="-3079">3847 2628 4498,'0'0'0,"0"0"1296,-1-3-255,-1 0-145,2 3-896,-1-3 784,-1 0-175,2 0-145,0 0-112,0 3-352,0 0 272,0 0-112,0 0-16,0 0 0,0 0-144,0 2 128,0 1 17,-1 0-33,-1 1 16,2-4-128,-1 5 192,-1-1 0,-1 1 80,-1 1 16,4-6-288,-5 6 336,1 0 16,-1-2 33,-1 2-1,6-6-384,-5 12 352,-9-7-32,10 6-48,-11-7-16,15-4-256,-12 16 240,6-5 0,-11 3 1,4-1-1,13-13-240,-14 13 272,-1-1 80,1 3 48,-2 0-16,16-15-384,-17 15 369,0 5-81,2-1-80,1-1-16,14-18-192,-12 16 128,0-2-16,1-1-16,4-7 0,7-6-96,-13 14 48,8-8 0,-1-3-48,2 2 0,4-5 0,-4 5 32,3-1-16,-2-3 16,2 1-16,1-2-16,0 1 0,0-1-16,0 0-16,4-4 16,-4 4 16,2-14-80,2 11-304,10-16-785,-11 4-1312,-3 15 2481,15-13-3970,-15 13 3970,12-15-7523,-12 15 7523</inkml:trace>
  <inkml:trace contextRef="#ctx0" brushRef="#br0" timeOffset="-3714">3549 2689 2000,'0'0'0,"0"0"0,-1 0 657,-2 0 159,-2 0 48,1 0 17,4 0-881,-5-3 784,2 3-63,2-3-33,-1 1-96,2 2-592,-3-3 544,3 0-63,0 3-17,0-3-64,0 3-400,0-4 368,4 2-16,0 2-64,0-3-15,-4 3-273,12 0 192,-9 0-80,11 0-16,-11 1-16,-3-1-80,15 4 96,-11 1 0,13 7-16,-4-8-32,-13-4-48,14 17 96,0-5-16,1 0 0,-2 1 16,-13-13-96,13 14 128,1-1-32,1-1 0,2 2 0,-17-14-96,16 12 96,0 0 32,-2-6-16,-2 14 17,-12-20-129,3 12 128,10-6-16,-10 8-16,11-11 0,-14-3-96,4 4 96,9 0 16,-10-1 80,2-2-32,-5-1-160,4 2 128,-1-1 16,0 1-32,0-1 16,-3-1-128,0 0 144,0 1 0,0 1 0,0 0-32,0-2-112,0 0 81,-1 0 31,-1 0-64,1 1 16,1-1-64,-3 2 48,-2-1-32,1 1 32,-1-1-48,5-1 0,-12 1 0,9 1 48,-9-1-144,8 1-80,4-2 176,-6 0-305,-6 2-191,8-2-96,-1 0-160,5 0 752,-4 0-849,-1-4-175,1 1-257,2-1-144,2 4 1425,-1-4-1552,-1-8-81,2 9-16,-4-26-1360,4 29 3009,0 0 0</inkml:trace>
  <inkml:trace contextRef="#ctx0" brushRef="#br2" timeOffset="29979">1243 2727 1520,'0'0'0,"0"0"144,0 0-144,-1 0 176,-1 0 48,1 0 17,-1-4-1,2 4-240,-1 0 256,-1 0 16,1 0-16,-1 0 16,2 0-272,-1 0 208,-1-3-48,1 1-80,1-1-16,0 3-64,0-3 48,0-1-32,0 0 16,0 1-32,0 3 0,0-5 48,0 1-32,3 1 0,-3 0 0,0 3-16,3-3 32,-3 3 17,0-2 95,0 2 32,0 0-176,0 0 240,0 0-16,0 0-32,0 0-192,0 2 144,0-2-144,-2 0 128,1 2-32,-1-1 16,1 1-32,1-2-80,-2 1 80,1 1 0,1-1-48,0 0 0,0-1-32,0 0 16,0 2-32,0-2 16,0 1 0,0-1-16,0 0 48,0 0-16,0 0 32,3 0 32,-3 2 0,0-2-80,0 0 96,0 2 1,0-1-1,0-1 48,0 0-144,0 2 96,0-1 16,-2 1-32,1-1 16,1-1-96,-2 5 48,1-2-16,-1 1 0,1 0-16,1-4-16,-3 4 48,1-3 16,1 1-32,-1-1 0,2-1-32,-1 1 16,1-1-32,0 0-16,0 0 16,0 0 16,0 0-32,0 0 48,3 0-16,-3 0 0,0 0 16,3 0 0,0 0-16,-3 0 0,3 0 32,-3 0-16,0 0 0,0 0 16,0 0-32,0 0 16,0 2-16,0-1 32,0-1-32,0 2 16,0 1 32,0 0-32,0 1 16,0-4-32,0 3 16,-2 2 0,1-1 32,1-1-16,0-3-32,-2 3 32,1-1-16,-1 1 0,1-2 0,1-1-16,-2 1 0,1 1 0,1-1 0,0-1-16,0 0 16,0 2-16,0-2 0,0 1 16,0-1 0,3 0 0,0 0 0,-3 3 16,3-2-16,-3-1 0,3 1 16,-3 0 0,3 1 0,-3-1 16,0-1-32,0 2 16,0 1 0,0 1 16,0-4 16,0 3-16,0 0 0,0 0-16,0 0 16,0-3-32,0 5 16,0-1 0,0-1 0,0 0-16,0 0 0,0-1 0,0 1 0,0 1 0,0-4 0,3 2 0,-3 1 0,3 0 0,-3-2 0,0 2 0,3 0 16,-3 0-16,3 0 16,-3-3-16,0 3 16,0 2-32,0-2 48,0 8 0,0-11-32,0 5 16,0 8 16,0-7 0,0-1-16,0-5-16,0 4 16,0 0-16,0-2 16,0 1 0,0-3-16,0 3 32,0-2-16,0 1 0,0-1 0,0-1-16,0 4 16,0-1-16,0 0 0,0-1 16,0-2-16,0 5 0,0-3 0,0 1 16,3-1-16,-3-2 0,0 3 0,0 1 0,0 0 0,0 0 0,0-4 0,0 5 16,0 0 0,0 0 0,0 2 16,0-7-32,0 5 16,0 1 0,0 0 1,0 6-1,0-12-16,0 1 16,0 4 16,0-1-32,0 1 0,0-5 0,0 4 0,0-2 0,0 1-16,0-2 16,0-1 0,0 2-16,0 1 16,3-2 32,-3 1-32,0-2 0,0 3 32,2 0-16,-2-1-32,4 1 16,-4-3 0,0 5 16,0-2 16,3 1-32,-3 1 16,0-5-16,0 4 16,0 1 16,0 0 0,0 2-224,0-7 192,0 5-161,0 0-15,0 0 16,0-1 192,0-4-32,0 5 16,0 1 0,0-3-16,0 3-16,0-6 16,0 5 0,0 0-16,0 6 32,0-9-16,0-2 0,0 5 0,0-1 16,0 0-16,0 2 0,0-6 0,0 2 32,3 1-32,-3 0 16,3 0-32,-3-3 16,0 3-32,3 1 32,-3-2-32,3 1 48,-3-3-16,0 3 16,0-3-16,0 1 16,3 2-32,-3-1 0,0-2 16,3 1 0,-1 1-16,-2 1 64,4 1-32,-4 1-32,0-5 16,3 5 16,0-1-48,-3-1 16,0-3 16,2 4 32,-2-4-32,0 6 0,3-2 0,-3 8 0,0-9-16,0-3 16,4 6 0,-4 6 0,0-7 16,3-1 0,-3-4-16,0 6 0,0 6 16,0-7-32,3 7 16,-3-12 0,0 4 0,0 0-16,0 3 16,0-2 0,0-5 0,0 7 0,0 5 16,0-11-16,2 3 0,-2-4 0,0 6 16,0-1-16,0-1 16,0 2-16,0-6 0,0 6-16,0 0 32,4 0 0,-4-2 16,0-4-32,0 7 64,0-2 16,0-1-32,0 1 16,0-5-64,0 4 33,3-1-1,-3 2 32,0-1-48,0-4-16,0 5 32,3-1-48,-3 1 32,0-1 0,0-4-16,2 5 0,-2-1 0,3 2 16,-3-1-16,0-5 0,3 6 16,-3-3 16,0 4-32,0-2 0,0-5 0,3 13 16,-3-8 0,0-1-32,0 1 32,0-5-16,3 12 16,-3-9 0,0 4 16,3 5 0,-3-12-32,0 3 0,0 9 16,0-8 0,0 9 0,0-13-16,0 5 48,0 6-32,0-7 0,0 0 16,0-4-32,0 6 16,0 6 16,0-9-32,-2 1 16,2-4-16,0 5 0,0-1 16,0 1 16,0 1-16,0-6-16,0 4 16,0 2 16,0-1-16,0-2-16,0-3 0,0 4 16,3-1-16,-3 3 32,4 0-16,-4-6-16,0 6 32,0 6 0,0-10 0,3 2-16,-3-4-16,0 5 48,0-2-48,0 2 16,2 0 16,-2-5-32,0 4 16,0 8 0,0-11 0,0 4 0,0-5-16,0 5 16,0-1 0,0 1 16,0-2-32,0-3 0,0 4 16,0 0 0,0 1 0,0-1-16,0-4 0,0 13 0,0 1-16,0-2 32,0 0-16,0-12 0,0 0 16,0 1 16,0-1-48,0 0 48,0 0-32,0 2 0,0-2 64,0 0-64,0 0 32,0 1 16,0-1-16,0 0 32,0 0-64,0 0 64,0-3 16,-1 1-16,0-2 16,1 4-80,0-15 32,-2 2-32,1 2 0,-3-3-96,4 14 96,-3-3-80,2-1-64,0-11-112,-1 12-32,2 3 288,-3-5-416,2 1 16,-1-8-33,-1 9 113,3 3 320,-2-5-272,0 0 96,-1 3 64,-2-1 32,5 3 80,-2-3-48,-1-1 0,0 2 16,-3 2 0,6 0 32,-2-3-32,-1 3 16,-1 0 0,0 0 0,4 0 16,-2-3 0,-3 0-16,2 0 0,-1 0 0,4 3 16,-3-3-16,0 0 0,-2 0 16,1-1 0,4 4 0,-3-5 16,-2 1-16,1-1-16,-1 1 0,5 4 16,-4-12-64,-1 9 0,2-9-16,0 10 16,3 2 64,-1-6-32,-1 2 16,1 0-16,-1-1 16,2 5 16,-1-5-32,-1-6 32,1 11 16,-1 0 32,2 0-48,-1-4 48,-1 4 32,0-3 16,1-1-32,1 4-64,-3 0 144,2 0-48,-2 0-16,0 0 16,3 0-96,-2 2 64,-2-2 0,1 2 32,2-1-16,1-1-80,-3 2 80,1 0-16,1 0-32,0-1-16,1-1-16,-2 1 16,2 3 0,0-2-16,0 1 16,0-3-16,0 3 16,0 3 0,0-3 32,0 2-16,0-5-32,3 5 32,-3-3-32,3 1 16,0-1-16,-3-2 0,3 4 0,0 1 32,-3-4-32,3 1 16,-3-2-16,3 1 0,1 1 0,1 1 16,-1 1 16,-4-4-32,4 3 0,1 2 16,7 7 32,-12-8-16,0-4-32,4 17 64,1-11-16,-2 9 0,0-8-16,-3-7-32,3 15 48,1-2 16,-1-9-48,0 19 17,-3-23-33,3 19 32,0-3-32,0 3 16,-1-15 32,-2-4-48,4 12 16,-1-9-32,0 3 32,0-2-16,-3-4 0,3 6 16,0 0 16,0 0 0,0-1-32,-3-5 0,2 3 16,2 1 16,-1-2-16,0-1 16,-3-1-32,0 2 0,2-2 0,1 3 0,-3 0 16,0-3-16,4 1 32,-1 2 0,-3 0 0,0 0-48,0-3 16,2 3 0,-2-2-16,0 1 0,3 2 32,-3-4-16,0 1 32,0 4-16,0-2-16,0-1 32,0-2-32,4 1 0,-4 2 32,0-1-32,0-1 16,0-1-16,3 2 32,-3-2-48,0 1 48,0-1-16,0 0-16,0 0 32,3 0-16,-3 0 0,0 0 0,0 0-16,0 0-16,2-3 16,-2 0 0,3 3 0,-3 0 0,0-3-16,4 3 16,-1 0-16,-1-3 16,-2 3 0,0 0 16,3 0-16,1 0 16,-4 0-16,3 0 0,-1 0 0,1-3-32,-3 3 32,3-3 32,1 0 0,-1-1 16,1-8-16,-4 12-32,11-4 32,-8-11-32,0 1 48,9 1-32,-12 13-16,4-15 32,0-9-32,9 0-16,-8 4 16,-5 20 0,13-23 0,-8 10 32,10-1-16,-11 0-32,-4 14 16,15-14 0,-3 2-16,-7 0 16,10 8 32,-15 4-32,5-15-16,9 10 0,-10-7 16,9 9-16,-13 3 16,5-11 16,10 7 0,-10 0-32,-2 0 80,-3 4-64,12-5 0,-12 0 0,3 3 32,-3-1-48,0 3 16,0 0 16,0 0 16,3 0-16,-3 2 16,0-2-32,0 1 48,0 0 0,0 0-16,-1 1 0,-1-1-16,-1 5 16,1-4 0,-3 1-32,5-3 0,-3 1 16,0 2-16,-1-1 0,3 2 16,1-4-16,-4 2 16,1-1-32,2 2 32,-2-1-16,3-2 0,-1 1-16,-1 2 48,-1-3-32,1 2 32,2-2-32,-3 1 48,1-1 0,-1 0-16,-2 0 32,5 0-64,-3 0 64,-1 0 0,-1-3 16,1 3-32,4 0-48,-3-3 48,0-1-32,-2-1 16,2 3 16,3 2-48,-4-4 96,-1 1 0,-6 0 1,7 3 15,4 0-112,-12 0 112,12 0-112,-4-2 80,-12 2 16,4-4-32,-2 1-32,14 3-32,-16 0 48,1 0-16,1-3 0,-3 3 16,17 0-48,-13-2 0,-3-1 0,5-1-16,-1 2 16,12 2 0,-7 0 16,-6-3 0,9 0-16,-2 3 16,6 0-16,-6-5-16,2 2 16,-2-1 0,3-1-16,3 5 16,-5-4-16,2 4 16,1 0 0,1 0 0,1 0 0,-1 0-32,-1 0 16,2 1 0,-1 4-16,1-5 32,0 3-32,0 1 16,0-2-32,0 1 32,0-3 16,0 0-192,0 2-913,0-1-896,24 19-1488,-24-20 3489,0 0-3874,0 0 3874</inkml:trace>
  <inkml:trace contextRef="#ctx0" brushRef="#br0" timeOffset="-13956">77 3057 2561,'0'0'0,"0"0"0,0 0 688,0 0 0,3-3-63,-3 3-65,0 0-560,3 0 464,-3 0-96,0 0-80,3 0-64,-3 0-224,0 0 209,0 0-33,0 0 0,4 0 16,-4 0-192,0 0 128,0 0-16,2 2-32,1-1-48,-3-1-32,3 1 48,1-1 0,-2 0 0,3 0 48,-5 0-96,4 0 80,8-4 16,-8 0-48,10-1-16,-14 5-32,4-12 48,10 12-32,-10-4 0,10-1 16,-14 5-32,4-4-16,11 1 48,-10 3-32,8 0 0,-13 0 0,4 1 32,8 1 0,-9 1 16,2 0 0,-5-3-48,5 4 64,-2 1-16,1-1-16,-1 1 0,-3-5-32,4 3 32,-1 0-16,2 0 16,-1 0 0,-4-3-32,4 1 16,1 0 16,-1-1 0,-1 0 33,-3 0-65,5 0 80,-1 0-16,1-2-16,7-1 0,-12 3-48,0-3 32,4 3 32,0-3-32,9 0 32,-13 3-64,2-3 48,3 3-16,-1 0 0,8 0 0,-12 0-32,0 0 16,5 0 16,7 0 32,-12 0-32,0 0-32,4 0 16,1 1 16,7 2 0,-9 0 16,-3-3-48,3 2 80,1 2-48,1-2 16,7 0-32,-12-2-16,2 2 48,3-1-32,8-1 32,-10 0 16,-3 0-64,12 0 64,-7 0 16,9-3 32,-9-1 0,-5 4-112,17-4 144,-14 1-64,15-2 32,-12 1-32,-6 4-80,15-3 64,-10 0 16,11 0-47,-12 0 47,-4 3-80,13-3 16,-9 3 16,8 0 16,-12 0-48,3 0 16,-3 0-16,12 0 16,-9 0-16,1 1 32,8 2 0,-12-3-32,3 2 16,2 1 16,-1-2-16,8-1 32,-12 0-48,3 0 0,2 0 16,8 0 0,-8 0-16,-5 0 0,13-3 64,-9 0 16,9-1-16,-8-8 32,-5 12-96,19 0 96,-7-12 32,1 9 16,-2-2-16,-11 5-128,12-3 80,0-3-32,0 3-16,0 3-16,-12 0-16,4 0 64,13 0-48,-13 0 32,11 2-16,-15-2-32,3 5 16,9-1 32,-9 0-32,8-1 32,-11-3-48,3 5 32,3-2 16,-2 1-16,8 1-16,-12-5-16,2 3 0,3 1 32,7 1-16,-8-4 0,-4-1-16,3 2 16,10-1 16,-9-1-16,9 0 0,-13 0-16,5 0 48,8-3-48,-8 0 0,9 0 16,-14 3-16,5-4 0,13 0 16,-6-1 32,-8 0-32,-4 5-16,21-4 0,-9 1 16,2 0-16,-2 0 49,-12 3-49,3 0 0,12 0 16,-10 0-32,12 0 16,-17 0 0,4 0-33,12 0 33,-4 0 0,0 0-16,-12 0 16,12 0 0,0 0 16,-8 0 17,11 0-17,-15 0-16,5 0 16,11 0-16,-11 0 0,10 0 0,-15 0 0,4 0 0,9 0 0,-8-2 32,10 2-32,-15 0 0,4-3 16,9-1-32,-10 4 16,11-3 0,-14 3 0,3 0 0,9 0 16,-9 0-16,1 0 16,8 0 0,-12 0-16,3 1 0,9 1 32,-9-1-64,-3-1 32,5 3 32,9-2-16,-12 1 16,2-2-32,10 2 0,-14-2 0,3 1 0,10 1-16,-8-1 16,10 2 0,-15-3 0,4 2 0,13 0 0,-13-1 0,12 2 0,-16-3 0,5 3 16,11-2 16,-4 1-32,1 0 0,-13-2 0,12 1 0,0 0-32,1 1 64,-10-2-32,-3 0 0,18 0 0,-13 0 32,11 0-32,-11 0 32,-5 0-32,16 0 0,-11 0 16,8 0 0,-8 0-16,-5 0 0,11 0 16,-6 1-32,8 1 16,-8 2-32,-5-4 32,11 3-32,-7-1 16,8-1 32,-9 1-16,-3-2 0,13 3 0,-10 0 0,9 1 0,-10-1 0,-2-3 0,5 2 0,11-1 32,-13 1-80,10 1 48,-13-3 0,4 1 0,8-1 0,-8 2 16,10-2-16,-14 0 0,5 0 0,8 1 32,-9-1-32,-4 0 0,15 0 0,-15 0 0,4 1 32,10 1-32,-10-1 16,10 1-16,-14-2 0,4 3-16,10 0 0,-11-2 16,9 1 0,-12-2 0,2 3 16,10-2-16,-9 4 48,9-2-48,-12-3 0,3 1 16,2 2 0,7-3-16,-9 0 0,-3 0 0,12 0 0,-10 0 32,12 0-16,-10 0 0,-4 0-16,17 0 0,-13-3 16,11 0-16,-12 0 0,-3 3 0,13 0 0,-8-3 0,7 3 32,-10 0-16,-2 0-16,13 0 0,-10 0-16,1 0 32,10 2-16,-14-2 0,3 1 0,0 2 16,11 0-16,-10 0 0,-4-3 0,4 3 48,0-2-32,1 3-16,6-3 16,-11-1-16,0 3 0,5-1 0,-1-1 0,8 0-176,-12-1 176,5 0 16,0 0-160,-1 0 352,-4 0-208,4 0 64,1-2-48,-1-1 208,1 3-192,-5 0-32,11-5 16,-8 2 0,2-1 16,8 1-16,-13 3-16,3-3 48,2 0-32,7 0 0,-9 3 16,-3 0-32,3-3 16,1 0 0,-1 3 16,0 0 0,-3 0-32,3 0 16,-3 0 32,3 0 16,-3 0-48,0 0-16,3 0 32,0 3-16,-3-2-16,3 4-16,-3-5 16,3 4 16,0 1 0,0-2-16,-3 1 0,0-4 0,4 5 0,1-1 32,0-3-16,-2 1 32,-3-2-48,12 0 16,-9 0 0,3-4 32,8-10-32,-14 14-16,4-3 32,8-9 0,-9 9 16,2-10-480,-5 13 432,5-4-1200,-1-8-897,-1 7-1361,0-8-2129,-3 13 5587</inkml:trace>
  <inkml:trace contextRef="#ctx0" brushRef="#br1" timeOffset="137128">10550 3376 1680,'0'0'0,"-2"0"721,0-2 79,1-2 80,1 4-880,-1-3 897,1-1-17,0 1-95,0 0-97,0 3-688,0-3 624,0 3-96,-2 0-111,1 0-129,1 0-288,-2 0 208,1 1-48,0 6-32,-1 7-48,2-14-80,-2 15 96,1 1-32,-1 5 0,1 0 32,1-21-96,-2 23 48,2-2 48,-1 3 16,0 2 32,1-26-144,-2 24 128,0 0 16,1-2-32,-1-4-15,2-18-97,-1 21 112,-1-2-48,2-3 16,0-1-16,0-15-64,0 5 80,0-1 16,0 2 0,0-3 0,0-3-96,3 2 80,-3-1 48,3-1-32,1 0 48,-4 0-144,0 0 128,2 0 32,-2-3 0,0-1 0,0 4-160,0-5 160,0-14-64,0 6 16,0-2 1,0-2-49,0 17-64,0-13 80,0 1-16,0-4-32,-1-1 16,1 17-48,-1-18 0,-3-2 0,0-4 16,1 0-16,3 24 0,-4-27 0,-1-1 0,0-4 0,0-1-64,5 33 64,-5-33-64,-1-2 0,0 4 16,2 3 0,4 28 48,-4-23-64,2 7-33,0 11 1,0 1-16,2 4 112,0 0-160,0 0 32,0 3-16,0 3-16,0-6 160,0 13-96,0-7 0,0 12 32,6-1 16,-6-17 48,4 17-64,0 3 16,8-3 16,-9 1 16,-3-18 16,5 19 0,10-2 0,-11-1-32,9 3 32,-13-19 0,5 14-48,11-2 16,-3 0-32,-2-7 48,-11-5 16,13 13-16,-1-8 0,2 7-32,-1-11 32,-13-1 16,12 4 0,2-1 0,-1-1-16,-1-1-16,-12-1 32,12 2-16,-8-2 16,9 0 16,-10 0 48,2-5 32,-1 1-16,1-9 32,-2 10-16,0-12 0,0 3 16,-1-2-48,-2-1 16,0 15-80,3-16 16,-3 0 48,0-4-16,0 1-16,0 19-32,0-18 48,0-3-32,0 0 0,0 2-32,0 19 16,-1-19 16,-1 1 0,1 3 0,1 1 16,0 14-32,0-4-32,-1-11 32,1 13-32,-2-3 32,2 5 0,0-5 0,0 1 0,0-1-32,0 2-16,0 3 48,0 0-64,0 0 16,0 2-32,0 1-16,0-3 96,3 5-96,0 0 0,2 7 32,-1-6 0,0 9 48,8-3 0,-9 1-16,2 1-16,-5-14 48,13 19-16,-8 1 16,8 3 0,-8 3 16,-5-26-16,16 28 48,-11 1-16,10 1 0,-12-1 64,9-2-16,-12-4 0,3 1 0,2-2-16,-5-22-64,5 21 32,-3-2 32,-2 0-32,3-2 32,-3-17-64,0 14 32,4 2 64,-4-1 32,0-3-32,0-12-96,0 6 96,3-2-16,-3-1-256,2-1-544,-2-2 720,0 0-1761,5 0-1728,8 0-1698,-13 0 5187</inkml:trace>
  <inkml:trace contextRef="#ctx0" brushRef="#br1" timeOffset="139767">12759 3244 3361,'0'0'0,"-2"1"1681,-2-1-353,4 0-1328,-6 0 1153,2 2-209,2-2-271,1 0-241,1 0-432,0 4 224,0-1-64,3 0 16,1 0 0,-4-3-176,14 5 208,-10-1 48,17-1-31,-6-1-1,-15-2-224,19 0 224,2-3-32,4-9 0,6 0-32,-31 12-160,30-14 128,3 1-32,0 1-48,-2 7-16,-31 5-32,29-13 32,-2 10 16,-5 0-32,-5 1 16,-17 2-32,15-4 48,-1 4 0,-10 0 64,11 0 0,-15 0-112,0 0 144,3 0 16,0 0 1,-3 0-1,0 0-160,0 0 176,-2 0-16,-1 2-32,-1 0-32,-2 0-32,6-2-64,-12 3 16,8 0 32,-2 1-32,-6 1 16,12-5-32,-5 4 32,-7 1-32,8-1 0,4-4 0,-5 5 32,5-5-32,-6 6-32,1-2 32,-2 1-16,7-5 16,-3 4-256,3-4 256,-5 2-512,0 1-497,3-3-624,2 0 1633,-1 0-2545,1 0 2545,0 4-3073,3-4-1025,-3 0 4098</inkml:trace>
  <inkml:trace contextRef="#ctx0" brushRef="#br1" timeOffset="134348">8903 3315 2273,'0'0'0,"0"0"0,0 0 944,0-3 64,0 0-15,0 1-113,0 2-880,0 0 737,0 0-145,0 0-80,0 0-96,0 0-416,0 0 320,0 0-95,0 0-129,0 1-48,0-1-48,0 4 32,3 0 0,0 1 16,-3 7 16,0-12-64,5 5 48,-2 11 0,1-1 48,0 5-32,-4-20-64,3 20 80,2 2-16,-2 4 16,-1-3 32,-2-23-112,4 23 112,-4 1 32,0-2-48,0 0 0,0-22-96,0 22 80,0-4-32,0 0 0,0-4 16,0-14-64,0 6 64,0 6 32,0 0 0,0-8-32,0-4-64,0 13 113,0-8-17,3-5 48,-3-5 32,0 5-176,0-13 144,3 10 16,-3-1-32,2-1 16,-2 5-144,0-13 176,0 10-64,0-12 0,0 3 16,0 12-128,0-4 64,0-15 48,0 6-64,-1-2 32,1 15-80,-3-16 32,0-2 0,-2-2 16,1 0-32,4 20-16,-3-22 32,-1-2 0,0-6-16,-1 1 0,5 29-16,-7-29 16,4 1 16,1 4-80,1 2 16,1 22 32,0-15-80,0 12 0,4-9 32,-2 12-16,-2 0 64,4-5 0,-1 2-32,0 3-32,-1 0-32,-2 0 96,4 0-144,0 3 32,1 9 32,-1-6 48,-4-6 32,5 17 0,-1-1 0,1-3 16,-1 2-32,-4-15 16,4 17 0,1 0-16,7 5-32,-9 1 48,-3-23 0,5 24-16,-2-2 0,9 0 32,-9 1 0,-3-23-16,6 19 0,7 3-16,-11-2 0,12 0-32,-14-20 48,12 23-32,0-2 32,0 0 0,1 3 0,-13-24 0,5 22 0,12-5-16,-5-3 16,2-11-32,-14-3 32,13 3-32,2-1 32,-1-2 16,0-3 48,-14 3-64,4-5 96,10-7 16,-10-1 0,-1-1 32,-3 14-144,3-13 112,0-3 16,-3 4-16,0 0-32,0 12-80,0-14 64,0 0 0,0-5 16,0-1-15,0 20-65,0-24 32,-1-2 0,-1 1 16,1-3-16,1 28-32,-2-31 16,0-4 0,-3 1 0,2 0 32,3 34-48,-3-30 16,1 4 16,0 8-64,-2 3 16,4 15 16,-3-5 0,1-8 16,-2 8 32,0-7-32,4 12-16,-3-3 0,1-1-16,0-1 0,1 2 16,1 3 0,-2 0 0,1-3-112,-1 0-225,-1 3-463,3 0 800,-1 0-1473,-1 0-1328,2 0-2898,0 0 5699</inkml:trace>
  <inkml:trace contextRef="#ctx0" brushRef="#br1" timeOffset="138977">11638 3466 2449,'0'0'0,"-2"-3"1136,1 0-15,-2-2-129,3 5-992,-2-3 913,0 3-209,1 0-192,-2 0-160,3 0-352,0 1 272,0 4-96,0 9-31,5-8-17,-5-6-128,4 17 80,1-3-96,-1 1 16,8 0 0,-12-15 0,0 15-16,5-2 80,7 1 16,-9-1-16,-3-13-64,4 5 96,10 9-16,-8-11 64,13 1 0,-19-4-144,14 0 176,1 2 16,4-2-32,-2 0 0,-17 0-160,19-4 192,0-9-32,0 9 0,-3-10 17,-16 14-177,17-4 128,-2-11 0,-2 2-16,1 9 0,-14 4-112,11-20 112,-6 6 32,11 1-16,-12 1 0,-4 12-128,5-14 176,9 2-32,-14-1 0,0 0-16,0 13-128,0-16 144,0-1 0,-2-1-32,-3-5-16,5 23-96,-12-19 129,8-4-49,-8 4 32,8 0-32,4 19-80,-15-20 64,9 1-32,-10 4-64,4 3-32,12 12 64,-15-5-144,-2-8-64,1 13-17,-2 0 33,18 0 192,-15 3-160,-3 9 64,2-8 16,-2 13-32,18-17 112,-17 12-48,0 3-16,1 0-48,1 3 16,15-18 96,-12 18-96,6 2 0,-6 4 112,9-2 0,3-22-16,-5 22 16,1-1-16,2 0-48,2-1-48,0-20 96,0 19-208,3 0 0,2-3 0,10 3-1,-15-19 209,12 13-64,3 1-16,0-11 32,2 11-16,-17-14 64,17 3-48,2 2 16,1-2-16,-2-1 32,-18-2 16,18 2-16,3-1 16,-3-1 16,0 0 16,-18 0-32,15 0 48,-3 0-16,-7-3 16,10 1 32,-15 2-80,4 0 112,0-5 0,1 2 1,-1-2 31,-4 5-144,3-12 112,-3 10 16,0-10 0,0 8-32,0 4-96,0-14 128,-1 2-80,-4 0-48,1 0 64,4 12-64,-5-13 0,1 1 16,1 0-16,-1 0-16,4 12 16,-1-3-80,1 0 0,0 0 0,0 3-16,0 0 96,0 0-80,0 2 16,4 2 0,-1 0 48,-3-4 16,0 13 0,2-7-32,2 9 32,1-2-32,-5-13 32,12 15 0,-9 1-32,11 0 16,-10 1 16,-4-17 0,15 17 0,-4 0-16,-8 5 16,11 1 16,-14-23-16,3 24 0,9-1 16,-8 1-16,9 0 32,-13-24-32,2 25 32,3 0 0,7 1 48,-12 1-16,0-27-64,4 22-32,-1 4 64,0 1-32,-3 0 16,0-27-16,3 27 64,-3-5 64,0-2-32,0-3-32,0-17-64,-1 14 128,-1-8-32,1 7 16,-1-10 64,2-3-176,-1 3 176,-2-1-16,0 1 32,-1-2 0,4-1-192,-5 2 161,0-2-17,2 0-48,-9-3 64,12 3-160,-3-3 128,-9 0 48,5-2-32,-10-8-16,17 13-128,-15-4 144,-2-11-64,-2 2-32,1 8-16,18 5-32,-18-18 32,-1 3-16,-2 1 32,3-3-16,18 17-32,-20-20-16,3 3 128,2-1-80,2 1 64,13 17-96,-7-13 112,-7 9-112,9-14 16,0 15-16,5 3 0,-12-5-64,11 1 16,-3 1 0,0 0 32,4 3 16,-6-3 16,3 0 16,0 0-96,1-1 0,2 4 64,-1-4-128,1 0-48,4-10 16,13 12-16,-17 2 176,14-13-144,9 1 16,2-1 48,6-3 16,-31 16 64,37-18-48,7-3 16,5-4 16,6-5-16,-55 30 32,62-31-32,1 2-32,0 2-16,-1 3-64,-62 24 144,59-24-625,-3 5-815,-3 1-1186,11 30-879,-64-12 3505,45-3-4098,-45 3 4098</inkml:trace>
  <inkml:trace contextRef="#ctx0" brushRef="#br1" timeOffset="130532">6926 3313 3457,'0'0'0,"0"0"929,0 0-929,0 0 816,0-2 0,0 2-47,0-3-161,0 3-608,0 0 480,0 0-128,-2 0-80,1 0-48,1 0-224,-1 1 145,-1 2-49,0 0-48,1 2-48,1-5 0,-2 4 16,1 2-16,-1 6 16,2-7-32,0-5 16,0 12-16,0-7 0,0 11-16,3 1 32,-3-17 0,3 17 0,1 0 0,-2 1 32,-2-18-32,3 17 0,-3-17 0,3 18 0,-3 1 0,3 0-16,-3 1 0,0-20 16,0 20 16,0 1 16,0-2 16,-1-1 0,1-18-48,-5 18 48,2-3 32,1 3-32,0-2 16,2-16-64,-3 17 64,1-4 48,1-8-16,-1 1 0,2-6-96,-1 4 144,0 0-32,1 1 32,0-3 0,0-2-144,0 3 128,0-2 16,0-1-32,0 0 32,0 0-144,0 0 145,0 0-17,0-3 0,0 0 16,0 3-144,0-5 112,0 1 0,0 0 0,0-10-16,0 14-96,0-13 128,0-1 0,0-2-16,0 0-32,0 16-80,-1-14 80,-2-1-32,2 0 32,-1-1-16,2 16-64,-1-17 16,-1-5 48,1 0-32,-1-3 16,2 25-48,0-22 16,-2-1-16,0-1-16,0 3 16,2 21 0,0-21-16,0 2-16,0 4 0,4 2-32,-4 13 64,2-4-48,-2-8 16,0 12 0,0 0 16,0 0 16,0 0-32,3 0 32,-3 0-32,0 0-16,0 0 48,3 3-48,-3 1-32,0 8 64,0-7 0,0-5 16,0 15 0,0-12-32,0 12 64,3-9-64,-3-6 32,0 14 32,0-10-16,0 10-32,4-13 16,-4-1 0,2 5-64,3 7 0,0-9-32,8 9 0,-13-12 96,4 3-80,10 13-16,-2-5 0,0 5 16,-12-16 80,14 18-64,3 2 32,2 4 0,1 1 16,-20-25 16,20 29 0,2 4 0,-4-1-16,0 0 32,-18-32-16,18 29 0,0-5 16,0 0 16,-4-5 0,-14-19-32,16 17 32,-12-4 32,13-8 32,-13 7-16,-4-12-80,13 3 96,-8-1 32,9 0 48,-11-1 48,-3-1-224,12 0 256,-10 0 32,2-3-16,2-8 17,-6 11-289,3-5 288,2-10-16,0 3 0,-3-1-64,-2 13-208,3-14 224,0 0-32,-3 1-48,0-2 32,0 15-176,0-17 128,0-7 49,-1-1-81,-2-2 48,3 27-144,-4-27 160,-8 2 0,9-2 0,-4-1-80,7 28-80,-15-31 112,12 1 0,-14-3-16,4-1 16,13 34-112,-14-36 96,2 1-48,0 0-32,6 7-16,6 28 0,-12-24-16,11 8-80,1 11-32,0 1 0,0 4 128,0-3-112,3 0 48,-3 3-112,0 0-272,0 0 448,3 1-769,0 4-639,0 9-801,9-1-1425,-12-13 3634,4 14-5699,-4-14 5699</inkml:trace>
  <inkml:trace contextRef="#ctx0" brushRef="#br1" timeOffset="132109">8000 3383 2929,'0'0'0,"0"0"0,-2 0 1457,0 0-209,-1-4-47,0 0-161,3 4-1040,-1-5 832,-1 2-207,2 0-209,0 1-208,0 2-208,0-3 128,0 3-64,2 0-64,2 0 48,-4 0-48,5 0 32,7 0 0,-9 0 0,9 0-16,-12 0-16,4 0 32,10 0-16,-10 0 0,12 0 0,-16 0-16,14 0-16,0 1 0,3 2 0,0 1 32,-17-4-16,17 3 16,-2-2 16,1 3-16,-1-3 16,-15-1-32,16 0 48,-2 0 0,0 0 32,-1 0-16,-13 0-64,11-5 112,-6 1 17,12 0-17,-13-8 16,-4 12-128,12 0 128,-9-12 0,0 9 16,2-1-32,-5 4-112,3-5 112,0-9 16,1 12-64,-1-2 48,-3 4-112,0-4 96,0 0 0,0 1-48,0 0 0,0 3-48,0 0 32,0 0 0,0 0-32,0 2-32,-1 1 32,-2 0 0,-1 4 48,4-7-48,-2 5 0,-1 2-176,0-3-368,-1 0-433,4-4 977,-3 5-1504,2 0-689,1 7-192,-1-10-1377,1-2 3762,0 0 0</inkml:trace>
  <inkml:trace contextRef="#ctx0" brushRef="#br1" timeOffset="136123">9956 3397 3713,'0'0'0,"-3"-3"1633,-2 0-304,5 3-1329,-12-4 1168,9-8-223,-1 12-193,2-4-240,2 4-512,0 0 320,0 0-128,0 0 16,3 0 17,-3 0-225,5 4 224,-1 1-48,8 10-16,-9-3-80,-3-12-80,12 14 48,-9 2 32,9 4-16,-9 1 32,1 6 16,1 0 16,-1 1 16,-1-1 0,-3-27-144,3 26 128,-3 4-32,0-3 48,0-2-16,0-25-128,0 22 128,0-8 1,0-1-1,0-8 16,0-5-144,0 14 80,0-9 0,0 0-288,3-2-657,-3-3 865,0 2-2065,18 3-1664,-18-5-1474,0 0 5203</inkml:trace>
  <inkml:trace contextRef="#ctx0" brushRef="#br1" timeOffset="140037">12871 3504 5394,'0'0'0,"0"0"0,-1 1 2065,-1 1-913,0 0-255,2-2-49,0 0-848,0 0 705,4 0-65,-2 0-112,2-4-176,-4 4-352,6-2 256,5-1-112,-7 3-96,13-3-32,-17 3-16,13 0 16,2 0 0,-1 0-32,1-4 0,-15 4 16,17 0 0,6 0-48,-1 0 32,1 0 16,-23 0 0,24 0 0,-2 0 0,-2 0 16,1 0-16,-21 0 0,18 2 32,0 0-32,-4-1 0,0-1 16,-14 0-16,12 0 65,-7 0 15,7 0 16,-9-3 16,-3 3-112,3-3 96,0 1 32,1-1 16,1 0-64,-5 3-80,2-6 96,-2 3 0,4-2 0,2 1 0,-6 4-96,3 0 32,10-3-192,-13 0-240,0 0-385,0 3 785,0-4-1344,0 2-785,0-1-1233,0 3-1360,0 0 4722,0 0 0</inkml:trace>
  <inkml:trace contextRef="#ctx0" brushRef="#br1" timeOffset="132317">8047 3610 3985,'0'0'0,"0"0"1169,0 0-161,0 0-1008,0 0 865,0-3-161,0 3-144,0 0-144,0 0-416,0 0 289,0 0-17,3 1 0,-1-1 16,-2 0-288,5 2 368,0-2-48,7 1-16,-9 1-15,-3-2-289,12 1 192,-8 3-16,13-2-16,-13 0-16,13-1 16,-17-1-160,14 2 176,-1-2 0,2 0-16,4-5 16,-19 5-176,20-12 160,4 9-48,1-18-48,-25 21-64,24-13 32,-24 13-32,23-13 48,1 9-32,-4-13 49,0 12-17,-20 5-48,16-4 32,-3 0 16,-8 0 0,10 4-16,-15 0-32,3 0 32,-1 0 16,-2 2 32,0-2-80,0 3 96,0-3-96,0 5 128,0-1-16,-1 1-32,-3-1 0,4-4-80,-5 12 64,1-8 16,-2 3 16,0 5-48,6-12-48,-4 3 32,-3 0-96,3 2-544,0-1-721,4-4 1329,-5 1-2977,3 0-3570,2-1 6547</inkml:trace>
  <inkml:trace contextRef="#ctx0" brushRef="#br1" timeOffset="135937">9770 3589 1344,'0'0'0,"0"0"1201,0 0-1201,-1-3 784,0 0 64,0 1 17,-1 2-33,2 0-832,-1 0 721,-1 0-161,2 2-96,0-1-80,0-1-384,0 5 256,12 0-80,-7-1-16,8 3 97,-13-7-257,12 5 288,-8 1 80,12-2-64,-4-1-16,-12-3-288,12 2 272,1-2-32,2 0 16,0-3-15,-15 3-241,19-4 224,0-1 0,-1-9-32,1 10-80,-19 4-112,18-14 128,4 8-64,-1-9-16,0 11 0,-21 4-48,19-12 16,-4 10 48,0-3 0,0 0 16,-15 5-80,12-4 32,-8 1 48,10 0-16,-14 3-32,0 0-32,4 0 64,-1 0-32,-3 0 16,0 2 16,0-2-64,0 3 48,0 1 0,-1 0-32,-2 1 32,3-5-48,-4 4 32,-1 1-16,2-2-16,-2 0-112,5-3 112,-3 1-288,0 1-192,-1-1-304,2 0-273,2-1 1057,-1 0-1617,0 0-752,15 6-1040,-14-6 784,0 0 2625,0 0 0</inkml:trace>
  <inkml:trace contextRef="#ctx0" brushRef="#br1" timeOffset="-198144.46">11084 3956 2209,'0'0'0,"0"0"1296,0-3-448,0 3-848,0-6 785,0-7-33,0 13-144,3-4-143,-3 4-465,3-4 288,0-1-128,-3 2-16,0 0-48,0 3-96,3-3 96,-3 0 0,0 0 48,0 0 16,0 3-160,0 0 160,0-3 32,0 3-16,0-4 49,0 4-225,3-4 240,-3 2 16,0-1 16,2-2-32,-2 5-240,4-4 208,-4-9-32,3 13 16,-1-5-48,-2 5-144,0-13 128,3 10 0,-3-9-63,0 9 31,0 3-96,3-12 80,-3 9-32,3-2 16,-3-7-48,0 12-16,0-3 16,3 0-16,0 0 0,-3-1 0,0 4 0,3-3 0,-3 3 16,3 0-16,-3-3 0,0 3 0,3 0 0,0 0 0,-3-2 0,3 2 0,-3 0 0,3-3 16,0 3-32,0 0 32,-3 0-32,0 0 16,3-4 0,0 4 16,0 0 32,-3 0 0,0 0-48,3 0 64,-3 0 32,0 1-16,3 3-48,-3-4-32,3 4 64,-3 0-32,3 2-16,-3 8 32,0-14-48,3 6 48,0 9 0,-3-3 16,0 0 0,0-12-64,2 12 80,-2-1 0,0 1-32,0-6 16,0-6-64,0 15 48,0-9 48,3 9-16,-3-9-48,0-6-32,0 13 64,4-6-32,-4 6 80,0-8 48,0-5-160,0 12 161,0-10 31,3 4-16,-3 6 32,0-12-208,0 5 160,0 0-16,0 1 0,0-1-32,0-5-112,0 6 96,-1-1 16,-1-1-32,0-1 80,2-3-160,-2 3 128,1-2 0,-1 1 16,2-1 0,0-1-144,-1 0 161,1 0 15,-1 0 16,0 0-48,1 0-144,-2 0 144,2-3-16,-1 0-16,1 0-16,0 3-96,0-4 48,0-1-32,0 1 0,0-1 32,0 5-48,0-4 32,0-1-64,0 1-128,0-1-320,0 5 480,0-3-865,3 3-511,-3 0-593,0 0-752,0 0 2721,2 0-2962,1 5-1664,-3-5 4626</inkml:trace>
  <inkml:trace contextRef="#ctx0" brushRef="#br1" timeOffset="-199984.46">9333 3891 2833,'0'0'0,"-3"0"528,3 0-528,-5 0 416,1 0-48,0 0-31,2 0-65,2 0-272,0 0 256,0 0-32,0-3 0,0 3 48,0 0-272,3-4 336,0-1 0,0 1 33,0-1-1,-3 5-368,4-5 336,8 2 0,-12 0-48,5 0-64,-5 3-224,3-3 160,-3 3-160,3 0 128,-3 0-16,0-3 49,0 3-17,0 0-144,0 0 160,0 0 0,0 0 0,0 0-32,0 0-128,0-3 128,3 3-16,-3 0-16,0-3 0,0 3-96,0 0 80,0 0 64,0-3 0,3 3 0,-3 0-144,0-3 128,0 3-16,0-3-32,2 3-15,-2 0-65,3-3 64,0 0-48,0 0 0,0 0-16,-3 3 0,5 0 48,-1-3-48,-1 0 16,2 0 0,-5 3-16,4-3 16,1 0 0,7 0-16,-12 0 0,0 3 0,4 0 0,1-2-16,-1-2 16,1 4 0,-5 0 0,12 0 0,-12-3 16,4 3-32,9 0 16,-13 0 0,3-3-16,2 3 16,6 0 0,-11 0-16,0 0 16,6 0 0,5 0 0,-8 0 0,0 0-16,-3 0 16,3 0 0,0 0 0,0 1-32,0 1 16,-3-2 16,0 4 0,3 0 0,-3 0 0,0 0 16,0-4-16,0 5-16,0 1 16,0 6 16,0-8 16,0-4-32,0 12 16,-2-7 0,1 7 16,-3-7 16,4-5-48,-5 15 32,-7-3 16,7 0 0,-10 0-48,15-12 0,-3 13 16,-12 0-16,9-1 16,-6-5 48,12-7-64,-3 14 0,-9-11 64,9 4 0,-3-2-48,6-5-16,-6 5 64,0 0-32,1-1 16,1 0 16,4-4-64,-5 3 64,2-1 0,-1-1 0,2 1 0,2-2-64,-3 1 80,2 1-16,-1-2 0,0 0-16,2 0-48,0 0 16,0 0 0,0 0-16,0 0-16,4 0 16,-4 0 0,3 0 0,1 0 0,1 0 0,-1 0 0,-4 0 0,12-3 0,-9 3 0,9-3-16,-9 3 0,-3 0 16,12 0-32,-10-3 16,12 3 16,-10 0 16,-4 0-16,12 0 0,-8 0-16,1 0 16,-2 0-32,-3 0 32,12 0-16,-12 0-16,3 1 32,1 2 32,-4-3-32,3 5 16,-3-1 16,0 1-16,0-1-16,0-4 0,0 6-16,0 6 64,0-8-48,0 1 16,0-5-16,-2 12 0,1-8-16,1 0 32,0 1-64,0-5 48,0 5-48,3-3-208,-1 0-432,3-2-897,-5 0 1585,15 0-2833,-11-3-2274,-4 3 5107</inkml:trace>
  <inkml:trace contextRef="#ctx0" brushRef="#br1" timeOffset="-201487.46">7459 4073 1568,'0'0'0,"0"0"448,0 0-448,0 0 385,4 0 47,-1-3 0,0 3 16,1-3 16,1 0 49,-2 0 31,1 0 16,-4 3-560,3-3 528,0 0-15,0-1-81,-3 1 32,0 3-464,3-5 464,-3 1-48,0 1-31,2-2-81,-2 1-32,0 1-48,4-2 16,-4 1-64,3-1-48,0 1-32,-1-1-48,1 1 32,1 0-32,-4-1-16,3 1 0,-1-9 32,-2 13-64,3 0 48,1-12 32,-1 12 17,0-12-17,-3 12-80,2-2 96,4-2-64,-3-8 16,0 9-16,-3 3-32,5-12 16,0 8 0,7-7 0,-9 6 16,-3 5-32,4-13 32,0 8-16,1-6 0,-1 8 16,-4 3-32,5-14 16,-1 11 0,-1-1-16,0-8 0,-3 12 0,3 0 0,0-3 16,-3 0 0,3 0 0,-3 3-16,0 0 48,0 0-32,0 0 16,0 0 32,0 0-64,0 0 32,0 1-32,-2 1-16,2-2 16,0 3 0,0 0 16,0 1 16,0-1-32,0-3 0,0 5 0,0-1-32,0 1 16,0 1 0,0-6 16,0 6-16,0 5 0,0-6 16,0-5 0,3 6 0,-3-6 0,3 13 0,0-8 16,2 0-16,-2 8 16,-3-13-16,3 4 0,0 1 16,0 7 32,0-8-48,-3-4 0,0 5 0,3 7 16,-3-8 0,0 1 80,0-5-96,0 12 160,0-9-16,0 9 16,0-6-16,0 9-64,0-3-32,0 2 0,0-1-32,0-13-16,3 13 16,-3 2 32,0-2 16,0 1-16,0-14-48,0 13 80,0-1 0,0-5 0,0 8-15,0-15-65,0 3 80,0 10-16,0-11 16,0 3 0,0-5-80,0 5 112,0-3-16,0 0 80,0-1-16,0-1-160,0 0 256,0 0-32,0 0 16,0 0 16,0 0-256,0-4 160,0 0-48,0-9-15,0 9 15,0 4-112,-2-14 48,1 11 32,-1-9-32,-2 9-64,4 3 16,-5-14-224,1 10-593,-1-8-1024,-2 12-1760,7 0 3601,-5-3-6563,5 3 6563</inkml:trace>
  <inkml:trace contextRef="#ctx0" brushRef="#br1" timeOffset="35429">2069 3986 1936,'0'0'0,"0"12"481,-1-7 15,1-5-496,-3 12 480,1-7-80,1-5-48,1-3-63,0 3-289,0 0 272,0 0-48,0-3 0,0 3 0,0 0-224,0 0 256,0 0-48,0 0 0,0 0-48,0 0-160,0 0 128,0 0 0,0 1-31,3 1 15,-3-2-112,0 1 48,0 5 0,4-1 0,-1 7-32,-3-12-16,5 6 32,-1 7-16,1-7 0,-1 14 0,1-7 0,-5-13-16,12 17 0,-9-1 16,1-12-865,-4-4 849,5 17 208,-5-17-208,4 12 160,1 4 65,-1 0-209,7 3-48,-11-19 32,4 20 48,1 4-64,-2-1 16,3-1 64,-6-22-64,4 20 16,-2 1 16,1 0 0,-3-3-32,0-18 0,4 16 48,-4 0 48,0-5 0,0 1 128,0-12-224,0 5 176,0 0 0,-2 0 16,2 0-64,0-5-128,-2 1 224,1-1-64,1 0-16,0 0 0,0 0-144,0-3 48,0-9-32,0 9 17,0-2-49,0 5 16,0-14 16,0 10 16,0-11-16,0 9 16,0 6-32,0-15 64,0 3-16,0 0 32,0-2-32,0 14-48,0-13 48,0-1 16,-2 0 0,2 14-64,-2-15 80,2 15-80,-4-17 80,-2 2-16,-7 1-80,9 1 32,4 13-16,-24-29 1424,6 7-1648,0 4 0,5 1 16,13 17 208,-5-12 16,-8 0-16,12 10 0,-4-10-32,5 12 32,-1 0 0,0-5-64,1 2 0,0 0 0,0 3 64,0 0-80,0-3 16,2 3-32,1 0 32,-3 0 64,5-3-48,-1 3-16,1 0 32,6-3 0,-11 3 32,3 0-16,2-3 32,8 0-16,-10 0 16,-3 3-16,5-2-16,-1-2 32,1 1-16,-1 3 0,-4 0 0,3-3 16,0 3-32,0 0 32,0 0-16,-3 0 0,3 0 0,-1 0 32,-2 0-32,4 0 0,-4 0 16,0 0-32,3 2 32,-3-2-16,3 4 0,-3 1 32,4-1-64,-1 1 32,-3-5 0,5 6 32,0 0-16,-2-2-16,3 2 0,-6-6 0,12 12 32,-9-8-32,0 8 16,11-7-16,-14-5 0,0 6-1281,3 0 1489,2 6 17,-1-6 15,-4-6-240,12 12-32,-9-5 32,1 10 32,10 0 0,-14-17-32,3 16 80,9-3-48,-8 0-32,8 0-32,-12-13 32,3 14 32,9-8-32,-9 7 16,1-10 16,-4-3-32,12 4-64,-9 2 80,2-1-80,-1-1 48,-4-4 16,12 2 48,-9-1-32,2 1 32,6 1 0,-11-3-48,4 1 16,-1-1 16,0 0 32,3 0 0,-6 0-64,11 0 96,-11-3-16,3 0-16,0-1 0,-3 4-64,4-12 48,-1 9 32,1-12-16,-1 11 16,-3 4-80,2-20 112,1 5-96,0 0 16,1-1-64,-4 16 32,3-29 1521,-1 0-1729,-2 8 0,0 2-16,0 19 224,0-16 48,0-1-16,0 2 16,0 2 0,0 13-48,0-17 16,0 1 16,0 2 0,0-1-32,0 15 0,0-15 16,0 3 0,3 0-16,1 7 48,-4 5-48,0-15-16,0 12 16,3-1 0,-3-1 0,0 5 0,2-4-48,-2 1 16,3 3-48,-3 0 32,0 0 48,3 0-48,1 1 32,-2 4-16,1 1-32,-3-6 64,3 16-48,2 0 0,-1 6 32,8 2 0,-12-24 16,3 28 0,9 1-17,-8 4 1,-1-17-1376,-3-16 1392,5 21 224,-1 0 64,1 6 64,-2-4-288,-3-23-64,4 29 176,1-4-96,-2 5 16,0-3 16,-3-27-112,3 24 65,1-2 111,-1-4-144,0-2 32,-3-16-64,3 12 48,0-8-32,-1 8 16,2-10 32,1 0 16,-1-1-128,1-1-272,-1 0-641,-4 0 961,4-5-1537,8 1-479,-8-8-306,8 8-959,-12 4 3281,0 0 0</inkml:trace>
  <inkml:trace contextRef="#ctx0" brushRef="#br1" timeOffset="37814">3263 4127 2449,'0'0'0,"0"0"752,0 0-752,-1 0 720,-1 0 1,-1 0-81,-1 0-80,4 0-560,-3 0 464,1 0-95,1 0-33,1 0-96,0 0-240,0 0 208,0 2-48,0-1-64,3 1 16,-3-2-112,3 4 80,0 1-16,-3-1-32,3 8 0,-3-12-32,0 2-960,3 2 1168,0 2 32,-3 7 16,0-13-256,3 5 48,0 7 32,0-7 16,0 8 16,-3-13-112,3 12 96,0-7 0,0 9 0,0-9-48,-3-5-48,3 13 96,0-7 0,0 6-16,1-8 1,-4-4-81,4 7 80,-1 4-32,2-8-32,0 1 32,-5-4-48,4 3 64,0 0 16,1 0 64,-1-1-64,-4-2-80,5 1 48,-1-1 0,1 0-32,-1 0 16,-4 0-32,12 0 64,-12 0-16,5-3 32,7 0-16,-12 3-64,2-4 64,3-1-16,0 1 0,7-9 64,-12 13-112,3-3 64,-1-2 48,3-10-16,0 13-16,-5 2-80,3-14 64,3 9 64,-2-8-16,-2 10 32,-2 3-144,3-14 161,-3 11 1647,0-19-1952,0 8-16,0 14 160,-1-13-128,-2 11 272,-1-12 16,-8 10 0,12 4-160,-4-17 112,-8 6-64,6-4 0,-8 1-48,14 14 0,-12-13 16,6 0-16,-7 8 16,7-12-16,6 17 0,-12-3 33,7-11-17,-1 11-32,3-10 16,3 13 0,-7-4-49,2 1 49,2-1 16,-4 1 17,7 3-33,-5 0 16,0 0-32,-7 0-17,7 0 17,5 0 16,-5 0 0,-9 0-16,9 0 16,0 0-48,5 0 48,-6 2-32,-6-1-16,7 1 16,1 0-32,4-2 64,-6 1-64,0 1-48,0 2-32,0-3-16,6-1 160,-4 4-144,-3-3 16,3-1 48,1 0 16,3 0 64,-3 2-96,2-1-32,-1 5-64,2 6 16,0-12 176,0 5-160,0 13-16,5-3 79,7 3 1,-12-18 96,4 19-96,10 3 32,-11-10-1344,1 0 1616,-4-12-208,11 14 176,-5 2 32,7 2-176,-8 1-16,-5-19-16,12 19 64,-7-1-64,10-1-16,-10 0 32,-5-17-16,13 13-32,-9-2 48,9-5-32,-8 6 0,-5-12 16,13 3-32,-8 2 0,10-1 80,-11 1-32,-4-5-16,17 4-16,-13-1 32,11-1 0,-10-1-48,-5-1 32,13 0 64,-9 0-32,8-3-32,-7 0-16,-5 3 16,11-3-32,-7-1 32,8-1 16,-9-7 32,-3 12-48,4-3 32,0-1-16,1-1 16,-1-8 16,-4 13-48,3-3 128,1-1-80,-4-11 48,3 11-64,-3 4-32,0-14 16,0 9 48,0-11-128,0 12 64,0 4 0,2-16-32,-2 10 0,0-7 0,0 9 32,0 4 0,3-15 1505,0 11-1777,-3-1 0,4 2-32,-4 3 304,0-3 32,3 3-1489,-3 0 3154,2 0-1713,-2 0 16,0 0-16,0 0-288,3 2-1153,-3-1 1697,0-1-240,3 0 1713,-3 2-3202,0-1 1489,4 0-16,-4-1 16,0 1 192,2 3-192,-2-1 32,3 1-64,-3-4 32,3 7 80,-3 5-144,4-8 0,-2 8 64,-2-12 0,3 5-80,0 10 80,0-3 48,0 2-48,-3-14 0,3 12-16,0 3 32,1-1-32,1 1-32,-5-15 48,4 16 48,8 4-96,-9-2 0,2 0 96,-5-18-48,15 20-80,-12-2 112,9 3-32,-9-1-32,8-1 128,-11-19-96,3 16 0,9 4 64,-9-2-32,-3-18-32,4 16 0,-4-16 0,12 18 32,-12-4-16,4 0 0,-1-2 32,-3-12-48,3 12 96,-3-8-16,0 10 96,0-9 16,0-5-192,0 5 64,0 2 65,0-2-129,-2-1 0,2-4 0,-3 6 32,-2-3-32,1 2 96,0-2-80,4-3-16,-4 2 80,0 2 0,0 0-96,-3 2 64,7-6-48,-4 5 0,-1-1 0,-1 1 0,1-1 16,5-4-16,-12 12 0,9-10 0,-1 1 0,-2-2-16,6-1 16,-6 5 0,0-4 16,1 2 48,-1-1-16,2-2 48,-1-3-80,-1 3 32,2-5-96,4 5 48,-4-15-16,-1 11 64,0-8 16,2 0-16,3 12-48,-7-12 0,2-3 0,-7 2 0,7-2 16,5 15-16,-6-14 16,-6-1-16,9 1-32,-1 1-48,4 13 80,-5-15-80,1 3-16,1 0-16,1 7 112,2 5 0,-1-15-48,1 12 48,0-9-96,0 9 64,0 3 32,0-4-32,0-1 0,3 2 64,0-1 0,-3 4-32,2-5-32,1 1 32,1-1 48,-1 1-64,-3 4 16,2-12 0,1 9-32,2-1-32,-1-9 48,-4 13 16,13-5 32,-10-9 16,9 10 16,-7-12 16,-5 16-80,15-4 0,-3-15 64,0 6 0,3 0-48,-15 13-16,13-12-16,2-1 16,2 2-16,-1-1 16,-16 12 0,15-12 16,0 8-32,-1-14 112,-1 13-32,-13 5-64,5-15 176,12 11-96,-13-8 0,9 9-32,-13 3-48,2-5 64,2 3-32,2-1-32,-4 3 128,-2 0-128,3-4 48,-3 4 0,0 0-208,0 0-512,0 0 672,0 0-1121,-2 3-576,1-2-528,1 3-656,0-4 2881,0 3-2833,0-3 2833</inkml:trace>
  <inkml:trace contextRef="#ctx0" brushRef="#br2" timeOffset="83490">1357 5060 1696,'0'0'0,"0"0"0,0 1 352,0 1-63,-2-1 31,2 1-48,0-2-272,-2 3 288,2 3-48,-1-3-32,-1 0-32,2-3-176,0 6 128,-1-3 0,-1 2-48,1 0 0,1-5-80,0 4 80,-1 0 17,-1 2-17,2-3-16,0-3-64,0 3 48,-1 0 16,1-1 16,0 0 16,0-2 16,0 0-112,0 1 112,0-1 16,0 1 80,0-1-208,0 0 176,0 0-176,0 2 176,0-2-48,0 0-64,0 0 64,0 0-128,0 0 32,0 1 0,0 1 48,0-1-80,0-1 0,0 0 48,0 2-48,0-1 64,0-1-64,0 2 32,-2 0-16,2-1 32,0-1-80,0 0 32,0 0 32,-2 0 16,2 0-16,0 0-32,0 0 16,0 0 17,0-3-33,0 3 48,0 0-48,-1-3 80,1 0-48,0 3 48,0-5 16,0 5-96,0-4 16,0 1 80,0-2-96,0 3 48,0 2-48,0-5 80,-2 0-16,2-7-16,0 9-48,0 3 0,0-2 32,0-3-16,-1 0 0,1 2 16,0 3-32,0-12 0,0 9 16,-1-2 16,1-7-16,0 12-16,0-3 32,0-1-16,0-10-16,0 11 96,0 3-96,0-5 16,0-8 48,0 9 1569,0-18-1761,0 22 128,0-15-80,0 3 80,0-2 48,0 10 64,0 4-112,0-15 32,-2 12-80,1 1 80,-1-4-80,2 6 48,-2-4 48,1 0-32,-1-1-16,1 0 48,1 5-48,0-12 16,0 10 32,0-2-16,0-8-80,0 12 48,0 0-32,0-12 0,0 9 48,0-2-16,0 5 0,0-12 64,0 9-64,0-9-16,0 12 64,0 0-48,0-14-16,0 11 32,0-14-48,3 12-16,-3 5 48,0-14 32,0 9-32,0-13 48,0 6-48,0 12 0,3-3 64,-3-15-64,0 15-16,0-10 80,0 13-64,0-4-32,0-9 96,0 8-48,0-10-32,0 15 16,0-5 32,0-7-80,0 8 64,0-7 0,0 11-16,0-3 32,0-9-32,0 7-16,0 1-16,0 4 32,0-13 48,0 13-16,-2-14 0,1 12 16,1 2-48,-2-4-32,1-1 80,0-7-48,-1 9 16,2 3-16,0-12 0,-1 9-48,1-1 96,0-10-64,0 14 16,-2-4 32,2-8-32,0 10-32,0-10 32,0 9 16,0-9-32,0 8 48,3 0-16,-3 4-16,0-12 0,3 12 0,-3-4-16,0-1 32,0 5-16,3-3 0,-3 0 16,0 1-64,0-1 64,0 3-16,0-3-32,0-1 112,0 2-64,0-1 64,0 0-80,0-1-48,0 1 16,0 3 32,0-2 0,0-1 48,-2 0-64,2-1 48,0 4-32,0-2 16,-1-1-32,1 0 96,0 3-128,0 0 48,-1-6 0,1 4 0,0-2-64,-2 1 80,2 3-16,0-5 0,0 2 16,0-1-32,0 0 32,0 4-16,0-2 32,0-1-48,0 0 32,0 0-48,0 3 32,0-3-16,0 0 16,0 0-16,0 0 48,0 3-32,0-3 0,0 3-16,0-3 32,0 0 0,0 3-16,0 0 32,0 0-16,0-3-48,0 3 32,0 0-32,0-3 16,0 3 48,0 0-32,0-3 64,0 3-96,0-3 80,0 3-80,0 0 32,0 0-16,0 0 64,0 0-16,0 0 16,0 0-48,0 0 16,0-3-32,-1 3 32,1 0-16,-2 0 0,2-3 32,-1 1-16,-1 2 0,2 0-16,-2-4 0,1 4 0,-1-3 0,2 3-16,0 0 16,-2-3 16,1 1 32,-1 2-16,1 0 0,1 0-32,0 0 16,-3 0-48,3 0 16,-1 0 16,1 0 0,0 0-16,-2 0 32,2 0-16,0 0-32,0 0 32,0 0 16,0 0-16,0 0 16,0 0 0,0 0-32,0 0 0,0 0 16,0 0 16,0-4-16,0 4 16,0-3 0,0 3-16,0-3 0,0 0-16,0 1 16,0 2 0,0-4 32,-2 1-32,2 3-16,0 0 16,0 0-16,-1-3 16,1 3-32,0 0 64,0 0-32,0 0-32,-2 0 48,2 0 32,0 0-48,-1 0 0,1 0 16,-2 0-32,2 0 16,0 0 32,0 0-48,-2 0 0,2 0 80,0 0-64,0 0-64,-2 0 128,2 0-96,0 0-16,0 0 48,-1 2 16,1-1-16,-1 2 32,1 2-32,0-5 0,-1 4 32,1 1-112,0 7 80,-2-7-16,2-5 16,0 11-16,0 1 16,0-8-16,0 13 0,0-17 16,0 13 0,0-1 16,0 0-80,0 2 64,0-14 0,0 6 48,0 9-96,-1-8 112,1 6-64,0-13 0,0 3 16,-2 1 32,2 1-80,-1 0 16,1-5 16,0 1 0,-2 0 0,2 1 16,-2-1-32,2-1 16,0 2 16,-1-1-48,1-1-16,-1 2 80,1-2-32,0 2-32,-2-1 64,1 0 16,-1 1-48,2-2 0,0 1 0,-1 2 0,-1 1-16,1-1-48,1-3 64,0 4 0,-3-3-32,3 1 16,0-1 32,0-1-16,0 2 0,0-2 64,0 0-64,0 0-48,0 0 32,0 0-16,0 0-32,4 0 64,-4 0-48,3-3 96,-3 0-32,0 3-16,3-3-16,-3 0 48,0 0-32,3 0 32,-3 3-32,0-3 64,0 0-32,0 0 16,0-2-32,0 5-16,0-3 80,0-1-64,0-8 16,0 12-48,0 0 16,-1-5-96,-1-7 80,1 8-16,-1 0 32,2 4 0,-1-13 16,-1 10-16,2-11-32,0 11-32,0 3 64,0-13 0,0 10 0,0-10 80,0 11-32,0 2-48,0-12 0,0 9-16,3-9-16,-3 9 32,0 3 0,0-5 0,3-6 48,-3 8-32,0-2-32,0 5 16,0-4 0,3 0-16,-3 0 16,0 0 0,0 4 0,0-5 48,3 1-64,-3-1-32,0 2 32,0 3 16,0-4-80,3-1 80,-3 2 80,0 0-80,0 3 0,3-6 0,-3 3 48,3 0-96,-3-2 80,0 5-32,2-5-32,2 1 0,-4-9 32,3 10 0,-3 3 0,3-12 0,-1 6 0,1-5 32,1 6 1441,1-12-1681,-5 17 208,2-5-240,1 2-1441,-3 3 1889,0-3 1521,0 3-1729,3 0 0,-3 0-1745,0 0 1761,0 0 224,0 0-240,0 0 1761,0 0-3522,0 2 1809,0-2-48,0 1 224,0 1-240,0 1 16,0-2-48,0-1 48,0 2-16,0 1 0,0-2 16,0 0-64,0-1 64,3 0 0,-3 2-32,0-2 16,0 0 48,0 0-32,3 2-16,-3-2 0,0 0 0,3 0-32,-3 0 48,0 1 16,3-1-16,0 2 0,-3-1-16,0-1 16,3 2-96,0 0 48,2 2-32,-2 0 48,-3-4 32,4 5 16,8-2-64,-9 3 16,1-2 16,-4-4 16,12 12-16,-8-8 64,7 3 0,-8 6-48,-3-13 0,4 4 16,10 3-32,-11 6 0,2-9 64,-5-4-48,11 12-16,-8-8 0,0 2 32,2 0-32,-5-6 16,4 6 0,1 0 48,-1 0-96,0 0 64,-4-6-16,5 4 0,0 2-16,-2-1 32,3 1-48,-2 0 0,0 0 64,1-1-48,-2 2 48,-3-7-32,2 6 96,1-2-80,1 1 64,-4 0-16,0-5-64,3 5 16,-3-2 32,0 0-32,0-2 80,0-1-96,0 1 48,0 2 48,0-3-48,0 0 0,0 0-48,0 0 96,0 0 32,-2-4-48,2 4-80,-1 0 32,-3 0 16,1 0-64,1 0 32,2 0-16,-3 0 80,0 0-47,-1 0-50,2 0-15,2 0 32,-3 0-80,0 0 32,2 0 160,-3 0-144,4 0 32,-1 0 80,-2 0-80,2 1-32,-1-1 64,-1 3-64,1-3 64,0 1 1,-1-1 15,3 0-48,-3 2 32,0-2 48,-2 1-64,2 1 16,3-2-32,-4 1 80,-1-1-32,2 0-32,-1 0-16,4 0 0,-4 0-80,-3 0 32,3 0 96,-1 0-32,5 0-16,-6 0 112,2 0-80,-1 0-32,1 0-32,4 0 32,-4 0-16,-3 0-16,2 0 64,0 0 64,5 0-96,-6 1 48,2 0-48,-2 3-48,1-2 16,5-2 32,-5 3-64,0-2 128,1 1-16,-1-2-48,0 2 64,1-2-80,0 0 64,-1 0-48,5 0 0,-4 0-64,0 0 32,-2 0 32,3 0 0,3 0 0,-5 0 0,0 0 16,1 0-32,0-2 32,4 2-16,-5 0 80,1 0-80,1 0 16,1 0-64,2 0 48,-4 0-32,4 0 32,-2 0-16,-1 0 48,3 0-32,-1 0 16,-2 0 16,1 0-64,-1 0 16,3 0 16,-3 0 64,0 0-64,0 0-16,0 0 64,3 0-48,-4 0-16,1 2 16,-2 2 64,2-3-128,3-1 64,-4 2-32,2-1 0,-1 1 0,2-1 48,1-1-16,-2 1-16,1 0 0,1-1-48,0 0 64,0 0 32,0 0-112,0 0 32,0 0 32,0 0 16,0-2 48,0 2-80,3 0 64,-3 0-32,3-3-48,-3 0 0,3-1 48,-3 1 0,0 3 0,3-2-16,0-1 32,0 0-16,0-2-64,-3 5 64,3-13 0,0 13 48,1-13-96,1 11 96,-5 2-48,4-12-64,8 8-16,-10-10 48,12 11-16,-14 3 48,5-12 16,9 9 16,-10-9-48,10 10 48,-14 2-32,5-5-32,10 1 0,-10 0 80,9 0-64,-14 4 16,5-4 0,8 1 0,-8 3-16,-1-3 64,-4 3-48,12 0 80,-9 0-32,0 0-16,-3 0 0,0 0-32,3 0 0,-3 0 32,0 0 64,0 0-80,0 0-16,0 0 96,0 0 0,-2 0-48,-1 0 64,3 0-112,-4 0 0,-1 0 32,-1 0-16,1 0-32,5 0 16,-12 0-16,9 0-48,-2 0 96,0 0-112,5 0 80,-7-3 48,2 3 32,0 0-80,-1 0 48,6 0-48,-6 0 16,0 0-32,2 1 16,0 3-96,4-4 96,-6 4-400,3 0-417,-2 2-863,3 7-1170,2-13 2850,-2 5-4322,2-5 4322</inkml:trace>
  <inkml:trace contextRef="#ctx0" brushRef="#br1" timeOffset="150262">12436 4307 1888,'0'0'0,"-1"0"817,-1 0 143,-1 0 65,3 0-1025,-2 1 928,2-1-144,0 0-159,0 0-81,0 0-544,0 0 432,4 0-80,-1 0-96,1 0-79,-4 0-177,4 0 176,1 0-16,7 3-16,-9 3-32,-3-6-112,15 18 128,-4-2-64,3 5-16,1 3 16,-15-24-64,16 22-16,1 0-32,2-1 16,1-1-16,-20-20 48,19 22-16,1 1 32,2 4 16,-4 2 0,-18-29-32,18 25 32,0 5 16,-4-9 16,-1 1 0,-13-22-64,11 24 96,-5 0 32,-2 1-32,-1 2 32,-3-27-128,0 29 112,0-2 0,-4 0-32,-2 2 32,6-29-112,-12 28 80,9-13-1456,-2 1 1696,-1-1 0,6-15-320,-12 18 336,9-1-208,-10 0-64,8-1 48,5-16-112,-15 18 112,11-5-80,-8-2 113,10-6-49,2-5-96,-5 4 64,0 1 80,1-2-96,3-3-64,1 0 16,-2 0-208,1-3-513,-1-9-928,0 7-1072,2 5 2721,0-13-4418,0 13 4418</inkml:trace>
  <inkml:trace contextRef="#ctx0" brushRef="#br1" timeOffset="156159.27">2828 4547 1920,'0'0'0,"-2"1"337,-1 3-33,-1 0 16,4-4-320,-5 1 272,1 0-32,2 1 0,1-1 32,1-1-272,-3 2 304,1-2 33,1 0-1,-1 1 0,2-1-336,0 0 320,-1 0 0,1 1-80,-2-1-32,2 0-208,0 0 128,0 0-16,0 2 1,0-2-17,0 0-96,0 2 128,0-1 16,0 2 32,-1 0 0,1-3-176,0 3 192,-1 0 0,1 0-16,-2 0-16,2-3-160,0 3 128,-2 2 16,1-2-32,1 0 16,0-3-128,0 2 129,-2 0 31,2 1-16,-1-1 16,1-2-160,-2 3 128,1-1-16,1 1-32,-2 1 0,2-4-80,0 1 96,0 1-16,0-1 16,0 0 0,0-1-96,0 0 112,0 0 32,0 0 0,0 0 16,0 0-160,0 0 208,0 0-48,0-2-31,0 2-1,0 0-128,0-3 112,0-1-16,0 1 16,0-1-48,0 4-64,2-3 48,-2-2 16,0 1-32,3-8 32,-3 12-64,3-3 16,0-10 0,0 8 0,1-8 16,-4 13-32,5-4 32,7-14 0,-9 6 0,1-2-32,-4 14 0,12-12 32,-9-1 0,2-2 16,-1 3-32,-4 12-16,11-12 64,-7 7-16,-1-8 0,0 11 0,-3 2-48,0-5 64,3 0 0,-3 2 0,0 1-16,0 2-48,0 0 48,0-3-16,0 3-16,0 0 16,0 0-32,0-4 16,0 4 0,0-3-16,0 3-16,0 0 16,0 0 16,0-2 0,2 2-128,-2 0 32,0 0 80,0 0-96,0 0-48,0 0 288,0 0-160,0 0 16,0 0 112,0 0 0,0-3-224,4-1 128,-4 4-16,0 0-112,3-3 16,-3 3 112,0 0-32,0 0 16,3 0 0,-3 0 16,2 0 16,-2 0-32,0 0 32,0 0-16,0 0 16,0 0 16,0 0-48,0 0 32,4 0-16,-4 2 48,0-1-16,0-1-48,3 2 16,0 1 0,-3 1-16,2-1 16,-2-3-16,0 5 32,3 1 0,-3-2 16,4 10-16,-4-14-32,3 5 16,0 0 16,-1 10-16,2-8 0,-4-7-16,3 15 16,0-3-16,-1 3 48,1 0-16,-3-15-32,4 15 48,-1 2 17,-1-2-1,1 1-16,-3-16-48,4 15 112,-1-2-32,-1-2 16,-2 1 16,0-12-112,3 6 112,-3 7 48,0-9 0,0 2-32,0-6-128,0 12 160,0-8-48,0-1 0,0 2 32,0-5-144,0 3 112,0-2 32,0 1 16,0-1-16,0-1-144,0 0 209,0 0-1,3-3 0,-3-1 16,0 4-224,0-5 160,0 2-32,0-3-16,0 3 0,0 3-112,0-3 80,-2-3-32,1 2-16,-1 0 0,2 4-32,-1-4 16,0 1-16,0-1 32,-1 2-64,2 2 32,0-6 0,0 2 32,0 0-128,0-1-736,0 5 832,0-4-2001,0 0-1377,19 17-1104,-19-13-400,0 0 4882,0 0 0</inkml:trace>
  <inkml:trace contextRef="#ctx0" brushRef="#br1" timeOffset="149496">12125 4487 4402,'0'0'0,"-2"0"1312,-1 0-351,-2 1-177,3-1-192,2 0-592,-2 2 368,1 1-144,-1 1-79,2 2 47,0-6-192,-1 14 160,0-10 32,-1 2 16,1 8-48,1-14-160,-2 6 192,1 7 0,1-9 0,-2 14-16,2-18-176,0 6 176,0 12-64,0-1-48,0-10 32,0-7-96,0 15 65,0-3-1,3 0-16,0 1 16,-3-13-64,4 15 48,1 3 32,-1 0 0,8 2-32,-12-20-48,3 22 80,2 1-16,-1 1 0,8-2 32,-12-22-96,0 21 96,4-2-16,1-2 16,0 2-48,-5-19-48,12 13 32,-9-7 16,3 9-32,6-10 64,-12-5-80,0 3-1537,3 0 3474,-1 0-3473,1-2 3649,-3-1-2113,5 0-145,9 0 370,-11-12-369,0 0 288,-3 12-144,15-4 176,-12-15-96,9 5-16,-7 1 48,-5 13-112,14-15 0,-10 3 48,9-3 0,-10 1 0,1-1 32,10 1-16,-11-1 0,1 2-48,-4 13-16,5-12 48,-1 0 16,1 7-32,-2-11 16,-3 12-32,2-11 64,-2 12 16,0-11 0,0 14-96,0-4 112,-1-9-32,0 8 16,-4-13 16,0 6-48,-6 0 16,6-2 0,-10-2 16,15 16-96,-13-19 81,-2-3-33,-1 1 16,0 2-32,-3 1-32,1 0-80,0-2-81,-1 7-15,19 13 176,-17-15-272,2 11 64,1-1 16,1 1-96,13 4 288,-13 0-368,1 2-224,-5 15-401,1 4-544,16-21 1537,-16 24-3041,-3 4-2498,19-28 5539</inkml:trace>
  <inkml:trace contextRef="#ctx0" brushRef="#br1" timeOffset="147942">10700 4475 2225,'0'0'0,"0"0"848,3 0 0,0-3-79,-3 3-769,0-3 624,0 0-144,0 3-80,0 0 1,0 0-401,0 0 352,0 0-80,0 1-64,0 1-64,0-2-144,0 1 96,-1 1-16,-1 1 0,1 1-32,1-4-48,-2 12 96,2-7-32,0 8-48,-2-7 32,2-6-48,0 17 64,-1-11 16,-1 9 64,2-4 16,0-11-160,-1 19 160,-3 0 17,1-1-17,-2 4 16,2-11-32,-1 5 32,1-3-80,-2 2 0,5-15-96,-4 16 80,3 1-16,-1 1-32,2 4-32,0-22 0,0 22 0,0 7-32,5-4-16,-5-25 48,14 27 32,-14-27-32,4 26-64,15 0 64,-6-3 16,-10-17-1297,-3-6 1281,13 17 209,-9-13-1,13 12 0,-4-11-160,-13-5-48,15 11 32,2-5 48,2 6 0,2-9-32,-21-3-48,21 3-112,1 0-320,0 1-561,0-2-944,-22-2 1937,26 0-3906,-26 0 3906</inkml:trace>
  <inkml:trace contextRef="#ctx0" brushRef="#br1" timeOffset="148466">11629 4505 2000,'0'0'0,"-1"0"833,1 0-833,-4 0 848,0 0 17,-1 1-49,1 1-96,4-2-720,-4 3 593,-1 0-97,1-2-64,-1 4-64,5-5-368,-3 4 336,1 2-48,-2 0-31,1-1-49,3-5-208,-1 12 192,-2-9-48,2 9 16,-2 10-16,3-22-144,-4 19 112,0 4 0,0 2-16,-1-6-32,5-19-64,-5 22 48,4 4-32,0 2-16,1 3-16,0-31 16,0 34-16,4 0 0,0 3 16,10-2 0,-14-35 0,0 16-1328,3 2 1504,1 0 80,1 0-16,-5-18-240,12 14 32,-7 5 48,8-5-64,-2-1-16,-11-13 0,5 12-304,13-8-497,-6 2-991,3-1-674,-15-5 2466,13 2-3313,-13-2 3313,0 0 0</inkml:trace>
  <inkml:trace contextRef="#ctx0" brushRef="#br1" timeOffset="151203">13220 4581 2337,'0'0'0,"-4"1"1808,4-1-1808,-13 1 1537,8-1-192,0 0-257,1 0-207,4 0-881,-4 0 624,-1 0-96,2 0-64,2 0-79,1 0-385,-3-2 336,1 2-80,2 0-80,0-3-80,0 3-96,0 1 64,0 1-48,3-1 32,2 2-16,-5-3-32,4 2 0,10-1 32,-10-1 16,14 0-16,-18 0-32,14 0 16,4 0-16,-5 0-32,2 0 16,-15 0 16,15 0 0,-1 0-32,0 0 64,-1 0-32,-13 0 0,14 0 0,-1 0 32,-1 0-16,-8 0 48,-4 0-64,15 0 48,-12 0 32,2 0-16,-1 0 16,-4 0-80,5 0 112,-1 0 0,-1 0 0,0 0-16,-3 0-96,2 0 64,-2 0 16,0 0-15,4-3-17,-4 3-48,3-3 48,0 0 0,0 0-112,-3 0-113,0 3 177,4-13-320,0 9-192,0-1-176,0-10-241,-4 15 929,5 0-1296,0-4-657,-2-10-672,1 14-1153,-4 0 3778,0 0 0</inkml:trace>
  <inkml:trace contextRef="#ctx0" brushRef="#br1" timeOffset="147690">11291 4542 1216,'0'0'0,"0"1"752,0-1-47,-3 2 47,3-2-752,-5 2 704,1-1-63,1 1-81,0-1-96,3-1-464,-1 2 416,-1-1 17,-1-1-49,2 0-48,1 0-336,-3 2 352,1-2-48,2 0-16,0 0-64,0 0-224,0 0 176,0 2-47,0-2-65,3 2-32,-3-2-32,3 3 48,0 0-16,2 1 0,-1 1-16,-4-5-16,4 15 16,9-2-16,-7 1 0,9 3 32,-15-17-32,12 12 32,0-6 48,-8 9-32,13-2 0,-17-13-48,5 14 48,8 2 32,-9 1-16,0-1 0,-4-16-64,4 18 96,0 1-32,-2-1 0,-2 3-32,0-21-32,0 20 48,0 4 0,0 1 0,0-3 0,0-22-48,0 23 16,-1-11-1280,0 0 1440,-1 2 16,2-14-192,-2 16 256,1-1-192,-1 0 64,1-1-48,1-14-80,-3 15 80,2-1-64,-1-2 48,0-8 48,2-4-112,-1 12 48,-1-8 32,1 0-64,-1-3 48,2-1-64,0 2 96,-1-1 48,-1-1 16,1 0-64,1 0-96,-1 0 64,-1-3-32,-1-1-208,0-1-128,3 5 304,-4-4-624,-1 0-337,-1-10-575,1 11-593,5 3 2129,-6-15-3570,6 15 3570</inkml:trace>
  <inkml:trace contextRef="#ctx0" brushRef="#br1" timeOffset="146566">10868 4807 1824,'0'0'0,"0"0"0,0 0 849,0-3 31,0-2 33,0 1-17,0 4-896,-1-3 816,-1 3-159,-3 0-129,3 0-96,2 0-432,-3 0 352,-1 0-64,0 0-48,2 0-79,2 0-161,-2 0 128,-1 0-16,2-3-32,-1 3 48,2 0-128,0-3 48,0-1 80,0-1-64,3-7 16,-3 12-80,3-3 32,0-9 0,9 8-32,-10-12 16,-2 16-16,5-12 48,7 0-48,-9 0 48,1 7-32,-4 5-16,13-16 16,-11 12 48,3-12-32,0 12 16,-5 4-48,12-14 0,-10-1 16,1 15-16,2-2 48,-5 2-48,5-4 16,-2 0-16,3-9 16,-3 9-48,-3 4 32,5 0-32,-1 0 32,8 0-32,-8 5 32,-4-5 0,4 5-16,0 9 0,8-13 0,-9 3-16,-3-4 32,5 5-16,8 0-32,-10-2 32,9 4 32,-12-7-16,3 5 0,2 7 16,6-7-32,-8 8 0,-3-13 16,12 5-16,-9 7 16,2-8 0,-1 2-16,-4-6 16,4 6-16,8 8 16,-12-11 0,4 10 0,-4-13 0,3 12 16,0 0 0,-3 4 0,0-2 16,0-14-32,-3 13 48,-2 4-32,-7-2 16,8 0 0,4-15-32,-14 20 32,8-4 16,-8 4-16,8-1-16,6-19-16,-14 18 16,8-2 0,0-11-1296,0 1 1488,6-6-208,-4 12 240,-8-8 16,9 8-240,-2-8-32,5-4 16,-6 12 0,2-7 0,-1 6-16,1-5 16,4-6 0,-1 3 0,0 0 0,1 1 160,0-2 32,0-2-192,2 0 192,2 0-16,1 0-32,8-4-80,-13 4-64,3-3 112,11-1 16,-10-8-112,10 9 96,-14 3-112,12-5 16,0-9-32,13 1 1649,-2 9-1985,-23 4 352,22-4-304,-7 1 48,-12 3-1233,12 0 3282,-15 0-1793,4 0-1553,11 0 3378,-13 0-3602,12 0 3602,-14 0-1825,3 1-1793,9 1 2081,-12-1-272,4 2 241,0-2-177,-4 1 16,2-1 80,-2 1 0,0-2-176,0 0 112,0 0-32,0 0 0,-1 0-112,1 0 32,-1 0-16,-1 0-128,0 0-368,1 0-369,1 0 881,-5-3-464,4 0-3698,1-1 160,0 4 4002</inkml:trace>
  <inkml:trace contextRef="#ctx0" brushRef="#br1" timeOffset="144087">9492 4767 6803,'0'0'0,"0"0"1216,0 0-447,0 0-769,0 0 608,0 0-64,0 0-192,0 1-64,0-1-288,0 0 192,0 2-128,3 1 16,-3 1-47,0-4-33,3 5 16,0-1 16,-3 8 16,3-8-32,-3-4-16,0 12 48,0 0-32,3-5-32,-3 11 16,0-18 0,3 17-32,0-1 64,0 4 0,-3 1 0,0-21-32,3 22 96,-3 0-16,0-8-1409,3 1 1665,-3-15-336,0 15 336,0 1 1,3-2-305,0 3 32,-3-17-64,3 16 16,2 2 64,-1-3-112,10-2 64,-14-13-32,3 14 64,12-8-64,-11 7 0,16-8 64,-20-5-64,13 6 0,0 6 48,2-11 48,0 4-32,-15-5-64,15 3 16,-2-2 64,2 1 112,-2-2-16,-13 0-176,12 0 272,-7-3-48,11-2-96,-11-10 48,-5 15-176,13-12 176,-10-3-63,2-1 63,7 0-48,-12 16-128,3-21 80,-1-5 2033,2-18-2353,-4 4 31,0 40 209,0-36-256,-4 12 416,-7 0-32,5 0 1,6 24-129,-15-20 128,9-2 32,-12 2-80,3-4 32,15 24-112,-17-21 144,0-1-80,-3 0 16,1 0 0,-1 0-64,20 22-16,-18-25 48,0 5-80,1 5-96,1 10-112,16 5 240,-14 0-561,-2 13-447,-2 7-625,-3 3-1136,21-23 2769,-18 31-3730,-1-5-1056,19-26 4786</inkml:trace>
  <inkml:trace contextRef="#ctx0" brushRef="#br1" timeOffset="148945">11864 4866 1760,'0'0'0,"0"0"0,-1 2 1233,-1-2-113,0 0-63,-3 0-65,5 0-992,-2-3 865,-1 1-145,2-4-160,-1-7-144,2 13-416,0-5 353,0-10-97,0 12-32,0-16-32,0 19-192,0-4 160,0-15-32,0 5-32,0 2-16,0 12-80,2-18 48,1 4-16,-3-3 32,3-1-32,-3 18-32,3-15 16,0 1 16,-3 2-32,3 9 16,-3 3-16,3-12 0,0 12-32,0-3 48,-3-1-32,0 4 16,3 0 16,-3 2-16,0 3 0,3 11 0,-3-16 0,0 18 0,3 4 0,0 2 0,0 0-16,-3-24 16,3 25-16,0 2 0,0 1 16,-3-3 0,0-25 0,2 26 16,-2-2-16,4-5 0,0 2 16,-4-21-16,3 16-16,2-2 32,-2-11-1312,-3 3 1584,0-6-288,2 6 208,1-1 128,0 0-256,-3-2-32,0-3-48,3 3 64,-3 0-288,3-2-304,-3-1-289,0 0 817,0 0-1312,3 0-529,1 0-128,-4-11-768,0 11 2737,0 0 0</inkml:trace>
  <inkml:trace contextRef="#ctx0" brushRef="#br1" timeOffset="143676">9104 5029 3361,'0'0'0,"-1"1"1281,-1 0-433,2-1-848,-1 3 672,-2 1-95,-2-1-161,2 1-96,3-4-320,-3 3 224,2 1-80,-1-1 64,1-3-32,1 0-176,-2 3 160,2-1-32,0-1 64,0-1 1,0 0-193,0 0 144,0 0 96,0 0-64,0 0 48,0 0-224,3-3 240,-3 0-48,5 0-16,-1-11 1505,-4 14-1681,14-15-272,-10-6 48,9 2 0,-10-1 256,-3 20-32,14-22 80,-2 3-16,-8-2-32,11 0 16,-15 21-48,5-19 48,8-4 32,-10 4-16,10-2 16,-13 21-80,3-19 64,2-1-16,0 3 16,-2-1-32,-3 18-32,6-15 32,-3 10-16,2-7-64,-2 12 48,-3 0 0,3 0-64,-3 0 0,0 0-16,0 5 0,0-5 80,3 15-64,-3 1 16,0 4 16,0 6-48,0-26 80,0 28 0,0 3-32,0-1-16,0 0 32,0-30 16,0 33-32,0-17-1409,0 7 1681,0-2 32,0-21-272,0 24 240,0-3-336,0 5 64,0-3-48,0-23 80,0 25 64,0-3-16,0-4-32,0-2 32,0-16-48,0 12-48,0-6 16,3 6 0,0-10 32,-3-2 0,3 3 64,0 1-96,0-2-112,0-1-240,-3-1 384,3 0-880,0 0-481,1 0-960,1 0-1633,-5 0 3954,0 0 0</inkml:trace>
  <inkml:trace contextRef="#ctx0" brushRef="#br1" timeOffset="145091">10177 4696 3041,'0'0'0,"0"0"1457,0 0-321,-1 0-191,1 0-945,-2 0 736,2 0-128,-1 0-160,1 0-192,0 0-256,0 0 161,0 2-17,0 10-48,0-6-16,0-6-80,4 14 128,1 0-32,6 0 32,-7 5-16,-4-19-112,12 24 112,-9-1 16,9 4 0,-9 2 64,-3-29-192,4 27 160,1 1 0,-2-13-1328,0 1 1488,-3-16-320,0 15 304,0 3 64,0-1-288,0 0-16,0-17-64,0 15 112,0 3-64,0-4 48,0 0 0,0-14-96,0 6 96,0 9-31,0-11-65,0 1-65,0-5 65,0 4-336,0 0-288,0-3-528,2 0-753,-2-1 1905,5 2-2337,-2-2-1169,-3 0 3506</inkml:trace>
  <inkml:trace contextRef="#ctx0" brushRef="#br1" timeOffset="87436">2019 4936 1120,'0'0'0,"0"0"128,0 0-128,0 0 128,0 0-48,0 0 16,0 0 16,0 0-112,0 0 144,0 0 64,0 1 33,0-1 63,0 0-304,0 0 336,0 0 0,0 0 16,0 0-16,0 0-336,0 0 336,0 0-31,0 0-49,3 0 16,-3 0-272,0 0 208,0 0 0,0-3-64,0 0 0,0 3-144,0 0 128,0-3 1121,0 3-2434,0 0 1281,0 0-96,0 0 64,0 0 128,0 0-208,-2 0-16,2 0 16,0 2 32,0 2 0,0-4-16,0 5-16,0 1-16,0 7 16,0-8 0,0-5 16,0 18 0,0-5-16,0 2 32,4 1-48,-4-16 32,2 18 0,1 2 48,-3-2-80,3 5 80,-3-23-48,3 23-16,1 0 16,-2 0 48,1-4-64,-3-19 16,3 21 16,0-1 16,0-1-48,0-1 64,-3-18-48,3 15 48,0 2-16,-3-11 0,3 9 48,-3-15-80,3 4 17,-3 8 63,3-9 48,0 2-64,-3-5-64,0 1 144,3 1-96,-3-2-16,0 0 0,0 0-32,0-4-16,3-10 48,-3 9-32,0 5 0,0-18 16,0 4-48,0 1 48,0-5 0,0 18-16,0-19 48,0-1 16,0 1-32,-2-3-16,2 22-16,-1-20 0,-1-1 48,2-2-48,-1 3 64,1 20-64,-2-22 48,1 2-64,-1 2 64,1 0-80,1 18 32,-2-16 0,2 1 1361,-1 3-2946,-1 0 1601,2 12-16,-1-4 16,-1-10 160,1 14-192,1-4 0,0 4 16,-1-3-64,1 0 80,0 3-48,0 0-32,0 0 64,0 1-32,0 1 0,0 2-32,2 2 32,-2-6 32,3 14-32,0-8-16,2 6-16,-1-6 80,-4-6-16,5 16-32,7-3 32,-9 1-16,9 1-64,-12-15 80,4 15 0,11 2 0,-11 2 0,13-1 0,-17-18 0,11 20 16,3 1-32,-2 0 80,1-1-48,-13-20-16,12 21-16,2 0 0,-1-2 48,-1 1 0,-12-20-32,13 19 64,1-3-16,-2 0 0,-8-5 16,-4-11-64,17 6 128,-13 6 32,11-10-16,-10-1 64,-5-1-208,12 0 96,-9 0-80,1-12 112,7 8-80,-11 4-48,4-16 16,-1 0 96,1-3-80,1 0 32,-5 19-64,3-21 48,0-2 48,-1 0-32,-2-1 32,0 24-96,0-27 145,0 3-49,0-1-80,0 2 32,0 23-48,-1-24 0,0 0 1744,-4-15-1872,-8 6-112,13 33 240,-5-25-224,-7 2 192,8 7 16,0 11 0,4 5 16,-6-12 0,4 12 80,-1-3-64,0-1 32,2 1 16,1 3-64,-2-3-128,0 1-112,2-10-336,0 12 576,0 0-1057,0-12-607,4 9-401,0-9-1265,-4 12 3330,0 0 0</inkml:trace>
  <inkml:trace contextRef="#ctx0" brushRef="#br1" timeOffset="144761">10055 4922 2833,'0'0'0,"0"0"0,-2 1 1184,-1 1-127,-4-1-161,3-1-191,4 0-705,-1 0 528,1 0-176,2-3-112,1 0-48,-3 3-192,12 0 176,-7-3-32,12 3-32,-5 0-32,-12 0-80,13 0 48,3 0 0,2 0-48,0-3 16,-18 3-16,19-3 32,-1 3-32,-4 0 32,3 0 16,-17 0-48,15 3 33,0 2 47,0-1-32,-1-2 0,-14-2-48,12 1 64,-1 1 16,-7-1 0,10-1 32,-14 0-112,3 0 96,1-3 64,1 0-16,-1-1-16,-4 4-128,5-12 112,-2 9 0,0-2-16,0 1 16,-3 4-112,3-5 128,-3-7-80,3 12 32,-3-4-48,0 4-32,0-5 32,0 2 0,0 0 16,2 1-16,-2 2-32,0 0 16,0 0 0,0 0 0,0 0-80,0 0 64,0-5-384,0 2-304,0 1-593,0 2-800,0 0 2081,0 0-2305,0 0-944,0 0 3249</inkml:trace>
  <inkml:trace contextRef="#ctx0" brushRef="#br1" timeOffset="151638">13292 4936 3601,'0'0'0,"0"0"0,0 0 1233,0 0-225,0 0-159,0 0-849,0 0 768,0-3-192,0 1-128,3 2-79,0-3-113,-3 3-256,3 0 272,0-3-48,1 3-48,-4 0-176,5 1 144,-5-1-144,12 5 128,-9-1 32,2 2 0,-1 0-1376,-4-6 1216,12 4 400,-12 1 16,4-1 16,9 2-192,-13-6-240,3 5 144,9-1-32,-7-2-63,10-1 47,-15-1-96,12 0 96,9 0 1664,-3-13-1920,0 1-80,-18 12 240,14-12-192,-2 7 256,2-9-32,-1 11-48,-13 3 16,12-5-80,-8 1 64,11-1-48,-15 5 48,0 0 16,4 0 32,-1 0-16,-3 0 32,0 3 16,0-3-64,0 2 48,-1-1-16,-2 4 32,-2-2 16,5-3-80,-4 4 144,-1 1-48,0-1-32,-1 2-48,6-6-16,-5 3-192,1 1-272,-1-2-464,1-1-785,4-1 1713,-4 3-3074,2-1-2032,2-2 5106</inkml:trace>
  <inkml:trace contextRef="#ctx0" brushRef="#br1" timeOffset="141297">8111 4971 2321,'0'0'0,"-13"1"784,-2 1-48,15-2-736,-17 1 737,2-1-33,11 0-80,-8 0-64,12 0-560,-4-3 433,-8 0-49,7 0-32,-7 0 0,12 3-352,-2 0 320,-3-3-80,0 3-31,2 0-17,3 0-192,-4 0 160,1 0 0,1 0 16,1 0-32,1 0-144,0 0 160,0 0-32,0 0-32,0-3-16,0 3-80,3 0 96,0 0-16,-3-3-16,4 3 32,-4 0-96,2 0 32,1 0-16,1 0 0,1 0-16,-5 0 0,4 0 0,10 0 0,-10 0-16,11-3 16,-15 3 0,13-3 16,-13 3-16,15 0-16,3-3 0,1 3 0,6 0-16,-25 0 32,25 0 16,1 0-16,1 0 0,-27 0 0,26-3 0,-26 3 0,22 0 0,-3 0 16,-2 0-32,-2 2 32,-15-2-16,13 1-16,-1 1 16,-8 2 16,8-1-16,-12-3 0,3 5 32,9-2-32,-9 0 16,2 0-16,-5-3 0,12 3 32,-12 1-32,0-2 32,3 0 16,-3-2-48,0 2 96,0 0 0,0-1-16,0-1 49,0 0-129,0 0 144,0 0 0,0 0-32,0-3-16,0 3-96,0-3 80,0 0-48,2-1 0,-2-1 16,0 5-48,3-4 0,0-8 16,1 9 0,-2-2-16,-2 5 0,3-4-16,0-1 16,0 1 0,0 1 16,-3 3-16,0 0 16,3 0-32,0 0 16,-3 0-16,0 0 16,0 0-112,0 2-192,0 2-401,0 0-655,0-4 1360,0 3-2465,0 9-2418,0-12 4883</inkml:trace>
  <inkml:trace contextRef="#ctx0" brushRef="#br1" timeOffset="141699">8196 5196 5042,'0'0'0,"0"0"1056,0 0-1056,0 0 817,-2 0-193,2 0-176,0 0-128,0 0-320,0 0 192,0 0 49,3-2 47,2 2 0,-5 0-288,13 0 304,-8 0-96,8 0 0,-1 0-48,-12 0-160,11 0 112,2 0 0,0 0-16,-1-3-48,-12 3-48,16 0 48,-1 0 16,1-3-32,-1 3 16,-15 0-48,16-4 32,-2 2 0,3 2 16,-1-3 17,-16 3-65,15 0 32,-2-3 16,1 0-16,-2 0 0,-12 3-32,12-3 64,-9 3 16,13-3 32,-11 0-16,-5 3-96,12-3 80,-9 0 16,0 0-48,3 0 32,-6 3-80,4-3 48,0 0-32,1 0 48,-5 3-64,4-3 64,-4 3-64,3 0-48,0-3 96,0 3-16,0 0 0,-3 0-32,0 0 80,3 0-16,-3 0-48,0 0-16,0 0-48,0 2-304,-1 2-288,-1 1-369,2-5 1009,-1 4-1393,-2 2-479,1 6-401,0-8-1153,2-4 3426,0 0 0</inkml:trace>
  <inkml:trace contextRef="#ctx0" brushRef="#br1" timeOffset="147839.27">2589 5532 1296,'0'0'0,"0"0"1201,0 0-625,0 0 48,0 0-624,0 0 640,0-3-15,0-2-1,0 5-624,0-4 640,2-1 1,-2 2-1,3 0-80,0-3-64,-3 6-496,0-4 433,3 0-81,0-1-32,0 1-48,-3 4-272,4-4 272,1-8-32,-1 8 48,1 1-31,-5 3-257,3-4 256,1-8-32,-1 9 0,0 0-32,-3 3-192,4-5 160,0 1 32,-1-9-96,-3 10 16,0 3-112,3-12 96,0 9-16,0-9 32,0 9-16,-3 3-96,3-12 80,0 8-16,1-10-16,-1 11-16,-3 3-32,5-12 49,-2 8 15,1-10-32,-1 11 32,-3 3-64,4-14 16,-1 9 32,0-7-16,2 9 16,-5 3-48,2-13 32,3 10 0,-2-9-32,0 9 0,-3 3 0,3-4 32,1-9 0,0 13 0,-1-6 16,-3 6-48,2-3-48,1-2 96,1 1-48,-1 1-32,-3 3 32,2-3 32,1-2-32,0 1 0,-3 2 0,0 2 0,4-3 16,-2 0 0,-2-1 32,0 4-48,3-2 0,-3-1 16,0 0-16,3 3 0,-3 0 0,0-3 64,4 3-64,-4-3 0,3 0 16,-3 3-16,0-3 32,0 3-32,0-3 0,0 3-32,2 0 16,-2 0-32,0 0 48,0 0-32,3 2-16,0 1-16,-3 1 96,0-4-32,4 6 16,-2 8 0,1-10 16,-3 10-32,0-14 0,3 13 0,0-1 0,0 1 16,0-7 0,-3-6-16,3 17 48,0-6-32,-3 1 48,0-6 0,0-6-64,3 16 16,-3-4 64,3-6-32,-3 11 16,0-17-64,3 6 64,-3 9 16,0-10 0,0 12-16,0-17-64,0 6 96,0 10-32,0-9-32,0 7 0,0-14-32,0 4 32,0 11 16,3-10-48,-3 7 48,0-12-48,0 3 0,0 3 32,0-2 16,3 2 16,-3-6-64,0 4 64,0 2-16,0-3 32,0-3-16,0 0-64,0 2 80,0-1-15,0 1-33,0-2 80,0 0-112,0 0 112,0 0 48,0 0 0,0 0-64,0 0-96,0-3 144,-2 3-80,1-2 0,-2-1 16,3 3-80,-3-4 16,0 1 32,0-1-32,0-1 16,3 5-32,-3-3 0,-1 0-96,-1 3-272,0 0-513,5 0 881,-3 0-1472,-3 0-865,5 0-673,14 23-351,-13-23 3361,-1 2-4002,1-2 4002</inkml:trace>
  <inkml:trace contextRef="#ctx0" brushRef="#br2" timeOffset="165375">10815 6077 2529,'0'0'0,"0"-13"816,0 9 144,0-15-31,0 19-929,0-5 752,3-11-288,0 11-207,2-8-97,-5 13-160,4-3 128,-1 0 16,0 3-16,0 0-16,-3 0-112,3-3 96,0 3-32,-3 0 48,3 0 48,-3 0-160,0 0 160,0-3 48,3 3-16,0-3-48,-3 3-144,0 0 160,0-3-63,3 3-1,0-3-48,-3 3-48,3-5 64,0 2-16,0-3-16,-3 2 16,0 4-48,3-2 32,-1-1-16,2-1 48,-4 1-16,0 3-48,0-2 32,0-1 48,0-1-48,0 4 32,0 0-64,0 0 16,0 0 0,0 0 0,-1 0 0,1 0-16,-3 0 16,1 0-16,1 0 32,-2 0-32,3 0 0,-2 0 32,1 2 16,-1-2-32,0 2 0,2-2-16,0 1-16,0 1 16,0-2-16,0 0 16,0 0-32,0 0 16,4 2 16,-1 1 0,0 2 0,0 9 0,1-9-16,-4-5 16,12 19 0,-9 1 0,11 5-16,-1 6 16,-13-31 0,13 38 0,1 4 0,2 6-112,-1 3-32,-15-51 144,11 54-128,3-1 0,-10 2 0,10 0-16,-14-55 144,4 56-129,1-3 17,7-1 112,-9-1 16,-3-51-16,3 50 16,-3 0 32,3-8 0,-3-1 49,0-41-97,0 37 160,0-4 0,-2-4 48,1 1 0,1-30-208,-3 24 208,1 0-64,1-3 16,-1-3-48,2-18-112,-1 16 80,1-1 64,0-2-32,0 1-32,0-14-80,0 6 96,3 10-48,-3-10 16,3 6-16,-3-12-48,3 5 80,-3 11 17,3-10 15,-3 7-32,0-13-80,0 4 144,0 0-16,0-1 0,0 1 48,0-4-176,0 3 160,0 2-16,-2-1-16,-2 0-16,4-4-112,-5 5 112,-1-1-16,0 1 16,2-2-32,4-3-80,-6 4 112,2-1-32,-1-1 16,-1-1 33,6-1-129,-5 2 128,-1-2 16,3 0 0,-3 0 0,6 0-144,-2 0 144,-1-3-48,1-2-16,1 1-48,1 4-32,-1-15-112,1 12-368,0-11-417,0-1-736,0 15 1633,4-14-2689,24 15-976,-24-15-161,-4 14 3826</inkml:trace>
  <inkml:trace contextRef="#ctx0" brushRef="#br1" timeOffset="159780">10332 6414 2529,'0'0'0,"0"0"0,-2 0 1344,0 0-223,-2 2-129,2-1-111,2-1-881,-2 0 704,1 0-96,-2 0-64,3 0-15,0 0-529,0 0 464,0 0-96,0 0-80,0 0-48,0 0-240,0 0 176,4 0-48,-2 0-47,1 0-49,-3 0-32,3 0 48,1 2-16,-1 2-16,1 9 16,-4-13-32,3 14 0,1 4-224,-2 4-1,-2 1 49,0-23 176,0 26-240,0-1 288,0 0 0,0-1-48,0-24 0,0 20 32,-1 1 0,1-3 0,-1-2 0,1-16-32,0 14 48,-3-8 16,3 5-16,-1-6-16,1-5-32,0 5 64,0-3-16,0 2 81,0-3 31,0-1-160,-2 0 160,1 0 48,-1 0-48,0 0 0,2 0-160,-3-4 160,-2 2-48,0-2 48,2-8-48,3 12-112,-7-3 128,3-11-16,-8 9-32,8-11-32,4 16-48,-7-13 32,2-1-16,0 1 16,1-5 0,4 18-32,-5-15 0,0-2 16,2-3-16,1 1 32,2 19-32,-3-22 0,0 1 257,-1-2-17,4 2-32,0 21-208,0-21 160,4 5-240,0 2-16,10-1 32,-14 15 64,4-14-48,12 2-32,-11 7 16,10 1-32,-15 4 96,4-4-64,8 0-33,-8 4 17,2 0-48,-6 0 128,14 4-128,-10 1 16,10 10 32,-2 0-16,-12-15 96,4 20-48,13 0-16,-5 3-224,1 1 48,-13-24 240,13 24-240,0 2 0,0-1 304,-9 0 0,-4-25-64,17 22 112,-13 0 16,10-3-48,-11 1 48,-3-20-128,18 15 144,-5 0-32,0-2 0,2-8 16,-15-5-128,14 13 80,-3-10 32,1 0-32,-7 0 16,-5-3-96,14 1 160,-9-1 0,8 0 49,-8-4 31,-5 4-240,12-4 208,-10-14 48,3 15-32,0-15-32,-5 18-192,4-14 192,-1 2-16,-3-4 0,3 0-32,-3 16-144,0-18 160,0-1-79,0-4-1,0-3-32,0 26-48,0-27 336,0-2-32,-1-1 16,1-2 0,0 32-320,0-33 0,0-5 0,0 5 32,0-2-32,0 35 0,3-30 16,-1 5 32,1 0-96,1 7 64,-4 18-16,3-17 0,0 5-16,-3 9 0,0 0-16,0 3 32,0-4-48,0 4 32,-3 0-16,-2 1 0,5-1 32,-6 6-240,-6 11-352,8-4-593,-10 1-880,14-14 2065,-3 15-3810,-1-2-2528,4-13 6338</inkml:trace>
  <inkml:trace contextRef="#ctx0" brushRef="#br1" timeOffset="155605">8813 6294 1808,'0'0'0,"0"0"449,-2 0-49,0 0 64,2 0-464,-3 0 592,1 0 32,-1 0 49,1 0-1,2 0-672,-1 0 560,-1 0-15,2 0-33,-2 0-32,2 0-480,-1 0 464,1 0-80,0 0-63,0 0-49,0 0-272,0 0 240,0 0-64,0-3 0,0 0-32,0 3-144,3-3 96,-1-2-48,1 2 0,0 0-48,-3 3 0,3-3 48,0 3-16,0 0-16,0-3 0,-3 3-16,3 0 0,1 0 0,1-3 32,0 3-16,-5 0-16,4 0 32,0 0-32,10-3 0,-11 3 0,-3 0 0,13-3 0,-9 0 0,14 0 16,-4 0 0,-14 3-16,15-3 0,0-1 0,0 0 0,1-1 0,-16 5 0,11-3 16,3 3 0,-9 0-48,11 0 32,-16 0 0,4 0-32,10 2-64,-11 2 64,2 2-32,-5-6 64,4 13-32,-1-8 64,-3 8-16,0-7 32,0-6-48,0 14 80,0-10-16,0 10 16,0-8 32,0-6-112,-3 13 112,-1-8 32,-3 10-15,-5-8-17,12-7-112,-4 14 96,-8-2-48,8-6 16,-10 11-48,14-17-16,-5 12 32,-11 2-32,12 3 0,-9-1-16,13-16 16,-5 17-240,-8-1-17,8 0 17,1 1-16,4-17 256,-5 15-16,1-3 16,1-1 16,1-6 0,2-5-16,-1 4 32,1 1-16,0-2 0,0-1 0,0-2-16,0 1 48,0-1 16,3 0 64,0 0 32,-3 0-160,3-3 225,-3-2-1,3 1-64,0-8 32,-3 12-192,3-3 144,-3 0-32,3 0 0,0-2-16,-3 5-96,0-3 64,3 0 16,0-3-32,-1-6 16,-2 12-64,0 0 32,4-3 0,-1-2-16,0 0-16,-3 5 0,2-11 288,2 7-16,0 0 1,1 0 47,-5 4-320,4-12 0,1 12 0,-2-5 0,10-7-32,-13 12 32,2 0 0,2-4 32,0 1-16,8 0 0,-12 3-16,3-3 16,1 0-32,8 0 0,-9 0-64,-3 3 80,5-3-80,9 3 80,-12-2-32,2 2 64,-4 0-32,14 0 0,-11 0-48,9 0 32,-8 0 32,-4 0-16,12 0 0,-9 0 16,11 0 16,-11 0-32,-3 0 0,12 0 32,-9 2-96,1 2 48,8 2 0,-12-6 16,2 12-48,4-7 64,-2 11-273,8-4 17,-12-12 240,0 14-224,3 1-16,-1 1 240,2 1 0,-4-17 0,3 20 0,-3-1 0,0 2 32,0 0-16,0-21-16,0 19 16,-3 1 48,-2-3 16,1 2-48,4-19-32,-12 18 48,8-1 0,-10 0 0,9-1 32,5-16-80,-16 18 96,4-2 0,0 0 17,-3 0-17,15-16-96,-13 14 96,-1-2 0,3-6 48,-1 6 16,12-12-160,-5 2 208,-10 1 48,11-2-16,-8-1 16,8 0 32,4 0-288,-13-4 240,7-1 1,-9-8-17,15 13-224,-5-5 144,5 5-144,-15-13 144,8 8-16,-5-10-80,7 3-32,5 12-16,-12-12 48,8 9-64,-2-14 16,0 12 16,6 5-16,-5-13 0,1 10-48,2 0 32,1 0-32,1 3 48,-2 0-48,1 0 48,-1 0-16,1 0-32,1 0 48,0 0-48,0 0-16,-1 2 0,1 1 48,0-3 16,0 4-48,0 1 16,0 0 32,0 7-32,0-12 32,4 3 0,-1 9 16,1-8-64,-1 10 48,-3-14 0,5 5-256,-2 8-353,0-9-303,1 8-289,-4-12 1201,5 5-1424,-2 1-465,1 6-656,13 10-17,-17-22 2562,0 3-3521,0-3 3521</inkml:trace>
  <inkml:trace contextRef="#ctx0" brushRef="#br1" timeOffset="156074">9433 6460 6130,'0'0'0,"-2"2"1505,-2-1-304,4-1-1201,-3 0 848,0 2-256,-2 1-112,1 1-191,4-4-289,-3 5 224,0-1 16,1-1-96,0 1-240,2-4 96,-3 5-128,2 0-48,0 1 0,1-2 224,0-4-48,0 12 32,0-7-16,0 9 32,2-1-16,-2-13-32,3 17 112,2 1-32,0 0 48,-1 1 48,-4-19-176,11 19 176,-7 2 0,7 2-64,-5-1-16,-6-22-96,15 18 80,-10-1-16,15-2 0,-7-1 16,-13-14-80,15 12 64,0-7 32,2-1 48,3 0-16,-20-4-128,22 5 113,1-3-1,-2-1-16,3-1 0,-24 0-96,23 0 112,-2-3-32,1-2 16,-3-7 64,-19 12-160,17-3 144,-1-9 0,-2 8-16,-2-11 16,-12 15-144,12-5 128,-8-12 16,10 13 32,-11-14 16,-3 18-192,3-14 273,1-4-17,-4 0 64,-1-4-96,1 22-224,-6-23 176,-9-3 0,1-1-32,-2-1 240,16 28-384,-21-27 416,-2-1-63,-3-2 63,-2 2-320,28 28-96,-28-30 96,-2 1-80,1 2-16,1 7 48,28 20-48,-29-15-64,6 12-64,-2 0-112,1 5-320,24-2 560,-25 15-993,-2 7-560,0 6-1536,1 18-4787,26-46 7876,0 0 0</inkml:trace>
  <inkml:trace contextRef="#ctx0" brushRef="#br1" timeOffset="157685">8302 6433 2897,'0'0'0,"0"0"1857,0 0-385,0 0-1472,-1-3 1249,1-1-129,-1 1-271,-2 0-193,3 3-656,0-3 512,-2 3-175,1-3-49,-1 3-80,2 0-208,0 0 144,0 0 16,-1 0-48,-1 0-16,2 0-96,-1 0 96,-3 0 0,3 0 0,0 0 0,1 0-96,-3 2 48,1-1-16,1 1-32,-1-1 0,2-1 0,-1 0 48,-1 2-32,1-2 64,-2 0-16,3 0-64,-2 1 80,-1 1 16,0-2-32,-1 1-16,4-1-48,-5 2 64,1-1-16,-8 2 0,7-2 49,5-1-97,-6 3 80,-6 0-32,8-1-48,-1-1 0,5-1 0,-4 2 0,1-2 32,2 1-32,0-1 16,1 0-16,-2 0-16,2 0-16,0 0 32,0 0-16,0 0 32,0 0-32,0 0 16,0 0 80,0 0-32,3 0-32,-3 0-16,2 0 16,1 0 16,0 0-16,2 0 0,-5 0-16,4 0-16,8 0 0,-9 0-16,11 0 16,-14 0 16,4 2 0,14-1 0,-4 1 16,-1-2 16,-13 0-32,15 0 16,0 0 48,0-5 0,1 1 16,-16 4-80,16-5 144,0 1-48,-1-8 32,-3 9 0,-12 3-128,11-4 112,-6 0-16,8-1 32,-10 0 32,-3 5-160,4-4 96,1 1 16,-2 3-48,-3 0 0,0 0-64,0 0 48,0 0 0,0 0 16,0 3-16,0-3-48,0 3 32,0 1 1,-2 1-17,1-1-16,1-4 0,0 3-16,-2 2-17,1-1 66,-1 1-17,2-5-16,-1 4 0,-1 0 48,2 1-16,0-4-32,0-1 0,0 2 32,0-1 16,0-1-32,0 0 32,0 0-48,0 0 32,3-4-64,0-1-305,-3-8-399,0 13 736,3-3-1328,0-1-801,0-10-913,0 10-2704,-3 4 5746</inkml:trace>
  <inkml:trace contextRef="#ctx0" brushRef="#br2" timeOffset="166163">11167 6736 3313,'0'0'0,"3"-12"1105,-1 0-33,4-3-144,-6 15-928,3-13 817,-3 1-177,0 7-112,2-11-95,-2 16-433,0-5 320,0-11-32,0 12-64,0-8 0,0 12-224,0-3 208,0 0-16,-2-2 0,0 1-64,2 4-128,-5-3 96,1 3 0,0 0-32,-1 0-48,5 0-16,-5 0 32,1 0-15,-2 3-1,-6 3 32,12-6-48,-3 14 16,-9 0 0,8 2-16,-12 4 48,16-20-48,-12 23 64,-2 2-48,-2 5 64,-4 4-16,20-34-64,-23 37 128,-2 4 112,-5 1 16,-1 0 16,31-42-272,-30 42 320,-2-3-48,1-6 0,-1 2-47,32-35-225,-29 31 192,0-3-48,4-2 0,2 1-64,23-27-80,-18 24 64,1-3 0,2 2-32,3-10 0,12-13-32,-6 15 32,-6-3 0,11 0-32,-4-6 32,5-6-32,-2 15 0,0-11 0,-1 8 32,2-7-32,1-5 0,-2 4 16,2 0 0,0 1-16,0 0 0,0-5 0,0 3 32,0 3-80,3-2 64,0-2 32,-3-2-48,0 6 32,3-3 96,0-2-16,0 1 0,-3-2-112,0 2-96,3-2-240,0 0-288,1 0-369,-4 0 993,5-3-1312,7 1-689,-9-3-849,8-7-1936,-11 12 4786,0 0 0</inkml:trace>
  <inkml:trace contextRef="#ctx0" brushRef="#br1" timeOffset="158134">8162 6703 2257,'0'0'0,"0"0"0,-1 2 1792,-4-2-527,1 3-65,-2-2-79,6-1-1121,-3 0 992,0 0-159,2 0-177,-1 0-160,2 0-496,-1-4 385,1 2-129,0-1-32,0-1 32,0 4-256,3-5 208,0 1 48,1-1-64,1-7-16,-5 12-176,4 0 160,10-4-80,-12-1-16,10 2-48,-12 3-16,4-3 0,11 3 16,-3 0 0,2 0-16,-14 0 0,13 0 64,1 0-64,2 0 0,-1 2 0,-15-2 0,15 1 0,0 2 16,-2-1-16,1-1 48,-14-1-48,15 2 0,0-1 0,-2 1 0,0-1 0,-13-1 0,13 2 32,-10-1 17,14-1-1,-12 2 32,-5-2-80,13 0 48,-9 1 16,10-1 0,-10 0 0,-4 0-64,12 0 48,-9 0-32,10 2 48,-10-2-32,-3 0-32,5 0 48,-1 0 16,-1 0-48,0 1 64,-3-1-80,3 2 64,-3-1 16,3-1-16,-3 2 0,0-2-64,0 0 96,0 1-16,0-1 16,0 2 16,0-2-112,0 1 112,0 1-32,0-1-16,0-1-48,0 0-16,0 0-160,-1 0-464,-1 0-721,1-3-1632,1 3 2977,-2-3-6787,2 3 6787</inkml:trace>
  <inkml:trace contextRef="#ctx0" brushRef="#br2" timeOffset="165688">11187 6835 5154,'0'0'0,"0"0"1344,-1 0-367,1 0-977,-2 0 736,1 0-240,1 0-159,0-2-97,0 2-240,0 0 208,0 0 32,3 0 64,0 0 32,-3 0-336,4 0 336,-2 0 1,1 0-81,0 0-48,-3 0-208,0 1 128,0 3-16,0 3 0,0 9-16,0-16-96,-2 12 144,-2 3-32,-8 4-16,7 2 0,5-21-96,-17 23 96,-1 3-16,-1-3 16,-3 4 16,22-27-112,-26 29 96,1 1-32,-4 1 16,-1-1 17,30-30-97,-28 33 80,0 3 48,0-3-16,3 2 0,25-35-112,-26 28 128,2 0-48,2-1 0,1-1-16,21-26-64,-18 23 64,4-2-32,0-3-192,1-3 0,13-15 160,-7 13-192,-6-7 0,9 7 288,0-10-16,4-3-80,-6 5 80,3-1-16,1-2 16,-1-1 0,3-1-80,-1 2 80,-1-2 48,2-3-64,0 0 48,0 3-112,0-5 32,0-8-32,0 10 32,0-9-32,0 12 0,3-3 48,2-10 208,7 9-32,-10-13-160,-2 17-64,13-14-240,-7 10-480,8-13-337,-14 17 1057,12-12-1376,-12 12 1376,12-12-1825,0-3-512,4 0-192,0 0-1265,-16 15 3794,0 0 0</inkml:trace>
  <inkml:trace contextRef="#ctx0" brushRef="#br2" timeOffset="164568">8220 7355 2385,'0'0'0,"-4"0"688,4 0-688,-11 0 752,4-3 33,2 0-65,-1-1-64,6 4-656,-4-12 560,2 7-63,0-8-17,1 8-16,1 5-464,-3-14 464,2 11-31,-2-12-97,1 12-96,2 3-240,-3-17 144,1 5-32,-1 8-16,1-12-16,2 16-80,-1-4 64,-1 0 16,1 2-48,1-1 0,0-1 16,0 4 0,0 0-16,0-3 0,0 3-32,0 0 16,0 0 48,0 0-32,0 0 16,0 0-48,0 0 32,0 0 16,3 0 16,0 0-48,-3 0-16,3 0 48,2 0-32,-1 0 16,1 0-16,-5 0-16,3 0 16,11 0 16,-11 0-32,9 0 0,-12 0 0,4 0 16,10 0-16,-10 0 16,10 0 0,-14 0-16,4 0 0,10 0 0,-2 0-16,-8 1 32,-4-1-16,17 2 16,-12-1 0,13 2-16,-4-3 0,-14 0 0,12 1 16,4 1 16,0-2-32,1 0-32,-17 0 32,17 0 0,0 0-16,1 0 16,0 0 16,1-3 16,-19 3-32,21-4 0,-2 1 16,0 1-16,-2 2 0,-17 0 0,15-3 0,0 3 16,-1-4-16,0 4 0,-14 0 0,13 0 0,1 0-16,-2 0 32,0 0-32,-12 0 16,11 2 0,-6 0 32,13-2-32,-6 0 0,-12 0 0,13 1 17,1-1-17,2 2 0,-3-1-17,-13-1 17,15 1 17,0-1-17,0 0 0,2 1 0,-17-1 0,16 2 0,0-2 0,0 1 0,2-1 0,-18 0 0,17 0 0,-1 0 0,-1 3-17,-1-3 50,-14 0-33,13 0 16,-1 0 16,1 0-16,2 0-32,-15 0 16,15 0 0,3 0 0,1 0 0,0-4 16,-19 4-16,21-3 32,0 3-32,2-2 16,-1-1 32,-22 3-48,26-6 32,0 3 16,0-2 32,4 0-48,-30 5-32,29-4 48,-1 0 0,0-1 0,2 2-16,-30 3-32,29-3 16,0 3 0,-2 0-16,-3 0 32,-24 0-32,23 0 16,-3 2-32,-2 2 32,1 1-16,-19-5 0,17 4-16,-1 0 16,0 3-32,-1-2 16,-15-5 16,17 12 0,-1-11 16,0 2 16,4 1-32,-20-4 0,18 5 16,1 0-16,2-3 16,0 0-16,-21-2 0,22 0 16,2 0-32,1 0 32,2-4 0,-27 4-16,29-3 0,0-1 0,1-8-32,1 12 16,-31 0 16,29-3-48,2-2 48,-3 2 0,1 1 0,-29 2 0,27-3 0,0 0 0,-3 3 0,0 0 32,-24 0-32,22 0 0,-1 0 32,-1 1-32,-2 2 0,-18-3 0,17 4-16,-1 1 0,-3 0 16,0-2-32,-13-3 32,12 12 0,1-10 0,2 3 0,0 0 0,-15-5 0,16 5-32,2 8 16,0-8-16,-1-1 32,-17-4 0,18 2 0,-4-1 0,4-1 0,0 0 0,-18 0 0,19 0 0,1-3 0,2 1 0,2-2-32,-24 4 32,25-13 0,2 8 0,0-8-16,-2 10 0,-25 3 16,25-2-16,2 2-32,-3 0 48,-2 0-16,-22 0 16,20 2 0,-3 11 16,-2-8-32,1 7 16,-16-12 0,11 4 0,-6 2 0,8-1 16,-10 0-16,-3-5 0,4 4 32,1-1 32,-1-2 32,1-1 48,-5 0-144,3 0 144,0 0-32,0 0 48,0 0-16,-3 0-144,2-3 112,2 0 32,-2 1-16,1-3-32,-3 5-96,3-5 80,0-11 0,0 11 0,-3-8 0,0 13-80,3-5 129,0-8-33,0 11 32,1-3-32,-4 5-96,0-5 128,2 1-48,-2 0-192,3-2-353,-3 6 465,0-2-880,0 2-817,0-3-1392,0 3-2354,0 0 5443,0 0 0</inkml:trace>
  <inkml:trace contextRef="#ctx0" brushRef="#br2" timeOffset="163324">8317 7177 1520,'0'0'0,"0"0"288,0 0-192,0-3-32,0 3-64,0 0 16,3 0-80,1 0-64,16 1-368,-20-1 496,0 0-1136,0 0 1136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7T23:13:55.087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3383 1 6354,'0'0'0,"0"0"0,-5 18 1345,-8 4-561,-2 6 33,1 1-1,14-29-816,-19 27 688,-1 2-239,-2-2-193,2 0-112,20-27-144,-18 23-16,6-2-1169,10-2-1680,0-1-2658,2-18 5523,0 0 0</inkml:trace>
  <inkml:trace contextRef="#ctx0" brushRef="#br0" timeOffset="485">2721 239 8355,'0'0'0,"-14"-12"3474,1 6-3154,13 6-320,-13-18 96,10 16-96,0 2-48,0 0-608,3 0 656,-4 0-1905,4 6-1217,0 11-1952,0-17 5074</inkml:trace>
  <inkml:trace contextRef="#ctx0" brushRef="#br0" timeOffset="-2433">412 546 2449,'0'0'0,"0"-3"288,5-2 64,-1 0 96,-4 5-448,2-5 560,2 0 49,-4 2-33,0 3-80,0 0-496,0 0 400,-2 0-80,-2 0-63,-2 2-1,6-2-256,-6 1 192,-7 3 0,9 1-16,-3-1-16,7-4-160,-15 5 144,11-2-16,-10 1 16,6 2-16,8-6-128,-16 5 128,11 1-16,-13-1-32,5 0-16,13-5-64,-14 7 64,-1-1-15,2 0-17,0 7 16,13-13-48,-14 5 16,1 8 0,-2-8 16,1 9 0,14-14-32,-15 4 16,-1 13 0,0-10-32,2 8 16,14-15 0,-17 13-16,4 1 16,-2-1 16,1-1-16,14-12 0,-7 6 16,-9 10 0,11-9 16,-8 6-32,13-13 0,-3 5 16,-2 7 0,0-10 16,2 3 0,3-5-32,-1 5 32,-1-3 16,2 1-32,0 0 32,0-3-48,0 1 32,0 3 0,0-2-16,3 0 0,-3-2-16,3 1 0,1 2 0,-1-2 0,2 1-32,-5-2 32,5 3 16,-1 0-32,1 0 16,0 1 16,-5-4-16,5 5 0,8-1 16,-13 0-16,13 1-16,-13-5 16,3 4-16,1 1 0,10 7 0,-10-8 16,-4-4 0,13 4 0,-8 9 0,13-9 16,-14 0-32,-4-4 16,20 6 16,-6-2-16,0 1 0,1-1 0,-15-4 0,17 2-16,-2 2 0,1-1 16,2 0 0,-18-3 0,18 3 16,0 0-16,-1 2 16,-1 1-32,-16-6 16,15 12 32,-1-7-16,-9 9 16,11-1-16,-16-13-16,3 12 0,2 3-16,-1 3-16,1 0 48,-5-18-16,0 19 16,0 2 16,0 0 0,-1 2 0,1-23-32,-4 22 32,-10-1 0,10 1 48,-9-2 64,13-20-144,-6 19 192,-8 2 48,8-4-16,-8 1 0,14-18-224,-7 18 224,-7-3 17,7-11 15,-9 12 16,16-16-272,-6 1 256,-11 4 16,11 0 16,-8-3-80,14-2-208,-5 1 240,-11 1-15,11-2-1,-11 0 16,16 0-240,-5-3 240,-10-1-80,11-11 32,-9 10-64,13 5-128,-5-17 96,-7 3 32,8-1-64,4 15-64,-5-15 32,5 15-32,-6-18 0,1-1 0,0 0-48,2 1 64,3 18-16,-1-16-32,1 3-32,0 8 16,0-9 0,0 14 48,0-3-32,0-1 0,3-1 0,-3 2-48,0 3 80,3 0-96,0 0 0,0 0-16,2 0 16,-5 0 96,4 2-112,1 2 48,8 3 32,-9 6-16,-4-13 48,14 3-32,-9 10 0,12-8 64,-4 8-64,-13-13 32,13 6-16,0 9 16,0-7 0,1 5 0,-14-13 0,14 6 16,3 11-16,-1-4-32,0 1 0,-16-14 32,18 6-32,1 9 16,-1-11 16,2 0-32,-20-4 32,20 8-32,2-4 0,-2-3 32,-1-1 0,-19 0 0,19 0 48,1-4 0,-2-10-16,-2 1 48,-16 13-80,19-15 80,-3-1-32,0-1 16,-1-3-32,-15 20-32,14-21 48,-1-1 0,2-3-32,-11 1-16,-4 24 0,19-24 0,-13 2 0,-2-1 48,9 3-16,-13 20-32,3-21 0,0 0 16,0 5-32,1 3 32,-4 13-16,0-3 48,0-2-48,0 5-16,0 0 16,-3 0-32,1 1 0,-3 4-16,0 10 16,5-15 32,-3 13-64,-2 1 32,0 4-16,3-1 48,2-17 0,-4 18-48,2 3 64,0-1 16,1 3-32,1-23 0,-2 25 32,1-2-48,1 0 16,-2 2 0,2-25 0,0 25 0,0-1-64,0 1 16,3-1-32,-3-24 80,5 24-64,8-4 16,-10-4 16,2-3 32,-5-13 0,15 6 0,-11 7 0,16-11 32,-6-1-16,-14-1-16,17 0 16,2 0 32,0-4-32,1-1 32,-20 5-48,20-13 32,-1 10 16,0-10 16,-1 9 16,-18 4-80,16-19 80,-3 6 16,-8 0 16,9-4-32,-14 17-80,0-18 96,5-1-16,-2 0-16,1-2-48,-4 21-16,0-21 48,0-3-32,0-2 48,0-3-16,0 29-48,-5-27-32,-8-2 0,0 2-96,-1 1-16,14 26 144,-17-23-112,0 4 32,-3 2 16,2 2 16,18 15 48,-22-5-80,2-10 0,0 15 0,1-4-16,19 4 96,-18 0-80,2 0 16,0 1 16,3 4-48,13-5 96,-6 13-48,-9-8-32,14 10-17,-4-9 49,5-6 48,-2 15-80,2-2 16,0 2 0,3-2 0,-3-13 64,5 16-32,11-2-32,-3-1 48,0 2-32,-13-15 48,17 14 0,2 1 48,2 1-16,1-2 16,-22-14-48,24 15 32,1-1-32,3-7 48,-1 11-48,-27-18 0,26 13-64,-2-7-80,-3 8-144,0-10-144,-21-4 432,18 6-576,-1 1 111,-3-5 145,-1 0 144,-13-2 176,6 0-48,10-14 48,-12 9 48,9-19-16,-13 24-32,3-19 64,2-2 16,1-4-48,-2 0-16,-4 25-16,5-25 16,-5 25-16,4-25 48,1-4 0,-2 2 16,1-4-32,-4 31-32,3-32 32,-3 1-16,3-2 0,-3-5 16,0 38-32,0-36 0,0-3 0,0 1 0,0 2 0,0 36 0,0-34 0,0 1 0,0 0 16,0 2-32,0 31 16,-1-29 16,-2 0 0,-3 6 17,-6 7 47,12 16-80,-5-5 32,-8-9 32,8 14-64,-10-3 16,15 3-16,-4 0 16,-10-4-16,10 4 0,-2 0-32,6 0 32,-13 4-48,12 0 32,-4 2-32,-2 0 0,7-6 48,-6 14 0,0-9-49,2 11 33,-1-11-32,5-5 48,-1 13-32,-3-7 16,1 10-16,2-3-16,1-13 48,-2 16 32,2-1-32,0 2 32,-1-1 16,1-16-48,-2 20 16,2 0 48,0 5 33,0 2-17,0-27-80,0 29 96,0 0-48,0 2-16,0 1-16,0-32-16,3 31-16,-3 5 48,0-1-32,3 2 48,-3-37-48,3 34 32,2-3-16,12-4 0,-3-3 32,-14-24-48,16 23 64,3 0 16,0 2 0,0 0 0,-19-25-80,18 23 48,2 0 32,-3-2-16,1 1-16,-18-22-48,18 20 48,-4-4-32,1-3 64,-2 0-48,-13-13-32,5 7 64,9 6 16,-12-8-16,11-1 32,-13-4-96,4 2 128,1 0 32,8-2 64,-10-4-15,-3 4-209,4-13 224,9-1-80,-8-2-48,10-4 16,-15 20-112,5-23 32,10-4 32,-11 2-16,10-2-32,-14 27-16,5-27 48,8-2-80,-10 0 64,12 1-32,-15 28 0,5-24 0,9 5 16,-9 0 0,8 5-16,-13 14 0,3-13 32,0 8-32,0 0-48,1-10 64,-4 15-16,3 0 0,0-4 48,0-1-112,-3 2 80,0 3-16,0 0-16,0-4 16,0 4 48,0 0-96,0 0 48,-2 0 0,1 0 0,-2 5-16,-2 8-48,5-13 64,-5 13-16,1 2-32,0 4-16,1 2 48,3-21 16,-3 26-80,1 1 80,1 4 16,1 2-32,0-33 16,0 32 48,4-1-48,9-4-16,0-3-80,-13-24 96,16 20-80,4-5 16,0-10-16,1 9 112,-21-14-32,22 3 16,-1 0 16,2-2 0,0 0 16,-23-1-48,22 0 0,0 0 16,0-2 0,-2-4 48,-20 6-64,18-12 64,0 6 0,-2-8 0,-1 1 16,-15 13-80,13-14 128,-1-3-16,1 2-16,-8-3-16,-5 18-80,14-21 48,-11 0 16,2-1 16,0-2-16,-5 24-64,5-23 64,-2 0-32,-3-5-80,0 3 96,0 25-48,0-25 0,-2 3 0,1 7 32,-4 10-64,5 5 32,-3-3-48,1 0-16,-1 3-16,0 0-32,3 0 112,-4 3-160,1 11 0,2 3 32,-1 1 32,2-18 96,-2 23-64,2 1 16,0 4 48,0 2 32,0-30-32,0 31 32,5-1-32,0 1-16,8-5 16,-13-26 0,3 22 16,12-1 16,-2-4 0,-9-12 0,-4-5-32,22 7 16,-5-3 16,-1-2 16,4 0 0,-20-2-48,15 2 64,3-2-48,-4 0-624,2-6-1409,-16 6 2017,21-4-3666,-1-17-2193,-20 21 5859</inkml:trace>
  <inkml:trace contextRef="#ctx0" brushRef="#br0" timeOffset="1264">4518 812 1312,'0'0'0,"0"-2"913,0 2-913,-1-4 592,-4 1 128,0 0 32,2 3 97,3 0-849,-5 0 672,0 0-160,1 0-175,2 0-113,2 0-224,-3 0 160,1 2-48,1 1-16,-2 2-80,3-5-16,0 5 32,0 1 0,0 0-48,0 7 32,0-13-16,0 3 0,4 2 32,-1-1-16,1 0 32,-4-4-48,5 5 32,8-3-32,-13 1 48,6-2 16,-6-1-64,4 0 64,1 0 96,-1 0 16,-1 0 0,-3 0-176,2 0 144,2 0 16,-4-2-32,0-2 0,0 4-128,0-4 97,0 1-1,0 1 0,0 2-32,0 0-64,0-4 96,0 1 0,-2 3-32,0-4 32,-2 1 16,4 3-112,-5 0 160,0-2-64,1 2-16,-2 0-64,6 0-16,-13 0 0,10 0-16,-1 0-16,-1 1-32,5-1 64,-5 3-176,1 2-320,-1 7-353,-1-4-351,6-8 1200,-1 14-1425,0-10-144,1 14 369,0-12-1185,0-6 2385,0 0 0</inkml:trace>
  <inkml:trace contextRef="#ctx0" brushRef="#br0" timeOffset="3303">4537 886 1424,'0'0'0,"0"0"0,0 0 160,0 0 96,4 0 113,-1 0 95,-3 0-464,5-5 512,-1 1-32,2-8-16,-2 8-79,-4 4-385,5-5 320,0 1-32,0-1 0,-2-8 16,-3 13-304,3 0 368,-3 0 48,0 0-15,0 0-17,0 0-384,0 0 368,0 0-80,0-3-80,0 3-16,0 0-192,0 0 240,-2 0-15,1 0 15,-1 0-80,2 0-160,-1 1 48,-1 1-32,2 2 16,0 1-32,0-5 0,0 5 16,0 1-64,0 0 0,5-5-16,-5-1 64,5 0-16,7 0 32,-8 0 32,-1 0 16,-3 0-64,5 0 64,0 0 64,-1 0-16,0-4 16,-4 4-128,3-3 96,0-1 16,-3 1 0,0-1 0,0 4-112,0 0 160,0 0-32,-3 0 0,-2-3-32,5 3-96,-13 0 32,8 0 32,-11 0 16,10 0 33,6 0-113,-16 0 112,10 1-32,-10 1-48,9 0 0,7-2-32,-15 3 80,11-1-16,-9-2-32,12 0-529,1 0 497,-2 0-1616,2-3-1346,4-3-1824,-4 6 4786</inkml:trace>
  <inkml:trace contextRef="#ctx0" brushRef="#br0" timeOffset="-1078">2263 856 1920,'0'0'0,"0"0"0,-1 4 433,0-1-49,-3 0 48,1 0 48,3-3-480,-3 0 416,1 0-95,1 0-129,1-3-48,0 3-144,0-3 64,-1 0-32,1-1 16,-2 4-32,2 0-16,0 0 16,-2 0-16,2 0 0,0 0-16,-2 0 16,0 1 0,1 2-16,1-3 16,-2 1 32,0 1 0,-2 1-16,0 0 80,4-3-96,-4 3 112,-9 1 80,9 0 96,-9-1-16,13-3-272,-5 6 304,-8-3-64,10 1-15,-3 1-33,6-5-192,-4 5 224,-3 0 0,3 7 16,-1-5-96,5-7-144,-3 16 128,0-2-48,2 1-16,0 4 32,1 1-16,0-20-80,0 22 144,0 1 16,0-2 0,0 0 33,0-21-193,0 20 176,2 2-16,2-1 48,0 2-48,-4-23-160,3 21 176,-1-2-48,4 1 16,-1-6 0,-5-14-144,4 13 128,10 2 0,-8-9-32,12 7 32,-18-13-128,14 1 160,3 0 16,-1-1 17,-16 0-193,20 0 144,-20 0-144,20-2 128,3-3-16,0-9 0,-23 14-112,21-6 80,-21 6-80,22-12 96,-2 7-16,-2-13-16,-1 14 32,-17 4-96,12-17 144,-6 4-48,10-1 48,-14 1 0,-2 13-144,5-14 48,1-1 0,-4 2-48,3-3 16,-5 16-16,3-19 0,1 1-16,-1-1 48,0 0-304,-3 19 272,3-22-256,-3 4 48,4 0-64,-4 3 272,0 15 0,3-4-16,-3-1-32,0 0 32,0 2 0,0 3 16,0 0 288,-2 0-80,-1 5-32,-2 12 32,5-17-208,-5 16-112,-8 4 64,11 1 16,-4 3 0,6-24 32,-6 22-80,2 4 0,-2-2 32,4 1-32,2-25 80,-1 26 0,1-2 0,0-1-48,0-2 112,0-21-64,5 16 32,8-1 32,-10-9 32,14 8-352,-17-14 256,4 7-224,15 5 0,-4-8 0,1 0 240,-16-4-16,16 2 0,2 1 16,-1 1 16,-17-4-32,18 2 16,-18-2-16,17 1 32,1-1 0,0 0-16,-2 0 48,-16 0-64,17 0 48,-2 0 16,-1-3 16,1-1-16,-15 4-64,13-5 96,-8-8-16,11 8 16,-13-8-16,-3 13-80,13-6 64,-10-12 32,2 14-48,0-12 32,-5 16-80,13-5 80,-13-12-16,3 12-48,-1-13 32,-2 18-48,4-5 48,0 0-16,-4-7-16,0 12-16,0-5 16,0 1-16,0 2-32,0 2 32,0 0-48,0 0 16,0 0-48,0 0 80,0 4 0,3 3-80,-3 9 16,2-2 0,-2-14 64,3 18-96,3 1 48,7 3 0,-8 1 0,-5-23 48,17 28 0,-3-5 0,2 0 0,2-2 32,-18-21-32,21 14 0,0-7 0,0 7 16,2-11-16,-23-3 0,19 5-16,2-2 64,-1-3-16,0 0 32,-20 0-64,22-3 96,-2-11-48,0-1 32,0-4 0,-20 19-80,22-23 80,1-2-16,1-2-48,-1 1 32,-4-2-32,-3 0 48,-3 0 64,-8 0 32,-5 28-160,4-29 177,-4 2-65,0-2 0,-12 3-80,12 26-32,-19-29-16,-3 5-48,-7-1-32,-3 3 16,32 22 80,-35-16-144,0 1 15,1 12-15,1 3-16,33 0 160,-30 2-128,2 12-16,1 1 48,0 1 32,27-16 64,-24 20-96,4 3-96,-1 3-176,7 3-176,14-29 544,-6 31-705,-8 0-271,11 0-305,-1 1-400,4-32 1681,-2 31-1888,2 3 479,17 2 400,-14-10-847,-3-26 1856,0 0 0</inkml:trace>
  <inkml:trace contextRef="#ctx0" brushRef="#br0" timeOffset="-284">3383 944 5714,'0'0'0,"0"0"0,-2 0 1457,-4 2-913,-6 0 16,7 1 49,5-3-609,-4 5 576,-4-2-160,3 2-224,1 1-64,4-6-128,-5 7 32,1-3 32,1 9-16,1-11-48,2-2 0,-2 6 32,1 1-48,1-2 32,0 0-16,0-5 0,0 4-32,3-2 0,2 0 0,-1-2 32,-4 0 0,18 0-16,-13-5 32,14-12 16,-3 13 0,-16 4-32,18-18 16,1 13-16,-1-14 0,3 4 128,-21 15-128,17-14 144,3-1-16,-3 3 49,-1 7-450,-16 5 273,14-15-272,-8 12 32,12-1-48,-14 0 256,-4 4 32,5-3 32,7 3-64,-12 0 0,4 0 32,-4 0 0,0 3-32,0 10 0,0 0 32,0 3-16,0-16 16,0 21 0,-2 1 32,0 4-48,-1 3 32,3-29-16,-1 31-16,0-1 16,1 2 0,0-2 16,0-30-16,2 34 16,3-8 16,10 0-16,-10-3 48,-5-23-64,19 17 96,-14-4 32,16-8-16,-9 1 16,-12-6-128,15 5 144,1-3 16,-3-2 32,2 0 1,-15 0-193,14-3 192,-9-3-48,13-6 32,-14 7-32,-4 5-144,5-14 160,8 9-16,-13-13-16,5 5-16,-5 13-112,4-13 80,2-5 0,-1 4 0,-3-5-32,-2 19-48,0-21 48,0-4-16,0-1 16,0-3-32,0 29-16,0-32 48,0 3-32,3-1-16,1 4-16,-4 26 16,0-22-48,3 4 64,-3 14-16,0-9 32,0 13-32,0 0-32,0 0 16,0 0 0,-1 0-64,1 0 80,-2 2-80,1 2-32,-2 14 0,3 0 64,0-18 48,0 21-16,0 6 16,4 0 0,-1 6 0,-3-33 0,3 33 32,2 3-16,9-1 32,-8-2-16,-6-33-32,17 31 64,-1-8-32,3-4 48,2-6 48,-21-13-128,23 3 96,4-2 16,4-1-32,0-17-208,-31 17 128,35-18-656,-4-7-945,5-3-1440,16 10 64,-15-14-785,-37 32 3762</inkml:trace>
  <inkml:trace contextRef="#ctx0" brushRef="#br0" timeOffset="1687">4678 1224 1888,'0'0'0,"0"0"609,0 0-609,0 0 752,0 0 80,0-3-15,0 3-65,0 0-752,0-3 608,0 3-191,0 0-65,0 0-352,3 0 224,-3 0-224,0 0 160,0 0-16,3 1 0,-3 4 16,0-5-160,0 5 160,2 8 0,-2-8-32,0 9-16,0-14-112,0 13 128,4-6-16,-4 8-15,0-9-1,0-6-96,0 12 96,-1-8-32,-2 1 32,3-1 16,0-4-112,-1 1 96,1 2 80,0-2 32,0-1 16,0 0-224,0 0 192,4-5-16,-1-10-16,-3 12-48,0 3-112,3-16 144,-3 4-48,0-2 0,0 0 1,0 14-97,0-14 112,0 1-32,0 0 0,0 0-48,0 13-32,-3-15-256,-10 11-545,7-13-896,-12 17-944,18 0 2641,-15 0-4162,15 0 4162</inkml:trace>
  <inkml:trace contextRef="#ctx0" brushRef="#br0" timeOffset="4176">4665 1245 944,'0'0'0,"0"0"448,-2 0-144,2 0-304,-3 0 464,-1-3 161,3 0 79,-1 3 32,2 0-736,0 0 705,-1 0-49,1-4-80,0 4-79,0 0-497,0-3 400,0 0-16,0 0-64,0 0-48,0 3-272,0-5 224,0 1-96,0 0-16,0 0-48,0 4-64,0-3 48,0 0 16,0 3-16,0 0 17,0 0-65,0 0 96,-2 0-16,0 0-16,1 0 0,1 0-64,-2 0 64,-1 3 0,0 2-16,0 8-16,3-13-32,-4 2 0,3 2 16,-1 1-16,1 0 0,1-5 0,-2 5 16,2 0 0,0 1-16,0-1 16,0-5-16,0 6 16,0-3 0,3-2-16,-3 2 16,0-3-16,3 2 64,1-1-32,-1 1 16,2-1 0,-5-1-48,3 0 80,0 0 0,0 0 32,-3-3-32,0 3-80,0-3 128,3-1 0,-3 0 16,0-1 0,0 1-32,0 4-112,0-4 96,-1-1 16,-1-1-64,-3-6 33,5 12-81,-4 0 48,-1-3-48,0 0 16,0 3-32,5 0 16,-5 0 16,0 0-16,-1 0-16,0 0-16,6 0 32,-5 3-32,-2 2 15,1 0-15,-1 0 32,7-5 0,-4 6-16,-1-1-16,4 1 32,-1-1-32,2-5 32,0 5-32,0-3 16,3 1-32,10-3 16,-13 0 32,3 0-128,13-4-160,-11 0-496,-5 4 784,16-5-1617,-16 5 1617,13-5-2609,0 0-1521,-13 5 4130</inkml:trace>
  <inkml:trace contextRef="#ctx0" brushRef="#br1" timeOffset="15426">56 1663 2321,'0'0'0,"0"-15"192,3 1 0,-3 14-192,4-16 256,0-2 96,-4 5 32,3 9-32,-3 4-352,0-20 288,0 15-47,0 1-65,0-12 0,0 16-176,0-4 160,0 0-32,0-10 32,0 14 48,-1 0 48,1 0-256,-2 0 272,-2 0-48,2 0-48,-2 0-31,4 0-145,-3 2 112,2 2 0,-1 1-16,2-2-16,0-3-80,0 4 80,0 0-48,0-1 16,0 0 0,0-3-48,3 1 80,0 1 64,1-2-16,-2 0 32,-2 0-160,4 0 144,-1 0-32,1 0 16,0-3-48,-4 3-80,4-3 64,0 0 0,0-1-32,0 0 16,-4 4-48,5-3 0,-1-1 0,1 0-32,8 4 0,-13 0 32,4 0-32,1 0 0,-1 0 16,11 3 16,-15-3 0,3 5-32,2-1 32,10 9 16,-13-10-16,-2-3 0,15 5 16,-10 1-16,8-1 16,-9 0 16,-4-5-32,17 4 32,-14 0-16,11-3 48,-9 3-16,-5-4-48,5 2 64,8 0 16,-11-2 1,4 0 31,-6 0-112,13 0 80,-10 0-16,2 0 0,0 2 0,-5-2-64,12 2 32,-8-2 48,-1 1-32,1 1 16,-4-2-64,14 1 48,-14 3-32,4-2 16,2 2-16,-6-4-16,12 3 16,-12 1 0,5 0 0,8 0 0,-13-4-16,0 4-16,4-1 32,9-2-32,-10-1 32,-3 0-16,6 0 32,-2 0 16,10 0 48,-10 0 16,-4 0-112,14-4 160,-9 0-32,8 0 16,-8 0-48,-5 4-96,16-5 48,-11 0 0,9 2 0,-9-1-32,-5 4-16,5-3 32,9 0 0,-10 3-32,1 0 16,-5 0-16,4 2 32,1 1-16,0-2-16,8 3 16,-13-4-16,2 2 16,4 0-16,6 2 16,-8-1 0,-4-3-16,5 4 0,9-2 16,-11 0 16,13 1-32,-16-3 0,6 2 16,11-2 16,-4 0 48,0 0 17,-13 0-97,12 0 112,1 0 32,0 0-32,0-3 0,-13 3-112,13-4 96,0 2-48,0 2 16,-8-4-32,-5 4-32,16 0 48,-10 0-16,9 0-32,-11 2 32,-4-2-32,13 4 32,-9 0 0,0 0 32,1 1-32,-5-5-32,12 14 32,-8-10 16,0 1-32,1 0 0,-5-5-16,15 5 0,-10-1 32,8-2 0,-9-2 0,-4 0-32,17 0 48,-5 0-16,5-13 16,2 1-16,-19 12-32,21-16 64,2-6-32,2 4 0,3 0-32,-28 18 0,25-22 16,2 4 0,0-2-16,1 1 0,-28 19 0,27-16-16,-1 0 0,-1 3 16,-2 8-32,-23 5 32,22-15 0,-1 12 0,-3-2 0,0 0 0,-18 5 0,14-4-16,-1 4 0,0 0 16,-8 0 0,-5 0 0,13 0 0,-10 1 0,2 2 0,8 2 16,-13-5-16,3 7 16,2-1 16,8 1-80,-10-1-32,-3-6 80,5 6-80,9-1 32,-11 0 16,10-2 32,-13-3 0,4 4 48,10-1-48,-10 2-16,11-2 16,-15-3 0,5 3 0,11 2 0,-12-2 16,13 0 0,-17-3-16,3 5 16,11 0 0,-8-1 16,9 2-32,-15-6 0,5 5 0,10 0 0,-11 8 0,11-11 0,-15-2 0,5 4 32,9 1-48,-9-3 16,11 3-16,-16-5 16,4 7-32,11-3 64,-10 2-16,10-1-16,-15-5 0,5 5 0,9 8 0,-10-10 16,9 3 32,-13-6-48,3 6-32,12-1 64,-11-1-16,0 1-32,-4-5 16,15 3 16,-11-3 16,11 0-32,-10-3 48,-5 3-48,14-5 32,-9 1-32,11-1 48,-11 0-80,-5 5 32,18-4 0,-5 0 32,0-1-64,1 3 80,-14 2-48,15-4 0,-1 4 0,-1-4 0,0 4-16,-13 0 16,13 0-32,0 0 32,-9 0 0,15 0 0,-19 0 0,13 0 32,0 0-32,-8 0 0,14 0 0,-19 0 0,5 2 0,11-2 16,-11 0 0,10 2-16,-15-2 0,6 0-16,8 0 32,-9 0-32,8 0 0,-13 0 16,13 0 16,-9 0-16,16 0 0,-8 0 0,-12 0 0,6 0 16,7 0-32,-10-4 16,1 4-16,-4 0 16,5 0 0,1 0 0,-2 2 0,1 4 16,-5-6-16,5 2 0,-1 3 0,9 0 16,-10-1-16,-3-4 0,6 4-16,8 1 32,-10-3-48,16 0 0,-2-2 80,1-4-48,2 0 0,1 1 32,-22 3-32,24-4-16,2-2-160,0-8 16,2 11-32,-28 3 192,25-4-160,0-1 144,1-8 16,-4 13 0,-22 0 0,23 0 16,-4-4-16,-1 4 48,-4 0-48,-14 0 0,13 0 0,-7 2 16,8 2-32,-10 0 48,-4-4-32,4 4 48,-1 2-32,1-2 0,-1 3-16,-3-7 0,2 6 16,2 0 16,-4 1 0,0-1 32,0-6-64,3 8 0,1-4 48,-2-1-64,3-2 16,-5-1 0,5 0 0,8 0 16,-10 0 0,2 0-16,-5 0 0,13 0 48,-10-4-64,10 0 16,-10 2 16,-3 2-16,13 0 0,-10 0-16,10 0 16,-10 0-32,-3 0 32,5 0-16,7 0 32,-6 0 16,-6 0-32,5 2-48,8-2 48,-11 2 0,1-2 16,-3 0-16,6 0 32,7 2-64,-10-2 32,12 1 0,-15-1 0,4 0 0,18 0 32,-8 0-32,2-3-32,-16 3 32,15 0 32,3-4-32,0 0 0,-2-1 16,-16 5-16,17-4-16,2-2 32,-2 2-16,1 0 0,-18 4 0,14-6-16,0 3-16,1-1 64,-10 4-64,-5 0 32,21 0 32,-17 0-64,14 0 16,-12 0 16,-6 0 0,14 0-16,-14 2 16,4 3 0,1-1-16,-5-4 16,5 4 0,0 1 16,0 0-32,0 8 32,-5-13-16,4 4-16,1 0 16,0 0 0,7 1-16,-12-5 16,4 4 16,1-1 0,8-2 0,-10-1-16,-3 0 0,13 2 0,-10-2 0,12 0 0,-11 0 0,-4 0 0,14-3 0,-10 3 0,9 0-16,-10 0 0,-3 0 16,5 0 16,7 0-32,-8 1 32,0 1 0,-4-2-16,6 5-16,7 8 32,-13-10-32,4 3 0,-4-6 16,5 13-16,9-11 16,-10 3 0,11 0 0,-15-5 0,2 3 32,14 1-48,-11 0 176,14-3-336,-5-1-48,-14 0 224,17 0-176,3 0-144,-2-3 320,4-2 0,-22 5 0,22-4 32,1-9-32,-1 9 0,-22 4 0,24-4-16,-24 4 16,23-13 0,-2 9 16,0 0 32,-3-9-32,-18 13-16,20 0-32,-4 0 32,-1 0-80,-1 0 80,-14 0 0,4 0 0,16 0 0,-15 0 0,14 0 0,-19 0 0,5 1 0,8 1 16,-9 2 0,0-3-16,-4-1 0,16 5-16,-13-1 16,3-2-16,8 0 0,-14-2 16,3 1 16,2 1-16,9 1 16,-11-1 0,-3-2-16,5 1 16,7-1 16,-12 0-16,13 0-16,-13 0 0,4 0-16,1 0-16,13 0 16,-14 0 32,-4 0-16,16-3 0,-10 0 32,11 3-32,-13-3-32,-4 3 32,20-4 48,-7 1-64,-9-2 32,16 1 0,-20 4-16,5-5 0,9 0 16,-9 2-16,9-2 0,-14 5 0,5-15-16,13 12 32,-13-10 0,9 10 16,-14 3-32,4-4 32,0-2-16,1 3 32,0 1-16,-5 2-32,3-4 64,-3 4-16,0 0-480,-4 4-1729,4-4 2161,-6 20-6291,6-20 6291</inkml:trace>
  <inkml:trace contextRef="#ctx0" brushRef="#br2" timeOffset="174421">1700 1816 1936,'0'0'0,"0"0"673,0 0-241,0 0-432,0 0 384,0 0-16,0 0-64,0 0-31,0 0-273,0 0 240,-3 2-32,3-1 0,-1 1-48,1-2-160,-1 1 160,-2 2 0,1 0 32,-1 1 32,3-4-224,-2 2 256,-2-1 32,4 0 17,-2-1-17,2 0-288,-2 0 304,1 2-48,-1-2 32,0 0-32,2 0-256,0 0 240,-1 0-32,1 0-47,0 0-49,0 0-112,0 0 64,0 0-32,0 0-16,0 0 0,0 0-16,0 0 16,3 1 16,-3 1-16,0-2-16,3 0-16,1 2 0,-2-1-32,4 3 48,-6-4 0,4 1 0,0 2 32,2-1 0,7-1 0,-13-1-32,3 0 96,10 0-32,-9-4 32,12 1 32,-16 3-128,13-13 96,2 10 16,1-11-112,0 1-368,-16 13 368,14-6-1121,4-10-1056,-3 13-2337,-15 3 4514</inkml:trace>
  <inkml:trace contextRef="#ctx0" brushRef="#br2" timeOffset="174813">1996 1814 3489,'0'0'0,"0"0"929,-2 0-17,2 0-912,-2 0 832,0 0-79,2 2-97,0-2-112,0 0-544,-1 2 496,1-1-63,0 1-81,-2-1-128,2-1-224,0 1 112,0 1-32,0-1-16,0-1-16,0 0-48,0 2 32,0 0-48,3 0 0,-3 0 16,0-2 0,4 1-16,1 0 16,-1 1-16,9-2 32,-13 0-16,3 0 16,3 0 16,8 0 32,-11 0 0,-3 0-64,13 0 64,-10 0 48,2-3 16,0 0-16,-5 3-112,4 0 144,9-4-16,-13 1-80,5 0-304,-5 3 256,5-3-736,0-2-705,0 0-736,-1-8-2417,-4 13 4594,0 0 0</inkml:trace>
  <inkml:trace contextRef="#ctx0" brushRef="#br2" timeOffset="166111">2709 1834 1696,'0'0'0,"0"0"400,0 0-400,0-4 273,0 0-33,0 4-16,-2-3-16,2 3-208,-2 0 192,2-2 16,0 2 16,0-3 32,0 3-256,0 0 256,-2 0 17,2 0-17,0 0 32,0 0-288,-2 0 288,2 0 0,0 0 16,0 0-32,0 0-272,0 0 240,0 0-15,-2 1-17,2 1-48,0-2-160,-2 1 176,2 0-48,0 2 16,0-1-16,0-2-128,-1 2 112,-1 0 0,2 0 16,-2-1-32,2-1-96,0 1 64,0 2-32,0 1-16,0 0 0,0-4-16,0 2-16,0 1 32,0 2-32,0 0 16,0-5 0,0 6-16,4 7 16,-4-9-16,3 2 0,-3-6 16,0 14 16,4-9-32,-2 13 16,2-5 0,-4-13 0,3 16-16,1 0 64,-1 0 16,-1 0 0,-2-16-64,4 18 80,1-2-16,-2 3 0,0-3 0,-3-16-64,3 16 32,0-3 32,1 0-16,-1-7 16,-3-6-64,3 16 65,0-9 15,-3 7 0,0-9 0,0-5-80,0 5 96,0 2 0,0-2 0,0 2 0,0-7-96,0 5 112,0-1-16,-1 2-16,-1-1 16,2-5-96,-2 2 112,-1 0 16,2 0 16,-1 0-32,2-2-112,-3 2 112,0-1 16,-1-1-32,2 0 64,2 0-160,-4 0 48,2-3-752,2 3-2081,0-6-2562,0 6 5347,0 0 0</inkml:trace>
  <inkml:trace contextRef="#ctx0" brushRef="#br2" timeOffset="173580">1867 1825 1952,'0'0'0,"-3"0"561,-4 3-177,-7 3 16,14-6-400,-5 4 416,-2-1 32,1 3 49,-7-2-1,13-4-496,-3 3 528,-3 2-16,-7-2-31,9 0 15,4-3-496,-5 3 416,1 1-32,-1 0-80,0-2-32,5-2-272,-4 2 241,1-1-1,0 1-32,1 0-48,2-2-160,-1 1 96,-1 1-48,2 1-32,0 2 0,0-5-16,0 3 16,0 0 16,0 0-16,0 1 32,0-4-48,0 5 32,3-2-32,-3 2 0,5-1 16,-5-4-16,3 5-16,-1 0 32,-2 0-16,3-1 0,-3-4 0,4 6 16,0-2-32,-2 0 32,1 1 0,-3-5-16,0 3 0,4 0 0,0 0 16,-1 0 0,-1 1-16,1-3 16,1 1-16,0-1 16,-4-1-16,2 0 0,3 0 0,-2 0-16,2 2 0,-5-2 16,5 3 0,0-2 0,0 3 0,-1-1 0,-4-3 0,5 4 16,0-2 0,0 2 16,0-1-16,-5-3-16,5 2 16,-2 0 0,2 0 0,-2 1 32,-3-3-48,3 2 16,0 0 32,1 0-32,0-1 16,-4-1-32,4 0 48,-1 0-16,0 0 64,0 0-16,-3 0-80,3 0 80,1 0 16,-1-3 0,1-2 0,-4 5-96,3-13 64,1 9 32,-1-8-48,1 7-15,-4 5-33,6-14 16,-1 9-32,-1-9-17,9 10 17,-13 4 16,3-13-16,3 10 0,7-11-32,-10 11 32,-3 3 16,4-4-32,1 1 32,0 0-16,8 0 16,-13 3 0,0 0 16,3-4-16,2 4 0,-2 0 16,-3 0-16,5 0-16,-2 0 32,0 0 0,0 0 16,-3 0-32,0 0 32,0 0 16,0 2-15,0 0 31,0-2-64,0 0 48,0 0 16,0 1-32,0-1-16,0 0-16,0 0 16,0 0 16,0 0-64,0 0 32,0-3-16,4 0-16,-1 0 16,0 0-32,-3 3 48,5-5-16,0 0 0,-1 1 0,1-2 16,-5 6 0,5-3-16,0 0 0,-2 3 16,0 0-32,-3 0 32,4 0 0,-1 0 32,-3 0-16,0 0-16,0 1 0,0 1 0,0-1 16,0 3-16,0 0 32,-2 3 16,1 6-32,-3-8-16,4-5 0,-4 16 16,-1-10-16,0 10 32,0-10 16,5-6-48,-6 16 16,-1-3 16,1-6-16,-7 11 32,13-18-48,-3 15 32,-4 0 32,-7 3 0,9-4 0,5-14-64,-13 16 80,9-1-32,-9-2 0,8 0-16,5-13-32,-7 4 16,-6 3 0,11-2 32,-3 1-32,5-6-16,-8 5 64,4-3-48,-3 1 16,3-2-16,4-1-16,-5 0 32,0 0 0,1 0-16,0-3-16,4 3 0,-1-3 0,-1 3-16,1-3 0,-1-1-32,2 4 48,-2 0-16,2-3-16,0 3 16,0-3 16,0 3 0,0 0-32,0 0 16,0-3 0,0 3 0,0 0 16,0-3-16,0-1 16,4 1-32,-4 0 16,0 3 16,3-5-32,-3 2 16,3 0-16,-3-1 0,0 4 32,3 0-32,-3-3 0,3 3 16,-3 0 0,0 0 16,0 0 16,4 0-16,-4 0-16,0 0 32,0 0-16,0 0-16,0-2 16,0 2 16,0 0-16,0 0-16,3 0 0,-3 0 0,0 0-16,0 0 32,3 0-16,0 0-16,-3 0 16,4 0-32,-4 0 48,3 0 0,0 0 32,-3 1-80,0-1 48,2 1 0,2 1 0,-4-1 0,4 4 48,-4-5-48,0 5 16,3 2 32,0 10 48,0-10 16,-3-7-112,0 19 128,0-3-32,0 0 16,0 1-16,0-17-96,0 19 112,-2-3-32,1 2 48,0-3-32,1-15-96,-2 16 32,0-3 32,1 0 0,-1-7-48,2-6-16,-2 16 112,0-11-80,0 8 0,2-10 32,0-3-64,-2 5 16,0 0 64,1 2-31,-1-3-49,2-4 0,0 4 16,0 0 0,0 0-16,0-3 48,0-1-48,0 4 0,0-3-48,3 0 96,-3 1-64,0-2 16,4 2 48,-4-2 16,0 0-16,2 0 32,-2 0-80,0 0 32,0 0 32,0 0 48,0 2-16,0-2-96,0 1 112,0 1 0,0-1 0,-2 2-32,2-3-80,0 4 64,-4 1-16,0 0-48,-2-3-272,6-2 272,-4 6-624,-9-2-497,10-1-800,-2 1-960,0-1-2546,5-3 5427</inkml:trace>
  <inkml:trace contextRef="#ctx0" brushRef="#br2" timeOffset="-159660.74">9077 2405 2080,'0'0'0,"0"0"0,-2 0 961,0 0 15,-4 0-143,1-3-193,5 3-640,-4 0 496,-2 0-112,2 0-63,0 2-1,4-2-320,-4 3 288,0 3-48,3-2-96,-2 2-32,3-6-112,-1 6 80,-1 7-16,0-11 0,2 3-16,0-5-48,0 7-16,0-1 16,0 7 0,4-8 0,-4-5 0,2 6 32,3 9-16,1-11-16,-2 14 0,-4-18 0,4 7-32,1 12 80,-2-13-48,-1 10 48,-2-16-48,0 13 64,0-6 0,0 7 16,0-1 16,0-13-96,0 6 96,-1 10-32,-2-9 16,-3 10-15,6-17-65,-3 5 80,1 11-16,-1-10-16,-1 6-48,4-12 0,-4 5 0,3 0 0,-1-1-16,2 1 64,0-5-48,0 5 16,0-2 0,-1-1 16,1 0 0,0-2-32,0 1 80,0-1 48,0 0 0,-1 0 32,1 0-160,0-3 64,0-2 48,0 0-32,0-8-16,0 13-64,0-3 80,0-2-64,-2-8 32,2 9-16,0 4-32,0-15 48,-2 10 0,2-16 0,-1 7-32,1 14-16,0-15-16,0-4 32,-3-1 16,3 0-16,0 20-16,-1-22 64,-1 1-32,2-2 16,0 1-16,0 22-32,0-20 48,0 2-48,0 2-16,0 3-16,0 13 32,3-15-48,1 10 32,0-13 0,-2 14-16,-2 4 32,3-5 16,-3-1-32,4 4-16,-4-1 0,0 3 32,0 0-32,0 0-16,0 0-32,4 0 48,-4 0 32,0 4-112,3 3 16,-1 9 16,1-3-16,-3-13 96,6 12-64,7 7 0,-10-2-16,11 2 32,-14-19 48,5 22-80,13-1 48,-6 4-16,3-2-16,-15-23 64,13 23-32,3-4-32,-2-1 48,1-1 16,-15-17 0,13 14-48,-9-2 64,14 1-48,-14-6 16,-4-7 16,13 15 0,-10-13 0,1 3 16,1 1-32,-5-6 16,4 4 16,-1-3-16,-1 3 32,2-3 0,-4-1-32,0 0 48,4 0 16,-1 0-16,-3 0 0,0 0-48,2 0 32,1 0 16,1-3 16,0 0-32,-4 3-32,2-3 16,1 3-16,1-4-48,0 4 48,-4 0 0,4-3-16,1 0 32,0 3-16,-2-3 0,-3 3 0,3-3 0,-3-1 0,3 4 48,0-3-32,1 0 16,0-1 32,0-2-64,0 1 64,-4 5-64,4-13 48,0 11-16,0-3 16,-1-8 0,-3 13-48,5-4 32,0-10 32,-2 9 0,0-12 0,-3 17-64,3-13 64,-3 0 16,3-3 0,-3 0 48,-1 1 0,-1-1-16,-3 0 16,-1-1-48,6 17-80,-13-22 65,8-1-17,-8-3-16,9-1 16,-1 1 0,-8-1-48,11 4 16,-3-3-16,5 26 0,-2-21-64,-1 8 48,0 7 0,3-7-32,0 13 48,0 0-64,0-3 15,0 3-31,0-3 48,0 3 32,0 0-16,0 0-32,0 0 0,0 0 16,0 0 32,4 0 0,-1 0-16,0 0 32,2 0 0,-5 0-16,5-4 0,-1 4 48,11-2-48,-15-2-144,0 4 144,5-5-352,8 1-384,-10-9-369,2 10-415,-5 3 1520,14-6-1905,-9 2 64,10-10-800,-15 14 2641</inkml:trace>
  <inkml:trace contextRef="#ctx0" brushRef="#br2" timeOffset="-164089.74">7108 2259 3009,'0'0'0,"0"0"928,-1 0-15,1 0-913,-2-3 848,2 0-96,0 0-47,0-2-113,0 5-592,0-5 496,0 0-96,0-8-47,0 11-1,0 2-352,0-4 288,3-1 48,-3 1-96,4-2-80,-4 6-160,0-4 160,3 0-112,-3-1 16,3 2-32,-3 3-32,3-3 0,0 1-48,2 2 0,0 0 0,-5 0 48,13 0-48,-9 0 64,9 0 0,-8 0-32,-5 0 16,17 2-16,-12 0-16,12-1 32,-12-1 48,-5 0-48,20 0 16,-16 2 0,17-2-32,-8 1 16,-13-1 0,12 0 0,3 0-16,-2 0 16,0 0-16,-13 0 16,5 0 0,8 0 48,-10 0-48,2 0 80,-5 0-80,4 0 16,9 0 0,-9 0 0,-2-3 0,-2 3-16,6 0 64,-3 0-48,0 0 32,1 0-32,-4 0-16,6 0-16,-3 0 48,1 0 0,-1-3-16,-3 3-16,4 0 81,-4 0 15,0 0 0,0 0 32,0 0-128,0 0 176,0 0-32,0 0 16,0 0 16,0 0-176,-1 0 128,-2 0 0,3 0 16,-1 0-32,1 0-112,-2 0 32,0-2-272,-2-2-528,3 0-721,1 4 1489,-2-3-2513,21 19-448,-19-16-785,0 0 3746</inkml:trace>
  <inkml:trace contextRef="#ctx0" brushRef="#br2" timeOffset="-165685.74">5980 2358 2593,'0'0'0,"-4"0"1344,0 0-191,-2 0-81,-7-5-95,13 5-977,-3-4 784,-2 0-208,0 1-79,2-1-97,3 4-400,-4-5 384,3 1-80,-1-1-80,1-10 0,1 15-224,0-4 160,0-8-32,3 7 49,2-9-65,-5 14-112,5-5 128,8-11-16,-13 13-96,5-2-16,-5 5 0,4-3 16,1 3-16,0-4 48,-3 4-16,-2 0-32,6 0 0,-1 0 0,-1 0-16,2 2 0,-6-2 16,4 3 0,0 3 0,2-2 16,-1 1-32,-5-5 16,13 6 16,-11 1-16,2-2 16,1-1-32,-5-4 16,13 5 0,-13 0 16,4 2-32,1-3 32,-5-4-16,6 4 16,-2 0-32,9 0 32,-10-1 0,-3-3-16,5 2 0,0 2 48,7-2-48,-8 1 0,-4-3 0,4 2-32,1 1 0,10-1 64,-12 4-48,-3-6 16,5 5 0,9-1 48,-9 9-112,10-8 48,-15-5 16,4 13 16,13-8-16,-13 10 16,14-10-16,-18-5 0,4 16 0,16-10 48,-16 9-32,16-10 0,-20-5-16,5 13 0,12-8-16,-12 1 0,11-2 32,-16-4-16,6 5 16,8-1 16,-11 1 16,11-3-32,-14-2-16,4 0 16,9 0 32,-10 0-48,2 0 16,-5 0-16,4 0 16,1 0 0,8 0 32,-13-3-16,3 3-16,0 0-32,1 0 16,-4 1 0,0-1 0,0 2 32,3-1 48,-3 3-16,0 1 0,0-5-64,0 4 48,0 1 0,0 2-48,0-3 16,0-4-16,0 7-16,0 5-16,0-6 80,0 0-64,0-6 16,0 7 16,0-3-32,0 2 16,0 0 0,0-6 0,0 6 32,0-2-32,0 2 16,3-2 0,-3-4-16,4 3 0,-4-1 32,3 0-16,-3 0 0,0-2-16,0 1 48,0 1-32,0-2 0,0 0-16,3 0 64,-3 0-64,0 0 80,0 0 16,0 0 16,0 0 0,0 0-112,0 0 112,0 0-16,0-3 1,-2 3-1,2 0-96,-1 0 0,-2 0 16,1 0-16,-1 1 16,3-1-16,-4 4 32,1 0-16,-2 1 0,1 0-16,4-5 0,-5 6 0,0 7-16,-2-8 64,1 7-16,6-12-32,-12 7 48,6 11 16,-7-11-64,8 8 0,5-15 0,-12 7-32,7 9 32,-10-3-16,9-1 64,6-12-48,-18 7 0,5 11 32,-1-4-16,1 1 16,13-15-32,-15 16 16,10-2-16,-13 1-48,11-3 80,7-12-32,-15 6 16,11 11 0,-9-13 48,10 9-80,3-13 16,-5 6-16,0 0-16,2-2 16,0 3 32,3-7-16,-3 5 0,-1 1 0,3 1-16,-1-1 64,2-6-48,-3 6 16,1 1-32,-1-1 16,0 1 16,3-7-16,-3 6 0,-1 1 16,0 6 0,0-9-32,4-4 16,-3 5 48,-2 2-48,4-3 16,-2 1 0,3-5-16,-1 4-16,-2-1 80,2-1-80,-1 0 16,2-2 0,-2 2 16,2-2-32,0 0 32,0 0 48,0 0-64,0 0 64,0 0-48,0 0 112,0 0-112,0 0-16,0-4 0,0 2 32,0-1-64,0-1 80,0 4-48,0-4 0,4 2-48,0-3 48,-2 0 0,-2 5 0,3-5 0,0 1 48,1 0-48,1 0 0,-5 4 0,4 0 0,1-2-64,0 2 16,-2 0-16,-3 0 64,5 0-16,0 0 16,0 0 16,9 0 16,-14 0-32,4 0 0,0 2-32,1-2 16,10 3 0,-15-3 16,3 3 0,2 0 0,8 0 0,-7 2 0,-6-5 0,15 2 0,-11 1-32,13 0 16,-13 0 32,-4-3-16,16 1 0,-11 3 0,12-2 32,-13 1-64,12-1 16,-11 0 16,12-2-16,-12 0-48,-5 0 64,19 0 16,-14 0-16,16-2 32,-6 2-16,-15 0-16,14-3 0,2-3 0,0 2-48,0-9 32,-16 13 16,16-3 16,3-2-16,-3-1 32,-1-7 0,3 9-32,-1 0-16,4-1 32,-4 0-80,-17 5 64,14-5 0,2 0-16,-11 2-48,16 3 64,-21 0 0,5 0-16,11 2-16,-12 2 80,10 3-64,-14-7 16,5 13 16,-1-10 0,0 4 16,2 5-16,-6-12-16,5 4 0,-3 2 0,2 1-16,0-3 32,-4-4-16,3 4 16,-1 0 16,1 0-32,1-1 32,-4-3-32,0 2-16,4-2 48,-1 2 16,-1 0-96,-2-2 48,0 0 64,4 0-96,-1 0 64,1 0 32,-4 0-64,2 0 64,1 0 64,1-4-48,0 2 48,-4 2-128,0-3 96,2-3-32,3 2-96,-2-9-400,-3 13 432,4-3-912,-1-2-865,1-1-1345,1 2-2864,-5 4 5986,0 0 0</inkml:trace>
  <inkml:trace contextRef="#ctx0" brushRef="#br2" timeOffset="-167235.74">6186 2389 928,'0'0'0,"-2"-4"240,-2-10-64,4 14-176,-4-4 176,1-8-16,2 12 16,-1-4 32,2 4-208,-2-4 209,1 4 31,-1-2 32,1 2-16,1 0-256,-2 0 208,0 0 48,1-3 0,-3 3 16,4 0-272,-1 0 337,-2 0-1,1 0 48,-1 0 16,3 0-400,-2 0 400,-1 0 0,0 0-63,1 0 15,2 0-352,-2 0 320,1-4-16,-1 4 0,1 0 32,1 0-336,-2 0 304,0-4 33,1 2-17,-1-1-32,2 3-288,-1-3 288,1-1-48,0 0-16,0 2-32,0 2-192,0-3 112,0-1 16,0 0-32,0 2 0,0 2-96,0-3 65,0 0-1,3 3-32,-3-4-32,0 4 0,0 0 16,3-3-32,-3 3 32,3 0 16,-3 0-32,0 0 32,3 0-64,-3 0 32,4 0-16,-1 0 0,0 1 16,-3-1 0,0 2 0,3 0 16,-3 1-32,0-3 16,4 2 16,-4-2-16,3 1 16,0 1 16,0 0 16,1-2-32,-4 0-16,0 0-16,3 0 16,0 0 16,0 0-16,-3 0 0,3 0 64,1 0-16,-2-2-48,2 2 64,-4 0-64,3-3 16,-3 3-32,4 0 0,-1-3 16,-3 3 0,2 0 0,2 0 16,-4 0 16,3 0-32,-3 0 0,4 0 16,0 0 16,1 0-64,0 0 64,-5 0-32,4 0-32,9 0 0,-9 0 32,8 0-32,-12 0 32,4 0 16,11 0 0,-12-4 48,12 1-48,-15 3-16,2 0 16,3-5-16,8 2-16,-10-2 16,-3 5 0,13-3 0,-13 0-16,5 3 32,-1-4 0,-4 4-16,5 0-16,0 0 16,0 0-16,0 2 16,-5-2 0,4 2 0,0 3 32,1-2-16,-2 2 0,-3-5-16,5 3 0,0 1-16,-1 2 16,1-2 0,-5-4 0,5 4-16,10 0 32,-12-2-32,2 0 16,-5-2 0,16 0 16,-13 0-16,12 0 0,-11-4 16,-4 4-16,16-4 16,-11 0 32,12 0-32,-13 0 0,-4 4-16,14-5 16,-9 1-16,11 0 48,-10 0-64,-6 4 16,18-4 0,-13 1-32,11 3 16,-13 0 32,-3 0-16,13-3 0,-9 3 48,-1 0-32,2 0-32,-5 0 16,4 0 16,1 1-48,8 1 0,-13 0 64,0-2-32,5 1-32,0 3 32,-2-1 32,2-2-64,-5-1 32,4 2 64,2 0-64,-2-1 0,0 1 0,-4-2 0,6 1-16,-1-1 32,-1 0 0,9 0 0,-13 0-16,3 0 48,10-3-64,-9 0-32,8-2 64,-12 5-16,4-3 48,9 0-32,-10-1 16,1 4-32,-4 0 0,15-3 0,-10 3 32,0 0-16,-5 0-16,4 0 0,0 0 16,-1 0 0,-3 2 32,0-2-48,0 1 48,0 3 0,0 1 32,0-1-16,0-4-64,0 4 80,0 0 0,0-1-32,0 3-16,0-6-32,-2 4 16,1 0 48,-1-1 16,0-2-48,2-1-32,-1 4 48,-2-3 16,2-1-32,-2 2 32,3-2-64,-1 0 80,1 1-16,0 0-32,0-1 16,0 0-48,0 0 16,0-2-16,0-1-16,0-1 32,0 4-16,0-4-176,0-1-656,4 2-1665,-4-1-4066,0 4 6563,0 0 0</inkml:trace>
  <inkml:trace contextRef="#ctx0" brushRef="#br2" timeOffset="-157242.74">10505 2426 1952,'0'0'0,"0"0"849,0 0-1,0-5 1,0 2-65,0 3-208,0 0-576,0 0 352,0 2-128,0 4-95,-1 6-49,1-12-80,-2 4 32,1 13 16,1-3-64,-1 2 32,1-16-16,0 18 16,-2 1-32,0 2 64,2 1-32,0-22-16,-2 22 16,2-2 16,0-2-32,-1-2 16,1-16-16,0 17 32,-2-3 32,2-2 16,0-5 32,0-7-112,0 14 128,0-9-32,0 2-32,0-1-16,0-6-48,0 7 32,0-3 0,0 1 48,0-2 0,0-3-80,3 1 96,-3 2 32,0-2-16,0 1 48,0-2-160,0 1 144,0-1-16,0 0 48,0 0-31,0 0-145,0 0 160,0 0 0,0-3-32,-1-2-32,1 5-96,0-4 64,-2-9 0,-1 9-16,0-8-16,3 12-32,-4-5 32,3-11 0,-1 2-16,2-5 32,0 19-48,-2-16-32,1-3 80,-1 2-64,2-2 32,0 19-16,0-23 48,-1 2-64,1 2 16,0 1-32,0 18 32,0-15-16,0 3-16,0 7 64,3-11-64,-3 16 32,0-3 32,3-1-16,-3-1-64,3 0 80,-3 5-32,0-2-32,0-2 0,0 1 16,0 0 0,0 3 16,0-3-48,0 3 16,0 0-16,0 0-32,0 0 80,4 0-80,-1 0-48,0 2 0,0 2 32,-3-4 96,4 3-64,0 3-16,9-2 15,-10 9 17,-3-13 48,5 6-64,0 10 64,8-1-16,-13-1 32,0-14-16,5 13 0,0 3-32,-1-1 64,1-2-16,-5-13-16,5 8 32,-1-2 16,9-2-32,-13 2-32,0-6 16,6 3 16,-3-2-16,0-1 33,0 0 47,-3 0-80,4 0 48,-1 0-16,0-4 0,-3-2 16,0 6-48,3-12 48,0 6 0,1-6 16,-4 8-32,0 4-32,5-18 16,-3 13 0,1-14 0,1 2 0,-4 17-16,3-14 0,1-4 16,1 0-16,1-3 16,-6 21-16,13-20 32,-10-1-64,10 1-16,-9 5 16,-4 15 32,15-16-48,-11 3 16,9 8 64,-10-9-48,-3 14 16,5-4 16,0-1 16,-2 1-64,1 0 16,-4 4 16,0 0-16,0 0-48,0 2 48,0 3-32,0-5 48,0 14-48,0-1 32,0 2 0,0 2-32,0-17 48,-2 17-80,0 2 32,1 1-1,-1 4 33,2-24 16,-1 21 16,-1 5 0,0 0-32,1 1 0,1-27 16,-1 29-32,-2-3 16,3 0 32,0-4-16,0-22 0,0 22 0,0-2-16,0 0-32,4-3 32,-4-17 16,0 16-16,5-3 16,-1-7 32,0 10-16,-4-16-16,4 5-16,1 7 32,0-6 0,0-1 0,-5-5-16,3 4 64,0 1-32,1-1 1,0-1 47,-4-3-80,4 1 32,1-1-16,-2 0-225,0 0-351,-3 0 560,5 0-1216,0 0-1009,7 0-1537,-12 0 3762</inkml:trace>
  <inkml:trace contextRef="#ctx0" brushRef="#br2" timeOffset="-164876.74">7129 2376 1584,'0'0'0,"0"0"0,0-2 432,0-3-63,0-9-1,0 8-32,0 6-336,0-3 352,0-1-32,0-1 80,0 0 1,0 5-401,-1-5 416,-2 2 0,3-1-16,0 1-16,0 3-384,-1-3 336,1 0-15,0 3-49,0 0-16,0 0-256,-1-3 304,-1 3 32,1 0 0,-1 0-16,2 0-320,-1 0 257,-1 0-81,0 1 16,1 1 16,1-2-208,-3 2 240,2-2 64,0 0-32,-1 0 48,2 0-320,-1 0 256,1 0-31,0 0-33,-2 0-64,2 0-128,0-4 64,0 0 0,0 4-48,0 0 16,0 0-32,0-2 32,0 2-80,0 0 16,0 0-16,0 0 48,3 0-48,0 2 16,1 13 0,-1-2 0,-3-13 32,3 16 0,2 2 0,0 3-16,0 4 32,-5-25-16,13 25 0,-10 5-16,1 1 16,1 0-48,-5-31 48,5 29 0,8-4 0,-13-4 0,3-1 32,-3-20-32,3 20 0,1-2 32,-4-1-32,3-2 0,-3-15 0,0 6 16,3 10-32,-3-9 48,0 7 0,0-14-32,0 5 16,0 8-16,0-8 32,0 8 0,0-13-32,0 5 32,0 7 16,0-7 0,0 8-32,0-13-16,0 5 16,0-1 0,3 2-32,-3-3 48,0-3-32,3 3 0,1-2 32,-1 2-32,0 1 0,-3-4 0,0 4 32,3-3 32,0 0 0,1 1 16,-4-2-80,0 1 96,3 1-16,0-2-96,0 0-272,-3 0 288,4 0-816,-4-3-673,4-1-720,9-2-272,-13 6 2481,3-14-3890,-3 14 3890</inkml:trace>
  <inkml:trace contextRef="#ctx0" brushRef="#br2" timeOffset="175535">1843 2373 2497,'0'0'0,"0"1"864,-2-1-96,2 0-768,-3 0 769,0 2-97,1 0-64,0-2-79,2 0-529,-1 0 496,-3 0-48,3 0-16,-1 0-64,2 0-368,-1 2 305,-1-2-49,1 1-64,-1 1-48,2-2-144,0 1 144,0 1-64,0 0-32,0-2-48,0 4 16,0-4-16,0 2 64,0 0-32,3-1 16,-3-1-16,0 0-32,3 2 48,0-2-80,1 0 32,-4 0 0,3 0 48,0 0 64,2 0 16,0 0 32,-5 0-160,3-3 144,0-1 0,2 0-16,-2 0-16,-3 4-112,4-4 129,0-2-49,0 4-32,-1-2 16,-3 4-64,3-5 16,0 2 16,1 0-32,-1 3 16,-3 0-16,3 0 32,0 0-64,0 0 80,-3 0 0,0 0-48,4 2 64,-4-2 32,0 1 16,0 1 0,0-2-112,0 1 112,0 4 0,0 0-32,0 0-96,0-5 16,-2 3-288,-3 2-432,4 0-609,-1 1-816,2-6 2145,-15 4-5299,15-4 5299</inkml:trace>
  <inkml:trace contextRef="#ctx0" brushRef="#br2" timeOffset="-161932.74">8193 2455 1456,'0'0'0,"-2"0"560,2 0-560,-3-4 529,-2 0 95,0 4 64,2 0 49,3 0-737,-2 0 672,-4 0-80,5 2-96,-3 1-95,4-3-401,-1 4 416,0-1-48,-1-2-16,-2 1 0,4-2-352,-1 3 336,-1-1-15,0-2-1,2 0 16,0 0-336,0 0 304,0 0-64,0 0 0,0 0-128,0 0-112,0 0 48,0-4 16,0 1-16,4 3-32,-4 0-16,3-4 32,1-1 0,0 1-64,1 1 32,-5 3 0,13 0 0,-10 0-16,10 0-16,-9 0 0,-4 0 32,4 0-48,10 0 32,-10 0 0,9 0 0,-13 0 16,4 2 0,11-1 0,-10 1 0,9-2 16,-14 0-16,5 0-16,10 0 16,-11 0-32,12 0 16,-16 0 16,5 0 16,13 0-32,-14 0 32,14-3-16,-18 3 0,13 0 32,-8-4-32,14 2-32,-14-4 32,-5 6 0,14-3-16,-10 3 16,8-2 0,-8 2 0,-4 0 0,3 0-16,0 1 32,0 2 32,1 2-96,-4-5 48,3 6 48,-3 7-32,0-8 0,0 8 32,0-13-48,0 5 48,0-1-48,0 9 48,0-11 0,0-2-48,0 5 32,0-4 0,0 1-32,3 0 0,-3-2 0,0 0 32,0 0 0,3 0 0,0 0-16,-3 0-16,4 0 16,-1-4-16,0 1 0,2-2 16,0 0 17,0 1 47,-1-1 0,-1-7 32,3 8-64,-3-1 48,0 0-64,-1 0-32,-2 5 0,0-5-128,0 0-273,0 3-367,0-4-769,0 6 1537,0 0-2625,0 0-1873,0 0 4498</inkml:trace>
  <inkml:trace contextRef="#ctx0" brushRef="#br1" timeOffset="155454">2742 2483 1472,'0'0'0,"-1"1"1089,1-1-1089,-2 1 352,-1 1-64,0-2-96,0 0-32,3 0-160,-4 0 112,3 0-16,-1 0-16,0 0-48,2 0-32,-1 0 48,1-3-32,0 0-16,0-1 0,0 4 0,0-3 0,0 0 16,0 0 32,0 3-48,0 0 80,0-3 64,0 3 113,0 0 63,0 0-320,0 0 352,0 0 32,0 0-64,-1 0-64,1 0-256,-2 2 192,1-1-32,-2 2-31,2 2-33,1-5-96,-2 4 112,-1 0-64,1 0-16,0 2 32,2-6-64,-2 5 32,-2-1 32,1 3-32,0-1-16,3-6-16,-1 7 32,-5-1 16,3 7-16,0-9-16,3-4-16,-4 13 16,0-6-32,-1 11 16,1-4 32,4-14-32,-7 16 0,1 0 48,-7 4 0,10 2 16,3-22-64,-5 22 64,-1 1 0,-7-1-16,10 0-16,3-22-32,-7 20 32,-6-1-16,12-1-32,-4-2 48,5-16-32,-5 13 16,0-1 0,0-4 32,0 4-16,5-12-32,-3 5 64,0-1-48,1 2 16,-1-1 0,3-5-32,-2 4-16,1 2 48,-1-5 32,1 1-16,1-2-48,-2 1 96,2-1 0,0 0-16,0 0-32,0 0-48,0 0 48,-1 0-16,1-3-48,0 0 16,0 3 0,0-4-48,0 1 0,0 0 0,0 0-16,0 3 64,0-3-32,0-1 16,3 0 32,0-1 0,-3 5-16,0-6 32,3-7-32,-3 9 0,3-1 16,-3 5-16,4-14-16,-1 9 16,0-9 32,0 9-64,-3 5 32,3-20 32,1 6-64,-1-2 48,2 0 16,-5 16-32,13-20-16,-13 0 32,4-3-32,1 3 0,-5 20 16,13-21 16,-10 1 0,2 3 0,8-1 16,-13 18-32,3-16 16,2 3-32,0 9 16,-1-11-16,-4 15 16,3-4 0,1-1-16,0 1 16,-4-1-32,0 5 32,2-4-16,-2 1 48,3 3-32,-3 0 0,0-2 0,0 2-48,4 0 16,-4 0 32,0 0-16,0 0 0,0 0-16,0 0 32,0 1-16,0 2 0,0 0 32,0-3-16,3 4-16,-3-1 16,0 0 32,3 0-32,-3-3 0,0 6-32,3-4 48,-3 1-16,3 0 0,-3-3 0,0 4 16,4 0-64,-1 0 16,-3 1 0,0-5 32,3 3-48,0 0 32,1 0-16,0 2 0,-4-5 32,2 5 16,1 0 16,3 0-32,-2-1 16,-4-4-16,5 5 0,0 0-16,-1 2 16,1 5 0,-5-12 0,13 5-16,-10 10 32,2-10 0,8 9-16,-13-14 0,3 13 0,10 0-16,-8 0 48,10 1-16,-15-14-16,3 6 32,1 10 0,1-9-32,8 6 16,-13-13-16,0 6 16,5 8-16,-1-9 32,-1 11-32,-3-16 0,4 5 0,0 8 48,-1-8-32,-3 0 0,0-5-16,2 6 32,2-1-32,-4 0 48,0-2-32,0-3-16,4 2 0,-4-1 32,3-1-16,-3 0-16,0 0 32,0 2 32,0-2-32,0 0 48,0 0-80,0 0 96,0 0 17,0 0 63,0 0 0,0 0-176,-2 0 160,1 0-80,-3 2 0,-1-1-32,5-1-48,-4 2 32,-1 0 0,-2 4-16,3-3 0,4-3-16,-8 4-16,3 2 32,-8-3 48,10 0-16,3-3-48,-5 3 64,-2-2 32,1 3-48,-7-2 64,13-2-112,-3 2 80,-2-2 16,-2 0 80,-6 0 0,13 0-176,-3 0 320,-10-4 17,9 0 31,-10 2-16,14 2-352,-7-3 288,-10-2-96,5-1-64,-1 2-32,0-1-32,13 5-64,-12-4 32,-3-1 32,2 0-32,7 0 0,6 5-32,-16-5-32,12 2-48,1 0 48,-1-1 16,4 4 16,-2 0-32,-1 0 80,-1 0-32,-1 0-16,5 0 0,-3 0 16,-2 0-32,1 2-16,-1 0 32,5-2 0,-5 3-32,2 0 64,0 0-32,-1 0-48,4-3 48,-3 4 0,1-3 16,-1 3 16,2-3-16,1-1-16,0 2 0,0 0-16,0-2 16,0 0 0,0 0-32,0 0-512,3 0-833,2 0-1408,-5 0 2785,5 0-5778,-5 0 5778</inkml:trace>
  <inkml:trace contextRef="#ctx0" brushRef="#br2" timeOffset="-158024.74">9984 2569 2481,'0'0'0,"-3"0"1360,-2-4-111,1-9-177,3 10-175,1 3-897,-6-3 640,5 3-192,1 0-208,0 0-160,0 0-80,0 0 48,5 0-48,7-4 16,-6 4-16,-6 0 0,17 0 0,-12 2-16,13 1 0,-14 1 0,-4-4 16,16 3-16,-11-1 16,11 2 16,-12 1 16,-4-5-32,4 4 0,11 2 0,-15-1 32,5-3 0,-5-2-32,13 3 48,-13 0 48,4-2-15,1 1 31,-5-2-112,5 0 128,-1 0-16,11-3 16,-10-3-64,-5 6-64,15-17 48,-10 4 16,12-1-32,-12 1 0,-5 13-32,20-13-112,-16 8-256,12-10-321,-12 12-543,-4 3 1232,3-3-1985,20 26-704,-23-22 416,0-1 2273</inkml:trace>
  <inkml:trace contextRef="#ctx0" brushRef="#br2" timeOffset="-163950.74">7071 2563 3569,'0'0'0,"4"0"1361,-1-12-209,0 7-95,-3 5-1057,5-16 928,0 12-239,8-1-209,-10 1-160,-3 4-320,5-13 256,0 13-96,7-3-32,-12 3-32,0 0-96,5 0 16,8 0 16,-13 0 32,4 0-16,-4 0-48,6 0 32,-1 0 16,-1 0-32,1 1-16,-5-1 0,5 2 48,-1-1-48,9 1 0,-10 0 48,-3-2-48,15 1 16,-9 1 0,10-1 16,-12 1-16,-4-2-16,16 0 0,-3 0 32,0 2-48,0-2 48,-13 0-32,16 0 16,-16 0-16,14 0 16,-1 0 64,0 0-32,-10 0 16,-3 0-64,15 0 65,-12 0 31,0 0-32,0 0 64,-3 0-128,4 1 128,-4 1 32,3-1 0,-3 1 16,0-2-176,0 3 176,0-1 0,0 1-80,-2 2-352,2-5 256,-5 3-736,1 0-1089,2 10-1297,-1-12-1776,3-1 4898</inkml:trace>
  <inkml:trace contextRef="#ctx0" brushRef="#br2" timeOffset="-128500.73">12956 2596 352,'0'0'0,"0"0"192,0 0 16,0 0-208,0 0 224,0 0 32,0-4 16,0 0-32,0 4-240,-2-3 272,1 3-15,-2-2-1,1 2 32,2 0-288,-1 0 272,-1 0 0,1-4 0,0 4-48,1 0-224,-2 0 224,1 0-64,-1 0 17,0 0 47,2 0-224,0 0 192,-2 0 64,2 0-48,0 0-16,0 0-192,0 0 208,0 0-64,0 0 16,0 0-32,0 0-128,-2 0 80,2 2-16,0 0-48,0-1-16,0-1 0,0 1 32,0 1-32,0-1-16,0-1 16,0 2 16,0 0-32,0-1 32,0 2 16,0-3-32,0 0 48,0 0-32,-1 0 64,0 0-32,1 0-48,0 1 17,0-1 31,0 0-16,0 0 32,0 0-64,-2 0-48,2 2 64,0-1-16,0-1 0,0 1 48,0-1-32,0 2-48,0 0-16,0-2 48,0 1-16,0 1 0,0 0 48,0 0 32,0-2-64,0 4 16,0-1 0,0 2 0,0 0 16,0 1-80,0-6 48,-1 5 16,-1 0-112,2 0 96,-2 0 32,2-5-32,0 4-64,0 1 176,0-2-96,0 2-16,0-5 0,0 2 0,0 1-16,0-1 32,0-1-32,0-1 16,0 4 96,0-3-112,0 1 32,0 1-32,0-3 16,0 2-32,0-1 64,0 1-80,0-1 160,0-1-112,0 2 112,0 1-64,0 1 16,4-3-16,-4-1-48,0 3 80,0-2 16,0 1 64,0 0-48,0-2-112,0 3 0,0-1 80,0 1-16,0 0-80,0-3 16,0 4 128,-2-1-128,2 2 48,-2-3 32,2-2-80,-2 6-32,0-1 80,1-3-80,0 4 0,1-6 32,0 3 32,0 1-48,0-1 80,0-1-112,0-2 48,0 4-16,0-1 80,0-1-144,0 2 112,0-4-32,0 1 80,2 5-48,2-4 64,-4 3 16,0-5-112,4 6 64,-4-3-80,3-2 48,-3 4-16,0-5-16,0 3 16,2 1 64,-2 0-16,4-2-16,-4-2-48,0 3 64,4 3-32,-4-4 17,3 1-33,-3-3-16,0 5 32,0-3 0,2 1-64,1 0 80,-3-3-48,0 3-16,5 1 32,-1-1-16,-1 0-16,-3-3 16,3 5-32,0 0 16,3-1 0,-2 0-16,-4-4 32,13 5 16,-13-1-16,3 1 0,3 0 16,-6-5-16,4 3-16,-1-1 48,0 1 16,1 0-32,-4-3-16,0 4 0,0-1-48,3-2 48,-3 1 32,0-2-32,3 2 32,-3-1 32,0 1-48,3-1 16,-3-1-32,0 1 32,3 1 0,-3 0 16,0 0-32,0-2-16,4 2 0,-4-1 16,3-1 112,-3 0-32,0 0-96,0 0 32,3 0 96,0 0-128,-3 0 16,0 0-16,4 0 96,-1 0-80,0 0 16,-3 0-32,3 0 0,0 0 16,1 0-32,-1 0 48,-3 0-32,3 0 32,2 0-32,0 0 0,-2 0 0,-3 0 0,3 0 16,0 0-16,2 0 16,0 0 32,-5 0-48,3-3 48,0 3 0,1 0 16,-1-4-16,-3 4-48,3 0 48,0-3 32,1 3-32,-4-3 16,0 3-64,3-3 0,0 0-16,0 3 0,0-3 16,-3 3 0,0-4 16,4 4-16,-1-3 32,-3 3 0,0 0-32,3-3-16,0 3 32,-3-4-48,4 4 16,-4 0 16,0-3-32,3 3 32,0-3 32,-1 3-32,-2 0 0,4-3 0,1 3 0,-1-3 16,-2 3-16,-2 0 0,5-3 64,-1-1-96,-1 4 0,-3-3 64,0 3-32,3-3-16,0 0 64,1-1 16,-1 0-32,-3 4-32,0-4 80,2 0-64,2-1 32,-1 0-48,-3 5 0,4-13 32,-2 11 0,2-3-48,-4 1 48,0 4-32,3-5 16,-3-8-16,4 13 32,-4-4-48,0 4 16,0-6 48,3 1-32,-3 1 16,0-1 48,0 5-80,0-4 16,0 0 33,0-1 15,0 2 16,0 3-80,0-4 96,0-1-16,0-1 0,0 2-64,0 4-16,-2-5 48,1 0-64,-2-10 64,3 13-32,0 2-16,-1-5 0,1-10 32,0 12-16,0-11-32,0 14 16,0-4-16,0-9 16,0 10 0,0-2 16,0 5-16,0-13 16,0 10 32,0-2-96,0 1 64,0 4-16,-2-4 48,1 0-32,-1 0 80,0 1-32,2 3-64,-2-3 64,-2 0 64,-1 0-64,-1-1 0,6 4-64,-5 0 16,-1-3 16,-1 0-16,1 0 0,6 3-16,-6 0 64,-7-4-16,10 1 16,-3 0-32,6 3-32,-4-3 48,-3 0-16,1-2 0,1 0 16,5 5-48,-5-4 16,1-2-16,-1 2 0,0-10 0,5 14 0,-3 0 0,1-4 32,-1-1-32,0 1 16,3 4-16,-3-2 16,1-1-16,-1-1 16,-1 4 16,4 0-32,-3-4 0,0 4 32,-2-2-32,0 2-96,5 0 96,-14 0-96,9 0 32,-7 0 0,6 1 112,6-1-48,-14 3 32,7 3 0,-8-3-32,8 1 16,7-4-16,-15 6 48,10-5 16,-10 3 0,10-1-144,5-3 80,-13 4-112,6 0 0,1-1 16,1 1 160,5-4-64,-4 3 16,-1 3 0,1-2 16,-1 1-80,5-5 48,-3 6-16,-1 1 16,0 0-48,0 6 48,4-13 0,-4 2-32,3 5 0,-1 7-176,0-9-480,2-5 688,-4 15-1185,2-9-928,-1 8-896,1-9-1073,2-5 4082,0 0 0</inkml:trace>
  <inkml:trace contextRef="#ctx0" brushRef="#br2" timeOffset="163182">3493 2810 2657,'0'0'0,"0"2"832,-3 1 0,3-3-832,-3 5 625,-1-4 63,0 1-96,2 0-223,2-2-369,-3 0 384,1 0-48,0 0-64,1 0-64,1 0-208,-2 0 176,2 0-48,-1 0-16,1-4-16,0 4-96,-2 0 96,2-3-32,0 0 0,0 0 0,0 3-64,0 0 112,0 0-15,-2 0 79,2 0-16,0 0-160,-1 0 112,-1 1 0,2 3-32,0 2-48,0-6-32,-1 13-16,1-8 0,-2 11-16,2-1 0,0-15 32,0 20-16,0 2 0,0 5 0,0 1 16,0-28 0,3 29 0,-3 2 0,3-2 0,1 1-32,-4-30 32,0 28 32,0-1-32,3-2 32,-3-3-16,0-22-16,0 20 16,0-2-16,3-1-32,-3-5 32,0-12 0,3 5-16,-3 8 32,4-10-16,-4 2 32,0-5-32,3 1 160,0-1-16,0 0 32,0 0 32,-3 0-208,3-3 48,1-2 80,-1 0 32,-3-12 0,0 17-160,3-5 192,1-16-31,-4 5-65,3-5-48,-3 21-48,3-20 96,0-5-48,-3-4 32,3 0 0,-3 29-80,0-30 80,0-1-64,0 0 0,0 0 64,0 31-80,0-33 16,-1 1 64,-1 2 0,-3 1-48,5 29-32,-4-28 96,-1 3-128,-8-1-80,10 3 32,3 23 80,-5-19-160,0 2 112,0 4 64,3 8-80,2 5 64,-1-18-48,1 15-48,0-2-48,3 0-16,-3 5 160,3-3 0,2 3-16,0 0-33,0 7 33,-5-7 16,13 17-112,-8 0 48,8 5-240,-9 0 64,-4-22 240,12 23-240,-8-1-32,1 1 320,-1-1-64,-4-22 16,15 24 0,-11 0-48,1 2 16,-1 3 0,-4-29 32,13 27-16,-13 4 16,4-4-32,2 2 16,-6-29 16,4 28-48,1 1 0,-1 0 48,-1-4-16,-3-25 16,3 23 0,1-4-16,1-3 16,-1-3-16,-4-13 16,4 5-16,2-1 16,-2-2-32,1-2 48,-5 0-16,6 0 0,6-3 0,-8 0 32,-2-1 16,-2 4-48,5-5 80,0 1-32,0 0 16,-2-1-16,-3 5-48,3-3 48,0-1 16,-3-1-16,4 0 48,-4 5-96,3-13 80,-3 10 16,0-11-16,3 1-32,-3-2 0,3-2-48,0-3 16,1-1 0,-4 21-16,0-22-16,3 1 64,0-1 0,-3-1 32,0 23-80,0-24 96,0 0-48,0 1 16,-2-1 0,2 24-64,-1-22 80,-2-3 0,-2 1-15,0 0-33,5 24-32,-6-26 80,-1 1-16,-6-4 16,8 0 0,0 2-80,-1-2-16,1 6-64,4 4 64,1 19 16,0-19-48,0 3 0,0 1 0,0 10-65,0 5 113,0-5-64,0 1-16,3 4-48,-3 0 48,0 1-80,3 4 80,0 9 48,2-6 0,0 7 64,0-8-16,0 7 0,-1-9 48,-4-5-64,13 6 80,-9-1-32,0 0-32,1-2-32,-5-3 16,5 2-128,0-1-128,-2-1-288,0 0-385,-3 0 929,4-3-1296,-2-2-353,4 2-144,-3-2-1360,-3 5 3153,0 0 0</inkml:trace>
  <inkml:trace contextRef="#ctx0" brushRef="#br2" timeOffset="-155218.74">11269 2674 832,'0'0'0,"0"2"416,0-2-416,0 3 480,0 2 65,-2-1 15,1 1-48,1-5-512,-2 13 496,1-10-16,-2 2 1,2 8-65,1-13-416,-1 3 352,-1 4-96,0-1-80,2 1-16,0-7-160,0 6 96,0 7-48,0-8 16,4 1-32,-4-6-32,0 13 0,2-8 0,2 1 16,1 1-32,-5-7 16,3 13 16,0-10-16,2 1 0,0 1 16,-5-5-16,4 6 16,2-2 32,-1-1 0,-1 1-31,-4-4-17,13 1 16,-10 1-32,2 0-1,10-1 1,-15-1 16,4 1-48,10 1 32,-9-2-16,11 1 48,-16-1-16,6 0 16,8 0 64,-11 2 17,10-2 15,-13 0-112,3 0 160,2 0 16,8 0-16,-13-3 0,0 3-160,5-3 160,-2-2-32,2 0-16,0-10 0,-5 15-112,3-3 64,2-11-16,-2 10 0,0-11 0,-3 15-48,5-5 48,-2-13 16,0 14 32,0-16 0,-3 20-96,4-5 128,-4-12-16,3 4 17,-3 0-1,0 13-128,0-12 112,0-1 0,-2-1 16,-1 0 32,3 14-160,-5-13 80,1 9 16,-3-16-16,1 16-16,6 4-64,-7-14 48,1 11-64,-7-1-16,8-2-48,5 6 80,-5-2-112,-8 2 32,8 0-64,-9 0 0,14 0 144,-6 2-192,-11 4-64,13 6 31,-12-8 65,16-4 160,-7 5-112,-8 9 96,11-12 0,-8 6 32,12-8-16,-4 4 16,-3 1-32,1 0 0,1-1-96,5-4 112,-4 4-144,0 0-64,3 0 0,-1 0 16,2-4 192,0 5-160,0 1 16,0 7 64,3-9 32,-3-4 48,4 14-32,-2-9 0,4 11 32,-1-11-32,-5-5 32,14 15-48,-11-11 32,9 9-32,-8-8 32,-4-5 16,14 7-32,-8-1 0,10-2 16,-12 2-16,-4-6 32,18 5 0,-13-4 0,14 1-16,-14-1 48,-5-1-32,17 0 32,-13 0 0,10 0 0,-11 0 16,-3 0-48,5 0 80,0-3-48,-2 3 48,1-3 0,-4 3-80,3-3 80,-3-1-16,3 1 16,-3 0-64,0 3-16,0-3 16,0 0 0,0-1-64,0 1 48,0 3 0,0 0-16,0-3-48,0 3 48,0-3 0,0 3 16,3 0-32,-3 0 64,3 0-48,-3 0 0,0 0 16,0 0 16,0 1-32,0 3 16,0-1 16,0-3-16,0 5-16,0 0 16,0-1-16,-1 3 16,1-7 0,-2 13 16,0-8-32,1 9 32,-1-1 0,2-13-16,-3 14 16,0 3 16,0 0 16,0 2-48,3-19 0,-4 21 16,-1 1 0,1 1-32,-1 0 32,5-23-16,-3 27 48,-2-1-16,1 0 16,0-1-32,4-25-16,-4 24 0,3 1 16,-1-2-16,1 0-32,1-23 32,-2 21-16,2 0 0,0-2-16,0 0 32,0-19 0,0 17-16,3 2 16,-3-1 0,3-1 0,-3-17 0,0 17 48,0 1 0,0 0 32,-1 1 64,1-19-144,-7 18 128,-6 1 0,7 1 16,-10-1-64,16-19-80,-7 17 96,-9 1 16,4 0-16,-1-2 16,13-16-112,-7 15 112,-8-2-48,10 2 1,-11-9 15,16-6-80,-7 17 64,-7-11 0,9 7-48,-1-8 16,6-5-32,-13 6 16,9 1 16,0-3 32,-1 0 32,5-4-96,-7 6 112,2-4 48,1-1 16,-1 1-16,5-2-160,-3 0 208,-1 0-80,0 0 48,2-5-64,2 5-112,-2-6 80,1-7-32,1 10 0,0-12-32,0 15-16,0-5 64,0-15 0,0 7-32,0-5-16,0 18-16,0-18 64,0-1-15,0 0-33,0-1 48,0 20-64,0-20 0,0 0-16,3 1-16,0 1-49,-3 18 81,3-14-80,2-1-32,8 2 48,-10-1 16,-3 14 48,5-5-48,8-11 16,-10 12-64,10-13-16,-13 17 112,5-5-144,9-11 48,-9 12-64,15-12 0,-4 3 32,2 0 0,0 8 48,4-13 16,-22 18 64,23-4-80,0-13-176,-1 13-497,1-11-655,0 12-1041,-1-2-1233,-22 5 3682</inkml:trace>
  <inkml:trace contextRef="#ctx0" brushRef="#br2" timeOffset="-151882.74">11948 2590 1200,'0'0'0,"-2"-3"1185,2 3-1185,-1-3 864,-3 3 16,0-3-79,-1 3-113,5 0-688,-5 0 560,2 0-63,1 0-81,0 2-16,2-2-400,-1 1 320,-1 0-80,1 1-64,-1-1-16,2-1-160,-2 2 128,2 0-32,0-2-16,0 1-48,0-1-32,0 0 49,0 3-17,4-3 48,-1 0-48,-3 0-32,3 0 64,0 0-32,1 0 32,0 0-16,-4 0-48,5 0 64,8 0 0,-13 0-16,5-4 16,-5 4-64,13-4 0,-10 4 16,1-3-32,2 3 0,6 0 32,-8 0-16,1 0 16,8 2-32,-13-2 16,4 1 0,10 3-16,-8 0 16,12 0-16,-18-4 16,4 6-32,13 1 16,-4-1 0,0-1-16,-13-5 32,15 5 0,-1-2 16,4-1-32,-4-1 48,-14-1-32,17 2 0,-3-1 16,-1-1 0,1 0-32,-14 0 16,13 0 0,2 0 0,-2 0 32,-9 0-16,-4 0-16,22 0 48,-18-3 16,12 3-48,-13-3 32,-3 3-48,6 0 16,-4 0 16,3 0-16,0 0 32,-5 0-48,5 0 80,-2 0 0,-3 0 0,3 0 0,-3 0-80,0 0 96,0 0 0,0 0 16,0 0 0,0 0-112,0 0 144,0 0-32,0 0-32,0-3-32,0 3-48,0 0-112,0-3-272,0 3 384,0 0-832,0 0-497,0 0-976,24 17-96,-24-17 2401,0 2-2929,0-2 2929</inkml:trace>
  <inkml:trace contextRef="#ctx0" brushRef="#br1" timeOffset="154003">2791 2723 128,'0'0'0,"0"0"80,0 0-80,3-3 64,-3-10-32,0 11 0,0-11 0,0 13-32,0-5 144,0-8 48,0 7 48,0-6 0,0 12-240,0-4 192,0-8 16,0 9 16,0-2 32,0 5-256,-2-3 209,1-1-1,-1 1 48,1 3 0,1 0-256,-2 0 256,-1 0 32,-1 0 16,1 1 0,3-1-304,-5 4 305,1 1-49,-1 0-32,2 0-48,3-5-176,-5 4 176,3 1-48,-1 0-32,1-2 0,2-3-96,-1 4 32,-1-2 32,0 0-48,2-1-16,0-1 0,0 3 16,0-3-32,0 0 16,0 0 32,0 0 16,0 0-32,0 0-16,0 0 48,0 0 32,0 0 48,0 1 16,0-1-144,0 0 192,-1 0-15,-1 0-49,2 2-32,0-2-96,-1 0 48,1 1-16,-2-1 0,2 2 16,0-2-48,0 0 16,0 0 16,0 2-32,0-2 0,-2 0 0,2 1 32,0 0 32,0 1-16,0-2-48,0 5 48,0-1-32,0-2 16,0 4 16,0-6-48,0 3 64,0 1-32,0 1-16,0-1 16,0-4-32,0 4 16,0-1 16,0 0 16,0 0-16,0-3-32,0 3 0,0-1 0,0-2 0,0 2 0,0-2 0,0 2 0,0 1 32,0-2 0,0 2 16,0-3-48,0 1 64,0 1 16,0 0 0,0 0 16,0-2-96,0 3 112,-1 1 16,0 0-32,-1 1-48,2-5-48,-2 6 48,0-2-32,1 1-16,1 1 0,0-6 0,0 5 0,0 8-16,0-10 16,0 4 0,0-7 0,0 6-16,0-1 16,0 1 0,3-1 0,-3-5 0,4 5-16,-4 0 0,2 0 16,-2 0 0,0-5 0,4 4 0,-4 1 16,3-1-32,-3 2 32,0-6-16,3 5 16,-3-1 0,0 1 16,0 0 16,0-5-48,0 6 16,0 1 0,0-1 32,-2 1 0,2-7-48,-1 13 48,-1-8-32,1 0 33,-3 8-33,4-13-16,-2 6 0,0-2 64,0 10-96,0-12 0,2-2 32,-1 5 16,-1 2-32,0-1 0,1 7 32,1-13-16,0 3-32,0 3 32,0 1-33,0-1 17,0-6 16,0 13 0,0-10-16,0 4 32,0 6-32,0-13 16,3 3-16,0 2-16,-3 7 48,4-10 16,-4-2-32,0 4 32,0 0-32,3 0 16,-3-2-32,0-2 16,0 4 0,0-2 16,3 1 1,-3-1 15,0-2-32,0 2 32,0 0 0,0 0 0,0 0 0,0-2-32,0 1 16,0 1 32,0-1-16,0 2-48,0-3 16,0 6-32,0-3 32,0 2-48,0 8 48,0-13 0,0 5 16,0 14-32,0-5 32,0 2-16,0-16 0,0 16 0,0 0 32,0 0 0,3-2-16,-3-14-16,0 17 0,3-1 0,-3-3 0,4-1 32,-4-12-32,0 6 48,0 9-16,0-10 0,0 7 16,0-12-48,0 6 16,0-2 32,0 3 0,0-2 0,0-5-48,0 4 64,0 2 32,0-3-48,0-1 16,0-2-64,0 5 80,0-3-80,0 2 64,-2-1-32,2-3-32,-2 1 32,1 4 16,1 0-32,-2-2-32,2-3 16,-1 5 0,1 0-16,-2 1-16,0 7 64,1-8-64,1-5 32,0 7-16,0-1 0,0 0-16,0-6 32,0 7 0,0-7 0,0 12-32,0-8 0,0 2 16,0 1-32,0-7 48,3 6-16,0 7 16,-3-11 16,3 2 32,-3-4-48,0 5 32,4 0-16,-4 0-16,0 0 16,0-5-16,0 5 32,0-1-16,0 1 48,0 1-32,0-6-32,0 5 48,-2 0 0,0-1 0,1 2-32,1-6-16,-2 3 16,1 1 0,1 2 0,-2-1 16,2-5-32,-2 4-16,2 3 32,-1-1-16,1-6 0,0 14-16,0-14 16,-1 5-16,1 8 32,-2-7 16,0-2 32,2-4-64,0 4 96,0 4 32,0-6 16,0-2-336,0 0-896,4-16-1201,0 1-2850,-4 15 5139</inkml:trace>
  <inkml:trace contextRef="#ctx0" brushRef="#br2" timeOffset="-162842.74">7483 2714 2369,'0'0'0,"0"0"592,0 0-592,-1 0 640,-1-5 112,0 2 33,0-2-1,2 5-784,0-3 753,0 0-97,0 0-64,0 3-64,0 0-528,0 0 481,0 0-49,0 0-96,0 0-112,0 0-224,-1 0 176,1 0-144,0 0-16,0 0 0,0 0-16,0 0 32,0 0 16,0 0 0,0 0 0,0 0-48,0 1 32,0-1-16,0 2 0,3-1 0,-3-1-16,4 4-16,-2 1 16,1 1-16,2 7-16,-5-13 32,5 5 0,0 8 16,8-9 0,-10 11 16,-3-15-32,5 5 0,8 9 0,-10-9-32,2 10 0,-5-15 32,5 4-16,8 3 16,-10-2 0,10-3 0,-13-2 0,4 6 0,9-5 16,-9 1 16,1-2 0,-5 0-32,12 0 32,-8 0 16,0 0 0,1-3 32,-5 3-80,13-6 128,-13 2-48,12-9 81,-12 10-81,0 3-80,6-14 64,-2 9 48,1-10-64,8 10 32,-13 5-80,3-17 96,1 12-96,0-12 32,9 11 0,-13 6-32,0-16-32,5 11 64,0-9-16,-1 11-16,-4 3 0,4-5 32,-1 0-48,1 2 48,-2-1-32,-2 4 0,0 0 32,0 0-16,4 0-64,-4 0 48,0 4 0,0 0-32,-2 1 0,0 8-32,2-13 64,-2 6-32,-2 8-16,1-8 16,-2 8-32,5-14 64,-5 7-32,0 11-16,0-12 0,-8 10 16,13-16 32,-6 13-80,0 0-16,-9 2 15,11 1-31,4-16 112,-13 15-96,8 1 0,-9-1 16,8-2 16,6-13 64,-6 12-32,-1-7 0,3 3 32,-1-3-32,5-5 32,-4 7-64,2-3 16,0 1-16,2-3-32,0-2 96,0 2-96,0-1 32,0-1-16,0 0 32,0 0 48,3 0-32,1-5 64,-1 2 0,2-1-16,-5 4-16,4-6 80,1 2-48,-1 0 16,-4 4-48,2-4 80,-2 4-80,3-4 16,1 1 64,0 1-16,-2-2 0,-2 4-64,0-5 96,3 2-64,1 0 0,-1 0 0,-3 3-32,4 0 16,-2 0-16,-2 0 16,0 0 32,0 2 32,3 2-16,-3 8 0,0-7-16,0-5-48,4 15 0,-4 1 16,4 2-16,-2 3 32,-2-21-32,3 21 16,-3 1 0,4 2 0,0 1 1,-2 1 47,1 2-16,-3 0 64,0-3-48,0-25-64,3 26 32,-3-1 48,0 1-80,0-4 32,0-22-32,0 25 32,0-2 0,0-2 16,0 2 32,0-23-80,0 19 80,0-3-64,0 0 80,0-1-64,0-15-32,0 13 16,0-7 112,0 9-64,0-11 64,0-4-128,0 4 128,0-1 16,0-1-16,0-1 32,0-1-160,0 2 208,0-2-48,-1 0 65,-1 0-17,2 0-208,-1 0 176,-2-3-32,-2 0-16,0-3-320,5 6 192,-4-12-769,0 7-1440,8 8-1600,-2-16-1522,-2 13 5331,0 0 0</inkml:trace>
  <inkml:trace contextRef="#ctx0" brushRef="#br2" timeOffset="121137.54">9401 2834 1376,'0'0'0,"5"0"688,8-5-431,-13 5-257,4-15 224,9 12 32,-13 0 16,3-1-32,-3 4-240,5-3 256,0-2 48,0 1 32,8 0-15,-13 4-321,0-13 320,0 13-48,3-4 16,-3 0 16,0 4-304,0 0 336,0-3 0,0 3-31,0 0 15,0 0-320,-1 0 320,-3 0-16,1 0 0,1 2-80,2-2-224,-3 3 240,2-1-16,-1 0 65,0 0 31,2-2-320,-1 1 288,-1 0 64,1-1-80,1 0-32,0 0-240,0 0 224,0 0-80,0 0 16,0 0-31,0 0-129,0 0 144,0-2-32,0-2-16,0 0 64,0 4-160,3-3 96,0 3 32,-3-2-16,0 2-48,0 0-64,0-3 64,0 3-48,0 0 16,0 0 48,0 0-80,0 0 64,0 0-32,0 0 16,-2-5-32,2 5-16,0 0 16,-1 0-32,-1 0 48,2 0 0,-1 0 0,1 0 32,0-3-48,0 3-16,0 0 16,0 0 0,0-2 32,0-1-64,0 3 16,0-4 0,3 0 16,-3 4 0,0 0-16,3-3 16,-3 3 16,0 0-16,0 0 0,0 0-16,0 0 16,0-2-16,3 2 32,-3 0-32,3 0 16,-3 0-32,0 0-16,4 0 16,-4-3 16,3 3 48,-3 0-16,0 0-32,3 0 16,0-5-16,1 5 32,0-3-64,-4 3 32,5 0 48,8-4-48,-8 1-48,8-3 80,-13 6-32,3-2 0,12-1-32,-11-1 80,9-1-32,-10 2-48,1 3 0,1 0 32,-2 0 0,-3 0 0,2 0 32,2 0 0,-4 0-64,4 0 32,-4 0 0,3 0 16,-3 1-32,2 1 48,-2-1-64,0-1 32,0 3 0,3-2 32,-3 1-48,4 0 16,-4-2 0,4 1 0,-4 1 0,2-2 32,1 0-32,-3 0 0,6 0 32,-3 0-32,0 0 0,1 0 0,-4 0 0,4 0-32,0 0 32,-2 0 0,-2 0 0,0 0-48,3 1 16,-3 2 64,4-1-16,-4-2-16,0 4 32,0-1-32,0-1 0,4 1 0,-4-3 0,0 2-16,0 4 32,0-4-16,0 3 0,0-5 0,0 6 32,0-2-32,0-1-32,0-2 32,0-1 0,0 6 0,-2-2 0,0 1 0,0-1 48,2-4-48,-2 3 32,1 0-32,-1 0 32,1 3-16,1-6-16,-1 4 0,-1 0 0,0 1-16,0 0 16,2-5 0,0 7 0,-2-1 16,2-1-16,-1 0 0,1-5 0,-2 5 16,1 7-32,-1-7 32,0 0 0,2-5-16,-2 13 32,-2-11 0,-1 2-16,3 1 17,2-5-33,-5 4 32,-1 0 32,1 1 0,-3 0 0,8-5-64,-14 6 0,10-1 32,-9 0 16,8-1-32,5-4-16,-14 4 64,8 1-64,-8-1 16,9 2-16,5-6 0,-14 5-16,9-3 32,-10 1 16,11 0-16,4-3-16,-7 1 16,1 2-48,-1-1 64,2 0-16,5-2-16,-4 4 0,0-2 48,3 0-96,-1-2 32,2 0 16,0 0 16,5 0 16,-5 0-32,5 0-48,0 0 64,-1-4 16,1 0-32,-5 4 0,4 0 64,0 0-64,1 0 16,-2 0-64,-3 0 48,4-2 0,-1 2 0,0 0-16,0 0 32,-3 0-16,4-3-16,0 3 32,1 0 48,0 0-80,-5 0 16,15 1 0,-12 1 0,1 0-16,10 2 16,-14-4 0,6 2 0,10 1-32,-12 1 32,11-4 32,-15 0-32,5 4 0,7-3 16,-8 2 0,1 0 0,-5-3-16,13 1 48,-10 0 0,1-1-16,-4 0-32,4 0 64,0 0 16,-4 0-16,2-2 32,-2 2-96,0 0 80,0-3 0,3-1-16,-3 0 0,0 4-64,0-4 112,0-1-48,0 0-32,0 1-384,0 4 352,0-13-1601,0 13-1968,-1-3-3026,1 3 6595</inkml:trace>
  <inkml:trace contextRef="#ctx0" brushRef="#br2" timeOffset="-161437.74">8188 2753 3073,'0'0'0,"0"0"1152,0 0-1152,0-3 1121,0-2-177,0 0-127,0 0-177,0 5-640,3-3 464,1 0-32,-1-1-79,1 0-113,-4 4-240,4-4 208,1 1-64,0 0-32,-1 3-64,-4 0-48,13 0 48,-9 0-80,8 0 32,-8 0 32,-4 0-32,13 0 0,-10 3 16,10 3-16,-10-2 48,-3-4-48,5 5 0,9 0 0,-11-1-48,2 0 32,-5-4 16,13 3 16,-10-2 32,10 0-32,-9 2-32,-4-3 16,16 0 16,-10 0-32,11 0 48,-12 0-32,-5 0 0,16 0-16,-11 0 0,9-4-32,-9 1 48,-5 3 0,16-3 16,-11 0 32,10 0-48,-12 3-16,-3 0 16,13-4 0,-10 4 16,2-3 16,-1 3-16,-4 0-16,6 0 32,-2 0 48,0 0-48,-2 0 32,-2 0-64,4 0 96,-4 2-64,3-2 48,-3 1-16,0-1-64,0 2 80,0-2 0,4 2 32,-4-1 32,0-1-144,0 2 96,0-2 1,0 0-145,2 0-161,-2 0 209,4 0-464,-1 0-224,0 0-321,1-3-367,-4 3 1376,13-4-1729,-9 1-48,1-10-1232,-5 13 3009</inkml:trace>
  <inkml:trace contextRef="#ctx0" brushRef="#br1" timeOffset="152873">2789 2810 608,'0'0'0,"0"0"160,0 0-160,0 0 80,0-3-16,0 0-16,0 3 0,3-4-32,-3 4-64,5 0-288,-5 0 336,0 0-496,0 0 496</inkml:trace>
  <inkml:trace contextRef="#ctx0" brushRef="#br2" timeOffset="122948.54">10799 2901 1264,'0'0'0,"-1"1"272,-1-1-112,2 0-160,-1 2 112,1-2-16,0 0 16,-3 0 16,3 0-128,0 0 161,0 2 15,0-2-16,0 0 0,0 0-160,0 0 128,0 0 48,0 0 16,0 0-16,0 0-176,0 0 192,0 0 0,4 0 16,-1 0 64,-3 0-272,3-4 305,-3 2-1,3-3-16,1 2-32,-4 3-256,3-4 208,-3 1 0,3 3 80,0-3-48,-3 3-240,0 0 273,3-5-17,-3 2-80,5 0 16,-5 3-192,2-4 208,1 1-32,0 0-16,1 0-16,-4 3-144,3-4 128,2 4-32,0-3 16,-1 0 0,-4 3-112,4-3 128,-1 3-16,0-3 33,0 3-17,-3 0-128,0-4 128,3 4 16,1 0-64,-4 0 48,0 0-128,0 0 96,3 0-48,-3 0 16,0 0-16,0 0-48,0 0 80,0 0-16,0 0-32,0 0 48,0 0-80,3 0 48,-3 0-32,3 0 0,-3 0 0,0 0-16,5 0 64,-2 0 32,1 0-48,2 0 16,-6 0-64,15 0 0,-12-3 0,1 3 32,2 0-32,-6 0 0,4 0 0,0 0 16,2 0-16,-1 0 32,-5 0-32,4 0 16,2 0 32,-3 0-32,1 0-16,-4 0 0,3 0 32,1 0-16,-1 2 0,0-1 0,-3-1-16,3 2 0,0-2 0,1 2 32,-4-1-16,0-1-16,3 3 16,-3 1 0,0 0 16,0 1 16,0-5-48,0 5 16,0 2 48,0-3-48,-1 9 32,1-13-48,-2 2 32,-2 3-15,-1 0 47,3-3-32,2-2-32,-3 4 48,-1-1-16,0 1 16,4-4-48,-3 4 16,3-4-16,-1 4-32,0-1 48,-1 0-16,1-1 16,1-2-16,-2 2 64,0 2-48,0-1-16,2 1 16,0-4-16,0 2 0,0 1-16,-2 1 48,1-2-48,1-2 16,-1 3 64,-2-1-32,-1 2-16,-1 0 32,5-4-48,-3 3 32,-1-1-16,-2 2 16,2 1 32,4-5-64,-7 4 0,1 1 32,1 1-32,-1-3 0,6-3 0,-5 4 48,-2 1-64,3-1 32,-3 0-16,7-4 0,-5 5-16,0 0 32,1 1 16,-1-1 16,5-5-48,-7 5 16,2 0 16,1-2-48,0 1 0,4-4 16,-4 4 32,0-3-48,1 3 48,0 1-32,3-5 0,-2 1 0,1 1 32,-1-2-16,2 0 0,0 0-16,0 0 32,0 0 16,0 0 0,0 0 16,0 0-64,3 0 80,2-3 0,0 3 0,0-4-48,-5 4-32,3 0 48,1-3-32,-2 0 0,2 3 32,-4 0-48,3-3 32,0 3-32,0 0 0,1 0 16,-4 0-16,0 0-16,3 0 32,-3 0 0,3 0-16,-3 0 0,0 1 0,3 2-16,0 1 16,-3-1 0,0-3 0,4 3 16,-1-1-16,-3-1 32,3 3-32,-3-4 0,3 0 32,-3 1 32,4-1-32,-1 0 48,-3 0-80,3-3 80,-1 0-16,3 0 16,-2-1-16,-3 4-64,3-3 65,-1 0-33,2 0 16,0-1-48,-4 4 0,3-4 0,0-1-16,-1-8 48,4 13-16,-6 0-16,3-4 32,0-2-16,0 1-16,-3 1 32,0 4-32,4-5 64,-1 1-208,-3 2-785,0 2-1408,0 0 2337,16 31-3361,-29-24-1778,13-7 5139</inkml:trace>
  <inkml:trace contextRef="#ctx0" brushRef="#br2" timeOffset="-151289.74">12045 2932 816,'0'0'0,"0"0"576,0 0-576,0-4 432,0-11 65,2 12 15,-2-2 16,0 5-528,3-14 480,1 11-32,0-2-79,0 0-65,-4 5-304,3-5 272,0 2-16,1 0-48,-4 3-16,0 0-192,0 0 192,0 0-48,0 0 48,0 0-15,0 0-177,0 0 192,0 0-48,0 0-16,0 0 16,0 0-144,0 0 96,0 0 96,0 0 16,0 0-16,0 0-192,-2 0 208,2 0-16,-2 0-48,2 0 16,0 0-160,0 0 112,0 0-47,0 0 31,0 0-96,0 0 16,0 0 0,4 0-32,-2 0 0,-2 0 16,5 0 16,1 0-32,-2 1 16,14-1 32,-18 0-32,5 2-16,12-1 32,-4-1-32,1 2 16,-14-2 0,14 0 0,-1 0-16,-1 0 32,-8 2-32,-4-2 16,19 1 0,-14 1 0,11-2-64,-12 0 112,-4 0-48,16 1-48,-10-1 96,11 0 16,-12 0-32,-5 0-32,18 0 32,-14 0 0,9 0 0,-8 0 16,9 0 48,-14 0-96,5-4 48,8 0-16,-10 1 0,2 0-48,-5 3 16,5 0 16,8 0 16,-10 0-64,0 0 64,-3 0-32,4 2-16,-4 1 64,3 2-32,-3-5-16,3 4 64,-3 3 0,0-1-32,0-6-32,0 7 48,0-7-48,-2 6 32,1 6 16,-1-8 16,1 1 0,1-5-64,-2 4 112,2 2-32,0-4 16,0-1-48,0-1-48,0 2 0,0-1-208,0-1-384,0 0-385,0 0 977,0 0-1520,3 0-529,15 0 48,-18-3-480,0 3 2481,0 0 0</inkml:trace>
  <inkml:trace contextRef="#ctx0" brushRef="#br2" timeOffset="84076.54">3970 3175 1568,'0'0'0,"0"0"432,0 0-432,0 0 369,0-4 79,0 0 16,0 1-80,0 3-384,-2 0 336,2-2-48,-2-2-15,2 4 15,0 0-288,0-3 304,-1 3 32,-2 0-32,3-4-32,0 4-272,0 0 224,-2-2 32,2 2-31,0 0 31,0 0-256,0-3 224,-2 3 16,2 0-32,0-4 0,0 4-208,0-4 176,0 4-16,0-2 0,0 2 0,0 0-160,0 0 160,0 0 17,0 0-33,-1 0 16,1 0-160,-2 0 96,0 0-16,1 0 16,-1 0-48,2 0-48,-3 0 48,1 0 0,1 0 0,1 0 0,0 0-48,0 0 32,-2 0 0,2 0 0,-1 0-16,1 0-16,0 0 64,0-3-32,0 3-16,0 0 16,0 0-32,0-4 16,0 4 16,0 0-64,0 0 32,0-3 0,0 3 32,0 0-32,0 0 16,0-4 0,0 4-16,3 0 16,-3 0 0,0 0 0,0 0-16,3 0 32,-3 0-16,0 0 48,0 0-32,0 0-32,0 0 32,0 0 32,3 0-32,-3-2-16,0 2-16,0 0 32,3-3 0,1-1 0,-1 0-16,-1 2 16,2 2 0,0-3-16,-1-1 16,1 1-16,-4 3-16,5-3 0,0-2 16,-1 0-16,2 0 0,-6 5 0,13-3 16,-13 0 0,5 0 16,8 3-32,-13 0 0,0-3 0,4 3 0,1-4 0,0 4 32,-5 0-32,4 0 16,1 0-16,1-3 0,-4 3 0,-2 0 0,3 0 0,1 0 16,-4 2-16,4-1 0,-4-1 0,3 2 0,1 0 16,-1-1-16,1 1 0,-4-2 0,3 3 0,0-1 0,0-1 0,0 1 0,-3-2 0,4 1 16,-1 1-16,1 1 0,0-1 16,-4-2-16,4 3 16,-2-1-16,1 1 32,1-2-32,-4-1 0,4 5 0,-2 0 0,-2-2 16,3 1-64,-3-4 48,0 3 32,3 0-16,-3 0-16,4 0 32,-4-3-32,3 4 0,-3 1 0,3-2 0,-3 2 0,0-5 0,3 5 0,-3-1 0,4 1 0,-1-2 0,-3-3 0,0 5 17,3-2-17,-3 0 16,0 3 0,0-6-16,3 4 32,-3 0-16,0 2 0,0-2-16,0-4 0,0 5 16,0 1 0,0-4 32,0 3-32,0-5-16,0 6 16,0-2 16,0 2-16,-1 0 32,1-6-48,-2 5 16,0 3 16,-1-3-16,-2 8 32,5-13-48,-3 2 32,-1 3 16,-2 7-16,2-10 0,4-2-32,-4 5 64,-4 0-48,-5 0 16,9-1 32,4-4-64,-13 5 32,9 0 32,-11 2-32,8-3 32,7-4-64,-15 7 16,11-2 32,-9-1-48,9 3 16,4-7-16,-6 5 16,2 0 0,-1-5-16,2 2 0,3-2 0,-3 2 0,2 0-16,-2 0 32,2-1-16,1-1 0,-3 2 0,1-2 0,0 2-16,0-2 16,2 0 0,-2 2 0,2 2 0,0-2-32,0 1 32,0-3 0,0 1 0,0 2 0,0-2 16,0 1-32,0-2 16,0 2 0,2 0-32,2-2 64,-1 0-32,-3 0 0,4 0 0,10 2 16,-12-2-16,13 0 32,-15 0-32,6 0 16,12-6 16,-4 2-16,0-1 0,-14 5-16,13-13 48,0 13-32,-1-3-16,1 3 16,-13 0-16,5 0 0,11 0 16,-11 0 32,8 0-32,-13 0-16,3 0 16,1 0 0,2-4-16,-3 4 48,-3 0-48,3 0 32,0 0 16,1 0-16,-4 0 16,0 0-48,0 0 16,3 0 16,-3 0 48,0 0 16,0 0-96,0 0 112,0 0 0,-2 2-48,1 0 0,1-2-64,-5 2 16,2 3-16,-2-1 32,-1 1-32,6-5 0,-4 13 49,-1-8-1,0 1-48,1 6 16,4-12-16,-4 2 0,3 4 0,-1-3-16,0-1 16,2-2 0,-1 2 0,-1 2-32,2-2-49,0-2-95,0 0 176,0 0-336,0 0-96,0 0-112,0-4-64,0 4 608,0-5-737,0 1-351,-1-2-385,-1 1-496,2 5 1969,-3-13-4258,3 13 4258</inkml:trace>
  <inkml:trace contextRef="#ctx0" brushRef="#br0" timeOffset="54758">1997 3895 1168,'0'0'0,"0"1"816,0-1-591,0 0-225,0 2 224,0-2-16,-1 0 0,1 0 0,0 0-208,-2 0 192,2 0 16,0 0 0,0 0-48,0 0-160,0-3 160,0 0 0,0-1 81,0 1 79,0 3-320,0-2 384,3-2 80,-3-1 16,3 1-32,-3 4-448,3-4 465,-3 1-17,3-1 0,-3 1 0,0 3-448,4-3 336,-4 0-47,3-1-145,-3 1-64,0 3-80,3 0 80,0-2-80,0-2 16,1 4 0,-4 0-16,3 0 0,0-3 16,0 3 16,1 0-32,-4 0 0,3 0-16,0 0 16,0 0 16,3 0 16,-6 0-32,2 0 32,3 2 16,0-1-16,0 1 32,-5-2-64,5 0 48,7 2-16,-8-2 0,1 2-16,-5-2-16,16 0 64,-11 2-32,9-2 16,-9 0-16,-5 0-32,14 0 48,-9 0 0,11 0-32,-11 0 32,-5 0-48,17 0 48,-12-4-32,14 4 16,-15 0-32,-4 0 0,14 0 16,-11 0 0,12 0-32,-10 0 32,-5 0-16,15 0 0,-11 0 16,10 0-16,-10 2 0,-4-2 0,14 2-16,-9-1 16,10 2 16,-11-2-16,-4-1 0,15 2 0,-12-1 16,10-1-32,-10 0 48,-3 0-32,13 0 16,-8 0 32,10 0-48,-11-3-16,-4 3 16,14-4 16,-8 1 16,11 1 64,-13-2 48,-4 4-144,21-3-96,-9-1-32,-7 1 0,14 3-96,-19 0 224,5 0 32,12 0-32,-13 0 16,12 0 0,-16 0-16,5 1-16,9 4 32,-9-2-16,7 0 0,-12-3 0,4 2 48,1 2-48,8 0 16,-10 0 0,-3-4-16,4 5 32,2-2 0,8 1-16,-10-3 16,-4-1-32,14 2 48,-12-1-16,11-1 32,-8 0 48,-5 0-112,16 0 96,-10-3 48,13 0-16,-15-1-16,-4 4-112,20-4 129,-7-1-33,0 0-48,-1 1 16,-12 4-64,13-2 16,-8-1 16,13 3-16,-13 0 32,-5 0-48,17 0 16,-12 0 0,10 0 0,-10 0-48,-5 0 32,13 1 16,-9 1-32,9 0 32,-10 0-16,-3-2 0,13 2 16,-10-1 32,3 2-48,8-2 32,-14-1-32,3 3 16,1-1-16,11-1 64,-12-1-48,-3 0-16,15 0 32,-11 0 16,8 0-48,-9 0 48,-3 0-48,14 0-16,-12-3 0,11 0 16,-8 3-16,-5 0 16,5 0 16,7 0-16,-8-4 0,1 4 0,-5 0 0,12 0 0,-8 0 0,10 0 16,-9 0 32,-5 0-48,15 0-32,-11 0 16,8 0 32,-6 0-48,-6 0 32,12 0 0,-8 0-16,9 0 0,-10 3 32,-3-3-16,4 1 0,11 1 16,-12-2-32,3 1 16,-6-1 0,4 2-16,9-1 32,-13-1 0,5 0-16,-5 0 0,12 0 16,-8 0-16,1 0-16,7 0 16,-12 0 0,4 0 0,0-3 0,1 3 16,0-3 0,-5 3-16,13-4 0,-10 1 0,2 3 48,10 0-96,-15 0 48,3 0-16,2 0 16,9 0-16,-11 0 48,-3 0-32,5 0-16,10 0 16,-15 0-16,4 0 0,-4 0 16,5 0-48,-1 0 80,1 0-16,-1 2-32,0-1 48,-2 3-32,1-1-16,1-1 32,-4-2-16,5 3 0,-2-2 16,0 3-16,1-1 48,-4-3-48,3 4 16,-1-2 0,2 1-48,-1 0 32,-3-3 0,4 3-32,-1-1 32,0 0 32,0 0-32,-3-2 0,3 0 16,1 1 0,0-1-32,-1 2 32,-3-2-16,3 2 16,2 0-32,-1-1 16,0 0 0,1 1 0,-2-2 32,2 1 16,1 1-48,-2-2 0,9 2 0,-8-2 176,8 0 0,-13 0-176,3 0 176,10 1 0,-10 3-160,-1-2 0,-2-2-16,6 2-128,-3 2-400,-3-1-657,3 2-1088,-3-5 2273,3 3-2785,-3 2-1041,0-5 3826</inkml:trace>
  <inkml:trace contextRef="#ctx0" brushRef="#br0" timeOffset="69656">3530 3898 1136,'0'0'0,"0"0"0,3 0 416,0-3-288,1 0-64,-1-2-16,-3 5-48,3-4 16,-3 4 32,0-2 0,0-1-16,0 3-32,0 0 80,0-4 0,0 4 33,0 0 47,0 0-160,0 0 176,0 0 0,0 0 0,0 0 48,0 0-224,0 0 192,0 0 16,0-4-32,0 2-48,0 2-128,0 0 112,0-3-16,0 3 0,0 0-16,0 0-80,0 0 80,0-4 17,3 1-33,-3 3 16,0 0-80,3-3 112,-3 3 0,4-3-176,-4 0-16,0 3 80,3 0-64,-3-4-48,0 4 192,0 0 16,0 0-96,3 0 96,-3 0 48,0 0 32,0 0 16,0 0-192,0 0 208,0 1-16,0 2-16,0-2 0,0-1-176,0 2 128,0 1 0,0 0-32,0-2-16,0-1-80,0 4 80,0-1 1,0 1 15,0 0-16,0-4-80,3 4 64,-3-1-16,4-1-16,-4 2 16,0-4-48,3 1 80,-3 3-48,0-1-16,3-2 32,-3-1-48,0 5 32,3-2 16,-3 3 16,0-2-16,0-4-48,3 5 48,-3 0 0,0-1 32,0 1-16,0-5-64,0 4 32,0 0 48,0 1-48,-2-2 0,2-3-32,0 5 48,-1 0-16,0 2 32,1-1-16,0-6-48,-2 5 48,1-2-32,-1 2 16,2-2-16,0-3-16,0 5 16,0-2 0,0 0 0,0 1-16,0-4 0,0 3 16,0 0-16,3 2 16,0-2 0,-3-3-16,0 3 32,3 0 0,1 1-48,-1-1 16,-3-3 0,3 3 16,0 0 0,0-2 16,-3 3 16,0-4-48,4 5 32,-1-2 32,-3 0-16,3-1-16,-3-2-32,0 2 80,3 1-32,-3-1 48,0-1 1,0-1-97,0 1 32,0 1 48,0-1-80,0 3 0,0-4 0,0 4 32,0 0-48,0-1 48,0 1-16,0-4-16,0 3-32,0 1 32,0 2 0,0-1-32,0-5 32,4 4 16,-4 0-16,0 2-32,3-2 32,-3-4 0,3 7-16,-3-3 16,4 1 0,1 3 32,-5-8-32,3 4-16,-1 0 32,1 2 0,1-4-32,-4-2 16,4 4 16,-2-1-16,1 1-16,1-2 32,-4-2-16,4 4 32,-4-1-16,0-2 32,2 1-32,-2-2-16,0 2 16,0-1 32,0 1-16,0 1 64,0-3-96,0 3 32,0 1 0,0-3 16,0 2-32,0-3-16,0 4 16,0-1 32,-1 2-48,0 0-16,1-5 16,-3 4 0,2 0-32,1 2 16,0-1 16,0-5 0,0 4-32,0 2 32,0-3-16,0 2 0,0-5 16,4 3 16,-4 2-32,2 0 16,-2-3 32,0-2-32,0 6-16,0-3 48,0-2 0,0 1-32,0-2 0,0 2 32,0 1-16,0 0 32,0 0-16,0-3-32,0 2 32,0-1-32,0 4 0,0-3 16,0-2-16,0 5 0,-1-1 16,0 2-16,-2-2 32,3-4-32,-1 4 32,-1 2-16,0-1 32,1-3-48,1-2 0,-3 5 32,2-1-16,-1 0 0,0-1 16,2-3-32,-2 6 0,2-2 16,0 1 0,0 1 0,0-6-16,0 4 0,0-1 16,0 0-16,0 3-16,0-6 16,0 4 0,0 1 16,0 0-16,0-1 48,0-4-48,0 7 32,0-2-16,0-1 32,0 1-32,0-5-16,0 5 48,0 0-48,0 0 16,0 0-16,0-5 0,0 4 0,0 0 0,0 0-16,0 1 32,0-5-16,0 2 0,0 4 0,0 1 16,0-2-16,0-5 0,0 6 0,0-1 0,0-1 0,0 2 16,0-6-16,0 4 32,0 0 0,0 0-16,0-2 32,0-2-48,0 2 16,0-1 0,0 3-32,0-3 16,0-1 0,0 4-16,0 0 32,0 1-16,0-2 0,0-3 0,0 1 0,0 3 16,0-1 0,0-1-16,0-2 0,0 2 0,0 0 16,0 0-32,0 1 48,0-3-32,0 4-16,0 0 16,0-1 0,0 0-16,0-3 16,0 4 16,0-1-16,0 2 16,0-2-16,0-3 0,0 6 16,0-2 16,0 0-32,0 1 0,0-5 0,0 5 0,0-2 0,0 3 0,0-4 0,0-2 0,0 5 0,0-2 16,0 1-16,0-3 0,0-1 0,4 2 16,-4-1 0,0 3 0,0-1 0,0-3-16,0 2 16,0 1 32,0 0-32,0-1 32,0-2-48,0 4 32,0 0 32,0 1-32,0 1 32,0-6-64,0 5 32,0 0-16,-2-1-16,0 0 32,2-4-32,0 5 0,-2-1 0,2-1 16,0 1-16,0-4 0,0 3 0,0-1 32,0-1-32,0 1 32,0-2-32,0 0 33,0 0 31,0 0-32,0 0 0,0 0-32,0 0 64,0 0 0,0 0 0,0-5-192,0 5 128,0-13-1057,0 8-1632,0 0-2674,0 5 5363</inkml:trace>
  <inkml:trace contextRef="#ctx0" brushRef="#br0" timeOffset="64541">1918 3923 1072,'0'0'0,"0"-4"448,0 4-448,0-5 224,0-8-64,0 10-16,0-1-96,0 4-48,0-6 64,4 1 1,-4 1 15,3 0-16,-3 4-64,3-3 80,-3 0 32,0 3 48,0-3 32,0 3-192,0 0 256,0 0 80,0 0 64,0 0 81,0 0-481,0 0 496,0 2-32,0-1-96,0 2-96,0-3-272,0 3 224,0 1 0,-2-2-15,2 0-17,0-2-192,-1 5 144,1-5-144,0 4 112,0-1-16,0 0-32,0-3-64,0 3 64,0-3-64,0 2 48,0-1-32,0 2 0,0 0 0,0-3-16,0 1 0,0 2 32,3 0-16,-3-1 0,0-2-16,2 2 16,-2 1-16,0 0-16,4 0 32,-4-3-16,0 3-16,0 2 64,0-2 0,0-3-48,0 5 80,0-5-80,0 6 112,0-2 32,0 2 0,0 1 16,0-7-160,0 6 176,0 1-32,0-1-32,0 1 1,0-7-113,0 6 48,0 0 32,0 7-32,0-10-16,0-3-32,0 5 32,0 0-16,0-1-16,0 2 0,0-6 0,0 5-32,0 1 32,0 1 16,0-3-16,0-4 0,4 13 16,-4-8 0,3 0 0,-3 8 0,0-13-16,3 3 16,-3 1 0,0 11-16,0-12 16,0-3-16,0 6 0,0 7 0,0-9 16,0 2-16,0-6 0,0 6 16,0-1 0,0 3-16,0-3 80,0-5-80,0 7 48,0-1 16,0 1 0,0-1 16,0-6-80,0 13 96,0-10-48,-1 2 32,1-5-80,0 6 48,0-6-48,-2 7 16,2 6 0,-2-8 0,2 1-16,0-6 0,-1 13 16,1-8-16,0 9 0,0-8 0,0-6 0,0 14-16,0-6 16,0 6 0,3-10 0,-3-4 0,3 15 48,0-10-48,1 1 0,-1 8 32,-3-14-32,3 2 16,-3 11 16,2-8 0,-2 0 32,0-5-64,0 13 48,4-8 16,-4-1 32,0 9 0,0-13-96,0 3 64,0 2 16,0 2-16,-2-2 0,2-5-64,-2 6 48,1-1-16,1 0-16,-1 0 16,1-5-32,0 4 16,0 1 0,0 0 0,0 0 0,0-5-16,-2 4 16,2 2 0,-1-3-32,1 2 16,0-5 0,-2 6-16,1 1 16,1 5 0,-3-9 0,3-3 0,0 7 16,-1 5-16,1-6 16,0 7 16,0-13-32,-2 4 0,1 1 0,1 8 0,0-10 0,0-3 0,0 5 32,0-1-32,0 1 16,0-1 1,0-4-17,0 2-17,0-1 34,0 0-1,0 1 32,0-2-48,0 5 16,0 0 16,0-2-16,0 2-16,0-5 0,0 5 0,0-1 48,0 1-16,0 2 0,0-7-32,0 13 48,0-10-32,-1 3 0,-1 1 0,2-7-16,-2 6 32,1 0-32,1 1 32,0-7-32,-2 13 16,2-13-16,0 3-16,0 1 32,0 2-64,0-1 32,0-5 16,0 4 0,0 1-16,0 0 16,0-1 16,0-4-16,0 6 0,3-1 0,-3-1 0,4 1 16,-4-5-16,0 5 0,0 1 32,0 0 0,0-2-16,0-4-16,0 4 64,0 2 0,0-2 0,0 1 0,0-5-64,0 4 64,0-1 0,0 0-32,0-2 32,0-1-64,0 0 80,0 0-32,0 0 32,0 0 16,0 0-96,0-3 80,0-1 16,-2 0 16,0-1-64,2 5-48,-1-4-112,-1-9-608,2 10-977,0-1-1088,0 4 2785,3-3-5267,-3 3 5267</inkml:trace>
  <inkml:trace contextRef="#ctx0" brushRef="#br2" timeOffset="-121604.73">10359 4103 2481,'0'0'0,"0"0"848,0 0-848,-1-5 832,0 0-47,-1 0-97,-2 5-144,4 0-544,-4 0 497,0 0-129,0 0-48,3 0-80,1 0-240,-2 0 240,0 2 0,1-1-96,-2 1-32,3 3-64,0-5-48,0 6-16,0 11 0,0-1 32,4 4-16,-4-20 0,0 21 16,0 0 0,0 3 0,4 0 16,-4-24-32,0 26 32,0 0 0,0-2 0,0 0 16,0-24-48,0 21 64,-2-3 0,-1 3 49,-1-5-33,4-16-80,-1 14 112,-4-2-16,4-5 16,-3 7 16,4-14-128,-3 4 144,2 0 16,-1-1 0,0-2-16,2-1-144,0 1 144,0-1 0,0 0-32,0 0 0,0 0-112,0-2 80,0-2-16,0-1 0,0 5-64,0-13 48,0 13-48,0-3 48,0-12-16,4 11 16,-2-18 0,-2 22-48,0-14 49,4-5 15,-1 0-48,0-2 48,-3 21-64,3-24 16,1 0 16,-1-4-16,0 1 0,-3 27-16,4-26 48,0-3-48,0 2 32,-4 2-16,0 25-16,3-26 0,-3 3 64,3 6-48,-3 2-16,0 15 0,0-5 0,0-8 0,0 10-16,0 3 16,0-3 16,0 3-16,0-3 16,-2-1-16,1 1 16,1 3-64,0 0 48,0 0-80,0 0-80,0 2 0,0 3 15,0-5 145,0 13-112,0-7 80,3 10-64,-1-3 96,-2-13 0,0 14-48,5 1-16,-2 1 64,1 0-64,-4-16 64,5 17-32,8 3-48,-13-2 48,12-1 16,-12-17 16,4 18-16,9-2 0,-8 2 16,10-5 0,-15-13 0,4 6 0,12 7 16,-11-10 0,13 2 0,-18-5-16,4 4 0,14-2 16,-15 0 16,12-2 16,-15 0-48,3 0 48,2-4 16,0 0 32,-1-11-16,-4 15-80,5-4 48,0-13 16,8 13-64,-13-16 32,0 20-32,4-16 16,9-2-16,-10-3 16,10 1-16,-13 20 0,4-25 0,11 2 64,-12-1-48,10 0 33,-13 24-49,0-23 32,5 0 0,-3 2 0,1 3-16,-3 18-16,4-16 0,0 3-32,-2 7-16,1-7 16,-3 13 32,0 0-33,4 0-31,-4 0-16,0 0-16,0 0 96,0 3-112,0 2 0,0 7 64,3-8 0,-3-4 48,0 18-64,3-5 48,-3 3 16,0 2-32,0-18 32,3 15 0,0 1-32,1 3-48,-1 2 16,-3-21 64,5 24-80,-1 4 0,9-3 48,-9 4-16,-4-29 48,4 25 16,1 4-16,1 0 32,-2-3-32,-4-26 0,5 26 0,0-1 16,-1-3-16,1-4 48,-5-18-48,3 18 48,2-5 48,-1-6 0,-1-1 0,-3-6-96,3 6 96,-3-1 32,0-2 0,0 1 48,0-4-176,0 1 209,0 1-65,-2-2-160,-1 0-289,3 0 305,-5 0-752,0-5-737,1-10-944,-1 12-2145,5 3 4578,0 0 0</inkml:trace>
  <inkml:trace contextRef="#ctx0" brushRef="#br2" timeOffset="-124552.73">8493 4168 1712,'0'0'0,"-3"0"961,3 0-961,-4 2 576,0 0 80,0 0 17,2-1-1,2-1-672,-1 0 656,0 0-48,-1 1-95,0-1-17,2 0-496,-1 0 432,-1 0-32,2 0-48,-2-2-31,2 2-321,0-4 288,0 0-48,0 1-32,0 1-48,0 2-160,0-4 128,0 0-16,-1 4-16,-2-3-16,3 3-80,0 0 64,-2 0-16,2 0 0,-2 0-16,2 0-32,0 0 16,-1 3 0,1 1-16,-2 1 0,2-5 0,-1 3-16,1 2 0,-2 9-16,0-7-16,2-7 48,0 20-32,0-1 0,0 0-16,4 5 16,-4-24 32,3 24 0,2 3 0,-1 2 0,0-3 32,-4-26-32,3 25 0,0-1 16,0 0 0,1-2 16,-4-22-32,0 22 80,0-3-32,0-1 0,0-2 0,0-16-48,0 16 48,0-3 16,0-6 0,0 7 0,0-14-64,0 5 48,0 1 33,0-1-33,-2-1 32,2-4-80,-2 2 64,0 0 32,1-1 64,0-1-32,1 0-128,0 0 128,-2 0 0,2-3-32,-2-1-32,1-9 0,1 13-64,-4-3 64,0-10-16,4 8 32,-2-13-16,2 18-64,-2-15 64,1 0-16,-2-3-16,1 0-16,2 18-16,-2-21 16,0 0 0,1 0-16,0-4 16,1 25-16,0-26 32,0 0-32,0 1 0,0 1-48,0 24 48,2-24 0,4 4 0,-3 3-16,0 0 16,-3 17 0,2-12-32,2 8 32,-4-13-48,4 13 48,-4 4 0,0-4 16,0-1-32,3-7 32,-3 12-32,0 0 16,0-6-16,3-6 0,0 8-32,-3 1 32,0 3 16,4-4 0,-1-9 0,0 13 0,-1-5-16,-2 5 16,6-6 0,-3 4-32,1-1 64,-4-1-32,0 4 0,2 0-48,-2 0 32,0 0 32,0 0-16,0 0 16,0 0-32,0 2-32,0-2 48,0 3-48,0 1 32,0 3-48,0 6 16,0-13 48,0 5-80,4 11-32,-4-2 16,3 2 0,-3-16 96,4 19-80,2 4 32,8 0 16,-9-1 16,-5-22 16,15 24 0,-13-1-32,12 1-16,-10 0 32,-4-24 16,16 23-80,-10 3 64,12-3 0,-13 1 0,-5-24 16,16 23 16,-11-1-32,13 0 32,-13 0-16,-5-22 0,14 18 16,-9-3 0,0-2-16,8-8 16,-13-5-16,0 7 0,5-3 32,-1-2-16,1-1 0,-5-1-16,5 0 32,-1 0 0,2 0-32,-1 0 48,-5 0-48,4 0 0,1 0 16,-1 0 32,0 0-48,-4 0 0,5 0 0,-2 0 32,1 0 32,0 0-16,-4 0-48,4 0 64,-4 0-16,3-3 32,-3 1-16,0 2-64,3 0 80,-3-4-32,0 4 32,0-5 16,0 5-96,0-5 96,0 1 16,0-9-48,0 10 48,0 3-112,0-13 48,0 7 32,0-8 0,-1 10 0,1 4-80,-4-18 80,0 13 0,1-16-31,-1 7-33,4 14-16,-5-18 64,0 0-48,1 0 32,-1-6-16,5 24-32,-6-20 32,2-4-16,-1-2 0,1 2 16,4 24-32,-2-24 16,0 0 0,-1 1-16,0-1 16,3 24-16,-2-24 32,0-1-64,1 0 80,-1 0 0,2 25-48,-1-23 16,1 0 0,0 2-16,0 1-16,0 20 16,0-20-48,3 6 16,0 1-32,2 10-16,-5 3 80,5-5-64,8 2-32,-13 3 32,4 2 15,-4-2 49,5 4-64,0 10-96,-1-9-192,2 11-288,-6-16 640,5 7-1041,-3 11-607,1-12-625,16 36-224,-19-42 2497,0 5-3570,0-5 3570</inkml:trace>
  <inkml:trace contextRef="#ctx0" brushRef="#br2" timeOffset="-119652.73">11365 4252 2545,'0'0'0,"0"1"960,0-1-960,0 2 881,0 0-81,0 1-112,0 0-192,0-3-496,0 5 337,0-3-97,4 2-48,1 1-48,-5-5-144,5 7 128,-1 6-32,1-7-48,8 10-16,-13-16-32,3 13 80,2 0-64,8-1 32,-10 1 0,-3-13-48,13 7 16,-9 11 32,0-5-16,-4-13-32,5 4 48,-5-4-48,13 14 64,-13-10 32,5 0 0,8-3 16,-13-1-112,3 2 128,2-2 0,-1 0 32,2 0 17,-6 0-177,4-6 128,0 1 16,2-11-16,-1 14-16,-5 2-112,4-6 112,2-8 0,-2 9-16,0-10-32,-4 15-64,6-4 96,-2-13-32,1 4 32,1-2-16,-3-1 16,-1 0-16,-2 1 0,4-1-32,-4 16-48,0-16 32,4 0 16,-4 0-32,0-2 32,0 18-48,3-14 64,-3-1-16,0 2 48,0 0 0,0 13-96,-3-13 97,-3 1-1,2 7 32,-1-12-48,5 17-80,-6-5 96,-7-13-16,9 15-48,-10-10 48,14 13-80,-7-3 48,-9-2-48,3 0 32,8 0-16,5 5-16,-14-3-64,11 3 16,-4 0-48,-5 2-48,12-2 144,-5 5-48,-8 7-64,8-5 16,0 14 48,5-21 48,-13 16-64,8 3 64,-1-1 0,-9 2 0,15-20 0,-4 20 16,0-2-49,-4 1 1,3-3-16,5-16 48,-1 14-80,0-1 0,1-8-32,0-5 112,0 18-128,0-18 128,0 6-96,4 9-16,1-9 16,8 7 16,-13-13 80,4 5-80,0 7 0,10-6 0,-10-2 32,-4-4 48,14 5-64,-9 2 0,9-3 32,-9 1 0,10-1 16,-10-1 32,9-1-32,-9 0 32,-5-2-16,15 2 0,-9-1-16,8 2 64,-9-2-32,-5-1-16,13 2 64,-10-2-16,10 0-32,-10 0 16,-3 0-32,5 0 48,8 0-16,-13 0 0,5-3-16,-5 3-16,3-4 16,0 4-16,0 0 0,-3 0 16,0 0-16,0 0 16,0 0 48,0 0-16,0 0 0,0 0-48,0 0 80,0 1-64,0 2-16,0-3 0,0 3-64,0-3 64,0 4-80,0 1 0,0 8 0,0-9 32,0-4 48,0 14-64,6-8 16,-4 8 32,1-1-32,-3-13 48,5 13-16,-1 2-32,0 2 16,1 3 0,-5-20 32,6 22-32,-2 2 16,-1 3-16,-3 0 32,0-27 0,3 27-16,1-1 32,-4-3 16,0 3-16,0-26-16,0 26 48,-1-2-16,-2 0 0,0 0 32,3-24-64,-3 21 64,-1-2-16,-2-1 32,3-1-32,3-17-48,-5 16 48,4-3 0,-4 2 32,0-2 0,5-13-80,-4 13 32,0-7 16,2 10-48,0-11 16,2-5-16,-3 15 48,1-10 0,-1-1 16,-1 2 0,4-6-64,-2 6 64,-1-3 48,2-2 16,-1 1 65,2-2-193,-1 0 160,-1 0 0,0-5-64,0-9-16,2 14-80,-3-3 64,0-14 0,0 3 0,-3 1-16,6 13-48,-4-18 48,1 0 0,-2 1-16,0-3 16,5 20-48,-13-22 48,9 0 16,-3-1-32,-6 1 16,13 22-48,-3-24 16,0 0-32,0 4-32,1 1 0,2 19 48,0-17-64,0 2 0,0 2-32,0 8 0,0 5 96,3-16-64,2 11-16,0-14 16,10 14 32,-15 5 32,3-20-80,11 3 0,-10 1 32,12-5-16,-16 21 64,13-21-16,0 0-48,2-1 16,-2 1-16,-13 21 64,14-21-81,2 1 1,0 1 32,2 1 16,-18 18 32,18-16-48,-2 3 16,2-1 0,-13 10 0,-5 4 32,19-13 0,-14 13-32,9 0 32,-10-3-16,-4 3 16,4 0-48,0 0-560,-1 5-1217,11 14-3729,-14-19 5554,0 0 0</inkml:trace>
  <inkml:trace contextRef="#ctx0" brushRef="#br2" timeOffset="-118850.73">12065 4161 2721,'0'0'0,"-2"-5"1408,-1-1-207,1-8-161,-4 11-175,4 0-177,2 3-688,-1 0 496,-1-3-175,0-1-145,2 1-96,0 3-80,0-3 32,0 0-64,0-1 32,0 4 0,0 0-16,0 0 0,0 0-16,0 0 32,4-3-48,-1 3 0,-3 0 0,4 0 16,-4 0 32,3 0-16,0 0-17,0 0 1,2 0 16,-5 0 16,13 0-48,-9 0 16,0 0-16,-4 0 48,12 0-32,-12 0 32,4-4-48,12 0 32,-11 0 32,12 0-32,-17 4 16,5-5 0,15 0-32,-16 1 0,16-1 32,-20 5 0,13 0-48,-9 0 0,15 0 32,-13 0-16,-6 0 32,16 2-16,-12-1 16,10 2-16,-14-3 16,6 5 16,-6-5-16,4 5 32,11 0-16,-12-3 32,2 1-16,-5-3-32,5 1 32,8 1 0,-13 1 0,0-1-16,0-2-16,4 1 48,-1 0-16,1-1 32,0 0-16,-4 0-48,0 0 80,2 0 33,-2 0-1,3 0 16,-3 0-128,0 0 144,0 0-32,0-2 16,0-1-48,0 3-80,0 0 64,0 0 0,-1 0-32,-3 0 0,4 0-32,-3 0 0,2 0 0,-1 0 0,0 0 0,2 0 0,-1 0 16,-2 1 0,0 1 16,2-1-16,1-1-16,-4 1-80,0 1-192,3 0-256,-1 0-273,2-2 801,-1 2-1104,0-1-305,1-1-192,0 2 65,0-2 1536,0 0-2193,0 0 2193</inkml:trace>
  <inkml:trace contextRef="#ctx0" brushRef="#br0" timeOffset="73070">2412 4145 1744,'0'0'0,"0"0"0,-2 0 320,1 4-95,-3-1 63,0 0 80,4-3-368,0 2 416,-2 0-32,0-2-16,2 0-63,0 0-305,0 0 240,0 0-32,0 0 16,0 0 32,0 0-256,4-4 336,-2 1-32,2 0 32,-4-1-47,0 4-289,3-2 208,0 2-32,0-4-32,-3 4 0,0 0-144,3 0 160,-3 2 0,0 2 32,4-2-48,-4-2-144,0 5 176,0 2-48,0-1 0,0 8-16,0-14-112,0 7 80,0 9-16,3-3-48,-3 3-32,0-16 16,3 16 0,0 3 0,-3 0 16,4 3 0,-4-22-16,3 18 0,0-2 16,-3 0 16,3-1 17,-3-15-49,0 13 48,3-7 16,-3 11-16,0-13-16,0-4-32,4 7 64,-4-1 64,0 1-32,0-1 16,0-6-112,0 5 128,0 0-48,0 0 32,-1-1-16,1-4-96,-3 5 96,0 2-32,0-2 0,-1 0 16,4-5-80,-6 6 48,3-1-16,0-1 32,0 0-16,3-4-48,-2 1 48,0 1 16,0-2-32,2 0 16,0 0-48,0-3 48,0-3-16,0 2-16,0-10 0,0 14-16,0-5 16,4-13 16,0 5-16,0-1 32,-4 14-48,3-15 32,3 10 16,-3-14 0,-1 4 16,-2 15-64,3-4 48,-3-17 33,0 6-33,0 10 16,0 5-64,0-22 64,0 9 0,0 1-16,0-3 48,0 15-96,-1-14 64,-3 1 32,1-2-32,-3 2-64,3-3 32,3 16-32,-1-14 0,-1-3-32,2 5 0,0 8 16,0 4 16,0-13-64,0 13 32,0-4-32,0 0 0,0 4 64,3 0-112,-3 0 0,3 0-48,1 4 31,-4-4 129,3 4-112,1 11 48,1-10 80,8 11 32,-13-16-48,3 13 64,3-7 0,-2 10-320,-4-16 256,5 5-224,-5-5 224,5 15-240,-1-12 16,1 3 224,-1 1 0,-4-7 0,4 6 16,0-1-16,-1 2 32,0-1-16,-3-6-16,3 5 0,0-1 0,-3 2 16,4 0 0,-4-6-16,4 5 0,-4 0 32,2-2-32,1-2 16,-3-1-16,0 0 32,4 1-16,-4-1 32,3 0 16,-3 0-64,3 0 48,0-4 16,-3-1 16,3-9-48,-3 14-32,4-6 32,-4-9 0,5 2-32,-2 8 0,-3 5 0,5-16 0,-2 11 16,2-12 0,0 12-32,-5 5 16,3-18 32,-1 16-32,2-12 0,-1 11 16,-3 3-16,4-5-16,-2-8 16,2 13 16,-1-5 0,-3 5-16,0-4 0,4-2 16,-4 2-32,3 0 0,-3 4 16,0-5-16,2 5-16,-2-3-32,4 3 48,-4 0 16,0 0-48,3 0 16,-3 0 0,0 0-16,0 0 48,4 0-48,-4 3-16,2 3 16,2 0 32,-4-6 16,3 13-16,1-8 48,-4 1-32,4 8 16,-4-14-16,4 2 32,0 5-32,0-3 48,1 3-32,-5-7-16,13 6 16,-13 1-16,6-1 32,-2 7-16,-4-13-16,5 3 16,0 9 48,-2-6 16,0 10 0,-3-16-80,3 7 64,1 10 0,-4-2-48,4-1 16,-4-14-32,0 17 64,0-1-16,0-3 16,0 3 1,0-16-65,0 13 96,0 0 32,0 0-16,0-8 16,0-5-128,0 16 112,0-11-16,0 1-16,0 7-16,0-13-64,0 2 80,0 3-48,0-4 32,2 1-32,-2-2-32,3 0 64,0 0 16,1-3 32,-1-2 0,-3 5-112,5-13 96,0 10 32,-1-13-176,9 11-304,-13 5 352,3-20-864,2 4-545,10-1-736,-10 1-304,-5 16 2449,14-17-4114,-14 17 4114</inkml:trace>
  <inkml:trace contextRef="#ctx0" brushRef="#br2" timeOffset="-123003.73">9548 4249 2497,'0'0'0,"-3"3"832,-2-2-16,5-1-816,-13 2 769,11 0-113,0-2-144,-2-4-192,4 4-320,-1-3 225,1-2-81,0 1-16,0-1 0,0 5-128,3-4 128,1-2-16,-2 1 32,2 2 0,-4 3-144,3-2 128,1-3 0,-2 5-16,3-3-16,-5 3-96,5 0 64,9 0 0,-10 0 16,-1 0 0,-3 0-80,3 2 80,0-1-16,1 4-16,0-3-16,-4-2-32,5 3 48,0-1-16,8-1 0,-10-1 0,-3 0-32,5 0 16,10 0 16,-11 0 1,12 0-17,-16 0-16,5-3 16,12 0-16,-5 1-16,-7-3 32,-5 5-16,17 0-16,-12 0 16,12 0 0,-12 0-16,-5 0 16,14 0 16,-11 0-16,11 0 32,-11 0 16,-3 0-48,6 0 0,-2 0 32,1 0 0,1 0 16,-6 0-48,12 0 80,-12 0 0,3 0 16,2-3-32,-5 3-64,3-3 64,2 1-16,0-2 16,-2 0 144,-3 4-208,5-4 208,-2 1 0,0-1 0,0 1-128,-3 3-80,4-3 64,-2 3 48,-2-3 16,0 0 0,0 3-128,0-4 80,4 1 33,-4 3-65,0 0 16,0 0-64,0-3 64,0 0-16,3 3-32,-3 0-144,0 0 128,0 0-401,0 0-383,0 0-625,4 0-752,-4 0 2161,33 33-2577,-33-31-560,0-2 3137</inkml:trace>
  <inkml:trace contextRef="#ctx0" brushRef="#br0" timeOffset="79497.53">2853 4368 2689,'0'0'0,"0"0"592,0 0-16,0-4 65,0 4-641,0-6 704,0 2-32,2-10-128,2 10-127,0-8-113,-4 12-32,0-5-32,0 1 48,0 4-288,0-3 288,0 3-32,0-3-16,0 3-240,0 0 209,0 0-209,0 0 176,0 0-16,-2 0-80,0 2 32,0-1-96,2 0 32,-2 1-16,2-1-16,0-1-16,0 3 48,0 0 32,0-1-16,0-1-16,0-1-48,-1 2 16,1-1 64,0-1-32,0 0 32,0 0-80,0 0 160,0 0-64,0 0 48,0 0-32,0 0-112,0 0 112,0 0 0,0-3-64,0 0 16,0 3-64,0-3 32,0 3-15,3-4 15,-3 4 0,0 0-32,0-3 0,4 3 16,-4 0 0,0-3-16,0 3 0,0 0-16,0 0-32,0 0 48,0 0 32,0 0-16,0 0 16,0 0-32,0-3-16,3 3 16,-3 0-32,3 0 32,-3 0 0,0-4 16,0 1 32,3 3 32,0-3 16,-3 3-96,0-3 112,4 3-32,-4-3 48,0-1-32,0 4-96,3-3 48,1 0 48,-2 0-48,-2 3-48,3 0 48,-3 0-48,4-4 80,-4 1-64,3 0 64,0 0 0,0 0 16,3 3 32,-3-4-16,-3 4-112,2-3 112,-2 3-112,4-3 112,0-2-16,-1 2-16,-1 3-16,-2 0-64,3 0 32,1-3-16,0 3 16,-2 0-16,-2 0-16,3 0 16,1 0 0,0 0-32,-2 0 32,-2 0-16,3 0 0,0 0 33,1 0-33,-4 0-33,0 0 33,4 1 0,-4 1-16,2 0 32,-2-1 17,0-1-33,3 3 32,-3 1 0,4-1-16,-4 0 0,0-3-16,3 3-16,-3-1 0,3 1 16,-3 0 16,0-3-16,3 5 0,1 0-16,-1 1 16,0 1 0,-3-7 0,0 5 0,0 1 48,3-1-16,-3 1-16,0-6-16,0 5 32,3 2-32,-3-1 32,0-1-64,0-5 32,0 6 32,0-1 0,0 0-32,0-1 64,0-4-64,0 6 16,0-2-32,0-1 64,0 2-16,0-5-32,0 6 48,-1 1 32,-1-1-16,-1-1-32,3-5-32,-3 5 32,0 0 32,-2 0 0,0 8-16,5-13-48,-5 1 48,-1 6-32,-7-1 16,9 1-16,4-7-16,-8 12 48,-5-8 16,9 0-32,-9 1 16,13-5-48,-3 4 16,-4 2-32,1-1 16,-1-1-16,7-4 16,-5 6-48,0-2 128,-1-2-32,2 0-16,4-2-32,-3 3 64,0-2-80,1 1 32,0 0 16,2-2-32,-2 1 0,0-1 64,2 0-48,0 0-16,0 0 48,0 0-80,0 2 32,-1-1 0,1-1 0,0 3-64,0 1 96,0 1-32,0-1 0,0-4 0,0 5 0,5 8-64,0-9 0,0 0-32,-5-4 96,4 13-32,9-10 16,-10 4 16,1-1 0,-4-6 0,4 6-32,10 0 80,-14-2-32,4 1 32,-4-5-48,6 2 32,-2 0-32,0-2 32,2 0-16,-6 0-16,4 0 16,1 0 48,1-4 0,6-1 48,-12 5-112,0-4 80,5-2-32,-1 1 64,1-8-96,-5 13-16,5-2 48,0-1-32,0 3-16,-2 0 0,-3 0 0,0 0 32,0 0-16,3 0-16,-3 0 0,0 1-16,3 3 32,-3 0 0,4 1-32,-4-5 16,4 4 0,0-1-16,1 3-16,-2-3 80,-3-3-48,3 3 16,0 2 16,0-1-32,-3-3 0,0-1 0,0 3 32,4 0 0,-4 0 0,0 1 64,0-4-96,0 3 81,0-2 15,0 1-16,0-2-16,0 0-64,-2 0 80,2 0-16,-2 0 16,2 0 0,0 0-80,-1 0 96,1-3-48,-2 0-48,2-1 32,0 4-32,-1-3-48,-1 3 16,0-3-64,1 0-400,1 3 496,0-3-849,-2-1-543,2 1-705,-1 0-465,1 3 2562,0 0-2849,0 0-1585,0 0 4434</inkml:trace>
  <inkml:trace contextRef="#ctx0" brushRef="#br2" timeOffset="180619">5218 4263 2305,'0'0'0,"-3"3"896,-2 1-80,1-2-79,3 0-65,1-2-672,-2 2 512,0 0-128,0-2-79,2 1-97,0-1-208,0 0 224,0 0-80,0 0-64,0 0-48,0 0-32,0 0 16,4 0 0,-1 0-32,1-3 32,-4 3-16,4-4 0,1 4-16,-1-2 32,1-2-32,-5 4 16,6-3 0,6 3 16,-12-3 16,4 3 0,-4 0-32,4 0 80,1 0 0,-1 0 64,-2 0 48,-2 0-192,0 0 192,0 0-48,4 0-32,-4-3-160,0 3 48,0 0-304,3-4-320,-3 4-417,0 0 1041,3 0-1440,-3 0 1440,4-3-1585,-2 0-1152,-2 3 2737</inkml:trace>
  <inkml:trace contextRef="#ctx0" brushRef="#br2" timeOffset="177694">4074 4257 1632,'0'0'0,"0"0"0,-2 0 641,-2 4-113,-1 0-32,1 1-64,4-5-432,-6 0 400,2 4-111,1-2-65,2 0-32,1-2-192,-2 3 160,-2-2 0,2 1-32,1-1-64,1-1 16,0 0-80,0 0 48,-2 0-32,2 0-16,0 0 32,0 0 16,0 0 32,3 0 48,-3 1 16,0-1-144,0 0 144,0 0-16,4 0-48,-4 3-16,0-3-64,0 1 32,0 1 0,4 0 32,-4-1-32,0-1-32,2 0 32,-2 2-16,3-2 17,-3 1-1,0-1-32,0 0 64,3 0-32,1 0-16,-4 0 32,0 0-48,4 0 0,-2-3 16,1 0 0,1 3 0,-4 0-16,4-3 16,-4-1-16,2 4 0,1 0 0,-3 0 0,3 0 0,1 1 0,-4 2 0,0-3 0,3 1 0,-3 1 0,3 3 0,-3-1 16,0-4-16,3 6 0,-3-2 0,4 0 16,0 4-16,-4-8 0,2 4 0,1 1 16,-3-1 0,3-1-16,-3-3 0,5 1 0,-3 2 16,1-1 0,0-1 16,-3-1-32,4 0 64,-1 0-32,0 0 32,0 0 32,-3 0-96,4 0 64,-1 0 32,0 0-32,-3 0-32,0 0-32,3 0 16,0 0-16,1 3 0,-1-2 0,-3-1 0,3 2 16,0-1-16,2 0 16,-2 1-16,-3-2 0,5 1 0,0 1 16,0 0 0,0 0 0,-5-2-16,13 0 0,-13 0 16,13 0-16,-10 0 16,-3 0-16,4-4 32,10 1 0,-10 0-16,8 0 16,-12 3-32,4-5 32,9 1 0,-9 2 32,0-1-48,-4 3-16,4 0 32,2-4-32,-2 4 0,1-4-16,-5 4 16,6 0 0,-2 0-16,-1 0 16,0 0-16,-3 0 16,6 0 16,-4 2-16,3 0 0,1-2 16,-6 0-16,2 0-16,1 2 32,1 0-16,-1-2 0,-3 0 0,4 0 0,0 0 0,1 0-16,-1 0 16,-4 0 0,4 0-16,1 0 32,0 0 0,-1-4-16,-4 4 0,5-4 32,8 4-32,-10-3 0,0 1-16,-3 2 16,5-3-16,0 3 16,-1 0 0,2 0 0,-6 0 0,5 0 0,-1 0-16,1-5 16,0 5 0,-5 0 0,3 0 0,2 0 0,0 2 0,-1 1 0,-4-3 0,4 1 16,1 1-16,-1-1 0,-1 0-16,-3-1 16,6 2 16,-3-2-16,1 0 0,2 0 0,-6 0 0,5 0-112,7 0 48,-9 0 0,0 0-64,-3 0 128,6-4-48,6 1-16,-8-3 0,0 3 80,-4 3-16,5-4 0,8 0 0,-10 0 16,2 0-16,-5 4 0,13-3 32,-10 0-16,2 3 16,-1 0-16,-4 0-16,5 0 0,0 0 0,-2 0 16,2 0-16,-5 0 0,3 1 0,2 1 0,-1 0 0,0-1 16,-4-1-16,4 4 32,-1 0-16,0 0 0,0-3 0,-3-1-16,3 2 0,2-1 0,-2 0 16,2 1 0,-5-2-16,5 0 16,-2 0-16,2 0 32,0 0-16,-5 0-16,5 0 16,0 0 0,0-3-16,-1 0 16,-4 3-16,5-3 32,0 3-16,-1 0 0,2 0-16,-6 0 0,5 0 16,-3 0 0,1 0-16,3 0 16,-6 0-16,5-4 0,-3 4 16,1 0-16,-3 0 0,4 0 16,0 0-32,-2 2 32,-2-2-16,0 0 16,3 2 16,1 0-16,-4-2 16,0 0-32,4 0 32,-4 0 0,0 0 0,0 0 0,0 0-32,0 0 48,0 0 0,0 0 0,0 0 0,0 0-48,0 0 32,0 0 0,0 0-16,0 0 0,0 0-16,0 0 16,0 0 0,2 0-16,-2 0 0,3 0 0,0 0 16,-3-4 16,4 4 16,-4 0-48,4-4 80,0 4 0,-1 0 49,1-2 15,-4 2-144,2 0 128,2-3-208,-1 3-513,0 0-911,-3 0 1504,28 16-2417,-28-16-1185,0 0 3602</inkml:trace>
  <inkml:trace contextRef="#ctx0" brushRef="#br2" timeOffset="-118380.73">12020 4386 2193,'0'0'0,"0"0"1168,-2 0-79,2 0-1089,-1-3 1008,0 1-160,-1-1-143,2-1-161,0 4-544,0-4 368,0 0-64,0-1-96,0 1-80,0 4-128,0-2 112,3-1-47,1 0-17,2 3-48,-6 0 0,4 0 0,10 0 0,-12 0-16,11 0 32,-13 0-16,5 1-16,9 4-16,-1-1 32,0 2 16,-13-6-16,13 5 32,2-1 16,1 0-16,-2-3-16,-14-1-16,16 2 48,0-2 16,0 0 16,0-3 0,-16 3-80,16-6 112,3-7-32,-5 10 80,4-11-48,-18 14-112,14-5 160,0-12-16,-9 12 0,11-9-16,-16 14-128,3-2 96,0-2 16,1 1-16,-4 3 16,0 0-112,0 0 128,0 0 16,0 2 17,-5 3-33,5-5-128,-5 6 96,-8 9-16,8-11 0,1 9-48,4-13-32,-13 3 16,10 2-352,-3 0-529,2 0-880,4-5 1745,-1 4-2897,-1 2-1521,2-6 4418</inkml:trace>
  <inkml:trace contextRef="#ctx0" brushRef="#br2" timeOffset="180222">4952 4365 2064,'0'0'0,"-2"0"737,2 0-737,-2 0 624,-2 0-16,1 0-31,2 0-97,1 0-480,-2 0 448,0 0-32,0 0-32,2 0-31,0 0-353,0 0 352,0 0-80,0 0-32,0 0-80,0 0-160,0 0 112,0 1-48,0-1-16,0 0 0,0 0-48,0 0 32,0 0 0,0 0 64,0 0 32,0 0-128,4 0 176,-4 0-16,3 0-48,0 0-31,-3 0-81,3 0 80,2-3-48,-1-1 0,1 1-32,-5 3 0,4 0 0,10-3 16,-10 0-16,8 3 32,-12 0-32,4-4 16,11 4 32,-13 0 0,3 0 48,-5 0-96,6 0 128,-2 0 16,-1 0-32,0 0-144,-3 0 32,0 3-336,4-2-369,-4 1-463,3-2-449,-3 0 1617,3 1-1905,0-1-1200,-3 0 3105</inkml:trace>
  <inkml:trace contextRef="#ctx0" brushRef="#br2" timeOffset="179432">5257 4385 3729,'0'0'0,"-1"0"961,-4 0-129,0-3-144,5 3-688,-5 0 593,2-3-145,2-1-128,-2 4-64,3 0-256,-4-3 224,2 3-16,1 0-32,-1-3-48,2 3-128,-2 0 96,0 0-32,0 0-15,1 0-17,1 0-32,-4 1 80,2 3-48,0 1 16,0-1-16,2-4-32,-3 7 32,-3 7 32,2-9-16,-1 11 16,5-16-64,-13 7 48,8 9 16,-1-10-16,-8 12 0,14-18-48,-5 13 64,-8 0-16,6-7 32,-7 9 0,14-15-80,-7 14 64,-9-7 0,10 12 16,-10-6-16,16-13-64,-7 13 64,-10-9-32,4 12 16,0-10 0,13-6-48,-6 13 16,-8-6 32,8 6-96,0-10 32,6-3 16,-5 6-16,0 7 0,1-8 16,1 11-16,3-16 16,-4 12 0,0 5 16,0 1 16,1-4 32,3-14-64,-2 17 32,-3-5-128,2-7-352,2 1-625,1-6 1073,0 4-2016,3-4-2771,-3 0 4787</inkml:trace>
  <inkml:trace contextRef="#ctx0" brushRef="#br2" timeOffset="178878">5048 4401 2481,'0'0'0,"0"2"992,-1-2-144,1 0-848,-2 0 801,1 0-49,1 0-160,0 0-191,0 0-401,0 0 240,0 1-112,0 3-96,0 0-16,0-4-16,0 5 0,0 0-16,3 1 16,-3-6 0,3 13-16,-3-13 16,3 5 0,10 10-32,-10-9 32,2 10-16,11-3 48,-12-8-16,10 11 16,-9-12 16,-5-4-48,13 16 16,-8-10 48,7 8 0,-8-10-16,-4-4-48,13 4 48,-10 1-32,2-1 16,8 3 0,-13-7-32,2 13 32,4-8 16,-1 1 32,7 8 16,-12-14-96,0 5 96,4 11-16,1-11 0,8 10-32,-13-15-48,0 6 64,3 7 16,1-8-32,-1 10 16,-3-15-64,3 6 48,0 0 16,1-1 16,-1-2 1,-3-1 47,3 0 0,-3-2 32,0 0 16,0 0-176,3 0 224,-3 0-48,0 0-32,0-4-48,0 4-96,0 0 80,0 0-16,0 0 48,0 0 0,0 0-112,0 0 96,0 0-16,0 0-16,0 0-16,0 0-48,0 0 64,-1 2 16,-1 0-32,0-1 16,2-1-64,0 2 16,0-1 0,-1-1-48,1 0-144,0 0 176,-1 0-288,1 0-192,0 0-160,0-3-209,0 3 849,0-3-1184,0 0-449,2 3-336,2-5-1040,-4 5 3009,0 0 0</inkml:trace>
  <inkml:trace contextRef="#ctx0" brushRef="#br2" timeOffset="-122624.73">9645 4444 2128,'0'0'0,"0"2"673,0-2-673,-2 0 752,1 2-16,-3-2 1,3 0-97,1 0-640,0 0 608,0 0-31,0-4-17,0 1-16,0 3-544,0-2 496,0-1-47,3-1-65,0 0-80,-3 4-304,5-3 240,-1-1-80,2-2-16,7 3-48,-13 3-96,5-2 64,9-1-16,-10 3-32,11 0-32,-15 0 16,5-4-32,12 4 16,-13 0 16,12 0 0,-16 0 0,5 0-16,13 1 0,-14 2 16,11 0 0,-15-3 0,3 2 32,11 0-16,-10 1 176,9-1-16,-13-2-176,3 2 160,10 0 33,-11 0-177,2 1 16,-4-3-32,5 4 32,0-3-16,-2 2 0,2-2 0,-5-1-16,3 2 32,-1-1 32,-2 0-16,5 1 16,-5-2-64,3 1 64,-3 1-32,3-2 0,-3 2 16,0-2-48,0 0 16,3 0 16,0 0-320,1 0-16,-4 0 304,3 0-257,0 0 1,1 0 272,2 0 32,-6 0-48,5-4 32,-1 4 32,1-3 0,8 3 16,-13 0-80,3-2-48,0-1-304,11-1-512,-12 0-913,-2 4 1777,5-3-2593,12 3-1489,-17 0 4082</inkml:trace>
  <inkml:trace contextRef="#ctx0" brushRef="#br2" timeOffset="132700.54">10875 4511 2064,'0'0'0,"0"0"0,0 0 433,0-4-65,0 0-32,0 0-64,0 4-272,3-6 240,-3 2-48,0 1 16,3-1 16,-3 4-224,0-4 257,3 2 15,1-1-16,-4-1 0,0 4-256,3 0 256,-3-3 48,3 0 0,-1 3 0,-2 0-304,5-3 273,-2 0-49,0-1 32,-1 1-48,-2 3-208,0-3 176,4 0-32,-4-1-80,0 4 16,0 0-80,0 0 64,0-3-16,4 3 32,-4-3-48,0 3-32,0 0-16,0 0 32,0 0-48,0 0 16,0 0 16,3 0 0,-3 0-32,0 0 32,0 2 0,3-1 16,-3 1-16,2-1 32,-2-1-32,5 2 0,-2 0 0,0-2-16,-1 1 0,-2-1 16,4 2 16,1-2-16,-1 2 16,0-2 48,-4 0-64,5 0 64,8 0 48,-10 0 16,1-4 0,-4 4-128,16-3 193,-10-2-33,12 0 16,-4-7-32,-14 12-144,13-4 64,0 1-16,-10 0-32,1 0 0,-4 3-16,4 0 32,-1 0-16,-3 0-32,0 2 32,0-2-16,0 4-16,0 1 32,0 1 16,0-1-16,0-5-16,0 7 32,-2-3-16,1 1 48,-1 0-32,2-5-32,-2 7 32,1-1-16,-1-1 0,1 1 0,1-6-16,-2 4 32,1 2-32,-3 0 32,1-1 0,3-5-32,-5 5 32,3 0 16,-4 0 0,1 0-16,5-5-32,-4 4 32,-2 1 16,-6 2 32,8 6-48,4-13-32,-13 3 16,9 3-16,0 1-16,-9-2 16,13-5 0,-4 8 16,-1-3-16,-1 3 16,1-4 0,5-4-16,-5 4 0,-1 2 16,0-3-32,2 1 32,4-4-16,-4 4 32,-2 0-32,2-2 16,1 1 0,3-3-16,-4 2-16,2-1 32,0 1-16,2 0 16,0-2-16,0 2-16,0 0 16,0-1 0,0 0 16,0-1-16,0 2 0,0-1 32,0 1-16,0 0-32,0-2 16,0 4 16,0 0-32,-2-1 16,0 0 0,1 1 0,-2 0 16,-2-1 0,4 1 32,1-4-48,-3 4 0,2-2 16,-1 0-32,1-1 32,1-1-16,-2 2 32,0 0-32,2-2 64,0 0-48,0 0-16,0 0 16,4 0-16,-4 0 0,4-4 16,0 4-32,2 0 16,-1 0 16,-5 0-16,4 0 16,2 0-16,8 0 32,-11 0-48,-3 0 16,13 2 16,-10 0 32,11 1-48,-11 2 16,-3-5-16,4 4 0,1 0 16,-1 1 0,0-4 16,-4-1-32,4 5 64,-1-2-15,-3-1 31,2 1 0,-2-3-80,0 2 80,3-1 32,-3-1 64,4 0 16,-4 0-192,4 0 224,-2 0-48,1-3 0,1 0-32,-4 3-144,4-3 80,-1-2 0,1 0-32,1 0 0,-5 5-48,5-3 64,-2-2 48,-3 2-16,0 0 16,0 3-112,-2-4-288,-4 4-1296,-10 2-1762,-2 11-2417,18-13 5763,0 0 0</inkml:trace>
  <inkml:trace contextRef="#ctx0" brushRef="#br2" timeOffset="130363.54">8991 4569 1344,'0'0'0,"0"0"352,0 0-352,3-4 192,1 1-16,-4 1 1,0-1 63,0 3-240,0-4 304,0 4 32,0-4 16,-2 4-64,2 0-288,-2 0 288,-1 0-16,0 2-31,-2 0 31,5-2-272,-3 4 320,3-4-320,-5 1 304,2 1 48,0 0 0,3-2-352,-4 2 352,4-2-352,-3 0 321,2 0-49,-1 0-16,2 0-48,0 0 64,0 0 0,0 0 16,0 0-288,3-4 288,-3 4-288,0-3 257,0-1-1,0 0-16,3 4-64,-3 0-176,0-2 208,0 2-64,4-3 32,-4 3-32,0 0-144,0-4 144,3 4-16,-3 0-48,3-4-32,-3 4-48,3 0 64,-3 0-32,4-2 16,0 2 32,-4 0-80,2-3 97,1 0-33,0-1-16,1 0 0,-4 4-48,0 0 16,3-2 16,0-1-16,-3 3 16,0 0-32,3-4 16,1 0 0,-4 4 48,3-2-32,-3 2-32,0-3 0,3 0 32,-3 3-32,0-4 0,3 4 32,-3-3-48,0 3 32,0 0-16,3 0 0,1-3 0,-1 3 16,0 0-16,-3 0 0,3 0 16,2 0 0,0 0 16,0-3 64,-5 3-96,13 0 48,-10-4 32,1 4 0,2 0-64,-6 0-16,13-4 16,-10 4-16,1 0 48,1 0-80,-5 0 32,5 0 32,-1 0-16,2 0-16,-3 0 16,-3 0-16,3 0 0,-3 3 0,3 0-16,-3 0 48,0-3-32,3 3 0,1 2 16,-4 0-16,3 0 0,-3-5 0,0 5 32,3 1-80,0-2 64,0 2-32,-3-6 16,0 5 16,4-2 48,-4-1-64,3 2 16,-3-4-16,0 5 0,3-2 32,-3 0-16,0 3 16,0-6-32,0 3 16,0-1-16,0 1 48,0 3-32,0-6-16,0 5 0,-2-1 32,1 2-32,0-2-16,1-4 16,-2 4 0,1 2 16,-2-2-32,2 1 80,1-5-64,-4 6 0,2-2 0,-1-1 16,-1 2 0,4-5-16,-4 5 48,0-1-16,-8 1 16,7 0-16,5-5-32,-13 13 48,8-8-96,-12 0 0,5 8 0,12-13 48,-13 4-32,8 1 48,-11 8 16,11-8 16,5-5-48,-16 5 48,11 1 0,-8-1 16,7 2-48,6-7-16,-7 4 0,1 1 16,1-4-48,1 3 48,4-4-16,-6 2 0,3-1 0,0 1 64,1 0-64,2-2 0,-2 1 32,0 1-32,0-2 16,0 0-16,2 0 0,0 0 32,0 0 0,0 0 16,0 0-48,0 1 0,0-1 16,4 1-80,0 2 48,-4-3 16,2 0 0,1 1 0,2-1 32,0 0-48,-5 0 16,5 2 0,8-2 0,-10 1-16,10-1 16,-8 0-48,9 0 16,-1 0 32,-8 0 0,-5 0 0,19 0 0,-4 0 112,-2 0 16,-8 0-16,-5 0-112,18 0 129,-12-3-129,10-1 16,-12 4-32,-4 0 16,13 0 48,-10 0 0,0-2 48,3 2 0,-6 0-96,2-3 80,1 3-16,-3-4 64,4 4 16,-4 0-144,0 0 96,0-3 32,0 3-80,0-4 16,0 4-64,0 0 16,0 0 32,0-2-48,0 2 32,0 0-32,0 0 48,0 0-96,-2 0-160,-1 0-528,3 0 736,-4 0-1297,-3 1-592,-6 4-400,8 10-176,5-15 2465,-13 4-4226,13-4 4226</inkml:trace>
  <inkml:trace contextRef="#ctx0" brushRef="#br2" timeOffset="181735">5201 4692 2096,'0'0'0,"0"3"689,0-3-689,0 4 592,0 0-64,0-2-47,0 0-145,0-2-336,0 0 256,0 1-64,0 1-32,0-1 0,0-1-160,4 2 144,-4-2-32,3 1 0,-3-1-16,0 0-96,2 0 96,2 0 16,1-3 0,-1 0 0,-4 3-112,4-5 96,0 0 1,2 1-17,7 0-32,-13 4-48,2-3 64,2 3-48,0-3 16,1 3-32,-5 0 0,5 0 0,0 0 16,0 0 16,0 0 16,-5 0-48,4 0 96,1 2 16,8-1 16,-8 1 32,-5-2-160,15 0 0,-11 0-400,1 0-609,7 0-784,-12 0 1793,0 0-3345,0 0 3345</inkml:trace>
  <inkml:trace contextRef="#ctx0" brushRef="#br2" timeOffset="181287">4902 4732 832,'0'0'0,"0"2"416,0-2-416,-3 3 272,-2 0 0,2 0 32,-2 1 33,5-4-337,-1 3 352,-2 0 80,1-2 80,-1 1 48,3-2-560,0 0 593,-2 0 15,2 0-16,0 0 33,0 0-625,-2 1 560,1 1-80,-1 0-128,1 0-176,1-2-176,-2 3 96,2 1-48,0 2-48,0-1-16,0-1 0,0-4 16,0 3-16,3 3 0,2-2 48,-3-1-48,-2-3 16,6 4 0,-1-2 16,-1-1-16,2 1 16,-6-2-16,4 0 16,9 0-16,-9 0 32,0-3-16,-4 3-16,13-5 48,-9 1 16,8-11 16,-7 11 17,-5 4-97,15-14 0,-13 8-465,13-8-831,2 14-993,-17 0 2289,13-5-3730,-13 5 3730</inkml:trace>
  <inkml:trace contextRef="#ctx0" brushRef="#br0" timeOffset="67850">2008 4782 576,'0'0'0,"4"1"672,-4 1-288,0-2-384,2 1 192,-2-1-48,0 0 0,0 0-31,0 0-113,0 2 128,-1-2 32,0 2 16,-1 0 48,2-2-224,-2 2 288,0-1 16,1-1 32,-1 0 32,2 0-368,-2 0 401,2 0-33,-1 0 16,1 0 32,0 0-416,0-3 432,0-1 33,0-1-49,0 1-48,0 4-368,0-6 272,0 2-64,0 1-64,0 0-48,0 3-96,0-4 32,0 1 16,0 3-32,3-3 0,-3 3-16,0 0 16,3 0-16,1 0-16,-4 0 16,0 0 16,3 0-16,-3 0 32,0 0-32,3 1 16,0 1-16,-3-1 0,3 3 16,-3-4-16,4 2 16,-1 0-16,0 1 0,0-2-16,-3-1 16,4 1 16,-1 1-16,0-1 0,2-1 16,-5 0-16,4 0 16,-2 3 32,3-3 0,-2 0 0,-3 0-48,5 0 48,-2 0-32,2 0 16,0-4 0,-5 4-32,5-3 32,8 0-32,-10 0 17,2-1-34,-5 4 17,5 0 0,7 0 0,-8-3 0,1 3 17,-5 0-17,4 0 0,1 0 16,0 3 16,8 1 48,-13-4-80,0 3 64,3 0 32,0 1-16,1 0 16,-4-4-96,3 4 80,2-3-48,9 0 0,-11 1 0,-3-2-32,5 0 32,7 0 16,-12 0 0,6 0 0,-6 0-48,4 0 48,9-4 32,-10 0-16,3 0-16,-6 4-48,14 0 64,-11-3-32,2 1-16,0 2 16,9-3-16,-14 3-16,4 0 16,0 0-16,11 0-16,-12 0 16,-3 0 0,5 0 0,0 1 0,7 3 0,-12-4 0,0 6 0,0-6 0,5 5 16,0-1 0,0 1 16,0 0 16,-5-5-48,5 4 48,-1 2 0,1-1 16,0-3-32,-5-2-32,5 2 16,0-1 0,-1-1-16,10 0 16,-14 0-16,2 0 48,4 0-16,8 0 0,-11 0-16,-3 0-16,4-4 16,11 1 16,-9 3 48,6-3 32,-12 3-112,4-4 96,0 4-224,10-3-80,-11 3 0,-3 0 208,5 0-192,8 0 208,-9 0-16,0 1 16,-4-1-16,5 2 0,1-1 16,-2 4-16,1-1 16,-5-4-16,5 3 32,-1-2-32,1 3 16,0-2 0,-5-2-16,5 4 0,0-1 32,-2-1-16,2 2 16,-5-4-32,3 2 32,0-1 0,1 0-32,2 1 48,-6-2-48,5 0 16,-1 0 16,9 0 48,-9 0 0,-4 0-80,12 0 144,-8-3-32,9 0 33,-10 3-49,-3 0-96,13-4 80,-10 1 0,11 3-64,-11-4-16,-3 4 0,14 0 16,-10 0-16,9 0 32,-10 0-32,-3 0 0,13 0 0,-10 2 48,2 0-32,8 1 16,-13-3-32,3 4 48,2-2-16,0 0 0,-1 0-16,-4-2-16,5 3 64,8-2-32,-10 1 0,1 0 0,-4-2-32,4 2 32,11-2-32,-15 0 48,13 0-32,-13 0-16,3 0 32,2 0-32,-1 0 0,2 0 32,-6 0-32,12 0 0,-12 0 16,5 0-16,8 0 16,-13 0-16,3 0 0,1 0 0,9-4 0,-9 4 32,-4 0-32,5 0 0,8 0 32,-10 0-64,1-3 32,-4 3 0,6 0-16,6 0 16,-8 0 16,9 0 16,-13 0-32,0 0 16,4 0-16,1 0 16,1 0-16,-6 0 0,2 0 0,1 0 16,2 0-16,-1 0 16,-4 0-16,4 0 0,1 0 0,1-3 0,6 3 32,-12 0-32,0-3-32,5 3 32,-1-3 0,9 3-16,-13 0 16,3-4 16,1 4-32,1-3 16,-1 3 16,-4 0-16,5 0 0,0-4 32,0 4-16,8-2-16,-13 2 0,0 0-16,5-4 16,-1 4 0,9-3 0,-13 3 0,0 0 16,5-3-32,8 0 16,-13 3 16,0 0-16,5-3 0,-1 3 16,9 0-32,-13-4 0,0 4 16,5-3 16,0 3-16,-1-3 0,1 3 16,-5 0-16,6-3 0,-2 3-16,1 0 32,0 0-48,-5 0 32,4 0 0,1 0 0,0 0-32,0 0 80,-5 0-48,14 0 0,-10 0 0,1 0 0,9 0-16,-14 0 16,0 0-32,3 0 64,2 0-16,-2 0 16,-3 0-32,5 0 0,-2 0 0,1 0 0,0 0-16,-4 0 16,4 0 0,-1 0 0,2 0 0,-3 0-16,-2 0 16,6 0 0,-1 0-16,-2 2 16,2-1 16,-5-1-16,5 0 0,-1 1 0,1 1 0,-2-2 0,-3 0 0,5 1-16,-1-1 32,2 0 0,-1 0-48,-5 0 32,4 0 0,1 0-32,-1 0 32,1 0 0,-5 0 0,6 0 32,7 0-32,-10 0 16,-3 0-16,4 0 0,2-3 0,-1 1 16,-1 2-32,-4 0 16,4-4 16,9 0 32,-13 1-48,6 3 16,-6 0-16,4-2 0,1-2 0,1 0 16,-4 4-32,-2 0 16,3 0 16,2 0-16,-2 0-16,2 0 16,-5 0 0,3 0 0,1 0-16,-1 3 16,0-2 0,-3-1 0,3 0 0,0 2 0,1 0-32,-4-1 32,0-1 0,3 1 0,0-1 0,0 2 0,1-2 176,-4 0-176,3 1 208,2-1-32,-2 2-16,0-2-144,-3 0-16,5 2-16,0 0 16,-2 0-32,2-1 32,-5-1 0,3 1 0,2 1-16,-3 1 32,2 1 16,0-2-64,-1 1 32,0-2 0,-1 3 0,-2-4 0,6 2 0,-3 0-304,0 2-32,0-4 16,-3 0 320,0 0-288,4 0 336,-1 2-16,-3-2 32,0 0-64,0 0 48,3 0 0,0 0-32,1-2 0,-4 2-16,3-4 16,2 0-16,-1 1 0,2-1 32,-6 4-32,4-3 0,-1-1 16,0 1 0,1 3-16,-4 0 0,3-3 0,0 0 32,0 3 0,1 0 16,-4 0-48,3 0 16,0 0 32,0-4-32,0 1-432,-3 3 416,4 0-1441,0 0-1696,1 0-2162,-5 0 5299</inkml:trace>
  <inkml:trace contextRef="#ctx0" brushRef="#br1" timeOffset="110190">2759 4930 1072,'0'0'0,"0"0"608,0 0-368,0 0-240,0 0 112,0 0-48,0 0-32,-2 0 0,2 0-32,0 0 49,0 0-17,0 0 0,0 0 0,0 0-32,0 0 16,0-3-16,3-1 0,0 1 16,-3 3-16,4-5 32,-1 1 32,-3-1 16,3-8 48,-3 13-128,3 0 144,0-5 32,-3 0 0,0 1 0,0 4-176,0-6 144,4 3-32,-4 0-16,0 3 32,0 0-128,0 0 160,0 0 16,0 0 32,0 0-15,0 0-193,-2 0 160,0 2-32,1-1 32,-1 1-16,2-2-144,-1 1 192,-1 1 32,0 0-32,1 0-16,1-2-176,0 1 128,0 1-32,-2-1-16,2 1 32,0-2-112,0 0 112,0 0 0,0 0 17,0 0-33,0 0-96,0 0 80,0 0 16,0 1-16,0-1-16,0 0-64,0 2 80,0 0-32,0-1-16,0 1 16,0-2-48,0 1 48,-1 1 0,1 1-16,-2 0 0,2-3-32,-2 2 16,1 1 16,1 1 0,-2-1 0,2-3-32,-1 3 0,-1 0 16,2 0 0,0-1-16,0-2 0,-2 2 16,1-1 0,-1 1-32,2-1 16,0-1 0,-2 2 0,2-1-32,0 1 32,0-2 0,0 2 0,0 0 16,0 1-32,0 0 48,0-3-32,0 2 64,0 2 32,-1 1 32,-1 0-16,2-5-112,-1 5 80,-1 7 0,0-8-16,1 1-16,1-5-48,-3 6 48,-1 1-32,3-2-16,-2 3 0,3-8 0,-2 13 0,0-9 0,2 2-16,0 1 0,0-7 16,0 6-16,0 7 16,0-11 16,0 3-16,0-5 0,4 4 16,-4-1-16,3 2 0,-3-1 32,0-4-32,0 3 16,3 0 0,-3 0 16,3 1-16,-3-4-16,0 3 16,0 0 0,0 0 16,3-1-16,-3 1 16,0-3-32,0 2 80,0-1-16,0 2 17,0 1-1,0-4-80,0 4 32,-1 1 0,-1 0-32,1 0 0,1-5 0,-2 3 0,0 2-16,2 0 0,-1-2 16,1 2 0,0 0 32,0 0-16,0-1 0,0-4-16,0 5 16,0 0-32,0 0 48,0 1-16,0-6-16,0 5 16,0 0 16,0-1 0,0 2-32,0-6 0,3 5-16,-3-3 16,3 1-16,-3 1 32,0-4-16,3 2 16,-3 1 0,0 1 16,4-1-16,-4 3-16,0-4 0,3 2 0,-3 1 64,0 0-32,0 1 0,0 7 0,0-8-16,0-5-16,0 12 16,0-6-32,-2 8 32,2-9-16,0-5 0,-1 14 16,-1-7 0,2 5-16,-2-7-16,2-5 16,0 15-32,-1-12 48,1 10-48,0-10 16,0-3 16,0 5 0,0 1-16,0-1 32,0 1 16,0-6-32,0 7 16,0-1-16,0-1 0,0 2 0,0-7 0,0 6 0,0-1 32,0 8-48,0-10 16,0-3 0,0 4 16,0 2 16,0-1 48,0 0-48,0-5-32,0 6 16,0-2-32,-2 3 0,2-1 32,0-6-16,0 7 144,0-2 16,0 1 48,0-1-16,0-5-192,0 4 80,0 3-48,0 0-16,0 5 0,0-12-16,0 4 16,0 0-16,3 9 32,-3-10-16,0-3-16,0 5 16,4 8 16,-4-12-16,0 6-16,0-7 0,3 13 16,-3-8 0,0 1 16,0 1 32,0-7-64,0 13 48,0-12 32,0 3-32,0 2 16,0-6-64,0 5 48,0-1-15,0 3 31,0-1-48,0-6-16,0 5 16,0 0 16,-2 1-32,2 0 32,0-6-32,-1 5 0,1 2-32,0 0 32,0 6-16,0-13 16,0 2-48,0 5 32,0 6 16,0-8-48,0-5 48,0 12 0,3-7 0,0 10-16,0-10 16,-3-5 0,4 16 16,-1-11 0,-3 7-16,3-5 48,-3-7-48,3 6-16,-3 7 16,3-10 0,1 2-32,-4-5 32,0 5 32,3-1-16,-3 2 0,3-5 0,-3-1-16,0 2 64,0 0-16,0-1-16,0-1-32,0 1 64,0-1-64,0 2 32,0-1 16,0 2 0,0 0 0,0-3-48,0 3 48,-2 0-16,1 0 0,1-3-32,-2 4 0,2-4 0,-1 3 16,-3-1 0,3 3 0,-1-1-16,2-4 0,-1 5-16,-1-2 0,2 1 16,0 2 0,0-6 0,-2 3 0,2 0 16,-1 2 0,1-1-48,0-4 32,0 5 0,-2-2-16,1 3 16,1-2 16,0-4-16,0 5 0,0 0 0,0 0 0,0-2 0,0-3 0,0 6 0,0-2 0,0 2 16,0 0-32,0-6 16,0 7 16,0-1-32,0 1 16,0-1 0,0-6 0,0 7 0,0-2 16,0-1-16,0 1 16,0-5-16,0 5 16,0-2-16,0 1 0,0-1 48,0-3-48,0 1 32,0 3-16,0-4 16,0 3-32,0-3 0,0 1 16,0 1-16,0-2 16,0 2 16,0-2-32,0 0 64,0 0-48,-2 0 32,0 1-16,2-1-32,-1 2 16,-1-2 0,0 1 16,2 0-16,0-1-16,-1 2-16,-1 0 16,2 0-32,-1 0 32,1-2 0,0 3 0,-2-2 32,0 1 0,2-1-32,0-1 0,0 0 16,0 0-32,0 0 32,0 0-16,0 0 32,0-3-16,0 0-16,0 3 0,-1 0 16,1-5 48,-2 0-16,1 1 32,1 4-80,-2-13 48,-1 10-16,2-3-16,-1 2 16,2 4-32,-4-13 0,3 10 32,-3-10 0,0 10 16,4 3-48,-4-15 16,0 12 0,0-12 16,0 9-32,4 6 0,-5-16 32,0 11-32,1-10 16,-3 9 16,7 6-32,-5-15 16,0 11-16,0-11 0,3 11-16,2 4 16,-2-13 16,-1 10 0,-1-10 0,2 10 16,2 3-32,-2-6 0,0-7-32,0 13 32,1-4 32,1 4-32,-2-5-32,1 0 64,-2 2-16,2-1-32,1 4 16,0-4 16,-2 0-16,2 2 0,0-1 16,0 3-16,-1 0-16,0-4 0,1 1-16,-2 0 32,2 3 0,-2-3 0,2-1 32,0 1-32,-1 0 32,1 3-32,-2-3 16,0 0-16,0-2 32,1 2-64,1 3 32,-1-5 0,-1 0 32,0 1-32,1-2 16,1 6-16,-2-5 0,1 2-16,-2-2 16,3 0 0,0 5 0,-1-3 0,0 1 0,1-2-32,0 4 32,-2 0-16,1 0 32,1 0-16,-2 1-16,2 2 0,0-3 16,-2 4-48,1 1 16,1 0 32,-2-1-16,2-4 16,0 4-32,-2 0 64,2 1-64,0 0 32,0-5 0,0 3-16,0 2 0,0-2-48,0 2 0,0-5 64,0 3-48,0 1-16,4-1-16,-4 0 16,0-3 64,3 5-32,0 0 0,0 0-16,2-1 0,0 1 0,-1 2 16,2-1 0,-3 6 0,-3-12 32,4 6 0,2 8-16,-3-9 32,2 8-16,-5-13 0,2 4-16,1 11 16,1-10 0,0 7-16,-4-12 16,0 6 0,2 0 16,-2 7-16,0-9 16,0-4-16,0 7 0,3 6 16,-3-10-32,4 2 0,-4-5 16,0 13 0,0-8-16,3-1 16,0 11-32,-3-15 32,3 3-16,0 4 0,1 6-16,-1-9-16,-3-4 48,5 7 0,-2 6 0,3-8 0,-2-1 16,-4-4-16,3 13 0,1-8 0,-1 8 0,-1-8 32,-2-5-32,0 6 32,0 1-16,0-2 0,0 3 16,0-8-32,0 4 48,0 1-32,0 0 48,0-1-64,0-4 0,0 5 0,0-2 16,0 0-16,0-2 32,0-1-32,-1 0 48,0 0 0,-1 0-16,1 0 0,1 0-32,-3 0 48,2 0-32,-1-3-16,1-1 0,-1 4-16,2 0 16,-2-3 0,2 0-16,0 3-16,0-3 16,0 3 16,0 0-16,0-3 0,0 3 16,0-4-16,0 1-16,0 3 32,0-3 0,0 0 0,0 3 48,4-4-48,-4 4 0,0-3-16,0 0 16,0 0 0,3 0 0,-3 3 0,0-4 0,4 0 16,-1-1-32,-3-8-16,0 13 32,2-3-16,3-3 16,1-7-16,-2 8 16,-4 5 0,5-13 0,0 8-16,8-11 16,-13 13-16,0 3 16,4-5 0,1-8 16,0 13-16,0-5 32,-5 5-32,5-5-16,0 0 0,-1 2 16,1 0-16,-5 3 16,5 0 0,0-2 0,0-4 0,-1 3-32,-4 3 32,13-5 0,-13 0 32,5-7-16,-1 8-16,-4 4 0,3-5 32,-1-8-16,1 10-32,1-1 32,-4 4-16,4-6-16,-4-7 32,3 10 16,-3 1-16,0 2-16,0-5 16,0 1 0,0 1 32,0 0-48,0 3 0,0-3 48,-2 3 16,1 0-48,-3 0 64,4 0-80,-4-3 16,1 3 16,1 0-16,-1-4 0,3 4-16,-6 0 16,2-3-16,-1-2 0,0 2 32,5 3-32,-3-4-32,0 0 16,1-1 32,1 0-32,1 5 16,-2-13 0,0 10-16,1-1 0,-1-1-16,2 5 32,0-13 0,0 10 0,0-1 0,0-1-16,0 5 16,0-4 16,0-1-16,0 0 0,0 2 32,0 3-32,0-3 32,0-1-32,-2 1 0,1 0 0,1 3 0,0 0-16,-2-3 16,1-1 16,1 4-16,-2 0 16,2-3-16,-2 3-16,1 0 32,1 0-16,-2-3-16,1 3 32,-3-3 32,3 3-48,1 0 0,-4-3 32,0-1 0,-1 1 0,0 0 16,5 3-48,-6-4 32,-7-11-32,8 10 48,0-13-48,5 18 0,-13-4-32,9-11 64,-3 10-64,-6-10 96,13 15-64,-5-3 48,-8-1-32,9-1 0,-1 1-32,5 4 16,-7 0 0,1 0 0,1 0-48,1 2 0,4-2 48,-4 5-80,1 8 16,2-8 16,-2 10 32,3-15 16,-1 4-64,1 10 48,0-7-48,0 6 32,0-13 32,0 4-32,0 3-32,4-2 16,-1-1 16,-3-4 32,3 4-16,1-1-16,-1-1 16,3-1 16,-6-1 0,4 2-48,1-1 48,0-1-32,0 0 16,-5 0 16,4 0 0,2 0-16,7 0 16,-13 0-16,0 0 16,4 0 0,1 0 16,0 0-16,-1 0 0,-4 0 0,5 0-16,1 0 16,-2 0 0,9 0 0,-13 0 0,3 0 0,2 0-16,0 0-16,0 0 64,-5 0-32,12 0-32,-8 0 32,1 0-16,-1 0 0,-4 0 16,5 2-16,0-2 16,0 2 16,0-2-16,-5 0 0,4 0 0,0 1 0,-1-1 16,0 0 0,0 0 16,-3 0-16,0 0 16,3-3-32,-3 3 0,0 0 16,0-3-16,4 3 0,-4-3 0,0 3 0,0 0 32,0 0-32,0 1 0,0 1 0,0 1 0,0-3 0,0 5 0,0 0 16,-2-1-16,0 1 32,2-5-32,-2 5 16,0 2 16,-3 5-16,2-7-16,3-5 0,-5 13 0,0-6-48,2 10 32,0-2 0,3-15 16,-4 16 0,1 2 16,2 0 48,-3 1 0,4-19-64,-3 20 48,0-1-16,0 0 0,1-2-32,2-17 0,-2 16 16,1-3 32,-1-7-32,1 9 0,1-15-16,-2 4 16,0 3 16,1 0 16,-1-3 16,2-4-64,-3 5 16,1-2 48,1 0-48,1-3-16,-3 2 64,3-2-64,-2 2 64,0 0 0,-1-2-16,1 0 17,2 0-65,-1-4 48,-1-1 16,1-9-48,1-2-16,0 16 0,0-19-289,0-9-959,14 1-2258,-9-6-2496,-5 33 6002,0 0 0</inkml:trace>
  <inkml:trace contextRef="#ctx0" brushRef="#br2" timeOffset="-103865.73">10563 5366 1984,'0'0'0,"-2"0"641,2 0-641,-2 0 656,-2 0 16,-1 0 33,0 0-81,5 0-624,-3 0 496,-2 1-160,3 1-96,2-2-240,-3 1 192,3-1-192,-2 2 129,1-1 31,-1 1-64,1 0-16,1-2-80,-2 2 48,2-1 32,-2 2-16,2-3-64,0 3 112,0-3-112,-1 2 160,1 1 0,-2 0 64,1-3 0,1 0-224,-2 5 192,-1-2-16,-1 2-32,3 8-64,1-13-80,-3 5 81,-1 9-49,1-7 32,-2 11 0,5-18-64,-5 21 48,1-2 0,-1 2-16,-2 4-32,7-25 0,-4 27 16,-1 2-32,1 0 0,1 0 32,3-29-16,-1 26-16,0 0 32,1-3-16,0 4-16,0-27 16,2 26 0,1-1-32,3 2 48,-2 1-32,-4-28 16,5 27 0,0-3 0,0 1 0,-1 0 32,-4-25-32,4 20 32,-1 4 32,0-6 16,-3-2-16,0-16-64,3 15 96,-3-2 0,4 0-32,-4-8 0,0-5-64,3 16 32,-3-11-16,3-1-16,2 3 0,-5-7 0,5 6 0,0-1 0,7 2 0,-8-3 32,-4-4-32,5 4 0,11 0 16,-11 0-64,17 1-144,-22-5 192,16 4-480,0 0-353,4 0-687,-3-1-353,-17-3 1873,38 14-2129,-18-12-208,-20-2 2337</inkml:trace>
  <inkml:trace contextRef="#ctx0" brushRef="#br2" timeOffset="-103046.73">11604 5381 2032,'0'0'0,"-2"0"833,2 0-833,-5 0 976,0 0 33,0-2-49,-8 2-95,13 0-865,-5 0 688,-1 0-128,-7 0-112,10 0-96,3 0-352,-4 0 321,-2 0-49,2 1-48,0 0-48,4-1-176,-8 4 144,4 0-64,1 1-32,-3 8-16,6-13-32,-4 7 16,0 14-32,-2-2 16,2 2 16,4-21-16,-7 21 16,1 1 0,-7 3 0,8 0-16,5-25 0,-13 27-16,9 0 32,-3 1-16,-6-4 32,13-24-32,-5 25 0,1 0 16,-3-2-16,2 2 0,5-25 0,-3 24 0,1 1 0,2-2-16,0 0-16,0-23 32,4 24-48,-1 0-16,11 2 48,-9 0 0,-5-26 16,13 25 0,-8 0 32,9-1-64,-9-2 128,-5-22-96,13 22 96,-10-4 16,12 0-224,-13-4-352,-2-14 464,15 13-928,-10 0-897,15 0-576,-18-10-1217,-2-3 3618,0 0 0</inkml:trace>
  <inkml:trace contextRef="#ctx0" brushRef="#br2" timeOffset="-101404.73">12361 5401 2016,'0'0'0,"0"0"865,-2 0-33,2 0-832,-2-3 801,-1-1-97,0 4-176,1-3-144,2 3-384,0 0 272,0 0-95,0 0-49,0 0-64,0 0-64,0 0 48,4 0-32,-1 0-16,2 0 0,-5 0 0,13 0-32,-10 3 16,11 1-16,-1 10 0,-13-14 32,15 13-32,-2 3 16,5 3 16,-1 4-16,-17-23 16,15 23 16,1 6-16,0 2 32,-1 4 48,-15-35-80,14 36 96,-10 1 64,14 0 16,-15 0-16,-3-37-160,5 37 144,0-1-48,-1 0 32,1 1 16,-5-37-144,3 37 160,-3-1 32,0-2 16,-1-1 32,1-33-240,-4 30 241,-3-2-17,-6-2 0,9-4-48,4-22-176,-5 19 160,-8-1 0,11-3 0,-5-2-32,7-13-128,-6 4 192,1 9-16,-2-10 32,3 2-32,4-5-176,-7 5 145,1-1 31,-1 1-48,1-2-16,6-3-112,-7 1-32,2 1-304,-2-2-433,1 0-703,6 0 1472,-4 0-2466,4 0 2466,0 2-2577,0-2-688,0 0 3265</inkml:trace>
  <inkml:trace contextRef="#ctx0" brushRef="#br2" timeOffset="-104482.73">10996 5417 1328,'0'0'0,"-1"0"624,-2 0-95,3 0-529,-5 2 592,0-1-32,0 1-32,2-1-63,3-1-465,-2 2 432,-1 0-64,1 1-32,2-2-80,0-1-256,0 2 224,0 0-64,0-2 1,0 1-17,0-1-144,0 2 128,4-1 16,-1-1-64,0 2 0,-3-2-80,5 2 64,8-2-16,-10 1 16,10 1-16,-13-2-48,3 2 48,10-1-32,-8 4 16,11 0 0,-16-5-32,4 16 48,15-10-16,-15 12 0,12-3 0,-16-15-32,5 14 16,12 2 32,-13 3-32,9 4 0,-13-23-16,3 24 48,2 0 16,-2 2 32,1-2 16,-4-24-112,2 22 80,1 2 16,-3 0-16,0 3 0,0-27-80,0 25 96,0 2 16,0 0 0,-3 1 17,3-28-129,-4 29 112,-9 0 0,8 0 16,-10-2-32,15-27-96,-5 26 96,-9-1-32,10-1 16,-9-1 0,13-23-80,-5 18 80,-1-1 16,1-4 0,-3-6-16,8-7-80,-4 13 112,0-9 32,-2 1 0,4-2 32,2-3-176,-4 2 160,1-1 64,0-1-31,0 0-1,3 0-192,-5 0 160,2-3-64,-3 0-16,4 0-48,2 3-32,-4-6 80,3 2-48,-3-1 16,3 1-48,1 4 0,-2-5-48,-1-8-176,1 10-384,1-2-449,1 5 1057,-2-15-1745,2 10-640,22 5 64,-22-16-624,0 16 2945</inkml:trace>
  <inkml:trace contextRef="#ctx0" brushRef="#br2" timeOffset="120650">3488 5695 2353,'0'0'0,"0"0"0,-1 0 608,-4 0-80,0 0-96,2-3 65,3 3-497,-2-3 384,-1 3-128,1-4-80,1 4-48,1 0-128,0-4 128,0 0 16,0 1-48,0-3 32,0 6-128,0-2 128,0-3-32,0 2 48,0-2 32,0 5-176,0-3 241,0 3 47,0-3 32,0 3 16,0 0-336,-2 0 304,0 0-48,-1 1-48,0 1-48,3-2-160,-3 2 144,0 0-31,-1 2-17,1 1-16,3-5-80,-3 5 48,0-1-16,1 1-32,0 1 32,2-6-32,-3 13 16,2-8 0,-1 13 0,2-3-16,0-15 0,0 17-32,0 4 16,3 0 16,2-2 0,-5-19 0,3 21 0,2 0 16,0 0 0,-1 0 0,-4-21-16,2 21 48,2-1 0,-4 0 0,3-3 0,-3-17-48,0 19 32,3-2 32,0-5 0,-3 3-16,0-15-48,0 6 48,0 11 32,0-11 16,0 8-16,0-14-80,-1 5 96,-1 0-32,2 0 16,-2 0 0,2-5-80,-1 1 96,-1 1-32,2 0 32,0-2 0,0 0-96,0 0 80,-1 0-16,1-4 0,-2 0 16,2 4-80,-2-5 16,2-8 16,0 10-32,0-10-16,0 13 16,0-5 0,0-13 0,4 4 16,-1-2-16,-3 16 0,3-20 48,2 2-32,0-4 145,8 2 63,-13 20-224,3-25 192,1 3 16,2-2-144,-2 1-48,-4 23-16,4-22 80,-1 0-48,-3-3 32,3 2-32,-3 2-16,0 21-16,0-20 64,0 3 0,0 1-48,-2 4 32,2 12-48,-1-5 0,1-13-16,-3 14 32,3-11-16,0 15 0,-2-4 0,0-8 32,1 9-64,-1-2 0,2 5 32,0-3-16,0-1 0,0 1-32,0 3 48,0 0-32,-1 0-32,1 2 64,0 1-64,0-3 64,0 5-16,0 8 0,0-8-64,0 9 32,0-14 48,0 7-48,0 10 32,0-4 0,0 0 0,0-13 16,3 7-32,-3 8 0,0-10 48,0 12-16,0-17 0,3 5 16,-3 11-64,0-3 32,2-6-16,-2-7 32,0 18-32,4-12 32,0 10-16,-4-16 16,0 5-16,0-5 16,3 14-16,-1-9-16,2 8 32,0-8-16,-4-5 16,3 5-16,0 1 48,-1 1-384,2-3 15,-4-4 337,0 5-304,4 0-48,-1-2 368,-1 1-16,-2-4 0,4 3 32,-4-1-32,4-1 0,-1 1 16,-3-2-16,0 1 0,2 0 32,1-1-32,1 0 0,-4 0 0,4 0 0,-1 0 0,-1-2 48,4-3 0,-6 5-48,5-13 0,-1 10 48,1-13-32,0 11 16,-5 5-32,4-18 48,9 4-32,-13-3 16,5-2 16,-5 19-48,13-19 0,-13-1 16,4 0 0,0 0-16,-4 20 0,5-20 16,1-1-16,6 3 0,-8 0 0,-4 18 0,4-14 0,1 1-32,-1 0 32,1 8 0,-5 5 0,3-16-16,1 12 32,-1-10-16,0 12 0,-3 2 0,3-14 16,1 10-32,-4-1 16,3 1 0,-3 4 0,0-4 16,0 0-16,0 1-16,0 3-32,0 0 48,0-2-32,3 2 0,-3 0-48,3 0 16,-3 0 64,0 0-112,3 0 48,1 0-16,-1 0 32,-3 0 48,3 1 0,0 3-48,-3 2 80,4 0-48,-4-6 16,2 13-16,-2-9 0,4 4-64,1 5 64,-5-13 16,3 2 0,1 3-16,2 8 32,-3-10-32,-3-3 16,2 5 0,2 0-16,1 1 16,-1 1 0,-4-7 0,4 12-32,0-7 32,-1 2 0,1 7-16,-4-14 16,3 5 0,3 14-16,-1-4 32,-1 3-16,-4-18 0,5 24 16,0 2 0,-1 0 0,9 5 0,-13-31-16,3 29 0,3-1 16,-2 1-16,1-2 16,-5-27-16,13 22 80,-13 0-64,5 0 32,-1-6-16,-4-16-32,5 15 64,1-2-32,-4-6-16,3 6 16,-5-13-32,3 4 16,2 3 48,-2-1-16,1-1 16,-4-5-64,3 5 96,1-2 0,-4 0 16,0 0-32,0-3-80,0 2 144,0 0 65,0-2 15,0 0 48,0 0-272,0 0 256,-3 0 0,-1 0-48,-1-5-16,5 5-192,-7-5 128,1 0 0,-1-9-128,3 9-288,4 5 288,-6-18-864,-1 5-961,5 9-1344,0-15-1826,2 19 4995</inkml:trace>
  <inkml:trace contextRef="#ctx0" brushRef="#br2" timeOffset="123370">4553 5738 1600,'0'0'0,"-1"3"849,-4 3-289,1-2 0,4-4-560,-6 5 528,3-1-79,1 0-81,0-1-64,2-3-304,-2 3 272,1 0-48,-2 1-16,2-3 0,1-1-208,0 2 176,0-2 16,0 1-47,0 1-49,0-2-96,4 2 80,-4-1-48,5 1-48,-3 2 32,-2-4-16,5 4 0,0 1 16,8 8 16,-10-9 16,-3-4-48,5 7 48,0 6 0,-1-10 32,1 2 16,-5-5-96,3 6 80,1 7 16,-1-10-32,0 2 16,-3-5-80,0 4 48,3 2 16,0-4-32,1-1-16,-4-1-16,3 2 32,0-1 0,-3-1 32,3 0 0,-3 0-64,4 0 96,-1 0 0,0 0 16,0-3-32,-3 3-80,4-3 80,-1 0 16,2-10-32,-1 9 16,-4 4-80,5-15 48,0 11 0,0-14-16,9 14 17,-14 4-49,4-16 32,1 11 16,9-11-16,-11 11-16,-3 5-16,4-15 16,11 10 16,-11-8-16,1 9 48,-5 4-64,4-13 32,1 10 16,-1-2 32,-1 1-48,-3 4-32,2-6 96,1 2-48,1-1 64,-4-1-32,0 6-80,0-2 112,0-3 16,0 1-16,0-1 16,0 5-128,0-4 80,0-1 16,0-7 0,0 8 0,0 4-96,0-13 96,0 9-48,-1-9 16,-3 8 0,4 5-64,-4-15 80,2 11-48,-1-13 16,-1 13-16,4 4-32,-3-18 16,-1 13 0,0-12 0,0 13 1,4 4-17,-3-5 16,1-8 0,-3 13 32,-1-4 0,6 4-48,-4-5 64,-1 1-16,-1 4 32,-8-3 0,14 3-80,-4 0 48,-9-2 16,8 2-64,-9 0 0,14 0 0,-5 1-16,-9 0-16,9 1 32,-2-1-16,-6 1 16,10 0-16,-2 0-16,1 0 0,4-2 32,-5 1-48,0 0 16,0 2 0,1 1 16,4-4 16,-6 4-16,2 0 0,-1 0 16,2 4 16,3-8-16,-4 13-32,1-9 48,1 2-80,2 9 32,0-15 32,-2 4-16,2 13-48,0-5 32,0 1-81,0-13 113,0 14-144,2 1 16,3 1-32,1 2 48,-6-18 112,14 18-80,-11 1 16,10 1 16,-10-3 48,-3-17 0,5 17-16,9-4 0,-11 0 16,2-8-16,-5-5 16,5 14-48,0-10 32,8 1 0,-10-2-16,-3-3 32,5 1 0,9-1-16,-10 0 0,0 0 16,-4 0 0,13-3 0,-9-2 16,8-8 16,-8 10 0,-4 3-32,14-5 48,-10-8-16,8 10-16,-8 1 0,-4 2-16,4-6 48,1 1-32,7-8 48,-12 13-16,0 0-48,4-3 32,0-2 32,-2-7 0,1 7 16,-3 5-80,4-15 64,-4 12 32,4-12-48,-4 13 0,0 2-48,2-13 32,1 10-16,-3-10 0,3 8 0,-3 5-16,0-13 32,0 10-32,0-1 32,4 0-16,-4 4-16,0-5 0,0 0 17,0 2-17,0 0 0,0 3 0,0-3-17,0-1 1,0 4 0,0-3 0,0 3 16,0 0-32,0 0 16,0 0-32,0 0 16,0 0 32,0 0-64,0 0 16,0 2 32,0 1-32,0-3 48,0 3-16,0 2 0,0-1-32,0 3 16,0-7 32,0 13-16,0-8-16,0 10 16,4-3 0,-4-12 16,0 13-16,0 3 32,0 1-16,2 3 0,-2-20 0,0 22 16,3-2-48,1 1 48,0 1-16,-4-22 0,2 21 0,1 2 0,0-2 0,3-4 0,-6-17 0,4 18 32,1 1-16,8-2-16,-13 3 16,0-20-16,3 16 16,2-2-16,-2 3 80,0-1-80,-3-16 0,4 16 16,0 2-16,1-1-16,-1 1 32,-4-18-16,3 16 16,0 2 48,0-3-16,0 1 16,-3-16-64,0 15 32,4-2 16,-4 0 16,0-7 17,0-6-81,0 15 96,0-11 0,0 9 32,0-9-16,0-4-112,0 4 96,0 1 16,-2-1-16,0-1 32,2-3-128,-1 3 128,-2 0-16,1-1 32,-3-1-16,0 3 16,5-4-144,-5 1 160,1 2 16,-1-1-16,-2 0-15,7-2-145,-13 1 144,9-1-16,-3 0-32,2 0-32,5 0-64,-8 0 64,3 0-32,-1-3 0,1 0 0,5 3-32,-4-3 16,-3-1-16,2 1 32,-1-2-16,6 5-16,-7-4 48,3-9-48,-2 13 0,3-5 0,3 5 0,-2-5 16,-1 0 0,-1-9 16,2 11-64,2 3 32,-5-14 0,3 8 0,-2-10 32,0 11-32,4 5 0,-1-17-32,-1 3 0,1-1 32,1-1-32,0 16 32,-1-19 0,1 3 32,0 1-64,0 0 16,0 15 16,0-14-16,2 1 16,1 0 0,3 8-32,-6 5 32,4-16 0,-1 11 0,3-8-48,-1 11 16,-5 2 32,4-6-32,1 2-32,-1 1 0,0 0 16,-4 3 48,5 0-80,0-4 64,8 1 0,-10-1-16,-3 4 32,4-4 0,2-10 0,9 8-16,-11-8 16,-4 14 0,16-4 16,-11-14-16,11 3 0,-12 1 32,-4 14-32,18-16-32,-3-3 64,-1 2-16,1 1-32,-15 16 16,13-14-32,0 9 32,-9-11 32,0 13 32,-4 3-64,13-5 32,-13 0 16,5 2-80,-1-1 32,-4 4 0,0 0 32,0 3-16,0-1-16,0-2 0,0 5 16,-1 0 16,-5 1-16,0 7 0,6-13-16,-5 3 0,-1 10 16,0-8 32,0 2-48,6-7 0,-4 6 16,-1 1-16,-1-1 0,4-1 0,2-5 0,-2 2 0,1 1 0,-1-2-32,2 1-32,0-2 64,0 0-64,0 0-80,0 0-161,0-3-143,0 3 448,0-4-736,0 0-465,0-9-671,5 13-1122,-5 0 2994,4-13-4466,-4 13 4466</inkml:trace>
  <inkml:trace contextRef="#ctx0" brushRef="#br2" timeOffset="-102787.73">11699 5976 2945,'0'0'0,"0"0"1072,0-13-175,0 13-897,0-4 784,0-17-144,0 2-143,3-1-129,0-3-96,-3 23-272,5-25 208,8-1-80,-10 0-48,12 0-16,-15 26-64,2-26 48,11 0 16,-9 3 0,1 1 0,-5 22-64,4-20 96,1 1 32,-1 0 16,-4 19-144,0-19 144,0-1 1,0 4-33,0 3-48,-2 10-16,2 3-48,-2-4 16,0-2 0,0 3 0,1 3-16,1 0 0,0 0-16,0 0-16,0 0-64,0 1 16,0-1 80,0 15-144,3-1 47,1 7 33,-1 2 32,-3-23 32,4 24-16,1 2-16,1-2 32,-2 0 0,-4-24 0,5 22 0,-1 3 32,-1-1-32,-1-6 16,-2-18-16,4 19 16,0-3 16,-1-3 16,-3 1 16,0-14-64,0 7 113,0 9-17,0-11 0,0 7 16,0-12-112,2 4 96,-2 1-48,0 1-128,0-1-240,0-5 320,0 2-737,0 4-591,0-5-513,4 6-16,-4-7 1857,0 2-2673,0-2 2673</inkml:trace>
  <inkml:trace contextRef="#ctx0" brushRef="#br2" timeOffset="-102179.73">12011 5597 2401,'0'0'0,"0"0"816,0 0-32,0 0 1,0 0-785,0 0 768,0 2-112,0 2-159,0 11-81,0-15-416,0 6 352,0 10-64,0-9-32,0 10-80,0-17-176,-3 13 128,3 0 0,0 2 0,0 1 16,0-16-144,0 14 161,0 4-65,4-3-64,0 2 0,-4-17-32,13 14 16,-11-7-32,3 9 32,11-12-32,-16-4 16,6 13-32,10-6 32,-11 7 0,13-9 0,-18-5 0,5 7 16,9 6-16,-9-10 32,13 3 0,-18-6-32,3 5 64,10 0 16,-10 0 0,2 0 48,-5-5-128,5 3 112,-3-2 32,2 0 16,0 1-32,-4-2-128,0 0 224,3 0 0,-3 0 32,0 0 49,0 0-305,0-3 224,0 0-64,-2-2 32,1 1-64,1 4-128,-2-15 144,-1 10 0,0-11-32,-2 3-16,5 13-96,-3-13 32,-1-1 0,1 1-32,1 1-16,2 12 16,-1-13 0,-1 7-16,2-10 16,0 14 16,0 2-16,0-14 0,-1 12 0,1-11 16,-2 13 16,2 0-32,-2-5 16,1-8 16,-1 13-32,1-5 32,1 5-32,-2-5 16,0-8-16,-1 13 64,0-5-32,3 5-32,-3-4 16,-1-1 48,1 0-64,2-8-16,1 13 16,-4-3 0,0-10-48,-1 10 48,-2-12-32,7 15 32,-6-13-64,1 0-16,-8-3-32,11 3 0,2 13 112,-4-4-128,-1-12-16,-1 12-16,-8-1 0,14 5 160,-5-4-208,-8 1-32,9 3 47,-1 0-47,5 0 240,-6 0-208,-1 0 48,1 5-16,-1-1 0,7-4 176,-14 13-160,11-8 0,-3 13 32,-7-5-48,13-13 176,-3 12-208,-4 1-145,1-6-111,0 10-224,6-17 688,-4 15-1217,3-2-623,-1 0-1666,2-13 3506</inkml:trace>
  <inkml:trace contextRef="#ctx0" brushRef="#br2" timeOffset="-105930.73">10574 5933 1024,'0'0'0,"0"1"256,0-1-256,0 4 240,0-1 16,-2-1 64,2-2 17,0 0-337,0 0 352,-1 0-16,1 0 0,0-4-48,0 4-288,0-4 288,0 2 0,0-3 1,0 0 15,0 5-304,0-5 288,0 1-48,3-1-32,-3 0 0,0 5-208,3-5 192,-3-8-32,3 13 0,1-5-16,-4 5-144,0-13 113,3 13-1,0-4 0,-1-9 16,-2 13-128,4-4 64,0-8 16,1 8-32,-3-10 0,-2 14-48,6-5 32,-3-11 0,1 12 0,10-16-16,-14 20-16,2-13 16,1-2 16,3 3-16,-2-1 0,-4 13-16,5-13 32,8 0 0,-13 9 32,3-15-32,-3 19-32,4-4 0,-2-12 16,-2 11 16,4 0 64,-4 5-96,3-14 112,-3 14 32,4-5-32,-4 0 32,0 5-144,0-2 112,0 2-16,0 0 32,0 0-48,0 0-80,0 0 80,0 0 1,0 0-17,0 1-64,0-1 0,0 1 32,0 1-16,0-1 0,0 1 0,0-2-16,0 1 16,0 1 0,2-2 0,-2 0 0,0 0-16,3 0 16,-3 0-16,4 0-16,-4 0 16,0 0-16,3 2 0,1 0 0,-2-1-32,-2-1 48,4 3-16,-1 4-16,1 7 16,-2-7 32,-2-7-16,4 19 0,0-5 0,0 4 16,-1 3-48,-3-21 32,3 21 16,0-1 32,-3 3 16,0-2 48,0-21-112,0 22 96,0 1-16,0-4 0,0 1-16,0-20-64,0 16 80,-1-2 0,1-1-48,0-9 48,0-4-80,0 15 32,0-10-16,0 0 32,0-1-16,0-4-32,0 4 64,0-2 16,3 0 0,0-1-16,-3-1-64,3 0 64,-3 0 32,0 0 0,4 0-16,-4 0-80,0 0 128,0 0-16,0 0 0,0-3-64,0 3-48,3-4 64,-3 4 1,0-3-1,0 0-32,0 3-32,0 0 48,0 0-32,0-3 0,0 3 16,0 0-32,0 0 48,0 0-80,0 0 80,0 0-48,0 0 16,0 0-48,0 2-256,0-1-417,0-1 705,0 0-1456,0 2-1074,0-1-2112,0-1 4642</inkml:trace>
  <inkml:trace contextRef="#ctx0" brushRef="#br2" timeOffset="-100435.73">12854 5666 720,'0'0'0,"0"0"400,0 0-400,0 0 448,0-3 64,3 0 33,-3 3 31,0 0-576,4 0 528,-4 1-48,3 1-47,0-1-97,-3-1-336,3 4 304,1-3-48,-2 2-32,-2-1 0,0-2-224,4 2 192,-1 1-64,0-1-16,1-1 0,-4-1-112,6 2 81,-1-1 31,8 1 144,-10-2-16,-3 0-240,14 0 240,-9 0-32,13 0-112,-6-5-32,-12 5-64,15-5 16,-2 0-16,1 1-16,5 0 0,-19 4 16,14-3-48,0 0 48,-11 3 48,10-3 0,-13 3-48,3 0 80,10 0-16,-10 0-48,2 0 0,-5 0-16,15 1 16,-13 1 48,4 1 16,-1 0 0,-5-3-80,4 4 112,0 0-32,-1 0 16,0-1 48,-3-3-144,0 3 145,0-1-17,3 1 16,-3-1 0,0-2-144,0 0 144,0 0 0,0 0-64,0 0 0,0 0-80,0 0 80,0 0-64,0-4 32,0 1-112,0 3 64,0-3-224,0 0-240,0-1-305,0 0-319,0 4 1088,0-4-1457,0 1-400,5 5-272,-5-2 401,0 0 1728,0 0 0</inkml:trace>
  <inkml:trace contextRef="#ctx0" brushRef="#br2" timeOffset="-117225.73">9605 5743 3537,'0'0'0,"0"0"1153,0 0-1153,-2-4 1104,1 2-47,-1-1-225,-1-1-160,3 4-672,-4 0 497,3 0-113,-1 0-48,1 0-80,1 0-256,-2 0 224,0 0-64,1 0-80,-1 0-16,2 0-64,0 0 16,0 2-48,0 0-48,0-1-16,0-1 96,0 4-80,3 0 32,1 1-16,0 0 48,-4-5 16,5 3-32,10 0 16,-12 1 0,12-3 32,-15-1-16,4 2 16,17 0 0,-6-2 32,1 0 16,-16 0-64,19 0 48,-2-4 0,3 1 16,-2-1-16,-18 4-48,19-3 48,-2 1 16,0-2-16,-3 4 176,-14 0-224,13 0 192,-9 0 33,13 0-1,-14 0-176,-3 0-48,5 0 48,8 2 32,-13 2 16,3-2-368,-3-2 272,3 3-256,1-1-1,-1 0 1,-3-1 304,0-1-48,3 2 128,-3 0-64,3-2-16,-3 0 32,0 0-80,4 0 49,-4 0 15,3 0-32,-3 0-32,0-4 32,3 4 48,-3-3 0,2 3-48,-2 0-32,4-4 96,0 1-16,-4 3-32,3-2-192,-3 2 144,0-4-497,0 0-431,3 1-641,-3 3-688,20 6-176,-20-5-688,0-1 3121</inkml:trace>
  <inkml:trace contextRef="#ctx0" brushRef="#br2" timeOffset="-100058.73">12824 5889 3537,'0'0'0,"0"0"1137,0 2-193,0-2-128,0 0-816,0 0 673,0 2-241,0-1-192,0 1-144,0-2-96,3 1 64,0 1 0,0 0-32,10-1 0,-13-1-32,0 2 0,15 0-16,-11 2 0,11-2-16,-15-2 32,14 2-16,-9-1 128,17 1 0,-5-1 32,-17-1-144,18 1 128,2 1-128,-4 0 16,2 0 0,-18-2-16,14 1 32,-9 1 16,14 0 48,-15-1 17,-4-1-113,3 2 256,0-1-32,0 3 16,1-1 32,-4-3-272,0 3 192,0-1 80,-2-1-16,-4 0-16,6-1-240,-5 0 177,0 0 47,0 0-96,0 0 16,5 0-144,-5 0 80,2-2-16,-2-1 0,2-1-64,3 4 0,-5 0-128,3-4-256,-4 4-385,5 0-319,-3 0-337,4 0 1425,-1 0-1793,1 0-192,0 3 241,0-2-385,0-1 2129,0 0 0</inkml:trace>
  <inkml:trace contextRef="#ctx0" brushRef="#br2" timeOffset="-116502.73">9529 6057 4514,'0'0'0,"-2"0"1248,2 0-143,0 0-1105,-2 0 944,0-4-96,0-1-191,2 2-177,0 3-480,0-4 336,0-2-128,0 1-48,4 1-32,-4 4-128,2-5 80,3-8 16,11 10 16,-3-1-31,-13 4-81,13-13 64,3 10 16,-3-3 0,2 2-16,-15 4-64,16-3 64,-2-1-32,1 4 16,-1 0-48,-14 0 0,16 0-32,0 2 32,0 3-16,0 1 32,-16-6-16,16 5 0,1 1-16,-2-1 64,-11 1-32,-4-6-16,17 14 32,-12-12 176,11 3-16,-11 1 32,-5-6-224,15 4 208,-10 1-144,7-1-16,-8-2 32,-4-2-80,5 2 80,-1-2-336,1 0 48,0 0-16,-5 0 224,5 0-224,-2-4 304,0-2 32,2 1-32,-5 5-80,5-13 96,-3 13-16,4-4-32,-1-9 0,-5 13-48,3-3 32,0-1 16,0 1-48,-3 3 16,0 0-16,4-3 16,-4 3 0,3 0 16,-3 0 16,0 0-48,0 1 48,0 1 32,0 3 0,0-1 0,0-4-80,0 4 80,0 3-32,-2-2-176,1 0-320,1-5 448,-4 6-832,2-2-673,1-1-1008,1 1-2898,0-4 5411</inkml:trace>
  <inkml:trace contextRef="#ctx0" brushRef="#br2" timeOffset="86033.54">4074 6185 1648,'0'0'0,"0"-3"352,0 1 17,0 2-369,-1-5 416,-1 1 64,2 1 32,0 0 48,0 3-560,0-5 577,0 0 31,0 1-48,0-1-31,0 5-529,0-4 448,0 1-80,0 0-16,0 0-64,0 3-288,0-3 224,0 3-32,-1-4-64,-2 4-48,3 0-80,0 0 81,0 0 47,-1 0 0,1 0 32,0 0-160,-2 0 112,2 0 0,0 0-32,0 0-32,0 0-48,0 0 48,0 0-16,0 0-16,0 0 32,0 0-48,0 0 32,0 0 32,0 0-32,0 0-32,0 0 64,0 0-48,0-3 0,0 0 16,0 3-32,3-3 32,1-1 32,0 1-16,1 0-16,-5 3-32,6-5 32,7 0 16,-11 1-16,1-1 0,-3 5-32,5-5 16,1 0 0,-2 2 0,-1 0 16,-3 3-32,3 0 16,-3 0 0,0 0-16,3 0 0,-3 0 16,4 0-32,-1 0 16,-3 0 0,3 0 16,1 0 0,-1 0 0,0 0 0,-3 0-16,3 0 16,-3 0 16,3 0-16,-3 0-16,0 0 32,3 0-16,1 0-16,-1 0 16,-3 0-16,0 0 64,3-4-48,0 4 0,1-3 16,-4 3-32,4-3 0,1 0 0,8-2 16,-10 0-16,-3 5 0,5-5 32,0 3 0,-1 2-16,0 0-32,-4 0 16,3 0 0,-3 0-16,0 0 32,0 0-16,4 0 32,-4 1-48,0 0 48,2 2-16,-2-3-16,0 5-16,0 0 64,0 0-80,4 0 32,-4-5 0,0 3 0,3 0 32,-3 2-32,3-3 0,-3-2 0,0 5 0,3-2 0,0-2-32,-3 3 64,0-4-32,4 3 0,-1-2 16,-3 3-16,4-3 16,-4-1-16,2 2 16,-2-1 17,3 1-17,-3 0-16,0-2 0,0 1 32,0 1 0,0 1-16,0-3-16,0 3 64,0 1-32,0-1 16,0-2 16,0-1-64,-1 4 16,-3 0 16,2 1-32,-3-2 48,5-3-48,-1 4 16,-5 1-16,3-3 0,-1 4 0,4-6 0,-6 6 32,2 0-48,-1 1 16,-1 6 16,6-13-16,-4 4-16,-2 2 32,0 7 16,1-7-32,5-6 0,-7 6 16,2 7-32,-1-9 32,1 3-16,5-7 0,-6 13 16,1-10-16,0 2 0,0 1 16,5-6-16,-4 5 16,-2 0-16,2 0 0,0 0-16,4-5 16,-6 4 0,1 1 16,1-3 0,2 1-16,2-3 0,-4 2 32,3-1-16,-1-1 16,1 2 32,1-2-64,0 0 32,0 2 16,0-2-32,0 0 0,0 0-16,0 0 32,0 0 0,0 1-32,0-1 0,3 2 0,2-1 0,-1 1 0,-4-2 0,4 2 0,1 2 16,-1-2-16,1-2 0,-5 0 0,5 1 0,0-1 0,9 2 0,-10 0 16,-4-2-16,5 0 32,7 0 0,-8 0-32,0 0 32,-4 0-32,15 0 16,-12 0 32,2 0 32,8 0-32,-13 0-48,3-4 80,0 1 16,1 0 0,-1 0 64,-3 3-160,3 0 144,0 0-32,-3-3 32,0 3-48,0 0-96,0 0 97,0 0-49,0 0 32,0 0-48,0 0-32,-2 1 0,1 4 16,-1 0-32,-1 0 16,3-5 0,-1 13 16,-1-8-16,-2 0-16,3 3 16,1-8 0,-1 12-32,-1-8 64,0 0-16,1 1-16,1-5 0,-2 5 16,2-2 16,-1 0-64,1-2 16,0-1 16,0 2 0,0 0-48,0 0 48,0-2-48,0 0 48,0 0-64,0 0-97,0 0-111,3 0-32,-3 0 304,3 0-512,-3-4-240,3 1-273,0 0-351,-3 3 1376,0-3-1617,4 3-368,-1 0-1985,-3 0 3970</inkml:trace>
  <inkml:trace contextRef="#ctx0" brushRef="#br1" timeOffset="-88609.73">12943 6686 512,'0'0'0,"-3"-18"32,3 18-32,-6-17 128,2 1 0,1 11 32,1 5 32,2 0-192,-4 0 176,2 0 0,2 2 32,-1 4-16,1-6-192,0 13 144,0-7 33,-1 11-1,1-12 16,0-5-192,0 14 240,0-10-16,0 11 16,0-8 80,0-7-320,2 16 224,-2-12 80,0 11-112,0-15-192,4 5 161,-4-5-161,0 12 160,4-8-32,-1 2 128,-1 1-128,-2-7-128,4 6 112,0 0-16,0 1-64,0 5 0,-4-12-32,6 6 16,6 11-32,-6 0 0,11-1 0,-17-16 16,13 22-32,3 0-16,0 4 0,-11-12 0,-5-14 48,14 20-48,-9 1 0,15 4 16,-8 3-32,-12-28 64,15 32-64,-2 0 0,1 3 0,1 1 96,-15-36-32,13 33 160,-8 1 112,9-2 144,-11 0 48,-3-32-464,3 27 433,1 1-81,-1-5-80,-3-1 16,0-22-288,0 22 256,0-4 16,0-2 16,0 0-48,0-16-240,0 15 209,-2-2-49,-2 0-80,1 0-16,3-13-64,-3 6 32,2 9-16,-1 0 16,-1-2 0,3-13-32,-2 16 16,0-1-16,2-1 32,-1 4-48,1-18 16,0 16 16,-2 1 16,1-3 0,0 0-16,1-14-16,-2 13 48,0-7 16,1 12-16,-2-13 48,3-5-96,-1 13 112,-1-8-16,0 0 0,2-1-16,0-4-80,0 3 112,0-1-16,0 0-16,-2-1 32,2-1-112,0 0 48,0 0 32,0 0-16,0-3 16,0 3-80,0-5 80,0 1-32,0-1-16,0-8 16,0 13-48,0-4 32,0 0 1,0-9-1,0 10 16,0 3-48,0-5 16,0 0 16,0 0-80,0-8-305,0 13 353,0-3-800,-2 0-641,2-2-688,0 2-384,0 3 2513,0-5-3201,0 5 3201</inkml:trace>
  <inkml:trace contextRef="#ctx0" brushRef="#br2" timeOffset="-93854.73">12183 7175 1760,'0'0'0,"0"0"785,0 0-785,0 0 880,-2-4 48,0 4-63,1 0-113,1 0-752,-2 0 576,0 0-111,-2 3-65,2-2-64,2-1-336,-3 4 336,1-4-80,-1 5-16,1-1-31,2-4-209,-3 4 160,1-2-48,1 3-16,1 0-16,0-5-80,0 4 64,0 9-16,0-8 0,0 11 16,0-16-64,0 13 32,0 2 16,0-1 16,0 4 16,0-18-80,-2 17 64,1 5 48,-1-4-48,0 4-16,2-22-48,-1 19 64,-1-3 0,1 0 0,-1-3 16,2-13-80,-2 6 64,1 7 32,1-10-16,-2 2 0,2-5-80,0 5 96,0-3-16,0 1 0,0-2 16,0-1-96,0 0 81,0 0-1,0 0 16,0 0-16,0 0-80,0 0 96,3-3-48,-3 0 16,0 0-16,0 3-48,4-3 64,-4-2-32,0 0-32,3-8 32,-3 13-32,0-3-32,3-1 32,0-9 32,-3 7-32,0 6 0,3-12 32,0 6-16,1-10-16,-1 12 48,-3 4-48,3-17 0,1 11 16,-1-11 16,0 12-32,-3 5 0,0-18 16,3 5 32,-3 9-48,0-16 16,0 20-16,0-5 16,4-12-16,-4 12 0,0-11 0,0 16 0,0-5 0,0-10-16,0 11-16,0-1 0,0 5 32,0-4-16,0 2 32,2-2-16,-2 1-16,0 3 16,0 0-16,0 0 0,0 0-64,0 0 64,0 0 16,4 0-96,-1 1 16,0 3-16,1 0 0,-4-4 96,4 5-96,1 1-16,11 6 0,-12-5-33,-4-7 145,19 19-112,-3-1 32,-1 1-32,1 2 16,-16-21 96,17 24-80,2 1 0,-3 1 32,2-2-16,-18-24 64,14 23-32,1-2 16,-1 0 32,-9-2 128,-5-19-144,16 16 176,-12-3 48,0-1 16,1-6-31,0 0-33,-5-6-176,3 4 224,1-1 48,-4-2 0,0-1 0,0 0-272,0 0 256,3-5-32,-3-10-80,3 11-32,-3 4-112,2-14 49,4 9-17,-1-13 0,9 5-32,-14 13 0,3-13 0,2 0 16,0 9-16,8-14 32,-13 18-32,0-15 32,4 1 16,0-6 48,0 0-48,-4 20-48,5-23 96,-2-1-48,1-1 16,-1-3-32,-3 28-32,4-29 32,-2 0-16,2 0 80,-1 3 16,-3 26-112,0-25 96,0-2 0,0 1-32,0 2 48,0 24-112,0-23 96,-2 4 32,-3 0 0,1 2-16,4 17-112,-14-16 80,7 3 16,-8 9-48,11-9-48,4 13 0,-7 0-32,1-3-176,0 3-384,-7 0-577,13 0 1169,-4 0-2289,4 17-1776,-2-10-1058,2-7 5123</inkml:trace>
  <inkml:trace contextRef="#ctx0" brushRef="#br2" timeOffset="-94941.73">11461 7207 3201,'0'0'0,"0"0"1377,0 0-161,0 0-1216,0 0 1089,0 1-209,0 1-224,0 0-223,0-2-433,0 1 256,0 3-48,-2 0-80,2 1-32,0-5-96,-1 5 64,-1 2 0,0-1-16,2 7 0,0-13-48,-1 3 48,-1 10 0,1-8 0,-1 1-16,2-6-32,-2 13 32,1-8-32,1 10 16,0-11-32,0-4 16,0 15 0,0-10 0,3 11 0,-3-3 16,0-13-16,3 14 32,0 2 0,1 1 0,-1 1-16,-3-18-16,3 19 32,0 1 0,1-1 0,-1 4 32,-3-23-64,3 21 48,0-5 32,0 1-32,1-3 16,-4-14-64,3 15 48,-1-10-32,2 10 0,1-13-16,-5-2 0,15 5 32,-11 1-32,10-6 0,-8 0 32,-6 0-32,18 0 48,-5 0 48,3 0 16,-2-4-15,-14 4-97,15-5 64,0 1 16,3-11-32,-2 12 48,-16 3-96,16-13 112,-1 9 32,-3-8-16,-7 8 0,-5 4-128,13-14 144,-10 10-16,2-9-32,0 8 48,-5 5-144,4-16 80,2 11 16,-1-11 48,-1 11-112,-4 5-32,5-15 64,-5 12-48,3-2 32,-3 0 0,0 5-48,0-4 48,3 0-16,-3-2 16,0-7 16,0 13-64,0 0 81,0-5-17,0 1-16,0-9 16,0 13-64,0-3 16,0-3 16,0 2 0,-1-9 0,1 13-32,-2-4 32,1-9 16,-1 7 16,-1-10-16,3 16-48,-4-4 96,0-12-48,1 11 0,-3-14 16,6 19-64,-2-5 80,-3-15-16,0 8 48,-1-1-32,6 13-80,-13-16 64,8 3 16,-8 0-16,8-2-16,5 15-48,-16-5 80,9-12 32,-9 12-48,3-10 16,13 15-80,-4-3 64,-9 1-64,9-3 48,-10 1-48,14 4 0,-5-4-48,-9 0 48,9 1-16,1 3-16,4 0 32,-7 0 0,-6 0-32,8 2-32,-1 3-32,6-5 96,-13 2-128,8 4-16,-1-1 16,-8 0-64,14-5 192,-4 8-144,-3 4 0,1-8 0,0 0 64,6-4 80,-5 7-192,0-1-65,0 0-143,2 0-176,3-6 576,-3 13-688,0-8-145,1 10-207,-1-8-273,3-7 1313,-2 12-1649,1 1-191,-1-7 207,2 12-960,0-18 2593,0 0 0</inkml:trace>
  <inkml:trace contextRef="#ctx0" brushRef="#br1" timeOffset="-87547.73">13306 7155 416,'0'0'0,"0"2"160,0 0 32,0-2-192,-2 4 224,0-2 64,1 1 0,-2 0-16,3-3-272,-2 4 304,-3 0-47,4-4-33,-1 2-32,2-2-192,-3 2 144,-1-1 0,1 1 0,0 0-16,3-2-128,-3 2 160,1-2-32,-1 0 0,1 0-16,2 0-112,-1 0 96,0 0-16,-1-4 0,0 4-16,2 0-64,-2-3 64,1 3 17,-1-4-33,2 4 48,0 0-96,0 0 80,-2 0 32,1 0-16,-1 0 0,2 0-96,0 2 128,-1 0-32,-1-1 32,2 3 32,0-4-160,-2 4 224,1 0 0,-1-1 32,1 2 32,1-5-288,-4 4 289,0 1 31,-1 8-48,-1-8-16,-1 10-16,7-15-240,-15 12 240,2 5-48,1-2 48,-6 5-64,18-20-176,-16 21 225,-21 22 31,2-5-32,1-7 16,34-31-240,-29 27 192,2-7-32,2 2-144,-1 3-32,26-25 16,-24 24-16,3-1-32,-2 1 128,0 1 16,23-25-96,-22 25 48,-2 0 16,3-1-48,2 0 16,19-24-32,-14 26 0,1 0-32,5 3 32,-6 0-16,14-29 16,-5 29 0,-1 0 16,-6 0 16,8 1-64,4-30 32,-5 27 32,1-2-16,-1-3 0,3-5 16,2-17-32,-2 13 32,0-9 16,2-2-32,0 0 16,0-2-32,4 0-16,8-4-16,-8-10-48,1-1-480,-5 15 560,13-17-1633,9 17-1344,-18-25-1137,-4 25 4114</inkml:trace>
  <inkml:trace contextRef="#ctx0" brushRef="#br2" timeOffset="-95745.73">10966 7588 1824,'0'0'0,"0"0"0,0-4 625,0 1 47,0 1 16,0-2-15,0 4-673,0-3 592,0-1-64,0 2-48,0-2-64,0 4-416,0-4 385,0-1-33,0 0-48,0-8-32,0 13-272,3-3 240,0-12-48,0 2-32,2-1-32,-5 14-128,5-15 96,0-2-16,8 0-31,-10 1-33,-3 16-16,15-22 16,-11 2-16,13-4 16,-13 4 16,-4 20-32,17-22 16,-11 4 16,9-2-32,-11 3 0,-4 17 0,13-18 16,-10 3-16,10 3 32,-10 7 0,-3 5-32,5-16 16,0 12 16,-1 2-32,0-2 16,-4 4-16,3-3 16,-3 3 0,0 0 16,0 0-16,0 0-16,0 0 16,0 3 16,0 3-32,0 6 48,0-12-48,0 4 32,0 13 0,0-4 16,0-1-16,0-12-32,0 15 32,0-2-16,0 1 0,0-2-16,0-12 0,0 13 32,4 1-16,-4-8 0,0 11 16,0-17-32,2 4 16,1 10 0,-3-7 0,4 7-16,-4-14 0,0 7 48,0 7-16,4-9 0,-4 9 0,0-14-32,2 6 32,-2 6-16,3-7 32,-3 10-32,0-15-16,0 4 64,4 12-32,-4-3-16,0-6 16,0-7-32,0 16 0,0-2 16,3 3-16,-3 0 16,0-17-16,3 19 48,-3 3-48,3-1 16,-3 0 16,0-2 32,3-6 16,-3-9-16,4-3-112,-4-1 48,4 2-272,-2-2-448,3-3-577,10-1-608,-15 4 1905,4-19-2113,12 6-1104,-16 13 3217</inkml:trace>
  <inkml:trace contextRef="#ctx0" brushRef="#br1" timeOffset="-87830.73">13471 7321 144,'0'0'0,"0"0"0,0 0 144,0 2-48,-1 0 0,0 1 0,1-3-96,-6 3 96,1 2 0,1 0 16,-3-1 16,7-4-128,-4 7 144,-2-1 32,0-2 16,2 4 64,4-8-256,-6 4 272,1 1 49,1 0-1,1-2-16,3-3-304,-4 1 272,0 1 0,1 0 0,-1-1-32,4-1-240,-4 3 256,1-2-15,2-1-1,0 0-64,1 0-176,-4 2 128,3-2-16,-2 1-64,2 0 16,1-1-64,-2 0 80,0 2 0,0-1 0,1 1 48,1-2-128,-2 2 112,-2 0 16,1 0 16,2-1 16,1-1-160,-2 1 176,-1 1 17,1-1 15,-2-1 16,4 0-224,-2 2 208,-1-2 16,0 0 16,-1 0 0,4 0-240,-5 0 256,1 0 0,-3 0-32,1 2 17,6-2-241,-13 4 192,6 0-16,-10 2 0,4 9-48,13-15-128,-16 14 144,-4 2-16,-1 4-16,-3 4 48,24-24-160,-26 26 128,-4 5 32,-23 24 0,8-7-32,45-48-128,-39 41 112,15-16-32,2-1-160,1-1 16,21-23 64,-18 19-112,1 0 16,3-2 112,1-1 32,13-16-48,-7 15 16,-7-10 32,9 10-48,0-12 32,5-3-32,-5 4 48,0-2-48,4-2 32,-1 0-32,2 0 0,0-4-16,0-1-16,3-8-16,1 10 48,-4 3 0,3-4-16,0-2 0,0-7 32,2 10-16,-5 3 0,3-4 16,0-10-16,-3 12 0,0 2 0,4-6-16,1 3 16,-2 0-32,0 0 16,-3 3 16,2 0-48,-2-3 48,4 3 32,0 0-64,-4 0 32,0 0-64,3 0-224,0 0-272,-3 0-481,0 0 1041,0 0-1472,3 0-577,2 0-16,-2-4-576,-3 4 2641,0 0 0</inkml:trace>
  <inkml:trace contextRef="#ctx0" brushRef="#br2" timeOffset="-97468.73">10027 7312 2321,'0'0'0,"0"0"0,-1 0 1008,-4 0-64,0 0-95,0 0-113,5 0-736,-1 0 544,0 0-95,-2 0-65,2 0-64,1 0-320,-2 1 256,0-1 0,1 0-64,-1 2-32,2-2-160,0 2 112,0-2-16,0 0 33,0 0-17,0 0-112,0 0 128,0 0-32,0 2 0,0-2-32,0 0-64,0 2 64,0-2 0,0 2 0,0 0 0,0-2-64,0 1 16,0 1 16,0-1 16,0 1-16,0-2-32,3 1 64,-3 0 0,0 2 0,0-2 0,0-1-64,0 2 48,0 0 48,0-1-64,0 1 0,0-2-32,0 1 32,0 0-16,0-1 0,0 2 16,0-2-32,0 0 16,0 0 0,0 0 0,0 0-16,0 0-16,0 0 0,4 0 0,-4 0-16,0 0 32,4 0 0,-2 0-64,3 0-16,0 0 0,-5 0 80,16 0-112,-11 0 64,14 2 0,-4 2 32,-15-4 16,16 1-16,1 3-16,1-1 48,0 2-16,-18-5 0,16 3 0,1-2 16,-1 0-16,2 1 16,-18-2-16,16 0 32,-1 0-16,-1 0 16,-1 0 0,-13 0-32,5 0 80,11 0-16,-11 0 0,0 0 0,-5 0-64,13 0 48,-11 0-48,2 0 48,1 0-32,-5 0-16,3 1 32,-1 1 0,2 0 32,0 2-32,-4-4-32,3 1 32,-3 1 16,2-1 16,2-1-32,-4 0-32,0 0 80,0 0-32,4 0 16,-4-3-32,0 3-32,0-3 48,3-3 0,0 3-32,-1-1 33,-2 4-49,0-6 16,5 2-16,-2 1 64,-3 0-48,0 3-16,3-4 32,-3 1-96,2 3-241,2 0-239,-4 0 544,0 0-832,0 0-401,0 0-496,0 1-255,0-1 1984,22 22-2161,-22-20 128,0-2 2033</inkml:trace>
  <inkml:trace contextRef="#ctx0" brushRef="#br2" timeOffset="-96992.73">10085 7675 2128,'0'0'0,"0"0"609,0-4 47,0 4-656,-1 0 688,-1-3 33,1 0-33,-1 3-64,2 0-624,0-3 593,0 3-49,0 0-32,0-4-80,0 4-432,0 0 352,0-3-47,3 0-65,2 3 48,-5 0-288,5-2 240,0-2 0,-1 0-32,9 1 0,-13 3-208,5-3 208,10 0-48,-2-2 0,-9 0-80,-4 5-80,21-13 49,-6 11 15,1-3-48,1-1 0,-17 6-16,16-4 0,0-1 16,2 1 0,-2 1-16,-16 3 0,15-2 16,4 2-16,-3 0 32,-1 0-16,-15 0-16,13 0 16,-9 1 0,11 2 0,-13 2 0,-2-5-16,5 5 48,8 1 0,-13 1 32,6 6 0,-6-13-80,3 2 48,-3 5 48,2-2-16,-2 1 0,0-6-80,0 7 112,0-3 0,0 1-16,0-2 32,0-3-128,0 3 96,0-3 0,0 0 0,0 0-32,0 0-64,0 0 48,0-4-16,0-1-32,0 1 0,0-9 0,0 13 0,0-3 16,4-1 0,-4-1 0,0 5-16,4-4 48,-4 4-48,3-6 16,-3 1-32,0 3-64,0 2-160,0 0 240,2 0-480,-2 0-272,0 0-273,0 0-400,0 0 1425,0 0-1952,0 2-305,0-2-1345,0 0 3602</inkml:trace>
  <inkml:trace contextRef="#ctx0" brushRef="#br1" timeOffset="-89390.73">10979 7879 1648,'0'0'0,"0"0"769,0 0-113,0 0 32,0 0-688,0 0 657,0 0-49,-2 0-144,-1 2-112,3-2-352,-2 2 256,-1 0-80,1 0-48,2 1-80,0-3-48,0 3 32,0-1-16,0 2-32,4-4 16,-4 0 0,0 2 16,3 0 16,0-1-16,0-1 17,-3 0-33,4 0 48,0 0 0,0 0 0,0 0 32,-4 0-80,5 0 96,-1-3 32,0 3 0,1-2-32,-5 2-96,5 0 160,-3-6-32,2 3-32,-4 3-16,0 0-80,4 0 32,-1 0-16,0 0 16,2 0 0,-5 0-32,3 0 0,0 0 0,0 0 0,0 0 0,-3 0 0,6 0 0,-1 1 0,-1 1 0,1 0 16,-5-2-16,4 0 16,1 0 16,1 0-32,7 0 0,-10 0 0,1 0 0,2 0 16,7-4 0,-13 4-16,4 0 16,0-4-16,9 0 0,-10-2 0,-3 6 0,13-3 0,-9-1-16,10 2 32,-11 2-16,-3 0 0,13 0 0,-9 0 16,0 0-16,9 0-16,-8 2 16,8 2 16,-10 1-32,10 0 32,-13-5-16,3 1-16,12 4 16,-10-4 0,9 1 16,-14-2-16,5 0 16,9 0-16,-9 0 16,12 0 0,-17 0-16,13 0 48,2-3-16,-2 0 0,-9-1-16,-4 4-16,19-6 0,-15 1 32,11 3-32,-11-2 0,-4 4 0,15 0 16,-12 0-16,10 0 0,-8 2 0,-5-2 0,13 2 0,-8-2 16,11 2-32,-13 1 16,-3-3 0,14 2 16,-11 2-32,11-2 32,-10 0-16,-4-2 0,15 2 0,-10-1 16,9 2 0,-10-1 64,-4-2-80,13 0 176,-8 0 177,8 0 47,-7 0 0,-6 0-400,16-5 304,-12 2-112,10-1-80,-9-2-48,-5 6-64,19-3 64,-7 1-48,-7-2 16,7 4 0,-12 0-32,4 0 64,1 0-16,9 0-32,-11 0 32,-3 0-48,5 0 16,10 0-32,-12 0 32,10 0-16,-13 0 0,5 2 0,10 0-16,-10 2 16,8 1-16,-13-5 16,4 5 16,0-1 16,9 3-16,-10-3 0,-3-4-16,13 5 0,-10 1 48,2-4-48,0 2 0,-5-4 0,13 1 16,-13 1 0,4-1 0,1-1 0,-5 0-16,6 0 0,6 0 0,-9 0 0,2-3-16,-5 3 16,13-3 32,-8 1-16,9 2-48,-9-4-16,-5 4 48,15-4-96,-3 1 16,-7 1 64,11-2 16,-16 4 0,5 0 0,12 0 16,-4 0 16,0 0-32,-13 0 0,13 0 16,-8 0-16,13 0 0,-13 0 0,-5 0 0,15 2 0,-10 0 0,11-2 0,-11 2 16,-5-2-16,16 2-16,-11-1 32,11-1-16,-11 0-16,-5 0 16,18 0 32,-4 0-48,1-5 16,-2 3 0,-13 2 0,14-6-16,-2 2 32,1 1-16,0-2 0,-13 5 0,15-4-16,-1 4 0,1-3-16,-1 3 32,-14 0 0,15 0 0,-2 0-16,0 0 0,0 0 16,-13 0 0,4 0-32,16 0 32,-7 0-16,0 0 16,-13 0 0,12 0 0,1 0-16,-8 0 16,12 0 0,-17 0 0,6 0-32,11 0 16,-12 0-16,12 0 16,-17 0 16,6 0-16,11-2 0,-4-2 16,-8 0 0,-5 4 0,19-4 16,-5 0 16,4-2 48,2 1-32,-20 5-48,24-4 48,-2-2 0,-1 2-32,-1-1 0,-20 5-16,14-5 32,-1 2 16,-9 0-16,14 0-16,-18 3-16,5 0 16,12-3-32,-13 3 16,10 0 0,-14 0 0,5-4-16,9 4 0,-9-3 16,8 3 16,-13 0-16,5 0 0,10 0 0,-12 0 0,2-3 0,-5 3 0,14 0-32,-9 0-16,11-3 32,0 3 128,-16 0-112,13-4 145,3 4-17,-3 0 48,-9 0-176,-4 0 0,16-3-16,-12 3 16,1 0-32,-1 0 32,-4 0 0,5 0 48,1 0-16,-4 0 32,1 1-16,-3-1-48,4 2 96,-4 0 0,0 0 0,0-1 32,0-1-128,0 2 96,0 0 0,0-1 48,0-1-16,0 0-128,0 0 128,0 0-48,-2 0 0,2-3-32,0 3-48,-2 0 112,1-3-64,1-3-16,0-7-16,0 13-16,0-4-240,0-18-480,3 7-769,2-4-1040,-5 19 2529,5-3-3169,-1-22-673,-4 25 3842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7T23:35:23.985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07" units="cm"/>
      <inkml:brushProperty name="height" value="0.07" units="cm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2984 83 1680,'0'0'0,"0"5"304,0 8 17,0-7 127,0-6-448,0 13 560,0-12 32,5 3-31,0 1-113,-5-5-448,4 4 368,10 2-64,-11 6-32,0-6-48,-3-6-224,6 7 176,7 6-16,-10-8 1,2 8-49,-5-13-112,5 5 112,9 1-16,-12 1-32,14-1 16,-16-6-80,4 5 80,12 1 16,-10-5 48,8 1 48,-14-2-192,6 2 208,10-2 32,-11 0-32,8 0 0,-13 0-208,4 0 192,0 0-15,1-4 31,-1 1-16,-4 3-192,3-4 176,-3 4-32,3-3-32,-3 0 16,0 3-128,0-3 80,3-1 64,-3 1-64,0-2-64,0 5-16,0-3 96,4 3-64,-1-3 32,-3-1 48,0 4-112,4-3-16,-1-1 48,0 2-16,0-4 16,1 3-16,-4 3-16,3-5 32,1 0-16,0-9 0,1 12 16,-5 2-32,6-14-192,6 12-16,-8-14 16,0 12 0,-4 4 192,5-17 32,1 12 32,-1-12-32,-3 12 16,-2 5-48,4-13 32,-4 10 32,0-10-16,3 9 0,-3 4-48,0-13 32,0 10-32,0-3 0,0 2 0,0 4 0,0-3-16,0-1 16,0 1-48,0 3 48,0 0-48,0 0-16,0 0-32,0 0 32,0 0 64,4 1-32,-1 3 16,-3-1 16,3 1 0,-3-4 0,3 2-16,1 2 16,-1 1 0,-3 0 16,0-5-16,0 5-16,0 0 32,0 2 0,-1-1-16,1-6 0,-6 7 16,2 8 32,-10-10-32,8 11 16,6-16-32,-16 13 224,2-6 32,1 12-32,-4-1-64,17-18-160,-14 19-80,-1-1 16,2 0 0,-1-1 80,14-17-16,-6 14 32,-7 2-64,8-10 32,-1 9 0,6-15 0,-5 3 0,3 3 32,0-3-32,0 1 0,2-4 0,0 2 0,0 2 16,0-3-16,0-1 16,0 0-16,0 0 16,4 0 0,-2 0 16,-2 0-32,0 0 48,4 0-16,-4-3 16,0 3 0,0 0-48,3-4 16,-3 4 17,4-3-17,-4 0 32,0 3-48,3-3 16,-3-1-16,0 4-16,3-3 16,-3 3 0,0 0-32,0-4 16,3 4-17,-3 0 33,0 0-16,4 0 16,-1 2 0,1 0 16,-4-2-16,3 5 0,0 0 0,2 10 0,0-11 0,-5-4 0,4 12 17,2-6-17,-1 7 16,0-7 96,-5-6-112,4 16 128,0-2 32,-1 1-16,1 0-32,-4-15-112,3 20 96,-3 0 32,3 2 0,-3 1 32,0-23-160,0 25 144,0 2 16,0 0 16,-2-1-32,2-26-144,-1 23 48,-2 1 32,1-4-32,0-2-16,2-18-32,-1 19 128,-1-6-31,2-6 79,0 7-48,0-14-128,0 4 208,0 2-64,0-1 0,0 0 112,0-5-256,0 3 176,0-1 128,0-1-64,0-1 16,0 0-256,0 0 273,0 0-33,0 0-48,0-3-128,0 3-64,0-4 48,0-2-16,0-8-32,0 10 64,0 4-64,0-15 160,3 10-48,1-10 16,-1 10-32,-3 5-96,5-16-528,0 11-1105,0-9-2593,12 9-3121,-17 5 7347,0 0 0</inkml:trace>
  <inkml:trace contextRef="#ctx0" brushRef="#br0" timeOffset="52344">2736 759 1456,'0'0'0,"0"0"0,0 0 128,0-13-48,0 9 16,0-9-32,0 13-64,-1-3 112,-1-2-16,0-10 0,0 11 49,2 4-145,-1-2 160,-3-3 32,2-8 48,-3 9-32,5 4-208,-4-3 224,1-1 16,-1-1-48,2 2 16,2 3-208,-4-3 160,1-1-64,-1 4-32,1 0-32,3 0-32,-3 0 16,1 0-32,1 0 0,-1 0-16,2 0 32,-2 0-48,0 2 0,1 0 0,-1 0 32,2-2 16,-2 3-16,2 0 16,0-2-16,0 1 16,0-2 0,0 2 0,0 0 0,0-1 0,0 1 16,0-2-16,0 0 48,0 0 16,4 0 32,-4 0 17,0 0-113,0 0 112,0 0-32,0 0 32,3-3 0,-3 3-112,0-4 112,0 4 48,0 0-32,0 0 16,0 0-144,0 0 128,0 0-48,-2 0 0,1 2-64,1-2-16,-2 3 16,2 3 16,0-2-32,0 3 16,0-7-16,0 5 0,0-1 0,0 3 0,0-1 0,0-6 0,0 6 16,0-1 0,3 0 0,-3-1 0,0-4-16,4 4 0,-4 1 16,3-1 0,-3-1 16,0-3-32,0 3 32,3 0 16,-3 2 16,0 1-32,0-6-32,0 4 64,0 3-32,3 6 16,-3-8-32,0-5-16,0 15 32,4-2 0,-4 0-32,3-6 48,-3-7-48,0 16 48,0-3 48,0-6 16,0 11-15,0-18-97,0 15 112,0-8-32,0 10-32,0-11 32,0-6-80,0 14 64,0-7-48,0 8 48,0-10-32,0-5-32,0 15 32,4-10 16,-2 8-16,-2-8 16,0-5-48,0 15 64,4-10-16,-4 1 16,3 7 16,-3-13-80,0 6 32,0-1 48,0 8 0,0-10 0,0-3-80,0 6 64,0 8 16,-1-9-16,-1 9-16,2-14-48,-2 4 80,0 10 16,-2-10 48,1 11 16,3-15-160,-4 5 160,1 8-15,1-6-65,1 8 16,1-15-96,-2 5 48,1 8 0,-1-6 48,2 8-32,0-15-64,0 4 64,0 10 16,0-10-48,0 3 32,0-7-64,0 13 48,0-9 0,3 3 48,-3 6-64,0-13-32,3 5 48,-3-1 16,3 1-48,-3 1 16,0-6-32,4 4 64,-4 1-16,0-2 16,3 1-16,-3-4-48,0 3 0,4 2 48,-4 0-32,0 2-16,0-7 0,0 6 48,0 8 0,0-10 16,0 9 0,0-13-64,0 5 48,0 2-32,0 8 48,0-8-16,0-7-48,0 17 80,0-4 0,0-7-32,0 9 16,0-15-64,0 5 16,0 2 33,0 5 15,0-6-48,0-6-16,0 6 16,0 1 48,0 6-16,0-10 32,0-3-80,0 5 64,0 0 0,0 2-48,0 6 48,0-13-64,0 3 64,0 2-16,0 1-16,-2 1 16,2-7-48,-2 7 32,1 6 32,-1-11-32,0 3-16,2-5-16,0 5 48,-2 0-32,1 0 0,1-1 16,0-4-32,-2 6-16,2-1 32,-1 0 32,1 1-32,0-6-16,0 7 32,0-3-48,0 1-16,0 1 16,0-6 16,0 5 32,0-1-32,0 1 32,0 1-32,0-6 0,0 3-16,0 0 32,0 2 32,0-2-16,0-3-32,0 4 32,0-1-16,3 0-16,-3-1 0,0-2 0,0 1 16,0 1 48,0 0 48,0 0 32,0-2-144,0 1 176,0-1 64,-2 0-64,1 0 81,1 0-257,-2 0 192,1 0-48,-1 0 0,-2-3-64,4 3-80,-1-4 32,-1 4-64,0-3 0,2 3-16,0 0 48,0-3-16,0 3-560,0 0-1009,0 0-1665,0 0 3250,0 0-6034,0 0 6034</inkml:trace>
  <inkml:trace contextRef="#ctx0" brushRef="#br0" timeOffset="89835">53 1723 1648,'0'0'0,"0"0"288,-2 2-128,2-2-160,-2 2 193,-1 0 63,1-1 48,-1-1 16,3 0-320,-1 1 400,-1 1-32,2 0-32,0-1-63,0-1-273,0 0 208,0 2 0,0 0-64,0 0-32,0-2-112,0 1 96,0 1 0,0 1 80,3 2 32,-3-5-208,3 3 224,-3 3-32,3-2 0,1 10-64,-1-10-15,-3 14 15,4-1-32,-4 3 16,0 3 0,0-23-112,0 24 144,0 5-32,0 1 64,0-3-64,0-27-112,0 27 80,0-1 32,0-1-48,0-2-16,0-23-48,-2 22 80,2-2 0,-2-2 0,1-2 0,1-16-80,-2 15 96,0-2 112,0 1 129,-1-8 111,3-6-448,-1 15 512,-2-10-80,-1 2-64,1-1-31,3-6-337,-6 5 240,4 2 16,-2-1-16,1-1-16,3-5-224,-4 4 272,1-2 0,0-2 64,3 0-336,-1 0 305,1 0-305,-2 0 288,0-4-64,0-1-16,2-12-32,0 17-176,0-5 144,0-10-64,0 2-16,4 1 0,-4 12-64,0-13 48,3-1-16,0 1 16,0 0-48,-3 13 0,4-15-16,-1 0 16,-3 1-48,4 1 64,-4 13-16,0-5 48,0-12 0,2 13 16,-2-14-48,0 18-16,0-5 48,0-15-80,0 16 16,0-12 0,0 16 16,0-4 0,0-11 16,4 10-32,-4-10 80,0 15-64,0-5-32,0-12 64,0 12-32,0-12 16,0 17-16,0-5 16,0-10-48,3 11 32,-3-14-96,0 18 96,0-5-16,0-15 0,4 7 32,-4 0-32,0 13 16,3-14-32,0-1 64,0 2-80,3 0 48,-6 13 0,5-5 16,-2-8-32,0 13-32,0 0 32,-3 0 16,0 0-64,4 0 64,-4 5-16,0 10-16,0-15 32,0 13 32,0-6-80,0 12 48,0-3 0,0-16 0,3 13-48,-3 1 96,0-1-48,0 0 48,0-13-48,4 7 32,-2 10 0,-2-12 0,4 1-32,-4-6 0,3 7 32,1 0-16,-1-3 0,0 1-16,0 2 0,1-2-32,-1 0 48,1 2-32,-4-7 16,2 6 16,4 1 32,-1 6-48,0-8 16,-5-5-16,13 18-48,-9-3 48,0 1 0,10 1 0,-14-17 0,4 16 32,12 1-64,-10-1 32,12 1-32,-18-17 32,13 16 0,2-1 16,1-1-16,2-1 64,-18-13-64,17 5 16,-2 8 32,-10-9-32,15 0 16,-20-4-32,5 5 16,10-3 32,-10 0-16,8-2 64,-13 0-96,3 0 48,2 0 32,0 0 0,0 0 16,-5 0-96,5-4 129,0 1 31,-2-1-16,-3 2 64,0 2-208,0-5 176,0-1 64,0-7 32,0 10 48,0 3-320,0-5 352,-2-8-80,-3 7-79,1-10-81,4 16-112,-5-4 128,-1-16-112,2 7 16,-1-3 16,5 16-48,-5-15 16,1 0 32,2-1-48,1 0 32,1 16-32,-1-17-32,-1-1 32,0 3 0,1-3 0,1 18 0,-2-15 48,2 2-16,-2-2-80,0 1 48,2 14 0,-1-4-32,-3-18 16,3 17 32,0-9-16,1 14 0,-4-6-48,2-7 32,1 10-16,-1-10 32,2 13 0,-2-4 48,2 0-16,-1-10-16,-1 11-16,2 3 0,-1-5-48,-1-8 48,1 10-96,1-2-433,0 5 529,-2-6-1184,2 2-833,0-10-1152,0 14-513,0 0 3682,3-2-2769,2-2-1025,-5 4 3794</inkml:trace>
  <inkml:trace contextRef="#ctx0" brushRef="#br1" timeOffset="-15294">2006 2027 928,'0'0'0,"0"2"832,0-1-688,0 1-16,0-2-128,-2 0 96,2 2 17,0-2 15,0 0 48,0 0-176,0 0 192,0 0 32,4-4 48,-4 1 32,0 3-304,3-5 352,1 2-16,-4-2 1,3 0-65,-3 5-272,3-4 256,-3 0-64,3-1-32,1 1-32,-4 4-128,0-3 64,3 3-48,-3 0 16,0 0-48,0 0 16,0 0 16,0 0-16,0 2 0,0-1 0,0 1 0,0 0 0,0-2 0,4 2 32,-4-1-32,2-1 16,2 0 16,-4 0-32,3 0 48,2 0 32,0 0 16,-2 0 0,-3 0-96,5 0 96,1-3-16,-2 3-48,1-4-16,-5 4-16,5 0 0,0-3 16,9 3 16,-11 0 16,-3 0-48,4 0-16,9 0 16,-9 0-16,-1 0 0,-3 0 16,6 0 16,7 0 16,-10 0-32,2 0 32,-5 0-32,13 0 48,-13 0 16,5 0-31,0 0-1,-5 0-32,3 0 16,3 0 16,-2 0 16,-1 0 80,-3 0-128,6 0 176,-1 0 16,-3 0 0,4 0 16,-6 0-208,5-3 176,0 3-16,-1-3-32,1 3 16,1 0-16,-2 0-32,-1 0 0,3 0-80,-6 0-16,5 0 32,-1 0 0,1 0-16,1 0 16,-6 0-32,4 0 16,1 0 0,0 2 33,8-1 15,-13-1-64,0 0 80,6 0 0,7 1 32,-10-1 16,-3 0-128,5 0 128,10 0 32,-11 0-48,0 0 0,-4 0-112,13 0 80,-10 0 0,1 0 0,1 0 0,-5 0-80,5 0 16,-1 0 32,2 0-64,7 0 48,-13 0-32,3 2 32,2-2-32,0 0 48,0 0-32,-5 0-16,5 0 16,0 2 16,-2-2-16,2 0-16,-5 0 0,4 1 0,1 1 16,-1 0-16,0 0 48,-4-2-48,3 0 0,1 1 0,-1 3-48,1 0 48,-4-4 0,6 5 16,-1-1-32,-1-1 32,10 1-16,-14-4 0,3 4 0,2-1 32,8-1 0,-10 0-16,-3-2-16,6 2 16,10-1 32,-12-1 16,0 0 0,-4 0-64,15 0 96,-12 0 0,11-3 32,-12-1-31,-2 4-97,16 0 32,-13-3 64,12-1-48,-10 4 16,-5 0-64,14-2 32,-8 2-32,7-3 0,-10 3 0,-3 0 0,5 0 0,0 0 32,9 0 0,-14 0 0,0 0-32,3 0 0,1 0-16,0 0 16,1 1-16,-5-1 16,4 2 16,2-2-16,-1 0 16,0 0-16,-5 0 0,4 0 16,10 0-16,-11 0 48,2 0-48,-5 0 0,5 0 32,8 0 0,-9-3-16,9 3 32,-13 0-48,3-4 0,10 1 16,-9-1-16,1 4 0,-5 0 0,4 0 0,10 0 0,-11 0-16,2 0 16,-5 0 0,5 0 0,8 0-16,-9 0 32,1 2 0,-5-2-16,4 2-16,1-1 64,8 1-64,-9 0 0,-4-2 16,5 2 16,-1-1-48,10 2 32,-11 2 16,-3-5-16,5 3 16,8 1 0,-8-2-16,8-1 0,-13-1 0,5 2 0,10-1-32,-10 1 32,-5-2 0,6 0-16,-2 0 64,1 0-48,0 0 32,-5 0-32,5 0 32,0 0-32,8 0 16,-13-3 0,0 3-16,5 0 0,0 0 32,8-3-32,-9 3 16,-4 0-16,3 0-16,2-4 32,0 4 0,0 0-16,-5 0 0,13-3 16,-10 3 0,3 0-16,-2-4 0,-4 4 0,15 0 0,-12 0 0,10-3 32,-9 3-32,-4 0 0,5-3-32,10 3 32,-12-3 32,2 3-32,-5 0 0,5 0 16,9 0 0,-10 0-16,1 0 0,-5 0 0,13 0 96,-9-4-16,1 4 0,8 0 0,-10-3-80,-3 3 0,13 0 0,-9-4-256,9 4 48,-13 0 208,3 0-240,-3 0 240,4-2-224,0 2 224,10 0 16,-14 0-16,4 0 0,1 0 0,1 0 0,-6 0 0,4 0 16,-4 0-16,5-4 48,0 4-64,-1 0 32,-2 0-16,-2 0 0,4 0 0,-1 0 16,1 0-32,-1 0 32,-3 0-16,3 0 0,-3 0-32,3 0 32,1 0-32,-4 0 32,3 0 0,-3 0 48,4 0-48,-1 2-16,0 0 16,0-1 0,-3 0 0,4-1 0,-4 0 0,0 0 0,3 2 0,1 0-32,-4-2 80,2 2-32,2-1-16,-1-1 16,1 2 32,-4-2-48,3 0 0,0 2 16,-3-2 16,3 0-32,-3 0 0,4 0 0,-4 2-16,3-2 16,1 0 32,-4 0-32,4 0 16,0 0-16,-1 0 32,-3 0-32,5 0 48,-2 0-32,2 0 16,0 0-80,-5 0 48,5 0-32,0 0 32,-2 0 16,1 0 0,-4 0-16,3 0 48,1 0-48,-2 0-32,-2 0 80,0 0-48,4 0-48,-1 0 48,-3 1 0,4-1-32,-4 0 32,0 0 16,0 2 0,3-1 16,-3-1-32,0 0 32,3 1-32,0 1 0,1-2 0,-4 0 0,3 0-16,1 0 16,-2 0 0,2 0 0,-4 0 0,0 0 16,3 0-16,1 0 16,-4 0 0,0 0-16,3 0 32,-3 0 0,0 0 32,3 0-32,-3 0 32,0 0 0,0 0-16,0 0-32,0 0-16,0 0 48,0 0-80,0 0 64,0 0-16,0 0-16,0 0-16,3 0-32,-3 0 32,0 0 16,0 0-16,4 0 16,-4 0 32,0 0-32,3 2 16,-3-2 16,4 0-64,-4 0 32,0 0 32,3 2-16,0-2-32,-3 0 32,0 0-16,0 0-16,0 0-16,3 0 80,-3 1 0,0-1-48,0 0 80,0 0 16,0 0 16,-2 0-160,2 0 48,-1 0-464,-4 0-1057,2 0-1616,3 4-1793,0-4 4930</inkml:trace>
  <inkml:trace contextRef="#ctx0" brushRef="#br1" timeOffset="-14085">3501 2018 1232,'0'0'0,"0"0"224,0 0-224,0 0 128,-2 0 16,0-4 64,2 4 97,0 0-305,0-3 432,0-1 128,0 1 96,0 3 17,0 0-673,0-3 608,0 0-64,0-1-80,4 4-15,-4 0-449,0 0 416,0 0 32,0-3-80,0 3-48,0 0-320,0 0 192,-2 0-48,0 0-64,0 0-16,2 0-64,0 3 32,-1 4-32,1 8-16,0-10 16,0-5 0,0 16 0,0-10-16,3 11 32,1-12 0,-4-5-16,3 17 16,2-12 0,-2 8 17,2-8-33,-5-5 0,5 4 0,1 3 16,-2-1-48,-1-2 48,-3-4-16,6 7 16,-3-2 48,0-1 0,0 2-16,-3-6-48,0 5 112,4-2 48,-4 2 16,3 0 64,-3-5-240,0 7 240,0-3-32,0 3-32,0-2-32,0-5-144,0 4 144,0 2-64,0-1 0,0 0 16,0-5-96,0 6 32,0 1 32,0-1 1,0 1-33,0-7-32,0 7 32,0 6 16,0-8-48,0 8 64,0-13-64,0 6 32,-2 0-16,2 1 16,0 6-16,0-13-16,-1 5 16,1-1-16,0 1 0,0 2 0,0-7 0,0 6 0,0 8 16,0-9-16,0 2 16,0-7-16,0 6 16,0 7 16,0-9 0,0 0 0,0-4-32,0 5 32,-2 1-16,2-2 16,-2 1-16,2-5-16,0 5 48,0 1 0,-2-4-48,2 2 16,0-4-16,0 5 0,0 0 0,0 1 0,0 1 0,0-7 0,0 6 32,0-1-16,4 1 0,-1-1 16,-3-5-32,4 4 32,-1 1 0,0-1 0,0 1 32,-3-5-64,0 4 112,0 2-32,0-1-16,0-3 48,0-2-112,0 6 64,0-3-32,0 2 48,-1-2-16,1-3-64,-4 5 32,0 0 32,-1 2-32,-1-1-32,6-6 0,-4 13 48,-1-8-48,0 10 16,-1-10 32,6-5-48,-4 7 0,2-1 16,-1 0-32,1 0 16,2-6 0,-2 5 16,1 0-16,1 0 16,0 0 32,0-5-48,-2 1 16,2 1 0,0 3 32,0-1-32,0-2 0,0 2-16,-1-1 0,1 3 16,0-6-16,0 5 0,-2-1 48,2 1-48,-1 2 0,1-7 0,0 5 0,-2 0 0,2 2 0,0-3 16,0-4-16,0 5-16,0 0 0,0 0 48,0 0-48,0-5 16,0 5 0,0 0 64,3 0-96,-3-2 96,0-3-64,3 2-16,-3 1 16,3 2 32,-3 0-32,0-5 0,0 5 33,4-1-17,-4-1-32,3 1 48,-3 0-32,0-4 0,4 5 32,-4 0-16,0 0-16,0-5 0,2 5 16,-2-5-16,0 5-16,0 1 0,4 1 16,-4-1 16,0-6-16,0 5 16,0 2 32,3-2-16,-3 0-48,0-5 16,0 5 16,0 0-32,0 0 32,0-2 32,0-3-48,0 4 64,0 1-32,0-3 16,0 4-16,0-6-32,0 5 0,0 8 0,0-10 0,0 2 0,0-5 0,0 6 32,0 0 0,0 1 16,0-3-32,0-4-16,0 5 16,0 0 48,0 0-16,0-2 16,0-3-64,0 4 64,4-3-32,-4 1 32,0 2 0,0-4-64,0 1 16,0 4 48,0 0-16,-2-2 0,2-3-48,-2 5 32,1 0-16,-3 2 16,2 6-16,2-13-16,-2 3 16,0 4 16,-1-1-32,1 7 0,2-13 0,-2 6 0,-1-1 16,1-1-16,-1 1 48,3-5-48,-1 5 16,1 1 32,0-4 32,0 2 0,0-4-80,0 1 96,0 1-32,0-2-32,0 0 48,0 0-80,3 0 16,1-3 48,9-1-16,-9 4-16,-4 0-32,5-2 96,8-4-32,-9 1-288,1 0-640,-5 5 864,13-13-2033,-8 10-2033,11-2-1969,-16 5 6035</inkml:trace>
  <inkml:trace contextRef="#ctx0" brushRef="#br1" timeOffset="-17346">2051 2085 752,'0'0'0,"0"0"512,0-3-336,0-3-64,0 3-32,0 0-32,0 0-16,0 3-32,0-4 48,-2 4 16,1 0 0,-1 0-32,0 0 16,2 0-48,-2 0 32,-1 0 0,1 0-16,2 0-16,-1 0 16,1 0-16,-1 2 32,1 0 0,0 0 0,0-2 1,0 0-17,0 1 16,0-1 0,0 0 32,0 0-64,0 0 16,0 0 16,0 0 16,0 0 0,0 0-48,0 0 80,0 0 32,0-3 0,0 3 64,0 0-176,0-4 208,0 4 0,0 0-16,-2-3-32,2 3-160,-2 0 144,1-4-80,-1 4 16,0-2-48,2 2-32,-2 0 48,1 0 0,-1 0-32,0 0-32,2 0 16,-1 0-16,1 0-16,0 0 0,0 0 16,0 0 16,0 0 48,0 0-48,0 0 80,0 0 80,0 0 65,0 0 63,0 0-288,0 0 320,-1 0 32,1 0 16,0 0-48,0 0-320,-2-4 256,2 4-47,-2 0-65,2 0 0,0 0-144,-2 0 112,1-3 16,-1 3-64,0 0 16,2 0-80,-2 0 64,-1 0-16,2 0 16,-1 0-16,2 0-48,-1 0 32,-1 0 0,0 0-32,2 2 32,0-2-32,0 0 16,0 1 48,0-1 16,0 2-16,0-2-64,0 2 112,0 0 0,0-2 16,0 0 0,0 0-128,4 0 112,-4 2 16,0 0-16,0-2 17,0 0-129,0 2 128,0-2-16,0 0 32,0 1-32,0-1-112,0 2 144,0 0-16,0 0 16,0-1 0,0-1-144,0 0 112,0 2 0,0-1-32,-2 1-16,2-2-64,0 1 80,-2 1-16,2 0 16,0 0 0,0-2-80,0 1 80,0-1-32,0 0 48,0 0 16,0 0-112,0 0 129,0 0 15,4 0 0,-4 0-48,0 0-96,0 0 112,0 0-16,0 0-32,0 0 0,0 0-64,0 0 64,0 0 0,0 0 16,0 0-16,0 0-64,0 2 16,0-2 32,0 2-16,0 0-32,0-2 0,0 1 64,-2 0-48,0 1 16,-1 1-16,3-3-16,-2 4 0,-2-1 48,4 1-32,-2 0 0,2-4-16,-4 4 64,3 1-48,-1-2-16,0 0 32,2-3-32,-2 3-32,2 1 0,0-2 64,-1 1-48,1-3 16,0 2 48,0 0 0,0 2-48,0-2 16,0-2-16,0 3 0,0-1-16,0 1 16,0-1 16,0-2-16,-2 1 48,2 1 32,0-1-48,-2 5 32,2-6-64,-1 1 16,0 1 32,-1 0-32,0 0-16,2-2 0,-2 4 48,1-1-48,1 3 16,0-3-16,0-3 0,0 4-48,0 1 48,0 1-16,0 0 32,0-6-16,0 7-16,0 0 32,0-3-16,0 3 32,0-7-32,3 5 0,-3-1 16,4 3-16,-4-1 0,0-6 0,0 4 0,2-1 16,-2 3 0,4-5-16,-4-1 0,0 4 48,0-2-96,0-2 80,3 2-32,-3-2 0,0 2 0,0 1 32,0-1-32,0 0 64,0-2-64,0 2 32,0-1-32,0 1-16,0 1 16,0-3 0,0 3 16,0 1-16,0 1 0,4-1-32,-4-4 32,0 5 0,0 1 0,3 7 0,-3-10 32,0-3-32,4 7-16,-4-1 0,2 7 16,-2-10 0,0-3 0,0 6 0,0-1 32,0-1 17,0 3-49,0-7 0,0 5 48,0 0-16,0 0 16,0 0-16,0-5-32,0 2 48,0 0-32,0-2 48,0 4-48,0-4-16,0 3 48,0 1-48,0-2-32,0-1 64,0-1-32,0 2-32,0-1 32,0 2 0,0 1 0,0-4 0,0 2 48,0-1-48,0 3-16,0-2-16,0-2 32,4 4 0,-4 1 32,3 0-32,1-1 0,-4-4 0,0 2-32,3 4 16,-3-3 16,3 2 16,-3-5-16,0 6 48,3 0 0,-3-1-32,4-1-32,-4-4 16,0 4-32,0-1 16,0 1 16,3 0 16,-3-4-16,0 5 32,0 0-32,0 0 16,0-2 0,0-3-16,0 5 0,0 0 0,0 1 16,0-2 32,0-4-48,0 5 16,0 0-16,0 0 0,0 0-16,0-5 16,0 5-16,0 0 32,0 0-16,0 0 0,0-5 0,0 5 16,4-1-32,-2 2 16,-2-1 16,0-5-16,4 3-16,-1 0 32,1 0 16,-4 3-64,0-6 32,3 3 64,0 1-48,0 0-32,-3 1 16,0-5 0,3 4-16,1-1 0,-4 1 48,0 2-16,0-6-16,0 7 32,0-3-16,0 1-64,0 2 96,0-7-48,0 4 16,0 3 32,0-2 16,0 1-48,0-6-16,-2 7 0,0-1-16,1 0 32,-1 1 32,2-7-48,-2 6 16,1 1 0,0-2-16,-1 1 0,2-6 0,-2 5-16,1 0 64,1 2-48,0-2 16,0-5-16,0 7 48,0-1-96,0 1 64,0 6-48,0-13 32,0 1-32,0 6 32,0 6-16,3-9 64,-3-4-48,0 5 0,3 1 0,-3 1 16,0-1-16,0-6 0,0 7 48,0-2-48,0 1 16,0-1 0,0-5-16,0 6 48,0-2 0,0 1-32,-1 0 0,1-5-16,-2 6 0,0-4 0,1 3-16,-1-1 16,2-4 0,-2 5 32,0-1-32,1 2 32,-1-1-32,2-5 0,-2 4 16,1 0-16,0 1 16,-1 0-32,2-5 16,-2 4-16,2 10 16,0-11 0,0 2 16,0-5-16,-2 7 0,2-2 0,0 0 0,0 0 16,0-5-16,0 5 0,0-2-16,0-2 64,4 1-16,-4-2-32,0 2 112,3-2 16,0 0 16,0 0 16,-3 0-160,4 0 112,-4 0-32,3-4-128,-3 4-160,0 0 208,0-2-384,4 2-176,-4 0-32,0 0-81,0 0 673,0 0-832,0 0-401,0 2-736,0 4-560,0-6 2529,-2 13-2001,-3-8-1376,5-5 3377</inkml:trace>
  <inkml:trace contextRef="#ctx0" brushRef="#br0" timeOffset="-2364">6376 2420 1248,'0'0'0,"3"-15"560,11 2 177,-14 13-737,4-20 848,14 6-64,-14-1-95,1 10-97,-5 5-592,5-6 528,-2 2-16,-3 1-95,0 3-33,0 0-384,0 0 320,-2 1-48,-1 5-80,-4 8-32,7-14-160,-14 13 144,-3 5 0,1 4-16,-6 4 81,22-26-209,-23 30 208,-2 1 48,-2 2 32,1 1-32,26-34-256,-27 33 208,3-4-48,1-1-32,0-5 16,3-3 0,4-3 0,11-4 65,-8-8-81,13-5-128,-2 4 208,-2 1-16,1-5-192,1 0-913,2 0 913,-2-3-3265,2-14-2146,0 17 5411</inkml:trace>
  <inkml:trace contextRef="#ctx0" brushRef="#br2" timeOffset="79967">1496 2414 1216,'0'0'0,"-2"0"848,2 0-848,-3-4 145,-1 1-1,0-1 0,-1 4 16,5 0-160,-4 0 192,1 0 0,0 0 48,3 0-240,-5 0 256,5 0-256,-3 0 320,-1 0 48,1 2 17,2 0-1,1-2-384,-2 2 400,0-2-32,1 0 32,1 0 33,0 0-433,0 0 368,0 0-32,3 0-48,0 0-16,-3 0-272,5-4 256,-2 1-32,3 3-48,-6 0-176,4-3 128,1 3-31,0 0-1,-1-3-16,-2-1-16,-2 4-64,4 0 48,-1 0-48,-3 0 16,4 0 0,-4 0-16,0 0-16,0 0 32,3 0-16,-3 2 16,0-2-16,0 2 16,3 1-32,-3 0 32,0 0-16,0 1 0,3-1 32,-3 1-16,0-4 32,0 0-48,0 2 48,0 2 64,0-3 48,0 1 64,0-2-224,4 2 256,-4-2 0,3 0-16,1 0-48,-4 0-192,2 0 144,2 0-15,-1 0-49,2-4 0,-5 4-80,5 0 16,9-3 16,-11 3 0,1 0 0,-4 0-32,14 0 0,-11 0 0,2 0 16,10 0-16,-15 0 0,3 0 32,1 0-48,0 0 16,1 2-32,-5-2 32,15 3 0,-11 1 0,1-1 0,8 1 32,-13-4-32,3 4 0,10-1 32,-9 3 16,9-5-48,-13-1 0,3 3 0,10 0-32,-9-1 16,1 2 32,-5-4-16,13 3 32,-10-1-32,2 0 32,0 2-16,-5-4-16,5 2 0,0 1 0,8-1 0,-13 0-16,0-2 16,6 1 16,-2 1-16,9-1 0,-10 1 48,-3-2-48,4 1 0,1 1 16,8 0 16,-9 0-16,-4-2-16,5 1 48,-1 1-32,1 0-16,-1 0 16,-4-2-16,3 0 0,0 0 32,0 2 16,-3 0-32,0-2-16,4 2 32,-4-1 0,3-1 0,-3 2 0,0-2-32,4 2 32,-2-2-32,2 0 0,-1 0 16,-3 0-16,0 0 32,4 0 16,-1 0-16,-3 0 0,0 0-32,0 0 64,0 0 0,0 0 64,0 0 16,0 0-144,0 0 128,-1 2 16,-1-2-48,0 0-32,2 0-64,-2 0 48,-1 0 0,1 1 0,-1-1-32,3 0-16,-1 2-16,-1-2 16,0 1-16,1-1-16,1 0 32,-2 2 48,0-1-32,0 1 0,1-2 16,1 0-32,-2 2 0,0 0 16,0-1-16,-2 1 16,4-2-16,-3 2 49,-1-1-49,1 2 0,-2 0 32,5-3-32,-5 2-32,0 2 48,1-3 32,-2 3-48,6-4 0,-5 3 16,0 0-32,-1-1 16,-1 1 0,7-3 0,-4 5 16,-3 0 16,1 0-32,0 2 32,6-7-32,-7 13 0,-6-8-48,10 1 96,-2 9-96,5-15 48,-5 5 16,-2 8 16,2-8-64,0 8 32,5-13 0,-4 6 32,-1 8-32,-1-8 0,2 0 0,4-6 0,-5 13-48,0-8 64,0 0 16,0 2-32,5-7 0,-7 6 16,1 1-16,-8 0 0,11-3 16,3-4-16,-6 7 16,-7-2 32,7 0 0,1 0-48,5-5 0,-6 5 32,-1 0-32,-6-2 0,10 0 16,3-3-16,-6 4 0,2-1 0,-1-1 0,0 1 0,5-3 0,-6 3 0,2-1 0,1 0 0,1 1 32,2-3-32,-3 4-32,-1-3 64,2 0-32,2 1 16,0-2-16,-2 2 16,2-1-16,0 1-16,0-2 16,0 0 16,0 0 32,0 2-16,0-2 32,0 0-64,0 0 64,0 0 48,0 0 0,0 0 64,0 0-176,-2 0 144,2 0 32,-2-4-16,1 4-48,1 0-112,0-3 144,-2 0-32,2 0-16,-2-1-16,2 4-80,-2-3 48,2-2 0,-1 0 33,-1-8-1,2 13-80,-1-3 96,-1-2 16,1-8-64,-3 9-32,4 4-16,-3-5 64,-3-8-16,2 9 48,-1-1-16,5 5-80,-7-15 48,3 13 16,-2-3-64,1 0 16,5 5-16,-4-13 0,-1 9-16,-1 1 16,3-2 0,3 5 0,-4-5 0,2-8 0,-2 10 16,1-10-32,3 13 16,-4-4 16,3-9 16,-1 8-32,2-10 0,0 15 0,-1-3 0,1-12 0,-2 11 48,2-10-32,0 14-16,0-6 0,0 1 48,0-10-112,0 12 32,0-1 80,0-1-96,-1-1 80,-1 2-32,2 4 0,-4-5-80,-1 1 80,1 1 80,-1-1-80,5 4 0,-6-2 16,1-2 0,1 1-48,0-2 0,4 5 32,-5-5 0,2 0 0,2 0 0,-1-10 32,2 10-64,0-8 80,0 9-48,3 0-16,-3 4 16,0-5 0,3 1-112,-3 4 32,0 0-16,0 0 96,0 6-144,0 15-753,0-2-1648,0 12-1505,0-31 4050,0 26-6211,0-26 6211</inkml:trace>
  <inkml:trace contextRef="#ctx0" brushRef="#br0" timeOffset="-8240">2324 2450 2176,'0'0'0,"3"-14"497,-3 14-497,4-4 640,2-12 80,7 10-15,-13 1-97,0 5-608,3-5 432,1 1-96,-4 0-48,3 1 1,-3 3-289,3-4 352,0 4-32,-3-3 0,4 3-32,-4 0-288,0 0 224,0 0-16,3 1-64,1 1 0,-4 3 1,2 2-1,1 8 0,-3-11 32,0-4-176,4 17 176,-4-10-32,3 11 16,-3-3-16,0-15-144,4 13 112,-4 3-16,3-2 0,-3-1 16,0-13-112,0 15 64,0-2-16,0 1 48,0-1-64,0-13-32,3 13 48,-3-6 0,0 9 16,0-11-16,0-5-48,0 14 96,0-12 65,0 5 79,0-2 48,0-5-288,0 5 304,0 2-32,-2-2-48,1-1-80,1-4-144,-3 4 128,1-1-32,-1 2-32,1 0 16,2-5-80,-2 5 32,2-3 32,0-1-16,0 1-48,0-2 0,0 0 48,0 0 17,0 0 63,0 0 32,0 0-160,0 0 160,0 0 32,4-3-48,-1-1 0,-3 4-144,0-3 112,4-2 16,-2 0-64,2 0 16,-4 5-80,3-15 80,1 12-16,-4-10 48,3 9 0,-3 4-112,0-13 64,0 8 0,0-8 0,0 0-48,0 13-16,0-5 96,0-12-32,0 13-16,-2-13 17,2 17-65,-1-14 16,-1 2 0,0-1 32,-1-2 0,3 15-48,-4-15 16,2-2 16,-4 2-64,3 0 64,3 15-32,-2-15 16,0 10-32,1-10 32,-1 12-16,2 3 0,-1-3 16,0-2-32,1 2-32,0-1-16,0 4 64,0 0-129,0 0 1,0 0 16,0 2-16,0-2 128,0 5-96,0 10 64,4-10-64,1 13 80,-5-18 16,5 15-16,-5-15 16,5 15-96,8 5 128,-9 2-64,11-3 16,-15-19 16,4 21 0,10-1 0,-10 2 16,-4-22-16,15 20 32,-15-20-32,5 19 32,12-3 0,-12 0-64,13-10 16,-18-6 16,5 15 0,10-10 16,-12 0 16,2 0-16,-5-5-16,5 5 0,0-3 0,0-1 64,-2 1 16,-3-2-80,0 0 112,0 0 0,0 0-48,0-3 16,0 3-80,0-6 48,0 2 65,0-1-49,0-8 32,0 13-96,-2-4 64,1-10-32,-1 10 64,-1-12-48,3 16-48,-1-15 48,-1 0-32,2-3 0,0-2-16,0 20 0,0-20 0,0 2-16,3-4 16,2 4 0,-5 18 0,5-18-16,8 5 32,-13 8-16,5 0-48,-5 5 48,3-5-16,1 1-16,-2 1 32,-2 3-16,0 0 16,4-3 0,-4 3-48,3 0 48,-3 0 0,0-3 32,0 3-16,0 0-16,0 0-16,0-4 32,0 4 32,0 0-48,0 0 48,0 0-80,0 0 64,0 0-32,0-3-80,0-1 112,0 4-64,4-2 16,-4 2 16,5-4 0,-1 4-48,0-3 32,1-1 32,-5 4-16,4-3 0,0 3 0,-1-3 32,3 0-64,-6 3 32,3 0 32,0 0-32,-3 0-32,0 0 32,0 2-16,0-1-16,3 4 16,-3 2-32,0-7 48,4 7 0,-4 6 32,0-10-64,0 3 64,0-6-32,0 13-32,0-8 32,3 1 32,1 0-64,-4-6 32,4 7-16,1-2 32,0 1-32,10 1 16,-15-7 0,4 7 48,0 6-80,12-8 64,-14 10-16,-2-15-16,5 4-16,8 10 32,-9-10-32,1 3 16,-5-7 0,13 13-32,-13-8 32,5 10 0,-1-10 32,-4-5-32,2 13 16,2-7 0,-4 7 16,0-8-16,0-5-16,0 13 48,0-8-32,0 8 16,0-7 16,0-6-48,0 16 16,-2-12 32,0 1-32,2 2 16,0-7-32,0 4 32,0 2 32,0-1-16,0-2 16,0-3-64,0 1 48,0 1-16,0 0 32,0-1-16,0-1-48,0 0 64,4 0-48,-4 0 32,0 2 0,0-2-48,3 2 16,-3 0-16,4-1 0,-4 1 0,0-2 0,0 2 32,3-1 16,-3 0-80,3 1 32,-3-2 0,0 0 32,3 0-64,-3 0 64,4 0-416,-4 0 384,0 0-1473,0-3-2305,23 10-543,-23-7-978,0 0 5299,0 0 0</inkml:trace>
  <inkml:trace contextRef="#ctx0" brushRef="#br0" timeOffset="-2841">6066 2405 1520,'0'0'0,"2"2"496,3 0 97,1-1-33,-6-1-560,13 2 512,-10 2-96,10 0-79,-8 3-33,-5-7-304,15 13 288,0-6 0,0 11-16,1-12-64,-16-6-208,20 20 208,-4-3-48,4-1-32,2 2 32,-22-18-160,22 18 113,-3-1-1,1-1 16,-4-1-64,-16-15-64,18 15 160,-3-8-64,-1 9 16,-1-10 0,-13-6-112,5 13 112,10-10 48,-12 2 48,0 0 32,-3-5-240,5 3 256,1-1 64,-3 0-15,-3-2 31,0 0-336,3 0 320,-3 0-32,3 0-48,-3-4-16,0 4-224,0-3 224,0-1-48,-2 4-48,1-2-15,1 2-113,-2 0 32,-1-4 0,-2 1 32,0-1-64,5 4 0,-5 0-112,2 0-241,-2-3-399,0 3-497,5 0 1249,-5 0-1840,0 0-417,0 0 480,0 5-96,5-5 1873</inkml:trace>
  <inkml:trace contextRef="#ctx0" brushRef="#br0" timeOffset="-7399">2841 2569 2016,'0'0'0,"0"2"209,0-2 79,0 0-288,0 1 384,-2-1 48,2 0 80,-2 1 17,2-1-529,0 2 608,0 0 80,-2 0 0,2-2-15,0 0-673,0 0 560,0 0-16,0 0-48,0 0-31,0 0-465,4 0 480,-1 0-64,0 0 0,-3 0-16,0 0-400,3-4 337,1 4-97,-1-3-32,-3 3-48,0 0-160,4-3 176,-2 3 0,-2-3-32,4 3 0,-4 0-144,0-4 112,3 1 32,1 3-48,-1-4 0,-3 4-96,3-2 80,0 2-32,1-4 16,-1 1-32,-3 3-32,4-4 49,0 4 31,10-3-16,-14 0-16,0 3-48,13-3 48,-10-1 16,10 1 0,-7-1 0,-6 4-64,16-3 96,-13 0-32,2 0 0,0 3 32,-5 0-96,5-4 32,-2 4 0,0 0 32,1-3-64,-4 3 0,3 0 16,1 0-16,-2 0-16,-2 0 16,4 0 16,-1 2 16,1-1-16,-4 5 32,0-6-48,3 4-32,-3 1 32,3 0 0,0 0-16,-3-5 16,0 5-48,4 0 80,1 0-32,-1 0 16,-4-5-16,2 5 16,3 0 16,-1 0-16,-1-2-32,-3-3 16,5 5 32,-2-2-32,1 1 0,-1 0 0,-3-4 0,4 4 0,-2 1 0,2 0 0,-4-1 0,0-4 0,3 6 0,-3-1 32,0 0-16,0-1 32,0-4-48,0 6 80,0-3-64,0 1 48,-2 2-16,2-6-48,-1 5 64,-4 0 0,0-1 0,0 0 16,5-4-80,-5 5 48,0 0-16,0 0 32,-2 0-32,7-5-32,-13 7 16,8-1 16,-8 7-32,9-10 32,4-3-32,-4 5 32,-1 1-32,0-2 64,0 1-64,5-5 0,-5 5 0,2 0 32,-1 0-32,-1-2-16,5-3 16,-4 6-16,2-2-16,-3-1 32,5 1 32,0-4-32,0 5 32,0-3 32,5 0-32,0-1 32,-5-1-64,3 1 16,2 1 49,0 0-33,0-2 0,-5 0-32,5 0 80,-2 0-112,2 0 80,0 0 0,-5 0-48,5-4 16,8 4 48,-10-2 0,3-2-16,-6 4-48,5 0 48,8-3 16,-10 3-64,2 0 48,-5 0-48,14 0 0,-12 0 0,3 0 0,0 0-16,-5 0 16,6 0 16,-2 1 32,1 5-32,0-2-16,-5-4 0,5 5-48,0 0 32,0 1 16,0 1 0,-5-7 0,5 7 64,0-1-64,-2 1 0,2-2 48,-5-5-48,5 5 16,0 0 80,0-3 16,0 0-16,9-2-64,-14 0-32,2 0 0,2-4-64,1-1-288,-5 5 352,5-5-673,-1-10-751,2 12-1986,8 9-431,-14-9-1362,0 3 5203,0 0 0</inkml:trace>
  <inkml:trace contextRef="#ctx0" brushRef="#br0" timeOffset="-3138">4969 2559 1216,'0'0'0,"0"0"96,4 0 32,-4 0-128,6-4 128,-1 4 0,-1 0-32,1 0-32,-5 0-64,6 0 32,-1 2 0,8 1 16,-10 1-48,-3-4 0,17 3 16,-4 1-16,0 0-16,3 1 16,-16-5 0,17 6 0,-1-2 16,4-1 64,0 1 65,-20-4-145,20 2 208,0-2 0,-1 0 16,1 0-48,-20 0-176,20 0 176,0 0-16,0 0-96,-2-4 0,0 1-32,-1-1-16,1 4 16,-1-2-32,-17 2 0,16 0 32,-1-4 0,0 4-16,-2 0 16,-13 0-32,13 0 32,1 0-16,-10 0 16,14 2 16,-18-2-48,5 0 48,12 2 80,-12-2 16,11 0 32,-16 0-176,6 0 193,10 0-33,-12 0 0,13 0-64,-17 0-96,5-4 112,12 1-16,-1-3 0,-1 2 0,-15 4-96,15-14 64,1 12-32,-2-12 0,-1 11-16,-13 3-16,13-5 16,0 0 0,-8 0 16,12 2-16,-17 3-16,3 0 0,10-3 0,-13 3-16,4 0 16,-4 0 0,3 0 0,-3 1-16,0 1 32,4 1-16,-4-3 0,0 3 32,0 2-16,0 0 16,0-5-32,0 5 16,0-5-16,0 3-32,0 2 0,-2 1-64,0-4-144,2-2 240,-2 5-592,-1-1-417,1-1-79,0 2 223,2-5 865,-1 1-1520,1-1 1520</inkml:trace>
  <inkml:trace contextRef="#ctx0" brushRef="#br2" timeOffset="78318">776 2555 1168,'0'0'0,"0"0"800,0 0-640,4 0-31,-4 0-129,2 0 128,-2 0 64,0 0 48,-1 0 96,1 0-336,-1 0 416,1 0 64,-2 0 113,2 0 63,0 0-656,0 0 640,0 0 17,0-2-33,0-2-128,0 1-16,0 3-480,0-4 448,0 1-95,0 3-49,0 0-48,0 0-256,0 0 208,0-3-32,0 3-32,0 0-144,-2 0 112,2 0-112,0 0 32,-2 1 0,2 1-32,0-2 0,0 1 0,-1 1 0,1 2 0,0-1 0,0-3 0,0 2 16,0 0 0,0-1-16,0 0 16,0-1-16,0 4 64,0-3-32,0 1 48,0-2-16,0 0-64,0 0 80,3 0-16,1 0 0,-4 0-64,0 0 64,0 0-64,2 0 80,2 0-31,-1 0-33,1 0 16,-4 0-32,3 0 16,0 0-16,-3 0 32,3 0-32,-3 0 0,4 0-16,-1 0 16,1 2 0,-1 0 0,0-1 16,0 1-32,1 0 32,-1 0-16,-3-2 0,0 2 16,4 0 0,-2 0-16,1-1 32,-3-1-32,4 2 0,-1-2 16,3 0 0,-4 0 16,-2 0-32,5 0 64,-1 0 0,1 0 32,-2 0-16,-3 0-80,5-3 64,-2 3-16,3 0 16,-4-4-16,-2 4-48,5 0 48,-1 0 0,1 0-16,-2 0-16,-3 0-16,3 0-16,1 0-16,-1 0 32,-3 0 32,0 0-32,4 0 16,-1 2 16,-3 1-48,3-1 16,-3-2 0,3 4-16,1-3 0,-1 0 16,1 1-32,-4-2 32,2 2 64,2-1-32,1 1 16,-2 0 32,-3-2-80,5 0 0,0 0 16,0 0 16,0 0 0,-5 0-32,5 0 48,0 0-32,8 0 32,-13 0-48,5 0 16,-1 0 0,-2 0 0,3 0 32,-5 0-48,4 0-16,-1 0 16,1 0-32,0 0 32,-4 0 0,3 0-16,3 0 16,-1 0 16,-1 0 32,-4 0-48,4 0 16,1 0 32,0 0-48,-1-4 16,-4 4-16,6 0 64,-1-3 0,-1 3 64,10 0 48,-14 0-176,3-3 160,0 3 33,2-3-81,1-1 16,-6 4-128,13-3 64,-10 3-32,1-4 16,2 2-64,-6 2 16,13-4 16,-13 4 0,5-3 0,0 3 16,-5 0-32,4 0 16,-2 0-16,2 0-16,-4 0-16,0 0 32,3 0 0,1 0 0,-1 0 0,0 2 32,2-1 0,-2 1-32,2 0 32,0-1-64,-5-1 32,3 1-16,1 1 16,1-2 0,-1 2 16,-4-2-16,4 0 48,1 2-32,-2-1 0,2-1-32,-5 0 16,5 0 16,-2 0-16,1 0 48,0 0 0,-4 0-48,4 0 0,1 0 32,0 0-32,-1 0 48,-4 0-48,6 0-16,-1 0 16,8-3 16,-13 3-16,5 0 0,-1 0-16,2 0 32,-1 0-32,-5 0 16,5 2 0,-2-1 0,2 3 0,-2 0 0,-3-4 0,4 2 32,0 3-32,0-1-16,-1-1 48,-3-3-32,5 3-16,-1 0 0,-2 1 32,3-1-32,-5-3 16,4 2 32,1 0 16,-1-2-32,10 0-16,-14 0 0,3 0 0,2 0 0,8 0 32,-9 0-32,-4 0 0,5 0 0,10 0 16,-12-4 0,1 4 32,-4 0-48,14-3 16,-10-1-16,0 4 32,11-3-32,-15 3 0,3 0-32,3 0 64,-1 0-64,-1 0 64,1 0-16,1 0 0,7 0-48,-13 0 0,0 0 32,5 0 32,-1 1-32,0 1 16,-1 0 0,-3-2-16,5 2 0,-2-1 0,0 1 48,1 0-48,-4-2 0,3 2-16,1-2 32,-1 1-64,1-1 32,-4 0 16,6 0 16,-1 0-16,8 0 0,-10 0 48,-3 0-48,5 0 64,11-3-48,-12-1 0,10 1 32,-14 3-48,6-4-16,7 2 32,-10 2 0,2-4 16,-5 4-32,6 0 32,-2-3 16,-1 3 0,3-4-32,-6 4-16,3 0 48,1-3-32,0 3 0,1-3 16,-5 3-32,5 0 32,10-3-32,-11 3 32,10 0-32,-14 0 0,4 0 0,11 0 16,-11 0-16,1 0-16,-5 0 16,5 2-96,-5 0-640,0 5-1345,-2 11-1633,-3-3-2321,5-15 6035</inkml:trace>
  <inkml:trace contextRef="#ctx0" brushRef="#br1" timeOffset="-12495">2072 3112 1712,'0'0'0,"0"2"240,0 0-96,0-1 17,0-1-161,-2 2 144,1-2-16,-2 0-64,-1 0-48,4 0-16,-3 1 16,-1 1-16,1 1 16,0 2 0,3-5-16,-1 4 64,-3-1 16,2 0 64,1 0 80,1-3-224,-2 4 288,2-1 48,0-1 80,0 0 65,0-2-481,0 0 512,0 0 32,0 0 32,0 0-47,0 0-529,0 0 496,-2 0-64,1 0-48,1 0 16,0 0-400,-1 0 369,-1 0-33,2 0 0,-2-4-32,2 4-304,-1 0 288,-1-3-48,2 3 0,0 0-16,0 0-224,0-4 209,0 4-65,0 0-16,0-3-48,0 3-80,0 0 32,3-3 32,-3 3-32,5-3 16,-5 3-48,3 0 48,0 0 32,1-4 0,-1 4-32,-3 0-48,3 0 64,0 0 0,1 0-32,1 0 16,-5 0-48,4 0 48,0 0 0,1 0-16,0 0 32,-5 0-64,5 0 48,0 0 16,0 0 48,0 0-32,-5 0-80,5 0 64,9 0 32,-12 0-16,2 0 0,-4 0-80,5-3 112,0 3-15,-1 0-33,10-4 16,-14 4-80,3 0 64,2 0 16,12 0-80,-14 0 16,-3 0-16,13 0 0,-8 0-16,1 0 96,8-3 0,-14 3-80,3 0 64,2 0 0,0-3 0,8 3-48,-13 0-16,0 0 48,5 0-16,8 0 0,-9 0-16,-4 0-16,5 0 16,-1 0 0,11 0-16,-11 0 48,-4 0-48,13 0 16,-10 0 32,12 0-32,-10 0 32,-5 0-48,15 0 16,-10 0 32,12 0-32,-12 0 48,-5 0-64,14-3 48,-10 3 16,9 0-32,-10 0 16,-3 0-48,5 0 64,9 0-16,-12 0 16,3-4-48,-5 4-16,6 0 16,-1 0 16,8-3-32,-10 3 0,-3 0 0,5 0 16,9 0-16,-12-4 16,12 4 16,-14 0-32,3 0 0,12-2 16,-10 2 0,13-4-16,-18 4 0,5 0 48,11 0-48,-10 0 0,8-3 0,-14 3 0,4 0 48,9 0-32,-10 0 16,10 0-16,-13 0-16,4 0-16,9 0 16,-10 0 0,12 0 0,-15 0 0,5 0 0,12 0 16,-13 0-16,14 0 16,-18 0-16,6 0 0,8 0 0,-8 0 0,8 0-16,-14 0 16,5 0 0,12 0 16,-13 0 16,12 2 0,-16-2-32,2 0-16,13 0 16,-11 1-16,9 1 16,-13-2 0,3 2 32,2-2 0,1 2 0,8-2-48,-14 0 16,4 0 16,0 0 16,10 0-16,-11 0 0,2 0 16,-5 0-32,5 0 16,8 0-16,-9 0 32,-1 0-16,-3 0-16,4 0 0,12 0 49,-14 0-49,12 0-33,-14 0 33,3 0 33,13 0-17,-12 0-16,12 0 16,-16 0-16,6 0-16,7 0 16,-10 0 0,2 0-49,-5 0 49,13 2 0,-9 0 0,0 1 0,1-1 33,-5-2-33,13 2 16,-9 0-16,1-1 0,8 1 16,-13-2-16,4 0 32,1 0 0,8 0 0,-13 0 16,0 0-48,5 0 16,8 0 32,-10 0-16,10-3 0,-13 3-32,4-4 48,0 1-48,13-1 16,-14 2 0,-3 2-16,14-4 32,-11 1-32,2 3 0,8-4 16,-13 4-16,3 0 0,3-3 112,7 3 0,-10-3-16,-3 3-96,5 0 80,0 0-96,0 0 32,8 0-32,-13 0 16,0 0 16,5 0-32,0 0-256,0 0 48,-5 0 224,5 1-240,0-1 15,-1 2 257,1-2-64,-5 0 32,6 0 0,7 0 0,-10 0 0,1 0 32,-4 0-32,4 0 16,10 0-16,-12 0 0,14-3 32,-16 3-32,4-3 16,11 3-16,-11-4 16,1 4-16,-5 0 0,13 0 0,-8 0 33,0 0-33,-5 0 0,3 0 0,0 0-49,1 0 49,-1 0 16,-3 0-16,4 2-16,-2 0 16,2 1 0,-1 1-16,-3-4 16,4 6-32,1-1 32,-2-1 0,2 11 0,-5-15 0,5 5 0,0 2 0,-1 6 32,0-9-16,-4-4-16,3 5 49,-3-1 15,0 0 64,0-3 48,0-1-176,0 2 208,0-2-112,-1 0-464,-5-5-1345,6 5 1713,-4-5-4610,-1-14-2209,5 19 6819</inkml:trace>
  <inkml:trace contextRef="#ctx0" brushRef="#br2" timeOffset="5134">2777 3307 1440,'0'0'0,"0"0"0,4-3 128,-1-2-48,1-14 32,-2 14-16,-2 5-96,4-13 128,-1 10 64,1-10 65,-1 9 31,-3 4-288,3-13 304,-3 10-48,0 0-80,3 0-32,-3 3-144,0-4 144,0 1 16,0-1 32,0 4 32,0 0-224,0 0 257,0 0 15,0 0-16,-2 0-16,2 0-240,-1 0 208,0 0-16,-1 0-32,0-3 0,2 3-160,-1 0 128,1 0-32,-2 0 16,2 0 16,0 0-128,-2 0 129,2 2 15,-2-1-32,1 1 32,1-2-144,0 3 128,-2-1-16,2 0 0,0 0-32,0-2-80,0 1 80,0 1-64,0-1 32,0 2 0,0-3-48,0 2 48,0 0 0,0-2 0,0 2 0,0-2-48,0 0 96,0 1-16,0-1 0,-2 0 0,2 0-80,0 0 64,0 0 16,0 2-32,0-2 0,0 0-48,-1 2 48,1-2-32,-1 2 32,1-2-16,0 0-32,0 0 48,0 2 0,0 0-16,0 0 17,0-2-49,0 1 32,0 1 16,0 2-48,0-3 16,0-1-16,0 3 16,0 0 0,0 1 32,0 1-16,0-5-32,0 4 32,0-2 16,0 2-48,0-1 0,0-3 0,0 4 48,0 1-32,0-3 0,-2 2 32,2-4-48,0 3-32,0 1 64,0 1-16,0-1 16,0-4-32,0 13 16,0-9-16,0 3 16,0 8 0,0-15-16,0 5 0,0 10 0,0-3 32,0 1-32,0-13 0,3 14 0,0 1 0,0 0 16,1 0-16,-4-15 0,3 13 32,1-6 0,-2 9-16,-2-10 32,0-6-48,0 16 48,4-10-16,-4 9 16,0-8 0,0-7-48,0 16 64,0-11 32,0 10-16,0-9 0,0-6-80,0 16 96,0-12-32,-2 11 32,0-10-16,2-5-80,-1 13 80,-2-8-16,0 2 0,1 6-16,2-13-48,-4 5 64,3 0-48,-1 9 0,0-10 0,2-4-16,-1 16 16,1-9 0,0 8 0,0-10-16,0-5 0,0 15 48,0-10-32,0 12 16,0-13 0,0 11 0,3-10-32,-3 8 16,0-8 33,0-5-49,0 5 32,0 8 48,0-7 0,0 0-32,0-6-48,0 15 64,0-14-32,0 4 0,0 1 0,0-6-32,0 5 48,0-1-32,0 1 32,0-1-16,0-4-32,0 3 32,0 0 16,0 2 0,0-3 32,0-2-80,0 3 48,-2 1-16,2-2 32,-1 2-48,1-4-16,0 5 16,0 0 0,0-1 0,0 3-16,0-7 0,-1 13 32,1-7-16,0 1-16,0 6 0,0-13 0,0 5 0,0 8 0,0-9 0,0 10-16,0-14 16,0 3 16,0 2-16,0 2 32,0-2 32,0-5-64,0 4 32,0-2 16,0 0 0,0 0 16,0-2-64,0 1 96,0-1 48,0 0 16,0 0-32,0 0-128,0 0 128,0 0-48,0-3 0,0 3-48,0 0-32,0 0 33,0 0-1,0 0-48,0 0 0,0 0 16,0 2 0,0 1-33,0 3 66,0 8-33,0-14 0,0 4-33,0 13 17,0-12 16,0 11 16,0-16-16,0 7 0,0 10 33,0-11-33,0 10 0,0-16 0,0 4 0,0 9 16,0-10-16,0 3 0,0-6 0,0 3 16,2 1 32,-2-3-32,0 0 32,0-1-48,0 2 32,4-2-16,-4 0-208,3-3-673,-3 3 865,0-3-2129,4-2-1152,1-1-1938,-5 6 5219</inkml:trace>
  <inkml:trace contextRef="#ctx0" brushRef="#br0" timeOffset="110649">3572 3842 1344,'0'0'0,"0"0"0,0 0 272,0 0-160,0-3-16,0 3-32,0 0-64,0 0 64,-2 0-16,0 0 0,2 0 0,0 0-48,0 0 32,0 0 16,0 0 1,4 0 31,-4 0-80,0 0 128,3-3 48,1-1 32,-2 1 64,-2 3-272,0-4 304,0 2 0,4-4 16,-4 3-48,0 3-272,0-4 225,0 1-81,0 3-32,0-3-48,0 3-64,0 0 48,0 0 16,0-3 16,0 3 32,0 0-112,0 0 112,0 0 0,-2 2 16,0-1-32,2-1-96,-1 2 128,1-1-48,-1 2 0,1 1 16,0-4-96,0 3 80,0 3 16,0-2 16,0 3-32,0-7-80,0 15 96,0-8 0,0 11-15,2-3-1,-2-15-80,0 16 112,4 2-32,-4 3 0,3 2-16,-3-23-64,4 26 96,-4 0 0,3 2 16,-3-2 32,0-26-144,0 28 128,0-5 32,3 1 0,-3-3 32,0-21-192,0 18 208,0-2 0,0-2 17,0-1 15,0-13-240,0 5 208,-1 8 32,-3-9 16,3 0-32,1-4-224,-4 7 288,1-2 0,-1 0-32,2-2-47,2-3-209,-4 2 192,-1-2 0,2 0 0,-1 0-32,4 0-160,-2 0 160,0-5-32,0 0-48,0 2-16,2 3-64,-1-4 64,-1-1-96,2 2 0,0 0 32,0 3 0,0-5 0,0 1 0,3-1 32,1 1-32,-4 4 0,0-5 32,3-10 0,0 12 32,-3-10-16,0 13-48,0-6 48,3-10 16,-3 11-32,0-14 32,0 19-64,0-4 48,0-16 0,-1 7-16,-1-2 16,2 15-48,-3-14 32,0-2 0,-1 1-32,3-3 32,1 18-32,-4-20 0,1 0 48,0-1 32,1 0-48,2 21-32,-1-24 48,-1 3-32,0 0-80,0 1 64,2 20 0,-1-20 0,-1 2-16,0 3 80,0-2-64,2 17 0,0-13 0,0 8 16,-2-11-64,2 12 16,0 4 32,0-3-48,0 0 16,0 0-64,0 3-16,0 0 112,2 0-128,2 0-32,-1 0 0,1 3 48,-4-3 112,5 4-96,-1 3 32,2 0 48,-1 8 0,-5-15 16,13 6-48,-13 12 16,5-1-16,10-2 0,-15-15 48,3 18-16,1-2-16,11 1 16,-11-1 0,-4-16 16,14 20-16,-8 0-48,10 2 32,-11 0-16,-5-22 48,20 19-16,-7 1 16,0 0-16,0-2 16,-13-18 0,14 16 0,-1-3 16,-7 1-32,12-8 32,-18-6-16,2 15 16,3-10-16,8 0 32,-9 1-32,-4-6 0,3 4 16,1-1 80,-4-3 32,3 0 48,-3 0-176,0-3 208,3-1 0,-3-2-80,0-10 32,0 16-160,0-5 128,0-15-32,0 5 0,0-3-32,0 18-64,0-22 32,0 0 33,0-4-17,0 0 16,0 26-64,0-28 48,0-2 16,3-1-64,1 2 0,-4 29 0,0-32 0,3 4 0,1 2 0,-2 2 0,-2 24 0,4-20 0,-4 20 0,5-18 0,0 3 0,-2 10-16,-3 5 16,5-15-48,-1 12 16,-4 0 16,3 0-16,-3 3-48,0 0 80,0 0-97,0 0-63,0 5 0,0 10 16,0-15 144,0 15-96,3 5 0,-3 0 48,3 5 16,-3-25 32,4 32-64,-1 1 48,1 5 0,0 0 0,-4-38 16,14 38-48,-11 1 16,10-1-16,-13-38 48,4 37-32,-4-37 32,15 34 16,-11-2-16,10-3 0,-10-4 16,-4-25-16,14 24 48,-10-7-48,11 0 32,-12-4 16,-3-13-48,13 6 48,-7 10 80,7-12 0,-8 2 16,-5-6-144,5 3 160,-1-1-48,-4-2 16,0 0-128,0 0-656,0-4-1169,-2 1-1488,-3-2-2162,5 5 5475,0 0 0</inkml:trace>
  <inkml:trace contextRef="#ctx0" brushRef="#br0" timeOffset="114045">4589 4044 1472,'0'0'0,"0"-14"192,5 10 16,-5 4-208,5-22 240,8 5-15,-10 12-1,10-10 0,-13 15-224,4-5 240,1-8 64,0 10-16,-1-2 32,-4 5-320,4-5 288,-1 0-31,-3 1-1,0 0 0,0 4-256,0-3 288,0 3 0,0-4 0,0 4-48,0 0-240,0 0 192,0 0 16,-3 0-63,-1 0-49,4 0-96,-1 0 64,0 2-16,-1 3-32,2-1 16,0-4-32,0 6 32,0 1-16,3 6 16,0-8-32,-3-5 0,4 6 0,-1 8 16,1-10 0,0 9 0,-4-13-16,5 7 32,0 11-32,0-11 16,0 12 32,-5-19-48,5 13 32,0-1 0,8 1 0,-9 2-16,-4-15-16,4 14 16,10-1 16,-11 2-16,2-8 32,-5-7-48,16 15 32,-12-11 32,11 1 48,-10 0 16,-5-5-128,18 4 192,-5-2 80,0-2 0,2 0 32,-15 0-304,14 0 305,-10-14-33,14 11-16,-13-11-64,-5 14-192,19-4 192,-14-13-16,11 3-48,-11 1 16,-5 13-144,18-13 96,-13 0 0,10-1 0,-10-2 0,-5 16-96,13-15 112,-10-1 1,1-1 31,0 1 0,-4 16-144,4-17 192,-1 1-32,-3 1 0,0-1-32,0 16-128,0-17 128,-2-1-16,-3 0 16,-8-2-32,13 20-96,-5-20 64,-14-1-16,4 1 0,-3 0-48,18 20 0,-18-20 16,0 5-64,-1 3 32,1 6-32,18 6 48,-20-14-64,2 14-16,0-4 0,0 1-16,18 3 96,-17 0-144,2 0-16,1 1-16,1 6-16,13-7 192,-7 13-128,-12-6 32,6 11-16,6 0 16,7-18 96,-13 20-96,10 1-17,-1 6 49,2 1-16,2-28 80,-2 28-48,2 0 0,0 0-32,3 0 16,-3-28 64,5 27-48,8-3 0,-10 0 64,12-8-64,-15-16 48,14 15-16,-1-8 16,2 7 0,-2-10 16,-13-4-16,15 6 0,1-1 32,-2 0-32,-1-3 16,-13-2-16,13 2 16,-8-2 0,13 0 32,-13 0 0,-5 0-48,14-4 32,-10 1-16,1-2 32,8 0 32,-13 5-80,0-5 48,5-10 16,1 12-16,7-13-32,-13 16-16,3-13 32,1-1 0,12-1-16,-13 0 17,-3 15-33,5-13 0,8 0 64,-13 8-16,5-15 16,-5 20-64,5-5 64,-1-10-32,-2 11-32,-2 0 0,0 4 0,0-3 0,0-1-32,0 1 16,0 3 16,0 0-32,0 0 0,0 0-16,-1 0 0,1 0 48,-1 3-80,-1 2 15,-1 1-15,1 10 32,2-16 48,-4 4-80,1 15 48,0-6-48,0 2-16,3-15 96,-2 18-32,0-1-16,2 2-16,0 3 32,0-22 32,4 21-48,9 3 16,-8 0-32,10 3 32,-15-27 32,4 24-16,16 3-16,-15-1 32,13 1-16,-18-27 16,6 28-16,7 0 16,-10-1 0,10-1 0,-13-26 0,4 29-32,-1 1 32,0-4-16,0 3 16,-3-29 0,0 23 0,0 2 64,0 1 32,-2-1 16,2-25-112,-1 24 144,-2 0-16,-2-1-16,0-2 0,5-21-112,-4 22 80,2-1 16,-4-2 17,3-3-17,3-16-96,-4 16 96,1-1-32,0 0 16,0-8 32,3-7-112,-4 16 96,3-11 16,-5 2 32,4 0-48,2-7-96,-4 4 144,3-2-16,-1-1 0,0 1 48,2-2-176,-2 0 208,1 0 32,-3 0-47,2-3 15,2 3-208,-6-5 160,1-9-32,-8 12-48,8-3 0,5 5-80,-18-15 96,3 11-48,-1-12 0,-1 11 0,17 5-48,-18-19 16,0 15-32,-1-10 48,1 10-32,18 4 0,-15-16-16,2 14 64,8-15-80,-1 12 64,6 5-32,-5-20 0,0 7 16,5 0-64,0-1-16,0 14 64,3-16-16,3-3-48,8 0 64,-9-1-16,-5 20 16,17-19-16,-4-3 16,2-2-32,-2 0 64,-13 24-32,16-25-48,-1-1 0,0 1 32,0 5-64,-15 20 80,15-17-16,0 0-32,1 3 0,-3-1 48,-13 15 0,15-5-16,-1-16 16,-10 16-16,13-11 0,-17 16 16,3-4 0,10-1-32,-9 2 32,-1 0 0,-3 3 0,4-4 0,-1 4 0,0-3 0,-3 3-16,0 0 16,0 0-160,3 0-225,1 2-175,-4-1-128,0-1 688,3 2-704,1-2-33,-2 0-63,3 0-161,-5 0 961,6 0-1168,8-3-97,-8-1 1,12 0 31,-18 4 1233,4-5-1024,12-15-897,-16 20 1921</inkml:trace>
  <inkml:trace contextRef="#ctx0" brushRef="#br0" timeOffset="126926">6766 3890 2353,'0'0'0,"-1"0"560,-5 0 64,-8 0 16,14 0-640,-4 0 673,-2 0 31,1 0-64,-2 2-63,7-2-577,-4 1 496,-1 4-144,-1 0-48,4 0-48,2-5-256,-2 13 208,0-7 0,1 10 49,-1-3-49,2-13-208,0 15 240,0 1-32,0 3-16,0-3-16,0-16-176,3 20 160,2-2-64,11 2 16,-11-2 32,-5-18-144,17 17 176,-4-2 80,2-2 49,0-6-1,-15-7-304,15 14 304,1-9 0,-1 9 48,2-13-64,-17-1-288,16 3 352,1-1-15,-1-1-1,-1 1 0,-15-2-336,16 0 288,0 0-80,-12 0-48,14 0-64,-18 0-96,4 0 96,1 0-32,8 2-16,-9-2-16,-4 0-32,3 0 96,1 0-32,0 0 0,-1 0 17,-3 0-81,6 0 112,-4-4-48,2 1 32,1 0-32,-5 3-64,5-3 48,8-1 0,-9-1-16,9-8 16,-13 13-48,3-3 48,10-10 0,-8 9 16,8-9-16,-13 13-48,4-3 0,9-10 16,-10 13-16,0-6 16,-3 6-16,5-5 32,-2 1-16,3-1 16,-3-1 0,-3 6-32,3-13 80,0 10-64,-3-1 48,4-2-32,-4 6-32,3-5 64,-3-8-16,0 10 0,0-3 0,0 6-48,0-4 32,-2-10 16,-1 12 32,-2-12-48,5 14-32,-13-3 48,7-12 0,-8 10-16,8-9 0,6 14-32,-17-6 0,3-12 0,8 5 0,-10 0 0,16 13 0,-7-16 32,-11 2-16,5-3 32,0 1-48,13 16 0,-15-17 0,-2 1 0,1 3 0,-1-4 0,17 17 0,-17-16 32,-1-1-32,1 1 0,-3 1-32,20 15 32,-20-5-16,1-12-16,-1 17-16,2-3-16,18 3 64,-18 0-96,0 0 64,1 7-16,-1 12 0,18-19 48,-18 22 0,-2 6-32,3 4-32,-2 1-176,19-33 240,-16 36-544,0-1-545,3 3-560,0-1-255,13-37 1904,-5 38-1889,-8-3 208,11-6 208,1 0-15,1-3 159,3-4-1392,-3-22 2721</inkml:trace>
  <inkml:trace contextRef="#ctx0" brushRef="#br0" timeOffset="127745">7452 4024 1648,'0'0'0,"-2"0"240,2 0-240,-3-5 272,0-8 81,-2 9 63,1-11 80,4 15-496,-3-5 576,-1-10 113,3 12 95,0-1 32,1 4-816,-4-6 849,3 1-81,-1 1-96,0-1-111,2 5-561,0-6 496,-2 1-48,2-8-80,0 13-32,0 0-336,0-5 273,0 2-33,0-2-32,4 0-48,-4 5-160,0-5 160,3 2-32,-3 0-16,0 3-32,0 0-80,4 0 48,-4 0-32,0 1 16,2 5-16,-2-6-16,0 16 48,0-10-16,0 14 16,4-7 16,-4-13-64,0 17 48,3 1 32,1-2 0,-1 1-16,-3-17-64,3 14 32,0 2 16,-3-1 16,4 0-48,-4-15-16,0 13 64,3-6 16,1 9-32,-4-12 65,0-4-113,2 16 80,2-12 16,-1 2 32,1 8 16,-4-14-144,3 4 144,1 3-16,-2-3 0,3 3-32,-5-7-96,6 5 96,-3 0-16,1 0 48,2-4 0,-6-1-128,13 2 160,-10-2 0,1 0 16,-1 0-32,-3 0-144,4-3 177,0-2-1,-1-8-16,3 7-32,-6 6-128,2-18 128,3 5 16,1 0-64,-3-3 48,-3 16-128,3-20 112,-3 1-32,0-4 0,0 0-48,0 23-32,0-26 48,0 0-48,-1-1 48,-1 2-16,2 25-32,-2-20 16,-1 4-16,1 3 0,0 8 0,2 5 0,-1-15-16,-1 12 16,0-1 0,2 1-80,0 3 80,0-3-80,0 3-64,-1 0 16,1 4 0,0-4 128,-1 14-80,-1-8 32,2 12 0,0 1 0,0-19 48,0 18 0,4 2 0,12 0 0,-12 1 0,-4-21 0,20 21 0,-5 3-16,3-3 32,0 0-32,-18-21 16,20 20-16,2 0 16,-4-2-32,3-1 128,-21-17-96,23 13 80,-3 1-208,0-10 16,0 11-80,-20-15 192,20 3-208,1 2 208,1 1 0,-1-5 32,-21-1-32,20 1 16,-1-1 48,-2 0-48,0 0 16,-17 0-32,15-4 16,0-1 32,-11 0 16,13-10 32,-17 15-96,3-4 80,0-9-16,-3 8 80,0-11-64,0 16-80,-1-13 128,-5 0-64,-13-4 0,3-5 0,16 22-64,-22-23 48,-1-3-16,-5-5-16,0-2 0,28 33-16,-32-33 0,1-2 256,0-1-96,3-1-16,28 37-144,-25-31 160,1 4-304,5 7 96,3 16-16,16 4 64,-17-5-272,3 1-976,10 4-1730,2 7-1616,2-7 4594,-5 13-6179,5-13 6179</inkml:trace>
  <inkml:trace contextRef="#ctx0" brushRef="#br0" timeOffset="126113">6342 4190 1872,'0'0'0,"0"0"513,-1 0-33,-1 0 80,2 0-560,-5-3 608,3 0 33,-1 3 79,0-3 0,3 3-720,-4 0 705,-1 0-97,0 0-96,2 0-128,3 0-384,-5 0 304,2-4-63,1 4-81,0 0 48,2 0-208,-2 0 208,2 0 32,0-3 16,0-1 0,0 4-256,0-2 208,4-2-32,-1 1-16,1-1-64,-4 4-96,5-5 113,-1 1-1,2-1 0,-6 5-112,13-13 96,-13 13-96,0-4 80,5-1 32,8-8-16,-13 8 0,0 5-96,5-17 96,8 13 0,-9-14-16,-1 12-16,-3 6-64,3-18 80,2 13-16,-2-17 0,1 8-32,-4 14-32,3-17 64,0 2-48,0 1 48,-3 14-64,4-17 32,-4 17-32,3-15 48,-3 1 48,4 0 0,-4 1 0,0 13-96,3-13 96,-3 7 16,0-12-32,0 14-32,0 4-48,0-15 49,3 10-1,-3-8-32,0 10 0,0 3-16,3-13 16,1 9-16,-1 1 0,1-3 0,-4 6 0,0-3 0,2 0 32,-2 0-64,4-1 0,-4 4 32,0 0-16,3 0-32,-3 0-1,0 0-31,0 0 80,4 4-80,-4 1-16,3 10 16,0-2 48,-3-13 32,0 16-64,3 4 64,-3 2 0,0 0 32,0-22-32,0 27 48,0-1-16,0 6 32,0 1-16,0-33-48,4 32 48,-4 2 0,3-6-32,1 0 48,-4-28-64,2 25 32,2-2 33,1-2-1,0-3 0,-5-18-64,3 15 64,0-2 0,1-8 48,-1 8 32,-3-13-144,0 4 208,4 1 48,-4-1 16,2-3 0,-2-1-272,0 2 224,0-1-16,0-1 1,0 0-33,0 0-176,0 0 208,0 0-64,0 0-16,0 0-16,0 0-112,0 0 96,0 0-32,0-3-16,0 0 16,0-1-64,-1 4 16,0-3-16,1 3-112,0 0 112,-2-4-272,2 4-368,-2 0-625,2 0-672,0 0 1937,0 0-2433,0 0-368,0 2 368,0 0-1201,0-2 3634,0 0 0</inkml:trace>
  <inkml:trace contextRef="#ctx0" brushRef="#br0" timeOffset="114862">5534 3880 1728,'0'0'0,"0"0"0,0-4 416,2 0 33,2-1-1,-1-8-16,-3 13-432,4 0 400,-1 0-64,0-4-31,2 4-1,-5 0-304,4-3 272,-1 3 0,1 0-48,-2 0-16,-2 0-208,0 0 144,4 0 0,-1 3-48,2 1-32,-5-4-64,5 3 48,0 2 16,13-2-32,-13 2 16,-5-5-48,19 4 48,-6-3 16,-8 2-15,13-1 15,-18-2-64,4 2 64,13-1 0,-12-1 16,13 0 16,-18 0-96,13-3 64,-8-1 32,17 0-16,-9-1-32,-13 5-48,13-5 80,0 0-16,-8 0 0,12 0-32,-17 5-32,5-5 48,10 0-16,-12 2 32,2-1-16,-5 4-48,5-3 64,0 0-32,-2 3 48,1-3 0,-4 3-80,0 0 96,0 0-16,0 0-16,-2 0-32,2 0-32,-2 0 16,-1 0 0,-2 2-16,0 2 32,5-4-32,-5 5 16,0-3 0,1 1 0,0 2-16,4-5 0,-5 5-32,0 0-112,0 0-256,0 0-272,5-5 672,-5 5-865,0 0-159,1-1-113,-2 2 17,6-6 1120,19 29-945,-25-26-815,6-3 1760</inkml:trace>
  <inkml:trace contextRef="#ctx0" brushRef="#br0" timeOffset="129687">7326 3945 1904,'0'0'0,"5"0"353,8 0-1,-8-4 0,-5 4-352,13-3 368,-9-2-16,1-1-48,0 4-48,-5 2-256,5-4 209,0 1-1,-2-1 0,1 1 16,-4 3-224,0-3 240,0 3 0,0 0-16,0 0-32,0 0-192,-2 0 160,0 0 0,-3 0 0,2 0 33,3 0-193,-4 0 192,3 2 16,-4-1 32,2 1 48,3-2-288,-4 1 336,2 1 32,1-2 0,1 0-31,0 0-337,0 2 320,0 0-64,0-2-16,0 0 16,0 0-256,0 0 224,5 0-16,0 0-16,10 0-48,-15 0-144,3-4 129,2 1-17,10-2-48,-12 0-16,-3 5-48,5-5 64,0 0-16,8 0 32,-13 2-32,0 3-48,4-4 48,-4 4-16,3-3 16,-3 3 0,0 0-48,0-3 80,0 3 32,3 0 32,-3 0-32,0 0-112,0 0 112,0 0-64,3 0-16,-3 1 32,0-1-64,4 2 32,-1 1 16,-3 1 16,4-1-32,-4-3-32,2 4 32,2-2 0,-1 2 0,-3 1 16,0-5-48,0 5 0,4 0 48,-4 2-16,0-2-32,0-5 0,0 6 32,0 1-32,0 6 0,0-8 16,0-5-16,-2 6 0,0 10 0,0-10 32,1 10-16,1-16-16,-2 7 16,0 10 0,2-12 16,0 8 0,0-13-32,0 5 16,0 1 32,0 1 16,0 6-32,0-13-32,0 4 65,4 1-17,-1-1-32,-3 1 64,0-5-80,4 6 80,-4-5 0,0 2 0,3-1 48,-3-2-128,0 1 96,0-1 64,4 0 0,-4 0 32,0 0-192,0 0 192,2 0-32,-2 0 16,0 0-48,0 0-128,0 0 96,0 0-16,0 0-64,0 0 16,0 0-32,0 0 16,0 0 0,-2 0 16,2 0-32,0 0 16,-2 2 16,-2 0-32,1 0 16,3-2-16,-4 1 0,3-1 0,-3 0 16,3 0 33,1 0-49,-3 0 80,-1 0-32,3 0 48,-3 0-32,4 0-64,-1-3 80,-1-1 0,1 1-16,-1-1 0,2 4-64,-1-6 80,-1 1 16,0-10 0,0 12-64,2 3-32,-1-13 48,-1 9 0,0-9 0,-1 8 16,3 5-64,-1-18 48,-1 14 0,0-16-32,1 7 16,1 13-32,-2-5 0,0-12 16,2 12-32,0-10 16,0 15 0,0-3-32,0-10 32,0 13 32,0-6-32,0 6 0,0-4 48,0 1-48,-2-3-32,2 1 16,0 5 16,-1-3-32,-1 0 64,0 0-32,1-1 0,1 4 0,-1 0-48,-3 0-16,-1 0-16,0 2 16,5-2 64,-13 5-96,8 8 32,-10 2 16,9 5 32,6-20 16,-15 22 0,8 2-16,-6-1-64,8-1-64,5-22 144,-6 22-432,4-2-337,0 0-655,2-3-705,0-17 2129,4 15-2930,28-2-2336,-32-13 5266</inkml:trace>
  <inkml:trace contextRef="#ctx0" brushRef="#br2" timeOffset="6122">2585 4154 880,'0'0'0,"0"0"336,0 0-336,6-4 128,7-2 0,-13-7-64,3 13-16,-3 0-48,4-3 48,-1-1 0,1 1 16,-4-1 0,0 4-64,2-2 96,-2-2 48,4 1 65,-1-1 79,-3 4-288,4-3 384,-1 0 64,-3 0 48,0-1 17,0 4-513,0-3 464,0 3-32,0-4-16,0 4-80,0 0-336,0-3 336,3 3-31,-3 0-49,0 0-32,0 0-224,0-3 208,3 3 0,-3-3 16,4 3 16,-4 0-240,0-4 272,3 4 80,-3 0-15,0 0 15,0 0-352,4 0 288,-4 0-48,2 0-64,-2 0-32,0 0-144,4 0 80,-1 4 0,2 1-32,-1 1 32,-4-6-80,2 13 48,2-9 32,-1 9-16,1-8 16,-4-5-80,3 7 48,0 9 16,0-3-16,1 0-15,-4-13-33,3 15 80,-3 1 0,4-1-16,-2-1 32,-2-14-96,4 13 96,-1 0-32,1-6 0,-1 10 0,-3-17-64,0 7 48,4 7 16,-2-9 16,-2 10-32,0-15-48,4 3 64,-4 2 16,0 2-32,3-3 16,-3-4-64,0 7 64,0-7-64,4 7 32,-4 6 32,3-7-16,-3-2 16,0-4-64,0 13 64,3-10 0,0 3-32,-3-1 0,0-5-32,4 4 48,-1 1-16,1 0 32,-2-1-16,-2-4-48,4 2 48,-4 0 32,3 0 48,-3-2 17,0 0-145,4 0 176,-4-4 16,3 2-48,-3-3 0,0 5-144,0-6 144,0-8-48,3 10 16,-3-9-32,0 13-80,0-3 80,0-12-32,0 10 16,0 1-48,0 4-16,0-14 0,0 11 0,0 0 32,3-1-64,-3 4 32,0-3 0,4-1 0,-1 0 32,-3 0-32,0 4 0,5-5 16,0 0-32,0-8-16,0 9 64,-5 4-32,15-4-32,-12-9 32,12 10 0,-10-3-16,-5 6 16,15-5 0,-11-10-16,13 12 16,-12-1-32,-5 4 32,18-14 0,-13 14 0,14-4 32,-15 0-32,-4 4 0,16-5 16,-14 1-16,12 0 16,-11-1 16,-3 5-32,5-5-32,10 0 32,-12 2-16,2-1 0,-5 4 16,13-5 0,-9 2 0,-1-2 16,2 2-32,-5 3 16,5-5 0,0 1 0,-1 0 0,0-1 16,-4 5-16,3-6 16,-3 1-16,0 1 48,0-1-32,0 5-16,0-6 32,0-7-16,0 10 32,-1-1-16,1 4-32,-2-6 48,-2 1 0,-2-10 16,1 12 16,5 3-80,-7-4 112,-8-12 0,11 14-16,-11-12 0,15 14-96,-14-3 65,0-2 15,-5 0 16,1-8-48,18 13-48,-16 0 32,-1 0-64,12 0-32,5 0 64,-15 3-48,15-3 48,-4 4-64,-3 2 80,-6 7-16,8-8-48,5-5 48,-5 7-16,-1-3-897,-1 1-2208,7 8-4483,0-13 7604,0 0 0</inkml:trace>
  <inkml:trace contextRef="#ctx0" brushRef="#br0" timeOffset="111453">4156 4250 1344,'0'0'0,"0"0"0,4 2 288,0 0 32,10 4 49,-14-5 63,0-1-432,0 4 480,3-2 80,-3-1 65,0 1 47,0-2-672,0 1 704,0 1 0,-1-2-47,-1 0-33,2 0-624,-3 0 592,-1 0-79,-1 0-81,2-3-64,3 3-368,-5-3 304,3-1-64,-1-1-16,1 0-32,2 5-192,-2-3 128,1-2-16,-1 0-63,2 0-33,0 5-16,0-5-16,0 2 16,0-1-17,0 1 34,0 3-17,3-4-17,-3-2 34,6 1-17,-3 1 0,-3 4 0,4-5 16,0-1 32,-1-7-48,1 13 16,-4 0-16,5-5-16,-2 0-16,2 1 32,0 0 0,-5 4 0,4-5 32,0 1-32,1 0 0,0-1 0,-5 5 0,13-5 0,-9 0-32,1 2 0,8-1 176,-13 4-144,4-3 112,9-1-16,-8 4 16,9 0-224,-14 0 112,5 0-48,10 0-16,-10 4 16,8 1 32,-13-5 16,3 13-32,2-8 16,1 12 64,-2-4-32,-4-13-16,3 7 16,1 11-321,-4-3 353,0-2-16,0-13-32,-2 14 81,-3 1 351,-1 2-384,-9-1 48,15-16-96,-7 17 112,-11 1 0,3 0 48,-1 0-160,16-18 0,-17 20-16,3-1 0,-1-5-16,1 3 176,14-17-144,-4 16 112,-3-3-16,1-6-48,5 0-16,1-7-32,0 4 16,0 2 48,14-5 48,-10-1 16,-4 0-128,22 0 144,-6 0 177,2-5-17,2 1-16,-20 4-288,22-5 272,-1-8-624,-1 13 16,0 0 15,-20 0 321,20-4-336,-4 4 384,1-3 16,-1 3 0,-16 0-64,13 0 96,1 0 32,-10 0-47,13 0 31,-17 0-112,5 0 80,8 0-545,-13-4-1215,5 4-1922,-5 0 3602,4 0-5715,-4 0 5715</inkml:trace>
  <inkml:trace contextRef="#ctx0" brushRef="#br0" timeOffset="114990">5519 4183 2385,'0'0'0,"0"0"640,0 0-32,0-6 0,0 6-608,3-3 529,0-2-81,-3 2-80,4 0-32,-4 3-336,0-4 384,0 1-15,3-1-17,-3 2-64,0 2-288,0 0 208,0 0-80,0 0-48,0 0 16,0 0-96,4 0 64,-4 4 16,2-1-16,3-1 16,-5-2-80,13 2 48,-7 0 48,10-1 0,-3-1 32,-13 0-128,18 0 128,-1 0 17,1 0 15,2 0-32,-20 0-128,16-5 144,4 0-32,0 1-32,-1-2 32,-19 6-112,20-5 80,-3 0-64,1 1 32,-2 0 0,-16 4-48,4-3 16,11 3 16,-12 0-16,10 0 32,-13 0-48,4 0 16,1 1-16,8 1 16,-10 0 16,-3-2-32,6 2 16,-2-1 32,1 0-16,0 3 0,-5-4-32,6 1 48,-4 1 16,-2 0 0,4 0 48,-4-2-112,3 0 112,-3 1-48,4-1 32,-4 0-32,0 0-64,0 0-48,0 0-112,0-3-304,0 3-272,0 0 736,0-4-1057,0 1-287,0 3-305,0-3-16,0 3 1665,0 0-2849,0 0 2849</inkml:trace>
  <inkml:trace contextRef="#ctx0" brushRef="#br2" timeOffset="24684">2828 4802 1632,'0'0'0,"-1"0"144,-1 0 16,2 0-160,-4 0 224,2 0 49,-2 0 31,1 0 32,3 0-336,-4 0 352,2 0 32,-2 0 16,1 0 33,3 0-433,-4 0 384,1 0-64,0 0-64,-2 1-32,5-1-224,-5 0 208,1 1 32,2-1 16,-3 0-15,-1 2-1,6-2-240,-5 2 192,1 0-32,-3-1 32,7-1-192,-13 2 112,13-2-112,-4 4 96,-2 0 16,-7 1-64,7 2 32,6-7-80,-14 13 64,9-8-16,-11 10 0,0 0-32,16-15-16,-16 16 16,-1 4-16,2 0 0,9 1-16,6-21 16,-16 20 0,11 0 0,-2-4-16,2-1 16,5-15 0,-3 13 0,1-8 0,2 8-32,0-9 0,0-4 32,5 3-48,-2-1 16,2 0 48,0-2 16,-5 0-32,5 0 96,9 0-16,-14-4 16,4 1 0,-4 3-96,14-5 32,-14-10 48,13 12 16,-10-11-16,-3 14-80,5-4 113,10-14-33,-15 1-16,13-1 0,-13 18-64,4-20 64,0 0-16,1-3 16,10 0-16,-15 23-48,4-23 16,1-2 32,8 0-16,-13-1 0,0 26-32,5-25 64,8 2-48,-13 3-16,5 2 16,-5 18-16,4-13-16,2 8 16,-3 0-16,1 0 16,-4 5 0,0 0-16,0 0-16,2 0 16,-2 0-16,0 0 32,0 0-16,0 2 16,0-1-16,0 5 16,0-6 0,0 4-16,0 1 0,4 0 32,-4-5-16,0 5 0,0-5 0,0 5-32,3 2 16,1 6-32,-1-8 16,-3-5 32,4 17-48,13-1 16,-12 0 16,13 3 0,-18-19 16,15 18 0,-2 0 0,4 0 0,-2 1 0,-15-19 0,17 19 0,1-1 16,-3-2-16,1 1 16,-16-17-16,4 15 32,15 0-16,-16-9 32,10 11 0,-13-17-48,0 7 16,5 7 32,-1-8 16,-1 0 32,-3-6-96,0 5 112,0 0 16,0 0 16,0-4-16,0-1-128,0 2 160,-1 0 48,-1-1 0,0-1 0,2 0-208,-2 0 225,-1 0-1,-1 0-16,-2 0-32,6 0-176,-5-3 256,-10 0-48,10-2 48,-14 2 48,19 3-304,-17-4 208,-1 1 32,0-2-47,2 2-97,16 3-96,-14-4 64,8 4-48,-8 0-16,10-3 48,4 3-48,-14-3 16,9 3 32,-8-3-48,12-1-16,1 4 16,-6-3-32,5 3-48,-1 0-16,2 0-48,0 0 144,3 0-929,12 0-1408,0 0-960,1 2-1874,-16-2 5171,0 0 0</inkml:trace>
  <inkml:trace contextRef="#ctx0" brushRef="#br2" timeOffset="23808">2794 4897 1536,'0'0'0,"3"0"112,-3 0-112,0-5 64,0 1 16,4-1 16,-4-1 0,0 6-96,0-3 144,3-1-15,-3 4 15,3 0 32,-3 0-176,3-2 208,-3 2 48,0 0 0,0 0 16,0 0-272,4 0 288,-4 2-32,0 0 1,0 3-33,0-5-224,3 7 208,-3 6-32,0-6-64,4 10 0,-4-17-112,0 14 80,3 3-16,-3 1 16,3 2 16,0-1-16,-3 5-48,4-1-32,-1 0 0,1 0 16,-2 2 48,2-2 16,-4 0 0,0-23-80,3 24 64,-3 0-16,0 1 32,0-4 16,0-21-96,0 21 144,0 1 48,0 0-15,0-1-17,0-21-160,0 23 144,0 2-64,0-2 16,0 0-32,0-23-64,0 24 32,4-2 0,-4 3 0,0 1 0,0-26-32,3 27 32,-3-2 32,0-2-16,0 0 0,0-23-48,0 23 32,0 0 32,0-3 0,0 0 0,0-20-64,0 18 64,0-3 0,0-2 16,0 0 16,0-13-96,-2 5 112,1 10 0,-1-10 16,-2 1-16,4-6-112,-3 14 96,0-13 0,-2 4 17,2 1 15,-1-5 0,-1 1 64,4 0 16,-4-2-16,5 0-192,-4 0 176,1 0-112,-2-5-48,4-1-48,1 6 32,-2-5-96,0-8-128,1 10-272,-1-2-513,2 5 1009,0-15-1504,0 10-257,0-11 240,5 11 497,-5 5 1024,4-20-1985,-4 20 1985</inkml:trace>
  <inkml:trace contextRef="#ctx0" brushRef="#br0" timeOffset="68873">3603 5424 1392,'0'0'0,"0"0"176,0-4-32,0 4-144,0-6 176,-2 1 48,0 0-31,1 2-17,1 3-176,-1 0 128,-1-3-16,0 3 16,2-4 0,0 4-128,-1 0 160,1 0 32,0 0-16,0 0 32,0 0-208,0 0 208,0 0 16,0 0 17,0 0 15,0 0-256,0 0 224,0 0-16,0 0-16,0 0-32,0 0-160,0 0 144,0 2 16,0 0-16,0 1-64,0-3-80,0 6 80,3 9-32,0 0 16,2 3 16,-5-18-80,5 20 64,0 5-16,-2 1 16,2 1-32,-5-27-32,5 28 64,8-3-16,-9-3 17,-1 4-1,-3-26-64,5 21 96,-2-2 16,1 1 32,-1-3 32,-3-17-176,4 15 176,-4-1 16,0-2 16,0-6-32,0-6-176,0 16 176,0-12 0,0 10 16,-2-9-16,2-5-176,-4 5 225,-1 2-33,0-3-16,1 1 16,4-5-192,-6 6 144,1-5 0,2 1 16,2-2-32,-1 0-16,2 0-112,-2-3 112,2-3-80,0-7 32,0 10-64,0 3 0,4-15-16,0 12 16,1-12 0,8 10 0,-13 5 0,0-15 48,6 12-48,7-12 16,-10 10 0,-3 5-16,5-17 16,10 4 48,-11 0-32,0-2-16,-4 15-16,14-14 32,-14-3 16,2 2 16,2 1 0,-4 14-64,0-13 64,0 1 16,3-1-47,-3-1-1,0 14-32,0-13 32,0 0-16,0-2 16,0 0 0,0 15-32,0-14 32,0-1-16,-1-1-32,1-1 16,0 17 0,-2-16 0,0-2 0,2 0 0,0-1 0,0 19 0,0-20 16,0 1-16,0-1-16,0 2 16,0 18 0,4-18-32,-1 1 32,1 4 0,-1 8-32,-3 5 32,3-5-48,0 2 0,1 3-1,-4 0-15,0 0 64,3 0-64,1 3-16,-2 10 32,3-6-32,-5-7 80,5 22-32,1-4 0,8 4-16,-11 0 48,-3-22 0,5 25-16,12 1 0,-14 4 0,12 2 0,-15-32 16,3 33-16,12 2 16,-10 1 0,12-1 16,-17-35-16,5 31 16,12 2 0,-13-5 0,12 0 0,-16-28-16,6 25 48,8 0 0,-9-3 16,14 0-48,-19-22-16,13 22 16,0-1-16,1-3-16,-8-3 32,-6-15-16,16 13 16,-11-7 16,12 10 16,-12-13-16,-5-3-32,15 3 48,-11-1 65,10-2 31,-11 0 48,-3 0-192,5-5 208,8-10 16,-10 11 0,1-12-32,-4 16-192,5-4 128,-2-16 16,0 3-32,0 1 32,-3 16-144,0-20 112,0-2 16,0-4-48,-1-4-16,1 30-64,-3-33 81,0-2-49,-2 0 0,-2-2 0,7 37-32,-6-40 16,-8 0 32,9 1-16,-8-1 0,13 40-32,-5-36 32,-8 3 0,11 3-32,-3 7 0,5 23 0,-5-20-32,3 7 16,1 9-32,1-1 16,0 5 32,0-2-80,3 2 16,0 1-545,1 4-623,-4-5 1232,5 13-2225,10-8-897,-11 13 817,10-5-816,-14-13 3121,0 0 0</inkml:trace>
  <inkml:trace contextRef="#ctx0" brushRef="#br0" timeOffset="69742">4401 5924 1168,'0'0'0,"4"2"144,-4-2-144,17 0 208,-12 0 64,12 0 96,-17 0 81,0 0-449,5-3 512,0-1 16,-1 2 0,0-2 1,-4 4-529,3-3 512,-3-1 48,0 1 64,0 0 1,0 3-625,0-3 560,0 3-64,0-4-96,0 4-111,0 0-289,-2-3 240,1 3-48,-1-4-80,2 1-16,0 3-96,-2 0 96,0-5-32,2 0 0,0 0 16,0 5-80,0-4 32,0-10 16,0 11 16,0-11-48,0 14-16,4-2 32,-4-14-32,3 12 32,1-15-16,-4 19-16,3-5 32,0-13 0,2 13-32,0-14 0,-5 19 0,6-5 0,8-15-32,-10 7 32,0 0 32,-4 13-32,15-6 0,-12-12 16,3 13 0,-1-10-16,-5 15 0,4-5 0,1-8 0,1 9 0,7 0 0,-13 4 0,0-3 0,5-1 0,-3 1 0,4 3 0,-6 0 0,3 0-16,1 0 16,0 0-16,1 0 16,-5 0 0,5 0-48,1 0 48,-2 0 0,1 3 16,-5-3-16,5 5 32,0 0-32,0 10 16,0-10-16,-5-5 0,5 18 0,-1-3 16,0-1 0,-1 2-16,-3-16 0,0 15 16,4-2-16,-4 2 16,0-2 0,0-13-16,0 16 16,0-1 0,-2 3 0,-3-1 32,5-17-48,-13 18 48,9-2 32,-9 1-32,8-2 0,5-15-48,-14 13 64,1 2-16,7-2 16,-12-6-32,18-7-32,-5 16 16,-10-10 0,11 7 16,-1-8-32,5-5 0,-6 6 32,3-1-16,3 0 16,0-2-32,0-3 0,0 2 16,3-1-16,1 1 0,-1-2 16,-3 0-16,5 0 16,0 2 16,11-2-32,-12 2-32,-4-2 32,13 1 0,-10 1 0,10 0 32,-9-2 0,-4 0-32,5 1 33,11-1-17,-10 0 0,12 0 32,-18 0-48,13-3 32,0 3-16,2-5 32,-1 1-16,-14 4-32,17-3 0,-1 0 16,1 0 0,3 3 0,-20 0-16,16-4 48,1 4 0,-1 0 0,-2-3 16,-14 3-64,4 0 112,10 0 64,-11 0 64,0 0-240,-3 0 0,0 0-928,0 0-2162,-1 0-2624,1 0 5714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7T23:40:09.986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8904 16 2064,'0'0'0,"0"0"337,0 0 15,3 0 96,-1 0 48,-2 0-496,4 0 512,0 0 1,-1-4-1,1 4-32,-4 0-480,4-2 496,-1-2-31,1 2-49,6-1-80,-10 3-336,2 0 288,2 0-48,0 0-80,-1 0 16,-3 0-176,10 0 144,-7 0 0,0 3 0,1 1 1,-4-4-145,10 4 80,-7 0 0,6 1-32,-7-1 0,-2-4-48,13 6 80,-9-2-16,11 0 32,-1-1 48,-14-3-144,13 3 128,4-2 32,-1-1-16,0 0 16,-16 0-160,15 0 144,0-2 0,-3-2 16,0 2-32,-12 2-128,12-3 160,-9 1 1,8-2-17,-11 4 16,0 0-160,3-2 160,-3 2-32,0 0-288,0 0 160,-4 0-400,1 0-209,-2 0-191,-5 0-257,10 0 1057,-4 4-1392,-6 0-337,6 1 144,-5 0-1536,9-5 3121,0 0 0</inkml:trace>
  <inkml:trace contextRef="#ctx0" brushRef="#br0" timeOffset="-292">8918 50 2096,'0'0'0,"0"0"0,0 0 465,0-2 15,3-2 32,-3 0 0,0 4-512,0-2 497,0 2-65,0 0-16,0 0-32,0 0-384,0 1 320,0 4-64,0 5-47,0-4-17,0-6-192,0 17 144,3-2 0,1 2-16,6 3-16,-10-20-112,2 21 128,1 3 16,7 0-16,-7-1 16,-3-23-144,2 23 112,2 2-16,-1-3 16,0 0-16,-3-22-96,0 21 128,1-3-16,-1 2 0,0-1 49,0-19-161,0 21 176,-1-1-16,-2 2 16,-3-1-16,6-21-160,-9 22 112,6 0 16,-1 1-16,0-2-32,4-21-80,-4 19 80,0-1 0,1 0 0,0-1 16,3-17-96,-1 13 64,0 0 0,1-8 0,0 9 16,0-14-80,2 3 64,1 3 32,-1-1 16,1-2 16,-3-3-128,3 2 145,0-2-1,1 0 32,-4 0-176,2 0 160,-2 0-160,3 0 192,2 0-16,-3-3-32,1 1-16,-3 2-128,3-3 176,-1-2 16,-2 1-32,3 0-16,-3 4-144,0-12 80,2 9-400,1-13-560,-3 4-737,0 12 1617,2-12-2321,2-1-80,-4-1-993,0 14 3394</inkml:trace>
  <inkml:trace contextRef="#ctx0" brushRef="#br0" timeOffset="6383">11972 261 2737,'0'0'0,"0"0"592,0 0 16,0-2-15,0 2-593,0-4 592,0 4-80,0 0-128,0 0-48,0 0-336,0 0 273,0 0-65,-4 4 0,1 0-32,3-4-176,-4 6 80,1 5 0,1-6-48,1 12-32,1-17 0,-2 18 16,2 0-16,0 3 16,0 4-16,0-25 0,0 22 16,0 2-16,0-2 16,0 0 16,0-22-32,3 21 32,-1 2 32,1-5 0,0-1 32,-3-17-96,0 13 96,0-2-16,0-5 32,0 8-16,0-14-96,-2 5 96,-2 0 0,1 1 0,1-1 32,2-5-128,-1 4 128,-2-1 17,2-1 15,-1 0 0,2-2-160,-2 1 208,1 0 0,-1-1 0,2 0 0,0 0-208,-2 0 224,1-2-48,0-2 16,-1 1-16,2 3-176,-1-4 177,1-8-33,0 9 0,-1-9 0,1 12-144,-1-5 144,-1-12 0,2 5-32,0-4-16,0 16-96,0-17 64,0-3-16,0-1 16,0-2-32,0 23-32,0-25 32,0 2-16,0-3 0,3-1-16,-3 27 0,0-25 16,2-1-16,1 3 16,0 3-32,-3 20 16,2-16-32,-2 5 32,0 6-16,0-7-32,0 12 48,0 0-16,0-5-48,0 3 16,2-1-32,-2 3 80,0-3-96,0 3 0,0 0-48,3 0 32,-3 0 112,0 0-128,2 0 0,-2 2 32,3-1 16,-3 3 15,0 1 33,2 1-16,-2 5-16,0-11 64,0 3-96,0 12-16,3-3-32,1 0 16,-4-12 128,4 16-80,6 1 16,-10 0 32,3 2 32,-3-19 0,11 17 0,-10 2 0,9-2 32,-7-1 0,-3-16-32,12 15 48,-11-1-16,9-2 0,-7-7 32,-3-5-64,12 14 32,-9-9 16,7-1-16,-7-1 48,-3-3-80,10 6 96,-10-6-32,3 2 48,1-2-16,-4 0-96,4 0 113,-1-2-1,0-2 16,-3 1 0,0 3-128,0-5 96,3-7-16,-1 7 0,-2-9-32,0 14-48,3-4 64,-2-13-32,2 2-16,1 0 48,-4 15-64,4-17 0,-1-2 16,1-2-16,6 1 0,-10 20 0,2-24 96,2-3-16,7 2 16,-8-5 0,-3 30-96,10-28 16,-8-1 32,1 0 16,1 4-16,-4 25-48,2-23 80,1 3-32,-3 7-112,3 10-16,-3 3 80,0-4-176,0 4-112,0 1-96,0 10-16,0-11 400,-2 17-321,0 5 113,-2 5 96,0 6 0,4-33 112,-2 36-64,1-1 64,-1 4 0,2-2 16,0-37-16,0 39 0,0-2 16,3-3-16,7 0 16,-10-34-16,2 31-176,8-1 0,-6-3-32,8-4 0,-12-23 208,3 20 16,9-4 32,-10-2 0,2-1-16,-4-13-32,4 5 48,-2 10 32,0-11 16,-2 7 0,0-11-96,2 3 128,-2 2-32,0-4 0,0 0 32,0-1-128,0 1 112,0-1 0,0 0 0,0 0-47,0 0-65,0 0-129,0-2-591,0-1-881,3 0-848,-3 3 2449,12 5-2817,-12-5-64,0 0 2881</inkml:trace>
  <inkml:trace contextRef="#ctx0" brushRef="#br0" timeOffset="-2027">8274 105 1632,'0'0'0,"0"0"288,0-2-96,0 2-192,0-4 193,0 2 31,0 2 48,0 0 32,0 0-304,0-3 288,-2 3-16,1 0 0,-2 0-16,3 0-256,-1 0 257,-2-2-49,1 2-32,-1 0-32,3 0-144,-1-4 160,-1 4 32,1 0-32,0 0 64,1 0-224,-1 0 176,1 0 16,0 0 0,0-2-16,0 2-176,0 0 177,0 0-49,0 0-16,2 0-32,-2 0-80,0 0 48,3 0-16,-3 0-16,2 0 16,-2 0-32,2 1 16,1 0 16,0 3-16,1-1 0,-4-3-16,4 4 16,0 1 0,-1-2-64,1-1 16,-4-2 32,4 3-16,6 0 16,-8 0 64,0-1 0,-2-2-64,11 2 32,-9-1 48,1-1 0,8 0 0,-11 0-80,4 0 80,9-2 48,-10-3-32,12 1 0,-15 4-96,13-3 80,0-2-32,2 0 0,1 1 0,2 1-16,-18 3-32,16-5 32,1 0 0,-1 2-32,0-2 0,-16 5 0,15-3 16,-1 0-16,-2 0 0,-12 3 0,12 0 0,-12 0 0,3 0 0,9 0 0,-9 2 0,1-1 0,-4-1 0,4 5 16,-2-2 0,0 1 0,1 0 0,-3-4-16,0 4 16,2 0-16,1-1 16,-1 1-16,-2-4 0,3 4 16,-1-2-32,2 0 48,-1 0-16,-3-2-16,4 0 0,6 1 0,-8 1 16,2-2 0,-4 0-16,4 0 64,-1 0 32,1 0-32,0 0 16,-4 0-80,3 0 49,-1 0 31,2 0-48,-1 0 0,-3 0-32,2-3 16,-2 3 0,0 0 16,0 0-32,0 0 32,0 0 0,0 0-16,0 0 16,0 0-32,0 0 32,0 0-32,0 0-16,0 0 32,0 0-16,-2 0 32,1 0 48,-1 1-48,0 1-48,2-2 16,-2 0 0,1 2 0,0-2 96,-1 0 32,2 0-128,-2 0 64,0 0 96,1 0-80,0 0 16,1 0-96,-1 0 176,-1 0-48,2 0 16,0-4 64,0 4-208,-1-1 144,1 1-16,0-4 0,0 4-15,0 0-113,0-2 96,0-2-48,0 2 16,0 2-48,0 0-16,0 0 32,0 0-16,3 0 32,-3 0-48,2 4 0,1 2-16,-3 8-32,0-14 48,2 12-32,-2 5 32,0 0 48,0 0 16,0-17-64,0 15 96,0 1-16,-1 0-32,0-3 16,1-13-64,-2 15 96,2-2-48,-1-7 48,1 7-16,0-13-80,0 5 64,0 6 0,0-8 0,0 1 16,0-4-80,0 4 80,0-1 0,0 0 0,0-2 0,0-1-80,0 3 80,3-2 0,-1 1-16,1-2-16,-3 0-48,4 0 48,0 0 16,0 1 16,-1-1-32,-3 0-48,4 0 97,0 0 15,-1 0 16,0 0 16,-3 0-144,2 0 144,-2 0-128,0 0-432,0-4-513,0 4 929,-2-3-1553,-2 1-335,-1 2 15,-5-3 240,10 3 1633,-5 0-1345,-5 0 353,12 5-225,-7-5-463,5 0 1680,0 0 0</inkml:trace>
  <inkml:trace contextRef="#ctx0" brushRef="#br0" timeOffset="4005">10620 280 2417,'0'0'0,"0"-11"576,0 11-576,0-4 640,-1-9 64,-3 13 65,0-3-65,4 3-704,-2-3 592,-2 3-207,1 0-161,0 4-112,3-4-112,-3 11 80,1 1-32,-1 2 0,2 1 0,1-15-48,-1 19 32,1 1 0,0-1-16,0 3 16,0-22-32,0 20 48,0 2-16,0-2 16,0-1 16,0-19-64,0 17 80,0 0 48,0-2-16,0 0 16,0-15-128,-1 11 96,1-5-16,-1 5 32,0-8-16,1-3-96,0 5 112,-2-2 33,1 0 15,-1-1 0,2-2-160,0 1 192,0 1 16,-2-2 16,1 0 0,1 0-224,-2 0 208,2-3 16,-3 0 0,1-2 16,2 5-240,-4-12 273,1 8 31,1-12 16,0 3-48,2 13-272,-2-12 240,0-5-80,-1 3-64,2-1-16,1 15-80,-2-19 48,1-1 16,0 0 0,0-3-32,1 23-32,-2-23 48,0 2-32,-1-3 32,1 3-48,2 21 0,0-19-32,-1 4 32,-1 4-32,1 7-16,1 4 48,0-2-112,0-1-64,0 3-96,0 3-64,0-3 336,3 12-304,0 1 112,8 3 64,-7 1 48,-4-17 80,13 17-16,-3-1 0,0 1 48,1 2-16,-11-19-16,11 19 48,0-1-48,0 3 16,0-3 16,-11-18-32,11 17 0,0 0 16,-1 1-16,0-1 0,-7 0 0,-3-17 0,15 14 16,-11 0-32,6-8 16,-5 8 16,-5-14-16,10 4 48,-7 9-32,7-11 0,-8 3 32,-2-5-48,5 4 16,-2-2 32,7-1 16,-10-1-64,2 0 80,-2 0-80,4 0 112,0 0-16,5 0 32,-9 0-128,3-4 128,-3 4-128,4-5 96,-1-6 16,1 8-32,-1-8 32,-3 11-112,4-4 96,-2-12 32,1 4-16,-3-1-48,0 13-64,3-15 96,-3-2-32,2-1-15,-2-1 15,0 19-64,3-23 0,-2 1 48,-1-2-16,0-2-16,0 26-16,0-25 32,0-1 32,0-2-32,0-2 0,0 30-32,0-27 16,-4 4-16,-6 2 32,6 5-32,4 16 0,-9-17 0,5 5 16,-1 1 32,-5 7-80,6-7 32,-5 8 0,5 3-80,-6 0 80,6 0-32,-6 0-32,8 0-16,-1 0-32,3 0 112,-4 1-113,0 1-207,2 0-464,1-1-721,1-1 1505,0 0-2209,0 0-288,3 1 448,1-1-1024,-4 0 3073</inkml:trace>
  <inkml:trace contextRef="#ctx0" brushRef="#br0" timeOffset="-1202">8241 144 1120,'0'0'0,"-2"0"384,2 0-384,-3 0 224,-7-4-16,8 2-16,-3 2 17,5 0-209,-2-3 256,0 3 0,0 0 16,0 0 32,2 0-304,-1 0 272,1 0 0,0 0-32,0 2-31,0-2-209,0 3 256,0 1 0,0 2 32,3 0-16,-3-6-272,3 6 240,0-1 32,2-2 32,4 3 33,-9-6-337,3 4 320,0 1-16,1 0 0,6-1-112,-10-4-192,2 4 176,2 1-48,7-1-48,-9-1 0,-2-3-80,4 2 64,6 2 0,-8 1-16,2 0 0,-4-5-48,10 3 32,-7 0-16,8 0 0,-8 0 16,-3-3-32,12 2 32,-9 2 0,9-2 32,-8 1 1,-4-3-65,12 1 112,-9 1-32,7 0-16,-7-2 32,-3 0-96,4 0 96,6 0 0,-10 0-16,2 0 16,-2 0-96,0 0 80,2 0-16,-2 0 48,0 1-32,0-1-80,0 0 160,0 0 16,-1 2 0,0 0 0,1-2-176,-1 2 160,-2 0-48,1 2 16,-1-2-63,3-2-65,-2 4 48,0 1 0,-1-1-32,0-1 32,3-3-48,-3 12 16,0-8 0,-1 8 0,-1-7 0,5-5-16,-2 16 16,-1-6-16,-1 2 48,0 3-32,4-15-16,-3 15 16,-1 3 0,0 2 0,0-2 48,4-18-64,-4 18 64,-6 4 0,6-1 16,-7 3 0,11-24-80,-3 22 48,-10 1 16,8-4-32,-6 0 48,11-19-80,-4 19 80,-7-4-48,8-2 0,-1-7 0,4-6-32,-2 12 0,0-7 80,0 6 16,1-8 48,1-3-144,0 5 144,0 1 0,0-1 32,0 1-48,0-6-128,2 4 112,1 1 33,-1 0-33,1-1 32,-3-4-144,2 5 96,2-2 16,0 2-16,-1-2 16,-3-3-112,10 3 96,-8-3 16,2 2-16,0 0-16,-4-2-80,11 0 64,-9 1-16,8-1 0,-7 0-32,-3 0-16,3 1 16,9 1 16,-10 0-32,7-1 0,-9-1 0,3 3 16,7 0 0,-6 1-16,8-2 32,-12-2-32,3 4 16,12-1-32,-4-1 32,1 0 32,-12-2-48,11 2 16,4-2 48,-1 0-16,3-3-32,-17 3-16,16-3 64,0 1 0,1-1-16,0-1 0,-17 4-48,18-4 16,-3-1 48,-1 1-16,-2-7-16,-12 11-32,11 0 32,-1-3-16,-7 0 32,11 0-32,-14 3-16,2 0-16,2-2 32,6 2-32,-10 0 0,0 0 16,3 1 0,-3 3-32,0 10 32,-2-2-64,2-12 64,-3 5-448,-2 12-480,0-4-673,-5 1-544,10-14 2145,-3 14-2465,-2 1 64,1 0-1617,4-15 4018</inkml:trace>
  <inkml:trace contextRef="#ctx0" brushRef="#br0" timeOffset="-60254">16 212 2465,'0'0'0,"0"0"640,0 0 80,0 0-720,0-4 737,0 1-1,0 1-80,0-3-80,0 5-576,0-4 481,0 0-97,3 1-64,1 0-48,-4 3-272,4-2 208,-1-1-64,1 3-64,7 0-32,-11 0-48,0 0 32,4 1-16,7 3-16,-9 10 0,-2-14 0,4 6 16,8 10-32,-9-4 16,9 2 0,-12-14 0,3 15 0,10 0 32,-10-1-16,11 0 32,-14-14-48,4 13 48,10-2 0,-11 1 17,10-9-1,-13-3-64,4 12 48,5-8 16,-4 0 16,5 0 32,-10-4-112,2 4 144,1-3 32,0-1-16,-1 0 16,-2 0-176,4 0 224,-1 0-48,0-3 16,-3 3-16,0 0-176,0-3 176,0 0-48,0 0-31,0 1-33,0 2-64,0 0 48,0-3 0,0 0 0,0 3 0,0 0-32,0 0-16,0-3 0,0 3 16,-2 0-32,2 0 16,-1 0 0,-1 1-16,1 1-16,0 1 32,1-3 0,-2 3-16,0-1 16,0 1 0,0 1-16,2-4 16,-5 5 0,2 7-32,0-7 16,-8 10-16,11-15 32,-2 13 0,-3 2 0,-5 4 0,6 1 32,4-20-32,-9 22 0,5 3 32,-6 1-32,7-2 0,3-24 0,-6 24 32,2-3-32,-1 1 16,1-4 16,4-18-32,-5 19-32,0 0 64,-4-2-16,6-2 0,3-15-16,-3 13 0,-1-2 16,1-5 16,2 6 16,1-12-48,-3 5 80,2-1-16,0 0 16,0 0 16,1-4-96,0 4 112,-1 1 0,1-1-16,0-1-16,0-3-80,-2 1 96,2 0 0,0 1-48,0-1-32,0-1-16,0 2 16,0-1 16,3 1-16,-1-2 48,-2 0-64,3 0 32,-1 0 48,1 0-16,1 0 32,-4 0-96,3 0 80,0 0-16,9-3-16,-10 0 0,-2 3-48,9-3 32,-4-1 16,7 1-32,-3-2-16,-9 5 0,10-2 16,2-1-16,-1 3 33,-1 0-17,-10 0-16,12 0-16,-1-2 32,1 2-32,-12 0 16,12 0 16,-12 0-16,12-4 48,1 4-32,-3-2 48,-7-2-32,-3 4-32,12 0 64,-9 0 16,1-2-32,6-1-16,-10 3-32,0 0 48,3 0-32,-1 0 32,0 0-48,-2 0 0,2 0 16,1 2-16,-3-1 0,0 1 16,0-2-16,2 4 0,-2-3 32,0 4-16,3-3 16,-3-2-32,0 3 48,0 1 0,2-1-16,-2 0 32,0-3-64,3 2 80,-1-1 16,1-1-16,-1 0 0,-2 0-80,2 0 80,2 0-16,0-3 32,0-1-32,-4 4-64,3-5-112,1 1-544,-2 0-977,1 0-1552,-3 4 3185,10 6-4691,-10-6 914,0 0 3777</inkml:trace>
  <inkml:trace contextRef="#ctx0" brushRef="#br0" timeOffset="-61094">14 222 1808,'0'0'0,"-1"0"368,1 0-368,-2 0 417,-2 0 47,0 0 16,3-2-32,1 2-448,-1 0 417,1-4-49,0 4-16,0-2-64,0 2-288,0-3 224,0 0-64,0 0-32,0 3-32,0 0-96,2-2 64,0-2-32,1 4-32,0 0 16,-3 0-16,2 0 0,2 0-16,-1 0 16,1 0-16,-4 0 16,11 2-16,-9 2 16,10-1 0,-9 1 16,-3-4-16,9 3 16,-5 0 16,7-1 0,-7-1 16,-4-1-48,13 1 48,-10 1 0,12-2 48,-4 0-16,-11 0-80,11 0 81,0-4 15,1 0-32,-1 0 32,-11 4-96,9-2 64,-5-1 0,9 0-32,-9 3-32,-4 0 0,11-3 0,-7 3 32,8 0-32,-8 0 0,-4 0 0,12 0 0,-8 0 0,9 0 32,-10 0-16,-3 0-16,13 0 48,-11 0-16,8 0 16,-7 0 0,-3 0-48,4 0 48,-1 0 16,1 0 0,0 0 0,-4 0-64,3 0 80,0 0-16,-1-3 32,1 1-16,-3 2-80,2 0 96,-2-3-16,3 0 16,-3 3 32,0 0-128,0 0 112,0 0 0,0 0-32,0 0-64,0 0-16,-1 0 16,1 1 0,-2 1 16,1-1 0,1-1-32,-1 2 48,-1-1-16,1 0-16,0 0 49,1-1-65,-1 2 0,0 0 64,-1-2-16,2 1-32,0-1-16,-1 0 32,1 0-16,-1 0-16,1 0 32,0 0-32,0 1 0,0 1 16,0-1-16,0 1 48,0-2-48,0 4 96,0 2 112,0 6 64,0-7 64,0-5-336,0 15 368,0-4-32,0 0 17,0 4-33,0-15-320,0 13 304,-1 2 0,-1 0-64,0-3-16,2-12-224,-2 15 224,0-3-32,-3-7 32,1 9-15,4-14-209,-2 5 208,-2 7-48,2-7-32,-1 0-32,3-5-96,-1 6 112,0 0-48,-1-3 32,2 0 16,0-3-112,0 1 80,0 1 96,0-2-32,0 0 0,0 0-144,3-3 160,0 0-48,0 0-32,0-10 16,-3 13-96,2-3 65,1-2-33,-1-8 0,1 9-209,-3 4 177,2-13-560,2 9-416,-2-11-481,1 11-576,-3 4 2033,2-12-2433,-2 9-64,17-2-721,-17 5 3218</inkml:trace>
  <inkml:trace contextRef="#ctx0" brushRef="#br0" timeOffset="-38461">5238 344 2369,'0'0'0,"0"0"448,-1 0 96,1 0-544,-2 0 688,1-1 81,-1 1 47,1 0-48,1 0-768,-2 0 705,1 0-113,0-3-48,1 3-112,0 0-432,0 0 401,0 0-65,2 0-16,2 0-80,-4 0-240,2 0 224,1 3-112,-1 2-48,1 7 0,-3-12-64,0 12 64,0 5 0,0 0 48,0 1-32,0-18-80,-3 17 80,0 0 33,-1 1-33,0 1 0,4-19-80,-5 19 48,1 0-16,-2-3 0,-3 1 0,9-17-32,-3 14 32,-2 0 32,1 0-16,-1 0 0,5-14-48,-6 11 48,3-6 16,0 8-16,-2-11 16,5-2-64,-1 5 64,0-2 0,0-1 32,1-1 0,0-1-96,0 0 128,0 0 0,0 0 16,2 0 16,-2 0-160,0 0 128,3-5 0,0 1-32,0-7-32,-3 11-64,3-3 80,1-2-48,1-6 1,-2 9 47,-3 2-80,3-13 64,1 9-16,0-9 16,-1 2 0,1 6 16,-4 5-80,4-18 80,5 5 48,-9-4-80,4 0 16,-4 17-64,10-21 16,-7 4 32,-1-3-16,0 1 32,-2 19-64,3-18 48,-1 0-32,-2 3 32,0-3-32,0 18-16,0-14 48,-1 0-16,-1 1-32,-2 1 32,4 12-32,-4-13 0,1 0 0,-1 10 16,0-14-16,4 17 0,-4-4 16,1 0-16,1-9 0,-1 11-16,3 2 16,-1-4-16,-1 2-16,2-1-64,0 3 96,0 0-160,0 0 160,0 0-176,3 0-80,0 3 80,8 3 48,-11-6 128,2 11-80,2-5 64,5 9-17,-6-4 66,-3-11-33,11 13 0,-8 0 0,6-1 0,-5 3-33,-4-15 33,10 14 0,-7-2 49,9 2-33,-9 1-16,-3-15 0,11 13-16,-8 2 0,6-4 16,-6-5 16,-3-6-16,4 14 0,-1-8 0,1 8-16,0-11 16,-4-3 0,3 6 16,1 0 0,0-2-16,-2-2 64,-2-2-64,2 2 16,1 0 48,-1-2 16,1 0-16,-3 0-64,2 0 112,-2 0-64,0-4 48,3 0-64,-3 4-32,2-11 48,1 7-16,-1-7 16,1 8 0,-1-10 0,2 10 0,0-14 0,-1 5-16,-3 12-32,3-15 32,0 0-16,1 0 32,-4 15-48,4-16 32,-4 16-32,3-18 32,0 0 0,0-1-16,-1 2 16,-2 17-32,3-17 16,-3 4-16,1-2-16,-1 3-16,0 12 32,0-3 32,3-10-64,-3 10 16,0 0 16,0 3 0,0-2-96,0 2-64,0 1 0,0 3 0,0-4 160,0 13-144,0-2 48,3 3 64,-3 1-16,0-15 48,3 18 0,-1 3 0,0 2-16,2 0 16,-4-23 0,3 26 0,1 3-16,7-5 16,-9 3 0,-2-27 0,12 27 0,-10 0 0,9-2 0,-9-1 0,-2-24 0,4 20 0,0-3 0,-1-3 0,-2 0-32,-1-14 32,0 5 0,0 11 32,0-11-64,0 6 80,0-11-48,0 2 64,-1 3-32,-1-1 64,0-3-48,2-1-48,-3 1 64,1 1 16,-1 0-32,2-1 16,1-1-64,-2 0 80,0 0-16,1 0 0,0-3 0,1 3-64,0-3-192,0-1-737,0-8-1103,0 10-1090,0 2 3122,2-11-5683,-2 11 5683</inkml:trace>
  <inkml:trace contextRef="#ctx0" brushRef="#br0" timeOffset="9136">12728 378 1824,'0'0'0,"0"0"465,0-2 95,0 2-560,0-4 656,0-1 16,0 3-31,0-2-49,0 4-592,0-2 512,0 2-32,0-3-127,0 1-81,0 2-272,0 0 176,0 0-80,0 0-16,0 0-16,0 0-64,-1 1 32,0 3-16,-2 0 0,1 11 16,2-15-32,-3 11 32,1 1 0,-1 0 16,2 0-32,1-12-16,-1 16 16,0-2 0,1 2 0,0-2 32,0-14-48,0 14 64,2-1 32,-2 0 16,3-2 0,-3-11-112,2 6 160,0 9-32,-2-11 0,2 7-16,-2-11-112,5 5 97,-3-2 31,8 9-32,-8-8 0,-2-4-96,10 4 112,-6 8-16,-1-10 0,9 3 32,-12-5-128,2 4 112,8-2 32,-7 2-16,10-3 16,-13-1-144,3 1 112,11 1 16,-10-2 0,11 0 0,-15 0-128,10 0 96,-1 0 32,0 0 0,2-3 17,-11 3-145,12-5 144,-2 2 0,-7-1 0,12-8 128,-15 12-272,3-3 320,10-1 0,-9-1-32,7-6-144,-11 11-144,2-3 128,2 0-16,7-11 1,-9 12 15,-2 2-128,4-13 112,0 11 16,-1-11-32,1 1-16,-4 12-80,4-11-208,0-2 32,-2-1-32,0 2 31,-2 12 177,0-13 96,3-1 1,-3-1 15,0 0-16,0 15-96,0-15 384,-2 0 16,-1-3-16,-2 0-16,5 18-368,-9-16 0,5 1 16,-7-1 32,7 2-48,4 14 0,-10-13 16,6 0-48,-1 9-16,-6-7-208,11 11 256,-4-2-288,-9-2 16,8 2-32,-10 2 192,15 0 112,-11 0-64,1 0 16,-1 0 16,-1 0 16,12 0 16,-15 1 0,2 0 0,2 1 0,-1 0 0,12-2 0,-10 0-48,5 2 96,-8 0-64,8-2-16,5 0 32,-14 0 48,11 0-96,-3 0 32,3 0 0,3 0 16,-3 0-64,0 0-32,0 2-48,2 3-65,1-5 209,-2 6-224,0 5 32,1-5 0,0 11 64,1-17 128,-1 12-96,1 2 0,0 0 48,0 3-16,0-17 64,0 19-32,0-1 48,0 1 0,0-2-16,0-17 0,0 17 0,0-1 0,-1 0 0,1-4 0,0-12 0,0 15 16,0-10-16,0 8 16,3-8-16,-3-5 0,3 5 32,11-1-16,-4-1 0,2 1 16,-12-4-32,12 2 32,0 2-16,-1-3 16,0 0 0,-11-1-32,11 3 16,-2-2 0,1 0-16,2 1 32,-12-2-32,10 0 48,1 0-16,-8 0 32,9 0 16,-12 0-80,4 0 64,6 0 48,-8 0-16,10-3 32,-12 3-128,1-4 288,10 0 33,-9 0-33,0-7 16,-2 11-304,5-4 176,-3-9-32,1 9-16,-3-11-32,0 15-96,0-11 96,0 6-32,0-12 0,0 6-48,0 11-16,0-3 0,0-13-16,0 13-16,0-1 0,0 4 32,0-5 0,1 1-64,-1 0-32,3 1 32,-3 3 64,0 0-96,2 0-16,1 0-16,0 0-32,-3 0 160,0 3-144,0 1 32,2 7 32,-2-6 32,0-5 48,2 11-16,-2-6 0,3 9 0,-3-11 16,0-3 0,2 16 0,1-10 0,-3 10 16,2-5-16,-2-11 0,0 11-16,3 0-32,-1 1 48,2-1-48,-4-11 48,3 12-16,1-6-304,6 8-33,-7-10 81,-3-4 272,12 6-272,0 0 288,1-1 16,1-1 16,-14-4-48,15 2 64,0 0-32,-2-2 64,2-4 0,-15 4-96,13-4 80,1 0 48,-3-8-16,0 12-32,-11 0-80,4-11 80,7 8 17,-10 0-306,2-2-831,-3 5 1040,0-11-2065,3 8-1088,-3 0-1986,0 3 5139</inkml:trace>
  <inkml:trace contextRef="#ctx0" brushRef="#br0" timeOffset="-47101">2867 314 1840,'0'0'0,"-1"0"304,-2 0-63,3 0-241,-2 0 240,-2-2 32,4-2-16,0 4-32,0 0-224,0-2 192,0 2-32,0 0 48,0-4-16,0 4-192,0 0 192,2 0-31,0-2-1,-2 2-16,0 0-144,2-3 176,1 3-16,-1-2 32,1-2 32,-3 4-224,2-2 208,2 2 32,-1-4 16,-1 3-48,-2 1-208,4-4 209,-2 4-33,1-2-32,-1 2-16,-2 0-128,0-4 144,3 4-48,-3-2 16,2-1-32,-2 3-80,2 0 64,1-2 16,-1-2 0,1 2-16,-3 2-64,2-4 48,2 2 0,0 2 0,-1-3-16,-3 3-32,3-3 32,8 3 16,-9 0-32,2 0 16,-4 0-32,9 0 16,-6 0 0,1 0 0,7 0 0,-11 0-16,2 0 16,9 0 0,-8 0 0,-3 0-16,11 1 32,-11-1-32,4 2-16,5 0 48,-6-1 0,0 3 0,-3-4-32,4 2 48,0 2 0,0 0-16,-3-1 0,-1-3-32,3 4 32,-3 0-16,3 0 0,0 1 16,-3-5-32,0 11 32,2-9 0,-2 3 0,2 6-16,-2-8 17,0 8-17,0-6 64,-1 6-32,-2-7 16,0 7 0,-3-7-16,-4 7 0,10-11-48,-4 6 64,-10 5-16,8-5 0,-7-1-16,13-5-32,-5 6 16,-6 5 16,6-10-32,-5 4 16,7-2 0,-2 0 0,0 0 16,1-1 0,4-2-32,-3 1 16,-2-1-16,4 0 16,-2 0 16,1 0 16,0 0 0,0 0 16,0 0-32,2 0-32,0 0 32,-2-3 0,2 0 0,0 0 0,0 1-16,0-1-16,0 0 16,2 0 0,-2 3-16,4-3 0,6 1 16,-7-2 0,0-1-16,7-7 16,-8 12 0,8-2 0,-7-1 16,-3 3-32,4-3-32,5 3 64,-6-3-16,0 3-16,-3 0 0,4 0 16,7 0-16,-9 0-16,3 2 32,-5-2-16,10 1 0,-7 2-16,7 0 32,-8 1-16,-2-4 0,10 4 16,-7 1 0,0 1-32,0-1 16,7 1-16,-7 6 0,1-6 16,-1 7-16,-3-13 16,3 12-48,2 1 48,-1 3 0,-2 1 16,-2-17-16,2 21 32,-2-1 0,0 2 16,0-4 0,0-18-48,0 15 80,-1-1 0,-1-3 32,-2 2 48,4-13-160,-4 4 224,-1 10 81,0-10 63,-6 2 0,11-6-368,-4 11 368,-8-8-64,8 1 16,-9-2-15,13-2-305,-12 2 352,1-1 0,-3 1-16,1-2-16,13 0-320,-14 0 272,1 0-32,0 0-48,0 0-31,13 0-161,-12-3 128,0 1-16,2-1-32,0 0 0,10 3-80,-9-3 32,4 0 16,-5 1 0,5-2 0,5 4-48,-3-4 32,0 1 16,0 0 0,2 1-32,1 2-16,-2-3 32,1-1-64,1 0 16,0 2 16,0 2 0,0-3-16,0 1 16,3 2 16,-3-4-16,0 4 0,2-2-16,2 2 16,0 0-80,-1 0 16,-3 0 64,10 0-576,-8-4-625,3 4-800,-2 0-864,-3 0 2865,12 2-3010,-10 1-1808,-2-3 4818</inkml:trace>
  <inkml:trace contextRef="#ctx0" brushRef="#br0" timeOffset="-45018">4039 401 2545,'0'0'0,"-1"0"592,0-4 32,-2-7 33,3 11-657,-5-2 640,4-2-32,-2 2-96,2-2-63,1 4-449,-1-2 384,-3 2-48,2-3 0,-1 3 16,3 0-352,-5 0 320,4 0-48,-3 0 17,1 2-81,3-2-208,-2 1 160,-1 3-32,1 0-16,1 11-32,1-15-80,-2 11 64,2 1-32,0 2 0,0 0-16,0-14-16,0 14 48,3 0-32,-1 1 64,1-1-48,-3-14-32,2 15 32,-2-2 48,0-2-32,3 0 16,-3-11-64,0 12 112,0-8-32,0 9-16,0-9 16,0-4-80,0 6 64,0-1 16,-2 1 32,1-2-48,1-4-64,-2 3 96,2-1 1,-2-1 31,1 0 0,1-1-128,-1 2 112,0-2 0,0 2 0,-1-2 0,1 0 32,1-4-32,0 2 0,-1-2-16,1 4-96,0-2 80,0-2 0,0-7 0,0 8-16,0 3-64,0-11 96,0 6-16,0-12 16,0 4-32,0 0 16,2-4-16,-2 0-16,0 2 32,0 15-80,0-18 65,0 2-17,0-5 16,0 0-16,0 21-48,0-20 32,-1 3-16,1 4 0,0 8-32,0 5 16,0-12-16,0 12-32,0-3-32,0 3-49,0 0 129,0 0-128,0 0-32,4 3 16,-1 9 64,-3-12 80,4 5-80,0 8 48,5-2-16,-6 2 32,-3-13 16,10 13 16,-8 0-32,8 1 16,-7-3 16,-3-11-16,9 15 0,-5-3-16,8 2 48,-2 2 0,-10-16-32,9 17 0,2 2 32,0 3-48,-8-2 16,-3-20 0,15 23 0,-11-4-16,8 0 16,-8 0-32,-4-19 32,12 18-16,-9-1 16,8-3 16,-9-1 32,-2-13-48,10 5 16,-7 8 0,0-9 32,6 1-48,-6-1 48,1-1 16,0-1 0,-1 0 80,-3-2-144,4 0 176,0 0 33,0-4 31,-2 1 0,-2 3-240,2-4 272,2-9 32,-1 10 80,-3-10-16,0 13-368,0-4 337,0-13-65,0 6-96,0-4-16,0 15-160,0-15 64,2-2 48,-2-2-48,2-3-16,-2 22-48,2-25 48,1-5-48,-3 0 0,3 0 0,-3 30 0,3-30 16,-3 2-16,0 3 80,0 2-80,0 23 0,0-20 32,0 4-32,0 1-16,-2 4 16,2 11 0,-1-4 0,0-9-16,-1 11-16,-1-2-16,3 4 48,-2-2-32,1 2-64,-2 0-112,0 0-256,3 0 464,-4 1-769,0 0-575,-2 1-929,3 2-945,3-4 3218,-4 3-5795,4-3 5795</inkml:trace>
  <inkml:trace contextRef="#ctx0" brushRef="#br0" timeOffset="-28359">5998 479 880,'0'0'0,"0"0"576,0 0-576,-3 0 176,0 0-32,1-3-32,-1 1 0,3 2-112,-1 0 96,-1-3 1,0 3 15,0-3 32,2 3-144,-3 0 176,3 0 64,-2-3 80,1 3 16,1 0-336,0-3 384,-2 3-16,2 0-15,0-2-17,0 2-336,0 0 272,0 0 16,-1 0-48,-1 0 0,2 0-240,-1 0 272,0 0 0,-2 0-15,2-3-17,1 3-240,-3 0 208,2 0 48,-1 0-48,-1 0 0,3 0-208,0 0 192,-3 0 0,1 0-32,0 0 16,2 0-176,-2 0 193,1 0-33,-2 1 32,1-1-32,2 0-160,-2 2 176,1-2-64,-1 3-16,2 0-16,0-3-80,-1 5 112,-1-1 0,0 0-48,1 2-16,1-6-48,-2 4 64,0 2-32,0 0 32,1 5-16,1-11-48,0 2 64,0 2-32,0 2 16,0-1-16,0-5-32,0 5 32,0 1 32,0-2-32,0 0 0,0-4-32,0 4 48,3-1-32,-3 1 16,2 0-16,-2-4-16,0 5 16,3-1 48,-3 1-15,0-2 15,0-3-64,2 12 112,-2-10-48,3 4 48,-3 0 0,0-6-112,2 4 112,-2 8 32,3-11-16,-3 3 16,0-4-144,0 6 96,2-3 16,-2 3 0,3-1-48,-3-5-64,2 4 112,1 0-16,0-2 16,-1-1 0,-2-1-112,3 1 144,0 1-32,0 0 33,0-1-1,-3-1-144,3 1 144,0-1-16,0 1-32,1-1-16,-4 0-80,4 2 64,-2-2-16,2 1 32,-1 2-80,-3-3 0,3 3 16,0-2 16,-1 1-32,1 0 32,-3-2-32,3 2 32,1-1-16,-2 2 48,1-1-16,-3-2-48,2 1 16,2 1 0,-1-1 32,1 1-16,-4-2-32,4 0 64,5 0 32,-6 0 0,1 0 16,-4 0-112,10 0 128,-7-2 0,6-1 0,-6 0 0,-3 3-128,11-3 96,-8 0-15,7 1-17,-8-1 16,-2 3-80,4-3 32,0 0 16,-1 0 16,0 1-16,-3 2-48,5 0 16,5-3-16,-10 0 32,2 3-16,-2 0-16,3-3 32,0 0 0,-1 1-32,2 2 0,-4 0 0,3-3 32,0 3-32,-3 0-32,2-3 112,-2 3-80,0-3 32,0 3 64,2-3 16,-2 0-64,0 1 16,0 2-64,0-3 64,2 3 0,-2-5 16,0 2-16,0 3-64,0-4 48,3-1 16,-3 0-16,0 2 16,0 3-64,0-12 48,0 10 0,0-3 16,0 5-64,0-14 48,0 14-48,0-3 48,-1-8-32,-1 8-16,1-10 48,1 13-48,-1-2 0,0-11 48,0 9-16,-1-9-32,2 13 0,0-3 16,-3-9-16,1 6 0,1-6 16,1 12-16,-1-3 0,-1-13 32,1 12-32,1-12 16,0 16-16,-2-4 48,1-11-48,-1 13 0,2-11 32,0 13-32,-3-3-32,1-11 64,-1 11-16,2-10-16,1 13 0,-2-4 32,-1-7-32,-1 9 0,1-3 16,3 5-16,-4-11 0,0 8 0,0-1 32,0-7-64,4 11 32,-6 0 32,-4-5-64,6 2 16,-1-1 16,5 4 0,-10-2-32,7-2 32,-7 4 0,6 0 0,4 0 0,-9 0-48,5 0 48,-6 2-16,5 1-32,5-3 48,-11 5-32,6-2 16,-8 3 0,10 0 32,3-6-16,-10 4 0,7 0-16,-2 1 16,-1-2-32,6-3 32,-3 5 0,-2-1-16,1 0-16,1 0-16,3-4 48,-2 5-16,-1-1-16,2-1 32,-1 3 0,2-6 0,-1 6 0,-1-1 0,2 1 0,-3 0-16,3-6 16,-1 3-16,0 9-64,0-11 64,-1 5 16,2-6 0,-1 6-48,1-3 48,0 9 0,0-10-16,0-2 16,0 3-32,0 8 16,0-8-32,0 2 16,0-5 32,3 11-16,-3-7-32,2 8 32,1-6-16,-3-6 32,1 13 0,2-2 0,0-5 0,-3 10-16,0-16 16,3 4 0,-1 8-32,1-9 16,1 8 16,-4-11 0,4 5 0,-1 6 0,0-7 0,1 1 0,-4-5 0,2 4-16,2 8 16,-2-11 16,1 3-16,-3-4 0,2 4 64,1-1-112,0 0 80,1-1-16,-4-2-16,3 3-16,0-1 32,0-1-16,1 0 0,-4-1 0,4 2 0,0 0 32,6-1-16,-8 0-16,-2-1 0,4 2 0,-1-2 0,9 1-16,-10 0 16,-2-1 0,3 1 16,6 1-16,-9 0 0,4-1 0,-4-1 0,10 1-16,-10 3 16,2-3 16,1 0-32,-3-1 16,2 1 16,1-1 32,0 0-48,1 0 64,-4 0-64,4 0 32,-1-2-16,1-1 32,-2-1 0,-2 4-48,3-5 16,-1 1 32,1 0 48,-1 0-48,-2 4-48,0-11 16,3 7 32,-3 1-16,0-9-16,0 12-16,1-3 48,-1-8 16,0 7-64,0-9 32,0 13-32,0-4 48,0-10-48,0 10 48,0-13-48,0 17 0,0-5 16,0-11-32,0 13 16,3-1 0,-3 4 0,0-5 0,0 1 32,0 0-48,0 0 16,0 4 0,3-6 0,-3 5-48,0-2 48,0 0 0,0 3 0,3-3-16,-3 0 32,2-1-16,0 1 0,-2 3 0,2-4 0,1 1-16,-1 1-16,-2 2 16,0 0 16,3 0-32,-1 0-16,1 0-16,-3 0-32,0 0 96,2 3-64,-2 2 0,0 6 32,3-7-16,-3-4 48,0 14-16,0-3-16,2 2 16,-2 1 0,0-14 16,0 12 0,0 0-48,3 1 48,-1 1 0,-2-14 0,3 14-32,1-1 16,-1-1-16,1 1 16,-4-13 16,4 13-16,7 0-16,-9-2 64,8-6-32,-10-5 0,3 14 32,0-9 0,0 6-16,8-8-16,-11-3 0,2 3 0,2 1 32,5-1-32,-9-2 64,0-1-64,4 0 16,6 0 64,-7 0-32,7 0-32,-10 0-16,4-2 64,8-1-64,-9-2 0,11 1 48,-14 4-48,12-11 0,1 8 32,1-1-16,-3-8-64,-11 12 48,3 0 0,10-2 0,-12-1 32,2 0-16,-3 3-16,0-3-160,0 3-1232,-3 0-2194,-11 1-4434,14-1 8020,0 0 0</inkml:trace>
  <inkml:trace contextRef="#ctx0" brushRef="#br0" timeOffset="505">8882 327 4337,'0'0'0,"3"1"1409,-3-1-1409,2 0 1089,2 1-225,6 1-112,-7-1-159,-3-1-593,13 2 480,-10-1-64,8 2 16,-7 0 64,-4-3-496,12 2 497,-8 1-33,8 0-80,-7 0-96,-5-3-288,9 3 240,-7 0-32,1 0-47,9-1-17,-12-2-144,3 3 112,0 0 0,7-1-32,-8-1-16,-2-1-64,5 2 96,5 0 16,-6 0-224,8-2-705,-12 0 817,10 0-2145,1 0-1200,1 0-2242,-12 0 5587</inkml:trace>
  <inkml:trace contextRef="#ctx0" brushRef="#br0" timeOffset="2118">9760 391 2689,'0'0'0,"0"0"0,0 0 736,0-2 128,0-1 81,0-1-17,0 4-928,2-4 817,1 2-113,1-2-144,-1 4-128,-3 0-432,10-1 321,-7-3-113,0 2-64,1-2-32,-4 4-112,9-2 48,-7 2 0,8 0-32,-5 0 16,-5 0-32,9 0 16,-5 0-16,8 1 16,-8 4 16,-4-5-32,11 2 0,-8 2 16,9-3 0,-9 3 0,-3-4-16,11 4 16,-8 0 16,0-4-16,9 2 64,-12-2-80,0 1 64,3-1 48,7 0 0,-10 0 0,0 0-112,4-3 144,-1 1-16,1-2-16,-2-2 16,-2 6-128,3-3 112,-1-1-31,-2-1 15,3 1-16,-3 4-80,0-2 32,0-3 16,0 2-80,0 0 32,0 3 0,0 0 48,0 0-32,-3 0-16,1 0 0,2 0 0,-4 1-64,0 1-160,1 2-385,-1 1-511,4-5 1120,-3 3-1585,0 0-272,1 2 160,-2 0-704,4-5 2401,0 0 0</inkml:trace>
  <inkml:trace contextRef="#ctx0" brushRef="#br0" timeOffset="4845">11190 365 2305,'0'0'0,"0"0"0,-1 0 800,-2 0 96,-1 0 97,2 0 15,2 0-1008,0 0 849,0 0-161,0-4-208,2 4-128,-2 0-352,4-2 304,-1-1-31,7 3 15,-8 0-16,-2 0-272,12 0 224,-9 0 0,10 0-32,-9 0-64,-4 0-128,18 0 80,-5 0-16,3-2 0,1 2-32,-17 0-32,19 0 32,-1 0-16,-1 0 0,-1 0 48,-16 0-64,15 0 16,-3 0-16,-1 1 0,1 0-16,-12-1 16,3 2 32,10-1 32,-10 0 0,7 0-32,-10-1-32,2 2 48,1 1-16,-1 0 1,0-1 31,-2-2-64,3 1 48,-3 1 16,0 2-16,0-2 0,0-2-48,0 4 32,0-4 0,-2 3-32,1-1-32,1-2 32,-2 1-128,0 2-177,-1-1-255,-1-2-256,4 0 816,-3 2-1137,-1 0-287,2-2-161,-1 2 48,3-2 1537,11 24-1424,-11-24-657,0 0 2081</inkml:trace>
  <inkml:trace contextRef="#ctx0" brushRef="#br0" timeOffset="4953">11203 541 3345,'0'0'0,"0"0"0,2 1 944,1 3 1,-1-3-17,1 1-95,-3-2-833,3 0 656,1 2-80,5-1-80,-6-1 1,-3 0-497,4 1 400,8 1-96,-8 1-128,9-2-64,-13-1-112,4 2 128,12-2-64,-4 2 48,1-2-48,-13 0-64,12 2 112,2-2 0,-1 0 0,0 0 17,-13 0-129,12 0 64,1-2-16,-1 2 16,0-4-64,-12 4 0,10 0-337,0-2-623,2 2-577,-2 0-336,-10 0 1873,13 0-1792,2 0 383,1 0 433,0 0-1057,-16 0 2033,0 0 0</inkml:trace>
  <inkml:trace contextRef="#ctx0" brushRef="#br0" timeOffset="-73128">726 417 1312,'0'0'0,"0"0"0,0 0 528,-3-3-272,3 1-15,-2-2 15,2 4-256,0-2 256,0-2 16,4 1 0,-1-1 32,-3 4-304,3-2 288,2-1 0,-1 0-47,-1 3-33,-3 0-208,3-3 176,2 3-16,-2-2 0,0 2-32,-3 0-128,3 0 144,1 0-32,-2 0 32,2 0 0,-4 0-144,2 0 112,2 0 0,0 0-16,7 0-16,-11 0-80,3 2 96,8-2-48,-8 0 32,13 0-31,-16 0-49,14 0 64,1-4 16,0 2-16,2-2 0,-17 4-64,17-2 32,1 2 0,0 0-32,-2 0 16,-16 0-16,17 0 16,-4 0 16,0 4 16,-1 0-32,-12-4-16,9 4 16,-5-2 32,8 1-16,-9-1 16,0 2-16,-3-4-32,4 2 48,-2 0 0,1 0 48,-3-2-96,0 0 96,0 1-16,0 1 0,0 0 0,-1-2-16,1 0-64,-3 1 48,-1 0 16,1 1-48,-1 0 0,4-2-16,-4 1 0,0-1 0,1 0-64,0 0-256,3 0 320,-2 0-656,-1-3-353,1 0-207,0 3 47,2 0 1169,-2 0-912,2-3-1281,0 3 2193</inkml:trace>
  <inkml:trace contextRef="#ctx0" brushRef="#br0" timeOffset="-74005">839 407 2128,'0'0'0,"0"-3"337,0 3-337,0-3 400,-1-11 0,-3 11 16,0 1-80,4 2-336,-3-4 256,-1 2-63,1-2-1,-2 4 16,5 0-208,-3 0 240,-2 0 48,2 0-48,-3 0-48,6 0-192,-3 0 192,-1 0-32,0 2-48,3 2 0,1-4-112,-1 6 112,-1-3-47,1 9-1,1-9 0,0-3-64,0 12 80,0-8 0,4 10 32,0-10-32,-4-4-80,4 16 64,-1-2-16,8 0 0,-9 3 0,-2-17-48,3 21 96,1-1 0,-1 3 16,0 1 32,-3-24-144,2 23 160,-2 0 16,0-1 16,0 1-16,0-23-176,-1 23 160,0-2-16,-2-2 17,0 0 15,3-19-176,-2 18 192,-1-1 16,1-2 0,0-3 0,2-12-208,-1 11 224,0-5 16,0 5 0,0-6 16,1-5-256,0 4 273,-2 0-33,2 0 0,0-2 0,0-2-240,0 2 192,0-2 16,0 0 16,0 0-224,0 0 224,0 0-224,0 0 272,0 0-47,0-4-49,0 2-32,0 2-144,0-4 144,0 1-64,0-2-16,0 1 0,0 4-64,-1-5 0,1-6 48,0 11-32,0-3-16,0 3 0,0-2 16,0 2-32,3-3-48,-3 0-64,0 3 128,2-3-208,0 3-160,0 0-353,-2 0-575,0 0 1296,0-3-1921,0 3-464,0 0 48,0 0-1297,0 0 3634,0 0 0</inkml:trace>
  <inkml:trace contextRef="#ctx0" brushRef="#br0" timeOffset="-51448">1853 553 1584,'0'0'0,"0"0"240,0 0-240,0-2 208,0-2-15,0-8 63,0 12 32,0 0-288,0-4 304,0 0 0,0 0 0,0-1 32,0 5-336,-2-4 369,1 2 63,1-2 32,-1 0 48,1 4-512,-1-3 544,-1 1-47,1-2 31,0 4-48,1 0-480,0-2 448,0 2-16,0-4-31,0 1-17,0 3-384,2-3 368,1-1-48,-1 1-32,0 1-32,-2 2-256,4-3 144,0 0-15,0 3-33,6 0-32,-10 0-64,2 0 48,8 0-32,-8 0-16,9 1 16,-11-1-16,4 3 0,9 0-32,-10-1 32,11 1 0,-14-3 0,4 3 0,11 2 32,-5-4 0,-1 1 16,-9-2-48,10 2 48,0 0 32,3-2 16,-3 0 32,-10 0-128,13 0 96,-2-4 0,-1 2 16,0-2-48,-10 4-64,10-5 112,0 1-32,-7 0-16,10 0-32,-13 4-32,3-5 32,7 2 0,-7 3-32,-3 0 0,3 0 0,-3 0 48,0 2-16,0-2-32,0 4 16,0-1 0,0 0 32,0 0-32,0-3-16,0 4 48,0-1 0,0-2 0,-1 2-16,1-3-32,0 2 64,0-2-48,0 1 48,0-1-16,0 0-48,0 0 80,0 0 1,0 0 15,-2 0 0,2 0-96,-1 0 64,-1 0 0,2 0-64,-1 0-32,1 0 32,-2 0-513,1 0-543,0 0-897,1 0-704,0 0 2657,0 0-2465,0 0-1393,0 0 3858</inkml:trace>
  <inkml:trace contextRef="#ctx0" brushRef="#br0" timeOffset="-40221">4594 507 2128,'0'0'0,"0"0"417,0 0-33,-2 0 0,2 0 32,0 0-416,0 0 368,0 0-47,0 0-33,4 0-32,-4 0-256,4 0 240,5 0-48,-6 0-32,0 0-48,-3 0-112,3 1 80,7 1-32,-7 0 0,0 2 0,-3-4-48,4 2 48,7 1 0,-9 0 32,3-2-16,-5-1-64,9 2 96,-7 0 64,8-2 49,-6 0 47,-4 0-256,11 0 272,-7-5 0,8 0-48,-9 2-48,-3 3-176,14-4 144,-11 0-16,12 0-32,-10 1-16,-5 3-80,12-4 48,-8 0-16,9 0 0,-8 1 0,-5 3-32,13-3 16,-9 0 0,7 3-16,-9 0 16,-2 0-16,10 0 16,-10 2 0,3-1-16,1 2 16,-4-3-16,4 3 0,-2 1 32,1-2 0,-1 2-16,-2-4-16,3 2 16,-1 0 16,-2-1 16,3 1 16,-3-2-64,0 1 81,0 0 63,0 1 0,0-2-16,0 0-128,0 0 128,0 0-16,0 0-32,0 0-16,0 0-64,0 0 80,0-3-64,0 0 16,0 0-16,0 3-16,0 0 16,0 0 0,0 0-32,0 0 0,0 0 16,0 0-32,0 0 0,-1 2-16,-1 1 16,2-3 32,-1 1-16,0 0-16,1 3-144,0-4-288,0 0 464,0 4-1041,0-2-480,0 1-207,-4-3-1602,4 0 3330,0 0 0</inkml:trace>
  <inkml:trace contextRef="#ctx0" brushRef="#br0" timeOffset="-72842">702 577 2193,'0'0'0,"0"0"752,0 0-752,0 0 592,0 0 0,0 0-31,2 0-49,-2 0-512,4 0 416,6 0-96,-7 0-96,13 0-32,-16 0-192,12 0 192,2 0-31,-2 0 15,2-3-32,-14 3-144,12 0 112,0-3 0,-1 3-48,0-3 16,-11 3-80,10 0 64,0 0-32,1 0 0,-1 0 16,-10 0-48,3 1 16,12 1 32,-12-1 16,10 1-16,-13-2-48,3 1 80,9 1 16,-9-2 0,7 0-16,-10 0-80,3 0 64,1 0-16,-1 0-224,0 0-464,-3 0 640,10-2-1009,-10-2-223,12-8-17,-9 10 289,-3 2 960,16-16-1921,-16 16 1921</inkml:trace>
  <inkml:trace contextRef="#ctx0" brushRef="#br0" timeOffset="-46292">3359 585 2801,'0'0'0,"0"0"864,0 1 17,0-1-881,-2 5 848,2-3-32,0-1-95,0-1-97,0 0-624,3 0 512,0 0-128,1 0 1,6 0-81,-10 0-304,5-3 320,5 0-32,-6-2-16,9 1-48,-13 4-224,11-4 176,-8 0-16,12 1-64,-6 0-16,-9 3-80,4 0 32,9 0-48,-10 0 32,1 1 0,-4-1-16,11 3 16,-9 2-32,2-2 16,0 0 0,-4-3 0,4 5 0,-1-1 16,1 0 0,-2 0 48,-2-4-64,3 5 33,-1-1-1,1 0 32,-1-1-16,-2-3-48,0 3 64,3-1 32,-3-1 16,0-1 16,0 0-128,2 0 160,-2 0-32,3 0 0,-1-3-96,-2 3-32,3-4 16,-1-1-16,1 3-48,-1-1 96,-2 3-48,2-5 0,0 1 16,2-7 0,0 11 0,-4 0-16,4-5-160,-2 3-400,2-2-497,-1-1-672,-3 5 1729,2-3-2177,2 3 160,1 0-1456,-5 0 3473</inkml:trace>
  <inkml:trace contextRef="#ctx0" brushRef="#br0" timeOffset="1319">9353 583 2337,'0'0'0,"0"0"624,3-3 112,-3 0 81,2 1 31,-2 2-848,0-3 784,0 3-95,0 0-113,-1 0-96,1 0-480,-2 2 400,-3 3-64,-7 9 33,8-1 47,4-13-416,-14 16 496,1 0 16,-1 4 17,0 0-49,14-20-480,-16 21 368,0-1-16,0 1-112,-2-2-48,18-19-192,-14 19 160,1-2-32,1-4-32,2-1 0,10-12-96,-3 6 129,-2 5-33,1-8 32,0 1 0,4-4-128,-1 3 80,1-2-16,0-1-384,0 0-385,0 0 705,1 0-1200,3-3-449,7 0-272,-7 0-208,-4 3 2129,16-3-1857,-6-8-1344,-10 11 3201</inkml:trace>
  <inkml:trace contextRef="#ctx0" brushRef="#br0" timeOffset="955">9185 602 2193,'0'0'0,"0"0"0,1 0 528,-1-5 112,0 1 128,3 0 49,-3 4-817,0-4 800,0 1-80,2 3-127,-2 0-81,0 0-512,3 0 448,1 0 0,-1 0 17,1 0-1,-4 0-464,11 1 496,-8 4-96,6 6-32,-6-7-15,-3-4-353,12 11 288,-8 2-32,9 0-32,-9 0-48,-4-13-176,13 16 160,-2 0-32,-8-2-32,12 1 32,-15-15-128,3 16 112,11 0-32,-11-3 48,9 2-32,-12-15-96,3 11 112,8-5 17,-10 6-49,2-7 48,-3-5-128,4 4 112,0 0-16,-1 0 0,0-1-16,-3-3-80,2 3 112,1-2 0,-1 0 16,-2 1 0,0-2-128,2 1 80,-2 1-16,0-2 32,0 0-16,0 0-80,0 0 64,0 0 48,0 0-16,0 0 0,0 0-96,0 0 80,0-3 32,0 3-64,0 0-16,0 0-32,-1-3 80,0 1-112,0 2-240,-2-3-288,3 3 560,-2-3-960,-2 0-337,1-1-272,1 0-304,2 4 1873,-2-5-2048,-2-6 63,6 11 432,-2-3-1040,0 3 2593,0 0 0</inkml:trace>
  <inkml:trace contextRef="#ctx0" brushRef="#br0" timeOffset="2303">9737 585 3121,'0'0'0,"0"0"0,0 3 896,0 1 33,0 1 15,3 0-79,-3-5-865,3 4 768,0 0-144,1-1-80,6 0-79,-10-3-465,5 3 400,8-2-64,-2 1-16,1-1-48,-12-1-272,12 1 272,4 0-31,2-1-65,0 0 0,-18 0-176,20 0 112,0-2 0,-2 2-32,-2-3 16,-16 3-96,15 0 80,-2 0-16,-9 0 32,8 0 48,-12 0-144,3 0 112,0 0-400,1 0-865,0 0-1024,-4 0 2177,9 0-2769,-9 0-1809,0 0 4578</inkml:trace>
  <inkml:trace contextRef="#ctx0" brushRef="#br0" timeOffset="7182">12352 664 1984,'0'0'0,"-1"0"433,-2 0 63,3 0-496,-4 0 560,0 0 32,1 0 49,3 0 15,0 0-656,-1 0 688,1 0 33,0 0-1,-2 0-48,2 0-672,0 0 560,0 0-95,0-3-145,0 0-96,0 3-224,0-3 224,3 0-80,-3 1 16,2-2 0,-2 4-160,0-5 128,3 0 16,-1 2-16,0-1-32,-2 4-96,4-11 49,0 11-1,-1-5-16,7 0-16,-10 5-16,0-3 48,3 0-32,1 0-16,-1 0 0,-3 3 0,11 0 0,-9-3-16,3 3-16,-2 0 32,-3 0 0,10 0-16,-8 0 0,8 0 16,-10 3-16,0-3 16,4 3 16,-1 0 0,1 1-32,0 0 16,-4-4 0,3 4 0,8 1-16,-11-1 32,3 8-16,-3-12 0,2 1-16,-2 5 0,0 5 32,0-6-16,0-5 0,-1 6 16,-3 5 16,-7-6-32,2 0 0,9-5 0,-5 11 32,-10-7-64,4 9 64,1-9-16,10-4-16,-13 13 16,3-9-32,0 1 16,1 0 0,9-5 0,-4 6-16,-1-3 32,1 2 0,0 0-16,4-5 0,-1 2 0,0 1 0,1-1 0,0 2-16,0-4 16,2 1 0,1 0 16,7 1 0,-6-2 16,-4 0-32,11 0 32,-7 0 0,10 2 16,-9-2 16,-5 0-64,15 0 64,-12 0-16,11 0 16,-2-4-16,-12 4-48,12-2 16,-1 2 32,1-4-16,-1 2 32,-11 2-64,4-3 32,9 3 16,-9-2-32,7 2-16,-11 0 0,1 0 32,2 0-16,-1 0 32,-2 0-32,0 0-16,3 0 32,-1 0-32,1 0 32,-3 0-32,2 1 0,-2 0-32,3 1-352,-3-1-673,0-1 1057,0 2-1953,0-2-592,2 2 272,-2 0-928,0-2 3201,0 0 0</inkml:trace>
  <inkml:trace contextRef="#ctx0" brushRef="#br0" timeOffset="-39791">4676 661 3105,'0'0'0,"0"0"0,0 2 752,-1-2 17,-1 1 47,2 0-16,0-1-800,0 1 689,0-1-145,0 0-160,4 0-96,-4 0-288,4 0 272,5 0 16,-6 0 33,8 0-1,-11 0-320,3 0 272,8 2-32,-7-1-32,8-1-48,-12 0-160,3 1 176,12-1-32,-5 0-48,1 0 16,-11 0-112,10 2 64,-1 0 32,2-2-15,-1 0-17,-10 0-64,10 0 96,-7 0-32,10 0-32,-11 0 48,-2 0-80,4 0 32,0 0 32,-1 0 0,1 0-48,-4 0-16,4 0 48,0 0-32,-2 0 16,-2 1 16,0-1-48,0 0 48,0 1 32,0 1 0,0 0 0,0-2-80,0 2 80,-2-1 0,2 2-48,-1-1 0,1-2-32,-2 1 48,1 1-16,0-1-16,1 1 48,0-2-64,-1 0 48,1 0-32,-2 2-16,2-2-144,0 0 144,0 0-384,0 0-432,0 0-529,0 0-512,0 0 1857,0 0-2129,3 0 256,-3 0-1248,0 0 3121</inkml:trace>
  <inkml:trace contextRef="#ctx0" brushRef="#br0" timeOffset="-51157">1904 664 2176,'0'0'0,"-2"1"785,-2 3-49,4-4-736,-4 5 801,1-3-49,3 2-48,-2-4-160,2 0-544,0 2 417,0 1-49,0-2-16,2 1 32,-2-2-384,4 3 400,6-2-31,-7 1 47,6 0-48,-9-2-368,3 3 368,9 0-32,-8 0-32,8-2 0,-12-1-304,4 2 241,10-1-33,-5 0-32,1 0 0,-10-1-176,11 2 192,0-2-16,0 0-16,-1 0 16,-10 0-176,10 0 128,1 0 64,-1 0-64,0 0 64,-10 0-192,10 0 177,1-3-17,1 3 48,-1-2-64,-11 2-144,9-5 144,2 2-16,-1 0-16,-7 0-16,-3 3-96,15-3 64,-10-2 0,5 1 16,-6 0-16,-4 4-64,10-3 64,-10 0 0,4 3-64,-2 0 48,-2 0-48,0 0 16,0 2 16,0-1-16,0 4-32,0-5 16,-2 5-224,-2 1-752,-1 5-1185,0-7-1185,5-4 3346,-4 14-5923,4-14 5923</inkml:trace>
  <inkml:trace contextRef="#ctx0" brushRef="#br0" timeOffset="-37647">5615 808 2929,'0'0'0,"0"0"752,2 0 113,-2 0 95,0 0-960,2 0 992,-2 0-111,0 0-81,0-3-175,0 3-625,3-3 592,-3 0-96,2 3-112,-2-2-32,0 2-352,3-4 256,-1 2-15,-2-2-17,3 2-16,-3 2-208,2-4 208,-2-1 0,3-6-64,-1 9-32,-2 2-112,3-5 80,0-6 0,1 8-48,0-1 16,-4 4-48,9-4 32,-6-9-16,0 10 32,8-1-16,-11 4-32,2-13 0,2 10 0,-1-1 48,7 2-48,-10 2 0,0-5 0,3 2 32,-1 0-32,0 0 32,-2 3-32,0 0 16,3 0-16,-3 2-16,0-1-16,0-1 32,0 5 0,0 6-16,0-7 32,-2 10-16,2-14 0,0 12 0,0 1-16,0 2 16,0 0-16,0-15 16,0 15 0,3 3 0,-1-3 0,1-1 32,-3-14-32,3 13 32,0-1 0,1-6-16,-2 9 32,-2-15-48,3 6 64,-1 6 32,1-8 49,-1 8 95,-2-12-240,0 3 336,0 3 32,0 0 32,0-2-128,0-4-272,0 4 240,-2 1-64,2-3-48,-3 1 33,3-3-161,-2 3 128,-1 0-16,0-2 0,0 1 0,3-2-112,-3 1 64,0 0-16,0-1 16,2 0-48,1 0-16,-1 0 80,0 0-48,-1 0 48,2-2-64,0 2-16,0-3-272,-1-2-737,1-6-1136,0 8-1408,0 3 3553,0-3-6563,0 3 6563</inkml:trace>
  <inkml:trace contextRef="#ctx0" brushRef="#br0" timeOffset="-52307">1235 741 1984,'0'0'0,"0"0"0,3 0 369,0-11 79,8 8 80,-11-1 80,0 4-608,3-4 577,-1-1-33,1 2-128,-3 1-96,0 2-320,0 0 320,0 0-32,0 0 1,0 0 15,0 0-304,0 0 304,-2 1 32,1 3 16,-1 2 16,2-6-368,-3 11 385,-2-6-1,-4 11 48,5-3 0,4-13-432,-12 15 496,7 2 33,-9-1-1,3 2-32,11-18-496,-13 17 528,2 2-64,-2-4 17,3 0-49,10-15-432,-12 13 384,3-2-112,-2-5-48,2 7-48,9-13-176,-3 3 128,-8-1-16,9 3-31,-2-4-17,4-1-64,-5 5 64,1-3 0,-1 1-16,1-2 0,4-1-48,-4 2 16,0-2 48,4 0-32,-2 0-64,2 0 32,-1-5-657,1-10-1344,3 11-1680,9-11-3106,-12 15 6787,0 0 0</inkml:trace>
  <inkml:trace contextRef="#ctx0" brushRef="#br0" timeOffset="-52779">1034 802 2449,'0'0'0,"0"0"0,0 0 720,0 0 0,0-3-47,0 1-81,0 2-592,0-4 512,0 4-48,0-2 1,0-2 15,0 4-480,0-2 512,0 2-16,3-3-80,-3 3-15,0 0-401,1 0 304,2 0-32,1 0 0,0 0-48,-4 0-224,3 0 224,7 1-32,-8 1-48,9-1 0,-11-1-144,3 5 112,8-1-32,-7 0-15,8 2-1,-12-6-64,4 5 32,8 1 16,-8 5 0,7-7-16,-11-4-32,3 6 32,6 5 32,-6-5-16,6 7 32,-9-13-80,3 3 48,0 11 16,8-11 16,-9 10 32,-2-13-112,3 4 144,1 9 16,0-9 16,0 1-16,-4-5-160,3 5 160,1 0-16,-1-1-16,1 0 0,-4-4-128,4 4 80,6 1 0,-10-1-15,4 0-49,-4-4-16,3 4 80,1-1-32,5 0 0,-6 0 16,-3-3-64,4 2 64,-1 0 48,-1 0-16,0-1 32,-2-1-128,2 1 144,-2-1 16,0 0 16,0 0 32,0 0-208,0 0 176,0 0-16,0 0-16,-1 0-112,1 0-32,-1 0 48,-1 0-32,-2 0-32,1 0-48,3 0 64,-4 0-288,2 0-448,0 0-641,0 0-912,2 0 2289,-3 0-2913,2 2 208,0 0-1121,1-2 3826</inkml:trace>
  <inkml:trace contextRef="#ctx0" brushRef="#br0" timeOffset="-116932.73">11401 1780 1424,'0'0'0,"0"1"192,0-1-192,0 4 96,0 0-32,-1-2 0,-2-1-16,3-1-48,-3 2 48,-1 0 0,0-2-16,2 1 16,2-1-48,-3 1 32,2 1 16,0-1 1,0 1 15,1-2-64,0 0 96,0 0 48,0 0 80,0 0 64,0 0-288,0 0 336,0 0 32,0-3 0,0 0-31,0 3-337,0-3 304,0 0-32,2 3-16,-2-2-32,0 2-224,0 0 208,0 0 0,0 0-16,0 0-16,0 0-176,0 0 192,0 0-15,0 0-49,-1 0-16,1 0-112,-1 0 128,0 1-32,-1 0 0,1 2-32,1-3-64,-3 4 48,1-1-16,1 1-16,-1-1 16,2-3-32,-1 4 32,1 0 32,-2-3-32,2 0 32,0-1-64,0 1 32,0-1 32,2 0 0,1 0-16,-3 0-48,2 0 64,1 0 16,-3 0-16,2 0 0,-2 0-64,3 0 80,-1 0-32,-2 0 0,2 0-32,-2 0-16,0 0 32,0 0 0,3 0 0,-3 2-16,0-2-16,0 2 16,0 0 16,0 1 16,0 0 0,0-3-48,0 2 48,0 1 16,0 0-16,-1 0 16,1-3-64,0 2 65,-2 0 15,2 1-32,0-1 16,0-2-64,0 2 48,0 2 16,0-4-16,0 2 32,0-2-80,0 2 80,0-2-16,3 0 32,-3 0-32,0 0-64,3 0 64,-3 0-16,2 0-16,0 0 0,-2 0-32,0 0 32,2 0-16,1 0 16,-3 0-16,0 0-16,3 0 0,-3 0 16,3 0-16,-3 0 0,0 1 16,1 0-16,-1 0 32,0 3-64,0-4 32,0 2 32,0 2-16,0 0-32,0-2 32,0-2-16,0 5 0,0-4 0,0 2 32,0 0-32,0-3 0,0 2 32,0 1-16,0-2 0,0 3 0,0-4-16,0 1 32,0 0-16,0 1-16,0-1 0,0-1 0,0 1 32,3 0-16,-3-1 0,2 0 16,-2 0-32,3 2 16,-3 0 0,2-1 16,1 0-16,-3-1-16,2 0 16,-2 0 0,3 2 0,-3-2-16,2 2 0,1-1 0,-3 0 0,0 0 0,0-1 0,0 2 16,0 2-16,2 1-16,-2-2 32,0-3-16,0 3 0,0 2 16,0-1-16,0-1 16,0-3-16,0 5 0,3-2 0,-3 0 32,2-2-32,-2-1 0,3 2 16,-3 1-16,2-3 16,-2 2-16,0-2 0,3 3 16,-3-2 0,1 1 16,-1 0-16,0-2-16,3 1 32,-3 0-16,0 0-16,0 3-16,0-4 16,3 0 0,-3 2 16,0 0-32,3 0 32,-3-2-16,0 2 0,2 1 16,0-1 0,-2 2-16,0-4 0,0 2 16,0 0-16,0 0 0,2 1-32,-2-3 32,0 4-16,0 0-32,3 0 80,-3-3-16,0-1-16,2 2 0,1 3 16,-3-2-16,2 0 0,-2-3 0,3 2 0,-1 0 32,1 1 0,-3-2 0,0-1-32,2 3 48,1-2 0,-1 1 16,1 0-32,-3-2-32,0 1-48,2 0-16,-2 0 0,3 1 0,-3-2 64,0 1 48,0 1-32,0-1-16,0 2 16,0-3-16,0 3 32,1-2-32,-1 2 16,0 1 0,0-4-16,0 3 0,0 1 112,0 0-112,0 0 113,0-4-113,-1 5 112,-1-3-96,1 2 96,0 0-96,1-4-16,-1 2 0,1 2 0,-2-2 0,2 3 0,0-5 0,0 2 0,0 0 0,0 0 32,0 0-32,0-2 0,0 3 16,0-1-16,0 0 0,0 0 16,0-2-16,0 2 16,0 0-16,3 0 16,-3-1-112,0 1-16,0-2 112,2 3-80,-2 0-1,3 0 98,-3 1-17,0-4 0,2 4 0,-2-1-17,0 0 17,2 0 0,-2-3 0,0 4 0,0-1 17,3 0-17,-3 0 0,0-3 0,2 2 16,-2 1-16,0 0 16,0-2-16,0-1 0,0 3 0,0 0 0,3-1 0,-3 1 0,0-3 0,0 2 0,0 1 0,0-2-16,0 1 32,0-2-16,0 3 0,0-1 32,0 0-32,0 0 0,0-2 0,2 4 0,-2-3 0,0 2 0,0-2 0,0-1 0,0 2 16,3 2-16,-3 2 0,0-3 16,0-3-16,0 4 0,0 1-32,0 0 0,0-2 32,0-3 0,0 4 0,0 2 48,0-2-16,-2 1 0,2-5-32,-1 4 32,1-1-16,0-1-16,-1 1 16,1-3-16,0 5 16,0-2 0,0-2 0,0 0-16,0-1 0,0 1 0,-1 1 32,1-1-32,0 1 16,0-2-16,0 1 16,0 1-16,0-1 0,0 1 0,0-2 0,0 3-16,0-1 16,0 2 0,0-1 16,0-3-16,0 5 0,0-1-16,0 0 16,0 0 0,0-4 0,0 4 16,-1 1-32,1-1 48,-2 0-16,2-4-16,0 4 16,0 1 16,-2-1-64,1-1 32,1-3 0,-2 4 32,1-2 0,1 3 0,-1-4 0,1-1-32,0 3 16,0-2 16,0 0 64,0 1-80,0-2-16,0 2 0,0-1-80,0-1 112,0 0-32,0 1 32,0 1-16,0-2 48,0 2-32,0-2-32,0 0 64,0 0-32,0 0 32,0 0 16,0 0-80,0 0 48,0 0 0,0 0-16,-2 0-16,2 0 16,0 0-16,0 0-16,0 0 16,0 0 0,0 0 0,0 0 16,0 0-16,0 0 0,0 0 16,0 0-32,3 0-16,0-4 64,-3 4-32,3-2 0,-3 2-16,2 0 48,0-4-32,0 2 0,1-1 32,0 3-16,0 0 32,-1-2 48,1-2-32,-3 4-80,4 0 80,0 0 0,-1 0-384,0 0-544,-1 0-993,1 0-1216,19 30 559,-22-27-1167,0-3 3665,0 0 0</inkml:trace>
  <inkml:trace contextRef="#ctx0" brushRef="#br0" timeOffset="-118931.73">11206 1863 1360,'0'0'0,"0"0"320,0 0-208,0 0-16,0 0 0,0 0-96,0-2 80,0 2 0,0 0 1,0-4 15,0 4-96,0 0 128,3-2 32,-3-2 48,0 4 16,0 0-224,0-2 240,0-1-16,0 3-16,0-2 0,0 2-208,0 0 176,0 0 16,0-4-31,0 4 15,0 0-176,0-2 208,0-2 0,0 4-32,0-1 16,0 1-192,0-4 160,0 4 16,0-2 32,0-2 16,0 4-224,0 0 304,0-2 17,0 2-17,-3-3-16,3 3-288,-3 0 240,0-2-32,2 2-64,-2 0-32,3 0-112,-2-4 96,0 4-16,-1 0 16,3 0-16,0 0-80,-2 0 96,0 0-32,0 0 0,-1 0 33,3 0-97,-3 0 64,2 0 16,-1 0 0,-1 0-16,3 0-64,-2 2 48,-1 0 0,1-1 0,-1 1 0,3-2-48,-4 3 48,0 0-16,0-1 16,0 0 16,4-2-64,-4 4 32,0-3 0,-1 4 0,1-2 0,4-3-32,-2 2 48,1-1-32,-1 0 32,1 1-32,1-2-16,0 1 16,-2 1 0,1-2 0,1 2 0,0-2-16,-2 4 32,1-4-32,0 4 32,-2-2 0,3-2-32,-2 5 32,-1-1 0,0 2-16,-1-1 16,4-5-32,-3 11 16,-2-7 16,0 7-16,0-5-16,5-6 0,-5 15 0,0-9 0,0 9 32,0-4-16,5-11-16,-4 11 16,-1-5 0,2 10-32,-1-11 16,4-5 0,-2 13 0,1-9-32,-1 7 48,1-7 16,1-4-32,-2 6 16,2 5 48,0-7-32,0-1 0,0-3-32,0 5 80,0-2-32,0 0 0,0 0 16,0-3-64,0 5 64,0-1 32,0 0-16,-2 0-16,2-4-64,-1 4 64,-1 1-32,2 1-16,-1 5 1,1-11-17,-2 4 32,2 9 0,-2-9-16,1 7 16,1-11-32,-2 4 0,2 7 16,-1-6 0,1 6 16,0-11-32,0 5 0,0 6 0,0-7 16,0 1-16,0-5 0,0 12 32,0-10-16,0 4 0,3 0 16,-3-6-32,0 11 16,3-7 0,-3-1 16,2 1 16,-2-4-48,1 6 16,2-2 0,-3 2-16,2 0 16,-2-6-16,0 5 16,3 1 16,-3-1-32,3 0 16,-3-5-16,2 6 0,0-1 0,3 1 32,-3 0-32,-2-6 0,3 3 32,0 2 32,0-1-32,1-1 64,-4-3-96,4 4 128,0 0 16,-1-2 32,0 0 16,0-1-16,-3-1-176,4 1 192,7 1-64,-9-1-16,3 0-32,-5-1-80,10 1 32,-7 1-256,0 0-512,1 0-833,-4-2 1569,13 5-2849,-2 0 256,-1 0-1505,-10-5 4098,0 0 0</inkml:trace>
  <inkml:trace contextRef="#ctx0" brushRef="#br0" timeOffset="132927">3238 2018 1824,'0'0'0,"0"0"0,0 0 272,-2 0-31,1 0 79,0 0 48,1 0-368,-1 0 416,-1-3-16,1 3-32,0 0-31,1 0-337,-2-3 288,1 3-64,1 0 0,0-2-64,0 2-160,0 0 144,0-3 16,0 3 0,0-3 16,0 3-176,0 0 208,0-3 0,0 0 1,0 1-17,0 2-192,3-3 208,-1 0-16,1 0 0,-3 0-16,0 3-176,2-2 176,1-3 0,-1 2 0,1-1-32,-3 4-144,2-4 112,1 0-16,-1-1-16,0 2-16,-2 3-64,3-5 49,0 0-1,2 1 16,-4 1-16,-1 3-48,4-5 64,0 0-16,-1 2 32,0-1 32,-3 4-112,3-5 112,0 0 32,1 2-16,-2-1-16,-2 4-112,4-5 128,0 1 0,-1 2-32,1-2 0,-4 4-96,4-2 80,0-2-48,-1 2 48,1 2-48,-4 0-32,4-3 16,-2 3 16,2 0-16,-1 0 0,-3 0-16,4-3 32,-1 3-16,7 0-16,-10 0 0,4 0 16,0 0-32,0 0 16,5 2 16,-9-2-16,3 0-16,0 1 32,1 1-16,0-1 16,-4-1-16,4 1 16,-1 0-16,1 1 16,0 0-32,-4-2 16,3 1 0,1 0 0,0 3 0,-1-2 0,-3-2 0,3 4 0,0 1 16,0-3-16,1 2-16,-4-4 16,1 6 0,2 0-16,0 5 32,-3-6 0,0-5-16,0 5 48,0 9-16,0-10 0,0 2 0,0-6-32,-2 11 64,0-6 32,-1 0-15,-1 6 15,4-11-96,-4 5 96,-1-1 16,-5 7-32,7-8 16,3-3-96,-5 5 64,-6 0 16,7 1-16,-6-2-16,10-4-48,-3 3 80,-9-1-16,9 1-16,-7 0 0,10-3-48,-4 3 0,-5-1 0,5 0 16,0-1-16,4-1 0,-5 1 48,1 3-16,1-3-32,-1 0 0,4-1 0,-2 4 0,-1-4 0,1 2 16,1-1 0,1-1-16,-2 0 0,1 0 0,1 0 16,0 0-16,0 0 48,0 0-32,0 0-16,3-3 16,0 3-16,-2-2-16,-1 2 16,3-3 0,-1 0-16,2 0 16,0 3 0,-4 0 0,4-3 0,7 3-16,-9-2 16,8 2 16,-10 0-16,3 0 0,6 0 0,-7-3 0,10 3-16,-12 0 16,2 0 16,7 0-32,-4 0 16,-1 0 16,-4 0-16,10 2 0,-7-1 0,0 0-16,9 0 16,-12-1 0,1 2 0,4 0-48,5 2 48,-5 0 0,-5-4 0,10 4 0,-7 0 48,7 1-32,-8 0-16,-2-5 0,10 6 16,-7 5-32,6-7 0,-7 2 32,-2-6-16,5 11 0,-2-5 16,1 7-16,-1-1-16,-3-12 16,3 11 0,-1-5 0,-2 11 0,0-11 0,0-6 0,0 17-16,0-6-16,0 0 64,-1 2-16,1-13-16,-4 13 16,1-1 0,-3 1 0,2-2 16,4-11-32,-10 11 16,7-5 0,-9 7 48,7-9-32,5-4-32,-11 15 48,6-10-16,-7 9 48,8-10-48,4-4-32,-14 11 64,10-7 0,-8 2-32,8-1 48,4-5-80,-11 5 48,7 0 32,-7-3 0,8-1 0,3-1-80,-10 2 145,7-2-1,-8 0 96,8 0 80,3 0-320,-6 0 336,-3-3 16,7-1 0,-4-9-80,6 13-272,-9-2 273,6-9-65,-3 7-16,-3-7-64,9 11-128,-5-4 80,-4-12-32,5 14-64,-1-3 32,5 5-16,-5-4 0,2 2 0,-2 2 32,1-4-16,4 4-16,-3-2-48,0 2 48,1-3-48,2 3 16,0 0 32,0 0-48,0 0-128,0 1-288,0 1-625,0-2 1089,0 4-2113,3 0-1473,22 21-992,-22-22 1057,-3-3 3521,0 0 0</inkml:trace>
  <inkml:trace contextRef="#ctx0" brushRef="#br0" timeOffset="146216">5679 2048 1776,'0'0'0,"0"0"112,-1 0-48,0-4 16,-2 4-16,3 0-64,0 0 97,-2-2 15,1 2 0,0 0 16,1 0-128,-2-3 128,1 3-16,-1-2 16,2 2 0,0-4 32,0 4 32,0-2 16,0 2-208,0-4 224,0 4-224,0-1 224,0-3 48,2 2 17,1-3 31,-3 5-320,2-3 320,0-1-16,1 0-16,-1-1-48,-2 5-240,0-2 224,3-2-48,0 1-47,-3 3-129,2-3 80,-2 3-80,2-4 96,0 0-48,1 1 16,-3-2 0,0 5-64,3-3 32,-1 1 0,0-1 0,0 0-16,-2 3-16,3-3 32,-1 0-16,2-1 0,-2 2-16,-2 2 0,4-4 16,1 2-16,-3-1 0,1 3 0,-3 0 0,4-2 16,-2 2-16,1-4 0,2 2 0,-5 2 0,4-4 16,5 2 16,-6-1 0,1-1-16,-4 4-16,12-4 64,-9 0-16,9 1 16,-9 0-32,-3 3-32,12-5 16,-8 3 16,6-1-32,-8 1 16,-2 2-16,4 0 16,-1 0-16,0 0 0,0 0 0,-3 0 0,2 0 0,1 1 0,-1 1 0,2 1 0,-4-3 0,2 3 0,1 1-16,1 0 16,-3 1 16,-1-5-16,5 4 0,-2 0 0,0 0 16,1 1-16,-4-5 0,3 6-16,-1-3-16,1 1-16,-1 1 16,-2-5 32,3 3-32,-1 1 32,1 0 0,-1 1 16,-2-5-16,0 3-16,0 2 32,2-1-16,-2 7 0,0-11 0,0 3 16,2 3-16,-2 5 16,0-7 0,0-4-16,0 4 0,0 7 32,0-6-16,0 1 32,0-6-48,0 11 32,0-8 16,-4 2 16,2 7 16,2-12-80,-4 2 48,-1 4 32,0 0-32,0 5-32,-4-6 32,4-2-16,1 9 16,-6-8-16,10-4-32,-5 4 48,-6 7-16,7-7-16,-8 2 0,12-6-16,-5 5 16,-7 1 0,7-1 0,-6 7 16,11-12-32,-3 2 16,-10 3-16,9 1 16,-7-1 16,11-5-32,-4 4 16,1 0 16,-7 0-32,9 1 16,1-5-16,-3 2 0,-2 1 0,1 0 16,1 0-16,3-3 0,-3 2 16,0 3-16,-1-2 0,2 1 0,2-4 0,-4 4-32,2-1 32,-1 1-16,1 1 16,2-5 0,-1 3 16,-1 1-16,2-2 0,0 0 0,0-2 0,0 2 0,0-1 16,0-1-16,0 0 0,0 0 16,0 0-32,0 0 48,0 0-32,2 0 0,1-1 0,1 1 0,0-4-16,-4 4 16,10 0-16,-7 0 0,7 0 16,-6-2-16,-4 2 16,9 0 0,-6 0-32,9 1 16,-9 2 16,-3-3 0,11 3-48,-9 2 48,9 1-16,-9 6 16,-2-12 0,11 5 16,-9 1-16,8 5 16,-8-9-16,-2-2 0,10 4 16,-8 0 0,2-2-16,7-2 0,-11 0 0,3 2 16,6-1 0,-7-1 16,8 0 16,-10 0-48,3-3 48,7 1 0,-8-2 16,8-1-48,-7-7 16,0 10 1,1-2-17,-2-8 48,-2 12-64,0-2 48,0-1 0,0-2 16,0 3 0,0 2-64,0 0 32,0-4-16,0 4-128,-2 0-401,2 0 513,-2 0-1248,0 0-657,2 0 208,0 0-1360,0 0 3057,0 0 0</inkml:trace>
  <inkml:trace contextRef="#ctx0" brushRef="#br0" timeOffset="160126">11659 2077 1040,'0'0'0,"-2"0"64,1 0 0,1 0-64,-2 0 64,-1 0 48,1 0 64,-1 0 32,3 0-208,-3 0 304,0 0 1,1 0 15,-1 0-16,3 0-304,-1 0 256,-2 0 0,2 0-16,0 0-16,1 0-224,-1 2 240,-2-1 1,3 2-1,-2 1 0,2-4-240,-1 3 224,-1 1 0,2-2 0,0 2 0,0-4-224,-2 4 192,2 0-32,0 1-16,0-3-32,0-2-112,0 5 128,0-1 1,0 0-49,0 0 32,0-4-112,0 5 96,0-1-16,0-1-16,0 1 16,0-4-80,0 4 64,2 0 0,-2 0 48,0 2-48,0-6-64,0 5 96,0 0-48,0 1 0,0 0 0,0-6-48,3 11 32,-3-9 0,2 3 0,-2 6-16,0-11-16,3 2 48,-1 4 0,1-1 0,-1-2 16,-2-3-64,3 5 48,1-1 48,-1-1-16,8-1 32,-11-2-112,3 1 112,7 0-16,-7-1-16,8 0 1,-11 0-81,4 0 48,8 0 32,-8 0-32,7 0 0,-11 0-48,4 0 32,8 0 16,-9 0 16,8 0-16,-11 0-48,2 0 112,8 0-32,-8-2 16,1 2-16,-3 0-80,5-3 64,5 3 32,-10 0-64,3-3 48,-3 3-80,3 0 64,-3 0-16,2-3-16,-2 3 16,0 0-48,3 0 48,0-3 0,0 3 16,-1-3-16,-2 3-48,2-2 48,2 2-16,0-3 32,-1 0-16,-3 3-48,4-3 64,0-1 0,5 0-16,-9-8 16,0 12-64,4-2 32,1-2 16,4-1 32,-7-7-48,-2 12-32,3-2 48,2-2-16,-1-8-16,-1 8 65,-3 4-81,3-4 48,0 0-16,-3-7 32,0 11-16,0 0-48,0-5 80,0 1 0,0-8 0,0 10-16,0 2-64,0-4 64,0-7 16,-1 8-16,-1-9 0,2 12-64,-3-2 64,0-9-16,0 6 16,-1-7-32,4 12-32,-5-5 64,-5-7-32,7 8 16,-2-8-16,5 12-32,-5-3 48,-7-1-48,2 1 0,0-1 16,10 4-16,-12-4 0,7-1 16,-7-6 0,2 8-32,10 3 16,-4-4-16,-8 0 16,8-1-16,-7-6 32,11 11-16,-3-3 16,-8 0-16,7-2 16,-6-6-16,10 11 0,-4 0-16,0-3 16,-5 0-16,8 3-32,1 0 48,-5 0-32,2 0-32,-2 0-32,1 3-16,4-3 112,-9 4-112,7 9 16,-1-8 16,-7 11 48,10-16 32,-4 11-64,0 3-16,1-1 48,-1 2-48,4-15 80,-1 12-64,0 2 0,1-1-32,0-1 64,0-12 32,0 14-16,2-1-32,0-1 32,3 3 32,-5-15-16,3 13-16,9-8 32,-10 11 16,7-12-32,-9-4 0,3 13-32,7-9 64,-8 7-16,8-7-32,-10-4 16,3 5 16,0-1-16,1 2 0,-1-3 16,-3-3-16,4 3 16,0 2 0,0-2 0,-1-2-16,-3-1 0,3 2 32,2 0-32,-2-1 0,0-1 0,-3 0 0,4 0 16,1 0 16,4 0-16,-7 0 32,-2 0-48,4-3 16,6 1 16,-7-1-16,6 0 32,-9 3-48,4-3 32,6 0 0,-6 1 0,7-2-16,-11 4-16,3-5 32,7 1-32,-8-7 16,2 11 0,-4 0-16,4-3 32,5 1-32,-9-2 16,4-2 16,-4 6-32,5-4 16,-2-7 16,0 11-16,1-4-32,-4 4 16,4-4 32,-2 1-32,1-1 16,-1 0-16,-2 4 0,3-3 0,-1 0 48,-2 0-48,0 0 16,0 3-16,0-2 0,0 2-16,0 0 32,0 0-16,0 0-16,0 0 16,0 0 16,0 0-32,-1 0-16,1 0 32,-1 1-48,0 0 48,-1 2-16,-2 1-16,4-4 32,-1 5-16,-1 0-16,2 7 32,-2-7 0,2-5 0,-1 12-48,0-6 48,0 7-16,0-8 0,1-5 16,0 16-16,0-10 0,2 9 0,2-10 16,-4-5 0,12 12 0,-9-7 0,10 0 16,-13-5-16,10 5 0,-10-5 0,10 4 32,1-1 0,-1-1-32,-10-2 0,12 2 32,-12-2-32,12 0 32,0 0 0,0 0-32,1-4 64,-13 4-64,13-2 16,3-2 48,1-7 32,-17 11-96,18-3 80,-18 3-80,17-13 64,-5 9 48,-2-10-64,-8 9-272,-2 5 224,0-15-928,0 10-1778,-2-8-367,-11 8-1153,13 5 4226,0 0 0</inkml:trace>
  <inkml:trace contextRef="#ctx0" brushRef="#br0" timeOffset="136167">4446 2031 1424,'0'0'0,"0"0"288,0 0-288,0-4 128,0 1 32,0-1 65,0 0 31,0 4-256,0-2 336,0-1-16,3 0 48,-3 3 16,0 0-384,0-3 368,1 3-47,-1-2-33,3 2-64,-3 0-224,0 0 160,3 0-48,0 1-32,0 2-16,-3-3-64,2 4 48,1 1 32,-1 8-32,2-9 16,-4-4-64,3 16 64,0-4 16,0 3-16,-1-1 16,-2-14-80,3 12 80,-2 1 16,-1 2 0,0-2 0,0-13-96,0 13 112,0 2 1,0-2 31,-4 0 16,4-13-160,-4 13 176,-1 1-16,-5-2 0,8 1-16,2-13-144,-4 14 128,1-2 0,-1-1 0,1-6-32,3-5-96,-3 14 112,2-12 16,0 3-48,-1 1 32,2-6-112,0 5 128,0-1-32,0-2 65,0-1-17,0-1-144,0 1 192,3 1 16,-1-2 48,-2 0 0,0 0-256,3 0 272,-1-4-32,-2-1 0,2 1-48,-2 4-192,3-4 177,-3-7-1,2 7-32,1 0 0,-3 4-144,2-15 128,-2 10 16,3-12-32,-3 5 32,0 12-144,0-13 96,2-1 0,1 1-16,-3-2 0,0 15-80,2-15 96,-2-4-32,0-1 32,0 1-32,0 19-64,2-20 16,-2 0 64,0 3-48,0 0 32,0 17-64,0-14 64,0 2-64,0 7-16,0-7-16,0 12 32,0-4 0,0 1-16,0-2 16,-1 2-16,1 3 16,-1 0-80,0 0-16,0 0 16,1 2-64,0-2 144,-1 3-96,1 1 16,-2 0-16,2 7 48,0-11 48,0 3-32,0 2 16,0 1 16,0-3-48,0-3 48,3 12-48,-1-9-48,2 8 32,6-7-32,-10-4 96,2 12-80,2-7 32,7 9-16,-8-3 48,-3-11 16,12 13 0,-9 1-48,12 2 32,-5 1-16,-10-17 32,4 23-16,10-3 32,-11 3-48,8-1 32,-11-22 0,2 22 16,1-3-32,7-1 16,-8 1 16,-2-19-16,11 19-16,-7-3 32,7 0-16,-7 0-16,-4-16 16,11 11 32,-8-8-32,10 11 0,-3-11 0,-10-3 0,10 4 0,1 2 16,-1-1-16,0-3 16,-10-2-16,10 2 48,0 0-32,-7-1 32,10-1 0,-13 0-48,3 0 32,7 0 32,-8 0-16,1-3 32,-3 3-80,2-4 112,1-1 0,-1 1 0,0-7 0,-2 11-112,0-2 96,0-11 48,0 8-48,0-12 32,0 17-128,-2-14 112,-1 0 16,-1 0-31,-1-2-1,5 16-96,-10-13 112,7-4-80,-7-1 16,5 1-32,5 17-16,-10-21 16,6 4 16,-6-3-16,8 2 32,2 18-48,-4-21 16,1 2-16,2 0 0,1 4-16,0 15 16,0-14 0,0 1 32,0 1-16,3 0 32,-3 12-48,2-4 0,1-10 0,-1 10 0,-2-11 0,0 15 0,3-4 16,-1-10-16,-2 9 0,3-9-16,-3 14 16,0-3-16,0-11-240,0 11-529,0-8-687,0 11 1472,2-4-2706,1 0-175,0 0-1489,-3 4 4370</inkml:trace>
  <inkml:trace contextRef="#ctx0" brushRef="#br0" timeOffset="150068">9763 1991 1168,'0'0'0,"0"0"352,3-4-192,-3 0 80,0 4-240,2-4 337,-2-1 95,2 1 64,0 0 16,-2 4-512,0-4 512,3-1-15,-3 2-113,2-1-112,-2 4-272,0-2 192,0 2-96,0 0-32,0 0-48,0 0-16,0 1 48,0 4-16,0 7 48,0 2 16,0-14-96,0 17 80,0 1-16,-2 5-16,1 0-32,1-23-16,-2 27 64,0 1 32,1-1 16,-2-1 33,3-26-145,-3 24 112,-1 1 0,0 2 16,1-1-32,3-26-96,-5 24 80,1-1 32,0-3-16,-1 0 32,5-20-128,-3 15 144,0-4 48,1-5 32,0 7 32,2-13-256,-2 4 240,1 1-15,0 1-33,0-2-64,1-4-128,-2 3 160,2 1-16,0-4 0,0 2 32,0-2-176,0 0 176,0 0 16,0 0 0,0 0-32,0 0-160,0 0 160,0-4 16,0 0-48,0-1 1,0-8-17,0 13-112,3-4 64,-1-8 32,-2 7 16,3-8 48,-3 13-160,0-13 128,3-3-16,-2 1 16,-1 15-128,0-17 64,0 17-64,3-19 80,-3 0 0,2-4-64,-2 1 32,0 22-48,0-25 32,0 5 16,0-1-16,0 3-16,0 18-16,0-19-16,0 2 32,0 1-48,0 16 32,0-12 80,0 12-80,0-5 32,0-9 0,0 14 0,0-4-64,0 4 32,0-2 0,0-2-48,0 2 32,-2 2-32,2 0 48,-1-4-16,-1 4 16,2-2 0,0 2 0,-1 0-64,1 0-48,0 0-80,0 0 192,0 0-208,1 2-48,2 2 48,1 7-16,-4-11 224,10 12-193,-7 0 17,10 5 48,-9-1 80,-4-16 48,14 22-16,-11-2 0,14 0 32,-8 3 48,-9-23-64,10 21 48,-6-1 16,11-1-32,-12 0-224,-3-19 192,14 17-160,-11-2-48,12 0 32,-11-1 192,-4-14-16,13 12 0,-3 1 0,0-1 0,0-7 48,-10-5-48,11 12 32,1-7-16,-1-2 32,2 0-16,-13-3-32,12 2 64,1 0-32,1-2 0,0 0 32,-14 0-64,12 0 64,0-3 0,0-1 0,-1 0 16,-11 4-80,10-13 48,-6 10 48,9-2-32,-9-9 49,-4 14-113,3-12 96,8 1 48,-11 0 0,1-1-16,-1 12-128,0-13 128,0-1 16,0-1-32,-4 0 16,4 15-128,-10-19 128,5-1-32,-8-1 0,7 0-48,6 21-48,-14-22 32,4-1 0,0-1-16,-1 1 64,11 23-80,-10-21 80,5 2-16,-9 2 0,10 1-64,4 16 0,-11-4-48,8-9 32,-3 11-64,1 2-64,5 0 144,-4 0-112,1 0-32,1 1-96,1 3-416,1-4 656,-2 6-1361,2 7-1024,0-7-320,15 25 608,-15-31 2097,0 4-2481,0-4 2481</inkml:trace>
  <inkml:trace contextRef="#ctx0" brushRef="#br0" timeOffset="158388">11182 2201 1248,'0'0'0,"0"0"160,0 0-160,0 0 208,0 0 64,0 0 49,0 0 31,0 0-352,1-2 352,-1-1-32,3 0-16,0 3-32,-3 0-272,0-3 240,0 3 0,0 0 1,3-2-1,-3 2-240,0 0 224,2 0-16,0-4 0,-2 4-32,0 0-176,0 0 176,2 0 0,-2-2-32,0 2-144,0 0 160,0 0-160,3 0 144,-3 0 16,2 0-31,-2 0-17,0 0-112,3-4 80,-3 4-16,0 0 0,0 0-32,0 0-32,0 0 64,3-2-16,-1 2 16,0-3-32,-2 3-32,0 0 32,3-2 16,-3 2-32,2-4 32,-2 4-48,3-2 32,-1-2 16,-2 2 0,3 2-32,-3 0-16,0-3 32,2 1-16,-2 2 0,3-4 16,-3 4-32,0-2 32,2-2-16,-2 3 16,2-3 0,-2 4-32,0-4 32,3 0 16,0 0-32,-1-1 16,-2 5-32,3-4 32,-2-7 16,2 8 16,-3-1 0,0 4-64,2-12 64,1 8-48,0-7 32,0 7-32,-3 4-16,3-12 32,-1 9-16,1-2 16,-1-9-16,-2 14-16,2-3 0,0-2 32,1-6-48,1 9 16,-1-1 0,0 0 0,-1 0-16,-2-1 16,0 4 0,3-3 0,-3 1 0,3-1 0,-1 3 0,-2-3 0,2 0-16,1 0 16,-3 1-16,2 2 64,-2-3-64,0 3 16,0-3 16,3 0-32,-3 3 32,0 0-16,0-3 0,0 3 16,0 0-16,2 0 0,-2 0 0,0 0-48,0 0 48,0 0-32,0 1 16,0 2 32,3 2-48,-3-5 32,0 5-16,2 8-16,1-9 0,-1 2 16,-2-6 16,3 11 0,-1-8 16,1 8 16,2-6-32,-5-5 0,3 11-16,-1-7 16,2 1-16,-1 9 16,-3-14 0,3 3 16,-2 10 0,2-9-32,-1 9 16,-2-13 0,3 6 16,-1 6-16,-2-1 32,3-6-32,-3-5 0,0 14 16,0-10 0,2 9 16,-2-8-16,0-5-16,0 14 48,0-9-32,0 6 16,0-7 0,0-4-32,0 6 48,0 7-16,0-9 16,0 0 0,0-4-48,3 4 48,-3 1 16,0-1 17,0-3 31,0-1-112,2 1 80,1 1 16,-3 0-16,0-1 0,0 0-32,0 1 0,0 1 0,0 2-48,0-5 0,0 5 16,0-1-16,-1-1 0,-1 2 16,2-5-16,-1 5 48,0 0-48,-1-1 32,1 0 0,1-4-32,-2 5 48,2-1 16,-1-2 16,-1 2 0,2-4-80,-1 2 112,1-2-48,0 2 16,0-2 0,0 0-80,0 0 112,0 0 0,0 0 32,0 0 0,0 0-144,0 0 112,4-2-32,-2-2 17,1 2-1,-3 2-96,2-5 112,1 1-16,-1 0-48,1-7 16,-3 11-64,5-4 0,-3 2 32,1-2 16,-2 1 0,-1 3-48,0-4 64,3 0-32,-3 2-16,0 2-32,0 0 16,-3 0 16,0 0-112,-7 0-224,7 2-497,-8 3-783,7-1-978,-1 9 273,1-11-944,4-2 3249</inkml:trace>
  <inkml:trace contextRef="#ctx0" brushRef="#br0" timeOffset="-105533.73">13206 2113 1472,'0'0'0,"-2"0"480,0 0-239,2 0-241,-3 0 320,-3 0 112,3 0 48,1 0 48,2 0-528,-3 0 561,-1 0-33,1 0-16,-1 1-32,4-1-480,-4 5 464,1-1-15,-1 1-33,0 1 32,4-6-448,-4 11 384,2-7-48,-1 11-31,2-4-81,1-11-224,-3 11 224,1 1-112,2-1 32,-2 0-64,2-11-80,0 6 80,0 10 16,2-5-32,3-5 16,-5-6-80,9 13 96,-6-9-16,9 9 32,-9-9-32,-3-4-80,15 11 112,-4-8 0,-1 2-16,1-1-32,-11-4-64,11 4 80,0 0-32,0 1 32,-11-5-80,9 1 97,-9-1-97,11 2 64,-2-2 48,-4 2 0,5-2 32,-10 0-144,4 0 144,6 0-16,-7 0 0,8 0-32,-11 0-96,3 0 96,1 0 0,7-2-48,-9 2 48,-2 0-96,4 0 64,-1-3 16,1 0 16,6 0-32,-10 3-64,0-3 80,3 1 0,0-1 0,1 0 16,-4 3-96,2-5 96,2 1-16,-2 0-15,3 0-17,-5 4-48,1-5 32,2-6 32,-1 11-16,2-4 16,-4 4-64,4-4 16,-2-1 0,1-7 64,1 9-48,-4 3-32,2-4 80,0-11-16,0 13-32,-2-11 32,0 13-64,0-4 64,0-9-16,0 9 0,0-10 0,0 14-48,0-4 48,-3-14-32,0 14-16,3 4 0,-4-14 48,4 14-48,-4-5 32,1-7 0,-3 7-16,-3-9 0,9 14-16,-4-4 0,-1-7-16,-5 9 32,7-3-16,3 5 0,-10-12 32,6 12-32,-6-4 0,7 0-32,3 4 32,-5-5 0,-6-6 0,8 8-16,-2-1 32,5 4-16,-10-11 0,8 7 0,-2 1 32,-5-11-32,9 14 0,-3-1 16,-7-4-16,7-7 16,-7 12-32,10 0 16,-4-2-16,-6-2 16,7 4-48,-9 0 48,12 0 0,-9 2-16,4 2-48,-10 2 16,6 6-16,9-12 64,-11 12-64,-2-1 48,2 2 0,0 0-16,11-13 32,-10 12-16,6 2 16,-9 0 0,9 1 0,4-15 0,-9 14 0,5-1 0,-1 1 16,0-2 16,5-12-32,-3 13 0,-2 1 0,4-1-32,1-2 16,0-11 16,0 12 16,3-1-80,0-7 32,11 11-16,-14-15 48,10 1 0,0 5 48,3 0-48,0-2 32,-13-4-32,14 5 0,0-1 0,-2 0 48,1 0-48,-13-4 0,14 3 0,-2 2 0,2-3-16,-3 1 32,-11-3-16,12 1 16,-3 1 32,2-1-32,-8-1 32,-3 0-48,10 0 0,-8 0 16,2-3 0,6 0 16,-10 3-32,3-2 16,0-2 0,0-1 16,1 1-64,-4 4 32,4-12 0,0 10 32,-1-2-32,0-1 32,-3 5-32,2-11 48,1 7-32,0-9 16,0 11-32,-3 2 0,4-13 0,-2 10 0,1-8 0,-1 8 0,-2 3 0,3-11-32,0 8 32,0 0 0,-1-1 32,-2 4-32,2-3 0,1 0-32,-3 0 32,2 0 0,-2 3 0,3 0 0,-3 0-16,2-2 16,-2 2 0,3 0 0,-3 0-16,0 0 16,2 0-32,-2 0 16,0 0 0,0 1-32,0-1 48,3 4-16,-3 2-16,2 5 0,-2-6 32,0-5 0,0 12-48,0-7 48,0 10 0,3-3-16,-3-12 16,2 12 0,1-1 0,-1-5 0,7 6 0,-9-12 0,5 6 16,8 7 0,-2-11 16,1 3-16,-12-5-16,14 4 48,-1 1-32,0-2-16,-1 3 16,-12-6-16,12 5 0,-2-1 32,1 0-16,-7 0 0,-4-4-16,12 3 32,-8-1-32,6 2 16,-8-3-16,-2-1 0,4 1 16,-1 3 32,8-3-32,-11 0 0,0-1-16,4 1 48,0 1 16,6-2 16,-8 0 80,-2 0-160,4-3 144,5-1-144,-6-10-736,9 9-1953,-12 5 2689,14-2-3826,-3-2-1937,-11 4 5763</inkml:trace>
  <inkml:trace contextRef="#ctx0" brushRef="#br0" timeOffset="147692">6154 2114 1648,'0'0'0,"0"0"0,0 0 208,-1 0-16,-1 0 33,2-3 127,0 3-352,-2-3 416,2 3 96,0 0 32,0 0-31,0 0-513,0 0 448,0 0-112,0 0-96,0 2-48,0-2-192,0 4 160,0 2 16,0 7-32,0-8-16,0-5-128,0 12 112,-1-6-15,-1 9-33,1-10 16,1-5-80,-2 14 48,1-9 16,0 8-16,-1-7 0,1 10-16,-1-11 16,2 9 16,0-8 16,0-6-80,0 11 96,3-6 32,0 7 32,0-7 0,-3-5-160,3 11 160,0-7-16,2 1 0,4 7-32,-9-12-112,3 3 128,0 3-16,1 5-32,0-9 17,-4-2-97,4 5 64,5 0 32,-6-1-16,0 1-16,-3-5-64,4 4 64,6-2 16,-8 2 0,2-2 16,-4-2-96,4 2 112,6 0 16,-8-1 0,2-1 0,-4 0-128,10 0 176,-6-3-48,8 0 64,-12 3-192,11-3 176,-11 3-176,11-3 160,0-8 16,1 8-47,-2-8-17,-10 11-112,11-5 112,1-8-64,-1 8-16,1-8 16,-12 13-48,11-4 16,1-8 16,-3 9 32,-5-10-32,-4 13-32,11-2 80,-9-9-16,8 6 0,-10 0 32,0 5-96,4-12 128,-2 9-16,1-1 16,-3 0 0,0 4-128,0-11 112,0 8-16,0-2 32,0-6-32,0 11-96,0-2 80,0-9 0,0 5 0,-2-6 0,2 12-80,-3-3 97,1-10-17,-1 2-16,-1 7 16,4 4-80,-4-17 80,0 6-16,-2 0-16,-3-1 32,9 12-80,-4-11 80,-7 7-16,7-11 16,-8 10-48,12 5-32,-10-11-32,6 6 64,-8-6-32,9 11 0,-9-4-32,9 0 16,-8 0 16,8-1 0,3 5 0,-6-2 0,-3-2 0,4 4 0,-4-2-16,9 2 16,-4 0-32,-1 0 16,-4-3 0,5 3-32,4 0 48,-13 0-32,10 2-16,-8 1 0,5 2 16,6-5 32,-10 4-64,6 0 0,-9 2 32,9 5-16,4-11 48,-11 4-64,7 9 0,-5-7-48,5 9-17,4-15 129,-4 12-112,1 0-16,-1 1 64,0-1 32,4-12 32,-4 14-16,2-1-16,0-2 32,0 0-32,2-11 32,-1 11-48,-1-5 16,2 9 16,0-10-32,0-5 48,0 15-32,3-10 16,0 9-48,0-9 64,-3-5 0,12 13-48,-10-9 48,10 9-32,-2-9 32,-10-4 0,11 13 0,0-10 0,1 3 16,-1 0 0,-11-6-16,12 5 32,1 1-16,-1-2-16,0 1 16,-12-5-16,12 2 16,-1 0 16,0 0-16,-8-1 0,-3-1-16,14 0 16,-10 0 32,5 0-16,-5-3 32,-4 3-64,4-3 16,7-1 32,-9 0 0,2 0 0,-4 4-48,11-5 80,-9-7-16,2 10-16,0-9 16,-4 11-64,9-5 64,-6-9 1,1 11-33,-1-16 32,-3 19-64,3-5 48,-1-12 32,1 6-48,-3 0 32,0 11-64,2-11 16,1 7-16,-3-9 32,2 10-32,-2 3 0,0-5-32,3 2 16,-3 0-48,0 3 32,0 0 32,2 0-128,-2 3 32,0 2-49,0 10 65,0-15 80,-1 11-48,0 1 0,-1 3 16,1 1 0,1-16 32,-1 17-16,0 1-16,1 1 16,0-2 16,0-17 0,0 15-16,3-3 16,8 0 16,-7-1-32,-4-11 16,14 6 0,-5 7 0,2-8 0,3 0 16,-14-5-16,12 4 48,2 0-48,-2 0 48,2-3 32,-14-1-80,12 0 80,0 0 48,-1-1-96,-2-3-224,-9 4 192,4-4-640,9-7-737,-10 8-1136,11-2-256,-10-6-1617,-4 11 4386</inkml:trace>
  <inkml:trace contextRef="#ctx0" brushRef="#br0" timeOffset="-107388.73">12418 2100 1952,'0'0'0,"0"0"0,-1 0 497,-1 0-1,-1 0 128,1-3 64,2 3-688,0-2 721,0 2-17,0-4-32,2 2-47,-2 2-625,3 0 576,0-5-48,8 2-96,-7 0-79,-4 3-353,11-3 272,-7 0-32,9 0-32,-10 1-32,-3 2-176,15 0 144,-5 0-96,0 0-32,-7 0 0,-3 0-16,14 0 32,-10 1-16,8 3 0,-8 0 0,-4-4-16,15 5 0,-12 0 0,11 0 16,-11 1-16,-3-6 0,14 5 32,-10-1-16,8 2 0,-10-3 0,-2-3-16,11 6 0,-10-2 32,3-1-16,6-1 0,-10-2-16,3 1 16,0 0 0,1-1 32,0 0 32,-4 0-80,3 0 64,9 0 48,-10 0-48,9 0-16,-11 0-48,4-4 80,9 1-16,-9-2 32,8 0-47,-12 5-49,3-13 48,11 11-32,-10-2 0,8-1 16,-12 5-32,4-10 32,0 10 0,6-5 0,-10 1 16,0 4-48,0-4 48,0 1-48,0 3 32,0 0 0,0 0-32,-2 0 16,-1 0-64,-2 0-32,5 0 80,-3 2-272,-2-1-289,0 1-495,0 3-561,5-5 1617,-5 4-1953,2 0 208,0 10 465,0-13-1041,3-1 2321</inkml:trace>
  <inkml:trace contextRef="#ctx0" brushRef="#br0" timeOffset="137002">5075 2087 1808,'0'0'0,"0"0"417,-2-3 127,1 1 96,1 2-32,0 0-608,0-3 497,3 3-145,-2 0-96,4 0-96,-5 0-160,3 0 80,7 0-32,-8 0 0,2 1-16,-4-1-32,11 2 80,-7-1-16,7 1 144,-7 1 0,-4-3-208,12 3 192,-9-1 0,12 1-128,-4-2-16,-11-1-48,11 2 33,0-1 47,1 0-32,-2-1 16,-10 0-64,12 0 64,-2 0 16,-1 0 0,-5-2 0,-4 2-80,13 0 80,-10-3 16,0 3 0,1 0 32,-4 0-128,4-3 112,-1 0 16,0 3-16,-3-3-16,0 3-96,0 0 48,0 0-80,0 0-80,0 0 112,-2 0-192,2 0 192,-1 1-336,-1 1-304,0-1-353,-2 2-287,4-3 1280,-3 5-1169,0-2 321,0 2-1169,3-5 2017</inkml:trace>
  <inkml:trace contextRef="#ctx0" brushRef="#br0" timeOffset="137107">5094 2239 1808,'0'0'0,"2"2"609,8-1 175,-10-1-784,4 2 928,10-1 145,-11 1-97,12-2-159,-15 0-817,9 0 704,-5 0-208,11 0-144,-6 0-143,-9 0-209,4 0 176,10 1-96,-10 0 0,8 0-32,-12-1-48,4 2 64,7 0-32,-7 0-16,9 0 16,-13-2-32,4 3 16,7-1 32,-8 1 0,9 2 80,-12-5-128,3 2 112,8 1 0,-8-1-32,8 0-160,-11-2 80,2 2-464,8-1-705,-7-1-672,11 1-96,-14-1 1937,29 28-1648,-25-28-705,-4 0 2353</inkml:trace>
  <inkml:trace contextRef="#ctx0" brushRef="#br0" timeOffset="150867">10396 2110 1888,'0'0'0,"0"0"689,0 0 175,0 0-864,3 0 945,-1-3-65,1-2-224,7 3-192,-10 2-464,3 0 273,8 0-129,-8 0-80,9 0-48,-12 0-16,3 1 32,8 2-32,0 1 0,-1 1 16,-10-5-16,10 5 32,2 1 0,0-2 0,1 0 0,-13-4-32,13 5 48,1-1 0,1-1 16,-1 1 96,-14-4-160,14 1 192,-2-1-16,0 0-16,-9 0-80,-3 0-80,12 0 80,-8 0 16,6 0 16,-8-3-32,-2 3-80,4-2-144,0-3 0,-1 3 0,-1-3 16,-2 5 128,0-2 96,0-3-16,0 1-16,0 1 0,0 3-64,0-3 288,-1 1 0,0-1-47,-1 0-193,2 3-48,-4-3-481,0 3-591,1-3-625,-1 3-64,4 0 1761,-4 0-1360,-5 0-881,9 0 2241</inkml:trace>
  <inkml:trace contextRef="#ctx0" brushRef="#br0" timeOffset="133731">3832 2166 1360,'0'0'0,"0"0"0,-1 0 400,0-3-256,-3 0 48,1 1 65,3 2-257,-3 0 304,0 0 64,1 0 0,1 0 32,1 0-400,-2 0 384,2 0-31,0 0-17,0 0 0,0 0-336,0 0 368,3 0 48,-1 0 0,1 0-15,-3 0-401,4 0 320,-1 0-16,7 0-32,-7-3-32,-3 3-240,11-3 224,-7 0-64,7-2-48,-1 4-32,-10 1-80,10-5 80,0 2-32,1 0-16,0 1 0,-11 2-32,10 0 16,-6 0 17,8 0-1,-9 0-48,-3 0 16,3 0 32,0 0-32,2 1 0,4 1 32,-9-2-32,0 5 16,3 0-16,0-4 16,-1 4 0,-2-5-16,3 5 16,0-3-16,1 2 16,-1 1 16,-3-5-32,10 1 32,-10 0 0,4 1 48,-1 0 32,-3-2-112,4 1 80,0-1 32,0 0 0,6 0-48,-10 0-64,2-3 112,1 0-32,1-2 16,7 2-32,-11 3-64,3-4 64,1-7-16,5 7-32,-6 2 16,-3 2-32,3-5-112,1 1-272,0 0-753,-1 1-784,-3 3 1921,4-3-2048,0 0-1330,-4 3 3378</inkml:trace>
  <inkml:trace contextRef="#ctx0" brushRef="#br0" timeOffset="161371">11469 2182 864,'0'0'0,"0"-4"176,0 4-176,-2-2 16,-1-1 32,2 3-16,1-2-16,0 2-16,0-4 16,0 2-16,0-2 0,0 4 0,0 0 32,0-2-32,0 2 16,0-3 0,0 3-16,0-2 16,0 2 16,0-4 0,-2 4 0,2 0-32,-1 0 32,0-2 16,0 2 0,-2 0 0,3 0-48,-3 0 96,2 0 16,0 0 32,0 0 16,1 0-160,-3 0 161,2 0 15,-1 0 16,0 0 80,2 0-272,-1 0 336,1 0 80,0 0 112,0 0 17,0 0-545,0 0 560,3 0 16,-3 0 16,2-4 17,-2 4-609,0 0 576,3 0-32,-3 0-48,0 0-63,0 0-433,0 0 352,0 0-64,0 0-80,0 0-80,0 0-128,0 0 64,-3 0-16,2 0-16,-2 0 32,3 0-64,-2 0 64,1 0 0,0 0-32,1 0-32,0 0 0,0 0-368,0 0-800,0 2-1298,15 17-31,-15-19 2497,0 1-3313,0-1 3313</inkml:trace>
  <inkml:trace contextRef="#ctx0" brushRef="#br0" timeOffset="150993">10382 2245 2657,'0'0'0,"0"0"0,10 0 1008,3 0 81,1 0-49,2 0-95,-16 0-945,16-3 688,-2-1-208,1-1-128,0 2-112,-15 3-240,14-12 128,2 12-48,-4-2 1,1 2-17,-13 0-64,3 0 80,8 0 32,-8 0-48,0 0 48,-3 0-112,4 0 48,6 1 144,-10 3-192,2-1-208,-2-3 208,4 4-384,0 0-785,-1 0-640,7 1-64,-10-5 1873,10 22-1921,-8-20-15,-2-2 1936</inkml:trace>
  <inkml:trace contextRef="#ctx0" brushRef="#br0" timeOffset="-106994.73">12476 2303 1856,'0'0'0,"-1"0"1057,-1 1-145,2-1 209,0 0-1121,-2 0 1168,2 0-79,0 0-273,2 0-224,-2 0-592,0 2 433,3-1-113,-1 2 16,1 2-48,-3-5-288,2 3 256,1-1 0,-2 2-64,2-2 16,-3-2-208,4 4 161,0 0-33,7-1-32,-8 0 0,-3-3-96,10 3 96,-6-2-16,11 1 0,-3-1-16,-12-1-64,12 2 96,2 2 0,1-3-32,0 2 0,-15-3-64,13 2 48,2-1 16,-2 0-32,2 0 48,-15-1-80,14 3 64,-1-2 0,-1 3 16,0-3 16,-12-1-96,3 1 80,10 1-192,-10-2-464,7 0-1025,-10 0 1601,2 0-3089,13 0-2290,-15 0 5379</inkml:trace>
  <inkml:trace contextRef="#ctx0" brushRef="#br0" timeOffset="183467">8803 3528 1472,'0'0'0,"0"0"160,0 0-64,0 0-96,0 0 112,0-3 48,0 0 49,0 1 31,0 2-240,0 0 272,0-3-16,3 0 48,-3 0 16,0 3-320,0 0 304,0 0 48,0 0-63,0 0-17,0 0-272,0 0 288,0 0-16,0 2 48,0-1-32,3 1-16,-3-1-16,2 0-79,-2 1-1,2 0-16,0-2-32,1 1-32,-1 3 0,1 0-48,-3 1 0,2 9-16,-2-9 0,0-5-32,3 15 16,-3 0 0,0 2 16,2 2-32,-2-19 0,0 21 16,0 0 32,0 2-16,0-1 16,0-22-48,0 19 48,0 1 0,0-2 0,0 1 0,0-19-48,0 15 80,0-2 16,3-2 0,-3-5 16,0-6-112,0 13 128,0-10 16,0 1 33,0 2-1,0-6-176,0 6 192,0-2-32,0-1-16,2-1 16,-2-2-160,0 0 144,3 0 16,-1 0 16,-2 0 16,0 0-192,3 0 176,-1 0-16,-2-3 16,3-2-48,-3 5-128,1-3 113,-1-1-33,3 0-16,0 0-32,-3 4-32,0-4 48,0-1-48,3 1-32,-1 1 32,-2 3 0,0-4 32,2 2-16,2-3 0,-1 2 0,-3 3-16,2-3 16,-2-1 0,3 2 32,-3-3 0,0 5-48,1-4 64,2 0 16,-3 0 32,3-8-32,-3 12-80,0-3 64,2-1 0,-2 0 0,0-8 0,0 12-64,0-3 64,0-2 0,0-9-16,0 10 16,0 4-64,0-13 80,0 9 0,0-12-48,-1 5 32,1 11-64,-1-12 64,-1-4-32,1 2 16,1-2-48,0 16 0,-1-15 0,-1 2-32,2 9 16,0-11 16,0 15 0,0-1-32,0-3 0,0 2 0,-1-2 0,1 4 32,0 0-32,0-2 0,0 2 16,-2 0-16,2 0 32,0 0-32,0 0-16,0 0 0,0 0-16,0 0 64,0 0-32,0 0-16,0 0 32,0 0 0,0 0 16,3 0-48,-1 0 0,0 1-32,1 0-16,-3-1 96,2 4-112,1-2-48,0 3-32,8 6 32,-11-11 160,3 5-128,8 11 31,-1-1 49,-7 2 48,-3-17 0,17 18 0,-6 2 0,-1 0 16,3 0-32,-13-20 16,13 18 0,0 2 0,-1-2 16,-1 1 0,-11-19-16,12 17 0,1-1 0,-3-3-16,-1-2 16,-9-11 0,4 6 0,9 6 32,-3-7 1,0-1-17,-10-4-16,9 5 64,2-3 16,-8-1-16,9-1 48,-12 0-112,4 0 112,7 0-48,-7 0 16,6-3-48,-10 3-32,2-3 16,2-2 32,7 2 0,-11 0 16,0 3-64,3-3 48,1 0 32,0 0-32,0 0 16,-4 3-64,2-2 80,0-2 0,1 2 16,-3-2-16,0 4-80,0-2 96,0-1 0,0 1-16,0-2 32,0 4-112,0-2 80,0-2 0,0 2-48,0-2 32,0 4-64,0-5 16,2 1 32,-2 1-16,0-2 17,0 5-49,0-11 96,0 8 0,0-8 0,0 8-48,0 3-48,0-11 64,0 6-16,0-9 32,0 10 0,0 4-80,0-16 64,-1 12 0,0-13 0,-2 5-48,3 12-16,-3-13 48,3 13-48,-2-15 64,-1-2-48,1 0 0,2 17-16,-3-17 48,0-2-48,-1 0 16,0 3-32,0-3 32,4 19-16,-1-21 0,0 2 0,0 0 48,-1 1-64,2 18 16,-2-17-32,1-1 32,-1 2-16,1 1 0,1 15 16,-1-14 16,0 1-32,0 1 16,-1 8-32,2 4 32,-1-11 0,1 8-16,-1-1 0,1 0 16,0 4 0,-2-3 16,1 0-32,0 3 32,0 0-96,1 0 80,-2 0-80,2 2 16,0-1-32,0 2 80,0-3 16,0 4-32,0 0-208,0 1-161,0-1-239,0-4 640,0 3-912,0 1-193,0-2-399,-3 3-753,3-5 2257,-3 4-2193,-2-1-1425,5-3 3618</inkml:trace>
  <inkml:trace contextRef="#ctx0" brushRef="#br0" timeOffset="169404">6699 3586 2016,'0'0'0,"0"-3"705,4 0 31,-1-2 48,-2 0-111,-1 5-673,0 0 448,0 0-64,0 0-160,0 0 16,0 0-240,0 2 288,0 2 1,0 1 31,-1 9-32,1-14-288,0 14 272,-2 0-64,2 2 16,0 3-32,0-19-192,0 16 208,0 2-32,0-1-47,-1 0 15,1-17-144,0 15 80,-2 0 0,2 0 48,0-2-16,0-13-112,-1 11 128,0-6-16,-1 9 0,1-11-16,1-3-96,-1 13 96,0-9-16,0 2 16,-1-2 32,2-4-128,-2 4 112,1 1 32,-1-3 32,0 2-48,2-4-128,-1 3 128,1-1-63,0-1-1,-2-1 32,2 0-96,0 0 64,0 0 48,0 0 32,0 0-16,0 0-128,0 0 144,0 0 0,0-3-32,0 0-16,0 3-96,0-4 96,0 0-16,0-7-16,0 11 32,0 0-96,0-11 64,0 7-32,0-9 64,0 9-32,0 4-64,0-16 64,0 11-16,0-11 16,0 4-16,0 12-48,0-12 32,0-1-16,0-1 48,2 0-64,-2 14 0,0-13 48,3 0-32,-1 0-16,1-1 16,-3 14-16,2-3-32,0-11 32,0 9-32,2-7 0,-4 12 32,5-3-80,-4-2-48,3 2 16,-1-1 16,-3 4 96,2 0-64,1 0-32,-1 0 16,0 2-16,-2-2 96,4 5-48,0 7 32,-1-10-16,1 10 48,-4-12-16,4 4-16,6 2 48,-8 8-32,2-8-16,-4-6 16,12 15 0,-9-4-32,10 4 0,-9 0 32,-4-15 0,13 15-32,-3 3 48,1-1-16,-1 1 48,-10-18-48,12 18 16,1 2-32,0-1 32,1 3-192,-14-22 176,13 22-144,-1-4 32,0-2-32,-9-4 160,-3-12-16,14 6 0,-10 9 0,11-12 16,-4 1 0,-11-4-16,4 5 16,10-4 32,-10 1-16,8 0 16,-12-2-48,4 0 32,7 0 32,-9 0-16,8-5 16,-10 5-64,3-5 96,1 1-16,-1 1 32,0-10 0,-3 13-112,2-3 112,1-9 0,-1 7-32,0-13 0,-2 18-80,3-15 336,0 1 113,-3-1 15,0-2 32,0 17-496,0-20 240,-2-1-64,0-1-32,-2-4-80,4 26-64,-4-27 96,1 0-80,-1-1 16,0-1-32,4 29 0,0-24-112,-2 4 80,1 4 0,1 5-16,0 11 48,-2-13 64,1 1-16,0 1-48,1-2 0,0 13 0,0-5-32,0-10 16,-2 13 32,1-3-336,1 5 320,-2-4-992,-1 1-1153,0 3-1777,1 1-1921,2-1 5843,0 0 0</inkml:trace>
  <inkml:trace contextRef="#ctx0" brushRef="#br0" timeOffset="167785">5539 3625 1840,'0'0'0,"0"0"304,3-2 97,-3-2 95,0 4-496,2-3 496,-2 3-16,0-3-79,2 3-65,-2 0-336,0 0 336,3 0-48,-3-3-16,0 3-16,0 0-256,3 0 224,-1-2 16,-2 2-31,0 0 47,0 0-256,3-4 272,-3 4-16,0 0-48,2-2-48,-2 2-160,2-4 128,1 2-32,0-1 16,2 1 16,-5 2-128,3-5 112,6 0-32,-6 2 0,7-1-32,-10 4-48,2-5 48,9 1-16,-7 0-16,6 0 16,-10 4-32,3-6 16,9 3 16,-9 1-32,8-4 16,-11 6-16,4-2 0,9-1 0,-9 1 0,9 2 0,-13 0 0,10 0 0,-7 0 0,9 0 16,-8 0-16,-4 0 0,12 1-16,-8 1 0,7 2 0,-7 0 16,-4-4 0,11 4 32,-9-1-16,8 1-16,-8-2-32,-2-2 32,4 6-16,6-3 16,-7 3 16,0 5 0,-3-11-16,3 3 49,-1 3-49,-2 6 16,0-7 16,0-5-32,0 14 48,-1-3 16,-3 0 0,-1 2 16,5-13-80,-11 5 80,7 10 16,-8-10-64,2 9 16,10-14-48,-4 5 32,-9 6-16,3-7 32,7 2 32,3-6-80,-12 5 48,7 1-16,-8 5 16,10-9-32,3-2-16,-13 4 48,10-1-48,-3-1 32,2 0 0,4-2-32,-4 1 32,0 1 16,1-2 16,1 0 0,2 0-64,-2 0 64,1 0 32,0 0 0,1-5-16,0 5-80,0-3 64,0-2 0,0 1 16,0-7-48,0 11-32,0-3 80,2 0-32,0 1 0,-2-3 16,0 5-64,3-3 32,-1-1-16,2 1 0,0 1 16,-4 2-32,4-4 16,-1 2 0,7-2-16,-10 4 16,0 0-16,4-1-16,5 1 16,-6-4-16,1 4 16,-4 0 0,10 0 16,-8 0-32,8 0 48,-7-2-32,-3 2 0,10 0-16,-6 0 16,8 0-16,-9-4 16,-3 4 0,13 0-16,-9 0 48,8 0-32,-8 0-16,-4 0 16,10 0 0,-8 0-48,2 2 80,-1 1-80,-3-3 48,4 5 0,0-2 16,-2 3-48,0 7 48,-2-13-16,3 4 16,-3 13-16,0-4 32,0 1-16,0-14-16,0 14 16,0 2-16,-1-3 33,-2 2 31,3-15-64,-2 13 32,0 0 0,-2 1 16,0 0-208,4-14 160,-5 14-129,-4-1-15,6-2 16,-1 1 224,4-12-96,-10 5 96,7 7-16,-1-9 16,-1 3-15,5-6-81,-10 6 64,8-2 32,-2 1-16,-6-3-32,10-2-48,-2 4 80,-2-4 0,-6 3-32,8 0 32,2-3-80,-10 2 96,7 1 0,-9-2 96,9-1-16,3 0-176,-11 2 128,8-2 32,-9 0-64,9 0 48,3 0-144,-6 0 160,-3 0 0,6-5 49,-1 1 31,4 4-240,-10-11 224,8 7-16,-1 0 32,-3-9-112,6 13-128,-5-3 112,2-11 0,-2 13-64,1-13 16,4 14-64,-2-2 64,0-10 160,0 10 16,1-3-15,1 5-225,-1-4 192,1 0-192,0 0-32,0-1 0,0 5 32,2-4 0,1 0 0,0 0-48,1 1-16,-4 3 64,4-3-625,5 1-783,-4-2-1330,7 2-927,-12 2 3665,9 0-5267,-9 0 5267</inkml:trace>
  <inkml:trace contextRef="#ctx0" brushRef="#br0" timeOffset="171963">8285 3662 1424,'0'0'0,"0"0"0,0 0 176,0-4-48,2-1 64,-2 2 32,0 3-224,0-3 273,2 0 31,-2 3 64,0-3 32,0 3-400,0 0 432,0-2 0,0-1-15,0 0-49,0 3-368,0 0 352,0-3-48,0 3 0,0-3 0,0 0-47,0 3-257,0-4 208,0 0-48,0-1-32,2 3-32,-2 2-96,0 0 80,3-3 32,0 0 0,0 3-32,-3 0-80,0-3 80,1 0-32,-1 1 0,3-1 0,-3 3-48,0 0 48,0-3 16,2 0-64,-2 3 16,0 0-16,3-3 0,-1 3 0,1 0 0,-3 0 0,5 0 0,-5 0 0,4-2 16,-1 2-32,7-3 48,-7 3-16,-3 0-16,10 0 0,-7-3 16,7 3 0,-7-3-16,10 3 32,-10-3 0,9 0-16,-8 3-16,-4 0 0,12 0 16,-8-3-16,6 3 16,-7 0 0,-3 0-16,3 0 0,7 0 0,-8 0 0,2 2 0,-4-2 0,4 3 0,6 1 0,-10 0 16,3 1-16,-3-5 0,3 5 16,-1 1 0,1 6-16,-1-7 16,-2-5-16,3 11 0,-3-7 0,2 2 16,0-2-16,-2-4 0,3 11 32,0-8-32,-3 2 32,0-1-16,0-4-16,0 5 0,-2 1 16,-1-2-16,2 2 32,1-6-32,0 4 0,-2 1 16,1 0 16,0 0-16,1-5-16,-2 5 64,-1-1-32,0 0 16,0 1-16,3-5-32,-4 6 32,0 6 16,-6-9-15,6 2-1,4-5-32,-11 15 48,8-12-16,-10 10 0,10-9 0,3-4-32,-10 11 48,6-5-32,-5 7 32,5-9-16,4-4-32,-10 11 48,7-6 32,0-1-48,-2 2 16,5-6-48,-4 6 64,1-1-16,-1 1 32,0 0 0,4-6-80,-2 3 48,1 2 32,-1-4-16,1 1 16,1-2-80,-1 3 96,1-3 0,0 2-16,0-2 32,0 0-112,0 1-112,0 1-16,-2-2 256,2 1-16,0-1-112,0 0 32,0 0 224,0 0-208,0 0-256,0 0 208,0 0 32,0 2-240,0-2 256,0 0 224,0 0-272,0 0 64,0 0 256,0 0-272,0 0 1,0 0-49,0 0 272,0 0-240,0 0 0,0 0 0,0 0-32,0-3 16,3 3 0,-3 0 0,0 0 0,0 0-16,0 0 32,3-3-32,-3 3 16,0 0-16,0 0 16,3 0-16,-3 0 16,0 0-16,2 0 0,0 0-16,0 0 0,-2 0 16,3-2 0,-3 2 16,2-3 0,1 0 0,-3 3-16,2-3 16,-2 3 32,3 0-48,-3 0 0,2-3-16,0 3-16,-2-2 80,0 2-48,3 0 0,-3-4 16,0 4-16,0 0 32,0 0 0,0 0 0,0 0-32,0-2 0,0 2-16,0 0 16,0 0 16,0 0 0,0 0-16,0 0-16,0 0 0,0 0 16,0 0 16,3 0-32,-3 0 32,0 0 16,0 0-32,0 0 48,0 0 0,0 0-16,0 0-32,0 0 16,0 0 32,0 0 32,0-4 0,0 4-80,0-2 64,0-1-16,2 1-384,-2-2-993,0 4 1329,0 0-3089,0-2-2386,0 2 5475</inkml:trace>
  <inkml:trace contextRef="#ctx0" brushRef="#br0" timeOffset="168579">6179 3723 1760,'0'0'0,"0"-3"481,0 0 111,0 3-592,0-4 752,2 0 81,-2 1-65,0 0-128,0 3-64,0 0-576,0 0 433,0 0-17,0 0-96,3 0-96,-3 0-224,3 0 208,1 0-32,0 0 0,5 1-32,-9-1-144,3 2 128,8 1-32,-7 1-47,9-2 15,-13-2-64,10 5 48,0 0 0,3-3 32,0 2 0,-13-4-80,13 5 112,0-3 0,0 0-16,-3-1 32,-10-1-128,12 1 96,-1-1 16,0 0 0,0-2-32,-11 2-80,10-3 112,-7-1-16,11 1 16,-11-1-16,-3 4-96,10-3 80,-7-1 0,1 0 32,0 2-32,-4 2-80,2-4 80,3 1 16,-1 0-47,-1 0-33,-3 3-16,3-3-145,0 3-367,1-2-576,-1 2-801,-3 0 1889,4-3-2209,7 3 464,-7 0-1104,-4 0 2849</inkml:trace>
  <inkml:trace contextRef="#ctx0" brushRef="#br0" timeOffset="170220">7489 3697 1680,'0'0'0,"0"0"929,0 0-929,0 0 768,0 0-768,0 0 896,0 0-15,3 0-145,-1 0-160,-2 0-576,3 0 385,0 0-129,1 1-80,5 1-64,-9-2-112,3 2 112,7-1-48,-8 0 0,11 1 16,-13-2-80,10 2 64,-7-1 16,14 0 0,-7-1-32,-10 0-48,13 0 96,0 0-32,0-2 16,2 2 16,-15 0-96,14-4 48,-3 2 16,0 2-16,-7 0-16,-4 0-32,9 0 64,-6 0-64,0 0 32,1 0 0,-4 0-32,10 0 16,-10 0 16,3 1-32,0 0 0,-3-1 0,3 2 16,-1 1 0,-2-2 17,0 1-17,0-2-16,2 1 16,-2 0 48,3 0 16,-3-1 0,0 0-80,2 0 112,-2 0 16,0 0-48,0 0-80,0 0-144,0 0-208,3 0-193,-3-3-335,0 3 880,2-3-1393,1-2-239,-1 3 271,1-2-1200,-3 4 2561,0 0 0</inkml:trace>
  <inkml:trace contextRef="#ctx0" brushRef="#br0" timeOffset="180025">8244 3876 1024,'0'0'0,"0"2"592,0-2-592,0 0 128,0 0-16,-2 0 48,2 0 65,0 0-225,0 0 288,0 0 32,0 0 0,0 0-16,0 0-304,0 0 240,0-3 0,0 3 0,0 0 33,0 0-273,0 0 288,2-2 16,0 2 16,1-3 16,-3 3-336,1 0 352,2-3-48,0 0-47,1-2-49,-4 5-208,3-2 144,1-1-32,0 0-32,0 3-32,-4 0-48,1 0 32,3-3 0,-1 3 0,-1 0 16,-2 0-48,0 0 48,0 0 0,3 0 48,-3 1 16,0-1-112,0 2 112,0 0 16,0 0-16,0 0 16,0-2-128,2 2 128,-2 0-32,0-1 16,0 1-32,0-2-80,3 1 80,-1-1 0,-2 2 33,3-2-33,-3 0-80,2 0 96,0 0 0,1 0 16,0 0 0,-3 0-112,3-3 80,0 0 0,8 1-16,-9-2-48,-2 4-16,4-2 16,5-3 0,-6 2-16,1 1 16,-4 2-16,10-3 48,-10 3-16,3-3 0,1 3-16,-4 0-16,2 0 0,1 0 0,0 0-16,-1 1 0,-2-1 16,3 2-16,0 1 16,0-1 0,1 2 32,-4-4-32,4 5 0,0 0 0,-1-3 0,1 2 0,-4-4 0,4 3 32,-2 2-16,1-2 0,-1 0 0,-2-3-16,2 2 0,1 1 16,0-2-16,-1 1 32,-2-2-32,3 1 0,0 0 16,1-1 0,-1 0 32,-3 0-48,11 0 0,-8 0 16,8 0-16,-7-2 0,-4 2 0,11-3 16,-8 0 0,8 0 16,-9 3-32,-2 0 0,10 0 32,-8-3-16,2 1 0,-1 2 0,-3 0-16,4 0 0,-1 0 16,1 0-32,-1 0 32,-3 0-16,3 0 16,-3 0-32,0 0 48,2 0-48,-2 0 16,0 0 16,0 0 0,2 0 16,-2 0-16,0 0-16,0 2 32,0-1 32,0 1 16,0 2-16,0-4-64,0 2 64,0 1-80,0-2-224,0 0-272,0-1 512,0 1-864,2 1-465,-2-1-448,0 1-32,0-2 1809,0 3-1360,0 0-945,0-3 2305</inkml:trace>
  <inkml:trace contextRef="#ctx0" brushRef="#br0" timeOffset="170366">7531 3847 1952,'0'0'0,"0"0"849,0 0-849,0 0 800,2 0 49,1 0-49,-3 1-80,0-1-720,2 5 625,1-1-65,-1 0 32,2-1-16,-4-3-576,4 1 513,6 2-113,-9-1-96,12-2-96,-13 0-208,4 1 160,12-1-80,-5 0 16,2 0-32,-13 0-64,13 0 48,1 0 32,0 0 0,-2 0-16,-12 0-64,12-3 96,2 3-48,-3 0 32,0 0-16,-11 0-64,11 0 48,-7 0 32,8 0-32,-9 0 1,-3 0-49,3 2-17,0-1-207,1 1-384,1-2-720,-5 0 1328,2 2-1921,9-1-224,-10 2 432,4-1-864,-5-2 2577,0 0 0</inkml:trace>
  <inkml:trace contextRef="#ctx0" brushRef="#br0" timeOffset="193478">4484 4824 1040,'0'0'0,"0"0"384,0 0-384,0-4 208,0 0 16,0 1 113,0-2 63,0 5-400,-2-3 480,-1 3 64,-2-3 32,2 3-15,3 0-561,-3 0 560,-3 0-32,3 0-96,-1 1-63,4-1-369,-4 4 304,0 0-112,2 1-64,-2 6 48,4-11-176,-3 4 160,1 9 128,2-8 0,0 7 0,0-12-288,0 5 256,2 1-15,1-1-17,1 1-80,-4-6-144,2 5 128,10-1-16,-9 0-16,8 1 16,-11-5-112,4 0 128,8 2 0,-7-2 32,9 0 16,-14 0-176,10-2 176,0-3 32,-7 1-31,11-10-49,-14 14-128,3-5 112,11-10 16,-10 4 0,7-1 176,-11 12-304,2-13 288,2 2 16,-1-2 32,-2-1-176,-1 14-160,0-13 160,0 0 1,-3 2-49,-7-2 0,10 13-112,-3-11 112,-8-2-32,5-1-16,-7-1-32,13 15-32,-10-15 48,-1-1-16,0 3 0,0 9-64,11 4 32,-13-11-80,2 11-96,-2 2-321,-1 15-591,14-17 1088,-15 21-1873,2 9-1120,7 5 416,-5 7-1153,11-42 3730,0 0 0</inkml:trace>
  <inkml:trace contextRef="#ctx0" brushRef="#br1" timeOffset="203172">9191 4681 2096,'0'0'0,"0"0"177,0 0-177,3 1 208,-1 2 32,1 2 0,0 0 48,-3-5-288,4 11 288,0-6-48,5 12-32,-4-1-32,-5-16-176,16 22 144,-4 6-128,2 7 33,-2 4-1,-12-39-48,14 45 48,-4 2 144,3 0-32,-2 4-48,-11-51-112,15 51 144,-4 2-32,1-3-16,-3-2 32,-9-48-128,4 47 80,6-6 0,-10-2 32,3 0 0,-3-39-112,0 33 112,0 0 64,0-4 48,0-2 49,0-27-273,0 25 304,0-2 0,0-2-48,0-3-32,0-18-224,0 17 160,2-2 0,0 0-16,0-1-176,-2-14 32,0 12-16,3 0-16,-1-7-48,1 9 192,-3-14-112,2 5 128,-2 6 0,3-8 64,-3 1 0,0-4-192,2 2 225,-2 0 15,0-2-16,3 0 32,-3 0-256,0 0 240,2 0-32,-2-2-16,3-2 0,-3-1-32,0 5-160,0-5 144,0 2 49,0-8-65,0 11-128,2-5 112,-2-6 192,0 7-80,0-9-48,0 9-240,0 4 64,0-15-640,0 4-657,0-2-832,0 13 2129,0-12-2433,0 12 2433,0-18-4178,0 18 4178</inkml:trace>
  <inkml:trace contextRef="#ctx0" brushRef="#br0" timeOffset="195084">5992 4974 1968,'0'0'0,"0"0"433,0-4 111,-1-7 112,1 11-656,0-3 688,-1 0-63,0 0-49,0 3-112,1 0-464,-2 0 384,2 0-79,0 0-81,-2 0-48,2 0-176,-1 2 176,1 2-48,0 7-16,0-5 0,0-6-112,0 17 48,3 2 48,0 2-16,0 5-16,-3-26-64,10 30 64,-7 1 0,1 2-16,-1 3 32,-3-36-80,3 35 112,0-3 0,0-1 16,-3-5-32,0-26-96,0 24 112,3-3 17,-3-3-1,0-1-16,0-17-112,0 14 144,2-2 0,-2-7 80,0 6 80,0-11-304,0 5 368,0-1 32,-1 0 17,0-3-17,1-1-400,-2 2 384,0-1-48,-1 1 0,0-2 0,3 0-336,-3 0 289,-1-3 15,2-2-32,-2-6-48,4 11-224,-1-4 208,0-8-32,0 0-48,-1 1-32,2 11-96,0-16 96,0-2-32,0-1 0,0-1 0,0 20-64,0-22 32,3-3 16,-1-3-16,0-2 0,-2 30-32,0-31 48,3 1-32,0-1 32,-1 0-32,-2 31-16,3-29 32,-2 2-32,4 4 0,4 5 0,-9 18 0,3-15-32,0 4 32,1 6 0,-2-7-16,-2 12 16,3 0-16,0-4-80,-3 4-16,3 0-32,-3 0 144,0 4-128,0 2 16,2 6 48,-2 1 0,0-13 64,2 13-80,2 4 0,-1 2-32,9 2 48,-12-21 64,3 24-64,8 2 48,-8 1 16,11 1 0,-14-28 0,10 28 0,-7 1-16,12-2 16,-5-2 0,-10-25 0,12 25-16,0-2 32,0 2-16,1-3-16,-13-22 16,13 21-32,0-3 16,1-3 16,-2-2-16,-12-13 16,17 12 0,-1-1 16,-1-6 0,1 1 16,-16-6-32,13 5 32,0-4 32,0-1-16,-1 0 48,-12 0-96,13-3 112,-4-8 32,-5 8 0,0-11 16,-4 14-160,3-5 144,0-10 16,0 4-32,-3-2-16,0 13-112,0-15 97,-3-2-1,-1-3-16,-1-2 16,5 22-96,-11-26 48,8-1 16,-10-3-16,8-2-32,5 32-16,-14-35 64,2-1-32,1 2 48,-2-3-32,13 37-48,-13-37 64,-1 3-64,2 3-16,6 6-32,6 25 48,-9-17-48,8 5-16,-2 8 48,1-9 16,2 13 0,-1-4-32,-1-7 16,2 8-32,3-1-176,-3 4 224,2-4-721,8 4-607,-7 0-913,8 0-1185,-11 0 3426,12 14-2865,-9-2-1169,-3-12 4034</inkml:trace>
  <inkml:trace contextRef="#ctx0" brushRef="#br0" timeOffset="197194">7678 5249 1552,'0'0'0,"0"2"448,0-2-448,0 0 561,0 0 239,0 0 80,0 0-31,0 0-849,0 0 720,0-3-176,2 0-79,-2 0-81,0 3-384,3-3 304,-3-1-48,1 0-64,2-1-16,-3 5-176,0-3 144,2-2 32,2-8-32,0 11 49,-4 2-193,4-13 208,5 2-64,-6-1 32,8 1-96,-11 11-80,3-13 112,7-1-16,-6 2-16,10-2-16,-14 14-64,4-16 48,9 0 16,-10 3-16,7-2-16,-10 15-32,3-13 48,0-2 16,8 0 0,-8-1 32,-3 16-96,4-17 48,6 3-16,-10-2 32,3 3-64,0 0 0,-3 13 0,4-4 0,1-11-48,-2 13 16,0-2 16,-3 4 16,3 0-48,-3 0-16,3 2 0,-3 2 0,0-4 64,0 11-80,0-7 32,2 11 16,-2-15 32,0 6-48,0-6 48,0 14 16,0-10-16,2 10 0,1-8-16,-3-6 16,0 12 0,2-7 0,-2 7 16,3-7 16,-3-5-32,2 5 0,-2 7 0,3-11 0,-1 11 0,-2-12 0,3 12 0,-1-1 32,1 3-16,-1 3 16,-2-17-32,0 17 32,0 4-16,2 0 48,-2 0-48,0-21-16,0 24 16,3-1 32,-3 3-16,0-1 48,0-25-80,0 20 48,0 2 48,0-4 16,0-2 0,0-16-112,0 16 128,0-4 0,0-7-31,0 8 63,0-13-160,0 4 128,0 1 16,3 0 32,-3-4-16,0-1-160,2 2 160,1-2 16,-3 0 0,1 0 32,-1 0-208,3 0 144,0 0 48,-1-3-32,1-1-64,-3 4-96,1-4 129,4 0-49,-2 0-80,1-1-353,-4 5 353,3-11-976,8 8-817,-9-1-1040,8-7 192,-10 11 2641,3-3-3826,-3 3 3826</inkml:trace>
  <inkml:trace contextRef="#ctx0" brushRef="#br0" timeOffset="198156">8447 5018 2112,'0'0'0,"0"-1"737,0-4 223,3-9 97,-3 14-1057,0-3 1088,1-2-63,-1 4-305,0 1-208,0 0-512,0 0 288,0 1-128,0 11-47,0-1 15,0-11-128,0 17 96,0 1 16,0 3 16,0 1-16,0-22-112,-1 23 144,1 0-16,-2 4-16,0-5-16,2-22-96,-3 25 128,-1-4-32,2-1 16,-2-2-16,4-18-96,-2 16 96,-2-4 0,1 0-16,0-1 0,3-11-80,-3 5 96,1 7 0,1-10 49,-1 3 47,2-5-192,-1 3 224,0-2 16,0 1 32,1-2 64,0 0-336,0 0 256,0 0-48,0 0-16,0-5-80,0 5-112,0-11 129,0 8 15,0-8-48,0 6 32,0 5-128,0-12 96,0 7-16,2-12-16,-2 6 48,0 11-112,3-13 80,-3-5-48,2-1 32,1-4-32,-3 23-32,2-22 16,0-2 0,1 1 32,0 0 0,-3 23-48,2-22 0,2 3 16,-2 2-32,1 4 16,-3 13 0,3-13 0,0 9 0,0-11-32,-2 13 0,-1 2 32,3 0-64,-1-3-64,1 3-48,0 2 32,-3-2 144,3 3-96,1 9 16,0-7 16,-1 10 0,-3-15 64,12 12-32,-8 4-32,9 2 48,-4 5 16,-9-23 0,11 25-32,-1-1 64,1 3-64,1 1 64,-12-28-32,13 27 0,-4-2 16,3-1 0,-2-5 0,-10-19-16,10 18 32,0-1-16,0-3-16,1-1-16,-11-13 16,11 4 16,0 8-32,-1-11 32,-6 1 16,-4-2-32,13 2 32,-9-2 48,7 0-16,-8-3 32,-3 3-96,12-12 128,-10 10-48,7-12 64,-6 1 0,-3 13-144,3-11 128,1-5 0,-2 2 128,-2-5 64,0 19-320,0-17 368,-2-6 33,-1-1-97,-2-1-96,5 25-208,-12-29 144,8 2-16,-7-1-64,7 0-16,4 28-48,-14-27 48,8 3-32,-4 1 16,6 3-16,4 20-16,-3-15 0,-3 3-16,3 8 16,0 0-64,3 4 64,-1-5-48,0 3-48,1 2-192,0 0-977,0 0 1265,10 1-3057,1 12-1201,-1-8-1649,-10-5 5907</inkml:trace>
  <inkml:trace contextRef="#ctx0" brushRef="#br0" timeOffset="195909">6891 5109 2481,'0'0'0,"0"2"848,-1-2 289,1 0-1137,-3 0 1216,1 0-63,2-3-225,-2 3-240,2 0-688,0 0 465,0 0-161,0 0-80,2 0-96,-2 0-128,5 0 96,-1 0-32,5 0-32,-6 0 0,-3 0-32,11 0 16,-2 0-16,1 0 16,3 0-16,-13 0 0,14 0 48,2 0-16,0 0-16,0-2 16,-16 2-32,15 0 32,-2-3 16,-1 3-16,-1 0-16,-11 0-16,11-3 0,-7 3 32,9 0 0,-11 0-32,-2 0 0,4 0 64,-2 0-48,0 1 0,-2 1 16,0-2-32,0 1 32,0 1 0,0 3 16,0-2 16,0-3-64,0 3 48,0 0 0,0-1-32,3 2 32,-3-4-48,0 4 32,0-2 16,2 0 64,1-1-32,-3-1-80,3 0 81,-1 0 15,0 0-32,1-3-16,-3 3-48,2-3 48,-2 0-144,0-1-96,0 0-113,0 4 305,0-4-512,0-1-160,0 2-497,0-2-624,0 5 1793,0-3-1968,0 0 399,0 3-976,0 0 2545</inkml:trace>
  <inkml:trace contextRef="#ctx0" brushRef="#br1" timeOffset="203672">9375 5256 1696,'0'0'0,"0"0"0,0 0 160,0 0-48,3 0 16,0 0-15,-3 0-113,2 0 128,0 2-32,-2 0-16,0 3 0,0-5-80,0 12 96,0-8 64,0 13 96,0-3 80,0-14-336,-4 19 368,0 1 64,-7 2 1,0 1-1,11-23-432,-10 20 480,-4 5 0,-1-1 0,-3 1 1,18-25-481,-17 26 480,-2-3-32,-1 1-32,0 1-47,20-25-369,-20 22 352,-2 0-32,3-4-48,-1 1-48,20-19-224,-17 15 176,2 0-208,2-2-32,2-3-16,11-10 80,-5 6-128,-5 5 160,8-6 32,-1 0-16,3-5-48,-2 3 112,1 1-32,-1 0 16,2-2-16,0-2-80,0 2 48,0 0 48,0-1 16,0 1 0,0-2-112,0 2 144,0-1-48,0-1-128,0 1-256,0-1 288,0 2-560,0 0-464,-1-1-657,1 0-432,0-1 2113,0 1-1777,0 1-1136,0-2 2913</inkml:trace>
  <inkml:trace contextRef="#ctx0" brushRef="#br0" timeOffset="196186">6865 5267 3777,'0'0'0,"0"0"0,0 0 1297,0 0-145,3 2-111,0-2-145,-3 0-896,3 1 689,0 0-193,7 1-160,-7 0-32,-3-2-304,10 4 256,0-2 16,0-1-48,2 1-80,-12-2-144,12 2 113,2-1-33,1 0-16,1 1 16,-16-2-80,18 2 64,-1-2 16,1 0 16,0 0-16,-18 0-80,19 0 96,-1-4-32,-2 2 32,-1-2-16,-15 4-80,13-1 96,-1 1-16,1-4-16,-4 2 16,-9 2-80,11 0 32,-8-4 48,7 4 0,-8 0-16,-2 0-64,4 0 48,-2 0 0,1 0-48,-1 0-144,-2 0 144,0 0-480,0 2-448,-2 2-817,-2 0-912,4-4 2657,-1 5-2306,-2 1-1247,3-6 3553</inkml:trace>
  <inkml:trace contextRef="#ctx0" brushRef="#br0" timeOffset="192659">4098 5342 1824,'0'0'0,"0"0"545,0 0 111,0 0 64,0 0-720,-1 0 721,1 0-33,-2 1-128,2-1-560,0 2 416,0-2-416,-2 3 272,2 1-95,-1 0-33,1 2-64,0-6-80,0 11 64,0-7 48,0 11-32,0-3 48,0-12-128,3 14 128,-1 5-16,1-1 32,1 1-16,-4-19-128,4 20 160,6-4 16,-8 0-16,9-3-16,-7-7 16,11 9 0,-12-14 49,-3-1-209,15 4 208,-5-1 16,0-3 80,1 0 0,-11 0-304,9-3 304,-9 3-304,11-4 272,1-9-48,-9 9-32,12-14-47,-15 18-145,4-13 192,7-3-64,-9-1 48,2 0-48,-4 17-128,4-18 112,-1 0 0,0 0-48,0-1 32,-3 19-96,0-20 96,0 2 16,0-2 16,-3 3-32,3 17-96,-13-14 112,1 1-48,-4 9-144,-1-9-480,17 13 560,-20 0-1473,-2 0-1264,1 6-32,20 28 32,1-34 2737,-22 20-2177,22-20 2177</inkml:trace>
  <inkml:trace contextRef="#ctx0" brushRef="#br0" timeOffset="193859">4890 5411 2401,'0'0'0,"-2"2"1056,0 1 241,2-3-1297,-4 5 1328,1 0-31,2-4-209,-2-1-271,3 0-817,-2 1 608,-1 0-160,0 3-144,1 0-80,2-4-224,-2 4 145,0 0-49,2 2-32,0 6 0,0-12-64,3 11 32,0 1-16,9 1 48,-8-2-64,-4-11 0,14 11 16,-4-6 16,3 6 16,2-10 16,-15-1-64,13 5 128,1-2-32,-1 1 32,0-4-16,-13 0-112,9 0 224,-5 0 32,9-2 0,-11-1 96,-2 3-352,3-4 289,-2-9-17,2 9 0,-3-10-48,0 14-224,0-5 192,-1-12 0,-2 6-112,0-1 0,-8 1-32,7-2-32,-8 1 48,3 1-16,9 11-48,-11-13 48,1 1-32,1-4 32,4 1-32,5 15-16,-12-16 32,9 2-16,-2 3-16,0 6-128,5 5 128,-4-4-560,-2 4-592,1 0-1089,1 6-1329,4-6 3570,0 36-3058,-3-19-623,3-17 3681</inkml:trace>
  <inkml:trace contextRef="#ctx0" brushRef="#br1" timeOffset="203331">9574 5360 1376,'0'0'0,"0"0"704,0 0-704,-1 2 369,0-1 127,0 1 128,1-2-16,0 0-608,0 0 641,0 0-113,2 0 16,0 0-64,-2 0-480,0 0 401,3 0-81,-3 0-64,0 0-80,0 0-176,0 0 128,0 1-16,0 2 0,-1 1-16,1-4-96,-4 6 80,0 7 32,-6-1 0,0 4 48,10-16-160,-13 21 160,-2 4 1,0 3 47,-3 2-16,18-30-192,-18 30 208,-1 1 16,-2 1-16,0-2 32,21-30-240,-22 30 192,0-5-192,-1-2-16,4-1-32,19-22 48,-20 19-32,5-1 160,1-3-16,0-1-32,14-14-80,-12 6 96,1 6-16,2-7-16,9-5-64,-6 12 96,6-12-96,-11 5 80,8 0-32,-3-1 1,2 1 31,4-5-80,-4 4 32,-1-3 64,1 0 16,-1 1 32,5-2-144,-4 0 176,4 0 0,-1 0 0,1-3-16,0 3-160,-2-3 112,2 1 32,0-10-64,0 10 32,0 2-112,3-13 80,1 9-16,1-8-112,-2 0-304,-3 12 352,3-11-864,1-2-689,7-2-864,-8 3-80,-3 12 2497,17-5-1921,-14-14-720,-3 19 2641</inkml:trace>
  <inkml:trace contextRef="#ctx0" brushRef="#br1" timeOffset="202361">5811 5660 2385,'0'0'0,"0"0"0,2 0 480,1-4 16,-3 0-48,2 0-80,-2 4-368,0-3 337,0 3-65,0 0-112,0 0-80,0 0-80,3 0 16,-1 0-16,-2 0 0,3 0 48,-1 0-48,1 2 16,-1 0-48,-2-2 32,3 3-32,0 0 16,-1 0-16,3 0 80,-5-3-48,3 2 48,1 0 32,-1 0 48,7-2 32,-10 0-160,3 0 208,1 0 0,5 0-32,-5-2-32,-4 2-144,13-3 112,-10 1-32,12-2 0,-6 2-16,-9 2-64,11-4 49,0 2-1,1-1-16,0 1-16,-12 2-16,14 0 16,-1-4 0,0 2 0,3 2 0,-16 0-16,15 0 0,-2 0 16,4 0 0,-1 0 0,-16 0-16,15 0 0,3 0 16,-1-4 0,2 4 16,-19 0-32,22-1 144,1-3 32,0 2-16,-1-2 48,-22 4-208,23-2 112,-1-1-16,2 3-48,-2-3 0,-22 3-48,23 0 32,0 0-32,0 0 32,-2 0-32,-21 0 0,23 0 16,-2 0 0,1 2-16,-22-2 0,21 3 16,-21-3-16,22 2 16,1 3-16,-2-3-16,-1 3 32,-20-5-16,20 4 0,0 0 32,1-1 0,-3 0-16,-18-3-16,19 1 32,-3 0-16,3-1-16,-1 0 48,-18 0-48,19 0 16,-1 0 0,2-2 0,0-1 32,-20 3-48,23-3 48,-1 0 16,1-2-16,2 4 0,-25 1-48,26-5 48,-1 0-16,2 3 32,-1-2-32,-26 4-32,24-3 16,2 0 0,-1 0-16,-1 3 0,-24 0 0,23-3 16,0 3-16,-1 0-32,0 0 32,-22 0 0,22 0 0,-2 1 16,1 3-32,-1-2 0,-20-2 16,19 3-32,1 0 32,-1 1-64,2-1 16,-21-3 48,19 2 80,2 0-16,2 0 65,-1-2 15,-22 0-144,23 0 32,-1 0-32,1-3 16,-1 3-16,-22 0 0,21-3-32,2 0 64,-1 3-32,-3-2 0,-19 2 0,20 0 16,-2 0-32,2 0 16,-2 0 0,-18 0 0,19 0 32,0 0-16,-1 1-16,-2 0-16,-16-1 16,16 1-16,1 4 16,-2-2 0,0 0 0,-15-3 0,14 5-16,4 0 0,-2-1 32,1-1-16,-17-3 0,18 5 16,3 0 0,-2-3-16,2 1 0,-21-3 0,21 2 0,1 2 0,-1-2 16,3-2-16,-24 0 0,25 2 16,0-2-80,1 0 160,-2 0-16,-24 0-80,26 0 96,0 0 48,-2 0-160,-1 0 32,-23 0-16,25 0 16,-2 0 0,0 0 0,0 0-16,-23 0 0,24 0 32,-2 0-64,-1 0 64,3 0-32,-24 0 0,23 2 16,1 0-16,1 1-16,1-1 32,-26-2-16,25 6 0,1-4 16,-2-1 0,1 1-16,-25-2 0,23 1 16,3-1-16,-2 0 0,2 0 0,-26 0 0,26 0 16,1 0-32,-2 0 16,3 0 16,-28 0-16,28 0 0,0 0-16,1-3-16,0 3 16,-29 0 16,29-3-48,0 1 96,0 2-32,2-4-16,-1 4 16,2-2-32,0 2 32,0-3 16,-32 3-32,31 0 16,0-2 16,0-2-16,0 2-32,-31 2 16,31-4 32,-2 2-48,-2-1 16,-2 1 0,-25 2 0,24-4-16,1 2 16,-2-2 16,1 2-16,-24 2 0,23-3 32,-1-1-32,-2 0 48,-1 0 0,-19 4-48,19-3 64,-1-1-16,-3-1 32,-2 3 0,-13 2-80,4-3 128,5 0 0,-9 0-432,0 0-864,0 3 1168,-2 0-2354,2 12-15,-5-11-1040,5-1 3409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7T23:31:48.371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5537 1 3633,'0'0'0,"-2"21"1793,2-21-1793,-3 22 1201,-2 7-209,1 3-176,-1-2-239,5-30-577,-12 32 400,6-2-16,-10 4 16,2-4-144,14-30-256,-18 29-832,3 2-2033,-4-2-2210,19-29 5075</inkml:trace>
  <inkml:trace contextRef="#ctx0" brushRef="#br0" timeOffset="240">4907 60 12885,'0'0'0,"-2"4"1041,2-4-1041,-12 4 576,6 0-48,-9 1-47,3-3-225,12-2-256,-13 3 32,1-2-32,0 0-256,0-1-1313,12 0 1569,-12 0-4370,6 0-2577,6 0 6947</inkml:trace>
  <inkml:trace contextRef="#ctx0" brushRef="#br0" timeOffset="-2972">2575 575 1904,'0'0'0,"3"-3"561,1-1 95,1 0 144,-5 4-800,3-14 801,0 14-33,-3 0 0,0-4-79,0 4-689,0-3 624,0 3-176,-1 0-112,-2 0-96,3 0-240,-6 0 177,2 0 47,-2 0-16,-1 0-32,7 0-176,-5 2 224,-2-1-16,2-1 32,-1 3 16,6-3-256,-6 0 272,1 1 16,1-1-31,-1 0-17,5 0-240,-6 0 208,1 0-16,-1 0 0,0 0-32,6 0-160,-4 0 144,-9 0 48,9 0-64,-8 0 48,12 0-176,-6 0 160,-9 0 0,3 0-15,-2 0-17,14 0-128,-14 0 128,1 0-48,-3 0 0,3 2-16,13-2-64,-16 4 64,3 0-48,-3 0 0,1-2 32,15-2-48,-14 5-16,3-1 16,-2 1 16,1 1-16,12-6 0,-6 6 0,-11 7 16,5-9-32,-1 1 0,13-5 16,-13 12 16,1-9-16,5 1 16,-7 8-16,14-12 0,-5 5-16,-8 0 16,7 7-16,-7-8 32,13-4-16,-4 5 0,-9 9 0,10-10 0,-3 2 0,6-6 0,-4 12-48,-1-10 48,4 1 0,-1-1 32,2-2-32,0 1 16,0-1-32,3 0 16,2 0 16,-5 0-16,4 0 48,10 0-32,-9 0 0,11-3-32,-16 3 16,4-3-16,15-1 16,-14 2 0,-5 2 0,17 0 16,-17 0-16,13 0 16,-8-3-16,13 3 0,-14 0 16,-4 0-16,17-3 0,-5 3 0,-7 0 0,10 0 0,-15 0 0,5 3-16,11-1 0,-4 1 0,-7 1 16,-5-4 0,18 5 0,-13 0-32,13 7 32,-13-7-16,-5-5 16,15 7-16,-10 5 16,9-8 0,-8 11-32,-6-15 32,12 5 32,-8 11-32,0-11-32,10 12 64,-14-17-32,0 14 0,4 1 0,0 0 0,-1 2 16,-3-17-16,3 15 0,-3 3 0,0-1 0,0 1-16,0-18 16,-2 20 16,-2-2-16,-3 3 0,2-2 16,5-19-16,-14 18 32,10-1 0,-2-2-32,1-1 16,5-14-16,-7 6 0,2 9 0,-2-11 48,2 3 16,5-7-64,-7 12 128,1-11-32,0 1 80,-6-1 16,12-1-192,-5 1 240,-8-1-48,8 0 49,-12 0-1,17 0-240,-6-4 176,-10 0 0,2-1-80,0-8-16,14 13-80,-14-2 112,-1-10 16,0 7-48,0-9 16,15 14-96,-13-12 16,0 0 64,0-3-16,8-2-48,5 17-16,-12-17 32,7-3-80,2 5-64,2 11 0,1 4 112,0-15-144,0 12 48,0-2 64,4 1-48,-4 4 80,5-12-80,-1 12-32,9-3-16,-9 0 32,-4 3 96,12 0-64,-7 0-32,7 0 64,-7 0-16,-5 0 48,14 3-48,-11 1 32,13 0-16,-4 8 32,-12-12 0,12 6 0,0 6 0,2-7-16,0 9 0,-14-14 16,12 4 0,2 13-33,-1-11 17,0 11 0,-13-17 16,11 7-48,-6 7 16,12-7 32,-13 8 32,-4-15-32,15 4 0,-9 9 0,10-7 0,-12 0 0,13 0-32,-12 0 32,11-2 32,-11-2-32,-5-2 0,17 2 16,-13-2-16,13 0 0,-5-6 32,0 2-16,2-12 0,0 3 33,0 1-33,-14 12-16,15-13 32,-1-4-16,-2 2 32,0-1-32,-12 16-16,5-20 32,11 4-16,-13-2 32,9-1-32,-12 19-16,3-15 16,1 1 32,-2 3-48,1 6 32,-3 5-32,0-15 32,0 12-32,0 0 0,0 0 0,0 3 0,0 0-32,0 0 0,0 0-48,0 1 16,0-1 64,-1 5-96,-1 7 16,0-6 31,-2 9 1,4-15 48,-2 12-16,1 1-16,-2 1 32,2 3-16,1-17 16,-1 18-48,-1-2 32,2 0-32,0 0 32,0-16 16,3 13-16,1 1-32,8-8 0,-7 8 48,-5-14 0,15 4 0,-3 9 0,2-9 0,1 1 48,-15-5-48,17 2 0,0 0 16,1-2-16,2-3 48,-20 3-48,21-4 48,-2-10-32,3 9 48,-3-11-16,-19 16-48,20-13 64,-1-1-15,-1-2 15,-3 2-32,-15 14-32,12-15 96,-7 0-16,9-2 64,-11 1-32,-3 16-112,4-18 112,1-2 16,-2-2-16,-3-2 32,0 24-144,0-27 112,-2 2-32,-10-1 16,0 3-48,12 23-48,-14-23 16,-1 1 16,-3 4-32,1 4-32,17 14 32,-18-4-48,-1-2-32,-2 6-64,0 0-16,21 0 160,-19 3-128,3 8-16,-2-4 48,1 10 48,17-17 48,-17 13-96,1 2 16,0 0 32,3 2-48,13-17 96,-5 19-80,-1-1 32,1 0-65,5-1 33,0-17 80,0 15-112,14-3 32,-9-6-16,16 9 16,-21-15 80,18 4-64,1 2 0,2-2 64,2-1 0,-23-3 0,24 1 0,0 1 0,0 0 0,0-2-48,-24 0 48,22 0-16,1 0-16,0-5 16,-2 2 32,-21 3-16,22-3 0,-4-1 32,-1-1-16,-1-7 32,-16 12-48,13-3 64,0-2 0,-1-10 16,0 12 16,-12 3-96,5-17 80,11 5-16,-11 0 0,12-1-32,-17 13-32,4-16 65,-4 16-65,19-17 32,-7-2 0,0-3 0,0 0-32,-12 22 0,5-26 32,10 0-64,-12-2 32,9-1-32,-12 29 32,3-29-97,1-2 17,0 0-80,-1 2 96,-3 29 64,0-30-64,0-1 16,-1 0 32,-5 0-64,6 31 80,-13-31-128,7 4-64,-11 1-48,11 7-16,6 19 256,-18-14-224,6 10 16,0-10 48,-1 14-16,13 0 176,-6 0-225,-9 0-15,9 6-16,-9 14 0,15-20 256,-5 21-240,-9 5 80,9 4 48,-9 4 64,14-34 48,-7 36-48,-5 1 0,8 1-16,0 1 16,4-39 48,-6 41-32,4-3-16,1-1 48,1-4-16,0-33 16,0 31 0,2-3 32,1 1-32,2 0 32,-5-29-32,13 27 32,-13 1 0,4-2 48,0 0-16,-4-26-64,12 24 80,-9 1-16,11-2-32,-9 0 48,-5-23-80,16 21 64,-4-1 32,1-3 16,3-3 48,-16-14-160,17 12 176,2-7-16,0 1 0,-19-6-160,17 4 128,-17-4-128,15 3 160,1-1 17,0-1-17,-3-1 0,-13 0-160,14 0 160,0-3 16,-9-1 16,11-8-32,-16 12-160,13-5 176,-1-13-32,1 4-16,0-1 0,-13 15-128,12-16 128,-8-2 0,10-1 32,-11-1-15,-3 20-145,5-25 160,-2 1-48,0-3-48,0-2 0,-3 29-64,0-27 96,0 0-80,0-1 48,0 4-32,0 24-32,0-22 16,-2 6-16,1 11-80,-1-9-64,2 14 144,-1 0-224,1 0-81,-2 2 33,1 13 0,1-15 272,-2 16-224,1 5 64,-1 3 64,1 1-16,1-25 112,-2 28-64,0 2 64,1 1 0,1-1 0,0-30 0,0 32 0,3 0-32,9-1-16,-7-1 48,-5-30 0,18 27 48,-4-4 16,0-3 16,5-3-16,-19-17-64,19 13 80,1-9 48,3 2 0,1-3 80,-24-3-208,25 0 176,2 0 64,2-13 1,2 1-33,-31 12-208,28-12 224,-1-2-128,0-2 16,0-3-32,-27 19-80,26-21 32,0-4 48,-3 2-32,-4-2-304,-19 25 256,17-27-576,-5 1-881,-8-1-2481,-1 5-3185,-3 22 7123,0 0 0</inkml:trace>
  <inkml:trace contextRef="#ctx0" brushRef="#br0" timeOffset="1074">6951 538 1376,'0'0'0,"0"0"1105,0 0-1105,2-3 1088,-2-1 97,0 4 15,0-3-143,0 3-1057,0 0 848,0 0-112,0 0-79,0 0-113,0 0-544,-1 0 480,-2 0-96,-1 2-144,-2-1-95,6-1-145,-2 2 80,-1 2-32,1-1-48,1-1 48,-1 2 0,2-4-48,0 4 0,0 0 32,-2 1 0,2 2-32,0-7 0,0 3 32,0 3-32,0-1 16,0 0-16,0-5 0,4 4-16,-1 1 32,-3-1 0,3 3 16,-3-7-32,0 6 0,2 0 0,-2-2 32,3 1 0,-3-5-32,0 3 96,0 0 0,4-2 16,-4 1 64,0-2-176,0 0 224,0 0-32,0 0 16,0 0 0,0 0-208,0 0 144,-1-3-16,-2 3-15,2-5-33,1 5-80,-2-3 64,1-1 16,1-1 0,0 1-32,0 4-48,0-14 32,0 9-16,0-9-16,3 2-48,-3 12 48,4-13-497,-1 0-607,1 11-849,0-3-912,-4 5 2865,5-3-2786,13 23 465,-18-18 401,0-2 1920</inkml:trace>
  <inkml:trace contextRef="#ctx0" brushRef="#br0" timeOffset="-192">5568 854 2881,'0'0'0,"-3"1"1136,-1 4 81,-8 0 112,12-5-1329,-5 3 1280,0-2-207,3-1-289,-2 0-128,4 0-656,-3 0 544,0-3-79,2 0-65,0-2-96,1 5-304,-2-3 240,2 0-96,0 0-32,0 0-80,0 3-32,3-3 32,1 0-32,10 0-48,-9-1 48,-5 4 0,15-4 16,-11 0 16,18-8-16,-6 12-16,-16 0 0,17-5 0,2-9 32,-6 11 0,1 0 0,-14 3-32,15-13 64,0 13-48,-1-13 32,-1 11-32,-13 2-16,12-5 16,-7-7 0,13 8-16,-15 1 32,-3 3-32,13-2 0,-13 2 16,3 0 0,0 0-16,-3 0 0,0 2 0,0 0-16,0 3 0,3 7-16,-3-12 32,3 5-16,-3 11 0,3-3 32,0 2-32,-3-15 16,3 16 16,0 3 0,-3-1-16,3-1 0,-3-17 0,3 16 48,0-2-48,1-8 32,9 7 177,-10-9 63,-3-4-272,14 3 288,-11-1 48,12-1-112,-11-1-16,-4 0-208,17-3 256,-12-1 16,12-10-480,-13 9 0,-4 5 208,16-15-240,-10 1-32,10 1 384,-12-3-32,-4 16-80,16-16 64,-12 0-16,11 0-80,-10-3 80,-5 19-48,15-18 16,-10-1 48,9-3 32,-10-1-64,-4 23-32,14-22 48,-11-1-48,0 1 0,0 4 0,-3 18 0,3-14-16,-3 10-48,0-1-64,0 5-144,0 0 272,0 3-304,-3 17 0,-9 3 48,-2 9 112,14-32 144,-14 37-96,1 4 47,-1 4 17,8 2-16,6-47 48,-6 50-16,2 1 0,2-3 16,2-4 64,0-44-64,13 37 48,3-5 49,2-9 31,6-7 64,-24-16-192,27 7 240,6-3 64,-2-4-64,1 0 0,-32 0-240,31-17 176,-1 4-48,2-6-288,-1-2-304,-31 21 464,29-23-1072,3-3-1057,-2 3-1345,0-2 369,-30 25 3105,24-26-3762,-24 26 3762</inkml:trace>
  <inkml:trace contextRef="#ctx0" brushRef="#br0" timeOffset="-983">4455 694 704,'0'0'0,"-3"0"720,-3 0-560,-8 0 48,8-3 112,6 3-320,-13 0 433,7 0 143,-11 0 112,11-3 97,6 3-785,-15-3 816,10 0-16,-7 3-111,7-3-113,5 3-576,-12-3 480,10-1-32,-3 4-63,0 0-17,5 0-368,-6 0 352,2 0-80,-1 0-16,2-2-32,3 2-224,-1 0 176,-3 0 16,3 0-64,-3 1-64,4-1-64,-4 5 64,1 7-48,0-6-16,2 10 0,1-16 0,-3 16 16,3 1-16,0 2 0,0 3 0,0-22 0,0 23-16,0 3 16,4-2 0,1 2 33,-5-26-33,12 23 0,-7-2 16,8-2 32,-9-1-32,-4-18-16,18 18 64,-6-3 16,2-1-16,1-9 0,-15-5-64,17 16 144,-1-13-16,0 1 64,4-2 32,-20-2-224,17 0 192,1 0 16,2-4 0,-20 4-208,22-14 208,-22 14-208,17-12 192,4-3 1,-4 0-17,0-3-32,-17 18-144,19-18 160,-3 0-16,-1-2-16,-1 2 0,-14 18-128,5-21 112,7-1 0,-9-1 16,2 2-32,-5 21-96,4-21 16,-1 4 32,-3 2-16,0 2 0,0 13-32,0-3 32,0-3-32,0 2-32,-3 4-80,3 0 112,-3 0-128,-2 0-16,2 4 16,-1 8 48,4-12 80,-3 7-112,0 9 48,-2-3 32,4 1 32,1-14 0,-2 15 0,1 0-32,1 2 16,0-1 0,0-16 16,4 17 16,8 1-32,-9-2 16,11 0-32,-14-16 32,5 15-16,12 0 32,-5-1-32,0-2 16,-12-12 0,11 7 0,3 4 64,1-7-48,1 0 48,-16-4-64,16 2 64,0-1 0,0-1 128,3 0-64,-19 0-128,20-12-64,2 7-16,1-8-144,-23 13 224,25-4-176,-25 4 176,24-17 16,0 12 32,-1-10-48,2 11 32,-25 4-32,22-13 0,-2 10 32,0-2-16,-4 1-16,-16 4 0,14-3 16,-2 0-32,-7 3 32,9-4 32,-14 4-48,0-2 16,4-1 32,-1 0 16,0 0 32,-3 3-96,0-3 128,0 0 16,0 0 32,0-2-64,0 5-112,0-12 144,0 9 16,-3-9-32,-1 7 17,4 5-145,-12-15 240,7 3-32,-1-1-16,-9 2 0,15 11-192,-5-12 64,-12-2 32,11-3-64,-9 0 0,15 17-32,-5-16 16,-11 3-16,11 9 0,1-11-48,4 15 48,-5 0-32,0-3-128,2 3-64,1 0 16,2 0 208,-5 4-224,0 10 48,1 0 79,-1 3 1,5-17 96,-5 19-64,1 2 48,-2 1-32,0-1 0,2 0 80,-2 0-64,2-1 64,4-3-32,0-17 0,0 15 16,4-3 0,10-6 16,-9 11-32,-5-17 0,19 5 0,-6 10 0,3-11 0,3 3 32,-19-7-32,21 11 48,4-7 0,0 0 0,1 0-16,-26-4-32,29 6-16,-2-2 32,1 2 33,1-1-1,-29-5-48,27 4 64,2 2-16,-2-1-16,-1-1 0,-26-4-32,25 2 16,-6-1 48,1 1-32,-4-2 80,-16 0-112,16 0 112,-1-5-32,-1-7 48,-2 7-16,-12 5-112,12-13 144,-7 9 16,-1-15 0,1 14 112,-5 5-272,0-21 224,0 6 32,-5-3-63,-10-2-97,15 20-96,-13-21 96,-8-2-80,-1 0 32,1 0-16,21 23-32,-25-20 16,0-4-16,0 3-16,-1 2-32,26 19 48,-27-14-96,1 12-64,3-1-81,-1 3 17,24 0 224,-23 5-240,0 12 112,-2-1 32,0 3-16,25-19 112,-26 20-80,-1 5 0,-1 1-80,2-2-224,4 0-433,2 1-671,7-1-977,8 1-961,5-25 3426,-1 23-3025,4 5 944,10-5-256,-13-23 2337</inkml:trace>
  <inkml:trace contextRef="#ctx0" brushRef="#br0" timeOffset="-2171">3898 756 2176,'0'0'0,"0"0"0,-3 0 721,-3-3 223,-6 0 49,8 1-97,4 2-896,-4-5 704,-2 0-207,3 3-161,-2-1-128,5 3-208,-5-4 160,2 4 0,0-3-48,2 3 80,1 0-192,-2 0 192,-1 0 0,2 0 16,-1 0-47,2 0-161,-1 3 64,1 2 0,0-1-16,0 10-64,0-14 16,0 7 32,3 9-32,1-1 0,1 3 16,-5-18-16,4 21 16,1 2 16,-2 2 16,2-2 80,-5-23-128,4 22 128,1 0 32,7-3 32,-9-1 64,-3-18-256,12 11 272,0-6-32,1 1-16,3-2-96,-16-4-128,16 3-64,3-3-512,1 0-1041,2-4-1040,-22 4 2657,36-3-2337,-9-10-816,-27 13 3153</inkml:trace>
  <inkml:trace contextRef="#ctx0" brushRef="#br0" timeOffset="1436">6951 897 2257,'0'0'0,"0"3"1472,0-3-1472,0 4 1617,0 0-32,0 3-193,0-3-255,0-4-1137,0 4 832,-2 2-336,2-1-175,0 0-97,0-5-224,0 6 144,0 7-80,3-10 32,-1 4-64,-2-7-32,4 14 64,1-10-16,-1 2 0,11 6 0,-15-12-48,4 3 96,0 2 32,10-1 0,-12 1 16,-2-5-144,5 5 128,9-2 16,-14 0 48,5-2 97,-5-1-289,2 0 288,1 0 96,-3 0 16,0-4-64,0 4-336,0-4 368,0-10-112,0 9-15,-1-9-81,1 14-160,-4-5 128,-1-10 16,0 11-96,0-16-16,5 20-32,-6-14-32,1 0-48,-2 1-288,2 9-689,5 4 1057,-6-14-2129,3 14-1969,3 14-1184,0-14 5282</inkml:trace>
  <inkml:trace contextRef="#ctx0" brushRef="#br1" timeOffset="5499">1975 1492 1920,'0'0'0,"0"0"192,0 0 49,0 0-241,0 0 272,0 0 48,0 0-48,0 0 16,0 0-288,3 0 304,-1 0 48,1 0 17,2 0-33,-5 0-336,4 0 304,10-3-64,-10 0-16,14 0-32,-18 3-192,4-4 176,14-1-16,-6 1-32,-7-1-48,12 0-16,-13 2 0,11 1-16,-10 2-48,-5 0 0,15 0 17,-12 0-1,11 0 0,-11 0 0,-3 0-16,5 2 16,8 1 16,-10 2-32,10 0 16,-13-5-16,6 3 0,9 0 16,-11 1 16,13-2-16,-17-2-16,12 3 48,0-2 0,2 1-16,0-2 32,-14 0-64,16 0 64,3 0 0,0 0 48,1 0-32,-20 0-80,20-3 64,1 0 16,-1 0-16,-1 0-16,-19 3-48,19 0 32,-2 0-16,-2 0 0,0 0-16,-15 0 0,14 1 48,-1 1 48,1-1 32,-2 2 96,-12-3-224,14 2 272,1-1 32,-1 1-15,0-2-33,-14 0-256,17 0 144,0 0 16,5-3-32,0 0-32,-22 3-96,26-12 96,2 8-16,-2-7-32,1 6 0,-27 5-48,28-13 48,-1 10-32,-1-9 16,-2 9-32,-24 3 0,23-4 0,-2-9-16,-3 13-16,1-3 16,-19 3 16,19-4-32,-2 4 16,-2-3 64,0 3-16,-15 0-32,14 0 64,-1 0 32,-8 0-16,13 1 16,-18-1-96,3 2 96,14 3-48,-12-1 0,11 0 0,-16-4-48,4 6 32,14-2 16,-6 0 32,0-1 0,-12-3-80,12 3 65,1-2 31,0-1-16,0 0-16,-13 0-64,11 0 80,1 0 0,2 0-48,0-4 32,-14 4-64,13 0 32,1-3-16,0 3 16,-2 0-32,-12 0 0,14-3 32,1 3 0,0-2-32,1 2 16,-16 0-16,16 0 16,1-3-16,1 3 0,0 0 32,-18 0-32,21-4 0,-2 4 16,1-3 16,-1 3-48,-19 0 16,23-3 16,-3-1-16,3 0 0,-2 1 16,-21 3-16,22-2 32,-2 2-32,2 0 0,-3-3 0,-19 3 0,20 0-32,-3 0 64,-2-3-32,2 3 16,-17 0-16,15 0 32,1 0 16,0 0-16,0 0 32,-16 0-64,18 0 16,-1 0 16,-1 0 16,3 0-112,-19 0 64,17 0-32,2 0-32,1 0 0,1 0 112,-21 0-48,21 0 16,1 0 0,1 0-16,2 0 16,-25 0-16,26 0 48,2 0-16,-1 0 16,1 0-16,-28 0-32,25 0 16,1 0 32,0 0-16,-2 0 32,-24 0-64,25 0 48,-3 0-16,0 0 0,-1 0-16,-21 0-16,19 0 48,-2 0-32,-2 0 0,-1 0 48,-14 0-64,14 0 16,0 0 48,-1 0-32,3 0 32,-16 0-64,13 0 80,3 0-32,0 0 32,1 0-32,-17 0-48,17 0 48,0 0-16,3 0-32,0 1 0,-20-1 0,18 2 0,2 2 0,-4 0 0,0 2 0,-16-6 0,16 3 0,0 4 0,0-1 32,3 0-16,-19-6-16,19 5 0,0-3 16,0 1 97,2-3-1,-1 0 32,-20 0-144,21 0-64,0-3-96,0 1-1,4-3-47,-25 5 208,24-12 48,2 8-16,2 1 16,-1 0-16,-27 3-32,28-13 48,-3 10-16,-1-2-32,2-7 0,-26 12 0,24-3 33,2-1-33,-2-1 32,-24 5-32,23-5 32,-2 1-16,-3 1-16,-5 3 16,0 0-32,-13 0 16,11 0 0,-6 0 0,13 2 0,-13-1 0,-5-1 0,17 2 0,-13-1 0,11 0 16,-2 1 0,-13-2-16,13 1 0,1-1 32,1 0-32,0 0 0,-15 0 0,15 0 0,0 0 32,2 0-16,-1 0-32,-16 0 16,15 0 16,4 0-32,-2 0 0,1 2 48,-18-2-32,20 2-16,-4 1 0,-2 0 32,1-1-16,-15-2 0,16 6-16,-1-2 16,0 0-16,3 1 16,-18-5 0,16 5 16,2-1-16,0 0 16,4-1 192,-22-3-208,21 1 208,0 0 32,1 0-336,0-1-176,-22 0 272,24 0-272,0-3-1,-2-3 321,1 3 17,-23 3-65,23-4 48,0 1 16,-3-2-64,2 2 16,-22 3-16,22 0 16,-2 0-16,2 0 16,-4 0-16,-18 0 0,17 0 0,0 0-16,-2 5 0,-1-2 16,-14-3 0,13 5 16,1-3 0,-9 4-16,13-3 0,-18-3 0,5 2 0,10 1 32,-11 2-32,12-2 32,-16-3-32,12 2 0,0 0 32,0 0-16,0-1-16,-12-1 0,14 0 32,0 0 32,2 0 0,1-3 0,-17 3-64,16-2 48,3-3 0,-4 0 0,2 1 0,-17 4-48,12-4 16,-1 0 64,-5 1-64,9 3 32,-15 0-48,2-3 48,3 3-32,0-3 0,-2 3-16,-3 0 0,3 0 0,-3 2-80,0-1-256,0-1 336,0 4-785,0 2-623,0-2-849,5 8-1025,-5-12 3282,15 3-4610,-15-3 4610</inkml:trace>
  <inkml:trace contextRef="#ctx0" brushRef="#br2" timeOffset="-158662.74">2898 1537 1904,'0'0'0,"0"0"176,0 0-47,0-3-17,0 3-112,-1-3 128,1-1 32,0 1 16,0-2 16,0 5-192,0-4 224,0-6 0,0 8 16,0-3 48,0 5-288,2-10 304,1 7-15,-3 0-49,0-1-64,0 4-176,2-3 128,-2 1-48,0 2 0,0 0-16,0 0-64,0 0 48,0 0-32,0 0 0,0 0-16,0 0 0,0 3 16,-2 0 16,2-3-32,-1 4 48,1-4-48,-2 3 80,1 3 0,0-1 16,-1-2 32,2-3-128,-1 4 112,1 0 48,0-1-16,-1 0-16,1-3-128,0 1 161,0 1-17,0-1 0,0 0 32,0-1-176,0 2 176,0-1 0,0-1 0,-2 0-48,2 0-128,0 0 96,0 0-64,0 0 16,0 0-32,0 0-16,0 2 32,0-2-16,0 0 16,0 0-32,0 0-16,0 1 16,0 1 16,3-1-48,-3-1 32,0 1 0,3 2 0,-1-1 0,1 2 16,-3-4-16,2 4 0,2 1 16,-1 5-32,0-6 0,-3-4 16,4 5 16,0 5 0,-2-7 16,1 1 0,-3-4-32,0 6 0,3 3 16,-3-6 16,0 1 16,0-4-48,0 5 64,0-1 0,0 0 0,0-1 0,0-3-64,0 4 80,0-1 16,-1-3 32,-1 2 65,2-2-193,-1 1 224,-1 1 16,2-1 0,-2 0-32,2-1-208,-3 2 144,2-1-32,0 0-32,0 0 0,1-1-80,0 0 32,-2 1 0,2 1-16,0-2 32,0 0-48,0 2 0,0-1 16,0 2 0,0 0-32,0-3 16,0 3 0,0-2 16,0 2 0,0-2 0,0-1-16,0 2-16,0 0 16,0 1 0,0 0 0,0-3 0,0 3 16,0-1 0,0 2-32,0-2 48,0-2-32,0 2 0,0 2 0,0-2 16,0 1-16,0-3 0,0 3 48,0 1-32,0 0 0,0 0 0,0-4-16,-2 4 0,1-1 16,-1 1 32,1 6-32,1-10-16,-1 3 0,-1 0 0,1 8 0,1-9 16,0-2-16,0 6-16,0 3 32,0-6-16,0 2 16,0-5-16,0 10 0,0-6 0,0 0-16,3 2 16,-3-6 0,0 10 16,0-6 16,0 1 16,0 5-32,0-10-16,0 4 16,0-1 0,0 1-16,0 1 16,0-5-16,0 4 0,0 0 16,0 1 32,0 0-48,0-5 0,0 5 32,0 0-16,0-1 1,0 0-17,0-4 0,0 4 16,0 2-32,0 3 32,-2-6 0,2-3-16,-1 6 32,1 4-16,-2-7-16,1 2 16,1-5-16,-2 5 16,1 0-16,0 0 16,1 1-16,0-6 0,-2 4 48,2 2-48,-1-2 16,1 2 0,0-6-16,-1 3 16,1 0 0,-2 0-16,2 1 0,0-4 0,0 4 0,0-2 0,0 1 16,0 0-16,0-3 0,0 2 0,0 1 32,0-2-16,0 0 16,0-1-32,0 1 32,0 1 0,0-2 0,0 2-32,0-2 0,0 1 16,0 1 0,0-1-16,0-1 0,2 1 32,-2 1-32,2 0 0,1 2 16,-3-4-16,0 4-16,3 0 16,-3 0 16,3 1-16,-3-5 0,0 10 16,0-6 16,0 1 16,0 7-32,0-12-16,0 3 32,0 7-16,0-5-16,0 0 48,0-5-48,0 4 32,0 1-16,0 5 32,0-9-32,0-1-16,0 3 0,0 1 16,0-1 0,0-3-32,0 0 16,0 4 16,0-2 32,0 1-16,0-2 16,0-1-48,0 1 48,0 1-32,0-2-16,0 3 32,0-3-32,0 3 0,0-1-32,0 2 32,0 0-16,0-4 16,1 10 16,2-7-16,0 9 0,0-7 48,-3-5-48,2 10-16,1-6 32,0 0-16,-1 0 0,-2-4 0,3 6 16,0-3-16,-3 1 48,0-2-16,0-2-32,0 2 80,0 0 48,0-2 48,0 0 96,0 0-272,0 0 256,0 0 1,-1 0-81,-2 0-80,3 0-96,-4 0 112,0-2-16,2-1-16,-2 1 0,4 2-80,-4-3 64,0 0 0,-2-1 0,-4 0-256,10 4 192,-4-10-688,-6 7-1425,8 1-1361,-2-2-2209,4 4 5683</inkml:trace>
  <inkml:trace contextRef="#ctx0" brushRef="#br2" timeOffset="182427">2916 1513 2000,'0'0'0,"0"0"0,0-4 385,-2-7 47,0 7 112,1-6 96,1 10-640,-2 0 705,1-2 15,0 2-64,1-3-127,0 3-529,0 0 384,-2 0-128,2 0-80,0 0-48,0 0-128,0 0 96,0 0-64,0 4 0,0 6 0,0-10-32,0 11 16,0 3 16,0 4-32,4 3 0,-4-21 0,5 22 16,-2 4-16,7-1 16,-7 0 16,-3-25-32,10 26 48,-7-4 0,9-2-656,-2 0-1089,-10-20 1697,10 16-4146,-10-16 4146</inkml:trace>
  <inkml:trace contextRef="#ctx0" brushRef="#br2" timeOffset="184083">2328 1655 1968,'0'0'0,"-2"0"273,2 0-273,-1 0 288,0 0 32,-2 0 80,1 0 0,2 0-400,0 0 400,-2 0-63,1 0-33,0 1-48,1-1-256,0 3 224,0 0-32,0 1 0,0-1 32,0-3-224,0 3 240,2-1 16,0 3 0,1-2-47,-3-3-209,3 5 192,0 6-64,1-6 16,0 6-64,-4-11-80,4 6 96,0 5-16,0-8 0,-1 9-32,-3-12-48,3 3 48,2 7 0,-1-6 0,-2 2 16,-2-6-64,2 9 64,2-7 16,0 1 16,1-2 64,-5-1-160,3 1 224,0-1 64,1 0 17,0-3-33,-4 3-272,4-12 224,0 10-32,0-11-64,-1 9 32,-3 4-160,4-11 144,-2 7-16,2-8 16,-1 8-16,-3 4-128,2-11 96,-2 8-16,3-9-16,-1 9-32,-2 3-32,0-10 16,3 8-16,-1-3 0,1-5 16,-3 10-16,2-2 80,3-8 17,-2 6-1,7-1-32,-10 5-64,2-9 16,9 6-256,-8 0 31,7-7-15,-10 10 224,2-3-240,0 1 240,0-3 0,2 3 0,-4 2 0,2-3 0,1 3-16,-3 0 16,0 0-16,0 0-16,0 2 16,0 1-16,0-3 32,0 5 32,0 0-32,-2 0 0,1 6 0,1-11 0,-1 4-32,-2 8 64,-1-2-16,1 0 208,3-10-224,-5 12 240,-5 0 17,7 0-17,-7-1-224,10-11-16,-4 11-64,-7 2 0,5 1 16,-6 0-32,12-14 80,-10 15 0,-1-1-65,1-1-31,-1 1 0,11-14 96,-4 12-128,-9-1 16,9 0 32,-6-6 16,10-5 64,-4 11-32,0-8 32,1-2-16,2 1-16,1-2 32,-2 1-64,1-1 16,1 0-16,0 0 0,0 0 64,0-4-48,0 1 16,3-1 32,-1-6 16,-2 10-16,2-3 48,1-1 32,-3 1-32,3-1-16,-3 4-32,2-3 32,-2 1 16,3-1-16,-3 1 0,0 2-32,0-3 32,1 3-32,-1 0 16,0-2 16,0 2-32,0 0 32,0 0 16,0 0 16,0 0-16,0 0-48,0 0 48,0 0 32,0 0 16,0 0-48,0 0-48,0 0 80,0 0 33,0 0-1,0 0 32,0 0-144,0 0 128,0 0-16,0 0-16,0 0-32,0 0-64,0 1 32,0 0-16,3 2 16,-3 8-32,0-11 0,3 4 16,0 12-16,-3-5 16,2 4 48,-2-15-64,0 14 16,2 4 64,-2-2-32,3-2 16,-3-14-64,0 14 80,3 1-32,-1-1 16,1-1 0,-3-13-64,0 11 48,2-1 32,1-6-16,-1 7 32,-2-11-96,3 4 128,-3 2-16,2-2 32,-2 0 17,0-4-161,0 4 176,0-1 32,0-2 0,0 3-16,0-4-192,0 0 208,0 3 0,0-1-16,0-1-16,0-1-176,0 0 208,0 0-16,0 0 49,-2 0 31,2 0-272,-2 0 224,1 0-48,0-3-48,-2 3-32,3 0-96,-1-3 64,-2 1-16,0-1-32,2 3 16,1 0-32,-2 0 48,1-2-80,0 2 16,-1 0-16,2 0 32,0 0-16,0 0-32,0 0-48,0 0-368,0 0 464,0-3-1409,0 3-2001,3 0-4065,-3 0 7475</inkml:trace>
  <inkml:trace contextRef="#ctx0" brushRef="#br2" timeOffset="-22311.73">82 2714 1216,'0'0'0,"-2"0"544,2 0-544,-1-3 192,-1 3 49,0-3 63,2 0 64,0 3-368,0-1 416,4-2 16,0 0 0,6 0 33,-10 3-465,3-3 448,0 0 16,1-2 0,7 1-32,-11 4-432,0-1 401,1-2-81,2 0-32,-3 3-16,0 0-272,3 0 256,-3-3-64,3 3-32,-3 0-64,0 0-96,2 0 96,-2 0-32,2 0-32,1 0 0,-3 0-32,3 0 16,1 0 0,-1 2 0,0-1 0,-3-1-16,5 3 16,6 0 0,-8-3 17,9 1-1,-12-1-32,4 2 96,10-2-16,-2 0 32,0 0 32,-12 0-144,11-3 96,2 1 32,-2 2-48,-1-3 32,-10 3-112,4-2 128,7-1 0,-9 3 0,3-3-16,-5 3-112,3 0 112,1 0 16,-2 0 0,1-2 0,-3 2-128,0 0 112,0 0-32,2 0 0,-2 0-15,0 0-65,0 0 80,0 0-16,0 0-16,0 0-32,0 0-16,0 0 16,0 2 32,0-2-32,0 2 16,0-2-32,0 2 48,0 0-48,0 0 0,0 1-256,0-3 256,0 2-817,0-1-864,0 1-544,0 0 160,0-2 2065,0 5-3457,0-5 3457</inkml:trace>
  <inkml:trace contextRef="#ctx0" brushRef="#br2" timeOffset="-23104.73">70 2769 1040,'0'0'0,"0"-3"528,0-8-336,0 7 32,0-8 1,0 12-225,-1-3 272,1 1 48,0-1 16,-1-1 0,1 4-336,0-3 336,0 0-16,-1 0 17,-1 1-33,2 2-304,-1 0 320,0-2 0,1 2-32,-1 0-16,1 0-272,0 0 208,-1-3 0,1 3-48,-2 0-31,2 0-129,0 0 112,0-3 0,0 3-16,0-3-32,0 3-64,0 0 96,0-1 0,0-2 32,3 0 16,-3 3-144,0-3 112,2 3 16,-2 0-16,3 0-32,-3-2 0,0 2-16,2 0-16,1 0 16,-3 0-16,2 0 0,1 2 16,-3 2-16,0-4-48,0 5 48,0-1 16,0 6 0,2-6 16,-2-4-80,0 12 81,0-7 15,0 9 0,0-3-16,0-11-80,0 12 96,0 0-16,0 1 0,0 1 0,0-14-80,0 17 96,0 0 16,0 1 0,0-1 0,0-17-112,0 16 112,0-2 16,0 5 0,0-4-16,0-15-112,0 15 112,0-3 0,0 0-32,0-2 32,0-10-112,0 5 128,-1 7-15,0-7-1,-1 7 0,2-12-112,-1 5 144,0 5-16,1-7-16,-1 7 0,1-10-112,0 4 80,-2 6-16,1 1 0,1-7 0,0-4-64,-1 17 64,0-5 0,-1 0 16,1 3 16,1-15-96,-1 14 80,-1 2 16,-1 1 0,0-2-16,3-15-80,-2 15 80,0-4-32,1 0 32,1-6-32,0-5-48,0 12 80,0-8 48,0 0 33,0-1 47,0-3-208,0 2 240,3-2 16,-3 0 32,0 0-16,0 0-272,0 0 288,0-5-32,0 2-64,0-1 1,0 4-193,0-11 144,-2 9-16,0-10-16,0 8-176,2 4 64,-3-15-689,-1 4-943,2-1-1554,2 9-560,0 3 3746,0-18-5090,0 18 5090</inkml:trace>
  <inkml:trace contextRef="#ctx0" brushRef="#br0" timeOffset="52969">1965 2793 1456,'0'0'0,"0"0"592,-4 0-255,-7 0 143,11 0-480,-4 0 592,0-3 64,-1 3-15,1-2 15,4 2-656,-3 0 688,-1-3-31,0 3-49,0 0-80,4 0-528,-1 0 400,-1 0-144,2 0-96,0 1-63,0-1-97,3 2 48,-1 0-16,8 1 0,-5-1 0,-5-2-32,11 3 32,-7 0-32,10 1-16,-4 1 16,-10-5 0,10 3 16,0 2 32,0 1 16,-7-2-32,-3-4-32,16 4 32,-13 1 16,9 0-16,-8-1 0,-4-4-32,11 4 16,-8-1 16,8 0-16,-9 0 32,-2-3-48,11 0 96,-9 2 32,11-2 48,-3 0 16,-10 0-192,10-2 144,2-1-16,2-1-64,1 1 16,-15 3-80,15-11 32,1 11 0,0-4 16,0 0-32,-16 4-16,18-2 16,-1-1-16,0 3 16,-1 0 0,-16 0-16,16 3 0,-4 1 0,2 6 0,0-8 0,-14-2 0,14 10 0,-1-5 0,-1-1 0,-1 7 16,-11-11-16,12 3 32,0 1-16,0 1-16,3 0 0,-15-5 0,13 4 0,1 0-16,0-3 32,0 0 16,-14-1-32,16 0 48,-2 0 16,1 0 32,1-2-31,-16 2-65,19-4 64,-1 0 0,0 1-16,1-8-32,-19 11-16,17-2 32,2-1 0,-1 0-32,1-2 0,-19 5 0,17-2 0,-1 2-32,1 0 16,-2 0 0,-15 0 16,16 0-64,-1 0 48,-2 1-16,1 0 16,-14-1 16,13 3 16,2 1-16,-4-1 16,2 0-32,-13-3 16,12 2 16,-2 1-16,3-1 16,-1 0 0,-12-2-16,12 2 0,0 0 16,4-1 16,-1-1 0,-15 0-32,16 0 32,1 0 16,0-2 0,2-2-32,-19 4-16,19-4 48,0 0-32,1 1 0,0-2 16,-20 5-32,21-10 48,-3 10-32,0-3 0,0-1 0,-18 4-16,17-3 0,-2-2 16,0 3 16,0-1-32,-15 3 0,13-2 16,0 2-16,1 0 16,-3-3 16,-11 3-32,14 0 0,-2 0 0,1 0 32,0 2-32,-13-2 0,12 2 16,-1 2-16,1 0 16,0 0-16,-12-4 0,12 3 0,-1 1 0,-1 0 0,2-1 0,-12-3 0,10 5 16,0-3-16,3 1 16,-1-2 48,-12-1-64,13 1 32,-1 0 32,1 1-32,-1-2 0,-12 0-32,13 0 48,-1 0-96,1 0-16,-2 0 0,-11 0 64,15 0-64,-2 2 64,-1 1 16,3-1-32,-15-2 16,14 4 0,-1-2 16,1 0-16,1 0 16,-15-2-16,13 3 0,1-2 16,2 0 0,-1 1-16,-15-2 0,14 1 32,1-1-16,1 0 0,-1 0-16,-15 0 0,16 0 16,0 0 0,2 0-16,-2 0 32,-16 0-32,16 0 16,3 0 0,-3-1-16,0 1 0,-16 0 0,16-3 16,-2 3 0,-2-2 32,0 2-32,-12 0-16,11-3 48,0 0-48,0 1 16,-1 2 0,-10 0-16,4 0 16,10-2-32,-12 2 32,10 0-16,-12 0 0,2 0 0,2 0 48,-1 0-32,2 0 0,-5 0-16,3 0 16,1 0-32,0 0 16,0 0 0,-4 0 0,2 0 0,2 0 16,-1 0 0,-3 0 16,0 0-32,2 0 48,-2 0 64,0 1-16,0 0 64,0-1-160,-2 1 112,-1 0-48,-3 1-208,2-1-464,4-1 608,-4 3-1457,0-2-1184,1 3-176,3-1-1201,0-3 4018,0 0 0</inkml:trace>
  <inkml:trace contextRef="#ctx0" brushRef="#br0" timeOffset="49623">2004 2879 928,'0'0'0,"-1"0"352,1 0-352,-4 0 240,0 0-144,0 0-48,0-3 16,4 3-64,-2-4 48,1 1 32,-1-7 0,1 7 32,1 3-112,0-4 128,0 1 33,0-8 47,0 9 48,0 2-256,-1-3 352,-1-1 32,2-6 64,-3 10-31,3 0-417,-4-4 464,0 2 32,1 0 32,-1-1-16,4 3-512,-3 0 545,1 0-33,-1 0 0,2 0 32,1 0-544,-2-3 545,0 3-33,1-2-64,1 2-128,0 0-320,0-3 224,0 3-80,0-2-32,0 2-32,0 0-80,0 0 49,0-3-1,0 3-16,0 0-16,0 0-16,0 0 16,0 0-16,3 0 0,-1 2 0,-2-1 0,0-1 0,2 1 48,-2 0-48,2-1 0,-2 0 0,0 1-32,3-1 32,-3 0-16,0 0 16,0 0 16,0 0 16,0 0 16,0 2-16,0-2-32,0 0 96,0 0-16,0 0-48,0 0 16,0 0-48,0 2 16,3-2-16,-3 2 0,0-2 0,0 1 0,3 2 16,-3 0 0,0 1-16,0-4 0,1 4 0,-1-1 16,0 1-16,3 0 48,-3-4-48,0 4 0,0-1 0,0 1 16,0 1-16,0-5 0,0 3 0,0 1 16,0 1-16,0-2 0,0-3 0,0 5 16,0 0 16,0-2-16,0 1 0,0-4-16,0 5 0,0-1 0,0 1-16,0-1 16,0 1 16,0-5-16,-1 5 64,-1-1-48,2 0 0,0 2-16,0-6 0,-1 5-16,-1 0 48,1 0-16,0 5 32,1-10-48,-2 2 32,1 8-16,-1-7 16,2-3-32,0 5 0,0-5 0,0 10 16,0-9 0,-2 3 0,1 1 0,1-5-16,0 4 64,-1-1-16,0 1-48,1-1 48,0-3-48,-1 4 48,1-2-16,0 2 0,-2-2 16,2-2-48,0 3 32,0 0 16,0 1 16,-1 1-16,1-5-48,-1 4 64,1-1-32,0 0 16,0 3-32,0-6-16,0 4 16,0 2 16,-2 4 0,2-7 32,0-3-64,-1 4 80,1-1-16,0 1-16,0 0 0,0-4-48,0 3 32,0 2 17,0-1 15,0 0 0,0-4-64,0 4 48,0 1 16,0-1 0,-2 1-16,2-5-48,-1 5 32,-1-1 32,0 2 0,-1-1 0,3-5-64,-2 5 64,-2 0 0,1 0-32,0 0 16,3-5-48,-2 5 16,-2 0 0,2-1 16,2-4-32,-2 5 16,2-5-16,-3 3 0,0 2 16,2 0-16,-1-2 32,2-3-32,-1 5 16,0 1-16,0-2 0,0 2 0,1-6 0,0 4 0,0 2 16,0-1-16,0-1 0,0-4 0,0 6-16,0 4 16,0-8 0,0 3 0,0-5 0,0 5 16,0 0 32,0 5-32,2-7 16,-2-3-32,0 4 0,0-1 16,0 1-16,0 1 48,0-5-48,0 4 0,0 0 0,0 1 32,0-2-48,0-3 16,0 4 16,2 1-16,-2-2 0,0 1 16,0-4-16,0 5 32,3-1-32,-3 7 0,3-9 16,-3-2-16,3 5-16,-3 5 16,2-5 16,-2 4-32,0-9 16,2 4 0,1 6 0,0-6 16,-3 1 0,0-5-16,2 10 32,-2-7 0,0 2 0,0 5 0,0-10-32,0 2 32,0 2 0,0 1 16,0 5 0,0-10-48,0 3 32,-2 0 0,2 3 0,-2-1 16,2-5-48,-1 3 16,-1 2 32,1-1 0,0 0-32,1-4-16,-1 4-48,-1 0 16,2-1-64,-2 2 32,2-5 64,-1 5 32,1-1-80,0 7 48,0-10 0,0-1 0,0 11-16,0-8 32,0 8 0,3-7-32,-3-4 16,0 9 0,2-5 0,0 8 0,1-8 16,-3-4-16,0 5 32,0 5-32,3-8 16,-3 3 0,0-5-16,0 10-16,0-7 16,0 2 16,0-1-16,0-4 0,0 4 32,0 2-32,0 4 0,0-8 16,0-2-16,0 4 0,0 1 16,0 5-32,0-6 32,0-4-16,0 5 0,0 5-16,0-6 32,0 0-16,0-4 0,0 11 0,2-8 32,1 3-64,-3 5 32,0-11 0,1 4-32,3 9 32,-4-9 0,2 7 16,-2-11-16,3 5 16,-1 4-16,-2-5-16,2 6 16,-2-10 0,0 4 0,0 7 0,3-8 16,-3 2-16,0-5 0,0 12 32,0-9-32,0 7 16,0-6-16,0-4 0,0 13 0,0-3 0,0 1 16,0 0 16,0-11-32,0 10 0,0-5 16,0 5-16,0-7-16,0-3 16,0 6 16,0 4-16,3-8 32,-1 2-32,-2-4 0,3 3 0,-3 3 16,2-3-32,-2 1 48,0-4-32,0 4 32,3-1-16,-1 1-16,-2 1-48,0-5 48,3 5-32,-1 0 0,1 5 32,-1-7 32,-2-3-32,3 6 0,-1 3 16,1-5-16,0 1 0,-3-5 0,2 10 0,-2-6 16,2 1-16,1 5 32,-3-10-32,0 4 16,0 7 0,0-6-16,0 9 48,0-14-48,0 10 16,0-5 48,-1 6 16,-2-7-48,3-4-32,-3 10 65,3-7 47,-3 1-16,2 0 16,1-4-112,0 4 64,-2 0-240,2-2-1137,0 0-2833,0-2 4146,0 1-7139,0-1 7139</inkml:trace>
  <inkml:trace contextRef="#ctx0" brushRef="#br2" timeOffset="-19365.73">1150 2974 2321,'0'0'0,"0"0"0,0 0 720,0 0 0,0 0 97,0 0 95,0 0-912,0 0 912,0 0-79,0 0-113,2 0-112,-2 0-608,3-2 529,-3-1-81,2 3-48,2-3-80,-4 3-320,0 0 256,0 0-16,1 0-47,-1 2 31,0-2-224,0 2 224,0 0-32,0 1-32,0 7-48,0-10-112,0 4 64,0 8 48,-1-3 0,-1 3-16,2-12-96,-2 12 80,2 0 0,0 0-32,0 0 0,0-12-48,4 11 64,-3-1-32,4-4 32,-2 4 0,-3-10-64,4 3 80,-1 7 16,8-7-32,-9 0 32,-2-3-96,4 4 81,0 2 31,-1-3 32,-1 1 0,-2-4-144,3 3 144,-3-2 0,2 1 0,-2-2 16,0 0-160,0 0 240,3 0-16,-3 0 64,0 0-16,0 0-272,0-3 273,0 0-49,-2-1-32,-1 1-80,3 3-112,-3-11 112,1 9-16,-2-8-32,0 6 0,4 4-64,-4-12 64,1 9-32,-1-11 16,1 4-32,3 10-16,-2-4 0,2-7 16,-2 7-32,2-9 0,0 13 16,0-2-32,0-10 32,2 10-16,1-1 16,-3 3 0,3-5-32,0 1 16,-1 2 16,0 0 0,-2 2 0,3-4 0,0 1-16,-3 3-16,2-2-16,-2 2 48,3 0-48,-3 0 16,2 0 0,1 0-32,-3 0 64,0 0-64,2 0 32,1 0-32,-1 0 0,-2 0 64,2 1-64,-2 0-32,3 4 32,0-1-16,-3-4 80,4 11-96,-1-8 16,0 7 16,7-6 15,-10-4 49,3 13-16,1-9-32,9 9 48,-9-7 0,-4-6 0,14 9 0,-11-6 16,11 1-16,-4 1 0,-10-5 0,4 4 0,11 2 32,-11-1-32,11-2 0,-15-3 0,3 4 32,10-2 1,-9 0-17,8-1 32,-12-1-48,2 2 0,2-1 16,0 1 48,-1-1-16,-3-1-48,4 2 16,-1-1 16,-3 0-32,2 1 16,-2-2-16,0 1 0,3 0 16,-3 1-16,0-2 48,0 0-48,2 0 0,-2 0 48,0 2 0,3-2 32,-3 0-80,0 0 96,2 0 16,1-2 0,-1-2 16,-2 4-128,3-4 112,-1-1 32,1 2-16,-3 0 0,0 3-128,0-10 112,3 7 0,-3-1 48,0-8 0,0 12-160,0-4 193,-2-7-49,-2 8-32,-1-11-16,5 14-96,-5-11 64,-6-1-16,7 1 32,-7-3-32,7 0-48,4 14 0,-10-14 0,8 0 16,-3 1-16,1-1 0,4 14 0,-4-14 0,0-1 0,0 0 32,0 2-16,4 13-16,0-13 32,-2 3-112,1 5 64,1-10-16,0 15 32,0-3-96,0-1 96,0 0-16,0 1-32,0 3 48,0 0-48,0 0-48,0 0 32,0 0 64,-2 0-96,1 0-33,0 3 65,-1 2-32,2-5 96,0 5-112,-1 6-144,-1-7-320,1 2-448,1-6 1024,0 10-1697,-1-10-1201,1 6-671,0-2-1874,0-4 5443,0 0 0</inkml:trace>
  <inkml:trace contextRef="#ctx0" brushRef="#br2" timeOffset="-20262.73">858 2892 2241,'0'0'0,"-1"0"144,-4 0-112,-5-3 0,10 3-32,-3-1 64,1 1 80,0-3 64,0 3 96,-1-3 0,3 3-304,-1 0 384,-1 0 16,1 0 1,0 0 15,1 0-416,-2 0 416,1 0-16,1 0-16,0 0-15,0 0-369,0 0 320,0 0-32,0 0-16,0 0-32,0 0-240,3 0 240,1 0 0,0 0 32,5 0-15,-9 0-257,3 0 288,7-3-48,0 1-32,0-1-32,-10 3-176,12-5 128,-1-5 0,2 7-32,-1-7-48,-12 10-48,10 0 64,0-4 16,-6 1-32,7 3 16,-11 0-64,3-2 48,0 2-32,0 0 0,1 1-16,-4-1 0,3 1 0,0 2 16,-2 1 0,2 0 16,-3-4-32,3 4 16,0 1-16,-1 0 16,1 0-32,-3-5 16,3 3-16,-1 2-16,-2 0 0,3 7 32,-3-12 0,0 4 0,3 8 16,-3-8 0,0 7 32,0-11-48,0 10 112,-1-5-32,-2 8 16,-1-10 16,4-3-112,-3 13 65,-2-9-1,0 8 16,0-8 0,5-4-80,-10 10 80,8-5-16,-3 5 0,-5-7-16,10-3-48,-4 3 48,0 3 0,1-2 0,-1-1 16,4-3-64,-3 4 48,0-3 16,2 0 0,0 1-16,1-2-48,-1 0 80,0 0-48,1 0 32,0 0 16,0 0-80,0-3 32,0 3 16,0-2-32,0-1 0,0 3-16,0-2 16,2 0 16,-2-1-32,2 0 0,-2 3 0,3-3-32,0 0 32,1 0 0,-1-1 32,-3 4-32,11-3 0,-8 0 0,7-2 16,-8 3-32,-2 2 16,4-3 16,1 3-16,-2-2 0,1 2-16,-4 0 16,3 0-32,2 0 16,-2 0-32,1 1-16,-4-1 64,4 1-80,-1 3 16,1 0 48,0 1 0,-4-5 16,4 5 0,0 5 0,0-8 32,-2 4-32,-2-6 0,3 11 0,-2-9 48,2 3-64,-3 0 32,0-5-16,3 5 16,-3 7 0,0-9-16,0 8 32,0-11-32,-1 4 16,-4 9 0,2-3 16,-2 2 16,5-12-48,-5 13 16,-7 0 80,9 0 32,-9-1-32,12-12-96,-10 12 112,5-1-48,-6-1 0,1-6-16,10-4-48,-4 12 48,-9-7 32,9-2 16,-8 1 17,12-4-113,-4 4 96,1-3 48,-2 1 0,1-2 32,4 0-176,-4 0 192,1-3 16,1-1-64,0-6 32,2 10-176,-3-4 128,2-7-64,-1 7 16,1-13-48,1 17-32,-2-10 16,2 0 0,0 6-16,0-6 0,0 10 0,0-2 0,0-2-16,3 1 0,0-1-32,-3 4 48,0-3-16,3 0-48,-1 1 32,0 2 0,-2 0 32,4-2-64,8 2-32,-10 0-464,8 0-545,-10 0 1105,4 0-1873,7-3-528,-1 3-64,2 0 432,-12 0 2033,10 0-3233,-10 0 3233</inkml:trace>
  <inkml:trace contextRef="#ctx0" brushRef="#br2" timeOffset="137276">4870 3033 1504,'0'0'0,"-2"0"240,1 0 0,1-4 97,0 4-337,-2-5 432,2-5 80,0 8 64,0-1 49,0 3-625,0-13 656,0 9 48,0-6 33,0 7 15,0 3-752,0-10 736,0 10-47,0-4-33,-1 1-64,1 3-592,-1-10 560,-1 10-63,-1-4-65,0 1-80,-1-2-80,2 3-144,0-1-96,2 3-48,0 0 16,0 0-16,-2 0 96,1 0-16,0 0 16,-1 0-48,2 0-32,-1-2 0,1 2 16,0 0-48,0 0 32,0 0-16,0 0 16,0 0-64,0 0 16,-1 1 16,1-1 32,0 2-64,0 2 48,0 2-16,0-2-32,0-4 64,0 13-16,0-13 16,0 4-48,0 10 32,0-4 16,0 1 0,0-11 0,0 10 0,0 1 0,2 0 0,-2-6 16,0-5-16,3 13 0,-3-7 48,3 5-32,-3-11-16,0 6 16,0-6-16,0 10 48,0-5-16,0 7-16,0-7 32,0-5-48,0 11 16,0-7 0,-2 1 32,1 0-16,1-5-32,-1 4 48,-1-1-32,1 1 16,0 0 32,1-4-64,-3 2 64,1 1 16,2-1 0,-3-1 16,3-1-96,-2 2 96,-1-1 33,2 0-65,-2 1 32,3-2-96,-2 1 64,0-1-32,-1 0 32,0 2-16,3-2-48,-3 0 32,3 1-32,-2-1 32,2 0-64,0 0 32,0 1-16,0-1 32,0 0-32,0 0 32,0 0-16,0 2 0,0-2 0,0 0 48,0 0 16,2 0-32,-2-3 32,0 3-64,3-3 64,0 0-16,-3 1 16,3 2-16,-3 0-48,0-2 96,0-2-16,2 2-16,-2-3 16,0 5-80,0-3 48,0-1 16,0 0-32,0-6 0,0 10-32,0-3 64,2 0-32,-2-9 16,0 9 0,0 3-48,0-11 32,0 8 0,0-7 32,0 7-32,0 3-32,0-10 64,0 8 32,0-9-48,-1 8 16,1 3-64,-1-10 32,0 6 0,0-7-16,-1 8-16,2 3 0,-1-4-16,0-6 16,-2 7 0,1 1 32,2 2-32,0-4-16,-2 0 16,1 2 16,0-1-32,1 3 16,-1-2 16,-2 0-16,1-1-16,2 0 16,0 3 0,-2 0 0,1-2 0,-1-1-16,2 1 16,0 2 0,-1 0-32,1-3 32,0 3-32,0 0 0,0 0 32,0 0-32,0 0-16,1 0 32,2 0-16,-3 0 32,2 0 0,1 0-48,1 2 32,-1 1-32,-3-3 48,11 4-32,-7 0-16,6 6 0,-6-6 48,-4-4 0,12 11-32,-8-7 32,9 8-32,-10-8 32,-3-4 0,12 12 0,-8-2 0,9 0-16,-10 0 16,-3-10 0,11 11 0,-7-1 0,6 2 16,-6-7-32,-4-5 16,3 11 0,7-7-16,-7 7-16,1-7-48,-4-4 80,10 10-64,-7-6 0,8 0 256,-8 0 48,-3-4-240,3 6 240,7-3 0,-7 1-240,1 0 16,-4-4-16,4 2 49,-1-1-17,0 1-32,2-1 32,-5-1-32,4 2 0,-1-2 16,0 2 0,1-2 32,-4 0-48,3 0 0,0 0 0,-1 0 32,1 0-32,-3 0 0,2 0 16,1 0 32,-1 0-32,-2 0 32,0 0-48,3 0 16,-3 0 32,0 0 0,0 0 16,0 0-64,0 0 16,0 0 16,0 0-16,0 0-16,0 0 32,0 0-64,0 0 64,2 0-32,-2 0 0,0 0 16,0 0 32,0 0-80,3 0 16,-3 0 32,0 0-16,0 0 32,0 0 0,0 0 48,0 0-48,0 0-32,0 0 80,0 0 0,0 0 0,0 0-16,0 0-64,0 0 112,0 0-64,0-2 0,0 2-16,0 0-32,0 0 48,0-3 32,0 1-16,-1-1-16,1 1-32,0-1 32,0 0 0,0-1 0,0 4-48,0-5 64,-2 1 0,2 1-64,0-7 80,0 10-80,0-3 64,0-7-16,0 8 48,0-9-47,0 11-49,0-4 16,0-11 16,3 3-16,0 2 32,-3 10-48,2-10 32,-2-1 16,2 1-16,1-1 0,-3 11-32,0-13 16,3 2 64,-3-2-32,0 1 16,0 12-64,0-15 80,0 3-64,0-2 32,0 3-16,0 11-32,0-11 16,0 1-16,-2 0 0,2 7 0,0 3 0,0-12 48,0 10-48,-1-1-16,1 1 16,0 2 0,0-3-48,0 1 16,-1 2 32,1 0 0,0-3 0,0 1-16,0 2 16,0 0 16,0 0-32,0 0 16,0 0-32,0 0 16,0 0 32,0 0-16,0 0 0,0 0 32,0 0-16,0 0-64,0 0 80,0 0-32,0-3-32,0 1 64,0-1-32,0 1-96,0 2 96,0-3-384,0 0-433,0-1-720,-2-8-1344,2 12 2881,-1 0-4194,-2 0-1921,3 0 6115</inkml:trace>
  <inkml:trace contextRef="#ctx0" brushRef="#br0" timeOffset="54604">4266 2894 1408,'0'0'0,"0"0"0,-1 2 112,0 1 16,-2 1 64,1-3 112,2-1-304,0 0 401,0 0 95,0 0 96,2 0 64,-2 0-656,0 0 705,3-1 15,-3-2 48,2 1 1,-2 2-769,3-4 736,-1 1-112,-2 1-143,3-1-193,-3 3-288,0-2 176,0-1-96,2 1-16,-2-1 0,0 3-64,0 0 32,3 0 0,-3-2 0,0 2-16,0 0-16,0 0 16,0 0-32,0 1 16,0-1 0,0 2 0,0 2 16,0 0-16,0 1 0,0-5 0,0 5-16,2 6 16,-2-7-16,0 7 32,0-11-16,0 10 32,0-5 0,0 9 0,0-14-32,0 5 64,0-5-64,0 12 48,3-9 16,-3 8 16,2-8 0,-2-3-80,3 4 112,-3 6 32,2-7 32,-2 0-32,0-3-144,0 10 193,0-7-17,0 2-32,0 6 0,0-11-144,0 3 96,-3 10-32,1-10 0,0 10-32,2-13-32,-2 5 48,1 6-16,1-7 16,-2 8-16,2-12-32,0 3 32,0 1 0,0 5-16,0-5-16,0-4 0,0 3 32,0 7 16,2-6-48,1 1 16,-3-5-16,2 10 16,1-6 0,-1 1 32,2 1-16,-4-6-32,2 10 64,1-8-48,0 1 32,0 2-32,-3-5-16,2 6 32,0-2 48,-2 2 48,0-3 80,0-3-208,0 6 240,0-2 81,0 0-33,-1 2-80,1-6-208,-1 9 112,0-5 0,0 2-48,-1 4-16,2-10-48,-1 3 80,-1 7-64,1-6 48,0 0-16,1-4-48,-2 5 16,1 0 0,1 6 16,0-9-16,0-2-16,0 3 0,-1 2 16,1 0-16,0 0 32,0-5-32,0 5 32,0-2 0,0 1-16,0 1 0,0-5-16,0 4 0,0 0 0,0 0 32,0 1-32,0-5 0,0 3 16,0 1-16,2-1 48,-2 0-48,0-3 0,0 3 16,0 1 0,0 1 16,3-2-32,-3-3 0,3 4 16,-3 1-32,3-2 16,-1 2 16,-2-5-16,0 6-16,2-2 48,1 1-32,-3 0 32,0-5-32,0 5 16,0-1-16,0 0 0,3 0 0,-3-4 0,0 5 32,0 0-16,0 0 0,0 5 32,0-10-48,0 2 16,0 3-16,0 0 32,0 0-64,0-5 32,2 10 0,-2-8-64,3 4 32,-1 3-48,-2-9 80,0 4-32,3 0 32,0 1 0,1 5 0,-4-10 0,3 3 0,0 0 0,1 2 16,0 6-16,-4-11 0,2 4-16,1-1 32,0 7-16,-1-7 16,-2-3-16,3 4 32,-1 6-32,-2-8 16,0 1-16,0-3 0,3 11 0,-3-7 32,0 0-16,0 1 48,0-5-64,0 5 48,-2 0-32,1 5 48,0-8-64,1-2 0,-1 6 64,-1-2-32,1 1-32,0 0 32,1-5-32,-1 4-16,-2 0 32,2 1 33,-1-1-49,2-4 0,-1 4 16,0-1 16,1 1-64,0 0 80,0-4-48,0 4 0,0-1 0,0 1 16,0 0-16,0-4 0,0 4 0,-1 1 32,1-1-64,-1 5 64,1-9-32,-2 2 16,1 3-16,-2 5 32,0-8-64,3-2 32,-1 10 32,-3-7-32,-1 2 16,2 6 0,3-11-16,-3 1 48,-1 4-48,2 5 0,-1-8 16,3-2-16,-1 4-16,0 6 32,1-6 16,0 6-64,0-10 32,0 4 32,2 8-32,1-8 16,-1 7-16,-2-11 0,4 4 0,-1 7-16,0-7-16,0 7 32,-3-11 0,4 3 0,-1 3 32,-1-2-16,1 2-16,-3-6 0,0 5 32,2-2-32,-2 2 16,0-1 0,0-4-16,3 3 32,-3 2-16,0-1 16,0-1-64,0-3 32,0 3 32,0 2-16,0-1 32,0-3 32,0-1-80,0 5 32,0-3-16,0 2-16,0 0 16,0-4-16,0 4 32,0 1-16,-1 0 32,-1 5-96,2-10 48,-2 2 0,-1 3 32,1 0-32,-1 5 32,3-10-32,-2 4 0,0 6 0,1-6 32,-1 1-32,2-5 0,0 6 0,-2-2 16,1 7-16,1-10 0,0-1 0,0 4-16,0 1 16,0-1 16,0 7 32,0-11-48,0 2 16,0 1-16,-2 2 0,2-1 0,0-4 0,-1 10 0,-1-8 32,2 2-16,-2 6-32,2-10 16,0 2 0,-2 2 0,1 1 16,-1 0-16,2-5 0,-1 5 0,0 0 48,0-2-48,0 2 32,1-5-32,0 2 16,0 0 0,0-1-16,-1 4 0,1-5 0,0 4 32,0 0-32,0-1 0,0 1 16,0-4-16,0 4 0,0-1 0,0 2 32,0 1-32,0-6 0,-2 10 32,2-7-32,0 2-16,0 0 0,0-5 16,0 5-32,3 0 32,-1 0 32,0-1-16,-2-4-16,3 4 16,-1 0 16,2-1 16,-3-2-32,-1 0 32,0-1-48,3 1 64,-3 1-64,0-2 48,2 0 0,-2 0-48,0 0 96,0 0 32,0 0 0,0 0-16,0 0-112,0 0 64,-2 0-16,-1-3 0,0 3-32,3 0-16,-5 0 81,-5 0-81,4 0 0,-5 4-33,11-4 33,-5 5 0,-7 6 0,7-5-64,-7 6-80,12-12 144,-6 10-464,-5 0-304,7-5-481,-9 8-704,13-13 1953,-3 3-3249,-1 8-417,0-8-1120,4-3 4786,0 0 0</inkml:trace>
  <inkml:trace contextRef="#ctx0" brushRef="#br0" timeOffset="48179">2028 2885 1552,'0'0'0,"-4"0"112,-7 1-64,11-1-48,-10 0 32,6 0 0,0 2 0,0-1-32,4-1 0,-2 1 0,-1 0 16,2 0-16,0 1 0,1-2 0,-2 0 0,2 1 16,0-1-32,0 1 16,0-1 0,0 0 16,0 2-16,3-2 0,-3 1 0,0-1 0,2 1-16,-2 0 16,0 2-16,0-3 16,0 0 0,4 2 0,-3-1 0,2-1-16,-1 0 16,-2 0 0,3 0 0,1 0-16,6 0-64,-8 0-1360,-2 0 1440,0 0 0</inkml:trace>
  <inkml:trace contextRef="#ctx0" brushRef="#br2" timeOffset="-21498.73">438 2966 2112,'0'0'0,"-1"0"817,0-2-401,-2-2 48,3 4-464,-1-10 544,1 10 97,0-2 15,0-1-80,0 3-576,0-2 481,2-1-65,1 1 16,0-3-16,-3 5-416,2-3 384,0 0-64,1-1-47,1-1-97,-4 5-176,4-2 160,-1 0-48,2 2 0,5-3-48,-10 3-64,5-3 64,7 1 0,-2-1-16,0 3 0,-10 0-48,11-2 64,1 0-32,-1 2 16,2-3 0,-13 3-48,12-2 80,1-1-16,-3 0 16,0 3-32,-10 0-48,4 0 80,10-2-16,-11 2-16,0 0 32,-3 0-80,4 0 96,-1 0-16,-1 0 32,1 0-16,-3 0-96,0 0 97,0 2-1,0-1 16,0 2-32,0-3-80,0 2 128,0 0-48,0 0 16,0-1 0,0-1-96,-2 1 64,1 0-32,-1 0-128,2 0-336,0-1 432,-2 1-1073,-1 1-816,2-1-448,4 17-352,-3-18 2689,0 2-2849,0-2 2849</inkml:trace>
  <inkml:trace contextRef="#ctx0" brushRef="#br2" timeOffset="-21242.73">472 3097 4097,'0'0'0,"0"0"0,0 0 1025,0 0-305,4 0 49,0 0 143,-4 0-912,2-3 896,1 3-287,0-3-289,-1 3-144,-2 0-176,3-3 80,-1 3 32,1 0-32,-1-2 0,-2 2-80,3 0 64,-1 0-16,1 0 32,-1 0-48,-2 0-32,4 0 32,-1 0-16,1 0 0,-1 0 32,-3 0-48,4 2 16,0-2 16,6 2-16,-8-1 48,-2-1-64,12 0 48,-2 0 48,1-3 0,3 1 16,-14 2-112,13-3 128,3-8-32,-1 7-47,0-6 31,-15 10-80,15-2 32,-2-2 48,-2 0 32,-1 2 16,-10 2-128,4-3 160,0 1-16,-1 2-16,0 0-400,-3 0 272,0 0-1393,0 2-1200,0 1-2898,0-3 5491</inkml:trace>
  <inkml:trace contextRef="#ctx0" brushRef="#br2" timeOffset="-22145.73">1 3056 2481,'0'0'0,"3"3"592,-1 0-16,1 1 128,0 0 81,-3-4-785,4 2 736,6-2-192,-10 1-143,4 1-145,-4-2-256,4 1 176,0 1 0,-1-2 0,1 2-48,-4-2-128,4 1 128,0 1-32,6-1-32,-8 1 0,-2-2-64,10 2 48,-7-2 0,1 2 0,8-1-16,-12-1-32,3 2 48,1 0 16,7 0-16,-8-2 16,7 1-16,-7 1 0,7-1 0,-8 1 16,-2-2-64,11 1 32,-8 0-32,6 1 49,-5-2-33,-4 0-16,3 1 64,7-1 0,-7 1-16,0 0 16,-3-1-64,4 1 48,-1 1 0,2-2 64,-3 2-32,-2-2-80,4 2 96,-2-1 32,0 0-48,3-1 48,-5 0-128,2 0 160,2 0 0,0 0 32,0-2 0,0-2-16,-1 1 16,7 0-47,-10-1-97,0 4-48,4-12-449,0 9-783,6-1-785,-8-5-320,1 9-1601,-3 0 3938</inkml:trace>
  <inkml:trace contextRef="#ctx0" brushRef="#br2" timeOffset="91200">2576 3366 1968,'0'0'0,"0"0"641,3-3-17,-3-9 96,0 12-720,1-3 705,2 0-81,0-8 0,0 8-48,-3 3-576,2-4 561,1 1-33,0-2-176,-1 5-96,-2 0-256,0 0 144,0 0-48,0 0-48,0 0 16,0 0-64,0 5 64,0 0 0,0 7 49,0-1 47,0-11-160,-2 12 160,-1 4 32,0 0-16,-1 4-32,4-20-144,-3 19 128,-1 2-32,3 0 32,1 0 16,0-21-144,-2 21 128,1-2 32,-1 1 16,0-3-32,2-17-144,-2 18 192,1-3-63,0 0-17,-1-2 0,2-13-112,0 12 80,0-2-32,0 0 16,0-5-32,0-5-32,0 12 80,0-8-32,0-1 16,0 1 16,0-4-80,3 4 48,-3 0 32,3-2 16,-3 0 32,0-2-128,2 1 128,-2-1 32,3 0 32,-1 0 32,-2 0-224,0-3 176,3 0 33,-3-8-49,2 9-16,-2 2-144,0-10 144,3 6-16,-3-9 0,2 8-16,-2 5-112,0-17 96,3 5-32,-3 1 0,2-3-16,-2 14-48,0-15 96,0-1-64,0-2 32,0-1-32,0 19-32,0-20 16,0 0 48,0-3-48,0-1 16,0 24-32,0-25 16,0-1-16,3 1-16,8 3-80,-11 22 96,10-20-64,2 3 32,-1 3-32,-8 4 64,-3 10 0,2-2-64,2 2-48,-1 0-16,-1 6 32,-2-6 96,4 12-80,-2-1 32,1 3 48,-3 1 0,0-15 0,0 18 0,0-1-16,0 4-32,0-1 32,0-20 16,0 20 0,0 0 16,0-1-16,4-3 0,-4-16 0,3 15-48,1 1 32,6-4 16,-7-1-32,-3-11 32,4 6 16,6 6 0,-8-8-32,8 1 16,-10-5 0,3 4-48,9 0 48,-7-2 0,5-1 48,-5-1-16,-5 0-32,11 0 0,-9 0 0,10-3 0,-10-1 0,-2 4 0,10-4 48,-8 0-64,9-6 48,-9 7 0,-2 3-32,10-10 16,-7 7 0,7-7-32,-10 10 16,3-3 0,-3 3 0,3-12 16,7 9 16,-10-8 0,3 7-16,-3 4-16,3-12 32,0 7-32,0-9 16,-3 10 0,0 4-16,1-13 32,-1 3-16,3-2 0,-3 2-16,0 10 0,0-9 0,0-2 0,0 1-16,0 6 32,0 4-16,0-13 32,0 12-32,3-3 0,-3-1-32,0 5 32,3-4-32,-3 1 0,0 0 32,2 1 0,-2 2 0,0-3 0,3 1 0,-3-1 0,2 1 0,-2 2 0,0-3 0,3 3 0,-3-2 0,0 2 0,2-2 0,-2-2 0,5 0 0,-4-6 48,-1 10-48,4-2 0,0-3 0,0-5-16,6 8 16,-10 2 0,0-3 0,2 1-32,1-1 16,-3 3-32,0 0 48,0 0-48,2 2-48,-2 1 0,0 8 16,0-11 80,3 9-112,-1 4 48,1 3 32,0 0 16,-3-16 16,4 20 0,6 1-32,-7 3 0,7-1 0,-10-23 32,4 24 0,0-3 32,7 0 0,-8-3 16,-3-18-48,3 17 64,0-2-32,7-3 48,-7 1 48,-3-13-128,2 11 112,1-1 32,-1 1 0,1-8 16,-3-3-160,2 10 176,-2-6 16,0 0-48,3 0 32,-3-4-176,0 3 224,0-2-15,0 2 79,0-2 0,0-1-288,0 2 256,-2-2-16,1 0-48,-1 0-64,2 0-128,-1 0 128,-1 0-64,1-3-16,0 0 0,1 3-48,-2-1 48,2 1-32,0-5 0,0 1-16,0 4 0,0-2 0,3-1-64,0 2-368,-2-2-576,-1 3 1008,3 0-1825,1-3-1297,8 3-559,-10 0-1714,-2 0 5395,0 0 0</inkml:trace>
  <inkml:trace contextRef="#ctx0" brushRef="#br2" timeOffset="181506">6517 3376 4225,'0'0'0,"0"0"0,0-2 2241,0-2-272,0-8-352,0 10-368,0 2-1249,0 0 864,-2 0-320,-3 2-192,-8 11-159,13-13-193,-6 13 160,-9 2 48,1 4-48,-2 2 0,16-21-160,-19 22 128,1 2 0,-3 0-64,2 2 80,19-26-144,-21 25 96,4 0-32,0-1 80,5-2-80,12-22-64,-13 16-864,9-1-3170,1-3-2897,3-12 6931</inkml:trace>
  <inkml:trace contextRef="#ctx0" brushRef="#br1" timeOffset="68122">1527 3451 1392,'0'0'0,"-2"0"432,-2 1-320,-6 1 32,10-2-144,-3 0 177,0 0 31,-1 0 80,0-2 80,4 2-368,-2-3 480,-1-1 96,3 1 65,-2-9-1,2 12-640,-1-3 592,-1-7-63,2 7-65,-1-1-80,1 4-384,0-4 288,0 1-112,0 3-64,0 0-48,0 0-64,0 0 64,0 0-16,0 0-32,0 2 32,0-2-48,0 3 16,0 1 16,3 6 16,-3-7-16,0-3-32,3 5 80,-2 0 0,1-1 64,1 0 65,-3-4-209,4 4 192,-1-3 32,2 2-16,-1 0-32,-4-3-176,4 0 144,-1 2 0,7-2-16,-7 0-16,-3 0-112,3 0 128,1 0-48,0 0 16,0 0 0,-4 0-96,4 0 48,-1 0 0,1-2 16,0 2-16,-4 0-48,4-3 48,-1 3-48,2 0 16,-2 0-16,-3 0 0,4 0 16,-1 0-16,0 0 16,1 1-16,-4-1 0,4 2-16,0-2 32,-2 2-32,1-1 0,-3-1 16,4 2-16,-3 1-32,4 1 16,-3-1 16,-2-3 16,4 4 0,-1 1 16,2-1 0,-3 1-16,-2-5 0,4 4 0,0 0 0,-1-1 80,1 2-15,-4-5-65,10 5 80,-7-1 0,0 0-64,9-1 16,-12-3-32,4 1 16,7 1 0,-7-1 32,8 2-32,-12-3-16,5 2 32,8 0-16,-9 1-16,9-1 48,-13-2-48,5 3 16,5 0-16,-8 0 16,2 1 0,-4-4-16,3 3-16,1 0 0,0 1 0,0-1 16,-4-3 0,3 0 32,0 3 32,-1 0-16,-2-1 32,0-2-80,3 1 80,-3 1 32,0-1 16,0 0 32,0-1-160,0 1 192,0 1-16,-1-1 64,-1 0 64,2-1-304,-2 1 289,-1 1-33,3-1-64,-2 0-96,2-1-96,-3 2 96,3-1-64,-2 0-16,1 0 32,1-1-48,-2 3 0,1-2 0,1 2 16,-1-1 16,1-2-32,0 2 0,0 0 16,0 2-16,-1-3 0,1-1 0,0 1 0,0 0 16,0 1 16,-2-1-16,2-1-16,0 1 0,0 0 16,0-1 16,0 1-32,0-1 0,-2 2 0,2-1 0,-1 0 0,1 1-32,0-2 32,0 1 0,0 0 0,0 1 32,0-1-16,0 0-32,0 0 32,0 0 0,0 1 32,0-2-48,0 1 32,0-1 32,0 0 0,0 0 32,0 0-96,0 0 80,0 0-32,0 0-16,-2 0 16,2 0-48,-1 0 16,0 0 32,-1-3-32,2 3 16,0 0-32,-2-2 0,1 2 16,0 0-32,0 0 32,1 0-16,-2 0 0,1-2 16,-1 2 16,-1 0-32,3 0 0,-2 0 0,-2 0 0,1 0 0,0 0 16,3 0-16,-3 0 32,-2 0 0,-5 0-32,5 0 48,5 0-48,-14 1-16,2 1 32,0 2-32,-2 2-16,14-6 32,-16 9 0,-2-5 0,1 10 64,-2-4-16,19-10-48,-17 10 64,-1-5-48,2 8 16,1-3-32,15-10 0,-15 5 0,2 8 16,0-10 16,2 2-16,11-5-16,-10 5 16,5 0 33,-7 0-49,9-2 16,3-3-16,-4 5 32,1-3-64,-1 0 32,3-1 0,1-1 0,0 1 32,0-1-16,0 0 0,0 0-32,0 0 16,0 2-16,0-2-16,2 2 64,1-1-16,-3-1-16,0 1 0,3 1 16,0-2-16,0 1 0,-3-1 0,1 0 0,2 0 0,0 0 0,0 0 32,-3 0-32,2 0 48,0-3 16,2 1-32,-1-2 16,-3 4-48,2-4 48,1 0 0,-1-6 0,1 7-16,-3 3-32,2-3 48,1-7 0,0 7-32,-3 0 32,0 3-48,2-11 16,0 8 32,-2-7 16,0 8-32,0 2-32,0-10 64,0 7 0,0-8 32,0 6 0,0 5-96,0-13 80,-1 1 16,0 2-32,-3-2 16,4 12-80,-2-12 16,-2 0 32,-1 0-32,2 2 16,3 10-32,-3-3 0,-1-10 0,0 10-32,2 1 16,2 2 16,-3-2-32,0 2 16,0 0 0,0 0-16,3 0 32,-2 0 0,-1 0-16,1 0 16,0 0-32,2 0 32,-2 1-16,1 0 16,-2 1 0,1-2-32,2 0 32,-2 2-16,1-2 16,-1 1 0,2-1 16,0 0-16,0 0-16,3-3 0,-3 3 16,2-2 16,1-2 0,1 0-16,-1 1 32,-3 3-32,2-4-32,2-6 32,-1 8 32,0-2-64,1-1 64,-4 5-32,3-11 16,0 8-16,0 0 32,-1 0-16,-2 3-16,3-5-16,-3 2 16,2-1 0,-2 0 0,0 4 0,0-3 16,0 1-16,0 0 0,0 2 0,-1 0-16,0 0 16,-2 0-32,-1 0 16,4 0 16,-2 2-48,-2 3 0,2 5-16,0-6-48,1 7 48,1-7 32,0 8-32,3-6 32,-3-6 32,4 13-32,7-9 0,-7 9-16,7-8 48,-8 8 0,10-9 32,-10 7-32,7-8 0,-10-3 0,5 6 16,5 3-16,-8-6 0,2 1 32,-4-4-32,10 4 0,-7-1-32,-1 1 64,1-2-32,-3-2 0,2 1 16,1 1 32,-1-2-32,-2 0 64,0 0-80,0 0 32,0 0 16,0 0 16,0-3-32,0 3-32,0-3 48,-1 0-32,1 0-16,0-8 48,0 11-48,0-3 0,0-9 48,4 2-80,-1 0 64,-3 10-32,4-11 0,6-3 0,-7 2 16,-1-1-32,-2 13 16,5-12 0,-2 2 48,-1-1-48,-2 1 16,0 10-16,0-4 0,0-7 0,0 8 32,-1 0-32,1 3 0,-2-2 0,-2-1-80,-7 3 64,0 1-16,11-1 32,-11 5-16,-3 9 16,0-2-48,-4 4-160,18-16 208,-17 14-624,-1 3-737,0-2-1648,4 3-865,14-18 3874,-12 15-5683,12-15 5683</inkml:trace>
  <inkml:trace contextRef="#ctx0" brushRef="#br1" timeOffset="75349">4530 3555 1104,'0'0'0,"0"2"448,0-2-448,-1 1 112,-5-1-16,-4 0-16,9 0 48,1 0-128,-2 0 144,0 1 17,0-1 15,-1 2-32,3-2-144,-2 0 144,-1 0-48,2 2-16,-2-2-16,3 0-64,-1 1 64,-2 0-16,3 1 0,-3-1 16,3-1-64,-3 1 80,0 0 0,1-1-16,-1 2 16,3-2-80,-3 1 32,-1 0 16,1 0 0,0 1 0,3-2-48,-2 0 96,-1 1 64,0-1 32,0 0 16,3 0-208,-1 0 193,-2 0-33,0 0-48,0 0-16,3 0-96,-2 0 80,0 0 0,0 0 0,-2 0 64,4 0-144,-1 0 160,0 0 160,0 0 64,1 0 16,0 0-400,0 0 417,0 0-97,0 0-32,0-3-16,0 3-272,2-2 256,1 2 0,-1-3-48,1 1 17,-3 2-225,2-3 256,-2 1-32,0 0-16,3 2 0,-3 0-208,0-3 192,0 0-32,0 1 0,0-1 0,0 3-160,0 0 144,0-2-16,-2 2-16,1-3-48,1 3-64,-2 0 64,-1 0-32,1 0 1,-2-2-17,4 2-16,-4 0 0,2 0 48,-1 0-32,2 0-16,1 0 0,-1 0 0,1 0-16,0 0 16,2-3 16,1 3 0,-3 0-16,2 0 0,2-2 16,-2 2-16,2-3 0,-4 3 0,2 0 64,0 0-32,0-2 16,1-1 0,-3 3-48,3 0-16,0-2 16,1-1 0,6 0 16,-10 3-16,3-3 32,0-1-32,9 0 0,-9 1 0,-3 3 0,11-3 0,-8-1 16,7 1-32,-5 1-16,-5 2 32,11-3 0,-8 0 0,9 0 0,-8 0 32,-4 3-32,11-2 16,-7 0-32,7-1 32,-8 0-32,-3 3 16,9 0 0,-6-2 0,1-1 16,0 3-16,-4 0 0,2-2 16,1 2 16,-1 0-16,-2 0 0,0 0-16,0 0 16,0 0 32,0 0-32,-1 0 32,1 0-48,-1 0 16,-3 0 32,0 1-48,0 0 16,4-1-16,-2 1 16,-2 2-32,0-2 32,2 1-16,2-2 0,-3 2 16,1 0 16,-1-1-16,1 0-16,2-1 0,-1 1 16,-2 0-48,2 1 0,-1-1 32,2-1 0,-2 1 32,0 1 0,-1-1-32,-1 1 32,4-2-32,-4 2 32,-1 1-32,-6 0 32,7 1 0,4-4-32,-13 4 48,9-1-16,-9 1-16,10 0-16,3-4 0,-13 3-32,10 2-32,-7-1 32,7-1 16,3-3 16,-3 3 0,-1-1-16,1 1 16,-2-1 0,5-2 0,-4 3 0,1 0 0,0 0 0,-2 0 0,5-3 0,-2 4-32,0-1 64,0 1-64,1 0 16,1-4 16,-1 3 0,-1 0 0,1-1 16,1 1-16,0-3 0,0 1 0,0 1 0,3-1 0,0-1 0,-3 0 0,4 1-16,0-1 0,6 0 32,-10 0-16,10 0-16,-10 0 32,10 0-32,-8-2 16,-2 2 0,5 0 16,5 0-32,-5 0 16,6 0-32,-11 0 32,4 0-32,7 0 32,-7 0 0,7 1 0,-11-1 0,2 1-16,2 0 0,6 0 16,-8 2-16,-2-3 16,3 1 16,0 2-16,0-2 0,-1 1 16,-2-2-16,0 4 0,2-1 0,-2-1 0,3 1 0,-3-1 0,3 1 0,-3 1 0,2-2 0,-2-2 0,0 3 0,3-1 16,-1 1-16,1-2 0,-3-1 0,2 1 0,1 1 0,0-1 0,1 1 0,-4-2 0,4 1-16,0 1 32,-1-1-16,1 0 0,-4-1 0,3 1 48,1 1-48,-1 0-16,0 0 16,-3-2 0,2 1 0,1 1 0,-1-2 16,1 0 0,-3 0-16,2 1 16,-2-1 32,3 2-32,-3-2 16,0 0-32,0 0 64,0 0 16,0 0 32,0 0-16,-1 0-32,1 0-64,-2 0 16,1 0 0,-2 0-32,2 0 48,1 0-32,-2 1 0,1-1 0,-1 1 16,2-1-16,0 0 0,0 2 0,0-1 0,0-1 0,0 2 0,0-2 32,0 0-64,0 0 64,0 0-32,0 0 16,0 0 16,0 0 16,0 0-16,0 0-32,0 0 32,0 0-16,0-3 32,0 0 0,0 3-48,0-3 32,0 2 16,0-2-48,0 0 16,0 3-16,0-3 16,0 1-32,0 2 32,0-3 16,0 3-32,0-1 32,0-2-16,0 0 16,0 0-32,0 3 0,0-3 16,0-1 16,0 0 0,0 0 48,0 4-80,0-12 80,0 10 1,0-9-1,0 8 0,0 3-80,-2-14 80,0 3 0,0 1 0,1-1 48,1 11-128,-3-12 128,0 2-32,-1 0-16,0-1-48,4 11-32,-4-4 0,0-7 16,0 9-32,1-9 16,3 11 0,-4 0 16,2-3-16,-1 1 0,2-1 16,1 3-16,-3-3 0,2 1-16,0 0 32,1 2-32,0 0 16,0-3 0,0 3-16,0-3-16,0 3 32,0 0-16,0 0-16,0 0 0,0 0 32,0 0-16,0 0 64,0 0-80,0 0 16,0 0 16,0 1-16,0 1-16,0 1 16,0-3 16,0 5-64,0 5-32,0-5-16,0 9 16,0-14 96,0 13-64,0 4-32,0 0 16,0 2-17,0-19 97,2 18-48,1-2 48,-1 0 0,2-3 16,-4-13-16,4 11 0,-1-6 16,8 8 0,-9-9 17,-2-4-33,3 10 0,-1-9 16,1 3 32,-3-3-16,0-1-32,0 1 96,0 0 48,0 1 32,-4-2 0,4 0-176,-4 0 176,-6-3-144,6-7-192,-7 7-432,11 3 592,-4-10-1553,-7 7-1729,15 3-383,-7-3-353,3 3 4018,0 0 0</inkml:trace>
  <inkml:trace contextRef="#ctx0" brushRef="#br2" timeOffset="181085">6218 3448 4193,'0'0'0,"0"0"0,0 0 1489,0 0-256,0 0-385,4 0-320,-4 0-528,5 3 352,5 1 1,-7 6 47,13-5 16,-16-5-416,11 4 496,3 9-32,0-8-95,3 8-33,-17-13-336,16 5 256,2 7-64,1-8 16,3 9-16,-22-13-192,20 3 192,0 9 0,1-7-112,-2 0 0,-19-5-80,18 10 112,-2-6 49,-2 7 31,-2-7-32,-12-4-160,9 12 80,-6-9-16,7 7 32,-10-6 16,0-4-112,3 9 128,-1-5 0,-2 6-32,0-5-16,0-5-80,0 4 96,-2 0-16,2 0 32,-2 1 48,2-5-160,-1 3 128,-2 1-80,2-1-112,-1-1-272,2-2 336,-1 1-704,-1-1-369,1 0-463,1 0-577,0 0 2113,0 0-2562,3 0 434,-1 0-610,-2 0 2738</inkml:trace>
  <inkml:trace contextRef="#ctx0" brushRef="#br2" timeOffset="180721">5535 3564 2401,'0'0'0,"0"0"0,-3 0 736,0 0 240,-3-3 113,3 1-33,-1-1-159,0 3-193,2-2-96,1-1-15,1 3-593,-2-2 560,1-3-64,1 2-112,0 1-80,0 2-304,0-4 193,0 1-65,0 3-16,3-3-64,-3 3-48,1 0 16,2 0 32,0 0-48,1 0 0,-1 0 16,8 2-16,-11-2 0,2 4-16,8 0 16,-10-4 0,3 3-16,10 1 16,-9 0 32,11 0-32,-15-4 0,10 3 0,2-1 0,-1-2 0,-11 0 0,13 0 16,-13 0-16,14 0 0,-1-3 16,0 1-16,2-2 160,-1-6 16,1 8 16,0-2 0,-3-1-112,1-4-64,-3 9 16,0-3-32,-6 1 0,-4 2 0,12 0 48,-10 0-32,9 0-16,-8 0 32,-3 0-32,11 0 0,-6 0-32,8 0 48,-9 2-48,-4-2 32,14 3 0,-11 1 48,10-2-16,-9-1-16,7 1 16,-7 0 16,9-1 32,-9 1-32,-4-2-48,11 0 112,-8 0-64,8-3 16,-8 3 16,-3 0-80,11-3 64,-9 0 0,2 0-32,6 0 17,-10 3-49,0-4 64,3 2-48,0 0 48,-3 2-64,3 0 0,-1-2-112,-2 2-305,0 0-543,0 0-705,0 0-720,0 1-48,4 2 624,-2 1-1104,-2-4 2913</inkml:trace>
  <inkml:trace contextRef="#ctx0" brushRef="#br1" timeOffset="73156">4458 3583 1680,'0'0'0,"0"0"224,0-3 97,-2 1 79,1-1 96,1 1 0,0 2-496,-1 0 464,-1 0-31,1 0 15,1 0-48,0 0-400,0 0 352,0 0-48,0 0-64,0 0-64,0 0-176,0 0 193,0 0 15,0 0 0,0 0 48,0 0-256,0 1 272,0-1 32,0 0 0,1 0 16,-1 0-320,0 0 369,0 0-17,0 1-32,0-1 0,0 0-320,0 0 240,0 0-32,0 0-16,0 0-80,0 0-112,0 0 64,3 0 0,-3 0-48,0 0-16,3 0 0,0 2 0,-1-2 0,1 0 16,-3 0-16,3 0 16,1 0 0,-1 1-16,0 0 0,-3-1 0,4 1 16,0-1 0,-1 0 16,1 0-32,-4 0 0,4 0 0,0 0 16,0 0-32,0 0 48,-4 0-32,9 0 33,-9 0-50,4 0 34,0-2-17,-4 2 0,3 0 0,8 0 0,-7 0 16,-4 0-16,3-3 0,7 3 0,-7 0 16,1 0-16,-4 0 0,4 0 0,-1-2 0,1 2 0,6 0-16,-10 0 16,3 0 0,1 0 0,-1 0 48,-3 0-48,4 0 32,0 0 0,0-3 64,-2 3 32,-2 0-128,4 0 176,0-2 16,-1 2-16,1-3-48,0 3-48,0-2 0,-2 2-32,2-2 0,-4 2-48,2 0 32,2 0-16,0-3 32,-2 3-32,-2 0-16,4 0 16,1-3-32,-2 3 32,1-2-32,-4 2 16,3 0 0,7 0 16,-7 0 16,0 0-16,1 0-16,6 0 0,-10 0-48,5 0 48,-5 0 0,4 0-16,-1 1 32,0 0-16,2 2 0,-5-3 0,4 3 0,-2-1 0,2 0 32,-2 1-32,-2-3 0,3 1 16,1 2-16,-2-2 0,2 0 0,-4-1 0,4 1 0,-1 1 16,1-2-32,0 1 48,-4-1-32,4 0 0,6 0 32,-10 0 0,3 0-16,-3 0-16,2 0 48,0 0-32,1 0 0,1 0 0,-4 0-16,2 0 0,1 0 0,0 0 32,1 0-64,-4 0 32,5 0 0,-2 0 0,1 0 32,-1 0-32,-3 0 0,4 0-32,0 1 32,6 0-16,-10 1 16,0-2 0,2 2 0,3 0 0,-1-1 0,-1 0 48,-3-1-48,10 1 0,-7-1 16,0 0-80,7 0 32,-10 0 32,3 0-64,1 0 32,6 0 48,-8 0-16,-2 0 0,4-2 32,6-1-32,-7 3 16,-1-2 32,-2 2-48,4 0 0,0-3 32,-1 1 0,1 2-32,-4 0 0,3 0 16,-1-3-16,2 3 0,0 0 0,-4 0 0,2 0 0,1 0 16,1 0 0,-2 0-16,-2 0 0,3 0 0,-1 0 0,-2 1 0,3 1 0,-3-2 0,2 0 32,1 1-32,-1-1 0,1 0 32,-3 0-32,2 0 16,1 0 16,0 0 0,0 0-16,-3 0-16,4-3 48,0 3-16,-1 0 16,0-2-64,-3 2 16,4 0 16,0-3-16,-2 3-16,2 0 32,-4 0-16,4-2 16,0 2-16,-1 0 16,1-3-16,-4 3 0,4 0-16,0 0 16,0-2 0,-1 2 16,-3 0-16,3 0 32,-1 0-16,-2 0 49,0 0-33,0 0-32,0 0 64,0 0 16,0 0 0,0-2 0,0 2-80,0 0 112,0 0-80,-2 0 32,2 0-32,0 0-32,0 0 16,4-3-16,-1 0 16,-3 3-16,13-2 16,-9-1 16,6 1-32,-6-1 16,-4 3-16,10-2-16,-8-1-352,2-1-721,0 2-1328,-4 2 2417,3-2-3410,1 2-1648,-4 0 5058</inkml:trace>
  <inkml:trace contextRef="#ctx0" brushRef="#br1" timeOffset="66309">691 3548 1600,'0'0'0,"0"0"256,3 0-80,-3 0-176,0 0 209,0 0 31,0 0 48,0 0 16,0 0-304,2 0 320,-2 0 80,2 2 48,1-2 17,-3 0-465,4 0 464,-1 0-64,1 0-48,6 0-96,-10 0-256,3-2 224,1 2-31,0-3 15,-1 3 16,-3 0-224,4 0 224,-2-2 16,2 2-32,-3 0-32,-1 0-176,3 0 160,-3 0 0,2 0-48,1 0 0,-3 0-112,0 0 48,3 0-16,-1 1-16,0 0 0,-2-1-16,3 2 16,0-1 0,0-1 16,-2 3-16,-1-3-16,3 2 32,0-1 0,0 0 0,-1-1 33,-2 0-65,2 0 96,1 0 32,0 0 32,0 0 16,-3 0-176,3 0 160,0-2-80,0-1-32,0 1-32,-3 2-16,4 0 0,-1 0 48,1 0-32,0 0 16,-4 0-32,3 0 0,1 0 16,1 0-16,-2 0 208,-3 0-208,3 0 208,8 2 0,-11-1 0,2 2-208,-2-3 0,4 1 0,-2 1 0,2 0 0,-2 0 48,-2-2-48,2 0 16,0 2 16,1-1 32,0-1-32,-3 0-32,3 0 48,1 0 16,0 0-32,0 0 49,-4 0-81,11-3 48,-8 1 16,7 0-32,-7-1-48,-3 3 16,10-3 16,-8 0-16,9 2 16,-8 1 0,-3 0-16,10-3 16,-7 3-16,0 0-16,7 0 16,-10 0 0,3 0 16,2 0-16,-1 3 0,-4-3 0,1 1 0,4 4-16,-3-1 32,2 0 16,-4-4-32,2 4-32,2 0 64,-1 0-32,1-2 16,-4-2-16,3 2 48,1-1 0,6 0 0,-10 0 48,0-1-96,10 0 112,-7 0 32,7 0 0,-7 0 32,-3 0-176,11-2 160,-9-1 0,2 1-32,8-1 16,-12 3-144,2-2 80,8-1-16,-7 1-16,1 2 0,-4 0-48,10-2 16,-8 2 0,1 0-16,0 0 32,-3 0-32,11 0 0,-10 0 16,2 0-16,0 0 16,-3 0-16,4 0 0,-1 0 16,-1 2-16,3-1 0,-5-1 0,4 0 32,-1 1-64,1-1 80,0 2-48,-4-2 0,10 1 0,-10-1 16,4 1-16,-1-1 16,-3 0-16,4 1 0,0-1 0,0 2 0,6-2 0,-10 0 0,3 1 0,-1-1 0,2 0 33,6 1-66,-10-1 33,3 1 33,-1 1-33,2-1 16,-1 0 0,-3-1-16,4 1 0,6 2 0,-10-2 0,4 2 0,-4-3 0,10 3-16,-8 0 32,3 0-16,-1-1 0,-4-2 0,11 1 32,-9 0-32,1 1-32,2-2 32,-5 0 0,10 2 32,-8 0-64,2-1 64,6-1-32,-10 0 0,0 1 0,5 0 16,-4 1-16,2-1 16,-3-1-16,2 1 16,2 0-16,-1-1 32,0 1-32,-3-1 0,4 0 32,1 2-16,5-2 16,-8 0-32,-2 0 0,3 0 16,9 0-16,-9 0 0,10 0 0,-13 0 0,4 0 0,11 0 0,-5 0 0,0 0-16,-10 0 16,11-3 0,-1 3 16,-7 0-16,10 0 16,-13 0-16,4 0 32,7 0-32,-9 0 32,2 0 16,-4 0-48,5 0 32,-2 0 48,0 0 16,1 0 48,-4 0-144,10 0 160,-7 0 32,0 0-32,1 0-32,-4 0-128,4 0 112,1 0-48,4-2-16,-6 2-32,-3 0-16,3 0 48,1 0-16,6-3 0,-7 3 32,-3 0-64,9-2 64,-5-1 0,8 1 16,-8-1-48,-4 3-32,14-3 0,-10-1 0,10 0-48,-10 0 32,-4 4 16,14-2 64,-10-1-32,9 1 48,-11 2-48,2 0-32,-4 0 0,4 0 33,-1 0 31,-3 1 16,0 3-80,0-4 0,-1 11-481,-4-7-991,0 6-1762,0 0-367,5-10 3601,-6 5-5235,6-5 5235</inkml:trace>
  <inkml:trace contextRef="#ctx0" brushRef="#br2" timeOffset="91988">3218 3770 2945,'0'0'0,"0"0"1040,0 0-1040,0 0 1137,0-3-81,2 0-175,-2 3-225,0 0-656,0 0 464,0 0-192,0 0-48,0 0-15,0 0-209,0 0 224,0 0 16,0 0-16,0 0-48,0 0-176,0-2 160,0-1-32,3 1 48,1-1 0,-4 3-176,4-4 192,6 1 48,-8-7 1,2 7-1,-4 3-240,4-3 240,6-10-16,-8 10 0,3-10-16,-5 13-208,3-4 176,7-11-48,-7 5 0,0 7-32,-3 3-96,3-14 112,1 11-32,-1-11 32,-1 11-15,-2 3-97,2-13 64,-2 9 16,2-8-48,1 7 32,-3 5-64,3-10 48,0 6-32,-2-7 32,4 7-16,-5 4-32,4-10 0,-1 8 48,-1-1-32,3-1 0,-5 4-16,2-3 32,1 0-32,-1 3-48,1 0 32,-3 0 16,2 2-64,1 3 16,-3 8 16,0-2 32,0-11 0,2 13 0,-2-1 16,0 2-16,2 0 16,-2-14-16,3 14 0,0-2 0,-1 1 0,1-1-16,-3-12 16,2 13 16,2-1 16,-1-2-16,-1-5 0,-2-5-16,3 11 48,-2-8 32,2 3 64,0 4 64,-3-10-208,0 1 240,3 2-32,-3 2-16,0-1-48,0-4-144,0 4 128,2-2 0,-2 0-32,0 0-16,0-2-80,0 2 64,0-1 1,0 2-17,0-2-32,0-1-16,0 3 0,0-2 48,0 1-16,0 1 0,0-3-32,0 1 32,0 2-16,0-2-16,2 0 16,-2-1-16,0 3 0,3-2 32,-3 0-16,3 1-16,-3-2 0,0 0 64,0 0 16,0 0-16,2 0 0,-2 0-64,0 0 48,3 0 16,-3-3 0,2 0-16,-2 3-48,0-2 48,3-2-80,-3 2-256,2-2-545,-2 4 833,0-4-1584,0 0-1346,3 1-687,-1 0-1666,-2 3 5283</inkml:trace>
  <inkml:trace contextRef="#ctx0" brushRef="#br0" timeOffset="51495">2028 4215 1632,'0'0'0,"0"-3"288,2-7 33,0 7 95,1-8 48,-3 11-464,3 0 448,-3 0-16,0 0-63,0 0-369,2 0 320,1 0-32,-1 0-16,1 2-64,-3-1-16,0-1-192,4 3 144,-1-2-16,1 1-16,0 1-32,-4-3-80,4 2 80,-1 0 16,1 1 32,0-3 97,-4 0-225,10 2 288,-10-1 48,4-1 64,0 0-16,-4 0-384,10 0 352,-7 0-48,0-3-15,8 1-17,-11 2-272,4-3 240,6 0-48,-6 1-32,6-1-64,-10 3-96,3-3 96,1 3-16,-1-3-48,7 3 16,-10 0-48,3 0 16,0 0-16,1 0 0,6 2 16,-10-2-16,3 1 16,1 2-16,6 0 16,-8-1-16,-2-2 0,4 1 16,7 0 32,-10 0-32,3 1 0,-4-2-16,10 1 48,-10 1-32,5-2 48,-2 0-16,-3 0-48,4 0 16,-1 0 32,2 2 0,-3-1 0,-2-1-48,4 2 80,0-2-64,-2 2 48,2-1-16,-4-1-48,4 2 33,-1-2 63,1 0-32,6 0 0,-10 0-64,2 0 112,8 0-16,-7 0 32,7 0-32,-10 0-96,4 0 96,9-2-16,-9-1-16,7 3-32,-11 0-32,3-2 16,10 2 16,-10 0-16,8 0-16,-11 0 0,2 0 16,10 0 0,-10 0 0,8 0-16,-10 0 0,3 0 32,1 0-32,6 0 0,-8 0 16,-2 0-16,5 2 16,-2-2 32,1 2 16,6 1 16,-10-3-80,3 2 128,-1-1-16,2 2 32,0-2-16,-4-1-128,3 1 144,1 0-16,0 0-15,0 1 15,-4-2-128,4 1 96,-1-1 16,7 0-16,-7 0-16,-3 0-80,3 0 80,8-3 16,-9 3-16,2-2-16,-4 2-64,11-2 64,-8-1-32,1 3 16,9-3 0,-13 3-48,2-3 16,9 1 0,-8-1 16,8 1-32,-11 2 0,2 0 16,8-3 0,-6 0-16,7 3 0,-11 0 0,2-2 48,8 2-32,-7-2-16,0 2 48,-3 0-48,10 0 16,-10 0 48,2 0-16,3 0-32,-5 0-16,4 0 0,6 0 0,-8 0 0,1 0 0,-3 0 0,3 0 16,9 0 16,-10 0-32,2 0 0,-4 0 0,4 0 16,7 0-16,-8 2 0,8-2 0,-11 0 0,3 0-48,7 0 80,-7 0-16,7 0 32,-10 0-48,3 0 16,7 0 0,-7 0-16,7 0 0,-10 0 0,3 0-16,0 0-32,7 0 32,-7 1 0,-3-1 16,3 1 16,1 0-16,6 1 16,-7 1-16,-3-3 0,4 2 0,-1 1 0,7 0-16,-8 1 0,-2-4 16,5 4 0,5-2 0,-8 2 16,2-1 32,-4-3-48,10 2-32,-7 0 32,8-1 32,-7 0-32,-4-1 0,12 1 32,-8-1 16,10 0-32,-4 0 16,-10 0-32,10-3 16,0 0 0,2 0 48,-3 0-16,-9 3-48,11-2 0,0 0 48,-1-2-64,0 2 16,-10 2 0,10-3 16,-6 1 0,10-1-16,-4 1 48,-10 2-48,4 0 0,8-3 16,-7 0 16,7 3-64,-12 0 32,4 0 32,9-2-32,-10 2 16,9 0 0,-12 0-16,4 0 0,7 0 0,-8 0 0,7 0 0,-10 0 0,2 0 32,8 1-64,-7 0 64,1 2-32,-4-3 0,3 1 16,2 1 0,-1 1-16,6-1 32,-10-2-32,2 3 0,1-1-32,0 0 32,1-1 0,-4-1 0,4 3 32,0-2-32,-1 1 16,7 1 16,-10-3-32,3 1 0,1 1 16,6-1-16,-8 0 0,-2-1 0,4 2 49,9-2-33,-11 0 0,2 0 32,-4 0-48,11 0 16,-8 0 16,7 0-16,-6 0-16,-4 0 0,9 0 0,-6 1 32,7 0-32,-7 0 16,-3-1-16,10 1-16,-7 1 32,7-2-16,-7 1-16,-3-1 16,12 1 0,-8 1 16,9-1-16,-9 0 0,-4-1 0,13 1 16,-10 1-16,10-2 32,-9 0-32,-4 0 0,12 0 0,-8 1 0,7 1 0,-7-1-32,-4-1 32,5 1 0,7 2 0,-10-1 0,2 0 32,-4-2-32,12 2 16,-10 1-16,2 0 0,6-1-16,-7 0 16,0 0 16,10 0-16,-11 0-16,-2-2 16,12 2 0,-7-1-32,10 1 32,-5-2 32,-10 0-32,11 0 16,0 0-16,1 0 0,0 0 0,-12 0 0,13-3-48,0 1-16,0-1 16,-3 1-16,-10 2 64,12-3 0,-2 3 32,-7-2-16,12 2 0,-15 0-16,4-3 48,7 3-16,-8-3-32,6 3 0,-9 0 0,3-2 0,7 2 16,-7 0-16,8 0 16,-11 0-16,3-2 0,9 2 0,-9 0 0,9 0 32,-12 0-32,4 0-32,6 0 64,-7 0-64,10 0 80,-13 0-48,4 0 0,8 0 0,-9 0 16,9 0-32,-12 0 16,4 0 16,8 0-16,-8 0 32,8 0-64,-12 0 32,4 0-16,10 0 16,-10-3 48,11 3-80,-15 0 32,10 0 48,-7 0-16,11-3-16,-10 3 0,-4 0-16,13 0 0,-9 0 0,9 0 0,-10 0 0,-3 0 0,13 0 32,-3 0-64,-1 0 64,-4 0-32,-5 0 0,15 0 16,-12 0 16,11 0-32,-10 0 0,-4 0 0,13 0 16,-9 0-16,11 0 16,-12 0 16,-3 0-32,13-3 0,-11 3 0,10 0 16,-10 0-32,-2 0 16,5 0 16,-2 0 16,0 0-16,9 0-16,-12 0 0,0 2 0,4-1 0,-1 0-16,2 1-16,-5-2 32,3 1 32,1 2-32,0-2 0,0 1 32,-4-2-32,3 0-16,1 3 32,0-2-32,-1 1 0,-3-2 16,5 4-32,-3-2 16,8 2 32,-7-1-16,-3-3 0,11 6-160,-7-2 32,10 2 0,-4-2 0,-10-4 128,12 2 64,2-1-32,2-1 16,-2-3-337,-14 3 289,16-10-1584,3 7-2850,3-12-2241,-22 15 6675</inkml:trace>
  <inkml:trace contextRef="#ctx0" brushRef="#br1" timeOffset="146612">3047 4381 1664,'0'0'0,"0"0"416,0 0-255,0 0-161,0 0 192,0 0 32,0 0 64,0 0 16,0 0-304,0 0 304,0 0-16,0 0-32,0-2-16,0 2-240,0 0 225,0 0-33,3 0-16,-3 0-16,0 0-16,2 0 32,-2 0 32,0 0-16,0 0-192,0 0 208,0-3-48,0 3 16,0 0-16,0 0-160,0 0 113,0 0-33,0 2-16,0-1-16,0-1-48,0 2 32,0-2 0,0 2 0,0-1 16,0-1-48,0 2 16,0-2 0,0 0 0,0 1 0,0-1-16,0 0 32,0 2 16,0-2 0,0 0 48,0 0-96,0 1 128,0-1 96,0 1 64,0-1 16,0 0-304,0 0 320,0 0-47,0 0 15,0 0-48,0 0-240,0 0 192,0-2-32,0 2-48,0 0-16,0 0-96,0-3 64,0 3 16,0 0-16,0-2-16,0 2-48,0 0 64,0 0 0,0 0-32,0 0 16,0 0-48,0 0 48,0 0-16,0 0 0,0 2 32,0-2-64,0 1 32,0 2 32,1 1-48,-1 0 32,0-4-48,0 3 16,3 3 32,-3-1-32,3-1 0,-3-4-16,0 5 32,0 0 0,0-2 16,0 3-16,0-6-32,0 10 17,0-8 47,0 3-16,0 0-16,0-5-32,0 4 64,0 1-48,0-1 0,0 0 48,0-4-64,0 3 16,0 1 16,0-1-16,0 0 48,0-3-64,0 2 16,0 0 32,0 0 0,0 2-32,0-4-16,0 2 48,0 1 0,0-2 16,0 1-16,0-2-48,0 4 64,0 0-32,0-1 32,3 0 0,-3-3-64,0 3 48,0 1 48,0 0-48,2 0 0,-2-4-48,0 4 64,0 1-32,0-2 32,2 7 0,-2-10-64,0 2 64,0 1-16,0 2 0,2-4-16,-2-1-32,0 4 16,0-2 16,4 1 0,-4 1 32,0-4-64,0 3 64,0 1-32,0 0 48,0 0-16,0-1 16,0-3-80,0 4 81,0 0-17,0-1-32,0 8 16,0-11-48,-2 2 16,0 3-16,2 5 16,-1-7-16,1-3 0,0 10 32,0-6-16,0 6-16,0-5 0,0-5 0,0 11 0,0-7 0,3 8 0,-3-8-16,0-4 16,2 12 16,-2-8 0,3 8-16,-3-9 48,0-3-48,0 12 0,3-8 0,-3 1 16,0 5 0,0-10-16,0 3 48,0 0 0,0 2-16,0 1 16,0-6-48,0 4 16,0 2 32,0-3-32,0 1 0,0-4-16,-1 4 64,-1 0-48,1 1 32,1-2-32,0-3-16,-2 4 32,2 1 0,-2-1 16,0 2-48,2-6 0,0 3 16,0 7-16,0-8 0,0 3 0,0-5 0,0 5-16,0-1 32,0 2-16,4-2 48,-4-4-48,0 4 16,2 0-16,-2 0 16,0 0-16,0-4 0,3 3 32,-3 1-16,2-1 32,-2 1-32,0-4-16,0 5 16,2-3-16,-2 1 48,0 0-48,0-3 0,0 2 0,3 1 0,-3 0 0,3-1 16,-3-2-16,0 4 0,0 0 16,2 0 16,-2 1-64,0-5 32,0 5 32,0-1-16,0 0 0,0 2 16,0-6-32,0 4 64,0 2-32,0-1 32,0 0-16,0-5-48,0 10 64,0-9-16,-1 3-48,0 0-320,1-4 320,-2 3-944,-1-2-817,2 1-1168,1-1-17,0-1 2946,0 0-4482,0 0 4482</inkml:trace>
  <inkml:trace contextRef="#ctx0" brushRef="#br1" timeOffset="147780">2975 4915 1792,'0'0'0,"0"0"128,0-3 16,0-1 33,0 4-177,3-3 240,-3 0 64,0 3 32,3-3 64,-3 3-400,0-3 416,0 2 0,2-2-15,-2 0 15,0 3-416,0-3 448,3 3 16,-3-2-32,0 0-31,0 2-401,0 0 352,0 0-48,0 0 16,0 0-16,0 0-304,0-3 288,0 3 1,-1 0-49,-1 0-48,2 0-192,-1 0 144,-2 0-32,2 0-16,0 0-16,1 0-80,-2 0 96,2 0-32,-2 0 0,0-3-16,2 3-48,-2 0 32,2 0 0,-1 0 32,1 0 0,0 0-64,0-2 48,0 2 32,0-3 0,0 3 32,0 0-112,0-1 112,0 1 16,0-3 16,0 0-32,0 3-112,0 0 97,0 0-33,0 0-16,0 0-16,0 0-32,0 0 32,0 0 0,0 0 0,0 2-32,0-2 0,0 1 16,0 2 0,3 0-48,-1 0 48,-2-3-16,4 5 0,0-2 16,0 1 32,-1 6-16,-3-10-32,4 4 64,6 6 0,-8-7 0,2 12 48,1-4 16,-2 0 16,1 0 48,-1-5-32,-3-6-160,2 12 112,0-7-16,1 8-16,-3-10 16,3 9-16,-3-8 0,2 1-16,1 5-48,-3-10-16,0 4 48,2 6 16,-2-7 17,2 2-17,-2-5-64,0 5 48,0-2-16,3 2 0,-3-1 16,0-4-48,0 4 64,0-1-16,0-2 0,0 1 16,0-2-64,0 3 16,2-1 32,-2 0-32,0 0 0,0-2-16,0 1 32,0 0-16,0 1 48,0-2-32,0 0-32,3 0 48,-3 0 0,0 0-32,0 0 0,0 0-16,0 0 16,0 0 16,2 0-16,-2 0-16,0 0 16,3 0 16,-3 0-16,0-3 0,0 3-16,2 0 32,1-2-16,-3-1 0,0 3-16,2-2 32,1-3 0,-3 2 32,2-1-48,-2 4-16,3-4 48,-3 1 0,2-8-32,1 9 32,-3 2-48,3-3 16,-1-7-16,-2 5 0,2-4 48,-2 9-48,3-5 16,0-5 0,0 5 32,0-9-48,-3 14 0,10-10 48,-7 1-48,0-3 0,9 0 0,-12 12 0,2-14-32,2 4 64,9 0-32,-11 0 16,-2 10-16,10-10 0,-7-2 0,7 0 16,-8 2-32,-2 10 16,10-10 16,-10 0 16,4 5-64,0-6 64,-4 11-32,4-3 0,-2 1 16,1 0 0,-3-1-16,0 3 0,2 0-16,-2 0 32,0 0-16,0 0-16,0 0 0,0 0 32,0 0-16,0 0 16,0 1 32,0 1-48,0-2 0,0 0 0,-2 2 16,1-1-32,-2 0 32,0-1-16,3 0 0,-2 0 0,0 2 32,2-2-16,-2 0-16,2 0 0,-1 0 16,0 0-16,-1 0 0,1 0 0,1 0 0,0 0-16,-1 0 32,-1 0-32,1 0 16,0 0 0,0 0 0,-2 0 0,3 0 0,-2 0 16,-2 0 16,0 1 16,1 0-16,3-1-32,-10 2 48,6-1 32,-8 1-32,9-2 48,3 0-96,-14 0 65,4 0-33,5 0 80,-10 0-64,15 0-48,-10-5 80,5 3 16,-7-2-48,9 2-48,3 2 0,-6-3 16,2-1 32,0 0-32,-7-7 32,11 11-48,-4-4 32,-9-8-64,9 9 32,-6-7 32,10 10-32,-4-2 0,0-2-32,1 1 16,-1 3-32,0 2-16,4-2 64,-4 4-64,0 5-32,0-5 16,1 9-193,3-13 273,-4 5-496,0 7-448,0-1-561,0-1-672,4-10 2177,-4 11-3041,2-1 608,2-6-1281,0-4 3714</inkml:trace>
  <inkml:trace contextRef="#ctx0" brushRef="#br2" timeOffset="177229">5034 5356 3553,'0'0'0,"3"-4"1217,10-9-97,-13 13-1120,3-12 897,9 8-305,-12 1-176,0 0-176,0 3-240,0 0 160,0 0 0,2 0-16,-2 0 16,0 0-160,0 2 145,0 2-1,0 10 0,0-1-16,0-13-128,0 14 128,0 3 0,0 1-16,-1 3 32,1-21-144,-2 21 176,-1 0 0,-1 2 0,1-4-32,3-19-144,-2 17 160,0 0-48,-1-3 16,2 0-32,1-14-96,-2 12 113,0 0 15,0-7 16,2 6 64,0-11-208,-2 2 240,1 2-16,0 1-32,0-1-16,1-4-176,-1 4 176,1-3 0,0 0 48,0-1 1,0 0-225,0 0 224,0 0-16,0 0-48,0-4-32,0 4-128,2-11 96,0 9 16,-2-11-32,2 10 16,-2 3-96,4-14 48,-2 1 16,1 1-16,-1-1 0,-2 13-48,0-13 32,2 0 16,1-3 16,0 1-16,-3 15-48,2-17 16,-2 1 0,3 1-16,-3 1 32,0 14-32,2-15 0,-2 1 16,0 1 0,0 0-16,0 13 0,0-10 32,0-1-32,0 8 0,0-8 0,0 11 0,0-1 0,0-4 0,0 1 16,0 1-16,0 3 0,0-3 16,0-2-32,0 3 0,0-1 16,0 3 0,0-2-48,3 2 32,-3 0-32,2 0-32,-2 0 80,4 2-96,0 8 16,6-6 32,-7 12 32,-3-16 16,16 15-16,-6 1 16,2 1 0,-2 1 16,-10-18-16,10 18 0,2-1 0,-1 1 0,1-2 0,-12-16 0,12 15 0,0-1 0,0-2 16,1-1-16,-13-11 0,11 10-16,2-5 32,-3 7-16,-6-8 0,9 0 0,-10 2 0,7-3 0,-7 0 48,-3-3-48,3 0 16,1 0 48,0 0-16,-1-2 16,-3 2-64,3-2 80,-1 0 16,-2-2 0,3-8 64,-3 12-160,0-4 240,0-10 17,0 2 15,0-2 0,0 14-272,0-16 240,3-5-16,-3 2-16,0-4-48,0 23-160,0-27 112,0 0-32,0-6 0,0-1 0,0 34-80,0-36 64,0 1-16,0 2-16,0-1 0,0 34-32,0-29 0,-2 4 0,-2 7 0,1 2-16,3 16 16,-3-3 0,-2-7 0,-4 10-16,4 0-32,5 0 48,-13 2-384,0 9-1072,-1 3-2690,3 4-3698,11-18 7844,0 0 0</inkml:trace>
  <inkml:trace contextRef="#ctx0" brushRef="#br2" timeOffset="175652">4044 5366 1840,'0'0'0,"0"-4"336,0-6 1,0 7 111,0 3-448,0-10 576,-1 7 64,0 0 17,-1-8-1,2 11-656,-2-2 592,1-1-31,0-2-113,-1 3-32,2 2-416,-1-3 320,-1 0-16,2 0-32,0 0-32,0 3-240,-1-2 225,1 0-81,0-1-32,0 0-48,0 3-64,0-2 64,4-2-16,0 0 0,0-6-32,-4 10-16,4-2 16,6-2-16,-7-7 0,7 8 16,-10 3-16,4-10 48,10 6 0,-4-6-16,2 7 0,-12 3-32,11-4-16,0 2 0,1 0 16,-1 0 0,-11 2 0,10 0 16,-6 0-16,9 0 16,-9 0-16,-4 0 0,9 3-16,-6 2 16,0 7-32,-2-1 48,-1-11-16,3 10 0,-3 4 0,0 0 32,0 0-32,0-14 0,-3 17 0,0 1 0,-2-1 16,0 1-16,5-18 0,-10 17 16,7 0 0,-8-1 0,6 2 0,5-18-16,-15 17 32,4-1-16,0-1-16,-1 0 0,12-15 0,-13 14 0,2-2-48,0-1 32,5-1 64,6-10-48,-11 4 64,8 6 0,-1-7 48,-1-1 16,5-2-128,-2 2 192,1 0 64,0-2 64,1 0 17,0 0-337,0 0 256,0-4-16,2 2-112,2 2-32,-4 0-96,4-3 64,6 2-32,-7-2 0,7 3 16,-10 0-48,2 0 64,9 0 0,-7 0 0,11 0-32,-15 0-32,10 1 0,2 1 0,0-1 48,1-1-32,-13 0-16,14 2 48,-1-1-16,2 1 16,-1 0-16,-14-2-32,12 3 32,1-2-64,-1 0-112,1-1-80,-13 0 224,11 0-336,-1 0-96,-6 0-177,10 0-223,-14 0 832,4-2-1136,9-1-177,-9-1-160,8-6 65,-12 10 1408,2-3-1121,2-1 337,6-8 320,-7 8-1345,-3 4 1809,0 0 0</inkml:trace>
  <inkml:trace contextRef="#ctx0" brushRef="#br2" timeOffset="176178">4417 5302 2625,'0'0'0,"0"2"944,0-2 241,0 0-1185,0 3 1248,0-2-95,-4 10-209,1-7-191,3-4-753,-4 14 624,1-2-112,0-1-48,3 3-80,0-14-384,-2 15 337,1 3-17,1 1-64,0 1-32,0-20-224,3 20 176,0 1-32,7-3-64,-6 0 16,9-3 0,-13-15-96,10 14 80,1-3 32,2-1 16,-1-6 16,-12-4-144,13 5 145,1 0-33,1-1 32,-1-3-16,-14-1-128,16 0 96,1 0 32,0-4-16,1-8-16,-18 12-96,16-5 80,-3-8 48,1 3-48,-2 0 16,-12 10-96,12-10 80,-2-2 0,-1 0 16,-5-1-16,-4 13-80,12-13 112,-9 0-32,1-1-16,-1-1 32,-3 15-96,3-16 80,-3 0 48,0 0-15,-3-1-17,3 17-96,-10-20 128,0 2-64,-2-1 32,-1-1-64,13 20-32,-17-16 48,-1-1 0,0 2-48,-3 5-48,21 10 48,-19-5-112,-3-5-112,2 10-337,-1 0-527,21 0 1088,-21 2-1873,2 11-992,4 2-209,0 5-1600,15-20 4674,0 0 0</inkml:trace>
  <inkml:trace contextRef="#ctx0" brushRef="#br2" timeOffset="171810">1994 5391 2209,'0'0'0,"-3"-3"576,-1 0-48,-6-8 16,10 11-544,-3-2 496,0 2-31,2 0-33,-2 0 16,3 0-448,-2 0 464,2-3 33,-2 3-49,1 0-16,1 0-432,-2 0 352,0 0-48,1 0-96,-1 2 0,2-2-208,0 1 225,-2 3-49,1 1 0,1-1-64,0-4-112,0 13 64,0-8 16,0 12-32,0-4-48,0-13 0,0 17 0,0 1-16,3 3 0,-3 0 64,0-21-48,2 21 64,1 3-16,-3-3 32,0-1-48,0-20-32,0 19 80,0 0-16,0-3-16,0-2 0,0-14-48,0 12 48,0-1 16,0 0 48,0-6 64,0-5-176,0 11 256,0-7 81,-2 0 47,1 0-48,1-4-336,-2 2 304,2-1-32,-2-1 32,2 0 0,0 0-304,-1 0 305,1-3-49,0 0-32,0-11-32,0 14-192,0-9 128,0-2-32,0-2-32,0 1-16,0 12-48,0-16 64,0-2-32,0-2 0,3-2 0,-3 22-32,2-22 48,1-2 0,-3-1-32,0 2 0,0 23-16,2-23 64,-2 2 0,0 3-16,3 4-32,-3 14-16,0-11 48,0 7-48,0 0 0,0-6 0,0 10 0,0 0-16,0-4-16,0 2 16,0 2 16,0 0-16,0 0-32,0 0 32,0 0-32,0 0 48,0 2-48,0 1 32,-2 0-32,2 2 16,0-5 32,0 3-48,0 1 32,0 0-32,2 1 32,-2-5 16,3 4-64,1 6 0,-1-6 0,9 7-16,-12-11 80,3 10-64,8 1 0,-7-7 16,8 8 48,-12-12 0,4 11 0,7-6 32,-7 10-64,6-4 32,-10-11 0,3 6 32,1 6-64,-1-8 32,1 9 0,-4-13 0,5 3 0,-3 7 32,0-7-32,0 2 32,1-1-32,-3-4 0,3 2 48,-3 0-32,0 0 0,0-2-16,3 1 48,-3-1 0,0 0 32,1 0 0,-1 0 0,0 0-80,3-3 64,0 0 0,0-1-16,-3-7 0,0 11-48,2-5 16,1-5 0,2 5 16,-2-9-16,-3 14-16,3-3 16,1-10 16,6 2 0,-10 1 0,0 10-32,3-4 32,0-9 0,0 2-16,-3 11-16,2-3 80,-2 3-80,2-14 96,-2 3-16,2 8-16,-2-10-32,0 13-32,0-3 16,0-11 32,0 9 0,0-8-32,0 13-16,0-3 16,0-11 17,0 3-17,-2 1-16,2 10 0,0-10 0,0 0 0,-1-1 16,1 7-16,0 4 0,0-14 0,0 10-16,0-6-33,3 8 33,-3 2 16,2-4 0,2-6-64,0 10 0,-1 0-32,-3 0 96,10 0-80,-7 0 32,0 1 32,9 3-16,-12-4 32,3 5-16,7 5 16,-8-7 0,2 10-48,-4-13 48,4 10-16,0 3-32,6 1 48,-10 3-32,0-17 32,2 20 0,2 0 0,6 4-64,-7 2 0,-3-26 64,3 27-64,1 1 16,0 0 48,0-1 0,-4-27 0,3 26 16,1-3 16,-1-3-16,0-2 0,-3-18-16,2 14 64,0 0-32,1-1 0,0-2 0,-3-11-32,0 9 16,2-5 32,-2 1-32,0 0 48,0-5-64,0 3 64,0 2 0,0-4 32,0 0-16,0-1-80,0 0 96,0 0-15,0-2-194,0-3-495,0 5 608,0-12-1857,3 9-2016,-3-14-2546,0 17 6419</inkml:trace>
  <inkml:trace contextRef="#ctx0" brushRef="#br2" timeOffset="173642">2689 5489 2385,'0'0'0,"0"2"560,-1 1 96,1-3-656,-2 3 704,1 1 1,-1 9-81,1-10-112,1-3-512,0 12 449,0-9-1,0 9 32,0-8-16,0-4-464,3 11 448,-3-7-15,3 9-65,-1-9-32,-2-4-336,3 11 352,0-7-48,1 7-16,0-7-112,-4-4-176,11 5 144,-8 5-31,0-6-49,10 1 0,-13-5-64,3 5 48,8 4 16,-7-6 0,6 1 16,-10-4-80,4 4 64,7-1 0,-7 0 16,9-2 32,-13-1-112,4 2 112,9-2 16,-10 0 32,9 0 0,-8 0 48,-4 0-208,11-4 240,-9 1 48,10-2-15,-9-6-17,-3 11-256,4-4 224,6-6-80,-8 6-16,3-11-32,-5 15-96,10-10 64,-8-2 0,2 0 0,0 1-16,-4 11-48,10-11 64,-10-1 0,5 9 0,-3-12 16,-2 15-80,2-10 48,0-1-16,2 1 16,-4 0 0,0 10-48,2-4 16,-2-10 32,0 11-32,0-9 32,0 12-48,0-3 16,0-9 32,-2 8-32,2-7 16,0 11-32,-2-2 32,-2-8 0,0 7 0,1-7 16,3 10-48,-10-4 48,6-6-48,-6 8 0,0-8 48,10 10-48,-5-3 0,-9-1-32,2 0 16,3 0-16,9 4 32,-11-4-32,1 2 32,5 2-48,-6 0 0,11 0 48,-4 0-64,-6 1 0,6 4 16,1-2 16,3-3 32,-10 10-48,5-5 32,1 9-48,-7-4 32,11-10 32,-3 12-64,-3-1 32,1 0 0,1 4-32,0 0 0,0 3 32,2-1-64,0-1 48,2-16 48,-1 16-48,1-3 0,0-3 32,3-1-32,-3-9 48,2 10 0,2 1-16,0-7 0,5 7 16,-6-7 16,1 0-16,6-1 16,-7 1-16,-3-4 0,9 1 32,-6 1-32,9-1-32,-10-1 64,-2 0-32,10 0 0,-6 0 16,6 0 0,-7-3 16,-3 3-32,12-3 16,-10 0 0,10-1-16,-10 1 32,-2 3-32,12-4 0,-10-8 0,2 10 16,-4 2-16,11-11 16,-11 11-16,3-3 16,7-9 32,-8 9-32,8-8-16,-10 11 0,0-3 32,4-7-32,1 7 0,-4 0 0,-1 3 0,3-4 0,0 1 16,0-2-16,-1 3 0,-2 2 0,0-3 0,2 3-16,0 0-16,-2 0 16,0 0 16,4 0 0,-4 1-16,2 3 16,-2-4 0,4 5-48,-1 7 32,1-9-32,0 12 32,-4-15 16,10 12-16,-8 1-16,8-1 32,-5 5 0,-5-17 0,10 16-16,-5 2 32,10 0-16,-12 1 0,-3-19 0,18 18 32,-8 2-64,1 0 32,2-1 32,-13-19-32,4 20 0,10 2 16,-10-1-16,7-1 16,-11-20-16,2 20 0,2-1 0,6-4 48,-10 2-32,0-17-16,2 15 16,-2-1 16,3 0-16,-3 0 0,0-14-16,0 10 32,0 2-16,-1 0 32,-1-3-32,2-9-16,-4 12 16,1-7 32,-1 6-32,0-7 32,4-4-48,-10 10 48,6-7-32,0 2 48,-8-2-16,12-3-48,-4 5 64,-1-2-32,-6 1 0,8-1-16,3-3-16,-13 3 32,10-1-16,-2-1 0,1-1 32,4 0-48,-4 0 48,0 0 16,-1-3 16,2 0-32,3 3-48,-4-10 65,1 5-17,-2-9-16,3 4 64,2 10-96,-3-10 16,1-2 16,-1 1-16,1-3-16,2 14 0,-3-15 16,0 0 32,0-1-48,2 0 0,1 16 0,-2-16-16,2 0 16,0 1 0,3 1-32,-3 14 32,10-17 0,-6-1-64,13-2 64,-6 0 0,-11 20 0,15-21 0,0 1 48,1 4-64,-1 3 16,-15 13 0,13-16 0,-2 5 0,0-1 0,-1 3-32,-10 9 32,3-3-273,7-1-703,-10 1-1361,3 3-1553,-3 0 3890,2 0-5939,-2 0 5939</inkml:trace>
  <inkml:trace contextRef="#ctx0" brushRef="#br2" timeOffset="174432">3388 5418 3249,'0'0'0,"0"-2"1088,0-2 113,0-7-16,0 11-1185,2-3 1136,-2 1-207,0-3-161,3 2-176,-3 3-592,3-3 480,-1-1-31,1 1-81,-1 0-80,-2 3-288,3-3 160,0 2-64,7 1-48,-7 0-48,-3 0 0,11 0 32,-6 0 0,7 0-16,-2 1 0,-10-1-16,4 2 16,11 2 32,-5-1-32,0 2 0,-10-5-16,10 5 16,3 0-16,-1-2 0,1 1 0,-13-4 0,12 3 48,0-1-32,0 0 0,-2-2 0,-10 0-16,10 1 32,-6-1-16,11 0 16,-12 0 0,-3 0-32,13 0 48,-11 0-32,2 0 48,-1 0 0,-3 0-64,4 0 32,-3 0 32,2-3 16,-1 3-32,-2 0-48,0 0 80,0 0-48,0 0 16,0 0 0,0 0-48,0 0 65,0 0-17,0 0 16,-2 0-32,2 0-32,-1 0 64,-1 0-16,2 0 0,-1 0 0,1 0-48,0 0 48,-2 0-16,2-2-32,-2-1-32,0 1-256,2 2 288,-3-3-785,-1 3-784,1-2-1024,3 2 2593,-4 0-2705,7 0 576,-3 0-800,0 0 2929</inkml:trace>
  <inkml:trace contextRef="#ctx0" brushRef="#br2" timeOffset="174676">3408 5552 4770,'0'0'0,"0"-4"1664,3-6-223,-3 10-1441,4-2 1217,9-3-177,-12 2-239,3 1-257,-4 2-544,10 0 384,-7 0-176,7 0-80,-6 0-80,-4 0-48,11 0 80,-7 0-32,10 0-32,-10 2 0,-4-2-16,14 2 16,-2 2 32,-2 0-16,2-1 16,-12-3-48,11 1 32,1 1 16,0-1-16,-12-1-32,12 1 48,-12-1-48,11 0 48,2 0 16,-3 0 16,-7 0-32,-3 0-48,13 0 80,-10 0-48,1-2 17,6 2-17,-10 0-32,0 0 48,2 0-16,1-2 16,0 2-16,-3 0-32,2 0 64,0 0 0,-2 0 0,0 0-16,0 0-48,3 0 16,0 0 0,0-3 32,-2 3-32,-1 0-16,3-3-64,0 1-256,0 2-529,0-4-784,-3 4 1633,3-4-2721,8 2 32,-9-2-1505,-2 4 4194</inkml:trace>
  <inkml:trace contextRef="#ctx0" brushRef="#br2" timeOffset="172652">2315 5870 4482,'0'0'0,"0"0"1536,2 0-127,-2 0-1409,0 0 1280,2-2-159,3-9-273,-1 10-223,-4 1-625,3-13 496,0 9-48,1-7-48,-2 7-96,-2 4-304,2-13 241,1 11-81,0-8-32,-1 7-48,-2 3-80,0-4 80,3 1-16,-3-9 16,1 12-16,-1 0-64,0-3 48,3-7 0,-3 10-16,3-4 32,-3 4-64,3-10 16,-3 7 0,2-7 16,0 8-32,-2 2 0,4-12 32,-1 10 0,1-13-16,-1 12-16,-3 3 0,4-16 16,6 6-16,-7 7 32,1-10-16,-4 13-16,4-5 0,-1-7 16,1 9 0,0-1 16,-4 4-32,2-3 16,1 0-16,-3 1-16,0 2 16,0 0 0,0 0-32,0 2 16,0-2 16,0 11-16,0-7 16,0 11 16,0-5-32,0-10 16,2 3 16,-2 10-16,0-9 0,3 9 0,-3-13 0,0 5-16,2 7 0,2-7 96,-2 6 48,-2-11-128,3 3 96,0 10 32,0-9-96,-3 6-64,0-10 32,0 4 0,2 1 32,-2 6-16,0-7 0,0-4-16,0 5 32,0 0-16,0-1-96,-2 0 96,2-4-16,0 3-64,-2 1 0,1 0 80,1-3-96,0-1 80,0 1 16,0 1 16,0-2-16,0 0 0,0 0-16,0 1 128,0-1-80,0 0-176,0 0-320,0 0 448,3-3-1056,-1 1-689,0 0-864,1 2-385,-3 0 2994,3-12-4514,-3 12 4514</inkml:trace>
  <inkml:trace contextRef="#ctx0" brushRef="#br1" timeOffset="-152533.74">3013 6333 1872,'0'0'0,"0"0"240,0-3 33,0 3 79,0 0-352,0-2 480,0-1 64,0 1 16,0-1-47,0 3-513,-2-3 448,2 3 0,-1-2-96,-1 2-32,2 0-320,-3-2 305,1 2-1,0-3-32,2 3 0,0 0-272,-1-2 208,1 2-64,-2 0 16,2 0-32,0 0-128,0 0 144,-2 1 0,1 1-48,0 1-32,1-3-64,-1 3 80,-1 1-31,1 0 15,-1 1-16,2-5-48,-2 10 32,-1-6 16,0 7 0,-1-7-16,4-4-32,-4 13 32,1-8 0,-3 7-16,1-7 16,5-5-32,-3 12 48,-8-7-16,10 8 32,-3-8-32,4-5-32,-10 12 64,7-2 16,-1 0-32,-6 1 0,10-11-48,-3 9 32,-1 1-16,-6 0 0,9-4 16,1-6-32,-3 11-32,1-7 64,1-1-64,0 1 64,1 0-32,0-4 0,0 3 0,0 0 16,0-2 0,0-1-16,0 2 16,0-2-16,0 1 16,2 0 0,-2-1 0,2 0 16,-2 0-32,3 0 64,0 0 0,-1-2 0,1-1 0,-3 3-64,3-2 48,0-2 0,0 0 32,0 0-16,-3 4-64,2-10 64,0 8-32,0-8 16,2 6-32,-4 4-16,5-14 32,5 3-16,-8-2 0,1 1 16,-3 12-32,11-15 16,-9 1 32,2 0-16,-4 14-32,10-14 16,-10 14-16,2-13 32,1-1-16,1 1 16,-1 1-16,-3 12-16,5-11 0,-2 1 16,1 6-16,-1-6 16,-3 10-16,2-3 16,1 0-16,-1-1 0,1 1 0,-3 3 0,2-3 0,1 2 64,-3-2-32,0 3-16,0 0-16,0-3 33,0 3-17,0 0-16,0 0 32,2-3-32,-2 3 0,3-2 0,-1 2 0,-2 0 0,3 0 0,-1-2 0,2 2 16,0 0-16,-4 0 0,3 0 0,1 0 16,6 0 0,-7 0-16,-3 0 0,4 0 0,6 1 0,-8 2-32,8 2 16,-10-5 16,3 5-32,7 5 16,-8-7 32,-2-3-16,4 11 48,-4-11-48,4 3 32,0 8-16,6-8 0,-10 8 16,0-11-32,4 4 16,-1 7 16,1-7 0,0 8-32,-4-12 0,4 3 48,0 10-32,6-7 16,-10 7 32,0-13-64,4 10 80,6 0-16,-10 0 48,2 0-48,-2-10-64,3 6 64,0 7-16,0-7 32,0 7 16,-3-13-96,2 10 96,-2-6 0,0 8-32,2-8-16,-2-4-48,0 4 64,0 0 0,0-2 0,0-2-64,3 2 48,-3-2-48,0 2 64,0-1 16,0 1-16,3-2 32,-3 0-96,0 0 160,0 0-48,0 0 17,0 0-33,0 0-96,0-3 64,0 3 0,0-2-16,0 2-16,0 0-32,0 0 32,0 0-16,0 0 0,0 0-16,0 0 16,0 1-16,0 0 0,0 0 0,0-1 0,0 2 32,0 0-64,-2 0 64,2 0 0,0-2-32,-1 1 32,0 2-16,-1-1 0,2 1 32,0-3-48,-1 2 16,0 0 32,-1-1-32,0 0 0,2-1-16,-1 1 48,-2-1-16,0 1 16,3-1 0,0 0-48,-3 0 32,1 2 32,-1-2 32,-1 2-64,4-2-32,-3 0 80,-2 2-16,-1-2 0,2 1 32,4-1-96,-11 0 64,7 2 0,1-2 0,-7 0 0,10 0-64,-3 0 80,-2 0-16,-5 0 32,6-3 0,4 3-96,-5-2 145,-6-2-17,6 2 64,-9 0-48,14 2-144,-11-4 144,1 0-32,-3 0-64,3-6 16,10 10-64,-11 0-16,7-4-16,-7 1 64,8-1-32,3 4 0,-4-4 0,-6 0 16,7 1-32,-1-1 16,4 4 0,-4-3 0,0 1 0,0-1 0,0 3-32,4 0 32,-3-2 0,-1 2-16,0 0 16,2 0 0,2 0 0,-3 1 0,0 2 0,1-2-48,-1 1 32,3-2 16,-2 3-32,-1 1 32,-2-1 32,0 1-32,5-4 0,-5 10-32,0-6 16,-5 1 0,6 5-16,4-10 32,-10 3-16,6 2-96,-6 6-96,7-8-177,3-3 385,-13 4-656,10 1-464,-8-3-1009,10 0-1425,1-2 3554,-2 1-5715,2-1 5715</inkml:trace>
  <inkml:trace contextRef="#ctx0" brushRef="#br2" timeOffset="-148097.74">3722 6525 2176,'0'0'0,"0"-2"225,0 2-225,0-4 288,0-8 112,0 8 64,0-8 16,0 12-480,0 0 449,0-3 15,0 0-80,0 1-16,0 2-368,0 0 320,-1-3-48,1 3-16,0 0-256,0 0 241,0 0-49,0 0-64,0 0-16,0 0-16,0 0-96,0 5 64,0-2 32,0 9 0,0-2-32,0-10-64,2 12 96,-2 2 16,0 3 0,3 2-16,-3-19-96,0 22 96,0 1-48,0 0 0,0 0 16,0-23-64,2 21 64,-2 1-16,0-4 16,0 0 0,0-18-64,0 18 48,3-4 0,-3 0-16,0-2 0,0-12-32,2 10 33,1-7 15,-3 8 32,0-9-16,0-2-64,2 3 80,-2 0 16,0 0 48,3 1-16,-3-4-128,0 0 128,0 3 0,0-2 32,0-1 16,0 0-176,0 0 192,0 0 16,-1 0-48,-1-4 0,2 4-160,-2-2 144,0-9-15,-1 9 15,1-2-64,2 4-80,-1-12 96,1 2-32,-2-1-32,1-2-16,1 13-16,-2-13 32,1-1-16,0-1 0,-1 0 0,2 15-16,0-14 16,0-1 32,-1-2-48,1 0 0,0 17 0,0-19 32,-1 1-32,0-2 16,0 2 0,1 18-16,-2-15 0,1 0 32,-2 0-32,2 1 16,1 14-16,-3-10 0,1-2-16,0 2 32,0 7-32,2 3 16,-1-11 16,0 11-16,0-4-48,-1 2 48,2 2 0,0 0-48,0 0-32,0 0-32,0 0-32,0 0 144,0 0-144,4 1 16,0 2 15,7 10 17,-11-13 96,4 9-80,8 2 48,0 1-16,-1 0 32,-11-12 16,13 18-16,-1-1 0,3 3 0,0 5 16,-15-25 0,15 24-16,2 3 16,0 0 0,-1-1 0,-16-26 0,14 26 16,1 0-16,0-1 0,-1 0 16,-14-25-16,13 24 16,0-4-16,-2-2 16,1-4-16,-12-14 0,3 10 16,11-5 16,-9 5-32,5-9 48,-10-1-48,3 2 32,7-2 48,-7 0 32,0 0 17,-3 0-129,4-3 144,0-9 48,0 9-32,-2-8 32,-2 11-192,2-12 192,-2 1 32,3-4-16,-3 0 32,0 15-240,0-17 256,0-3-96,0 0-15,-1-4-17,-1-3-48,2 27-80,-2-30 96,-1-2-16,-1-2 0,0-3-16,4 37-64,-3-41 64,-1 3-16,-1-1-32,1 6 0,4 33-16,-3-28 32,0 6-64,3 7 64,-3 2-64,3 13 32,-2-11-32,2 9-16,0-2-48,5 4 16,-5 0 80,3 0-64,0 0 0,8 4-208,-9 8-353,-2-12 625,4 3-1136,0 11-801,7-3-736,-7 3 448,-4-14 2225,3 12-3650,-3-12 3650</inkml:trace>
  <inkml:trace contextRef="#ctx0" brushRef="#br1" timeOffset="-153834.74">3059 6379 1536,'0'0'0,"0"0"304,0 1-176,0-1-128,-2 0 160,0 1 49,1-1 63,1 0 0,0 0-16,0-2-48,0 2-208,0 0 160,0-4-32,0 4-32,0 0 32,0 0-128,0 0 160,0 0 16,0 0 17,0 0 31,0 0-224,0 0 192,0 0 32,0 0 16,0 2-16,0-2-224,0 0 224,0 2-32,0-2-16,0 1 16,0-1-192,0 1 144,0 0 17,0 0-33,0 1 0,0-2-128,0 0 96,0 2 0,0-1-16,0 0 0,0-1-80,0 2 64,0-1-48,0 1 16,0-2 16,0 0-48,0 1 32,0 1 16,0-1 48,0 0 32,0-1-128,0 2 192,0-1 32,3 1-32,-3 0-48,0-2-144,0 1 128,0 1-32,0 0 0,0-1 17,0-1-113,0 2 96,0-2-32,0 3 0,0-1 0,0-2-64,0 1 64,-2 3-16,1-1-16,1 0-16,0-3-16,0 3 16,0-2 0,0 4 0,0-1-16,0-4 0,0 4 0,0 7 0,0-10-16,0 5 16,0-6 0,0 10 32,3-6-48,-1 6 32,-2-6-16,0-4 0,3 5 0,-1 5 16,-2-8 0,3 2 0,-3-4-16,2 10 16,-2-7-32,0 0 32,3 7-16,-3-10 0,0 3 48,0 1-16,0 0-16,0-1 16,0-3-32,0 5 16,0 0 16,0-1 0,-1 2 48,1-6-80,-2 4 64,1 2 48,0 4 32,-1-8-32,2-2-112,-2 4 144,1 0-16,0 2-80,-1 4 0,2-10-48,0 4 16,0 1-16,0 5 32,0-7-32,0-3 0,0 10 16,0-7 32,0 7-48,0-7 32,0-3-32,0 5 0,0-1 0,2 0 16,-2 2 0,0-6-16,0 10-16,0-9 48,0 3-16,0 0 32,0-4-48,0 3 32,0 1 0,0 0 16,0 1 0,0-5-48,0 5 49,0 0-17,-2 0 16,2 5-32,0-10-16,-2 2 48,-1 9-16,1-7 0,0 1 32,2-5-64,-1 11 32,-1-7 32,1 0-32,-1 8-16,2-12-16,-1 3 16,1 9-16,0-8 48,0 7-32,0-11-16,0 3 16,0 3-16,3 3 0,0-6 16,-3-3-16,0 4 0,0 6 64,1-7-16,-1 1 16,0-4-64,0 4 64,0-1-48,0 2 16,0-2 32,0-3-64,0 4 32,0-1 48,0 3-64,0-2 32,0-4-48,-1 5 16,1 7-16,-2-8 0,-1 6 0,3-10 0,-1 3 16,0 9-32,-1-7 32,1 7-16,1-12 0,0 3 0,0 7 16,0-7 16,0 8-32,0-11 0,0 4 0,0 7-32,0-10 32,0 10 0,0-11 0,0 2 0,0 2 32,3 1-32,-3 5-32,0-10 32,0 2 48,0 2-32,0 1 16,0-1 0,0-4-32,0 1 48,0 2 0,0-2 0,0 0 16,0-1-64,2 0 48,-2 0-240,0-10-400,3 8-1089,-3 2 1681,0-12-2961,15 14 207,-15-6-847,0 4 3601</inkml:trace>
  <inkml:trace contextRef="#ctx0" brushRef="#br2" timeOffset="-147265.74">4382 6957 2096,'0'0'0,"0"1"593,0-1 79,0 0-672,0 2 832,0-2 129,0 0-1,0 0-111,0 0-849,0 0 688,0 0-80,0-2-79,0-2-65,0 4-464,0-4 368,2-8-80,1 9-64,0-9 0,-3 12-224,2-10 192,1 0 0,-1-3-16,1-1-47,-3 14-129,2-14 128,2-1-48,0 0 16,-1 1-16,-3 14-80,4-15 32,6 3 16,-10-2 16,3 1-32,-3 13-32,4-13 48,-1-1-48,0 3 16,1 7-16,-4 4 0,2-12 0,1 12 16,-1-2-16,1 2 0,-3 0 0,0 0-16,2 0-16,-2 1 32,3 4 0,-3-5 0,2 13 0,1-3 0,-1 4-32,1 1 16,-3-15 16,2 18-16,2 1 16,0 1 0,0 4 0,-4-24 0,10 22 0,-10 1 0,4-2 16,0-1 0,-4-20-16,3 20 0,-1-3 32,2-2-16,-2 0 0,-2-15-16,3 13 64,-3-3 0,0 1 64,1-8 48,-1-3-176,0 11 192,0-7-16,0 0 16,0 0-48,0-4-144,0 3 112,0 1 0,0-1-64,0 0 1,0-3-49,0 0 48,0 3-48,0-1 0,0 0 80,0-2-80,-1 1 0,1 1 48,0-2 16,0 0-64,0 0-385,-2 0-1007,1 0-2034,0 0-2528,1 0 5954,0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7T23:48:48.243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07" units="cm"/>
      <inkml:brushProperty name="height" value="0.07" units="cm"/>
      <inkml:brushProperty name="color" value="#004F8B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3027 4 4386,'0'0'0,"-1"0"720,-5-3-400,-6 3-80,12 0-240,-4 2 224,-8 12 16,8 3-16,-9 4-64,13-21-160,-3 28 129,-1 4-49,-1 0-16,1 3 48,4-35-112,-6 30 176,1 0-865,9 14-1472,-4-16-1232,0-28 3393</inkml:trace>
  <inkml:trace contextRef="#ctx0" brushRef="#br0" timeOffset="416">2633 94 13558,'0'0'0,"-3"3"944,-1 2-816,-1 8-128,5-13 0,-3 4 64,0 2-32,1 6 0,1-10-16,1-2-16,-2 5-16,0-2-752,2 2-2658,4 2-3793,-4-7 7219,0 0 0</inkml:trace>
  <inkml:trace contextRef="#ctx0" brushRef="#br0" timeOffset="-2129">600 338 2273,'0'0'0,"0"0"384,0 0-384,0-2 224,-4-3-64,0 2 32,0 3 16,4 0-208,-6 0 224,1 0 16,0 2-80,0-1-32,5-1-128,-6 3 112,1 0-31,-1 0-49,0 0 32,6-3-64,-6 2 64,-6 2 16,7-1 64,-7-2 0,12-1-144,-4 3 160,-9 0-32,8-2-48,-11 2 48,16-3-128,-11 4 96,-4 2 64,1-3-16,-2 3 16,16-6-160,-17 12 176,1-8-32,1 11 64,15-15-208,-16 5 177,16-5-177,-16 15 192,1-3 32,1-1-32,1 1 0,1-1-48,6 2 16,-6 0-144,9-8 48,3-5-64,-4 14 112,3-10-16,0 0 176,1-2 0,0-2-272,0 1 289,0 1 111,0-1 0,3 0-32,-3-1-368,5 0 336,-1 0-176,11-2-48,-12-1-32,-3 3-80,13 0 32,-9-4 16,12 2 0,-11-3-32,-5 5-16,17-2 33,-12-2-50,10 2 17,-3 2 0,-12 0 0,5 0 0,12 0 17,-6 0-17,3 0 16,-14 0-16,13 0 0,3 0-16,1 0 16,1 2 0,-18-2 0,17 4-17,2-1 34,0 10-34,0-10 1,-19-3 16,20 15 0,-2-1-32,-1-2 0,-3-1 16,-14-11 16,15 12 16,-3 2 48,-8 0-31,8 2 31,-12-16-64,0 16 32,2 0-16,-2 2 48,0-1-16,0-17-48,-2 18 32,-2 0 32,-2 3-32,-5 0 32,11-21-64,-6 19 80,-6 2-32,7-2 48,-9 0 0,14-19-96,-6 19 96,-9-5-16,11 2 16,-9-4 32,13-12-128,-3 4 128,-1 8 96,-2-11 96,0 1 113,6-2-433,-5 0 464,-6 0 0,8 0-64,-2-3-80,5 3-320,-14-5 272,10-7-96,-8 9-47,8-11 15,4 14-144,-11-12 80,6 1 64,-6 0-32,6 0-96,5 11-16,-7-14 48,-4 0-80,7 1 64,0 1 0,4 12-32,-6-6 0,1-8 0,2 11 32,2-2-64,1 5 32,-1-5 0,-1 3-16,1 2-48,-1 0-48,2 0 112,0 0-112,0 4 0,0 2 0,3 6 48,-3-12 64,4 4-48,8 11-17,-9-11 65,10 10 0,-13-14 0,4 1-16,12 4 16,-11-2-48,12 0 48,-17-3 0,14 3 0,0-1-48,1 0 48,0 0 0,-15-2 0,16 0 0,2 0 32,0 0-16,-2-4-32,-16 4 16,16 0-32,2 0 16,-1 0 0,-3 0-16,-14 0 32,14 0 0,-1 0 32,-9 0-32,14 2 32,-18-2-32,5 2 32,8-1-32,-8 2 0,7-1 16,-12-2-16,3 2 0,9-2 32,-9 0-16,1-4-32,-4 4 16,5-3 16,-1-2 33,0 2-33,1-2 64,-5 5-80,2-11 80,2 7-80,-1 0 0,-1-10-32,-2 14 32,0-6 0,3-5 32,-3 7 0,3 0 16,-3 4-48,0-15 0,3 12 0,-3-1-48,4 0 48,-4 4 0,0-5-16,0 3 16,1 2-48,-1 0-32,0 0 80,0 0-97,4 0 33,-4 6-16,0 5 32,0-11 48,0 5-48,0 9 48,3-1-64,0-2 48,-3-11 16,4 15-96,0-3 16,7-6 16,-6 8 16,-5-14 48,13 4-64,0 8 32,1-9 0,2 1 0,-16-4 32,20 4 16,-1 0-64,0-1 96,-1-2-48,-18-1 0,18 1-16,1-1 80,-1 0-64,-1 0 0,-17 0 0,14-2 32,1-1 0,-2-9 48,-8 9 32,-5 3-112,16-12 128,-14 6 0,3-10-48,6 3 0,-11 13-80,0-14 81,3-2-1,-3 0 64,0 1-16,0 15-128,0-17 128,-5-1 16,0-1-16,-9-2-32,14 21-96,-12-23 112,-1-3-144,-2 2 80,0-1-48,-2 2-64,0 1 80,1 2-80,-1 4 48,17 16 16,-15-12-48,1 10-16,-1-2 16,1 4-64,14 0 112,-13 0-160,0 5 0,2 8-16,4 3 31,7-16 145,-14 17-96,10 5 32,-10 3 96,8 0 32,6-25-64,-12 27 48,8-2-32,-8 1-16,11-3-16,1-23 16,-5 24-48,2-4 96,3-2-128,0-4 64,0-14 16,0 6-48,1 9 16,12-12 48,-12 0-64,-1-3 48,15 5-16,-12 0-32,12-3 16,-4-2-16,-11 0 48,15 0 0,-1 0 0,3-2-32,-2-2 32,-15 4 0,18-4-16,-1 0 0,3 0-16,0-8 32,-20 12 0,22 0 0,0-12-16,3 8 0,-2-10-48,-23 14 64,24-13-64,-1 10 128,3-15 0,-5 7 16,-21 11-80,24-14 112,-3 0-112,2-3 0,-5 2 48,-18 15-48,17-16 32,-1 0 0,-3-2-32,1 2 0,-14 16 0,4-16-32,9 0 80,-10-2-32,2 1 32,-5 17-48,11-19 64,-11-1-64,5-2 48,-3-1-48,-2 23 0,0-24-48,0 0-32,-2-2-80,-4-2 16,6 28 144,-14-28-192,9 0 16,-13 1-16,4 0 48,14 27 144,-15-27-128,0 2 32,-1 2 0,1 1 0,15 22 96,-13-19-16,-1 4-80,9 10 48,-10-6-48,15 11 96,-4 0-144,-3 0-16,-4 2-33,8 1-95,3-3 288,-4 18-240,0-2 32,-1 1 48,2 4 32,3-21 128,-4 24-96,2-2 0,1 3 48,1-1 48,0-24 0,0 26 80,0 1-48,5 2-64,-2 0 32,-3-29 0,14 31-80,-12-1 48,11 1 48,-11 0 48,-2-31-64,13 30 112,-10 1 16,1 0 48,10 0 0,-14-31-176,3 32 176,0-2-32,0 0-64,3-2 0,-6-28-80,4 25 32,0-2 32,10-2-48,-12-4 16,13-5 0,-15-12-32,13 6 80,3-1 113,2 0-17,-18-5-176,24 0 192,-24 0-192,24-3 112,4-9 0,0 8-16,-28 4-96,29-17 64,0 5 0,-1-1-16,0-1 0,-5 0 32,-23 14-80,23-15 128,-3 5-48,-4-3 48,-2-1 16,-14 14-144,3-12 128,12-2 48,-12 1 32,0 0-47,-3 13-161,3-16 144,-3 0 0,0-1-112,0 1 32,0 16-64,0-17 64,-1 1 0,-4-3 48,-7-1-64,12 20-48,-2-17 0,-4 1-48,2 2 32,-1 10-48,5 4 64,-4-13-32,1 13-32,2 0-96,-3 0-16,4 0 176,-1 2-192,-1 10 15,-1 6 65,-1 3 80,4-21 32,-4 23-32,0 2 16,-1 1 32,3-1-32,2-25 16,-2 27-48,2-2 80,0-2-80,4-3 16,-4-20 32,5 18 0,9-2-16,-10-1 0,14-4 32,-18-11-16,11 5-16,2 8 16,2-10 0,-2 2-48,-13-5 48,15 4 0,-1-2 0,0 0 16,-3-2 32,-11 0-48,14 0 16,-3 0 32,0-5 16,2 0-16,-13 5-48,3-4 48,11-8-16,-10 10 32,9-10-16,-13 12-48,5-4 97,8-10-17,-11 11-16,3-15 0,-5 18-64,11-5 112,-11-13-48,5 6 32,-3-1 16,-2 13-112,3-12 80,0 1 0,-3-3-48,0 10 16,0 4-48,0-16 0,0 11 0,-1-6-64,1 11 0,0 0 64,-2 0-64,2 0-48,0 0 64,0 2-112,0-2 160,0 11-128,0 0 32,0 3 16,0 3 31,0-17 49,3 18-80,2 1 16,-2 0 0,12-3 0,-15-16 64,5 18-48,12-2 0,-3-1 0,1-4 32,-15-11 16,18 7-48,0 6 32,1-11 16,0 3 0,-19-5 0,20 3 16,-1-2-336,-1 0-944,-1-1-1954,-17 0 3218,31 12-3730,-15-14-1280,-16 2 5010</inkml:trace>
  <inkml:trace contextRef="#ctx0" brushRef="#br0" timeOffset="-424">2354 503 2273,'0'0'0,"0"-4"640,0 4-640,0-15 784,3 3 129,-3 1 31,2 6-32,-2 5-912,0-4 849,0-7-65,0 11-47,0-5-161,0 5-576,0-3 496,0 1-176,-1 2-128,0 0-32,1 0-160,-3 0 96,-2 0-64,1 0 16,0 0-32,4 0-16,-5 1 16,1 3 32,-2-1-16,0 1 0,6-4-32,-6 4 33,1-3-17,0 3-16,-1-1 48,6-3-48,-5 4 16,-1 0 16,-6-1-16,9 1 0,3-4-16,-5 4 0,0 0 0,-1-1 32,1 1-64,5-4 32,-7 5 0,1 6-16,3-7 0,-2 8-64,5-12 80,-5 12-49,1-1 17,2 4-32,-3 1 80,5-16-16,-3 17 32,-1 1 0,1 0 1,0 1-1,3-19-32,-3 18 64,2 1-64,-1-1 32,2-1 16,0-17-48,0 14 32,4-1 16,10-9 16,-10 8-32,-4-12-32,18 4 0,-5 1 48,3 8-32,1-12-16,-17-1 0,17 7 32,3 4-32,-2-7 0,0 0 0,-18-4 0,15 3-16,0 3 16,0-2 32,-2 1 48,-13-5-80,11 3 96,1-1 64,-8-2-32,11 0 32,-15 0-160,4-3 192,8 1-16,-9-3 64,2 1 32,-5 4-272,3-13 225,2 8-1,6-12-64,-11 6-32,0 11-128,4-12 96,0-2 0,1 1 0,-3-1-80,-2 14-16,3-15 48,0 1 0,0 2-32,0 8-16,-3 4 0,4-5 0,-1 0-16,0 3-48,-3 2 64,0 0-80,0 0 32,0 6 0,0 8-32,0-14 80,-2 13 0,1 3-64,0 2 48,1 1-48,0-19 64,0 19-64,2-1 48,3 0-48,6-3 64,-11-15 0,6 11-32,9-5 0,-11 6 32,12-10 0,-16-2 0,11 5 32,3-1-16,1 1-16,-1-3 16,-14-2-16,14 2 0,-2-2 0,3 0 0,-4 0 48,-11 0-48,12 0 64,0 0-16,-8-3 48,8 0-16,-12 3-80,3-3 80,9-1-16,-10-8 16,2 10 32,-4 2-112,13-12 64,-9 0 16,0 8 0,8-17-16,-12 21-64,2-13 80,2 1 32,-1-4-32,1 1-16,-4 15-64,3-16 64,0 1-16,0 3 0,-3 8-32,0 4-16,2-4 32,-2 0-64,0 4 16,0 0-96,0 0 112,0 0-80,0 2 16,-1 3-48,0 9 112,1-14 0,-2 14-48,1 0-16,-1 2 0,2-1-16,0 5 0,0-20 80,3 20-112,1-1 48,10-2 0,-14-17 64,3 20-16,-3-20 16,15 15-32,-3-1 32,2-3 0,-2-6 0,-12-5 0,17 3 16,0 1 0,-2-3 32,3-1-16,-18 0-32,16 0 64,0-5 32,-1-6-64,-1 6 32,-14 5-64,12-14 80,-1 11 48,-7-14 32,13 5-64,-17 12-96,2-12 128,3 0 16,0-1-48,-3-1 80,-2 14-176,0-11 209,-1-5-65,-3 0 32,-10-1-32,14 17-144,-12-20 80,0 1 16,-3-2-48,-4-1-16,19 22-32,-20-21 32,-4 3-32,-1 3-32,3 3 0,22 12 32,-22-4-80,2 4-32,6 0-16,-2 2 0,16-2 128,-15 13-112,3-1-16,-1 8 48,8 0 16,5-20 64,-13 20-32,9 6 48,-1-3-65,3 0 33,2-23 16,0 24-64,0-3-96,14-1-80,-1-4-48,-13-16 288,16 13-368,5-9 80,-2 2 16,5 0 32,-24-6 240,23 1-160,3 1 31,-2-2 49,-1-3 64,-23 3 16,23-5-32,-2-8 0,-1 11 32,-1-14 0,-19 16 0,18-12 16,-1-1 32,-1-2-16,-1-3 16,-15 18-48,16-16 16,-2-3-16,1 0 32,-1-2-32,-14 21 0,13-18 49,0 0-1,1 1-96,-3 4 32,-11 13 16,4-5-49,10-6 33,-14 11 0,2 0-32,-2 0 48,0 1-16,0 2 16,0 9 32,0-12-32,-1 3 48,-2 14-16,-1-5 17,3 2-49,1-14 0,-2 15-16,2-1 16,0 2-33,0-1 17,0-15 16,3 14 0,-3 3 0,2-3-16,-2-14 16,4 16 16,-4-16-16,2 13-16,2 0 0,0-1 32,-2-8-32,-2-4 16,5 13 0,-2-10 32,0 1-16,1-1-16,-4-3 0,4 2 65,1-1 15,-1-1 64,1 0 32,-5 0-176,4 0 160,0-3-16,0 0-48,8-10 0,-12 13-96,3-4 80,1-12 0,10 3-16,-12-1-16,-2 14-48,15-16 32,-3 0 32,-8 1-32,14-1-16,-18 16-16,11-15 0,-7 3-16,11-2 32,-12 2-16,-3 12 0,4-4-16,10-9 16,-12 10-32,1-9 64,-3 12-32,4-3 32,2-1 16,-3-1-64,0 3 16,-3 2 0,3-4-112,-3 4-32,3 0 32,-3 0 48,0 0 64,0 2-64,3 2 96,-3 2-80,0 9-32,0-15 80,2 14-16,2 1-80,-2 5 96,4-1-16,-6-19 16,11 26 0,1-1 0,-1 4 0,1 2 64,-12-31-64,13 29 48,-2 2 0,-5-4 64,9-1-32,-15-26-80,13 21 96,0-5 48,3-12 16,1-2 16,-17-2-176,22-3 48,3-15-416,1-2-1201,4-3-2192,-30 23 3761,29-28-6531,-29 28 6531</inkml:trace>
  <inkml:trace contextRef="#ctx0" brushRef="#br0" timeOffset="1205">3955 505 2609,'0'0'0,"0"0"592,0 0-592,0-4 672,0 0 81,0 0 95,5 1-32,-5 3-816,4-3 689,0 3-161,8-3-80,-9 3-112,-3 0-336,4 0 288,-1 0-15,0 0-17,-1 0 0,-2 0-256,4 0 256,-1 0-16,-3 1-64,0 1 0,0-2-176,3 1 128,-3 3-32,0-3 0,0 5-48,0-6-48,0 6 80,0-1-48,0 1 48,0 0 16,0-6-96,0 6 81,-2 0 31,1-1 48,1 1-32,0-6-128,0 6 128,0-2-32,3 0-64,-1 1 32,-2-5-64,5 5 32,7-3 16,-8 1-16,8-2-16,-12-1-16,6 2 48,5 0 32,-7 0-16,8-2 64,-12 0-128,3 0 112,0 0 64,-1 0 0,1 0 80,-3 0-256,0 0 208,0 0 1,0-4-17,0 1-48,0 3-144,-1-3 192,-1 1-64,0-1-48,-2-2 32,4 5-112,-4-4 16,0-1 32,0 1 16,-1 0-48,5 4-16,-4-4 0,-2 2-16,2-2-448,-9 0-1809,13 4 2273,-2 0-3698,-3 2-2177,5-2 5875</inkml:trace>
  <inkml:trace contextRef="#ctx0" brushRef="#br0" timeOffset="1460">4069 933 2785,'0'0'0,"0"0"1328,0 0-1328,0 0 1345,0 0-48,0 0-17,0 0-79,0 0-1201,0 0 1056,0 0-207,0 0-193,-2 0-208,2 0-448,-1 2 240,-1-1 0,1 4-96,-1-1 16,2-4-160,-1 6 145,1 0-65,-2-1 0,2 1-16,0-6-64,0 5 48,0-1 48,0 0-48,5-2 0,-5-2-48,4 1 80,0 1 48,1-2 0,6 0 16,-11 0-144,4-3 144,0 0 32,-1-9-32,3 9 0,-6 3-144,11-4 160,-8-9-48,0 8-32,0-6 32,-3 11-112,3-3 129,-3-9 31,0 9-32,0-1-16,0 4-112,-1-4 64,-4-1 0,0 2-16,-7-3-64,12 6 16,-6 0 16,-6-2-64,7 2 32,-10 1-16,15-1 32,-5 5-128,-10 6-160,8-6-1233,-6 9-2785,13-14 4306,-4 13-6851,4-13 6851</inkml:trace>
  <inkml:trace contextRef="#ctx0" brushRef="#br1" timeOffset="146564">7464 925 2417,'0'0'0,"0"0"0,0 0 368,0 3 16,0 2 48,0-1-16,0-4-416,0 4 449,0 2-1,0 0-64,0 6-96,0-12-288,3 3 240,2 11-96,7-9-32,-8 11-32,-4-16-80,11 14 48,-6-1 16,6-7-16,-6 8-16,-5-14-32,11 4 48,-6 8 16,7-7 0,-9-1 17,-3-4-81,13 1 96,-11 0 0,10 1 0,-9-2-16,-1 0 0,-2 0-80,4 0 96,2 0 0,-2 0-16,0-3 16,-4 3-96,4-2 112,-1-1 0,0-9-16,0 9 0,-3 3-96,2-4 80,2-12-16,-1 11-16,0-9-48,-3 14 0,2-12 32,1 8 0,0-14 16,1 7-16,-4 11-32,2-12 32,1 7-16,-1-9-16,-2 11 16,0 3-16,4-4-16,-1-1 16,-3 3-48,0 2-16,0 0 64,0 0-48,0 4-32,0 2 48,0 8 0,0-14 32,0 14 0,0-1 0,-3 3 0,-1 1 0,4-17 0,-6 16 0,0 1 16,0 2 0,1 1-16,5-20 0,-12 18 0,7 2-16,-1-1 0,-7 0 0,13-19 16,-3 18 16,-1-3 0,-2-10 0,2 7 16,4-12-32,-4 2 0,-1 3 48,2-2-16,2 0 16,1-3-48,-2 2 32,1-2 0,-1 0 32,1 0-16,1 0-48,0-3 48,0-1-48,0 2 16,0-4-16,0 6 0,0-3 16,0-10 16,0 10 0,0-1 0,0 4-32,0-12 48,0 9 0,0-2-16,0 2 48,0 3-80,0-13 81,0 13 79,0-2 16,0-1 48,0 3-224,0 0 192,0 0 16,3 0-16,-3 0 48,0 0-240,3 1 272,0 3 48,-3 3 49,3 7-49,-3-14-320,3 11 352,-1-5-64,2 14 32,0-6-64,-4-14-256,3 17 256,1 2 17,-1-1-81,1 2 16,-4-20-208,4 20 192,-2 0-32,1 3 16,0-2-16,-3-21-160,0 21 144,3 0-16,-3-5 32,0 0-64,0-16-96,0 16 96,0-3-16,0 1 32,-2 1-48,2-15-64,-1 11 64,-1-7-32,2 10-16,-1-11 33,1-3-49,0 6 32,-1 6 80,-1-9-48,0 2-16,2-5-48,0 2 64,0-1-16,0 1 16,0 0 0,0-2-64,0 0 80,0 0-64,-2 0-16,2-4-528,0 4 528,0-3-1601,0-11-1761,4 10-3809,-4 4 7171</inkml:trace>
  <inkml:trace contextRef="#ctx0" brushRef="#br1" timeOffset="145689">7184 1029 1744,'0'0'0,"-2"-4"176,0 0-16,2 4-160,-1-4 241,0 0 63,-1 1 80,0 0 64,2 3-448,-2-4 416,1 4-64,-1-2-63,0 2-49,2 0-240,-1 0 176,0 0-16,-1 0 16,2 1-32,-2 4 0,2-1-48,-1 0-16,1 2-16,0-6-64,0 15 80,0-4-16,0 2 32,5 2 16,-5-15-112,4 17 128,0 1 0,1 0 33,-1 2-17,-4-20-144,5 18 176,-2 2 32,2-2-16,0 0 48,-5-18-240,4 17 192,0 2 16,1 0-48,-1 0-32,-4-19-128,4 20 128,-1 2-32,0 1 32,-3-1 16,0-22-144,0 23 97,0-6-1,0 3 0,0-4-64,0-16-32,0 16 48,0 0 0,0-2 16,0 1-16,0-15-48,0 13 16,0-2 16,0 1-32,0-6 32,0-6-32,0 13 48,0-9 0,4 8 0,-4-8-16,0-4-32,0 6 16,2 0 16,-2 0 0,0-1 16,0 0 48,0 2-80,0-4-192,0 2-304,3-4-417,-3 1-527,3-1-337,0-1 336,-3 0 1425,0 6-2001,0-5 497,0-1 1504</inkml:trace>
  <inkml:trace contextRef="#ctx0" brushRef="#br2" timeOffset="5527">307 1262 2385,'0'0'0,"-1"-4"240,1 4-240,-2-5 192,-1-9 16,2 11 48,1 0 64,0 3-320,0-2 368,0-4-48,0 4-95,4-2-49,-4 4-176,4-5 144,8 0 0,-9 1 64,2 1 16,-5 3-224,13-5 224,-13 0-16,4 1-64,8 2-48,-12 2-96,0 0 96,4 0 0,-1-4-16,1 4 0,-4 0-80,3 0 80,2 0 17,-1 0-1,-2 0-48,-2 0-48,4 0 64,0 0-16,0 0 0,0 0 64,-4 0-112,12 0 112,-9 0-16,2-2 64,10-2-32,-15 4-128,2 0 144,11-3 16,-8 3-64,6 0 16,-11 0-112,4 0 112,7 0 0,-8 0-16,10 0 16,-13 0-112,3 1 64,8 1-16,-7 0 48,-1 0-48,-3-2-48,5 0 81,8 0 15,-9 2-64,8-2 32,-12 0-64,4 0 64,9 0-16,-9 0 0,8 0 0,-12 0-48,4 0 32,9 0 16,-9 0-32,8 0-16,-12 0 0,2 0 16,10 0-16,-7 2 16,8 0 16,-13-2-32,4 1-16,9 1 32,-8 1-16,7 2-16,-12-5 16,3 5 0,10-3 0,-8 2 16,6-1-16,-11-3 0,5 5 16,9-2 0,-9-3 0,9 4 16,-14-4-32,4 1 16,11 0 16,-3 1 0,-8-2 0,-4 0-32,16 0 48,-4 0-16,-1 0-32,1-3 64,-12 3-64,11 0 32,2-3-16,2 1 48,-3 2 16,-12 0-80,15-5 64,-1 0 48,1 1-16,1-7 16,-16 11-112,16-3 128,-1-1 0,0-1-16,0 1-48,-15 4-64,14-5 96,0 3-64,-2-1 0,-1 3 0,-11 0-32,12-3 0,-7 3 0,13 0 16,-14 0-32,-4 0 16,13 0 0,-8 0 16,6 1-32,-6 1 16,-5-2 0,13 1-32,-10 1 32,12-1 65,-10 0 15,-5-1-80,14 1 96,-10 1-16,13 0-32,-5-2-64,-12 0 16,11 0 32,0 0-16,3 0 0,-1-4 48,-13 4-64,13-2 16,1-2-16,-1 1 16,3 0 0,-16 3-16,16-4 0,1 3 48,-1-5-48,-2 2 16,-14 4-16,16-3 16,-1 1-16,0-1 16,-3-1 0,-12 4-16,13 0 32,0 0-32,1 0 16,1 0-32,-15 0 16,14 0-32,2 2 32,-1 0 0,-1-1 32,-14-1-32,15 0 0,1 2 0,-2-1 16,3 0-32,-17-1 16,14 1 16,1-1-16,-2 0 16,2 0 16,-15 0-32,13 0 0,2 0 32,0 0-32,-1 0-32,-14 0 32,16-2 0,-2 2 32,1-3-64,0 0 64,-15 3-32,12-3-32,3 3 64,1 0-16,0-3-16,-16 3 0,15 0 0,-1-3-16,1 3 16,0 0 0,-15 0 0,16 0 0,0 0-32,2 0 16,-1-2 0,-17 2 16,17 0 16,1 0-16,-1 0 0,0 0-16,-17 0 16,16 0-16,0 0 16,-2 0 0,3-4 32,-17 4-32,15-2 16,1 2-16,2-4 32,-2 1 0,-16 3-32,17-2 16,0-1 0,3-1 16,0-2-32,-20 6 0,22-11 0,2 8 0,-3 0 16,1-2-16,-22 5 0,21-13 16,0 10-16,-2 0 0,1 0 32,-20 3-32,17 0 64,1-2-64,-2 2 16,-1 0-32,-15 0 16,12 0 0,3 1 0,-3 0 16,0 3-16,-9-1 0,12 2 0,-12-2 0,10 3 0,-13-6 0,3 4 0,8-1 48,-6 1-48,6-1 32,-11-3-32,4 4 32,10 0-32,-9-3 80,7 1-32,-12-2-48,6 2 32,10-2 16,-13 0-32,13 0 16,-16 0-32,12 0 48,-8 0-16,13 0 16,-13 0-32,-4 0-16,14-4 32,-9 4 0,11-1-32,-12 1 16,-4 0-16,16 0-16,-11 0-16,9 0 64,-10 0-16,-4 0-16,14 0 16,-14 0-16,4 1 0,11-1 0,-12 6-16,12-2 16,-15-4 0,3 5 16,11 0-16,-9-1-32,11 2 32,-16-6 0,12 1 16,-8 1-32,14 1 48,-7-2-16,-11-1-16,12 0 0,1 0-16,-1 0 48,0 0-48,-12 0 16,11 0 0,1 0-16,-1-2 0,-7 2 32,-4 0-16,18-4 0,-6 4 16,-8-1-48,11 1 16,-15 0 16,4 0 16,10 0-32,-10 0 48,9 0-32,-13 0 0,4 0 0,8 0 16,-8 1-32,8 3 16,-12-4 0,3 2 16,10 3 0,-10-2 16,-3-3-32,13 2 0,-13-2 0,5 2-32,10 1 64,-11-2 0,12 1-16,-16-2-16,4 0 32,14 0-16,-6 0 0,0 0 32,-12 0-48,12-3 16,0-2 16,-1 2 16,1-2-32,-12 5-16,12-4 48,-1-1-32,1-8-16,0 13 16,-12 0-16,4-2 16,11-3 32,-11 2-32,9 3-16,-13 0 0,5 0-16,6-3 16,-7 3 0,7 0 32,-11 0-32,3 0-16,8 0 16,-8 0-32,8 2 32,-11-2 0,6 2 32,5 2-16,-7-3 16,10 1-64,-14-2 32,4 2 0,12-1-16,-13-1 32,12 0-16,-15 0 0,5 0 48,10 0-32,-11 0 33,10 0 15,-14 0-64,6-3 32,6 3 16,-9-2-48,10 2 0,-13 0 0,2 0-32,3 0 32,6 0-32,-7 0 48,-4 0-16,4 2 0,1-2 0,-2 2 16,2 1-16,-5-3 0,3 3 32,0 0-16,0 1 0,0-1 32,-3-3-48,2 3 16,-2 0 0,0-1 64,4-1-32,-4-1-48,3 2 80,0-1-16,-1-1 16,1 0-16,-3 0-64,3 0 48,1 0-32,1 0-32,7 0 32,-12 0-16,2 0 0,2 0 80,8 0 48,-12 0-176,0 0 48,5-3-1361,11 3-2368,-13 0-2658,-3 0 6387</inkml:trace>
  <inkml:trace contextRef="#ctx0" brushRef="#br1" timeOffset="-38672.19">20872 1174 2305,'0'0'0,"0"0"0,-2 0 352,-3 0 16,1 0 16,-2 0 96,6 0-480,-1 0 513,0 0 47,-1 0-96,1 0-80,1 0-384,0 0 304,0 0-48,0 0 1,0 0-1,0 0-256,0 0 288,0 2-32,3-2-32,-1 0 0,-2 0-224,0 0 176,3 0 16,-3 0-16,0 1-32,0-1-144,0 2 48,0-1 48,0 1 1,0-1 15,0-1-112,0 2 192,0 0-80,-1-1 0,-2 3 0,3-4-112,-6 4 64,-6 9 32,8-1 16,-11 2-16,3 1 32,0 4 16,1 3 0,7 6 48,4-28-192,-14 34 224,13 8 0,-3 3 17,1 4-65,3-49-176,-2 52 144,1 4-16,1 3-32,0 1 16,0-60-112,0 60 192,0-3 0,0-5 32,3-4-32,-3-48-192,5 45 144,-3-5-48,3-6-16,6-1-16,-11-33-64,3 29 48,12-3 32,-4-4 33,1-4 31,-12-18-144,15 15 160,1-10-16,2 9 0,0-10 0,-18-4-144,21 4 112,-2-1-16,1-1 16,-1 0-80,-19-2-32,19 0 112,-1 0-32,-2-4 16,-1 4-16,-15 0-80,11 0 16,-7 0 32,11 0 32,-13 0-16,-2 0-64,5 2 80,-2-2 16,-3 2-48,0-1 64,0-1-112,0 0 145,0 4-33,0-2 16,-2 4-16,2-6-112,-4 3 160,0 2-32,0-1 16,-2 1-16,6-5-128,-5 4 80,-8 0-128,9 8-576,-9-10-961,13-2 1585,-7 4-3202,-4 11-687,0-11-1538,11-4 5427</inkml:trace>
  <inkml:trace contextRef="#ctx0" brushRef="#br1" timeOffset="213071">11954 1246 1632,'0'0'0,"-3"0"416,-11-4-175,14 4-241,-6-3 256,-6-10 80,10 13 32,-1-2 48,3 2-416,-5-3 416,3 3-15,1-4-17,-3 0-16,4 4-368,-1-2 400,0-1 0,-1 0 0,0 0 1,2 3-401,-1-3 352,0 0 0,1 1-16,-2-2-48,2 4-288,-1 0 288,0 0-80,-2 0-15,0 0-97,3 0-96,-2 0 96,-1 0 0,2 0-16,-2 2-16,3-2-64,-3 2 48,2 0-48,-1-1 32,0 2-32,2-3 0,-1 2-16,1-1 32,0 1-16,0-1-16,0-1 16,0 2 16,3-1-32,0 1 16,2-2 0,-5 0 0,3 2-16,9 0 0,-8 0 0,9 2 0,-8-1 0,-5-3 16,17 2 16,-13 1-16,13 0-16,-5 0 16,-12-3 0,12 2-16,2 0 16,1-1 0,-1 0-16,-14-1 16,15 0 16,-3 0-16,1 0 0,-13 0 0,15 0 0,-1 0-16,1 0 16,-2 0 0,2 0 16,-15 0-16,14 0 0,2-2 32,-1-2-32,-1 4 0,-14 0 0,12-3 0,-1 0-16,1 0 16,-7 1 16,-5 2-16,16-3 16,-12 3 0,11-4-16,-12 4 0,-3 0 0,13-2 0,-9-2 0,10 2 16,-13 2-16,-1 0 0,13-3 16,-11 3-16,3 0-16,-1 0 0,-4 0 16,5 0-16,-1 0 16,0 0 16,1 0 0,-5 0-16,3 0 16,1 2 0,-1-1-16,0 1 32,-3-2-32,0 0 16,3 2 32,-3 0-16,0 0-16,0-2-16,0 4 32,0-1 0,0-2 0,2 2-16,-2-3-16,0 1 16,0 1 32,0 1-32,0-2 0,0-1-16,0 2 32,0 1 0,0 1-32,0-2 16,0-2-16,0 6 0,0-2 0,0 8 32,0-9 32,0-3-64,0 6 32,0 7 16,0-8 16,0 10-32,0-15-32,0 6 48,0 8-16,0-9 16,0 11 0,0-16-48,3 12 32,-3 0 0,4-7 32,-4 10-16,0-15-48,2 5 80,-2-1-16,0 0 48,4-3-32,-4-1-80,0 2 128,2 0-15,-2-1-1,3-1-32,-3 0-80,0 0 32,3 0-144,-3-3-129,3 0-239,-3 3 480,0-2-912,0-3-449,0-6-624,3 11 80,-3-5-1520,0 5 3425</inkml:trace>
  <inkml:trace contextRef="#ctx0" brushRef="#br1" timeOffset="-37562.19">24293 1223 1552,'0'0'0,"0"-4"160,0 2-16,0-3-96,0 5-48,0 0 48,0 0 64,2 2 33,2 0 111,-4-2-256,0 1 384,2 3 16,1-2 128,-3-1 32,0-1-560,0 0 513,3 1-33,-3 1-144,3 0-48,-3-2-288,5 2 272,-2 1-64,9 2-31,-9 6-33,-3-11-144,13 12 80,1 4-64,2 6 16,4 7-32,-20-29 0,23 35-16,2 4-16,1 4 32,1 3-32,-27-46 32,26 47-32,0-1 32,-2-1-16,-2 3 32,-22-48-16,20 48 0,-5 1 80,-4-2 96,-8-6 32,-3-41-208,0 41 240,0-5-16,0-2 32,-3-2 48,3-32-304,-4 31 448,-9-2 97,1 0 63,1-2-48,11-27-560,-13 25 448,-2-3-143,0-2-81,0-2-16,15-18-208,-16 17 176,3 1-32,-3-4 0,2-3-48,0 3-16,14-14-80,-11 6 96,6 9-32,-7-4-16,8-6 0,4-5-48,-4 14 48,-2-10-32,2 0 0,1 3 0,3-7-16,-2 4 32,0-1-16,0 3 16,0-4 16,2 0-16,0 0 16,0-2-32,0 0 0,0 0-16,0 0 32,4 0-16,-2-2 0,-2 2-16,3-3-16,0-2-112,-3 1-208,0 0-320,0 4 656,3-5-1089,-3 1-575,0 0-689,3 0-129,-3 4 2482,0-6-3473,0 6 3473</inkml:trace>
  <inkml:trace contextRef="#ctx0" brushRef="#br1" timeOffset="-214689.73">12581 1221 1936,'0'0'0,"-6"2"625,1-1-49,5-1-576,-11 4 688,6 0 65,1-2-1,1-1-144,3-1-608,-2 0 464,-1 2-127,3 0-81,0-1-32,0-1-224,0 1 176,0 0 0,2 1-64,1 0 16,-3-2-128,5 4 144,8 0 0,-11 0 32,10 1-16,-12-5-160,4 5 192,9-2-15,-8 1 15,10-2 0,-15-2-192,3 4 160,13-3-16,-3 0-32,-10-1-16,-3 0-96,18 0 192,-5 0 0,-2 0-16,3 0 16,-14 0-192,13-2 48,-2 2 0,1-4-16,-1 2 16,-11 2-48,5 0 32,11-4 0,-11 4 16,10 0-16,-15 0-32,3 0 32,9 0 32,-9 0-16,0 2 1,-3-2-49,4 2 80,1 0-48,-2 2 64,-1-2-48,-2-2-48,3 2 64,0 0 0,1 0-32,-4-1 64,0-1-96,2 0 80,-2 0 0,3-3-16,-1-1 0,-2 4-64,4-4 16,0 0-32,0-8-96,-1 9-256,-3 3 368,3-4-833,1 1-591,-4 0-721,0 3 0,0 0 2145,0 0-3746,0 0 3746</inkml:trace>
  <inkml:trace contextRef="#ctx0" brushRef="#br1" timeOffset="214378">12690 1254 1232,'0'0'0,"0"-2"528,0-4-272,0-5-47,0 11-209,0 0 272,0-3 80,0 0 80,0 3 80,0 0-512,0 0 577,0 0-1,0 0-16,-2 2-176,0 2-32,2-4-352,-4 6 337,-1 7 31,2-9 80,-2 11-64,5-15-384,-5 4 320,3 12-112,-1-4-48,1 1-16,2-13-144,-1 16 129,0 1-17,-1 4-32,2-21-80,0 23 80,0-23-80,0 27 64,0 4 16,0-1 32,0 3-32,0-33-80,0 32 144,0 1-16,0 2 0,0-4-16,0-31-112,0 29 80,0-3 0,0-3-16,0-23-64,0 17 32,0-17-32,0 18 48,0-7 32,0-4-32,3 4 32,-3-11-80,0 5 64,3 0 32,-3-2 0,0-1 32,0-2-128,3 3 112,-3-2 17,2-1 15,-2 0-32,0 0-112,0 0 96,0 0-16,0 0-48,0 0 48,0 0-80,0 0 64,0 2 32,0-2-32,0 0-32,0 0-32,0 0 32,-2 0-16,2 1-16,0 1-144,0-2 144,0 0-416,0 0-497,0 0-655,0 0-577,0 0 2145,0-3-2177,4 0-1457,-4 3 3634</inkml:trace>
  <inkml:trace contextRef="#ctx0" brushRef="#br1" timeOffset="213891">11880 1246 1856,'0'0'0,"0"0"0,0 0 240,0 0 17,0 0 79,0 0 96,0 0-432,0 0 480,4 0-16,-1 0-15,0 0-49,-3 0-400,2 0 368,2 2 0,1 0 0,8 0-32,-13-2-336,3 4 305,11 0-33,-10 2-80,10-1-16,-14-5-176,4 14 128,11-10-32,-11 8-32,9-8 0,-13-4-64,3 6 80,10 5-16,-9-6 16,10 0 0,-14-5-80,3 5 96,2 0-16,6-1 0,-11 0 0,0-4-80,3 3 80,-1 0 32,-2-2-16,0 3 16,0-4-112,0 1 145,0 0-17,0 0 0,-1 1-32,1-2-96,-4 1 96,0 3-64,-8 0-32,7 0 16,5-4-16,-12 14-16,5-9 32,-6 10 32,10 1-32,3-16-16,-17 19 48,5 4 0,-3 4-16,1 3 16,14-30-48,-15 31 48,0 4 16,0-1-16,2-1 16,13-33-64,-13 29 32,7 0-48,-9-4 32,11-1 16,4-24-32,-12 23-32,9-4 80,-2 0-48,1-1 0,4-18 0,-5 15 32,1-1-48,2 0 32,1-2 0,1-12-16,0 11-16,0-6 16,0 6-16,3-7 16,-3-4 0,4 4 32,1-2-16,-1 0 16,8-2 32,-12 0-64,6 0 32,14-15 32,-5 10 0,6-14-48,-21 19-16,22-16 48,1 1-32,-1-3-16,1 4 16,-23 14-16,21-13 0,-2 9 16,1-10-16,-4 11 0,-16 3 0,13-3 0,-9 1 0,11 2 0,-12 0 0,-3 0 0,11 0 0,-7 0 0,0 2 32,0 3-32,-4-5 0,4 6 16,2 5-16,4-5 16,-10 9-16,0-15 0,5 13 0,-1-8 0,9 13-16,-10-5 16,-3-13 0,4 15 32,8-3-16,-9 2 0,2-2 16,-5-12-32,4 5 48,0 9 0,1-10 32,-1 0-16,-4-4-64,4 4 128,1-4 17,-1 0 31,0 0 16,-4 0-192,4-2 176,2-10 16,-2 8-32,9-11-32,-13 3 0,12-2-48,-10-1-112,2 1-240,-4 14 272,3-17-768,2 1-801,6 1-944,3 10 48,-14 5 2465,4-15-3746,-4 15 3746</inkml:trace>
  <inkml:trace contextRef="#ctx0" brushRef="#br1" timeOffset="-201828.73">16935 1651 3073,'0'0'0,"0"0"0,0 1 688,-2 2 17,2-1 31,-2 0 96,2-2-832,0 1 801,0-1-161,0 0-176,0 0-160,0 0-304,0 0 240,0 0-96,0 0-31,2 0-1,-2 0-112,0 1 64,0 1 48,0 0-48,0-1 0,0-1-64,0 1 96,0 0-48,0 1 112,-2 0 16,2-2-176,-2 0 240,2 0 0,-2 0 0,2-4-48,0 4-192,-1-2 160,1-1 0,0-1-63,0-1-1,0 5-96,0-13 80,0 10 0,0-1-32,0-12 32,0 16-80,0-4 48,0-14 32,0 5-48,3 0 32,-3 13-64,4-13 64,-4-1-48,2-1 0,2 3 0,-4 12-16,0-15 16,2 3 32,-2-2-16,3 3-16,-3 11-16,0-11 32,3 6-16,-3-10-16,0 11 0,0 4 0,0-5 0,0 1 16,3 0-32,-3-1 16,0 5 0,3-3-16,0 1-64,-1-3 32,1 2-48,-3 3 96,3-3-48,2 3-16,-2 0-32,10 0 32,-13 0 64,2 0-112,3 5 32,10-1 48,-13 8-16,-2-12 48,13 4 0,-8 9 16,6-8 16,-6 10-64,-5-15 32,13 13 32,-10-2-64,9 1 64,-9 0-32,-3-12 0,11 12-48,-7 0 48,-1-1 0,1 1 16,-4-12-16,4 6 32,-1 11 0,-3-11 0,0 11-16,0-17-16,0 7 48,0 4 0,-2-7 16,-1 1 16,3-5-80,-3 4 48,-1 1-16,0-1 0,0-1 0,4-3-32,-4 1 80,1 0-32,1-1 48,-1 0 0,3 0-96,-4 0 64,3 0-32,0 0 0,-1-4-16,2 4-16,-2-4 16,1 0 0,0-9 32,1 8-48,0 5 0,0-16 0,0 3 0,0-2 16,2 1-16,-2 14 0,5-15 0,0 1 0,-1-3-16,0 2 0,-4 15 16,4-16-32,8 0 32,-9 1-16,2 3 32,-5 12-16,11-15-16,-8 3 16,2 1-16,-1 6-32,-4 5 48,11-15 0,-8 11-16,0-8 16,2 12-16,-5 0 16,4-4-16,-1 0-32,1 0 16,0-1 16,-4 5 16,5-3-48,-1 0 32,1 1-64,6 2 48,-11 0 32,4 0-32,-2 0 0,2-4 0,1 4 0,-5 0 32,11 0-64,-6 0 32,6 0-16,-6 4 32,-5-4 16,13 3 0,-9 2-32,10 6 32,-12-6-16,-2-5 16,12 15-32,-9-4 16,2-5 32,-2 10-32,-3-16 16,4 13 16,0 1 16,-1 1-16,-3 1 0,0-16-16,0 15 16,0 1 32,0-2 0,-1-1 16,1-13-64,-4 12 48,2-1 16,-2-6-16,1 11 16,3-16-64,-2 5 64,-1 7-32,0-7 32,0 7-48,3-12-16,-2 4 16,0 2 0,2-2-32,0 0 16,0-4 0,0 5 16,0-1-16,0-1 0,0-1 16,0-2-16,0 3 32,2-2 0,1-1 32,0 0-16,-3 0-48,3-4 80,1-1-16,1-8 16,-1 9-16,-4 4-64,5-15 48,-1 2 16,0 2 16,1-4-16,-5 15-64,11-16 48,-11 0 32,5-1-32,-1-1-16,-4 18-32,5-19 48,-1 0-112,0 1 128,1 0-112,-5 18 48,4-19-48,1 0 48,-2 0-64,9-2 64,-12 21 0,3-18 0,1 2-16,10 2-32,-12 10 32,-2 4 16,6-13-16,4 11 16,-6-3-48,-2 0 32,-2 5 16,5-2-80,-1-1 32,1 3-16,-2 0 16,-3 0 48,5 1-32,0 1-32,-1 2 48,0 0-48,-4-4 64,5 5-32,-5-5 32,11 12-64,-8-8 32,1 9 0,10-1 0,-14-12 32,4 14-16,8 2-32,-9 0 32,1 3 16,-4-19 0,12 19-16,-12 1-32,3 4 32,-1 0 16,-2-24 0,0 25 0,0 0 48,0-3-16,0 2 0,0-24-32,0 21 48,0-4-16,0-3 16,0-2 0,0-12-48,0 5 80,0 6-32,-2-10-304,2 5-720,0-6 976,-2 2-2001,2 0-881,0 0-1872,0-2 4754</inkml:trace>
  <inkml:trace contextRef="#ctx0" brushRef="#br1" timeOffset="-161041.74">18918 1351 1200,'0'0'0,"0"0"208,0 0-208,0-4 64,3-8-16,-1 10-16,-2-3-16,0 5-16,3-12 48,-3 9-32,3-9 0,-3 9 0,0 3-16,0-11 16,0 11 0,-1-5-16,-4-7 0,5 12 0,-3-2 0,-2-2 0,-6 0 0,7 0 0,4 4 0,-6-3 0,-5 3 0,8 0 0,-1 0 0,4 0 0,-7 0 0,3 1 16,0 2 0,1-2-16,0 2 16,2-1 0,-1-1 32,-1-1 32,3 0-80,-2 2 160,1-2 33,0 0 47,0 0 32,1 0-272,-2 0 336,0 0 0,2 0 64,0 0 0,0 0-400,0 0 353,0 2-33,0-1-64,0-1-32,0 0-224,0 0 192,0 0 32,0 1-32,0 0-32,0-1-160,0 0 128,0 2 0,2 0-32,-2 0 1,0 3-1,0-2 32,0 1-32,0 2 0,0-6-96,0 4 80,0 8-32,0-10-16,0 3 16,0-5-48,3 6 16,-1 7 0,-2-7 0,5 7 16,-5-13-32,5 11 16,-1 1 16,8-6 0,-9 10 0,-3-16-32,2 12 64,3-6 0,-1 8-16,0-2 48,-4-12-96,1 11 128,-1 2 0,0 0 16,0 1 0,0-14-144,-3 13 128,-2 0-16,1 3-16,0 2-16,4-18-80,-7 17 80,3 0-15,0 1-1,1-3-32,3-15-32,-1 16 32,-1 4-32,2-3 16,0 2 0,0-19-16,3 20 0,0 1 16,-1 0-16,4 0 16,-6-21-16,4 21 16,0-4-16,0 3 16,1-1 16,-5-19-32,5 18 16,-2-1 32,2 0 32,-2-1-48,-3-16-32,3 16 64,-3-1-48,2-1 32,-2 0 0,0-14-48,0 11 48,3 1-16,-3-6-16,4 8-16,-4-14 0,4 5 16,-1 10 32,1-8-48,0 8 0,-4-15 0,5 14 16,-3-1-48,3-1 48,-3 1 0,-2-13-16,4 13 0,-1 0 16,-1-1 0,1 0 16,-3-12-32,0 13 80,3 0-16,-3-1-64,3 0 16,-3-12-16,5 11 32,-3 3-32,3 0 32,-2-1-16,-3-13-16,0 14-16,3 2 48,-1-4-32,1 1 32,-3-13-32,4 14 48,-4-1 16,0 1-16,2-1 32,-2-13-80,0 6 64,0 10-16,0-3 64,4-1-64,-4-12-48,0 6 80,2 10 16,-2-5-96,0 2 32,0-13-32,0 14 16,3 1 0,0 1 16,0-2 16,-3-14-48,3 14 48,-3-1-32,0-1 32,0 0-48,0-12 0,0 12 48,0-1 1,0 3-49,0-2 48,0-12-48,0 11 16,0 3 0,3-3 0,-3 2 0,0-13-16,0 12 0,0 1 48,2 0-16,-2 0-32,0-13 0,4 14 32,-2 0 16,-2-3 0,0 1 16,0-12-64,4 12 16,-4-1 0,0 1-16,0-6 48,0-6-48,0 14 64,0-2 48,0-6-16,-2 9 32,2-15-128,-2 11 160,0-5-32,0 7 48,-2-8-64,4-5-112,-1 15 48,-2-3 0,1 0-48,0-7 48,2-5-48,0 16 32,0-4 16,0 1-48,0 3 0,0-16 0,0 16-64,4-1 64,-1 1-16,-3-2 32,0-14-16,2 15 32,-2-2 0,3-1 0,-3 0-32,0-12 0,3 11 48,-3 2-80,0 0 80,0-8-48,0-5 0,3 14 16,-3-8 32,0 9-32,0-10 64,0-5-80,0 15 16,0-11-16,0 8 48,0-8-80,0-4 32,0 5 0,0 7 32,0-9-64,4 10 32,-4-13 0,0 5 32,0 9-32,0-8 16,1 7 0,-1-13-16,0 4 16,4 8 32,-4-8-48,2 8-48,-2-12 48,0 4 32,4 10-32,-1-11 16,-1 14 16,1-11-48,-3-6 16,3 14 16,0-2-16,1-8 0,-2 11 33,-2-15-33,3 4 16,0 10 0,0-11 16,-3 11 16,0-14-48,3 6 48,-3 0 32,0-1-16,0-1-32,0-4-32,0 5 48,0-2-32,0 3-32,0-2 32,0-4-16,0 5 32,0 2 0,-2 4 32,1-8 0,1-3-64,-2 5 0,2-1 0,-1 0 16,1 0-80,0-4 64,-2 6 64,1 6-48,-1-10 32,1 3 32,1-5-80,-2 6 32,2 0 16,-2-2 0,0 1-48,2-5 0,-2 4 64,1 0-64,1 0-16,0 3 80,0-7-64,0 5-32,0 7 64,0-8-16,0 1-64,0-5 48,0 11-16,0-6 32,0 6-32,3-6 32,-3-5-16,4 6 0,-2-3-32,1 9 48,0-10 0,-3-2-16,3 4 32,0 1 0,-3 0-48,2-4 32,-2-1-16,0 2 96,3 0-16,-3 0 16,0-2-96,0 0 48,0 0-48,0 1 0,0-1-16,0 0-16,0 1 32,0-1 0,3 2 0,-3 1 0,0 1-16,0 1 16,0-5 0,0 13 0,0-7 0,0 12 0,0-3 0,0-15 0,-1 15 16,-4 6-32,1-5 80,0 3-64,4-19 0,-5 17 64,2-3-16,-1-10-144,1 0-672,3-4 768,-1 3-2257,1-3-1713,0 0-1745,0 0 5715</inkml:trace>
  <inkml:trace contextRef="#ctx0" brushRef="#br1" timeOffset="-204782.73">15756 1297 2369,'0'0'0,"0"0"352,-2 0 32,2 0-384,-2 1 416,2-1 48,0 0 33,0 1-65,0-1-432,0 2 352,0-1-48,0 2 0,4 0 32,-4-3-336,3 2 417,-1 1 15,1-2 64,0-1-64,-3 0-432,3 0 384,0 0-80,0 0 17,-3 0-321,4 0 304,-4 0-304,3 0 320,2 0 0,-1-4-32,0 0-80,-4 4-208,12-4 192,-10 0-80,3-1-48,8-6-32,-13 11-32,4 0 32,16-3-32,-5 0 16,1 0-16,-16 3 0,17-3 16,1 3-16,1-2-16,1 2 16,-20 0 0,16 0-16,2 0 16,1 1 16,-19-1-16,18 2-48,-18-2 48,16 4 32,0-2-32,-3 2 0,-1-2 0,-12-2 0,6 2 0,8 0 0,-11-2 32,9 2-16,-12-2-16,2 1 17,1 1-1,0-1 32,0 1 0,-3-2-48,0 2 64,0-2 48,0 0-48,0 0 48,0 0-112,0 0 144,0 0-16,0 0 32,0 0-16,0 0-144,0 0 128,0 0-32,0-4 0,0 4-16,0 0-80,0-3 0,-2 0-272,1 3-480,-2-2-705,3 2 1457,-3 0-2369,2 0-80,0 0-1569,1 0 4018</inkml:trace>
  <inkml:trace contextRef="#ctx0" brushRef="#br1" timeOffset="-200158.73">17947 1509 1776,'0'0'0,"-2"0"304,2 0-304,-5 0 401,-6 2 191,7-1 192,3 0 113,1-1-897,-1 1 960,0 1-15,-1-1-81,0 1-128,2-2-736,-1 4 593,0 0-145,-1-3-64,2 5-80,0-6-304,0 2 288,0 3-112,0-1 0,3 9-48,-3-13-128,3 5 80,0 11 0,-1-5-31,3 1-17,-5-12-32,3 12 16,2-1 0,-3 1 0,3 0 0,-5-12-16,4 5 0,8 11 0,-9-11 0,1 0 0,-4-5 0,4 6 48,9-2 0,-10 0 64,2-3 48,-5-1-160,16 0 160,-12 0 16,12-3-16,-4-1-32,-12 4-128,3-5 144,12 1-48,-10-9 0,8 10-16,-13 3-80,4-12 48,9 8 64,-8-9-64,6 9 16,-11 4-64,5-18 96,0 14-48,7-12 16,-9 4 16,-3 12-80,3-5 81,2-7 15,-1 7-16,-1-11 48,-3 16-128,3-2 96,-1-11 16,-2 9 0,0 0 0,0 4-112,0-12 96,0 10 16,0-4 32,-1-8-16,1 14-128,-3-2 112,-1-3-32,0-9 0,-8 10 16,12 4-96,-5-14 80,-1 10 0,-6-14 32,7 14-64,5 4-48,-12-16 16,8 5 32,-9-2-32,9 2-16,4 11 0,-6-12 48,-6 1-48,9 7 16,-2-11 16,5 15-32,-6-3-32,-7 0 32,8-1-16,-6 1 0,11 3 16,-4-3 0,-8 0 0,9 3 0,-2 0-32,5 0 32,-11 0-32,6 2 0,1 1 16,-2 1-32,6-4 48,-6 13-64,0-9 16,-5 11 16,8-2-32,3-13 64,-4 13-48,-8 3 32,9 1-16,-3-1 64,6-16-32,-12 18 0,9-2 0,-3 3 16,1-3-16,0 0 16,0-2-16,4 1-32,-1-2-16,2-13 48,0 12-80,0-8-32,11 10 0,-6-9-32,-5-5 144,15 15-144,-3-12 32,3 11 32,-1-10 48,-14-4 32,13 6-32,1 5 16,0-7 16,-2 0 0,1 0-16,-13-4 16,13 3 0,-1 0 16,0-1-32,-7-1 48,-5-1-32,15 0 32,-11 0-16,9 0 48,-8-3-32,-5 3-32,11-5 64,-7-8 0,9 9 0,-11-10 0,-2 14-64,14-5 64,-10-10-16,9 1-32,-10 2 0,-3 12-16,13-12 0,-10 0 0,1 7 0,8-7 48,-12 12-48,0-4 0,2-9 48,2 10-16,-2 0-32,-2 3 0,0-6 48,0 2 16,0 1-16,0 1 16,0 2-64,0-3 64,0-1-48,-1-2 0,0 3 32,1 3-48,-4-5 0,2 2 16,-1 3 16,0-3-16,3 3-16,-3 0 0,0-2 32,1-1-64,1-1 64,1 4-32,-1 0-32,0 0-16,1 0 32,0 0-64,0 0 80,0 0-112,0 0 32,0 2-16,0 2-32,0-4 128,0 5-32,0 7-32,0-5 16,0 8 32,0-15 16,2 14-48,1 1 16,0-1-16,0 3 64,-3-17-16,4 18-16,10 3 32,-12-3 16,12-1-32,-14-17 0,3 16 32,12-1-32,-10 1 0,14-1 112,-19-15-112,12 12 96,2-6-256,-1 9 16,-2-10-112,-11-5 256,13 5-208,-1 1 272,1-2 32,2-3 32,-15-1-128,14 0 176,-1 0-32,2-5 16,-2-6 16,-13 11-176,12-5 144,1-10-16,-1 1-352,-8 1-784,-4 13 1008,15-13-2449,-11 0-1425,10-1-1713,-14 14 5587</inkml:trace>
  <inkml:trace contextRef="#ctx0" brushRef="#br1" timeOffset="142477">2090 1430 2016,'0'0'0,"0"1"337,0-1 127,0 0-464,0 0 640,3 0 208,-3 0 65,0 0-49,0-3-95,0 3-769,3-3 640,-3 3-112,0 0-96,2 0-79,-2 0-353,0 0 304,0 0-48,4 2-48,-2-1-80,-2-1-128,4 5 96,7 7-16,-6-6-48,7 8 32,-12-14-64,4 11 16,14 3 48,-14-1 16,14-1 32,-18-12-112,5 12 144,11-6-16,-11 7 0,10-9-16,-15-4-112,4 6 64,11-3 16,-11-2 33,12 1-17,-16-2-96,4 2 80,11-2 16,-11 0 16,8 0 32,-12 0-144,2-4 128,4 1 0,5 0 0,-11-1-16,0 4-112,4-4 96,-1 0 0,0-8-32,-1 9 16,-2 3-80,4-4 80,-2-10-16,2 9 0,-2-9 0,-2 14-64,5-5 32,-2-12 0,1 6 16,0-1-48,-4 12 0,5-12 32,-1-3-16,0 3 0,1-2-16,-5 14 0,12-13 0,-10 9 16,3-12-48,-2 13 64,-3 3-32,3-3 0,-1 0 32,-2 3 48,3 0-80,-3 0 0,0 4 0,0 2-48,-1 9-16,-2-10 64,3-5 0,-4 20-16,0-8 80,-2 4-80,0 1 32,6-17-16,-5 14 16,-1 2-32,1 0 48,-2-2-32,7-14 0,-11 18 0,7-2 32,0 1-64,-2-5 32,6-12 0,-6 5-32,2 9 16,-1-10-16,0 0 16,5-4 16,-4 6-32,1-3-16,-1 0-16,2 0 16,2-3 48,-2 2-48,0-1-16,0-1 32,2 0 0,0 0 32,-2 0-48,1-3 16,-1 0-16,1 0-16,1 3 64,-2-3-48,2 1 0,0-3 16,0 2 16,0 3 16,0-4 0,0 1-48,0 0 48,0-1-48,0 4 48,0-4-32,3 2 0,-3-1 0,3 0 48,-3 3-16,0-3-16,2 0 32,2 3 0,-4 0-16,2 0 32,2 0 0,-2 0 16,1 0 32,-3 0-80,3 1 80,2 5 0,-1 6 0,0-7 48,-4-5-128,4 14 144,2 1 64,-4-1-16,2 4 17,-4-18-209,3 19 208,0 0-48,0 1 32,0 0-16,-3-20-176,0 23 160,3-2 64,-3 2-48,2-1-16,-2-22-160,0 19 208,0-4-80,4-2 0,-4-8 1,0-5-129,3 12 80,-3-8 32,0 2-16,0-2-16,0-4-80,3 5 80,-3-3-48,2 2 0,-2-3 16,0-1-48,0 0 80,3 0 16,-3 0 32,0 0 16,0 0-144,0 0 80,0-3-32,0-1-544,0-9-881,0 13 1377,0-4-2801,0-7-1281,3 8-1761,-3 3 5843</inkml:trace>
  <inkml:trace contextRef="#ctx0" brushRef="#br1" timeOffset="-207975.73">14270 1411 2801,'0'0'0,"0"0"0,0 0 768,0 0 49,0 0 31,0 0-80,0 0-768,0-3 593,0-3-193,0 2-176,0 1-80,0 3-144,0 0 160,0 0-16,0 0-16,0 0 16,0 0-144,3 0 112,-3 1-64,3 3 48,1-2-32,-4-2-64,1 6 32,3-3 32,0 2-32,1-4-16,-5-1-16,4 3 32,8-1 0,-8-1 0,7 0 16,-11-1-48,3 1 16,2-1 0,9 0-16,-10 0 0,-4 0 0,4 0 32,8 0 16,-12 0-32,3 0 16,-3 0-32,13 2 16,-13-2-32,3 2 49,2 0-33,-5-2 0,5 0 0,-1 6 16,0-5-16,-1 4-16,-3-5 16,3 6 16,1-1-49,-2 8 50,-2-8-1,0-5-16,3 13 0,-3-1 32,0-6-16,0 11-16,0-17 0,0 12 48,0 1-32,0 0 16,-2 0 0,2-13-32,-1 14 32,-1-3 0,2-5 16,-2 10-16,2-16-32,-2 4 16,0 1 16,1-1-16,0-1 64,1-3-80,-2 3 64,0-2-16,1 0 32,0-1-16,1 0-64,-1 0 32,-1 0 32,1 0-48,-1 0 0,2 0-16,-2-2 32,1-1-32,0 0 0,-1 0 0,2 3 0,0-3-16,0 3 0,0-3 0,0 0 0,0 3 16,0-3 0,3 1 0,0-2 16,0 0-16,-3 4 0,3-4 32,1 1-16,0-2 16,2 1 0,-6 4-32,2-4 16,2-1 0,7 1-16,-7 0 0,-4 4 0,4-4 16,0-1 16,8 0-32,-9 2 32,-3 3-32,4-4 16,8 1 16,-9 3 0,1 0-16,-4 0-16,12 0 16,-10 0 0,4 2-16,-2-1 16,-4-1-16,4 5 0,8 1 0,-9 5 0,1-5 16,-4-6-16,4 13 16,1-7 16,6 11-16,-11-3 0,0-14-16,4 15 32,-2-1 0,-2-1-16,0-1 48,0-12-64,0 15 32,0-1 0,0 4 0,0-1-16,0-17-16,-2 15 48,-2 1-16,0-1 16,-2-1 48,6-14-96,-12 14 96,10 1 64,-10-3 49,7 0-17,5-12-192,-5 6 240,-9 7-16,9-9-16,-8 8 48,13-12-256,-5 2 336,-8 4 48,7-6 65,-7 2-33,13-2-416,-5 0 336,-9 0-48,8 0-48,-6-2-32,12 2-208,-6-6 176,-7-6-32,8 8 0,0-9-63,5 13-81,-12-4 80,9-10 0,-2 9-112,4-7 64,1 12-32,-1-3 0,-1 1 0,0-3 0,1 3-32,1 2 32,0-4-16,0 1-32,0 3-16,0 0-1,0 0 65,0 0-64,0 0 16,0 0 32,3 1-16,-3-1 32,3 6-32,0-2-240,0-1-256,0 1-336,-3-4 864,4 4-1137,0 1-175,8 0-193,-7 0-240,-5-5 1745,12 6-1985,0 5 256,-8-7-1472,-4-4 3201</inkml:trace>
  <inkml:trace contextRef="#ctx0" brushRef="#br1" timeOffset="-205303.73">15944 1458 2737,'0'0'0,"3"0"720,-3 0-720,0-12 720,4 9 49,-4-9 127,2 10 97,-2 2-993,0-4 944,4 1-112,-4 0-143,0 0-129,0 3-560,1-3 432,-1 3-112,4 0-112,-4 1-15,0-1-193,3 6 160,0 5 0,2 3-16,-3-1-32,-2-13-112,3 16 112,0 3-32,2 1 16,-3 1-32,-2-21-64,3 24 96,0 1-16,2-2-32,-2-1 32,-3-22-80,2 17 80,1 1 16,-3-3 0,3 1-16,-3-16-80,0 14 48,3-1-16,-3 0 16,0 1 32,0-14-80,0 12 80,0 1 0,-2 0 16,1-8 17,1-5-113,-1 13 128,-3-9 0,2 3 16,-1 4-32,3-11-112,-3 3 96,0 1 16,0-1-16,1-2-32,2-1-64,-1 5 48,1-3-80,-2-1-128,0 0-240,2-1 400,-2 0-705,1 0-495,1 0-369,0 0-416,0 0 1985,0 0-2257,3 0 432,-3-2-1392,0 2 3217</inkml:trace>
  <inkml:trace contextRef="#ctx0" brushRef="#br1" timeOffset="-203965.73">16356 1472 1952,'0'0'0,"3"-3"208,-3-10-31,3 10 79,-3 3-256,0-16 304,3 12 48,-3 0-16,0-1-16,0 5-320,2-4 304,-2 1 49,0 3 47,0-3 16,0 3-416,0 0 448,0 0 16,0 0 65,4 0 15,-4 0-544,0 0 560,2 0 0,-2 0-47,4 0-97,-4 0-416,2 0 320,1 0-80,2 0-64,6 0-16,-11 0-160,3 0 176,9 0-48,-9 0-32,10 0 16,-13 0-112,4 0 113,11 0 15,-10 0 0,9 0 16,-14 0-144,11 2 96,1-2-48,0 0-16,-1 0 48,-11 0-80,12 0 64,-8 0-32,13 0 16,-14-3-16,-3 3-32,13 0 32,-11 0 32,3 0 0,-1 0-32,-4 0-32,3 0 80,0 0 0,-3 1 16,0 1 16,0-2-112,0 1 128,0 2-16,-1 0-16,-1-1-16,2-2-80,-5 2 64,3 0-32,0 0 16,-1-2-192,3 0 144,-2 4-368,0-2-416,0-1-545,1-1-560,1 0 1889,-1 0-2369,-1 2 400,0 1-1312,2-3 3281</inkml:trace>
  <inkml:trace contextRef="#ctx0" brushRef="#br1" timeOffset="141437">1845 1486 1616,'0'0'0,"3"0"208,-3 0-208,4-3 128,1 1 48,-1-3 49,0 1 63,-4 4-288,0-4 384,2 1 16,-2-2 16,0 2-32,0 3-384,0-3 337,0 1-33,0-1 16,0 0 32,0 3-352,0 0 384,0 0 32,0-3-31,-1 3-1,1 0-384,-1 0 368,-1 0-48,0 0 16,0 0-80,2 0-256,0 0 256,0 0-31,0 0-49,0 0 16,0 0-192,0 3 144,0 2 32,0-2-16,2 2 16,-2-5-176,0 6 160,4-1 16,-4 1-32,2 6 16,-2-12-160,0 4 144,3 11-32,-3-10 16,3 13-31,-3-18-97,0 14 64,0 2 0,0 1 32,0 3-32,0-20-64,0 21 80,0 2-16,0 1-16,0 1-32,0-25-16,0 25 48,0 1 0,0-3-16,0-1 16,0-22-48,0 22 64,0-3-16,3-1 32,-3-3 16,0-15-96,0 16 80,0-2 0,0 1 0,3-1-32,-3-14-48,0 5 48,0 8 16,0-9 16,0 2 16,0-6-96,3 5 80,-3-1 16,0 1-16,0-3-64,0-2-16,0 1-176,0 0-400,0 0-384,0-1-481,0 0 1441,0 0-2001,0 0-256,2 0 496,2 0-1280,-4 0 3041,0 0 0</inkml:trace>
  <inkml:trace contextRef="#ctx0" brushRef="#br1" timeOffset="-212107.73">13470 1464 1600,'0'0'0,"0"0"0,-1 4 160,-4 0-48,1 1 0,0 0 32,4-5-144,-3 1 177,2-1-1,-1 2 16,-1-2-16,3 0-176,-1 0 224,0 0 48,-1 0 112,0 0 64,2 0-448,-1 0 545,1 0 63,-2 0 48,2-2 33,0 2-689,0-3 720,-1-2-48,1 1-96,0 0-111,0 4-465,0-5 400,0 3-96,-2-2-48,2 4-80,0 0-176,-1 0 112,1 0-32,0 0 0,0 0-16,0 0-64,-1 0 48,1 2-32,0 0-32,0-2 16,0 4 0,0 0 0,0-1-16,0 1 32,2 1-32,-2-5 16,3 3 0,2 1 16,-1 0-16,8 0 0,-12-4 0,3 2-16,9 2-16,-8-2 16,10 0 16,-14-2 0,5 0 16,9 0-16,-2 0 32,-8 0-64,-4 0 32,16 0 0,-11-4 32,9 1-32,-9 1 16,-5 2-16,12-3 0,-10 3 0,2 0 0,1 0 16,-5 0-16,3 0 16,0 0 16,-3 0 32,3 0-16,-3 0-48,0 2 80,0-1-15,0 1 31,0 3-16,0-5-80,0 2 96,-2-2-48,1 2 16,-1 0-16,2-2-48,-1 3 48,-1-2 16,1 2 0,-1-2-16,2-1-48,-2 2 64,1-2-64,1 0 0,0 0-16,0 0 0,0 0 16,3 0-32,0-3 16,0 0-96,0 3-176,-3 0 288,3-2-497,-1 2-383,4-4-337,-4 4-351,-2 0 1568,4 0-1889,-2 0 352,1 0-1392,-3 0 2929</inkml:trace>
  <inkml:trace contextRef="#ctx0" brushRef="#br1" timeOffset="-207514.73">14686 1647 2273,'0'0'0,"0"0"480,-2 0 16,0 0 96,2 0-592,-2 0 737,2 0 95,0 0 16,0 0-47,0 0-801,0-2 656,0 2-112,0 0-128,0 0-47,0 0-369,4 0 320,-1 0-48,-1 0 0,1 0-80,-3 0-192,3 0 160,0 0-48,1 0-32,-3 4 0,-1-4-80,4 6 32,-2 7 16,2-8-32,-1 11 0,-3-16-16,3 13 32,2 4-16,0 1 32,6 1 32,-11-19-80,3 19 129,2-1 31,-1-1-16,8 1-16,-10-1-48,11-3 48,-9-2 32,13-8-32,-17-4-128,12 6 176,0 0-80,3-2 0,3-3 0,-18-1-96,18 2 128,1-2-16,2 0-16,-1 0 32,-20 0-128,21-3 80,-2-1 32,-1-9 33,-2 10 15,-16 3-160,15-14 192,-3 9 16,-6-11-16,9 4-32,-15 12-160,5-11 192,6-3 0,-7-1 16,-2-1-32,-2 16-176,3-14 176,0-4-48,-3 1 16,0 2 65,0 15-209,-4-16 208,-10-2-16,3 2-48,-5-1-32,16 17-112,-20-19 64,-3 0 16,-2-1-16,-2-1-48,27 21-16,-29-18 48,3 1-16,1 1-32,2 2 16,23 14-16,-22-4-16,3-11-96,3 15-80,0 0-112,16 0 304,-15 4-400,0 13-273,-1-1-303,1 1-705,1 7-1232,9 5-257,-6 0-1552,11-29 4722</inkml:trace>
  <inkml:trace contextRef="#ctx0" brushRef="#br1" timeOffset="-205611.73">15361 1570 2449,'0'0'0,"0"-3"672,0-1 48,0 4-720,-1-5 881,1-7 95,0 12 65,0-3-81,0 3-960,0-2 752,0 2-207,3-3-209,-3 3-96,0 0-240,3 0 160,-3 0-64,0 0-16,2 0-32,-2 0-48,0 2 80,0 0-32,3 2 16,-3 1 0,0-5-64,3 6 64,-3 7 48,3-8 16,1 13 48,-4-18-176,0 16 192,0 2-15,2 4-17,-2-3-32,0-19-128,3 24 96,0-1 0,-3 1-48,3-3 16,-3-21-64,0 23 48,0-1 32,0 2 16,0-4 48,0-20-144,0 20 144,0-3-16,0-5-112,3 0-400,-3-12 384,0 5-1041,3-1-831,-1-2-722,3 0 401,-5-2 2193,12 0-3457,-12 0 3457</inkml:trace>
  <inkml:trace contextRef="#ctx0" brushRef="#br1" timeOffset="-42917.19">21231 1965 1824,'0'0'0,"-4"0"385,0 2-49,-7 0 32,11-2-368,-5 0 448,0 1 16,1 0-64,0 1-31,4-2-369,-2 1 304,0 1-32,0 0 32,0 0-16,2-2-288,-1 2 288,0-2 32,1 1 1,0-1 63,0 0-384,-2 0 400,2 0-48,0 0-80,0-3-32,0 0-32,0-1-15,0 0 15,0-2-48,0 6-160,0-11 192,0 7-32,0-8-32,0 8 16,0 4-144,0-18 144,0 5-48,0-1 48,0-1-48,0 15-96,0-16 48,0-1 64,0 3-48,0-3 32,0 17-96,-1-16 112,-1-1-16,-2-2-16,1 2-64,0-1 32,1 1-64,0 1 16,0 2 16,2 14-16,-2-12 0,2 0-16,0 7-16,0 1 16,0 4 16,0-3-16,0-1-16,0 1 16,6 0-32,-6 3 48,2 0-32,2-3 16,-1 3-16,2-2 32,-5 2 0,3 0-16,-1 0 16,2 0 16,0 0-16,0 0-16,-1 0-16,1 1 0,1 3-16,-5-4 48,4 6-64,1 5 48,7-6-32,-10 12 32,-2-17 16,5 13-16,6 4 16,-8 2 16,1 3-16,-4-22 0,6 24 32,5 3-48,-11-2 0,3 0 0,-3-25 16,2 26 16,-2-3-16,0 0 16,0-1 0,0-22-16,0 18 0,0-18 0,3 14 0,-3-1-16,4-8 0,-4 10 48,0-15-32,2 4 32,-2 0 48,4 1-16,-2-1 16,-2-4-80,0 2 96,3-1 32,-3-1 17,0 0-145,3 0 160,-3 0-160,0 0 208,3 0-80,-3-4 32,0-8-32,0 12-128,0-2 128,3-10-16,-3 7-16,0-13 0,3 5-16,-3-3 0,2-1-16,-2-1 32,0 18-96,4-19 32,-4-4 32,0 0-48,2-3 0,-2 26-16,0-24 64,4 0-64,-4 1 16,0 0-32,0 23 16,0-19 16,3 3-16,-3 2-16,3 9-16,-3 5 32,5-13-144,0 13 32,-2 0 0,3 0 0,-6 0 112,4 1-64,7 5 16,-8 7 0,1-8 32,-4-5 16,5 6-16,6 5 16,-8-6-16,2 6 32,-5-11-16,5 3 32,-2 3 32,2-1-32,8 1-48,-13-6 16,3 5-48,9 1 16,-10-2 16,10 1 16,-12-5 0,5 5-16,0 1 0,8 6 16,-11-7 0,-2-5 0,4 12 16,1-6 0,-2 9-80,0-3 64,-3-12 0,0 5 32,0 11-16,0-5 48,0 2-64,0-13 0,0 11-32,-1-5 32,-1 9-16,2-11 16,0-4 0,-2 11 64,2-6-64,-1 0 16,1 1 0,0-6-16,0 5-32,0 0 32,0-1 0,0 0-16,0-4 16,0 2 0,0-1 0,0 1 32,0-2 0,0 0-32,0 0 48,0 0 32,0 0-48,0 0 48,0 0-80,0-3 80,0-2 0,0-6-16,3 7 16,-3 4-80,0-14 48,0 11 16,3-15-16,-3 7-32,0 11-16,0-15 16,3-1 32,-3-1-32,3 1 0,-3 16-16,0-18 0,2 1 48,2-3-32,-2 1-16,-2 19 0,4-18-16,-1-1-16,2 1 0,-1 4 16,-4 14 16,14-15 0,-11 2-32,1 0 32,8 9 0,-12 4 0,3-18-16,1 14 16,0-8-16,8 9 0,-12 3 16,3-4 0,0-7 0,0 11-32,3-4-16,-6 4 48,2-3-48,3 3-16,-3 0-16,3 0 0,-5 0 80,4 5-48,1 8-32,7 0 16,-9 5 32,-3-18 32,3 18-32,2 3 0,7 2-32,-9 0 48,-3-23 16,11 26 0,-7-1 48,0-1-32,-1 0-16,-3-24 0,13 21 32,-13-1-32,4 2 64,-1-4-48,-3-18-16,3 19-16,-3-3 16,3-2-16,0-2 32,-3-12-16,2 5 32,-2 1 32,4-2-16,-4 0 0,0-4-48,2 4 48,-2-3 48,4 0 16,-4-1 16,0 0-128,0 0 160,3 0-79,-3-2-178,2-4-479,-2 6 576,3-12-1569,0 7-1344,26 2-1409,-26-17 1057,-3 20 3265,0 0 0</inkml:trace>
  <inkml:trace contextRef="#ctx0" brushRef="#br1" timeOffset="-208877.73">14075 1631 1968,'0'0'0,"0"-3"305,0 3-305,0-12 448,0 10 112,0-2 176,0 2 65,0 2-801,-1 0 864,0-4 0,-1 1 17,0 0-65,2 3-816,-1-4 721,0 2-129,0-1-160,-1 3-64,2 0-368,0-3 272,0 3-80,-1-3-15,1 3-97,0 0-80,0 0 48,0 0 0,0 0-32,0 0-16,0 2 32,3-1-32,-1 2 0,-2 1 16,0-4-16,5 3 0,-3 2 16,2-2-32,0 2 16,-4-5 0,4 5 16,0-1 0,1-3 0,7 1 0,-12-2-16,3 2 0,0 0 32,9-2 16,-9 0 0,-3 0-48,4 0 48,8 0 16,-9 0-48,2 0-16,-5 0 0,11 0 16,-8 0-16,2 0 32,-1 0 0,-4 0-32,4 0 0,1 0-32,6 0 64,-11 0-32,5 0 0,-1 2 0,0-1 16,0 1 16,-4-2-32,4 1 48,-1-1-32,-1 2-176,1-1-208,-3-1 368,4 1-913,-4 1-607,2-2-609,2 0 48,-4 0 2081,0 1-3634,0-1 3634</inkml:trace>
  <inkml:trace contextRef="#ctx0" brushRef="#br1" timeOffset="-214356.73">12507 1630 2737,'0'0'0,"0"0"816,0 0-816,0 0 913,0-3 31,0-1-16,0 2-63,0-1-161,0 1-176,2 2-111,1-4-81,-3 4-336,3-3 256,-3 3-64,3-3-32,0 3-32,-3 0-128,0 0 112,3 0-64,0 0 0,-3 0-16,0 0-32,2 0 48,-2 0-16,3 0-16,1 0-16,-4 0 0,2 0 0,2 2 16,1 0-16,7 2 0,-12-4 0,6 2 16,10 1 32,-5 0-16,3-2 32,-14-1-64,13 2 80,3 1-32,0-1 48,2-2 160,-18 0-256,16 0 257,3 0 31,-1-3 0,-3 3-160,-15 0-128,15 0 96,-1-4 32,-11 4-32,9 0-32,-12 0-64,2 2 128,-2 3-48,4-1 48,-4-1 16,0-3-144,0 2 160,0 2 49,0 0-33,0 0-32,0-4-144,-2 3 80,-2 0-240,1-1-433,-2-1-655,5-1 1248,-2 0-2097,-3 1-752,-7 4-961,12-5 3810</inkml:trace>
  <inkml:trace contextRef="#ctx0" brushRef="#br1" timeOffset="-203821.73">16359 1616 3025,'0'0'0,"0"0"816,-2 0 81,2 0 127,0 0-1024,0 0 1073,0 0-97,0 0-176,4 0-175,-4 0-625,3 0 448,-1 0-32,1 0-16,1 0-64,-4 0-336,6 0 305,5 0-49,-8 0-80,8 0-16,-11 0-160,4 2 144,10-1 0,-10 1 32,11-1-64,-15-1-112,4 1 144,13-1-80,-5 2-16,0-2 16,-12 0-64,13 0 16,0 0 16,0 0 0,-2-3-32,-11 3 0,13-3 16,0 0 16,-2 3 0,-6-4-16,-5 4-16,15-3 16,-12 3-16,2 0 0,-1 0 48,-4 0-48,4 0 32,-1 0 32,-3 1 32,0 1-31,0-2-65,0 4 96,0-2-16,0 1-16,-2 1-128,2-4 64,-2 2-273,-1 1-303,0-2-656,0 2-625,3-3 1857,-3 1-2577,15 13 208,-12-14-1233,0 0 3602</inkml:trace>
  <inkml:trace contextRef="#ctx0" brushRef="#br1" timeOffset="-40489.19">22836 1941 1792,'0'0'0,"0"0"352,0 0 81,0 0-433,-2 0 560,2-5 64,0 2 49,0-2-1,0 5-672,0-2 624,0-2-48,0-1-31,0 2-81,0 3-464,0-3 400,0-1-112,0 1-32,-1 0-80,1 3-176,0-3 128,0-1-16,-2-1-80,1 1 33,1 4-65,-1-11 64,1 7-32,0 1 0,-2-12-32,2 15 0,0-3 16,0-13 0,0 5 0,0-2 32,0 13-48,0-11 32,0-1 0,3-1 48,0-2 48,-3 15-128,3-14 112,-1-3 0,3 5-32,0-2-48,-5 14-32,12-13 0,-10 9 16,1-9-32,-1 13-16,-2 0 32,6 0-16,-4 0-176,2 1 16,-2 3 0,-2-4 176,4 15-240,1-2 175,-2 3 33,1 6-32,-4-22 64,12 21 32,-12 5-16,11-1-16,-11-3 16,0-22-16,12 23 32,-9 0 1,2-2-50,6-1 66,-11-20-49,4 18 0,-1-2 0,2-4 32,6-7-32,-11-5 0,4 14 0,0-12 32,-1 2-32,1 2 48,-4-6-48,3 3 32,-3 1 112,0-2 64,0-2 80,0 0-288,0 0 352,0 0-32,0-4-48,0-8-32,0 12-240,0-5 193,0 2-49,-1-13 0,-1 10-80,2 6-64,-4-15 80,4 1 0,-3 0-32,0-2 16,3 16-64,-1-19 0,-1-1 32,0 0 16,1-3-32,1 23-16,0-26 16,0 1-16,3 1 0,1 2 32,-4 22-32,13-18 48,-8 5-48,6 8 32,-5 2-80,-6 3 48,11-5-64,-7 5-16,8 0-16,-9 1 64,-3-1 32,13 4-32,-9 10 0,9-2-16,-8 1-16,-5-13 64,11 14-64,-8 1 0,1 0 48,1 1 32,-5-16-16,4 14 0,8 3 16,-12 0 0,2-1-48,-2-16 32,5 18 0,-2 2-16,1 0 0,-1-1 16,-3-19 0,3 16 32,-3 0-16,3-3-16,0 1 16,-3-14-16,3 11-32,0-7 48,0 8 0,-1-10 16,-2-2-32,4 3 32,-1-2 0,-3 0-16,0-1 48,0 0-64,3 0 64,-3 0 0,0-4 16,3 0-16,-3 4-64,0-15 48,0 11 16,2-12-32,-2 3 32,0 13-64,0-14 32,0-3-32,4-3 48,-2-1-48,-2 21 0,4-24 16,0-5 16,0 1-16,9-2-16,-13 30 0,3-31 0,10 2 64,-9 5 0,13 2 16,-17 22-80,4-19 0,12 4 0,-11 1-48,11 11 16,-16 3 32,4-5-48,9 2 0,-10 3-32,8 0 16,-11 0 64,4 3-48,-1 10 0,2-1 32,0 4-16,-5-16 32,3 21-96,0 3 48,3 3-32,-4 2 16,2 0 64,-4-29 0,1 27-48,4 2 48,-2-4 32,2 2-64,-5-27 32,3 22 32,1-3 0,0-5-32,2-3 16,-6-11-16,11 6 0,-8 5 0,0-8 0,2 2 32,-5-5-32,5 4 48,-1-3-16,0 0 48,1-1-64,-5 0-16,4 0-112,-2-2-545,2-2-799,0-10-961,-4 14 2417,5 0-2625,8-13-1057,-13 13 3682</inkml:trace>
  <inkml:trace contextRef="#ctx0" brushRef="#br1" timeOffset="-201161.73">17623 1815 3569,'0'0'0,"0"0"1585,0 0-1585,-2-5 1136,0 0-175,1 0-49,-1 2-31,2 3-881,-2-3 720,1 0-208,1-2-96,0 2-143,0 3-273,0-5 176,0 0-32,3 2-48,0-2-32,-3 5-64,4-5 32,-1 1-16,1 0-16,0 0 16,-4 4-16,1-12 48,3 12-32,0-5 0,1 0 0,-5 5-16,4-3 0,1-1 48,-1-2 32,0 3-16,-4 3-64,3-14 64,0 12-64,2-3 16,-1-8-32,-4 13 16,2-3 0,3-2 16,0-6-16,-1 11 16,-4 0-16,3-3 0,0 3 0,0 0 0,-3 0 0,3 0 0,-3 3 0,0 8-16,0 3 0,0-14 16,2 14 0,-2 3 0,0 4-16,0 0 16,0-21 0,0 20 16,0 2-32,0-3 16,0 2 16,0-21-16,3 18-16,0-4 32,0-1-32,0-1 0,-3-12 16,3 4 0,-1 9 0,2-8 16,-2 0 16,-2 0 32,4 0 16,-2-3-80,-2-2-336,0 0 336,0 2-1041,3-2-1040,0 0-640,2-2-1809,-5 2 4530,0 0 0</inkml:trace>
  <inkml:trace contextRef="#ctx0" brushRef="#br1" timeOffset="-211641.73">13464 1696 2193,'0'0'0,"-2"5"704,0-1 64,2-4-768,-1 5 945,0-2 63,-1-3 33,0 0-81,2 0-960,-1 0 816,1 0-127,0-2-113,0 2-128,0 0-448,0 0 384,0 0-80,0-3-15,0 3-113,0 0-176,0 0 128,0-3-16,0 3-16,3 0-32,-3 0-64,3 0 128,0 0-32,-1 0-32,3 0 16,-5 0-80,5 0 64,7 2 32,-8-1-16,7 1 32,-11-2-112,3 1 80,10 0 0,-9-1 16,14 0-32,-18 0-64,13 0 48,-1 0-32,-8-2 0,13-1 0,-17 3-16,5 0 0,11-3-32,-12 3 128,12 0-32,-16 0-64,4 0 112,8 0 17,-9 0-81,1 0-16,-4 0-32,4 0 48,8 1 16,-12 1-32,3-1 16,-3-1-48,0 3 64,3-1-32,-3 0 32,0 2 16,0-4-80,0 4 80,0-2-16,0 1 48,0 2-32,0-5-80,0 4 80,0 0-16,0-1 0,0-1 0,0-2-64,0 2 48,0-1-16,0 0 32,0-1 0,0 0-64,0 0 48,0 0-32,0 0-48,0 0 32,4 0-192,-4-2-256,0-2-401,0 1-623,0 3 1472,0-2-2305,1-1-641,3 0-1904,-4 3 4850</inkml:trace>
  <inkml:trace contextRef="#ctx0" brushRef="#br1" timeOffset="-206404.73">15276 1749 1696,'0'0'0,"0"0"1249,-2 0-353,-1-3 241,3 3-1137,-3-4 1296,2 2 17,-1-1-112,0 0-209,2 3-992,-1 0 784,-1-3-207,0 0-113,0 0-112,2 3-352,0-2 288,0 2-48,0-4-64,0 2 0,0 2-176,0-4 128,0 2 49,4-1-65,-1 0-32,-3 3-80,2-3 64,1 3-48,0-3 0,2 3 0,-5 0-16,2 0 0,3 0-16,6 0 16,-8 0-16,-3 0 16,11 0-16,-6 2-16,10-1 32,-4 4 0,-11-5 0,14 12 32,-1-8-32,0-1-32,0 4 16,-13-7 16,12 6-48,1-1 48,-1 0-16,-8 1 0,-4-6 16,15 4-16,-10-1 16,10 0 0,-13-2-32,-2-1 32,14 2 0,-12 0 32,3-2-16,-1 0 48,1 0 0,-5 0-64,4 0 112,-1 0 0,-1-4-16,-2 4-96,4-3 80,-4 0 16,2 0-16,-2 0 0,0-1-16,0 4-64,0-2 64,0 2-16,0-4-144,0 1-208,0 3 304,0-2-624,0-1-417,-2 3-448,0 0-335,2 0 1824,-2 0-2177,1 0 112,1 0 576,-1 1-1136,1-1 2625,0 0 0</inkml:trace>
  <inkml:trace contextRef="#ctx0" brushRef="#br1" timeOffset="-41902.19">22184 1727 2513,'0'0'0,"-2"-2"928,2 2-928,-2-5 736,2 5-736,0-4 737,0 0 111,0 1 81,0 3-929,0 0 960,0 0-960,0 0 768,2 0-223,1 0-177,1 0-112,-4 0-256,12 0 176,-8 0-48,9 0-48,-1 1 0,-12-1-80,12 2 64,3-1-16,1 1 0,-16-2-48,16 0 32,-16 0-32,20 0 0,-1-3 32,4 0 0,-2 3 16,-21 0-48,21-4 64,-4 2-32,0 2 16,-3 0-16,-14 0-32,12 0-32,-7 0 64,9 0 0,-11 1 32,-3-1-64,5 1 80,-1 1 0,0 0 0,-1-1-15,-3 1 111,0-2-16,0 1 64,0-1 16,0 0-240,0 0 208,0 0-48,0 0-96,0 0-64,-1-3 48,1 3-48,-2 0-16,1-3-64,-2 0-160,2 3-128,1 0 368,-5 0-625,2 0-367,0 0-353,-1 0-399,4 0 1744,-4 5-1905,1 6 272,-2-6-1136,5-5 2769</inkml:trace>
  <inkml:trace contextRef="#ctx0" brushRef="#br1" timeOffset="-213832.73">13068 1808 2785,'0'0'0,"0"0"672,0 0 96,0 0-768,-2-3 865,2 0-1,-1 1-79,-1-1-97,2 3-688,-2-3 576,1 3-48,0 0-47,-1-3-49,2 3-432,0-3 352,0 1-48,0 2-48,0 0-80,0 0-176,0-3 160,0-1-32,0 4-32,3 0 17,-3 0-113,3 0 96,0 0-32,0 2-16,1 3-16,-4-5-32,12 3 32,-8 10 32,11-7-32,-3 10 32,-12-16-64,12 13 0,-1 3 16,-7 0 16,12 4 0,-16-20-32,5 17 32,11-2-16,-12 2 0,10-4-32,-14-13 16,4 13 16,9-1-16,-9-1 0,9-5 0,-13-6 0,5 14 32,6-8 0,-8 9-16,1-11 48,-4-4-64,5 6 48,-1 6 32,0-9-32,-1 2-16,-3-5-32,5 3 64,-2 2-32,0 0 16,0 0 0,1 1 32,-4-6-80,2 5 96,-2 0 32,4-1 0,-4-4-128,0 3 64,0-3-64,0 4-160,0-4-288,0 0-416,0 0-385,0 0 1249,0 0-1521,0 0-271,0-2 15,0-3 416,0 5 1361,0-13-944,0 9-1169,0 4 2113</inkml:trace>
  <inkml:trace contextRef="#ctx0" brushRef="#br1" timeOffset="-213545.73">13264 1808 3361,'0'0'0,"-2"2"1105,2-2-1105,-1 5 1248,-4-2-31,3 1-81,-1-4-175,3 0-961,-1 2 784,-3 0-176,3 0-160,0-1-63,1-1-385,-2 1 336,-1 3-32,2 1 16,0-2-80,1-3-240,-2 4 192,2-1-48,0 1-32,-2 1 48,2-5-160,-1 4 161,0 2 31,-1 6 32,-1-8-32,3-4-192,-3 14 160,-1-2 16,-2 3-64,0-2 0,6-13-112,-12 14 80,7 4 16,-10-3-32,10 3 16,5-18-80,-17 18 48,11-2-16,-8 0 16,2-2 16,12-14-64,-11 14 64,5-3 32,-7 0-32,8-6 16,5-5-80,-3 13 64,-4-10-15,2 3 15,2-3-64,3-3 0,-5 6-561,2-4-831,0 0-1378,3 0-911,0-2 3681,0 0-5347,0 0 5347</inkml:trace>
  <inkml:trace contextRef="#ctx0" brushRef="#br1" timeOffset="175617">5164 1943 1456,'0'0'0,"-1"0"400,1 0-400,-2-4 160,-4-11-80,2 3 0,1 8 17,3 4-97,-5-14 160,1 10 80,0-7 64,2 11 48,2 0-352,0-3 384,-1 1 0,-1 2 1,0 0 15,2 0-400,0 1 384,-1 0-48,1 4-48,0-1-64,0-4-224,0 4 208,0 2 16,0-1-15,0 0 15,0-5-224,0 5 208,0-1-32,0 1 16,3-3-48,-3-2-144,0 2 128,3-1-32,-1 1-16,2-2-32,-4 0-48,2 0 80,2 0 16,-1 0-16,-1-3 32,-2 3-112,3-3 80,-1 1 0,4-2-16,-3 1 0,-3 3-64,3 0 81,2-3-17,0 3-16,-4-3 0,-1 3-48,4 0 64,-1 0 0,0 0 16,0 0 16,-3 0-96,2 0 32,1 1-16,2 1-32,0 1 0,-5-3 16,3 1 16,2 3 0,6-1-16,-7-2 32,-4-1-32,11 1 16,-8-1 32,10 0 32,-10 0 0,-3 0-80,13 0 144,-8 0-16,7-2 16,-8-1 0,-4 3-144,11-4 144,-8 4-16,8-2 16,-7-2 32,-4 4-176,11-2 192,-8-1 33,10-2-65,-8 3 0,-5 2-160,13-5 160,-2-7-32,-6 10 16,14-2-32,-19 4-112,13-15 128,1 11-48,1-11-16,1 10 48,-16 5-112,16-14 80,-2 11-16,1 1 0,-3-2-48,-12 4-16,11 0 32,1 0 16,-8 0 0,11 0-16,-15 0-32,4 4 80,8-2-48,-10 3 16,4-1 32,-6-4-80,3 5 48,2-2 33,-1 2-17,1 0-32,-5-5-32,4 3 48,-2-1-32,2 0 32,0-1-48,-4-1 0,4 3 16,-1-1-16,0 1 16,1-2 16,-4-1-32,2 1 0,1-1 16,-1 1-32,2-1 16,-4 0 0,4 2 16,0-2 0,-1 0-16,2 2 0,-5-2 0,4 1 0,-1 0 0,1 1 0,1 0-16,-5-2 16,3 1 16,1 1 0,0-1-16,0 1 48,-4-2-48,2 2 16,2 1 32,-2-2 32,-2 3 0,0-4-80,0 2 128,3-1-32,-3 1 16,0 1 0,0-3-112,0 5 112,0-2 16,-2 0-16,0 1 16,2-4-128,-1 4 144,-4 1 0,2-1 0,-1-1 16,4-3-160,-5 4 81,1 1-386,-2-1-943,0 0-2034,6-4 3282,3 18-4322,-3-16-656,0-2 4978</inkml:trace>
  <inkml:trace contextRef="#ctx0" brushRef="#br1" timeOffset="76812.27">8729 2124 2753,'0'0'0,"-5"1"640,5-1-640,-4 0 544,-7 0 17,7-2-81,3-1-80,1 3-400,-1-4 416,0-1-80,1 1-64,-2-8-31,2 12-241,-1-3 192,1-1-80,0-9-32,0 10-32,0 3-48,0-12 32,0 8-96,3-9 208,-3 13-144,2-12 128,-2 12-128,3-12 144,0-1 16,2-1-160,-2-3 0,-3 17 0,13-18 0,-11 2 16,11-2 32,-13 18-48,2-19 16,-2 19-16,12-18 48,-9-1-32,1 6 16,0 2 0,0 6 0,-2 1-16,1 0 16,0 0 0,-3 4-32,0 0 32,0 0 16,0 0 0,0 0-48,0 0 48,0 0-48,0 0 32,0 0 0,0 2-16,0 0 0,0 0 0,3 1-16,-3 0-16,3-2 32,-3-1-16,3 2 0,-1 2 0,2 0 16,-2-1-48,-2-3 32,5 7 0,-1 4 16,8-7-32,-9 13 32,-3-17-16,4 13 0,8 0 16,-10 2 16,2 1 16,-4-16-48,3 17 64,0 4 0,-3 0 32,0 3-16,0-24-80,0 21 64,0 2 17,-2-2-17,-1 0 0,3-21-64,-5 19 48,4-2 0,-1 0-16,0-3 0,2-14-32,-2 14 32,2-11 16,0 10 16,0-11-32,0-2-32,0 3 48,0-1-16,0-1-32,2-1-16,-2 0 16,3 0-192,-3 0-128,2 0-241,-2 0-271,0 0 832,4 0-961,-4 0-255,3 0 63,8 0 161,-11 0 992,0 0-2481,0 0 2481</inkml:trace>
  <inkml:trace contextRef="#ctx0" brushRef="#br1" timeOffset="96787">104 1885 1536,'0'0'0,"0"0"272,0 0-272,-2 0 144,1 0 80,0 0-15,1 0 31,0 0-240,0 0 240,0-3-16,2 0 16,2 3 16,-4 0-256,2-3 272,1 1 0,0-1-48,0-1-31,-3 4-193,5 0 192,-3 0-16,1-2 64,1 2-32,-4 0-208,4-4 192,-1 4-32,0 0-16,2-2-16,-5 2-128,5 0 160,-1-3 32,0 3 16,1-3-15,-5 3-193,4-3 176,0 3-32,8-3-64,-9 1 0,-3 2-80,4 0 64,9 0-48,-10 0 16,2 0-16,-5 0-16,4 0 16,7 0 16,-7 5 0,-1 0 16,-3-5-48,5 4 32,6 0 32,-11 0-16,4 3 48,-4-7-96,4 5 96,0 1 16,-4 5-16,1-7 0,-1-4-96,0 5 96,0 9-16,0-9 16,0 10-32,0-15-64,0 6 96,0 8 0,-1-3-16,-5 3 1,6-14-81,-11 13 80,7 3-32,-8-3-16,8 0 0,4-13-32,-6 13 32,-8 1 16,12-1 0,-4-7 32,6-6-80,-11 12 112,7-7 64,0-1 16,0 1 48,4-5-240,-4 3 240,4-3-240,-5 1 256,2 2 0,-1-2-48,-1 0-15,5-1-193,-2 2 160,-2 0-48,3-2-16,0 1-32,1-1-64,-2 0 48,2 0-16,0 0-16,0 0 32,0 0-48,0-3 32,0 0 32,3 1-16,2-1 48,-5 3-96,2-5 96,3 0 16,-3-6-16,3 8-32,-5 3-64,5-4 112,7-10-64,-10 9 32,2-6-16,10 7-48,-12 0 0,3 0-16,6 1-16,-11 3 16,3 0 0,0 0 0,2 0 0,-2 0 0,-3 0 0,5 1 16,-2 1-16,0 2 48,0 0-48,-3-4 0,4 5 16,0 6 0,0-7-16,-1 1 0,-3-5 0,4 11 0,0-8 32,1 3-16,-2 0 16,-3-6-32,6 6 32,-2-1 0,0-1-16,0 0 16,-4-4-32,5 4 32,0 2-16,6-5 32,-8 3-48,-3-4 0,2 1 16,3 2 32,-1-1-80,1-1 32,-5-1 0,2 2 32,2 0-16,-2 1 49,-2 1 31,0-4-96,0 12 128,0-8 32,-1 11-16,-4-2-16,5-13-128,-3 12 80,-10 4-16,10 0 0,-3 1 16,6-17-80,-12 18 64,7 1 16,-7-2-16,5 1 16,7-18-80,-13 15 128,8 1 0,-8-2 32,8-2-16,5-12-144,-11 11 128,6 1 0,-1-1-16,-5-5-15,11-6-97,-5 12 112,1-10-48,-2 4 16,0-1 16,6-5-96,-6 4 80,2 1 32,-2-3 0,2-1 32,4-1-144,-6 2 112,0-2 48,2 0-48,4 0-112,-11 0 160,11 0-160,-3-3 128,-4-2-32,-6-6-32,13 11-64,-4-6 48,4 6-48,-12-12 80,6 0-48,-7 7 16,8-10 0,5 15-48,-14-5 0,7-10 0,-6 13 0,11-10-16,2 12 16,-5-3 16,1-9 16,-2 9-80,1-8 48,5 11 0,-3-4 0,-1 2-32,1-2 80,2-1-48,1 5 0,-3-4-16,1 1 16,1-1-32,0 1 16,1 3 16,-1-3 16,-1 0-32,2 3-16,0 0 16,0 0 16,0 0-64,0 0 16,0 3-32,0 2 16,0-5 64,3 11-48,-1-6 32,1 6-16,0-7 16,-3-4 16,0 12-16,3-8-32,1 1-144,-3 7-208,-1-12 400,4 2-736,-1 2-481,-3 2-640,3-1-896,-3-5 2753,4 12-3202,0-11-1680,-4-1 4882</inkml:trace>
  <inkml:trace contextRef="#ctx0" brushRef="#br1" timeOffset="138595">3266 1949 1648,'0'0'0,"-1"1"593,1-1-593,-2 3 400,-1 2 176,2 0 208,0-4 129,1-1-913,0 1 912,0 0-31,0-1-97,0 0-96,0 0-688,0 0 657,2 0-81,1-2 48,0-1-48,-3 3-576,4-5 513,-2-6-81,3 7-112,-1 0-80,-4 4-240,12-4 144,-10 0-32,3-1-32,8 2-32,-13 3-48,5-2 16,7 2 48,-7 0-64,9 0 0,-14 0 0,4 0 0,12 1-64,-4 2 96,0 1-16,-12-4-16,13 5 0,0-2 16,1 1 0,0 0-16,-14-4 0,15 5 32,-1-3-16,2 1-16,1-1 16,-17-2-16,20 0 48,-1 0 0,0-3 32,2-1 32,-21 4-112,18-5 128,3-8 49,-2 10-81,0-1 48,-19 4-144,17-12 96,0 12 16,-1-5-16,1 2 0,-17 3-96,14-5 80,-1 1 0,-8 0-16,10 3 0,-15 1-64,2 0 64,3 0 0,-1 0 0,1 0 16,-5 0-80,2 0 80,2 0-16,-2 0 32,-2 0-32,0 0-64,0 1 64,3 1-32,-3 0 0,3-1 16,-3-1-48,3 1 0,-3-1 16,3 0 32,0 0-48,-3 0 0,0 2 16,2 0-32,2-2 16,-4 1 0,0-1 0,2 2 0,2-1 16,-4 0 0,2 2 16,-2-3-32,0 3 32,3-2 16,-3 5 48,0-3 1,0-3-97,0 5 112,0-2-16,0 1-32,-2 0-16,2-4-48,-1 4-48,0 0-224,0-1-369,-3-1-623,4-2 1264,-4 5-2097,0-1-993,4 2 305,-1-1-1537,1-5 4322,0 0 0</inkml:trace>
  <inkml:trace contextRef="#ctx0" brushRef="#br1" timeOffset="-39659.19">23649 1952 2321,'0'0'0,"-3"0"624,3 0-624,-4 0 496,-2 0 80,1 2 81,1-2 47,4 0-704,-5 1 608,2 1-96,-1-2-175,2 0-49,2 0-288,-4 0 240,2 0-80,1 0-16,0 0-16,1 0-128,-1 0 112,1 0 0,0 0-48,0-3 16,0 3-80,2-3 48,1 0 0,1 0 32,10 0 16,-14 3-96,4-4 144,11-1 17,-11 0-1,13-6-48,-17 11-112,13 0 64,2-5-32,-1-6-16,1 8 0,-15 3-16,15-2 16,1-1 96,-1-1-32,0 4 48,-15 0-128,12 0-192,-8 2-80,10 10 0,-11-6-17,1 10 321,1-3-32,-2 1 32,-3 3 0,0-17-32,0 19 32,-2 5 305,-10-1-17,1 4 0,11-27-320,-14 27 336,2 2-416,-3-2 16,0-1 0,15-26 64,-16 21-80,3-2 112,-1 0 16,3-4-16,11-15-32,-13 16 0,2-4 32,5-6 128,3 6 32,3-12-192,-4 3 240,-1 1-48,3 0-96,2-2-48,0-2-48,0 3 64,3 0 16,2 1 33,0-2-1,-5-2-112,15 3 128,-12-2 0,13 0 32,-3-1-48,-13 0-112,15 0 176,2 0-80,1 0 128,3 0 80,-21 0-304,20-3-112,2-2 16,0-8-112,1 8-64,-23 5 272,23-13 80,-2 9 0,-2-9 0,-3 9-16,-16 4-64,14-3 48,-8-1 16,7 1-48,-13 3 16,0 0-32,0 0 16,0 2 32,0 1-16,0 1 32,0-4-64,-6 6 96,2 6-16,-9-8 16,8 8-16,5-12-80,-15 4 48,12 1-16,-11 6 16,2-6-32,12-5-16,-12 4-80,-1 8-272,1-11-368,1 3-801,11-4 1521,-6 5-2737,-6 6-176,6-9-881,6-2 3794</inkml:trace>
  <inkml:trace contextRef="#ctx0" brushRef="#br1" timeOffset="-41290.19">22209 1926 2433,'0'0'0,"0"0"0,0 0 816,0 0-64,0 0 33,0 2 159,0-2-944,4 0 1105,0 0-17,8 0-127,-9 0-241,-3 0-720,14 0 464,-9 0-128,12 0-64,-5 0-80,-12 0-192,4-3 145,14 3-1,-7 0-48,1 0 32,-12 0-128,13 0 128,-1 0 16,2 0-48,-2 0-48,-12 0-48,4 0 80,12 0-32,-11 0 0,8 0 32,-13 0-80,4 1 64,9-1-16,-8 2 32,6-2-16,-11 0-64,6 0 64,-3 0 16,11 0-16,-12 0 48,-2 0-112,4 0 112,8 0-32,-9 0-64,9-3-256,-12 3 240,2-5-608,4-6-352,5 7-689,-8 0-544,-3 4 2193,4-4-2433,1 0-1425,-5 4 3858</inkml:trace>
  <inkml:trace contextRef="#ctx0" brushRef="#br1" timeOffset="98624">789 2038 3089,'0'0'0,"-1"4"1024,0 0 1,-3 1 15,4-5-1040,-2 5 1025,0-4-65,0 1-127,0 1-161,2-3-672,-2 5 544,-1 0-80,0-2-95,2 2-113,1-5-256,-2 5 208,1-2-48,1 2 16,0 1 0,0-6-176,0 12 192,0-8 48,3 11-16,1-4 0,-4-11-224,3 12 225,1-1-49,0 2-32,-2-1 0,-2-12-144,4 13 112,-2-1-16,1-6 0,0 10-48,-3-16-48,3 5 96,-3 10-16,3-9-16,-3 8 16,0-14-80,0 6 64,0 9 0,0-11 48,0 8-48,0-12-64,0 4 80,0 0 0,-2-2 16,1 1 32,1-3-128,-2 0 128,1 0-16,-2 0 1,2 0-17,1 0-96,-3-3 96,2 0-16,-1 0-32,-2-9-16,4 12-32,0-2 0,-2-12 16,0 3-16,2 6 16,0 5-16,0-15 32,0 3-64,0-1 32,0-2-16,0 15 16,0-12 16,4-3 16,-2 1-16,2-1 16,-4 15-32,0-18 0,2 4 0,1-1-32,0 1 64,-3 14-32,3-14 0,0 10 0,-3-15 16,3 7-16,-3 12 0,0-4-16,2-11 32,-2 12-32,4 0 32,-4 3-16,0-2 0,0-1-48,0 3 32,0 0 16,0 1-48,2 5 32,-2 9 16,4-3-32,-4-12 32,4 12 0,-2 3-16,2-1 16,2 1 0,-6-15 0,4 16 0,9-1-32,-10-1 32,8 0-16,-11-14 16,4 15-16,10-2 32,-11 2-16,12-2 16,-15-13-16,5 6 48,10 10-16,-11-12-32,9 9 32,-13-13-32,5 4 32,6 1-16,-8 0 48,0-2-16,-3-3-48,4 4 48,0-2-32,1 0 32,-3 0 16,-2-2-64,3 0 64,-3 0 16,4 0 0,-4 0-32,0 0-48,2 0 0,2 0-16,-3 1 16,3 0 0,-4-1 0,3 3 16,0 2-16,0-4 0,-1 4 32,-2-5-32,0 2 0,3 0 16,-3-1 0,4-1-16,-4 0 0,0 1 48,0-1 0,2 0 16,-2 0 32,0 0-96,0-2 96,4-1-16,-4-10 0,0 10 0,0 3-80,2-13 80,-2 8 16,0-11-64,0 5 16,0 11-48,0-12 80,0-2-32,0 0 16,0-3-16,0 17-48,-2-15 49,-2-3-1,2 2-32,-3-1 16,1-1-16,-2-2 16,1 0-16,2-2-32,3 22 16,-4-21 16,2 1-16,0 0 0,0 5 48,1 0-64,1 3-16,-2 8 64,2-11-64,0 15 32,-2-3 0,1 1 32,-1-1-32,0-1-32,2 4 32,-1 0-16,0 0-16,-1 0 16,2 0 16,-2 4-32,1 0-81,0 0-255,0 1-640,1-5 1008,-2 3-1905,1 0-1312,1 1-609,0 0-1617,0-4 5443</inkml:trace>
  <inkml:trace contextRef="#ctx0" brushRef="#br1" timeOffset="77633.27">8983 1963 2000,'0'0'0,"0"2"625,0-2-625,0 2 464,0-2 64,-1 0 112,-1 2 17,2-2-657,-3 0 640,1 1-112,0 0-47,1 2-49,1-3-432,0 3 384,0 0-32,0 0-48,0 0-32,0-3-272,3 6 240,-1 0-15,1-1-17,0 7-32,-3-12-176,3 4 176,1 8 16,-3-6-16,-1 9 0,0-15-176,4 11 112,-2 1 16,2 0-16,-1-7 0,-3-5-112,2 18 112,1-6 0,1-1 0,0 3 0,-4-14-112,3 11 128,1 1-15,0 1 15,1-8-16,-5-5-112,3 17 96,10-13-16,-11 9-32,3-8 16,-5-5-64,11 5 48,-7 1 16,7-1-32,-8-1 32,-3-4-64,13 3 80,-9-2 0,10-1 16,-10 0-48,-4 0-48,15 0 80,-11 0 0,8 0-48,-9-3 48,-3 3-80,12-3 64,-10-1-16,3 1 0,7-1 16,-12 4-64,2-5 32,10 1 16,-9-7-32,10 8 0,-13 3-16,3-12 0,9 9 32,-8-1-32,10-8 16,-14 12-16,1-3 16,12 0 0,-11-1 16,1-1 0,-3 5-32,5-3 48,-2-1 0,0 1 16,-3 1 32,0 2-96,0-4 113,2 2-1,-2-4 0,0 3-16,0 3-96,0-13 80,0 11 16,0-3 0,0-6 16,0 11-112,0-3 80,-1-2 16,0 1 0,-2-10-32,3 14-64,-3-4 32,0-7 32,0 7-16,0-10-16,3 14-32,-4-2 48,0-13 0,-2 11-16,3-14 16,3 18-48,-6-13 16,1 0 16,0 1-32,-1 0 0,6 12 0,-5-11 0,0 6 0,-1-6 0,0 11 16,6 0-16,-12-4 16,8 4 16,-9-2-32,7 2 0,6 0 0,-14 0-32,2 0 64,0 0-16,0 0-32,12 0 16,-11 0 0,-1 2-48,0 3 48,9-2-16,3-3 16,-15 5 0,10 0-32,-6 0 16,7 7 0,4-12 16,-6 4-32,1 1-64,-1 9-336,1-2-497,5-12 929,-3 11-1568,-3 5-801,2 0-385,2 1-2000,2-17 4754,0 0 0</inkml:trace>
  <inkml:trace contextRef="#ctx0" brushRef="#br1" timeOffset="-42113.19">21887 2116 1344,'0'0'0,"0"6"336,0 10-272,-2-5 48,2-11-112,-3 12 176,-1-8 97,0 1 79,1 1 80,3-6-432,-2 6 512,0-3 32,1 2 49,-1-2 31,2-3-624,-2 3 624,1-1 17,0-2-33,1 0-80,0 0-528,0 0 512,0-3-64,0 0-47,0-2-65,0 5-336,2-11 256,-2 6-48,0-10-16,4 12 48,-4 3-240,2-18 208,-2 7 16,3-3-63,-3 0-33,0 14-128,3-13 144,-3 2-32,0-2 0,3-2-16,-3 15-96,3-13 64,-3-1 0,3 0-32,-3 1-48,0 13 16,2-13-32,2 1 48,-1 8 0,-3 0 0,0 4-16,3-12 48,-1 12-64,1 0-80,-3 0 32,0 0 64,3 4-64,0 2 48,2 8 16,-2 0-16,-3-14 16,5 19 0,0 1-32,-1 4 32,0-1-112,-4-23 112,4 25-64,2 1-16,-3 1 0,1-2 96,-4-25-16,2 24 0,2-5 16,-1 0 0,-3-2 48,0-17-64,2 15 32,-2-2-32,3-1 32,-3-7-32,0-5 0,0 12 48,0-7 16,0 0 48,0-2 32,0-3-144,0 4 144,0-2 48,0 0 32,0-2 16,0 0-240,-2 0 128,2 0-144,0-4-496,0-10-785,0 14 1297,0-4-2417,0-11-512,4 1-1441,-4 14 4370</inkml:trace>
  <inkml:trace contextRef="#ctx0" brushRef="#br1" timeOffset="174641">5481 1980 1680,'0'0'0,"-1"0"368,-5 0-240,6 0-128,-6 0 145,-5 0 79,11 0 96,0-3 96,0 3-416,0 0 464,0 0 80,0-3 49,0 3 31,0 0-624,0-4 656,0 4-95,0 0-113,0 0-80,0 0-368,0 0 256,0 0-48,0 0 0,0 0-32,0 0-176,0 0 176,3 0-16,-3 0 1,0 0-49,0 0-112,3 0 96,-3 0 32,0 0-32,0 0 0,0 0-96,0 0 128,0 0 0,0 0-32,0 0 16,0 0-112,0 0 112,0 0 0,0 0 0,0 0-16,0 0-96,0 0 80,0 0 16,0 0-32,0 0 16,0 0-80,0 0 80,0 2 32,-1 0 1,-1 1 15,2-3-128,-2 3 128,1 1-16,1 0 32,-1 8-32,1-12-112,0 5 112,0 7 0,0 0-16,0 3 0,0-15-96,0 13 80,0 4-16,0-3 32,0 2-48,0-16-48,2 20 80,-2-3 0,4 1 0,-4 0-16,0-1-32,0-17-32,3 20 48,-3-3-48,1 1 32,-1-2 16,0-16-48,4 15 32,-4 0 32,3 0-48,-3 0 48,0-15-64,0 14 64,0-3 16,3 1-15,-3-6 15,0-6-80,0 15 64,3-11-16,-3 1 16,0 7 16,0-12-80,0 3 64,2 0 16,-2 1 16,0-2-16,0-2-80,0 3 64,0-1 0,0 0-32,0 0 16,0-2-48,0 0 80,0 0-16,0 0 48,0 0-16,0 0-96,0 0 128,0 0-16,0 0 16,0 0-48,0 0-80,0 0 64,0 0 0,0-4-32,0 4-32,0 0 16,3 0-16,-3 0 16,4 0 16,-4 0-32,2 0-160,2 0-432,-4 2-544,1 3-689,-1-5 1825,6 6-2770,-2 9 49,16 7-208,-17-11 336,-3-11 2593,0 0 0</inkml:trace>
  <inkml:trace contextRef="#ctx0" brushRef="#br1" timeOffset="97593">359 2109 3073,'0'0'0,"0"2"800,0 2 33,0-4-833,-2 4 864,2 1 64,0-1-95,0 0-129,0-4-704,0 5 528,3-1-127,2 3-49,-2 4-96,-3-11-256,3 3 240,2 12-32,0-12-32,-2 10-32,-3-13-144,5 13 144,0-8 0,6 11 32,-11-3 33,0-13-209,5 6 240,-2 10 16,10-10 32,-13 9-16,0-15-272,3 6 320,2 8 16,0-10-16,-1 2-15,-4-6-305,12 4 240,-9-1-32,1 0-32,8 0-48,-12-3-128,2 2 80,10 2-16,-9 0 0,9 0-32,-12-4-32,2 4 48,12 8-32,-12-7 16,11-1 0,-13-4-32,4 12 48,8-8-32,-9 0 32,9 2-32,-12-6-16,2 5 48,2-1 16,0-1-16,1-2 32,-5-1-80,2 3 112,1-2 16,0-1 48,0 0 49,-3 0-225,4-2 192,-4-2 16,1-9-32,3 8-48,-4 5-128,3-15 112,0 4-16,-3-1-48,3 8 16,-3 4-64,2-21 16,1 9-16,2 0 48,-2 0-48,-3 12 0,3-4 32,1-11-32,-1 13 16,0-13 0,-3 15-16,3-3 0,-1-8 32,1 5-32,1-5 0,-4 11 0,2-3 16,-2-1 16,4-9-16,-2 9-16,-2 4 0,0-12 32,3 8 0,-3-9 0,3 10-16,-3 3-16,0-13 32,0 10-16,0-11 16,0 10 0,0 4-32,0-14 48,-1 11 0,-1-12 32,-1 4-48,3 11-32,-7-5 48,2-11 0,-7 11 0,6-10 0,6 15-48,-14-3 48,3-9 0,-1 9-32,-1 0 33,13 3-49,-13-4 0,-1 0-16,-1-1 16,1 1 0,14 4 0,-14 0-33,2 0 33,8 0 0,-9 0-48,13 0 48,-4 1-16,-2 3-80,-5 12 0,6-1 32,5-15 64,-11 19-96,6 1 0,-10 3-176,4 1-320,11-24 592,-12 23-897,0 1-399,9-1-225,-11-1-160,14-22 1681,-4 18-1648,0 0-33,-1-6-224,5 8 160,0-20 1745,0 1-3057,0-1 3057</inkml:trace>
  <inkml:trace contextRef="#ctx0" brushRef="#br1" timeOffset="137845">3603 2096 2096,'0'0'0,"0"0"209,-2-3-1,2 3-208,-1-5 256,-3 2 64,3-2 16,0 2-64,1 3-272,-2-3 240,1 1-64,-1-2 0,1 2 1,1 2-177,-1 0 192,1-4 80,-2 1 32,0 3 64,2 0-368,-1-3 384,1-1 32,-1 2 49,-1-2 47,2 4-512,-2-4 528,1 1-32,0-1-95,1 1-65,0 3-336,-1-5 256,-1 1-64,1 2-32,1-2-32,0 4-128,-2-2 96,2 2-16,0-4 16,0 4 0,0 0-96,0 0 32,0 0 48,0 0-48,0 0-16,0 0-16,0-2 16,-2 2 0,2 0 0,0 0 16,0 0-32,0 0 32,0 0 0,0 0-16,0 0 32,0 0-48,0 1 32,0 2 16,0-1 16,0 4-16,0-6-48,0 5 16,0 1 48,0 6-32,0-6-15,0-6-17,0 6 64,0 6-48,0-7-16,0 9 16,0-14-16,4 6 0,-4 10 16,3-5 48,-3 4-32,0-15-32,2 13 32,1 1 32,-3-1 32,3-8 16,-3-5-112,3 14 128,0-1 48,0-8 16,0 10-16,-3-15-176,0 6 176,2 8 0,-2-9-16,0 9 0,0-14-160,0 14 160,0-3-32,0 2-31,0-7-1,0-6-96,0 15 80,0-10-16,0 9 0,-1-9 0,1-5-64,0 13 0,0-8 0,0 7 16,0 0-16,0-12 0,0 13 0,3 1 16,2-1-32,-2-1 0,-3-12 16,2 12 16,2-1 0,0 2 0,-2-10 16,-2-3-32,3 13 32,-3-9 0,3 2 0,-3 6 32,0-12-64,0 2 80,3 2 32,-3-2 16,0-1-32,0-1-96,0 2 128,0-1 48,0 1-16,0-2 16,0 0-176,-2 0 128,1-3-240,-2-1-544,0-9-961,3 13 1617,-2-3-3233,2-2-49,-4-11-1520,4 16 4802</inkml:trace>
  <inkml:trace contextRef="#ctx0" brushRef="#br0" timeOffset="49809">8015 2166 784,'0'0'0,"0"3"400,-1-2-288,-4 2-32,5-3-80,-2 2 96,-2 0 48,3-2 16,-2 2 32,3-2-192,-3 2 192,0-1 17,1 0-1,-2 1-16,4-2-192,-2 1 192,0 1-32,0-1 0,0 1 16,2-2-176,0 0 176,-1 1 0,-1-1 0,0 0-32,2 0-144,0 0 128,0 0-48,0 0 1,0 0-33,0 0-48,-1 0 64,1 0 0,0 0 0,-2-3-16,2 3-48,0 0 48,0 0-16,0 0 0,0 0-16,0 0-16,0 0-16,-1 0 16,-1 0 0,1 2-48,1-2 48,-2 1-16,0 2 16,1 0-32,-1-1 16,2-2 16,0 4-16,-2-1-16,2 0 16,0-1-16,0-2 32,-2 3 0,2 0 0,0 0 16,0 3 48,0-6-64,0 6 64,4 5 0,-1-6 32,-3-1-16,0-4-80,2 12 80,1-8 0,2 8 48,0-7-16,-5-5-112,1 5 128,5 7 0,-4-6 0,2 8-16,-4-14-112,2 6 96,-2 9 0,3-10 0,-3 11-16,0-16-80,0 12 32,0 0 16,0 1-16,3-7 0,-3 8 0,0-14-32,0 12 32,0-8 0,0 9 0,3-9-16,-3-4-16,3 14 65,-3-9-1,3 8 0,-3-8 16,0-5-80,2 11 96,2-6 16,-4-1 16,2 1 16,-2-5-144,0 7 128,0-2 16,0 0-48,0 1 16,0-6-112,0 5 128,0-2-32,0 2-16,0-2 0,0-3-80,0 3 48,0 1-16,0 2-16,0 5 0,0-11-16,0 5 16,0 7 0,4-8-16,-4 1 0,0-5 0,0 14 0,2-10 0,1 2 0,-3 6 32,0-12-32,3 4 16,-3 7 32,3-6 16,-3 6 16,0-11-80,0 6 64,0 5 0,0-7-16,0 2 1,0-6-49,0 11 64,-2-8-16,1 1 0,-1 2-16,2-6-32,-2 5 32,0 1 0,1-2-16,0 0 0,1-4-16,-2 4 16,2 2 0,-2-3-16,2 2 0,0-5 0,0 3-16,0 1 16,0 0 0,0 2 0,0-6 0,0 13 0,0-6 16,0 6 0,0-8-32,0-5 16,0 16 0,0-12 0,0 11 0,0-10 16,0-5-16,0 12 32,0-6-16,0 7 16,0-8-32,0-5 0,0 13 0,0-9-32,0 2 80,0 0-32,0-6-16,0 5 0,0 0 16,0 2-16,0-7 0,0 5 0,0-5 0,0 4 16,0 1-32,0-2 16,4 2 0,-4-5 0,0 5 0,2 0 0,1 1 16,0 1 0,-3-7-16,3 5 32,-3 1-32,3-1 0,0 8 16,-3-13-16,0 3 16,3 2 0,0 6 32,-1-8 0,-2-3-48,4 5 32,-4-1 0,3-1 0,-3 1 0,0-4-32,0 3 16,0 0 0,0 1 0,0 0 0,0-4-16,0 4 48,0-1-32,0-1 0,0 3 0,0-5-16,0 3 32,0 0-16,0 1-16,0 1 0,0 1 16,-2 5-16,1-8 32,-3 8-32,4-11 0,-4 5 48,0 6-32,1-6 0,0 7 0,3-12-16,-3 3 16,0 2-16,2 9 16,-1-11 0,2-3-16,-1 13 16,-2-11-16,1 3 32,1-1-16,1-4-16,-1 4 0,-1 0 0,0 1 0,1 0 16,1-5-16,0 3-16,-1 2 48,1 0-48,-1-1 32,1-4-16,-2 6 16,0 0-16,1-1 0,-1 1 0,2-6 0,-1 12 0,-1-8 0,2 9 0,0-8 16,0-5-16,0 11-16,0-7 16,0-1 0,0 2 0,0-5 0,0 4 0,0 1 0,3-1 16,0-3 0,-3-1-16,4 2 0,-2-2 32,1 0-16,0 0 48,-3 0-64,3 0 48,0-3 32,0-1-16,-1 3 48,-2 1-112,3-6 128,0 2-48,-3-7-192,0 8-896,0 3 1008,0-12-2577,4 8-2530,-4 4 5107</inkml:trace>
  <inkml:trace contextRef="#ctx0" brushRef="#br0" timeOffset="22030">1250 2258 1856,'0'0'0,"0"2"529,0 0-97,0-2-432,0 0 496,0 0 16,0 0 49,3 0 15,-3 0-576,0 0 576,2 0 16,2 0-47,0 0-17,-4 0-528,5-4 464,-1 3-48,0-3-80,1 2-48,-5 2-288,11-4 257,-8 1-65,1 3-32,1 0-64,-5 0-96,11 0 96,-8 0-48,2 0 16,7 0-16,-12 0-48,4 2 32,0 3 0,8-1 0,-9 1-16,-3-5-16,12 6 32,-9 1-16,11-2-16,-12 1 32,-2-6-32,14 4-32,-10 2 80,11-2-32,-11-2-16,-4-2 0,19 2 48,-4-2-32,-1-4 64,3-8 32,-17 12-112,18-5 128,0-11 32,4 4-16,-1 1 16,-21 11-160,22-15 80,0 3 33,-1 1-49,-2-1-16,-19 12-48,18-3 64,-2-9-48,-3 8 16,-2 1-16,-6 0 0,-5 3-16,13 0 0,-9 0 32,-1 0 0,-3 0-32,4 3 32,-4-3-32,5 5 48,-1-1-16,-1 2-16,-3-6-16,4 12 48,-4-12-48,4 3 32,-2 4-16,2 4 16,-2-6-32,-2-5 0,3 4 32,2 8-16,-3-10-32,3 0 32,-5-2-16,4 4 0,1-2 0,6 0 16,-7-1 0,-4-1-16,4 0 0,9 0 16,-9 0-16,-4 0 0,14 0 0,-14 0 0,5-3 0,11 3 0,-12-3 0,12 3 32,-16 0-32,12 0 16,-8 0-32,11 0 16,-11 0-32,-4 0 32,14 0 0,-11 0 32,10 3-32,-8 0 0,-5-3 0,15 5-32,-11-4 16,10 5 16,-2-2-16,-12-4 16,5 3 16,9-1 0,-10 1-16,12 1 32,-16-4-32,12 1-32,-8 0 32,11-1 0,-11 0 0,-4 0 0,17 0 32,-11 0-32,9 0-32,-11 0 32,-4 0 0,15 0-16,-11 0 0,8 0 16,-10 0-16,-2 0 16,12 2 0,-9 0 16,2-1 0,8 0 0,-13-1-16,4 1 32,8 1-16,-10 1-16,10 0-16,-12-3 16,3 3-32,11 0 16,-10-1 16,9 2 16,-13-4-16,12 1 48,-8 0-32,12-1 0,-5 0 0,-11 0-16,12 0 32,-1-2-16,2-2-16,-10 2 16,-3 2-16,15-3 16,-10 0 0,8 0 32,-11 3-48,-2 0 0,12-3 16,-9 0 0,2 3-16,6 0 0,-11 0 0,3 0 16,2 0 16,-1 0-32,-2 0 16,-2 0-16,6 0 0,-4 0-16,2 0 16,1 1 16,-5-1-16,3 2 16,0 1 0,1 0 0,-2-2-32,-2-1 16,6 2-16,-4 1 16,1-3 0,1 2 16,-4-2-16,5 2 16,-2 1 16,1-2 0,0 1-32,-4-2 0,5 3 16,0-1-16,6-2 0,-11 2 32,0-2-32,4 1-48,0 1 64,1 0-16,-1-1 0,-4-1 0,12 1 32,-12 3-16,3-3-16,0 5 16,-3-6-16,4 1 32,-1 2 16,1 0-16,1-1 16,-5-2-48,2 2 32,2-1-112,-2 1-224,2 0-560,-4-2 864,2 0-1809,1 1-977,2-1-2096,-5 0 4882</inkml:trace>
  <inkml:trace contextRef="#ctx0" brushRef="#br0" timeOffset="46602">6536 2269 1152,'0'0'0,"0"0"0,0 0 224,0 0-32,0-3 32,3 1 64,-3 2-288,3-6 353,-1 3 47,1-1 48,1-8 16,-4 12-464,2 0 544,-2-4 33,4-8-33,-4 9-64,0 3-480,2-5 400,-2 2-127,3-10-17,-3 13-48,0 0-208,3 0 224,-3-2-32,3 2-64,-3 0-64,0 0-64,3 0 64,0 0-32,1 0 0,0 0-16,8 1 0,-10 0-16,4 0 16,6 1-16,-12-2 0,4 4 16,7-3 0,-7 0 0,11-1 32,-15 0-48,4 0 32,9 0 16,-10 0-16,1 0 0,-4 0-32,13 0 48,-9 0-32,-1 2 16,0-2 0,-3 0-32,5 0 16,0 0-16,6 0-16,-8 2 0,-3-2 16,5 3-16,7 2 16,-8-1 144,10 1 0,-14-5-144,4 4 144,11 0-16,-11 1-128,11-1 0,-15-4 0,11 1 0,-6 3 0,14-3-288,-7 0-16,-12-1 304,12 0-272,1 0 0,0 0 288,1-4 16,-14 4-32,15-5 32,-4 2 0,2-2 0,-1 2-32,-12 3 0,11-4 16,-6 4 0,8 0 0,-9 0 16,-4 0-32,13 0 0,-8 0 0,9 0 0,-9 2-16,-5-2 16,12 4 16,-9 0-16,9 0 16,-9 0 0,-3-4-16,12 5 0,-9 1 16,9 0-16,-9-1 16,-3-5-16,14 4 16,-10 1 16,9-1-16,-9-2 48,-4-2-64,14 2 32,-8-2 32,8 0 16,-10 0-32,-4 0-48,19 0 80,-7-4-16,1 2 0,1-4-16,-14 6-48,15-3 32,-1-2 16,1 1-32,-2 0 16,-13 4-32,13-3 32,0-1 0,-1 0 0,-8 1-16,-4 3-16,16-2 0,-11 2 16,9 0-16,-9 0 0,-5 0 0,13 0 17,-9 1-34,8 0 34,-9 2-17,-3-3 0,4 5 0,9-2 16,-10 0-16,1 1 16,1 0-16,-5-4 0,12 3 16,-10 1-16,2-1 16,1-1 32,-5-2-48,12 2 32,-8-1 0,0 2 16,8-1 0,-12-2-48,3 0 64,10 0-16,-8 0 16,-5 0-64,12 0 48,-12 0-48,5-4 32,8 4-16,-10-4 48,10 0-48,-13 4-16,4 0 16,8-1 48,-8 1-48,7-4 0,-11 4-16,5 0 16,8 0-16,-8 0 0,8 0-16,-13 0 16,4 0 0,11 0 0,-10 0 0,8 0 0,-13 0 0,3 2 32,11 0-32,-10-2 16,-4 0-16,16 1 16,-16-1-16,4 0-64,9 0-16,-8 0 32,11-1-16,-16 1 64,4 0-16,12-4 32,-12 1-16,9 1 16,-13 2-16,5 0 48,8-4 0,-9 2 16,8-1-16,-12 3-48,3 0 16,2-3 16,-2 3-32,9 0 0,-12 0 0,2 0 16,4 0-16,-2-3 0,-4 3 0,4-3 0,0 0 32,1 1-32,0-2 16,-5 4-16,3 0 0,10-2 0,-11-2 16,11 2 16,-13 2-32,3 0 32,9-3-32,-10 0 32,11 0-32,-13 3 0,2-3 32,3 0-32,6 3 16,-11 0 0,0 0-16,4 0-16,2 0 32,-3 0-16,0 0 16,-3 0-16,3 0 16,0 0 32,1 0-32,-3 0 0,-1 0-16,6 0 32,-2 0-32,0 0 32,0 0 32,-4 0-64,4 0 80,-2 0 32,-2 0-32,0 0 0,0 0-80,4 0 48,-4 0 32,0 0-16,2 0 16,-2 0-80,0 0 48,3 0-48,0 0-96,-3 0 96,3 0-352,-3 0 352,5 0-592,-2 0-385,1 0-447,10 1-625,-14-1 2049,30 31-1985,-30-31-752,0 0 2737</inkml:trace>
  <inkml:trace contextRef="#ctx0" brushRef="#br0" timeOffset="23033">2614 2310 784,'0'0'0,"0"0"0,0-3 400,0-1-128,0-10-32,3 12-80,-3 2-160,3-14 160,0 10 33,1 0 79,-4-8 48,0 12-320,1 0 368,-1-4 0,0 1-16,0 0-32,0 3-320,0 0 305,0 0-1,0 0 32,-5 0 0,5 0-336,-3 0 320,0 0-16,0 0-32,-1 0-47,4 0-225,-3 1 224,0 1 0,2-1 48,-3 3 0,4-4-272,-1 2 272,1 2 16,-2-3-48,0 3-16,2-4-224,-2 2 241,2-1-65,0 0 0,0 1-32,0-2-144,0 1 160,0 1-16,0 0-48,0-2 0,0 0-96,0 0 48,0 1-16,0 1 16,0 0 0,0-2-48,0 3 16,0 0 16,0 1 16,-1 0-32,1-4-16,0 5 48,0 7-32,0-8 32,0 8 64,0-12-112,0 6 112,0 10 32,0-3-32,0 0-16,0-13-96,0 14 97,0-1-1,3 1-16,1 0-16,-4-14-64,1 11 64,3 1-16,-1 0 32,0-6-16,-3-6-64,3 13 32,-3-9 16,2 9 0,-2-7 0,0-6-48,3 12 48,-3-5 0,3 6 0,-3-9-16,0-4-32,0 13 64,0-7 16,0 6 16,-1-8 0,1-4-96,-2 14 96,-1-11-16,2 12-32,0-10 0,1-5-48,-2 14 16,1-3 32,1 1-32,0-6-32,0-6 16,0 17 16,0-10-16,0 8 48,3-8 0,-3-7-48,2 14 16,1-3 0,0 1 32,0-6 16,-3-6-64,4 14 80,-3-8 0,-1 9-32,0-9 32,0-6-80,0 14 80,0-9 17,0 9-17,0-10 0,0-4-80,0 12 80,0-7 0,0 1-16,0 5 16,0-11-80,-1 5 80,-1 0-32,0 7 32,-1-8-16,3-4-64,-1 11 80,-1-6-16,0 6 16,1-6-32,1-5-48,-1 13 64,0-7-48,1 9 0,0-10 16,0-5-32,0 16 64,0-10-32,0 10 16,0-4 0,0-12-48,0 6 32,0 8 32,2-10 0,-2 9-16,0-13-48,0 3 64,0 3-16,0 6-16,3-8 16,-3-4-48,0 12 0,0-8 48,0 2-48,3-1 48,-3-5-48,0 11 16,0-10-16,3 4 48,1 0-48,-4-5 0,0 5 16,1 1-16,3 6 0,-1-8 0,-3-4 0,3 6-16,0 7 32,-1-7 0,-2 6-16,0-7 64,0-5-64,0 13 80,0-7-48,0 5 33,0-11-65,-2 5 48,2-5-48,-3 12 64,0-9 0,0 1-16,1 0 0,2-4-48,-2 5-32,1-1-337,-1-2-735,0 0-1137,2-2 2241,-2 0-3618,0 0-2128,2 0 5746</inkml:trace>
  <inkml:trace contextRef="#ctx0" brushRef="#br0" timeOffset="43297">6574 2332 480,'0'0'0,"0"0"480,-1 0-240,-1 0-80,2 0-160,-3 2 112,1-2-64,2 0 0,0 0 0,0 0-48,-1 0 48,1 0-32,-2 0 16,2-2-32,0 2 0,0-3 0,0 3 16,0-3-16,0 3 0,0 0 32,0-3-32,0 3 0,-1 0 16,1 0-16,0-3-16,0 3 32,0-2-16,0 2 0,0-3 0,0 3-16,0 0 32,0 0-16,0-4 32,0 4 48,0 0 96,3-2 33,-3 2-209,0 0 288,0 0 16,0 0 16,0-4 32,0 4-352,0 0 336,0-2 32,0-1-15,0 3-33,0 0-320,3-3 304,-3 0-64,0 0-48,0 0-16,0 3-176,0-2 128,3 2-32,-3 0-48,0 0-32,0 0-16,0 0 32,0 0-16,0 0 0,0 0-16,3 0 32,-3 0-32,0 0 32,0 0 16,0 0 48,0 0 48,0 0-144,0 0 161,0 0 47,0 0-32,0 0 16,0 0-192,0 0 176,0 0-16,0 0-16,0 0-32,0 0-112,0 0 96,0 0-16,0 0 16,0 0-32,0 0-64,0 1 48,0 1-16,0 3 0,0-2 0,0-3-32,0 3 0,0 0 32,0-1 0,0 2-16,0-4-16,0 2 48,0 2-32,0-1 0,0-1 0,0-2-16,0 3 32,0 0-16,0 2 0,0-4-16,0-1 0,2 2-16,-2 0 32,0 1-16,0 0 0,0-3 0,4 3 0,-4-1 0,0-2 0,2 3 16,-2-3-16,0 2 16,0 0-16,4-1 0,-4 0 16,0-1-16,0 4-16,0-2 32,3 1-16,-3-1 16,0-2-16,0 1 16,0 4-16,0-4 16,0 3 16,0-4-32,0 3 0,1 0 0,-1 0 16,0-1-16,0-2 0,0 2 0,4 0 0,-4 1 17,2-2 15,-2-1-32,0 2 32,4-1 48,-4 1-32,0-1 32,0-1-80,0 2 112,0-1-16,0 1 16,3 2 16,-3-4-128,0 2 80,0 2 16,0-1-16,0 0-16,0-3-64,0 4 48,0-2 0,0 2-16,0-2 32,0-2-64,0 3 16,0 0 16,0 0-32,0 0 0,0-3 0,0 5 0,2-1 16,-2 0-16,3 0 0,-3-4 0,3 5 0,-3 1 16,3 0-16,1-1 0,-4-5 0,0 12 16,1-8 0,-1 3 32,0 4 16,0-11-64,0 3 48,0 2-16,0 6 32,0-6-32,0-5-32,0 3 32,0 9 0,-1-8-16,-1 2 32,2-6-48,-3 12 16,0-9-16,1 3 16,1 0-16,1-6 0,-2 6 0,0 5 16,2-8-32,0 2 16,0-5 0,0 5 16,0 1-16,0 5 16,0-7-16,0-4 0,0 11 0,0-6 0,2 6 0,1-6 0,-3-5 0,3 14 16,0-8-16,1 8 32,-3-10-16,-1-4-16,4 15 16,-2-9 16,-2 8 32,0-8 0,0-6-64,0 15 32,0-11 16,0 8-16,0-8-15,0-4-17,0 6 32,0-1 0,0 1-16,0-1 16,0-1-32,0 1 0,0-1 0,0 1 0,0-5 0,0 4 16,0 0 0,0 1 32,0-1-32,0-4-16,0 5 16,0-1 0,0 0-16,-2 8 48,2-12-48,-2 3 16,0 10 16,2-9-32,-1 9-32,1-13 32,-2 6 0,-1 9-48,1-4 48,1-5 32,1-6-32,-2 16 0,2-4 16,0-6-16,0 9 16,0-15-16,0 3-16,0 11 16,3-10 0,-3 8 0,0-12 0,3 5 16,-3 7 0,0-8 16,0 8 16,0-12-48,4 4 16,-4 1-32,0 6 16,0-7 0,0-4 0,0 5 16,0 1 0,0 0 32,0 6-48,0-12 0,0 2 0,0 3 32,0 7-32,-2-8 16,2-4-16,-2 13 0,2-9 16,-1 8-16,1-6 0,0-6 0,0 12 0,0-7 0,0 9 16,-2-8-32,2-6 16,0 15 16,0-9 16,0 6-32,0-6 0,0 5 16,0-11-16,0 4 16,0 2 16,0 6 16,-1-9-32,1-3-16,0 2 32,0 3 16,0-2 32,0-3-80,0 1 48,0-1-48,-2 4 64,2-1-32,-1 2-16,1 1 16,0-6-32,-2 5 32,0 6 16,1-9 0,-1 3 16,2-5-64,-2 6 48,0-3 32,0 3 32,2-6-768,0 0 656,0 0-2705,0-2-3570,0 2 6275</inkml:trace>
  <inkml:trace contextRef="#ctx0" brushRef="#br0" timeOffset="20760">1284 2352 1280,'0'0'0,"0"0"368,0-3-208,4 3-64,-4-2-16,0 2-80,0 0 96,0-3-16,0-1 17,2 2 15,-2 2-112,0-4 144,0 4 0,0-2 0,0-1 0,0 3-144,0 0 144,0-3 32,0 0 32,0 3-208,0-3 240,0 3-240,0-2 272,0-1-32,0-1-15,0 2-33,0 2-192,0-4 176,0 2-16,-2-1 48,2 0-16,0 3-192,-2-3 192,2 3-48,-2-3-32,1 3-32,1 0-80,0 0 64,-2 0-48,0 0 32,2 1-32,0-1-16,-1 2 32,1 1-32,0 2 0,0-2 0,0-3 0,0 6 0,0-1 0,0 6 16,0-7 16,0-4-32,3 5 16,-3 6 16,0-6-16,0 1-16,0-6 0,0 11 16,0-6-16,0 6 0,0-5 32,0-6-32,0 12 64,0-7 80,0 6 33,0-7 47,0-4-224,-2 5 224,2 1-16,0-1 0,0-1-48,0-4-160,0 12 112,0-9 0,0 2-80,0 1 32,0-6-64,0 4 48,4 2 0,-3-1 0,3 7 0,-4-12-48,2 4 16,2 10 32,-1-9-32,-1 10 32,-2-15-48,0 6 32,3 7 0,-3-7 16,0 7 16,0-13-64,0 5 80,0 9-16,0-7 16,0 8 17,0-15-97,0 6 144,0 10 16,-2-5 32,0-6-16,2-5-176,-3 16 128,2-3 16,-3-2 0,4 0 0,0-11-144,-2 7 128,2 8 0,-2-10-16,2 9-48,0-14-64,0 12 64,0 0-16,4 1 32,0 0-32,-4-13-48,3 14 64,0 1 0,1-1-16,0 2 0,-4-16-48,5 16 17,-1 1-1,0-1 0,1-1 16,-5-15-32,2 16 32,1 1 16,-3-1 16,0 0 16,0-16-80,0 15 80,0-3 0,4 1 16,-4 0 0,0-13-96,0 12 96,0 2 32,0-1 0,0 1-16,0-14-112,0 13 112,0-2-16,0-5-16,0 9 0,0-15-80,0 6 80,0 8-48,-2-8 32,0 9 0,2-15-64,0 6 64,0 8-16,0-1 0,-2-1-16,2-12-32,0 14 32,0-1-16,0-2 16,0 4 0,0-15-32,0 13 16,0-8 48,4 7-32,-4-8 17,0-4-49,2 4 80,-2 1-64,4-4 32,-4-1-32,0 0-16,3 0 0,-3 0-80,0-2-465,0-3-975,0 5 1520,2-13-3154,1 8-2641,-3 5 5795</inkml:trace>
  <inkml:trace contextRef="#ctx0" brushRef="#br1" timeOffset="148630">10513 2532 2481,'0'0'0,"2"2"544,3 3 192,8-2 97,-13-3-833,5 5 896,9 1 0,-9-1-111,11 7-33,-16-12-752,12 3 688,-1 3-95,1 7-113,3-8-96,-15-5-384,15 14 320,0-3-16,0 2-47,-1 1-33,-14-14-224,14 14 176,-2 1-64,1-3 0,-1 0-16,-12-12-96,11 12 80,-6-1-48,10-5 16,-10 9-48,-5-15 0,15 6 208,-12 7 16,11-9 0,-12 9 48,-2-13-272,5 5 80,0 9 0,-1-10 0,0 8-16,-4-12-64,3 3 113,-3 4-65,0-2 32,0 1 16,0-6-96,0 5 96,0 2-16,0-3 0,0-1 32,0-3-112,0 4 16,-1-2 48,-1 0-80,1 0-240,1-2 256,-2 0-529,-1 0-399,3 0-433,-2-3-447,2 3 1808,-2-3-2177,0-1 176,2-1 544,-1-7-1248,1 12 2705,0 0 0</inkml:trace>
  <inkml:trace contextRef="#ctx0" brushRef="#br2" timeOffset="65929">247 2764 1824,'0'0'0,"0"0"0,0-3 208,-2-1-31,0-9 95,0 10 48,2 3-320,0-5 400,0-7 16,0 10-48,0-2-64,0 4-304,0-3 241,0 0-65,0 0-48,0 3 0,0 0-128,0 0 128,0 0 48,0 0 0,0 0 64,0 0-240,0 0 272,0 0 16,0-3 16,0 3-15,0 0-289,-1 0 256,-1 0 16,2 0 32,-2 0-32,2 0-272,0 0 240,0 0-16,0 0-80,0 0-48,0 0-96,0 0 113,0 0-33,0 0 16,0 0 16,0 0-112,4 0 144,-3 0 0,3 0 80,-4-4 16,0 4-240,3-1 272,0-5 0,0 2-48,-1 0-32,-2 4-192,3-14 160,2 13-31,0-4-65,-2-6 0,-3 11-64,5 0 64,0-4-64,6 0 16,-8 0-16,-3 4 0,4-2 0,10 2 16,-11-3-16,11 3 16,-14 0-16,4 0 0,11 0 0,-11 0 48,14 0-32,-18 0-16,4 0 16,13-3 0,-13 0-16,14 0 16,-18 3-16,13-3 32,-1-1-16,0 0-16,-1-1 16,-11 5-16,4-11 16,11 7-16,-11 2 16,8-1-16,-12 3 0,2-3 16,4 0 32,-2 0-48,8 3 32,-12 0-32,0 0 16,2 0 16,2-3-32,-3 3 0,-1 0 0,4 0 16,-1 0-16,0 0 0,0 0 0,-3 0 0,2 0 0,1 2 16,1-1 0,-4-1-16,2 0 16,3 0-16,-3 0 32,2 0-32,-4 0 0,2 0 0,2 0 16,0 0-16,0 0 0,-4 0 0,3-3 0,0 3 16,1-2 0,-3 2 0,-1 0-16,0 0 48,0 0-16,0 0 16,0 0 16,0 0-64,0 0 80,0 0 0,0 1 16,-1 2-16,1-3-80,-2 4 48,-3-1 0,0 0 0,2 0-16,3-3-32,-7 4 16,1-1 32,1 2-16,-1-3 0,6-2-32,-6 4 32,0 0-16,0 0 16,-5 0-16,11-4-16,-6 5 32,-8 6-32,3-6 32,-1 6-16,12-11-16,-14 6-16,0 10 32,-2-10-16,0 11-16,16-17 16,-16 13 0,0 0-32,1-2 32,1-5 0,14-6 0,-15 14 32,4-8-32,-2 7 0,8-9 0,-9 1 0,14-5 0,-5 4 0,-8 1 0,10-3 0,-3 2-32,6-4 32,-4 1 0,0 0 0,0 0 0,3-1 0,1 0 0,-2 0 0,2 0 0,0-2-16,0 2 0,0 0 16,0-3 0,0 3-16,0 0-16,0 0 32,0-3-16,0 3 0,0 0 0,0 0-16,0 0 32,2 0 0,-2 0-16,3 0 16,-3 0 0,3 0 0,-3 1 16,0 1-16,0 0 32,0-2-32,0 1 0,0 0 16,3 0-16,-3-1 0,0 2 0,4-2 0,-4 0 0,1 0 0,3 0 16,-2 0 0,2 0-16,-4 0 0,3 0 0,2 0-16,-1 0 0,2 0 0,-6 0 16,3 0-32,2 2 32,6 0 32,-8 3-32,-3-5 0,5 5 0,7 7 0,-8-10-32,7 3 32,-11-5 0,3 12 0,8-9 0,-5 3 0,8 7 32,-14-13-32,3 4 0,14 2 16,-5 0-16,1 0-16,-13-6 16,15 4 0,0-1 0,3-1 16,-1-2 0,-17 0-16,17 0 16,3 0 16,-2-4 0,2 0-16,-20 4-16,16-4 32,0 0-16,-1-1 0,-2 2 0,-13 3-16,3 0 48,9 0-32,-10 0 32,2 0-16,-4 0-32,2 0 64,-2 2 17,0 2 15,0 1 32,0-5-128,0 4 96,-1 0 16,0 1-32,-3-3 0,4-2-80,-2 4 64,-1-3 16,0 0-32,-1 0-16,4-1-32,-4 2 32,1 0-32,1-1 16,-1-1 32,3 0-48,-1 0 16,-3 0 32,3 0-32,-1-3 0,2 3-16,0-3 32,-2 1-32,2-2 16,0 0-16,0 4 0,0-4 0,0 0 0,0-10-16,0 10 32,0 4-16,2-15 16,1 4 16,1-3 0,-2 0-16,-2 14-16,4-19 0,-1 2 48,1-1-32,-2-4 48,-2 22-64,0-18 64,0-1-32,0-4-16,0 6 0,0 17-16,-4-18 0,1 0 48,-3 2 0,0 0-16,6 16-32,-5-14 32,0-1-32,-2 10-32,3-11 32,4 16 0,-4-3 32,-3 1-64,4 2 64,-1 0-80,4 0 48,-2 0-64,-2 2 48,2 3-32,1 9 32,1-14 16,-3 12 16,1 2-64,0 0 32,1 1 16,1-15 0,-1 16-16,-1 0 32,0 0 0,0 2-16,2-18 0,-3 18 0,0-3 0,0 2 0,-2-5 0,5-12 0,-2 17 0,-1-4-16,0 0 32,0 0 16,3-13-32,-4 4 16,1 10 0,-1-10-16,0 0 0,4-4 0,-4 6 0,0-2 32,0 1-16,-2-2 32,6-3-48,-3 1 64,-2-1 0,2 0-32,-1-3 16,4 3-48,-4-4 16,0-1 16,-2-6-16,1 8 16,5 3-32,-11-11 0,6 7 16,-7-7 0,8 8 16,4 3-32,-14-11 16,9 6 0,-9-8-32,9 10 16,5 3 0,-5-5 0,-1 3 0,1-1 0,1-1-48,4 4 48,-4-4-960,2 2-2306,2-1-3937,0 3 7203</inkml:trace>
  <inkml:trace contextRef="#ctx0" brushRef="#br1" timeOffset="149033">10752 2544 2913,'0'0'0,"0"0"1040,-2 0 225,1 0 15,1 0-1280,-3 0 1153,-2 3-161,-1 2-127,-6 7-81,12-12-784,-5 6 737,-9 10-81,7-3-112,-9 2-96,16-15-448,-16 18 400,-2 5-47,-1 4-1,-2 2-32,21-29-320,-21 31 240,-3 1-48,1-1-64,1-1-16,22-30-112,-20 28 64,3-3 32,0-3-32,5-2 32,12-20-96,-6 13 48,-8-9-816,12-2-2177,0 0-4675,2-2 7620,0 0 0</inkml:trace>
  <inkml:trace contextRef="#ctx0" brushRef="#br0" timeOffset="55337">6895 2842 976,'0'0'0,"0"0"240,0 0-240,0-4 128,0 0 16,0 1 32,0 3 0,0 0-176,-2 0 144,0 0-32,2 0-32,-3 0 17,3 0-97,-3 0 96,2 0 16,-3 0-32,3 0 32,1 0-112,0 0 112,0-3 16,0 0 32,0-2 0,0 5-160,0-4 176,0-7 0,0 7 32,3-9-16,-3 13-192,3-4 192,0-13 17,0 5 15,-1-2-16,-2 14-208,3-14 224,2 1-32,-2-1-16,0 1-32,-3 13-144,6-15 112,-2 0 16,0 0-32,8 0 16,-12 15-112,3-14 80,1-1 0,0 2-32,1 0 0,-5 13-48,4-4 32,1-8 16,-3 12 16,2 0 32,-4 0-96,2 0 97,-2 2 31,0 1-16,3 12-32,-3-15-80,3 14 112,0 0-64,0 2 16,1 4-16,-4-20-48,5 19 32,8 1 0,-9-3 32,8 3-16,-12-20-48,2 19 80,12-1-32,-11-1-16,0-3 16,-3-14-48,11 15 16,-8-2 32,0-2 0,1-6 16,-4-5-64,4 6 48,2-2 16,-3 0 0,0-2 48,-3-2-112,3 2 112,-3-2 32,3 0 0,-3 0-16,0 0-128,0 0 128,0-4 17,0 0-49,0 0-16,0 4-80,0-5 80,0-8-16,0 9 16,-1-9-32,1 13-48,-4-5 48,2-9-16,-3 10 0,5-13-32,0 17 0,-4-4 0,2-15 16,0 7-16,0-1 32,2 13-32,-2-11 16,2 6-32,0-10 32,0 12-16,0 3 0,0-15-64,0 10 64,0-9 0,2 9 0,-2 5 0,3-12 16,0 8-32,1-7 0,-1 8 16,-3 3 0,4-4-32,1 1-16,0 0 0,-1 3 0,-4 0 48,4 0-48,0 0 0,8 0 0,-9 1-16,-3-1 64,12 5-48,-8-1 32,10 1-16,-10 1 32,-4-6 0,13 5-16,-9 6 0,10-6 16,-12 6 0,-2-11 0,12 5 0,-10 0 16,3 7-16,8-6 0,-13-6 0,3 5 16,1 6-16,8-6 16,-12 9-16,0-14 0,5 11 0,-2 2 0,2-2 0,-1-5 0,2 9 16,-3-9 0,0 8 16,0-8-16,-3-6-16,0 13 32,0-9 0,0 2 0,0 0 16,0-6-48,0 4 48,0 1-32,0-3 16,0 0-16,0-2-16,0 2 32,0-2 0,0 0 0,0 0-16,0 0-16,0-4 32,3 0-16,0-8 16,-1 8-16,-2 4-16,4-13 0,-2 9 16,2-9-16,-2 9 32,-2 4-32,3-17 0,0 5 0,0 0 0,-3 0 0,5 0 16,-3-1-16,3-1 16,-1-1 0,-4 15-16,4-14 16,-1-3 16,2 3-32,8-1-16,-13 15 16,2-12 0,4 7-16,4-11 16,-6 11 16,-4 5-16,4-13-16,0 10 16,8 0 0,-12-2-16,0 5 16,3-3 0,1 0 0,1 3-32,-1 0 16,-4 0 16,3 0-48,1 0 0,1 0 16,-3 1-16,-2-1 48,4 5 0,0 10-16,-1-4 16,0 1 0,-3-12 0,0 15 0,2 1-16,-2 0 16,3 2 0,-3-18 0,0 19 0,0 0 16,0 1 0,0 1 0,0-21-16,0 18 0,0 0-16,0-2 16,0-4 0,0-12 0,0 12 16,0-8 16,0 8-16,0-8 32,0-4-48,0 4 32,3-1-16,-3-1-144,4-2-448,-4 0 576,0 0-1425,4 0-912,-1-4-1601,-3 4 3938</inkml:trace>
  <inkml:trace contextRef="#ctx0" brushRef="#br2" timeOffset="154271">5532 2841 1744,'0'0'0,"-2"0"304,-3 0-159,5 0-145,-12-5 192,10-8 80,-1 10 112,-2-10 96,5 13-480,-1-2 512,-2-4 1,1-6-65,0 8-32,2 4-416,-3-3 384,1-1-32,1-2-32,0 3-15,1 3-305,-2-3 256,0-1 16,-1 0-32,1 1 0,2 3-240,-5-2 240,3-1-32,-2 0 0,1 0-32,3 3-176,0-3 177,-3 1 31,-1-2 0,2 2 0,2 2-208,-4-4 192,3 1-16,-3 3-48,1-2 0,3 2-128,-3 0 112,0-3-32,1 0-16,0 3 32,2 0-96,-1-3 48,-1 3 32,2-4-16,0 4 0,0 0-64,0-2 64,0 2 16,0-3 16,0 1-47,0 2-49,0 0 32,0-4 32,0 1-32,3 0-16,-3 3-16,2 0 32,3-2-32,-1 2 16,2-3-16,-6 3 0,3-3 0,8-1 0,-8 2-16,9 2 32,-12 0-16,3-3 0,9 3 0,-6-3 16,6 0 0,-12 3-16,5-3 0,9 3 16,-9-3-16,10 3 0,-15 0 0,11-2 16,-6 2-32,12-4 32,-13 2-16,-4 2 0,17-4 0,-5 2 32,-8-3-16,16 1-16,-20 4 0,4-5 32,13 1-16,-12-7 0,11 7 16,-16 4-32,4-3 0,11-2 16,-10 1 0,6-1-16,-11 5 0,3-2 32,8-2 0,-7 2 0,-2-2-16,-2 4-16,5-2 32,-3-1-32,3 3 48,-2 0-32,-3 0-16,2 0 16,-2 0 0,4 0 32,-4 2 0,0-2-48,0 1 64,2 1 16,-2 0 0,0 1-16,0-3-64,0 5 64,0-3 0,0 3 32,0-3-16,0-2-80,-1 5 48,-2 0 64,-1 1-64,4-6-48,-3 12 80,3-12-80,-5 4 80,-6 8 0,7-6 48,-11 11-32,15-17-96,-12 12 96,0 1-15,-3 2-17,0-3 16,15-12-80,-17 15 48,-4-2 16,1-1-32,0-1 32,20-11-64,-19 6 48,0 5-16,3-6 16,-2-2-32,18-3-16,-17 4 0,3 2 16,-1-3-16,3 0 0,12-3 0,-11 2 32,4-1-64,-4 1 16,7-2-32,4 0 48,-3 1-48,-1-1 0,0 2-16,1 0 48,3-2 16,-1 1-16,-1 3-32,0-2 0,0 0 32,2-2 16,-1 4-32,0-2-16,1-1 32,0 2-32,0-3 48,0 2-32,2 1-33,-2-2 1,5 1-16,-5-2 80,4 3-80,8-3 0,-10 2 0,11 2 16,-13-4 64,5 2-32,11 0-16,-11 1 80,12-1-64,-17-2 32,4 2 32,15-1-32,-8 1-32,2 0 32,-13-2 0,14 1 32,0 0-32,-3 1 32,0 0 16,-11-2-48,13 1 0,-1 0 16,0 0-32,-1 1 16,-11-2 0,11 3 16,1 0-16,-8 0 16,10 1-16,-14-4 0,4 3 0,7 0 16,-7 0 16,0 0 0,-4-3-32,12 3 0,-12-1 16,4 0 16,1-1-32,-5-1 0,2 2 0,3-1 16,0-1 0,-3 0 32,-2 0-48,4 0 32,1 0-16,0-3 16,-2-1 0,-3 4-32,5-4 64,0-1-32,-1-6 65,0 8-17,-4 3-80,3-11 32,0 6 32,-3-8-16,3 10-16,-3 3-32,0-12 80,0 10 0,0-10-16,0 9 16,0 3-80,0-12 64,-1 8 32,-3-8-64,0 10 16,4 2-48,-3-14 32,-1 10-32,1-9 32,0 8-32,3 5 0,-5-17 16,4 4-32,0-1-16,0 0 16,1 14 16,0-17-64,0-1 0,2 1 32,1 0 0,-3 17 32,4-14-16,1 10 0,-2-9 16,-1 13 0,-2 0 0,4-3-32,-4 0 64,0 3-16,0 0-16,0 1 16,0 4 16,-2 0-32,-1 9 16,3-14-16,-4 5-16,-1 11 16,1-2 0,-1 0 0,5-14 0,-13 15 0,11 0 0,-3 3 16,-1 0-32,6-18 16,-5 17 0,-7 1-48,10 0 48,-3-3 16,5-15-16,-5 14-16,1-1 16,0-8 0,1 7 16,3-12-16,-3 6 0,1-2 32,1 1-64,1-3 16,0-2 16,0 1-16,0-1-96,0 0-721,0-11-1312,0 11 2145,0-12-3377,4-5-2146,-4 17 5523</inkml:trace>
  <inkml:trace contextRef="#ctx0" brushRef="#br2" timeOffset="73277.27">8850 2652 1760,'0'0'0,"0"0"0,-1 0 657,-1 0-225,-1-2 112,0-1 112,3 3-656,-2-4 737,0 2 31,0-3-32,2 3-47,0 2-689,-2-5 640,0 1 16,0-1-79,2 1-49,0 4-528,-1-3 480,0 0-112,-1 0-48,1 3 0,1 0-320,-1 0 273,-1 0-33,1 0-16,-1 0-48,2 0-176,0 1 112,0 1 32,-1-2-32,1 0-16,0 0-96,0 2 80,0-2-16,0 1 0,3 0-32,-3-1-32,4 2 64,0 0-32,8-2 16,-10 2-16,-2-2-32,12 0 64,-9 1 0,11-1-32,-10 0 16,-4 0-48,18 0 32,-14 0 32,14 0-32,-15 0 32,-3 0-64,18 0 49,-13 2-33,7 0 32,-10-1-48,-2-1 0,13 5 16,-9-2 48,-1 0-48,10 3 48,-13-6-64,0 4 64,2 0-32,1 1 16,-3-1-16,0-4-32,3 5 48,0-2-32,-3 2 32,3 2-32,-3-7-16,3 3 0,-1 3 0,2-1 16,-2-2-16,-2-3 0,0 6 32,4 0-16,-1-3-32,-1 2 48,-2-5-32,3 4 0,0 1 16,0-1 16,0 0-32,-3-4 0,2 4 16,2-2 0,0 0-32,0 0 16,-4-2 0,3 2 0,0 1 0,0-2 16,0 1 16,-3-2-32,4 3 16,-2-1 0,-2-2 32,3 0-16,-3 0-32,0 0 48,0 2 0,0 0-16,0-1 32,0-1-64,0 0 96,0 1-16,0-1 0,0 0-16,0 0-64,-2 2 64,1-2 0,0 2-16,-2-1-16,3-1-32,-3 1 48,-2-1 0,1 0 16,2 0 0,2 0-64,-6 0 48,0 0-32,1 0 0,-1 0-16,6 0 0,-12 0 48,10 0-48,-4 2 16,-9 0 16,15-2-32,-6 3 0,-8 2 16,3 1-16,-2 9 0,13-15 0,-13 5 48,0 13-80,-1-5 64,-1 1-32,15-14 0,-13 17-32,-1-3 32,2 2-32,-1-1 32,13-15 0,-12 16 0,-2-1 0,3-3 16,5 1-16,6-13 0,-13 6 0,7 9 0,-6-10 0,8 6 16,4-11-16,-12 4 0,9-1-16,-3 3 16,0-1 0,6-5 0,-5 4 16,-1-1-208,1-1-48,0-2 48,5 0 192,-4 2-160,0-2 224,2 0 16,1-4-16,1 4-64,0-4 0,0-8-16,0 9-16,0-11-32,0 14 64,0-3-64,2-13 256,3 4-32,-1-2 80,-4 14-240,4-16 256,10 1-288,-12-4 16,11 0 32,-13 19-16,2-18-16,10 1 16,-9 0 16,1-1 16,-4 18-32,4-17 0,1 0 0,-2 4 16,0-2-16,-3 15 0,0-11 32,0-1-16,0 8-32,0-8 32,0 12-16,0-3 49,-2 1-49,1-4 16,-1 2 0,2 4-16,-1-2 0,0 2 0,-1-3 32,0 0-64,2 3 32,-1-4 0,1 2-16,0 2 16,0-5-16,0 3-17,3-3 33,0-6-16,-3 11 16,3 0 0,0-4 16,-1 0 33,-2 1-65,0 3 16,4-2 0,-4 2-33,0 0 66,0 0-33,0 0-33,0 1 33,0 3 0,0 0 49,0-4-49,0 7 0,-2 4 0,2-5-16,0-6 16,0 15-49,0-15 49,0 12 16,0 2-32,0 1 16,0-1 16,0-14-16,0 15-16,3-1 16,0-3-16,-1 1 32,-2-12-16,0 12 16,4-7-16,-2 9 0,-2-14 0,4 4 0,-4-4 0,2 5-16,1 1 16,-3-2 16,3 0-16,-3-4 0,3 6 33,0-6-33,2 1-33,-1-1 66,-4 0-33,4 0-33,0 0 33,1 0 33,8-3-33,-13 3 0,3-5 16,1-7-16,8 9 48,-9-12-32,-3 15-16,4-11 48,10-3-48,-10-1 16,9-3 16,-13 18-32,3-19 16,8 1 48,-7 1-64,-1 1 0,-3 16 0,5-14 48,-2-1-32,0 3 16,-3 1 0,0 11-32,0-4 32,0-10 16,0 11 16,0-2-48,0 2 16,0-2 0,0 0-48,0 3 16,0 2 0,-1 0-16,-1 0-16,1 0 32,-1 1 0,2-1 0,-1 5 0,-1 8-16,-1-7 16,1 12 0,2-18 0,-4 14 0,2 3 0,-3 0 0,1-2 0,4-15 0,-3 18 0,0-4 0,2-1-32,-1-7-112,2-6 144,0 13-817,0-9-1184,3 0-1824,10-1-2674,-13-3 6499,0 0 0</inkml:trace>
  <inkml:trace contextRef="#ctx0" brushRef="#br2" timeOffset="87674">3452 2677 944,'0'0'0,"-3"0"528,3 0-528,-4 0 304,-1 0-128,-1 2-48,1 2 33,5-4-161,-4 4 208,-1 0 80,1-1 64,-1 0 16,5-3-368,-6 2 384,2 1 0,2-1 49,-1 0-1,3-2-432,-3 1 480,1 1 16,-1-2-16,2 0-31,1 0-449,-2 0 432,1 0-32,-1 0-16,2 0-16,0 0-368,0 0 353,0-3-33,-2 3-48,2-4 0,0 4-272,0 0 256,0-1 32,0-3-64,0 1 0,0 3-224,0-3 209,0 0-49,0 3-48,0-2-16,0 2-96,0 0 64,0 0-32,0 0 0,0 0-32,0 0 16,0 0 16,0 0-16,2 0 16,-2 0-32,0 0 16,0 0 48,0 1 16,0 0-32,0-1-48,3 0 128,-3 0-64,0 0 64,0 1-16,0-1-112,0 0 96,0 2 32,0-2-16,3 0-16,-3 0-96,0 0 128,0 2-32,0-2-32,3 0-32,-3 0-32,0 0 48,3 0-32,0 1 0,-3 0 0,0-1-16,2 2 33,3 0-33,0 0-33,-1-1 33,-4-1 0,4 0 33,8 5-17,-9 0-16,1 0 16,8-2-16,-12-3 0,4 4 0,9-2 0,-8 3 32,10-3-32,-15-2 0,4 3 16,9 0 0,-9 0-16,11-1 16,-15-2-16,11 0 32,-6 0-32,12 0 32,-5 0-32,-12 0 0,12 0 16,-1 0-16,-6 0 0,11 0 48,-16 0-48,3 2 48,9-1-48,-9-1 32,2 4-32,-5-4 0,11 2 0,-11 4 16,3-4 16,0 2 48,-3-4-80,3 5 32,-3 1 16,3-2 0,-3 2-32,0-6-16,0 4 16,2 2-16,-2 0 16,4-1 32,-4 0-32,2 0-16,-2-1 0,4 0 0,-4-4 0,2 2 0,-2 0 32,3 0-16,0 0-16,-3-2 0,0 2 16,3 0-16,0-1 48,0 0-32,-3-1-16,2 2 0,2-1 0,-2-1 0,2 0 0,-4 0 0,2 0 0,1 2 0,0-2 0,0 0 0,-3 0 0,0 1 16,3-1-16,0 0 48,-3 0-32,0 0-16,3 0 48,-3 0 0,0 0 16,0 0 16,0 0-80,0 0 80,0 0 0,0 0-16,0 2 32,0-2-96,-1 0 32,-1 0 32,1 0-16,-1 0-32,2 0-16,-3 0 64,-1 0-16,-1 0 0,1 0 0,4 0-48,-4 0 16,-2 0 0,2 0-16,-2 0 0,6 0 0,-5 0 32,1 2-32,-2-1 0,1 2 0,5-3 0,-7 4 0,-4 1 16,7-1-16,-8 8 0,12-12 0,-4 4 16,-11 11-16,9-11 32,-9 10-16,15-14-16,-11 12 0,0 1 0,-1 0 0,-1 1 16,13-14-16,-14 14 32,0-1-32,-1-2 16,1 3-16,14-14 0,-14 11 0,-1-6 0,1 10 0,3-10 0,11-5 0,-6 13 48,-7-10-80,8 2 64,0-2-32,5-3 0,-6 5-32,2-1 32,0 0-16,-1-2 32,5-2-16,-5 1 32,2 4-32,0-4 16,-1 4-32,4-5 16,-1 4 0,-2-1-32,0 0 32,1 2 32,2-5-32,-5 4 0,2 0 0,0 1 0,0-4 0,3-1 0,-2 2 16,0-1 16,-1 0-32,2-1-32,1 0 32,-2 0 32,-1 0-32,2 0 0,0 0 16,1 0-16,-2-2 0,1-1 0,1-2 16,-2 1-16,2 4 0,0-12 33,0 0-33,0 10 0,0 2 0,0-13-33,0 8 33,0-10-16,0 4 16,0 11 0,0-5 16,0-11 17,3 3-66,-3 0 66,0 13-33,3-13 0,-3-3 0,0-2 32,0 1-32,0 17 0,2-15 32,-2-1-32,4 1-32,-4 2 32,0 13 0,2-15 0,-2 2 0,0 1 0,4 0 0,-4 12 0,0-12 32,0-2-32,0 1 16,0 1 0,0 12-16,0-5 0,0-10 0,0 13-16,0-3 16,0 5 0,0-4 16,0 0-32,0 3 0,0 1-16,0 0 32,0 0-16,0 0 0,0 1-17,0-1 1,0 0 32,0 4-48,0 0 48,0 0-32,2-1 16,-2-3 16,0 6-16,4 1-16,0-2 32,0-1-16,-4-4 16,4 5-16,1-1-16,-1 1 64,1-3-32,-5-2 0,3 4 0,2-2 0,0-1-32,-3 1 32,-2-2 0,5 2 0,-1-2 32,1 0-16,6 0 0,-11 0-16,4-4 0,0 2 0,7-3 0,-8 1-32,-3 4 32,12-12 16,-9 10-16,11-3-16,-9-7 16,-5 12 0,12 0 0,-7-3 0,9 1-32,-9-1 64,-5 3-32,11-4 0,-7 4-32,8 0 32,-9 0-16,-3 0 16,5 0 0,-2 0 0,1 0 0,-1 4 16,-3-4-16,3 3 0,-3 1 0,0 0 32,0 1-16,0-5-16,0 4 16,0 1-16,0 1 32,0-2-80,0-4 48,-2 12 0,1-9-16,1 10 16,-1-8 0,1-5 0,-2 14 16,0-2 0,0 1 16,1 1-32,1-14 0,-4 13 0,0 1 16,1-1-16,0 0-16,3-13 16,-4 13 0,1 1 0,-2-9 32,3 7 0,2-12-32,-2 3 16,1 0 32,-1-1-32,1-1 17,1-1-33,0 0 16,-2 0 0,2-3 16,0 0-32,0 3 0,0-4 32,-1-9 16,1 10 0,-2-11 0,2 14-48,0-4 16,-1-15 0,1 7 32,0-3 0,0 15-48,-2-16 16,2 0-16,-2-2 0,1 1 32,1 17-32,-1-20 0,0 2 16,1 0-16,-2 4 0,2 14 0,0-4 0,0-10 0,-1 14 32,0-3-32,1 3 0,-2 0 16,-1 0-16,-2 2-16,1 2-16,4-4 32,-6 11-16,-5-4-32,8 8 48,-2-4 0,5-11 0,-5 13-16,-2 0 16,3 0 0,0 0 0,4-13 0,-6 13 0,2 2 16,-1-1-16,1 0 0,4-14 0,-4 15 0,0-3-16,-1 5-16,0-2 64,5-15-32,-4 16-32,1-2 16,-3-8-256,2 8-369,4-14 641,-3 2-1264,1 3-977,0-1-1105,17 21 161,-15-25 3185,0 0-3858,0 0 3858</inkml:trace>
  <inkml:trace contextRef="#ctx0" brushRef="#br0" timeOffset="52798">1545 2941 1376,'0'0'0,"0"0"576,0 0-287,0-3 79,0 3-368,0 0 464,0 0 96,0 0 32,0 0-15,0 0-577,0 0 544,0 0-32,4 0-16,-4 0 1,0 0-497,0 0 448,2-2-48,-2 2-112,0 0-80,0 0-208,0 0 208,0 0 16,0 0 1,0 0-1,0 0-224,0 0 208,0 0-32,0 2-32,0-2 0,0 0-144,-2 1 112,2-1-32,0 2 16,0-2-16,0 0-80,0 0 112,0 0-32,0-3 0,4-1-16,-4 4-64,2-13 48,1 10 0,2-10 32,-1 9-32,-4 4-48,4-15 64,1 10-32,6-11-32,-8 5 16,-3 11-16,4-14 16,2 1 0,5-1 0,-11 1-16,0 13 0,5-12 0,-2 0 32,1 7-64,-2-11 64,-2 16-32,4-2 16,-3-4-32,3 2 16,-1 0-48,-3 4 48,3 0-16,0 0 0,-3 0 0,2 0-16,-2 0 32,3 0-32,-3 2 16,4 3 0,-2 0 16,-2-5 0,4 5 0,-2 0-16,2 1 16,-1-2 0,-3-4 0,5 5 0,-1-1 0,1 0 0,-1-1 0,-4-3 0,4 3 16,0 0-16,0 0 0,0 0 0,-4-3 0,4 4 16,-1 0-16,1 1 16,0 6-16,-4-11 0,4 5-32,0 9 32,-1-2 16,0 1-16,-3-13 0,4 12 16,-1 3-48,1 0-16,0-1 32,-4-14 16,4 15-48,-2 0 96,3-3-48,-2-7 16,-3-5-16,4 13 16,0-13 0,0 3 0,0 1 0,-4-4-16,3 0 48,0 0-16,0 0 64,-1 0-31,-2 0-65,4-2 64,-1-2 0,0 1 0,-1-10 0,-2 13-64,0-3 80,3-10 0,-3 8-32,3-10 0,-3 15-48,0-12 48,0-1 16,4 0 16,-4 0-32,0 13-48,0-14 48,0 1-32,2-3 0,-2 1 0,0 15-16,0-11 0,3-1 0,-3 8 0,2-8-16,-2 12 16,4-2 0,-1-2-16,0 2-32,-3 2 80,0 0-32,2 0 0,1 0 0,-3 0 16,3 0-32,-3 0 16,4 0 0,0 0 16,-2 0-16,3 0 0,-5 0 0,4 0 0,1 0 0,-2 0 0,3 2 0,-6-2 0,4 0 0,-1 0 16,-1 2-16,3-2 16,-5 0-16,3 2 0,0-1 16,0 0-32,-1 1 16,-2-2 0,4 1 0,-4 0 0,2 2 0,-2 0 16,0-3-16,3 5 0,-3 7 32,3-8-32,-3 9 16,0-13-16,2 6 0,-2 8 0,4-2 16,-4-7-16,0-5 0,2 16 16,2-10 0,-4 8-16,3-8-32,-3-6 32,0 13 0,0-10-16,2 10 32,-2-11 16,0-2-32,0 6 32,0 0-16,0-2 16,3 1-16,-3-5-16,0 2 48,0 0-32,3 2 32,-3-3-48,0-1 0,0 0 16,3 0-16,-3 0 16,0 0-16,4 2 0,-3-2 0,3 0 16,-4 0 0,0 0-16,3 0 32,0-2-32,0-1 16,-3 3-16,2-4 16,1 2 16,-3-2 16,3 2-32,-3 2-16,3-4 48,1-1-32,-3-7-16,3 10 16,-4 2-16,3-12 0,2 9 64,-2-11-16,2 9 32,-5 5-80,4-15 64,1 11-48,-1-10 16,0 2-32,-4 12 0,5-11 0,-1-2 32,1-1-32,-1 1 16,-4 13-16,11-14 32,-11 0-16,4 1 0,-1 1-32,-3 12 16,0-11 16,2-1-16,1 1 0,0 7 16,-3 4-16,3-14-16,0 12-16,0 2 0,-1-3-16,-2 3 48,0 0-32,4 0 0,-4 4 32,2 0-16,-2-4 16,4 15 0,-4-10 0,0 13 0,2-3 0,-2-15 0,3 17 16,0 2-16,0-1-16,2 2-16,-5-20 32,3 21 0,9-3-32,-9-1 16,9 1-16,-12-18 32,4 15-16,11-3 16,-11 1 0,10-6-128,-14-7 128,4 11-768,9-9-817,-8-1-1200,19 14 144,-24-15 2641,5 0-3762,-5 0 3762</inkml:trace>
  <inkml:trace contextRef="#ctx0" brushRef="#br2" timeOffset="152445">5650 2791 1520,'0'0'0,"0"0"448,-3 0-304,3 0-144,-2 0 113,-3 0 15,2 0 32,3 0-160,-2 0 208,2 0-208,-2 0 304,1 0 64,-1 0 112,2 0-480,-2 0 561,2 0-561,0 0 608,0 0 16,0 0-32,0 0-63,0 0-529,0 0 496,0 0-496,0 0 480,0 0 16,4-3-64,-2 0-31,1 0-49,0-3-96,2 2-16,-5 4-240,12-11 176,-10 8-48,2-2 0,8 1-48,-9 1-32,1 0-16,1 0-16,8 0 0,-10 3-16,2 0 48,6 0-48,-8 0 0,-3 0 0,11 0 0,-7 2 0,-1-1 16,10 4 16,-13-5-32,2 3 16,10 0 0,-10 0-16,11 3 16,-13-6-16,1 4 64,12 0 0,-11-2 33,11 2 15,-13-4-112,2 2 128,10-2 48,-9 0 16,11 0 0,-14 0-192,3 0 192,10 0-16,-8-4-16,8 0-16,-13 4-144,4-4 96,10 0 32,-12-2-80,11 3 16,-13 3-64,3-3 64,8-2-48,-6 2 0,6 3 32,-11 0-48,4 0 16,7 2 32,-8 1-32,8 1 0,-11-4-16,4 4 16,7 1-32,-8-1 32,10 1-16,-13-5 0,4 5 0,8-1 48,-7 0-48,7-1 16,-12-3-16,2 2 49,12 1-33,-12-1 0,10-2 16,-12 0-32,3 0 32,9 0 16,-10 0 32,10-3-16,-12 3-64,3-5 32,9 1 32,-8 0-16,10-1-80,-14 5 32,6-4 0,10-8-16,-11 10 16,11-1 16,-16 3-16,11-3 0,-7 3 32,14 0-32,-6 0 32,-12 0-32,11 0 16,1 0 16,0 0-16,-1 0 0,-11 0-16,13 0 32,-1 0-16,0 0-32,0 0 32,-12 0-16,11 0 0,-7 0 16,11 0 0,-10 0 16,-5 0-32,11 0 16,-8 0 32,1 0-32,8 0 0,-12 0-16,2 0 48,3 0-32,8 0-32,-10 0 16,-3 0 0,13 0 0,-10-3 16,12 0 32,-11 1-16,-4 2-32,15-4 32,-12 2-16,12-2 32,-10 1-32,-5 3-16,14 0 16,-9-2 32,8 2-32,-10 0 16,-3 0-32,4 0 32,8 0 32,-12 1 0,4 0 0,-4-1-64,3 3 80,-3 1 48,0 0-16,0-2 16,0-2-128,0 3 128,0 0-304,0-1-640,0-1-993,0-1 1809,-2 0-3489,17 21 207,-15-21-1120,0 0 4402</inkml:trace>
  <inkml:trace contextRef="#ctx0" brushRef="#br1" timeOffset="148249">9595 2778 1936,'0'0'0,"-3"0"224,3 0-224,-5 0 225,-7-4 79,9-1 128,0 1 112,3 4-544,-3-4 608,1 1 17,1-1-33,-2 2-96,3 2-496,-1-4 400,0 1-79,1 0-49,0 0-32,0 3-240,0-2 256,0 2-32,0-4 32,0 2-16,0 2-240,0 0 208,0 0-16,0 0-15,0 0 15,0 0-192,0 0 144,0 0 0,0 6-48,2-3 0,-2-3-96,3 3 64,1 2-16,1-1-16,6 0 0,-11-4-32,4 5 16,7-1 16,-8-1-16,10-2 0,-13-1-16,4 1 16,12 1 16,-4-2 16,-1 0-16,-11 0-32,12-3 32,2 1 0,-1 2-32,1-3 16,-14 3-16,15-3 0,1 3 16,-2 0 0,1 0 0,-15 0-16,13 0 16,1 0-16,-1 0 0,2 1 16,-15-1-16,13 0 80,1 2 0,1 1 0,-1-1-16,-14-2-64,14 3 48,-1 1-16,0-4-16,0 4 0,-13-4-16,13 2 16,-2-2 0,3 1 0,0-1 16,-14 0-32,14 0 0,-1-1 16,-1-3 16,3 0-16,-15 4-16,14-12 64,1 10-16,-1-10-16,-2 9 32,-12 3-64,13-5 32,0-6-32,1 11 32,-2-4-48,-12 4 16,4 0 0,8 0 32,-10 0 0,2 2 0,-4-2-32,5 4 49,0 2-33,-2-3 48,1 9-48,-4-12-16,2 4 16,2 1 32,-2 6-48,1-9 16,-3-2-16,3 4 0,0 0 16,0 1 0,0-1-32,-3-4 16,4 2-112,0-1-241,8-1-287,-9 0-432,-3 0 1072,5-3-1617,9-1-400,-3-1 416,1-7-1456,-12 12 3057,0 0 0</inkml:trace>
  <inkml:trace contextRef="#ctx0" brushRef="#br1" timeOffset="100324.27">14520 2807 2016,'0'0'0,"0"0"0,-3 2 817,-3 1-241,-6 1 64,8-1-15,4-3-625,-4 2 560,-1 2-80,0 0-64,2 0-32,3-4-384,-5 6 385,0 0-17,3-1-16,-1 1-48,3-6-304,-3 4 256,1 0-32,1-4-16,1 1 17,0-1-225,0 2 160,0-2-32,0 0 0,0 0-32,0 0-96,3 0 96,0-3-32,0 1-16,-3 2 0,0 0-48,2-4 32,2 2 32,-4 2 0,2-4-16,-2 4-48,4 0 64,-1-2-16,2 2 16,8 0 32,-13 0-96,4-3 112,11 3-48,-3 0 32,1 0-16,-13 0-80,16 0 64,0 0 0,3-3-16,0 3 0,-19 0-48,20-3 32,-2 3 32,1-3-32,2 0-16,-21 3-16,18 0 32,0 0 0,1-2 0,-3-2 1,-16 4-33,16-2 16,-1-2 32,-3 0-16,3 0 176,-15 4-208,15-13 224,0 9-16,-2-10 16,0 10-160,-13 4-64,12-15 32,-8 12 32,13-10-48,-12 10 16,-5 3-32,15-3 0,-13 0 0,10 1 16,-9 2-16,-3 0 0,4 0 32,0 0-32,2 0 48,-4 1-16,-2-1-32,3 4 32,-3 0 32,0 8 0,0-8 0,0-4-64,0 6 64,0 8 0,0-10 0,0 1-32,-1 1 0,1-6-32,-2 6 16,1-1 16,0-1 0,-1 1-112,2-5 80,-2 1-464,0 0-544,1 0-817,0 3-912,1-4 2737,0 2-4931,0-2 4931</inkml:trace>
  <inkml:trace contextRef="#ctx0" brushRef="#br2" timeOffset="64239">337 2794 1712,'0'0'0,"0"0"737,-2 2-289,2-2-448,-4 2 608,0-1 64,2 0-31,0 3-65,2-4-576,-1 2 496,0-1-96,-1 3 33,2-3-17,0-1-416,0 3 368,0-1-32,0-1-32,0-1-32,0 0-272,0 0 224,0 0-15,0 0-49,0 0-32,0 0-128,0 0 112,0 0-16,0 0-32,3 2 32,-3-2-96,0 0 64,0 1 32,0 1 0,0-2 0,0 0-96,0 2 64,3 0-16,-3-2-32,3 1 16,-3-1-32,0 1 32,3 1-16,-1 0 16,2 0 16,-4-2-48,2 0 48,4 0-16,-3 2 32,1-2 0,-4 0-64,5 0 128,-1 0 32,1 0 0,-1 0 49,-4 0-209,4-2 176,-1-2 0,2 1 0,-1 0-48,-4 3-128,5-4 112,-1 0-16,0-1-16,1 0-16,-5 5-64,4-2 80,0-1-48,-1 0 0,0 3 0,-3 0-32,3 0 16,-3 0 0,3 0 0,-3 0-16,2 0 0,-2 1 16,4 1-32,-1 0 16,-3-2 0,0 1 16,3 0-16,-3 2 0,4 0 0,-4-3 0,3 1 0,2 1 32,-1 0-32,-1-2 16,-3 0-16,2 1 32,2-1 0,0 0-16,0 0 0,-4 0-16,4 0 16,0 0 16,0 0 0,-2 0-16,-2 0-16,5 0 16,-1 0 16,-1-3-32,2 3 16,-5 0-16,4 0 16,7 0 0,-6 0-16,-5 0 0,4 0 0,1 2 32,-1 1-16,0 0-16,-4-3 0,4 4 16,-1-2 0,0 4 16,2-3 0,-5-3-32,5 4 48,-3-1-32,1 1 0,0-3 0,-3-1-16,5 1 32,-2 1 16,0-2 16,2 0 16,-5 0-80,5 0 113,6-3-65,-8 0 32,1-2 16,-4 5-96,5-4 32,7 1 32,-8-1-48,0 0 16,-4 4-32,11-4 0,-7 2 16,0 2 0,0-3 0,-4 3-16,4 0 0,2 0 32,-3 0-32,2 0 0,-5 0 0,4 0 16,0 0-16,1 0 16,-1 0 16,-4 0-32,5 0 16,-1 0-32,8 0 16,-12 0 16,0 0-16,4 0 16,0 0 0,8-3 16,-9 3-16,-3 0-16,5-3 0,-2 3 16,9-3 16,-9 0-32,-3 3 0,4-2 16,8-2-16,-9 4 0,1-2 16,-4 2-16,5 0 0,-1 0 32,8 0-32,-12 0 16,0 0-16,4 0 16,0 0-16,1 0 0,-1 0 48,-4 0-48,3 1 0,0-1 16,1 1 32,0-1-80,-4 0 32,3 0 48,10 0-48,-11 0 16,3 0 32,-5 0-48,4 0 16,9-2 16,-10 2-16,1-4 0,-4 4-16,14 0-16,-12 0 32,3 0-16,6 0 0,-11 0 0,0 0 32,5 0-32,-1 0 0,0 0 16,-4 0-16,5 0 16,-1 2-16,1 0 0,-2-1 0,-3-1 0,5 1 0,7 1 0,-9 0 16,1-1 16,-4-1-32,4 0 32,9 0-32,-11 0 32,10 0-16,-12 0-16,3 0 16,9-3 32,-9 0-32,10 0 48,-13 3-64,3-3 32,11 0-16,-12 1 0,10-3 16,-12 5-32,5-5 16,6 3 0,-8 2-16,1 0 0,8-3 0,-12 3 0,3 0 32,2 0-32,-1 0 0,-4 0 0,11 2 0,-11-2 0,0 2 16,4 3-32,1-3 16,-5-2 0,5 2 16,-5-2-16,4 2 0,8-1 16,-12 0 16,4 1-32,-4-2 0,4 0 16,8 0-16,-12 0 16,4 0-16,-4 0 0,5 0 48,-1 0 0,-1 0-32,1 0 32,-4 0-48,4 0 16,0 0 16,-1 0 0,1-3 0,-4 3-32,3-3 0,0 3 16,0 0 48,-1 0-48,-2 0-16,5-3 48,-2 3-16,0-3-16,-3 3 33,0 0-49,0 0 16,0-3 0,3 1-16,-3 2 32,0 0-32,3 0 16,2 0 0,7-4-16,-9 4 0,-3 0 0,13 0-16,-9 2 16,12 3-16,-5 9-16,-11-14 32,12 6 0,-7 8 0,13-9 32,-15 1-497,-3-6 465,13 5-1825,16 24-2512,-25-29-2066,-4 0 6403</inkml:trace>
  <inkml:trace contextRef="#ctx0" brushRef="#br2" timeOffset="72153.27">8254 2796 1456,'0'0'0,"0"2"416,0-2-416,0 0 208,0 0 1,0 0 95,0 0 48,0 0-352,0 0 432,-1 0 16,-1-4-16,1 1-31,1 3-401,-1-3 400,0 3-16,-1-2 0,0-1-32,2 3-352,-1 0 320,0-3-15,-1 3-49,2 0-16,0 0-240,-2 0 256,2 0-32,-2 0 16,2 0-16,0 0-224,0 1 208,0 1-16,0-2-31,0 0 15,0 0-176,0 1 176,0-1 0,0 2 32,0-2-48,0 0-160,0 1 128,0-1-16,0 0-16,0 0-16,0 0-80,0 0 96,2 0-32,2 0 16,-2 0-32,-2 0-48,4 0 32,-1 0 32,2 0-32,0-3 16,-5 3-48,4 0 48,0-3-16,0 3 0,2 0 16,-6 0-48,3 0 32,2 0 0,-1 0-16,0 2 0,-4-2-16,13 3 32,-13-1 0,3 2-16,2 0 1,-5-4-17,4 4 16,1 0 0,-1-1 16,0 0 0,-4-3-32,5 3 32,-1-1 32,1-1-16,-1 1 32,-4-2-80,4 0 80,9 1-32,-13-1 16,3 0 0,2 0 16,-5 0-80,4 0 80,7 0 32,-7 0-16,0-3-16,-4 3-80,12-3 96,-9 0 0,1 0 0,8 3 0,-12 0-96,0-3 80,4 3-32,0 0 0,1 0 0,-5 0-48,12 0 16,-12 0 32,4 3-16,0 0 16,-4-3-48,5 5 32,-2-1-16,0-2 16,1 0-16,-4-2-16,2 4 16,2-2 0,0 0 16,0 0-32,-4-2 0,5 0 16,0 0 16,-1 0 0,7 0 16,-11 0-48,4 0 48,-1 0-16,2-2 17,-1-2-33,-4 4-16,14-4 64,-11 1-48,1 1 16,9-1-16,-13 3-16,2-3 0,4 0 0,5-1 0,-8 2 16,-3 2-16,4 0 16,8-3-16,-7 3 0,-5 0 0,11 0 0,-6 0 0,-2 2 32,-3-2-32,13 1 0,-11 0 0,3 2 0,-1 0 0,-4-3 0,4 3 16,1-1-32,-1-1 16,1 1-32,-5-2 32,4 1 32,8 0-32,-10 0 0,3-1-32,-5 0 32,5 0 192,7 0 16,-8-2 0,-1-1 48,-3 3-256,13-3 32,-11-1 0,11-1-32,-11 1 16,-2 4-16,4-2 0,9-2 16,-10 1 0,9-1 16,-12 4-32,3-3 0,2 3 0,-1-3 0,8 3-32,-12 0 32,2 0 0,3 0 0,-1 0 0,1 0 0,-5 0 0,4 2 32,7 1-32,-11-1 0,5 1 16,-5-3-16,4 5 0,1-1 16,-2 0 32,-1-1-32,-2-3-16,3 3 48,-3 0 0,0 0-32,3 0 32,-3-3-48,0 1 64,4 0-32,-4-1 16,0 0-32,0 0-16,2 0 32,-2 0 0,0 0 0,4 0 0,-4 0-32,0 0 32,0 0 16,0-2-32,0 2 0,0 0-16,0-3-176,0 0-496,0 0-737,0 0-880,0 3 2289,0 0-3137,0-3-2226,0 3 5363</inkml:trace>
  <inkml:trace contextRef="#ctx0" brushRef="#br2" timeOffset="85516">2839 2796 688,'0'0'0,"0"2"704,0-2-416,0 0-288,0 1 128,0-1-48,0 1 0,0 1-16,0-2-64,-2 2 64,0-1-32,2 0 33,-4-1 15,4 0-80,-2 1 96,1 1 48,0 0 16,-1-1 48,2-1-208,-1 1 256,0 1 80,-1-2 48,1 0 48,-1 0 33,1 0-81,-1 0-48,2 0 32,0 0-368,-2-3 368,2 3 65,0-3-33,-1 0-112,1 3-288,0 0 240,0-2-32,0 2-16,0-4-48,0 4-144,0 0 128,0 0-32,0-2 144,0 2 65,0 0-305,0 0 240,3 0 32,-3 0-176,3 0-16,-3 0-80,3 0 64,0 0 48,0 1-32,1 0 32,-4-1-112,4 2 112,2 0-32,-3-2 16,2 0 32,-5 0-128,4 0 96,0 0 16,-1 0 0,1 0 0,-4 0-112,4 0 96,-1 0 17,-1-4-1,1 4-32,-3 0-80,3-2 96,0-2 0,1 4-32,-4 0-16,0 0-48,1 0 64,3 0-48,-1 0 16,-3 0 0,0 0-32,3 0 32,0 0 0,-1 0 0,1 2-16,-3-2-16,4 3 48,-2 0 16,-2 0-32,4-1 32,-4-2-64,1 4 32,3-2 0,-1 2 0,0-3 16,-3-1-48,3 2 48,-1-1 32,1-1-16,1 0-16,-4 0-48,2 0 64,3 0 0,-3 0-16,3-3 16,-5 3-64,4 0 16,0-3 16,-3 3 0,5-3 16,-6 3-48,2 0 32,3 0-32,-3 0 0,1 0 0,-3 0 0,4 0 0,-4 1 16,2 1-16,2 0 32,-4-2-32,2 3 16,1 0-16,0 1 16,0-2 0,0 4-16,-3-6 0,3 3 0,-1 0 0,3 1 32,-2 0-16,-3-4-16,4 4 16,-1-1 32,0-2 0,0 0 0,-3-1-48,3 2 65,0 1-33,-1-2 16,2-1-16,-4 0-32,2 0 64,2 2-16,-2-2-16,-2 0 16,0 0-48,3 0 32,0 0 16,0 0-32,0 2 16,-3-2-32,3 0 0,0 0 0,1 0 16,7 0 0,-11 0-16,4 0 0,-2 0 0,3 2 0,7-2 16,-12 0-16,3 0 48,1 0-32,9 0-16,-10 0 32,-3 0-32,4 0 32,9 0-16,-10 0 48,1 0-16,-4 0-48,4 0 64,-2 0 0,3 0 0,-2 0 0,-3 0-64,3 0 32,1-2 32,-2 2-32,2 0 0,-4 0-32,3 0 16,0-4 16,1 2 0,-2 2-32,-2 0 0,6 0 0,-2 0 0,-1 0 32,2 0-16,-5 0-16,5 0 0,-2 0 0,0 0 0,1 0 0,-4 0 0,2 1 16,4-1-16,-3 0 32,2 0-32,-5 0 0,4 0 16,1 0-16,-3 1 0,3-1 0,-5 0 0,5 0 0,-3 0 0,2 0 0,0 0 48,-4 0-48,2 0 0,3 0 0,-1 0 16,0 0-16,-4 0 0,5 0 0,-1-2 16,1 2-16,-1 0 0,-4 0 0,4 0 0,1 0 0,-1 0 32,1 1-32,-5-1 0,3 1 0,2 1 16,0 0-16,6-2 0,-11 0 0,0 2 0,5 1 0,-2 0 0,1-1 0,-4-2 0,4 1 0,1 0 0,-2-1-16,2 0 16,-5 0 0,5 0 0,-1 0 16,0 0-16,1 2 0,-5-2 0,4 0 0,8 0 0,-10 0 0,3 0 0,-5 0 0,4 0 0,1 0 0,6 0 0,-7 0-16,-4 0 16,4 1 0,0 1 0,0-1 0,1 0 16,-5-1-16,4 2 0,0 0 0,1-1 0,0 1 0,-5-2 0,3 1 0,0 1 16,2 0-48,-1 0 48,-4-2-16,4 1-16,1-1 16,6 0 16,-7 0 0,-4 0-16,4-3 32,10 1-32,-9-1 32,9-2 0,-14 5-32,4-4-32,13-1 64,-13-7-80,10 12 64,-14 0-16,6-2 32,6-1-16,-9 0 0,1 3 16,-4 0-32,4 0 16,0 0 0,-4 0 48,0 0-16,0 0-48,0 4 64,-2 0-32,-1 2-128,-2 6-240,5-12 336,-5 5-832,-7-1-753,8 8-1632,0-6-3058,4-6 6275,0 0 0</inkml:trace>
  <inkml:trace contextRef="#ctx0" brushRef="#br1" timeOffset="139445">4085 2845 1856,'0'0'0,"-1"0"208,-2 0-31,-2 0 95,2-3 128,3 3-400,-5-2 560,2-2 112,-1 2 33,1-2-1,3 4-704,-3-3 704,-2-2-31,4 2-17,-2 0-16,3 3-640,-1-4 577,0 1-65,-1-1-48,0 2-32,2 2-432,-1 0 400,0 0-63,1 0-33,-2 2-80,2-2-224,0 0 128,0 2 0,0 0-64,0 1 16,0-3-80,3 2 64,0 1-32,0 0 48,1-1 0,-4-2-80,12 1 96,-8 1 48,9-2-16,-10 0 0,-3 0-128,15 0 128,-11 0 0,10-3-16,-2 0-48,-12 3-64,4-3 65,16-1-1,-9-1-32,0 1 32,-11 4-64,12-5 48,-1 3-32,-6-1 32,10 3-32,-15 0-16,4 0 16,9 0 0,-8 0 32,6 0-32,-11 0-16,5 0 32,6 0-32,-7 0 16,10 1 0,-14-1-16,3 2 48,9 0-32,-10-2-16,2 3 0,-4-3 0,14 4-16,-11-4 32,9 2 0,-10 0 16,-2-2-32,4 3 16,9-2 0,-9 0 32,7-1-16,-11 0-32,3 0 48,8 0 0,-7 0-32,0 0 0,-4 0-16,13 0 16,-10 0-32,9 0 32,-10 0 32,-2 0-48,5 0 0,7 2 16,-9-1 16,0-1-16,-3 0-16,5 2 16,7-1 32,-12-1-32,4 2 48,-4-2-64,5 0 64,-3 0 0,3 0 16,-3 0-16,-2 0-64,4 0 96,-1 0-16,-1 0-32,1 0-16,-3 0-32,3 0-16,-3 0-160,3 0-240,0 0-400,-3 0 816,2-3-1153,2 3-288,-2 0-175,4 0-193,-6 0 1809,11 0-2001,-8 0 448,0 1-1488,-3-1 3041</inkml:trace>
  <inkml:trace contextRef="#ctx0" brushRef="#br0" timeOffset="56128">7679 2868 1744,'0'0'0,"-2"4"449,-1-2 47,3-2-496,-7 5 528,2-3 64,0 0-48,4-2-79,1 0-465,-3 0 400,1 0-64,-1 0 0,2 0 32,1 0-368,-2 0 369,-2 0-17,3-4-48,-1 2-32,2 2-272,-1-3 208,1-1-32,0-1-16,0 2-48,0 3-112,0-5 80,0 0-16,0-6-16,3 8-16,-3 3-32,3-4 16,0-1-32,-1 1 16,3-1-16,-5 5 16,4-4 0,1 0-16,8 1 0,-11-1-48,-2 4 64,13-2-64,-11 2 16,11-3-32,-9 1 64,-4 2 16,12 0-16,-9-4 0,9 4 16,-8 0-16,-4 0 16,12 0 0,-8 2 16,-1 2 0,-3-4-16,3 5 32,-3 6 0,0-7 0,0 8 16,0-12-48,-3 12 48,-1 1-16,-2 2-16,-5 0-16,11-15 0,-5 20 32,-8-2 112,8 0 48,-7 0 33,6-1 79,6-17-304,-5 18 256,-1-4-48,2 2-16,1-1-64,3-15-128,-3 12 144,2-7 48,1 1-16,0-6-176,0 7 160,0-7-160,0 2 96,4 0-16,8-2-15,-10 0-82,-2 0 17,15-4 33,-2-11 31,0 11-64,1-14 64,-14 18-64,15-13 64,3 0-32,-2 2 32,0 6-16,-16 5-48,15-14 80,-2 11-160,-1-2-577,0 2-1231,-12 3 1888,23 1-3154,-20 4-1280,-3-5 4434</inkml:trace>
  <inkml:trace contextRef="#ctx0" brushRef="#br1" timeOffset="102848.27">15660 2970 3601,'0'0'0,"0"0"1009,0 0-1009,-1 2 928,1 0-64,0-1-47,0 2-113,0-3-704,0 4 592,0-1-111,0 2-81,0-1-32,0-4-368,0 5 352,0 8 16,0-9-16,0 12-31,0-16-321,0 6 240,2 8-32,2-1-48,1 1 0,-5-14-160,5 13 128,8 1 32,-9 0 16,10 1 16,-14-15-192,1 14 240,13 1-16,-10-2 97,9-1 31,-13-12-352,5 12 384,6-1 32,-6-4-112,7 8-48,-12-15-256,2 4 225,3 1-97,8 8 16,-9-13 16,-4 0-160,3 5 96,10 0 32,-10-4-32,1 3-16,-4-4-80,12 0 144,-9 1-64,2-1 0,6 0-16,-11 0-64,0 0 16,5 0 32,7 0-16,-12 0-16,0 0-16,4-1 48,8 1 0,-12-5 16,4 0 32,-4 5-96,4-5 80,1 2-32,-1-10 32,0 9-64,-4 4-16,4-12 48,2 0 16,5 7-16,-11-13-16,0 18-32,5-4 48,-1-14-48,-1 15 48,3-14-48,-6 17 0,11-4 16,-11-9 32,3 10-32,-3-10 33,0 13-49,3-3 32,-3-8-32,0 7 48,0 0-32,0 4-16,0-12 80,0 9-16,0-9-16,-1 10-32,1 2-16,-5-12 48,0 7-16,1-7 64,0 7-48,4 5-48,-11-16 48,6 12-48,-1-11-32,-6 4 64,12 11-32,-4-5 16,-2-13 16,-6 14-32,6-13 16,6 17-16,-4-3-16,-8-10 32,8 10-32,-7-10 80,11 13-64,-5-3 32,-10-2 32,4-8 16,5 13-64,6 0-16,-15-5 0,9 2 0,-8-2-96,3 5-48,11 0 144,-6 0-112,-9 0-32,10 0 48,-10 5-96,15-5 192,-3 3-225,-3 10-111,-6 0-96,8 0-176,4-13 608,-6 16-881,-6 0-319,9 1-225,-1 2-256,4-19 1681,-6 19-1776,1-1 15,0-2 96,0 0 192,5-16 1473,3 33-1392,-3-27-913,0-6 2305</inkml:trace>
  <inkml:trace contextRef="#ctx0" brushRef="#br1" timeOffset="102142.27">15420 3140 2673,'0'0'0,"0"0"0,0 0 768,0 0-32,0-3 1,0-1-49,0 4-688,0-3 592,3-2 33,-3 3-49,0-1 0,0 3-576,0-3 512,0 0-63,0 0-81,-2 0-48,2 3-320,0-3 288,-1-1-32,0-1-16,1-6-64,0 11-176,0-5 176,0-8-16,0 9-31,0-13-17,0 17-112,0-12 80,2 1-48,3 0 0,-2-2 0,-3 13-32,4-14 16,-1 3 0,2-1-16,-1 1 16,-4 11-16,4-13 0,-1 9 0,2-12 16,0 12-16,-5 4 0,3-15 48,1 12-32,0 0-32,-1-1 32,-3 4-16,0-3 16,0 3 16,0 1-32,0-1 0,0 6-32,0 5 48,0-6-16,0 11 0,0-16 0,0 16 0,0 0 0,0 3 0,0 2 0,0-21 0,3 23 0,-1 2-16,2 3 16,0 0-16,-4-28 16,4 28 0,1-1 0,-1-3 0,-1-3 16,-3-21-16,4 21 0,-1-2 0,1-4 32,2 0 16,-6-15-48,3 11 16,0-7-16,0 8 16,0-10 0,-3-2-16,0 1 48,3-1-224,-3 0-288,2 0-401,-2 0 865,0 0-1296,0-3-353,4-9-208,0 12 256,-4 0 1601,4-12-3025,-4 12 3025</inkml:trace>
  <inkml:trace contextRef="#ctx0" brushRef="#br0" timeOffset="53598">2266 3099 2433,'0'0'0,"0"0"0,0 0 608,3-4 112,1 2 97,-4-2 63,0 4-880,0-2 928,2 2-79,-2-3-81,0 3-144,0 0-624,0 0 513,0 0-65,0 0-80,0 0-64,0 0-304,0 0 224,0 2-32,0-1-48,0 3 49,0-4-193,0 2 144,4 2-16,-4-2-16,0-1 0,0-1-112,2 1 128,-2-1 0,3 0 0,0 0 0,-3 0-128,0 0 144,3-2-16,0-4-16,-3-6 0,0 12-112,2-5 80,3-11-16,-1 3 16,2 0-16,-6 13-64,3-14 80,2 1-16,-1 0-32,-1 0 16,-3 13-48,4-13 32,-1-1 17,0 3-17,1 6 0,-4 5-32,0-15 32,0 12-32,2-9 48,1 12-80,-3 0 32,0-3 0,3 0 32,-1 3-16,-2 0-16,0 0-16,4 0 16,-2 0-48,-2 0 48,3 1-16,0 4 16,2 1 0,-1 6-16,-4-12 16,4 5 0,0 11-32,2-2 64,-3 0-32,-3-14 0,4 15 32,1 0 16,0 1-48,-5-16 0,4 14 16,-4-14-16,4 17 32,0-5-32,-2 2 64,1-3-32,-3-11-32,0 6 16,0 7 16,0-10 32,3 2 0,-3-5-64,0 3 80,0-2-96,0-1-400,0 0-609,0 0 1025,0-3-1969,3 1-1088,0-3-2242,-3 5 5299</inkml:trace>
  <inkml:trace contextRef="#ctx0" brushRef="#br1" timeOffset="101139.27">15196 2916 2785,'0'0'0,"0"0"880,0 0 1,0 0-1,0 0-880,2-2 832,2 2-95,-2 0-129,1 2-80,-3-2-528,3 6 416,-3 6-79,3 0-65,-3-1 16,0-11-288,0 12 288,0 3 16,0 0-32,0 2 32,0-17-304,0 20 288,0 2-15,0 0-1,0 2-64,0-24-208,0 23 192,3-1-64,0 1 16,0 0-32,-3-23-112,3 19 80,-3 2 0,2-3-16,2-2-32,-4-16-32,3 16 64,0-1 16,-3-2-32,2-8 32,-2-5-80,0 6-48,3-1-592,0-2-673,2-1-944,-5-2 2257,14 3-2785,-10-3-1617,-4 0 4402</inkml:trace>
  <inkml:trace contextRef="#ctx0" brushRef="#br1" timeOffset="-189869.73">11785 2940 2096,'0'0'0,"-2"0"449,1 0 127,1 0-576,-3-3 688,0 0 33,2 3 31,-1 0-80,2 0-672,-2 0 657,1 0-49,0 0-112,1 0-80,0 0-416,0 0 256,0 0-64,0 0-48,0 0 1,0 0-145,0 0 112,0 0 0,0 0 0,2 0-32,-2 0-80,4 0 112,0 0-16,0 0-16,11-3-32,-15 3-48,4-2 64,12 2-48,-3-4 0,0 2-16,-13 2 0,13 0-32,3-4 32,1 4 0,-1 0 0,-16 0 0,16 4 0,-1 0 32,1 7-32,-1-6 16,-15-5-16,15 6 0,-1 5 16,0-6 16,-2 8 0,-12-13-32,13 4 16,-8 8-16,11-8 0,-12 1-16,-4-5 16,16 11 16,-12-8-16,14 1 32,-14 0 0,-4-4-32,17 3 0,-5-1 16,1-2 32,2 0-32,-15 0-16,15-3 48,0-1-16,2 0-16,-5-1 48,3-8-32,-15 13-32,15-3 0,-2-1 48,0-8-96,-2 12 80,-11 0-32,13-2 16,-10-2 0,10 4 16,-12 0 0,5 0-32,-4 4 16,2-1-16,-2 4-16,-2-7 16,3 5 48,-3 1-16,0 5 16,0-6-16,0-5-32,0 11 32,0-6 16,0 6 32,0-7-16,0-4-64,0 6 80,0 5-16,0-8-16,0 1 0,0-4-48,0 5 81,0-1-33,0-2-16,0 0 48,0-2-80,0 1 112,0-1-16,0 0 32,0 0-16,0 0-112,0 0 128,-2 0-64,2-5 16,-1 1 0,1 4-80,0-5 80,0 3-16,-1-3-112,0 1 96,1 4-48,0-5 0,-2-7-48,0 12 112,2-4-64,0 4 0,0-4 0,-1 0 16,1 0-16,0 2-32,0 2 32,0 0-32,0 0 16,0 0-48,0 0 48,0 0 16,0 0-464,-1 0-1009,1 0-1408,0 1-2466,0-1 5347,0 0 0</inkml:trace>
  <inkml:trace contextRef="#ctx0" brushRef="#br1" timeOffset="-176879.73">16816 3314 2321,'0'0'0,"0"0"0,0 0 432,0 0 64,0 0 80,3 0-15,-3 0-561,0 0 544,3 0-64,-1 0-112,-2 0-64,0 0-304,0-3 288,4 3-79,-4 0 15,0 0-48,0 0-176,0 0 128,0 0-16,0-3-64,0 3 16,0 0-64,0 0 64,0 0 0,0 0 32,0-3-32,0 3-64,0 0 48,0 0-32,0 0 0,0 0 16,0 0-32,0 0 48,0 0-16,0 0 16,0 0-32,0 0-16,0 0 32,0 2 0,0-2 0,0 1-16,0-1-16,0 0 32,0 1-16,0 2 16,0-1-16,0-2-16,0 1 48,0 0 16,0-1 0,0 2 32,0-2-96,0 0 80,0 0 32,0 0 16,0 0 49,0 0-177,0 0 128,0 0-16,0-3 16,0 0-32,0 3-96,2-3 80,-2 1 16,0-2-64,4 0 0,-4 4-32,0-4 64,2 0 0,-2-1-16,3-6 0,-3 11-48,0-4 16,3 0 16,-3-9 32,3 9-32,-3 4-32,0-13 32,0 9 0,0-12 16,0 4 0,0 12-48,3-14 32,-3 1-16,0 0 0,3 1-16,-3 12 0,0-14 0,2 3-16,2-2 16,0 8-32,-4 5 32,3-17-16,1 12-16,1-8-32,-1 10 48,-4 3 16,4-4-32,-1 1 48,0 0-16,0 3 0,-3 0 0,0 0-16,3-3 0,-3 3 0,3 0-16,-3 0 32,2 0 0,2 0 0,-2 0 16,2 0-32,-4 0 16,3 0 0,-1 0 0,3 0 0,-2 0 16,-3 0-16,5 0-16,-2 0 16,1 0 32,0 0-16,-4 0-16,4 0 16,0-3-32,1 3-16,-2 0 16,-3 0 16,3 0 0,1 0 32,0 0 16,1 0-16,-5 0-32,3 3 64,3 2-32,-2 6 0,-1-7 48,-3-4-80,5 17 64,6-5 16,-11 2 0,6 1 0,-6-15-80,4 12 64,0 1 0,-1 1 0,0 0 0,-3-14-64,3 14 64,-3-3-16,3 0 0,-3 1-15,0-12-33,0 4 48,3 10 16,-3-12-16,0 3-16,0-5-32,2 4 32,-2 0-16,0-2 80,0 1-32,0-3-64,0 2 80,0-1-32,0-1 32,0 0-48,0 0-32,0 0 48,0 0-32,0 0-32,0 0 16,0 2 0,0-1 0,0-1 32,0 0-32,0 1 32,0-1 16,0 0-64,0 0 32,0 0-16,0 0 32,0 0-16,0 0 48,4 0 0,-4 0-64,2-2 16,-2-3 32,4-7-16,-2 10 48,-2 2-80,3-15 16,0 10 0,0-11-16,0 5 32,-3 11-32,4-4 48,1-13-32,-1 5 0,-1 0 32,-3 12-48,3-11 16,-1-3 16,2 2 16,-2-1-16,-2 13-32,4-12 0,-4-2 32,2 1 16,-2 2-32,0 11-16,3-14 64,-3 2-64,3 1 0,-3-1 16,0 12-16,0-4 0,3-12 32,0 12-80,0-8 32,-3 12 16,3-3-64,0-1 16,1 0 0,-1 0-48,-3 4 96,3 0-64,1 0 16,-1 4-32,2 2 64,-5-6 16,4 13-32,0-9 0,8 11 32,-9-1-16,-3-14 16,4 14-48,0 3 64,1 3-48,-1 0 32,-4-20 0,5 19 0,-1-2-32,0 3 32,1-5-32,-5-15 32,4 16 0,0-1 32,-3-1-32,3-2 0,-4-12 0,3 13 0,-3-7-32,3 8 64,-3-9 0,0-5-32,0 6 64,0 0-16,0-3-16,0 0-16,0-3-16,0 1 16,0-1 48,0 0 32,0 0 0,0 0-96,0 0 112,-2-3-48,2-1 16,0-8-48,0 12-32,0-3 32,0-10-16,0 8 48,0-11-48,0 16-16,0-11 32,0 0-32,3-2-16,0 0-16,-3 13 32,4-13-32,1 1 16,6-3-16,-8 0 48,-3 15-16,14-15 0,-10-2 0,8-1-16,-6 1-16,-6 17 32,14-17-16,-11 1 32,12-2 16,-10 3 0,-5 15-32,16-16 0,-11 1-96,11 10 16,-14-9-16,-2 14 96,12-3-80,-9-1 64,-1 1-48,2 3-16,-4 0 80,4 0-112,0 3 16,1 10 48,7 1 32,-12-14 16,0 16 0,0 3 32,2 1-32,-2 1 32,0-21-32,3 21 16,-3 1 0,0 0-16,0 0 64,0-22-64,0 22 32,0-2-16,-1-3 48,1 0-64,0-17 0,0 12 32,-2-1 32,2-7-16,0 8-32,0-12-16,0 2 32,0 2 0,0-2-16,0 1 32,0-3-48,0 1 32,0 1 0,0-2-64,0 0-192,0 0 224,0 0-560,0-3-625,0-2-800,0 1-704,0 4 2689,0-5-4546,0 5 4546</inkml:trace>
  <inkml:trace contextRef="#ctx0" brushRef="#br1" timeOffset="-188111.73">12650 3148 1280,'0'0'0,"-2"0"400,2 0-400,-3 0 208,-3 0 80,0 0 97,1 0 159,5 0-544,-1 0 640,-2 0 49,0 0-1,1 0 0,2 0-688,-2 0 656,1 0-47,-3-3-1,3 1-96,0-2-64,1 4-448,-2-2 417,0-2-65,0 1-16,1 1 32,1 2-368,-2-5 288,0 2 16,1 0-47,-1 3-33,2 0-224,0-2 208,0 2-64,0 0-32,0 0-64,0 0-48,0 0 48,0 4-32,3 8 0,0 2 0,-3-14-16,4 22 32,8 2 32,-9 6 32,2 3 32,-5-33-128,4 33 128,-1 2 16,-1 1-48,2-2 16,-2 0-32,2 3 32,-4-5-64,0-1 32,0-31-80,0 29 80,0-3 0,0-3-15,0-3-17,0-20-48,-2 19 32,0-3 32,1-3 0,1-1 16,0-12-80,0 4 80,0 1-80,0 0 64,0-1 48,0-4-112,0 2 48,0 0 64,0-2-16,3 0-32,-3 0-64,3 0 128,-1-13-16,-2 10-32,0 3-80,3-13 80,-3 13-80,4-4-64,-4-12-288,2 4-464,-2 0-689,0 12 1505,0-13-2177,0-1-640,4 0 431,-4-5-1167,0 19 3553</inkml:trace>
  <inkml:trace contextRef="#ctx0" brushRef="#br1" timeOffset="-188000.73">12656 2968 2144,'0'0'0,"0"0"0,0 0 561,0 0 31,0-3 96,0 0 81,0 3-769,0 0 816,3-3-48,-3 3-127,3 0-81,-3 0-560,2 0 448,3 1-64,0 3 145,-2-2-113,-3-2-416,13 4 400,-11 1-16,12 0-176,-11 0 16,-3-5-224,16 6 224,-4-2-31,0 0-65,-1-2 32,-11-2-160,13 2 64,2-2 32,0 0-16,0-4 0,-15 4-80,17-4 96,-1-9-48,0 11 32,-2-12 0,-14 14-80,15-4 80,-2-9-32,-1 9 16,1-1-48,-13 5-16,4-5 48,9 3-48,-13 2 16,3 0 64,-3 0-80,0 1 96,0 2 0,0 1 16,0 8 16,0-12-128,-4 5 32,-1 6-64,-6-6-224,8 6-464,3-11 720,-4 5-1297,-2 8-656,1-9-480,-1 12 448,6-16 1985,-5 13-3265,5-13 3265</inkml:trace>
  <inkml:trace contextRef="#ctx0" brushRef="#br1" timeOffset="-175203.73">17893 3079 2865,'0'0'0,"0"0"816,0 0 49,0 0 79,0 0-944,-2 0 1024,2 0 65,-2 0-97,2 2-207,0-2-785,-1 4 640,0-1-224,1 10-96,0-6-111,0-7-209,0 15 144,0 0 16,0-2-48,2 3 16,-2-16-128,4 15 128,-1 3-64,2 0 16,8-2-32,-13-16-48,3 16 48,10-2 0,-8 0-16,9-1 0,-14-13-32,4 11 32,11-5-32,-11 8 16,9-9-16,-13-5 0,12 5 16,2 1 48,-2-1-16,-1-4 80,-11-1-128,5 0 96,12 0 16,-14 0 32,12-4-48,-15 4-96,12-4 128,-8-10-48,14 10 0,-14-11 1,-4 15-81,18-4 32,-7-13 80,1 5-32,0-2 32,-12 14-112,11-15 144,1 0 32,-8 0-16,9-2 16,-13 17-176,3-16 160,1 0 16,-1 2-32,0 1 0,-3 13-144,0-13 176,0 1-16,-1-1-16,-4 2-15,5 11-129,-6-13 112,-8 2 0,1 6-48,-1-12 32,14 17-96,-15-12 80,-3-1 16,0 2-32,-2 0-48,20 11-16,-20-12 80,2 7-80,-5-9 32,3 10 0,20 4-32,-20-12 16,3 9-16,5-2-16,1 2-16,11 3 32,-6-2-32,-6 2-64,8 1 16,0 3-80,4-4 160,-11 16-160,9-1 32,-3 6 16,0 0 31,5-21 81,-4 25 0,-2 0-32,1 0 16,1-3 16,4-22 0,-3 23-48,1-1 0,1 1 32,1 3 0,0-26 16,0 24-32,0 0 64,4-3-80,1-1-16,-5-20 64,13 16-64,-8-2 0,9-3-32,-10-6 16,-4-5 80,16 12-16,-11-8-48,12 2 32,-5 0 0,-12-6 32,4 4-32,16 0 16,-5-4 0,-1 1-16,-14-1 32,17 0 0,-4 0-32,0-3 48,0-12-16,0 12-16,-13 3 16,12-15 32,2 4-32,1-1 48,-15 12-48,13-15 48,-13 15-48,15-14 0,-4-2 32,2 0-32,-13 16 0,11-16 0,-11 16 0,12-19 48,0 0-48,-8 1 16,9 0 16,-13 18-32,3-18 0,0 3 80,0 0-16,0 0-48,-3 15-16,0-13 64,0 10 16,0-12-64,-1 15 0,1 0-16,-3-3 48,-2 3-112,2 0 80,-4 3-32,7-3 16,-11 11 0,7 1 0,-2 3-16,-5-1-32,11-14 48,-3 17-48,-1 4 64,-1-1-32,3 4 64,2-24-48,0 24 0,0 2-32,4 1 32,14-3 0,-5-1 32,3-2 48,3-5-272,2-3-16,-21-13 208,23 6-176,2 6-112,0-8 320,1-1 32,-26-3-64,26 1 48,1-1 32,0-2 0,-3-4 16,-24 6-96,27-15 80,-4 3-32,-3 1-304,0-4-704,-20 15 960,16-15-2065,-1 3-1505,-2-1-2257,-13 13 5827</inkml:trace>
  <inkml:trace contextRef="#ctx0" brushRef="#br1" timeOffset="99490.27">14736 3058 1904,'0'0'0,"0"0"353,-2 0-81,1 0 48,1 0-320,-2 0 400,1-2 48,1-2-32,0 0-15,0 4-401,0-3 320,3 0-48,-3 1-16,0-2-32,0 4-224,3-4 224,-3 0-32,3-1 0,-3-6 16,0 11-208,2-3 177,2-12 31,-4 11 16,2-14-16,-2 18-208,4-12 160,-4 8 16,3 0-80,-3-1 48,0 3 16,0-2-16,0 4-16,0 0-48,0 0-80,0 0 48,0 0-16,0 0 0,0 2 0,0-2-32,0 2 32,0-1 0,0 4 0,2 0 0,-2-5-32,3 12 32,0-8 32,-3-4-64,5 15 65,-2-9-1,-3-6-64,6 14 48,-2-2-16,-1 1 16,2 1 16,-5-14-64,5 15 80,7 1 48,-10 1 16,2-2 16,-4-15-160,3 18 224,2-4-16,-1 3 208,1-3 0,-5-14-416,2 15 401,2 1 15,-4-1-208,0 1-16,0-16-192,0 14 160,0 1-48,0 0 0,0-3-32,0-12-80,2 13 64,-2 0 0,0-7 0,0 10 0,0-16-64,4 5 32,-2 6 32,-2-7-32,3 0 32,-3-4-64,3 5 48,0-1-16,-3 0 16,3-1-16,-3-3-32,3 4 16,-1-1 33,2 2-49,-2-3 48,-2-2-48,0 4 32,4 2 32,-1-4-48,-3 1 32,0-3-48,0 1 32,2 1 0,-2-1 16,3 1 0,-3-2-48,0 0 96,0 0 0,0 0-48,0 0 0,0 0-48,0-3 0,0 0-160,-1-1-208,-1-1-257,2 5 625,-2-11-960,-1 8-449,-1-2-464,2 1-384,2 4 2257,16 6-2289,-18-6-880,2 0 3169</inkml:trace>
  <inkml:trace contextRef="#ctx0" brushRef="#br1" timeOffset="-188908.73">11753 3007 2209,'0'0'0,"2"0"688,-2 0-688,0-12 576,3 10 112,-3-10 1,0 12 31,0 0-720,3-5 720,-3 1-79,0 1-49,3 0-128,-3 3-464,4-2 384,-2-2-144,1 2-79,0 2-33,-3 0-128,5 0 48,-1 1 0,9 4 0,-10 7 16,-3-12-64,4 6 48,9 10 16,-11-4-32,12 3-32,-14-15 0,4 14 48,14 1 0,-3 2 16,-1-2 16,-14-15-80,15 18 48,1-3 0,-1-3 48,0 1 0,-15-13-96,14 4 96,-4 9 0,3-9 16,-9 2 0,-4-6-112,16 5 112,-12-1 32,11-2 16,-10-2-32,-5 0-128,3 2 144,1 0 1,-2-2 47,-2 0 16,0 0-208,4 0 240,-4 0 16,0 0-16,0 0 16,0 0-256,-2 0 224,0 0-48,-2-4-80,-1 4-32,5 0-64,-4-2 64,-2 2-32,1-4 17,-2 3 15,7 1-64,-4 0 0,0-4 16,0 4-16,1 0 16,3 0-16,-5-3 48,3 3-48,1 0 32,-1-3-32,2 3 0,-2 0-16,-1 0 16,2 0 16,-1 0-32,2 0 16,-2 0 48,2 0 16,-1 0-112,1 0 48,-1 2 0,0 1-80,-1 2 96,1 0-32,1-5 16,-2 13 0,0-1 16,0 1-32,-2 2 32,4-15-16,-3 16-16,-2-1 16,1 4-16,-1 1 16,5-20 0,-4 23 32,-2-2-48,2-1 32,-2 2 0,6-22-16,-6 24-16,2-3 32,-1 4-16,1-2 0,4-23 0,-4 24 32,0-4-16,-2-1-16,1-1 16,5-18-16,-4 16-32,0 0 64,-1-5 0,0-5-16,5-6-16,0 13 64,-2-10-48,0 1 0,2-1-32,0-3 16,0 3 0,0 2-16,4-1-16,-2-2 64,-2-2-32,3 2 16,2 0-16,-1 0 0,8 0-16,-12-2 16,3 3-32,1-2 32,10 0-16,-9 3 0,-5-4 16,12 3-48,-6 0 80,6-2-16,-7 1 0,-5-2-16,12 1 48,-7-1-80,8 1 16,-8-1 16,-5 0 0,14 1 16,-2-1-16,-9 2 32,15 0 0,-18-2-32,13 2 0,-8-2 32,11 0-32,-11 1 16,-5-1-16,16 0 16,-5 0 32,-6 0 48,12 0 32,-17 0-128,13 0 160,0-3 32,0-1-80,0 2-48,-13 2-64,14-3 64,-1-1-32,1-1 32,-2-6 32,-12 11-96,3-4 64,12 0 0,-10 0 0,8 0 16,-13 4-80,3-5 112,8-7-48,-8 12-16,0-4-16,-3 4-32,5-2 32,-3-1-16,1 3 16,-3 0-16,0 0-16,4 1 0,-4 5 0,0 7-64,0-7-96,0 8-240,0-8-304,0 10-273,0-3-575,0-13 1552,0 13-2097,0 3-592,4 0 367,-1 1-1199,-3-17 3521,0 0 0</inkml:trace>
  <inkml:trace contextRef="#ctx0" brushRef="#br1" timeOffset="-87446.73">20508 3368 1424,'0'0'0,"0"3"352,0-3-352,0 4 96,0 1 48,0-1 16,0-2 49,0-2-209,0 2 272,0-1 32,0-1 96,0 2 80,0-2-480,0 2 577,0 0 47,0-1-16,2-1-16,-2 0-592,0 0 545,0 0-81,0 0-64,0 0-16,0 0-384,0 0 288,0 0-64,3 0-15,-3-5-17,0 5-192,0-3 128,3-3 16,0-8-32,0 11-32,-3 3-80,3-5 128,-1-9-48,2 10 32,-2-12-32,-2 16-80,4-13 48,7 0 0,-6-1 0,6-1-32,-11 15-16,4-14 0,1-2 0,-1 3 0,8 0 16,-12 13-16,2-11 32,4 6-32,-3-8 16,2 9-16,-5 4 0,3-4 0,0 1 16,-1-3-32,1 2 32,-3 4-16,0-4 16,4 0 0,-4 0 32,0 0-48,0 4 0,0-3 16,2-1-16,-2 0 0,4 0 16,-4 4-16,2-4 32,-2 0-16,0 0 0,3-1 16,-3 5-32,3-4-16,-3-1 48,3-6-32,0 7-16,-3 4 16,3-4 16,-1 1-32,2-3 16,-2-5 16,-2 11-16,4-3 16,-1-1 0,1-9 48,-1 13 16,-3 0-80,3-4 96,-3 4 48,0 0 32,0 0-95,0 0-81,0 0 96,0 0 0,0 0-64,0 0-32,0 0 16,0 0-48,0 0 64,0 0 0,0 0-32,3 0-32,-3 0 80,2 0-96,-2 0 80,0 0-32,0 0 48,3-3-16,-3 3-48,0 0 16,0 0-32,4-2 64,-4 2 16,0 0 0,0 0-48,0 0 96,0 0-80,0 0-16,0 2-32,0-2 48,0 3-16,0-1-32,0-2 32,0 3 0,0 2-16,0-2-16,2 3 32,-2-6 0,4 12 0,-2-8 32,1 9-16,-3-9 16,0-4-32,3 13 96,0-7-64,2 10 48,-2-3 16,-3-13-96,5 15 80,7 0 48,-10-1 0,3 1-16,-5-15-112,11 14 112,-7-1-32,0 3 16,0-3 32,-4-13-128,5 13 80,-1 0-16,0 0 16,0-2-32,-4-11-48,4 5 48,-4 11 48,3-3-15,-3-8-1,0-5-80,0 15 80,0-9 32,0 8-32,0-9-32,0-5-48,0 17 48,0-12-48,0 9 32,0-9-16,0-5-16,0 12 16,0-6 16,0 6-16,0-7-32,0-5 16,0 14 0,0-10 32,0 8 32,0-7 0,0-5-64,0 4 64,0 0-48,0-1 64,3 0-16,-3-3-64,2 5 64,1-4 0,-3 1-16,3-1-32,-3-1-16,0 2 64,4-2 0,-4 0-48,2 0 32,-2 0-48,3 0 80,-3 0-16,0 0 48,0 0 32,0 0-144,0 0 112,0 0 0,0 0 16,0 0-15,0 0-113,0 0 64,0 0 32,0-3-80,0 3 0,-1 0 32,1 0-64,-2 0 16,1 0-32,1 0 32,-1 0 0,1 0 32,-2 1-16,0 3 48,2-4-64,-3 3 32,2-2-64,-1 3 32,0-2-144,2-2 144,-4 2-705,-2 1-767,2-2-1570,3 4-623,1-5 3665,-1 3-5139,1-3 5139</inkml:trace>
  <inkml:trace contextRef="#ctx0" brushRef="#br1" timeOffset="140304">4768 3048 3457,'0'0'0,"-2"1"1345,-1 0 303,3-1-1648,-5 2 1617,2 0-144,-3 0-225,1 2-207,5-4-1041,-4 11 880,-1-6-159,1 12-145,-2-2-128,6-15-448,-6 20 272,-5 3 0,5 2-16,-8 4 49,2 3 15,-1-3-32,-1 1-16,2-2-48,12-28-224,-14 23 176,1 0-16,2-6 0,5-2-16,-10-9-96,16-6-48,-12 11-800,-1-9-2113,17 22-1873,-4-21-1922,0-3 6708,0 0 0</inkml:trace>
  <inkml:trace contextRef="#ctx0" brushRef="#br1" timeOffset="-181326.73">16185 3120 1664,'0'0'0,"0"0"0,-1 0 288,-4 2-144,-2-2 33,2 0 31,5 0-208,-4 0 288,-1 0 80,1 0 64,1 0 112,3 0-544,-2-3 545,-2 3 31,2-3-16,0 3 48,2 0-608,-3-2 609,2-2 31,-2 4 32,0-2-63,3 2-609,-2 0 576,1-4-112,-2 1-16,2 3-48,1 0-400,-2 0 321,1-2-65,1 2-96,0 0-48,0 0-112,0 0 64,0-3-32,3 3 0,1 0-32,-4 0 0,4 0 80,1 0-32,8 0 0,-9-3 16,-4 3-64,15 0 32,-4-3-32,1-1 64,1 3-64,-13 1 0,14-4 16,-1 2 48,3-2-48,-1 1 48,-15 3-64,16-2 16,-2-1 16,-1 0 16,1 0-32,-14 3-16,12-4 16,-1 4-16,-6 0 0,8 0 32,-13 0-32,3 2-32,8 1 80,-7 2-48,-2-4 0,-2-1 0,4 4 32,1 1-48,-2-3 48,0 4 48,-3-6-80,2 1 64,1 3 0,-3-3 16,0 2 0,0-3-80,0 2 80,0 1 32,0-1 1,0-2-33,0 0-80,0 1 64,0-1-32,0 0 80,0 0-16,0 0-96,0 0 112,-1 0-16,1 0-16,-2 0-48,2 0-32,0 0 32,-2-1 32,2-3-64,0 1 48,0 3-48,0-3-48,0 0-80,0 1-16,0-1-128,0 3 272,0-4-369,0 2-191,0 2-224,0-4-401,0 4 1185,0 0-1600,-2 0-609,2 0 128,-1 2-1601,1-2 3682,0 0 0</inkml:trace>
  <inkml:trace contextRef="#ctx0" brushRef="#br1" timeOffset="100673.27">15089 3117 1952,'0'0'0,"0"0"849,-2-3-321,0 0 80,2 3-608,-3-3 673,1 0 15,1 0-16,1 3-96,0 0-576,0 0 513,0 0-97,0 0-96,0 0-80,0 0-240,0 0 208,0 0-16,0 2 32,3-1-15,-3-1-209,0 3 224,3 0-32,-1 0-16,3-1-16,-5-2-160,4 1 160,8 0 16,-12-1 32,11 0 0,-11 0-208,4 0 192,7-2 0,-8-2-64,12 1-63,-15 3-65,11-4 96,-7 0-32,14-1-16,-6 1 32,-12 4-80,5-4 32,12-1-16,-5 1 32,-8 1-16,-4 3-32,16-5 32,-11 3 16,9 2-16,-10 0-16,-4 0-16,13 0 64,-9 0-32,0 2 16,8 0 0,-12-2-48,0 3 0,2 1-48,2 1-192,-4-1-112,0-4 352,0 4-481,0-1-143,0 1-64,-2-3-113,2-1 801,-2 1-848,1 1 16,0-2 79,-1 0 145,2 0 608,-2 0-560,1 0 47,-1-3-31,2-2-16,0 5 560,0-4-480,5 4-465,-5-3-639,0 3 1584</inkml:trace>
  <inkml:trace contextRef="#ctx0" brushRef="#br1" timeOffset="-181803.73">16208 3104 848,'0'0'0,"0"0"304,0 0-256,0-3-16,0 3-32,0 0 16,0 0 16,0 0-32,0 0 48,3 0-32,0 0 0,-3 0 0,0 0-16,3 0 0,-1-2 16,2-1-16,-2 0 0,-2 3 0,4-3 16,-1-1-16,2 3-16,6 1-96,-11 0 112,0-4-1120,0 4 1120</inkml:trace>
  <inkml:trace contextRef="#ctx0" brushRef="#br1" timeOffset="139933">4402 3139 1648,'0'0'0,"0"0"1233,0 1-289,0-1-944,0 0 1137,4 0-17,-4 0-31,3 0-161,-3 0-928,5 0 801,6 0-97,-6 0-48,11 0-96,-16 0-560,12 0 465,0 2-49,3 0-96,1 1-48,-16-3-272,16 5 192,3 6-48,3-6-16,-1 9-48,-21-14-80,23 12 112,-2 1-32,0 1 1,-1 1-1,-20-15-80,19 13 64,-3 1 32,0-3 0,-5 2 16,-11-13-112,5 13 96,11-6-16,-11 5-16,6-7 32,-11-5-96,3 13 80,2-9-16,-3 2 32,3 0 0,-5-6-96,3 4 80,0 0 16,-3 1 16,0-1 0,0-4-112,0 4 80,0-1 48,0-1-16,0 1 0,0-3-112,0 1 80,0 3-16,0-4-16,-2 2 1,2-2-49,-1 1-113,-1 1-319,1-2-400,-1 0-385,2 0 1217,-1 0-1632,-1-3-449,0 1-449,2-3 450,0 5 2080,0-3-1553,4-10-896,-4 13 2449</inkml:trace>
  <inkml:trace contextRef="#ctx0" brushRef="#br1" timeOffset="-186462.73">13754 3205 2657,'0'0'0,"0"0"0,0-5 800,0-6 273,0 8 175,0-1 49,0 4-1297,0-6 1168,0 5-175,0-3-241,0 1-128,0 3-624,3-3 449,0 3-33,0 0-96,1 0-48,-4 0-272,12 0 240,-10 2-96,12 1-32,-10 2 32,-4-5-144,15 5 80,-11 1 32,12-1-16,-12 1-32,-4-6-64,17 7 65,-5-4-17,-8 3-16,13 0 16,-17-6-48,4 3 32,12 0 48,-11 0 0,8-2 16,-13-1-96,4 2 96,0-2 32,9 0-64,-12 0 32,-1 0-96,4 0 112,0 0-16,1-3 32,-3 0-48,-2 3-80,5-4 64,-1 0 48,0 0-48,-2 2 0,-2 2-64,3-4 64,0 2-48,-3-1 16,0 3 0,0 0-32,0 0 32,0 0-64,0 0-96,0 0-208,0 0 336,0 0-592,-3 0-177,0 0-367,1 0-321,2 0 1457,-6 2-1889,6-1-480,-2 3 400,-2-1-1392,4-3 3361</inkml:trace>
  <inkml:trace contextRef="#ctx0" brushRef="#br1" timeOffset="-115206.73">19843 3202 1472,'0'0'0,"0"0"128,-1 0-64,1 0-64,-2 0 64,-1 0 0,2 0-32,1 0-16,0 0-16,0-3 16,-2 0 16,2 3-16,0 0 16,0 0-32,0 0 32,0 0 32,0-3 16,0 3 81,0 0-161,0 0 240,0-3 48,0 1 80,0-2 48,0 4-416,0 0 464,0-3 1,-1 3 15,-1-3-32,2 3-448,-1 0 384,-2 0-48,0 0-48,-1 0-79,4 0-209,-4 2 160,2-1-48,-1 0-32,0 1-16,3-2-64,-1 4 80,-2-2-16,1 1-32,0 0 32,2-3-64,-1 3 32,0 0 32,1-1-16,0 0-32,0-2-16,0 2 16,0-1-16,2 1 0,-2-2 32,0 0-32,4 1 32,-4-1-16,3 0 16,0 0-16,-3 0-16,2 1 32,-2-1-16,3 0 16,-3 0-32,0 0 16,3 0 0,-3 0-32,0 0 48,0 0-32,0 0 16,0 0 0,0 0 48,0 2 16,0-2-80,4 0 144,-4 2 32,0-1-32,0 0 16,0-1-160,0 2 112,0 2-31,2-1 31,-2 2-48,0-5-64,0 4 80,3 0 0,-3 1 0,3-2 16,-3-3-96,3 4 48,0 0 0,0-1 0,0 1 16,0-2 0,-1 0 0,-2-1-16,4-1-16,-4 0-32,2 1 32,2-1 0,-2 0 0,1 1 0,-3-1-32,3 0 64,0 0-32,0 0 16,0 2 0,-3-2-48,2 0 32,2 0 0,-2 0-64,-2 0 96,0 0-64,0 0 32,0 0 16,0 0 32,0 0-80,0 0 64,0 0-16,0-3 80,0 3-80,0 0-48,0-2 112,0 2 16,0-4-96,0 4-32,-1-2 0,0-2-16,-1 2 64,2-1-16,0 3-32,0-3 48,-2 0-31,0 0-17,2 0 0,0 3 0,-1-2 0,-1-3 0,0 2 16,1 3-16,1 0 0,-1 0 16,-1-3 16,-1 3-32,0 0 16,3 0-16,-2 0 16,-2 0 0,0 0 0,0 0 0,4 0-16,-5 0 32,1 1 16,-8 1-48,10 0 32,2-2-32,-6 1-16,2 0 0,0 3 0,0-2 0,4-2 16,-4 5-16,3-2 16,0 1-48,1 0 0,0-4 48,0 5-48,0 1-1,0-1 17,2 1-32,-2-6 64,4 6-16,0 0 16,0 0 16,8-1-16,-12-5 0,3 5-16,1 0 16,1-2 0,6 2 0,-11-5 0,4 4 64,-2 0-48,3-2 0,8-2 17,-13 0-33,3 0-33,1 0 17,0 0 0,1-2-48,-5 2 64,4-5 32,1 0 16,-2 2-32,1-2 0,-4 5-16,2-4 17,2-8-1,-2 9 32,-2-2 0,0 5-48,4-4 80,-4-8-16,0 10 16,-2-3-48,2 5-32,-2-5 64,-4 1 0,1 0 64,-8 1-16,13 3-112,-5-3 64,-9 3 0,9 0-64,-9 0-16,14 0 16,-6 2 16,-9-1-32,11 2-16,-9 1-48,13-4 80,-4 12-64,-8-8-32,8 2-64,-8 7-401,12-13 561,-3 5-1552,1 1-1138,2 6-2224,0-12 4914</inkml:trace>
  <inkml:trace contextRef="#ctx0" brushRef="#br1" timeOffset="-88400.73">20104 3279 1168,'0'0'0,"0"0"352,0 0-240,0 0-112,0 0 80,3-3-16,-3 3 16,0-3-32,0 3-48,4-3 64,-4-1-16,2 0 0,-2 4-48,0-4 48,0 4-48,0-2 81,0-2-1,0-1 64,0 2 48,0 3-192,0-3 224,0 1 64,0 2 64,0-4 16,0 4-368,0 0 416,0 0 33,0 0 15,0 0-32,0 0-432,0 0 400,0 0-80,-1 0-15,0 2-17,1-2-288,-2 2 256,0-1 16,1 3-48,1-1 48,0-3-272,-2 2 288,2-1-48,0 1 33,0-2-33,0 0-240,0 0 256,5 0 0,-1 0-16,-1-3 0,-3 3-240,4-3 256,8-2 0,-12 1-32,4 0-16,-4 4-208,5-5 161,-2 2-49,1 1-16,1 2-16,-5 0-80,2-4 64,2 4-64,0 0-32,0 0 32,-4 0 0,4 2 32,0 0-16,-1 1 16,2 0 0,-5-3-32,3 5 32,1 0-16,-1-2 32,0 4-48,-3-7 0,3 4 0,-3 0 48,3 1-48,0-1 32,-3-4-32,2 4 48,2-1-32,-1-1 64,0-1-16,-3-1-64,3 2 144,1-2 64,1 0 0,-1-5 16,-4 5-224,13-11 224,-8 6-48,10-11-63,-4 4-17,-11 12-96,4-4 80,11-12-16,-11 13 0,0-1-16,-4 4-48,5-5-32,-1 5 32,1 0 0,-1 0 32,-4 0-32,3 0 0,-3 0 16,0 5 16,0-5-32,0 4 112,0 1-32,0 7-32,0-10-32,0-2-16,0 4 16,-1 2 16,1 0-16,-2-1 48,2-5-64,-2 4 64,1 0-48,0-1 112,-1-2-64,2-1-64,-2 2 64,1 0-32,-1-2-32,1 0-208,1 0 208,-1 0-592,0 0-577,-1-5-800,0 2-768,2 3 2737,0-2-2577,4-1-1473,-4 3 4050</inkml:trace>
  <inkml:trace contextRef="#ctx0" brushRef="#br1" timeOffset="98721.27">14210 3243 1872,'0'0'0,"0"0"288,0 0-15,0 0 63,0 0-336,0-2 480,0 2 80,0 0 81,0 0 31,0 0-672,0 0 624,-1-3-80,-1 3-63,2-3-33,0 3-448,0-3 368,0 0 0,0 0-48,0 3-48,0 0-272,0-2 241,0 2-33,0 0-64,0 0-32,0 0-112,0 0 96,0 0-32,0 0 32,2 0-16,-2 0-80,3 0 48,-1 0 16,2 0 0,-1 1 0,-3-1-64,3 1 80,1 0-16,0 1-48,1-1 32,-1 1 0,-4-2-48,4 2 64,1-2 0,0 0 0,-1 0 16,-4 0-80,4 0 80,0 0 0,8-4-16,-9 4 0,-3 0-64,4-3 64,10 3-16,-12 0-16,11 0 0,-13 0-32,3 0 16,9 2 16,-10 3-16,12-1-16,-14-4 0,3 3 32,2 4-15,8 4-1,-11-7 48,-2-4-64,12 6 16,-9 5 0,2-7 0,6-1-16,-11-3 0,3 5 48,1-1-32,1-2 16,6 0 0,-11-2-32,3 1 0,2-1 48,0 0-16,-2 0 0,-3 0-32,5 0 80,0-5-16,-2 1-16,2-1 32,-5 5-80,5-3 32,-1-10 16,-2 13-16,3-4 16,-5 4-48,5-11 16,-3 11-32,3-5-320,-2 1-289,-3 4 625,3-4-1056,0 4-577,0 0-544,1 2-2209,-4-2 4386,0 0 0</inkml:trace>
  <inkml:trace contextRef="#ctx0" brushRef="#br1" timeOffset="-176254.73">17497 3320 2369,'0'0'0,"0"0"592,3-4-80,-3 2 64,0 2-576,0 0 657,0 0 63,0 0 0,0 0-127,0 0-593,0 0 480,0 0-144,0 0-112,2 0-64,-2 0-160,0 0 112,3 0-32,-3-3-16,4 0 0,-4 3-64,2-5 32,2 1 16,1 0 16,0 0 16,-5 4-80,11-5 112,-8 1 49,2-8 15,7 9-16,-12 3-160,4-4 176,8-1-32,-8 1 16,9 0-48,-13 4-112,2-3 80,10 0-64,-9 0 16,1 3-16,-4 0-16,4 0-16,1 1 16,6 4 0,-11 0 16,0-5-16,4 12 80,-4-7-32,1 8 32,-1 0-32,0-13-48,0 13 64,0 0 48,-3 0-32,-1 0-32,4-13-48,-14 16 64,10-1 0,-9 1-16,7 1 0,-9 1-32,8-2 0,-8 2 16,8-3-16,7-15-16,-15 15 16,12-2 16,-9-2 16,10-5 32,2-6-80,-4 6 145,3 0 31,0-3 0,1-2-32,0-1-144,0 0 144,2 0-48,2 0 80,11-2 0,-15 2-176,4-5 144,12 1 0,-11-8-32,12 9-32,-17 3-80,12-5 64,1-6 0,0 11-48,0-4-64,-13 4 48,12-5-16,0 2 0,-1 0 0,1 0 48,-12 3-32,11-2 16,-6 2 16,11-3-32,-12-1-32,-4 4 32,11 0 0,-6 0 64,6 0-48,-7-2 16,-4 2-32,4 0-272,0 0-640,1 0-865,-1 0-1152,-4 0 2929,14 0-5171,-14 0 5171</inkml:trace>
  <inkml:trace contextRef="#ctx0" brushRef="#br1" timeOffset="-180786.73">16134 3300 2945,'0'0'0,"0"0"656,3-3 161,-3 3-817,2-12 864,2 9 0,-2 0-95,2-1-113,-4 4-656,0-5 512,2 2-32,1 0 1,-3 1-1,0 2-480,3 0 432,-3 0-32,3 0-80,-3 0 1,0 0-321,3 0 256,0 0-48,0 0-16,0 0-64,-3 0-128,6 0 160,-2 0-32,9 0 16,-10 1-32,-3-1-112,13 0 128,-9 1-64,13-1 64,-3 0 16,-14 0-144,15 0 160,0 0 33,0 0-33,0 0 48,-15 0-208,16 0 176,1-4-64,-3 1 16,0-2-64,-14 5-64,17-3 64,-5 0-64,1-1 0,-2 4 0,-11 0 0,5 0 0,-1 0 48,8 0-16,-12 0 32,0 0-64,2 0 48,1 2-16,0 0 0,1 1 0,-4-3-32,0 3 0,0-1 64,0 2 0,0 1-32,0-5-32,0 4 80,0-1-16,0 2 0,0-4 16,0-1-80,0 2 48,-2-1 48,0 1-64,2-2 16,0 0-48,0 0 16,0 0 16,0 0 48,0 0-80,0-3 48,0 0-80,4 3 64,-4-4-96,0 4 64,2-2 32,-2 2-48,0 0-128,0 0 144,0 0-496,0 0-240,0 0-401,-1 1-383,1-1 1520,-1 1-1793,-1 1-272,-1 3-96,1-2 560,2-3 1601,-3 2-2865,3-2 2865</inkml:trace>
  <inkml:trace contextRef="#ctx0" brushRef="#br0" timeOffset="24455">1353 3296 1456,'0'0'0,"0"0"608,0 2-287,0-2-321,4 0 368,-3 0 48,-1 2-32,4-2-32,-4 0-352,2 1 352,4 1 1,-3 0 15,11 0 32,-14-2-400,2 1 416,10 0 16,-9 1-15,10 0-33,-13-2-384,3 0 320,11 0-64,-9 0-48,9 0-32,-14 0-176,5 0 160,8 0-48,-9 0 16,10 0-48,-14 0-80,4 0 64,9 0 0,-9 0-48,10 0 16,-14 0-32,3 0 32,11 0-16,-10 0 16,12 0-15,-16 0-17,5 1 16,14-1 16,-8 1-32,1 0 48,-12-1-48,4 1 16,13 1 16,-14 0 0,11-1 32,-14-1-64,6 3 96,8-1 64,-10 0 48,11-1 16,-15-1-224,4 0 240,10 0 0,-11-3 0,12-1-48,-15 4-192,5-4 208,10 0 1,-10 0-65,11 0 0,-16 4-144,5-12 160,9 12-48,-10-5-16,8 2-16,-12 3-80,4 0 48,8 0 32,-8 0-48,8 0 0,-12 0-32,2 0 0,10 2 32,-7 2-16,-1 1 32,-4-5-48,15 3 32,-12 3-16,1 4 16,10-6 0,-14-4-32,1 6 64,5-1-48,8 0 32,-12-2 0,-2-3-48,6 1 64,6 1 48,-8 0-16,7-2 32,-11 0-128,3 0 112,1 0-32,8 0 16,-8-5-16,9 0-15,-8 2 15,6 0-16,-8-1-48,-3 4-16,11-3 48,-7 3-32,7 0 16,-8 0-16,-3 0-16,5 0 16,-1 0-16,8 1 16,-12 5-16,0-6 0,4 3 32,0 2-32,0-2 0,1 0 16,-5-3-16,4 3-16,0 1 32,8-2-16,-9 0 48,-3-2-48,5 2 16,6 0-16,-8-2 16,2 0 0,-5 0-16,12 0 32,-10 0-16,2 0 32,10 0-48,-14 0 0,3-4 32,9 4-16,-10-2 32,2 2-32,-4 0-16,11 0 0,-7 0 32,0 0-32,1 0 16,-5 0-16,4 0 0,1 0 16,-1 0 16,0 0-32,-4 0 0,4 2 16,1 0 16,7 0-48,-10-1 0,-2-1 16,5 1 0,8 0 0,-10 1 32,9-2 0,-12 0-32,3 0 0,12 0 16,-10 1-16,9-1 0,-14 0 0,4 0 16,11 0-32,-10 0 64,6 0-32,-11 0-16,4 0 0,6 0 16,-6 0-32,-1 0 16,-3 0 0,14 2 16,-12-2 32,2 0 16,0 0-64,-4 0 0,4 0 16,1 0-16,7 0 0,-10 0 32,-2 0-32,4 0 16,2 0 0,5 0-16,-8 0 16,-3 0-16,4 0 0,8 0 0,-8 0 32,-4 0-32,4 0 0,1 1 16,-1 1 0,1-1 16,-5-1-32,2 2 16,2 0-16,-2-1 0,2-1 0,-4 0 0,2 0 16,2 0-16,1 0 32,-1 0-32,-4 0 0,12 0 16,-9 0 0,0 0 16,12 0-16,-15 0-16,5 0 16,8 0 16,-10 0-16,8-1 32,-11 1-48,4 0 16,0-4 32,7 4-16,-7 0 16,-4 0-48,4 0 64,-2 0-48,3-3 32,-2 3 0,-3 0-48,4-3 48,-3 3 16,3 0-48,-4 0 32,0 0-48,3 0 0,-3 0-304,0 0-624,-2 2-1041,2-2 1969,-1 1-3426,-4-1-2480,5 0 5906</inkml:trace>
  <inkml:trace contextRef="#ctx0" brushRef="#br0" timeOffset="48290">6645 3352 1520,'0'0'0,"-2"0"160,1 2-16,1-2-144,-2 2 192,1 1 17,-1-2-1,2-1 16,0 0 16,0 1 32,-1-1 16,1 0 32,0 0-320,0 0 336,0 0 17,0 2-1,0-2 32,0 1-48,0 1-48,0-1-48,0 1-48,0-2-192,0 1 176,3-1 17,0 0-17,0 0-16,-3 0-160,4 0 144,1 0 0,-1 0-16,0 0 0,-4 0-128,4 0 64,1 0 16,8-3-16,-10-1-16,-3 4-48,12-3 48,-8-1-32,9 0 16,-8 0-16,-5 4-16,15-3 0,-11 1 160,10-1-32,-10 3 16,-4 0-144,13 0 144,-10 0-128,2 0-16,6 0 0,-11 0 0,3 1 16,2 1 0,7 0-16,-12-2-256,0 0 256,4 3-240,0-1-16,0 0 32,1-2 256,-5 0-32,12 0 16,-12 0 80,4 0 16,9 0 0,-13 0-112,3-4 144,0 1-48,11 1-16,-10-3-16,-4 5-64,13-3 48,-8-2-16,11 2 16,-11-9-16,11 12 0,-16 0-32,3-2 48,12-2-48,-10 4 32,-5 0-32,13 0 16,-13 0-16,4 0 0,1 2 0,8 2 0,-11 2 16,-2-6-16,5 6 16,7 5 0,-12-8 16,4 1 0,-4-4-32,11 7 16,-8-1 0,2-1-16,-1-1 16,-4-4-16,4 5 0,8-2 17,-10 3-17,10-4 16,-12-2-16,3 2 16,9 0-16,-9-1 32,10-1 32,-13 0-64,4 0 32,13 0 32,-5 0 16,-9 0-48,-3 0-32,18-3 48,-7 3-16,2-3-32,-2 3 32,-11 0-32,12 0 32,-1 0-16,1 0 48,-8 0-48,-4 0-16,14 0 0,-9 0 16,7 0 0,-8 1-16,-4-1 0,12 2 16,-10 0-16,10-2 0,-9 1 16,-3-1-16,13 1 16,-8-1 32,8 0-48,-9 0-32,-4 0 32,16 0 0,-12 0 0,11 0 0,-11 0 32,-4 0-32,16 0 16,-4-2 16,-8-3-16,13 0 0,-17 5-16,4-2 0,12-1 16,-13 3-16,11 0 0,-14 0 0,3 0 16,9 0 0,-10 0-16,10 0 0,-12 0 0,3 2 0,2-1 0,6 3 0,-8-2 16,-3-2-16,11 2 32,-7 2-32,0-2 16,9 0-32,-13-2 16,3 1 0,1 0 0,10 1 16,-11-1 16,-3-1-32,12 2 32,-9-2 16,10 0-16,-8 0 16,-5 0-48,14 0 32,-9 0-16,9-3 32,-9 0-16,-5 3-32,15-3 16,-4 1 32,-7 2-48,8-4 16,-12 4-16,4 0-48,8 0 16,-9 0 0,1 0 0,-4 0 32,13 0 16,-10 0-32,1 0-48,1 2 0,-5-2 64,4 2-64,0 0 0,1 1 64,0 0 0,-5-3 0,11 3 32,-11-2-16,4 1 0,0 0-16,-4-2 0,4 2 32,0-1-32,0 1 16,0 0-16,-4-2 0,5 1 0,0 0 32,-2-1-32,9 2 16,-12-2-16,0 0 64,4 0-48,1 0 32,0 0 0,-5 0-48,3 0 48,0 0-32,2 0 16,0-3 0,-5 3-32,3-3 0,2 0 32,0 1 0,6-2 0,-11 4-32,3-3 32,1 0-16,10 3-16,-12-2 16,-2 2-16,5 0-16,-1 0 16,8 0 16,-12 0 0,0 0-16,3 1 80,0 0 0,-1 1 32,-2-2 16,0 0-128,0 1 128,3-1-176,-3 0-320,4 0-304,-4 0 672,2-3-993,3 1-159,-1-2-17,8-8-31,-12 12 1200,4-3-1249,8-10 97,1 8 319,-13-15-671,0 20 1504,0 0 0</inkml:trace>
  <inkml:trace contextRef="#ctx0" brushRef="#br1" timeOffset="-187772.73">12611 3353 4225,'0'0'0,"0"2"1473,0-2-1473,0 1 1217,0 2-113,0-1-95,5 0-129,-5-2-880,3 0 720,10 0-175,-12 0-33,12 0-96,-13 0-416,4 2 352,8 0-48,-6-2 49,10 2-17,-16-2-336,4 4 384,14-3-48,-7 1-160,1 0-16,-12-2-160,14 0 144,-1 0-80,0 0 16,1-4-16,-14 4-64,12 0 48,0-1 48,-1 1-16,-5 0 0,10 0 0,-12 0-48,9 0-352,-11 0-576,-2 0 896,5 0-1649,0 0-1024,7 0-545,-9 0-1744,-3 0 4962,0 0 0</inkml:trace>
  <inkml:trace contextRef="#ctx0" brushRef="#br1" timeOffset="-186201.73">13775 3360 4113,'0'0'0,"0"0"1697,0 0-1697,0 0 1585,0-2-192,0 2-225,0-3-240,0 3-928,0 0 673,4 0-177,0 0 0,8 1-48,-12-1-448,4 2 433,11-1-17,-11 1-128,12 4 32,-16-6-320,11 4 256,-6-1-112,12 1 0,-3 0-80,-14-4-64,11 3 64,4-1-64,-1 0 32,-1 1-32,-13-3 0,14 4 32,-1-2 32,-2 2-15,-6-2-33,-5-2-16,16 3 64,-12-2-16,9 4 64,-10-4 16,-3-1-128,11 0 96,-7 0 16,0 0-144,8 0-208,-12 0 240,2 0-833,2 0-719,-2-3-1234,10 3-735,-12 0 3521,3 0-5267,-3 0 5267</inkml:trace>
  <inkml:trace contextRef="#ctx0" brushRef="#br2" timeOffset="128929">1881 3433 944,'0'0'0,"0"0"0,0 0 368,0-5-160,-1-7-96,0 8 32,1 4-144,-2-4 112,1 0-16,-1-1 32,1 2 1,1 3-129,-2-3 160,1 3 48,-1 0 16,-1 0 32,3 0-256,0 0 240,-2 2 0,-2 1-16,4 1-16,0-4-208,-2 2 192,0 2 1,0-1-1,1-2-32,1-1-160,-3 4 144,2-3 16,0 0 0,-1 0 0,2-1-160,-1 2 160,-1-2-16,2 0-48,0 0-16,0 0-80,-1 0 64,1 0-16,0 0-16,0 0 32,0 0-64,0 0 32,0 0-16,0 0 48,0 1-48,0-1-16,0 0 64,0 0 0,0 2 0,0 0 16,0-2-80,0 1 80,0 0-31,0 1-1,0 0-32,0-2-16,0 1 32,0 1-32,0 2 0,0-2 16,0-2-16,0 4 16,0-2 0,0 1 0,0 0-16,0-3 0,0 3 32,3-2 32,-3 3-16,0-2 32,0-2-80,0 3 64,0-1 32,3 2 0,-3 1 0,0-5-96,0 3 112,0 2-32,2-2-16,-2 1-16,0-4-48,0 5 64,0-1-16,0 2 0,0 0-16,0-6-32,0 6 32,0-3-16,0 4-32,3-1 16,-3-6 0,0 3-16,0 2 16,3 1 16,1-2-16,-4-4 0,0 5-16,2 1 16,2-2 16,-4 0 0,0-4-16,2 6 16,-2-1 16,0 0 16,0 7 0,0-12-48,0 3 64,0 3 0,0 5 0,0-7-16,0-4-48,0 5 64,0 1-32,0 6 32,0-8-48,0-4-16,0 6 32,0 7-32,0-9 16,0 2 0,0-6-16,0 6 32,0 6-32,3-8 16,-3 0 16,0-4-32,0 4 32,3 2 32,-3-1 0,0 1 1,0-6-65,0 6 96,0-1-48,3 1-16,-3 0 0,0-6-32,0 6 48,3 5 16,-3-8 16,0 1-16,0-4-64,0 12 80,0-9-16,0 2 32,0 0-32,0-5-64,0 4 48,0 3-32,0-2 0,-2 1 32,2-6-48,-1 5 32,1 1-16,-2 1 16,1-2-16,1-5-16,0 11 0,-2-6 32,2 6-16,0-5 16,0-6-32,0 11 48,0-7-16,0 10-16,0-8 0,0-6-16,0 16 0,0-11 48,0 9-16,0-8-32,0-6 0,0 13 32,3-6-16,-3 4-16,0-7 16,0-4-16,3 4 32,-3 2 16,0 6-16,0-9 0,0-3-32,3 4 48,-3 1 0,0 0-32,0 1 0,0-6-16,0 6 0,2 7-16,-2-10 32,0 2-32,0-5 16,4 6 16,-4 5-32,3-6 16,-3 6 0,0-11 0,3 4-16,-3 8 32,3-8 0,-1 8-16,-2-12 0,0 5 0,0 10 0,0-10 16,0 8 16,0-13-32,0 4 16,0 9 48,0-10-32,0 1-16,0-4-16,0 5 64,0-1-16,0 1-32,0-3 0,0-2-16,-1 3 32,1 0-16,0-1-16,-1 3 16,1-5-16,0 2 32,0 1-32,-2 0 0,2-2 16,0-1-16,0 4 16,-1-3 32,1 0 1,0 1 15,0-2-64,-2 1 48,1-1 48,1 0 0,-2 0-32,2 0-64,-1 0 80,-1 0-16,0 0-32,1 0-16,1 0-16,-1 0 48,0-3-16,-1 1 0,1-2 0,1 4-32,-2-4 16,1 1 16,1-1-16,-2-1 16,2 5-32,-1-4 0,-1 0 16,1-1 0,-1 1 48,2-1-16,0 5-48,-2-11 48,-2 7 16,0 1 0,0-1 32,4 4-96,-3-12 80,-1 9 16,-1-2-32,1-6-32,4 11-32,-5 0 48,-1-12-32,2 9 0,-1-2 32,5 5-48,-5-3 32,-1-2-16,2-6 16,-1 7-32,5 4 0,-4-4 16,0-7 0,0 8 0,-1-2 16,5 5-32,-4-4 0,1-8 16,-2 8 0,1-9-16,4 13 0,-4-4-16,1-16 0,0 16-16,1-15 16,2 19 16,-1-12 0,0 9-16,-1-11 16,0 12 0,2 2 0,0-4-16,0 4 32,0-2-16,-1 2 32,1 0-32,-1 0 0,0 0 32,-1 0-32,2 0 0,-2 0 0,1 0 32,-2 0-16,0 0-16,3 0 0,-2 0 0,0 0 0,1 0 32,-1 0-64,2 0 32,-2 0 0,1 0-32,1 0 16,0 0-48,0 0 64,0 0-16,0 0-48,0 0 0,0 0 48,0 0 16,0 1-16,3 4 16,0-3-16,-3 1 16,0-3 0,2 3 0,1 1 0,0 0 0,-3-2 16,0-2-16,3 3-48,1-1 48,-2 0 0,1 2-16,-3-4 16,3 1 16,-3 0-48,3 2 32,0 0-16,-3-3 16,3 4-48,-1 1 48,3 1-32,-2 6 0,-3-12 32,4 3-16,1 11 16,-1-10-16,1 10 0,-5-14 16,3 5-16,2 11-32,0-10 32,-1 8 0,-4-14 16,4 6-16,1 7 16,-1-7 0,8 10-32,-12-16 32,0 5 48,4 9-96,0-10 48,8 9 0,-12-13 0,0 5-16,4 8 16,1-11 0,-1 4-16,-4-6 16,4 3 0,1 2 16,-2-1 0,0 1 16,-3-5-32,3 4 16,-1-1-16,-2 0 0,3 0 0,-3-3 0,0 1 0,0 1 16,0-2 16,0 0-32,0 0 32,0 0-16,0 0 16,0 0-32,0 0 16,3 0-32,-3 0 16,0 0 16,0-3 16,0 3-16,0 0-16,0-3 0,3 3-16,-3-3 16,0 3 0,3 0 0,-3-3 0,0 3-32,0 0 32,3-3 0,-1 1 0,-2-2-16,4 0 16,-4 4 0,2-5 16,2 2-16,-2-12 0,3 10 32,-5 5-32,4-15 16,8 4 0,-10-1 32,4-2-32,-6 14-16,3-14 16,2 0 0,-1 1-16,0 0 32,-4 13-32,3-13 16,1 0 0,-2 9 0,2-13-16,-4 17 0,0-4 0,2-10 0,1 11 0,-3-1 0,0 4 0,3-4 0,0 1-16,0 3 16,-3 0-16,0 0 16,3 0-16,-3 0 32,2 0 16,-2 0-32,0 2 48,0-1-16,0 4-16,-2-2 32,2-3-48,0 3 16,-3 1 0,-1 0 16,-1 2-32,5-6 0,-4 4 0,-1 1-32,-1 0 80,3-2-16,3-3-32,-14 4 32,10-3 16,-11 1 0,11-1-32,4-1-16,-7 0 16,-4 0 16,7-3-16,-2-2 0,6 5-16,-6-11 16,-5 6 32,8-8-64,-2 2-16,5 11 32,-13-14 32,9-3-64,-9-3 64,8-3-32,5 23 0,-6-22-32,1 4 16,-1 5 32,1 10 16,5 3-32,-2-2 16,-1 2-16,0 0-16,-2 3-16,1 14 32,0 1 32,-2 4-32,-7 3-512,13-25 512,-6 29-1729,-7 2-1456,7-4-2418,6-27 5603</inkml:trace>
  <inkml:trace contextRef="#ctx0" brushRef="#br1" timeOffset="-187102.73">13336 3419 2849,'0'0'0,"0"0"1024,0 0 273,0 0-1297,0-3 1521,0 3 15,0 0-191,-1 0-273,1 0-1072,-3 3 753,-2 10-177,0 0-48,-1 3-32,6-16-496,-11 17 513,6 4-33,-6-1-16,6 0-32,5-20-432,-15 22 384,10 0-95,-9-1-17,8 0-80,6-21-192,-17 19 160,13-1 16,-10-2-96,9 1 0,5-17-80,-12 14 80,7-1-16,0 1 32,1-8-64,4-6-32,-4 10 80,0-4-32,0-2-32,3-2-16,1-2 0,-1 1-160,1 0-448,0-1-705,0 0-752,4 0-1056,-4 0 3121,4 0-3346,10 0-1536,-14 0 4882</inkml:trace>
  <inkml:trace contextRef="#ctx0" brushRef="#br2" timeOffset="156284">7250 3513 1856,'0'0'0,"0"0"176,-2 1 1,2-1-177,-3 1 224,1 1 48,1 0 48,-1-2 16,2 0-336,0 1 304,0-1-64,0 2 0,0-2-48,0 0-192,0 0 241,0 0 47,0 0 48,0 0 32,0 0-368,0 0 352,0 0-32,0 0-64,0-3-47,0 3-209,0-4 176,0 2-32,0-2-32,0 2 0,0 2-112,-1-3 112,-1 0 16,2 0 0,0-2 32,0 5-160,0-3 160,-1-2 32,1 0 0,0 2 0,0 3-192,0-5 192,-2 1 1,2-1-1,0 3 32,0 2-224,-1-4 208,1 4 0,0 0-32,-2 0-64,2 0-112,0 0 80,-2 0-32,2 2-32,-2 2 32,2-4-48,-2 5 16,2-3 0,-1 3-16,0-1 32,1-4-32,-2 5 32,2-1 16,0 0 16,-2 1 0,2-5-64,0 6 48,0-1-16,0 1 32,0 5-32,0-11-32,0 5 48,0 11 32,4-4-48,-2 4 48,-2-16-80,4 17 65,-2 4-1,-2-1-16,0 2 32,0-22-80,0 24 80,0 0-16,0-1 80,0 1-80,0-24-64,0 23 64,0 0 0,0 1-64,0-2 16,0-22-16,0 22 48,0-1 0,0-5-16,0 4 16,0-20-48,3 17 16,-3-1 0,3-1 16,0-1-32,-3-14 0,3 15 32,0-2-32,-3-1 32,3 1-16,-3-13-16,3 5 48,-3 10-16,0-9-16,2 9 32,-2-15-48,0 11 16,0-7 48,0 10-32,0-10 48,0-4-80,0 5 64,0 0-16,0 0 32,0-1-32,0-4-48,0 2 48,0 0 0,0 0-32,0-2 64,0 0-80,0 0 48,0-5 0,4 1 0,-4-8-48,0 12 0,3-2 16,0-3-16,-1-8 0,-2 11 16,0 2-16,3-12 32,0 7-16,1-7 0,-4 10 32,0 2-48,2-5 32,-2-6-16,0 7 17,3-9-17,-3 13-16,0-4-49,0-10 17,0 9-112,0-12-48,0 17 192,0-12-256,0-1-32,0 0 80,-1 0 48,1 13 160,-2-12-112,0 0 16,-3 0 16,0 0 32,5 12 48,-4-4-32,0-11-16,0 11 16,-1-7-16,5 11 48,-6-4-48,0 0 16,2-1 0,-2-6 16,6 11 16,-4 0 0,0-5 16,-2 1-16,1 1 32,5 3-32,-4-3-32,0 3 32,-1 0-16,2 0 16,3 0 0,-3 2-32,1-1 16,-1 0 16,1 3 0,2-4 0,-3 2 16,0-1 16,1 4-32,1-2 16,1-3-16,-2 5 32,-2-3-16,3 1 16,-2 0 32,3-3-64,-3 3 64,1-1 16,1 0-48,0-1 16,1-1-48,0 2 32,-1 3-48,1-1 32,0 0 0,0-4-16,0 15 32,0-3 0,0 3 0,2 1 0,-2-16-32,0 17 16,0 0 32,0 1-48,0 0 64,0-18-64,0 18 32,0-1 0,0 1 0,0-2-16,0-16-16,0 16 48,0-2-16,3-3-16,-3-6 32,0-5-48,3 12 16,0-8 16,0 2-32,0 1 32,-3-7-32,4 5 16,0-1-16,1 1 0,6-2 16,-11-3-16,4 6 0,0 0 16,8-3 0,-9 2 32,-3-5-48,4 1 0,10 1 64,-11-2-16,2 0 32,-5 0-80,11-3 96,-7-2-16,0-8 48,0 9-32,-4 4-96,12-15 96,-12 9-16,3-12 17,9 3-49,-12 15-48,3-16 48,2 0-16,-1-1 0,0 1-16,-4 16-16,5-17 48,-1 2-16,1 0 32,-2 0 0,-3 15-64,4-13 80,-4 1 16,0 7 32,-2-11 0,2 16-128,-4-2 112,0-10-16,-2 9-32,-5-2 0,11 5-64,-6-4 80,-8 0-16,10-8-16,-12 12-32,16 0-16,-13-4 0,0-1 0,-1 1 32,2-8-16,12 12-16,-11-3 16,4 0-32,-8-8 16,13 11-64,2 0 64,-5-5-144,4 3-48,1 2-16,2 0-224,-2 0 432,13 3-1233,-10 17-1744,18 4-3362,-21-24 6339</inkml:trace>
  <inkml:trace contextRef="#ctx0" brushRef="#br1" timeOffset="-187280.73">13110 3499 2625,'0'0'0,"0"0"800,-2 0 32,-2-4 65,4 4-897,-4 0 992,-1-2-15,1-1-97,2 3-160,2 0-720,-3-3 593,2 3-113,0-3-64,0 3-80,1 0-336,0-3 320,0 3-79,0 0-49,2 0 0,-2 0-192,4 0 160,8 0-16,-7 0 48,9 1 16,-14-1-208,4 5 288,13 0 16,-6 0 17,-6 9-65,-5-14-256,18 6 192,-5 14-48,1-7-16,-1 3 16,-13-16-144,12 17 144,1 0-64,-1 2 0,0-1-16,-12-18-64,4 16 64,11-2 0,-11 1-32,11-2-32,-15-13 0,4 12 16,10-5-32,-10 6 48,-1-9 64,-3-4-96,13 5 32,-13 2 96,3-1 16,1-3 0,-4-3-144,3 2 176,-3 0-31,3-2 15,-3 0 16,0 0-176,0 0 224,0-4-48,0 3 16,-2-4-160,2 5-32,-1-11-176,-2 7-240,-2-10-449,1 3-399,4 11 1264,-4-13-1777,-3 0-496,4 0-384,-1-1 352,4 14 2305,-4-16-3682,4 16 3682</inkml:trace>
  <inkml:trace contextRef="#ctx0" brushRef="#br1" timeOffset="-162811.74">14235 4024 3393,'0'0'0,"0"0"0,0 0 864,0-3-303,0-1-225,0 0-48,0 4-288,0-11 336,3 8-16,2-1-32,-2-8-95,-3 12-193,3 0 160,0 0 0,1-3 0,-1 0-16,-3 3-144,5 0 96,-3-3-48,2 3-16,-1 0-16,-3 0-16,5 0 16,6 0-16,-7 0 16,-1 2 0,-3-2-16,13 1 32,-12 0-16,12 2 16,-11-1 16,-2-2-48,5 3 64,6 0 16,-6-2 16,6 1 0,-11-2-96,4 0 128,7 0 32,-6 0 0,8 0 80,-13 0-240,4 0 273,10 0 15,-8-3 64,11 0-32,-17 3-320,12-3 288,0-2-64,1 1-64,0 0-16,-13 4-144,14-5 128,-2 1 33,0 0 47,1 1-48,-13 3-160,14-5 176,0 3-64,-1 2-32,0-4 0,-13 4-80,14-2 112,1-2 0,-1 4-32,0-2 16,-14 2-96,14-3 64,-2 0-32,-1 3 64,1-3-32,-12 3-64,11 0 96,3-3-16,-2 3-32,-1-3 32,-11 3-80,5-3 16,11 3 16,-12 0 16,10-3-16,-14 3-32,4 0 32,11-2-32,-3 2 16,-8 0-16,-4 0 0,15 0 32,-10 2-48,9 0 64,-10 2-48,-4-4 0,15 5 0,-11-1 32,10 0-32,-11-1 48,-3-3-48,15 1 16,-10 1-16,11 0 16,-5 0-32,-11-2 16,13 0 32,0 0 1,1 2-17,-1-2 0,-13 0-16,13 0 32,-1 0-16,2 0 16,-3 0 32,-11 0-64,12 0 0,0 0 16,-8 0 32,12 0-32,-4 0 32,-8 0-16,9 0 16,-10 0 0,-3 0-48,12 2 16,-9-1 16,1 0 0,8 1-64,-10-1 80,-2-1-48,5 3 0,6 0 0,-7 0 0,0 1-16,-4-4 16,11 5 32,-7-1-32,7-1 32,-8 1-16,-3-4-16,12 3 0,-9-1 16,9 1 32,-8-2 16,-4-1-64,11 2 64,-6-2-16,8 0 0,-10 0 0,-3 0-48,15 0 32,-12 0 0,11 0 0,-9 0 16,-5 0-48,13 0 16,-8 0-16,9 0 0,-9 0 0,-5 0 0,13 1 32,-10 1-32,11-2 16,-10 2-16,-4-2 0,13 4 0,-8-3 0,10 2 16,-11-1 0,-4-2-16,13 1 0,-8 0 32,8 0-64,-11 1 64,-2-2-32,14 0 16,-10 0 0,11 0 32,-11 0 0,-4 0-48,17-3 32,-12 1 32,12-2 32,-4 0-64,-13 4-32,14-12 48,-2 9 0,1 0-32,0-1 32,-13 4-48,13-4 32,-1 1-32,-8-1 0,12 4-16,-16 0 16,5 0-16,10 0 16,-11 0 16,7 0-16,-11 0 0,5 2 48,6 0-80,-6 0 64,6 0 16,-11-2-48,4 3-32,7 0 64,-8-2-16,10 1-16,-13-2 0,4 1 16,11 1-16,-11-1 0,12-1 0,-16 0 0,4 0 48,16 2-32,-7-2 16,0 0-16,-13 0-16,16-3 0,-2 0 48,3 0-32,1-1 0,-18 4-16,19-4 0,1-2 48,1-5-16,-2 8-16,-19 3-16,18-4 81,0-1-81,-1 3 0,0-2 0,-17 4 0,14-2 0,-1 2 0,-1-3 32,0 3-64,-12 0 32,5 0 0,9 0 0,-9 1 0,10 1 0,-15-2 0,4 1 0,8 0-32,-8 3 48,8-2 0,-12-2-16,3 4 0,1-2 32,9 3-32,-11-4 0,-2-1 0,14 3 16,-10 0 32,11-2-48,-11 1 0,-4-2 0,15 1-32,-4-1 32,0 0 0,2 0 32,-13 0-32,15 0 16,-2 0 32,-2 0-48,1 0 0,-12 0 0,12-3 0,-6 3 0,11 0 16,-17 0-16,5 0 0,-5 0 0,14 0 0,-11 0-32,14 0 0,-13 0-16,-4 0 48,14 0-64,-8 0 48,8 2-49,-10 0 65,-4-2 0,15 4 0,-11 0 0,12-1 16,-11 0 17,-5-3-33,17 3 0,-4-2 0,0 1 16,0-1-16,-13-1 0,14 0 16,4 0 16,-1 0-16,3-3-16,-20 3 0,19-3 0,1-1 48,2-8-48,-1 9 48,-21 3-48,24-11 32,0 8-32,1-2 48,0-7-64,-25 12 16,26-3 0,-1-9 16,-1 10-16,1-4 16,-25 6-16,22-4-16,-2 2 16,-2-1 0,-4 3 48,-14 0-48,15-3 16,-3 3-64,1 0 80,-2 0-32,-11 0 0,5 0 16,10 0-32,-2 0 32,-2 0-64,-11 0 48,13 0 32,0 0 16,0 0-80,0 0 32,-13 0 0,12-4 0,0 4 0,-1-2 0,1 2-16,-12 0 16,12 0 0,0-3-32,-1 3 80,0 0-64,-11 0 16,13 0 16,-2 0-16,-7 1-16,12 1 32,-16-2-16,4 2-16,9 2-16,-8 0 64,8 0-80,-13-4 48,2 4 0,13 2 0,-10-3 0,8 1 0,-13-4 0,4 5 16,11 0-96,-2-1-32,0-2 96,-13-2 16,13 2-32,0 0 80,1 0 0,1 0-80,-15-2 32,15 2-16,0-1 16,0-1 16,1 0 16,-16 0-32,16 0 48,0 0-16,2 0-48,1 0 16,-19 0 0,17 0-48,2-3 48,-1 3 32,-1 0-32,-17 0 0,18-2 0,-1 2 16,3 0-16,-3 0 48,-17 0-48,16 0 0,2 0-48,-2-4 64,3 4-32,-19 0 16,17 0 48,-1 0-32,1 0-32,-2 0 32,-1 0-32,3 0-16,-3-3 32,2 3 0,-16 0 0,16-3 32,1 1-16,0-1 0,-3 0-16,-14 3 0,15-4 32,1 2-64,2-1 64,-1-1-16,-17 4-16,18-5 0,0 1 64,-2 0-80,2-1 32,-18 5-16,16-4 0,2 0-16,-1-1 16,0 2-48,-17 3 48,18-3-16,-1 0 32,2 3 16,-3-3-32,2 3 0,-2 0 64,0 0-240,0 2-32,-16-2 208,15 1-193,-1 1-63,2-1 256,-2 1 48,-14-2-48,15 1 16,0 1-16,-1-1-48,-1-1 0,-13 0 48,13 0-16,0 0 32,1 0 16,0 0-32,-14 0 0,14-3 64,1 0-80,-3 0-16,2 3 96,-14 0-64,11-3-16,1 3 64,-8-2-16,14 2-32,-18 0 0,11-4 0,1 2 0,-1 2 0,3-4 0,-14 4 0,12 0 48,-1 0-64,1-2 32,-1 2-32,-11 0 16,13 0-48,0 0 48,-2 0 0,1 0 0,-12 0 0,4 1 0,12 2 48,-12-1-48,12-1-48,-16-1 48,12 1 0,-8 1-16,8 2-16,-8-4 80,-4 0-48,12 2 0,-10-1 16,10-1 80,-12 0-64,0 0-32,5 0 48,7 0-16,-10 0-32,2 0 16,-4 0-16,12 0-16,-7-3 32,6 3-16,-6 0 16,-5 0-16,13-2-16,-9 2 32,10 0-16,-8-4 0,-6 4 0,12 0 0,-7 0-16,10 0 0,-2 0 16,-13 0 0,11 0-32,1 0 32,-8 0 0,7 0 48,-11 0-48,3 0-16,9 0 32,-9 0-16,1 0-48,-4 0 48,14 0 48,-12 0-48,3 0 49,6 0-17,-11 0-32,3-2-16,8 2 0,-7-4 16,8 4-33,-12 0 33,4-2 0,9 2 0,-9-3 0,10 0 0,-14 3 0,5-3 49,6 0-49,-6 0 0,7 3 64,-12 0-64,3-2 0,1-2 16,0 2 16,8-2-32,-12 4 0,0 0 64,2-2-16,-2 2-16,4-3-32,-4 3 0,0 0 32,0 0-16,0-3-160,-2 0-737,-2-2-1792,4 5 2673,-5-2-4370,-6-3-1489,11 5 5859</inkml:trace>
  <inkml:trace contextRef="#ctx0" brushRef="#br1" timeOffset="102339">2203 4219 1984,'0'0'0,"0"0"257,0 0-257,0-2 304,0 2 80,0-3 32,0 3-16,0 0-400,0 0 320,0 0-48,-2 0-47,2 0-33,0 0-192,0 0 224,-2 0 0,2 0 16,0 0 16,0 0-256,-1 0 288,1 0 32,0 0 17,0 0-33,0 0-304,-1 0 304,1 0-96,0 0-48,0 0-16,0 0-144,-1 0 128,1 2 0,0-1 0,-2 0-48,2-1-80,0 1 80,0 1-32,0 0 0,0-2-48,-2 1 48,2-1-48,0 1 48,0 1 0,0 0-16,0-1 48,0-1-80,-2 0 32,0 0 49,0 0-1,1 0-32,1 0-48,0 0 48,-1 0 0,1-3-16,-2 0 0,2 3-32,0-5 32,-1 2 16,0-10-32,1 11 32,0 2-48,0-13 16,0 12-16,0-14-16,0 12 16,0 3 0,0-15 16,0 4-16,0 6 0,0-11 16,0 16-16,0-4 0,2-11 0,-2 10 0,3-10 16,-3 15-16,3-4 0,-3-13 0,4 13 0,-2-10 0,-2 14 0,3-5 16,-1-8 0,2 9-96,-1-9-16,-3 13 96,3-3-112,0-1 16,-1 0 80,-2 1 16,0 3 0,3-3 0,-3 1-16,4 2 0,-2 0 0,-2 0 16,4 0-32,-2 0 16,1 1 16,0 0 0,-3-1 0,3 5 16,0 0 32,0-1-32,-1 0-16,-2-4 0,4 6 0,-2 0 0,3 5 0,-1-6 0,-4-5 0,5 6 0,-1 6 0,-1-7 16,3 8 0,-6-13-16,11 5 32,-11 9-32,5-9 16,-3 11 16,-2-16-32,4 7 16,-2 10 16,1-4 0,-3-1 0,0-12-32,3 13 16,-3-7 32,0 8-16,0-9-32,0-5 0,0 11 16,0-6 0,0 1 16,0 0 0,0-6-32,0 4 16,0 0 0,3-1 0,-3-2 0,0-1-16,0 2 48,0 0 16,0-1-16,0 0 0,0-1-48,0 1 48,3-1-32,-3 2 32,0-2-32,0 0-16,0 0 32,0 0-16,3 0 16,-3 0-16,0 0-16,2 0 16,-2 0 16,0 0 16,0 0-16,0 0-32,0 0 32,0 0 48,0 0-32,0 0 16,0 0-64,0-3 64,0 1-16,0-2-16,0 0 0,0 4-32,0-13 32,0 10-16,0-10-16,0 8 16,0 5-16,0-13 16,0 10-16,0-13 16,4 3-32,-4 13 16,0-13 16,0 10-16,2-17-16,2 16 32,-4 4-16,0-16 0,2 5-16,1 7 32,0-9-48,-3 13 32,3-5 0,0-6-16,0 8 16,-1-1 16,-2 4-16,5-12 16,-2 10-16,2-11 0,-2 10 0,-3 3 0,4-12 0,0 9 0,0-11 16,-1 10-16,-3 4 0,4-14 0,1 9 16,-1-7-32,9 8 16,-13 4 0,0-11 0,3 11 0,2-5 16,-2 1-16,-3 4 0,4 0 0,-1-3 0,0 3-32,-3 0 48,0 0-16,2 3 32,-2 3-16,4 6 32,-4-6 16,0-6-64,3 17 96,-3-3 0,3 2 16,1 2-31,-4-18-81,3 17 96,0 2 0,1-1 0,-1-3 0,-3-15-96,2 17 48,4-1 32,-2-4 0,0 3-32,-4-15-48,3 14 64,2-3-32,-1-5-32,-1 6 16,-3-12-16,4 2 32,-1 4-16,0 0 64,-1 0-48,1-2 48,-3 1-32,0-1 16,0 0 0,0-4-64,0 3 48,0-2 16,3 1 16,-3 0-48,0-2-32,0 1 80,0-1 0,0 0 0,0-3 0,0 3-80,0-3 64,0-1 0,0-1-32,0-6 32,0 11-64,4-3 32,-4-2 16,2-9-48,2 9 16,-4 5-16,2-15 16,1 1 16,1 1-16,1 0-16,-5 13 0,3-14 0,1 1 16,0-1 0,1 0-16,-5 14 0,4-15 33,1 1-33,-1-2 0,-1 0 0,-3 16 0,13-16 0,-13 0 0,4 1 0,8-1 0,-12 16 0,2-12 0,3-3 0,0 2 0,-1 0 16,-4 13-16,4-3 16,7-9-32,-7 10 16,-1-2-16,-3 4 16,4-2-33,-1 2 17,1 0-48,-1 4 32,-3-4 32,5 16-48,-2-1 16,2 3 16,-1 3-16,-4-21 32,12 23 0,-9 3 32,2 0-16,-2-1 0,-3-25-16,12 26 16,-9 0 32,0 0-16,2 1 0,-1-4 0,0-4 17,0-6 15,-2-1-48,-2-12-16,4 4 32,-2 2 0,1-2-32,1 0 32,-4-4-32,3 2 48,1-2-16,-2 0-112,1-4-481,-3 4 561,2-14-1440,2 3-1554,-4-9-2848,0 20 5842</inkml:trace>
  <inkml:trace contextRef="#ctx0" brushRef="#br1" timeOffset="194667">8753 4035 2529,'0'0'0,"0"0"0,0 0 1504,-1-3-1103,-1 0-177,2 3 160,0 0-384,0 0 576,0 0 128,-2 3 1,0 2-193,2-5-512,0 5 336,-1 8-96,1-8-64,0 8-48,0-13-128,0 6 112,0 6-16,0-8-32,1 7 17,-1-11-81,6 5 80,5 8 0,-8-9-16,8 8 16,-11-12-80,5 3 64,10 2 16,-11 1 0,10-2-48,-14-4-32,12 3 48,-7-1-16,13-2 0,-15 0 32,-3 0-64,16 0 48,-12-5 16,13 1 0,-13-7 0,-4 11-64,15-3 48,-11-1 16,10 0 0,-10 1 0,-4 3-64,12-2 96,-9-1-48,0 0-16,1 0 48,-4 3-80,5 0 96,-3-4 0,2 3 48,-1-3-16,-3 4-128,0-4 160,0-1-31,3 2-17,-3-11-48,0 14-64,0-4 96,0-8-16,-2 7 16,1-9 0,1 14-96,-2-4 96,-3-13-32,2 13 16,-1-12 16,4 16-96,-6-13 80,1-1 16,0 2-32,-7-1 16,12 13-80,-5-13 96,-9 1 16,8 8 32,-9-12-48,15 16-96,-6-4 64,-6 0-32,6 1-16,-5-1 32,11 4-48,-6 0 32,-5 0-32,6 0-16,-6 0 0,11 0 16,-4 4-16,-8 1-48,8 7-16,-2-8 0,2 11 0,4-15 80,-6 6-80,1 10 16,1-4 16,0 3-16,4-15 64,-2 13-32,0 0-16,1 0 0,1 1-16,0-14 64,0 13-80,3-1-16,1 2-16,2 1 16,-6-15 96,14 12-96,-11 1 32,13 0 32,-4 1 0,-12-14 32,5 5-48,11 12 32,-5-6-16,-7-7 0,-4-4 32,18 12 0,-14-10-16,13 2 16,-13-2 48,-4-2-48,19 1-32,-7-1 80,-8 0-16,14-3-48,-18 3 16,4-4 16,10-10-16,-10 10 16,9-9 32,-13 13-48,2-5 32,10-10 0,-9 12 16,-1-10-16,-2 13-32,4-5 48,-2-8-16,-2 10 0,4-8 32,-4 11-64,0 0 16,0-4 0,2 0-16,-2 1-16,0 3 16,0-2-16,0-1 0,3 3 0,-3-3-16,0 3 32,3 0-32,0 0 16,0 0 0,0 3-16,-3-3 32,2 4-32,3 10 32,-2-11-32,2 11 32,-5-14 0,11 14-32,-7 0 32,-1 0 32,1 2-64,-4-16 32,12 20-16,-9 2 0,2-1-16,-5-21 32,11 24-16,-11-24 16,3 27 0,0 1-32,10 1 64,-13-29-32,2 30 0,-2-30 0,3 29 0,1 0 16,-2 0-32,-2 0 16,0-29 0,0 26 0,0-1 0,0-3 16,0-3-16,0-19 0,0 18 16,0-3 0,0-1 0,0-2 0,0-12-16,0 5 48,-1 10-32,-4-10 0,2 6 0,3-11-16,-2 3 64,-3 0 16,1 0 16,0-1 16,4-2-112,-6 0 112,0 0-48,-5-3 0,7-9-16,4 12-48,-5-5 64,-7-12 16,6 5-48,-5-3 48,11 15-80,-6-18 64,-8-1-32,7-2 0,-8 0-32,15 21 0,-5-21 0,-7 2-48,10 1 16,-1 2 0,3 16 32,-1-15-32,1 1-32,0-1-16,2 1-16,-2 14 96,4-15-96,10 3 64,-11-2-32,14 10 0,-17 4 64,12-19-48,1 7-32,0 0 48,2 8 0,-15 4 32,16-15-32,-4 13 0,1-3 32,-1 2 16,-12 3-16,4 0-272,11-3-577,-12 3-847,8 0-802,-5 0 385,5 0-1360,-11 0 3473</inkml:trace>
  <inkml:trace contextRef="#ctx0" brushRef="#br1" timeOffset="104374">3184 4056 2513,'0'0'0,"0"2"704,0 1 16,0-3-720,0 3 753,0 0 47,0-2 0,0 4-31,0-5-769,0 4 704,-1 2-144,1 6-95,0-9-33,0-3-432,0 7 320,0 7-32,0-8-64,0 12-16,0-18-208,0 14 240,3 1 0,0 0 33,0-2-17,-3-13-256,4 11 272,1-5-64,-1 7 0,10-9-48,-14-4-160,2 6 144,2 0 16,10-2-16,-12 0 0,-2-4-144,12 2 96,-8 0 16,10-1 0,-12-1-31,-2 0-81,13 0 80,-8 0-16,6 0 32,-6-3 0,-5 3-96,11-3 96,-7-2 0,7 2 0,-8-2 0,-3 5-96,4-11 80,8 7-16,-9-7-32,1 6 32,-4 5-64,4-15 48,1 11 16,0-14 0,6 5-48,-11 13-16,0-11 48,5-3-32,-3 2-16,3-1 48,-5 13-48,4-12 32,0 0 16,-1 1 0,-3-1-16,0 12-32,0-11 48,0-1 16,0-1-16,-3 2-16,3 11-32,-4-13 48,0-1 16,-1 2-16,0-1 16,5 13-64,-12-4 16,6-13 32,-9 5 0,2 8-32,13 4-16,-14-14 48,-1 10-48,1 0 16,-1 0-32,15 4 16,-12-3-32,-1 3 16,8 2 0,-8 1-32,13-3 48,-5 12-48,1 0 16,-1 1 0,-1 1-32,6-14 64,-4 18-16,0-2-32,0 3 32,1-1-48,3-18 64,-3 21-96,1 1-32,0 0-32,2 2-48,0-24 208,0 21-240,4-1 16,-1-2 16,1-3 80,-4-15 128,11 7-96,-7-1 64,9-3-16,-9-1-1,-4-2 49,15 0-32,-4 0-32,1 0 48,1-4 0,-13 4 16,13-5 0,1-6 0,1 8 0,-2-2 16,-13 5-16,13-12-16,-9 8 16,13-7 16,-13 8-16,-4 3 0,12-4 16,-12-1 0,2 1 16,3-1 0,-5 5-32,3-11 49,-1 7-49,-2 1 32,0-2 0,0 5-32,-1-11 0,-2 7 32,1-7-16,-4 8-16,6 3 0,-2-4-16,-1-8 32,1 9-16,0-1 0,2 4 0,-1-12 32,-1 12-32,0-3 0,1 3 16,1 0-16,-1-2 0,1-2 0,0 4 0,0 0 16,0 0 0,0 2-16,2 0 48,-2-2-48,4 3 16,-1 9-32,-1-8 16,3 9 0,-5-13 0,4 7 16,9 6 16,-10-7-16,1 10 0,-4-16-16,5 11 16,6 2 16,-8 2 0,1 0 16,1 2-16,-5-17-32,12 16 48,-9 0 0,1-1-32,0 2 48,-4-17-64,5 16 32,-1 2 16,-1 1 32,1 1-64,-4-20-16,5 20 64,-1 0 0,0 4 32,-4-24-96,3 21 64,-3-21-64,4 26 80,-2-5 0,1 1-32,0-1-16,-3-21-32,3 24 48,-3-4-32,3-1 48,-3-19-64,0 16 48,0-16-48,3 14 0,-3 0 16,0-3 16,0-7 0,0-4-32,0 7 96,0 4-32,0-9-16,-3 2 32,3-4-80,-2 4 48,-2-3-16,0 1 0,0 0 32,4-2-64,-6 0 64,2 0 1,0 0-1,-7 0 0,11 0-64,-4 0 64,-3 0-16,-6-4 16,13 4-64,-4-2 48,4 2-48,-15-5 48,3 1-48,-1-7 16,2 8-16,-1-2 32,1-8-16,-1 8 0,1-6-16,11 11 0,-12-5 0,6-8 0,-5 10 32,9-10-64,2 13 32,-4-2-16,-2-12 0,5 12-16,-1-10 64,2 12-32,-2-4-32,1-9 16,-1 12 16,2-12 0,0 13 0,0-2 0,0-3 16,0-8-32,0 9 16,0 4 0,0-14 0,0 10-32,0-12 32,0 5 0,0 11 0,3-13-32,1 1-16,7-2-16,-7-1 0,-4 15 64,15-12-48,-3-1 16,0 0 32,3 2 0,-15 11 0,18-14-16,0 0 16,3-1 0,-2 2 0,-19 13 0,20-13 16,-3 9-32,1-1 0,-4 1 16,-14 4 0,14-3 16,-1 3-16,-10 0 16,11 0-32,-14 0 16,2 0-16,4 0 16,-4 0 16,2 0 32,-4 0-48,0 0 48,0 0-16,0 0 32,0 0-16,0 0-48,-2 0 0,0-3 32,-2 3 0,-1-2-32,5 2 0,-4-4 80,-2 4-80,0-2-80,-6 2 0,12 0 80,-3-4-208,-2 4-1,1 0-47,-1 0-32,5 0 288,-4 0-336,0 2 0,-1 1-64,5-3 400,-4 3-529,4-3 529,-5 2-816,1 0-513,0 0-703,1 2-578,3-4 2610,-1 6-2129,-1-2-1232,2-4 3361</inkml:trace>
  <inkml:trace contextRef="#ctx0" brushRef="#br1" timeOffset="193059">7765 4153 928,'0'0'0,"0"0"736,0 0-736,0 0 256,0-5-128,-2 2-48,2 1 17,0 2-97,0 0 96,-2 0 48,2 0 64,-1 0 32,1 0-240,0 0 304,-2 0 48,2 0 80,0 0 33,0 0-465,0 0 512,0 0 0,-2 0-16,1 0-80,1 0-416,0 0 369,-1 0-49,1 0-16,-2 0-16,2 0-288,0 0 320,-2 0-48,2 0-16,-1-3-47,1 3-209,0 0 160,0-4-64,0 2-32,-2 2 0,2 0-64,0-4 32,0 2 32,0-1-32,0 0 0,0 3-32,0-3 16,0-8-16,0 8 32,0-2 0,0 5-32,0-16 16,0 12 16,0-10 0,0 2-16,0 12-16,0-14 16,2 3-16,1 6-16,-3-12 32,0 17-16,3-4-16,-3-9 16,3 9 0,-3-9-16,0 13 16,3-5-48,-1-6 48,1 7-16,-3 0 0,0 4 16,4-3 16,-2 0-16,2 1 0,-2 2 0,-2 0-16,3 0 0,-3 0 16,3 0-16,0 0 32,-3 0-32,3 0 16,0 1 0,-1 0-16,3 2 0,0 2 0,-2-1-16,2 2 16,0 6 0,0-7 16,-5-5 0,3 13 16,1-7-16,8 8 0,-12-8 0,0-6 0,5 16 0,0-10 0,-2 10-16,1-10 16,-4-6 0,6 16 16,-4-10-16,1 8 32,0-11-32,0 10 16,0-10-16,0 2 0,-1-1 16,-2-4-16,3 4 0,0 1 16,0-4 16,-3 2-16,0-3-16,0 2 32,3 0 32,-3-2-32,0 0 32,0 0-64,0 0 64,0 0 16,0 0 16,0 0-16,0 0-80,0-6 80,0 4 0,0-2-32,0 1 16,0 3-64,-1-5 64,-1-6-32,1 8 0,-1-10 32,2 13-64,-1-4 48,-1-10-16,1 10-16,1-14 0,0 18-16,0-11-16,0-2 16,0-1 0,0 3-16,0 11 16,0-12 0,3 0-16,0 8 0,1-12 16,-4 16 0,4-4-48,0-8 0,2 9 16,-2 1-32,-4 2 64,4-5-48,0 5 0,7-3-16,-11 3 0,0 0 64,6 0-16,-2 0 0,0 0 16,0 0-32,-4 0 32,12 0 0,-9 0 0,1 0 0,1 0 0,-5 0 0,4 0-96,8 0 16,-10-3 32,3 1-48,-5 2 96,11-4 32,-11 1-32,6 0 0,-2 1 0,-4 2 0,3 0 48,1 0-48,0 0 0,-1 0 16,-3 0-16,3 1 0,-3 3 48,2 3 0,2 7 32,-4-14-80,2 11 48,-2 2 0,4 1 16,-4 1-32,3 0 0,-3-15-32,0 14 0,2 0 32,-2 0 16,0 1-16,0-15-32,0 13 48,0-2-32,0 3 0,0-8 0,0-6-16,3 13 0,-3-9 16,0 2-32,0-6 16,0 4 16,0-4-16,3 5 32,0 0-32,1 0 0,-3-2 0,-1-3 0,4 2 0,-1 1 0,0 1 0,0 2 0,-3-6 0,2 3 16,-2 2 0,3-1-16,1 0 16,-4-4-16,2 5 16,-2-1 0,4 0 16,-4-3 0,0-1-32,1 1 32,-1-1 16,4 0 32,-1-2-16,-3 2-64,0-6 80,3 2 0,0-12-32,-3 5 1,0 11-49,2-12 48,1-3-16,1 1 0,-2 1 16,-2 13-48,4-14 48,-4-1 0,2-1-16,-2 2 0,0 14-32,3-15 16,-3 1 32,0 0-16,3 1 16,-3 13-48,0-14 32,0 3-32,0 0 0,3 6 0,-3 5 0,0-14 0,0 10 0,3-8 0,0 9-16,-3 3 16,2-3-48,2 0 16,-2 1-32,2 2 16,-4 0 48,3 0-32,2 0-16,-1 0 32,1 0-16,-5 0 32,4 1-16,8 0-32,-10 3 16,2 1 0,-4-5 32,12 6-48,-9 7 48,2-9 0,-1 12 16,-4-16-16,5 6 0,6 8-16,-11-2 16,4-8 0,-4-4 0,5 17 16,-1-11-16,-1 11 32,0-5-16,-3-12-16,3 14 16,0-1 0,0 1 16,-1 3 0,-2-17-32,0 16 16,4 3 0,-4-1 0,2 1 16,-2-19-32,0 18 32,4 0-16,-2-4 0,3-3-160,-5-11 144,4 6-721,1 8-1120,6-11-656,-7 1-2065,-4-4 4562,0 0 0</inkml:trace>
  <inkml:trace contextRef="#ctx0" brushRef="#br1" timeOffset="193865">8497 4241 2048,'0'0'0,"-3"2"128,3-2-128,-5 2 65,-6 0 31,6 1 64,2 1 48,3-4-208,-6 4 256,0-1 48,3-1-16,-1-1 0,4-1-288,-5 2 272,2-2 1,2 0 31,0 0 0,1 0-304,-2-3 304,2 1-16,0 2-48,0-5-32,0 5-208,0-4 144,0-1-32,3-7-32,-3 12-80,4-2 48,1-10 16,-1 8 0,-1-10 1,3 11 15,-6 3-80,11-13 80,-8 8 0,1-6 0,1 7-32,-5 4-48,4-2 32,0 2-16,1 0-16,-1 0 0,-4 0 0,12 0 16,-9 7 32,1-2 0,7 6 0,-11-11-48,4 6 32,0-2 0,1 7 0,-2-6 16,-3-5-48,4 5 48,-2 7 0,-2-8 0,0 9 48,0-13-96,0 5 96,0 10 64,0-3 32,-2 2-16,2-14-176,-5 13 160,1 1-48,-1 0-16,1 1 16,4-15-112,-4 14 113,-1 1 31,1-3-32,2 1-48,2-13-64,-1 12 48,0-8 0,1 0-32,0 2 16,0-6-32,0 1 16,2 3 0,1-3 0,2-1 0,-5 0-16,4 0 16,8 0-16,-9 0 0,1-3 16,-4 3-16,12-3 32,-9 1 0,9-3 64,-10 0-32,-2 5-64,4-10-96,11 4-384,-12-6-641,12 1-672,-15 11 1793,4-6-1745,14-11-1648,-18 17 3393</inkml:trace>
  <inkml:trace contextRef="#ctx0" brushRef="#br1" timeOffset="103134">2838 4385 2032,'0'0'0,"0"0"0,0 0 417,-1 0 31,-1 0 144,2-6 128,0 6-720,0-2 817,0-3-1,0 2-31,0 1-97,0 2-688,0 0 608,0-3-112,0 0-31,0 3-465,0-4 400,0 4-400,0-2 352,3-1-48,-3-1-96,4-1-48,-4 5-160,2-4 112,1-8-32,0 9-16,0-8 32,-3 11-96,3-4 48,0-7 48,0 7-16,-3-10-15,0 14-65,2-4 80,1-8-32,1 9 16,-2-11-48,-2 14-16,4-2 16,-2-13 32,1 10-16,0-8 0,-3 13-32,3-4 0,2-10 0,-2 12 0,2-10 48,-5 12-48,5 0 0,-3-3 16,1 3-32,-3 0 16,3 5 32,0 0 32,0 11-16,-3-2 48,0-14-96,3 13 80,-1 3 16,4 1 0,-4 0-16,-2-17-80,5 19 96,-2-1 16,9 0 16,-9-3 0,-3-15-128,4 18 112,1-1-32,-1-3-16,9 0 0,-13-14-64,1 5 16,3 8 48,0-8-32,1 1 48,-5-6-80,3 4 128,1-3-96,-2 1-128,-2-2-240,0 0 336,4 0-752,-4-4-481,3-8-559,-3 9-481,0 3 2273,2-12-2049,-3-7-1425,1 19 3474</inkml:trace>
  <inkml:trace contextRef="#ctx0" brushRef="#br1" timeOffset="-111500.73">13522 4357 1680,'0'0'0,"12"-5"128,-12 5-128,4-11 16,11 6 0,-11-6 0,0 7-16,-4 4 0,13-4 0,-9-9 0,7 9 0,-8-8 0,-3 12 0,11-5-16,-7-10 0,7 12 0,-8-10 16,-3 13 0,5-4-16,7-8 32,-12 8-16,4-7 16,-4 11-16,3-3 16,-1-2 16,-2 1 0,0 0 16,0 4-48,0-5 48,0 2 32,0 0 65,0 0 63,0 3-208,-2 0 256,-1 0 64,-1-3 32,-2 3 64,6 0-416,-3 0 496,-2-2 65,-6 2 47,7 0 64,4 0-672,-4 0 641,0 0-17,-1 0-48,1 0-80,4 0-496,-5 0 449,2 1-65,1-1-48,-1 0 0,3 0-336,-1 0 288,-3 0-16,2 1-16,1 1-15,1-2-241,-1 0 176,0 1 16,1 1-32,0 2-64,0-4-96,0 5 112,0-1-32,0 2-16,0 6 16,0-12-80,0 4 64,0 10 0,0 1-16,2 3 32,-2-18-80,3 19 80,-3 2 32,4 5 32,-4-2 32,0-24-176,2 28 160,-2-1 16,0 1 17,-1-1-33,1-27-160,-5 26 144,1-3 0,-2 1 0,-5-4-16,11-20-128,-4 20 144,-3 0 32,-4-3-48,7 1 0,4-18-128,-3 14 96,-3-1 0,1-1-32,2-8 16,3-4-80,-1 13 32,-2-9 0,2-1 0,-1 2-16,2-5-16,-2 5 48,1-2-48,1-1 16,0-1 32,0-1-48,0 0-32,0 0 64,3 0-32,-3 0 0,3 0 0,0 0 0,0 0-32,-1-2 32,-2 2 0,4-3 0,0 0 0,-1-2 0,-1 2-80,-2 3 80,4-2-304,-4-1-208,0-1-272,3 0-289,-3 4 1073,0-4-1200,3 0-193,-3-1-176,2 0-176,-2 5 1745,0-3-1792,3-2 447,27 10 289,-30-5-865,0 0 1921,0 0 0</inkml:trace>
  <inkml:trace contextRef="#ctx0" brushRef="#br2" timeOffset="158736">7299 4484 1904,'0'0'0,"0"2"176,0 1 65,0-1 63,0-2-304,0 3 448,0-1 96,0-1 64,0 1 1,0-2-609,0 3 592,0-1-32,0-1-80,0 1-79,0-2-401,0 4 352,-1 0-48,0 1 16,-2 9 0,3-14-320,-4 12 336,-1-1 1,0 3-49,-9 1-16,14-15-272,-4 16 224,-8-2-16,8 1 0,-2-2-80,6-13-128,-11 12 128,7-7-32,0 10-48,-8-10 32,12-5-80,-1 11 64,-3-6 0,0 0-32,0-2 32,4-3-64,-1 5 48,0-3 0,-1 2 0,0-3-16,2-1 1,0 0-33,0 0 16,0 0 16,0 0-16,0 0-16,0 0 16,0 0 0,0 0 0,0 0 32,0 0-48,0 0 16,0 0 32,0 0 16,0-3-32,0 3-32,0 0 96,0-2-80,0-3 0,0 2 32,0 3-48,0-4 0,0 0 16,0-2-16,0 3 16,0 3-16,0-14-16,0 12 64,0-12 0,0 10-32,0 4-16,0-13 32,0 9-64,0-16 16,0 7-32,0 13 48,0-14-16,0-2 16,0 1 0,4-1 0,-4 16 0,0-14 16,0-1 16,0-1-32,0 1 16,0 15-16,0-17-16,0-2 32,0 3-16,0-4 0,0 20 0,0-16 0,0 3-16,0 1-16,0 8 16,0 4 16,2-13-16,2 11 16,-4 2 0,2-12 0,1 9 0,-3 3 0,0-3-16,4-1 0,0 4 0,-1 0-16,-3 0 32,3 0 0,-1 0 0,1 2 0,2 3-16,-5-5 16,4 5 0,0 9 0,8-11 0,-9 11 0,-3-14 0,12 12-16,-8-7 16,10 13 0,-9-7 0,-5-11 0,16 14 0,-12 0 0,12 0-16,-4-3 16,-12-11 0,11 5 32,-6 10 16,13-11 0,-15 9-32,-3-13-16,15 5 16,-10 8 32,7-9-32,-8 8 48,-4-12-64,11 5 48,-8 0 16,1 8-32,1-10 32,-5-3-64,4 12 16,0-8 16,0 2 48,-4-6-80,3 6 48,-3-6-48,2 6 48,1 5 16,-3-9-32,0 2 32,0-4-64,0 6 64,0-2-32,0 0 32,0 2 0,0-6-64,0 2 64,0-1 16,0 1 0,-2-1-16,2-1-64,-3 3 48,1-1 32,-3 1-32,1 0-16,4-3-32,-4 1 0,1 3-32,-2 1 0,3-3 48,2-2-16,-4 5 0,3-1 16,-3 1 16,2-1-64,2-4 32,-1 4-16,0 1 16,-1-1-16,0 2 16,2-6 0,-1 4 16,-1 0 0,2 1-16,-2-1 32,2-4-32,-1 5 0,-1-2 32,0-2 32,-2 1 33,4-2-97,-4 0 144,-1 0 48,-1 0-16,-5-3 16,11 3-192,-5-5 160,-8 0-32,7-7 0,-9 7 0,15 5-128,-12-12 80,-2 10 96,2-11-48,-1 10-80,13 3-48,-6-12-48,-6 9 48,8-1 0,-9 0 80,13 4-80,-12-5 112,-1 1-112,8 0-16,0-1-32,5 5 48,-4-3-48,-1 3-16,2 0 0,1 0-16,2 0 80,0 2-80,0-1-416,5 4-497,7-1-607,-12-4 1600,4 12-2401,14-7-497,-14-1-1776,-4-4 4674</inkml:trace>
  <inkml:trace contextRef="#ctx0" brushRef="#br1" timeOffset="-111125.73">13365 4486 1824,'0'0'0,"-1"0"561,0-3-321,1 3-240,-2-11 288,0 6 80,2-8 176,0 10 193,0 3-737,4-13 784,-2 8-48,2-8-143,-1 9-161,-3 4-432,5-4 304,0-7-48,7 11-32,-8-4-32,-4 4-192,11 0 192,-6 0-16,10 0-16,-11 0 17,-4 0-177,17 2 208,-4 3 0,2 8 0,1-8 16,-16-5-224,18 15 240,-1-11-32,-1 9-16,0-8-16,-16-5-176,17 5 192,-1 1-16,-1-1 17,2-2 31,-17-3-224,16 5 256,-3-2 0,1-1 32,-1-2 16,-13 0-304,14 0 320,-1 0-32,-2-5-63,2 0-49,-2 2-80,-11 3-96,12-5 112,-8 2-32,10 0 0,-14 3-80,4 0 64,-1 0 0,2 0 0,-2 0 0,-3 0-64,3 0 32,-3 0-32,3 0 96,-3 2-32,0 0 16,0 2 0,0-4-80,0 3 48,0 0 16,0-1-32,0 0 32,0-2-64,0 2 32,-2 2 0,1-2-32,1-2-208,0 0 208,-1 2-624,-1-1-593,2 1-784,0-1-976,0-1 2977,0 5-2657,3-4-1297,-3-1 3954</inkml:trace>
  <inkml:trace contextRef="#ctx0" brushRef="#br2" timeOffset="80458">1959 4542 1104,'0'0'0,"0"0"0,0 0 336,0-5-128,0 1-16,-2 1 32,2 3-224,-2 0 289,1 0 31,0 0 32,-1 0-16,2 0-336,-3 0 272,1 1-32,-2 2-80,2 2 16,2-5-176,-4 4 177,1 2-17,1 0 32,-1 0-48,3-6-144,-2 5 160,1 1 16,-2 0 16,1-2 64,2-4-256,-1 4 272,-1 2 32,0-5-48,-1 1-79,3-2-177,-3 2 160,0-1-64,0 1 0,2-1-32,1-1-64,-3 2 64,0 1-16,0-2-32,-1 1 80,4-2-96,-3 6 0,-1-2 0,-1 0 0,1 8-80,4-12 80,-3 3 16,-1 11-16,-2-2-16,1 2 32,5-14-16,-12 15 0,8 1 0,-2 0 16,-5 1-16,11-17 0,-5 15 16,1 1 0,-1-2 0,-2-1-16,7-13 0,-4 6-32,0 10 32,-1-10 32,3 5-16,2-11-16,-5 6 32,2-4 32,2-1-16,-1 1 48,2-2-96,-1 0 80,1 0-16,0 0-16,0-3-32,0 3-16,0-4 0,3-9 16,0 10 16,-1-2 0,-2 5-32,4-13 32,-2 10 0,2-10-16,-2 8 16,-2 5-32,3-14 16,1 11 32,1-15-16,-1 6-16,-4 12-16,5-15 16,-1 1 0,7-2-32,-11 16 16,3-14 16,-3 14-16,4-16 16,2-1 0,5 0 0,-8 0 0,-3 17-16,3-17 16,3-1 80,-2 6 16,0 0 0,-4 12-112,3-5 48,0 1-96,0-8 16,-3 12 0,0 0 32,0 0 32,0-2 32,0 2-32,0 0 64,0 0-96,0 0 97,0 1-1,-1 0 0,1 1-64,0-2-32,-2 2 32,2 1 0,0 0-16,0-1 16,0 1 0,0 0 16,0 0 16,0 0-32,0-3-32,0 4 16,0 1 0,0-1-112,3 0 64,-3-4 32,3 12-96,0-8 48,3 1 64,6 6-48,-12-11 32,4 5 32,9 6-32,-9-8 16,10 3 0,-14-6-16,12 4 0,1 1 32,0 1-16,0-2 48,-13-4-64,14 6 80,1-2-32,-3 0-16,3-1 64,-15-3-96,14 2 32,1 2 48,-2 1 48,-1-2-64,-12-3-64,4 6 128,9 6-32,-10-9-32,1 2 16,-4-5-80,4 13 112,1-9 0,-1 10 16,-1-11-48,-3-3-80,0 14 80,3-10 16,-3 0-16,0 8 33,0-12-113,0 5 32,0-1 48,0 0 0,-1 0-16,1-4-64,-2 5 96,1-1 16,-1-3-32,-1 1 16,3-2-96,-1 0 112,-1 0-16,1 0 48,-1 0-48,2 0-96,-2 0 80,0-3 16,1 3-32,-2-3 16,3 3-80,-2-2 48,1-2-16,-2 2 16,1 2-16,2 0-32,-2-4 48,-1 4-16,0-2 16,-1-1-32,4 3-16,-3 0 64,-1 0-32,-1 0 16,0 0 0,5 0-48,-5 0 48,-7 0-32,8 2 32,-8-1-32,12-1-16,-6 1 16,-7 2 32,7 0-32,-8-2 16,14-1-32,-6 4 49,-10-3-1,4 0 0,1 1-16,11-2-32,-12 0 32,-1 0 32,2 0 16,-2 0 0,13 0-80,-13 0 144,2 0-64,-1-3 32,1 0-32,11 3-80,-13-3 48,8 0 32,-7 0-32,6 1-32,6 2-16,-14-3 48,10-1-16,-7 4 0,6-2-16,5 2-16,-6 0-16,-5 0 16,6 0 0,1-3 0,4 3 0,-5 0 16,2 0-16,1 0 16,0-2-32,2 2 16,-2-4-48,2 1 48,0 0 0,0 0 0,0 3 0,0-2 0,0-1-16,0-2 0,2 0-48,-2 5 64,0-2-656,3-3-961,0 1-1697,1 4-2864,-4 0 6178,0 0 0</inkml:trace>
  <inkml:trace contextRef="#ctx0" brushRef="#br2" timeOffset="157639">7242 4576 1360,'0'0'0,"0"0"464,3 0-256,0-3 17,-3 3-225,2 0 288,2 0 32,-4 1 64,2 4 32,-2-5-416,4 4 496,-4 0 17,2 2 31,-2 6-48,0-12-496,0 6 448,0 9-64,0-10-63,0 11-33,0-16-288,3 13 240,0 2-16,0 2-16,0 5 16,-3-22-224,2 23 224,2 1-32,-2 3-16,1 1-15,-3-28-161,0 29 160,3 1-32,0 1 48,-3-2-64,0-29-112,3 31 128,-3-4-32,3 1-16,-3-2-16,0-26-64,2 27 64,2-5 0,-2 0 0,-2 0-32,0-22-32,4 15 64,-4-2-16,2-2 16,-2-5 0,0-6-64,3 14 64,-3-11 0,3 2 0,-3 2 16,0-7-80,0 5 48,3 1-16,-3 0 32,0-1-16,0-5-48,0 12 32,0-8 32,0 8-32,0 0-32,0-12 0,0 12 16,-1 1-32,-1 1 32,2 0-16,0-14 0,-1 17 16,1-3 16,0-3-64,0-5 32,0-6 0,0 12-32,0-9-32,0 0-160,3-1-336,-3-2 560,3 0-976,-3-4-433,3 0-624,0-9 352,-3 13 1681,6-12-3137,-6 12 3137</inkml:trace>
  <inkml:trace contextRef="#ctx0" brushRef="#br1" timeOffset="-102918.73">17684 4601 2401,'0'0'0,"0"-2"320,0 2-320,3-13 384,0 10 112,2-9 144,-3 12 97,-2 0-737,4-3 768,-4 0-32,0 0-47,0 3-97,0 0-592,0 0 528,0 0-79,-2 2-81,0-1-96,2-1-272,-2 2 240,-1 2-48,-2-2 32,2 4-16,3-6-208,-1 4 192,-1-1-48,1 2 16,1-2-64,0-3-96,0 2 80,0-1 1,0 1-17,3-1 32,-3-1-96,4 1 112,1 0 0,-1-1 16,8 0-32,-12 0-96,0 0 128,4 0-64,1 0 16,-1 0-32,-4 0-48,4 0 32,-1 0 48,1 0-48,0 0 16,-4 0-48,4 0 48,0 0-48,0 0 32,2 0-32,-6 0 0,3 0 0,11 0 0,-10 0 0,11 2 16,-15-2-16,12 2 0,3 0 0,3-2 16,2 0 48,-20 0-64,24 2 80,0 0 64,3 2 48,-3-1-16,-24-3-176,26 3 144,-5 0 1,1 0-49,-3-1 32,-19-2-128,16 2 160,-3 1 0,-1-1 32,-8-1 16,-4-1-208,14 1 208,-11-1-16,2 0 16,7 0 0,-12 0-208,2 0 192,2-2-64,-1-2-15,0 4-49,-3 0-64,0-3 80,0 1 32,2-1-48,-2 3 32,0 0-96,0-3 64,0 3-16,0-3 0,0 3-32,0 0-16,0 0 16,-1 0-16,0 0 32,-2 0-32,3 0 0,-3 2 16,-1 2-64,0 1-96,1 0-368,3-5 512,-7 6-1089,2-2-736,0 2-1248,0 0-81,5-6 3154,-1 4-4786,1-4 4786</inkml:trace>
  <inkml:trace contextRef="#ctx0" brushRef="#br1" timeOffset="119401.27">15079 4631 3121,'0'0'0,"-1"0"512,-1-2-80,0-1-31,2 3-401,-3 0 464,3 0 0,-2 0-48,-1 2-48,3-2-368,-3 2 304,1 2-31,1 1-49,-1-2-64,2-3-160,-1 4 144,0 1 48,0-1-16,1 1 16,0-5-192,-2 3 192,0 3-32,2 0 0,0-3 16,-2 1-16,2 1 17,0 0-17,-2-1 0,0 0 0,0 1-16,1 1 32,0-2-48,1 2 0,0 6-16,0-7-48,0-5-64,0 16 48,0-16-48,0 15 80,0 2 64,0 5-16,-1 3 32,1-25-160,-2 26 144,0 1-32,1 0-15,-2 1-33,3-28-64,-2 29 64,-1 1 16,2-3 32,-3-2 0,4-25-112,-3 23 128,0-3 32,1-3 0,0-4 0,2-13-160,0 12 160,0-8-48,0 8-16,0-10-32,0-2-64,0 2 80,2 0 16,2 0-16,-2-2 48,-2 0-128,4 0 80,-2 0 0,1-13 1,0 11-17,1-3-16,1-6 0,-3 7-48,4 0 32,-6 4-32,4-4 0,0 1 0,0 0 0,7 0-16,-11 3 16,4 0 0,0-3 16,12 3 16,-11 0-16,-5 0-16,18 0 16,-5 0 16,0 0 0,2 2 16,-15-2-48,13 1 96,1-1 32,1 0 0,-1 2 16,-14-2-144,15 0 144,-1 0 48,-1 1 0,0-1 0,-13 0-192,12 2 208,-8-1-48,9 0-16,-10 1-15,-3-2-129,5 1 96,0 2 16,-2-1-48,1-1 16,-4-1-80,3 3 96,0-1 0,-3-1 0,0 0 0,0-1-96,0 1 64,0-1 80,0 0-64,0 2 0,0-2-80,0 0 80,-2 0-32,1 0-48,-1 0 48,2 0-48,-1 0 48,-1 0-48,0 0 48,1-3-32,1 3-16,-1 0 0,0 0 32,-4 1-192,4-1-256,1 0 416,-4 0-784,1 0-417,2 0-448,0 2-640,1-2 2289,0 0-2977,0 0-2338,0 0 5315</inkml:trace>
  <inkml:trace contextRef="#ctx0" brushRef="#br2" timeOffset="79138">1959 4666 1568,'0'0'0,"0"0"240,0 0 16,0-4 49,0 4-305,-2-2 384,2 2 32,0 0 32,0-4 0,0 4-448,0 0 497,0 0-33,0-3-32,0 3 0,0 0-432,0 0 352,0 0 1,0 0-33,0 0 0,0 0-320,0 0 320,0 0-48,0 0-16,0 0-64,0 0-192,0 1 112,-2 1-32,1 0 0,0 2-32,1-4-48,-4 5 32,3-1 0,1 0-32,-2 3 16,2-7-16,-2 13 16,2-10-16,0 10 0,0-13 0,0 5 0,0-5 0,0 16-32,0-1 48,0-1-16,0 2 16,0-16-16,0 17 32,0 3-15,0-1-1,0-2 0,0-17-16,0 18 0,0 0 32,0-1 0,0-3-16,0-14-16,0 16 16,0-1-16,0-1 32,0 2-16,0-16-16,0 14 16,0 0 0,0-2 32,-2 1-16,2-13-32,-2 15 32,0-2 0,-1 2-32,1-3 16,2-12-16,0 5 32,-3 8-16,1-8 32,0 6-32,2-11-16,-1 5-16,0 8 0,1-9-16,0 10 16,0-14 16,0 6 16,0 11 16,2-4-32,2 2 0,-4-15 0,3 14 16,-1 1-16,1 0 16,0-1 0,-3-14-16,3 12-16,1 1 32,-4-1-16,0 2-144,0-14 144,1 5-112,-1 8-32,0-8 31,0 1 113,0-6 0,0 5 49,0 0 15,0-1-16,0-2 48,0-2-96,0 0 80,0 0-16,0-3 0,0-2-96,0 5 32,-1-13-208,1 2-593,-2-1-912,0-2-255,2 14 1968,0-15-3586,0 15 3586</inkml:trace>
  <inkml:trace contextRef="#ctx0" brushRef="#br1" timeOffset="-103514.73">17879 4690 2096,'0'0'0,"-1"0"353,-4 0-177,5 0-176,-12-2 160,11 2-16,-4 0 16,0 0 32,5 0-192,-3 0 224,-3 0 32,1 0 64,1 1 17,4-1-337,-3 1 304,0 0 32,2 3-16,-1-2 48,2-2-368,-2 0 432,2 2 1,0 0 31,0 0 32,0-2-496,-1 1 496,1 1 48,-1 0 81,1-1-65,0-1-560,0 2 560,0-1-112,0 1-15,0 0-65,0-2-368,0 3 352,0 0-48,0 3 16,0 7-16,0-13-304,0 14 289,2 3 47,-2 4-48,4 5-16,-4-26-272,0 29 272,0 2-80,0 2 0,3 2-32,-3-35-160,0 34 128,0-2-16,0 3-32,0-2-16,0-33-64,0 31 65,-2-1 47,1-6-16,-4-1-16,5-23-80,-4 23 64,0-3 16,0-3-48,1-2 16,3-15-48,-3 14 48,-1-3 0,0-5 16,1 9-16,3-15-48,-1 5 32,-1 6-32,1-7 48,-1-2-16,2-2-32,-1 6 32,0-5 16,-1 0-16,2-1-16,0 0-16,0 0 48,0 0 0,0 0-32,0 0-16,0-2-16,0-11-176,0 9-320,3-10-385,-3 14 897,3-12-1360,0-2-369,1 1-528,0 2-512,-4 11 2769,12-13-2225,-9 0-1393,-3 13 3618</inkml:trace>
  <inkml:trace contextRef="#ctx0" brushRef="#br1" timeOffset="-97568.73">19644 4811 2032,'0'0'0,"0"0"0,0 0 241,0 0 63,0-3 80,1-1 112,-1 4-496,4-3 512,-4 0-15,3 3-49,-3-3-96,0 3-352,0 0 288,0 0-80,0 0-16,0 0-32,0 0-160,0 0 176,0 2-32,0-1 17,0 1-1,0-2-160,0 0 144,0 1-16,0 1 16,0-1-16,0-1-128,0 2 128,0-2-16,0 2-48,0-2 16,0 0-80,0 1 32,0-1 16,0 1-32,0-1-16,3 0 32,-3 1-16,3-1 16,-3 0 0,0 0-32,3 2 32,-3 0 16,0-1-16,0 0 0,0-1-32,0 2 32,0 1 16,0 0 0,0 0-16,0-3-32,0 2 48,0 2-16,0 0 0,0 0-16,0-4-16,-1 4 32,-1 2-32,0-1 32,1-1-16,1-4-16,-2 6 16,1-2 16,1 0 16,-2 2 0,2-6-48,0 4 64,0 1 48,0 1 17,0 8 15,0-14-144,0 2 144,0 4 0,0 6 48,0-9 16,0-3-208,3 4 240,0 0 32,2 2-80,-1-1-32,-4-5-160,11 6 144,-8-1 0,2 2 17,0-3-49,-5-4-112,3 4 112,9 0-48,-12 1 0,5 0 32,-5-5-96,4 3 32,1 2 48,-2 1 0,10-1-32,-13-5-48,2 5 112,3 1 16,-1-2-32,7 0 16,-11-4-112,4 6 80,7-1-32,-8 1 32,2-1-16,-5-5-64,12 5 64,-10 1-16,3-2 16,-1 2 0,-4-6-64,5 4 32,6 1 16,-7 1-16,0-2 32,-4-4-64,4 3 80,0-2 48,1 1-15,7-2 47,-12 0-160,2 0 144,3 0 0,-1-3 0,8 0 32,-12 3-176,2-4 64,3-2 0,7 3-48,-9-2 0,-3 5-16,4-13 112,0 11-48,9-4 32,-13-6 16,0 12-112,3-4 80,2 1 16,-2-2-80,0 0 48,-3 5-64,2-3 64,1-2 0,-3 0 32,4 1-32,-4 4-64,0-4 32,0 0 64,2-2-32,-2 3-16,0 3-48,0-5 65,0 1-33,4 0 16,-4 1 0,0 3-48,2-4 0,-2 0 16,3 1-32,0 1 32,-3 2-16,0-5 32,3 1-16,0-7 32,0 11-32,-3 0-16,4-6 16,-1-6 32,0 8 0,0 1-32,-3 3-16,2-12 32,1 9-16,1-2 16,-2 1 0,-2 4-32,0-11 48,0 7 16,4 0-32,-4 0 0,0 4-32,0-12 80,0 9-64,0-1 48,0-9-32,0 13-32,0-5 32,-2-6-32,0 6 0,1-7 48,1 12-48,0-3-16,-1-10 32,-1 11 16,2-10-32,0 12 0,-2-3 16,1 0-32,-1 0-16,2-1 32,0 4 0,-3-5 32,-2 2 48,0 3 0,2-3-48,3 3-32,-13 0 48,10-2-112,-10-1 112,6-1-32,7 4-16,-15-2 0,4-2 192,5 3-144,-8-3 16,2 1 32,6 3-96,-11-3 16,6 0 0,11 3-16,-11-2 0,-2-3 0,0 0 32,-1 0-16,14 5-16,-15-1 32,3-5-16,-3 2-16,1 1 0,14 3 0,-11-2-16,-1 2 16,-1 0 16,0 0-64,13 0 48,-13 3-16,0 3-96,-1 8 16,2-9-16,12-5 112,-13 16-112,0-3-32,0-1-96,2 3-160,11-15 400,-12 16-561,6 2-127,-10 4-64,5 0-33,11-22 785,-6 23-864,-9 0-80,11 2-161,0 1-768,4-26 1873,-4 27-2417,3-2-2017,1-25 4434</inkml:trace>
  <inkml:trace contextRef="#ctx0" brushRef="#br1" timeOffset="-103958.73">16970 4757 3233,'0'0'0,"0"0"0,0 0 656,-2-2-95,1-2 15,1 1 80,0 3-656,0-5 720,-2 2-31,0 0-113,1 0-96,1 3-480,-1-2 400,-1 2-47,0-4-65,2 2-64,0 2-224,0-4 176,0 2-64,0-1-48,0 3 0,0 0-64,4-5 64,-2 2-16,2 0-16,-1 3-16,-3 0-16,13 0 32,-11 0-32,12 0 16,-11 2 0,-3-2-16,17 1 0,-13-1 0,14 2 0,-5-2-16,-13 0 16,13 0 16,1 0-32,2 0 0,1 0 32,-17 0-16,16 0-16,-2 0 32,1 0 0,-2 1 0,-13-1-16,12 4 0,-8 0 16,7 2 0,-7 8 0,-4-14-16,3 6 32,0 11 16,-3-3-16,0 3 32,0-17-64,-2 17 80,-2 6 0,-9-3 0,7 3-32,6-23-48,-16 25 0,1 2 0,0 0 32,-1 1-16,16-28-16,-17 26 80,0 1 0,1-3-32,1 1 0,15-25-48,-14 22 0,1-2 16,2-4 0,-1-2 1,12-14-17,-6 13 32,-7-1 0,10-6-32,-3 8 16,6-14-16,-6 4 0,3 2 16,-2 0-16,3 0 16,2-6-16,-1 6 16,1-2 32,0 0 80,3 0 32,-3-4-160,3 1 240,8 0 0,-7 1-16,-1 0-64,-3-2-160,15 0 144,-10 2-48,9-1 0,-3-1 16,-11 0-112,6 0 48,9 0 64,-3 0-32,1 0-48,-13 0-32,14-3 48,3 1-48,1-1 0,2 0 32,-20 3-32,21-5 49,0 3-17,1-1 32,-2 3-16,-20 0-48,21 0 32,-2 0 32,-1 0-48,-3 1 48,-15-1-64,13 4 48,-10 1-16,11 1 16,-12-2-64,-2-4 16,4 6-112,-2-2-128,2 1-193,-4-1-127,0-4 560,0 2-688,0 0-81,0 0-303,0 0-401,0-2 1473,0 0-1889,2 0 49,1 0 495,2 0-1248,-5 0 2593,0 0 0</inkml:trace>
  <inkml:trace contextRef="#ctx0" brushRef="#br1" timeOffset="120657.27">15454 4935 3217,'0'0'0,"0"0"0,0 1 976,0 1 33,0 1-49,-2-2-95,2-1-865,0 2 816,0-2-96,0 0-95,0 0-81,0 0-544,0 0 496,0 0-48,0 0-15,0 2-113,0-2-320,0 2 304,0 1-80,0 0-32,0 0-48,0-3-144,0 5 128,0-2-32,0 10 16,4-9-32,-4-4-80,0 12 80,2 0 0,2-1 0,-2 2 32,-2-13-112,3 16 145,0-2 15,0 4-16,0-1 32,-3-17-176,4 16 160,1-2 48,-1-1-16,0-2-32,-4-11-160,12 6 176,-9 6-32,1-7-48,0 7 32,-4-12-128,12 4 80,-9 7 16,9-6 32,-10-1-63,-2-4-65,6 5 112,5-1-32,-8 0 16,2 1 32,-5-5-128,11 4 48,-11-1 48,12 0-32,-9-2-32,-3-1-32,4 1 96,0-1-32,9 0 48,-10 0-16,-3 0-96,5 0 112,8-2 32,-11-2-64,4-1 64,-6 5-144,11-5 112,-8 2-48,8-9 32,-7 12-48,-4 0-48,11-4 48,-8-1 0,10 0 0,-9 2 0,-4 3-48,11-13 16,-8 13 32,0-2-32,12-1 32,-12 0-15,2 0-17,7-1-32,-12 3 32,0 1-16,2-4 32,4 4 16,-5 0 64,3 0-96,-4 0-16,0-2 96,2-2-16,-2 0-32,4 0 16,-4 4-64,0-5 48,3-8 48,-3 10-16,0-1 32,0 4-112,0-14 96,0 11-48,0-10 0,-2 9-16,2 4-32,-3-16 0,0 12 16,-2-12 32,2 5-16,3 11-32,-5-12 96,0 7-32,2-11-64,1 13 0,2 3 0,-5-12-16,2 9 32,-2-1-16,2-9 32,3 13-32,-4-4 16,-2 1-16,3-11 32,-2 10-16,5 4-16,-6-13 0,1 8 0,-1-6 0,-7 7 48,13 4-48,-3-12 32,-2 8-32,-1-9-32,0 11 16,6 2 16,-5-12 16,-7 9-16,10-10 48,-4 8-48,6 5 0,-6-14-16,1 10 32,-7-13 16,8 5-32,4 12 0,-6-15 64,-5 1 0,6 1-48,-8 2 32,13 11-48,-4-3-48,0-1-48,-1 4-48,2 1 48,3-1 96,-3 6-144,-1 7 112,-2-9 16,-7 11-32,13-15 48,-5 6-32,1 9 16,-8-9 16,7 8-32,5-14 32,-3 11 32,-10 2-80,12-2 48,-5-7-80,6-4 80,-6 14-64,3-12-64,-2 3-80,2-1-336,3-4 544,-1 4-1169,1-1-912,4 2-1232,28 21-1234,-32-26 4547,15 6-5058,-15-6 5058</inkml:trace>
  <inkml:trace contextRef="#ctx0" brushRef="#br1" timeOffset="-104804.73">16400 4759 3361,'0'0'0,"0"0"0,0-3 544,3 0-96,2-1-15,6 1 95,-11 3-528,0-3 624,3 3 33,1 0-49,-1 0-32,0 0-32,-3 0-544,3 2 529,0-1-33,0 3-64,0 9-64,-3-13-368,0 3 352,2 11-64,-2-1 33,4 2 31,-4-15-352,0 15 368,0 4-32,0-2-80,0-17-256,0 22 208,0-22-208,-2 20 80,0 0 0,0 2-48,0-2-32,2-20 0,-3 22 64,2 0-32,0-1 32,-1-2-48,2-19-16,-2 18 48,2-2-32,0-3-16,0-13 0,0 5 0,0-5 0,5 6-384,-1-1-816,0-3-1345,14-1-401,-18-1 2946,11 0-4658,-11 0 4658</inkml:trace>
  <inkml:trace contextRef="#ctx0" brushRef="#br1" timeOffset="-102116.73">18683 4815 1824,'0'0'0,"-2"0"112,-2 0 0,-8-4 65,12 4-177,-2-2 288,-1-1 112,-2-2 96,2 2 96,3 3-592,-4-4 705,3 2 79,-1-2 32,-1 2 33,3 2-849,-2-4 736,1 2-144,-1-1-111,2 0-65,0 3-416,0-3 400,0 0 16,0 0-48,3 1-16,-3 2-352,5-4 321,-2 4-65,3-3 0,5 3 16,-11 0-272,3 0 240,8 0 0,-5 0-64,5 0-16,-11 0-160,4 0 112,12 1-64,-11 1 16,13 2-15,-18-4-49,12 5 64,2-1-32,-1 1-16,1-2 32,-14-3-48,15 6 16,-2-2 0,1-1 32,-1 1 16,-13-4-64,14 1 64,-2 1 16,-1-1-16,-6-1 0,-5 0-64,13 0 48,-10 0 16,1 0 0,1 0 0,-5 0-64,2 0 64,2 0 16,-4 0-16,1 0 32,-1 0-96,0 0 48,0 0 48,0 0-32,0 0-32,0 0-32,0 0 64,0 0-80,0 0 32,0 2-16,0-2 0,-1 1 48,-1 1-32,2 0 16,0 0 0,0-2-32,-2 3-16,1-1-64,0-1-256,-1 0-272,2-1 608,-2 2-961,1 0-351,-1-1-497,0-1-496,2 0 2305,-1 0-2257,-1 0 608,0 0-1136,2 0 2785</inkml:trace>
  <inkml:trace contextRef="#ctx0" brushRef="#br1" timeOffset="195841">7950 5070 1968,'0'0'0,"0"0"0,0-4 176,0-10 49,-2 11 95,1-9 96,1 12-416,-2 0 464,2 0 32,-2 0 1,0 0-1,2 0-496,-4 0 496,0 1-16,2 4-64,-1 1-31,3-6-385,-4 13 352,1-1-64,1 2-48,1 2-32,1-16-208,-2 21 176,2 0-32,0 3 0,0 3 32,0-27-176,3 28 144,-3-1 33,0 2-17,0-1-48,0-28-112,3 26 144,-3-1-32,0-2-32,0-4-16,0-19-64,4 14 64,-4-2-16,0-6 0,0 5 0,0-11-48,0 4 64,2 0 32,-2 1 0,0-5-32,0 0-64,0 0 64,0 0 32,0 0 0,0-1 0,0 1-96,0-6 112,0 2-16,0-9 16,0 8-32,0 5-80,0-14 80,0 1 1,-1-3-33,0-3-16,1 19-32,-2-21 64,0-4-32,1-1-16,-1-1 16,2 27-32,-1-27 32,-1 0 0,1-2-32,1 5 16,0 24-16,0-27 0,0 5 32,0 4-32,0 4-32,3 1 32,-3 13 0,3-3-16,0-9-16,0 12-32,0-3-48,-3 3 112,3 0-80,1 0 16,0 1 15,0 5 49,-4-6 0,5 11-16,7-6 16,-10 8 0,3-7 0,-5-6 0,15 14-80,-11-2 32,9-1-32,-9 1 48,-4-12 32,14 14 0,-11 0-16,13-1 16,-11 0 0,-5-13 0,16 16 0,-11 0 16,11 3-16,-5 0 0,-11-19 0,12 19 0,1 0 0,0 2 0,-13-21 0,12 23 0,-12-23 0,14 20 0,0 0 16,-3-4-16,1-3 32,-12-13-32,4 6 0,10 1 0,-9-4 32,7 0 16,-12-3-48,2 2 32,2-2 16,1 0 49,0-5 15,-5 5-112,2-3 112,1-14 0,0 5-32,-3-3 16,0 15-96,3-15 96,-3-6-32,0 1 16,0-2-16,0 22-64,0-25 48,-2-1 16,0-1 16,-1-2-32,3 29-48,-4-36 64,-1 0 0,0-4-32,3-4 16,2 44-48,-4-43 32,0-2 0,2 3 16,0 4-16,2 38-32,-2-31 48,2 4-32,0 9-32,0 5 16,0 13 0,5-5-48,-2-8 32,0 13 0,1 0-32,-4 0 48,3 2-48,0 4-48,2 10-432,-1-2-785,-4-14 1313,4 16-2577,12 8 0,-13-4-1473,-3-20 4050</inkml:trace>
  <inkml:trace contextRef="#ctx0" brushRef="#br1" timeOffset="119760.27">15200 4865 2529,'0'0'0,"0"0"0,0-3 544,0 0 48,4-11 32,-1 10 1,-3 4-625,5-13 560,-1 8-64,0-8-64,1 10-47,-5 3-385,4-12 320,1 10-16,-2-2-32,-3 1 0,0 3-272,0-3 288,0 3 16,0 0 17,0 2-1,0-2-320,0 2 336,-2 5 0,-1 6 32,0-7-16,3-6-352,-2 15 320,1-2-47,0-2-1,-1 2-48,2-13-224,0 15 256,0 1-32,3 3 16,2 1-64,-5-20-176,11 22 160,-6-1 16,6-1-32,-6-1 33,-5-19-177,11 20 128,-11-3 16,5 0 48,-1 0-48,-4-17-144,3 15 144,0-2 0,0 2-80,-3-2 0,0-13-64,3 11 64,-3 3-32,0-3 32,0 1 0,0-12-64,0 12 32,0-1 0,0-5 16,0 8 0,0-14-48,-2 11 64,1-6-32,0 10 0,1-10-32,0 8 0,0-13 0,0 6 0,0 7 0,0-8 16,0 6 0,0-11-16,0 2-16,0 1-368,2 0-672,2-3-977,-4 0 2033,2 2-3458,2-2-2289,-4 0 5747</inkml:trace>
  <inkml:trace contextRef="#ctx0" brushRef="#br1" timeOffset="108159">2513 5133 2241,'0'0'0,"0"0"0,0 0 496,0 0 64,0-3 48,0 0 17,0 3-625,0 0 528,0 0-80,0 0-112,0 5-64,0-5-272,0 11 208,0-6 0,-2 10-63,1-3 15,1-12-160,-1 16 144,-1 0-32,0 2 0,0 0-16,2-18-96,-1 15 64,0 1 0,1 1 0,0 1-16,0-18-48,0 16 32,0-1 0,0-1 0,0-1 0,0-13-32,0 12 48,0-8-16,0 11-16,0-11 48,0-4-64,0 12 32,0-8 32,0 2 0,0 6-16,0-12-48,-2 4 32,1 7 0,0-7 0,1-4-32,-3 3 48,3-3-48,-2 5 48,1-2 0,-1 0 16,2-1-32,0-2-32,-2 0 48,2 0-16,0 0 0,0-5-16,0 5-16,0-11 16,0 7 32,4-8-32,-1 7 16,-3 5-32,0-16 48,3 12-32,-1-13 16,-2 4-16,3 0 17,0 2-1,-3-2 48,0 0-48,0 13-32,0-15 32,0 2 0,0-2-16,0 1 16,0 14-32,0-11 16,0-4 0,-2 1 0,2 0-16,0 14 0,-1-16 16,1 1-16,0 0 0,0 0-16,0 1 16,-1 0-16,1 2 16,0-1 0,0 13 0,0-13 0,0 10 0,0-12-16,0 12 0,0 3 16,0-11-16,0 7 0,0 0 16,0 0 16,2-1 32,-2 1 0,4 1 0,-4 0 16,0 3-64,3-2 16,0 2 32,-1 0-32,1 0 32,-3 0-48,3 0 32,0 0 0,0 3 16,2 9-16,-5-12-32,12 14 32,-10 2 16,12 3 16,-3 5 0,1-1 0,-1 1 16,2-2 64,1 3-32,-14-25-112,14 26 128,-1-3 32,0 1-48,0-1 32,-13-23-144,12 21 176,-8 0-15,14 0 47,-15-2-48,-3-19-160,15 18 144,-10-3 16,8-3-16,-11-8 32,-2-4-176,12 14 192,-9-14 0,2 4-16,-1-3 16,-4-1-192,5 2 160,-1-1-32,-1-1 17,0 0 15,-3 0-160,0-3 176,0-2-16,0-8-32,0 10 0,0 3-128,0-14 80,0 8 0,0-11 0,0 4-16,0 13-64,-2-16 64,1-2 0,0-2-16,-4-3-16,5 23-32,-3-24 32,1-1-16,0-4 0,1-1 16,1 30-32,-5-34 16,2 1 32,0-3-32,0 1-16,3 35 0,-1-34 0,0 1-16,-1 5 16,0 5 32,2 23-32,-2-23 32,2 4-16,0 0-16,0 3 0,0 16 0,0-5-16,0-12 32,0 15 0,0-3-16,0 5 0,0-11 0,-2 11 0,2 0-32,0-4-32,0 4 64,0 0-176,0-2-224,0 2-288,0 0-385,0 0 1073,0 0-1601,0 2-912,4 13-192,1-10-1489,-5-5 4194,0 0 0</inkml:trace>
  <inkml:trace contextRef="#ctx0" brushRef="#br1" timeOffset="-108019.73">14508 4866 2321,'0'0'0,"0"0"752,3 0 16,0 0 65,-3 0-833,3 0 816,-3 0-128,0 0-63,4 1-145,-4-1-480,0 2 416,0-2 0,0 1-96,0-1-48,0 0-272,2 0 241,1 0-49,2 0 16,6 0-48,-11 0-160,5 0 160,8 0-16,-2 0 0,1-3-16,-12 3-128,12-3 128,1 0-48,0 3 0,0-3-48,-13 3-32,15 0 32,-2 0 16,-1 0-32,3 3 32,-15-3-48,13 5 16,1-1 0,-2 1 32,-8 2-16,-4-7-32,16 11 32,-13-8 32,9 9-16,-10-9-16,-2-3-32,4 6 64,2 0 1,-3 0-1,2-1-16,-5-5-48,3 5 80,0-1-48,0-2 32,-1-2 16,-2 0-80,4 0 64,-2 0 0,2 0 32,-2-4-48,-2 4-48,3-4 48,1 0 0,8 0-16,-9-8-16,-3 12-16,5 0 0,6-5 0,-8 1-16,2 0-528,-5 4 544,2-5-1297,2 2-1312,8 6 64,-12 2-1329,0-5 3874,0 0 0</inkml:trace>
  <inkml:trace contextRef="#ctx0" brushRef="#br1" timeOffset="-105053.73">16343 4929 2785,'0'0'0,"0"0"0,0 0 384,0-5-80,0 0-48,0 2 144,0 3-400,0-4 577,0 2 79,0 2 80,0 0-79,0 0-657,0 0 496,3 0-80,-3 0-96,0 0-64,0 0-256,4 0 304,-3 0 1,3 0-17,0 0 16,-4 0-304,5 1 288,6 0-48,-7 1-48,-1 1 0,-3-3-192,12 2 160,-8 0-48,9 1-32,-9 2 0,-4-5-80,14 3 32,-10 0 32,11 1-32,-10-2 1,-5-2-33,16 4 48,-4-2 0,0 1-32,0-1 0,-12-2-16,13 1 32,1 1 0,-1-2 0,0 0 16,-13 0-48,13 0 32,0 0-16,-2 0 16,2 0 0,-13 0-32,3 0 48,10 0 0,-9 1-32,0 1 16,-4-2-32,5 1 32,6 1 0,-11-1 0,4 1 0,-4-2-32,1 4 64,-1-2-32,0 0 64,0 2 0,0-4-96,0 2 96,0 1 32,0-2-80,0 2 32,0-3-80,0 2 16,0-1-80,0 1-256,-3 0-416,3-2 736,-2 0-1313,-1 0-656,2 0-224,-1 0 464,2 0 561,0 0-1137,0 0 2305</inkml:trace>
  <inkml:trace contextRef="#ctx0" brushRef="#br1" timeOffset="-101813.73">18642 5034 6466,'0'0'0,"0"0"1345,0 0-593,0 0-159,0 0-593,0 0 704,3 0 48,0-4-111,-1 4-65,-2 0-576,4 0 464,0 0-80,1 0-32,6 0-31,-11 0-321,4 2 272,12 0 0,-2-2-32,0 0-48,3 0-16,-17 0-176,20 0 128,1-4-32,-2 2 0,2-2-32,-21 4-64,22 0 16,-3 0 16,0 0 0,-3 0-32,-16 0 0,14 2 48,-1 2-48,-8 2 0,11-3 48,-16-3-48,5 5 0,6-2 32,-11 2 16,3 0 16,-3-5-64,2 4 97,-2 1-17,0-1 16,0-1 0,0-3-96,0 3 80,0 0 32,-2-1-48,-3-1 16,5-1-80,-2 0 64,-2 2-16,1 0 16,-1 0-16,4-2-48,-4 0 64,-1 0-32,3-4-176,-1 2-208,3 2 352,-3-5-737,0 1-463,1-1-449,0 2-752,2 3 2401,0-6-3073,0 2 687,0 1-1183,0 3 3569</inkml:trace>
  <inkml:trace contextRef="#ctx0" brushRef="#br1" timeOffset="196644">8640 5344 2529,'0'0'0,"0"0"432,0 0-432,0-4 544,0 1 144,0-2 113,-2 1 47,2 4-848,-2-5 785,1 3-65,0-1-96,-1 0-112,2 3-512,-1-3 433,1 0-97,0 3-96,0-3-48,0 3-192,0-3 112,0 1 0,0-2 0,0 2-16,0 2-96,3-5 96,1 1-16,0-8 0,1 12-32,-5 0-48,4-4 32,8 0 0,-10 4-32,3-4-32,-5 4 32,12 0-16,-9 0 32,0 2-16,11 0 32,-14-2-32,3 6 16,9-2 16,-8 8-48,7-9 32,-11-3-16,3 6 16,2 7 0,7-6 64,-12 5-16,0-12-64,2 11 64,2-4-16,-1 8 16,-3-10-32,0-5-32,0 17 81,0-3-33,0 1 32,0 0-16,0-15-64,-2 16 80,-3 3-16,1-2 0,0 1 0,4-18-64,-5 16 32,1-1-16,1-4-16,3-11 0,-3 5 32,3-5-32,-1 11 0,0-9 16,-1 2-32,0-3 32,2 2-32,0-1 16,0-2-48,0 0 16,0 0 32,0 0-32,0 0 0,4 0 16,-2 0 0,-2 0 16,3 0-16,0 0 32,1 0-16,1 0 64,-5 0-64,12 1 112,-9 1-16,0-1 48,2 1 0,-5-2-144,13 3 112,-10-2 0,9 0 0,-10 1 16,-2-2-128,5 2 160,8-2-32,-10 0 32,1 0-16,-4 0-144,12-4 96,-10 2 17,11-10-17,-9 8-16,-4 4-80,12-13 80,-8 10 32,0-9-32,8 10 48,-12 2-128,0-6 144,3 2-48,0 1-400,0 1-1025,-3 2 1329,2 0-3265,-2 0-3106,0 0 6371</inkml:trace>
  <inkml:trace contextRef="#ctx0" brushRef="#br1" timeOffset="108994">2941 5565 2305,'0'0'0,"0"0"576,-1 1 32,-1 1 48,2-2-656,-3 3 721,1-2-1,0 3-32,2-3-111,0-1-577,0 1 480,0 0-64,0 1-32,0 0-64,0-2-320,0 0 321,0 0 31,4 0 16,-1 0 32,-3 0-400,2 0 384,-2 0 0,3 0-47,0 0-65,-3 0-272,3 0 240,1 0-80,-3 0-32,3-4-32,-4 4-96,2 0 80,2-2 16,-1-1 0,-3-2 0,0 5-96,2-4 128,1-9-48,0 9-32,0-10 32,-3 14-80,4-3 64,-3-14-16,-1 5 0,4-2-16,-4 14-32,3-14 32,-3 3 16,3-1-48,-3 1 32,0 11-32,0-12 16,0 8 16,3-10-32,-3 10 0,0 4 0,2-4 16,-2-7-32,0 11 32,0-4-16,0 4 0,3-3-16,-3 3 32,0-2-16,0 2 0,0 0 16,4 0 32,-4 0-32,0 0 0,0 0-16,0 1 16,0 0-16,2 2 33,-2 1-17,0-4-16,0 1-16,4 2 32,-4 0-16,2-2-16,-2-1 16,0 3 16,3 0-16,0 0-16,0 2 48,-3-5-32,5 5 32,-4 6-16,5-6 0,-2 12-32,-4-17 16,4 6-16,0 11 32,1-3 16,7 0 48,-12-14-80,0 14 112,4-1-16,0 1 16,0 1-16,-4-15-96,5 13 64,0 0-64,-3-2 64,1-5-48,-3-6-16,3 13 112,1-8-16,0 6-32,-1-6 0,-3-5-64,4 5 48,-2 7 32,2-9-16,-2 1 0,-2-4-64,0 6 80,3-2-32,0 1 0,-3-2 16,0-3-64,0 2 64,0 0 0,0 0 16,0-2 32,0 0-112,0 0 80,0 0 16,0 0 17,0-3-81,0 3-32,-2-3 32,1-2-16,0 2-16,-1-1 0,2 4 0,-1-2-16,-2-4-161,1 3-255,0-1-464,2 4 896,0-5-1345,-2 2-512,0 0-496,2 3-288,0 0 2641,0 0-2033,0 0-1008,0 0 3041</inkml:trace>
  <inkml:trace contextRef="#ctx0" brushRef="#br2" timeOffset="-67817.73">20192 5472 2225,'0'0'0,"0"0"288,0 0-288,-2 1 208,0 3-32,0 0-16,-1 10 32,3-14-192,-1 11 208,-3 3 16,2 0 32,1 4 16,1-18-272,-2 20 257,2 5-33,0 3-48,4 3-16,-4-31-160,13 36 112,2 6-64,5 11-80,4 7-48,-24-60 80,26 64-64,3 6 64,-2-2 80,-3-2 48,-24-66-128,22 64 176,-1-1-16,-4-3 64,0-3-16,-17-57-208,14 51 192,-2-3 32,-8-2 33,7-4 63,-11-42-320,4 42 336,-1-2 48,1 1 80,-4-9 48,0-32-512,0 29 545,0-3-33,0-5-176,-2 0-64,2-21-272,-2 18 208,1-2-16,-1-5-48,-2 1 33,4-12-177,-2 6 192,-3 9 0,2-11 0,1 1-64,2-5-128,-5 6 112,2 0 0,0-2 16,0 1-48,3-5-80,-3 6 64,1-2 48,0-1-32,0-1-32,2-2-48,-1 1 80,0-1-16,-1 0-64,2 0-48,0 0 48,0-4-208,0-1-192,0 1-240,0 0-369,0 4 1009,0-12-1328,3 9-369,2-9-272,-1 8 144,-4 4 1825,4-13-2961,-4 13 2961</inkml:trace>
  <inkml:trace contextRef="#ctx0" brushRef="#br1" timeOffset="-77349.73">15746 6037 2945,'0'0'0,"0"2"736,0-2-736,0 2 769,-1 2-33,0 0 32,1 1-15,0-5-753,0 4 688,0 8-96,0-8-144,3 8-143,-3-12-305,5 4 208,8 1-96,-10 1-48,10 0 0,-13-6-64,5 3 32,11 2 32,-12-2 32,15-2 32,-19-1-128,12 0 128,1-3 32,2-8 0,-1 7 0,-14 4-160,15-15 160,-3 3-48,2 1 48,-3-3 0,-11 14-160,5-12 208,8-1 33,-13 1 47,3 1 16,-3 11-304,0-4 304,-1-10 32,-4 8-80,-8-6-64,13 12-192,-5-4 128,-15 1-32,4-1-31,-3 2-17,19 2-48,-20 0 32,-1-4 16,-1 4-32,0-2 0,22 2-16,-22-3 64,2 3-80,0 0 16,1 0-144,19 0 144,-18 0-513,4 4-479,9 10-769,-8 4-656,13-18 2417,0 26-2433,0 1-1585,0-27 4018</inkml:trace>
  <inkml:trace contextRef="#ctx0" brushRef="#br1" timeOffset="-72112.73">19634 6214 1824,'0'0'0,"-2"0"609,2 0-609,-1 0 592,1 0 48,-2 0 65,0-2-17,2-2 80,0 4-768,0-3 769,0 0-33,0 3-32,0 0-128,0 0-576,0 2 449,0 2-65,0 2-96,0 11-32,0-17-256,0 11 224,0 5-64,0 3-16,4 0-16,-4-19-128,0 20 128,1 1 0,-1-2 49,0-1 31,0-18-208,4 18 208,-4-3 0,2-1-48,-2-1-48,0-13-112,4 12 96,-4-7-16,0 7 16,3-12-16,-3 0-80,0 6 96,0-4 32,0 2-16,0-2 48,0-2-160,0 1 208,0 1-15,0-2 15,0 0-48,0 0-160,-1-3 144,-3 0 32,0-1-48,-1-8 16,5 12-144,-4-3 80,0-11-16,-1 9 0,0-12-48,5 17-16,-6-12 48,0-3 0,2 1-32,-1-4 0,5 18-16,-5-19 64,4-1-64,0-1 0,1 0-16,0 21 16,0-17-64,0 3 0,4 2 16,1 8-16,-5 4 64,4-5-16,7 1-32,-11 0-32,6 4 0,-6 0 80,3 0-112,2 0 80,-1 4-16,0 0 32,-4-4 16,5 5-16,8 0-48,-10 2 16,8 5 48,-11-12 0,4 6-64,13 9 32,-4-1-32,2 2-16,-15-16 80,15 15-96,2 2 48,1 1 0,0-1 32,-18-17 16,19 18 0,0 0-32,0-2 0,-1-4-16,-18-12 48,18 11-80,-3-5-1,1 8 49,0-10-32,-16-4 64,14 4 32,-8 0 16,8-2 17,-11 0 31,-3-2-96,3 0 192,0 0 96,1-5 80,-4-6 48,0 11-416,0-4 368,-2-10 0,-1 2-63,-2 0-33,5 12-272,-13-13 240,9-3-64,-11 1 32,1-1-16,14 16-192,-11-22 176,-2-3 0,0-4-32,1-4-48,12 33-96,-5-35 16,-9-3 32,10-2-16,-8 0 16,12 40-48,-4-39 16,-1 7-32,3 4-16,1 11-16,1 17 48,0-14-16,0 11 16,-1 0-48,-1 3-48,2 0 96,-1 0-112,-2 6-208,0 13-1153,2 1-2368,1-20 3841,0 25-7844,0-25 7844</inkml:trace>
  <inkml:trace contextRef="#ctx0" brushRef="#br1" timeOffset="-75548.73">16835 6023 1760,'0'0'0,"-1"0"336,-1 0-47,2 0-289,-2-4 368,2-1 96,0 1 80,0-1 65,0 5-609,0-2 592,0-1-96,0 3-48,2 0-64,-2 0-384,3 0 353,-1 0-17,2 3-64,0 0 0,-4-3-272,12 13 256,-9-9 16,9 2 48,-8 6 16,-4-12-336,13 2 353,-8 4 31,9-5-80,-10 3 16,-4-4-320,18 2 304,-6 0 0,3-2 17,-2 0-33,-13 0-288,15 0 256,1 0-96,0-4-16,2-1-48,-18 5-96,19-14 80,3 13-32,3-12 16,0 11 16,-25 2-80,26-13 32,-1 13 48,-4-3-32,2 0-48,-23 3 0,20-3 0,0 3 0,0-3 32,-2 3 16,-18 0-48,17 0 0,-3 0 48,-3 0-32,-6 3 32,-5-3-48,13 4 96,-13 0 48,3 9 16,-3-11 49,0-2-209,0 6 192,0 0-16,0-1 0,-3 7-32,3-12-144,-3 3 144,-2 1-16,1 1-16,2-3-32,2-2-80,-4 1 80,2-1 32,0 0-48,0 0 16,2 0-48,0 0-32,-2-3 16,2-2 0,0 1 16,0 4-32,0-13 0,0 13 0,0 0 16,4-4-32,-1-1 16,0 2-64,-3 3 64,3-4-224,-3 1-400,0 1-513,2-2-800,-2 4 1937,3 0-2657,1 0-64,0 0-1537,-4 0 4258,0 0 0</inkml:trace>
  <inkml:trace contextRef="#ctx0" brushRef="#br1" timeOffset="132940.27">18703 6335 1568,'0'0'0,"0"0"352,0 0-352,0 0 385,-2 0 47,0-3 96,2 3 32,0 0-560,-1 0 577,1 0-1,0 0-48,-2 0-16,2 0-512,0-3 464,0 3-31,0 0-81,0 0 0,0 0-352,0-3 272,0 3-16,0-3-32,0 1-48,0 2-176,0 0 209,0 0-17,3 0-32,-3 0 16,0 0-176,0 0 112,0 0 0,2 1-16,-2 3 0,0-4-96,3 4 96,-3 3 0,0 8-32,3-10 32,-3-5-96,0 17 96,3-10 32,-3 7 0,4-3 0,-4-11-128,1 12 112,3 0 16,-1-1-32,2 1 1,-3-6 47,-2-6-144,4 15 192,1-11 48,0 8-16,8-9 0,-13-3-224,3 7 144,0-1-16,9-1 32,-9 0 0,-3-5-160,4 6 144,10-2-32,-10 2-32,11-1 0,-15-5-80,4 5 80,11 0 33,-3 0-49,-8-2-16,-4-3-48,17 4 64,-13 3 0,10-2 16,-12 1 0,11-2 32,-11 1-48,3-1-32,0-2 64,-5-2-96,3 2 32,2-1 48,-1-1 16,1 0-32,-5 0-64,4 0 112,0 0 0,1-3-32,-3 0-16,-2 3-64,5-5 64,-1 2-16,1-2 0,7-8 16,-12 13-64,2-4 0,10 0 32,-8-7-48,9 8 16,-13 3 0,2-4 48,2-1-96,9 2 96,-9-2-48,-4 5 0,4-2 16,1-1 32,6 0 16,-7 0-16,-4 3-48,1-3 0,4 0 64,0 1-48,-1-2 48,-4 4-64,2-2 96,2-2-31,-4 0 15,2 1 16,-2 3-96,0-3 96,0 0-48,0 0 48,0 0-32,0 3-64,0-6 96,0 2-16,0 0-16,0 0 0,0 4-64,0-12 32,0 9 32,0-1-16,0-8 0,0 12-48,-1-3 64,0-9-48,-1 10 16,0-13-32,2 15 0,-1-3 0,-1-8 48,-1 7-32,-2 0 32,5 4-48,-5-14 16,2 10-16,-1-9 32,0 11-16,4 2-16,-5-12 0,2 12 32,-2-5-64,0-9 16,5 14 16,-3-1 16,-3-12-16,-6 11 48,7-11-32,5 13-16,-12-2 32,6-12-16,-6 11 16,7-13-32,5 16 0,-13-5-32,9-14 16,-9 7 16,8 0 0,5 12 0,-12-14-32,8-1 64,-2 1-64,0-2 0,6 16 32,-3-13 0,-3 0-48,4 9 48,-2-2-32,4 6 32,-5-4-16,-1 2 16,-6 2-48,8 0 32,4 0 16,-13 2-80,1 10 0,1 0-16,-2-1 32,13-11 64,-11 12-112,-1 2 16,-1-3-48,1-6-64,12-5 208,-17 18-224,3-7 15,-1-4 17,1 9 16,14-16 176,-13 5-128,0 8-32,2-9 32,11-4 128,-5 4-144,5-4 144,-13 3-144,10 0-112,-2 1 16,0-4-48,5 0 288,-2 1-481,0 1-479,1 0-657,1 2-1104,0-4 2721,3 3-5475,-3-3 5475</inkml:trace>
  <inkml:trace contextRef="#ctx0" brushRef="#br1" timeOffset="132001.27">18227 6249 2545,'0'0'0,"0"0"544,0 0-544,0-3 576,0-2-48,0 3 17,0-2-81,0 4-464,0 0 416,0 0-64,0 0-48,0 0-48,0 0-256,0 0 209,0 0-49,0 0-32,0 0-16,0 0-112,0 0 128,0 0 32,-1 0-16,-1 0 64,2 0-208,0 0 160,-1 0-48,-1 0 0,0 0-32,2 0-80,0 0 80,0 0 0,-1-1-16,1 1-16,0 0-16,0-4 0,0 4 0,0-3 32,0 3-64,0 0 48,0-3-31,3 0 15,-3 1-16,0 2-16,3-3 0,0-1 0,0 1-16,-3 3 16,3 0 0,-3-3 16,2 1 0,2-1 16,-4 3-32,4-4 32,0 2-48,-1-2 32,2 2 0,-5 2-16,4-4 0,1-1 16,-1 0 0,7-6-16,-11 11 0,3-3 0,9-1 32,-9 0-32,1-1 16,1 1 16,-1 1-32,-1 0 0,0 0 0,-3 3 0,5 0 0,-2 0 0,3 0 0,-2 0-16,-4 0 16,3 0 16,10 0-16,-11 0 0,3 0 0,6 2-16,-8-2 32,8 0-16,-7 0 16,-4 0-16,11 0 16,-7 0-32,0 1 16,1 0 0,-5-1 0,3 2 32,3 1-32,-2-1 16,-1 3-16,-3-5 0,4 5 16,-1-1 0,0 2 16,-3 0 0,0-6-32,0 11 32,3-6 0,-3 0 16,0 6-16,0-11-32,0 5 48,0 2 0,0 5-48,0-6 64,0-6-64,0 14 0,0-3 16,-2-6 16,1 10-16,1-15-16,-3 13 64,0-2-16,-1-5-16,3 10 0,1-16-32,-6 12 16,2 1 16,0 1 16,0 1 16,4-15-64,-5 14 64,0-8 0,-2 11-16,3-14 0,4-3-48,-5 14 32,-2-10 0,3 7 64,-1-6-32,-1 0 16,-1 0 16,2 0-16,-1-1 16,1 2 32,-1-2 17,2 1 31,0-4 0,4-1-176,-1 2 176,-2-1-48,1 0-48,2 0 0,0-1-80,0 2 112,0 0-16,0 0 48,0-1-48,0-1-96,0 1 48,0 3 32,0-3-32,3 1 0,-3-2-48,3 3 64,-1 1-48,2-2 32,-2 2 0,-2-4-48,4 2 0,-1 1 48,2 0-48,0 0 0,-5-3 0,5 4 32,-2-3 0,2-1-16,0 2 64,-5-2-80,12 0 16,-8 0 32,-1 0-16,10 0-16,-13 0-16,4-2 64,8-1-48,-6-1 32,5 4-64,-11 0 16,4 0 16,8 0 0,-10 0-16,10 0 16,-12 0-16,3 0 33,9 0-17,-9 0 0,2 2 16,-5-2-32,2 2 16,2 0-161,0-1-431,-1-1-560,-3 0 1136,4 2-2033,0 0-881,0-1-1872,-4-1 4786</inkml:trace>
  <inkml:trace contextRef="#ctx0" brushRef="#br1" timeOffset="-76343.73">17117 6245 2545,'0'0'0,"3"0"688,-1 0 176,-2 0-864,0-3 945,4 3 79,-4 0-31,2 0-97,-2 0-896,4 2 881,-4 2-113,2 0 64,1 0-31,-3-4-801,3 6 736,0 6-32,0-8-111,0 9-65,-3-13-528,3 3 448,1 11-64,1-10-64,6 14-80,-11-18-240,0 11 209,5 5-49,-1 3-32,0 2-32,-4-21-96,3 24 64,1 3 0,-2-1-16,-2 0 0,0-26-48,3 28 48,-3 0-16,0-3 16,0 3-16,0-28-32,2 23 0,-2 0 32,4-4 16,-1-1 0,-3-18-48,3 14 32,0-3-16,-1 1 0,1-7 16,-3-5-32,4 11 64,-2-8-16,2 0 16,-2 0 48,-2-3-112,3 2 80,-3 0 32,3-2-48,-3 0-16,0 0-48,0 0 64,0 0-16,0 0-64,0-4-304,0 4 320,0-4-880,0-1-801,0-10-1152,0 12-945,0 3 3778,0-15-5683,0 15 5683</inkml:trace>
  <inkml:trace contextRef="#ctx0" brushRef="#br2" timeOffset="-67005.73">20613 6367 2080,'0'0'0,"0"-4"465,0 4-465,3-12 464,2-2 48,0 3 64,-3-1 81,-2 12-657,3-6 688,-3-9 32,0 11-15,0-8-1,0 12-704,0-3 672,-3-1-63,-1-1-81,0 2-80,4 3-448,-7-4 384,-4 4-80,7 0-80,-9 0-31,13 0-193,-3 4 144,-15 11-32,5-3 0,-1 2 16,14-14-128,-16 18 112,1 2 16,-1 4-32,-3 0 0,19-24-96,-20 25 96,1 2 0,-4-1 48,1-1 0,22-25-144,-21 30 160,-4 0 16,-3-1-16,-2 1-16,30-30-144,-30 29 96,2 1 33,-1-1-49,2 1-16,27-30-64,-27 31 64,1-2-48,5 0 48,-2-2 16,23-27-80,-20 26 64,1-2 32,1-3 0,3-1-16,15-20-80,-15 19 80,1-1-16,1-2 0,1-2-16,12-14-48,-6 15 32,-9-1 32,10-9-16,-6 10-16,11-15-32,-4 4 96,1 1-64,-2-1 16,2 0 0,3-4-48,-1 4-32,-1-1 128,2-2-96,0 0 0,0-1 0,0 1 0,0 3-96,0-3 64,0 0-144,0-1 176,-2 0-608,2 0-433,0 0-511,0 0-529,0 0 2081,0 0-2321,4-2-16,-1-2-1265,-3 4 3602</inkml:trace>
  <inkml:trace contextRef="#ctx0" brushRef="#br1" timeOffset="-75075.73">17665 6314 2016,'0'0'0,"0"1"401,0-1-401,-4 1 416,1 1 64,-2 0 32,4-1 33,1-1-545,-2 1 592,2 0 16,-2-1 32,1 0-15,1 0-625,0 0 656,0 0 0,0-3 33,0-2-49,0 5-640,3-5 592,-1 3-112,1-1-112,0 0-63,-3 3-305,5-3 224,-3 3 0,3 0-48,-1 0-48,-4 0-128,12 0 96,-9 0-16,2 1 16,8 4-16,-13-5-80,2 3 64,12 4 0,-11-2-48,12 0 16,-15-5-32,5 6 64,8-1 16,-9-4-16,11 5-16,-15-6-48,5 2 64,9 0-16,-9 0 0,10-2 80,-15 0-128,4 0 81,12-4 15,-4 0-16,0-7 16,-12 11-96,13-4 80,0-8 0,1 8-16,0-7-32,-14 11-32,11-5 32,-6-6-32,11 7 32,-11 2-32,-5 2 0,3-3 48,10 3-16,-11 0-32,-2 0 0,4 2 0,-4 1 32,2 3-16,-2 0 48,0-6-64,0 5 64,0 7 0,0-10-32,0 3 32,0-5-64,0 11 48,0-9 0,0 2 0,-1 1 16,1-5-64,-1 6 64,-1-2-16,0 1-32,0-3-80,2-2 64,-1 2-272,-3-1-352,2-1-465,0 0-624,2 0 1713,-2 0-2209,2 0-208,0 0 384,0 0-1264,0 0 3297,0 0 0</inkml:trace>
  <inkml:trace contextRef="#ctx0" brushRef="#br1" timeOffset="-76892.73">16256 6576 1792,'0'0'0,"0"0"0,0 2 368,0 0 1,0 1 111,3 2 64,-3-5-544,0 11 656,0 1 161,-2-6 95,1 9 65,1-15-977,0 6 928,0 5-176,0-6-239,0 6-145,0-11-368,3 5 208,0-1-64,11 0 0,-10 1-32,-4-5-112,17 2 80,-5 0 16,1-1-16,3 1 0,-16-2-80,17 0 96,-1 0-48,0-3 16,-2 1 0,-14 2-64,14-3 80,0-1 16,-10 2 33,11-2 47,-15 4-176,4-3 224,0-2 32,-2-10-16,-2 11 32,0 4-272,0-17 240,0 6-16,-1-3-32,-3 2 16,4 12-208,-14-13 145,8-3-33,-8 1 0,3-1-80,11 16-32,-12-16 48,-2 1-16,1 0 16,-3 1-16,16 14-32,-18-13 64,0 9 0,-1-12-48,-2 11-16,21 5 0,-20-5-16,1 2-128,3 3-128,2 0-225,14 0 497,-12 3-832,7 14-577,-1-4-752,2 3-496,4-16 2657,-1 18-4450,1-18 4450</inkml:trace>
  <inkml:trace contextRef="#ctx0" brushRef="#br1" timeOffset="-77886.73">15566 6445 2080,'0'0'0,"-3"0"481,-2-3 31,-1 0 96,6 3-608,-6-5 608,2 5 1,-1 0-1,2 0 0,3 0-608,-5 0 609,-2 4-65,2 0 0,-1 8-32,6-12-512,-11 4 433,6 8-33,-1-8-64,1 11-80,5-15-256,-5 5 176,0 13-48,3-5-80,0 3-16,2-16-32,0 18 16,0 3-16,0-2 16,0 5 32,0-24-48,4 23-16,-2 1 48,10 0-16,-9-2-32,-3-22 16,13 20 16,-9-2-48,12-5 16,-3-8-32,-13-5 48,16 5-16,0 0 32,1-4-16,1-1 96,-18 0-96,20-2 128,-2-3-16,2-8 32,-3 1-16,-17 12-128,16-5 128,-3-12 17,-8 3 15,11 0 0,-16 14-160,2-13 160,1 2 64,0-1-32,-3 0 32,0 12-224,0-13 224,-1 9-16,-11-12-32,1 12-32,11 4-144,-14-15 96,-1 3-32,-5 1-48,-4 7-16,24 4 0,-24-18-16,-3 14-96,-1-14-160,-4 13-112,32 5 384,-31-17-528,-1 12-48,-1-8 63,4 13-335,29 0 848,-29-2-1553,2 2-688,27 26-64,-23-21-832,23-5 3137,0 0 0</inkml:trace>
  <inkml:trace contextRef="#ctx0" brushRef="#br1" timeOffset="187982.27">546 6772 2193,'0'0'0,"-1"2"528,1-2-528,-4 4 384,3-1-32,-2 0 16,3-1-32,0-2-336,0 2 289,0-1-1,3-1 16,1 0 64,-4 0-368,12-3 352,-10-1 144,14-9-47,-13 10-33,-3 3-416,15-13 432,-11 9-176,12-9 48,-11 8-48,-5 5-256,15-16 192,-12 5-32,10 6 17,-11-9-65,-2 14-112,5-5 144,-1-10 32,1 4-32,-3 6 16,-2 5-160,4-16 160,-4 12 16,0-9-16,0 8-32,0 5-128,-4-14 112,0 9 0,0-9-32,-1 10-16,5 4-64,-5-16 64,-8 11 16,10-11 16,-13 11-15,16 5-81,-6-12 96,-12 7-16,7 1-192,-3-9-33,14 13 145,-11-3-176,-2-1 0,0-2 176,2 3 16,11 3-16,-12-12 0,1 12 0,-1-4 0,6 1 0,6 3 0,-15-3 0,9 3 0,-6 0-16,7 0-16,5 0 32,-13 4-32,8 2 0,-6 9-16,7-3 16,4-12 32,-4 12-48,-3 3 16,2 1 16,-1-1-32,6-15 48,-5 16-48,2-2 0,2 1 32,-1 1-16,2-16 32,0 17-64,0 2 48,0 2-32,3 1 16,-3-22 32,3 21-32,2 7 0,-1 2 16,8 5 0,-12-35 16,3 37-16,1-2 16,0 4 0,1-1 0,-5-38 0,3 40 0,-3 3-16,0-2 16,0-2 0,0-39 0,0 33 0,-2 0 32,-2-6-32,1-2 0,3-25 0,-4 25 16,0-4 0,0 2 48,0-3-48,4-20-16,-4 21 32,-1-4 0,-1-1 16,0-2-16,6-14-32,-6 13 64,-5-9 16,8 2 0,-1-2 48,4-4-128,-5 1 144,-8-1 16,9 0 0,-8-11-63,12 11-97,-4-4 96,-11-10 0,9 9-32,-10-10-16,16 15-48,-5-12 32,-9-4 16,7 1-16,-8-3 16,15 18-48,-4-16 0,-7 0-32,9-2 0,-1 3 0,3 15 32,-2-11-80,2 6 0,0-8 16,3 10 0,1-1 32,-4 4 32,2-11 0,2 11-16,-3-4-16,-1 4 32,4-4-32,-4 4 32,3-1-65,2 1-31,-2 0 32,12 0 0,-15 0 64,1 1-64,13 3 32,-10 2-16,14 7 32,-18-13 16,11 5-48,4 10 32,-1-12-16,1 10 16,-15-13 16,16 11-32,0-6 0,1 10 0,-17-15 32,17 6-16,-17-6 16,19 12 16,-1-8-32,-2 1 32,0-2-16,-16-3 0,15 6 0,-1-2 16,-1-1-16,-1-3 48,-12 0-48,4 0 16,11 0 64,-13-5 240,10-8 33,-12 13-353,4-4 320,-1-12-16,1 4-208,2-1-48,-6 13-48,3-13 96,0 1-16,0-2 0,-3 0 0,0 14-80,0-13 32,0-2 32,0-3-32,0 4 16,0 14-48,0-16 32,0 2 0,0 2-16,0 8-16,0 4 0,0-15 0,0 13-16,0-2-16,0 2-48,0 2 80,3 0-96,1 2 16,-3 10 32,5 1 32,-6-13 16,11 16-32,-8 2 16,10 1 0,-9 1 0,-4-20 16,14 20 0,-10-2-32,11 1 32,-11-4 0,11 0-16,-11-2 16,9-10 0,-9 11 16,-4-14-16,14 3 32,-10 1-16,9-1 0,-8-1 32,6-2-32,-7 0 32,8-3 16,-7-2 0,-5 5-64,13-13 48,-8 8 0,7-11-16,-7 3 32,-5 13-64,14-11 32,-9-3 48,9 2-32,-10-1 16,-4 13-64,12-12 48,-9-3 0,2 0 16,-2 0-16,-3 15-48,4-16 80,-1 2 33,0 2-17,-3 1 0,0 6 16,-3-10-16,-2 12 16,-6-11-16,11 14-96,-5-2 80,-10-2 16,4-2-64,-1 2 32,-3 2-16,0-1-32,1 0 32,-2 3-48,16 0 0,-17 0 0,1 0 0,1 1-32,3 5 16,0 9-32,0-3 16,7 1-16,-7 1-16,12-14 64,-5 13-32,1 3-16,1 1-16,1 1 0,2 2-16,0 2 48,3 0-16,2-4 48,7 2 16,-6 0-16,6-4-16,-1-1-32,-11-15 48,12 5-32,1 8-16,2-12 32,0 4 16,-15-5 0,15 1-16,-1-1 32,1 0 0,-2-4-16,1-8 0,1 8 0,-1-16 32,-2 5-16,-7 0 16,11 0 16,-12-1-32,11-2 32,-15 18-48,2-17 16,11 0 32,-13-1-16,4 2 16,0 0-32,-1 2-32,1 0 32,-3 10-16,-1 4 0,0-13 16,0 13 16,0 0-64,0 0 16,0 0 16,0 1-16,0 13-32,0-2-16,0 5 32,0 2-32,4 3 16,-2 3 16,4-1-16,-6-24 48,3 27-16,2-1 0,6 2-16,-6-2 16,6-2 0,-6-6 16,8-1 0,-8-6 0,-5-11 0,16 4 0,-13 0 0,15-4-193,-6 0-783,3-15-2193,2-1-3154,-17 16 6323</inkml:trace>
  <inkml:trace contextRef="#ctx0" brushRef="#br2" timeOffset="-67418.73">20635 6531 4530,'0'0'0,"-1"0"704,0 0-256,1 0-448,-5 0 496,5 0 177,-4 0 95,1 0 64,3 0-832,-3 0 817,0 2-49,1-1-32,-1-1-143,3 0-593,-4 0 512,2 0-144,0 0-64,-2 0-96,4 0-208,-3 0 160,-1 0-16,-2 3-63,-5 1-17,11-4-64,-6 11 16,-11-4 16,3 10-16,-4 1 0,18-18-16,-16 20 48,-2 2-16,-2 3-32,-2 1 0,22-26 0,-26 28 48,-1 2-64,-2 1-16,-3-1 32,32-30 0,-31 31-16,-1 0 32,1-2 48,1-1-48,30-28-16,-28 26 48,4-3 32,3-2-32,2-6 48,19-15-96,-14 13 48,0-7 16,9 7 0,-7-8-32,12-5-32,-3 3 64,-2 1-48,3 0 32,0-2-48,2-2 0,0 0-16,0 0-32,0-4 32,0 4 16,4-2-48,8-10-16,-9 9-16,10-2-128,-13 5 208,5-16-529,11 5-319,-3-2-593,-2-2-463,-11 15 1904,15-16-2161,1 1-16,3-1 576,2-2-928,-21 18 2529,0 0 0</inkml:trace>
  <inkml:trace contextRef="#ctx0" brushRef="#br1" timeOffset="-74700.73">17760 6576 3425,'0'0'0,"3"0"1393,1 0-225,0-4-95,-4 4-1073,4-3 1120,8 0-63,-12 1-129,4 2-176,-4 0-752,5 0 577,6 0-33,-11 0-128,5 0-112,-5 0-304,11 0 240,-8 0-47,0 2-81,9-1 0,-12-1-112,2 2 64,3-1-32,9 1 16,-9 0-32,-5-2-16,12 0 16,-6 0-16,10 0 32,-12 0-16,-4 0-16,18 0 48,-15 0-16,14 0-16,-6 0 32,-11 0-48,5-4 0,10 1 16,-11 3-16,10 0 0,-14 0 0,5 0 0,10 0 0,-12 0-16,10 0 16,-13 0 0,4 0-64,7 0-400,-8 0-641,1 2-912,-4-2 2017,14 1-2817,-9 4 240,6 0-1281,-11-5 3858</inkml:trace>
  <inkml:trace contextRef="#ctx0" brushRef="#br1" timeOffset="198648.27">4950 6573 11461,'0'0'0,"0"0"0,-4 23 528,-9 2-368,1 9 16,8-3 0,4-31-176,-13 29 208,1 1-16,6 3-48,-9-2 1,15-31-145,-5 25-16,-10-1-785,12-5-2048,0-5-3762,3-14 6611,0 0 0</inkml:trace>
  <inkml:trace contextRef="#ctx0" brushRef="#br1" timeOffset="196789.27">2096 7084 1168,'0'0'0,"0"0"0,0 0 816,0 0-415,-2-2-33,0-10 48,2 12-416,-1-3 464,-1-2 80,-1-8 33,2 11 15,1 2-592,-1-5 560,-1 1-48,1-1-15,-2 1-17,3 4-480,-2-3 448,0 1-32,-2 2-48,2 0-31,2 0-337,-3 0 288,0 0-32,1 0-48,-1 0-16,3 0-192,-3 0 176,1 0-16,-1 0-16,1 0-48,2 0-96,-3 0 48,0 0 0,1 3 0,0 2 0,2-5-48,-1 6 80,-4-1-16,2-1 32,-1 3-15,4-7-81,-3 11 32,-2-6 0,1 7 16,0-8-32,4-4-16,-5 13 32,1-7-16,1 10-16,1-3 0,2-13 0,-1 16 0,1-1-16,0-1 16,4 1 0,-4-15 0,5 15-16,8 0 16,-10 1-16,10 2 0,-13-18 16,5 18 0,11 1-32,-5-3 32,0 0 0,-11-16 0,12 15-16,2-10 16,-3 8 0,4-10-16,-15-3 16,14 4 16,1-2 0,3 0 16,0-2 0,-18 0-32,16 0 32,2-4 16,0 1 0,-1-1-16,-17 4-32,15-11 80,1 6-16,0-8-16,-1 10 32,-15 3-80,14-14 64,-1 11-16,-1-10 16,-1 8-16,-11 5-48,5-13 64,11 10-32,-11-8 32,6 6-32,-11 5-32,3-5 64,2-6 48,-1 8-16,0-1 32,-4 4-128,3-14 112,0 9 16,0-10-32,-3 11 16,0 4-112,0-18 80,0 5 32,0-2-64,0-1 17,0 16-65,0-16 64,0 0 0,-3 0-32,-1 2 64,4 14-96,-5-17 80,0 5 0,-6 0 0,7-1 0,4 13-80,-14-4 48,9-7-32,-8 11 32,8 0-32,5 0-16,-14 0 0,10 0-16,-10 3-48,9 9-48,5-12 112,-3 5-80,-4 13-16,3-1-16,0 3 48,4-20 64,-5 20-48,1 0 16,1 2 16,1-1-16,2-21 32,-1 23-32,1-2-33,0 1 33,3-2-16,2-2 16,6 2-32,-7-6 48,10-1-48,-14-13 64,4 4-32,15 8-32,-5-9-16,1 0 32,-15-3 48,16 4-48,1-2-16,2 1 0,1 0 32,-20-3 32,17 1-48,3 3 16,-2-3 32,0 0 16,-18-1-16,18 2 0,-4-2 16,-1 0 16,2-4-16,-15 4-16,12-13 16,1 8 32,1-12-16,-2 6 48,-12 11-80,13-16 64,-1-1-32,-8-3 32,14-1-32,-18 21-32,11-19 48,0-3-16,1-3 16,2 0-16,-14 25-32,13-27 32,0-2-16,-1 2 16,-1-1 16,-11 28-48,5-27 32,6 2 33,-8 2-17,0 3 16,-3 20-64,3-18 48,-3 0 0,0 3 32,0 4 0,0 11-80,-1-14 64,-4 3 0,-1 6-16,-6-12-16,12 17-32,-4-4 64,-8-12 0,1 11-16,-1-8-16,12 13-32,-11-5 16,-3-9 16,1 10-16,0-8 0,13 12-16,-13-3 0,0-9-16,1 12 16,6-4-16,6 4 16,-13-4-48,11 4 16,-2 0-64,1 0 16,3 0 80,-1 4-96,0 8-16,-1 1 80,2-13 32,-1 14-48,1-14 48,0 19-16,0 1 0,0-1-16,0 4 32,0-23 0,3 20-16,-1 5 0,1 0-16,-3 0 16,0-25 16,3 30 0,0 0-16,2 1 0,-3 0-16,-2-31 32,4 31-32,0-2 16,-1-1 16,1-2-48,1-1 32,-5-25 16,11 20-49,-8 1-15,8-4 48,-6-3-16,-5-14 32,18 15-48,-6-9 48,5 8-64,2-7 32,-19-7 32,20 11-48,2-6 16,1-1-16,0 0 48,-23-4 0,23 5 0,0 0 32,-2 0-32,1 0 0,-22-5 0,19 4-32,-1-1 16,-1 1 32,-2-2 16,-15-2-32,15 1 16,-3 1 0,-1-2 0,-6 0 48,-5 0-64,14-3 48,-12-2 32,2 1 0,8-12 17,-12 16-97,0-4 96,4-14-16,1 3 32,-3 2-48,-2 13-64,4-16 64,-4 0 16,0 0-16,0 0 16,0 16-80,0-16 80,-2 0-16,-2 1 16,-2 0-16,6 15-64,-14-14 48,10-1-16,-11 3 0,8 6-32,7 6 0,-18-3 0,6-2 16,1 5-32,-3 0-16,14 0 32,-12 2-64,1 2 0,5 11-16,-8-2-16,14-13 96,-3 15-128,-3 2 0,2 2 32,2 5 48,2-24 48,-1 23-64,1 2 32,0 3 0,0-28 32,0 25-16,0-25 16,5 25-32,-1-3 0,8 2 16,-7-2 0,-5-22 16,14 17-48,-2-1 16,2-5-33,2-6 17,-16-5 48,18 4-32,1 1 16,2-4-16,1-1 32,-22 0 0,23-3 0,1-1 32,0-8 0,-4 8 16,-20 4-48,20-17 32,-1 2 17,-1-5-17,0-5 32,-18 25-64,16-23 80,0-4 0,-3-2-16,-2 0-16,-11 29-48,12-29 16,-8 0 0,8 1-16,-9 1 48,-3 27-48,5-25 16,-2 2 32,2 1-32,0 5-16,-5 17 0,3-17 48,-3 5-48,0 6 16,0-5 16,0 11-32,0 0-16,-1 3-16,1-3 32,-2 14-32,-2-2 32,2 1-16,-2 0 0,4-13 16,-2 16-32,1 2-16,-1 5 16,2-2 0,0-21 32,0 24-48,0-3 48,0 2-32,3 0 0,-3-23 32,2 22-16,3 1 0,0 0-16,6-2 16,-11-21 16,3 20-32,2-1 32,9-3-48,-11-1 32,-3-15 16,15 5 16,-4 7-16,1-10 16,1 0 16,-13-2-32,13 2 0,1-2 0,0 0 16,0-4 16,-14 4-32,13-3 64,-1-11 0,1 10 0,1-12 16,-14 16-80,13-13 80,-9 0 0,12-2 16,-11 0-32,-5 15-64,13-14 32,-11-3 16,3 3-16,-1-1 32,-4 15-64,5-14 64,-3 1 0,2 0-16,-4-1-32,0 14-16,0-11 48,0-1-16,0 6 0,0-9 0,0 15-32,0-4 48,0 0 0,0-8-16,-2 12 16,2 0-48,-2-2 48,0 2-32,-1 0-16,1 0 0,2 0 0,-1 0-16,0 0-48,-1 0-32,2 2 16,0-2 80,0 6-80,0 9 16,0-9 16,3 13-16,-3-19 64,5 12-32,-2 6-16,10 0 0,-10 1-16,-3-19 64,14 20-48,-2 0 16,-1 0 0,2-3-16,-13-17 48,14 16-16,0-2-48,-1-3 64,1-6 0,-14-5 0,13 12 0,1-11 16,1 0 0,-1 1 32,-14-2-48,15 0 48,-2 0 32,0-4 0,0-15 0,-13 19-80,11-11 112,2-2-16,-2-2 0,-5 0-16,-6 15-80,14-18 80,-11 0-16,9-1 0,-9-1 32,-3 20-96,5-24 80,-2 1 48,-3-1 0,0 0 32,0 24-160,0-23 129,-5-1-1,-8 1 16,0-3-16,13 26-128,-15-22 128,-1-2-32,1 4 16,-5 5-64,20 15-48,-19-13 32,0 11-32,1 2-16,0 0 0,18 0 16,-17 5-80,3 14 16,1-3 0,2 5-48,11-21 112,-5 21-80,-6 5-64,9-1 32,-1 2 0,3-27 112,0 27-64,0 2-1,13-1-15,-1-1-16,-12-27 96,13 23-80,3-2 16,1-3 16,4-5 32,-21-13 16,22 11-32,-2-6 32,2-2-16,-1 1 32,-21-4-16,22 0 0,1-5 0,0-12 32,2-5-544,-25 22 512,26-27-1713,5-2-2096,2-4-2642,-33 33 6451</inkml:trace>
  <inkml:trace contextRef="#ctx0" brushRef="#br1" timeOffset="199162.27">4604 6799 13990,'0'0'0,"0"0"0,0-5 592,0-13-448,0 5-160,0 8 32,0 5-16,0-2 32,0 2-16,0 4-448,0-4 432,0 5-1553,0 6-2256,0-9-2706,0-2 6515</inkml:trace>
  <inkml:trace contextRef="#ctx0" brushRef="#br2" timeOffset="-68288.73">16841 7050 2433,'0'0'0,"-4"-2"256,2-3-32,2 5-224,-5-3 240,3 0 112,0 3 112,0 0 33,2 0-497,-1 0 512,-2 0 32,1 0 16,0 0 33,2 0-593,-3 2 576,2-2-16,-1 0-80,0 0-112,2 0-368,0 0 289,0-3-81,4-1-48,-1 3-32,-3 1-128,4-6 64,9 2-48,-10 1 0,10 1-32,-13 2 16,12-3-16,-7 3-16,12 0 16,-4 0 0,-13 0 16,12 0 0,0 1-32,0 3 32,1-1 32,-13-3-32,15 3 0,-1 0 16,1 1-16,-1-3 16,-14-1-16,15 2-16,-1 0 32,1-1-48,0 1-16,-15-2 48,16 1 0,0-1-32,0 0 48,1 0 48,-17 0-64,17 0 48,1 0 16,-1 0 48,-1 0-16,-16 0-96,18 0 128,-1 0 16,2-3-32,2 0 0,-21 3-112,19 0 112,1-2-64,-1 2 32,0 0-16,-19 0-64,18 0 64,3 0-32,-1 0 0,-1 0 16,-19 0-48,21 2 48,1 3 32,-1-2-15,2-2-1,-23-1-64,21 2 32,1 0 48,-2-1-16,0-1 16,-20 0-80,19 0 96,2 0-48,-2 0 48,2-3 0,-21 3-96,22-5 96,1 1 0,0-8-32,2 9 48,-25 3-112,24-4 80,-1-10 32,0 14-32,1-3-16,-24 3-64,22-5 48,-2 0-16,1 3 0,-4-1 16,-17 3-48,18 0 16,-2-3-16,0 3-16,0 0-16,-16 0 32,16 2-16,2 1 32,0 0 32,0 1-32,-18-4-16,17 4 64,1-2-32,0 0 16,1-1-16,-19-1-32,20 0 64,1 0 0,1 0-16,0-3 16,-22 3-64,25-12 64,-1 9 16,1-2 1,1-6-1,-26 11-80,25-3 80,3-8-16,-1 7-16,0 0-16,-27 4-32,24-11 48,-2 11-16,0-4 16,-1 1-16,-21 3-32,20-2 32,-1 2-32,-1 0 0,-2 0 0,-16 0 0,16 1 0,1 3 0,-1 0 16,2 2-16,-18-6 0,15 13 16,2-10 16,-1 8-32,-2-7 16,-14-4-16,17 12 0,-1-8 0,1 1 0,0 1 0,-17-6 0,18 5-16,-1 0 48,3-1-16,-3-1 16,-17-3-32,19 1 16,1 0 0,1-1-32,0 0 32,-21 0-16,22 0 0,2-2-16,-2 2 64,1-3-32,-23 3-16,24-3 0,-1-1 48,2-1-32,0 3-16,-25 2 0,22-4 16,1 2 0,-1 2 16,0-4-32,-22 4 0,24 0 32,-1 0-32,1 0 0,1-2 48,-25 2-48,23 0 0,2 0 0,-2 0 16,0 0-16,-23 0 0,19 0 64,3 0-32,-5 0 0,2 0 16,-19 0-48,17 0 0,2 0 0,-2 1 0,3-1 16,-20 0-16,20 0 16,0 0-16,2 0 48,0-2-32,-22 2-16,23-3 0,3-1 48,-1 0-48,4-7 0,-29 11 0,27-4 16,1 1 16,-2-8-80,-1 11 32,-25 0 16,26-11-32,1 5-32,-1 3 112,-2-12-32,-24 15-16,24-3 48,-1-1 16,-2-1-48,-1 1 48,-20 4-64,19-3 32,-2-1-16,-2 0 32,-1 2-48,-14 2 0,12-3 32,0 3 0,0-3 0,-1 3 0,-11 0-32,12 0 16,-7 0 0,12-3-32,-12 3 32,-5 0-16,17 0 32,-5-3-16,3 3-16,1-3 0,-16 3 0,17-2 0,2-2-48,-1 0 96,-3 1-32,-15 3-16,14-3 32,-1 0 16,-9 1-48,9 2 16,-13 0-16,3 0 64,1 0-16,-1 0 32,0 0-32,-3 0-48,0 0 80,0 0 17,0 2-65,0 0 16,0-2-48,0 1 0,0 1 0,3-2-64,-3 0-161,0 0 225,0 0-528,4 0-416,-4 0-449,2 0-608,-2 0 2001,4 0-2529,1-3-160,0-1-1393,-5 4 4082</inkml:trace>
  <inkml:trace contextRef="#ctx0" brushRef="#br1" timeOffset="200249.27">7024 6877 9412,'0'0'0,"0"1"3698,-4 1-2946,-1-1-288,5-1-464,-2 2 528,0-1 1,1 1-113,-2 1-128,3-3-288,-2 4 160,0 1-48,0 6-32,-1-6-48,3-5-32,-3 6 32,2-3 64,-1 2-64,0-2 16,2-3-48,-1 2 80,1-2-48,0 0 16,0 0 0,0 0-48,0-5 48,5-9-64,-1 0-304,9 0-512,-13 14 832,4-19-1697,11 4-1601,-3 1-4017,-12 14 7315,0 0 0</inkml:trace>
  <inkml:trace contextRef="#ctx0" brushRef="#br1" timeOffset="-126574.46">7019 6891 2305,'0'0'0,"0"0"0,0 0 704,0 0-32,-2 0 33,2 0-33,0 0-672,-2 0 592,0 0-112,0 0-64,1 0 1,1 0-417,-1 0 352,0 2-48,-1-2-32,2 2-80,0-2-192,-1 2 192,1-2-48,0 1 0,0 0-64,0-1-80,0 2 129,0 0 63,0-1 0,0 1 32,0-2-224,0 0 224,0 2-48,0-1-16,3 1-16,-3-2-144,0 2 80,0-2 16,2 1-48,1-1 16,-3 0-64,4 0 32,-2 1 0,2 1-32,1-2 16,-5 0-16,4 2 48,1 0-32,-1-2 32,-4 0-48,12 0 48,-12 0-48,0 1 32,4 1-32,0 0 32,1-1-16,-5-1-16,4 1 48,1 1 0,-3-2 32,2 0-32,-4 0-48,2 0 81,-2 0-1,3 0-16,-3 0 32,0 0-96,3 0 32,-3 0 32,0 0 0,0-3-16,0 3-48,3-3 112,-3 3-32,0-3-16,0 1 16,0 2-80,0 0 64,0-5 16,0 2-16,-1-2 16,1 5-80,-2-3 80,1-1-64,-1 0 48,0 0-64,2 4 0,-1-5 32,1 1 48,-2-1-16,-2 3 32,4 2-96,-1 0 96,-4 0 16,3 0-32,-2 0 0,4 0-80,-6 2 32,1-1-32,-1 5-16,2-2 0,4-4 16,-6 5-32,2 1 32,-1-1 32,0-1-64,5-4 32,-3 5 32,-1-1-64,2 0 32,0 1 32,2-5-32,-2 1-32,1 0 32,1 1-48,0 0-16,0-2 64,0 3-64,0-2 32,3 0-16,1 0 32,-4-1 16,2 4-48,2-2 48,1 2 0,-1-1 0,-4-3 0,5 2 0,-1 1-16,1 0 32,-1-1-16,-4-2 0,4 3 48,1-2-48,6-1 16,-8 0-16,-3 0 0,3 0 0,2-4 16,8-7 48,-10 5-48,-3 6-16,3-12 48,10 7 16,-13-8-64,4 10 48,-4 3-48,3-12 64,0 10-48,-3-4 48,0 5-16,0 1-48,0-6 81,0 4-1,0-2 16,-2 3 16,2 1-112,-3 0 80,-2 0 16,0 0-32,-6 0 0,11 0-64,-5 0 64,-6 0-48,6 1-16,-8 1 48,13-2-48,-4 2 16,-9 0-16,8 0 0,-1 2 0,6-4 0,-6 1-48,1 1 48,2 3-16,-1-4-64,4-1 80,-4 4-80,2-1-256,1-3-561,0 2-848,1-2 1745,0 1-3089,4 1-2482,-4-2 5571</inkml:trace>
  <inkml:trace contextRef="#ctx0" brushRef="#br1" timeOffset="198350.27">4328 7006 2176,'0'0'0,"-1"0"945,-4 0-193,-6 0 49,11 0-801,-4 0 864,-2 0 32,-5 0-31,7 0-65,4 0-800,-6 0 689,1 0-129,-8 0-112,10 0-96,3 0-352,-13 0 272,9 0-64,0-4-32,-3 2-31,7 2-145,-5 0 96,-1 0-16,1 0-32,0 1-32,5-1-16,-6 3 48,6-3-48,-3 5 16,-3 0 32,2 8 32,0-1-16,4-12-64,-4 14 64,-1 2-16,0 1 0,5-17-48,-3 19 64,3-19-64,-6 19 32,-1-1 32,3 0 0,0 0-32,4-18-32,-5 15 16,4 1 32,-1-1-80,2-1 64,0-14-32,0 16 16,3-2-32,2 2 16,8-1-32,-13-15 32,4 15-32,16 2 0,-7-1 0,3-3 0,-16-13 32,16 13-16,4-1 0,-1-7 16,1 6-48,-20-11 48,17 2-16,3-1 0,1-1 16,-2-3 32,-19 3-32,17-14 64,-1 9 16,-2-14-16,0 5 32,-14 14-96,11-15 80,-7-1 0,10 0 16,-11-2-16,-3 18-80,4-16 64,0 1 16,1 0-32,-3 1 16,-2 14-64,0-15 80,0 4-16,0 7 0,-1-12-16,1 16-48,-1-3 48,-2-1-32,0-2 0,0 5-16,3 1 0,-4 0 32,2 0-64,-1 0 32,1 1-16,2-1 16,-2 2 0,0 3-16,1 1-32,1 7 16,0-13 32,0 3-48,0 12 0,0-11 16,0 10 32,0-14 0,3 12 0,0 0-16,1-7 0,0 11 0,-4-16 16,5 6-32,7 7 32,-9-8 0,1 8 0,-4-13 0,4 4 0,9 1 0,-11-1 0,2 0 0,-4-4 0,5 1 32,7-1-16,-10 0-16,3 0 16,-5 0-16,11-3 16,-7-1 16,-1 0-16,10-7 16,-13 11-32,3-3 32,9-1-16,-7-11 0,6 10-32,-11 5 16,5-12 16,10 7 0,-11-7-32,10 12 16,-14 0 0,5-3-32,11 3-48,-4 0 80,-8 7-48,-4-7 48,17 15-16,-5 1 16,1-1-48,-1 4 48,-12-19 0,13 17 0,0 1 32,1-2-32,0-1 0,-14-15 0,15 11 0,-2-6 0,0 0 16,0-1 0,-13-4-16,12 2 48,-8-2-16,14 0 16,-15-4 48,-3 4-96,13-13 96,-9 9-16,0-13 1,1 13 47,-5 4-128,2-16 96,1 12 48,-3-11 32,0 11-32,0 4-144,-1-14 160,-4 11-32,-8-10-16,6 11-16,7 2-96,-17-13 128,2 11-16,-1-10-48,-3 9 16,19 3-80,-19-14 64,-5 11-16,0-13-16,-4 12 0,28 4-32,-26-17 16,4 5-16,3 8 32,6-9-32,13 13 0,-5 0-80,1-3 0,2 3-64,0 0-48,2 0 192,0 0-192,0 5 48,4 10 16,10-1 48,-14-14 80,3 19-64,15 2 16,-3 3 48,1-1-16,-16-23 16,17 24 16,4-6-32,1-2-16,-2-2 32,-20-14 0,21 4-32,-3 1 16,2-4-16,-2-1 16,-18 0 16,18-5 16,0-11 16,-1 3 0,-3-1 16,-14 14-48,15-17 32,-2-1 16,-2-2 16,-7-1-32,-4 21-32,17-21 32,-5 0-16,-8-4 0,13 2-16,-17 23 0,4-23 32,9-4-32,-8 4 16,6-1 0,-11 24-16,3-25 0,8 3 32,-7 1-32,7 0 0,-11 21 0,5-18-32,8 3 16,-9 3 0,9 8-32,-13 4 48,4-3-48,0 3 16,0 0 16,-1 0-16,-3 0 32,5 3-16,-2 13 32,1-3-16,-1 2 32,-3-15-32,3 17 0,-3 3 0,0 1 16,0 0-16,0-21 0,0 21 0,3-2 16,-3-3-16,0 0 0,0-16 0,2 15 0,-2-1 0,3-1 16,1 1 16,-4-14-32,4 11 16,-1-7 32,10 13-32,-11-12 0,-2-5-16,13 13 0,-11-10 0,12 10 0,-11-10 32,-3-3-32,12 5 0,-9 0 0,9-2 32,-10 2 16,-2-5-48,13 2 16,-11-2 32,3 0-16,8-4 64,-13 4-96,2-11 96,4-1 0,8 0-16,-11-3-16,-3 15-64,12-18 48,-9 2 16,10-5-32,-11 2 48,-2 19-80,13-23 32,-11 0 32,2 1-32,1-1-16,-5 23-16,4-24 16,0 3-16,0 2 32,0 2-16,-4 17-16,0-11 0,3 8 0,-3-1 0,0 0 0,0 4 0,0 0-16,0 0-16,0 4 0,0 11-32,0-15 64,3 20-32,-3-1 32,4 8-16,0 3-32,-4-30 48,13 29-48,-1 3-16,0-2 32,1-1 0,-13-29 32,18 28-16,-3-2 16,4-2-48,1-4 32,-20-20 16,17 18 16,3-7-32,-4-7 64,2 0-32,-18-4-16,19 0 16,-1-4 16,0-14-224,-3-1-896,-15 19 1088,16-27-3362,0-5-3681,-16 32 7043</inkml:trace>
  <inkml:trace contextRef="#ctx0" brushRef="#br1" timeOffset="199966.27">6066 7047 5874,'0'0'0,"-1"0"1633,0-5-721,1 5-912,-4-4 593,4-1-49,0 2 16,0 3-64,0 0-496,0 0 385,0 0-97,2 0-80,1 5-16,-3-5-192,5 6 160,8 6-48,-9-7-16,11 8-16,-15-13-80,4 5 64,13 12-48,-4-12 0,-2 10 16,-11-15-32,12 6 48,-1 8 112,1-11-304,0 3-16,-12-6 160,13 4-112,-1-2-96,1-2 304,-2 0 32,-11 0-128,13-5 144,-10 0 16,11-11-32,-10 12 16,-4 4-144,4-17 144,1 4-32,-3-2 16,1-1-31,-3 16-97,0-18 80,0 1 16,-3 1 16,-2 1-16,5 15-96,-13-13 112,-1 1-32,-1 8-16,-3-9 0,18 13-64,-19-3 224,-2-2-16,-2 2 32,2 1-48,21 2-192,-19 0 0,0 2-32,1 11-32,1-2-16,17-11 80,-12 14-64,0 3-48,6 2 48,-5 7 16,11-26 48,-5 27-64,2 1 16,1 1 32,1-1-16,1-28 32,0 29-16,3 1 0,1-1 16,12 0-32,-16-29 32,13 28-16,3-7-48,4-3-16,0-12-32,-20-6 112,22 5-80,4 0-160,-1-4 16,0-1-1,-25 0 225,28-2-208,-3-10 208,1 7 32,-1-13 0,-25 18-32,23-15 16,-4-1 16,-1-1 0,-1-1 16,-17 18-48,13-17 48,-8-1 16,11-1-15,-13 2 15,-3 17-64,4-20 32,8 1-16,-12 0 16,2 3-16,-2 16-16,3-17 16,2 1-16,-1-1 0,0-1 0,-4 18 0,13-18-32,-12 7 32,4 6 0,8 1 0,-13 4 0,0-4 0,12-1 0,-9 5-32,1 0 16,-4 0 16,15 0 0,-10 1-16,9 3 0,-3 1 16,-11-5 0,14 14-48,-3-2 64,1 0-16,0 3 0,-12-15 0,4 14 0,10 3-16,-9-1 16,0-1 0,-5-15 0,3 18 48,-3-1-16,0 0 16,-2 0-16,2-17-32,-12 18 64,-2-1 16,-3 3 32,-3-3 32,20-17-144,-19 17 176,0-1 64,1-3-64,-1 0 16,19-13-192,-17 3 176,5 1-48,0 2 0,7-5-32,5-1-96,-12 0 80,11 0-32,-2 0-48,1-5 0,2 5 0,0-11-32,0 6 0,5-12-64,10 2-288,-15 15 384,11-16-1024,2-2-1313,27 18-1745,-23-16-1393,-17 16 5475,0 0 0</inkml:trace>
  <inkml:trace contextRef="#ctx0" brushRef="#br1" timeOffset="194678.27">1499 7086 1968,'0'0'0,"0"0"0,0 2 561,0 0-49,0 1 80,0-2 48,0-1-640,-1 5 673,0-1-49,1 0-80,0 2-112,0-6-432,0 11 321,0-7-17,0 12-32,0-1-48,0-15-224,2 16 192,-2 2-32,6 2-32,-4-2 0,-2-18-128,4 20 96,1-2 0,6 0-16,-8 0-32,-3-18-48,12 13 32,-7 0 16,9-7 0,-10 6 33,-4-12-81,18 1 112,-14 2 0,15-1-32,-8-1 32,-11-1-112,14 0 64,-2 0 16,-1-3 32,1-1-16,-12 4-96,5-5 128,9 1-16,-10-8 0,8 10 32,-12 2-144,3-12 144,0 9 32,2-9-32,-3 8-16,-2 4-128,4-13 128,-4 8-16,0-8 17,0 9-17,0 4-112,0-17 96,-2 5-32,-2 0 0,0-1-32,4 13-32,-4-12 48,-2-2 0,-5-1 16,6 1-32,5 14-32,-6-15 64,-9 0-32,10 1 32,-11 1-16,5 2 16,-4-1 32,1 8-64,-1-12 16,15 16-48,-16-4-16,1-10 16,2 11-32,0 0 0,13 3 32,-5 0-32,-7 0-32,6 2 0,-5 10 16,8 1 0,3-13 48,-4 13-64,-2 3 16,0-1 48,0 2-32,6-17 32,-4 19 0,-1 0 16,1 0-16,0-2-16,4-17 16,-3 17 0,1-1-64,2-1 16,0-1-32,0-14 80,3 13-96,11 1 0,-10-8-32,13 8 32,-17-14 96,16 4-81,2 8 17,-1-10 64,3 2-16,-20-4 16,18 6 16,-2-4-16,2 2 16,-3-1 0,-15-3-16,15 2 0,-1 3 32,-1-2-32,-2 1 0,-11-4 0,13 2 32,-10 2-16,11-3 1,-14-1-17,2 1 32,-2-1-32,12 2 48,-9-2 16,0 0 0,-3 0-64,3-3 80,-3 3-80,3-3 48,-3 0 32,0-2-48,3-8 16,-3 13-48,0-4 32,0-10-16,0 0 16,0 3 0,0 11-32,0-13 16,0-1 16,0 1-16,-1 1 16,1 12-32,-2-13 0,2 8-32,0-12 16,0 13 0,0 4 16,0-4-32,0-1-16,0 1 0,3 4-16,-3 0 64,0 0-48,2 0-16,2 0 16,-2 2 0,-2-2 48,4 2-32,-2 11 0,3-9-16,-1 9 32,-4-13 16,13 5-32,-10 10-32,9-1 48,-8-1-17,-4-13 33,13 14 0,-8 4-16,9-2 16,-9 2-16,-5-18 16,15 18 0,-12-2 0,11 2 0,-10-6 16,-4-12-16,15 13 16,-11-9 17,12 0-17,-4 0 32,-12-4-48,13 0-32,2-4-177,1-13-655,3-1-1217,-19 18 2081,21-21-5490,-21 21 5490</inkml:trace>
  <inkml:trace contextRef="#ctx0" brushRef="#br1" timeOffset="-125675.46">7154 7174 2096,'0'0'0,"-4"3"689,0 0-225,-7 1 16,11-4-480,-6 4 496,3 2-15,-2-5-1,1 4-64,4-5-416,-4 3 384,3-1-32,-1-1 17,-2 1 47,4-2-416,-2 2 432,-2-1-16,3 3-32,-1-2-32,2-2-352,-3 0 353,0 2-17,0 0 48,-1 0-32,4-2-352,-3 1 320,-1-1 32,2 2-95,-2 1-17,4-3-240,-2 5 192,1-2-48,-1-1-32,1 1-32,1-3-80,-2 4 48,2 2 0,0-3-32,0 3 32,0-6-48,0 12 48,3-8-16,-3 8 16,3-9 0,-3-3-48,0 5 64,2 0 16,-2-1-48,4 2 16,-4-6-48,2 5 32,2-1 16,-2 1-16,1-2-16,-3-3-16,3 2 32,0 2-16,2-4 0,-2 2 80,-3-2-96,6 2 48,-2-2 16,-1 0-16,2 0 0,-5 0-48,11 0 64,-11-4 16,6 0 17,-2 0-17,-4 4-80,4-4 96,-1-1 16,0 1-32,0 0 16,-3 4-96,3-5 112,-3 0-32,0-6 48,0 11-48,0 0-80,0-5 112,-1 2-16,-1-2-16,-2 2 32,4 3-112,-5-4 48,1 3 32,-2 1-64,1-4 32,5 4-48,-5-3 48,0 0-48,-7 0 16,12 3 0,0 0-16,-6 0 0,1 0-16,1 0 0,-1 0-48,5 0 64,-3 3-48,-3 0 32,2 2-32,1 6 0,3-11 48,-1 5-32,0 0-16,-1 7 0,2-7 48,0-5 0,0 4 0,0 8 32,-1-9-32,1 3 16,0-6-16,0 4 0,0 0 0,0 0 0,0-2-16,0-2 16,3 3 0,-1 0-32,1-2 32,0 1 0,-3-2 0,5 1 32,-2-1-16,2 0-16,0 0 16,-5 0-16,4 0 0,0-3 48,0 0 0,2-1-16,-5 0-32,-1 4 0,4-4 32,-1 2 0,0-2-32,0-1 64,-3 5-64,0-4 48,2-8-32,-2 12 32,0-4-32,0 4-16,0-5 64,0 1-16,0 1 0,0 0 0,0 3-48,0-3 32,0 3 16,-2-3 0,2 3-48,-3 0 0,3 0 0,-3 0 16,-2 0-32,3 1-32,2-1 48,-5 2-48,5-2 48,-4 3-112,-2 0-144,-6 2-304,9-2-609,3-3 1169,-4 4-2001,0 0-1408,2 0-2130,2-4 5539</inkml:trace>
  <inkml:trace contextRef="#ctx0" brushRef="#br1" timeOffset="200786.27">7196 7191 10836,'0'0'0,"-2"0"2450,2-4-1938,-2-1-256,2 5-256,0-3 288,-1 3 96,-1 1-16,-1 4-79,3-5-289,-3 6 224,-1 5-112,1-4-32,-1 8-48,4-15-32,-4 5 16,1 8 16,2-7-16,1-6-16,-1 6 64,1-6-64,-3 12 64,1-11-256,1 0-1073,0-1-2913,1 0 4178,0-2-7251,0 2 7251</inkml:trace>
  <inkml:trace contextRef="#ctx0" brushRef="#br1" timeOffset="211724.27">4911 8337 4626,'0'0'0,"-2"0"1264,0-4-223,2 4-1041,-2-14 928,1 13-64,1-5-79,0-5-81,0 11-704,3-5 592,1-8-111,-1 9-129,11-8-144,-14 12-208,2 0 96,13-3-64,-2 3-16,2 0-16,-15 0 0,19 0 32,1 5-64,3 7 32,1 1 0,-24-13 0,23 12 0,4 0 48,-1 2-32,0-3-16,-26-11 0,26 4 16,2 10-16,0-11 32,-4 1-32,-24-4 0,24 1 16,-1 0-16,0-1 0,-2-2 0,-21 2 0,24-4 0,-3-8 16,0 9 16,-2-9 64,-19 12-96,17-3 128,1-1-16,-4-1-112,-1 1-432,-8 1-849,9-3-1552,-9 4-2913,-5 2 5746</inkml:trace>
  <inkml:trace contextRef="#ctx0" brushRef="#br1" timeOffset="208109.27">2944 8410 912,'0'0'0,"0"-3"480,0-1-336,0 0-16,0 4-128,0-4 112,0 0 32,0 4 48,0 0 33,0 0-225,0 0 208,0 0 80,-1 0 48,-1 0 64,2 0-400,-2 0 528,1 2-47,0 0-17,-1-2-16,2 0-448,-1 2 400,-1 1 0,1 0-15,0-1-1,1-2-384,-2 2 352,2 0-80,-2 1-32,2-2-48,0-1-192,-1 1 192,1 1-16,0-2-48,-2 2 33,2-2-161,0 0 160,0 0-16,0 0 32,0-4-64,0 4-112,0-2 128,0-1-48,0 0 16,0 0-32,0 3-64,0-4 48,0 0 32,0 2-48,0-1-16,0 3-16,0 0 32,0 0-16,0-3 0,0 3 0,0 0-16,0 0 32,-1 0-16,-1 0 16,1 0 0,1 0-32,-1 0 48,1 0 16,0 0 16,-2 0 16,2 0-96,0 0 96,0-3-32,-1 3-32,1 0 16,0 0-48,0-3 32,0 3-16,0-3 0,-1 3 0,1 0-16,0-2 0,0 2 48,0 0-48,0 0 16,0 0 0,0 0-16,0-4 0,0 4 16,0 0-32,0 0 16,0-3 0,2 3 0,-2-3 0,3 1 0,-3 2 0,3-5 16,-3 2-16,3-1 16,2-1-16,-5 5 0,4-4 0,0-7 0,7 8 16,-7-2 32,-4 5-48,11-13 16,-7 10 17,10-9-33,-10 10 16,-4 2-16,11-5 0,-5 1 16,8 0 16,-10 0-32,-4 4 0,13 0 0,-8 0 0,8 0 0,-9 0 0,-4 0 0,15 0 0,-11 2 0,9 1 16,-8 0-16,-5-3 0,13 4 0,-10 1 0,11-1 16,-9 8-32,-5-12 16,15 2-16,-12 10 16,12-7-32,-10 6 32,-5-11 0,13 7 0,-9 5 0,8-6 32,-9 10-16,-3-16-16,12 4 0,-12 11 0,2-10 32,2 9-32,-4-14 0,0 6 64,0 10 0,0-3-16,-2 4 16,2-17-64,-4 17 48,-9 2 0,8 1 0,-10 0-16,15-20-32,-11 21 48,5 0-48,-9-4 48,2 0-32,13-17-16,-4 14 0,-8-2 32,8-7 0,0 8-16,4-13-16,-5 3 32,1 1-32,3-2 48,-3 0-16,4-2-32,-1 1 32,0-1 32,-1 0 0,0 0-16,2 0-48,0-3 48,-2-1-32,2-1 16,0-7 16,0 12-48,0-3 16,0-8 0,0 7-16,0-7 0,0 11 0,4-3 0,-1-10 16,0 9-16,1-11-16,-4 15 16,14-4 16,-12-9-32,12 10-16,-9-10 16,-5 13 16,18-4-48,-5-7 48,0 8 0,-2 0-16,-11 3 16,13-3 0,0 0-48,-2 3 32,-6 1 0,-5-1 16,17 4 0,-13 7 16,9 2 0,-9-1 16,-4-12-32,4 19 16,-1 2 16,-3 2 16,0 3 0,0-26-48,-5 26 64,-1 1-64,-7-1 0,9-1 16,4-25-16,-13 25 0,9-2 16,-9-2 32,8-3-48,5-18 0,-13 18 0,9-3 0,-10-2 16,10-2 32,4-11-48,-5 7 32,-9 5 16,10-9 0,-2 2 16,6-5-64,-12 3 80,7-1 0,2 0 32,-4-2 16,7 0-128,-11 0 112,9-4 17,-2-1-49,-1-7-32,5 12-48,-3-4 16,-2-7 32,2 6-16,1-6-32,2 11 0,-2-4 0,2-7-16,0 8 0,0-2 32,0 5-16,0-11 0,4 8 16,-1-1-16,0-8-16,-3 12 16,4-3-64,10-9-257,-11 9-399,10-10-640,-13 13 1360,13-4-2354,2-9-511,-1 9-1633,-14 4 4498</inkml:trace>
  <inkml:trace contextRef="#ctx0" brushRef="#br1" timeOffset="-214393.46">8649 8579 3841,'0'0'0,"-1"0"1233,-2 0-337,3 0-896,-4 2 753,-1 0-33,0 0-32,-2 4-96,7-6-592,-6 11 481,2-8-145,3 8-96,0-6-80,1-5-160,0 16 144,0-2-32,2 1-16,2 1 32,-4-16-128,14 19 112,-10 0 32,10 0 0,0 0-48,-14-19-96,14 17 81,2 0-49,2-2-16,1-2 0,-19-13-16,21 13 48,-1-8 0,0 9 16,0-9-32,-20-5-32,18 11 32,2-7 32,-3-2-32,1 0 64,-18-2-96,17 0 112,-1-4 32,1-10 16,-3 1 0,-14 13-160,13-16 112,0-3-16,-2-4 32,0-3-48,-11 26-80,13-25 48,-9-2 16,1 0 0,6 2 32,-11 25-96,0-26 64,0 1 48,0 2-32,-2 0 33,2 23-113,-5-23 112,-11 4 16,0 1-48,-1-2-16,17 20-64,-20-17 48,-1 1-48,-2 1 16,-1 11-16,24 4 0,-24-14-48,0 12 16,1 2-32,4 0 0,19 0 64,-20 1-64,1 14-16,3-1 0,-1 5-1,17-19 81,-12 24-96,1 1 32,4-1 16,-4 3 16,11-27 32,-3 28 0,-1-1-16,0 0-16,2-4 16,2-23 16,0 20-32,0-4-32,4-3 0,12-8-16,-16-5 80,15 12-48,4-10 16,1 3 0,3-4 32,-23-1 0,23 2 0,-1-2 0,-1 0 0,4-3 0,-25 3 0,23-12 0,2 9 16,0-12 0,0 9 16,-25 6-32,24-17 16,-5 3 16,-1-3-32,-1 1 48,-17 16-48,12-16 16,-7-1-16,9 2 16,-10 0 0,-4 15-16,3-15 32,2 10-16,-2-9 16,-3 11 16,0 3-48,0-5 32,0 2-32,-1 3 0,-1 0-32,2 0 32,-2 5 0,-1 7 0,1 3 0,-1 6 0,3-21 0,-2 24 16,0 5 32,0 2 0,2 0 80,0-31-128,0 32 80,3 0-15,2-3-1,-2-1-64,-3-28 0,14 24 16,-12-5-16,13-4 0,-10-10 16,-5-5-16,17 11 48,-5-9 48,1-2 0,0 0 16,-13 0-112,13-2 80,-1-13-160,-1 1-417,2-2-959,-13 16 1456,14-20-3202,1 0-2768,-15 20 5970</inkml:trace>
  <inkml:trace contextRef="#ctx0" brushRef="#br1" timeOffset="206507.27">1268 8461 4914,'0'0'0,"-2"-3"768,0 1-368,2 2-400,-3-13 320,2 13-31,-1-2-1,0 2-48,1 0-112,0 1-64,0 4-32,-1-1-32,2-4 0,-1 14 0,-1-1 0,0 1 0,1 4 32,1-18-32,-3 17 32,0 3-16,-1 2 16,0 0 0,4-22-32,-6 23 64,3-2 48,-2-1 0,1 1 32,4-21-144,-5 19 144,-1 0 16,0-5-16,3 0 16,3-14-160,-5 12 96,1-8 17,0 9-33,3-11-16,1-2-64,-2 5 96,0 0 16,0-2 16,1-2 32,1-1-160,0 0 128,0 0 0,0-3-32,0 0-32,0 3-64,3-5 64,1-8 64,-3 9-48,3-9 32,-4 13-112,3-12 96,0-1-32,1-1 16,-2-2 16,-2 16-96,4-19 80,-2 1 32,-2-1 0,0 0-15,0 19-97,0-16 96,-4-1-16,0 0 0,-8 1-16,12 16-64,-3-16 48,-4 1 0,-6-1-32,9 2 16,4 14-32,-12-13 16,7 0-32,0 8 32,0-11-16,5 16 0,-4-4-32,0 0 0,4-1-32,0 1-16,0 4 80,0-3-64,0 0-32,0 3 0,2-3 16,-2 3 80,5-3-49,0 3-15,7 0 0,-8 0-16,-4 0 80,11 0-48,-6 1-16,11 4 16,-1 1 16,-15-6 32,15 13-48,2-8 16,2 13 16,3-1 0,-22-17 16,23 18-16,4 5 0,2 5 16,3-1 0,-32-27 0,34 31 16,-1 1 0,-2 3 0,-3 4 0,-28-39-16,26 38 16,-4 0-16,-4-2 16,-5-1 32,-13-35-48,4 35 32,9-5 0,-13 0 16,3-2-32,-3-28-16,0 26 0,0-1 16,-1-3-16,-3-1 16,4-21-16,-6 21 32,-8-5 16,10-1-32,-7-2 32,11-13-48,-6 5 32,-9 8 32,9-9-15,-10-1 15,16-3-64,-11 1 48,-2 0 0,0-1 0,2-2-32,11 2-16,-12-5 16,1-6 16,-1 7-32,8-12 0,4 16 0,-15-15 16,11-1 0,-10-2-32,10-1 16,4 19 0,-5-21 0,-1 0-16,6-1 16,0 0-48,0 22 48,0-22-32,2 2 0,2-1-48,11 3 16,-15 18 64,12-15-65,0 1 1,1 1 32,3 10-16,-16 3 48,15-14-16,5 12-32,-2-2 32,3 4-16,-21 0 32,19-2-16,0 2 0,-2 0 16,2 0 0,-19 0 0,20 4-32,-1 0 32,-2-1 0,1-2 32,-18-1-32,18 0 16,0 0-16,-1-3 16,0-8-16,-17 11 0,16-5 0,-1-10 32,-4 4-16,1-2 32,-12 13-48,4-14 80,9 1 0,-13-3 17,5 1 15,-5 15-112,2-16 32,-2 1 48,0 1 0,0 2 0,0 12-80,0-5 96,-4-7 16,-7 8-48,4 2 32,7 2-96,-17 0 48,4 0 0,-2 0-16,0 0-32,15 0 0,-17 0 0,1 4-16,3 0 32,0 8-16,13-12 0,-7 4 0,-7 8-16,10-8-16,-1 10-64,5-14 96,-6 5-128,5 11 32,1 0-48,0 4 16,0-20 128,5 19-96,9 6 16,-3 0 48,3 2 32,-14-27 0,15 28-16,-1-1 16,1-1 16,1-1-16,-16-25 0,15 24 0,0-5-16,1-3 16,2-12 16,-18-4-16,19 3 32,2-3-16,1-5-481,1-13-1424,-23 18 1889,39-5-5634,-39 5 5634</inkml:trace>
  <inkml:trace contextRef="#ctx0" brushRef="#br1" timeOffset="210549.27">4456 8442 7891,'0'0'0,"0"0"1265,0-4-385,4-8-128,-4 12-752,1-2 609,3 2-209,-1 0-224,0 1-112,-3-1-64,3 15 32,1-2 16,1 5 0,-3 6 0,-2-24-48,5 28 32,-1 7-16,-1 4 16,0 3-16,-3-42-16,3 47 0,-3 1 0,2 1 0,1-5 32,-3-44-32,5 38 112,7-2-48,-8-10-608,12-6-1809,-16-20 2353,15 13-6563,-15-13 6563</inkml:trace>
  <inkml:trace contextRef="#ctx0" brushRef="#br1" timeOffset="211950.27">6080 8531 2289,'0'0'0,"0"0"416,0 0-416,0 0 464,0-4 96,0 1 129,0 0 175,0 3-864,0-4 928,0-8-47,0 9-33,0-10-160,0 13-688,0-4 641,0-10-97,0 12-48,3-10-96,-3 12-400,0-3 353,3 0-65,0 0-64,1 0-48,-4 3-176,5-3 112,6 3-32,-7 0-32,12 0 0,-16 0-48,13 0 16,5 0 0,-1 3-16,3 0 32,-20-3-32,17 3 0,1 2 16,-1-2 0,-2 3 0,-15-6-16,16 4 48,-1-2-16,-1 3 0,-1-2 48,-13-3-80,5 3 80,8-1 16,-9-1 48,0 0 32,-4-1-176,4 0 160,0 0-15,-1-2-33,0-3-144,-3 5 32,0-5-193,0 2-255,0-3-304,0-5-385,0 11 1137,0 0-1728,-1-3-690,-1 3-2416,2 0 4834</inkml:trace>
  <inkml:trace contextRef="#ctx0" brushRef="#br1" timeOffset="213466.27">7061 8813 4546,'0'0'0,"0"2"1344,0 1-367,0-3-977,-6 2 816,4-1 16,-2 1-31,3 0-81,1-2-720,-1 0 576,0 0-111,-1 0-113,2-5-96,0 5-256,0-13 240,0 9-96,3-12 0,-1 4-16,-2 12-128,4-14 128,0-3-32,0 1 0,1-1-48,-5 17-48,4-19 16,1 1 16,-2-1 0,3 1-16,-6 18-16,4-17 32,-1-1-32,2 0 32,0 3-32,-5 15 0,5-15 0,-2 1 0,2 1 0,0 2 16,-5 11-16,3-5 16,1-6-16,-2 11-16,2-4-32,-4 4 48,3-2 0,-1 2 0,1 0-32,1 0 16,-4 0 16,6 1-32,-3 4 16,9 0 0,-10 7 0,-2-12 16,13 6 16,-9 7-32,10-2 16,-10 2 0,-4-13 0,17 5 0,-12 13 0,10-5 0,-13 1 0,-2-14 0,12 16-32,-9-1 64,1-1-32,0-1 16,-4-13-16,4 12 16,-2 0-16,-2-7 0,3 7 0,-3-12 0,0 3 16,0 2-16,0-1 0,0 1 0,0-5 0,0 2 0,0 0 32,0 0-16,0 0 0,0-2-16,0 4 16,0-3-16,0 0 0,0-1 0,0 0 32,0 0-16,0 0-16,0 0 16,0-2 0,0-4-16,3-5 0,-3 11 0,3-3 0,0-10 32,-3 9-16,4-12 0,-4 16-16,4-13 16,1-1-16,-1-1 32,0-3-32,-4 18 0,5-18 0,0 2 16,-1-3-16,0 3 16,-4 16-16,5-17 16,-1 2-16,0-1 33,1 3-33,-5 13 0,11-11 0,-11 6-33,5-7 33,-3 12-16,-2 0 16,4-2-16,-2 2 16,1 0 0,-3 0-48,0 0 48,3 2-32,0 2-16,0 9 16,0-9 32,-3-4 0,2 12 0,4-7 0,-2 9-16,7-8-16,-11-6 32,0 17 0,5-5 0,6 0 0,-11-6-16,0-6 16,6 17 0,5-14-16,-11 12 16,4-10 0,-4-5 0,4 13 16,0-7 0,-2 8-16,2-8 0,-4-6 0,1 15-16,-1-11 16,0 9 16,0-9-16,0-4 0,4 15 0,-4-8-16,0 5 0,0-6 0,0-6 16,0 13-32,0-9 16,0 10 0,0-11 0,0-3 16,0 2 0,3 0 16,-3 0 16,3-2 48,-3 0-80,3-4 112,-1 0-32,3-11 1,-1 11-49,-4 4-32,12-19 32,-9 7-16,9-5 0,-8-1-16,-4 18 0,12-17 16,-8-3 16,9 1-32,-8-1 16,-5 20-16,13-19 16,-10 1 0,1 2-16,8-2 0,-12 18 0,2-17 32,3-1-32,0 5 0,6 1 0,-11 12 0,3-2-32,0-4 32,-1 3 0,1-2 96,-3 5-96,3-3-224,1 3-33,-1 0 17,-1 0-64,-2 0 304,3 2 0,0 2-32,1 1 32,1 7 0,-5-12 0,12 5-16,-9 1 0,8 8 0,-7-9-16,-4-5 32,15 15-16,-11-4-16,14 2 16,-7 1-16,-11-14 32,6 15 0,9 3 32,-10 1-16,10 0-16,-15-19 0,3 22 16,2-2 0,8 2 32,-13-2-16,0-20-32,4 19 48,0-1 0,-1-3-16,0-3-80,-3-12 48,5 6-416,-2 6-785,1-9-1712,8-1-2802,-12-2 5715,0 0 0</inkml:trace>
  <inkml:trace contextRef="#ctx0" brushRef="#br1" timeOffset="211075.27">5211 8548 3761,'0'0'0,"0"0"0,0-3 1377,-2-11-113,0 1-47,2 9-145,0 4-1072,-2-13 897,0 10-177,0-1-95,0-1-129,2 5-496,-1-4 368,-1-1-96,1 3-32,-1-2-48,2 4-192,0-3 144,0 1-32,0-2-32,3 2-16,-3 2-64,5 0 48,-1 0-16,0 0 16,1 2-32,-5-2-16,4 14 16,0 2 33,1 6-33,-1 3 32,-4-25-48,3 30 32,-1 3-16,2 1 32,-4 1-16,0-35-32,3 35 64,1-1 0,0-2 0,1-3-16,-5-29-48,4 25 32,8-4 16,-9-1-16,1-7 32,-4-13-64,13 4 16,-10 2-32,9-5-288,-9-1-273,-3 0 577,4 0-976,7-5-465,-7-6-704,0 7-448,-4 4 2593,4-11-4386,-4 11 4386</inkml:trace>
  <inkml:trace contextRef="#ctx0" brushRef="#br1" timeOffset="209039.27">2468 8561 3569,'0'0'0,"0"0"0,0 0 1393,0 0-97,0 0-143,0 0-273,0 0-880,0 0 641,0 2-129,3 1-128,0 2-16,-3-5-368,3 12 256,8-10-16,-7 4-16,9-1-31,-13-5-193,5 4 240,9 1 0,-10-2 16,10 1 16,-14-4-272,5 2 192,9 0-16,-9-2-32,12 0-48,-17 0-96,11-4 112,1-1-32,-1-8 0,1 10 0,-12 3-80,14-15 97,0 11-17,1-10-48,-1 10 32,-14 4-64,15-14 80,-3 11 32,1 0 0,-1 0-176,-12 3 64,4-2-721,11 2-1248,1 2-1760,-11 3-1762,-5-5 5491,0 0 0</inkml:trace>
  <inkml:trace contextRef="#ctx0" brushRef="#br1" timeOffset="208478.27">3463 8610 7715,'0'0'0,"0"0"0,0 2 1489,0-1-705,0 0-144,0 1-95,0-2-545,0 2 400,3 0-80,-3 1-192,0 9-32,0-12-96,4 6 32,-4 10 16,0-3-16,2 3-16,-2-16-16,0 17 16,6 3 16,-5 0-80,4 2 32,-5-22 16,5 22-32,6 3-16,-8-2 48,10 0 0,-8-2 16,11 2-16,-12-3 32,12-3-16,-3-2-16,1-1 32,1-10 64,3 8 64,-18-12-160,19 0 176,-1 0 16,1-4-32,0-8-47,-19 12-113,20-5 112,0-9-16,-1 3 0,-2-4 16,-17 15-112,17-14 96,-5-1 32,1-1 0,2-2 16,-15 18-144,3-21 128,13 1-32,-11-1 16,7-1 0,-12 22-112,2-20 160,2 2 32,-4-2 80,0 4-31,0 16-241,-5-16 256,-13 2 0,-1-1-80,-5 1-48,24 14-128,-29-18 96,-2 0-16,-4 2 0,-1-1-48,36 17-32,-39-14 48,-3 1-272,0 9-352,-2 0-497,44 4 1073,-43 0-1745,-3 0-608,4 15-608,36 22-80,6-37 3041,-41 25-3762,41-25 3762</inkml:trace>
  <inkml:trace contextRef="#ctx0" brushRef="#br1" timeOffset="210327.27">4353 8637 2945,'0'0'0,"0"0"0,0 0 816,0 0 33,0 0 95,0-2 16,0 2-960,0-3 865,0-1-113,0 1-256,2-1-95,-2 4-401,3-3 320,0-2-48,0 2-32,2 0-80,-5 3-160,13-2 112,-9 2-32,11 0-16,-11 2 16,-4-2-80,18 6 32,-5 6 32,-1-8-16,1 10 16,-13-14-64,15 6 48,-1 6-16,1-8 16,0-1 16,-15-3-64,15 4 48,1-2 32,-1-2-15,0 0-1,-15 0-64,15-4 96,0 0-32,-3-8 32,-1 9 16,-11 3-112,4-4 160,7 0-32,-11 0 0,3 4 16,-3 0-144,0-2 80,0 2-112,0 0-224,0 0-352,0 0 608,-2 0-977,1 0-383,-4 4-529,3 0-192,2-4 2081,-4 5-3794,4-5 3794</inkml:trace>
  <inkml:trace contextRef="#ctx0" brushRef="#br1" timeOffset="212516.27">6123 8692 6787,'0'0'0,"0"0"0,-1 0 2545,-1 0-1505,2-3-399,0 0-81,0 3-560,4-3 464,10 0-112,-10 3-144,12 0-64,-16 0-144,13 0 128,1 0-48,3 5 16,-3-1-31,-14-4-65,16 6 32,-1 0 48,-1-2-32,1 0-16,-15-4-32,16 5 96,1-2-48,1-2 64,0-1 16,-18 0-128,17 0 160,1-3-16,-2-1-16,-1 0-80,-15 4-48,15-12-320,-1 9-529,-3-9-799,1 10-1266,-12 2 2914,26 0-3153,-14-4-1105,-12 4 4258</inkml:trace>
  <inkml:trace contextRef="#ctx0" brushRef="#br1" timeOffset="214261.27">8089 8924 5042,'0'0'0,"0"-4"1985,0 4-1985,-1-15 928,-1 4-400,1 6-31,-1-8 63,2 13-560,0-3 576,-2 0-32,1 3-95,-2-3-113,3 3-336,-3 0 224,1 0-32,0 0-64,0 0 32,2 0-160,0 0 96,0 0 0,0 0-32,0-3-16,0 3-48,4 0 16,-2-2 16,1-3-16,1 2 16,-4 3-32,5-4 16,8-1 0,-9-7-16,-1 6 16,-3 6-16,13-14 48,-8 10-32,8-14 32,-10 6-16,-3 12-32,13-4 48,-10-12-16,2 12 16,-2-1 0,-3 5-48,5-4 48,-2 1 16,-3 3-48,0 0 16,0 0-32,0 1 33,0 11-33,-2 0 16,1 6-32,1-18 16,-1 23 0,-1 6 0,2 5-33,0 4 17,0-38 16,0 44 0,0 1 0,0 0 0,3-6 0,-3-39 0,5 33-16,-1-9 0,10-8-336,-11-12-816,-3-4 1168,18 4-3058,-5-4-2960,-13 0 6018</inkml:trace>
  <inkml:trace contextRef="#ctx0" brushRef="#br1" timeOffset="-201326.46">6794 9505 2961,'0'0'0,"0"0"0,-1 0 976,-1 0 17,-1 0 63,-3-3-15,6 3-1041,-2 0 960,0 0-143,0-3-113,2 1-128,0 2-576,0-5 528,0 0-95,5 2-1,0-10-32,-5 13-400,11-2 416,-8-3-48,12-6-32,-12 7-31,-3 4-305,18-4 256,-5-9-32,3 8-32,2-8-48,-18 13-144,19-3 80,2 0-16,-1-1-16,2 4-48,-22 0 0,20 0 0,1 2 16,-2 3-16,-1 7 16,-18-12-16,16 4 32,0 8-16,0-8-16,-1 8 48,-15-12-48,13 3 32,-2 2 16,-6-2 16,10-2 0,-15-1-64,1 2 80,4-2 16,6 0 16,-11 0-16,0 0-96,4-3 112,-2-2 0,2 0-31,-4 2-81,0 3 0,0-5-321,0 2-431,0 0-545,0-1-864,0 4 2161,0-3-3121,0 3-2514,0 0 5635</inkml:trace>
  <inkml:trace contextRef="#ctx0" brushRef="#br1" timeOffset="-203202.46">5323 9463 2561,'0'0'0,"0"0"0,2 0 2257,-2 0-1169,4 0-287,-4 0-113,0 0-688,0 0 592,0 0-144,0 1-111,3 1-81,-3-2-256,0 4 160,3 0-32,-1 2-48,1-2-16,-3-4-64,3 5 48,2-1-16,-1-2 0,8 0 0,-12-2-32,3 1 32,8-1 16,-6 0 0,10-3 16,-15 3-64,4-5 32,14 0 32,-14 2-32,14-1-32,-18 4 0,3-6 32,15 4 32,-7 2-48,-6 0 16,-5 0-32,16 0 32,-11 0-32,8 1 16,-9 2 16,-4-3-32,4 4 16,8 2 16,-12 7-16,5-10 32,-5-3-48,2 5 16,2 1 16,-1 5 48,-3-6-48,0-5-32,0 5 80,0 8-16,0-8 0,-2 10-16,2-15-48,-5 6 64,1 8-32,0-2 32,-1-7 16,5-5-80,-6 14 49,-5-9 15,8 10-48,-1-11 48,4-4-64,-5 12 32,1-9-16,-1 2 16,2-1-32,3-4 0,-2 3 32,-2-2 0,3-1-32,0 0 0,1 0 0,-2 0 0,2-3 32,0 0 32,0-3 16,0 6-80,0-4 48,3 0 32,0 0-32,1-1 0,-4 5-48,3-5 80,2 4-64,-2-3 32,2 4-16,-5 0-32,3-3 16,2 0 16,0 0-16,-2 3 16,-3 0-32,5-2 0,6-1 16,-7-1-16,0 2-16,-4 2 16,13-4 16,-10 2 0,8 2-16,-6 0 0,-5 0 0,15 0-16,-4 0-48,1 0 48,1 1 0,-13-1 16,14 5 0,-3-1 16,1 2-16,-1 6 16,-11-12-16,5 2 0,11 12-32,-13-9 48,1 10 0,-4-15-16,4 13-32,0 2 48,-4 0 0,0 2 0,0-17-16,0 17 96,-4 4-16,-1-2-16,-10-2 16,15-17-80,-5 21 48,-13-3 64,3 0-16,1 2-16,14-20-80,-17 18 80,1 0-32,1-3 0,1-3-16,14-12-32,-13 11 64,2-5 0,-2 0 16,8-1 0,5-5-80,-13 3 97,8 0 15,-6-2-32,8-1-16,3 0-64,-5 0 48,2-3 0,2-1-32,0-9-16,1 13 0,0-4-16,0-11 16,0 11 0,2-9-16,-2 13 16,5-5-32,-1-11 16,1 11 0,7-12 0,-12 17 16,2-4-128,2-14-321,11 14-415,-11-14-609,-4 18 1473,16-11-2337,-3 6-384,1-12-1569,-14 17 4290</inkml:trace>
  <inkml:trace contextRef="#ctx0" brushRef="#br1" timeOffset="-202720.46">5869 9610 4049,'0'0'0,"-2"5"1601,-1 0-288,3-5-1313,-4 13 1056,0-8-239,0 7-177,1 0-192,3-12-448,-3 12 352,-1 1-16,3-1-64,1-1-15,0-11-257,0 12 256,0 0-64,0 3-32,5-2-32,-5-13-128,4 12 112,8 0-32,-10 2 16,12-1 32,-14-13-128,3 15 112,11-3 0,-9-6 16,6 8-32,-11-14-96,3 3 64,10 10 0,-9-11-16,10 1 16,-14-3-64,4 3 80,9-1 1,-8-1-1,6-1 32,-11 0-112,4 0 80,7-4-48,-8-1 64,8 2-48,-11 3-48,4-13 48,9 9 0,-9-7-32,10 8 16,-14 3-32,4-12 48,7 9 16,-8-9-16,1 10 0,-4 2-48,13-12 48,-13 9 16,3-11 0,0 12-48,-3 2-16,3-12 64,0 8 16,-3-9-32,0 9 32,0 4-80,0-14 64,0 10 0,0-14 0,0 7 32,0 11-96,-1-13 64,-2-1 32,-2 1 16,0-2-16,5 15-96,-12-15 128,6 1-48,-9-3 17,3 1-33,12 16-64,-13-18 48,-2-1-16,0 3 32,0-2 16,15 18-80,-15-13 32,0 2 48,0 6-64,2-6 0,13 11-16,-14 0 32,1-4-64,2 4 32,5 0-32,6 0 32,-14 6-80,2 5 0,6 2 16,-9 1-48,15-14 112,-3 15-96,-12 3-33,12-2-79,-1 1-128,4-17 336,-4 18-528,4-2-256,0 1-545,4-1-784,-4-16 2113,15 21-3185,-3 0-1938,-12-21 5123</inkml:trace>
  <inkml:trace contextRef="#ctx0" brushRef="#br1" timeOffset="-202325.46">6380 9507 6434,'0'0'0,"0"0"1569,0 0-448,0 0-1121,0-4 960,0 4-128,0 0-175,0 0-657,0 0 496,0 0-496,2 2 352,3 2-48,-1 1-64,1 1-63,-5-6-177,4 11 192,7-5-80,-11 10 0,4-2-32,-4-14-80,3 15 64,0 1 0,0 4-32,-1-2 32,-2-18-64,3 22 64,1 0-16,-2-2 32,-2 4-32,0-24-48,4 21 80,-2 2-16,1-3-32,0-1 64,-3-19-96,3 18 16,0-3 32,-1-3-32,3-6 0,-5-6-16,4 13 48,1-8-32,6-1-16,-11 2 32,0-6-32,5 5 32,-1 0 32,-1-1 32,0 2 0,-3-6-96,3 6 112,-3-1 0,0-1 0,0 0-32,0-4-80,0 4 65,-1 2-33,-1-4-145,-1 1-255,3-3 368,-3 1-640,-1 1-352,-1-2-385,-1 1-464,6-1 1841,-5 2-2401,-1-2-96,-13 0-1537,19 0 4034</inkml:trace>
  <inkml:trace contextRef="#ctx0" brushRef="#br1" timeOffset="-201548.46">6914 9536 3105,'0'0'0,"0"-4"1681,0 1-513,0 3-1168,3-2 1041,-3-1-49,0 3-79,0 0-145,0 0-768,0 2 672,0 1-112,0 4-111,0 6-97,0-13-352,0 6 320,0 10-96,0 0 48,0 0 16,0-16-288,0 18 272,3 5-47,-3-2-33,3 3-48,-3-24-144,2 25 128,1 1 32,-3 0-32,3 0-48,-3-26-80,4 26 96,-4 0-64,2-1 16,1-2 16,-3-23-64,0 20 32,0-1 16,3-1 0,-3-1-48,0-17 0,0 16 32,3 0 0,-3-2-16,0 0 32,0-14-48,3 13 16,-3-1 32,3-6 16,-3 7 0,0-13-64,0 3 64,3 0 0,-3 3 16,3-5-16,-3-1-64,0 1 0,2-1-128,-2 0-320,4-4-304,-4 4 752,0-4-1169,0-11-463,2 11-802,3-10-495,-5 14 2929,2-11-4434,-2 11 4434</inkml:trace>
  <inkml:trace contextRef="#ctx0" brushRef="#br1" timeOffset="-183074.46">10684 9623 2016,'0'0'0,"-2"0"849,2 0-849,-2 0 672,-3 0 16,1 0 49,0 0-49,0 0-64,4 0-624,-3 0 497,1 0-97,-1 0-48,3 0-352,-3 0 320,3 0-320,-3-3 304,-1 3-16,2 0-16,-1-2-15,3 2-257,-2 0 256,0-3-32,-2 3-32,3-4 0,1 4-192,-1-2 192,-1-2 0,1 2 0,0 2 32,1 0-224,-2-3 144,1 0-32,1 0-31,0-2-1,0 5-80,0-2 64,0-1 0,4-2 0,0 0-48,-4 5-16,5-3 32,-1-2-32,9 0 0,-9 2-16,-4 3 16,11-3-16,-6 0 0,12 3-32,-3 0 48,-14 0 0,14 0-16,1 0 16,-3 0 16,1-3-16,-13 3 0,13 0 32,1 0-16,-3 0 0,1 0-16,-12 0 0,4 0 16,12 3-16,-11 3 0,-1 7 16,-4-13-16,14 5 16,-14 13-16,2-2 48,-2 0-32,0-16-16,0 19 0,-2 3-32,-4 0-16,0 4 32,6-26 16,-14 26-16,9 2 48,-11 2-32,3-1 16,13-29-16,-15 29 48,2-2-48,-1 0 16,3-5-32,11-22 16,-13 19 0,1 2 0,6-5-16,-9-1 16,15-15 0,-2 12-32,-2-8 32,-1 9 32,0-10-16,5-3-16,-3 5 48,-1-1 0,3-2-32,0 2 0,1-4-16,-2 2 16,0-1 0,2-1-32,4 0 16,0-3 0,-4 3 0,13 0-16,-8-4 16,10 4 0,-12-2 0,-3 2 0,18 0 0,-14-3-16,11 0 0,-10 3 16,-5 0 0,16 0 32,-11 0-16,10 0 0,-11 0-48,-4 0 32,18 0-192,-5 2-225,0-1-351,3 2-432,-16-3 1200,15 4-1761,3 1-336,-6-5-1809,-12 0 3906</inkml:trace>
  <inkml:trace contextRef="#ctx0" brushRef="#br1" timeOffset="-186277.46">8974 9600 3809,'0'0'0,"0"0"1169,0 0-1169,0 0 880,0-3-159,0-2-49,2 2-80,-2 3-592,0 0 496,4-2-144,-1-1-79,0 3-33,-3 0-240,5-3 160,0 3-16,-2-3-32,9 3-32,-12 0-80,0-4 48,4 4 0,1 0-32,0 0 32,-5 0-48,11 0 16,-7 0 16,-1-1-16,10 1 0,-13 0-16,1 0 0,12-4 16,-11 1-16,12 3 32,-14 0-32,4-3 32,10-1-32,-9 1 16,11 0-16,-16 3 0,5 0-16,11 0 16,-12 0 0,7 3 0,-11-3 0,3 5 0,9 8 16,-9-9 16,0 10 16,-3-14-48,3 6 96,0 12-16,-3-3 16,0-2 0,0 3-32,-1-2 32,-3 4-32,0-2 0,4-16-64,-4 17 48,-1-2-32,1 1 16,-1-3-16,5-13-16,-3 12 32,-2-1-15,0-6 15,3 7 0,2-12-32,-3 4 16,-2 0 16,4-1-32,-1-1 0,2-2 0,-1 1 16,-1 1 0,2-2 16,0 0 0,0 0-32,0-3 16,0-2-16,0 1-32,0 4 32,3-12 0,0 10 16,0-3 16,1 0 16,-4 5-48,3-11 48,2 7-16,0 2 16,-2-2-48,-3 4 0,5-12 16,6 12-16,-7-5 0,0-6 0,-4 11 0,5 0 0,-2-3 0,9 0 16,-9 3-16,-3 0 0,4 0 0,10 0 0,-12 0-16,4 0 32,-6 0-16,13 2 0,-11-1 16,10 1 16,-9 2 0,-3-4-32,4 6 80,0 5 16,1-6 16,-2 8 0,-3-13-112,3 11 112,0 3 16,-3 1-32,0 3-32,0-18-64,0 18 64,0 1 16,-2 0-16,0 0 16,2-19-80,-5 18 48,0 0 32,-6-1 0,6-1 0,5-16-80,-13 15 64,7 0 0,-9 1 0,4 0-16,11-16-48,-6 13 113,-7-1-17,9-6 32,-9-1 32,8 0-16,5-5-144,-6 3 128,-5-1 0,6-2 0,0 0 0,5 0-128,-12 0 96,11-4-16,-4 0 16,1-9-32,4 13-64,-5-3 64,1-10-32,1 9 0,0-11-32,3 15 0,-3-4 0,1-12 0,2 13-32,-2-11 16,2 14 16,0-4-48,0 0 32,0-8 16,2 12-16,-2 0 16,3-3 0,2 0-48,-2 0-64,1-1-224,-4 4 336,5-4-624,-1 2-321,1 2-431,-1-4-433,-4 4 1809,12-1-2321,-8 1 16,10 0-1393,-14 0 3698</inkml:trace>
  <inkml:trace contextRef="#ctx0" brushRef="#br1" timeOffset="-184795.46">10211 9592 2785,'0'0'0,"0"0"800,-2-3 81,1 1 63,1 2-944,-2-3 944,1 3-79,0 0-113,-1 0-112,2 0-640,-1 0 593,0 0-81,1 0-64,0 0-48,0 0-400,0 3 336,0 0-15,2 11 15,1 0-64,-3-14-272,3 15 224,0 1-80,2 5-80,-3 1 16,-2-22-80,3 26 80,0 0 16,-3 2-16,0 0-16,0-28-64,0 28 80,0-1 0,0-1 0,0-1 16,0-25-96,0 23 113,0-1-113,0-6-321,0-2-543,0-14 864,3 12-1713,1-8-1152,11 1-2530,-15-5 5395</inkml:trace>
  <inkml:trace contextRef="#ctx0" brushRef="#br1" timeOffset="-185904.46">9432 9803 4418,'0'0'0,"0"0"1296,0 0-271,0 0-145,0 0-880,0 2 784,0 4-111,0 6-65,0-6-96,0-6-512,0 18 448,0-5-31,2 2-49,-2-1-64,0-14-304,3 17 224,2-2-48,-2 1-16,0-1-64,-3-15-96,13 17 96,-10 1 0,11-1-32,-11-3 16,-3-14-80,16 14 80,-4-10 0,1 2 0,1-1 0,-14-5-80,14 6 65,1-5 15,-1 0 16,3-1 16,-17 0-112,15-2 96,1-4-16,2-6-16,0 7 16,-18 5-80,20-18 64,-3 4 16,-1-1 0,-3 1 32,-13 14-112,12-15 112,1-1-16,-9 0-16,12 0 16,-16 16-96,4-15 80,-1-3 32,-1 0 16,-2-1 0,0 19-128,0-20 128,-2-1-16,-9 0-32,7 0-16,4 21-64,-17-20 129,2-1-17,1 1 0,-4 2-16,18 18-96,-19-19 64,-2 3 48,-4 2-64,2 0-16,23 14-32,-22-4-16,-1 0 16,1 1-128,1 3-96,21 0 224,-19 3-465,1 12-287,0 0-304,3 4-625,15-19 1681,-13 22-2881,2 1-3202,11-23 6083</inkml:trace>
  <inkml:trace contextRef="#ctx0" brushRef="#br2" timeOffset="-143931.46">17293 9640 2385,'0'0'0,"-1"2"1440,1-2-1440,0 2 753,0 4-257,0 0-176,3 0-80,-3-6-240,5 6 304,8-2 48,-9 1 33,-2-1-1,-2-4-384,4 4 320,-1 0-48,0 3-32,0-3-32,-3-4-208,0 12 144,0-8-32,0 8-48,0-6-32,0-6-32,0 17 16,-1-3 16,-1 1-16,1 2 0,1-17-16,0 23 16,0 3-16,0 6 0,4 5 0,-4-37 0,14 39-16,-10 3 16,11 3-16,-11 2 16,-4-47 0,20 48-32,-3 3 16,6 1 16,-1 4 16,-22-56-16,22 58 48,0 2 32,-2-2 16,-1 2-63,-19-60-33,17 56 32,-1 1-32,-1-1 0,-2 0 32,-13-56-32,12 56 64,-8-1-16,10 0 0,-12 0 16,-2-55-64,3 52 32,0 2 16,0-1-16,-3-4 32,0-49-64,0 49 32,0-2 0,0-3 16,0-1 80,0-43-128,0 41 176,3-5 80,-3-3-64,4-3-48,-4-30-144,5 28 128,6-3-64,-11-2 32,5-2 16,-5-21-112,4 17 48,0 0 0,1-2 48,-2 1-32,-3-16-64,3 14 81,0-3 15,-3 1-16,0-6 32,0-6-112,0 16 96,0-12 16,0 9 0,-3-8 16,3-5-128,-4 6 112,-2 5-16,3-10 48,-9 5-32,12-6-112,-3 1 96,-9 1 64,8 0-48,0-2 32,4 0-144,-5 0 128,0 0-32,0 0-32,-2 0-16,7 0-48,-3-5 64,-1 1-15,-1 0-33,0-9-32,5 13 16,-4-5-209,3-13-287,-2 4-400,1 0-497,2 14 1393,0-14-1857,0 1-400,4 2 32,0-1-976,-4 12 3201</inkml:trace>
  <inkml:trace contextRef="#ctx0" brushRef="#br1" timeOffset="-182635.46">11145 9776 3089,'0'0'0,"0"0"1649,0 0-1649,-2 0 1520,-1 2-207,-2-2-193,0 2-191,5-2-929,-5 1 768,0 2-159,-1-1-113,3 3-64,3-5-432,-7 4 320,3 2-16,0-2-48,-1 2-96,5-6-160,-2 6 112,0 0-15,0 5-17,0-5-48,2-6-32,0 12 48,0-6-48,0 11 32,0-6-32,0-11 0,4 12 48,-2-1-32,4 2-32,6 2 48,-12-15-32,4 15 0,9 2 32,-10-3-16,15 1-16,-18-15 0,12 14-16,1-1-16,1-8 64,-2 8-16,-12-13-16,13 4 48,2 0 48,-1-2-16,1-2 48,-2 0 16,0-4 0,1 0 0,-11-9 16,-3 13-160,15-12 128,-10-1 0,10-5 0,-4 1 144,-6-3-47,10-1 15,-9 1-16,10-5-160,-16 25-64,1-24 64,12-2 0,-13 1 32,2 2-32,-2 4 80,0-1-16,-5 4-16,-10 1 48,15 15-160,-16-13-64,-1 1 0,-5 8-32,-1-8 0,-4 12 128,-4 0-64,1 0-128,-2 4-304,32-4 464,-33 15-785,2 4-463,2 3-1057,6 12-1537,-3 0-1857,26-34 5699</inkml:trace>
  <inkml:trace contextRef="#ctx0" brushRef="#br1" timeOffset="-203983.46">4925 9715 2016,'0'0'0,"0"0"593,-2 0 159,1-3 128,1 3-880,-2 0 913,1-2-65,1-1-127,0 0-129,0 3-80,0 0-512,0 0 448,3 0-64,0 0-31,-3 0-353,4 0 288,0 1-48,9 2-32,-8 1 16,13 0 0,-18-4-224,11 4 208,2-2 0,0 0-48,1-1 1,-14-1-161,13 0 144,0 0-48,-1-3 0,-12 3-96,12-2 64,-12 2-64,13-4 64,0 0 16,0 2-16,-10-3-16,-3 5-48,18-3 64,-7 0-16,-5 0 48,8 3 32,-14 0-128,4 0 64,1 0-112,7 0-400,-9 0-545,-3 0 993,2 0-1905,1 4-816,2 1-1841,-5-5 4562</inkml:trace>
  <inkml:trace contextRef="#ctx0" brushRef="#br1" timeOffset="-202061.46">6269 9753 4129,'0'0'0,"0"-2"1617,0-2-208,0 4-1409,0-3 1184,4 0-207,1 1-177,7 2-176,-12 0-624,2 0 545,3 0-1,11-3-144,-12 3-32,-4 0-368,15 0 288,-11 0-96,12 0 1,-12 0-65,-4 0-128,15-3 96,-11 3-32,12-4 0,-11 4-32,-5 0-32,15-2 64,-10 2-16,12 0 16,-13 0-32,-4 0-32,13 0 48,-8 0-32,9 0-144,-12 0-400,-2 0 528,14 0-1025,-10-3-736,11 1-912,1 5-128,-16-3 2801,4 0-4050,-4 0 4050</inkml:trace>
  <inkml:trace contextRef="#ctx0" brushRef="#br1" timeOffset="-185080.46">10022 9784 2080,'0'0'0,"0"0"0,0 0 609,0-4 63,-2-2 64,0 3 33,2 3-769,0-3 720,0 0-80,0 0-79,0-1-65,0 4-496,0 0 496,0 0-16,0 0-64,0 0-15,0 0-401,0 0 336,0 0-80,0 0-32,0 0-64,0 0-160,0 0 144,4 2 32,-2 3 16,1-1 32,-3-4-224,5 4 225,-1-1-49,7 2-16,-7-2-48,-4-3-112,11 2 112,-6 0-32,10-1-32,-12-1 16,-3 0-64,18 0 32,-5 0 16,0 0-32,1 0-16,-14 0 0,15 0 32,-2 0-32,1 0 32,-1-3-16,-13 3-16,11 0 48,1-2-16,-8 2 16,11-3 0,-15 3-48,5 0 32,6 0-16,-7 0 16,0 0 0,-4 0-32,12 0 32,-12 0 32,4 0-48,-1 0 32,-3 0-48,4 1 32,-1 1 0,0 0 16,-1-2-48,-2 0 0,3 2 0,2-1 16,-1-1 16,1 0-80,-5 0 48,2 0-128,3 0-144,0 0-176,-2-3-192,-3 3 640,5-2-817,-1-1-255,1 0-273,-5 3 1345,4-4-1617,-4 4 1617,5-2-1728,-2 2 319,0 0-1152,-3 0 2561</inkml:trace>
  <inkml:trace contextRef="#ctx0" brushRef="#br1" timeOffset="-187114.46">8678 9815 2369,'0'0'0,"-4"0"1328,0 0-319,4 0-1009,-12-4 976,9 4 1,-2 0-65,2 0-80,3 0-832,-4 0 737,-2 0-65,2 4-96,0-2-96,4-2-480,-3 3 401,-2 0-33,2 0-48,2 0-32,1-3-288,-1 3 240,-1 1-64,1-2-16,1 0-64,0-2-96,0 2 80,0 0 0,4-2 33,0 0-1,-4 0-112,15 0 112,-10-4-16,9 2-48,-1-3-16,-13 5-32,13-11 48,1 7-32,1 1 32,1-2-32,-16 5-16,15-5 48,-1 3-16,-1-1 32,2 3-16,-15 0-48,11 0 64,-7 1-48,11 1-32,-11-1-224,-4-1 240,12 1-544,-9 1-401,1 0-624,1 2-848,-5-4 2417,11 5-2737,-11 0-1537,0-5 4274</inkml:trace>
  <inkml:trace contextRef="#ctx0" brushRef="#br1" timeOffset="-159266.46">15654 9885 3905,'0'0'0,"-1"0"1329,-1 0-17,0-2-159,2 2-1153,-1-4 1041,0 2-225,1 2-176,0 0-128,0 0-512,2-4 433,2 4-65,0-3-32,8 3-64,-12 0-272,2-2 208,13-3-16,-3 1-64,1 0-16,-13 4-112,14-1 80,1-3-48,-2 4 0,1-3-32,-14 3 0,15 0 0,-1 0 48,-1 0-48,-2 2 16,-11-2-16,5 3-16,7 0 48,-9 1 32,0 0 17,-3-4-81,12 5 64,-12-1 0,3-1-32,0 0 16,-3-3-48,0 1 64,0 1-48,0-2-144,0 0-257,0 0 385,0 0-736,-1 0-496,-1 0-721,0 0-737,2 0 2690,14 0-3921,-14 0 3921</inkml:trace>
  <inkml:trace contextRef="#ctx0" brushRef="#br1" timeOffset="-159541.46">15692 9879 2689,'0'0'0,"0"0"0,0 0 768,0-2 48,0-2 97,0 1 63,0 3-976,0 0 913,0-2-81,0 2-144,0-3-95,0 3-593,-2 0 496,1 0-80,0 0-80,-2 0-64,3 0-272,-2 2 241,1-1-1,-3 1 16,2 3-48,2-5-208,-1 4 144,-3 1 16,3-1-64,0 2-16,1-6-80,0 6 64,0 6-48,0-9 32,0 3-48,0-6 0,2 11 32,-2-8-16,4 1-16,-2 8 32,-2-12-32,3 3 32,0 1-16,0 0 0,0 1 0,-3-5-16,3 5 32,-3-1 0,2 1-32,-2 2 0,0-7 0,4 5 16,-4 7 0,2-7 32,-2 1-32,0-6-16,0 11 0,0-8 0,0 1 16,0 1-16,0-5 0,0 6 32,0 0-16,0-1 0,4 0 0,-4-5-16,0 4 0,2-2 32,1-1 48,0-1 16,-3 0-96,3 0 144,0 0-63,1 0-17,1-3-16,-5 3-48,4-4 48,-4 4-48,12-5 32,-9 1 16,2-1-32,-5 5-16,11-4 0,-7 0 48,10-1-64,-11 1 32,10-1-32,-13 5 16,5-4-32,10 1 64,-11 1-32,11 2-32,-15 0 32,5 0-16,8 0 0,-10 0-16,12 1 16,-15-1 16,5 3-16,6 1 0,-8 0 16,2 2 0,-5-6 0,4 5-32,0 8 64,0-8-32,0 12-32,-4-17 32,3 12-16,0 5 0,-1 1 16,-2-3 0,0-15 0,3 16 16,-3-1 0,0-1-16,0-1 0,0-13 0,0 14 0,0-1 32,0 0-64,0-7 32,0-6 0,0 14 32,0-9-16,0 0 16,-1 0 32,1-5-64,-2 5 64,1-1 16,-2-1 48,-1-2-32,4-1-96,-5 1 112,0 1-16,0 0 0,-7-1-16,12-1-80,-4 0 64,-9 0 16,1 0 32,-1 0-80,13 0-32,-13 0 112,-4 0-48,1 0-16,1-3 32,15 3-80,-17-3 48,2 3-16,2-4 32,2 2-32,11 2-32,-5-6 48,-10 4-32,10-2-16,1 4 0,4 0 0,-4 0-16,0 0-16,1 0-16,1 0 32,2 0 16,-1 0-48,-1 2 32,2 0 0,0-1 16,0-1 0,0 1 0,0 1-128,0 0-224,3 0-240,-3-2 592,0 0-961,5 0-303,-1 0-481,0 0-704,-4 0 2449,13 0-2465,-10 0-1409,-3 0 3874</inkml:trace>
  <inkml:trace contextRef="#ctx0" brushRef="#br1" timeOffset="-166355.46">13748 9995 2561,'0'0'0,"-2"4"608,1 11 112,1-15-720,-5 11 785,3-6 47,0 1-32,2-1-47,0-5-753,0 6 656,0 6-80,0-6-15,0 10-97,0-16-464,0 13 448,0 2-64,0-1 0,4 1 0,-4-15-384,1 16 353,4 0-33,0-1-80,-1-1-32,-4-14-208,12 12 160,-9-6-32,8 8 32,-7-10-16,-4-4-144,15 6 160,-12 0 0,13-1 1,-12-3-1,-4-2-160,18 2 160,-5-2-16,-1 0 0,-1 0 0,-11 0-144,14-4 128,-2-1-16,1 1-32,0-8-16,-13 12-64,12-2 80,-1-3-16,-7-8 0,12 10 16,-16 3-80,4-14 112,7 10-32,-8-11 32,0 12 0,-3 3-112,3-16 80,0 11 32,-3-14 16,0 6-31,0 13-97,0-14 80,0-3 32,0 4-64,0-3 0,0 16-48,-2-14 32,1-3 0,-1 3-16,1-3 16,1 17-32,-1-16 16,-1 2 32,0 1-32,1 0 32,1 13-48,-2-5 16,-1-10-16,1 9 32,-2-6 0,4 12-32,-6-3 32,3-1 16,-9-1-32,8 0 32,4 5-48,-6-2 16,-9 2 16,11-3 0,-11 3-32,15 0 0,-11 0-16,-1 2 32,-1 1-48,-2 3-64,15-6 96,-15 14-160,-1-8-144,-2 10-113,0-5-79,18-11 496,-19 13-560,1 2 0,2-1 31,-1 1 65,17-15 464,-13 12-640,7-6-529,0 7-1056,5-1-544,1-12 2769,0 4-4498,0-4 4498</inkml:trace>
  <inkml:trace contextRef="#ctx0" brushRef="#br1" timeOffset="-166811.46">13350 10224 2529,'0'0'0,"0"0"1456,0 0-1456,0-3 1169,0-1-33,0 3-79,0-3-113,0 4-944,0 0 769,0-3-129,0 0-96,0 0-96,4 1-95,-4 2-353,0-3 304,3-1-48,-3 0-16,3-7-48,-3 11-192,2-4 208,2-10-48,2 3 0,5-1 0,-11 12-160,3-15 112,2-1 0,-2 0-64,10-1 16,-13 17-64,2-18 49,3 1 15,-1-1-32,1 3 32,-5 15-64,3-15 32,1 3 16,-2 0 16,-2-1 0,0 13-64,0-13 32,0 8 16,0-10-32,0 11 0,0 4-16,0-3 32,0-10-32,0 11 16,0-3-32,0 5 16,0-4 0,0 0 0,0 4 16,0 0-16,0 0-16,0 0 16,4 0-32,-4 0 0,0 0 48,0 0-16,2 0 0,-2 0-16,3 0 32,0 0-48,-3 0 32,3 0-32,0 0 64,0 0-64,-1 0 64,-2 0-32,0 0 16,4 2-16,-2 1 0,-2 2 0,0-5 0,0 5-16,4 8-16,-4-10 16,0-3 16,0 16-16,0-16 16,3 13-32,-3 5 16,0 1 0,2 4-32,-2-23 48,3 27-32,0 2-16,0 3 32,1 1 0,-4-33 16,1 32 0,3 1 0,-2-2 0,2-4-32,-1-3 32,-1-7 0,3-3-16,0-7 0,-5-7 16,4 12 0,8-10-16,-10 1 48,3-2-32,-5-1 0,11 2 16,-8-2 32,1 0-64,2-3-177,-6 3 193,11-3-480,-11-1-368,3-8-385,1 9-399,-4 3 1632,3-4-1825,-1-8-32,2 9 288,-1-2-1360,-3 5 2929,0 0 0</inkml:trace>
  <inkml:trace contextRef="#ctx0" brushRef="#br1" timeOffset="-155890.46">16569 10211 1936,'0'0'0,"0"5"1089,0-5-1089,0 3 912,0 3 17,0-2 15,0-3-47,0-1-897,-2 1 768,2 1-128,-1-2-112,1 0-79,0 0-449,0 0 400,0 0-80,0 0-48,0 0-48,0 0-224,-1 0 144,0-3-16,1 3 0,-2-3-48,2 3-80,0-3 112,-2 0-47,1-1 31,-1-1 0,2 5-96,0-4 64,-1-1 0,-1-6 0,1 7-32,1 4-32,-2-11 64,2 8-32,0-8-32,0 7 32,0 4-32,0-14 32,0 10-16,0-15 0,0 8-32,0 11 16,3-5-16,0-13-32,0 14 16,1-8-32,-4 12 64,3 0-32,1-3 0,-2 1-32,3 2 16,-5 0 48,3 0-80,1 0-16,0 3-16,1 9 15,-5-12 97,13 12-48,-8 1 0,6 2 48,-8-2-48,-3-13 48,13 15-16,-10 0 16,1-1-16,10 1 32,-14-15-16,2 15 0,3-1-16,0-2 0,6 0 16,-11-12 0,0 5-16,5 7 16,-3-7 16,1 0 16,-3-5-32,3 4 32,0-1 32,0-2 0,-3 0 0,0-1-64,0 2 97,0-2-33,0 0 32,0 0 16,0 0-112,0 0 96,0-3 16,-1-1-16,-1-8-16,2 12-80,-3-3 80,2-10-32,-3 9 0,2-12-16,2 16-32,-1-13 32,-3 1 0,3-1-16,0-4 0,1 17-16,0-16 0,0-2 16,0-1-48,0-2-32,0 21 64,4-17-80,0 2 16,9 3 0,-10 8 32,-3 4 32,5-12-48,8 10 32,-10-3-16,10 1-32,-13 4 64,3-3-48,9 3-32,-10 0-16,3 0 16,-1 1 32,8 4-32,-10 7 48,2-6 16,-4-6 16,4 17 0,1-4 16,-2 2-16,1 0 0,-4-15 0,4 14 0,0 1 0,-1-3 16,0 0-16,-3-12 0,5 11 16,-2-6 16,-1 11 16,1-10-16,0 6 32,2-7-48,-2 1 16,3 0 32,-6-6-64,4 4 32,0 1 0,0-4 80,1 1 16,-5-2-128,5 0 128,-2 0 32,2-4-48,0-10-16,-5 14-96,4-4 96,8-11-16,-10 3-16,3 1 16,-5 11-80,4-11 48,8-3 0,-12-1-16,4-1-16,-4 16-16,4-20 48,1-1 16,-1 2-48,-4 19-16,4-21 32,-4 21-32,4-19 48,-2 2-64,3 2 16,0 3-48,-5 12 48,2-3-32,3 0-16,-3 0-32,-2 3 0,0 0 80,4 3-80,-4 9 64,2 1 32,-2 5 32,0-18-48,4 21 32,-2 8-48,2 2 16,1 4 0,-5-35 0,3 36-16,1-2 16,-1 0-16,2-5-240,-5-29 256,4 29-224,0-3 32,9-7-16,-10-3 64,-3-16 144,13 6-416,-8 6-513,6-10-912,-6 1-992,-5-3 2833,11 1-4306,-11-1 4306</inkml:trace>
  <inkml:trace contextRef="#ctx0" brushRef="#br1" timeOffset="-211354.46">3977 10156 5490,'0'0'0,"-1"0"1617,-2 0-529,3 0-1088,-4 2 833,-1-2-113,3 1-80,2 2-95,0-3-545,-2 3 416,2-1-128,0 3-96,0-2-64,0-3-128,4 3 112,1-1 16,6 0-32,-6 1 0,-5-3-96,11 3 64,-6 2 0,10 6 16,-4-7-32,-11-4-48,5 3 64,10 3-48,-10 1 0,12-2 0,-12-1 16,-5-4-32,16 5 16,-5-1 48,-6 0-32,8-2 16,-13-2-48,4 1 32,9-1 16,-8 0-16,8 0 33,-13 0-65,4 0 80,11 0-32,-11-3 0,9 0 0,-13 3-48,4-4 48,8 2 0,-9-4 0,-3 6-48,12-2 48,-12 2-48,3-5 32,2 3 32,-1-1-16,0 0-16,-4 3-32,4 0 64,1 0 0,-2 0-64,-3 0-128,0 0 128,3 0-304,-3 0-225,0 0-159,0 1-208,0-1 896,0 3-1025,0 1-255,-2-4-449,1 1-240,1-1 1969,0 4-1793,-2-2-1152,2-2 2945</inkml:trace>
  <inkml:trace contextRef="#ctx0" brushRef="#br1" timeOffset="-150389.46">18135 10335 2993,'0'0'0,"4"-3"592,11-9-112,-15 12-480,5-2 497,11-11 79,-16 13-32,4-2-48,-4 2-496,4-4 401,-1 2-65,0-2 0,-3 2-48,0 2-288,3-3 224,-3 0-48,0 3-16,0-3-32,0 3-128,0 0 112,0 0-16,0 0 0,-2 0 0,2 0-96,-2 0 96,-3 1 33,-1 1-33,0 0-16,6-2-80,-11 3 64,8 0-32,-2 3-32,-9 8 0,14-14 0,-4 5 0,-9 11-16,7-2 32,-10 1-16,16-15 0,-5 16 0,-10-1-16,10 2 16,-1 2-32,6-19 32,-5 17-16,0 2 32,4-2 0,-1-2 0,2-15-16,0 15 0,0-2 0,0-7-16,3 7 32,-3-13-16,5 4 32,-2 1 32,10-1 16,-10 1 32,-3-5-112,12 3 112,-9-1 0,8 0 0,-8-1 16,-3-1-128,5 0 112,7 0-48,-10 0-32,3 0 16,-5 0-48,13 0 0,-9 0 48,7 1-16,-7 3-32,-4-4 0,15 4 0,-3 8 16,-8-9 16,10 14-16,-14-17-16,3 12 32,9 2 16,-10-2-32,10 3 16,-12-15-32,0 14 48,4-3 0,0 3-16,-1-8 16,-3-6-48,0 13 80,3-9-16,-3 2 48,0-1 1,0-5-113,0 4 128,0-2 64,0-2-16,-2 0 64,1-3 16,1 3-256,-3-3 224,-1-2 0,0 1-48,4 4-176,-6-13 160,2 10-48,2-12-32,-1 11 0,0-11 0,3 15-80,-4-12 49,3 0 15,0-5-32,-1-1-32,2 18 0,0-23 64,0-2-48,0 0 0,4-6 16,-4 31-32,12-35 16,-9-1-32,-3-2 48,3 1 0,-3 37-32,0-35 0,0 3 16,-2-1 0,0 4-16,2 29 0,-4-27 0,1 3 0,0 6 0,-1 7-32,4 11 32,-1-3-48,-2 1-16,2 2-16,-1 0-16,2 0 96,-6 5-65,2 11 1,0 0 48,-8 3 0,12-19 16,-3 21-352,-1-2-544,0 1-1025,2 1-1553,2-21 3474,0 23-4914,0-23 4914</inkml:trace>
  <inkml:trace contextRef="#ctx0" brushRef="#br1" timeOffset="-211678.46">3108 10283 2016,'0'0'0,"0"-3"641,0-1 63,0-8 64,0 12-768,-2-3 865,0-2-1,-1 2-63,2-2-145,1 5-656,-1-3 544,0-2-96,-1 3-48,-1-1-79,3 3-321,-1 0 240,-1 0-64,-2 2-80,3 0-32,-3 2 16,3 2-32,-2 7-32,1-7 16,2-6-32,-1 16 16,-1-2-16,2 3 16,0 3 32,0-20-48,3 24 0,2 4 48,0-2-16,9-1 48,-10 4-32,12-3 32,-12-1-32,14-1 0,-18-24-48,12 18 48,-1-2 16,-11-16-64,13 13 48,-1-7-16,-12-6-32,14 13-32,-1-8-32,-1-1 128,1-3-80,-13-1 16,14 2 64,-3-2 144,4 0-112,-2 0 97,-13 0-193,14-4 224,-1-9-112,0 11 32,1-12-32,-14 14-112,15-11 112,-2-2-64,0-1 32,1 0-16,-14 14-64,3-14 16,12-1 80,-10 2-16,6-3 0,-11 16-80,4-13 80,0 0-16,-1-2 48,-1 2-32,-2 13-80,3-12 112,-3-1-16,0 2 32,0-1-32,0 12-96,-3-14 80,0 2 0,-3-3-15,-6 1-1,12 14-64,-5-12 32,-7 0 48,6 0-32,-11 0 16,17 12-64,-13-11 48,-4 6 16,2-11-16,-2 13-16,17 3-32,-19-15 48,-1 10-48,2-8 48,-4 10-80,22 3 32,-21-5 32,2 2-32,0-1-32,-1 2 32,20 2 0,-19 0-16,-1 0 0,0 0-64,6 1-32,14-1 112,-6 6-160,1 9 0,0-4-1,4 4 17,1-15 144,0 18-96,0 1 32,2 4 0,11 2 0,-13-25 64,5 29-16,11 0-32,-3 2 48,2 0 0,-15-31 0,16 33-32,0-6 32,-2 0 0,2-7 32,-16-20-32,16 15 16,0-4-64,3-6 16,-3-3 16,-16-2 16,18 2-32,-2 0 16,0-2 32,-1-4-16,-15 4 0,15-11 0,-1 6 32,-1-9-16,-2 9 0,-11 5-16,5-14 16,6 10 16,-7-11 0,0 11-16,-4 4-16,4-17 48,1 13-32,-2-12 16,0 12 16,-3 4-48,0-16 32,0 3 32,0 10-48,0-16 16,0 19-32,0-14 16,-2 0 0,1-2-16,-2 1 16,3 15-16,-2-13-16,0 9 16,1-8-16,1 10-32,0 2 48,0 0-32,0 0-48,0 1 16,3 12 0,-3-13 64,5 13-16,-1 7 0,9 2 16,-9 2 0,-4-24 0,3 26 0,10 0 16,-10 3-16,2-2 16,8 3 16,-8-7-16,6-1-112,-6-2-32,-5-20 128,13 14-112,-9-1 16,10-7 128,-11 6 0,-3-12-32,14 1 48,-8 2 16,11-3-112,-5 0-256,-12 0 304,11-13-912,3 1-1009,2 0-1089,3-2-1760,-19 14 4770,0 0 0</inkml:trace>
  <inkml:trace contextRef="#ctx0" brushRef="#br1" timeOffset="-204373.46">4904 10225 1968,'0'0'0,"0"0"0,0 0 577,-1 0 159,-1-1 112,0 1 65,2 0-913,-3 0 896,0 0-111,-1-4-97,2 4-160,2 0-528,-2 0 464,0-3-79,1 0-65,1 3-32,0 0-288,-2-3 240,2 3-16,-2 0-96,2 0-16,0 0-112,0 0 64,0 0 16,0 0 16,0 0-16,0 0-80,0 0 80,0 0 0,0 2-16,0-2 0,0 0-64,0 0 96,0 0 0,0 0 1,4 0 31,-4 0-128,1 0 64,3 0 32,-2 0-16,2 0-16,-4 0-64,3 0 48,0 0-16,-1 0 16,1 0-48,-3 0 0,5 0 16,-1 0 0,0 0 0,1 0-16,-5 0 0,4 1 0,0-1 0,0 2 32,8-2-16,-12 0-16,3 0 16,0 0 48,2 0-48,7 0-16,-12 0 0,2-3 16,2-1 0,1 3 0,7-3 16,-12 4-32,2-3 48,4 3 0,-2-3-16,-1-1 0,-3 4-32,5 0 48,0-1-64,-1 1 48,0 0-32,-4 0 0,4 0 0,0-4 48,-2 4-48,1 0 16,-3 0-16,3 0 0,0 0 0,2 2 0,-2 0 0,3-1 16,-6-1-16,4 0 16,-1 2-16,1 0-16,-1 0 32,-3-2-16,4 1 16,1 0 16,7 1-16,-9-2-32,-3 0 16,4 0 0,0 0 0,-4 0 0,5 0 0,-2 0 16,-3 0-16,6 0 16,5 0-16,-11 0 16,4 0 32,-4 0-48,5-3 16,6 3-16,-11 0 0,5 0 16,-5 0-16,11 0 0,-7 1 16,-1 3-32,2-1 16,-5-3 0,5 4 0,6 0 0,-8 3 16,2-4-16,-5-3 0,12 4 32,-10 3-16,2-3-32,9-1-16,-13-3 32,4 1 0,0 2 0,9-1 32,-13 0-16,0-2-16,5 1 0,8-1 0,-11 0 16,2 0 0,-4 0-16,5 0 32,7 0 16,-10 0-32,4 0 32,-6 0-48,4-3 32,8 3 0,-10 0-16,3 0 0,-5 0-16,12 0-16,-10 0 32,2 0-16,9 0-16,-13 0 16,4 0 0,0 0 0,9 2 0,-10-1 0,-3-1 0,13 4 32,-9-1-32,7-2 0,-8 1 48,-3-2-48,11 2 0,-7-2 0,7 0 0,-6 0-16,-5 0 16,13 0 16,-10 0 16,12 0 16,-12-4 32,-3 4-80,15-2 80,-11-2-48,10 4 32,-10-2-48,-4 2-16,14 0 33,-9-3-17,8 3 32,-10 0-32,-3 0-16,13 0 0,-9 0 16,10 0-16,-10 0-16,-4 0 16,13 0 16,-9 0-16,11 0-16,-10 0 16,-5 0 0,15 0 16,-3 0-16,-8 0 16,13 0-16,-17 0 0,12 0-16,-8 0 16,12 0 0,-12 0 16,-4 0-16,16 0 32,-12 0-16,14 2 0,-6-2 0,-12 0-16,4 0 0,13 0-16,-14 0 16,12 1 16,-15-1-16,5 0 32,10 2-32,-10 0 16,10-2-16,-15 0 0,3 2-16,12-2 16,-10 1 0,11 0 32,-16-1-32,4 2 48,13 1-32,-14-2-16,15 0-16,-18-1 16,4 0 0,14 2-16,-7-1 48,1 1-32,-12-2 0,12 2-16,0-2 16,-8 0 0,14 0 0,-18 0 0,12 0 16,-1 0 0,3 0-16,-2 0 0,-12 0 0,11 0 0,3-4 48,-2 4-48,1 0 0,-13 0 0,12-3 16,-1 3-16,2 0 0,0 0 0,-13 0 0,13 0 0,-1 0-16,1 0 16,-1 0-16,-12 0 16,11 0 16,1 0-16,0 2 0,-7-1 16,-5-1-16,17 2 32,-5-2-32,0 2 0,-1-2-32,-11 0 32,12 0 0,0 0 32,-1 0-32,1 0 0,-12 0 0,11 0 0,-6 0 0,12-4 0,-3 1 16,-14 3-16,11-2 16,2-1-16,0 0 0,-2 0 0,-11 3 0,13-4 0,-1 3 0,0 1 16,1-4-16,-13 4 0,13-3 32,0 0-32,0 0 16,-2 3-32,-11 0 16,14-2 16,-2 2-32,3 0 16,-1 0 0,-14 0 0,14 0 0,-1 0 16,1 0-32,-3 1-16,-11-1 32,11 3-16,2-2-112,-2 2 48,2-1-16,-13-2 96,14 3-96,0 0 112,-1 1-16,0-1 0,-13-3 0,14 3 16,-1-1 0,3-1-16,-1 1 32,-15-2-32,18 2 16,-2-2-16,1 1 16,1-1-32,-18 0 16,18 0 0,-1 2 16,0-2 32,1 0-16,-18 0-32,17 2 32,1-2-32,-1 0 0,2 0 0,-19 0 0,17 0 16,-1 0 0,-2 1 32,1-1-16,-15 0-32,15 0 64,0 1 0,0-1 16,-4 2-16,-11-2-64,4 2 64,10-1 16,-9 0-32,7 2-16,-12-3-32,5 2 32,7 2-80,-9 1-80,1-3-176,-4-2 304,11 5-513,-7-2-335,0 0-593,1 0-1280,-5-3 2721,12 2-5746,-12-2 5746</inkml:trace>
  <inkml:trace contextRef="#ctx0" brushRef="#br1" timeOffset="-198730.46">7904 10295 2128,'0'0'0,"0"0"0,0-5 641,0-7 15,0 8 32,0-8 33,0 12-721,0 0 752,0-2 0,0-2-47,0 2-49,0 2-656,-2 0 592,1-3-79,-1 3-49,0-3-16,2 3-448,0 0 416,0 0 0,0 0-48,0 0-31,0 0-337,0 0 304,0 0-80,5 0-80,0 0-48,-5 0-96,12 1 48,-10 3 16,11-3 16,-9 5 0,-4-6-80,18 4 48,-7-2 0,3-1 16,-1 0-32,-13-1-32,16 0 32,-1 0 32,1 0-16,-1 0-16,-15 0-32,12 0 64,0 0 0,-7 0-32,9 0 48,-14 0-80,4 0 80,8 0-16,-9 1 17,0-1-17,-3 0-64,4 2 64,1-2 16,-2 1 0,-1 1-16,-2-2-64,0 2 64,4-1-32,-4 2 32,0-1-16,0-2-48,0 1 48,0 0 0,0 0-112,0-1-224,0 0 288,0 2-545,0 0-383,0-2-577,0 1-880,0-1 2385,2 5-2753,2-2-1457,-4-3 4210</inkml:trace>
  <inkml:trace contextRef="#ctx0" brushRef="#br1" timeOffset="-171645.46">11808 10330 3697,'0'0'0,"0"0"1201,0 0-17,0 0-95,0 0-1089,0-3 992,0 3-127,0-3-209,0 3-176,0 0-480,3-2 336,0 2-80,0-3-63,0 0-17,-3 3-176,4-3 160,7-2 0,-8 2-32,9-3 32,-12 6-160,3-2 96,1-2 0,10 2-32,-11 2-32,-3 0-32,12 0 16,-10 0 0,3 0-16,6 0 16,-11 0-16,4 0 0,7 2 0,-6 2-16,8-2 16,-13-2 0,4 6 0,11-4 16,-11 3-16,7-1 0,-11-4 0,4 3-16,10 0 16,-11-1 16,9 0 32,-12-2-48,2 1 16,10 1 16,-12-2 32,4 0 0,-4 0-64,5 0 96,7 0 0,-12-3 0,4 1 0,-4 2-96,4-5 64,0-7 16,8 10 0,-12-4-16,0 6-64,5-11 32,-1 8 16,1-1-16,-1-1 17,-4 5-49,3-4 16,0 1-32,0 3 0,-3 0-17,0 0 33,3 0 33,-3 3-17,0 1 0,0 2 16,0-6-32,0 13 0,-3-9 0,0 10 0,0-9-129,3-5 129,-3 12-304,0-6-240,2 9-352,-2-11-273,3-4 1169,-2 15-1505,1-11-223,1 10-17,0-8 272,0-6 1473,0 14-1072,0-11-1121,0-3 2193</inkml:trace>
  <inkml:trace contextRef="#ctx0" brushRef="#br1" timeOffset="-162174.46">14539 10290 2353,'0'0'0,"0"0"880,0 0 112,0-3 97,0 3-1089,0-4 1088,0 2-79,0 2-177,0 0-159,0 0-673,0 0 544,0 0-128,0 0-80,0 0-48,0 0-288,0 1 240,2 2-31,2 0 15,0-1-32,-4-2-192,5 1 192,6 1-48,-7 0 0,8 0-16,-12-2-128,11 1 128,1-1-32,3 0-48,0 0 0,-15 0-48,16-3 16,-2 1 0,1 2 0,-1 0 16,-14 0-32,14 0 32,1 0-16,-4 0 32,1 0-16,-12 0-32,4 0 48,11 0-32,-11 2 48,8 0-32,-12-2-32,0 1 64,3 0 16,2-1-48,-2 2 32,-3-2-64,3 0 64,-3 0 16,4 0 1,-4 0-1,0 0-80,0 0 64,0 0-32,0 0 16,0 0 0,0 0-48,0-3-96,0 0-80,0 3-193,0 0 369,0-2-512,0 2-224,0 0-209,0 0-271,0 0 1216,-2-3-1521,2 0-272,0 3 16,3 6-143,-3-6 1920,0 2-2097,0-2 2097</inkml:trace>
  <inkml:trace contextRef="#ctx0" brushRef="#br1" timeOffset="-167614.46">12723 10335 2385,'0'0'0,"-2"0"624,2 0-624,-6-3 720,3 0 97,-3-2 127,1 1 64,5 4-1008,-3-4 993,-1 1-129,2 0-127,0 3-97,2 0-640,-2-3 544,0 3-16,1 0-79,1-2-97,0 2-352,0 0 288,0 0-112,0-4-32,3 4-16,-3 0-128,4 0 112,8 0-16,-7 0-16,8 0-32,-13 0-48,5-3 48,12 3 16,-13-3-32,14 3 16,-18 0-48,4-2 0,13-1 16,-6 3 0,1-3 0,-12 3-16,4 0 32,14 0-32,-15 0 0,12 0 16,-15 0-16,5 0 16,-1 1-16,7 1 48,-11 1-32,0-3-16,5 2 32,-1 2 17,1 0-1,-1 0-16,-4-4-32,4 5 48,-3-1 0,3 0 0,-4 0 32,0-4-80,2 2 80,-2 1-16,0-2 16,4 1-16,-4-2-64,0 0 64,3 0-48,-1 0-32,-2 0-128,0 0 144,3 0-240,0-3-193,0 0-207,1 3-256,-4 0 896,2-2-1345,1 2-576,1-4-432,23 19 288,-27-15 2065,2 0-3121,-2 0 3121</inkml:trace>
  <inkml:trace contextRef="#ctx0" brushRef="#br1" timeOffset="-160356.46">15286 10336 2689,'0'0'0,"0"0"0,-3 0 864,-2-4 65,-9-9 63,10 10 32,4 3-1024,-4-4 977,-8-1-177,9 3-143,-2-4-145,5 6-512,-3-2 384,-1-2-16,2 2-48,0 2-64,2 0-256,-2-3 241,0 3-33,0 0-48,1 0 16,1 0-176,-2 0 128,1 0 32,1 2-80,0 1-16,0-3-64,0 5 64,0 0-16,0 0 0,4 1 16,-4-6-64,2 5 96,4 0-32,-2 0 16,7 1-32,-11-6-48,5 4 64,6 0 16,-7-2-16,8 0-32,-12-2-32,5 1 80,8-1-32,-8 0-16,9 0 32,-14 0-64,4 0 64,9 0-16,-8 0 1,-1-3 31,-4 3-80,14 0 48,-12-3-16,3 0 16,-1 3-16,-4 0-32,5 0 48,-1 0-16,-1 0 0,3 0 0,-6 0-32,2 0 32,2 0-32,-2 2 16,1-1-32,-3-1 16,0 3-96,3-1-96,-3-1-225,0-1 417,3 2-672,-3-2 672,0 0-1040,3 1-481,0-1-592,-1 0-224,-2 0 2337,20 4-1873,-20-4-944,0 0 2817</inkml:trace>
  <inkml:trace contextRef="#ctx0" brushRef="#br1" timeOffset="-180185.46">10513 10296 2064,'0'0'0,"0"0"657,0 0-657,-1-3 736,-3 3 32,2 0 17,-1 0-65,3 0-720,-3-3 688,0 3-79,0 0-65,1 0-32,2 0-512,-2 0 448,1 0-15,-3 1-33,3-1-16,1 0-384,-1 2 352,-1 0-16,0-1-32,2 1-47,0-2-33,0 1-48,0-1-16,0 0-16,0 0-144,0 1 144,0 0-32,0-1-16,4 0-16,-4 0-80,2 0 64,2 2 32,-2-2 0,1 0-64,-3 0-32,3 0 32,0 0 0,0 0-16,1 0 0,-4 0-16,5 2 64,-3-1-64,2 1 16,0-1-32,-4-1 16,3 2 0,-1 0 16,2-1 16,-1 0-16,-3-1-16,3 1 0,1 1 0,-2 0-16,2 0 16,-4-2 0,2 4 16,1 0-16,2-2 16,-2 3-16,-3-5 0,4 3 16,-1 0-16,1-2 32,-1-1-16,-3 0-16,5 0 16,-1 0 0,0 0-16,1-2 0,-5 2 0,11-4 0,-7 1 32,0 0-16,8 1 16,-12 2-32,3-3 32,1 3-32,8 0 16,-10 0-16,-2 0 0,5 0 0,-1 0 16,8 0-16,-12 0 0,4 1 16,1 2 16,-1 1-64,9-1 64,-13-3-32,3 4 0,1-3 0,10 0 16,-11 0-16,-3-1 0,4 2 0,0 0 16,0-2-16,10 0 16,-14 0-16,3 0 32,2 0-16,6 0 49,-8 0-1,-3 0-64,4 0 96,8 0-32,-10 0 0,3 0-16,-5 0-48,5 0 32,6 0 0,-8 0 16,8 0-32,-11 0-16,6 0 16,5 0-16,-7 0 32,11 0-16,-15 0-16,4 0 16,10 0 16,-12 0-16,2 0 0,-4 0-16,13 0 48,-9 1-32,0-1-16,0 1 16,-4-1-16,4 2 0,8 0 32,-12-1-16,5 2 0,-5-3-16,4 1 32,0 0 0,0 1 16,2-1-48,-6-1 0,4 0 16,0 0-16,8 0 0,-9 0 16,-3 0-16,4 0 0,9 0 32,-10 0-32,8-3 0,-7 3 16,-4 0-16,11-2 0,-8 2 16,8 0-16,-5 0 32,-6 0-32,11 0 16,-8 0-16,8 0 0,-6 0-16,-5 0 16,12 0 0,-9 0 0,8 1 0,-7 0 0,-4-1 0,6 2 0,6-1 0,-8 1-32,-1-2 64,-3 0-32,12 1 0,-9 1 0,0 0 0,1-1 0,-4-1 0,5 1 16,-1-1-16,0 2 0,1-2 16,-5 0-16,4 0 0,-1 0 64,2 0-16,-1 0-16,-4 0-32,2 0 48,3 0-32,0 0 16,-1-3 0,-4 3-32,4-3 32,1 3-16,-1 0 0,0-3-16,-4 3 0,4 0 0,2 0 32,-2 0-16,0 0-16,-4 0 0,4 0 16,1 0-32,-1 0 32,0 0-32,-4 0 16,5 0 0,0 1 16,6 1-16,-11-2 32,0 0-32,4 2 16,0-1-32,8-1 16,-9 1 0,-3-1 0,5 0-48,10 0 48,-13 0 0,12 0 0,-14 0 0,4 0 16,9 0-16,-9-2 176,11-3 0,-15 5-176,4-5 176,12 3 0,-11-1-176,8 0 0,-13 3 0,3 0 16,1-3 0,8 3 17,-9 0-1,-3 0-32,2 0 0,2 0 48,-2 0 0,-2 0-48,4 1 48,-4 1-32,0 1 48,0 0-16,0-3-48,0 4 64,0 0-112,-2 1-433,0-1-719,2-4 1200,-4 4-2913,2 12-4515,2-16 7428</inkml:trace>
  <inkml:trace contextRef="#ctx0" brushRef="#br1" timeOffset="-189019.46">8721 10388 1728,'0'0'0,"0"0"320,-2-3 17,0 0 31,-2-1 80,1 1 64,3 3-512,-2 0 464,-1 0-31,0-3 15,2 3-16,1 0-432,-2 0 432,-2 0 32,3 0-31,0 0-33,1 0-400,-1 0 336,-1-3-96,1 0-48,1 3-80,0 0-112,0-3 144,0 0-16,0 0-16,0 1-32,0 2-80,3-12 80,-1 9 0,-2 3-80,5-12 113,-2 8-1,2-7 48,-2 7 0,2 0-16,-2-1 0,-3 5-144,3-4 128,0 4 48,-3-3 0,0 3 16,0 0-192,0 0 192,0 0 0,0 0-48,2 2-16,-2-2-128,0 1 129,0 2-33,0-2-32,0 0 48,0-1-112,4 2 64,-2 0-16,2-2 0,-1 0-16,-3 0-32,2 0 16,1 0 32,2 0 16,0-4-64,-5 4 0,3-2 32,1 2 0,2-3-32,-3 3 16,-3 0-16,5 0 16,-2 0-16,2 0 32,-4 0-16,-1 0-16,4 0 0,-1 0 0,0 2 16,0-2-16,-3 0 0,2 1 16,1 0-16,2 0 16,0 1 16,-5-2-32,3 0 0,9 0 16,-9 0 0,2 0-16,-5 0 0,11 0 16,-7 0-16,0 0-16,7-3 16,-11 3 0,3 0 0,2 0 0,-1 0 16,0 0 0,-4 0-16,5 0 0,-1 1 32,0 1-32,1 3 0,-5-5 0,4 3 0,8 0-32,-12 1 32,5 0 32,-5-4-32,11 12 0,-8-8-32,0 1 64,1 7-32,-4-12 0,5 2 0,6 2 0,-8 2 0,2-1 0,-5-5 0,11 6 0,-7-2 0,-1 1-32,10-2 32,-13-3 0,1 0 0,5 0 32,-2 0-16,8 0 0,-12 0-16,2 0 0,2-2 0,-1-2 0,10 0 0,-13 4 0,0-2 0,4-1 16,0 3 0,-1-3-16,-3 3 0,5 0 48,-3 0-32,3 0 0,-2 0-16,-3 0 0,4 0 32,0 0-16,1 0-16,0 0 16,-5 0-16,3 1 32,2 1-32,0 1 64,-2-1-48,-3-2-16,5 4 48,-1-3 0,8 1 0,-12-1-16,0-1-32,5 2 48,-1-2-16,0 0-32,7 0 48,-11 0-48,0 0 32,6 0 16,-2-3 0,0 3-16,-4 0-32,12-3 16,-12 3 16,4-4-48,1 4 32,-5 0-16,4 0 32,1 0-16,-2 0 16,2 0-32,-5 0 0,12 0 32,-10 0-32,3 0 16,0 0-32,-5 0 16,12 0 0,-10 0 16,3 0-16,6 2 0,-11-2 0,3 0 16,1 2-32,9-2 16,-9 0 16,-4 0-16,11 0 16,-8 0-16,1 0 0,10 0-16,-14 0 16,3 0 16,1-4 16,9 4-16,-11-2-16,11 2 16,-13 0-16,2-3 16,11 3-16,-12-3 0,-1 3 0,13 0 0,-13 0 0,2-3 32,11 0-64,-11 3 64,10-3-32,-12 3 0,4 0 0,9 0 16,-12 0-16,4 0 0,-5 0 0,13 0 16,-9 0-16,0 0 0,7 0 16,-11 0-16,4 0 33,0 0-17,8 0 32,-10 0-32,-2 0-16,12-3 0,-9 3 0,9 0 16,-10-3 48,-2 3-64,5 0 64,7-2-48,-8 2 32,7-5-32,-11 5-16,4-3 0,8-1 16,-10-1-16,10 5 16,-12 0-16,3-3 48,1 3-48,9 0 48,-13 0-32,0 0-16,5 0 0,6 0 0,-8 0 0,2 0 16,-5 0-16,4 0 0,0 0 16,0 0-16,8 0 32,-12 0-32,0 0 16,5-3 0,7 3-16,-12 0 0,4-2 0,0 2 0,8 0-16,-12 0 16,0-3 0,0 3 0,4 0 0,1 0 0,-1 0 16,0 1 16,-4-1-32,5 2-32,-1 0 64,1 0-32,-2 2 16,-3-4-16,4 5 0,0-3 16,0 3-16,-2-4 0,-2-1 0,4 2 16,1 0 16,0-2-32,-2 0 16,-3 0-16,12 0 16,-9-4 16,9 2-32,-10-3 0,-2 5 0,5-4 16,7 1-16,-9 0 0,1 3 0,-4 0 0,4-3 16,9 3-16,-11 0 0,2 0 0,-4 0 0,5 0 0,0 0 0,-2 0 0,1 1 32,-4-1-32,6 0-32,-2 0 64,0 0-16,1 0-64,-5 0 48,12 0 32,-8 0-32,0 0 0,9 0 16,-13 0-16,3-2 0,12-1 16,-11 0-16,11-1-16,-15 4 16,4-4 0,9 2-16,-8-1 16,6 0 0,-11 3 0,4 0-32,7-3 32,-8 3 48,-3 0-48,3 0-16,-3 0 16,4 0 16,0 0 0,0 1-32,0 1 16,-4-2 0,2 1-16,1 3 16,0-2 16,2 3 0,-5-5-16,3 2 64,0 0-64,-1 0-16,2-1-16,-4-1 32,4 1-32,0 1 48,-1-1 0,2-1 16,-5 0-32,4 0 16,-1 0-16,3 0-16,-2 0-16,-4 0 32,5 0 32,-1 0-32,0 0 0,1 0 16,-5 0-16,3 0-16,3 0 32,-2 0-16,-1 0 16,-3 0-16,4 0 0,0 0 0,1 0 0,-2 0 0,-3 0 0,6 1 0,-2 1-16,0 1 16,0 0 0,-4-3 0,12 3 0,-12 1 0,5-2 0,8-1 0,-13-1 0,3 1 0,1 1-48,1 0 48,8-2 32,-13 0-32,2 0 0,3 0 16,8 0 0,-11 0-32,-2 0 16,12 0-48,-9 0 48,9 0 32,-9 0-32,-3 0 0,11 0 0,-7 0 16,0 0-32,9 0-32,-13 0 48,4 0 16,7 0-48,-8 0 32,1 0 16,-4 0-16,15 0-32,-13 0 48,3 0-16,8 0 0,-13 0 0,3 0 16,10 0 0,-10 0-32,8 0 16,-11 0 0,5 0-16,7 0 32,-8 0-16,8 0 0,-12 0 0,4 0 16,1 0-16,8 0-16,-10 0 16,-3 0 0,4 0 0,9-4 48,-10 2 32,1 2 0,-4 0-80,12-4 96,-12 4-64,5-2-32,6-1 0,-11 3 0,3 0 0,1 0 0,-1 0-16,2-3 16,-5 3 0,5 0 0,-2 0 0,10 0 32,-13 0-32,3 0 0,2 0 0,0 0 0,-2 0-16,-3 0 16,2 1 0,1 1 16,0 0-16,0 1 48,-3-3-48,0 4 0,4-2 0,-2 0 0,-2 0 0,0-2 0,3 1 0,-1 2 0,2-2 48,-1 2-32,-3-3-16,3 1 48,-3 1-32,2-1 32,1 1-16,-3-2-32,3 2 64,1-1 32,-4-1-384,2 0-896,-2 0 1184,3-3-3362,1 0-3537,-4 3 6899</inkml:trace>
  <inkml:trace contextRef="#ctx0" brushRef="#br1" timeOffset="-158670.46">15665 10390 1776,'0'0'0,"0"0"0,0 0 593,0 0-49,0-3 48,0 0 16,0 3-608,0 0 641,0 0 15,-1 0-32,-1 0-63,2 0-561,-2 0 480,-3 2-48,3-1-16,-2 4-48,4-5-368,-2 2 368,0 2-15,1-3-1,-1 0 0,2-1-352,-1 1 336,1 1 32,0-2 32,0 0 33,0 0-433,3 0 448,0 0-32,1 0-64,0-4-64,-4 4-288,5-5 208,8 1-47,-10 1-65,10 0-48,-13 3-48,3-2 32,9-1 16,-9 0 0,10 3-32,-13 0-16,2-4 0,11 4 16,-10 0-16,10 0 0,-13 0 0,5 2 0,10 1-16,-11 0 16,12 1 16,-16-4-16,4 3 0,13 2 0,-11-3 16,11 2-16,-17-4 0,12 1 32,-1 0-16,-7-1 0,14 0-16,-18 0 0,4 0 64,13-2-16,-13-2 16,10-2-32,-14 6-32,5-11 16,8 8 32,-10-1 0,1-1-16,-4 5-32,5-4 32,-1 0 0,-1 1-32,0 3 0,-3 0 0,0 0 16,0 0-32,0 0 32,0 1 32,0-1-48,0 4 0,-3 1 48,-2 7-32,1-9-32,4-3 16,-4 4-144,1 1-192,0 1-273,0-2-415,3-4 1024,-2 3-1425,-1 3-512,1-2-304,1 0 112,1-4 2129,-5 0-3345,5 0 3345</inkml:trace>
  <inkml:trace contextRef="#ctx0" brushRef="#br1" timeOffset="-151431.46">18229 10550 1952,'0'0'0,"2"0"705,-2 0 143,0 0-848,3-3 1009,-3-2 79,0 0-31,0 2-177,0 3-880,0-5 704,0 1-111,0-1-97,0 1-64,0 4-432,0-4 352,-1-2-64,-1 5-112,0-3-48,2 4-128,0-3 96,-2 3-80,1 0-16,-1 0 48,2 0-48,-3 2 16,1-1 0,1 3 0,0-3-32,1-1 16,-2 4 0,2 0 16,0 2-16,0-5 17,0-1-17,0 5 0,0 0 0,0-2-17,0-1 50,0-2-33,0 3 0,0-1 16,3-1 16,-3-1-16,0 0-16,3 0 0,-3 0 16,3 0-32,-3 0 16,3 0 0,-3 0 32,0 0 0,2 0 0,-2 0-32,0 0 32,0 0-16,0 0 16,0 0 16,0 0-48,0 0 0,0 0 0,0 0 16,0 0 0,-2 0-16,2 1 0,0-1 0,0 0 0,0 0 0,0 0 32,0 2-32,0-2 0,0 0 32,0 2 0,0-2 0,0 0-32,2 0 80,-2 0-16,0 0-32,0 0 32,0 0-64,0 0 32,4-4-16,-4 4 0,0 0-32,0 0 16,0-2 0,0 2 16,0 0-16,0 0 32,0 0-64,0 0 80,0 0-32,0 0-16,0 1 16,0 0-16,0-1-16,0 2 16,0-2 0,0 2 0,-2 0 16,2-2-16,-2 1-16,2-1 16,0 2 0,0 0 0,0-2 32,0 0-32,0 0 32,0 1-16,0-1 0,0 0 0,0 0-16,0 0 16,0-3 16,0 3-32,0 0-32,0 0 64,0 0-32,0 0 16,0 0 0,0 0-16,0 0-16,-2 2 32,1-1-48,1-1 32,-2 2 16,1-1-16,-1 2 0,0-1 16,2-2-16,-1 1 0,0 0-16,-1 0 16,1 1 0,1-2 0,-2 0 16,2 2 16,-2-2 16,2 0-48,0 0 16,0-4 0,0 2-16,0 2 0,0-3 48,2 0-32,-2 0-16,3-2 0,-3 5 0,3-1 16,0-3-32,0 1 32,0-2 0,-3 5-16,2-2 0,2-2 32,-2-1-32,2 0 0,-4 5 0,0-3 16,2-2 16,-2 0-32,4 2 48,-4 3-48,0-2 0,0-1 0,0 0-32,0 3 32,0-3 0,0 3 32,0 0-80,0 0 64,0 0-16,0 0-32,0 1 32,0-1 0,0 2-16,-2 2 32,0-2 0,2 0-32,0-2 16,-2 3 32,0 1-32,0-2 0,2 2 0,0-4 0,-1 2 0,1-1 0,0 3-16,0-3 16,0-1 0,0 1 0,0 1-32,0-2 64,0 0-48,0 0 16,0 0 16,0 0 0,0 0 16,0 0-16,3 0 0,-3 0-32,0 0 16,0-3 0,4 3 16,-4 0-32,2-3 16,-2 0 0,3 3 0,-3-2 0,3 2 0,-3 0 0,3-4 0,1 2-16,0-2 32,0 1-16,-4 3 0,11-2-16,-8 2 16,10-3-48,-9 0 32,-4 3 16,13-3 0,-8-1-16,10 4 0,-4-1 32,-11 1-16,5 0-16,12-4 16,-12 4 16,8-2-32,-13 2 16,3 0 0,11 0 0,-11-4 0,2 4 0,-5 0 0,4 0 0,-1 0 16,-1 0-32,2 0 16,-4 0 0,2 2-32,-2 2 16,6 8 16,-6-12 0,1 6-16,4 9 0,0-10 0,0 9-16,-5-14 32,3 6-16,1 9-16,2-10 32,-3 8-32,2-9 32,-5-4 0,5 6 32,6 0-32,-8-3 16,-3-3-16,4 2 32,-4-2-32,14 2 32,-12-2-16,11 0 16,-10-4 16,-3 4-48,5-2 16,10-2 64,-13-1-48,10-8 48,-12 13-80,4-3 80,8-10-48,-7 8 32,8-9-16,-13 14-48,4-13 16,14-2 48,-7-3-48,4 2-32,-15 16 16,13-18 0,-2 2 0,1 0 0,-7 3 16,-5 13-16,11-12-16,-8 7 16,8-6 0,-7 11-32,-1-3 32,0 3-16,0 0 16,-3 0 0,0 3 0,0-3 0,0 0-16,0 4 16,0 1-48,2 1 32,-2 7 16,3-9 0,-3-4 0,0 6-32,4 9 32,-2-11 0,3 8-48,-5-12 48,11 4 16,-7 1-32,9 2 0,-10-3 16,12-1-16,-10 1 16,9 0-16,-9 0 16,-5-4 0,16 3 0,-3-1-32,-1 0 16,-1 1-16,-11-3 32,12 3-32,-8-2-48,12 1 32,-11 0-32,-5-2 80,14 0-80,-10 0 96,8 0-16,-7 0 48,-5 0-48,4 0 0,10 0 0,-12 0 16,11-2 16,-13 2-32,4-3 48,11-2-16,-10-7-16,11 10-16,-16 2 0,5-12 0,12 9 48,-5-10-48,0 8 32,-12 5-32,15-14 0,-2 10 0,2-8 0,-4 9 0,-11 3 0,5-4-16,8 0 16,-10-9 16,2 13 16,-5 0-32,3-2 0,2-2 0,0 2-32,-3 2 64,-2 0-32,3-3 32,0 0-32,0 0 16,2 3-16,-5 0 0,3 0-16,2-3 0,0 3 0,6-3-16,-11 3 32,4-2 0,0-2 0,10 2-16,-9 2 16,-5 0 0,14 0-16,-10 0 16,9 0 0,-8 1 0,-5-1 0,13 1 16,-9 1-16,10 0 0,-9 0 0,-5-2 0,3 1-64,9 1 96,-9 0-32,2-1 16,-5-1-16,4 0 32,9 0 0,-10 0-32,1 0 32,-4 0-32,12 0-16,-9-3 16,9 0 32,-10 1-48,-2 2 16,5 0 0,6 0-16,-8 0 0,2 0-32,-5 0 48,5 1-16,-2 3-32,10 12 16,-10-1 16,-3-15 16,12 18 0,-7 1 0,6-1 32,-11-18-32,5 19 0,6-3 16,-6-3 16,10-1 0,-11-11-16,-4-1-16,19 4-16,-5-4-432,2-5-881,6-15-1840,-22 20 3169,25-25-5459,-25 25 5459</inkml:trace>
  <inkml:trace contextRef="#ctx0" brushRef="#br1" timeOffset="-155415.46">16548 10537 6402,'0'0'0,"0"0"0,-2 0 1169,0 0-321,0-2-31,2-1-17,0 3-800,0-3 720,0 0-127,0 0-145,0 0-112,0 3-336,4-4 208,7-7-32,-8 7-96,14-7-16,-17 11-64,14-3 64,3-1-80,2-10 32,3 11 0,-22 3-16,26-5-16,2 2 16,2-9-16,0 12-16,-30 0 32,30-3 0,-1 0-16,-1 0 16,-1 3-16,-27 0 16,27-3-16,0 0 16,-1 3 32,-3-2-144,-23 2 112,23-4-144,-2 0 32,-3 1-64,-2 0 192,-16 3-16,15-2 32,-4-2 16,-6 4 0,-1-2 32,-4 2-80,4-4 80,-1 1 0,-3 3-16,0-2-32,0 2-32,0 0-128,0 0-272,-4 0-432,0 0-593,4 0 1425,-6 0-2049,-6 0-416,28 18 160,-20-18-368,4 0 2673,0 0 0</inkml:trace>
  <inkml:trace contextRef="#ctx0" brushRef="#br1" timeOffset="-210886.46">4049 10415 4065,'0'0'0,"0"0"1825,0 0-1825,-2 0 1425,1 0-209,1 1-175,0 0-113,0-1-928,0 0 785,0 0-177,0 2-96,5-2-112,-5 0-400,12 2 272,-7 0 1,14 1-65,-7 2-48,-12-5-160,17 4 176,1-1 0,0 3-16,3-2-48,-21-4-112,21 2 128,1-1-32,-1-1-64,0 0 32,-21 0-64,21 0 32,0-3 32,-2 0 32,0 0 0,-19 3-96,15-4 112,-1 2 16,-1-1-48,-1 1-384,-12 2 304,4-4-1168,13 1-1810,-6 0-4465,-11 3 7443</inkml:trace>
  <inkml:trace contextRef="#ctx0" brushRef="#br1" timeOffset="-164365.46">13414 10490 1280,'0'0'0,"-6"0"544,6 0-544,-14-1 336,1 1-31,2 0 63,-1 0 64,12 0-432,-11 1 464,5-1 16,-9 4 33,10-1-1,5-3-512,-11 3 512,6 0-32,0-1-31,1-2-33,4 0-416,-5 1 448,0-1-48,2 0 0,1 0-64,2 0-336,-2 0 305,0 0-17,2-1-32,0-3 0,0 4-256,0-3 288,0 0-48,0 0 16,0 1-32,0 2-224,4-3 209,-2-1-65,-2 4 0,3 0-32,-3 0-112,3 0 80,-3 0-16,3 0-16,1 0 0,-4 0-48,2 0 16,2 4 16,-1-1-32,9 2 16,-12-5-16,4 5 0,8 0 32,-8-2-16,11 1 0,-15-4-16,5 2 32,8 0 16,-9 2-16,13-3 16,-17-1-48,3 2 32,13 0 32,-3-2-16,-10 0 32,17 0-32,-9 0 0,2 0 16,0-4 0,-13 4-64,14-3 48,1-1 32,0 0-16,0 0 0,-15 4-64,17-1 16,1-3 16,1 1 32,-1 0-16,-18 3-48,17-3 48,1 1 0,-1 2-32,2-3 0,-19 3-16,18 0 48,-1 0-32,-3 0 0,1 0 32,-15 0-48,14 0 0,-2 2 16,-1-1 0,3 3 17,-14-4-33,3 3 16,11-2 32,-8 2-32,6-1 16,-12-2-32,5 2 48,7-2-16,-10 1 16,3-1 16,-5 0-64,11 0 16,-7 0 32,7 0-16,-8 0 16,-3 0-48,4-1 0,10 1 16,-10-4 0,7 4-48,-11 0 32,5-3 16,8 0-16,-9 3 16,8 0 16,-12 0-32,3-3 16,2 3-16,8 0 16,-11 0-16,-2 0 0,4 0 0,1 0 32,0 0-16,-3 2 0,3-1-32,-3 2 16,2-1 0,-2 1 16,-2-3-16,0 2 48,4-1-16,-4 3 32,0-1 0,0-3-64,0 3 64,0-1 0,0 0 48,0-2-16,0 0-96,0 1 128,0-1 0,0 0-16,0 0-16,0 0-96,0 0 96,-2 0-32,0 0-48,2-1-64,0 1 48,0 0-272,0 0-304,-2-4-401,2 4-543,0 0 1520,-2 0-2241,2 0-705,0 0-1856,0 0 4802</inkml:trace>
  <inkml:trace contextRef="#ctx0" brushRef="#br1" timeOffset="-199798.46">5633 10917 1936,'0'0'0,"-2"0"737,-1 0-81,3 0-656,-3 0 672,2-4 33,-1 4-65,1-2-16,1 2-624,-1-4 528,-1 1-15,2-2-49,-2 0-48,2 5-416,0-12 368,-1 10-80,1-3-63,0-10-1,0 15-224,0-3 160,0-13 32,0 3 16,0-2-48,0 15-160,0-14 192,0-3-32,0 3-16,3-2 0,-3 16-144,3-17 96,0 1 0,0-1-32,1 1-32,-4 16-32,4-17 32,1 3-32,-1-1 0,8 3 96,-12 12-96,2-5 112,3-9 17,0 12-17,-1-2-112,-4 4 0,12-2-16,-12-1-16,3 3 16,10 0 16,-13 0 0,0 3 0,11 3-112,-7 9 31,9-4-15,-13-11 96,3 13-112,12 2 112,-10-1 16,11 4-16,-16-18 0,4 17 16,9 1 48,-8 0-48,6-2 32,-11-16-48,5 16 80,7-1-15,-9-1-17,0 1 0,-3-15-48,12 13 64,-12-7-16,3 6 16,0-6-48,-3-6-16,3 3 48,0 2 16,0-2 0,-1-2 0,-2-1-64,0 2 64,4-2-16,-4 0 32,0 0 16,0 0-96,0-5 80,0 1 0,0-1-32,0-8 32,0 13-80,0-4 80,0-10-32,0 0 0,0-1 16,0 15-64,0-20 16,0-1 32,0 0-80,-2-4 32,2 25 0,0-25 0,0 1 0,0 0 160,3 3 0,-3 21-160,3-18 144,1 2 0,1 1-144,7 10-48,-12 5 48,0-14-16,4 11 0,0-2-16,1 2 16,-5 3 16,4-4 0,-1 2 0,2 2-16,-1 1 16,-4-1 0,12 3-16,-10 2 16,10 10-32,-9-3 16,-3-12 16,12 15 16,-8 1-192,8 4 48,-9 2-16,-3-22 144,13 26-176,-10 2 192,8-1-16,-7 3-16,-4-30 16,4 25 16,0-1 0,0 0 32,1-5 32,-5-19-80,4 15 80,1-1 16,-1-10-16,0 7-32,-4-11-48,5 2 80,-1 0-32,0-1 16,-1-1-16,-3 0-48,3 0 64,2-5 0,-1 2 16,-2-9-48,-2 12-32,6-3 65,-2-11-1,0 2-16,0-3-16,-4 15-32,12-17 48,-12-3-16,13-2 0,-12 0-32,-1 22 0,13-26 16,-10 0 0,12-2-32,-2 1 176,-13 27-160,14-26 144,-1 1 32,-2 3-32,-5 2-112,-6 20-32,17-18 0,-13 2-16,9 12 32,-9-12-48,-4 16 32,14-4-48,-10 2 32,7 2-64,-6 0 32,-5 0 48,13 6-16,-9 12-32,13 2 64,-15 2-16,-2-22 0,12 23-144,-9 2-16,-1 1 16,2 2-16,-4-28 160,3 29 16,-3-2 32,0 1-16,3-3 16,-3-25-48,0 23 0,0-4 32,0-1 16,0-5-32,0-13-16,0 12 48,0-8-16,0 0 0,0 1 16,0-5-48,0 3 48,3-2-32,-1-1 16,3 0-208,-5 0 176,4 0-449,0-4-447,8-8-641,-9 7-896,-3 5 2433,16-11-2865,-12-1-1409,-4 12 4274</inkml:trace>
  <inkml:trace contextRef="#ctx0" brushRef="#br1" timeOffset="-171323.46">11950 10531 3281,'0'0'0,"0"0"1169,-2 0 31,0 0-15,2 0-1185,-1-4 1104,0 4-143,-1-2-193,1-2-144,1 4-624,-2-1 464,1 1-143,1 0-17,0-4-16,0 4-288,0 0 272,0-3 0,0 0-80,0 3-16,0 0-176,0 0 144,3 0-32,0 0-32,-3-4-16,0 4-64,2 0 64,3 0 17,0 0 15,-1 0-16,-4 0-80,13 0 96,-11 2-48,12 2 16,-10-3 0,-4-1-64,17 5 80,-3-3 32,1-1-32,-1 3-16,-14-4-64,15 2 80,-1 0-16,1 0 16,-1-2 16,-14 0-96,13 0 80,2 0 0,-2 0 0,-1 0-16,-12 0-64,11-4 112,-5 2-48,8 2 16,-10-4-32,-4 4-48,13-1 48,-12 1 0,3 0-16,0-4 16,-4 4-48,3 0 64,0 0-16,-1 0-16,-2 2 64,0-2-96,0 2 49,0-2 31,0 1-16,0 1 0,0-2-64,0 2 96,0-1-32,0 2-16,0-1 16,0-2-64,0 1 16,0 1 32,0-1-16,0 0-16,0-1-16,0 1 48,0-1-16,0 0 16,4 0 0,-4 0-48,0 0 16,0 0-80,0 0-272,0 0-449,0 0 785,2 0-1200,-2 2-673,0 0-848,4 0-305,-4-2 3026,0 4-4690,0-4 4690</inkml:trace>
  <inkml:trace contextRef="#ctx0" brushRef="#br1" timeOffset="-198420.46">7944 10524 5698,'0'0'0,"0"0"1569,0 0-1569,0 0 1136,0 0-207,4-3-129,-2 3-96,-2 0-704,5-3 529,7 3-129,-9 0-112,13 0-48,-16 0-240,12 0 160,2 2-16,2-1-32,-1 0-32,-15-1-80,15 2 80,1 0-48,-2-1 32,1-1-32,-15 0-32,14 0 48,-1 0-16,-2 2 1,1 0-1,-12-2-32,4 2 32,11-2 0,-12 0 48,8 0-16,-11 0-64,4 0 80,0 0 0,0 1-32,1 0 32,-5-1-80,3 2 80,0 1-32,-1-1-80,-2 0-352,0-2 384,3 1-961,-3-1-1040,3 0-1328,1 0-1938,-4 0 5267</inkml:trace>
  <inkml:trace contextRef="#ctx0" brushRef="#br1" timeOffset="-161846.46">14576 10541 4386,'0'0'0,"4"1"1520,-1-1-239,-3 0-1281,3 0 1072,9 0-175,-10 0-129,2 0-128,-4 0-640,13 0 545,-11 0-113,11 0-112,-9 0-48,-4 0-272,16 0 208,-3-3 0,-1-1-32,2 1-32,-14 3-144,13-3 112,0 0-48,0 3-32,0-3 1,-13 3-33,11 0 64,3-3-48,-2 3 16,-1 0 0,-11 0-32,12 0 16,-8 0-16,9 0 0,-9 0 32,-4 0-32,12 0 32,-8 0 0,-1 1 32,2 1-16,-5-2-48,3 2 64,-3-1 16,0 2 16,0 0-32,0-3-64,0 3 64,0-2 16,0 2-32,0 0 32,0-3-80,0 1-16,-1 3-160,-2-2-192,-1-2-289,4 0 657,-1 0-944,-3 0-273,1 0-367,2-4-385,1 4 1969,-2 0-2097,2 0 416,0 0-1120,0 0 2801</inkml:trace>
  <inkml:trace contextRef="#ctx0" brushRef="#br1" timeOffset="-157743.46">15924 10601 3505,'0'0'0,"0"0"0,0 0 1073,0 0-161,0 0-112,0 0 1,0 0-801,-2-4 704,1 2-144,-1-1-175,1 3-97,1 0-288,0 0 208,-1-3-80,1 3-32,-2 0-16,2 0-80,0 0 64,-1 0 0,1 0 32,-1 0 16,1 0-112,-2 0 112,0 0 48,-1 0 0,2 0 80,1 0-240,-4 0 272,2 0 33,-2 0-33,-1 0 0,5 0-272,-4 0 224,-2 0 0,0 0-48,1 0-16,5 0-160,-13 0 128,10 0 0,-10 1-80,8 2 64,5-3-112,-13 4 48,9 0 0,-8-2 32,7 3-80,5-5 0,-12 4 0,8 2-16,-1 6 16,-8-8 0,13-4 0,-3 11 48,-3-6-15,-1 6-33,2-5 64,5-6-64,-11 4 0,9 9 32,-2-9 16,-3 2 0,7-6-48,-4 11 96,0-9-48,-1 4 16,3 0 0,2-6-64,-2 6 16,1 0 16,-1-1-16,2 7-32,0-12 16,0 4 16,0 7-16,0-4 16,0 9 16,0-16-32,0 13-32,3 0 32,-1 2 0,2 1-16,-4-16 16,3 16 48,1-1-48,0 0 16,1 0 0,-5-15-16,13 13 0,-10 3 0,8-1-16,-6 0 0,-5-15 16,16 12 0,-11-6 16,10 5 16,-12-7 16,-3-4-48,14 4 64,-1 0 16,-1-4 0,-1 0-16,-11 0-64,14 0 64,0-2 32,-3-2 0,1-2-16,-12 6-80,14-11 64,0 11-16,-1-3-48,2 3 48,-15 0-48,12-3 64,0 3-48,-7 0 32,9 0-32,-14 0-16,4 0 48,2-2-16,5 2 32,-11-3 16,0 3-80,3 0 96,0 0 32,-3-3 33,2 3-1,-2 0-160,0 0 128,0-4 0,0 2-16,0-1-16,0 3-96,0-2 80,-2-2 16,2 0-48,-2-1 32,2 5-80,-3-11 80,0 7 0,2 1-16,-2-12 16,3 15-80,-3-3 48,1-10-16,-2 8 0,0-10-16,4 15-16,-5-4 32,1-7-16,0 6 16,-1 2-16,5 3-16,-11-14 16,6 11-16,0 0 48,-10-1 0,15 4-48,-4-4 32,-12-9-16,4 13 32,-3-3 0,15 3-48,-13-5 16,-2 0 64,-1 2-64,1 1 0,15 2-16,-18-3 48,2 0-16,-2 3-16,2 0-16,16 0 0,-16 0-48,3 0 32,6 3-16,-7 2 32,14-5 0,-4 13-16,-9-8-32,8 14 48,-7-5-16,12-14 16,-5 22-32,-8-3-144,8 4-256,-7 0-336,12-23 768,-5 22-1041,-7 1-415,8 0-577,0 2-737,4-25 2770,-3 27-3009,0-4-1297,3-23 4306</inkml:trace>
  <inkml:trace contextRef="#ctx0" brushRef="#br1" timeOffset="-172461.46">10173 10818 2529,'0'0'0,"-1"0"848,-2 0 48,3 0-896,-3 0 913,-1 0-33,2 0-79,0-3-65,2 3-736,-1-3 656,-1-1-143,0 3-49,0 1-144,2 0-320,-1-5 240,0 2-16,-1 0-32,0 0-16,2 3-176,0-2 144,0-3 16,0 0 16,0-8-31,0 13-145,0-3 208,0 0-48,0-11 16,4 10-48,-4 4-128,2-15 112,4 11 16,5-14-80,-8 13 16,-3 5-64,3-14 32,3 11-32,-2-9 32,-1 10 0,-3 2-32,13-4 0,-11-2 16,3 2-32,8 0 0,-13 4 16,3-4 0,10-1-16,-9 2 16,11 3-32,-15 0 32,5 0-16,10 2 16,-4 2-64,-6 2 48,12 6 0,-13-6 16,8 9 0,-9-3 0,-3-12 0,12 14 0,-10-1-16,2 1 16,1-1 16,-5-13-16,4 16 16,-1 1-16,0-2 16,-3 3-16,0-18 0,0 19 0,0-2 32,0 3-16,-2-2 0,2-18-16,-2 18 16,-3 0-16,-1 0 48,0-1-32,6-17-16,-5 15 16,-2-1 0,4-2 16,-3-6-16,6-6-16,-5 12 16,1-7 0,0-1 32,3 0-32,1-4-16,-4 3 64,2-1-32,2-1 32,-2-1 32,2 0-96,-2 0 64,2 0 16,0 0-48,0 0-16,0 0-16,0 0 48,4 0-48,2 0 16,5 2-16,-11-2 0,5 1 0,6 1 16,-7-1-32,12 1 16,-3-2-16,-13 0 16,14 0 16,-1 0-16,1 0 0,3-3 80,-17 3-80,16-5 64,-1 2 0,2-1-16,-3-1-48,-14 5 0,16-2 49,-1-2 15,1 2 0,-16 2-64,13-3 80,-13 3-80,13-3 96,-1 3-16,-8-3 32,12 3-16,-16 0-96,5 0 80,-1 0 16,0 0 0,0 0-16,-4 0-80,2 2 112,-2-1 16,0 2-48,0 0 48,0-3-128,0 2 128,0 0 0,0 0 64,0 0-64,0-2-128,-1 0 144,0 0-304,-3 0-416,0-4-624,4 4 1200,-3-3-2257,1 0-1169,0 3-2209,2 0 5635,0 0 0</inkml:trace>
  <inkml:trace contextRef="#ctx0" brushRef="#br1" timeOffset="-154225.46">17022 10739 4257,'0'0'0,"0"-5"1825,0-8-896,0 13-929,0-2 544,0-12-32,0 14 48,0-3 17,0 3-577,0-4 512,0 0-80,0 0-80,0-1-112,0 5-240,4-4 176,-1 1-31,-3-2-33,4 1-16,-4 4-96,3-2 80,1-2-32,1 1 16,0 3-48,-5 0-16,3-3 32,10 1 0,-11 2-32,3 0 16,-5 0-16,13 0 16,-10 0 0,8 1 0,-7 0-16,-4-1 0,14 2 0,-10-1-16,11 0 0,-11 3 0,-4-4 16,16 2 16,-11 0-32,8 2 32,-11 1 0,-2-5-16,5 4 0,-1 0 16,-1 2 16,-3 6-32,0-12 0,0 3 32,0 9 32,0-6-32,-4 8 32,4-14-64,-6 13 48,-7 3 0,2 1-16,-2-2-16,13-15-16,-13 18 0,2 0 16,-1-3-16,6 1 0,6-16 0,-11 11 0,6 0 32,2-6-16,-1 0 16,4-5-32,-2 5 80,1 0 0,1-4 0,0 0 0,0-1-80,3 0 80,1 0-48,8 0 48,-9 0 16,-3 0-96,14 0 80,-11-2 0,15-3-32,-5 0-32,-13 5-16,16-11 16,0 8-16,0-1 0,2-1 0,-18 5 0,16-4 0,-2 0 32,-1 3 0,-7 1-16,-6 0-16,12 0 48,-12 0-256,3 0-560,-3 1-1233,0-1 2001,0 6-3538,-4 0-1584,4-6 5122</inkml:trace>
  <inkml:trace contextRef="#ctx0" brushRef="#br1" timeOffset="-163283.46">13876 10796 2849,'0'0'0,"0"0"816,0 0-816,0 1 849,0 1 15,0-2-16,0 1-47,0-1-801,0 2 752,0-2-64,0 0-127,0 0-81,0 0-480,-1 0 384,0 0-80,1 0-64,0 0 0,0 0-240,-2 0 192,2 0-31,0 0-33,0-5-16,0 5-112,0-4 96,0 0-16,0-8-48,0 12-32,3-12 16,-1 9 0,2-1 32,-2-9-32,-2 13-16,4-3 0,-2-1 16,1-8-32,1 9 32,-4 3-16,4-3 16,0-1 16,0 0 32,0-8 0,-4 12-64,6 0 96,-3-3-32,2-2-32,-1 1 48,-4 4-80,11-4 32,-7-1 16,0 2-32,8 0-16,-12 3 0,3-2-16,1-2 32,10 4-32,-12 0 16,10 2 0,-9 2 0,1 1 0,9 1 0,-13-6 0,3 13-16,2-8-16,-1 8 16,10-2 32,-14-11-16,2 6-16,2 10 16,7-10 0,-11 10 0,0-16 0,6 6 0,-4 11 16,2-3 32,-4-1-32,0-13-16,2 13 32,-2 1 16,0-2-16,-1 3 32,1-15-64,-5 14 64,-6 1 16,7 1-16,-11-1 16,8 5 0,-10 0 32,3-2-32,0 4 0,14-22-80,-15 19 32,1-2 32,1 2-32,-1-3 1,14-16-33,-11 13 64,-1 0-48,7-8 0,-7 6 0,12-11-16,-4 5 32,0-1-64,-1 0 64,3 1-64,2-5 32,-2 3 0,0-2 0,2 1-16,0-2 32,4 0-16,-2 0 32,1 0-16,-3 0-16,4 0 32,1-3 32,8 3 0,-10-3 0,9-1-16,-8 3-32,11-3-16,-3 1 32,-12 3-32,12-3 32,1 0-32,0 1 0,1 2-32,-14 0 32,13 0 0,-1 0 0,0 0 0,-8 1-16,10 0 16,-10 4 0,-1-1 16,2 1 48,-5-5-64,5 6 80,-3-2 16,-2 0 0,0 0 16,0-4-112,0 5 128,0 0 32,0-4-16,0-1-32,0 0-112,0 0-48,-1 0-208,0 0-320,-1-3-625,2 3 1201,-3-5-2257,2 2-1104,-3-1-1874,4 4 5235</inkml:trace>
  <inkml:trace contextRef="#ctx0" brushRef="#br1" timeOffset="-163985.46">13521 10941 3937,'0'0'0,"0"0"0,-1 0 1473,-2 0-320,0-3-145,2-2-64,1 5-944,0-5 865,0 2-129,0-2-144,0-6-159,0 11-433,0 0 320,2-5-96,-2-7-64,4 9-32,-4 3-128,4-4 128,0-11-16,-1 12-16,1-12-16,-4 15-80,4-3 64,0-13-32,0 5 32,-1-3-32,-3 14-32,3-11 16,1 0 48,-2-1-16,1 0-16,0 0 16,-3 12-48,3-11 0,0 6 32,0-9-32,-3 14 0,2-4-16,-2 4 16,4-12 16,0 8-32,0 0 16,-1-2 16,-3 6-16,3-4-16,2 2 0,-2-1 16,-3 3 0,3 0-32,-3 0 32,2 1 0,2 3 0,0 8 0,0 0-32,-4-12 32,4 13-16,1 5-16,6 3 16,-8-2 0,-3-19 16,12 24 16,-9 1-16,1-1 16,8 2 32,-12-26-48,3 23 32,0 0 32,-1 0 0,1-1 16,-3-22-80,3 19 80,-3 0 1,0 1-1,0 0-16,0-20-64,0 17 64,0-2 16,-1-1-16,-2-8 0,3-6-64,-4 15 80,1-11-16,-2 9 32,2-10-16,3-3-80,-3 4 80,2 1-32,0-1 32,-1 0-32,2-4-48,-1 2 16,1-1 32,0 1-48,0-1 16,0-1-16,0 0 32,0 0-16,3 0-16,-1 0-16,-2 0 16,3 0-128,0 0-256,2 0-273,0-4-479,-5 4 1136,11-4-1857,-8 0-688,8-2-48,-6-6-1377,-5 12 3970,0 0 0</inkml:trace>
  <inkml:trace contextRef="#ctx0" brushRef="#br1" timeOffset="-173285.46">9682 10992 3009,'0'0'0,"0"0"896,0 0-896,-2 0 929,0 0-49,0 0-160,0 0-95,2 0-625,-1 0 512,-1 0-80,2 0-32,0 0-96,0 0-304,0 2 273,0 2-17,-1-2-48,1 2-16,0-4-192,0 2 192,-1-1 16,1 2 0,0-1-16,0-2-192,0 2 192,0-1-48,0-1 17,0 0 31,0 0-192,0 0 160,0-5 32,0 1-32,2 0-32,-2 4-128,0-13 112,3 1 0,0 0 0,0-1-48,-3 13-64,3-12 48,0-3-16,0 1 16,0-1-32,-3 15-16,2-15 16,3-1 32,0-2-32,-3 2 0,-2 16-16,5-19 16,-2 1-16,0 0 32,1 0-16,-4 18-16,2-16 16,4 3-16,-2 1 16,-2 8-32,-2 4 16,3-5-16,0 1 0,0 2-16,1-2 32,-4 4 0,2-2 0,-2 2-16,3 0 0,-3 0 16,0 0-16,0 1 32,3 0-16,-3 3 0,0-4 0,4 2-16,1 1-48,-1 0 48,0 0-32,-4-3 48,4 2 0,0 0 0,0 0 16,0-1-48,-4-1 32,4 1 0,-1 1-32,2 0-16,0-1 48,-5-1 0,4 3-32,-2 0 48,4-1-16,-4 3 0,-2-5 0,4 6 16,-3 5-32,3-5 0,-4 11 16,0-17 0,0 17-16,0 2 16,3 0 16,-3 4 0,0-23-16,0 24 32,3-1 0,0 1-16,-1 2 0,-2-26-16,5 24 16,-2 0 0,2-3 32,-3 2 32,-2-23-80,5 18 64,-3-1-16,2-3 32,0-2-16,-4-12-64,2 5 32,3 8 16,0-9-16,-2 0 0,-3-4-32,5 5 32,0-3 16,-1-1 32,0 1 0,-4-2-80,3 0 81,2 0-1,-1 0 0,-1 0 0,-3 0-80,4 0 80,-1 0 32,0 0 0,-3 0 32,0 0-144,0-3 176,0 3-32,2-2-32,-2-3-96,0 5-16,0-4-208,0 0-256,-2-10-433,1 12-591,1 2 1488,0-13-2530,0 13-383,3-15-1569,-3 15 4482</inkml:trace>
  <inkml:trace contextRef="#ctx0" brushRef="#br1" timeOffset="-154782.46">16874 10839 6018,'0'0'0,"0"2"1217,0-2-1217,0 4 752,0 0-128,-1-1-111,-1-1-113,2-2-400,-2 2 272,1-1-32,0 1-32,0-1-32,1-1-176,-4 0 192,3 0-48,-2 0-16,3 0-128,-3 0 129,3 0-129,-4 0 96,-2 0 16,-1 0-64,2 0 80,5 0-128,-11-3 160,6 3 16,-8 0-16,9 0-16,4 0-144,-15 0 96,8 0 0,-5 3-32,-1 9 16,13-12-80,-12 6 16,-2 10 0,-1-5 0,15-11-16,-11 12 0,11-12 0,-12 13 0,7-1 0,-1 0 0,1-8 32,5-4-32,-5 12 16,3-9-32,0 1 16,2-1 0,0-3 0,3 1 0,8-1 32,-6 0-16,13-3 0,-18 3-16,16-11 32,1 7-32,0-7-32,1 8 32,-18 3 0,16-4-16,3 0 0,-3-1 16,1 1-16,-17 4 16,15-4 0,0 4 0,0 0 16,-1 0-16,-14 0 0,13 0 16,-2 0-16,1 2 16,-7 1-16,-5-3 0,13 5 32,-10 6 0,0-6-16,1 8 64,-4-13-80,0 6 32,0 11 48,0-5 0,0 2 0,0-14-80,-3 15 96,-1 0 1,-2-1 15,-8 0-32,14-14-80,-5 6 80,-11 9 0,3-3 0,1-1-32,12-11-48,-13 14 64,0-3-16,0 2 0,0 0 16,13-13-64,-15 11 80,3-6-64,-1 9 48,2-10 0,11-4-64,-12 4 48,6 1 32,-9-2-16,12-2 0,3-1-64,-14 1 64,10 1 16,-11-2-16,11 0 32,4 0-96,-14 0 64,10-12 0,-1 10 0,0-10-32,5 12-32,-5-3 0,1-10 32,2 8-32,0-9 0,2 14 0,-2-4 0,2-10-32,0 12 16,0-11-32,0 13 48,0-3-32,0-9-208,0 9-224,4-1-304,-2-8-577,1 12-704,2-3-816,24 9-1409,-29-6 4274,0 0 0</inkml:trace>
  <inkml:trace contextRef="#ctx0" brushRef="#br1" timeOffset="-199357.46">6578 11151 4786,'0'0'0,"0"0"0,0 0 1648,0 0-415,0 0-209,0 0-143,0 0-881,0-3 768,3-1-159,-3-10-161,3 10-80,-3 4-368,5-17 336,-2 5-64,2-4-16,0-1-48,-5 17-208,4-20 192,8 1-47,-9 2-33,1 1 0,-4 16-112,4-14 48,1-1 16,-2 1 0,0 3-64,-3 11 0,2-4 64,2-11-64,-4 13 16,0 2-16,2-6 48,-2 6-48,0-2 0,0 2 16,0 0 0,4 0-32,-4 0 16,0 0-16,2 2-32,1 5 48,-3-7 0,5 12 32,-1-7-80,9 9-32,-10-7 0,-3-7 80,13 17-112,-10-4 32,11 3 80,-11 4 0,-3-20 0,5 21-16,8 2 32,-10-3 0,-3-20-16,5 20 32,-5-20-32,2 20 16,1-3 0,0 1-16,0-2 32,-3-16-32,0 13 16,3-8 16,-3 7 16,0-12-48,0 0 0,3 2-240,-1-2-529,2 0-896,0-3-1536,-4 3 3201,13-16-5683,-13 16 5683</inkml:trace>
  <inkml:trace contextRef="#ctx0" brushRef="#br2" timeOffset="-143126.46">17821 11076 2945,'0'0'0,"-4"0"784,0 0-544,-8 0-128,12 0-112,-2 0 80,0 2 48,-2 0 113,2-1 79,2-1-320,-1 2 400,-3 2 16,3-2-64,-1 2-64,2-4-288,0 2 257,0 2-1,-1 0 0,1 0 32,0-4-288,0 3 304,-2 1 32,1 0-32,-2 3 16,3-7-320,-4 13 337,0-10-49,-8 12 16,7-10-48,5-5-256,-14 17 224,2-3 16,-3 1-64,0 5 32,15-20-208,-22 20 208,-1 2-31,0 1 47,-2 3 0,25-26-224,-24 30 240,-5 2-16,2 4-32,-2 3-32,29-39-160,-33 40 96,2 4 0,1 2-32,1 2 16,29-48-80,-28 47 144,3-4-48,0 1 48,1-4-63,24-40-81,-21 40 80,-2-6 32,4-1-48,0-4 16,19-29-80,-16 25 96,1-3 0,0-5-16,2-4-16,13-13-64,-5 7 64,-6 4-48,10-9 96,-5 0-48,6-2-64,-2 0 80,0 0-80,0 0-192,2-11-480,0 11 672,0-12-1457,4 0-1408,21 17-1569,-21-18 528,-4 13 3906,0 0 0</inkml:trace>
  <inkml:trace contextRef="#ctx0" brushRef="#br2" timeOffset="-143642.46">17938 11282 2961,'0'0'0,"0"0"864,0 0-864,0 0 721,0-5 31,0 1 96,0 2 33,0 2-881,0-4 800,0 2-112,0 2-95,0-4-81,0 4-512,0 0 464,0 0-96,-1-2 0,-1 2-31,2 0-337,-2 0 288,1 0-48,0 1-48,-3 5-16,4-6-176,-5 15 112,-8-2-128,8 4-64,-12 5 0,17-22 80,-18 23-48,0 4 144,-1 2 0,-5 2 0,24-31-96,-23 31 16,-5 3-32,-1-2 0,2 1 16,27-33 0,-31 32 80,1-3 0,1-3-32,2 0 0,27-26-48,-22 25 96,-1-3 16,3-3 16,2-3-32,18-16-96,-17 13 80,3 0-16,-2 0 1,1 0-1,15-13-64,-13 5 16,0 8 0,6-7 32,-5 6-16,12-12-32,-5 2 16,-7 4 16,12-3-16,-6-1 32,6-2-48,-1 3 32,-1-2-16,0-1-16,2 0 0,0 0-32,3-3-80,-1-2-16,4-8-209,6 10-159,-12 3 496,5-20-784,13 6-497,-4-3-544,3 0-688,24 22-144,-23-20-256,-18 15 2913</inkml:trace>
  <inkml:trace contextRef="#ctx0" brushRef="#br2" timeOffset="-144769.46">15270 11812 224,'0'0'0,"0"0"144,0 0-144,0-3 112,4-1-16,1 3-16,7-3 32,-12 4-112,4-2 144,10 2 48,-1-4 0,1 4-64,-14 0-128,16 0 64,3-3-48,1 3 0,0 0-16,-20 0 0,22-2 0,-1 2 16,0-3-16,-2 3 0,-19 0 0,20-3-16,-5 3 32,-1-3 0,-10 3 48,-4 0-64,13-4 128,-13 4 112,4-1 97,-4 1 15,0 0-352,0 0 336,-2-4-64,-2 4-16,-11 0 16,15 0-272,-14 0 304,-1-3 49,-3 3 31,-2-3-48,20 3-336,-22 0 320,-1-3-48,-3 3-32,2 0 0,24 0-240,-26 0 208,-2 0 1,0 0-1,-1 0-32,29 0-176,-29 1 208,-2 1-16,3 0 16,2-1 80,26-1-288,-26 0 368,4 0 32,1 0-15,5 0-33,16 0-352,-14 0 224,2 0 0,1 0-32,6-3 0,5 3-192,-5-4 224,-1 1-64,1 0 0,2-1 1,3 4-161,-1-4 128,-1 2-32,1-1 32,0 3-16,1-3-16,0 3-96,0-3 96,0 0-16,0 3-32,2-3-32,-2 3-16,0 0 48,3 0-48,0 0 16,0 0 0,-3 0-16,4 1 0,0 4 16,9-2-64,-10 0 48,-3-3 0,13 4 0,-9 1-16,13 1 32,-4-1-64,-13-5 48,14 6-48,3 1-32,-3-4 48,3 2-32,-17-5 64,14 4 0,2-1 16,-1-2-32,1 2 32,-16-3-16,15 2 16,1 0-16,-1-2 0,2 0 32,-17 0-32,16 0 0,2 0 16,-2 0-16,-2 0 0,-14 0 0,16-4 0,0 4 0,-1-3 16,1 3 48,-16 0-64,13 0 0,2 0 16,-2 0-16,2 0-16,-15 0 16,13 0 0,1 1 0,1 1-48,1 0 48,-16-2 0,15 2 16,3-2-16,-1 4 48,-3-1-32,-14-3-16,15 2 0,-3 1 0,1-1-16,1-1 48,-14-1-32,12 2 16,-1-2 48,3 0 0,-3 0 48,-11 0-112,13-3 160,0-2 32,1 2-32,-1-3-32,-13 6-128,15-4 112,-3 0-32,3 0-48,-2-1 16,-13 5-48,13-5 0,0 4 0,0 1 0,0 0 0,-13 0 0,11 0 0,0 1 0,-6 1 32,10 3-32,-15-5 0,4 3 0,11 1 16,-2 0-32,-1 0 0,-12-4 16,4 4 16,15-1-16,-6-3 16,2 2 16,-15-2-32,14 2-32,1-1 64,1-1-64,0 0 32,-16 0 0,17-3 0,1 1-16,0-1 16,2-1 48,-20 4-48,18-4 16,2 1 16,0-1 1,0 0-17,-20 4-16,20-3 48,2-1-32,-4 4 48,1 0-48,-19 0-16,19 0-16,-1 0 32,1 0-32,-1 0 16,-18 0 0,18 2 16,1 0-16,1-1 16,-3 2 0,-17-3-16,22 3 0,-1-1 32,2 0-16,-1-1-16,-22-1 0,21 2 64,0 0-48,-1 0 0,-1-2 16,-19 0-32,19 0 0,-1 0 0,-1 0 32,-1 0 16,-16 0-48,18-4 16,-1 1-16,2 3 16,3-2-16,-22 2 0,18 0-16,5-3 32,0-2-32,1 0 16,-24 5 0,23-3 0,-1-2 0,-2 2 48,2-1-32,-22 4-16,22-14 48,1 12-144,2-12 16,0 10-16,-25 4 96,28-12-48,-2 8 112,3-9-64,-2 10 48,-27 3-48,29-13 0,-1 11-32,-4-10 64,1 12-16,-25 0-16,22-5 16,-2 2-16,-1 0 0,0 3 32,-19 0-32,20 0 0,-2 0 48,1 1-48,-2 1 0,-17-2 0,17 3 0,1 0 32,0 0-32,-1 1 0,-17-4 0,16 5 16,-1-1-32,-3 0 32,-1-1 0,-11-3-16,12 5 64,1-2-128,-1-1 96,-12-2-32,12 2 16,-12-2-16,11 1 16,-5-1 96,6 0-32,-9 0 16,-3 0-96,4-3 64,0 1 32,2-1-32,-2 0-16,-4 3-48,4-5 64,0 1 48,1 0-96,7-1 32,-12 5-48,2-11-16,2 11 16,1-5 32,7-8 0,-12 13-32,2-5 0,4-6-32,5 7 16,-8-12-48,-3 16 64,4-11-272,11 7-336,-11-12-369,10 12-287,-14 4 1264,3-13-1601,12 8-512,-3-6-368,0 7-1585,-12 4 4066,0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03:25.096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2989 1 10532,'0'0'0,"0"0"0,-5 14 1057,-5 1-785,5 3-160,-4 0-32,9-18-80,-5 18 64,-8-1 32,1 2-80,0 0 64,12-19-80,-11 16-16,-1 0-688,1-1-1617,7-3-3986,4-12 6307,0 0 0</inkml:trace>
  <inkml:trace contextRef="#ctx0" brushRef="#br0" timeOffset="492">2628 84 10148,'0'0'0,"-1"0"3762,-1-4-3426,2 1-512,0 3 176,0-4-624,3 1-513,-1-1-672,-2 4-592,0 0 2401,0 0-2737,-1 0-1441,1 0 4178</inkml:trace>
  <inkml:trace contextRef="#ctx0" brushRef="#br0" timeOffset="-1862">1484 489 3393,'0'0'0,"0"0"0,-4 2 656,-5 1-319,5 0-65,0-2 96,4-1-368,-2 1 416,-2 1 32,3-2 16,0 0 1,1 0-465,-2 2 496,2-2 16,0 0 48,0-2-15,0 2-545,0-3 480,2 0 0,0-6-32,2 7-48,-4 2-400,3-10 337,6 7-17,-6-6-48,7 6-16,-10 3-256,9-13 224,0 9 0,0-10-32,2 5-32,-11 9-160,11-10 112,-1-2 0,2-2-32,0-1 1,-12 15-81,10-15 64,1 0-16,-2 1 32,0-2-16,-9 16-64,3-13 80,8 1 16,-9 2-64,0 0 32,-2 10-64,2-3 64,-2-10 16,0 11 32,0-7-16,0 9-96,-4-4 64,-5 0 0,0-6-48,-1 8 16,10 2-32,-11-3 16,-1-1-32,0 1 16,-2 1 0,14 2 0,-16 0-32,2 0 64,-3 0-64,4 0 0,13 0 32,-11 0-32,1 2-32,7 7 48,-7-4 0,10-5 16,-2 11 0,-2-6-48,-1 6-16,2-2 32,3-9 32,-1 9-96,1 1 64,0 1-16,0 1 32,0-12 16,3 12-16,0 2-32,6 4 32,-6 0 0,-3-18 16,10 21-48,-6 1 48,10 2-48,-4 4 32,-10-28 16,11 30-16,1 4 0,2-2-16,-3-2 32,-11-30 0,9 26 0,-6-5 0,9-5 32,-10-1-16,-2-15-16,9 13 16,-7-2 0,1-2 32,0-5-32,-3-4-16,3 9 48,0-8 16,-1 1 16,0-1 0,0 0 32,-2-1-112,3 0 96,-1 0 32,2-2-48,-4 2-80,3-3 112,-3 3-112,9-9 80,-7 5-16,2-6 16,6 1-16,-10 9-64,4-10 32,6-1 48,-6-2-64,7 0 16,-11 13-32,3-16 16,8 3 0,-7 0 16,10-2-32,-14 15 0,3-14 16,11 0-16,-11 0 16,6 2 32,-9 12-48,0-11 48,2 2 0,1 5 16,-3 4-64,0-12 16,0 12-16,0-2 64,0-7-64,0 6 16,0 1 32,0 2-48,-1-2 32,-1 0-32,0-1-32,-1 3 32,3 0 0,-4 0-16,4 0-32,-2 0 0,1 3-32,1-3 80,-1 9-64,1-4 16,-1 8 0,1-2 32,0-11 16,0 13-48,0 5 32,2 0 0,1 3-32,-3-21 48,3 21-16,6-1-32,-5 0 32,7-4 16,-11-16 0,9 17-32,1-5 64,0 0-64,0-1 32,-10-11 0,10 4-16,-1 6 16,1-7 48,1-1-32,-11-2-16,11 0 48,1 0-16,0-3 16,0-8 0,-12 11-48,12-9 64,0-3 0,0-2-112,1-2-16,-13 16 64,12-16-80,0-2-16,0 1 128,-2-3 0,-10 20-32,9-22 48,-5 1 16,6 0-48,-8 2-16,-2 19 0,3-19-16,-1 1 16,-2 0 16,0 3 16,0 15-32,-1-12 16,-3 2-16,1 7 32,-1-6-64,4 9 32,-5 0-16,1 0-32,2 0-16,-2 3 0,4-3 64,-4 12-64,1-1 16,1 4 32,0 2 16,2-17 0,-2 18-16,2 4 16,0 0 16,3 1-32,-3-23 16,3 22 16,6 1 0,-7-4-16,10-2 0,-12-17 0,3 12-32,11 1 32,-4-9 0,1 7 16,-11-11-16,13 3 64,1 0-16,2-2-96,0-1-224,-16 0 272,15 0-640,3-2-625,0-8-1184,7 10-1008,-25 0 3457,22-10-5011,-22 10 5011</inkml:trace>
  <inkml:trace contextRef="#ctx0" brushRef="#br0" timeOffset="1287">3724 315 3153,'0'0'0,"0"0"784,0 0-784,-3 0 817,0 0 47,-1 0 64,2 0-63,2 0-865,-1 0 816,0 2-111,0 0-129,1 1-128,0-3-448,0 2 384,0 0-80,0 0-48,0-1-31,0-1-225,2 1 160,-2-1 16,2 0-64,0 0-16,-2 0-96,3 2 96,-1-2-32,-2 0 32,0 0-48,0 0-48,0 1 48,3-1-32,-3 2 0,1-1-16,-1-1 0,0 3 0,3 2 0,-3-1 0,2 5 48,-2-9-48,2 3 32,1 1-32,-3-1 32,3 0 0,-3-3-32,2 4 16,1-3 32,2 0 32,-3-1 48,-2 0-128,4 0 112,-1 0 48,-1-2-32,0-1-32,-2 3-96,2-3 96,1-8-15,-1 9-1,-2 0-32,0 2-48,2-11 64,-2 7-32,0-5 32,0 6 16,0 3-80,0-11 64,-1 8-16,0-7-16,-3 7 16,4 3-48,-3-8 32,-6 5-32,5-7 48,-1 7-64,5 3 16,-8-2-32,5-8 64,-1 10-96,-5 0 16,9 0 48,-4 0-112,0 3-96,-1 6-161,-4-4-335,9-5 704,-2 14-1232,-1-2-705,1 4-576,13 10-305,-11-26 2818,0 16-3201,0-16 3201</inkml:trace>
  <inkml:trace contextRef="#ctx0" brushRef="#br0" timeOffset="-2966">1007 303 3329,'0'0'0,"0"0"624,-2 0-31,2 0-593,-3 0 672,-1-2 96,3-1 1,0 3-65,1 0-704,-2-1 576,0 1-96,0 0-79,0-3-17,2 3-384,-3-2 368,1 2-48,1 0-16,-2 0-32,3 0-272,-3 0 224,1-3-47,-2 3-33,1 0-64,3 0-80,-1 0 64,-1 0-16,-1 2 16,1-1-48,2-1-16,-3 1 16,-1 3 32,1-3-32,-1 2 16,4-3-32,-4 2 64,-5 1-32,6-3 48,-7 2-16,10-2-64,-3 2 48,-8 0 0,2-1-16,-1 1 32,10-2-64,-9 2 16,0-1-16,0 0 16,0 0-16,-2 1 16,11-2-16,-10 2 16,-2 1-32,1 0 0,1 0 0,10-3 16,-11 5 0,2 5 0,5-7-16,4-3 16,-10 11-32,10-11 32,-4 4-32,0 9 16,0-3-32,1-1 32,3-9 16,-2 10-32,2-10 32,0 9-16,0-9 16,0 5-32,3 5 16,-3-10 16,10 4 0,-6-1 16,12 0 32,-4-1-16,1-1 16,3-1-16,0-3 0,-16 3-32,15-3 32,-15 3-32,17-11 0,0 9 16,-1-1-16,-2-6 16,-14 9-16,15 0 16,-1-2-16,-1-1 0,1 3 0,-14 0 0,13 0 0,0 0-16,-3 1-16,0 1 0,-10-2 32,4 3-16,8 6 0,-8-7 16,5 9-16,-9-11 16,2 3 0,1 11 0,1-3-16,-4-11 16,4 12 32,-4-12-32,2 15 16,0 1 32,-2 0-32,0 3-16,0-19 0,-1 19 16,-2 0 16,-6 1 16,5-4-16,4-16-32,-11 16 48,6 0 0,-9-2 0,2 3-16,12-17-32,-12 15 48,0 0-32,-2 0 16,1-1 0,13-14-32,-12 14 32,1-4 64,1-1 0,0-5 64,10-4-160,-9 5 192,0-1 33,4-1 15,-7-1-16,12-2-224,-2 1 256,-9-1-48,8 0-48,-6-3 16,9 3-176,-4-9 128,0 7-32,0-7 0,1 6-16,3 3-80,-4-12 96,1 3-64,2-1 32,0 8-32,1 2-32,0-14 32,0 5-32,0-1 0,0-1-16,0 11 16,2-11-16,9 0 16,-8-1-32,10 0 0,-13 12 32,11-14-32,2 2 16,0 0-32,1 2 0,-14 10 48,13-3-32,1 0-64,-2-1 32,2 1 0,-14 3 64,14 0-32,-2 2-32,2 1 32,-4 6 0,-10-9 32,10 5-32,-1 7 32,-5-3 32,8 0-32,-12-9 0,3 3 16,6 8-16,-6-7 0,6 5 0,-9-9 0,2 2-48,1 2 80,7 1 0,-8-2-32,-2-3 0,2 2 48,1-1-32,1 0 16,-1-1 0,-3 0-32,4 0 48,-1 0 0,1 0-32,-2 0 0,-2 0-16,10 0 0,-8-3 0,8 1 0,-7-2 32,-3 4-32,11-9-32,-9 6 64,9 0-16,-8-7 112,-3 10-128,13-3-176,-9-7-16,8 8 32,-9-9-112,-3 11 272,12-3 16,-9-9 0,7 9-16,-8-6 48,-2 9-48,9-3 0,-6-1 16,-1-5-16,1 9 32,-3 0-32,3-2 0,-3 0 16,0 2-32,0 0 16,0 1-32,0 1 0,0 3 0,0-5 32,0 10-32,0 1-16,0 0 32,0 0-48,0-11 64,0 15 0,2 0 0,7 1 0,-7 0 16,-2-16-16,10 15 0,-6-2-16,5-2 16,-5-2 16,-4-9-16,10 5 0,-6 4 16,7-8-16,-7 1 48,-4-2-48,13 1 48,-4-1-16,-6 0 32,10 0 0,-13 0-64,4 0 80,9-3 32,-10 0 0,8-8-16,-11 11-96,2-2 96,8-8 48,-8 6-16,1-7 32,-3 11-160,4-9 145,-1 0-1,0-3 0,-2 0 0,-1 12-144,0-16 176,0-1-48,-4-1 0,-7-3-32,11 21-96,-9-22 64,-3-2 16,-1 2 0,-2 0 0,15 22-80,-16-22 16,1 4 32,0 0-80,3 5 32,12 13 0,-12-2-16,3-2-48,4 4-48,-6 4 0,11-4 112,-10 16-128,-2 4 48,-2 4 32,0 3 336,14-27-288,-15 30 144,0 1-208,2-2-240,1-2-625,12-27 929,-5 23-1216,1-3-609,3-4-1232,1-1-3330,0-15 6387,0 0 0</inkml:trace>
  <inkml:trace contextRef="#ctx0" brushRef="#br0" timeOffset="-312">2274 456 2833,'0'0'0,"-1"0"800,1 0-800,-1-9 769,-2 7 63,0-7 32,2 6 17,1 3-881,-2-3 800,2-1-128,-3 2-127,0 0-97,3 2-448,-3-4 368,1 2-16,-1 2-80,-1 0-64,4 0-208,-3 0 128,-2 0-64,1 0 33,-1 0-65,5 0-32,-5 0 64,3 0-32,-3 1-16,1-1 32,4 0-48,-4 0 32,0 1-16,1-1 32,0 1-32,3-1-16,-2 2 32,0-1 0,0 0 32,0 2-32,2-3-32,-3 1 48,0 4-32,2 4-16,-2-4 0,3-5 0,-1 13 16,0 0-16,-1 1 16,2 4 0,0-18-16,0 18 48,0 2 0,0-2 16,0 2-48,0-20-16,3 15 16,-1 2 32,1-3-48,0-1 16,-3-13-16,11 13 32,-7-2 0,11-8 16,-3 1 64,-12-4-112,14 3 128,1-2 0,1-1 16,2 0-48,-18 0-96,15-11 112,2 10 0,-1-10-32,1 8 16,-17 3-96,17-14 80,-3 3 0,0 0 1,0-1-17,-14 12-64,12-12 64,0-4-32,0 1 16,-3-3-16,-9 18-32,4-15 64,6 1 0,-8 1 16,-2 2-32,0 11-48,0-11 32,0 8 32,0-7-16,-2 10-32,2 0-16,-5-3 64,-4 3-64,6 0-16,-6 3 32,9-3-16,-4 3-48,-5 6 48,7-6-16,-3 9 16,5-12 0,-4 9-48,1 3 48,0-2 0,2 3-16,1-13 16,-2 11 0,2 2-16,0-2 0,3 0-16,-3-11 32,3 4-16,10 5 16,-3-6 0,1 2-16,-11-5 16,11 9 0,2-6-32,-1 2 64,1-1-16,-13-4-16,12 9 0,0-7 0,0 1 0,0 1 0,-12-4 0,11 2 0,-1 0 0,-1-1 48,-5-1-32,-4 0-16,13 0 64,-9 0 16,6 0 16,-8-3 32,-2 3-128,3-9 128,0 7-16,0-2-16,0-8 16,-3 12-112,3-4 80,1-9-16,-2 4-16,1-2 0,-3 11-48,3-9 32,-1-2 32,0 0-16,0 2 0,-2 9-48,0-2 16,3-1-16,-3 0-32,2 3-16,-2 0 48,3 0-64,-3 0 0,3 4 0,-1 6 32,-2-10 32,4 9-16,-1-4 0,-1 8 16,2-3-32,-4-10 32,3 9 32,1 2-32,-1 1 0,7-3 16,-10-9-16,1 9 0,3 0 16,5 1 32,-7 0-48,-2-10 0,4 9 16,6-6 16,-8 6-32,7-7 16,-9-2-16,4 3 48,7-1-16,-7-1 48,10-1-16,-14 0-64,8 0 64,3-2 0,1-2 0,-1-6 16,-11 10-80,11-4 97,2-8-65,0 3 16,-2 0-16,-11 9-32,12-10 16,-1 1 48,-2 6-16,-1-10 16,-8 13-64,5-4 96,4-9-32,-7 4 64,0-1-16,-2-1 16,0 11-128,0-13 160,0 0-48,-4 2 32,-7 1-80,11 10-64,-9-11 96,-4 1 0,-1-1-80,-1 2 32,15 9-48,-17-4 48,-2-10-32,4 12 16,-3-1-16,18 3-16,-15-3-16,1 3-32,3 2 0,11-2 48,-11 10-96,11-10 96,-9 10-64,0 3 0,6 1 16,-7 5 0,10-19 48,-4 17 16,1 0-16,0 0 0,3-17 0,-1 13-16,1-13 16,0 12-48,0-3 32,10-5-32,-10-4 48,3 4-32,-3-4 32,14 4 0,-3-2-16,1-1 32,0-1 16,-12 0-32,13 0-32,1-3 32,1-6 0,0 6-16,-15 3 16,18-10-16,0 1 32,-1-2-16,0-2 0,-17 13 0,16-14 0,0 0-16,1 0-16,-2 2 64,-15 12-32,15-13 0,-2-1 0,0 0 16,-3 2-16,-10 12 0,4-12 16,7 1 16,-9 7-32,7-6 0,-9 10 0,3-2 0,-1-1-32,0 3 16,-2 0-32,0 0 48,2 1-48,1 9 32,-3 0-32,2 2 48,-2-12 0,0 14-16,0 1-16,3 2 32,-2-1-48,-1-16 48,3 17 0,-1 1-16,2 0 16,0-2-48,-4-16 48,9 13-16,-7-3 16,7-6-32,-6 0 32,-3-4 0,11 3 80,-2-1-64,-5-2 0,7 0 32,-11 0-48,4-4-16,8-7 32,-10 7 32,8-11 0,-10 15-48,3-10 16,7-3 16,-7-1-16,10-3-16,-13 17 0,9-18 32,0 0-32,0-2 16,0 1 0,-9 19-16,9-22 0,-5 2-16,9 1 16,-4 0-16,-9 19 16,9-16-32,-6 5 16,10 8-16,-10 0 16,-3 3 16,10-3-64,-7 3-32,6 0 0,-7 4 32,-2-4 64,10 16-16,-7-3 16,7 4 0,-8 1 16,-2-18-16,4 21 0,4-1 32,-8 2-16,3 0-16,-3-22 0,2 22 16,1-1-16,-2-2 0,4-1-16,-5-18 16,3 13 0,0-2-16,0-8 32,8 1-112,-11-4 96,2 2-80,8-2-480,-6 0-593,10-10-768,-14 10 1921,10-10-3169,14 14-673,-11-13-464,-13 9 4306</inkml:trace>
  <inkml:trace contextRef="#ctx0" brushRef="#br0" timeOffset="1497">3811 601 4786,'0'0'0,"-1"0"1200,0 2-223,-1-2-81,2 0-896,-4 1 864,3 1-47,-1 0-193,0-1-160,2-1-464,0 3 305,0 1-65,0-1-48,0 2-16,0-5-176,0 4 112,0 7-32,0-8-32,2 7 32,-2-10-80,3 4 32,1 8 64,-1-9-32,6 6 0,-6-7 48,6 2 0,-5-2 32,6 0 48,-10-2-192,3 1 160,7 0 0,-8-1-15,2 0 15,-4 0-160,3 0 192,1-2-32,-1 0 32,0-7-48,-3 9-144,1-2 192,-1-10-64,0 9 0,0-11-32,0 14-96,0-4 96,0-10-16,-4 5 0,-1 6-16,5 3-64,-10-12 48,1 9 16,-1-7-64,-4 8 0,14 2 0,-14-3-240,-2 0-576,-2 3-1169,0 4-1617,18-4 3602,-18 14-6114,18-14 6114</inkml:trace>
  <inkml:trace contextRef="#ctx0" brushRef="#br1" timeOffset="6292">863 979 1776,'0'0'0,"0"0"336,0 0-336,-1 0 161,-2 0 15,-1 0 0,3 0 32,1 0-208,-1 1 192,1 1-16,0-1-64,0-1 0,0 0-112,0 2 112,0-2 16,0 0 80,0 0 16,0 0-224,0 0 321,0 0 31,0 0 32,0 0-16,0 0-368,0 0 336,0 0-32,0 0-64,0 0-31,0 0-209,0-2 144,2 2-32,-2 0 16,0 0-32,0 0-96,0 0 128,0-3 32,3 3-16,-3 0 0,0 0-144,2 0 128,0-2-48,-2 2 48,2-2-16,-2 2-112,4-3 160,0 3-16,-2-2-16,8 0-16,-10 2-112,2-2 81,2-1-33,4-1 16,-5 3-16,-3 1-48,8-3 16,-5 1 0,6 0 0,-6-1 0,-3 3-16,9 0 0,-7-2 16,8 0-16,-8 0 16,-2 2-16,11 0 0,-8 0 0,8 0 0,-8-2 16,-3 2-16,9 0 0,-6 0 0,6 0 16,-7 0-16,-2 0 0,4 0 16,6 2-16,-8-1 16,1 0-16,-3-1 0,10 1 16,-7 0 16,6-1-16,-7 0 16,-2 0-32,9 0 48,-6 0 32,6 0 48,-7 0 64,-2 0-192,10 0 208,-6 0 0,6-2-64,-7 2-48,-3 0-96,9 0 96,-4 0-32,4 0-32,-9 0-32,2 0 64,-2 0-64,10 0 16,-8 0 16,2 0-16,5 0 16,-9 0-32,2 1 16,1 0 0,1 0 0,0 3-16,-4-4 0,10 2 112,-8 0 0,1 1-304,8-2 48,-8 2-144,6-2 48,-5 0 272,6-1 0,-10 0-32,3 0 48,8 0-16,-8 0 16,8 0 16,-11 0-64,4 0 96,7 0 80,-2-3 64,-5 0 33,-4 3-273,14-3 304,-11 0-96,11 0-96,-11 3-16,-3 0-96,14-2 64,-5 2-16,0-2 16,-5 2 0,-4 0-64,12 0 16,-9 0 0,10 0 32,-9 0-32,-4 0-16,12 0 32,-8 1 16,5 0-32,-6 1 0,-3-2-16,10 2 0,-6 0 0,7 0 0,-8 0 16,-3-2-16,13 1 16,-9-1 16,8 0 0,-3 0 32,-9 0-64,11 0 16,-1 0 32,1-1-16,2-2-16,-13 3-16,11-3 64,1 0 0,0 0-32,-2 0 32,-10 3-64,11-4 32,-1 1 0,-1-1 0,-5 2-16,-4 2-16,13-3 32,-11 1 0,10 2-16,-8 0 32,-4 0-48,9 0 16,-6 2 32,0 0-48,8 1 16,-11-3-16,3 3 0,-1-2 0,10 2 16,-10 1 0,-2-4-16,4 2 49,6 0-1,-7 0-32,-1-1 16,-2-1-32,13 3 0,-10-2 48,9 0 16,-3-1-32,-9 0-32,3 0 64,8 0 0,-8 0 16,9-2-16,-12 2-64,3 0 80,11-3-16,-11 1 0,9 0-16,-12 2-48,3-2 32,9-1 32,-1 1-16,-1-1-16,-10 3-32,9-1 32,2-2-16,-1 1-16,0-1 16,-10 3-16,9 0 32,0 0-64,1-2 80,-7 2-32,-3 0-16,12 0 0,-3 0-64,-5 0-16,10 0 0,-14 0 80,4 2-112,9-2 112,-3 0 32,-8 0-32,-2 0 0,14 0 16,-10 0 0,9 0-16,-4 0 16,-9 0-16,9 0 32,0 0-32,0-2 0,1 0 16,-10 2-16,10-2 0,1-1 0,0 1 64,0 0-48,-11 2-16,11-2 48,-1-1-32,0 1 32,0 2-32,-10 0-16,10-2 0,0 2 0,-1 0-16,1 0 0,-10 0 16,10 0 0,0-2 0,0 2 0,0 0 16,-10 0-16,9 0 16,3 0-16,-2 0 64,2-3-64,-12 3 0,12 0 0,-3 0 16,2 0-32,-1 0 16,-10 0 0,10 0 0,-6 0 0,10 0-16,-12 0 32,-2 0-16,14 0-16,-5 0 16,1 0 16,-1 1-16,-9-1 0,9 0 16,1 0-16,0 2 32,0-2-32,-10 0 0,10 1 0,1-1-32,0 0 16,2 0 16,-13 0 0,12 1 0,2-1 0,-2 1 16,1-1 16,-13 0-32,12 1-32,1 1 32,-1-2 0,2 2 32,-14-2-32,11 1 0,2 1-32,-1 0 64,0 0-32,-12-2 0,12 5 0,-1-4 0,1 2 16,1-1-16,-13-2 0,11 1 48,2 1-32,0-2-16,-3 0 0,-10 0 0,11 0 16,1 0-32,-1 0 32,1 0-16,-12 0 0,12 0-16,0 0 32,0 0 32,-1-2-32,-11 2-16,13-3 0,-2 1 32,1 0-64,0 2 32,-12 0 0,12 0 32,-1 0-64,0 0 64,-8 0-32,-3 0 0,14 0 0,-11 0 0,10 0 0,-9 0 16,-4 0-16,14 0 16,-10 0-16,8 0 0,-8 0 0,-4 0 0,13 0-16,-9 1 16,10-1 16,-4 0-16,-10 0 0,10 0 0,-1 0 0,0 0 0,-5 0 0,-4 0 0,13 0 0,-9 0 32,8 0-64,-8 0 32,-4 0 0,12 0 32,-8 0-64,8 0 32,-2 0 0,-10 0 0,3 0 0,9 0 0,-8 0 0,8 0 0,-12 0 0,4 0 0,8 0 0,-8 0 0,9 1 0,-13-1 0,4 2 0,8 0-16,-8 1 16,7 0-16,-11-3 16,4 1 0,6 2 16,-6-1-16,6 0 16,-10-2-16,3 1 0,6 0 0,-7 0 0,9 0 0,-11-1 0,2 1 32,1-1 0,8 0 0,-9 0 0,-2 0-32,9 0 32,-5 0-16,6 0-16,-6-2 16,-4 2-16,11-2 48,-7 2 0,7-3-32,-8 1 32,-3 2-48,13-3 16,-10 2-16,7-2 0,-7 3 32,-3 0-32,10 0 0,-7 0 0,6 0 0,-7 0 0,-2 0 0,10 0 0,-7 0 80,10 2 0,-10-1-16,-3-1-64,11 1 112,-8 1-63,1-1-1,-1 1 32,0-2 32,-3 0-112,2 2 112,1-1 0,-1-1 48,1 0-32,-3 0-128,1 0 128,2 0 32,-1-3 0,2 1-16,-4 2-144,3-3 112,1 2-48,5-2 16,-7 0-48,-2 3-32,4-4 48,7 2-48,-8-3 32,8-4-16,-11 9-16,2 0 32,0-2 32,-2 2-48,0 0 32,0 0-48,0 0 48,0 0-16,0 2-496,-1 1-1024,1-3 1488,-3 3-3538,1 6-4434,2-9 7972</inkml:trace>
  <inkml:trace contextRef="#ctx0" brushRef="#br2" timeOffset="67051">2437 1451 2417,'0'0'0,"-1"0"272,-3 0 32,-1 0 96,5 0-400,-3 2 576,2 0 113,1 9 95,0-6-32,0-5-752,0 12 641,4-3-177,5-4-112,-7 6-112,-2-11-240,10 4 176,-7 6-16,8-6-64,-8 5 0,-3-9-96,10 3 80,-6 1-32,5-1 16,-7 0 0,-2-3-64,3 4 48,6-2 65,-6-1-49,-1 1 16,-2-2-80,4 0 80,-1 0 0,-1 0 16,2 0-48,-4 0-48,3-3 48,1 0 16,5 0-16,-7-7-16,-2 10-32,10-3 16,0-8-16,-1 2 0,2 6 0,-11 3 0,13-15 0,0 6 16,-2 0 0,1 5 16,-12 4-32,11-12 16,-2 9 16,-5-2-16,8-4 0,-12 9-16,1 0 0,4 0 32,-2-2-32,0 2 16,-3 0-16,3 0 16,-3 1 0,0 3 16,0-4-32,-2 5 32,-1 4 0,-7-6 16,5 9-16,5-12-32,-12 9 32,1-5 0,1 10 0,-2-5 16,12-9-48,-9 5 16,-2 4 0,0-4 0,9 5-16,2-10 0,-10 3 16,7 8-16,-1-8-16,1 0 0,3-3 16,-2 5-16,0-2-16,2 1 0,0-4-16,0 0 48,0 2-16,2-2 16,0 0 0,0 0 32,-2 0-32,2 0 0,1 0 16,-1 0-16,-2-2 0,0 2 0,2 0 0,-2 0 16,0 0 32,0 0-16,0 0-32,0-2 32,0 2 0,0-2 0,0 2 0,0 0-32,0-3 32,0 1-16,0-1 0,2 2-16,-2 1 0,0-5-16,0 2 0,0 1 16,3 0 0,-3 2 0,0 0-16,0-2 16,0 2 16,2 0 0,-2 0-16,0 0 48,0 0 64,0 0 16,2 3 48,-2-3-176,0 9 225,0-5 31,0 10 48,0-3 32,0-11-336,0 14 320,0 1-16,0 1-80,0 3 16,0-19-240,0 17 225,0 3-33,0 0 16,0 1-32,0-21-176,-2 23 192,0-2-32,-2-1 0,2-2-48,2-18-112,-3 15 96,-1-2-32,1 1 16,-1-1-16,4-13-64,-3 9 64,2 2 0,0-8-16,1 0-16,0-3-32,0 4 48,0-1 0,0-1-32,0-1-80,0-1 64,2 0-320,1 0-352,-1 0-481,0 0-704,-2 0 1857,3-3-2961,1 3 304,-1-2-1537,-3 2 4194</inkml:trace>
  <inkml:trace contextRef="#ctx0" brushRef="#br2" timeOffset="58035">2173 1891 1072,'0'0'0,"0"-14"688,0 14-688,-1-14 224,-3-1-80,1-1-31,1 5-17,2 11-96,-2-10 96,1 0 0,1 1 0,0 5 16,0 4-112,0-13 160,3 4 0,-1 6 32,0-13-16,-2 16-176,3-3 176,0-11 0,-3 12 16,0-2 16,0 4-208,0-2 305,0 2 31,-1 0 32,-2 0-48,3 0-320,-3 2 272,1 1-64,-1 1-16,1 5-32,2-9-160,-1 4 128,-1 8-15,2 0-33,0-12-80,0 13 96,0-13-96,0 14 64,3 0-16,1-2-16,-1 1-16,-3-13-16,12 14 32,-11 1-32,10 1 32,-2-1-16,-9-15-16,3 15 32,11 0-16,-11 0 16,10 0 16,-13-15-48,2 14 48,7 1 32,-6-1 0,-1 0 32,-2-14-112,0 14 128,0 3 64,0-2 48,-1-1 64,1-14-304,-4 15 304,1 0-31,-1-1-81,-1-2-32,5-12-160,-5 12 112,1-1-16,0-2-16,0-4-16,4-5-64,-1 12 48,-2-10 0,3 3-16,-2 0-16,2-5-16,0 4 16,0 1-32,0-1 16,2-2-32,-2-2 32,4 2-32,6 0 64,-8 0-32,10 1-160,-12-3 160,3 1-624,8 1-705,-7 1-496,10-1 256,-14-2 1569,11 4-1184,1-4-1265,-12 0 2449</inkml:trace>
  <inkml:trace contextRef="#ctx0" brushRef="#br2" timeOffset="57032">2173 2256 6082,'0'0'0,"10"4"-992,5 7-1,-15-11 993,18 4-928,0-1 256,0 1 544,-5-3 48,-13-1 80,22 12-385,-13-12-1199,-9 0 1584</inkml:trace>
  <inkml:trace contextRef="#ctx0" brushRef="#br2" timeOffset="125442">1360 2733 1776,'0'0'0,"0"0"0,0 0 529,0 0-209,0-3 256,0 0 208,0 3-784,2-3 929,-2 1 15,0-1-127,0 0-113,0 3-704,0 0 672,0-3-48,0 3-63,0 0-65,0 0-496,0 0 416,-1 2-64,0 1-32,0 1-63,1-4-257,0 9 272,0-6-64,-1 6-64,-1 1 48,2-10-192,-1 10 128,0 1 0,-1 2-16,-1-2-48,3-11-64,-3 13 80,1-3-64,0 0 16,2-1 0,0-9-32,-1 5 16,0 7 32,-1-9-32,1 6 0,1-9-16,0 4 16,0 5 16,-1-6-16,1 6-16,0-9 0,0 3-16,0-1-16,0 2 32,0 0 32,0-4-32,0 4 48,0 0 16,0-1 0,0-2-32,0-1-32,2 1 64,1-1 0,-3 0 0,1 0 49,-1 0-113,3-2 64,-1 0 16,-2-1-16,3 0-16,-3 3-48,2-9 48,0 5 48,2-8-64,-2 9-32,-2 3 0,4-11 64,-2 6-64,1-6 16,-1 8 48,-2 3-64,4-10-32,-1 5 48,-1-6-32,0 9-16,-2 2 32,4-10-16,-1 8 64,-1-8-80,1 9 32,-3 1 0,2-3 32,1 1-96,-1 2 16,-2 0 16,0 0 32,2 1-112,0 3 96,1 0 0,0 7-32,-3-11 48,4 10 16,-1 0-32,6 0-32,-5 1 96,-4-11-48,10 9 0,-7 0 48,9 0-16,-8-5-32,-4-4 0,12 10 0,-9-6 0,10 0 0,-10 0 48,-3-4-48,11 3 32,-9-1 16,2-1-64,-1-1 48,-3 0-32,3 0 64,0-3 16,-1 0 96,0 0-80,-2 3-96,0-10 112,0 6-48,0-9 16,0 4 0,0 9-80,0-11 80,-1-3 32,-2-4 0,-1 0-32,4 18-80,-4-23 48,1-1-16,-6-4 16,6-3-48,3 31 0,-10-32 16,5 0 16,-5 2-32,6 4 0,4 26 0,-4-20 16,1 4-32,1 7-16,1 6 16,1 3 16,-2-5-48,2 3-240,0 0-640,0 2-945,0 0 1873,9 0-3346,3 0-2032,-12 0 5378</inkml:trace>
  <inkml:trace contextRef="#ctx0" brushRef="#br2" timeOffset="118765">1 2571 2096,'0'0'0,"0"0"257,0-2-17,0 2-240,2-4 304,-2 2 144,0-1 80,0 3 65,0 0-593,0 0 544,0-2-144,2 2-96,-2 0-96,0 0-208,2 0 144,1 0-32,-1 0 16,1 0 0,-3 0-128,2 2 193,1-2-49,1 3 16,5 0 0,-9-3-160,2 3 192,7 1 48,-7-1-16,8-2 16,-10-1-240,4 1 224,7 2 0,-2-2 16,0 0 33,-9-1-273,10 0 256,0 0 16,2 0-80,-2 0 0,-10 0-192,9-3 112,1 0 0,0-8-32,1 9 16,-11 2-96,9-4 80,0 1-32,-5 1-16,7-2 0,-11 4-32,3-2 64,7 0-32,-9 2 48,2 0-16,-3 0-64,3 0 64,0 0 0,-3 1 32,2 2 17,-2-3-113,0 0 128,0 2 0,0 2-32,-1-1 0,1-3-96,-1 2 80,0 1-64,-1-1 48,2 2-48,0-4-16,-2 3 32,1 1-32,0-2 64,-1 1-64,2-3 0,0 3 32,-1-1-16,-1-1-80,1 0-224,1-1 288,0 0-657,-1 0-367,1 0-321,0 0-303,0 0 1648,0 0-1665,0 0 320,2 0 321,-2 0-1233,0 0 2257,0 0 0</inkml:trace>
  <inkml:trace contextRef="#ctx0" brushRef="#br2" timeOffset="118284">78 2573 1888,'0'0'0,"0"-2"321,-1 0-177,0-2-16,1 4-128,-2-2 160,1 2 32,-1 0 0,2 2-16,0-2-176,-2 4 192,1-1-16,-1 1 64,2-2 0,0-2-240,0 4 304,-2 0 33,2-1 15,0 0 48,0-3-400,-2 3 384,2 0 48,-1 0-15,0 7-49,1-10-368,0 3 384,-1 7-48,1-6-16,0 8-32,0-12-288,0 11 288,0 0 1,0 4-1,0 3-48,0-18-240,0 18 224,0-18-224,0 21 208,0 0-32,0-1-16,0 2-16,0-22-144,-1 20 112,-1 3 0,0-2-32,0 0 16,2-21-96,-2 19 48,-1 0 16,2-2 1,0 0-33,1-17-32,-1 14 48,-1-3 48,2 0-48,0-2 48,0-9-96,0 5 96,0 4-32,0-6 0,0 0 0,0-3-64,0 3 32,0-1 64,0 1-32,0-2 32,0-1-96,0 0 128,0 2 0,0-2 64,0 0-16,0 0-176,0 0 224,0 0-48,0 0-80,0 0-48,0 0-48,0-2-144,0-2-240,0 1-272,0-6-449,0 9 1105,0-3-1648,0-6-577,0 6 192,3-8 464,-3 11 1569,4-9-2737,-4 9 2737</inkml:trace>
  <inkml:trace contextRef="#ctx0" brushRef="#br2" timeOffset="124416">863 2630 1872,'0'0'0,"0"0"385,-2 0-113,2 0-272,-3 0 352,0 0 160,2 0 64,1 0 65,0 0-641,0 0 656,-1-2-80,1 2-48,0 0-47,0 0-481,-1 0 400,-1 0-48,0 0-32,-1 1-16,3-1-304,-2 4 272,-2-1-15,0 0 15,1 1-32,3-4-240,-3 2 224,-1 1-16,0 1 32,3-1 16,1-3-256,-3 4 224,1-2 16,-1 1-32,1 1-47,2-4-161,-2 3 144,1 1-48,1-4-96,-1 3 96,0 6 16,1-9-112,-2 4 96,2 0-16,-2 7 32,1-7-80,1-4-32,-1 12 64,0-3 0,-1 1-64,0 0 64,2-10-64,0 11 32,-3-2 16,1 2 0,-1-1-16,3-10-32,-1 12 48,-1-1-32,1 0 0,1-1-32,0-10 16,0 9 0,0 1 16,3-5-48,-1 8 48,-2-13-16,4 9 0,6 0 0,-6-6 32,6 9 16,-10-12-48,4 2 32,8 9 32,-9-8-48,10 2-16,-13-5 0,3 5 64,8-2-48,-8 1 16,9-3 48,-12-1-80,3 1 48,9 0 48,-11-1-32,10 0 0,-11 0-64,3 0 96,7 0-64,-6-2 16,8-1-16,-12 3-32,4-2 49,5 0 15,-7 0 16,7-1 0,-9 3-80,3-3 48,1 0-16,-2 0-16,2 0 48,-4 3-64,4-4 112,-2-6-48,1 7 48,-1-5-48,-2 8-64,3-3 64,-1-6 0,-2 7-48,2-2 80,-2 4-96,0-9 64,0 7-32,0-1 32,0-1-80,0 4 16,0-10 32,0 10 32,0-9 0,-3 6 32,3 3-96,-4-9 32,1 6 80,0-7-64,-6 6-16,9 4-32,-4-11 48,-5 7-32,4-6 32,-7 8-32,12 2-16,-9-3 32,-1-7-32,1 10-32,0 0 16,9 0 16,-8 0-16,-1 2-48,4 3 0,-7 7 0,12-12 64,-5 9-64,-6 2 16,7 2 0,-8 1 16,12-14 32,-5 13-112,-6 0-96,7-1-272,-5 2-321,9-14 801,0 12-1280,-2-1-641,2 2-704,4 0 272,-4-13 2353,11 10-3730,-11-10 3730</inkml:trace>
  <inkml:trace contextRef="#ctx0" brushRef="#br2" timeOffset="124773">1159 2667 3201,'0'0'0,"-4"0"928,-5 0 305,9 0-1233,-4 0 1297,-6 0-129,8 0-272,-1 0-271,3 0-625,-4 0 512,1 1-96,0 2-48,0-1-63,3-2-305,-5 4 288,2 1-32,0-1 16,0 5-48,3-9-224,0 4 208,-3 6-96,2-6-80,-1 9 16,2-13-48,0 9 32,-1-4-32,1 8 64,0-3-48,0-10-16,0 11 16,0 1-16,0-1 0,1 2 32,-1-13-32,3 14 0,0-1 32,-1 1-16,1-2-16,-3-12 0,2 14 64,2-2-48,-1 0 48,6-3 32,-9-9-96,0 5 64,4 6 0,5-7-32,-7 0 48,-2-4-80,3 3 97,8 1-17,-9-1 0,8-3 0,-9 1 16,-1-1-96,11 0 144,-8 0 0,7-1-48,-7-2 0,-3 3-96,10-4 64,-7 1 16,0-7 16,6 7 0,-9 3-96,3-9 80,0 7 48,6-7-16,-7 5 0,-2 4-112,4-10-32,-1 7-32,0-10 0,0 4 32,-3 9 32,4-3 32,-2-10 32,-2 4 32,0 5-32,0 4-64,0-14 32,0 10 64,0-9 16,-1 2-48,1 11-64,-3-9 209,-6-1-65,7-2-16,-7 1-16,9 11-112,-5-11 0,1-1 48,-7 1-16,8 0 16,3 11-48,-13-11 32,4 2-32,-1 0-32,-2 5 16,12 4 16,-11-9-32,0 9 32,-1-3 0,1 1 0,11 2 0,-11 0 0,2 0-64,0 1-112,4 2-16,5-3 192,-12 10-273,10-6 1,-8 10-48,9-2-80,1-12 400,-3 15-752,1 2-433,0 1-640,2 4-896,0-22 2721,0 23-2401,3 0-1665,-3-23 4066</inkml:trace>
  <inkml:trace contextRef="#ctx0" brushRef="#br2" timeOffset="149847">3436 2736 1632,'0'0'0,"-4"0"673,1-9-481,-6 6 32,5 1 48,4 2-272,-2-2 368,1-1 64,0 1 64,0-1 65,1 3-561,0 0 576,0-1 16,-1 1 17,-1-3-17,1 1-32,0-1-64,0 3-48,0-2-15,1 2-433,-1 0 400,0 0-64,-2 0-32,1 0-48,2 0-256,-1 0 208,-1 0-48,1 0-47,0 0-97,1 0-16,0 1 48,-2 0-16,1 2-32,1 0 32,0-3-32,0 4 0,0 5-16,0-4-16,0 9 16,0-14 16,0 14-48,3 2 96,-3-1-16,1 2 0,-1-17-32,0 17 80,0-1-32,3 0 32,-3 0 0,0-16-80,0 17 112,2-2 0,-2-2-16,0 1 16,0-14-112,0 12 80,0 1 16,0-3 16,0 1-16,0-11-96,0 3 96,0 6 16,0-6-32,0 0 48,0-3-128,0 3 96,0-2 64,0-1 64,0 0-31,0 0-193,0 0 224,-1 0-64,0-2-16,-1-2 16,2 4-160,0-4 112,-1-7-32,0 8 32,1-9-80,0 12-32,0-12 96,0 0-64,0 0 0,-2-2 0,2 14-32,-1-14-16,0 1 80,0-4-16,-2 3-80,3 14 32,-2-18 64,0 2-80,-2 1 32,2-3 16,2 18-32,-4-15 16,2-1-16,0-1 48,1 3-48,1 14 0,-1-11-48,1 0 48,0 9-48,0-2 32,0 4 16,0-2-48,-1 2-16,1 0-64,0 0-16,0 0 144,0 1-96,0 3 32,2 0 32,1 6 16,-3-10 16,4 4-16,-1 5-48,6-3 0,-6 6 64,-3-12 0,10 4-48,-6 10 32,8-9 16,-2 6-48,-10-11 48,11 5-16,-2 5 16,2-6 0,-2 8 16,-9-12-16,11 5 32,-1 6-16,-1-6-16,1 7 16,-10-12-16,9 8-16,-5 1 16,8-4 16,-9 8-32,-3-13 16,10 2 16,-8 12 16,1-5-16,7-5-16,-10-4 0,2 14 0,0-4 0,2 0-16,-1 2 16,-3-12 0,3 11-32,1-1 32,0-6 0,5 5 32,-9-9-32,2 2 64,1 2-64,8 0 32,-9-3-32,-2-1 0,11 0 64,-10 0 0,10-4 16,-10 1-16,-1 3-64,10-11 112,-8 8-16,2-11 16,-1 11-32,-3 3-80,4-15 64,-2 6 0,0 0 32,-2 0-16,0 9-80,0-9 96,0 0-16,0 0-32,0-2-32,0 11-16,0-9 48,-1-2 0,0 1-32,-1 1 33,2 9-49,-3-10 32,0 6-32,0-9 32,-1 9 0,4 4-32,-3-10-16,-1 7 32,1 0-16,1-9-32,2 12 32,-2-4 16,-1-9-32,-1 4 32,2 0-16,2 9 0,-2-9 48,0 0-32,-2-2 16,1 2-32,3 9 0,-2-3-32,-2-11 32,1 11 0,-1-9 0,4 12 0,-3-4-16,-1-5-289,2 9-687,1 0-977,1 0 1969,0 0-3393,3 18 271,1-14-1360,-4-4 4482</inkml:trace>
  <inkml:trace contextRef="#ctx0" brushRef="#br0" timeOffset="30634">1815 2773 2433,'0'0'0,"0"0"432,0 0 160,0 0-592,-1 0 800,0 0 33,1 0-1,-1 0-143,1 0-689,0-2 512,0 0-128,0-1-80,0 1-96,0 2-208,2-2 160,1 0-32,-2-1-32,2 1-32,-3 2-64,2-2 64,2 2-32,-2-2-16,0 2 16,-2 0-32,2 0 0,2 0 16,-2 0 16,1 0-32,-3 0 0,4 0 0,5 0 0,-7 0 0,2 1 16,-4-1-16,9 2 32,-7 1 33,2-1 15,5 0 32,-9-2-112,3 2 112,-2 1 32,2-1 0,6-1 32,-9-1-176,3 2 176,1-2 0,5 0-16,-7 0-16,-2 0-144,9 0 112,-7 0 0,7-2 0,-5-1-32,-4 3-80,10-2 64,-6 0 16,6 0-48,-6-1 48,-4 3-80,10-2 32,-7 0 1,7 0 31,-7 2-64,-3 0 0,10-3 16,-8 1 0,8 2-32,-7-2 32,-3 2-16,9 0 0,-6 0 16,6 0-16,-7 0 0,-2 0 0,11 0 0,-8 0 0,6 0 0,-7 1 0,-2-1 0,3 1 16,7-1 32,-7 1-16,6 0 16,-9-1-48,2 0 96,7 1-16,-6-1 16,6 0 0,-9 0-96,2 0 48,2 2 16,5-2 0,-9 0-32,0 0-32,3 0 32,0 0 32,7 0-64,-8 0 16,-2 0-16,10 0 48,-9 1-16,2 0-16,8-1 0,-11 0-16,2 1-16,7 0 16,-5 1 16,5 1-32,-9-3 16,3 3 16,6-2 16,-5 1-32,6 3 0,-10-5 0,4 0 32,6 2-32,-7 0 16,8 0-16,-11-2 0,3 3 0,8-3 48,-1 2-48,-7-2 32,-3 0-32,13 0 0,-3 0 48,0 0 0,1 0-32,-11 0-16,10-2 48,0 2-16,1-3 0,-2 1 0,-9 2-32,11 0 48,-1-3-32,1 2 16,-1 1-16,-10 0-16,9 0 32,0 0-16,-5 0 0,8 0-16,-12 0 0,4 0-16,7 0 32,-8 0-16,9 4 48,-12-4-48,3 3 16,8-1 0,-8 0-16,9 0 0,-12-2 0,3 2 0,8 1-16,-7-3 48,5 2 0,-9-2-32,4 1 16,6-1 48,-6 0-16,6 0 0,-10 0-48,4 0 80,6 0-16,-8 0-16,9-3 65,-11 3-113,3 0 80,8-2 16,-9 2 16,9-3-48,-11 3-64,3-2 80,7 2-48,-8-2 32,7 0-16,-9 2-48,3 0 16,7-3 0,-9 3 16,3-2 0,-4 2-32,11-2 32,-9 2-32,7 0 32,-6 0-32,-3 0 0,9 0 16,-6 0 16,6-2-32,-7 2 16,-2 0-16,4 0 16,7-3 16,-8 1-16,6 0 0,-9 2-16,4-2 32,8-1 0,-8 1-48,10-1 16,-14 3 0,10-4 0,-1 1 0,1 0 0,0-1 0,-10 4 0,9-3-16,-6 1 32,9-1-16,-9 1 48,-3 2-48,10-3 0,-8 3 0,7 0 16,-9 0-16,4 0 0,0 0 16,-1 0-16,0 1 32,-3-1-32,3 2 0,-1-1-32,-2 1 64,2 0-64,-2-2 32,3 2 0,-1 1 32,0 1-64,2-1 64,-4-3-32,3 1 0,-1 0-32,2 0 64,-1 0-32,-3-1 0,3 2 0,0-1 16,-1 1 16,2-1 16,-4-1-48,2 0 48,0 2 16,0-2 0,-2 0 0,0 0-64,3 0 80,-3 0 0,0 0 32,0 0 0,0 0-112,0 0 112,0 0 64,0 0-79,0 0-1,0 0-96,0 0 112,-1 0-96,-3-2-16,1 2-64,3 0 64,-4 0-353,-1-2-351,-4 2-528,6-2-865,3 2 2097,-4 0-3010,1 0 321,1-3-1425,2 3 4114</inkml:trace>
  <inkml:trace contextRef="#ctx0" brushRef="#br0" timeOffset="31397">2881 2778 2337,'0'0'0,"0"0"0,3-3 384,1-1 192,-1-7 240,0 8 161,-3 3-977,3-2 992,-1-1-111,1 0-177,-1 0-128,-2 3-576,2-4 400,0 2-95,-2 0-113,0 2-32,0 0-160,0 0 96,0 0-16,0 0-32,3 0 0,-3 0-48,0 0 32,2 1-16,-2 2 0,0-3-16,0 2 80,0 1 0,2 1 32,-2-2 32,0-2-144,0 4 160,0-2 32,2 1 48,-2 1 0,0-4-240,0 5 193,2 4-1,1-5-32,-3 5-48,0-9-112,2 3 96,0 8 0,-2-6-32,3 5 32,-3-10-96,0 4 64,2 6 16,-2-6-16,2 6 0,-2-10-64,0 3 80,0 8 0,0-7 0,0 7 0,0-11-80,0 5 96,-1 6-32,0-7 0,0 9 16,1-13-80,-2 4 48,0 8 64,-1-7-16,2 6-64,1-11-32,-1 9 65,-1 0-1,1 1 0,0 1-32,1-11-32,0 9 64,0 0-32,0 0 16,0-6 0,0-3-48,0 11 48,0-8 0,0 7-16,0-6 32,0-4-64,0 9 16,0-6 0,0 9 0,0-9-16,0-3 0,0 11 32,0-7-64,0 5 64,0-6-16,0 6-16,0-9 0,0 4 16,1 0-16,-1 5-16,3-6 80,-3-3-64,2 4 0,-2 7 0,3-8 16,-1 6-32,-2-9 16,2 5-16,0 4 32,1-4-16,-1 5 0,-2-10 0,2 3 0,1 8 16,-3-8 16,2 8-16,-2-11-16,2 9 32,-2-5 16,2 7 0,-2-7-16,0-4-32,0 10 64,0 0-64,0-1 64,0 0-64,0-9 0,0 10 0,0 1 48,0 1-96,0 0 112,0-12-64,0 13 64,0-2 16,-1 0 48,1 3-32,0-14-96,0 8 64,0 4 0,-1-2 64,1-1-80,0-9-48,-2 9 64,2-4 16,-2 4-64,2-5 80,0-4-96,-2 10 80,1-7 33,0 6-17,0-6 0,1-3-96,-2 3 48,-1 0-16,1 1 32,0 1 48,2-5-112,-2 3 48,-1 1 48,1 0-48,0 0-16,2-4-32,-2 3 80,2-2-32,-3 0 16,2 0 32,1-1-96,-1 0 112,0 0-48,-1 0 32,0 0-48,2 0-48,-1-2 48,-1 0-96,0 0-256,2 2 304,-2-3-784,2 3 784,-1-2-1377,1-1-512,0 3-352,0 0-128,0 0 2369,0 2-2241,3 1 608,-1 7 561,-2-6-1201,0-4 2273,0 0 0</inkml:trace>
  <inkml:trace contextRef="#ctx0" brushRef="#br2" timeOffset="123187">471 2820 1520,'0'0'0,"0"0"560,0-3-303,0 3-257,0-2 320,0-1 128,0 3 160,0 0 193,0 0-801,-1 0 864,1 0-32,0-2-63,0-2-161,0 4-608,0-4 480,0-5-128,2 9-80,1-2-79,-3 2-193,3 0 160,-1-2-16,2 0-80,0 2 0,-4 0-64,2 0 32,8 0 80,-8 1-16,7 0-240,-9-1 144,4 1-112,5 2-80,-6 1 48,8-1 192,-11-3-48,4 2 80,-4-2-80,10 0 64,-6 2 32,7-1 0,-7-1 0,-4 0-96,12 0 80,-9-3-16,9 1-16,-12 2-48,3-10 96,-3 10-96,9-2 48,-5 0 32,5-2-32,-6 0 16,-3 4-64,3-3 80,0 1-16,-2 2-16,2 0 0,-3 0-48,0 0-64,0 0-64,0 0-128,0 0-176,0 0 432,0 4-673,0-1-175,-2 7-256,2-7-145,0-3 1249,-1 9-1201,1-5 241,0 6 288,0-6 256,0-4 416,0 4-1825,0-4 1825</inkml:trace>
  <inkml:trace contextRef="#ctx0" brushRef="#br2" timeOffset="119146">7 2792 2305,'0'0'0,"0"0"1200,0 0-239,0 0-961,0 0 976,0 0-80,3 0-111,-3 0-193,0 0-592,2 0 464,1 0-80,1 0 1,6 0-17,-10 0-368,2 0 320,7 0-48,-5 0-64,7 0-64,-11 0-144,9-2 112,2 2-32,-1 0 0,3 0-32,-13 0-48,11 0 80,1 0-32,-1 0 32,-2 0-48,-9 0-32,9 0 64,-5 0-32,8 0 17,-8 1 31,-4-1-80,9 1 32,-6 0 32,-1 1-32,8-1 32,-10-1-64,0 2 64,1 0 32,-1 0 0,3-2 16,-3 0-112,0 2 96,2-2 64,-2 0 0,0 0 16,0 0-176,0 0 176,0 0-32,0 0-448,0 0 304,0-2-624,0 0-401,-2 2-479,2-3-545,0 3 2049,0 0-2033,13 9-272,-13-9-80,0 0 2385</inkml:trace>
  <inkml:trace contextRef="#ctx0" brushRef="#br0" timeOffset="29228">1819 2866 1104,'0'0'0,"0"0"608,0 0-608,0 0 240,0 0-112,0-3-15,0-1-1,0 4-112,0-9 144,0 7 32,0-2 48,0-5 48,0 9-272,0-2 272,0-1 16,0-8 16,0 9 0,0 2-304,0-4 289,0 1-49,0-1-32,0 2-48,0 2-160,0-2 144,0 2 0,0 0 0,0 0-16,0 0-128,0 0 128,0 0-48,0 0-16,-1 1 0,1-1-64,-1 0 80,1 1-16,-2 1 32,2-2-16,0 0-80,-1 1 128,0 0-15,0 1-33,-1 0 16,2-2-96,-1 1 64,1 2 0,0-1 0,-1-1-16,1-1-48,0 1 64,0-1 0,0 0 0,0 0-32,0 0-32,0 1 64,0 0 32,0-1-32,0 2 0,0-2-64,0 0 80,0 0-16,0 1 32,0 0-16,0-1-80,0 2 80,-1 1-16,0-3-16,1 3-16,0-3-32,-1 3 16,1 1 0,0-1 0,0 2 0,0-5-16,0 4 32,0 0-48,0 5 32,0-7 0,0-2-16,0 4 16,0-1 0,0 1 16,0 0 0,0-4-32,0 3 16,0 1 16,0-1 32,0-1 0,0-2-64,0 4 96,0-1-16,0 1 17,0 0-1,0-4-96,0 4 96,0 1-16,0 4 16,0-6 16,0-3-112,0 11 80,0-7 0,0 6 16,0-6-32,0-4-64,0 12 48,0-7-32,2 7 32,0-8-32,-2-4-16,0 11 16,3-7 16,-3 7 0,0-6 0,0-5-32,2 10 48,-2-7-32,3 6 16,-2-5-32,-1-4 0,0 5 32,3-1 16,-3 1 0,2-3 32,-2-2-80,0 4 48,0 1 16,3-1 0,-3 6 32,0-10-96,0 3 64,0 2 16,0 5 16,0-7-32,0-3-64,0 9 80,-2-5-16,1 5 0,1-4-15,0-5-49,-1 10 64,1-6 0,-1 8-16,1-3 0,0-9-48,0 5 64,0 7-32,0-7 32,0 7-16,0-12-48,0 2 48,0 10-16,0-9 0,0 8 16,0-11-48,0 3 16,0 6 32,0-5-48,0 0 48,0-4-48,0 11 16,0-8 0,2 1 32,-2 7-16,0-11-32,0 2 16,3 3 0,-3 4 16,0-5 0,0-4-32,0 4 64,0 5 0,0-6 0,0 6 32,0-9-96,0 4 96,0 6-16,0-7 48,0 9-64,0-12-64,0 9 48,0 1 16,0 2-32,-2 1-32,2-13 0,0 12 16,0-1-32,0 2 16,0 0 48,0-13-48,0 11 32,0-1 16,0 2-16,0-3 16,0-9-48,0 4 16,0 7 0,0-6 64,0 4 16,0-9-96,0 4 129,0-1-33,0 2 80,-1-2-64,1-3-112,-1 3-80,0-2-593,-1-1-831,2 0-1218,0 0 2722,0 0-2817,3-4-1681,-3 4 4498</inkml:trace>
  <inkml:trace contextRef="#ctx0" brushRef="#br2" timeOffset="123616">514 2922 3009,'0'0'0,"0"0"736,0-3 113,0 3-849,0-9 1168,0 7 17,1 0-353,2-2-80,-3 4-752,0-3 305,2 1-145,2 0 128,-1 2-16,-3 0-272,3 0 240,6 0-16,-6 0-32,1 0-16,-4 0-176,11 0 160,-7 0-48,5 2 0,-6-2-16,7 1-15,-7 2-1,9-1-48,-9 1 16,-3-3-48,11 2 64,-8 0 32,6 0 16,-6-1 0,-3-1-112,9 3 96,-7-1-32,1-1-80,0 2-224,-3-3 240,1 2-561,2 0-351,-1-1-401,1 0-431,-3-1 1744,2 2-1809,0 0 384,8 1 337,-10-2-1057,0-1 2145,0 0 0</inkml:trace>
  <inkml:trace contextRef="#ctx0" brushRef="#br2" timeOffset="119931">226 3077 2337,'0'0'0,"0"1"384,0-1-384,0 2 544,0 1 208,0-2 145,0 0 31,0-1-928,0 0 833,0 0-193,0 0-112,2 0-112,-2 0-416,0-2 336,0-1-47,2 1-65,1-1-16,-3 3-208,3-3 192,-1 0 0,2-7 16,-1 7 16,-3 3-224,3-9 224,6 6-32,-6-11-48,1 5 32,-4 9-176,9-11 81,-7 3 47,1 4-32,7-11-32,-10 15-64,3-4 96,0-7-48,0 7 48,1-7-32,-4 11-64,2-4 64,1-5 16,-3 6-32,2 0 48,-2 3-96,0-3 16,0 0 64,0 1-32,0 0-32,0 2-16,0 0 48,2 0-64,-2 0-16,0 0 32,0 1-16,3 2 32,-3 2-32,2 6 64,-2-11-48,2 9 16,2 1 0,-2 0 0,0 1 32,-2-11-48,2 13 16,1-3 16,-1 2 16,1-1-48,-3-11 0,2 11 48,0 1 0,-2-1 16,2-1-16,-2-10-48,0 10 32,3-6 0,-3 7 32,2-1 16,-2-10-80,0 4 96,0 9 0,0-9 0,0 9 16,0-8-15,0-5-97,0 12 48,0-7 0,-2 7 16,2-12-64,0 3 16,0-3-16,-2 9 96,1-6-96,-1 2 32,2 4-16,0-9-16,0 1 0,0 2 32,0 1-64,-2-1 80,2-3-48,0 4 48,0-1-16,0-1 32,0 0-80,0-2 16,0 0 16,0 2 32,0-1-32,0 0 64,0-1-80,0 2 16,0 0 32,0-2-160,0 0-256,0 0 368,0 0-641,-2 0-351,2 0-289,-2 0-255,2 0 1536,-1 0-1905,1 0 0,0-3 448,-4 0-1424,4 3 2881,0 0 0</inkml:trace>
  <inkml:trace contextRef="#ctx0" brushRef="#br1" timeOffset="131602">2963 3179 1808,'0'0'0,"0"0"272,0 0-79,-1-4-17,1 4-176,-2-3 208,1 1 32,-1 0 64,0 0 64,2 2-368,-1 0 464,0-3 1,1 3-1,-1-2-16,1 2-448,0 0 368,0-2 0,0 2 0,0-2-47,0 2-321,0 0 336,0-2 0,0-1 0,2 1 16,-2 2-352,3-2 352,-1-2-15,1 1-65,-3 3-272,1-4 256,-1 4-256,3-2 208,-1 0-48,0-1-64,1 1-64,-3 2-32,0 0 32,2-2 0,1 0-32,1 2 64,-4 0-64,4-3 0,5 0 16,-7 0 16,8-1 16,-10 4-48,3-10 32,11 7 32,-3-8-16,2 2 16,-13 9-64,13-10 32,1-2-16,-1 2-16,-2 0 0,-11 10 0,12-3 0,-2-9 0,0 10 16,-6-8-16,-4 10 0,13-2 0,-11-1 16,0 2 0,3 1 48,-5 0-64,3-3 48,0 3 16,-3 0-16,0-2-16,0 2-32,1 0 96,-1 0-16,0 0 1,0 0 47,0 0-128,0 0 80,0-3-16,0 3-32,-1 0 0,1 0-32,0 0 16,0 0 32,0-2-16,0 2-48,0 0 16,0-2 0,0 2 32,-2 0-32,2 0 0,0 0-16,0 0 64,0 0-32,0 0-16,0 0 16,-1 0-32,0 0 48,1 0-32,-1 0 16,0 0 32,-1 0-16,1 0-32,1 0 0,-2 1 32,2 0-32,-1 1 32,-2 1-32,3-3 0,-3 2 0,-1 1 0,2 0-48,-2 0 16,4-3 32,-9 10-80,5-7-48,-1 8-96,-5-6-113,10-5 337,-3 12-384,-8-2 16,7-1 16,-7 1 112,11-10 240,-9 10-256,4-1 64,-8 2 128,13-11 64,-5 9-64,5-9 64,-12 9 0,8-4 0,-7 6-64,7-6 32,4-5 32,-9 9-49,5-5 33,1 0-48,-1-2-32,4-2 96,0 2-96,-2-1 16,2-1 64,0 1 48,0-1-32,0 0 80,0 0 32,2 0 16,1 0 49,-3 0-177,3 0 160,6-2 0,-6 2-64,7 0-32,-10 0-64,2 0 80,8 0-48,-6 0 16,5 0 0,-9 0-48,3 1 16,6 0 0,-6 2 48,0 0-64,-3-3 0,11 2 16,-9-1-16,1 0-16,1 2 16,-4-3 0,10 2 16,-8 0-16,2 0 48,6-1 32,-10-1-80,3 2 144,6 0-16,-6-2 32,7 2-32,-10-2-128,3 1 112,9-1 16,-1 0-48,-2 0 32,-9 0-112,9 0 112,0 0-31,0 0-17,2 0 0,-11 0-64,11 0 48,-1 0 0,-7 1-16,9 0-16,-12-1-16,4 1 32,5 1 0,-7-1 0,2-1 48,-4 0-80,3 3 32,-1-1 48,0 1-32,-2-1 48,0-2-96,0 2 96,0 0 0,0 1 64,-2-2-16,2-1-144,-1 2 112,-2 0 32,0-1-16,-1-1-32,4 0-96,-3 0 128,-1 1-16,2-1-32,0 0 33,2 0-113,-2 0 80,1 0-16,-1 0-32,1 0 16,1 0-48,0 0-64,0 0 80,0 0-48,0 0 32,0 2-32,0-2 64,0 0-80,3 1 48,-3-1 0,1 1-16,-1 0 48,3-1 16,-3 0-48,2 0 16,-2 1-16,0-1 0,0 0 64,3 0 0,-3 0 16,0 0 0,0 0-80,0 0 64,0 0 0,0 0-32,0-2 16,0 2-48,0 0 48,-2 0-32,1-2-16,0 0 16,1 2-16,0-2 32,-1-1-16,1 3 0,-1-2 0,1 2-16,0-4 32,-2 1-64,2-1 32,0 1 32,0 3-32,0-10 16,0 6 32,0-8-16,-1 10 16,1 2-48,0-13 16,-2 4 32,1-2 16,0 2 0,1 9-64,-4-11-32,1 1 32,1 0 0,-2-2-32,4 12 32,-3-10 64,0-3-96,-1 1 32,-1-1 0,5 13 0,-3-13 0,0-1 48,-1-1-64,2 3 32,2 12-16,-2-9-48,2 5 32,0 2 32,0-1-48,0 3 32,0 0-48,0 0-48,0 0-32,0 0-16,0 0 144,0 3-128,0 6 64,0 0 0,0 0 64,0-9 0,2 11 0,0-2-16,1-5 32,-1 7-32,-2-11 16,3 5 16,0 5-16,1-7 0,0 6 0,-4-9 0,3 3 0,0 0 16,1-1 48,-2 1-16,-2-3-48,3 1 16,-3 0 48,0-1 0,0 0-64,0 0 64,0 0-32,0 0 80,0 0-96,0 0-16,0 0 48,-2 0-32,1 0 32,-1-2 0,2 2-48,-2 0 32,-2-3-16,1 1-16,1 0-32,2 2 32,-4 0-16,1-2-16,0-1 80,1 1-32,2 2-16,-3 0 16,-1-2 16,1 2-64,2 0 16,1 0 16,-3 0-32,1 0-32,-1 2 16,1 1 0,2-3 48,-4 9-16,1-5 0,-1 5 16,1-4-48,3-5 48,-5 11 48,0-2-16,2-4 32,-1 7 32,4-12-96,-5 4 0,4 6 0,-2-6-64,1 7 16,2-11 48,-1 3-48,-1 7 32,2-5 16,0 6 0,0-11 0,0 3 0,0 7-16,0-7-48,0 0 32,0-3 32,2 5 32,1-2-80,-1-1 112,-2 0-64,0-2 0,2 2 0,0-2 80,2 0-80,-2 0 64,-2 0-64,3-3 32,1 0-32,-2 0 0,1-1 16,-3 4-16,2-4 16,0-5 16,0 6 0,-2-8 32,0 11-64,0-1 64,0-10 0,0 9 16,-1-8-48,1 10-32,-2-4 16,-1-6 32,-6 6-16,5-5 16,-7 5 0,6-7-48,-6 2 16,3 5-32,8 4 16,-9-13 16,-1 10-16,6-8 0,-5 11-208,9 0 208,-2 0-160,0 0 32,0 3 16,-3 2 192,-4 6-48,6 1 0,-7 3-96,7 3-208,3-18 272,-5 18-784,0 0-641,1-1-608,2-1-704,2 3 448,2-7-1457,-2-12 3746</inkml:trace>
  <inkml:trace contextRef="#ctx0" brushRef="#br0" timeOffset="53326">2147 3024 2721,'0'0'0,"0"0"544,-1 0 192,1 0-736,-1 0 849,0-3 63,0 3 1,0 0-129,1 0-784,-1 0 656,1 0-160,0 0-95,0 0-97,0 0-304,0 0 208,0 0 0,0 0-48,0 0-16,0 0-144,0 0 128,0 0 0,0 0 16,0 0-16,0 0-128,2 0 176,0 0-48,-2 0-47,0 0 15,0 0-96,2 2 80,1-2-48,-3 1 0,2 1 0,-2-2-32,3 0 64,0 2 16,0 0 0,8-2-32,-11 0-48,2 0 64,2 0 32,8 0-16,-9 0 32,-3 0-112,14-2 80,-3 0-32,-1-3 16,2 2-48,-12 3-16,12-3 48,-1 1-48,-1-2 16,0 2-16,-10 2 0,9 0-16,-6 0 48,9 0-32,-10 0 16,-2 0-16,10 1 48,-8 3-48,2 5 16,-1-6 32,-3-3-48,3 4 0,-2 1 32,-1 4 0,0-5-16,0-4-16,0 4 64,0 7-16,0-7-48,-3 8 16,3-12-16,-3 4 16,-6 7 0,5 0 32,-6-1-16,10-10-32,-5 11 0,-6 2 0,7-3 0,-7 1 0,11-11 0,-3 4 0,-2 5 16,1-6-16,-1-1 32,5-2-32,-3 1 32,0 1 32,1-2 0,-2 2 32,4-2-96,-2 0 64,1 0-16,-1 0 32,2-2-80,0 2 0,-1-3 49,1-1-49,0 4 0,-1-2 0,1-2 16,0 4-16,0-4-32,0 1 48,0 0 0,2-1 16,-2 4-32,0-2 16,2-1-16,1-1-16,-1 2 16,-2 2 0,2-3 16,0 1 0,1 2 0,0-2 16,-3 2-32,3-2-32,0 2 32,1-3-16,0 1 0,-4 2 16,3-3-16,6 3 32,-6-1 0,6 1-16,-9 0 0,2 0 48,7 0-80,-6 0 16,-1 0 16,-2 0 0,10 0-16,-8 0 16,2 0 16,-1 3-16,-3-3 0,9 2 0,-6 0 16,-1 2 16,1-1-32,-3-3 0,4 10 16,-1-7-16,1 6-16,-2-5 16,-2-4 0,3 12 0,-1-8-32,-2 10 64,0-2-16,0-12-16,0 12 32,0-1 16,0-1 16,-3-1-48,3-9-16,-4 9 0,2-4 16,-3 6 16,2-7 0,3-4-32,-3 9 64,0-5 16,-2 6 32,-4-8-16,9-2-96,-3 4 64,-1 1 48,-6-2-16,8 1 16,2-4-112,-12 1 288,9 0 80,-6-1 97,5 0-49,4 0-416,-9 0 336,4 0-96,-5-2-96,7-1 16,3 3-160,-9-3 176,4 0-64,-5-8-16,7 8 0,3 3-96,-4-11 64,-1 9-16,2-7-16,0 5-16,3 4-16,-2-3-64,1 0 32,1-6-16,0 9 16,0 0 32,0-3 16,3 1-16,-3 2-48,2 0 32,-2 0 16,0 0-80,2 0 80,-2 0-16,2 0-128,-2 0 144,0 0-368,2 0-368,-2 0-593,3 1-736,-3-1 2065,3 3-2945,6-1-145,-6 2-1712,-3-4 4802</inkml:trace>
  <inkml:trace contextRef="#ctx0" brushRef="#br0" timeOffset="52456">2135 3047 1904,'0'0'0,"-1"0"192,-2 0-47,3 0-145,-1 0 160,-1-3 48,2 3 16,0-2 32,0 2-256,0 0 240,0 0 0,0-2 16,0 2-32,0 0-224,2 0 240,-2 0 1,2 0-33,-2-2-32,0 2-176,3 0 176,-3 0-16,2 0 16,-2 0 80,0 0-256,0 0 272,3 0 0,-3 0-16,0 0 17,0 0-273,2 1 256,-2 0-16,0 1 32,0 0-96,0-2-176,2 3 176,-2 0-48,0 1-48,2-1 32,-2-3-112,0 5 112,3-1 0,-3 1 32,2 5-64,-2-10-80,3 5 80,-1 8 33,2-3-33,0 0 48,-4-10-128,9 11 80,-9 2 32,3 0-32,0-2 0,-3-11-80,4 12 112,-2-1-16,0-2 0,-2 1-32,0-10-64,0 12 96,0-3-16,0 1 48,0-6-32,0-4-96,0 10 80,0-6 16,0 0-48,0-1 0,0-3-48,0 3 64,0 1 16,-2-2-16,2-2-64,0 2 64,0-2-64,0 1 96,0-1-16,0 0-15,0 0-49,0 0-16,0 0-32,0-4-161,0 2-287,0-2-400,0 4 880,0-3-1473,0-7-384,0 8 177,16 3 207,-16-1 1473,0-3-2433,0 3 2433</inkml:trace>
  <inkml:trace contextRef="#ctx0" brushRef="#br1" timeOffset="115467">1544 3097 1904,'0'0'0,"0"-3"192,0 3-192,0-4 129,2-5-1,-2 7 16,0 2 32,0 0-176,0 0 272,-2 0 64,1 0 80,-2 0 48,3 0-464,-5 1 465,2 0-1,0 2 48,0-1 16,3-2-528,-4 2 577,1 0-1,1 1-48,-2-1-32,4-2-496,-2 3 400,-1-3-63,3 1-17,-2 1-96,2-2-224,-2 0 176,1 0 32,0 0-64,1 0 0,0 0-144,0 0 112,-2 0-48,2-3 16,0 3-16,0 0-64,0 0 80,0 0-48,0-1-16,0 1 16,0 0-32,0 0 32,0 0 16,0 0 0,0 0-48,0 0 16,0 0 16,0 0-15,0 0 15,0 0-32,0 0 32,3 0 0,-1 0 0,-2 0-32,3 1 64,0-1 0,0 1-32,0 2 32,-3-3-64,11 1 48,-8 2 48,6-1-16,-7 0-32,-2-2-48,11 2 48,-8-1-16,11 1 0,-5-1-16,-9-1-16,9 0 64,-6 1-32,11 0-16,-10 0 16,-4-1-32,11 2 32,-7-1-32,6 2 64,-7 0-64,-3-3 0,9 4 32,-6-1 32,7 1-48,-7-2 16,-3-2-32,10 2 32,-8-1 0,1 0 32,6 0-32,-9-1-32,2 2 16,3-2 32,4 0-32,-9 0 0,0 0-16,4 0 80,-1 2-32,1-2-16,-2 0 0,-2 0-32,2 1 0,1 0 48,-3 0 32,0 2-16,0-3-64,0 1 80,0 2-32,0 0 16,0 0 0,0-3-64,0 3 96,-1 0-31,-2 2 15,1-2-16,2-3-64,-3 3 80,1 0-64,0 2 32,-1-1-48,3-4 0,-4 3 32,1 0 16,-1 0-48,1-1 48,3-2-48,-2 2 0,-2 2 16,1-2 16,-1 0 16,4-2-48,-3 2 0,-1 1 48,0 0-16,0 0-16,4-3-16,-4 3-16,-1 0 32,-4 0-32,7 0 16,2-3 0,-5 3 64,-4 2-64,7 4 16,-2-5 32,4-4-48,-11 9-16,8-6-16,-6 8 16,5-6-48,4-5 64,-9 11 16,5 0-32,-5-2 32,3 1-16,6-10 0,-10 12-16,6-2 16,-6 0 48,7-1-32,3-9-16,-9 5 48,4 5-96,1-5 0,-1 5 32,5-10 16,-3 3 0,-2 1 16,2 2 32,-1 3-32,4-9-16,-4 3-16,1 2 16,-1 6-64,1-9 64,3-2 0,-3 11-16,2-8 16,-1 2 16,1-1-16,1-4 0,-2 5 0,0 0 16,1-3-32,0 1 32,1-3-16,0 2 0,0 0 0,0-1 96,0-1-80,0 0-16,0 0 48,0-4-32,2 0 0,-2 2 32,0 2-48,0-11 32,0 9 64,0-7-32,0 7-32,0 2-32,0-10 48,0 7-16,0-9 32,0 8 0,0 4-64,0-16 48,0 7 16,0-4-16,0-2-16,0 15-32,0-18 48,0-2-48,0-2 16,0-1-16,0 23 0,0-23 32,0-2-32,0 0 0,0 0 32,0 25-32,-1-26 0,0 2 0,0 3-64,-1 2-16,2 19 80,-3-12-16,-1 0 16,0 11 64,1-3 0,3 4-64,-3-4 32,-2 2 16,-4 2-64,5 0 32,4 0-16,-4 0-16,-6 4-32,5 8-64,-7 0-592,8 3-1633,15 20-1409,-14-17-2033,3-18 5779</inkml:trace>
  <inkml:trace contextRef="#ctx0" brushRef="#br1" timeOffset="129672">3054 3170 1680,'0'0'0,"-4"0"240,-6 0-112,10 0-128,-3-2 128,-1 2 1,-1-2-49,5-1 0,0 3-80,-3 0 48,2-2 48,0 2 16,-1 0 32,2 0-144,0 0 224,-2 0 0,2 0 64,-2 0 48,2 0-336,-1 0 384,1 0 113,0 0 79,-1 0-32,1 0-544,0 0 512,-1 0 1,1 0-81,-1 0 0,1 0-432,0 0 400,0 0-96,0 0-31,0 0-17,0 0-256,0 0 192,0 0-96,0 0-48,0 0-48,0 0 16,2 0 16,2 0-16,-2 0 16,-2 0-32,4 0 16,5 0 0,-6-2 16,6 2-16,-9 0-16,4-2 48,6 0 16,-6-1-48,6 1 48,-10 2-64,4-2 16,6-1 16,-8 3 16,9-2-80,-11 2 32,2 0 32,1 0-64,1 0 0,-1 0 48,-3 0-16,9 0 0,-6 2 16,0 1 16,8 0-16,-11-3-16,1 4 0,2-2 16,2 2 0,-2-2 0,-3-2-16,9 2 0,-9-1 16,3 0-16,6 0 32,-9-1-32,3 0 64,0 0 16,0 0 0,8 0 0,-11 0-80,3-2 96,0-2-16,6 2 16,-7-1-16,-2 3-80,3-2 112,8-1-64,-8 1 32,6 0-64,-9 2-16,2-3 32,7 3-15,-6-2-1,7 2 32,-10 0-48,1 0-48,9-2 48,-8 2 0,1 0 48,-3 0-48,9 0 16,-6 0 16,0 0-32,8 0 16,-11 0-16,2 1 16,0 0 16,9 0-16,-10 0-16,-1-1 0,10 0 32,-7 1 0,6 1-32,-5-2 48,-4 0-48,9 2 16,-6-2 16,7 1 32,-6-1-16,-4 0-48,10 0 64,-6 0-32,5 0 32,-6 0-64,-3 0 0,9 0 16,-6 0-16,6 0 32,-7 0-48,-2 0 16,4 1-48,7-1 0,-8 0 192,6 1 48,-9-1-192,2 2 192,7-1-16,-6 0-208,5-1 32,-8 0 0,4 3-16,5-2 16,-6 0 48,6 0-16,-9-1-32,3 2 64,7-2-64,-8 1 16,7-1-32,-9 0 16,2 0-32,2 1 96,5 0-16,-7 0 0,-2-1-48,4 1 64,0-1-48,-2 0 0,2 0 48,-4 0-64,4 0 48,-1 0 0,8 0 64,-10 0-80,-1 0-32,4 0 64,6 0-32,-7-3 0,7 1 0,-10 2-32,3-3 64,10 0-48,-4 1-16,1-2 49,-10 4-49,10-3-49,1-1 65,-2 1 17,-6 1-33,-3 2 0,13-2 32,-10 2 0,7 0-64,-7 0 16,-3 0 16,4 0 0,5 0 0,-9 0 16,3 0 16,-3 0-32,2 0 16,0 0-16,-2 3 16,3-2 0,-3-1-16,2 2 32,-2-1 0,3 1 16,-3 0-16,0-2-32,0 1 32,2 1-16,-2 0-16,2-1 16,-2-1-16,0 1 64,0-1 16,2 0-16,1 0 16,-3 0-80,0 0 64,2 0-16,0 0-16,0-2 48,-2 2-80,4-3 48,-1 1 16,8-2-16,-8-5-48,-3 9 0,9-2 16,-5-1 32,6-1 48,-8 1-176,-2 3 80,3-4-768,0 1-785,-1 1-1408,0 2 15,-2 0 2946,2 0-4610,-2 0 4610</inkml:trace>
  <inkml:trace contextRef="#ctx0" brushRef="#br2" timeOffset="59165">3371 3143 2241,'0'0'0,"-1"0"128,1 0-128,-4-4 128,-6 1-16,8 0 16,-3 3 32,5 0-160,-9 0 192,6 0 80,-1 0-16,1 1 48,3-1-304,-5 2 304,2 0 1,-1 2 31,0 0 16,4-4-352,0 1 352,-2 2-32,0-2-32,1 0-32,1-1-256,-1 1 209,1-1-1,0 0-48,0 0-32,0 0-128,0 2 112,0-2-32,2 1 0,1-1 0,-3 0-80,1 0 80,3 0-16,5 0-16,-5 0-16,-4 0-32,10 0-16,-1 0 16,2 2-16,1-1 16,-12-1 0,12 2 16,4-1-32,-2-1 32,3 0 0,-17 0-16,19 0 16,-1-2 0,2 0-16,-20 2 0,18-2 0,-18 2 0,18-4-48,-1 0 64,0 2-32,0-2 48,-17 4-32,18-4 48,-3 1 16,3 0 16,-3-1 16,-15 4-96,15-9 112,0 9-48,-1-2 32,-2 2-32,-12 0-64,12-3 32,-2 3 16,-1 0-32,-5 4 32,-4-4-48,12 5 32,-10 5 16,1-7 48,1 9-15,-4-12-81,2 5 112,0 9-32,0-5 0,-2-4 0,0-5-80,3 11 96,-3-8 0,2 8-16,-2-9 32,0-2-112,2 4 112,-2 1-16,2-3-32,1 0-144,-3-2 80,0 0-416,2 0-465,0 0-671,2-4-161,-4 4 1713,25 9-1585,-25-11-1280,0 2 2865</inkml:trace>
  <inkml:trace contextRef="#ctx0" brushRef="#br1" timeOffset="114321">857 3226 3185,'0'0'0,"0"0"0,0 0 480,0-3-128,2-1-64,1 1 1,-3 3-289,0-2 224,2 2-32,1 0-112,-3 0-32,0 0-48,2 0 32,-2 1 0,2 1 16,0 2 0,-2-4-48,0 5 48,3-1 16,-3 0 64,2 1 112,-2-5-240,3 4 336,-3 0 64,1 0 33,2-1 15,-3-3-448,2 2 432,-2 1-16,3-2-64,-3 0-15,0-1-337,0 0 272,2 0 16,-2 0-16,0 1 32,0-1-304,0 1 288,0-1-16,0 1-32,0 0-79,0-1-161,0 0 112,0 0-32,0 0-48,0 0-16,0 0-16,0 0 64,0 1-16,0 1-32,0-2-16,0 0-32,0 0 64,2 0 16,-2 0-48,2 0 32,0 0 0,-2-3 16,3 3 32,-3 0-80,2 0 96,0 0-32,0-2 32,0 2-16,-2 0-80,0-2 64,3 2 48,-3 0-32,2 0-16,-2 0-64,2 0 80,0 0-64,1 0-16,-3 0 32,0 0-32,2 0 0,1 0 0,-1 0 32,0 0-32,-2 0 0,0 1 16,4 0 16,-2 1-16,2 1 16,-4-3-32,2 1 0,0 0 0,1 0 16,2 0 0,-5-1-16,2 2 64,2-2-48,-1 0 32,1 0-16,-4 0-32,9 0 64,-7 0 32,1 0-80,6-3 48,-9 3-64,4-3 80,5-1-31,-7 2-17,10 0 0,-12 2-32,3-3 0,9 1 0,-10-1 48,1 3 0,-3 0-48,10 0 64,-10 2-32,2-1-32,0 3 64,-2-4-64,2 3 48,1 1 16,-1 1-16,0-1 0,-2-4-48,0 5 48,2 0-16,1 4-32,-1-8 64,-2-1-64,2 2 0,-2 0 0,3 0 64,0-2-80,-3 0 16,3 0 80,0 0 0,0 0-16,0-2 16,-3 2-80,4-4 48,0 1 16,-1 1-64,1-1 32,-4 3-32,9-4 32,-7 1-16,1 0-16,1 0 0,-4 3 0,9-3 16,-9 1-16,3 2 48,1 0-64,-4 0 16,2 0-32,0 0 64,1 1-32,-2 0 16,-1-1-16,3 1-16,-1 1-16,1-2 32,-1 3 32,-2-3-32,3 1 32,0 0 0,-1 0-64,0-1 64,-2 0-32,3 0-32,0 0 32,0 0 32,1 0-16,-4 0-16,3 0 0,1 0 48,5 0-32,-7-2 0,-2 2-16,3 0 48,-1-3-48,0 3 0,1 0 16,-3 0-16,4-1 0,5-2 0,-7 1 0,2 2-16,-4 0 16,9-3 48,-7 3-96,1 0 32,7-2-16,-10 2 32,1 0-96,2 0 64,0 0 32,2 1 0,-5-1 0,2 1 0,8 1 48,-9-1-32,2 1-16,-3-2 0,4 1 0,-1 1 0,0-1 0,1 1 48,-4-2-48,3 3 16,1-2-16,-1 1 0,1-2 0,-4 0 0,3 2-16,0-1 16,1-1-16,5 0-16,-9 0 32,2 0 32,2 0-16,-1 0 0,7 0 16,-10 0-32,2 0 0,1 0 0,8-3 0,-8 3-32,-3 0 32,9-2 0,-6 2-16,6 0 32,-5 0-16,-4 0 0,9 0 32,-7 0-16,7 0-16,-7 0-48,-2 0 48,4 0-16,6 0 16,-7 0 0,6 0 48,-9 0-48,2 0 0,7 0 0,-6 0 16,6 0 0,-9 0-16,2 0 0,1 0 48,7 0-32,-8 0 32,-2 0-48,3 0 16,6 0-16,-7 0 0,2 0-32,-4 0 32,4 0 16,5 0-32,-7 0-16,1 0 64,-3 0-32,4 0 0,5 0 32,-7 0-32,7 0 32,-9 0-32,3-2 0,6 2 0,-6-2 16,1 2-16,-4 0 0,11-3-16,-7 3 32,6-2-16,-7 0-16,-3 2 16,11-2 0,-10-1 0,9 3 0,-8-2 16,-2 2-16,3 0 16,8-2-32,-9 2 16,1 0 16,-3 0-16,3 0 32,6 0-32,-9 0 16,3 1-16,-3-1 0,4 2 0,-1 0 0,1 2 16,-2-2 16,-2-2-32,2 2 16,1-1-16,-1 1 32,0-2-16,-2 0-16,0 1 80,3 0 32,-3-1-16,0 0 49,0 0-145,0 0 112,0 0 0,0 0-32,0 0-32,0 0-48,0-2 32,0-1-16,2 3-16,0-2 0,0 2 16,0-2 16,2 0-80,6 2 32,-10 0 16,0-3-368,2 3-625,0 0-1088,1 0-1681,-3 0 3762,0 1-6130,0-1 6130,0 0 0</inkml:trace>
  <inkml:trace contextRef="#ctx0" brushRef="#br2" timeOffset="65419">4102 3339 3489,'0'0'0,"0"0"961,-1 0 223,0-3 97,1 3-1281,-2-4 1360,-1 1-63,1 1-177,-2-1-111,4 3-1009,-3-1 896,0-2-79,2 3-129,-3 0-96,4 0-592,-3 0 400,0 1-95,0 2-81,-2 8-64,5-11-160,-11 11 128,6-1-64,-8 4 32,1-1 16,12-13-112,-12 16 96,-2 0-48,0 1 64,2-2-224,12-15 112,-12 14-816,3-3-1041,6 0-2177,-1 2-2785,4-13 6819,0 0 0</inkml:trace>
  <inkml:trace contextRef="#ctx0" brushRef="#br2" timeOffset="65159">3966 3336 4337,'0'0'0,"0"0"0,-2 0 1041,0 0-353,-2-1-143,0 1 47,4 0-592,-1 0 624,0 0 32,0 1-127,0 4-145,1-5-384,-2 3 304,-1 1-112,1 0-48,-1 5-32,3-9-112,-1 2 64,0 3-32,-1 4 0,2-5-48,0-4 16,0 2 0,0 3 16,0 0-16,4-1 16,-4-4-16,3 5 16,1-1-16,4-1 32,-5 0 0,-3-3-32,9 4 16,-5-1 48,7 1 64,-7-1 112,-4-3-240,12 5 289,-9-1-33,7 5-32,-8-6-64,-2-3-160,10 3 112,-8 1-16,8-2 0,-7 0-16,-3-2-80,3 3 96,6-1-32,-6-1 16,-1 2-32,-2-3-48,4 4 80,-3-2 0,2 1-16,-1-1 16,-2-2-80,0 4 96,0-1-16,0 2 48,0-3-96,0-2-32,0 4 65,-1-1-17,0 1-112,-2-1-161,3-3 225,-4 4-368,1-1-160,-1 0-128,1 1-129,3-4 785,-2 1-880,0 1-177,1 0-255,0-1-305,1-1 1617,0 4-1425,0-2 289,0 0-1393,0-2 2529</inkml:trace>
  <inkml:trace contextRef="#ctx0" brushRef="#br0" timeOffset="32834">1829 3573 2112,'0'0'0,"0"0"321,-1 0 127,-1 0 208,2 0-656,-3 0 865,3 0 143,0 0-32,0-2-111,0 2-865,0-3 784,3 1-160,-1-1-47,1 2-65,-3 1-512,2-4 416,1 2-48,-1-2-112,1 2-47,-3 2-209,1 0 160,2-2-64,-1 2-16,1 0 16,-3 0-96,2 0 32,1 0-16,-1 0-16,2 1 0,-4-1 0,4 1 0,-1 1 0,0 0 0,6-2 16,-9 0-16,3 2 16,6-1 16,-7 0 16,1 0-48,-3-1 0,9 0 64,-6 2-32,0-1 16,8 0 16,-11-1-64,1 0 96,3 0 0,5 2-16,-7-1 0,-2-1-80,4 1 64,7 0 16,-8 0 16,6 1-32,-9-2-64,4 0 48,5 0 16,-6 0 0,9 0 16,-12 0-80,9 0 96,0-3 48,1 1-32,0-1 49,-10 3-161,9-2 112,3-2-16,-2 1-16,-1 1-16,-9 2-64,9-3 64,0 1 0,1-1-32,-1 3-32,-9 0 0,3 0-16,9 0 16,-9 0 0,8 1 0,-11-1 0,4 2 64,6-1-48,-8 1 32,7 0 0,-9-2-48,4 2 0,5 2 0,-7-1 16,7-1-16,-9-2 0,3 0 16,1 2-16,5-1 16,-6 0 48,-3-1-64,9 1 64,-7-1 32,8 0-32,-6 0-32,-4 0-32,9 0 48,-6 0-32,8-2 32,-8-1-16,-3 3-32,11-1 0,-7 1 64,7-3-64,-7 3 0,-4 0 0,10 0 48,-7 0-96,6 0 48,-4 0 32,-5 0-32,9 0-48,-6 0 64,0 2 32,7 0-64,-10-2 16,3 2 32,0 1-32,6 0 0,-7-2 0,-2-1 0,9 3 32,-6-2-32,6 0-32,-7 0 64,-2-1-32,9 2-32,-5-1 80,6 0-32,-6-1-16,-4 0 0,12 0 64,-9 0-16,8 0-32,-8-2 32,-3 2-48,12 0 16,-9-3-16,9 1 32,-9 2-32,-3 0 0,11-2 0,-7 2 0,7 0 32,-9 0 16,-2 0-48,10 0 32,-8 0-32,7 0 0,-7 1-32,-2-1 32,4 0 0,6 1-16,-8 0 16,2 0 0,-4-1 0,9 1 0,-7-1 16,7 2 16,-6-2-32,-3 0 0,3 1 0,8 0 32,-9-1-32,7 0 64,-9 0-64,3 0-16,7 0 16,-7 0 16,7 0 16,-10 0-32,3-2 80,8-1-32,-8 1-32,8 0 16,-11 2-32,4-2 16,7-1-16,-8 3 65,8-2-49,-11 2-16,2 0 32,8 0 0,-8 0-48,7 0 16,-9 0 0,3 0 16,-2 0-16,3 0 0,-2 0 32,-2 0-32,4 0 0,-1 0 16,1 0 16,-1 1-32,-3-1 0,3 1 16,0 0-16,0-1 0,0 2 0,-3-2 0,4 0 16,-1 1 16,1-1-16,-1 0 48,-3 0-64,4 0 0,-1 0 0,1 0 32,5 0-32,-7 0 64,-2 0-64,3 0 16,1 0 16,0 0-32,5 0-32,-9 0 32,2 0 48,1 0-48,1 0 16,5 0 32,-9 0-48,2 0 0,1 0 32,1 0-112,-1 0 80,-3 0 0,3 0-32,2 0 48,3 0 32,-8 0-48,4 0 16,-1 0-80,0 0 80,1 1 16,-4-1-32,4 0 48,-2 0-16,1 0-32,-1 0 48,-2 0-48,3 0 16,-1 0 16,0 0 32,-2 0-64,2 0 16,-2 0 64,0-2-48,3 2-32,-3 0 0,0 0 32,0 0-16,2 0 32,-2 0-48,0-3 32,0 3 0,0 1-48,0-1 16,0 2-16,3-2-16,-3 1 80,0-1-48,0 1 16,0 0 32,0 0 0,0 0-48,0-1 0,0 1 0,0 0 64,0-1-16,-2 2 48,2-2-96,-1 0 96,0 1-240,-3-1-496,1 0-705,3 0 1345,-3 0-2737,0 0-1153,2 0-2001,1 0 5891</inkml:trace>
  <inkml:trace contextRef="#ctx0" brushRef="#br1" timeOffset="80692">2225 3740 1472,'0'0'0,"0"0"0,0 0 801,0-4-641,0-5 16,0 7 48,0 2-224,0 0 272,0-2 0,-1 0-64,0 2-32,1 0-176,-1 0 112,0 0 32,-1 2 32,1-2 1,1 0-177,-1 2 192,0 2 0,-1-2 0,2 1 16,0-3-208,-1 2 192,0-2 16,1 2-16,0-1 16,0-1-208,0 2 176,0-1 0,0-1 16,0 0-192,0 0 145,0 0-145,0 0 160,2 0 0,-2 0-64,0 0 16,0 0-112,0 2 80,2-2-16,-2 0 48,0 1-16,0-1-96,0 1 64,0 0 0,0 1-16,0-1 0,0-1-48,0 3 48,0 0 16,0-1-32,0-1 0,0-1-32,0 3 32,0-2-32,-2 0 0,2 0 16,0-1-16,0 2-16,0-1 32,0 0 0,0-1-48,0 0 32,0 0 32,3 0-32,-3 0 16,2 1 32,-2-1-48,0 0 32,3 1-16,-3-1 16,2 1-16,-2-1-16,0 1 32,2 0-16,0 2-16,-2-1 16,0-2-16,3 1 16,-3 1 0,2 1 16,-2-1-16,0-2-16,3 2 16,-3 1 32,0 0-32,0 0 16,0-3-32,0 4 32,0 0 0,0-1 64,2 0 0,-2-3-96,0 4 97,0 0 47,2 0-64,-2-1-16,0-3-64,2 3 64,2 0-16,-2-1 32,0 1-16,-2-3-64,2 3 48,1 0 64,-1 0-32,-2 1 0,0-4-80,3 2 96,-3 1-48,2 0 48,-2 0-48,0-3-48,2 4 64,-2-1 16,0 1-16,0 1 32,0-5-96,0 9 64,0-7-32,0 8 32,2-7-16,-2-3-48,0 5 32,3 0 16,-3-1-32,2 5 16,-2-9-32,0 4 32,3 5 16,-3-6-32,1 1 16,-1-4-32,0 9 96,3-5 0,-3-2 1,2 8 47,-2-10-144,0 2 128,0 1 16,0 6-32,0-6-16,0-3-96,0 4 112,0 5-32,0-5 32,0-1-16,0-3-96,0 5 48,0 0-16,0-1-32,0 1 32,0-5-32,0 5 32,3 4 0,-3-6 0,2 6-16,-2-9-16,2 3 32,0 8-16,1-7 64,0 8-96,-3-12 16,3 4 16,0 9-48,0-10-16,-1 9 80,-2-12-32,3 4-32,-2 8 80,2-3-16,-3-4 16,0-5-48,0 11 80,0-2-32,0-5 0,0 8-32,0-12-16,0 4 48,0 5-16,0-6-16,0 1 32,0-4-48,0 5 16,0-1-16,-1 1 48,-1-1-16,2-4-32,-1 4 64,1 0 0,0-1-32,-2 0 16,2-3-48,-1 4 16,0-1 0,0 6 33,0-6-17,1-3-32,-2 4 32,1 6-16,0-8 0,0 1 0,1-3-16,-1 9 32,0-6-32,0 0 16,1 0 0,0-3-16,0 3 16,0 0 32,0 0-32,0-1 32,0-2-48,0 1 16,0 2 0,0-2 32,0 1-32,0-2-16,0 0 48,0 0-16,0 0-176,0 0 144,0 0-336,0 0-257,0-2-255,0 0-193,0 2 1041,-1-2-1376,-1-1-369,2 1-224,-2 0 416,2 2 1553,0-3-1088,-1-1-1265,1 4 2353</inkml:trace>
  <inkml:trace contextRef="#ctx0" brushRef="#br1" timeOffset="81477">2200 4146 1840,'0'0'0,"-2"0"369,2 0-369,-4 2 160,-5 1 64,5 1 80,0-1 96,4-3-400,-5 4 464,-4-1 16,6 2 17,-2-1 31,5-4-528,-4 5 528,0-2 32,0 1 17,2-4-65,2 0-512,-2 2 448,2-1-32,-2-1-112,2 0 1,0 0-17,0 0-288,0 0 256,0 0-32,0 2-176,0-2 0,0 0-48,2 0 16,1 2 64,-2-1 80,3 1 16,-4-2-176,4 3 176,5 2-32,-6 4 16,6-5-16,-9-4-144,4 10 113,6-6-1,-6 7-16,5-8 0,-9-3-96,2 5 96,1 4 0,1-4 0,0 4 0,-4-9-96,2 3 96,2 7-32,-1-5 0,-3-5-64,2 11 32,-2-11-32,2 8 32,1-3-16,0 5 16,0-6-16,-3-4-16,2 10 48,2-5-32,-1 6-16,0-8 0,-3-3 0,3 10 16,-1-7-32,1 1 32,0 1 16,-3-5-32,3 5 32,0 4-16,-1-7 0,-2-2-16,4 3 32,-4-3-32,2 4 16,1-1 16,-1 1-16,0-2 32,-2-2-48,3 2 32,-1-1 16,0 1-16,0-2 16,-2 0-48,3 0 48,-1 0 64,1 0-16,-1-3 16,-2 3-112,2-2 112,0-2-64,1 1 32,-1-8-15,-2 11-65,3-3 32,-2-7 16,2 6 0,0-7-16,-3 11-32,3-10 64,0 1-32,0-3-16,1 2-16,-4 10 0,9-11 16,-7-1-16,9 0 0,-9 1 0,-2 11 0,9-11 0,-5 2 16,6 5 16,-6-7-32,-4 11 0,9-2 0,-7-2 0,7 1 16,-9 0-16,0 3 0,4-1 0,-3-2 16,2 3-16,-3-2 0,0 2 0,2 0 32,-2 0 0,0 0-16,0 0 16,0 0-32,-1 0 16,0 0-16,-2 0 16,1 0-16,2 0 0,-4 1 0,0 0 32,-5 0-32,6 1 32,3-2-32,-9 1 16,4-1 32,-7 0-32,8 0 16,4 0-32,-13 0 32,5 0 0,3-3 0,-8 1 16,13 2-48,-5-4 16,-7 1 48,7-6-64,-6 9 16,11 0-16,-3-3 0,-1 0-16,-5 3 32,7 0-32,2 0 16,-5 0 64,1 0-64,-1 0 0,-4 1 16,9-1-16,-2 2-32,-2 1 48,-1-2-16,1 1 16,4-2-16,-3 1 0,-2 1 0,1-1-16,-6 0 32,10-1-16,-2 2 48,-3-1-32,-4 1-16,7 1 0,2-3 0,-4 2-16,-5 1-192,6-3-208,0 3-273,3-3 689,-11 1-944,9 1-353,-3 1-543,0-1-530,5-2 2370,-2 1-1952,-2 0-1554,4-1 3506</inkml:trace>
  <inkml:trace contextRef="#ctx0" brushRef="#br2" timeOffset="95358">3214 4452 1344,'0'0'0,"0"3"688,-1-1-560,1-2-128,-3 10 113,-1-8 31,-1 1 64,2 2 80,3-5-288,-3 4 400,0 0 48,0 5 48,0-7 33,3-2-529,0 5 512,-2 4-16,1-5-16,1 6-47,0-10-433,0 9 432,0 1-48,0 0-80,0 2-48,0-12-256,3 11 224,-1 0 0,0 1-32,0 0-31,-2-12-161,3 10 112,-1 1-16,0 0 0,-2-7-16,0-4-80,0 12 80,0-7 16,0 5-16,0-6 0,0-4-80,0 4 96,0-3 32,-1 2 16,0-2-16,1-1-128,-1 0 128,0 0-64,-2 0 16,3-2-48,0 2-32,-2-3 32,1 0-32,0-7 0,-1 6-16,2 4 16,0-12-32,-2 2 32,1 1-16,1-3 16,0 12 0,0-10 0,-1-2 16,1 0-16,-1 0 0,1 12 0,-1-13 0,1 3-32,0 1 16,0 6-32,0 3 48,0-13-48,0 10 16,2-1-16,0 1 16,-2 3 32,2-3-48,1 0 32,0 3-32,-1 0 0,-2 0 48,2 0-48,0 0 0,1 0 48,2 0 0,-5 0 0,9 4 16,-9-1 16,4 2 16,-1 4 0,-3-9-48,4 4 32,4 6 0,-5-7 16,1 8 16,-4-11-64,10 4 48,-7 7 0,8-8 0,-8 10 0,-3-13-48,12 5 32,-1 9-16,-1-5 32,1 0-32,-11-9-16,11 9 32,0 0 48,-1 0-64,0 0 16,-10-9-32,12 4 32,-2 6-32,0-7 64,1 0-16,-11-3-48,3 1 64,10 0 1,-11-1 31,7 0 32,-9 0-128,3 0 144,-1-2 64,2-1 16,-1 0 16,-3 3-240,2-11 288,1 7 16,-1-10-32,-2 5-32,0 0-47,0 9-193,0-11 176,0 0 32,-1-2-64,-3-2 0,4 15-144,-4-14 112,-6-2-32,7 1 16,-9-2-48,12 17-48,-11-18 48,1-2 16,-1 1-16,2-3-32,9 22-16,-9-20 16,4 3-16,-5 4 0,8 3 0,2 10 0,-3-4-16,-1-5-48,3 9 16,1 0-32,0 0 80,0 0-96,0 0-384,0 4-497,4-1-799,-4-3 1776,3 11-2978,7-2 305,-7-6-1521,-3-3 4194</inkml:trace>
  <inkml:trace contextRef="#ctx0" brushRef="#br2" timeOffset="93813">2572 4420 2545,'0'0'0,"0"0"400,0 0-400,-1 0 528,0 0 176,-2 0 81,0 1-65,3-1-720,-2 0 608,-2 2-191,2-1-145,0 2-80,2-3-192,-3 1 128,0 1-16,0 0 16,0-1-32,1 1-16,0 0 0,0 2-32,0-4-16,2 0-32,-1 2 48,-1-1 0,1-1-16,0 1 32,1-1-64,-1 0 64,0 0 16,-1 0-16,1 0 16,1 0-80,-1 0 80,0-2 0,0 0 0,0-1 0,1 3-80,-1-3 97,0 0-1,-1-8 0,0 10-32,2 1-64,-1-3 48,-1-2-16,1 3-32,1-2 32,0 4-32,0-2 16,0-1 16,0 0-16,0 1 0,0 2-16,0-2 0,0-1 0,3 1 0,-3 2 0,0-3 0,2 3-16,1-1 16,0-2 0,-3 3 0,2-2 0,2 2-16,-1-3-16,0 3 32,-3 0 0,9 0-16,-9 0 0,9 0 32,-6 0-16,-3 0 0,4 0 0,5 0 16,-7 0-32,1 2 16,-3-2 0,9 1 0,-6 0 0,0 0 0,1 2 16,-4-3-16,2 3 0,3-1 0,-3 2 32,1-1-32,-3-3 0,2 4 16,0 5-16,1-7 16,-1 3-16,-2-5 0,3 10 0,-2-7 0,2 8 0,-1-7 16,-2-4-16,3 10-16,-1-6 16,1 8 16,-1-8 0,-2-4-16,3 8 32,-3-3 0,2 4-16,-2-5 16,0-4-32,0 10 48,0-6 16,0 6 16,0-7 0,0-3-80,-2 12 128,-2-3 16,1 0 0,-2 1-32,5-10-112,-9 11 112,6-1-16,-2 0-16,-5 3-16,10-13-64,-3 11 64,-9 1 0,8 0-32,-6-1 48,10-11-80,-4 9 64,-5-5 32,7 6 49,-2-9 63,4-1-208,-3 1 240,-1 2 80,1-2-48,-1 0-32,4-1-240,-2 0 176,0 0-48,0 0-32,0 0-48,2 0-48,-1 0 16,1 0-16,0-2 16,0-1-16,0 3 0,0-1-16,0 1 16,0 0 16,3 0-32,-1-3 0,0 3 32,1-2-32,1-1-16,0 3 16,5-2 0,-9 2 16,3 0-16,6-2 16,-5 2 0,9 0-32,-13 0 32,2-2 0,9 2-16,-6 0 16,7 0 0,-12 0 0,3 0 0,8 0 0,-9 0 0,7-3 16,-9 3-16,3 0 0,6 0 48,-7 0-32,7-2 0,-7 2-16,7 0 32,-9-2-16,4 2 0,-4 0-16,3 0 16,1 0-16,-2 0 32,2 0-16,-4 0-16,3 0 0,-1 0 0,2 0 0,-1 0 0,-3 0 0,3 0 0,0 1-160,2 0-272,-3 0-304,-2-1 736,4 1-1169,5-1-415,-7 0-417,2 0 64,-4 0 1937,10 2-1473,-8-1-1280,-2-1 2753</inkml:trace>
  <inkml:trace contextRef="#ctx0" brushRef="#br2" timeOffset="94589">2869 4490 1632,'0'0'0,"0"-3"977,0-1-417,0 4-560,0-2 768,-1-1 161,-1 3 31,-2 0-111,4 0-849,-3 0 688,-1 1-128,2 1-144,-1-1-80,3-1-336,-2 3 273,0 0-81,1 1 0,0 7 0,1-11-192,0 3 240,0 9 32,0-7-16,0 6 16,0-11-272,0 9 256,0 0-47,0 0-17,0 0-48,0-9-144,2 9 80,0 1-16,3 0-16,-3 2-32,-2-12-16,11 11 32,-9 1 32,1 1 32,7-2-32,-10-11-64,2 10 96,1-1-80,8 0 0,-9-4 16,-2-5-32,3 10 32,8-6 0,-9 0-16,1-1 32,-3-3-48,10 5 16,-7-2 16,1 0 32,-2-3 32,-2 0-96,10 2 96,-10-2 32,3 0 0,1-2 16,-4 2-144,9-4 96,-9-5 32,3 7-47,1-1-1,-4 3-80,9-12 80,-9 10-32,4-8-32,-1 6 0,-3 4-16,3-12 48,1 9-16,-1-7 16,-1 6 0,-2 4-48,3-10 16,-1 6 16,1-5 32,-3 6-16,0 3-48,1-10 16,-1 6 32,0-7-32,0 8 48,0 3-64,0-8 48,0 5 0,-1-7 16,-1 7 0,2 3-64,-3-11 96,-2 8-32,-5-9-16,7 9 16,3 3-64,-12-12 48,3 9 0,-2-9-16,1 8 16,10 4-48,-11-13 48,0 10-32,0-12 0,1 5-32,10 10 16,-5-3 0,-6-10-16,7 10-48,0-6 64,4 9 0,-5-2-32,1 2 0,-1 0-16,2 0-16,3 0 64,-4 2-96,2 3-80,-1 6-96,0-9-144,3-2 416,-2 10-465,-1-7-15,-1 7 32,2-6 80,2-4 368,-4 10-368,2-7 64,1 1-17,0 1-143,1-5 464,-1 3-608,0 1-273,1-1-287,0-2-145,0-1 1313,0 2-1360,0 0 223,3 1 369,6 0 224,-9-3 544,3 1-1905,-3-1 1905</inkml:trace>
  <inkml:trace contextRef="#ctx0" brushRef="#br1" timeOffset="101135">2242 4918 2016,'0'0'0,"0"0"401,0 0-401,0 0 144,0 0 16,-1 0 64,1 0 96,0 0-320,0 0 384,0 2 48,0 1 17,-1 1-1,1-4-448,-2 3 432,2-3-432,0 4 400,-2-1 0,2 2 1,-2-2-33,2-3-368,-2 4 352,1 1-16,-2 4-48,2-7 0,1-2-288,-2 4 224,0 1-32,0 4-47,0-5-17,2-4-128,-1 4 112,0 6-64,0-5 0,-1 7 16,2-12-64,0 9 16,-1 0 16,-2-4 16,2 8-32,1-13-16,-1 4 32,0 8 0,-1-9-16,2 8 32,0-11-48,-1 3-32,1 6 32,0-6 0,-1 6 32,1-9-32,0 4 32,0 0 32,0-2 0,0 0 16,0-2-80,0 1 96,0 0 16,0-1 32,0 0-32,0 0-112,0 0 128,0 0-16,0 0 0,0 0-48,0 0-64,0-2 96,0-1-48,0-1 16,0-5-48,0 9-16,0-4 16,0-7 16,1 2 0,2 0 0,-3 9-32,2-11 16,1 0 1,-1-2 15,1-1 0,-3 14-32,4-15 0,-1-3 32,0 2-32,1-2 16,5 3 0,-9-4-16,3 3 16,1-2 16,-4 18-32,3-16 16,-1 1 0,1 4 0,-3 2-16,0 9 0,0-2-16,0-2 32,0 1 0,0 1 0,0 2-16,0 0 48,0 0-32,-1 0 0,-1 0-16,2 0 0,0 1-32,0 3 32,0 0-16,0 6-16,0-10 32,0 3 32,3 6-32,-1-6 32,1 9-16,-3-12-16,3 5 16,0 4 0,0-5-16,6 5 0,-9-9 0,3 4 0,8 5 0,-9-6 0,8 9 0,-10-12 0,3 3-16,9 8 16,-3-8 0,0 6-16,-9-9 16,10 3 0,0 2 0,1 7 16,-1-8 32,-10-4-48,11 11 16,-2-7 16,-6 8 16,10-1-16,-13-11-32,3 11 48,7 0 0,-6 1 0,5 0 0,-9-12-48,2 10 32,1 0 32,0 0-32,0-1-16,-3-9-16,3 5 48,0 7-32,-1-9 48,-2 1 0,0-4-64,0 5 112,0-1 0,0 1 16,-1-1 32,1-4-160,-1 3 176,-2-1 48,-1 1 65,1-2 15,3-1-304,-5 0 336,-4 0-48,5 0-32,0 0-48,4 0-208,-9 0 176,6 0-32,-7 0 16,5 0-16,5 0-144,-13-4 113,4 2-33,-1 0-32,-2 0 16,12 2-64,-11-4 64,1 0-32,-3 3-16,3-2-32,10 3 16,-9-2 16,0 2-32,4 0 16,-4 0 0,9 0 0,-4 2-32,-1 1 16,-3 2 16,4 5-48,4-10 48,-3 5 0,-2 5-32,2-5 0,-1 5 16,4-10 16,-2 4-32,0 7 32,0-6 32,0 4-64,2-9 32,0 2 0,0 0-16,4 0-64,-1 0-529,-3-2 609,11 0-1472,-1 0-1058,2-3-895,1 0-1922,-13 3 5347,0 0 0</inkml:trace>
  <inkml:trace contextRef="#ctx0" brushRef="#br1" timeOffset="100257">2339 4967 1808,'0'0'0,"-1"0"417,1 0-417,-1 0 96,-2-3-16,-1 0-32,2 3 16,2 0-64,-3 0 48,1 0 0,1 2 16,-1-1-16,2-1-48,-1 1 48,0 2-16,-1-2 16,1 2 0,1-3-48,0 1 32,-1 0 0,1 0 16,0 0-16,0-1-32,0 0 64,0 0 64,0 0 64,0 0 80,0 0-272,0 0 304,0 0 32,0 0 33,0 0 15,0 0-384,0-2 352,0 0 0,-1 2-64,1 0 0,0 0-288,-1-3 289,1 3-49,0 0-48,-2 0-32,2 0-160,0 0 112,-1 0-48,1 1 0,0 2-32,0-3-32,0 1 16,0 1 16,0 0-32,0-2 16,0 0-16,0 2 32,0 0-32,0-1 0,3 0 32,-3-1-32,2 0 0,0 0 48,1 0-16,-2 0-16,-1 0-16,3 0 32,-1 1-32,1 1 64,-3-1-48,0-1-16,4 3 32,-2 0 16,0 2-64,0 4 64,-2-9-48,2 3 80,-2 9 0,0-1 32,0-2-32,0-9-80,-1 9 48,-1 1-16,-1 1-32,2 1 32,1-12-32,-3 11 32,2 0 48,0 1 16,0 0-16,1-12-80,-2 12 65,2 1 15,0 2-64,0 1 16,0-16-32,0 16 32,4 0-32,-1-2 48,-1 1-32,-2-15-16,3 14 32,-1 3 16,1 0-16,-3-1 0,0-16-32,2 14 64,-2 0-64,0-3 48,0 1-32,0-12-16,0 10 32,0 2 16,0-3-48,0 0 32,0-9-32,0 3 64,0 8 0,0-8 48,0 8 16,0-11-128,0 3 144,0 6-16,-1-6-64,1 2-16,0-5-48,0 4 64,0 5-48,0-6 0,0 7-16,0-10 0,0 5-16,0 8 32,0-4-16,0 1 16,0-10-16,0 11 32,0 1 32,0-1-16,0 0 0,0-11-48,0 12 80,0-2 16,0-6 32,0 7-16,0-11-112,0 3 81,0 2-1,2-4-160,-2 0-257,0-1 337,0 0-736,2-2-497,0-1-431,1-6-145,-3 9 1809,2-4-1377,22 4 17,-24-12-689,0 12 2049</inkml:trace>
  <inkml:trace contextRef="#ctx0" brushRef="#br2" timeOffset="104385">2882 5319 1872,'0'0'0,"0"-10"817,0 8-465,0-9 160,0 11-512,-1-3 688,1-1 81,-2 0-49,2-5-128,0 9-592,-1 0 433,1-2-161,0 0-32,0 2-16,0 0-224,0 0 192,0 0 0,0 0-32,3 1 16,-3-1-176,0 3 144,2 2 0,-2 7-32,0-2-16,0-10-96,3 9 81,-3 1 15,0 3-32,0-1-16,0 2 0,0 1 16,0 0-16,0-2 16,0-13-64,0 13 48,0 1 0,0-3-16,-2 2 16,2-13-48,-1 11 96,1-2-32,-1 0 16,0-5 0,1-4-80,0 9 96,-2-7-16,2 1-16,0-1 16,0-2-80,0 1 32,0-1 16,0 0 32,3 0 0,-3 0-80,2 0 96,-2-3-32,2 0 16,0 0 16,-2 3-96,0-3 64,3-6 16,-1 6-32,0-1 16,-2 4-64,0-9 48,3 7-15,-3-7 47,0 7 0,0 2-80,0-11 64,0 8 0,0-9-16,0 9 16,0 3-64,0-12 48,0 2 0,-1 7-32,-1-12 16,2 15-32,0-10 16,-2 0-16,1-3 48,0 0-48,1 13 0,-1-14-16,1 0 16,0 1-32,0-1 0,0 14 32,0-13 0,2 1-16,1-1 32,-1 3-32,-2 10 16,2-11 0,0 8-32,1-10 0,-1 10 32,-2 3 0,0-11 0,2 8 32,1-6-64,-3 7 64,0 2-32,2-4-32,-2-5 32,0 7 0,0 2 0,0 0 32,0 0-64,0 0 32,0 1 0,0 1-16,-1 1 16,0 2 0,1-5 0,-2 4 0,1-1 0,0 2 16,0-1-16,1-4 0,-2 4 32,0 0-32,1-1 0,0 0 16,1-3-16,-1 2 0,1-1 16,0 1-48,0-1 0,0-1 32,0 2-16,0-1 0,0 1 16,0-1 16,0-1-16,0 2 16,0-1-16,2 1 0,-2 0-16,0-2 16,0 4 0,3-1 0,-3 0 16,0 0-32,0-3 16,2 2 0,-2 0 0,2 1-16,1-1-16,-3-2 32,0 3-32,2 0 16,0 0-16,0 1 48,-2-4-16,4 4-16,-2 5 0,1-6 32,7 1-32,-10-4 16,1 11-16,9-7-16,-7 10 16,10-4 0,-13-10 16,9 12 32,2-1 0,-1 3-16,0-2 0,-10-12-16,10 12 0,1-1 0,0-7 0,-2 8 32,-9-12-32,10 4 0,0-2 48,0 2-32,0-1 0,-10-3-16,9 1 16,-5 1 0,6-1 16,-7 0-16,-3-1-16,3 2 32,8 0-16,-9-1 32,0 0-32,-2-1-16,3 2 16,1 0 0,-2 1 0,1-1-16,-3-2 0,3 4 32,0-1-16,0 1-16,-1 5 0,-2-9 0,4 4 16,4 6 0,-8-7-16,9 0 48,-9-3-48,3 9 16,1-7 0,5 0 48,-7 0-16,-2-2-48,4 1 96,5-1 48,-6 0 0,-1-2 48,-2 2-192,2-3 128,2-2 48,-1-3 16,-1 4-64,0-7 49,-2 11-177,0-10 112,2 1 32,-2 6-16,0-11 0,0 14-128,0-9 96,0 0 16,-2-1-16,0-1 0,2 11-96,-4-12 80,-5 0 0,6-3-16,-2-1-16,5 16-48,-9-18 32,6-2-32,-8-2 48,8-3-48,3 25 0,-4-30 0,-1-1 0,3-2 0,2 5 0,0 28 0,0-24 0,0 5 0,2 5-16,3 3-16,-5 11 32,2-3 0,0 0-16,0 0 16,-2 1-48,0 2 48,3 0-32,-1 0-16,-2 1 32,0 3 32,0-4-16,0 4-16,0 5 16,0-5-336,0 5-416,0-9 752,0 4-1297,0 5-1040,2-6-576,0 8-2050,-2-11 4963,0 0 0</inkml:trace>
  <inkml:trace contextRef="#ctx0" brushRef="#br2" timeOffset="105926">3397 5354 1616,'0'0'0,"0"0"913,0 0-497,0 0-416,0-2 576,0-1 128,0 3-31,0-2-81,0 2-592,0-3 448,0 3-96,2 0-47,0-1-33,-2 1-272,3 0 272,-1 0-80,1 0 16,-2 0-48,-1 0-160,4 0 144,0 0 0,-1 1-64,0-1 0,-3 0-80,9 2 64,-6-1-16,0 1 0,8-2-16,-11 0-32,2 3 16,7-2 32,-5 0-16,7 0 0,-11-1-32,9 1 32,0-1-16,1 0 16,1 0-16,-11 0-16,10 0 32,-1 0 0,-5 0 0,8 2 16,-12-2-48,2 4 65,8 0 15,-10 0 0,3 1 16,-3-5-96,2 9 96,-2-6 48,0 9-32,0-8 0,0 8-32,-1-3-16,-2-5 32,-1 8-32,4-12-64,-3 4 80,-6 7-16,6-5-16,-2 6 48,5-12-96,-9 4 64,5 7 0,-6-6-16,8 4 0,2-9-48,-10 4 48,8 0-16,-2-3 16,1 2-48,3-3 0,-3 1 48,-1-1-16,2 0 16,1 0 32,1 0-80,-2-2 48,0 0 0,1-2-32,1 1-16,0 3 0,0-4 32,0 1-16,0-6-16,3 9 0,-3 0 0,2-4 0,0 1-16,2 1 32,-1-1-16,-3 3 0,3-2 0,1 0-16,-1 2-16,0-2 16,-3 2 16,9-3 0,-6 1 16,1 2-16,5-3 0,-9 3 0,2 0-16,2 0-16,6 0 32,-8-1 0,-2 1 0,3 0 32,7 0-64,-7 0 32,-1 1 0,-2-1 0,4 0 0,-1 3 48,0 0-32,6 1 16,-9-4-32,0 3-48,4 6-16,0-5 48,-1 6 144,-3-10-128,2 9 225,1 1 15,-3 2 0,0-1-288,0-11 48,0 12-32,0 0 0,-2 1 80,-1 0 112,3-13-160,-4 12 176,-1 1-16,-4 0-64,5-1-16,4-12-80,-9 11 96,5 2 32,-6-3 32,1 0 48,9-10-208,-5 9 192,-6-4 33,8 5-1,-7-7-16,10-3-208,-3 4 224,-3 0-64,-3-2 32,7-1-48,2-1-144,-3 0 128,-1 0-16,-1 0 0,1-3-32,4 3-80,-3-4 80,-1-5-32,1 5 0,-1-5-32,1 7 32,3 2-48,-3-9 48,0 6-32,1 0-16,0-6 0,2 9 0,-1 0 0,0-3 0,-1 2 0,2-3 0,0 4 0,-1-2 0,1 0 0,-1-1 16,1 1 16,0 2-32,-1 0 0,1-2 0,0 2-32,0 0-32,0 0 64,-1 0-432,1 0-400,0 0-529,0 0-672,0 0 2033,0 0-2593,2 2 176,-2 1-1665,0-3 4082</inkml:trace>
  <inkml:trace contextRef="#ctx0" brushRef="#br2" timeOffset="105156">3359 5399 2016,'0'0'0,"0"0"241,0 0-241,0 0 208,-5 0 48,5-3 64,-2 3 112,2 0-432,-1 0 448,1 0-32,0 0-47,0 1-81,0-1-288,0 2 272,0-1-16,0 0 16,3 1 16,-3-2-288,3 2 304,-1 2 1,1 0 31,-2-2 16,-1-2-352,3 5 336,-1 6-32,1-8-48,-1 9-48,-2-12-208,2 5 192,0 8 1,-2-2-33,3 0-32,-3-11-128,0 12 112,2 0-16,-2-1 0,0-1-32,0-10-64,0 12 96,0-2 0,-1 0-32,1-1 16,0-9-80,-1 5 48,0 6 0,-1-7 16,1 6-32,1-10-32,0 3 32,0 0 0,0 2 0,0-1 16,0-4-48,0 2 32,0-1 0,0 1 0,0-2-16,0 0-16,3 0-16,-1-5-224,2-6-304,-3 2-433,-1 9 977,4-3-1360,0-10-241,5 3 176,-7 1 417,-2 9 1008,9-10-656,-7-2-1329,-2 12 1985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06:57.189"/>
    </inkml:context>
    <inkml:brush xml:id="br0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163 99 2801,'0'0'0,"-13"0"688,13 0-688,-16-3 848,-5-2 129,4-8 63,-1 10 17,18 3-1057,-14-14 976,8 11-239,-9-1-145,13 0-176,2 4-416,-4-3 320,1 3 16,2 0-127,1 0-49,0 0-160,0 0 96,0 0-80,2 2 48,4-1-48,-6-1-16,15 4 32,-11 0 16,14-1-48,-5 2 16,-13-5-16,15 5 0,2-1 32,1 1 0,0 0 16,-18-5-48,21 4 48,1-2-16,4 2 32,-1-3 0,-25-1-64,28 2 96,1-2 0,-2 0 0,5-3-16,-32 3-80,30-5 80,1-10 0,-2 11 0,-1-11 0,-28 15-80,27-2 32,-4-13-16,2 12 0,-5-2 16,-20 5-32,18-13 32,0 10 48,-4 0-64,-2-1 32,-12 4-48,5-3 0,9-1 16,-12 4 32,2 0-16,-4 0-32,3 0 48,1 0-48,-4 0 0,0 2 16,0 0-32,0-1 16,-2 4 32,2-5-32,-3 4 0,-1 3 48,2-3-32,-3 1-16,5-5 0,-5 5 0,2 0-16,-2-3 32,2 2-16,3-4 0,-2 3 0,0 1 0,1-2-16,0 3-16,1-5 32,-2 5-32,2 2 32,0-2-16,0 8-16,0-13 32,0 5-16,3 11 16,2-4-16,0 4 16,-5-16 0,4 13 32,2 5-48,-2-4 64,0 2-16,-4-16-32,5 14 0,-1 0 48,1 0-32,-2-2-16,-3-12 0,4 7 64,-1 9-32,1-11 17,-1 9-17,-3-14-32,0 4 48,0 2 16,3 1-16,-3-3 64,0-4-112,0 4 96,0 1 16,0 1 0,0-3 16,0-3-128,0 0 128,0 2 16,0-2 0,0 0-16,0 0-128,0-2 48,0-3-256,0-8-320,0 9-465,0 4 993,0-15-1696,0 9-946,0-9-31,0 10-1761,0 5 4434,0 0 0</inkml:trace>
  <inkml:trace contextRef="#ctx0" brushRef="#br0" timeOffset="1788">863 157 3425,'0'0'0,"0"0"0,4-5 880,8-11 241,-8 3 128,10 9 47,-14 4-1296,0-13 1105,3 9-305,2 0-240,0-9-160,-5 13-400,14-3 337,-10-1-81,12 1-48,-2-3-64,-14 6-144,15-3 112,1 3 32,3 0-64,-1 0 0,-18 0-80,17 2 64,-1 1-32,0 1 16,0-1 16,-16-3-64,16 5 80,-4 1 16,3-2 0,-3 1-16,-12-5-80,5 3 112,12-2-32,-12 1 16,12-2 33,-17 0-129,13 0 80,-9-3 16,13-2-16,-3-8-16,-14 13-64,5-3 80,10-2-16,-10-8 80,0 10-16,-5 3-128,13-4 80,-13-1 32,0-8-80,3 13 16,-3 0-48,0 0 16,0-3-160,-3 3-208,-3-3-305,6 3 657,-12 0-1120,7 0-769,-12 3-784,11 10 256,6-13 2417,-17 7-3970,17-7 3970</inkml:trace>
  <inkml:trace contextRef="#ctx0" brushRef="#br0" timeOffset="1443">1038 208 2000,'0'0'0,"0"-2"225,0-3 31,0 5-256,-1-16 336,-3 13 112,2-12 80,2 12 0,0 3-528,0-5 529,0 1 31,-1-1 16,1 5-576,-1-5 625,1 5-625,-2-5 640,1 5-144,-4-2-32,2 2-80,-1 0-31,1 0 15,1 0-16,1 0-32,1 0-320,-1 0 368,0 0-80,1 2-32,0-2-79,0 0-177,0 3 144,0 2-64,3 2-16,2 7 0,-5-14-64,5 6 48,1 15-16,6 0 32,-9 2-48,-3-23-16,12 31 48,-7 3-16,8 4 0,-10 0 64,-3-38-96,2 42 64,2-3 64,-1 2 32,1 1 16,-4-42-176,0 38 192,0-1 16,0 0-16,0-2 1,0-35-193,-2 32 192,-1-8 0,1-4-48,-2-6 16,4-14-160,0 13 144,-2-7-16,1 7-16,-1-7-16,2-6-96,-1 14 128,-3-13-16,1 4 0,0-1 16,3-4-128,-5 1 128,2 2 0,0-1 0,-1 0 0,4-2-128,-2 0 129,-2 0 31,1-4-32,1 0 16,2 4-144,-2-5 16,1-11-80,1 4-288,0-3-417,0 15 769,0-17-1376,0-2-1106,-1-3-799,1 8 512,0 14 2769,0-26-3906,0 26 3906</inkml:trace>
  <inkml:trace contextRef="#ctx0" brushRef="#br0" timeOffset="7490">3086 184 1856,'0'0'0,"0"1"176,-1-1-15,1 0-161,-3 0 208,-1 0 48,3 0 64,0 0 16,1 0-336,-2 0 320,0 0 0,0-3 0,1-1 1,1 4-321,-2-3 320,0 0 32,-1 0 48,3 3-400,-1-4 448,1 4-448,-1-2 465,-1-2-1,0 2-64,1-3-80,1 5-320,-2-4 272,0 4-112,0 0 0,1-3 0,1 3-160,0 0 144,0-3 1,0 3-33,0 0-32,0 0-80,-2 0 64,0 0-16,1 0-16,0 0 16,1 0-48,-1 0 48,-1 0-32,-1 0 48,1 1-16,2-1-48,-4 2 32,3-1 16,-2 1-16,0 0 0,3-2-32,-3 3 80,-2 1 64,1 0-16,0 0 48,4-4-176,-3 4 112,-3 0-16,4 1 0,-2 1-16,4-6-80,-4 2 80,-1 3-48,1 0 48,1 2-64,3-7-16,-5 5 32,0 9 0,0-10 32,0 12-32,5-16-32,-3 7 32,-2 10-16,2-3 32,-2 1-16,5-15-32,-3 20 33,-1-1 63,0 1-16,2 1-32,2-21-48,-2 22 96,0 0 0,0 2-16,1-1-16,1-23-64,0 21 64,0 3 0,3-4 0,1 1 16,-4-21-80,2 19 64,2-1-32,9-3 16,-9 2-16,-4-17-32,5 15 32,9 3 0,-10 1 0,9-6 16,-13-13-48,4 18 32,11-5 0,-11 0 16,10-7 0,-14-6-48,4 12 64,11-7-16,-11 0 0,13 0 16,-17-5-64,6 5 80,11-1-16,-12 0 16,11-3 16,-16-1-96,2 0 96,14 0 32,-14 0 17,11 0-33,-13 0-112,3-3 144,2-2 0,7-7-16,-8 8 0,-4 4-128,5-5 112,-1-11 0,1 14 0,-2-13-16,-3 15-96,4-4 80,-1-10-16,1 9 32,-4-13-32,0 18-64,0-5 64,0-10 0,0 2 0,0 8 0,0 5-64,0-18 112,-2 15-80,0-16 16,-3 4 16,5 15-64,-5-13 16,0-2 32,1 3 0,-9 7 16,13 5-64,-5-19 16,-7 14 33,6-10-33,-11 10-32,17 5 16,-12-5-16,5-9-81,-12 14 49,4-5-32,15 5 80,-12-2-64,-2 2 0,0 0-48,2 1 0,12-1 112,-13 4-128,0 3 48,6 7-32,-9-9-16,16-5 128,-4 17-176,-9 1-208,8 0-160,0 2-209,5-20 753,-4 24-944,1-1-193,0 2-255,1 4-449,2-29 1841,0 28-1969,5 3 336,9-10-1264,-14-21 2897</inkml:trace>
  <inkml:trace contextRef="#ctx0" brushRef="#br0" timeOffset="715">67 186 1792,'0'0'0,"0"0"0,6 0 961,-2 0-321,11-4 192,-9 0 209,-6 4-1041,2-5 1088,4 1-95,-4 0-225,2 2-288,-4 2-480,3 0 305,1 0-113,0 1-64,0 4-48,-4-5-80,5 6 112,7 7 0,-8-9 0,9 12 32,-13-16-144,4 14 112,11-2-32,-10 1 16,11-1-48,-16-12-48,12 5 96,-7 2-32,14 5 48,-5-10 0,-14-2-112,13 4 112,1 0 16,0-4-32,0 2 17,-14-2-113,13 0 112,-8 0 0,8 0 0,-9 0 0,-4 0-112,5 0 160,-1 0-64,-4 0 16,0 2 16,0-2-128,0 0 128,-2 2-16,-3 3-16,-1-1-64,6-4-32,-13 7 64,8-2-16,-12 11-32,17-16-16,-14 3 32,14-3-32,-16 15 0,-1-2 0,3 0 32,-1 1-32,15-14 0,-17 16 16,3 4-64,-1 2 16,-2 4 16,17-26 16,-15 27-64,-2 0 96,-1-1 0,1 5 0,17-31-32,-17 29 0,2 1 16,-1-2 16,10-3 0,6-25-32,-17 24 32,12-3 32,0-7 0,0-8 16,5-6-80,-4 16 80,2-13-48,1 2 16,-1 1-32,2-6-16,0 6 16,0 1 16,3-3 0,1 1-16,-4-5-16,4 5 32,10-3-32,-1 2 0,0 1 16,-13-5-16,17 5 0,2 0 0,3-3 32,4 0 17,-26-2-49,27 2 80,-1-2 16,3-4 0,1 0-48,0-9 48,0 11-48,-1-4 0,-1-7 32,-28 13-80,27-4 48,-3-9-16,-2 11 32,-3-4 0,-4 2 0,-15 4-64,15-13 80,-11 13 16,13-4-32,-15-1-32,4 1 16,-2 1-32,1 3 0,0 0-16,-5 0 0,4 0-16,1 0 16,0 5-16,1 2-16,-6-7 32,2 14 0,1-8 0,-3 9 0,3-1 48,-3-14-48,0 14 0,0-2 16,0-5 48,0-7-64,4 17 48,-4-17-48,0 5 80,0 8 32,0-9 32,0 1-32,0-5-112,3 2 112,-3 0-128,0-1-384,0-1 400,0 0-912,0 0 912,0 0-1857,3-5-1601,28 10 81,-28-8-737,-3 3 4114,0 0 0</inkml:trace>
  <inkml:trace contextRef="#ctx0" brushRef="#br0" timeOffset="9617">4222 273 2689,'0'0'0,"0"0"0,-2 0 704,-1 0 64,-1 0-15,3 0 143,1 0-896,0 0 977,0 0-97,0 1-160,0 1-207,0-2-513,0 5 352,0 9-112,0-8-16,0 9-16,0-15-208,0 15 224,0 0 32,-2 3 16,0 2 65,2-20-337,-5 18 288,0 5-16,0-2-64,0-1-48,5-20-160,-6 19 176,1-3-48,1 0 16,-1 0-48,5-16-96,-5 15 96,1-3-16,-1 1 16,-1-9-16,6-4-80,-1 15 112,-2-11-64,2-1 32,0 2 33,1-5-113,-2 5 112,0-3 32,2 0 32,-2-2-16,2 0-160,0 0 144,0 0-16,0 0 0,0-4-32,0 4-96,0-5 96,0-7-32,0 7 0,0-9-48,0 14-16,4-5 16,-1-13-16,-1 4-16,1-2 16,-3 16 0,6-17 0,-3 1 16,0 0-16,2 0 32,-5 16-32,3-15 16,0-4-16,1 0 16,-4 3 16,0 16-32,0-16 0,2 2 0,-2-1 0,4 10-32,-4 5 32,0-14-16,0 12-32,3-2 16,-3 2-80,0 2 112,0 0-128,4 0-32,-2 1-16,1 4 32,-3-5 144,3 6-128,1 11 48,1-10 16,7 10 112,-12-17-48,3 16 32,9 0 32,-6 3 0,9-1-64,-15-18 0,13 18-240,1-3-32,1 2 31,0-3-15,-15-14 256,18 16 0,1-3 0,0-1 16,0-5 16,-19-7-32,20 16 32,1-12-16,-2 11 0,2-9-16,-21-6 0,19 5 16,-3-1 32,-2 0 16,-9 0-48,-5-4-16,15 3 64,-12-1 17,2 0-17,9-2 16,-14 0-80,0 0 80,3 0 0,1-4 48,-4-1 16,0 5-144,3-3 144,-3-2 0,0-8-48,0 11 64,0 2-160,0-16 96,-1 11 32,-5-16 16,2 8-48,4 13-96,-6-16 128,-8-2-48,11-1 16,-14-3-64,17 22-32,-4-24 32,-13-1 0,11 0 16,-8 0-32,14 25-16,-5-28 32,1 5-16,-3-4 16,1 4-64,6 23 32,-5-22-16,2 3-48,2 3 0,1 11 32,0 5 32,-2-16-64,0 16 32,2-2-112,-2 2-80,2 0 224,0-4-448,-2 4-320,0 2-433,0 2-464,2-4 1665,-3 5-2353,0 9-336,3-7 672,-1 7-944,1-14 2961,0 0 0</inkml:trace>
  <inkml:trace contextRef="#ctx0" brushRef="#br0" timeOffset="7982">3372 396 3041,'0'0'0,"0"0"0,-1 0 624,-2 0 129,0-4 175,0 1 64,3 3-992,-4 0 897,3-3-225,-1 3-160,1 0-127,1 0-385,-2 0 304,2 0-16,0 1-48,0 2 0,0-3-240,0 7 240,0 7-16,0-2-16,0 1 16,0-13-224,0 16 193,0 1 15,0 2-48,3 1-16,-3-20-144,0 23 128,3-4-32,1 1 0,0-1-16,-4-19-80,5 17 80,0-2-16,8-1-16,-9-1 32,-4-13-80,15 7 80,-11 7 32,13-10 0,-5 1 32,-12-5-144,13 2 192,3-2-32,-2 0 33,0-4-33,-14 4-160,15-13 176,-3 9 0,2-14-32,2 6 0,-16 12-144,15-13 128,0-4-16,0 1 16,-1 1-32,-14 15-96,12-16 64,1 0 0,-10-3 48,9 2 0,-12 17-112,0-15 144,4-1 16,-4 1-32,0-3 17,0 18-145,-2-18 144,-4-1 0,-10-2-80,10 1 16,6 20-80,-20-19 32,3 0 0,0-2-16,-4 0 16,21 21-32,-20-21 16,-4 2-32,2 1-32,-2 3-16,24 15 64,-22-6-144,-2-7-48,2 13-97,-2 3-95,24-3 384,-26 17-704,2-1-625,-2 7-992,3 6-896,2 13-417,21-42 3634,-17 37-3137,17-37 3137</inkml:trace>
  <inkml:trace contextRef="#ctx0" brushRef="#br0" timeOffset="31755">6780 466 1152,'0'0'0,"0"-4"128,0 1 32,0-1 96,0 4-256,0-3 352,4 3 33,-4 0 15,0 0-32,0 0-368,0 0 368,1 0 0,3 0-48,-1 0-15,-3 0-305,0 2 288,0-1-16,4 5 0,-4 6 16,3-7 16,-3-5-304,5 15 288,-1-9-16,1 7-15,-1-6-33,2 8 0,6-8 64,-9 9 0,2-11 0,-5-5-288,6 6 240,6 0-16,-9 1-80,1-3 1,-4-4-145,13 5 112,-8 1-32,8-3-32,-7 0 0,-6-3-48,15 2 80,-9 0-32,11 0 0,-12-1 16,-5-1-64,14 2 48,-10-2 16,1 2-16,9 0-32,-14-2-16,4 1 48,-1 0 0,2 0-16,0 1 16,-5-2-48,2 1 32,2-1-16,-1 0 16,0 0 48,-3 0-80,3 0 48,1 0 64,-2 0-32,2 0 32,-4 0-112,3 0 128,-3-4 0,5 0 16,-2-1-16,-3 5-128,5-14 128,-2 10-31,-1-9-33,4 9 0,-6 4-64,5-18 48,7 6-16,-9 0 0,10 7 0,-13 5-32,0-18 80,3 13 0,-3-10 16,3 12-32,-3 3-64,0-18 80,0 5 0,0-1 0,-1-1 16,1 15-96,-5-14 48,-9 0 32,8 0-32,1 0-16,5 14-32,-5-15 48,-2 2-16,3 1 0,-2 7 16,6 5-48,-7-19 16,1 5-16,0 10 0,-1-14 0,7 18 0,-12-3-16,10-10 16,-2 13 0,-2-3-16,6 3 16,-7 0 0,2 0-48,-2 0 0,-6 0 0,13 0 48,-6 1-80,-11 2 48,4 2 16,1 2-48,12-7 64,-13 12-32,0-7-32,7 9-16,-8-9 32,14-5 48,-7 14-48,0-1-32,2-6 64,-8 7-32,13-14 48,-2 4-80,0 12 0,-3-9-32,3 12 16,2-19 96,-2 12-48,2 3-16,0-2 16,0 2 32,0-15 16,0 16-48,0-3 32,4 0 16,-1-6-17,-3-7 17,0 17-32,3-3 48,0-2-48,1 0 48,-4-12-16,6 5 16,6 11-32,-9-13 32,12 1-16,-15-4 0,4 6 0,14-1 0,-6-1 16,2-3 1,-14-1-17,17 2 32,-3-2 0,-1 0 0,3 0-16,-16 0-16,16-3 0,-4 1 16,1-2-16,-9 1 16,-4 3-16,15-6 32,-12-6 16,1 9 16,10-10-16,-14 13-48,2-3 96,11-10-32,-10 8 0,2-7 32,-5 12-96,3-5 64,0-9-32,-3 10 32,3-12-32,-3 16-32,0-14 48,0 11-16,3-15-32,-3 5 0,0 13 0,0-12 0,0-3 64,3 3-48,-3 6-16,0 6 0,0-15-16,0 15-32,4-5 32,-4 2-48,0 3 64,0-3-48,0 3-16,0 1-16,0 4 48,0-5 32,0 16-32,-2-12 32,0 16-32,1-7 16,1-13 16,-3 20-32,1-4-32,-1-1 64,1 3 0,2-18 0,-1 13 32,0 2-64,-1-1 32,2 2 32,0-16-32,0 14 0,3-2 48,2-7-16,-1 1 48,-4-6-80,14 5 80,-11-1 0,14 1 0,-13-4-48,-4-1-32,19 2 80,-4 2 0,0-4-32,1 0 16,-16 0-64,18 0 32,-2 0 16,-1 0 48,-1-4 0,-14 4-96,14-3 112,-10 3 0,8-3-32,-8 3 0,-4 0-80,5 0 80,-1-2 16,-1-2 0,0-1-128,-3 5 32,0-4-432,0-9-560,0 13-897,0-3-1248,0 3 3137,0 0-2690,-3-5-639,3 5 3329</inkml:trace>
  <inkml:trace contextRef="#ctx0" brushRef="#br0" timeOffset="26423">5651 516 1168,'0'0'0,"0"0"0,0-4 208,0 2-112,0-2-32,0 1 32,0 3-96,0 0 144,0 0 16,0 0 64,0 0 49,0 0-273,-2 0 320,2 0 96,-2 0 112,2 0 48,0 0 33,0 0-1,0 0-64,0 0-32,0 0-512,0 0 481,4 0 63,-2 0-16,2 0-16,-4 0-512,3 0 433,0 0-65,0 0-48,-3 0-64,0 0-256,3 0 240,-3 0-32,3 0-16,-3 0-64,0 0-128,0 0 112,0-3-47,0 3 15,0 0-32,0 0-48,0 0 80,0-3 0,0 3-16,0-4 48,0 4-112,4 0 80,-4-3 0,3-1 0,-3 1-48,0 3-32,3-15 64,-3 13-32,4-13 32,0 10-48,-4 5-16,5-16 32,0 4-32,-2-2 0,1 0 16,-4 14-16,5-12 32,1-1-16,-2 8-16,0-7 0,-4 12 0,5-3-16,0-3-16,0 3 32,-2-2 0,-3 5 0,3-5 0,0-1 32,0 4-64,2-1 16,-5 3 16,4 0 0,1-3 48,-4-1-48,3 1 0,-4 3 0,3-3 0,3 3-96,-4-3 96,3 3 0,-5 0 0,5-6-32,0 4 32,-1-1 32,0-2-64,-4 5 32,5-3 48,-2 3-32,-1-4-32,2 1 48,-4 3-32,0-2 16,3 2 16,-3 0-64,0 0 32,0 1-32,0 1 0,0 2-16,4 1 32,-4-5 16,0 16-16,0-10 0,0 9 16,3 1 0,-3-16 0,0 12 0,3-6 0,-3 10 16,2-3-16,-2-13 0,4 6 32,-1 7 16,1-5-48,-1-1 32,-3-7-32,3 13 16,-3-9 32,3 0-32,0 3 32,-3-7-48,0 4 48,0 2-32,3 0 48,-3 0-48,0-6-16,0 4 16,0 3 32,0 0-48,0 5 16,0-12-16,0 4 32,0 9 16,0 0-32,0-8 0,0-5-16,0 14 16,0-8-32,0 9 32,0-11 16,0-4-32,0 16-32,0-11 32,0 7 0,0-5 0,0-7 0,0 12 0,0-5 0,0 9 32,4-12-32,-4-4 0,0 7 32,0-1 16,0 0 0,2-1 32,-2-5-80,0 4 96,0-2-16,4-1 32,-4 0 0,0-1-112,0 0 129,3 0 31,-3 0 0,3-2-16,-3 2-144,0-4 128,0 1 0,0-3-64,3-6 32,-3 12-96,0-3 112,0-10-32,3 10 16,-3-13 0,0 16-96,3-4 64,-3-14-32,0 5 16,0-1-32,0 14-16,0-16 48,0-3-32,0 0-16,4 1 0,-4 18 0,3-18-16,1 5 16,-1 0 0,0 9 0,-3 4 0,6-17 0,-1 12 0,-3-13-16,3 13 32,-5 5-16,5-16 16,0 12-32,0-13 0,0 12-16,-5 5 32,4-12-64,0 8 64,2 1 32,-1-1-32,-5 4 0,3-3 16,-1 3-64,1-2-32,1 2 16,-4 0 64,3 0-80,2 0-32,0 2 32,-3 3 0,-2-5 80,6 7-48,-2 7 48,-1-9 0,3 7 0,-6-12 0,2 5 0,-2 11 0,4-10-16,-4 11 16,0-17 0,2 15 0,2-3-16,-1 2-16,1-9 16,-4-5 16,3 16 0,-1-10 0,3 12 16,-1-5-16,-4-13 0,3 12 0,-3 2-16,4-2 0,-4-6 16,0-6 0,2 15 0,-2-8 16,3 5 32,-3-6-32,0-6-16,3 7 0,-3-2-16,0 0 16,4 0 0,-4-5 0,0 6 16,3-1 16,-3-2 0,0-1-64,0-2 32,0 2 32,0 0-64,0 0 16,3 1 16,-3-3 0,0 2 0,3 0 0,-3 0 0,0 0-16,0-2 16,0 3 0,0 2 16,4-2 0,-4 3 32,0-6-48,0 3 16,2 2 16,-2 0-16,0 0-16,0-5 0,0 1 64,0 3 0,0-3-16,-2 0 0,2-1-48,0 2 64,-4 0 0,-1 0 0,2-1 0,3-1-64,-3 0 48,-1 0-48,0 0-272,0 0-528,4 0 800,-5 0-1537,-1-3-1216,3-1-609,2 0-1248,1 4 4610,0 0 0</inkml:trace>
  <inkml:trace contextRef="#ctx0" brushRef="#br0" timeOffset="4578">1879 389 1824,'0'0'0,"-1"0"208,-3 1-96,4-1-112,-4 2 129,-1 0 47,3-2 32,1 2 64,1-2-272,-1 0 352,-1 0 128,0 1 96,2-1 113,0 0-689,-2 0 688,0 0-16,2 0-15,0 0-49,0 0-608,0-3 592,0-1-112,0 1-79,0 0-49,0 3-352,0-3 256,0 0-32,0 0-32,0 3 0,0 0-192,0-4 176,4 4 48,-4 0-15,4 0 31,-4 0-240,0-2 288,2-2-16,-2 4-80,4 0 0,-4 0-192,3 0 128,1 0 0,1-3-32,-2 3-32,-3 0-64,5 0 48,7 2 16,-8-1-16,10 1 0,-14-2-48,5 2 80,14-2-16,-4 1 0,0 0-48,-15-1-16,16 0 16,1 0 32,1 0-32,0 0 49,-18 0-65,17 0 64,2-4 0,1 1-32,1-3-16,-21 6-16,19-4 96,-1 2-80,-1-4 16,-1-6 0,-16 12-32,14 0 16,-1-14 48,-1 14-32,-7-4 16,-5 4-48,12-4 16,-9 4 32,1-4-32,-4 4 32,0 0-48,3 0 16,-3 0 0,0 4 48,0 0-16,0-4-48,-1 4 80,-3 2-32,-1-1-32,2 0 48,3-5-64,-6 3 16,1 3 32,0 1 16,1-3-64,4-4 0,-3 4 32,0 1 0,-3-1-32,5-2 32,1-2-32,-3 2 48,0 0-32,1 0-16,-1-1-96,3-1 96,-1 0-272,-1 0-224,0 0-289,1 0-287,1 0 1072,0 0-1521,0 0-656,0-3-192,0 3 480,0 0 1889,0 0-3105,0 0 3105</inkml:trace>
  <inkml:trace contextRef="#ctx0" brushRef="#br0" timeOffset="13199">5553 616 3761,'0'0'0,"0"0"0,-1 0 1121,-1 0-177,-2 0-95,1 0 47,3 0-896,-2-3 800,2 3-175,0 0-161,-2 0-160,2 0-304,-2 0 192,2 0-64,0 0-48,-2 0-48,2 0-32,-2 0 32,0 2-32,1-1 0,0-1 32,1 0-32,-2 0 80,0 0-16,1 0 48,1 0 0,0 0-112,0 0 128,-2-3-48,2-1 0,0-1-31,0 5-49,0-5 64,0-9-32,0 12 32,0-13 0,0 15-64,0-15 48,0 3 16,0 0-16,3-3 0,-3 15-48,0-13 64,0-1-16,0-2-16,0-1 0,0 17-32,0-19 32,0 2 0,0 0 0,0-1-32,0 18 0,-1-16 16,1 1-16,0 1 0,0 10-16,0 4 16,0-5-64,0 0 16,0 1-48,3-1 0,-3 5 96,3-3-96,0 3-16,1 0-16,-2 2 32,-2-2 96,4 4-49,-1 11 1,1-12 48,-1 14 0,-3-17 0,3 5-16,1 10 16,-1-8-16,-3 5 16,0-12 0,4 5 32,-1 8 0,-3-10-32,3 2 16,-3-5-16,2 5-16,-2-1 16,4 1-32,-4-1 32,0-4 0,3 6 32,1-2-64,-4 2 32,2 1 0,-2-7 0,0 14 0,6-9 32,-4 9-64,2-9 32,-4-5 0,3 14 32,0-9-32,-3 8 48,3-9-31,-3-4-17,4 5 32,-4 2 16,0-2-48,0-3 64,0-2-64,0 3 64,0 0 16,0 1 32,0-1 32,0-3-144,-2 2 208,-1-1-16,-1-1-16,2 0-16,2 0-160,-6 0 112,4 0 32,-4 0-48,2 0-16,4 0-80,-5-3 64,0 0 16,1 3-32,-1-4-48,5 4 0,-3-3 48,-1 3-48,2-3 32,-1 3 0,3 0-32,-1-2 16,0 2-16,1-4 0,0 1 16,0 3-16,0-4-16,-1 4 32,1 0-32,0 0 16,0 0 16,0 0-16,0 0-16,0 2 16,0-2 16,0 0-16,0 0 16,0 0-32,0 0 0,0 0 16,0 2 32,0 0-32,0-2 32,0 0-32,0 1 0,0-1 16,0 2-16,0-2 0,-2 2 0,0-2 16,0 1 0,1 0 17,1-1-33,-2 0 0,0 0 16,0 0-32,2 0 32,0 0-16,-2 1 0,0-1 16,0 2 32,1-2-32,1 0-16,-1 0 0,-1 0-16,2 0 16,0 0 16,0 0-32,0 0 32,0 0-16,0 2 0,0-2-16,0 0 16,0 0-16,0 0 32,0 0-16,0 0 32,0 0-32,0 0 32,0 0-16,0 0-32,0 0 16,0 0 16,0 0-16,0 0-16,0 0 32,0 0-16,0 0-48,0 0 80,0 0-32,0 0-32,0 0 80,0 0-64,0 0 16,0 0 32,0 0-16,0 0-16,3 0-16,-3 0 32,0 0-16,0 0 32,0-4-16,0 4 0,0-2-16,0 2 0,0 0 32,0 0-64,0 0 64,0 0-32,0 0-32,0 0 16,0 0 0,0 0-16,0 0 32,-1 0 32,-1 1-16,0 0 0,2-1-16,-1 2 0,-1-2 0,1 0 0,-1 2-16,2-2 16,-1 1 16,-1 1-16,2-2 32,0 0-32,0 0-32,-2 2 32,2-2 48,0 0-64,0 0 16,0 0 16,-2 0 0,2 0-48,0 0 48,0 0-16,0 0 16,0 0-16,0 0-16,0 0 32,-1 0-16,1 0 0,-2 0 0,1 0-32,-1 0 0,2 0 32,0 0 32,0 0-16,-1 2 0,1-2-16,0 1-16,-1-1 16,1 0 0,0 0 16,-2 0-16,2 0-16,0 0 32,0 0-16,-2 0 0,1 2 16,-1-1-16,2-1 0,0 2 0,-2-1-16,0-1 32,2 0-16,0 2 32,0-2-64,0 0 16,0 0 16,0 1 0,0-1 0,0 0-16,-1 0 16,-1 0 16,2 0-16,-2 0 16,1 2 16,0-1-16,1-1-16,-1 2-16,-1-2-32,2 2 48,0-2 0,-2 0 0,2 0 16,0 0-32,0 0 16,0 2 0,0-2 0,0 0 0,0 0-16,0 2 32,0-2-16,0 2 0,0-2 0,0 0-16,0 2 32,0-1 32,0-1-48,-2 0 16,1 2-16,-1-2 0,2 0 0,-4 0 16,2 0 16,0 0-32,-1 2 0,3-2 0,-3 0 0,1 0-32,1 0 64,-1 0-32,2 0 0,-2 0 16,1-4-32,0 4 32,-1-3-32,2 3 16,-2 0-48,2 0 32,0 0 32,0 0-16,-2 0-16,1 0 80,1 0-64,0 0 16,0 0-32,0 0 32,0 0-16,-2 0 0,2 0-64,-1 0 80,-1 0-32,2 0 16,-1 0 0,0 0 16,-1 0 16,2 0-32,-2 0 0,1 0 16,-3 0-16,2 0 0,2 0 0,-3 0-16,0 0 32,3 0 0,-2 0-16,2 0 0,0 0-16,0 0 16,0 0 16,0 0-16,0 0 16,-2 0-16,0 0 0,2 0 0,-1 0-16,-1 0 16,-2 0-16,1 0 32,3 0-16,-1 0 0,-4 0 16,1 2-16,-3-1-96,7-1 96,-14 2-545,9 0-719,-8 2-1361,9 0-673,4-4 3298,-7 6-4610,7-6 4610</inkml:trace>
  <inkml:trace contextRef="#ctx0" brushRef="#br0" timeOffset="10880">4909 384 2641,'0'0'0,"-2"2"704,2-2-704,-4 0 848,-1 0 113,2 0 31,3 0-143,0 0-849,0 0 592,0-3-224,3 0-208,2 0-96,-5 3-64,12-4 16,-7 0-16,7 0 16,-6 1 0,-6 3-16,17 0-16,-12-4 32,17 4 0,-8 0-32,-14 0 16,15 0 16,-1 0-16,-10 0 0,12 0 0,-16 0 0,5 0 32,0 2-16,11 2 0,-12-3 16,-4-1-32,3 2 48,2 0 16,0-1 16,-1-1 16,-4 0-96,3 0 80,-1 0 49,1 0-17,1 0 16,-4 0-128,0-3 144,3 0-32,-3 3 0,0-6-64,0 6-48,4-2 64,-4-1-112,0-2-96,0 0-144,0 5 288,0-4-497,0 1-255,0 1-352,0 2-337,0 0 1441,0 0-1441,-2 0 305,-1 2-1153,3-2 2289</inkml:trace>
  <inkml:trace contextRef="#ctx0" brushRef="#br0" timeOffset="8810">3826 402 4626,'0'0'0,"-5"0"1424,5 0-1424,-14 0 1153,7 0-161,-5 0 17,10 0-49,2 0-960,-4-1 833,0 1-225,3 0-192,0 0-208,1 0-208,-2 0 96,2-4-32,0 4-32,3 0-32,-3 0 0,3-3 48,1-1-48,11 4 0,-13 0 16,-2 0-16,17 0 16,-4 0-16,-1-3 0,1 3 0,-13 0 0,5 0 0,14 0 0,-14 0 16,12 2-16,-17-2 0,5 1 32,11 3-16,-11-2 0,9 3 32,-14-5-48,4 1 16,9 1 48,-9 0-32,11 2-16,-15-4-16,4 1 64,10 1-16,-10 0 48,-1-2 0,-3 0-96,4 0 65,-1 0-162,0 0-351,-3 0-480,0 0 928,0-4-1777,0 4-1072,2 0 368,-2 0-1265,0 0 3746</inkml:trace>
  <inkml:trace contextRef="#ctx0" brushRef="#br0" timeOffset="30565">6334 571 1040,'0'0'0,"4"-3"176,-4 3-176,0-13 160,0 13 48,0-4 80,0 4 49,0 0-337,0 0 384,0 0-16,0 0 32,-2 1 0,2-1-400,0 1 416,-2-1 1,1 0-33,1 2-48,0-2-336,0 2 320,0-2-48,0 1-16,0-1-64,0 0-192,0 0 160,0 0-15,0 0-17,0 0 16,0 0-144,0 2 128,0-2 16,0 0-32,5-3-16,-5 3-96,4-4 48,1 2 0,1-1-16,6 0-16,-12 3-16,3 0 0,3-6 16,9 1-32,-11 3 0,-4 2 16,18-3-16,-6 0 16,2-1 0,-2 1 16,-12 3-16,12-3 32,1-1-32,-8 2 0,12-2-16,-17 4 16,12-3 0,-6 3 16,-1 0-16,-1 0 0,-4 0 0,4 0 32,0 0-16,-4 2 32,0-1-16,0-1-32,0 5 48,0 0 0,-2 10 16,0-10-32,2-5-32,-2 16 32,-2-3 0,-2-10 0,1 3 0,5-6-32,-5 15 48,2-12-16,-3 3 16,1 0-32,5-6-16,-4 13 32,-1-12-16,0 4 32,0 1 16,5-6-64,-4 6 64,0-2-32,1 1 0,2-1-32,1-4 0,-2 0 32,0 4-16,2-1 0,-2-1-16,2-2 0,0 0-16,0 2 32,-2-2-16,0 0 32,2 0-32,-1 2 32,-1-2-32,0 2 16,0 0 0,2-2-16,-1 1 16,-1-1 32,1 1-32,0 1 0,1-2-16,-1 2 16,1 0 17,0-1-49,-2 1 32,2-2-16,-2 0 0,2 0 16,-2 0-16,2 0 0,0 0 16,0 0-32,0 0 16,0 0-16,0 0 16,0 0-16,0 0 32,0 0-16,0 0-16,4 0-1,-1 0 1,1 0 16,-4 0 0,5 0 0,0 0 0,-1 0 0,1 0-32,-5 0 32,5-3 0,10 3-16,-13 0 0,3 0 32,-5 0-16,15 0 0,-11 0 0,11 0 16,-11 0-32,-4 0 16,16 0 0,-12 0 0,0 0-16,9 1 32,-13-1-16,3 2 16,0 3 0,1-1 0,0 3-16,-4-7 0,0 12 16,0-11 1,0 6 15,0 7 0,0-14-32,-4 4 48,0 12-16,-2-11-16,-1 13 0,7-18-16,-12 13 16,7 0 0,-8-7 0,9 11 16,4-17-32,-15 13 48,11 0-32,-10-9 16,12 12 16,2-16-48,-13 5 48,10 0 0,-2 0 0,0 1 0,5-6-48,-5 3 80,1-1 32,-1 0 32,3-2 0,2 0-144,-5 0 208,3 0 0,-1-4 48,-2 1 16,5 3-272,-6-6 241,-6 3-17,9-11-16,-1 12-64,4 2-144,-13-15 128,10 12 0,-4-10-64,-5 11 16,12 2-80,-5-14 48,-2 10-16,-5-9 16,7 10-32,5 3-16,-5-4 0,0-2 80,1 2-16,-1 1-32,5 3-32,-3-4 32,1 4-64,-1 0-16,-1 0 48,4 0 0,-1 2-16,-3 0-16,2 1-32,1 1 0,1-4 64,-2 6-48,0-2 16,0 2 32,1 1 0,1-7 0,-2 7 32,2-4-32,0 2-32,0 1 0,0-6 32,0 4-320,0-1-304,3-2-369,1 1-368,-4-2 1361,5 2-1552,7-2-241,-8 0 48,9 0 497,-13 0 1248,23 5-865,-19-5-495,-4 0 1360</inkml:trace>
  <inkml:trace contextRef="#ctx0" brushRef="#br0" timeOffset="2304">878 571 5938,'0'0'0,"0"0"0,-1 3 1505,0 0-241,1-1-111,0 0-48,0-2-1105,2 0 976,15-4-336,-5 1-256,3-1-159,-15 4-225,20-5 112,2 0 0,0 0-16,0 1-16,-22 4-80,23-5 112,2 2-32,-2-1-16,0 1 16,-23 3-80,20 0 64,-2-3-48,-2 3 16,-13 0-32,-3 0 0,19 0 0,-17 1 16,3 1 32,0 1 32,-5-3-80,5 4 96,-1-2 32,-1-1 0,-3 1 0,0-2-128,0 0 128,0 0-16,0 0-16,0 0-128,0 0 32,0 0-320,0-3-528,3-3-705,-3 1-1168,0 5 2721,4-3-3090,1-2-1824,-5 5 4914</inkml:trace>
  <inkml:trace contextRef="#ctx0" brushRef="#br0" timeOffset="11136">4881 534 2833,'0'0'0,"2"0"1649,-2 0-1649,0 0 928,4 0-128,-1 0 49,2 0 175,-5 0-1024,5 0 897,-1 0-193,1 0-192,8 2-176,-13-2-336,3 2 224,10 3-80,-10-2-47,2 1-17,-5-4-80,14 2 96,-11-1-32,14 3 32,-4-3-32,-13-1-64,15 0 80,-1 2 32,-2-2-32,1 2 16,-13-2-96,14 2 80,1-2-192,1 0-480,-2 0-689,-14 0 1281,15-4-2385,3 1-176,-2 3-1377,-16 0 3938</inkml:trace>
  <inkml:trace contextRef="#ctx0" brushRef="#br0" timeOffset="5262">1908 635 3185,'0'0'0,"0"0"0,0 0 1072,0 0 161,4-5 32,-2 0-1,-2 5-1264,3-5 1169,0 1-225,1 1-192,-1 3-159,-3 0-593,3-4 512,2 4-32,-1 0-80,9-3-63,-13 3-337,4 0 272,0-4-128,9 4 0,-9 0-80,-4 0-64,4 0 64,10-3-16,-9 3 16,10 0 0,-15 0-64,12 0 48,4-3 0,0 3-16,-1 0 0,-15 0-32,18-2 16,1 2 0,-2-4-16,4 1 16,-21 3-16,19 0 0,2-4 32,-2 4-16,0-2 32,-19 2-48,19-4 32,0 1 32,-2 0-16,-3 0-32,-14 3-16,12 0 48,-7-3-48,8 3 80,-13 0-16,0 0-64,4 0 64,0 0 48,-1 0-16,-3 0 0,0 0 48,0 0-47,0 0 15,-1 0 16,1 0-128,-2 0 96,-2 0 0,1 0-32,0 0-48,3 0-16,-2-3 64,-2 3 0,1-4-32,-1 4 16,4 0-48,-3 0-80,1-3-112,-1 3-337,-1 0-383,4 0 912,-2 0-1265,-1 0-415,1 0-369,-1 0-352,3 0 2401,-1 0-2145,1 2 560,-2-1-1104,2-1 2689</inkml:trace>
  <inkml:trace contextRef="#ctx0" brushRef="#br0" timeOffset="29648">6300 666 1008,'0'0'0,"0"0"96,0 0-48,0 0-48,0-3 48,0-1-16,0-1 0,0-1 0,0 6-32,0-2 48,0-2 16,0 0 16,0-1 0,0 5-80,3-4 112,1-2 16,-4-6 64,2 12 81,-2 0-273,0-5 384,0 0 16,3 0-16,-3 1-80,0 4-304,0-13 304,0 10 33,0 0-17,0 0 48,0 3-368,0 0 336,0 0-48,0 0-32,0 0-64,0 0-192,0 0 128,3 0-64,1 0 16,-4 4 0,0-4-80,3 5 81,0 8 47,-3-9 0,0 1 0,0-5-128,3 14 112,-3-14-112,0 3 112,0 12 0,3-10-48,0 9 0,-3-14-64,0 5 32,4 7-16,-4-5 0,3 10 16,-3-17-32,0 6 32,0 13-16,3-13 32,-3 8 0,0-14-48,0 5 32,3 0 16,-3 9 16,0-14-64,0 4 48,0-4-48,0 13 64,0-9 16,0 3 0,0 5 0,0-12-80,0 4 80,0 1-16,0 0-16,0 0 32,0-5-80,0 6 64,0-2 16,0-1 16,0 0-15,0-3-81,0 3 128,0-1 0,-1 1-16,-1-2 0,2-1-112,-2 2 96,1-2-64,0 0-128,-1 0-144,2 0 240,-2 0-401,0 0-143,1-3-80,-1 0-144,2 3 768,0-13-897,0 11-239,0-4-65,-1-6 177,1 7 303,17 7 241,-18-7-656,1 5 1136</inkml:trace>
  <inkml:trace contextRef="#ctx0" brushRef="#br0" timeOffset="3146">1529 953 2561,'0'0'0,"0"0"0,-2 0 528,-2 0 256,-2-4 273,-1 1 191,7 3-1248,-5-3 1329,1 1-161,1-2-239,-1 1-177,4 3-752,-1-4 657,-3 4-81,2-3-48,1 3-48,1 0-480,-1-3 400,1 3-95,0 0-97,0 0-64,0 0-144,0 0 112,0 0-96,2 2 32,4-1-32,-6-1-16,5 5-48,-1 2 80,0 5-16,9-5-16,-13-7 0,4 18 16,8-5-16,-7 4 32,-5-17-32,6 17 16,-6-17-16,15 17 0,-10 1 32,7 0-32,-6 0 32,-6-18-32,16 17 32,-11-1 0,16-2 0,-9-7 16,-12-7-48,15 15 48,-1-11-32,1 1 48,-1-1-32,-14-4-32,12 5 64,-7 2 0,9-1 32,-10-1-16,-4-5-80,2 4 64,2 0 48,-1 0-32,-3-1 16,0-3-96,0 4 96,0-1 0,0-1 16,-2 0-31,2-2-81,-1 3 128,-3 1 0,0-3-32,4-1-96,-5 2 96,0 0-64,-1 0 0,1 0-32,-2 0-96,7-2 96,-5 2-256,0 2-289,-8-1-287,10-1-385,3-2 1217,-3 1-1552,-2 1-465,4-2-272,1 0 2289,-2 0-2081,2 0 2081,0 0-1489,-2 0-1312,2 0 2801</inkml:trace>
  <inkml:trace contextRef="#ctx0" brushRef="#br0" timeOffset="3444">1703 924 2945,'0'0'0,"-2"0"1505,2 0-1505,-3 0 1472,-4 0 65,0 0-160,1 0-241,6 0-1136,-4 0 912,-2 0-207,2 0-129,-1 2-80,5-2-496,-4 4 416,-1 3-79,0 5-65,0-6-48,5-6-224,-4 14 224,1-1-32,-1-1 0,-1 2-64,5-14-128,-5 17 128,1-2-16,-2 3-32,-7-3 80,13-15-160,-5 19 112,-8-3-47,8 1-1,-9-1-48,14-16-16,-5 16 48,-7 1 0,7-5 16,-7 3 16,12-15-80,-4 5 64,0 10 16,-1-10-48,-1 12 0,2-11-16,0 9-16,0-11 0,3 11-64,1-15 64,-4 5 0,2 0 48,1 2-112,1-2-224,0-5 288,0 1-769,0-1-719,3 0-1186,13-2-847,-11-4-1810,-5 6 5331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04:28.346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07" units="cm"/>
      <inkml:brushProperty name="height" value="0.07" units="cm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1879 23 1456,'0'0'0,"0"-3"192,4-7-32,-4 10-160,4-3 256,6-1 145,-10 2 95,2 2 48,-2 0-544,2 0 528,-2 1-175,2 2-65,1 0-48,-3-3-240,3 4 192,0 6 48,9-7-48,-10 7-32,-2-10-160,10 11 144,-7-1 0,8 0-48,-8 1 64,-3-11-160,13 11 112,-9-2-32,10 1 32,-10-7-31,-4-3-81,14 11 96,-10-8-16,9 0 16,-10 1 0,-3-4-96,11 3 80,-9-2 16,8 2-16,-8-2 0,-2-1-80,10 0 80,-8 0 32,1 0-16,8 0-16,-11 0-80,2 0 96,3-2-16,-2-1-16,7-7 0,-10 10-64,0-2 64,3-7-16,6 5 0,-6-5-16,-3 9-32,10-4 48,-8-10-16,9 3 16,-9-2 0,-2 13-48,10-10 32,-8 0 0,1 0-16,1 7 0,-4 3-16,4-13-16,-1 10 16,-1 1 0,-2 0-48,0 2 48,0 0-16,0 0-32,0 0 16,-1 0-16,1 0 48,-2 1-48,-2 1 48,-1 2-16,1-1 16,4-3 0,-12 5 0,10 0-16,-9 5 0,7-5 0,4-5 16,-14 13 0,3-2-32,0 1 16,0 0 0,11-12 16,-12 13-48,2-1 16,0-1-32,6-1-32,4-10 96,-12 5-80,9 7-32,-6-8 32,6 0 48,3-4 32,-4 5-32,3-2 16,-1-2 0,1-1-32,1 0 48,0 0-64,0 0-32,3-3 0,0 0-32,-1 1 80,-2 2 48,3-3-64,1 2 80,-1-2 64,1 3-32,-4 0-48,2 0 96,0-2 16,-2-1 16,3 3 0,-3 0-128,0 0 128,2 0 64,-2 0 0,3 0 0,-3 0-192,0 3 192,2 2-32,1-1-32,0 6 1,-3-10-129,4 10 128,6-6 0,-7 10 16,7-1 0,-10-13-144,4 11 176,8 1-16,-9 1 0,9-2-32,-12-11-128,4 13 80,8 0-16,-8 0 32,6-3-16,-10-10-80,3 11 48,-1-1 64,3-5-32,-3 8 16,-2-13-96,0 4 80,3 7-16,-3-8 16,0 9 17,0-12-97,0 4 80,-2 7 16,1-8 0,-1 7 0,2-10-96,0 3 80,-3 6-16,1-6 32,0 1-16,2-4-80,-2 4 112,0-3 16,1 1 0,-1 0-16,2-2-112,-1 0 144,0 0-32,-1 0-144,1-3-560,1 3 592,-1-3-1553,1-1-1664,2 0-2034,-2 4 5251</inkml:trace>
  <inkml:trace contextRef="#ctx0" brushRef="#br0" timeOffset="-1286">1568 384 1744,'0'0'0,"-2"2"144,2-2-144,-4 4 144,1 0 81,-2-2 159,2-1 144,3-1-528,-3 0 688,0 0 17,1 0-33,1 0-112,1 0-560,-1 0 400,1 0-128,0 2-143,0 0-49,0-2-80,0 11 64,2-1 16,1 5 0,8 0 32,-11-15-112,4 21 48,8 2 0,-1 3 0,3 4 0,-14-30-48,14 33 48,-1 2 32,-1 0 48,-3 1-16,-9-36-112,9 33 112,-4-2 48,-2-1-48,0-3 16,-3-27-128,3 25 112,-3-1 16,0-3 0,-3-1 32,3-20-160,-4 18 177,-5-1-49,5-3 16,-5 1-16,9-15-128,-4 13 144,-7-1 16,8-8-32,-2 8-16,5-12-112,-3 2 64,0 2-192,0 0-464,2-1-641,1-3 1233,0 2-1921,0-2 96,2 0-1472,-2 0 3297</inkml:trace>
  <inkml:trace contextRef="#ctx0" brushRef="#br1" timeOffset="-18256">939 1332 2096,'0'0'0,"0"0"0,-1 0 273,0 0 47,-1-2 80,-1 2 96,3 0-496,-2-3 608,0 3 17,1-2-1,1 2-80,0 0-544,0 0 416,0-3-127,0 3-49,0-2-16,0 2-224,3 0 240,2-3-16,4 3 32,-7-2-64,-2 2-192,4 0 176,8 0 32,-10 0-48,8 0 1,-10 0-161,2 0 128,1 0-32,0 0-32,1 0-32,-4 0-32,3 0 64,1 1-16,0 0-16,-2 1 16,-2-2-48,4 1 32,0 1-16,6 0 0,-10-1-16,0-1 0,9 1 16,-7 0 0,7 0 0,-6 1 0,-3-2-16,11 0 48,-7 0-16,7 0-16,-2-4 64,-9 4-80,5-4 48,8 2 16,-4-2-16,0 1-48,-9 3 0,10-4 192,1-5 16,0 6 16,0 0-16,-11 3-208,11-4 48,0 1-32,0 0 16,-1 1 0,-10 2-32,10 0 64,-7 0-16,9 0 0,-9 0-32,-3 0-16,13 1 16,-10 2-16,9 0 0,-8 0 0,8 2 16,-12-5-16,3 2 0,11 1 17,-10-2 15,9 0 0,-13-1-32,4 2 48,8-1 32,-8-1-48,10 0 0,-14 0-32,11 0 48,-1 0-32,-7-3 16,11 1-16,-14 2-16,10-2 0,-1-1 0,-5 3-16,-4 0 16,13-2 0,-13 2 0,4-3 16,9 3-16,-10 0-16,9 0 64,-12 0-48,4 0-32,9 0 32,-3 2 48,-7-1-64,-3-1 16,14 2 32,-10-2-32,10 3 0,-10-1 0,-4-2 0,14 1 16,-10 2 0,10-1 32,-4 1 16,-1-1-16,2-1 64,-2 0-16,1 0 0,-10-1-96,9 1 128,1-1 0,-1 0-16,0 0 64,-9 0-176,10 0 176,0 0 0,1-2 32,-1 0-96,-10 2-112,11-2 97,-1-1-49,2 1-16,-3-1 0,2 2 16,-2 1-32,2-3 32,-2 3-32,-9 0-16,10 0 16,0-2-16,-7 2 16,-3 0-16,13 0 32,-13 0-32,4 0 16,9 0 0,-4 2-32,1-1 16,-10-1 0,3 2 0,11 0 0,-10 2 0,6-1 0,-10-3 0,5 2 0,5 0-16,-6 0-16,8 1 96,-12-3-64,3 1 64,10-1 48,-9 0-32,7 0-64,-11 0-16,5 0 64,9 0 0,-5 0-32,1 0 0,-10 0-32,3-2 16,11-1 0,-11 3-16,11-2 48,-14 2-48,4 0 16,7 0 16,-8 0 0,8 0-32,-11 0 0,2 0 48,9 0-64,-9 1 32,9 0-16,-11-1 0,4 1-16,6 2 32,-7 1 0,8-2-16,-11-2 0,4 4 32,6-4-64,-6 3 16,7-1 16,-11-2 0,4 5-16,8-5 32,-8 2 0,10 0 32,-14-2-48,4 1 16,10-1 48,-10 0-48,10 0-16,-14 0 0,3 0 64,11 0 0,-11-3-32,9 3 64,-12 0-96,3-2 32,6 2 0,-7 0 16,9 0-64,-11 0 16,4 0 0,6-2 0,-7 2 16,7 0-16,-10 0 0,2 0 0,2 0 48,7 0-32,-8 0 32,-3 0-48,9 0 0,-7 0-32,9 0 64,-9 0-32,-2 0 0,4 0 0,8 0 16,-9 0-32,7 0 32,-10 0-16,3 0 0,7 0 0,-7 0 48,6 0-48,-9 0 0,3 0 16,0 0-32,7 0 32,-7-3-32,-3 3 16,4 0 16,-1-2-16,8 2 0,-9 0 32,-2 0-32,3 0 0,8-3 32,-8 3-48,6 0 0,-9 0 16,4 0 0,5 0 0,-6 0-32,6 0 64,-9 0-32,2 2-32,9 1 32,-9-1 0,8 1-16,-10-3 16,3 1 16,6 0-32,-7 1 32,7-1 32,-9-1-48,3 1 16,7-1-16,-8 0 32,2 0 0,-4 0-32,4 0 32,6 0 0,-7 0 16,0-2-48,-3 2 0,10-3 48,-8 3-32,1-1-32,2-2 64,-5 3-48,3 0 16,0-2-16,1 2 49,5 0-82,-9 0 33,0-3 33,4 3-66,0 0 33,-1 0 0,-3 0 0,3 0 33,2 0-33,-3 0 16,2 0 0,-4 0-16,4 0 0,0 0 48,-3 0-48,4 0-16,-5 0 16,3 0 0,1 0-32,-1 0 16,0 0 80,-3 0-64,2 0 16,1 0 80,-2 0-16,-1 0 0,0 0-80,3 0 128,-3 0 0,0 0 16,0-2-32,0 2-112,0 0 80,-1 0 0,-2-3 0,-1 3-16,4 0-64,-4-2 80,1-1-32,-2 1 16,-4 2-16,9 0-48,-4 0 16,-10-3-512,4 3-1041,-1 0-2513,11 0 4050,-9 0-7411,9 0 7411</inkml:trace>
  <inkml:trace contextRef="#ctx0" brushRef="#br1" timeOffset="-16948">2616 1357 1808,'0'0'0,"0"0"192,0 0-192,0 0 80,4-4-16,0 2 1,-1-2-17,-3 4-48,3-3 96,1-1 16,6-6 32,-10 10 16,0 0-160,3-2 192,0-1 16,7 0 32,-10 0 0,0 3-240,2-3 240,2 1 32,-2 2 1,-2 0-1,0 0-272,3 0 224,0 0-16,-3 0-48,1 0 32,-1 0-192,3 1 176,-1 0-32,1 3-48,1-2 16,-4-2-112,3 4 96,0-2 16,0 0 64,0 1-32,-3-3-144,4 2 225,0 0-17,5-1 32,-7 1 0,-2-2-240,4 0 224,0 0 0,-1 0 0,6 0-64,-9 0-160,0 0 128,4 0 0,0-3-64,-1 3 16,-1-2 17,-2 2-97,3 0 80,-1-3-32,1 3 32,-1-2-32,-2 2-48,0-3 32,3 1 32,-1-1-16,-2 3-48,0 0 32,0 0-32,3-2 48,-3 2-16,0 0 16,0 0 0,0 0-48,0 0 48,0 0-16,0 0 16,0 0-16,0 0 16,0 0 16,0 0 16,0 0 48,0 0-128,0 0 96,0 0 32,0 0 0,0 0-128,0 0 80,0 0-80,0 0 96,0 0-16,0 0-32,0 1 80,0-1-128,0 1 96,0 1 32,0-1-15,0 0-49,0-1-64,0 2 128,0 2-32,0-1 0,0 2-16,0-5-80,0 2 32,2 8-16,-2-7 32,0 10-16,0-13-32,2 5 0,-2 10 16,0-5 16,2 1-32,-2-11 0,0 11 64,3 0-32,-3 0-16,2 0 16,-2-11-32,0 11 16,0 0 48,0 1 0,0 1-48,0-13-16,3 13 16,-3-1 0,2 1 0,0 2 96,-2-15-112,2 13 128,3 2 48,-2-1 80,-1 0 0,-2-14-256,3 14 257,-1 0-1,1 2-96,-1-1 16,-2-15-176,0 14 96,0 1 32,0-1 0,0-1-48,0-13-80,0 15 112,0-1-48,0 0 80,0-1-16,0-13-128,0 15 112,0-3-48,0-1-48,0 0 32,0-11-48,0 11 80,0 2-32,0-1-32,2 1-16,-2-13 0,0 13-16,2 0 32,1 2 16,-3-2 32,0-13-64,2 13 0,-2 2 32,3-1-32,-3-1 32,0 1 32,1-4 1,-1 2 15,0-1-32,0-11-48,0 9 32,3 1 0,-3-1 0,0-5-16,2 8 32,-2-9 0,0 7-32,0-7 48,0-3-64,0 5 32,0 4 0,3-4 16,-3-3-48,0 3 0,2 1 0,-2 3-48,3-6 80,-3-3-32,0 10 0,3-7 48,-3 7-32,2-6 0,-2-4-16,0 11 64,3-8-80,-3 2 32,0 5 32,0-10-48,2 3 32,-2 6 32,0-6 16,0 7 0,0-10-80,0 4 16,0 0 16,0 5-32,0-7-48,0-2 48,0 5 64,0 0 0,0-1-32,0 7 0,0-11-32,0 2 0,0 9 0,0-9-16,0 9 16,0-6-16,0 6-16,0-2 80,0 1-32,0-10-16,0 10 32,0 4-16,0-2-16,0 2 0,0-14 0,0 13 0,0 1 48,0-2-48,0 0 32,0-12-32,0 11 16,0-1 0,0-6 32,0 6-16,0-10-32,0 1 48,0 4 16,0 0-16,0 0 0,0-5-48,0 9 32,0-7 48,0 1-64,0 0 32,0-3-48,0 2 48,0 0-32,0-1 16,0 0-16,0-1-16,2 2 32,-2-1-16,2 1 32,-2-2-16,0 0-32,0 0 16,3 0 16,-1 0-32,-2 2 16,0-2-16,0 1 16,0 1 32,0-1-160,-1 3-1040,1-4 1152,-4 4-3458,4 13-3281,0-17 6739</inkml:trace>
  <inkml:trace contextRef="#ctx0" brushRef="#br0" timeOffset="87849">37 1525 2545,'0'0'0,"0"-2"368,-2-8 96,-2 7 128,1 0 33,3 3-625,-3-2 640,0 2-80,1 0-128,0 0-79,2 0-353,-1 2 336,-1 3-48,2 7-16,-2-3 16,2-9-288,0 13 320,-1 2 0,1 2-32,-2 5 1,2-22-289,0 24 288,0 1 0,0 0-16,0-3 16,0-22-288,0 20 224,0-1-16,0-2 0,0 0-31,0-17-177,0 13 176,0-1-32,0-3 0,0-5-48,0-4-96,0 4 112,0 6 16,0-9-16,0 1-16,0-2-96,2 3 96,-2-2 16,0 0 64,0-1 16,0 0-192,0 0 208,0-3-32,0-7-16,0 7-47,0 3-113,0-3 96,0-8 0,0 8-48,0-8 48,0 11-96,0-10 48,0-1 32,0-1-16,0-1-48,0 13-16,0-13 64,0-2-64,-2 0 64,2 1-48,0 14-16,-1-17 32,-1 1-16,0-3-16,1 3 16,1 16-16,-2-15 0,1 3 16,1 1-16,0 9-16,0 2 16,0-4-16,0-7 0,0 9 32,0 2-16,0-3-16,0 1-32,3 2 0,-3 0-48,0 0 96,0-2-48,2 2-16,1 0 32,-2 0-32,-1 0 64,5 1-96,4 1-16,-5 2 16,7 0 16,-11-4 80,11 4-49,0 7 17,-1-6 32,3 6 0,-13-11 0,12 5-32,1 9 64,-1-4-32,2 1-32,-14-11 32,12 13 32,1 0-32,-2 0 0,0 0 0,-11-13 0,10 14 0,-1-1-32,1-1 32,-7 1 0,-3-13 0,14 12 48,-11 0-32,7-2-16,-8-7 0,-2-3 0,3 10 16,1-7 17,0 1-1,-2 0 0,0-1 0,1-1-32,-3-1 48,2 1 0,-2-2-48,0 0 64,3 0 80,-3 0-32,2-3 0,-2 3-112,0-2 176,2-9-96,0 10 48,-2-12-48,0 13-80,3-11 64,-1-2-16,1-1 16,-1-3 0,-2 17-64,3-18 64,-3 0 0,2-6-32,-2-1-32,0 25 0,0-26 48,0 1-32,-2-2 32,-1 0 0,3 27-48,-3-25 0,-7-1 64,7 2-48,-7 3 32,10 21-48,-4-19 16,-1 3-16,-5 3 0,6 3 32,4 10-32,-10-4 32,6-10-32,-7 12 32,9-1-128,2 3 96,-5-3-432,0 3-672,1 2-1265,0 9-1073,4-11 3442,-4 11-5571,4-11 5571</inkml:trace>
  <inkml:trace contextRef="#ctx0" brushRef="#br1" timeOffset="-19942">1007 1393 656,'0'0'0,"0"0"656,0 0-656,0 0 240,0-2-112,0 0-64,0 0-16,0 2-48,-1 0 64,-1 0-16,1 0-16,0-3 16,1 3-48,-1 0 16,-1-2 16,1 2 0,0 0-16,1 0-16,-2 0 16,1 0 0,0 0 0,-1 0 0,2 0-16,-1 0 0,1 0 16,0 0 0,0 0-16,0 0 33,-1 0 15,1 0 48,0 0 32,0 0-128,0 0 176,0 0 32,-1 0 16,1 0 32,0 0-256,0 0 256,-2 0 32,2 0 0,0 0-15,0 0-273,-2 1 272,2-1-32,0 0-16,-2 0-32,2 0-192,-1 0 176,-1 1-16,2 1-48,-2-1 0,2-1-112,0 1 112,-1 0 0,1 0 0,0-1-32,0 0-80,0 1 96,0 1 0,0-2-63,0 0 79,0 0-112,0 0 144,0 0-16,3 0 16,-1 0 0,-2 0-144,0 0 160,3 0 16,-3 0 0,2 0-16,-2 0-48,0 0-48,0 0 32,0 0-48,0 0-48,0 0 64,0 2-32,0-1 32,0 1-16,0 1 16,0-1-32,0 1-16,0 0-16,0-3 0,0 3 0,0-2 0,0 0 16,0 0 16,0-1-32,0 2 16,0 0 32,0-1-16,0 0 1,0-1-1,0 0 0,0 1 48,0 1-32,0-1 48,0 0 16,-2 0-16,2 0 0,0-1-96,-2 1 80,2 1 16,-1-1-32,1 0-32,0-1-32,-2 1 32,2 1-32,0-1-16,0 0 64,0-1-48,0 1 16,0 0 16,0 1 0,0-2 16,0 0-48,0 2 64,0-1-16,0 1 16,0-2 0,0 0-64,0 2 32,0-2-16,0 1-16,0 0 0,0-1 0,0 1 32,0 1-16,0 1 0,0-1 48,0-2-64,0 3 0,0-1 32,0 0 0,0 1-48,0-3 16,0 3 32,0 0 16,0 0-48,0 1 48,0-4-48,0 5 16,0-1 32,-2 1 0,1-1-32,1-4-16,-2 3 32,2 1-32,0-1 64,-1 0-32,1-3-32,0 2 32,0-1-32,0 2-16,0-1 32,0-2-16,0 3 32,0 0 16,0-1-16,0 0-16,0-2-16,0 2 64,0 2 1,0-1 31,0 0-16,0-3-80,0 3 48,0-1 16,0 2-32,0-2-32,0-2 0,0 4 16,0-1 0,0 1 0,0 1 48,0-5-64,0 4 0,0 0 0,0-1 0,0 2 0,0-5 0,0 3 16,0 0-16,1 2 48,2-1 0,-3 1 16,0-5-64,2 5 48,-2-2-32,3 2-16,-3-2 32,0-3-32,2 3 0,-2 2 32,2-2-16,-2-3-16,0 3 48,0-3-48,0 4 16,0 0 0,0 0 16,0-2 0,0-2-32,0 4 32,0-1 32,0-1-48,0 2 0,0-4-16,0 3 80,0 2-64,0-1 32,0 2-16,0-6-32,0 4 32,0 6 16,0-8 32,0 8 0,0-10-80,0 2 48,0 3 32,0 5-32,0-6-16,0-4-32,0 5 48,0 6-32,0-8 0,0 7 32,0-10-48,0 3 0,0 9 32,2-9-16,-2 9 16,0-12-32,2 4 0,1 0 16,-3 6-16,0-7 32,2 2 16,-2 4 16,3-5-16,-3-1 0,0-3-48,0 9 32,0-6 17,0 1-49,0 0 16,0-4-16,0 5 48,0 0-32,0 5 32,0-8-32,0-2-16,0 10 0,0-5-16,0 7 16,0-7-32,0-5 32,0 13 32,0-9 0,0 11 16,0-5-16,0-10-32,0 5 48,0 8-32,0-8 0,0 6 32,0-11-48,0 4 16,0 7 32,0-7-16,0-1 0,0-3-32,0 4 80,0 0-16,0-1-32,1 1 16,-1-4-48,0 3 48,3-1-32,-3 0-16,0 1 16,0-3-16,2 2 0,-2 0 0,0 0 16,0 1 32,0-3-48,0 2 48,3 2-32,-3-1 48,0 1-64,0-4 0,0 5 16,0-1 48,0 1-64,0 0 32,0-5-32,0 5 32,0 4-32,0-7 0,0 4 48,0-6-48,0 4 0,0 6 16,0-8 32,-1 3-48,1-5 0,0 5 32,-2-1-32,1 5 0,1-5 0,0-4 0,0 4-32,0 1 32,0 0 32,0 4-32,0-9 0,-1 4 96,1 1-80,0 5-32,0-8 32,0-2-16,0 5-16,0 4 16,0-6 16,0 2 32,0-5-48,0 4-32,0 6 32,0-7 64,0 1-32,0-4-32,0 9 32,-1-5 32,-1 1-16,2 6-32,0-11-16,-2 3 32,0 9-64,1-10 64,0 11-64,1-13 32,-2 10 48,2 3-48,0-3 0,0 2 0,0-12 0,0 11 0,0 3-48,3-1 16,-3 1-32,0-14 64,3 12-32,-3 3 64,0-2-32,2-1 0,-2-12 0,0 11 0,0-6 0,2 7 16,-2-8 48,0-4-64,0 4 16,0 1 32,0 0 48,0-2-16,0-3-80,0 3 112,0-3-32,-2 2-80,0-2-240,2 0 240,-4 0-704,-1-2-929,-4-1-1872,18 3-1362,-13-2 1138,4 2 3729</inkml:trace>
  <inkml:trace contextRef="#ctx0" brushRef="#br1" timeOffset="-21258">1018 1428 768,'0'0'0,"0"0"576,0 0-384,0 0-144,0 0-48,0-2 16,-1 0 0,-1-1-16,1 3 0,1 0 0,-2 0-48,2 0-128,0 0-448,0 0-128,0 0 752,0 0 0</inkml:trace>
  <inkml:trace contextRef="#ctx0" brushRef="#br0" timeOffset="946">4078 1521 1872,'0'0'0,"0"0"1057,0 2-177,0-1-159,0-1 47,0 0-768,-3 0 736,-1 4-31,-6 6 15,-1-5-112,11-5-608,-10 18 544,-5-3-31,-3 0-161,-1 5-48,19-20-304,-20 19 176,0-3-16,0 1 16,-1 2-64,21-19-112,-17 16 96,-3 0-608,2-1-961,4 2-1456,14-17 2929,-11 15-4418,11-15 4418</inkml:trace>
  <inkml:trace contextRef="#ctx0" brushRef="#br0" timeOffset="792">3899 1528 1808,'0'0'0,"0"0"641,0 0-641,2 0 544,3 0 0,6 1 48,-8 4 97,-3-5-689,11 12 752,-1-7-16,2 6-143,1-1-113,-13-10-480,16 11 336,2-7-16,2 10 0,0-11 65,-20-3-385,18 10 304,0-8-48,-3 3 0,1 4-144,-16-9-112,15 5 112,0 5 16,-5-7-80,-7 7 64,-3-10-112,11 3 48,-11 2 0,2 0 48,0 5-64,-2-10-32,0 2 80,0 8-32,0-7-16,0 2 16,0-5-48,0 9-80,0-8-96,0 3-208,0 0-224,0-4 608,0 2-785,-2 0-191,1-1-401,1 1-351,0-2 1728,-1 0-1681,0 0 512,-2 0 1,3 0 1168</inkml:trace>
  <inkml:trace contextRef="#ctx0" brushRef="#br1" timeOffset="-8679">1778 1783 1808,'0'0'0,"-1"1"368,1-1-368,-1 3 513,-3 1 207,2 0 128,1 0 49,1-4-897,-2 9 832,0-4-79,1 5-113,0-5-80,1-5-560,-1 15 464,0-6-144,-1 3-47,0 2-17,2-14-256,-4 16 256,3 1 32,-4 2-16,-4-1-32,9-18-240,-4 18 224,-5 1-64,4-1 16,-6 0-47,11-18-129,-5 15 112,-4 2-32,5-3 16,-5-1-16,9-13-80,-2 12 96,-2-1 16,1-6 48,-1 4 0,4-9-160,-3 3 128,2 1 48,-1-1-32,1-2 16,1-1-160,-2 0 176,2 0-32,-2 0-16,2 0 33,0 0-161,-1 0 112,1 0 16,0-2-32,0-2 16,0 4-112,0-12 80,3 10 0,2-12-16,-2 3 0,-3 11-64,3-13 48,9 0-16,-9-2 32,6-1-16,-9 16-48,3-16 0,0-3 16,8-3-32,-11 1 16,0 21 0,3-23 32,7-2 0,-8 1-16,0 0-32,-2 24 16,4-23-32,0 2 16,-1 4 64,1 4-16,-4 13-32,3-11 0,-1 8-32,-2-7 32,3 10-64,-3 0 64,0-2-32,1-1-64,-1 3-80,3 3 32,-3-3 144,0 9-144,2 1 128,1-1-16,-1 1 0,-2-10 32,4 9-16,-1 2-32,8 1 192,-7-1 0,-4-11-144,11 15 192,-2-2-64,1 0-176,1 0-272,-11-13 320,11 13-368,1-2 63,1 3 17,-1-2 304,-12-12-16,13 12-16,-1 2 32,0-1-16,-1-1-16,-11-12 16,3 13 16,9-2 16,-9 3 16,7-3-16,-10-11-32,0 13 48,2-2 0,1 0-32,-1-2 48,-2-9-64,0 10 64,0-6-48,0 9 80,0-8-47,0-5-49,0 13 0,0-9 32,0 7 0,0-6-32,0-5 0,-2 11 80,-1-7-80,-1 6 32,2-5 32,2-5-64,-2 9 48,-1-7-16,2 1 16,-2 2 32,3-5-80,-1 4 64,-2-1 0,1-1 16,-1-2-48,3 0-32,-1 0 32,-2 0 32,1 0-48,-3 0-32,5 0 16,-2 0-112,-1-2-192,0-1-193,0-1-255,3 4 752,-4-3-1088,-1 0-449,-5-9-496,7 11-352,3 1 2385,-5-5-1921,-4-5-880,9 10 2801</inkml:trace>
  <inkml:trace contextRef="#ctx0" brushRef="#br2" timeOffset="98659">2977 1965 2016,'0'0'0,"-1"0"225,1 0-225,-2 0 160,-2-2-16,0-1 64,3 3 48,1 0-256,-3-2 304,1 2 48,-3 0-32,4 0-96,1 0-224,-4 0 161,1 0-113,0 0 0,0 0 16,3 0-64,-4 3 32,0 1 16,0-1 16,-1 1-32,5-4-32,-5 5 96,0-1 16,0 0 80,2-1 96,3-3-288,-4 4 320,1 0 112,-1-4 1,1 2-1,3-2-432,-1 1 368,-1-1-64,0 0-16,-1 0-80,3 0-208,-1 0 176,0 0-64,0 0-16,0 0-48,1 0-48,0 0 64,0 0-16,0 0 1,0 0 63,0 0-112,0 0 96,0 0 32,0 0 32,0 0-16,0 0-144,0 0 176,0-3 48,0 3 32,0-2 16,0 2-272,0-2 272,0 0-48,2 2-15,-2-3-65,0 3-144,0 0 144,0 0 0,0 0-32,0 0-16,0 0-96,0-2 96,0 2-48,0-3 0,-1 3 32,1 0-80,0-1 32,0 1-48,0-3 64,0 3-48,2-2 32,1-2 16,6 0-16,-7-6-16,-2 10-16,12-1 16,-8-9 16,12 7-16,-4-9 0,-12 12-16,11-4-16,3-9 48,-1 9-32,1-8 48,-14 12-48,12-4 16,3-6 0,-2 6-16,1-6 16,-14 10-16,14-4 32,1-7-16,-2 7 0,3-10 0,-16 14-16,16-9 48,0 0-32,-2-1 0,-2 7-16,-12 3 0,13-11 16,-10 11 16,9-2 0,-9-1 32,-3 3-64,2 0 16,1 0 0,-1 0 16,-2 0-64,0 0 32,0 0 64,0 1 0,0 1 0,0-1-16,0-1-48,0 3 64,-1-1 0,-3 2 17,0 0-17,4-4-64,-4 3 64,2 1-16,-3 1-16,0-2 0,5-3-32,-3 4 32,0 0 16,-1-2 16,1 1-32,3-3-32,-4 2 16,-1 3 0,2-3 32,-2-1-16,5-1-32,-5 2 48,2-1-32,-1 1 32,-1 0-48,5-2 0,-4 4 16,-6-2-16,7 1-80,-2 1-48,5-4 128,-13 4-144,10 5-80,-9-5-81,2 5-31,10-9 336,-10 3-432,0 9-16,-1-8 16,1 8-1,10-12 433,-12 5-400,0 6 48,1-8 48,0 8 64,11-11 240,-11 4-160,0 0 80,6 1 32,-5-2 16,10-3 32,-3 3-48,-1-2 0,0-1 16,0 0 64,4 0-32,-1 0 80,-2 0-16,1 0 16,0 0-48,2 0-32,-1 0 32,-1 0 32,0 0-32,1 0 16,1 0-48,0 0 32,-2 0 0,2 0-32,0 0 16,0 1 64,2-1 16,-2 0-96,3 2 64,-1-2 0,2 1 32,0 0 0,-4-1-96,3 1 160,7 1 48,-8-1-16,1-1 16,-3 0-208,10 1 145,-7 1-17,7-1-32,-8 0-16,-2-1-80,11 1 32,-9 3-16,11-2 0,-10 0 16,-3-2-32,12 5 32,-9-2 16,10 0-16,-3 1-32,-10-4 0,11 4 48,0 0-48,0-2 48,0 3 16,-11-5-64,11 3 64,0 0 16,-2 1 16,1-3-16,-10-1-80,9 3 48,1-2 48,-7-1-32,9 0 48,-12 0-112,4 0 80,6 0-16,-7 0 16,0 0-48,-3 0-32,4 0 48,-2 1 32,1 1 0,-3 2 0,0-4-80,0 4 64,0-1-32,0 1 16,0-1 0,0-3-48,0 5 65,0 0 15,0 0-16,-1 4-48,1-9-16,-3 3 48,1 1-32,-1-2-16,1 2 32,2-4-32,0 5 0,-1-1 16,-1-1-16,2-1 16,0-2-16,0 3 0,0-1-16,0 0 0,0 1-16,0-3 32,0 1 0,0 1 48,0-1-48,3 0 16,-3-1-16,0 1 0,2 0 0,1 0 16,-1-1 16,-2 0-32,0 1 0,3 0-32,-3-1 32,2 0 48,-2 0-48,2 0 48,-2 0-32,0 0 48,2 0-48,-2 0-16,0 0 80,0 0-64,0-2 32,0 2 16,3 0-64,-3 0 0,0-2 64,0 2-80,0-2 32,0 2-16,0-3 32,0 3-32,0-2-16,0-1 64,2 1-32,-2 0 0,0 2-16,0-2 32,0-3-16,3 2 48,-3 3-64,0-11 48,0 11-48,0-1 32,1-10 16,-1 8 16,0 3-64,0-13 80,0 13-80,0-10 48,0-1-16,0 1 16,0-2-32,0 12-16,0-12 64,-4-3 32,1 1-64,-1 0 16,4 14-48,-4-15 64,-1 2 0,-5-2-32,6 2-16,4 13-16,-4-12 16,-6 2-16,8 6 0,-3-9 32,5 13-32,-5-2 0,-4-9 0,6 11-32,0-3 32,3 3 0,-4-4 0,1 4-32,-1 0 0,1 0-32,3 0 64,-2 0-64,2 1-16,-2 4-32,1 6 48,1-11 64,0 4-16,0 9-16,0-2 64,3 0-64,-3-11 32,2 11 0,1 3 32,1 0-256,-1-1-608,-3-13 832,4 15-1857,-1-1-1553,1 0-2560,-4-14 5970</inkml:trace>
  <inkml:trace contextRef="#ctx0" brushRef="#br2" timeOffset="75063">654 1826 2064,'0'0'0,"-1"0"305,1 0-305,-2 0 176,1 0 64,-1 0 96,0 0 96,2 0-432,-2 0 512,1 0 81,0 0 15,0 0-32,1 0-576,-2 0 576,1 0-31,0 0-97,-1 0-64,2 0-384,-1 0 368,1 0-64,0-3 17,0 3-1,0 0-320,0-3 272,-1 3-32,1-2-96,-2 2 0,2 0-144,0 0 112,0 0 0,0 0 32,-1 0 0,1 0-144,0 0 128,0 0-32,0 0 64,0 0-64,0 0-96,3 0 145,-2 0-17,2-2 48,-1 2-32,-2 0-144,3 0 208,-1-2-48,2 2-48,-1-3 16,-3 3-128,4-2 32,0 2 32,-1-3 0,6 2-64,-9 1 0,3 0-16,1 0 80,-1 1-128,7 1 80,-10-2-16,2 3 64,1 0-64,8 1 0,-10-2 96,-1-2-96,11 5 32,-8-2-32,8 0 32,-1 1-48,-10-4 16,3 4 0,11 0 16,-4 0-16,-7 0-16,-3-4 16,14 3-16,-5 1 16,-5-1 16,9 1 32,-13-4-48,4 4 32,8 0-32,-10-1 0,1 0 0,-3-3 0,4 3 32,0 2 48,-2-2-16,-2 0 48,0-3-112,0 3 128,0 0-32,0 1 33,-1 0-33,1-4-96,-1 2 48,0-1-16,-2 1 16,2 0-96,1-2 48,-1 1 32,-1 1-16,1-2 0,1 1 0,0-1-16,0 2 32,-1-1 0,1-1 0,0 1 0,0-1-32,0 1 16,0-1-48,0 2-16,0-2 16,0 0 32,0 1 16,0 0-16,0 0 48,0 0-32,0-1-16,0 1-16,0 0 48,0-1-16,0 0 16,0 0-32,0 0 32,0 0 16,0 1 16,0-1 0,0 0-64,0 0 16,-1 0 0,0 2-16,0-2 32,1 0-32,-1 1 16,-2 0-32,2-1 32,-2 1-64,3-1 48,-2 2 32,0 0-64,1 0 16,-1 0 32,2-2-16,-1 2-16,0-1 16,0 1 0,1 1 0,0-3 0,-2 3 16,1 1-48,1 0 48,-1-1-16,1-3 0,-1 5 16,0 0 32,-1 6-32,-1-8-16,3-3 0,-4 12-16,1-1 16,-2-2 0,-4 5 0,9-14 0,-4 12 16,-6 1-32,7-2 16,-8 1-16,11-12 16,-4 12 16,-5-3-32,7-4 16,-2 7 16,4-12-16,-3 3 16,-1 2-16,0 0 0,2-2 16,2-3-16,-2 4-32,1-3 48,-1 1-16,1-1 0,1-1 0,0 0 16,-1 0 16,1 0-16,0 0-16,0 0 48,-1-3-32,1 1 48,-2-1 0,2 3-64,-1-1 16,0-2 16,1 1 0,-3-3-16,3 5-16,-2-2 64,-1-2-16,0 0-48,0 0 48,3 4-48,-4-9 16,1 9 32,0-4-16,-1 1-32,4 3 0,-4-3 0,2 0 0,0 1 0,0-1 0,2 3 0,-2-2 0,1 2 32,-1 0-16,1-3-16,1 3 0,-1-2 0,0-1 0,1 3-48,-2-1 80,2 1-32,0-3 0,0 1 0,0-1-32,0 3 32,-1-2 0,1-2 0,-2 1 0,2-1 0,0 4 0,0-3 48,0-8-64,-1 9 32,1-8-16,0 10 0,0-2-16,0-9 16,0 9 16,0-8-16,0 10 0,0-2 0,0-8 48,0 7-80,0-7 32,0 10 0,0-2 32,0-2-32,-1-5 16,0 6 0,-1 1-16,2 2 0,-1-4 0,0 1 0,-1-1-32,1 1 48,1 3-16,-3-3 16,1 1-16,-1-1 0,2 1 0,1 2 0,-3-3-32,3 1 32,-1 0 0,-2 0 0,3 2 0,-1-3 16,0 1-16,-1-1 0,1 0-16,1 3 16,-1-3 0,0-7 0,0 7 0,-1 1 0,2 2 0,0-3 16,-2 1-16,1 0 16,-1 0 16,2 2-32,-2-3 0,1 0 0,-1 3-32,2-2 16,0 2 16,-1 0-16,-1-2 16,1 2 0,0 0 0,1 0 0,0-2 16,0 2-32,-1 0-16,1 0 0,0 0 32,0 0-32,0 0 0,0 0 0,0 0 0,0 0 32,0 0-112,0 1 16,0 1-16,2 1 32,-2-3 80,3 5-32,0 4-32,0-6 32,7 7-32,-10-10 64,3 5-48,0 7 48,8-2-16,-9-1 16,-2-9 0,3 11-16,0 1 32,0-1 0,0 0 32,-3-11-48,3 11 64,-1-7-80,0 8 16,-2-8 16,0-4-16,3 5 0,0 4 0,-1-7 0,0 1 16,-2-3-16,0 3 16,0 0 16,2-2 32,-2 0-48,0-1-16,0 0 16,3 0 32,-1 0 16,-2 0-64,3 0 48,-2 0-48,2-2 32,-1-1-32,-2 3 0,3-3 0,-1-7 48,0 7-16,2 0 0,-4 3-32,4-10 32,5 7 0,-9-7-64,4 0 80,-4 10-48,9-3 16,-9-10 16,4 8-16,-1-7-32,-3 12 16,4-3 0,-1-7-32,0 10 32,-1-3 48,-2 3-48,0-2-48,2 2 48,-2 0-32,0 0-32,0 0 64,0 1-32,0 3 16,0 5-32,3-5 32,-3-4 16,0 14-16,0-3 0,0 0 16,2 0 0,-2-11 0,0 12 0,0 0-32,0 0 64,3-1-64,-3-11 32,3 10 0,-1 0 0,1-6 32,-1 6-32,-2-10 0,3 1 0,-1 2 0,2-3 16,0 0-16,-4 0 0,2 0 16,1 0 48,1 0-48,-2 0 32,-2 0-48,3-1 64,-3-2-16,2-1 32,-2 1 0,0 3-80,0-3 112,0-1-48,0-6 48,0 7-48,0 3-64,0-12 48,-1 8-16,-3-9-48,2 4 64,2 9-48,-4-10 32,1 0 16,-1-3 0,1 0 1,3 13-49,-10-12 32,7-1 16,-6 0 16,5 2-64,4 11 0,-10-12-80,0 0-353,5 2-783,-5 7-1602,10 1-735,0-1-1970,0 3 5523</inkml:trace>
  <inkml:trace contextRef="#ctx0" brushRef="#br2" timeOffset="96930">2938 2011 1568,'0'0'0,"0"0"0,0 0 416,-1-2-288,0-1-31,-1 1 15,2 2-112,-1-2 112,0 2 16,-1-3 48,1 3-16,1 0-160,0-3 240,0 3 96,-2-2 32,1 2 48,1 0-416,-1 0 401,0-2-17,1 0-16,0 2-16,0 0-352,0-3 352,0 3-64,0 0-47,0-2-49,0 2-192,0 0 144,0-3-48,0 3 16,0-1-48,0 1-64,0 0 32,0 0 16,0 0-32,0 0-16,2 1 16,-2-1 0,3 0 16,-2 0 0,-1 0-32,3 0 64,0 0 0,-1 0 0,-2 0-64,4 0 96,-4 0-96,9-3 96,-9 3 0,4-2-32,-1-1 16,6 1-32,-9 2-16,4-3 16,0 3-16,-2 0-16,1 0 0,1 0-32,-1 0 32,0 0-16,0 1 0,0 2 16,-1-2 0,3 2-16,-4-1 16,2 0 32,-1-1-16,-2-1-32,3 1 80,-1 1 16,0-1-16,0 0 65,-2-1-145,3 0 176,-1 0 0,1 0 32,-1 0-16,-2 0-192,4 0 160,0 0-32,-1-2-16,7-1-32,-10 3-80,2-1 64,1-2 0,9 1 0,-9-1 16,-3 3-80,9-3 16,-7 1 48,7 0-48,-6-1 16,-3 3-32,10-3 64,-7 3-48,-1-2 16,1 2-48,-3 0 16,4 0 16,-1 0 0,1 0 0,0 0 0,-4 0-16,2 0 0,1 0 32,0 2-64,1-1 64,-4-1-32,3 2 16,0-2-16,0 2 16,-1-1-16,-2-1 0,4 0 32,-1 2-16,0-2-16,1 0 16,-4 0-16,3 0 48,7 0-32,-9 0 32,4 0 16,-5 0-64,3 0 49,7 0 47,-8 0-16,2-3-32,-4 3-48,9-2 80,-7-1-48,9 3-16,-9-2 32,-2 2-48,10-3 0,-7 1 32,-1 2 0,9 0 0,-11 0-32,0 0 16,4 0-32,7 0 16,-9 0 0,-2 0 0,4 0 16,-1 1 16,7 2-32,-8-2 0,-2-1 0,4 3 16,-1-1-48,8 1 48,-8-1-32,-3-2 16,4 2-16,-2 1 32,2-2-16,0 2 16,-4-3-16,10 2 16,-8 1 32,1-3-32,1 1 0,-4-1-16,11 2 0,-9-2 0,7 0-16,-6 0 48,-3 0-32,12 0 16,-9-3 16,11 2 0,-11-2-64,-3 3 32,13-2 0,-10-1 0,9 0 16,-8 1 0,-4 2-16,11-2 16,-8-1 0,7 3 16,-8 0-16,-2 0-16,4-2-16,-1 2 16,0 0-48,0 0 32,-3 0 16,3 0 16,0 0 32,1 2-16,-1-2-16,-3 0-16,4 2 0,0-1 0,-1-1-16,1 2 16,-4-2 0,9 0 16,-6 0-32,-1 0 32,2 0 0,-4 0-16,10 0 0,-7 0 48,0 0-32,9-3-16,-12 3 0,3-2 32,9-3 32,-8-5-48,9 7 48,-13 3-64,11-3 16,-1-7-16,1 8 48,-1-1-32,-10 3-16,10-4 16,-7 1 0,8 3-16,-9 0-16,-2 0 16,3 0-16,1 0 32,0 0-16,-1 0 0,-3 0 0,3 0 16,0 2-16,1 1-16,-2 0 32,-2-3-16,2 4 16,-2-1 16,3 1-32,-1-1 16,-2-3-16,4 3-16,-2 0 16,1-1 16,0 1 0,-3-3-16,4 2 64,-1 1-32,1-1 16,0-1 32,-4-1-80,3 2 96,0-2 32,6 0-48,-6 0-192,-1-3-672,-2 3 784,5-2-1921,-2-1-1040,7 3-2242,-10 0 5203</inkml:trace>
  <inkml:trace contextRef="#ctx0" brushRef="#br0" timeOffset="-2212">3329 1919 944,'0'0'0,"0"0"0,2 0 80,8 0-32,-7 1 32,9 1 0,-12-2-80,4 3 112,10 2-32,-4 5 0,3-7-32,-13-3-48,16 5 32,1-1 16,4-1-48,3 2 16,-24-5-16,22 3 32,5 0-32,-1-1 16,1-2-16,-27 0 0,29 0 0,0-3 80,2-1 64,0-7 48,-31 11-192,31-2 257,-3-9-1,-1 9 0,-5-8-32,-22 10-224,20-2 192,0-2-48,0 1-48,-6-1-32,-14 4-64,16-3 64,-5 3-16,-9 0-16,11 0 32,-13 0-64,3 2 16,7 1 16,-8 0 16,1 0-48,-3-3 0,5 5 32,-4-2 16,2-1 0,-1 2 48,-2-4-96,3 2 96,-1 2-16,-2-3 17,2 0 15,-2-1-112,2 1 80,1-1 0,1 0-16,-2 0-32,-2 0-32,0 0 48,2-2 0,0 0 16,1-1 32,-3 3-96,2 0-48,1-2-272,-3-2-385,2 2-399,-2 2 1104,2-3-1009,1-2 289,1 4-368,-4 1 1088</inkml:trace>
  <inkml:trace contextRef="#ctx0" brushRef="#br2" timeOffset="73181">167 1992 1040,'0'0'0,"-2"4"272,2-4-272,-10 3 160,6 7-80,-8-8-48,10 2 16,2-4-48,-3 2 96,-1-1 16,2 2 32,1-2-16,1-1-128,-1 1 97,-1-1-17,2 0 16,0 0 32,0 0-128,0 0 144,0-2 64,0-1 128,0 1 144,0 2-480,0-2 592,0-1 1,0 1-1,0-1-128,0 3-464,0 0 416,0-2-79,0 2-97,0 0-80,0 0-160,0 0 80,0 0-48,0 0-48,0-2 0,0 2 16,0 0 32,0 0 16,3 0 0,-3 0-48,2 0 80,1 0-16,-1 0 48,1 0 0,-3 0-112,3 0 176,0 0 16,1-3 48,-1 3 16,-3 0-256,2-2 225,0 2-1,1 0-48,-1 0-48,-2 0-128,3 0 112,-1 0-32,-2-3-32,2 3-16,-2 0-32,0 0 32,2 0-32,1 0 16,-1 0 16,-2 0-32,3 0 48,-1 0-16,0 0-16,1 2 0,-3-2-16,2 1 0,2-1 16,-1 0 16,7 0-32,-10 0 0,2 0 16,2 0 48,-1 0-16,8 0 16,-11 0-64,2 0 96,2 0-32,-1-3 16,7 3-32,-10 0-48,0 0 80,3-2-32,7 2-16,-7-2 80,-3 2-112,3 0 32,1 0 64,-1-2-16,1 2-64,-4 0-16,9 0 64,-7 0-16,1 0-32,1 0 33,-4 0-49,3 0-17,7 0 50,-10 0 15,3 1-48,-3-1 0,4 1 48,5 0-48,-6 0 16,1 0-16,-4-1 0,3 1 48,7 1-16,-8-1-16,1 0 16,-3-1-32,4 1 48,7 1 0,-9-2 16,1 0-16,-3 0-48,11 0 64,-9 0-32,2 0 16,7-3-16,-11 3-32,2-2 32,2 2-32,6-3 48,-8 1 0,-2 2-48,3 0 32,7-2 16,-8 2-32,1-3-16,-3 3 0,3 0 32,1-2-16,-1 2 0,1 0 0,-4 0-16,4-3 16,5 3 16,-6 0-16,7 2 0,-10-2-16,3 1 0,0 0 32,0 0 0,-3-1-32,11 2 0,-8-1 16,7 0-32,-7 0 16,-3-1 0,9 1 32,-7-1-16,2 1 48,7 0-32,-9-1 16,-2 0-48,4 2 32,-1-2-32,8 0 48,-8 0-32,-3 0-16,3 0 16,6 0 0,-6 0 32,1 0-48,-4 0 0,9 0 32,-7 0 16,2 0-16,6 0 32,-10 0-64,1 0 16,3-3-16,0 3 0,6 0-16,-10 0 16,2 0 16,1 0 32,1 0-32,0 0-16,-4 0 0,3 0 16,0 0-16,1 0 48,0 1-32,-4-1-16,2 2 32,1-1 32,-1 0-48,0 0 48,-2-1-64,4 0 16,-1 0 32,-2 0-16,2 0 0,-3 0-32,4 0 48,-1 0-15,8-2-1,-7 2 32,-4 0-64,10-3 0,-7 0 64,12 0-48,-5-7 0,-10 10-16,11-2 48,1-8-32,-1 8 32,-2-1-32,-9 3-16,3-3 16,7 0 16,-10 3-16,2 0 0,-2 0-16,2 0 32,-2 0 0,0 0 32,0 1-16,0-1-48,0 4 80,0 0 16,-1-1-96,0 0-608,1-3 608,-2 5-1825,0-1-1489,1 1-2560,1-5 5874</inkml:trace>
  <inkml:trace contextRef="#ctx0" brushRef="#br0" timeOffset="-3326">246 2007 1808,'0'0'0,"0"0"433,0 0-449,13 10-593,-13-10 609,0 0-1408,0 0 1408</inkml:trace>
  <inkml:trace contextRef="#ctx0" brushRef="#br1" timeOffset="-8430">1646 2068 3345,'0'0'0,"0"2"1201,0-2-1201,-1 4 1216,1 0 17,0-1-65,0-2-207,0-1-961,3 3 704,0-1-144,9 1-32,-9-2-79,-3-1-449,16 1 384,-4 0-96,1 0-16,1 0-32,-14-1-240,16 0 208,-1 0-16,0 0 145,3 0-65,-18 0-272,15-2 288,0-1-32,-1 0-512,-3 3 48,-11 0 208,10 0-288,-8 0-97,2 0-239,-1 0-833,-3 0 1457,2 0-2513,0 2-576,0 0-1153,-2-2 4242</inkml:trace>
  <inkml:trace contextRef="#ctx0" brushRef="#br0" timeOffset="109100">5045 2509 2657,'0'0'0,"0"0"0,0-10 416,0 8 16,0-9 128,0 7 209,0 4-769,0-3 944,0 3 1,0-2-113,0 2-160,0 0-672,0 0 529,-2 0-65,2 2 16,-1 0 32,1-2-512,-2 5 464,-1-1 17,0 7-81,0-8-96,3-3-304,-2 13 256,-2-4-64,2 1-48,1-1-32,1-9-112,-3 10 80,1 1-16,-1 0-32,1 1 16,2-12-48,-2 10 32,1-7 16,-1 8 0,2-8-16,0-3-32,0 5 32,0 0 16,0-2-16,0 2 17,0-5-49,0 0 112,0 0-32,3 0 48,-3 0 16,0 0-144,2 0 128,0-3 0,-2-1-16,3-7 0,-3 11-112,2-3 112,1-8-16,-3 8-16,2-13-16,-2 16-64,2-12 48,-2 1-32,3-1 16,-1-1-64,-2 13 32,3-12-16,-3-1 0,1 1-16,2 2 16,-3 10 16,2-4 16,-2-6-16,3 10-32,-3-3 32,0 3 0,0-2-64,0 2 0,2 0 16,-2 1-32,0-1 80,2 4-48,-2 8 16,3-1-32,-1-2 32,-2-9 32,4 11-16,0 2-48,5 0 96,-5 1-64,-4-14 32,11 16 32,-2-1-16,-5 2 0,10-3 0,-14-14-16,3 15 32,12-4-32,-6 2 0,0-2 16,-9-11-16,12 9 0,-2-4 48,0 5-16,-1-8-32,-9-2 0,4 2 0,8-1 32,-10 1 0,7-1 32,-9-1-64,3 0 112,0-3-16,1 0 16,-1-7 32,-3 10-144,5-3 96,-3-7 0,1 6 16,-3-7-48,0 11-64,3-10 96,-3 0 16,0-3-15,0 0-1,0 13-96,-2-15 64,-2-4-16,2 0-16,-3-2 48,5 21-80,-5-23 64,1-2-16,-1 0-32,1 0-16,4 25 0,-2-22 0,-2 3 0,1 1 0,-1 3 16,4 15-16,-2-13 0,-1 3 32,1 7-64,2 0 0,0 3 32,-2-4-32,1 1-32,1 3-128,0 0-449,0 0 641,3 0-1552,-1 5-1538,8 6-447,-7-6-1634,-3-5 5171,0 0 0</inkml:trace>
  <inkml:trace contextRef="#ctx0" brushRef="#br0" timeOffset="101324">3329 2342 1376,'0'0'0,"0"1"656,0-1-656,0 0 225,0 1 31,0-1 64,0 0 64,0 0-384,0 0 416,0 0 48,2 0-15,-2 0-17,0 0-432,0 0 368,3 0-96,-3 0-112,2 1-64,-2-1-96,0 2 48,0 1-16,3 1-16,-3 6 0,0-10-16,2 4 16,1 10 0,-1-2 16,0 1-48,-2-13 16,3 16 0,0-1 32,1 2 48,-1 1 48,-3-18-128,4 17 208,5 4 81,-6-2 15,-1 2 64,-2-21-368,4 22 352,-2-2 0,2 0 16,-2-2-31,-2-18-337,3 18 272,-1 0 48,-2-4-128,2 0-16,-2-14-176,0 12 160,2 0-48,-2-1-32,3-2 32,-3-9-112,0 4 80,0 7 0,0-9 16,0 0 16,0-2-112,0 3 144,0-1 33,0-1-1,0-1-32,0 0-144,0 0 112,0 0-64,-1-4-32,-1-5-112,2 9 96,-1-2-240,0-2-193,-1-7-303,0 8-288,2 3 1024,0-12-1361,-2 9-416,1-13 208,-10-1-1664,11 17 3233,0 0 0</inkml:trace>
  <inkml:trace contextRef="#ctx0" brushRef="#br0" timeOffset="102086">3324 2351 1360,'0'0'0,"0"0"0,0 0 560,0 1-287,0-1-49,0 2 32,0-2-256,-1 0 320,1 0 96,0 0 96,0 0 113,0 0-625,0 0 736,0 2 48,0-2-31,0 0-65,0 0-688,0 0 624,0 0-64,0 0-47,0 0-81,0 0-432,0 0 320,0 1-80,0 1-96,0-1-64,0-1-80,0 1 80,0-1 0,0 1 32,0 1 0,0-2-112,3 0 193,0 0-33,1 0-32,7 0 16,-11 0-144,2 0 80,8-2 16,0 0-16,-1 2 0,-9 0-80,10-3 32,-1 3 0,2 0 0,0 0-32,-11 0 0,11 0 16,0 0 32,-2-3-32,-6 3 16,-3 0-32,15 0 64,-12-2-32,12 2 96,-6-2-80,-9 2-48,4-2 48,6 2-16,-6-3 32,0 3 0,-4 0-64,9 0 16,-9 0 16,2 0-16,1 0 48,-3 0-64,2 0 64,-2 0-32,0 2 16,0-1-32,0-1-16,0 1 64,3 2-48,-3-1 0,0-2-16,0 0 0,1 3-16,-1 0 16,3-1 16,-1 0-16,-2-2 0,3 3 32,0-1-32,1-1 32,0 1-16,-4-2-16,4 0 0,-3 0-160,2 0-304,-3 0-464,0 0 928,0 0-1537,2 0-768,-2 0 0,11 3 448,-11-3 1857,0 1-2833,0-1 2833</inkml:trace>
  <inkml:trace contextRef="#ctx0" brushRef="#br0" timeOffset="108291">4735 2457 4049,'0'0'0,"0"0"1121,-3 0-193,0 0-111,3 0-817,-3 0 864,-1 0-16,0 0-127,1 2-209,3-2-512,-3 1 352,1 1-160,1 1-96,-1 2 16,2-5-112,0 9 128,-2-4 32,2 8 49,0-4-33,0-9-176,0 5 176,0 8-32,2-2 0,1-2-48,-3-9-96,2 12 80,1-2 16,0 2-48,0 1 16,-3-13-64,3 14 80,0-3-32,1 0 0,0-1 32,-4-10-80,10 3 32,-8 8 32,7-8-48,-6 1 0,-3-4-16,11 4 64,-9 6 0,9-9 0,-9 3-32,-2-4-32,11 3 16,-8-1 64,6-1-16,-6 0 0,-3-1-64,10 1 96,-8 1-47,1-2 31,7 0-16,-10 0-64,3 0 48,0 0 64,1-3-48,-1 1 32,-3 2-96,3-4 80,2 2 48,-2-2-16,0-6-32,-3 10-80,4-2 80,6-7-16,-7 5-48,1-8 32,-4 12-48,11-3 16,-9-10 32,1 9 16,1-9-32,-4 13-32,3-3 96,1-10-32,0 9 32,-2-10 0,-2 14-96,0-10 80,0 7 0,0-12 0,-2 6 16,2 9-96,-2-9 112,-9-2-16,9-1-15,-10-1-33,12 13-48,-4-12 32,-7-1-32,1 1 0,-1 0 80,11 12-80,-10-12 0,-1 1 16,-1-1 0,1 0-32,11 12 16,-14-9 0,1 0 16,2 6-32,1 1-48,10 2 64,-5 0-128,-7 2-49,8 11 1,-8 0 48,12-13 128,-4 16-112,-7 1 48,8 4 0,-1 0-48,4-21 112,-3 24-272,-1 0-368,3 2-353,-2 1-399,3-27 1392,-1 25-1713,0 3-352,1-4 32,0 0 480,0-24 1553,4 23-2657,-4-23 2657</inkml:trace>
  <inkml:trace contextRef="#ctx0" brushRef="#br0" timeOffset="107400">4316 2463 1712,'0'0'0,"0"-3"336,0 3-336,4-14 193,-2 3 31,1 0 80,-1 8 64,-2 3-368,0-10 464,3 7 80,-3 0 17,2-7 15,-2 10-576,0 0 512,0-3-48,0-1-79,0 4-65,0 0-320,0-2 288,0 2 32,0-3 0,0 3-32,0 0-288,0-2 272,0-1-64,0 3-63,0-2-49,0 2-96,0 0 48,0 0-16,0 0-16,0 0 80,0 0-96,0 0 128,-2 0-80,2 0 0,-2 0-32,2 0-16,-1 0 0,-1 1 16,2 3-16,0-4 0,0 4-32,0-1 0,0 7-16,0-7 16,0-3 32,2 12-16,1-1-16,-3 1 32,2 1 48,-2-13-48,2 14 0,0 0 32,1 2-16,-3-3-16,0-13 0,0 13 32,0 1-32,0-2 16,-1 1 0,1-13-16,-2 13 48,1-3 0,0 0 32,0-7 16,1-3-96,-1 10 96,-1-7 16,2 0 0,-2 2 0,2-5-112,-1 4 112,1-1-16,-2-1-16,2-2 16,0 0-96,0 2 48,0-1 32,0 1 0,0-2-32,0 0-48,-2 0 48,1 0 0,1 0 0,-1 0-32,1 0-16,0 0 48,-1 0-32,1 0-32,0 0-16,0 0 32,0 0-32,0 0 0,0 0 0,3 0 48,-3 0-16,4 0 16,5-2-16,-5-1 16,8 0-16,-12 3 0,9-3 16,3-1 0,1-5 0,3 6 16,-16 3-32,15-9 32,2 7-16,0-9 17,0 8-17,-17 3-16,13-9 0,3 6 32,-3-1-32,-1 1 32,-12 3-32,12-2 16,-8-1-32,9 3 16,-11 0 0,-2 0 0,9 0 16,-9 2 16,3 1-32,-1 0 48,-2-3-48,0 5 16,2 0 16,-2-1 64,0 1-64,0-5-32,-1 5 96,0-2-48,-1 0-16,-1 2 48,3-5-80,-3 3 16,-1 0 64,2 1 0,0 0-64,2-4-16,-3 0 80,2 1-80,0 1-144,-1-2-256,2 0 400,-1 0-865,1 0-639,0-3-625,0 2 144,0 1 1985,11-3-1537,-8-1-1184,-3 4 2721</inkml:trace>
  <inkml:trace contextRef="#ctx0" brushRef="#br1" timeOffset="-15395">1003 2490 1840,'0'0'0,"0"2"272,-1-2-15,1 1 95,0-1-352,-1 1 448,1-1 48,0 0-16,0 0-15,0 0-465,2 0 416,-2 0-64,3 0-32,-3 0-32,0 0-288,2 0 272,1 0 16,-3 0-31,1 0-49,-1 0-208,0 0 208,3 0 0,0 0 0,-1 0 48,-2 0-256,3 0 272,0 0-32,1 0 0,-1 0 1,-3 0-241,9 0 224,-6 0 0,0 0-32,7 0-16,-10 0-176,3 0 160,7 0-32,-8 0-16,2 0 0,-4 0-112,11 0 96,-9 0 16,9 0-32,-7-2 176,-4 2-256,11-3 257,-7 1-1,10-1 64,-4-2-176,-10 5-144,3-2 112,12-1-32,-5 3-16,0 0 16,0-1-32,-10 1-48,11 0 16,0 0 0,0 0 0,0 0 16,-11 0-32,11 1 16,0-1 16,1 2-16,0-1-16,-12-1 0,12 2 32,1 0-32,-1-1 16,1 1 48,-13-2-64,13 3 48,0-2 32,-1 0-16,1 0 0,-13-1-64,11 0 48,3 0 16,-3 0 16,1 0-16,-12 0-64,12 0 80,2 0 0,0 0-15,0-2 31,-14 2-96,15-3 96,-2 2 0,-1-2 0,2 1-16,-14 2-80,14-3 64,0 0 0,1 0-32,0-1 16,-15 4-48,15-2 48,-1-1-16,-1 3 32,2-1 0,-15 1-64,15 0 48,2-3-16,-2 3-32,1-2 32,-16 2-32,15-3 16,1 1 0,-1 2 16,1 0-16,-16 0-16,14-2 0,2 2 0,-1-2 16,0-1 16,-15 3-32,14-4-32,2 1 160,-1 0-16,-1 1-16,-14 2-96,14-3 160,0 1-144,0-1 0,1 1-16,-15 2 0,14-3 48,0 0-32,0 3 16,-2 0-16,-12 0-16,13 0 0,1 0 16,-1 0-16,-2 0 48,-11 0-48,12 1 0,0 1 32,0 1-32,0-1 16,-12-2-16,11 2 16,0 0-16,0 1 0,-1-1 0,-10-2 0,12 3 0,-1-2 32,-2 1 0,2-1 32,-11-1-64,11 0 64,1 0 16,-2 0-48,1 0 17,-11 0-49,10-3 48,-5 2-16,9 1 16,-11-3-16,-3 3-32,12 0 32,-8 0 0,6 0-16,-6-2-16,-4 2 0,11 0 0,-8 0 16,8 0 16,-7 0-32,-4 0 0,12 0 16,-9 1-16,8 0 0,-6 0 32,-5-1-32,11 2-32,-7-1 32,8-1 0,-3 2 0,-9-2 0,9 1 32,1 1-16,0-2 0,-1 0-16,-9 0 0,9 0 32,1 0-16,-7 0 16,11 0 0,-14 0-32,4 0 0,9 0 32,-11 0-32,12 0-32,-14 0 32,4 0-16,9-3 32,-9 3-16,9 0 48,-13 0-48,9 0 0,-5 0 0,8 0 0,-9-2 0,-3 2 0,11 0 0,-6-3 32,6 3 0,-7 0 16,-4 0-48,10 0 16,-8 0 16,7 0-32,-6 0 0,-3 0 0,9 0-32,-5 0 16,5 0-32,-5 0 32,-4 0 16,9 0 0,-5 0 16,7 0-16,-7 2 32,-4-2-32,11 0 16,-8 0 32,8 0 0,-7 0-32,-4 0-16,10 0 16,-6-3 16,7 3-16,-8 0 16,-3 0-32,10-2 16,-8 2 0,9-3-32,-9 3 32,-2 0-16,11 0 0,-8 0 0,6 0 0,-6 0 0,-3 0 0,3 0 0,8 1 0,-9 1 32,2 0-32,-4-2 0,9 3 0,-7-2 0,1 4 0,1-2 0,-4-3 0,2 4 16,3-3 16,-3 1-32,1-1 16,-3-1-16,2 3 0,0-2 64,0 0-32,1 1 16,-3-2-48,2 1 32,1-1 0,-1 0 64,0 0-64,-2 0-32,3 0 80,-1-3-16,1 1-16,-3-1 48,0 3-96,2-2 64,-2 0 48,0 0-16,0-1 0,0 3-96,0-2 48,0-3-192,0 2-448,0 0-865,0 3 1457,-1-9-3041,1 9-961,0 0-2001,0 0 6003</inkml:trace>
  <inkml:trace contextRef="#ctx0" brushRef="#br0" timeOffset="107758">4531 2426 2241,'0'0'0,"0"0"624,0 0-624,0-2 496,0-1 160,0 0 225,0 3 175,0 0-1056,0 0 1009,0 0-193,0 0-240,0 0-159,0 0-417,0 0 352,0 1-16,0 1-48,3 1 0,-3-3-288,2 3 240,-2 7 0,4-6 0,-1 1 17,-3-5-257,1 4 256,2 6-32,-3-8-48,2 7-64,-2-9-112,3 3 112,-1 10-16,-2-3 32,3 0 0,-3 5-48,0-15-80,0 13 96,0 3-16,0 2-32,0 1 32,0-19-80,0 19 48,0 0 16,0-1 0,0 0-32,0-18-32,0 18 64,0-3-48,0 0 32,0 0-16,0-15-32,0 11 32,0 2 49,2-4-49,-2-4 32,0-5-64,0 9 80,0-7-32,3 0 16,-3 1 32,0-3-96,0 2 80,0 0 48,0-1 32,0-1-16,0 0-144,0 0 160,0 0 0,0-2-16,0-1-32,0 3-112,0-2 80,0-1-48,0 0-16,-2-7-128,2 10 112,0-9-464,0 0-368,0-3-689,4-1-720,-4 13 2241,3-12-2801,10 0 528,-9-1-1329,-4 13 3602</inkml:trace>
  <inkml:trace contextRef="#ctx0" brushRef="#br0" timeOffset="103629">3874 2524 2833,'0'0'0,"0"0"800,0 0-800,3 1 1041,-2-1 95,3 0-31,-4 0-177,0 0-928,0 0 672,3 0-159,-3 0-81,3 0 32,-3 0-464,2 0 496,2 0 17,5 0-65,-6 0-80,-3 0-368,4 0 224,-1 0-64,0 0-48,7 0-64,-10 0-48,2 0 48,2 1 0,0 0-48,5 0 16,-9-1-16,3 3 16,0-1 32,7 1-16,-7 0 16,-3-3-48,3 3 16,0-1 0,6-1 0,-9 1 32,4-1-16,-4-1-32,4 0 64,-1 0-16,1 0 32,-1 0 0,-3 0-80,3 0 32,-1 0 113,1 0-97,-1-1 0,-2 1-48,0 0 80,3-3-80,-3 1 64,0 2 0,0 0-64,0 0 48,0 0-16,0 0 48,0 0-32,0 0-48,0 0 16,-2 0-32,1 0-128,0 0-144,1 0 288,-3 0-449,2 1-175,0 0-144,0 2-257,1-3 1025,-1 1-1504,-1-1-497,2 2 16,-2 0 480,2-2 1505,-1 3-2753,1-3 2753</inkml:trace>
  <inkml:trace contextRef="#ctx0" brushRef="#br2" timeOffset="114866">1814 2687 1568,'0'0'0,"0"-3"256,0-6-80,0 9-176,-1-3 144,-1-9 33,0 9-17,0-1 16,2 4-176,-2-10 176,-1 7 16,-1 1 16,2-1 32,2 3-240,-2-1 320,0 1-32,0 0-16,-1 0-15,3 0-257,0 0 304,-2 0 16,1 0 48,0 0-32,1 0-336,0 0 240,0 0-16,0-3-15,0 3 15,0 0-224,0-2 224,0-1-32,0 1 16,0 2-64,0 0-144,0-3 144,0 3 32,0 0-48,0-2-16,0 2-112,0 0 112,-1 0-16,1-3-32,-1 3 0,1 0-64,-1 0 48,1 0-16,-2 0 32,2 0 0,0 0-64,-1 0 65,0-2 15,0 2-48,-1 0 0,2 0-32,-1-3 32,0 3-16,0 0 16,0-1 0,1 1-32,-2-3 32,2 3-16,0 0-32,0 0 16,-2 0-16,1 0 0,-1 0 16,2 2-16,0-2 16,0 1 0,-2-1-16,1 3 16,0 0-16,1-3 16,-1 3 0,0 0 32,1-1-16,-2 1-16,2-3 0,-1 2-16,0 3 0,0-2 0,-1 0 0,2-3 16,0 3-32,-1 1 16,1-2-16,0 2 16,0-4 16,0 11 16,3-7-16,-1 6 16,1 0 0,-3-10-16,2 10-16,2 1 32,-1 2 16,-1-1-32,2 1 0,0 1 0,-1 2-16,0 1 16,-3-17 0,2 18 48,0 1 16,-2 1 0,2 2-16,-2-22-48,3 23 32,-3-1-16,2 0 16,-2-2 48,0-20-80,0 20 96,0 1 32,0-4 48,0 0-16,0-17-160,0 17 176,0-4-16,0 0-16,0-1-16,0-12-128,0 11 80,0 0-16,0-2-16,0-4 16,0-5-64,0 13 48,0-9-16,0 7 16,0-6-32,0-5-16,0 13 32,3-9-15,-3 6-1,0-7 32,0-3-48,0 5 16,0 5 16,0-9 0,0 3 48,0-4-80,0 4 64,0-1-32,0 0 0,0 1 16,0-4-48,0 3 0,0-2 16,0 1-16,0-1 16,0-1-16,0 2 0,0-2 0,2 2 32,1-2 0,-3 0-32,0 0 32,2 0-16,1 0 0,-1-2-128,-2 2 112,2-3-320,0 3-193,1-2-175,-3-1-224,0 3 912,2-2-1057,1 2-127,-3-3-161,1 3 112,-1 0 1233,0 0-928,3 0 240,-3 0-1377,0 0 2065</inkml:trace>
  <inkml:trace contextRef="#ctx0" brushRef="#br0" timeOffset="102226">3282 2629 3953,'0'0'0,"0"2"1281,3-1 31,-3-1-1312,3 2 1169,7-2-193,-10 0-223,2 0-225,-2 0-528,4-2 432,0-1-96,5 3-47,-6-2-81,-3 2-208,3-3 96,0 3-48,2 0 16,4 0-32,-9 0-32,2 0 80,2 2-32,-1 1 16,1-3 32,-4 0-96,9 3 80,-6-1 0,-1-2 16,2 1 0,-4-1-96,9 2 96,-6-1 16,6 0-16,-7 0-16,-2-1-80,11 2 48,-8-1 0,9-1-16,-10 0 48,-2 0-80,13 0 48,-10 0 0,9 0 32,-8 0-64,-4 0-16,4 0 96,5 0 17,-9 0-17,3 0 32,-3 0-128,1 0 112,-1 0-16,3 0 0,-1 0-16,-2 0-80,0 0 64,0-3-128,0 3-208,0 0-257,0 0 529,0 0-816,-2-2-320,-1 2-481,2 0-608,1 0 2225,-3 0-2145,7 16 96,-4-14-496,0-2 2545</inkml:trace>
  <inkml:trace contextRef="#ctx0" brushRef="#br0" timeOffset="103959">3855 2702 2080,'0'0'0,"0"0"0,0 0 1793,-2 1-576,2 1 95,-3-1-95,3-1-1217,0 1 1104,0-1-207,0 1-177,0 0-176,0-1-544,3 1 449,-1 0-33,0 2-96,1-1 0,-3-2-320,3 0 208,7 2-64,-8-1 16,1 1-64,-3-2-96,12 0 113,-11 1-17,10-1-32,-7 1 0,-4-1-64,9 2 64,-5-1-32,8 1 32,-8 1-48,-4-3-16,11 1 0,-7 0 64,7 0-16,-8-1-16,-3 0-32,10 0 64,-8 0 0,1 0 0,7 0 16,-10 0-80,0 0 80,3-2 16,2 0-64,-2-2 32,-3 4-64,3-3 64,0 1-16,-1 0 32,1 2-32,-3 0-48,0-3 64,0 3 0,0 0-48,0 0-272,0 0 256,-1 0-752,-2 0-609,1 2-832,-1 1-576,3-3 2769,-2 4-2337,-8-4-1521,10 0 3858</inkml:trace>
  <inkml:trace contextRef="#ctx0" brushRef="#br0" timeOffset="102945">3623 2810 1680,'0'0'0,"0"0"496,-2 0-143,2 0-353,0 0 480,-2-3 208,1 3 209,0 0 143,1 0-1040,-1 0 1089,0 0-113,-1-1-160,1 1-175,1 0-641,-1 0 528,0 0-48,-1 0-32,1-3-63,1 3-385,-1 0 304,-1 0-32,1 0-80,0 0-32,1 0-160,-2-2 112,1 2-16,0 0-16,0-3 16,1 3-96,0-2 64,0 0-16,0 0 0,0-1-16,0 3-32,0-2 64,0-1-48,3 0 32,1-1-80,-4 4 32,3-3 0,1 0 48,6 0-48,-8-1 64,-2 4-64,3-4 0,8 1 16,-8 0 0,6-1-16,-9 4 0,2-3 0,8 3-16,-7-2 32,7 2-32,-10 0 16,3 0 16,0 0 0,6 1-32,-9 2 32,0-3-16,4 3 0,0 2 0,-1-2 32,1 1-64,-4-4 32,2 5 0,0 5 32,-2-7-16,0 8 16,0-11-32,0 4 64,0 6-16,-1-5-16,-1 8 16,2-13-48,-3 9 16,-2 3 16,0-2 1,-5 2-33,10-12 0,-2 10 16,-3 0-16,0-1 0,-4-4 16,9-5-16,-2 11 32,-2-8-32,0 2 16,2 6-16,2-11 0,-4 2 16,3 2-32,-1 0 16,1 0 0,1-4 0,0 3-16,0 1 32,0-2-16,3 0 32,-3-2-32,1 0 64,3 0 0,0 0-16,7-2-16,-11 2-32,2-2 64,7-2 0,-6 1 0,6-6-48,-9 9-16,4-3 48,7-1-32,-8-5 0,8 9-16,-11 0 0,1-2 0,11-2 0,-10 0 0,9 2 16,-11 2-16,3-3 32,8 3-32,-9 0 16,2 0-16,-4 0 0,9 0 0,-9 0 48,5 3-32,-3 1-16,-2-4 0,2 5 16,0-2 32,-2 6-16,0-6 64,0-3-96,0 4 64,0 1-48,0-3-224,-1 2-304,1-4 512,-2 1-929,-1 1-495,1-1-625,1-1-529,1 0 2578,0 0-2048,0 0-1490,0 0 3538</inkml:trace>
  <inkml:trace contextRef="#ctx0" brushRef="#br0" timeOffset="135895">2561 3196 2449,'0'0'0,"0"0"688,0-2 288,0-7 225,0 9-1201,-1 0 1265,0-4-161,0 2-256,-1-1-271,2 3-577,-1-2 432,1-1-80,0 3-80,0 0-32,0 0-240,0 0 176,0 2-16,0 1-64,3 8 17,-3-11-113,2 11 96,1 0 48,-1 4 16,0-2 0,-2-13-160,0 13 176,3 2-32,-3-3-16,0 2-16,0-14-112,2 10 128,1 2-32,-1-2 0,0 0-64,-2-10-32,2 10 64,1-7 16,-3 7 16,0-7 0,0-3-96,0 2 144,0 1 0,0-3 1,0 2 63,0-2-208,-1 0 192,-3 0 48,1 0-64,-1 0 0,4 0-176,-2-4 96,-3 1 16,4-2-48,-2-4 16,3 9-80,-3-3 32,0-7-16,0 7 32,1-10-48,2 13 0,-4-11 32,1 0 0,1-1-32,0-1-48,1 0 32,1 13 16,0-12-48,0-2 0,2 1 16,0 2-16,-2 11 48,4-12-48,0 0 48,5 3-16,-7-2 16,-2 11 0,10-4-16,-8-8-48,8 11 64,-8-9-32,-2 10 32,3-2 0,-2-1 48,2 0-64,-1 0-16,-2 3 32,3 0-16,-3-2-16,2 2-16,-2 0-16,0 0 64,2 3-80,1 8 16,-1-6 16,-2 9 48,0-14 0,3 12-16,-1 2 0,1-3 16,-1 2-32,-2-13 32,3 14 0,2-4 0,4 2 0,-7-1 0,-2-11 0,9 9-16,-6-4 16,9 8 0,-9-10 0,-3-3 0,14 12 0,-4-8 16,0 6-16,0-6 32,-10-4-32,11 9 0,-2-6 16,1 1 0,-7 0 0,-3-4-16,14 4 48,-12 5-48,7-8 0,-6 1 64,-3-2-64,10 2 48,-10-1 16,3-1 32,0 0-16,-3 0-80,2 0 128,0 0 48,-2-2-32,2-2 0,-2 4-144,0-9 144,0 6-16,0-7 1,0 6 15,0 4-144,0-14 80,0 4-16,-1-2-16,0 1 0,1 11-48,-3-12 80,-1-1-48,-1-1 32,-4 0-48,9 14-16,-4-19 32,-5 0 0,6-2 0,-6-3 16,9 24-48,-4-25 16,0-2 0,-7 2-32,9 0 32,2 25-16,-5-25-16,-6 1 0,8-1 16,3 25 0,-3-23-48,3 23 48,-3-17 0,0 3-32,2 4-48,0 10-80,1 0 160,-2 0-352,0 0-513,-2 12-1104,3 5-1969,1-17 3938,-4 22-6306,4-22 6306</inkml:trace>
  <inkml:trace contextRef="#ctx0" brushRef="#br0" timeOffset="134253">2068 3050 1904,'0'0'0,"0"0"289,0 0 31,0 0-320,-1-2 432,1 0 80,0 0 0,0 2-47,0 0-465,0 0 416,0-3-16,0 3 16,0-3-16,0 3-400,0 0 368,-2-2-47,2 2-49,0-2 32,0 2-304,0 0 288,0-3 0,0 3-16,0 0-16,0 0-256,0-2 224,0 2-15,0 0-81,3 0-16,-3 0-112,2-3 96,-2 1-16,2 0-16,1 0 0,-3 2-64,2-3 128,1 3 0,0-2 0,1-1-16,-4 3-112,3-2 64,1 2 16,-1-2-32,1-1 16,-4 3-64,4 0 64,-1 0-32,1 0-32,5 0 0,-9 0 0,2 0 0,2 0 0,7 0 0,-8 0 0,-3 0 0,9 2 16,-7 0 0,2-1 0,5 2 16,-9-3-32,0 4 16,4 0 0,-1-2 16,-1 1 0,-2-3-32,3 3 48,-1 1-16,-2-1 0,0 1 0,0-4-32,0 5 48,0 4-16,0-5 0,0 7-16,0-11-16,-3 3 32,-1 7 0,1-8 0,-1 11-16,4-13-16,-4 5 16,0 6-16,1-6 32,-1 6-16,4-11-16,-4 4 16,-1 8 0,0-11-16,1 3 33,4-4-33,-4 4 48,2-1-16,-1-2 48,1 2 0,2-3-80,-1 1 112,0 0 64,0-1 16,0 0 0,1 0-192,-2 0 160,1-2-48,1-1-32,0 2-32,0 1-48,0-3 48,0 0-16,0 1 0,0-1-32,0 3 0,0-1 32,0-3-32,3 1 16,-3 0 16,0 3-32,2-10 0,0 7 0,-2 1-32,4-2 32,-4 4 0,3-4-16,-3 4 16,3-4 0,0 3 16,1-3-32,-1 1 16,-3 3 0,2-2 0,1 2 0,-2-2-16,2 2 16,-3 0 0,2 0-48,1 0 48,-1 0 0,1 2-32,-3-2 32,4 4-16,0-1-32,-1 7 32,0-5 16,-3-5 0,10 13 16,-7-9-48,0 7 48,1-6 0,-4-5-16,2 12 0,1-7 0,-1 6 0,1-6 48,-3-5-48,2 12 16,-2-9 16,0 10 0,0-8 0,0-5-32,0 13 48,0-4-16,-2-6 32,2 8-64,0-11 0,-2 3 32,-1 8 32,0-8 0,0 2 32,3-5-96,-4 10 80,0-7 0,1 0 0,-2 2 1,0 4 47,-4-8 16,5 3 0,0-1 0,4-3-144,-5 2 112,-4 0-16,6 0 16,-1-2 16,4 0-128,-4 2 128,-1-2 16,1 0-16,1 0-32,3 0-96,-5 0 96,1-2 0,0-1-16,0 1 16,4 2-96,-4-4 64,1 0-32,1-5-32,-1 6 0,3 3 0,-2-2-16,0-1 16,1-1 0,0 2 16,1 2-16,0-4 32,0 2-64,0 0 32,0 2-32,0 0 32,0-3-32,0 3 0,0 0 32,0 0-48,0 0-16,0 0 32,-1 0-48,1 0 80,0 1-80,0 1-96,-1 1-224,1-2-384,0-1 784,0 1-1137,0 0-544,2 2-928,0 1 32,-2-4 2577,4 3-4210,-4-3 4210</inkml:trace>
  <inkml:trace contextRef="#ctx0" brushRef="#br0" timeOffset="135079">2305 3209 2465,'0'0'0,"0"0"608,0 0 112,1 0 81,-1 0-801,0 0 896,0 0-48,0 0-127,-1 0-97,1 0-624,-1 0 448,-1 3-80,1 1-63,0-1-17,1-3-288,-2 4 272,1 5-16,0-5 16,1 5-64,0-9-208,0 4 176,0 8-16,0-8-32,2 6 0,-2-10-128,3 4 128,1 7-15,-1-8-1,7 8-16,-10-11-96,1 3 80,4 2-48,5 4 48,-7-7-128,-3-2 48,10 3 0,-6 1 176,9-2-32,-4 1 112,-9-3-256,9 1 256,1 0-176,0 1-32,-1-1 80,-9-1-128,4 1 80,9 0 16,-10 0-16,7-1 0,-10 0-80,2 0 128,2 0 0,5 0-32,-6 0 33,-3 0-129,2-2 96,2 2 16,-2-2 0,2-1 32,-4 3-144,3-3 112,-1 0 32,1-1-48,-2-5 16,-1 9-112,3-2 80,-1-2-32,-2-7-16,3 9 16,-3 2-48,3-10 80,-1 8-16,1-2 0,-1-6 0,-2 10-64,3-3 48,-3-6 16,2 5 0,-2-5 16,0 9-80,0-3 112,0-8-48,0 10 32,0-12-32,0 13-64,-1-3 80,-3-9 17,-1 8-33,1-9-16,4 13-48,-10-4 64,7-9-32,-7 3 16,7 0 0,3 10-48,-12-13 16,7 1-16,-6-1 32,6-1-16,5 14-16,-12-12 32,8 0-32,-8 0 16,7 3-32,5 9 16,-12-9-32,7 5 32,-7-7-224,9 8 32,3 3 192,-11 0-257,8-2-31,-8 2 144,8 2-112,3-2 256,-11 3-304,6 8-32,-8-2 0,2 1 15,11-10 321,-11 13-320,1-1 48,0 1 0,7 0-48,3-13 320,-11 14-320,10 0-144,-3 1-193,2-1-335,2-14 992,-1 14-1425,1-1-416,0 2 65,3 3 463,-3-18 1313,12 18-896,-8-1-993,-4-17 1889</inkml:trace>
  <inkml:trace contextRef="#ctx0" brushRef="#br2" timeOffset="115777">1678 3163 1504,'0'0'0,"0"-3"464,0 3-464,-3-4 273,1-5-1,-2 7 32,1-1 128,3 3-432,-1-3 544,0-1 81,0 0 15,-1 2-64,2 2-576,-1-2 448,1 2-64,0 0-47,0 0-65,0 0-272,0 0 272,-2-2-48,2 2-16,-1 0-48,1 0-160,-1 0 112,0 1 16,-1 0-16,1-1 0,1 0-112,-1 2 112,-2 0 16,3 2 17,-3-3 15,3-1-160,-1 3 128,-1-2-16,2-1-64,0 5 0,0-5-48,0 3 48,3 1 16,0 5 48,0-5-32,-3-4-80,9 10 80,-6-7-16,0 7 0,1-6 16,-4-4-80,3 5 64,1 6 16,0-8-48,0 8 16,-4-11-48,1 4 32,3 7-16,0-9 0,-1 9 16,-3-11-32,4 2 32,0 11-16,5-10 0,-7 8 16,-2-11-32,4 4 48,5 1-16,-6 4 16,0-6-32,-3-3-16,10 3 48,-8 0-16,2 1 16,-1-1 0,-3-3-48,4 3 16,5-2 32,-9 0-16,3 0 16,-3-1-48,2 2 48,-2-1 32,3 0-48,-1 0 1,-2-1-33,0 0 48,3 0-32,-3 0 16,2 0-16,-2 0-16,2 0 48,1 0-32,-1 0 0,-2 0-16,3 0 32,-1 0-32,-2-2 0,2 2 48,-2 0-48,2 0 16,1-3 0,-1 1 16,1-1 32,-3 3-64,2-2 32,0 0 32,-2 0-48,3-1 16,-3 1 32,0 2-64,2-3 32,-2-2 64,0 2-80,3-1 16,-3 4-32,0-9 16,0 6-16,2 0-16,0-8 16,-2 11 0,3-2 0,-1-1-64,1-2 64,-3 5 0,3-9-32,-3 9 32,3-2-32,8-2-16,-9-6 48,8 9 0,-10 1 0,4-4 0,5 0 16,-7-5-32,8 9 0,-10 0 16,3-3-32,6 0 80,-7-1-48,1 1 16,-3 3-16,3-2 0,0-8 0,-1 10-16,1-4 16,-3 4 0,3-4 0,-3 4 16,2-1 16,-2 1 0,0 0-32,3-3 16,-3 3 0,0-2 0,0 2-16,0-3 16,0 3 32,0-2-32,-1 2 0,1 0-16,-2-2 16,0 2-16,-1 0 32,3-3-16,0 3-16,-3 0 16,0 0 0,-1-2 32,0-1-32,4 3-16,-4 0 48,2-2-16,-2 2 0,-1-3-32,5 3 0,-4-2 48,-1-1-16,0-2 32,-5 3 32,10 2-96,-3-4 80,-1 0 16,-7 1-16,8-7-32,3 10-48,-5 0 64,-5-2-16,7 2-32,-8 0 0,11 0-16,-4 0 16,-9 0 32,1 1-16,-1 3 0,13-4-32,-15 9 16,-2-4-32,2 8 16,-2-8 16,17-5-16,-17 12 16,4-8 32,-3 7-32,4-9 16,12-2-32,-12 3 48,2-2 17,6-1-1,-6-4-32,10 4-32,-2-9-16,-2 5-129,2-6-239,0 6-240,2 4 624,0-12-1024,0 9-577,0-9-672,9 12 80,-9 0 2193,3-2-3906,-3 2 3906</inkml:trace>
  <inkml:trace contextRef="#ctx0" brushRef="#br2" timeOffset="119112">1790 3518 2241,'0'0'0,"0"-2"192,2-2 32,1-7 112,-3 11-336,2 0 400,-2-2 0,0 2-96,0 0-144,0 0-160,0 0 96,3 0 17,-3 2 31,0 2 64,0-4-208,0 11 208,0-6 0,0 8 0,0-3 0,0-10-208,0 10 256,-2 1 16,0-1-16,0 0 1,2-10-257,-4 11 272,1-1-32,-2 1 16,-5 0-16,10-11-240,-3 10 224,-2 1 16,-6-1-64,7 0 0,4-10-176,-10 13 144,5-3-31,-5-1-1,7 2-48,3-11-64,-5 5 48,0 6 0,3-8-32,-2 8-16,4-11 0,-3 2-16,2 8 16,0-8-32,-1 1 16,2 0 32,0-3-16,0 2 16,0 0 0,0-1 16,0 0-16,0-1-16,3 0 32,-3 0 32,2 0 0,-2-2 32,0 2-96,3-3 64,0-1 32,-2 1-32,2-9-16,-3 12-48,2-4 80,-2-6-48,3 6 16,-1-9 48,-2 13-96,2-9 64,0-2-32,-2 0 48,0 1-80,0 10 0,3-14 48,-3 1 16,0 0-16,0 2 0,0 11-48,0-10 0,0 7 16,0-7-16,0 7-16,0 3 16,0-3-16,0 1-80,0-3 64,0 3 0,0 2 32,0-2-16,2 2 48,1 0-48,0-2 0,-3 2 16,10 0 0,-8-3 16,9-1-16,-7 2 16,-4 2-16,11-5 0,-7 2 0,9-7 16,-3 10 0,-10 0-16,3-2 16,9-2-16,-8 2-16,7 0 0,-11 2 16,3 0 0,9-3-16,-9 3 16,-3 0 0,12 0-16,-12 0 16,4 0 0,11 0 0,-12 2-16,9 1 16,-12-3 0,4 3-16,10 2 16,-11 0 32,10 5-16,-13-10-16,3 3 48,0 8 0,0-7 0,1 7 64,-4-11-112,4 10 96,-2 1 16,-2 0 0,0-1-16,0-10-96,0 12 96,0-1 33,-1 0-49,-3 0 16,4-11-96,-3 12 96,-1 1 0,0 1 0,-6-1 0,10-13-96,-4 14 112,-7-2-16,6 0 32,-8-3 16,13-9-144,-9 10 128,-1-5 0,0 9-16,-1-5-16,11-9-96,-9 5 144,0 7-48,-2-8 64,1-1-32,10-3-128,-9 3 145,-1-1 31,1-1-16,4-1 64,5 0-224,-12 0 128,7 0 48,-6-4-80,8-5 0,3 9-96,-5-4 80,0-7-64,1 8 48,-1-10-16,5 13-48,-5-10 64,-5 0 0,8-1-48,-2-1 0,4 12-16,-5-10-16,1 0-48,2 7-112,2 0 96,0 3 80,0-3-32,0 3 64,0 0-48,0 0 16,0 0-80,2 1-80,0 3-304,2 6-449,-4-10 913,9 2-1456,-5 8-577,10-7-432,-3 6 384,-11-9 2081,14 5-3666,-14-5 3666</inkml:trace>
  <inkml:trace contextRef="#ctx0" brushRef="#br2" timeOffset="118262">1823 3628 1536,'0'0'0,"0"0"272,-1 0-96,1 0-176,-2-3 144,2-1 33,-1 1-17,1-1 64,0 4-224,-1-2 256,1-1 16,0 2 80,-2-2 32,2 3-384,0-2 417,0-1-33,0 1 0,0-1-16,0 3-368,0 0 384,0 0 0,0 0-95,-1 0-65,1 0-224,0 0 128,0 1-16,0 1-16,0 1-32,0-3-64,0 10 64,0-7 16,3 8-32,-1-2 16,-2-9-64,2 10 32,1 0 32,-1 2-16,1-3 16,-3-9-64,2 9 80,0 2-32,-2 0 32,2 1-16,-2-12-64,0 13 64,0 1 0,0 2-32,0 1-16,0-17-16,0 21 16,3 0 16,-1 1-16,-2 2 16,0-24-32,3 27 64,-3 1 0,2 0 48,-2-1-16,0-27-96,0 25 128,0-1 1,0-1 15,0-3 32,0-20-176,-1 20 176,0-2 0,1 0 48,-1-3-48,1-15-176,-2 15 160,1-3 16,0-1-32,1-1-48,0-10-96,0 3 112,0 6-96,0-6 32,0 1 16,0-4-64,0 3 32,0 0 16,0 1 0,0 0-32,0-4-16,0 3 0,0 0 64,0 2-32,0-2 1,0-3-33,0 3 64,0 1 0,0-1 0,2-2-32,-2-1-32,0 1-160,0-1-305,0 0-223,0 0-336,0 0 1024,0 0-1265,3-2-176,-3-1-15,2-1 287,-2 4 1169,2-9-816,11 10 127,-13-4-1023,0 3 1712</inkml:trace>
  <inkml:trace contextRef="#ctx0" brushRef="#br0" timeOffset="122798">2011 3953 960,'0'0'0,"0"0"720,3 0-480,-1 0-144,-2 0-96,0 0 64,2 0 0,-2 0 1,3 1-1,-3-1-64,3 2 64,-1-2 16,1 2 16,-1 1 32,-2-3-128,3 2 192,0 1 16,0 0 48,-1-2 16,-2-1-272,2 4 272,2-2-16,-1 0-16,-1 2 1,0-3-81,-2-1-160,2 1 176,1 0-64,-3 2 0,2-1 16,-2-2-128,3 2 96,-3 1 32,2-1-64,-2-2-64,0 3 80,0-3-80,0 2 64,3 1-48,-1 2-16,-2-2 32,0-3-32,3 3 48,-1 2-32,-2 0 64,0-5-80,2 9 64,-2-9-64,2 4 64,-2 7 16,3-2-16,-3-9-64,2 11 64,-2-11-64,0 11 48,3 4-16,-1 0 32,-2-1-32,0-14-32,2 15 32,-2-1-16,2-1 32,1-1 0,-3-12-48,2 11 97,1-6 15,-1 6 0,1-8 0,-3-3-112,0 3 80,2 2 80,-2-1 0,0-4-160,0 3 176,0-3-176,0 4 176,0-1-32,0-1-32,0 1-32,0-3 0,0 1-16,0 1-16,0-1 48,0-1-96,0 0 64,0 0 32,0 0-16,0 0 0,0 0-80,0 0 65,0-3-17,0 3 0,0-1-48,0 1 0,0-3 0,0 1-80,0-1 47,3-1 1,-3 4 32,2-3-16,0-1 64,-2 0 1,3 2 63,-3 2-112,2-10 64,1 7 0,-3 0-32,2-8 32,-2 11-64,0-2 80,0-9-64,0 9 32,0-9-16,0 11-32,0-4 32,0-5 16,0 6-32,0-7 16,0 10-32,0-4-16,0-8 32,2 9-32,-2-10 0,0 13 16,0-4 0,2-9-16,-2 9 32,0-7 16,0 11-32,0-3 48,0-9-48,0 9 48,0-10-48,0 13 0,-1-4 0,0-10 0,0 5-48,1-1-48,0 10 96,0-4-80,0-5 0,0 9 0,0 0 16,0 0 64,0 0-16,0 0 32,0 1-16,0-1 0,0 1-32,0 2 32,0 1-16,0 5 32,0-9-16,2 3 32,1 2-16,-3 6-32,3-7 0,-3-4 16,3 12 0,0-1 0,9 1 16,-10 0-16,-2-12 0,12 13 0,-8 0 16,11 0-16,-5 1 48,-10-14-48,10 13 16,0 1 32,2 1-32,-1-2-16,-11-13 0,13 13 0,-2 0 48,1-1-16,0 0-16,-12-12-16,13 9 48,-3 0-32,1 1-16,-1-5 16,-10-5-16,9 13-16,-6-9 0,12 7 48,-12-8-16,-3-3-16,13 3 48,-11 0 0,11-2 16,-10 0 48,-3-1-112,11 0 128,-9 0 16,7-2 48,-6-2-16,-3 4-176,3-9 224,0 6-16,-1-7-48,0 6 49,-2 4-209,3-12 160,-1 0 16,-2 2 32,0-1-32,0 11-176,0-13 160,0 0-32,0-1-16,-3 0 32,3 14-144,-4-16 96,0 0 16,-7-1-32,8 1-64,3 16-16,-13-18 48,8-1 16,-6 0-64,7 0 0,4 19 0,-10-15 16,7 1-64,0 11 48,-1-9 32,4 12-32,-4-2-32,1-1 64,1 0-32,0 0-32,2 3 32,-1-2 0,0 0-32,0 2-16,-1 0-144,2 0 192,-1 0-368,0 0-368,-2 0-625,1 2-976,2 3 16,0 0-1841,0-5 4162</inkml:trace>
  <inkml:trace contextRef="#ctx0" brushRef="#br2" timeOffset="119609">2130 4183 2064,'0'0'0,"0"-4"305,0-6-65,0 10-240,3-4 336,-3-6 128,0 10 96,0 0 65,0 0-625,0-2 608,0 2-96,0-3-64,0 2-160,0 1-288,0 0 209,0-3-113,0 3-32,0-2-32,0 2-32,0-3 0,0 3 16,0 0 32,0 0-16,0 0-32,0 0 64,0 0 0,0 0-96,0 0-32,0 0 64,0 0-160,0 0-64,0 0 95,-2 0 49,2 0 80,0 0-96,-1 0 64,0 0 0,0 1 0,1-1 32,-1 0 16,0 0-48,0 2 32,-2-1-32,3-1 32,-2 1-64,0 0 32,1 1 0,0-1 0,1-1 32,-1 0-32,0 0 16,0 2 16,1-2 32,0 0-32,-2 1-176,1-1-464,0 0-305,1 2-15,0-2 960,0 2-2625,0-2 2625</inkml:trace>
  <inkml:trace contextRef="#ctx0" brushRef="#br0" timeOffset="123828">2568 4246 2289,'0'0'0,"3"0"288,-3 0-288,2 0 320,0 0 144,1 0 80,-3 0 65,0 0-609,3 0 544,-3 0-144,2 0-64,-2 1-32,0-1-304,0 4 304,3 1 1,-3 4-33,2-4-32,-2-5-240,3 13 160,-3-2 16,2-1-32,1 2-16,-3-12-128,0 12 176,0 1-16,1 0 32,-1-1 0,0-12-192,0 12 160,3-1 17,-3-1-17,0 1-16,0-11-144,0 5 160,0 7-16,0-9-16,0 7 48,0-10-176,0 2 160,0 1 0,0 1-32,0-1-16,0-3-112,0 1 64,0 0 64,0 0-32,0-1 0,0 0-96,0 0 128,0 0-47,0 0 47,0 0-16,0 0-112,0-3 96,0-1 0,0-8-16,0 9 16,0 3-96,0-14 48,0 1 16,0-2-32,0-3-64,0 18 32,3-20-16,-1 0-64,2-3 112,-1 0-32,-3 23 0,2-22 0,2-1 48,-1 3-64,1 2 32,-4 18-16,9-14-16,-6 2 16,-1 1-128,1 8 96,-3 3 32,2-10-32,-2 10 32,0 0-48,2-2 48,1 2-48,-3 0 48,0 0-64,0 0 64,2 0-48,-2 2 32,3 2-16,-3-4 32,2 4-16,0 8 32,0-9-16,-2-3 0,5 11 32,-5-11-32,3 5-32,8 10 32,-8-5-16,7 1 0,-10-11 16,3 13 0,10 1-32,-11-1 48,9 1-16,-11-14 0,4 14 80,5-1 32,-5-2-16,-4-11-96,4 13 112,-4-13-112,3 12 64,1 0 32,-2 1 64,1-1-80,-3-12-80,0 12 80,0-1 32,0 0-96,0 0 48,0-11-64,0 12 48,-2-2-16,1 2-16,0 0 16,1-12-32,-1 11 32,-1-1 0,2-1 16,0-6-32,0-3-16,0 5 16,0 0 16,0-1 16,0-4-16,0 0-32,0 2 48,3-1-32,-1-1 32,1 0 0,-3 0-48,1 0 128,-1 0-48,3 0 0,-3 0-15,0 0-65,0 0-129,2 0-143,-2-3-272,0 3-272,0 0 816,0-2-1041,0 0-271,0 0-321,0-1-128,0 3 1761,-2-2-1473,2 2 337,-1-3-1313,1 3 2449</inkml:trace>
  <inkml:trace contextRef="#ctx0" brushRef="#br0" timeOffset="124039">2589 4441 4850,'0'0'0,"0"0"0,0 3 1488,3-2-191,1-1-192,5 0-129,-9 0-976,3-3 768,8 0-255,-8-7-257,12 8-128,-15 2-128,10-11 112,3 7-48,-1-7-16,1 9 32,-13 2-80,13-3 48,-1-1 16,1 1 16,-2 0-16,-11 3-64,12 0 80,0 0-64,0 1 0,0 2 32,-12-3-48,10 5 64,0 4 64,-6-5-304,9 5-720,-13-9 896,3 4-2514,9 8-3520,-12-12 6034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07:30.742"/>
    </inkml:context>
    <inkml:brush xml:id="br0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242 121 1568,'0'0'0,"-21"0"512,1 0-287,-7-4 63,27 4-288,-22-6 496,4-7 160,3 13 129,2-5-1,13 5-784,-6-13 672,-8 10-63,11-1 47,-2 0-64,5 4-592,-5-14 544,-1 14-15,4-4-113,0 0-16,2 4-400,-2-3 320,2-1-112,0 0-48,0 2-48,0 2-112,5 0 80,0 0-16,10-4-32,-12 4-32,12 0 32,-10 0-16,8 0-32,-7 2 32,-6-2-16,14 2 0,-8 0-16,12 2 16,-5 0 0,-13-4 0,15 1-32,1 1 64,3 0-16,1-2 0,-20 0-16,23 0 48,1 0 16,4 0-15,1-4 15,-29 4-64,28-3 32,0-1 0,0 1-16,-1-2 16,-27 5-32,25-5 16,-2 0 16,-2 1 32,-1-2-48,-20 6-16,18-3 64,-3-1-64,-2 4 32,-7-2 0,-6 2-32,13 0 16,-13 0 48,3 0-32,1 0 32,-4 0-64,0 0 48,0 0 16,0 1 32,0 0 0,0-1-96,-2 4 80,0-1 16,-1 1-48,0 0 0,3-4-48,-2 4 32,-1-1-64,1-1 16,0 0 16,2-2 0,-1 1-32,1 1 80,0 1-32,0-2-48,0-1 32,0 2 0,0 4-32,3-1 0,1 1 32,-4-6 0,3 18 0,1-11 16,0 13 48,1-3-32,-5-17-32,4 14 16,2 3 16,-1 0-16,0-1 32,-5-16-48,4 15 112,0 0-32,-1 1 16,1-1 0,-4-15-96,3 16 64,-3-2 64,3-9-48,-3 11 32,0-16-112,0 6 113,0 7-33,0-8 0,0 0 16,0-5-96,0 5 32,0 1 48,0 0 0,0-3-16,0-3-64,0 3 112,0-2-48,0 3 16,0-2 0,0-2-80,0 1 16,0-1 48,0 0 32,3 0-16,-3 0-80,0 0 128,0 0-176,4 0-272,-4 0-496,0 0 816,0-3-1505,0-2-992,3 0-353,2 10 337,-5-5 2513,3 0-3233,-3 0 3233</inkml:trace>
  <inkml:trace contextRef="#ctx0" brushRef="#br0" timeOffset="799">1 60 3121,'0'0'0,"0"4"656,0-1 81,0 0 47,0-3-784,0 5 784,4-3-95,-4-1-209,3 1-208,-3-2-272,4 5 176,0-2-16,1 2-16,10 2 0,-15-7-144,4 4 112,10 2-16,-8-1 0,12 0-48,-18-5-48,16 4 80,1 10 16,0-9-15,3 2-1,-20-7-80,18 6 64,2 8-16,1-12 16,1 4 16,-22-6-80,20 5 128,0 0-64,-2-3 48,-2-1-16,-16-1-96,15 1 80,0 1 16,-10 0-64,-5-2-32,13 0 80,-13 0-80,4 2 80,-2-1 0,-2 1 0,0-2 16,0 0-96,0 2 112,0 0 0,0-1-16,0 0 0,-2 1-16,-3 1-32,-1 3-16,2 0-16,4-6-16,-5 14 48,1-8-32,-1 14 0,2 0 0,3-20-16,-3 22 32,-2 4 0,1 2 16,1-2 33,3-26-81,-3 28 48,0 3 32,-3-2 32,1 3-64,5-32-48,-13 31 80,8 0-16,-10 2 0,2-2 16,13-31-80,-7 28 160,-11-1 96,12-5 16,-11 0 48,17-22-320,-7 20 288,-8-3-96,10-4 17,-1-8-49,6-5-160,-5 15 160,0-12-48,0 2-32,4-2-16,1-3-64,-2 2 16,0 1-16,2-1-16,0 0 16,0-2 0,4 3-48,-1 0 32,10 0 32,-8-1-16,-5-2 0,17 2 32,-2-2-16,3 0 0,3-4 32,-21 4-48,22-3 16,3-1 0,1-2 32,2-7-48,-28 13 0,30-3 64,-2-2-16,2-12-16,0 12 0,-30 5-32,28-15 32,0 12 0,-1-10 0,-3 9 32,-24 4-64,24-3 0,-2 0 16,-6-1 16,-1 4-64,-15 0 32,15 0 48,-10 0-48,13 0 0,-14 0 0,-4 0 0,17 2 0,-12 0 0,10 3 0,-11 0 16,-4-5-16,5 7 48,-1 6 16,0-8-16,1 0-32,-5-5-16,3 4 48,1 3-16,-2-1 80,-2 0 0,0-6-112,4 5 80,-4-3 16,3 1-64,-3-2 0,0-1-32,4 2-112,-4-1-272,3-1-320,0 0-337,-3 0 1041,3 0-1520,1 0-625,-1-3-448,10 0 480,-13 3 2113,6-5-3602,-6 5 3602</inkml:trace>
  <inkml:trace contextRef="#ctx0" brushRef="#br0" timeOffset="17606">5553 330 1552,'0'0'0,"-2"0"192,-3 0 32,5 0-224,-13-3 385,11 0 159,-1-1 64,-1 4 64,4 0-672,-1 0 625,0 0-65,1 0-32,0 0-32,0 0-496,0 2 481,0 3 15,0 0-32,0 0-16,0-5-448,0 13 384,2-8-63,-2 10-49,4-8-64,-4-7-208,3 18 112,1-5-16,-1 0-32,0 2 0,-3-15-64,0 15 80,3 0-32,1 0 16,-1-2 0,-3-13-64,0 14 64,4-7 16,-4 9-16,0-3 16,0-13-80,0 5 64,0 10-16,0-11 16,0 2-16,0-6-48,0 5 80,0 0-16,0-1 32,-2 2-16,2-6-80,-2 5 113,-1-1-65,-1 0 16,2-1-16,2-3-48,-1 2-32,0 0 80,-1-1 16,0-1-16,2 0-48,-1 2 112,-1-2-32,2 0-16,-2 0-32,2 0-32,0-3 32,0-3 16,0 3 0,0-1 16,0 4-64,0-14 16,0 14 32,0-13 0,0 9 0,0-11 16,0 10 16,0-12-32,0 12 32,0 5-80,0-20 48,0 6 0,0 0-32,-2-2 16,2 16-32,-1-17 80,-1 1-32,-1-1 0,0-1 0,3 18-48,-4-18 32,1-1 16,1 0-32,0 1-16,2 18 0,-2-16-64,1 3-16,1 7-16,0-9 48,0 15 48,3 0-128,1-3 32,-1 3-16,1 0-32,-4 0 144,3 2-112,2 4 16,8 12 48,-8-11-16,-5-7 64,15 20 16,-10-7-16,13 4-48,-13-3 176,-5-14-128,20 17 112,-5 1 0,2 1 48,3-1-432,-20-18 272,19 16-288,3 1-16,1-1 48,0 1 256,-23-17 0,25 15-17,-1 0 34,-2 0-1,0-9 0,-22-6-16,22 17 32,-1-12 0,-4 8-32,0-11 32,-17-2-32,4 5 0,12-3 64,-12 0-16,1-2 0,8 0 64,-13 0-112,0 0 96,5 0 16,-1-6 32,0 1-32,-4 5-112,4-13 160,-1 10-16,-3-3 48,0-7 16,0 13-208,0-3 208,0-1-32,-1-11 0,-1 10-47,2 5-129,-4-17 96,0 12 96,-1-14-112,-2 6 64,7 13-144,-15-16 128,10-4-48,-12 0-16,1-3 32,16 23-96,-15-25 96,-2 0-32,1 0-16,-3-2-16,19 27-32,-20-28 0,1 1 0,-1-4 32,2 3 0,18 28-32,-17-26 32,3 4 0,0 4-80,9 3 32,5 15 16,-14-5-48,12-10 352,-2 12-304,1-2 272,3 5-272,-2-3 288,0 0-528,1 3-48,1 0-816,0 0 1104,0 0-1729,0 1-992,0 4-449,3 12 753,-3-17 2417,4 4-3073,-4-4 3073</inkml:trace>
  <inkml:trace contextRef="#ctx0" brushRef="#br0" timeOffset="20247">7273 528 1184,'0'0'0,"0"0"448,0 0 129,0 0 191,0 0-768,0 1 880,0 1 1,0-2-49,0 0-160,0 0-672,0 0 561,0 0-129,0 0-96,0 0-64,0 0-272,0 0 240,0 0-16,0 0-64,-2 0-32,2 0-128,-1-3 112,-1-3-31,0 1 63,-1 1-64,3 4-80,-2-14 32,0 9 16,0-11-32,2 11 64,0 5-80,-2-20 48,0 14 0,0-11 0,1 12-32,1 5-16,-4-20 0,2 5 16,1 2-16,1-1-32,0 14 32,0-15-16,0 11 16,0-16-32,0 6 64,0 14-32,0-4 16,0-18-32,0 17-32,0-10 16,0 15 32,0-4-80,0-9 32,3 13 32,-3-5-32,0 5 48,4-3-64,-1 3 0,1 0 0,-2 2-65,-2-2 129,5 4-64,1 3 16,-2-1 16,1 10 32,-5-16 0,5 5 0,8 2-16,-9 0-16,1 6 32,-5-13 0,13 3 0,-9 1 0,10 10 0,-10-9 0,0 8 32,10 1 0,-11-10-16,0 14 16,-3-18-32,4 14 32,-1-8-48,1 13 16,-2-6-16,-2-13 16,0 14 16,4 0 48,-4 1 1,0-2 31,0-13-96,0 13 32,0-7 0,0 7 16,-2-8-32,2-5-16,-2 5 64,2-1 0,0-2 48,-1 0-16,1-2-96,0 0 128,-1 0-32,1 0 16,0-4-32,0 4-80,0-4 64,0-1 16,0 0-16,0-8 32,0 13-96,0-4 48,0-13-16,2 12 16,2-13-32,-4 18-16,3-13 32,1-4-16,-4-3 0,3 2 48,-3 18-64,0-19-32,3 1 64,0-2-16,-3-2-16,0 22 0,4-22 16,-1 1-32,-3-1-32,6 4-16,-6 18 64,4-13-32,1-1 32,0 10 0,-2-9-48,-3 13 48,3-4-32,1 1-48,-4 3 0,3 0 0,-3 2 0,4 3 0,-4 8 32,3-7-16,-3-6 64,3 18 0,0-3 16,-3 1-32,6 3 80,-6-19-64,5 16 0,8 0 16,-9-3-48,9 2 48,-13-15-16,5 13 16,10 2-32,-11-2 80,12-6-80,-16-7 16,4 15 16,1-10 0,8 0-48,-9 8 32,-4-13 0,3 4 32,1 0-16,-2 1 0,2-3 48,-4-2-64,0 2 16,0-2 64,0 0 32,0 0 16,0 0-128,-2 0 96,0 0 0,0-6 16,2 2-80,0 4-32,-4-14 80,1 11-48,1-12 32,0 2-32,2 13-32,0-13 16,0-2-16,0 0-64,0-1 32,0 16 32,0-19 0,0-1 16,5-3 0,1 1-16,-6 22 0,13-23-32,-8 3 0,10 2-32,-2 3 16,-13 15 48,13-15 0,0 10-16,-8-11-32,10 10 48,-15 6 0,3-13-48,10 10 48,-9-1 0,1 0-16,-5 4 16,4-3 16,2-1-32,-3 4 16,1-3-32,-4 3 32,3 0-64,0 0 0,0 0 0,1 1-16,-4-1 80,3 6-96,1 7 64,-2-6-16,-2 11 64,0-18-16,4 18-16,-4 1 0,0 8 32,0 1 0,0-28-16,-2 31 32,0 0 48,0-1-16,-2-3 0,4-27-64,-3 31 80,1-5-16,0-1 16,2-4-16,0-21-64,0 15-64,0-10-368,4 8-480,9-11-705,-13-2 1617,3 2-2401,16 1 320,-14-3-528,-5 0 2609</inkml:trace>
  <inkml:trace contextRef="#ctx0" brushRef="#br0" timeOffset="1617">1072 168 3809,'0'0'0,"0"-3"1009,0 3-1009,-2 0 1088,1-4 33,-1 1 15,2 0-79,0 3-1057,0-4 768,0 1-224,0-1-176,3 1-47,-3 3-321,6-3 320,-2-2 0,12 0-16,-10 0-96,-6 5-208,20-3 128,-6 0-64,3 3-32,1 0 16,-18 0-48,20 0 64,0 1-64,0 1 16,-1 2 0,-19-4-16,21 6 48,-3-1 32,0-1 0,2 1-32,-20-5-48,17 6 113,1-1-49,-3-1 32,0 0 0,-15-4-96,13 2 144,-8-1-64,11-1-16,-12 0 64,-4 0-128,5 0 48,-1 0 96,2-3-16,-3-1 0,-3 4-128,4-3 144,-1 0-48,-3 0 16,0-1 16,0 4-128,0-3 64,0-1-112,-2 2-144,1-2-304,1 4 496,-4-3-816,-1-1-385,1 1-672,0 3-656,4 0 2529,-5 0-2401,-2 3-1697,7-3 4098</inkml:trace>
  <inkml:trace contextRef="#ctx0" brushRef="#br0" timeOffset="16709">5054 178 1632,'0'0'0,"3"0"512,-3 0-512,5-4 545,-2 0 239,3-10 177,-6 14 31,0 0-992,0 0 896,0 0-159,0-3-129,0 3-64,0 0-544,0 0 480,0 0-31,-2 0-81,0 0-96,2 0-272,-2 0 256,2 3-144,0 11 16,0-1-48,0-13-80,0 18 32,6 2-16,-1 3 16,8 2 16,-13-25-48,5 24 64,8 0 0,-9 1-16,0-2-32,-4-23-16,5 23 64,8-3 16,-13 0 33,4-3-1,-4-17-112,3 15 128,1-2-32,-4-6 0,0 7 16,0-14-112,0 5 96,0 0 16,0 2 32,0-1-32,0-6-112,0 5 160,-2 1-32,0-1-32,-1-3 32,3-2-128,-4 2 64,2 3 48,-1-3-112,2 0-256,1-2 256,-3 2-592,1-2-353,2 0-367,0 0-433,0 0 1745,0 0-2097,0-4 256,0 4 497,3-3-833,-3 3 2177,0 0 0</inkml:trace>
  <inkml:trace contextRef="#ctx0" brushRef="#br0" timeOffset="1162">1102 166 3169,'0'0'0,"0"0"816,0 0 161,0 0-977,-2 0 976,2 2-79,0 2-161,0 12-160,0-16-576,3 15 464,1 5-63,9 4-49,-10 8 0,-3-32-352,6 36 352,-2 1 16,1-1 0,0-1 1,-5-35-369,4 35 336,-4-4-48,0-1-48,3-1-64,-3-29-176,0 24 160,0 1-32,0-1 16,0-3-32,0-21-112,-2 20 112,1-4-32,-1 2 0,-1 1 1,3-19-81,-4 18 80,2-1 16,-1-3-32,1-7-48,2-7-16,0 15 32,0-11 0,0 10 16,0-9-16,0-5-32,0 7 64,0-2-16,0-1-16,0 0 96,0-4-128,0 1 48,4 1 32,-4 0-16,0 0-256,0-2 192,0 0-432,0 0-337,0-4-431,0 1-449,0 3 1649,0-5-2257,0 0 64,0-8 464,0 8-1200,0 5 2929,0 0 0</inkml:trace>
  <inkml:trace contextRef="#ctx0" brushRef="#br0" timeOffset="11722">3460 302 832,'0'0'0,"4"-3"368,2-14-224,8 2-112,-14 15-32,4-13 32,1 10-16,0-12-16,-5 15 0,5-4 32,-5 4-32,5-5 16,-2 1-32,-3 0 32,0 1-16,0 3 0,0 0 32,0-4 16,0 4 48,0 0 16,0 0-112,0-3 144,-1 3-16,-1 0-32,0 0-15,2 0-81,-2-3 96,1 3 32,-1 0-16,0-3 32,2 3-144,-1-4 112,0 1-48,1 3 0,0-4-32,0 4-32,-2-2 32,2 2 0,0-4-16,0 4-16,0 0 16,0 0 0,0-3 0,0 3-16,0 0 16,0 0-32,0 0 48,0 0-16,0 0-16,0 0 32,-2 0-32,2 0 0,0 0 16,-2 0-32,2 0 32,0 0-112,0 0 96,-1 2-240,1-1-48,14 18-257,-14-18-1167,0-1 1712,0 0 0</inkml:trace>
  <inkml:trace contextRef="#ctx0" brushRef="#br0" timeOffset="11864">3460 223 1984,'0'0'0,"0"0"0,-2 2 273,-3 2-113,-1-1 32,1 1 0,5-4-192,-6 0 144,1 0-32,3 0-80,2 0-96,0 0 64,-2 2-176,0-2-48,2 1-96,0 2-1569,0-3 1889,0 0 0</inkml:trace>
  <inkml:trace contextRef="#ctx0" brushRef="#br0" timeOffset="15281">4199 320 3265,'0'0'0,"0"0"896,3 0-79,0-3 63,-3 3-880,4-4 1057,-4 4-1,0 0-223,0 0-257,0 0-576,0 0 368,0 2-96,3 0-16,-3 3-32,0-5-224,0 5 240,0 8-15,0-8-33,0 11 16,0-16-208,0 16 176,0 1 16,0-1 16,0 2 16,0 1 0,0-3-64,0-1-48,4 3 16,-4-18-128,3 17 96,0-2-16,2-1-16,0-1-16,-5-13-48,13 7 65,-9 10-17,9-12 32,0 1 16,-13-6-96,13 7 112,3-2-32,-2 1 0,-1 0 16,-13-6-96,13 5 64,0-1 32,2 0 0,-2-2 16,-13-2-112,13 1 64,-8-1 32,17 0-32,-9 0 0,-13 0-64,13 0 80,1-3-48,-1-1 48,2 4 0,-15 0-80,14-4 112,-1-1-32,0-8 96,-7 9-16,-6 4-160,21-13 177,-8 10-1,0-14-336,2 12-17,-9-17-15,14 7 0,-7 1 256,-8 0 0,-5 14-64,13-13 144,-13-1 0,3 1-15,-3 8 47,0 5-176,0-21 112,-1 7 0,-5 1 32,1-2-48,5 15-96,-18-18 112,5 2 272,-7 1-64,-1-3-96,21 18-224,-24-17 240,-1 1-320,-1-3 32,-2 4 80,28 15-32,-30-16 48,-2-1-96,5 3 48,-1 8 0,28 6 0,-24-14-48,-1 14 64,2 0-128,3 0-96,20 0 208,-20 1-240,7 14-192,6 0-256,-8 7-529,15-22 1217,-5 20-1857,1 6-976,0 2-385,3 4-1664,1-32 4882,0 0 0</inkml:trace>
  <inkml:trace contextRef="#ctx0" brushRef="#br0" timeOffset="14478">3778 196 2433,'0'0'0,"0"0"0,-2 0 384,0 0 128,1-4 96,0 2 161,1 2-769,-2 0 784,-2 0-64,3 0-63,-1 0-97,2 0-560,0 0 464,0 0-48,0-4-48,0 4 49,0 0-417,0 0 368,3 0-48,1 0 0,-1 0 0,-3 0-320,3 0 288,0 0 17,-3 0-49,4 0-32,-4 0-224,3 0 176,-3 0-64,4 0-16,-4 0-32,0 0-64,0 0 48,0 0 16,0 0-48,0 2 32,0-2-48,0 3 32,0 2 16,-2 0-48,0 1 32,2-6-32,-1 14 0,-3-1-16,1 2 0,1 1 16,2-16 0,-3 21 0,2-1 16,-3 1 16,1 2-16,3-23-16,-4 25 0,1-2 32,1 2-16,1-1-16,1-24 0,-2 20 64,2 0-16,0-5-48,0 0 64,0-15-64,0 14 16,0-10 48,0 11 16,0-10 0,0-5-80,0 6 80,3-3 16,0 0 0,1-2 33,-4-1-129,3 2 144,1 0-80,-1-2 80,2 0-80,-5 0-64,5-4 16,0 2 80,8-2-96,-9 1 64,-4 3-64,4-4 64,13-1-80,-12 3 48,13-2-48,-18 4 16,5-3-16,15-1 32,-15 4-16,15 0 16,-20 0-16,13 0 32,1 0-16,-1 0-64,0 0 80,-13 0-32,13 0 0,-8 2 0,15-2 16,-15 2-16,-5-2 0,17 0 16,-13 0 32,10 0 16,-14 0-32,0 0-32,5 0 48,0 0-32,-2-4 48,1 1-64,-4 3 0,2-3 64,2 3 0,-1-3-80,-3 3 16,4 0-48,-1 0 48,0 0 0,-3-4 32,0 4-32,3 0 32,1 0-32,-1 0 0,1 0-32,-4 0 32,2 0 16,-2 0 0,4 0 0,-4 0 16,0 0-32,3 0 16,-3 2-32,0 0 32,0-1-16,0-1 0,0 2-192,0 0-144,0-1-176,-1-1-193,1 0 705,-4 0-816,0 0-241,-1 0-495,-1-3-497,6 3 2049,-5-3-2081,1 3 480,-1-4-1232,5 4 2833</inkml:trace>
  <inkml:trace contextRef="#ctx0" brushRef="#br0" timeOffset="14641">3968 274 2993,'0'0'0,"0"0"832,0-5 289,4 0 159,-4 5-1280,0-15 1281,0 15-113,0-5-239,0 0-257,0 5-672,0-5 592,0 0-111,3 1-33,-3 2-48,0 2-400,0 0 304,4-4-64,-4 4-96,0 0-48,0 0-96,0 0 64,0 2-64,0 4 32,0 11-32,0-3 33,0 5 31,0 3-32,-2 3-16,2-25-16,-2 26 0,2-26 0,-1 28 32,-1 2-64,0 2 80,-1-1 48,3-31-96,-4 29 112,2-1 0,0-2 16,0-1-48,2-25-80,-2 22 128,2-3-16,0-3-16,0 0-32,0-16-64,-1 13 48,1-8-16,0 8 0,0-8 48,0-5-80,0 5 80,0 0 16,3 0 32,-3-3-48,0-2-80,0 1 64,0 1 48,0-1-32,0-1 16,0 0-96,4 0 112,-4 0-80,2 0 17,2-3-210,-4 3 161,3-4-464,1-2-432,1-10-577,-1 11-864,-4 5 2337,17-19-3121,18 36 511,-30-34-959,-5 17 3569</inkml:trace>
  <inkml:trace contextRef="#ctx0" brushRef="#br0" timeOffset="18735">6433 330 1280,'0'0'0,"0"0"208,0-3 64,2-2 96,-2 5-368,4-5 449,0 0 111,1 0-48,-1 2-32,-4 3-480,5-4 433,8 1-17,-9 3-48,1-4-32,-5 4-336,13 0 304,-9 0-48,9 0-32,-10 0-15,-3 0-209,5 0 160,12 2 32,-13 2-32,16-3 16,-20-1-176,13 2 192,1 0 0,3 0 64,-2-2 48,-15 0-304,18 0 272,2-4-63,-2-1-33,0 1-48,-18 4-128,15-14-16,2 10 48,-4 1-48,2-11-48,-15 14 64,5 0 48,13-2 0,-15-2 16,2 1 0,-5 3-64,5 0 64,1-4-48,-4 4 16,2 0 0,-4 0-32,0 0 16,3 0 32,-3 0-16,0 2-16,0-2-16,0 2-48,0 0-128,-3 1-192,-3 1-273,6-4 641,-4 4-816,-1 1-225,-1 0-207,2 2-49,4-7 1297,-5 5-1200,1 2 303,1-1 369,-1 1-640,4-7 1168,0 0 0</inkml:trace>
  <inkml:trace contextRef="#ctx0" brushRef="#br0" timeOffset="22276">8440 378 1248,'0'0'0,"0"0"272,2-3-64,3 0 128,-5 3-336,6-6 529,-3 6 175,-3 0 64,0 0-143,0 0-625,0 0 480,0 2-160,-2 2-80,1 1 16,1-5-256,-2 15 272,0-11 16,-1 10 1,1-1 79,2-13-368,-3 15 368,0 0-32,-1 1-48,-1-1-112,5-15-176,-2 16 112,2 1-48,0 1 0,0-1-16,0-17-48,0 16 32,4 0 0,-1-1-48,3 0 49,-6-15-33,4 5 16,1 12 0,12-15 48,-4 3-16,-13-5-48,14 6 48,2-2 0,-3-1-16,2-1 0,-15-2-32,15 2 48,0 0 0,5-2 48,-4 0-48,-16 0-48,22-4 96,-2 1 32,-2-2-48,1 0 32,-19 5-112,19-13 80,-3 13 0,0-3 16,-3-11 0,-13 14-96,4 0 96,2-5 48,7-10 48,-13 12 16,0 3-208,3-13 176,1 8-15,-4-14-33,0 14 0,0 5-128,0-17 144,-6 3-96,-7 10 16,8-17-48,5 21-16,-18-14 32,5-2-16,0 1 32,-4-3-48,17 18 0,-15-17-16,-1-2-32,-1 2-32,1-1 0,-1 2-16,17 16 96,-18-16-96,0 1-16,-2 1 0,1 1-17,19 13 129,-20-6-128,5-9 0,2 15-48,6-3-16,7 3 192,-13 0-192,12 2-48,-5 3 80,2 10 0,4-15 160,-5 7-144,0 14 64,0-3-48,0 4 48,5-22 80,-5 25-16,0 3 0,3-2 0,-1 3 64,3-29-48,-1 24 0,-3 1-16,2 1 32,1-2-16,1-24 0,0 23-80,0-3 0,5-1 16,10-2-48,-15-17 112,5 15 32,16-1-16,-3-8 32,0 8 0,-18-14-48,20 4 48,0 1 0,-3 1 0,-1-2 0,-16-4-48,19 3 64,-6-1-16,5-2 32,-5 0-32,-13 0-48,14 0 80,-10 0-16,11-5 16,-11-8 0,-4 13-80,13 0 96,-8-5-16,0-10 32,0 12-32,-5 3-80,5-17 80,-2 13 0,-3-15 16,0 19-96,4-13 112,-4 13-112,0-15 80,0-5 0,0 2-32,0-4-32,0 22-16,0-21 32,0 2-32,0 1-32,0 14 64,0 4-32,0-19 32,0 16 0,0-2 0,0-1 16,0 6-48,0-2-16,3 2-16,1 0 16,-2 0-32,-2 0 48,4 4-16,-1 1 0,2 10 16,9-10-48,-14-5 48,5 15-16,11-10 0,-1 14 144,-2-13 0,-13-6-128,15 16 161,0-9 15,-2 10-176,4-10 16,-17-7-16,15 15-16,-2-11 32,2 10 0,-10-11 64,-5-3-80,15 6 64,-10 0 80,-1-1-16,10-4-32,-14-1-96,0 0 192,3 0-208,0 0-336,1 0-481,-4 0 833,3-3-1664,2-2-786,11 0-223,3 6 512,-19-1 2161,3-3-1664,-3 3 1664</inkml:trace>
  <inkml:trace contextRef="#ctx0" brushRef="#br0" timeOffset="3230">2635 363 2401,'0'0'0,"-6"0"464,-8 0 192,14 0-656,-6 0 816,-8 0 193,12 0-33,-2 0 17,4 0-993,-6 0 928,1 0-143,3 2-33,1-2-160,1 0-592,-2 0 464,0 0-127,2 0-145,0 1-80,0-1-112,0 2 112,4 0 48,1 1-16,0 2 80,-5-5-224,15 5 112,-12 2-16,12-1-32,-10 10 0,12-12 0,-17-4-64,13 15 80,0-10 0,0 8-32,2-8 48,-15-5-96,15 6 64,-1-2-32,0-1 96,-1-1-63,-13-2-65,14 2 112,-9 0 16,13-2 0,-13 0 16,-5 0-144,13 0 96,-9-6 32,0 3 0,-4 3-128,5-4 80,-5 4-80,6-6 80,-1-7 32,-3 13-80,2-5 80,-4 5-112,0-5 80,0 1-32,0 0 64,0 1-96,0 3-16,0-4 16,-2 4-16,0 0-208,0 0-208,2 0 416,-5 0-704,1 0-321,1 0-271,-2 2-465,5-2 1761,-3 5-2305,-1 0 192,-1 0-1697,5-5 3810</inkml:trace>
  <inkml:trace contextRef="#ctx0" brushRef="#br0" timeOffset="21106">8016 466 1472,'0'0'0,"-1"0"576,-1 0 65,2 0-641,-1 0 736,-2 0 144,1 0 81,-2 0-1,4 0-960,-5 0 801,1 1-129,-1 3-160,-1-1-208,6-3-304,-5 6 241,1 0-81,-1 8-80,1 1-16,4-15-64,-5 13 64,-1 1 16,-1 3 16,-8-2-16,15-15-80,-4 16 64,-2 1 0,-7-1-16,8 1-16,5-17-32,-15 15 32,10 0 32,-8 0-32,10-2 16,-1 2 0,-1-2 0,1-8-16,-2 10 16,6-15-48,-7 5 48,5 0 0,-2-2 32,3-1 64,1-2-144,-2 2 112,0-2 16,2 0-48,0-4-48,0 4-32,0-3 64,0-2-32,0-8 0,4 10 16,-4 3-48,0-17 16,0 12 0,3-12 32,1 12-32,-4 5-16,4-18-16,1 3 48,0 0-32,-2 1-16,-3 14 16,5-19 0,0-1 0,-1 0-16,0-1 16,-4 21 0,5-20 16,1 0-16,8 2 16,-10-2-32,-4 20 16,4-18-64,12 1 32,-14 1-48,4 10 48,-6 6 32,13-16-16,-13 13 0,5 0-16,-1-1-32,-4 4 64,3 0-112,-3 0-32,3 0 80,0 6-32,-3-6 96,4 6-48,-4 12 48,0-2-48,3 3 0,-3-19 48,5 21 48,-2-1-48,2 1 0,10-1 32,-15-20-32,3 20-48,12 0 48,-10 0-32,14-3 64,-19-17-32,4 17 32,14-1 0,-12-3 16,-6-13-48,14 15 64,-14-15-64,0 7 16,6 8 16,7-2-32,-13-8 16,0-5-16,3 18 48,-3-3 0,0-8-16,0 11 16,0-18-48,-2 13 64,-1 0-32,-1 0 16,2-6-16,2-7-32,-5 17 32,-1-12-16,2 1 32,-3 1-48,7-7 0,-5 6-192,0-4-304,0 0-400,4-2-561,1 0 1457,0 0-2113,0 0-32,33 18 496,-33-18-31,0 0 1680,0 0 0</inkml:trace>
  <inkml:trace contextRef="#ctx0" brushRef="#br0" timeOffset="11100">3569 390 1104,'0'0'0,"0"4"448,0-2-336,0-2-112,0 5 64,-2 1-48,1 8 0,-4-7-16,5-7 0,-4 17 16,1-4-64,-10-11-1200,13-2 1248</inkml:trace>
  <inkml:trace contextRef="#ctx0" brushRef="#br0" timeOffset="16325">4988 396 1456,'0'0'0,"-7"0"272,-10 2-64,17-2-208,-7 2 305,-9-1 127,13 1 112,-2 0 80,5-2-624,-5 2 673,0-1-33,2 1-64,-1 0-16,4-2-560,-3 1 481,1-1-17,0 1-32,2 1-64,0-2-368,0 0 304,0 0-80,0 0-64,4 0 17,-4 0-177,3 0 96,3 0 0,8 0 16,-9-3-80,-5 3-32,16-3 32,-12 3-16,18 0-32,-9 0 32,-13 0-16,16 2 0,1 0 0,3 4 16,-2-1 0,-18-5-16,20 3 32,-2 2-16,-3 0 32,0 0 16,-15-5-64,13 4 16,-8 0 16,15-1 0,-14-1 0,-6-2-32,14 4 32,-10-1-16,0-2 32,1 1-16,-5-2-32,6 1 80,-2 1 16,-1-2 0,-3 0 0,0 0-96,4 0 128,-4 0 0,0-3-32,3 3 0,-3 0-96,0-5 48,0 2 16,4-2-16,-2-1 0,-2 6-48,4-4 48,-1-9-48,1 10-16,-1-3 32,-3 6-16,0-13 0,3 13 32,0-3-16,-3 3-16,0 0-32,0 0-160,0 0-224,0 0 416,0 0-656,0 0-353,-1 0-415,-1 0-337,2 0 1761,-1 0-1649,-1 2 481,1-1-1009,1-1 2177</inkml:trace>
  <inkml:trace contextRef="#ctx0" brushRef="#br0" timeOffset="10650">3688 433 560,'0'0'0,"-1"0"384,-4 1-192,5-1-192,-5 2 48,-8 0-32,11 1 0,-2 3-16,4-6 0,-1 4-144,-1 3-208,0-2-192,2-5 544</inkml:trace>
  <inkml:trace contextRef="#ctx0" brushRef="#br0" timeOffset="13678">3302 474 1408,'0'0'0,"-1"-3"464,1-1-288,0 4-176,-2-3 96,0-1-15,-1-2-1,-2 3 0,5 3-80,-1-4 80,-5 0 16,3 1 32,-1 3 32,4 0-160,-6 0 240,1 0 32,-1 0 32,1 1 16,5-1-320,-7 2 272,2 2 17,-1 0-49,0-1 16,6-3-256,-5 6 272,1-2 0,-2-1 16,1 3 0,5-6-288,-3 3 240,2 1 33,-3-3-17,3 0-64,1-1-192,-2 2 176,0-2 0,2 0-16,0 0 32,0 0-192,0 2 192,0-2 0,0 0 0,4 0 48,-4 0-240,3-4 209,0 2-1,0 2-16,1-4 0,-4 4-192,5 0 224,0-3-32,0 3 0,0 0-96,-5 0-96,13 0 112,-10 0-16,3 0-64,8 0 32,-14 0-64,6 1 48,8 1 0,-9 0-32,10 1 32,-15-3-48,5 1 64,13 4-32,-5-3 16,1 2 0,-14-4-48,13 1 16,0-1 32,2 2 0,0-2-15,-15 0-33,14 0 96,0 0-32,1-3-32,-2-1 64,-13 4-96,13-3 48,-7-1 32,12 2-112,-13-2-48,-5 4 80,13-3-16,-9 3 0,-2 0 64,2 0 16,-4 0-64,3 0 64,-3 0 0,4 0 16,-4 0-32,0 0-48,0 1 96,0 1-16,0 0 0,-2 0 16,2-2-96,-2 1 32,0 0 16,1 1 32,-1 0-48,2-2-32,-2 1 64,1-1-32,0 2-16,1-2-16,0 0 16,0 0 32,0 0-32,0 0-16,0 0-336,0 0-416,2-3-545,-2 3 1297,4-4-1969,1 4-320,0-2 480,-1 2-1376,-4 0 3185,0 0 0</inkml:trace>
  <inkml:trace contextRef="#ctx0" brushRef="#br0" timeOffset="1769">1008 546 6018,'0'0'0,"0"2"1473,0-2-1473,0 1 1088,0 0-63,2-1 47,15 0-79,-17 0-993,5-2 736,15-2-240,-2 1-191,2-3-65,-20 6-240,22-13 208,-1 10-32,3-1-32,-1-11 0,-23 15-144,23-2 80,0-3 0,1-1 32,-2-7-32,-22 13-80,22 0 96,-4-3-64,-3 3 0,-10 0-16,-5 0-16,19 0 80,-15 0-32,11 0-384,-12 3-624,-3-3 960,15 4-1825,-10-1-1153,12 2 97,-12-2-1617,-5-3 4498,0 0 0</inkml:trace>
  <inkml:trace contextRef="#ctx0" brushRef="#br0" timeOffset="18994">6441 579 1552,'0'0'0,"0"2"817,0-2-817,0 1 912,0-1 144,3 0 97,10 0-64,-13 0-1089,6-3 912,12-2-208,-3-1-192,3-7-95,4 10-145,-22 3-272,21-4 176,2-10-48,1 14-32,-2-5 16,-22 5-112,22-5 0,2 0-96,-4 1 0,4-11-32,-24 15 128,20 0-48,-2 0 80,-3 0 0,-2 0 32,-13 0-64,5 0 64,10 0-240,-11 0-288,0 2-417,-4-2 881,14 2-1360,-11 0-465,2 1 0,15 16 480,-20-19 1345,5 1-1728,-5-1 1728</inkml:trace>
  <inkml:trace contextRef="#ctx0" brushRef="#br0" timeOffset="21318">7806 650 5810,'0'0'0,"3"0"929,11-5-641,-9 0-32,-5 5-256,21-13 384,-8 13 32,2-6-64,-1 4-112,-14 2-240,13 0 209,2-4-97,-2 4-32,2-3-32,-15 3-48,15 0 32,0-4 16,-2 4 0,2 0 0,-15 0-48,5 0-160,14 2-497,-13 0-703,12 1-945,-18-3 2305,15 5-2033,-2-4-464,-13-1 2497</inkml:trace>
  <inkml:trace contextRef="#ctx0" brushRef="#br0" timeOffset="3525">2571 656 5970,'0'0'0,"0"0"1729,0 0-1729,0 0 976,0 2-271,4 0 31,1 0 64,-5-2-800,5 1 737,-1 1-161,2 0-160,-1 0-144,-5-2-272,16 1 209,-10-1-49,15 0 32,-5 0-32,-16 0-160,20 0 128,0 0 32,0-3-80,2-1 32,-22 4-112,21 0 144,-1-3-80,0 3 16,-2 0-32,-18 0-48,15 0 48,0 0-16,-2 0 32,-8 0 0,-5 0-64,18 0 48,-12 0 16,-1 0 0,-1 0 0,-4 0-64,5 0 64,1 0 0,-3 0 48,0 0-16,-3 0-96,0 0 129,0 0-17,0 0-32,0 0 48,0 0-128,0 0 96,0 0-48,0 0 0,-2 0-80,2 0 32,-1 0-48,-2 0-80,-1 0-240,-1 2-273,5-2 641,-5 1-880,0 5-225,0-2-223,0 1-337,5-5 1665,-4 5-2113,-2 0-48,1 0 480,0-2-1360,5-3 3041,0 0 0</inkml:trace>
  <inkml:trace contextRef="#ctx0" brushRef="#br0" timeOffset="2432">1799 722 2577,'0'0'0,"-1"0"496,1 0-496,-5-6 704,0-7 257,-1 10 175,6-2 49,-4-1-113,1 4-127,-1-2-145,1 1-128,3 3-672,-3 0 689,1-4-65,1 4-16,-1 0-112,2 0-496,0 0 337,0 0-129,0 0-32,0 2-80,0-2-96,3 4 128,2 1-32,0-1 32,10 10-16,-15-14-112,5 4 80,13 13-32,-3-4-16,2 1 0,-17-14-32,18 13 32,0 2 32,0-2 0,-3 0 32,-15-13-96,15 14 32,-2 4 16,0-5 0,-8 4 16,-5-17-64,19 7 64,-14 6 48,10-9-80,-12 12 32,-3-16-64,13 4 96,-9 3-80,1-2 81,-3 0-65,-2-5-32,4 5 80,-4 0 16,0 0 16,0-2 0,0-3-112,0 5 96,0-1-16,0-3 0,0 3 0,0-4-80,-2 1 64,2 0 32,-2 3-32,2-2-64,0-2 0,-1 2 48,1-1-48,0 1 0,0-2-16,0 0 16,0 0-272,0 0-352,0 0-433,-1 0-512,1 0 1569,0 0-2193,0 0-608,0 0 288,24 17 320,-24-17 2193,0 0-2721,0 0 2721</inkml:trace>
  <inkml:trace contextRef="#ctx0" brushRef="#br0" timeOffset="2561">2053 667 6018,'0'0'0,"0"2"1793,-2-1-336,2-1-1457,-1 1 1184,-1-1-63,0 0-145,0 0-223,2 0-753,-1 0 640,1 0-208,-2 2-96,-1 5-112,3-7-224,-5 13 160,-2 0-16,-9 3-47,3 5-1,13-21-96,-15 27 112,-3 0 0,-1 5-48,-1 1 48,20-33-112,-23 33 48,-2-1 48,0-1-16,2-4-48,23-27-32,-20 25 96,4-4-80,1-3 64,8-2-16,7-16-64,-15 14 16,12-7 32,-1 6 0,3-12-144,1-1 96,0 4-528,0-2-705,5-1-1104,11-1-1521,-16 0 3858,15 0-6130,-15 0 6130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10:52.697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6926 50 1872,'0'0'0,"0"-3"304,0-1 1,0-12 111,0 16-416,0-5 512,0 2 128,0 0 49,-2 1-17,2 2-672,0 0 560,0-4-128,0 1-95,0 0-33,0 3-304,3 0 448,1-3-160,-4 3 80,0 0-256,0 0-112,0 0-64,0 0 96,3 1 32,-3 4 160,0-5-224,0 5 257,3-1 47,-3 0-144,0 2 16,0-6-176,3 5 176,0-2-16,1 2-32,-2 0-64,-2-5-64,4 6 96,-2-1-32,2 7-16,-2-8 16,-2-4-64,4 14 16,-1-7-16,1 9 16,-1-2-16,-3-14 0,5 17-16,-1 0 32,1 1 0,8 0 0,-13-18-16,2 21 16,2-2-16,9 1 16,-10 2-16,-3-22 0,12 21 0,-7 2 32,9 0-16,-11 0 16,-3-23-32,13 22 32,-9-1 48,10 2-48,-9-2 16,-5-21-48,14 22 64,-2 1 0,-6 0 16,7 1 0,-13-24-80,5 25 97,-1-4-17,9 1 16,-13-2 0,0-20-96,4 18 48,-1 2 32,0 2-16,-3-2-32,0-20-32,0 19 48,4-2 0,-2 2-16,3-5-16,-5-14-16,5 17 0,0-1 32,-2 0-16,3-2 0,-6-14-16,12 14 96,-12-1 32,4 2 48,1-3 48,-5-12-224,4 12 176,-1 1-16,0 0-48,1-1 16,-4-12-128,0 13 96,0 1-16,0-2 1,0 3-33,0-15-48,0 15 32,0 3 16,0-3-32,0 1-16,0-16 0,0 18 32,0 0 0,0 1-16,3-1 0,-3-18-16,4 19 32,1-3-32,0 0 16,-1-1 16,-4-15-32,13 16 112,-11-4 16,2-7 16,0 12 0,-4-17-144,12 6 160,-12 8-16,5-9 32,0 9-32,-5-14-144,4 4 128,-1 12-32,2-10-64,-2 8 48,-3-14-80,2 7 64,2 9 0,-1-12-32,-3 12 16,0-16-48,0 12 48,3-6 0,-3 9-16,0-3 1,0-12-33,0 12 0,3 2 0,-3 0 16,3 0 0,-3-14-16,0 13 32,3-1-16,-3 0-16,3 3-16,-3-15 16,3 13 16,-3 1 0,0 1-16,4-3 32,-4-12-32,0 6 0,3 8 0,-1-10 16,1 11-16,-3-15 0,4 5 0,0 8 0,-2-6 0,1 9 32,-3-16-32,3 4 0,-3 12 32,4-10 0,-2 8-32,-2-14 0,0 12 16,0-5-32,0 7-16,0-8 32,0-6 0,0 14 0,4-9 48,-4 0-32,0 9 16,0-14-32,0 5 48,0 1-32,0 0 0,0 0 64,0-6-80,0 5 16,0-2-16,0-1 16,0 0 16,0-2-32,0 2 48,-2 1-16,2-1 32,0 0-16,0-2-48,0 1 48,0 0 48,-2-1-16,2 0 0,0 0 32,0 0-112,-2 0 80,2 0-48,-2-2-448,-2-3-1025,4 5 1441,-1-6-3569,1 3-4083,0 3 7652</inkml:trace>
  <inkml:trace contextRef="#ctx0" brushRef="#br0" timeOffset="-4013">799 81 1952,'0'0'0,"0"-13"273,-2 1 15,2-1 96,0 13-384,0-5 496,0-1 128,0 5 17,4-3-17,-4 4-624,3 0 512,0-3-48,-3 3-79,3 0-97,-3 0-288,0 2 256,4-1-48,-2 4-16,1 7 32,-3-12-224,5 4 208,7 13 0,-8 0 16,9 0-48,-8 4 1,15 2 31,-7 3-96,1 4 32,-14-30-144,16 29 96,-3 1-16,1 0-16,-2 1 0,-12-31-64,4 32 64,12 1 16,-16-5 0,5 4 48,-5-32-128,3 29 96,-3-2-16,0-1 16,0-1-16,0-25-80,-1 26 64,-6 0 16,-9-1 16,3-1-32,13-24-64,-13 23 96,-3-1-32,1-1-32,-1 1 0,16-22-32,-14 20 32,-1-5 32,3-1-31,6-11 31,-7 10-32,10-11 48,-3 0-16,3 0 16,3-2-80,-2 2 96,1-2-48,1 0 16,0 0-48,0 0-16,5-5 16,0 1-16,-2 1 48,12-2-16,-13 1 0,11-9 32,-8 11-48,9-3 48,-1-9-16,-1 11 16,2-10 16,0 7-32,-14 6-48,17-15 64,-1 11-16,-2-14-16,2 14-32,-16 4 0,15-13 16,-1 13-16,-1-3 0,-1 3-16,-12 0 16,3 0 16,13 0 0,-11 5-16,7 15 32,-12-20-32,3 19 0,9 3 32,-9 8 64,3 0 224,-6-30-320,12 36 416,-9 3 81,1 8-49,1 3-192,-5-50-256,3 52 256,0 0 16,-3-7 64,0-2-15,0-43-321,0 35 272,0-2-96,0-3-64,0-4 0,0-2 16,0-3 16,0-1-16,0-1 16,0-19-144,0 16 128,0-2-32,0 2 48,0 1-96,0-17-48,0 14 48,0 1 16,0-2-48,0 3 32,0-16-48,0 14 48,0-2 0,3 1-48,-3-8 0,0-5 0,4 12 0,-2-7-48,1 7 80,0-7-16,-3-5-16,5 5 32,-2 1 0,1-2-32,1-1 81,-5-3-81,5 4 16,-1-2 16,9 0-32,-13-1-545,0-1 545,4 0-1504,9 0-1698,-9 0-1184,9 0-1665,-13 0 6051,0 0 0</inkml:trace>
  <inkml:trace contextRef="#ctx0" brushRef="#br0" timeOffset="-23663">4046 272 1040,'0'0'0,"0"-3"928,0 3-928,0-4 337,0-1 95,0 0 128,-2 2 80,2 3-640,-3-2 625,0 2-33,-1-4-32,-1 4-48,5 0-512,-5-3 465,2 3-33,0 0-64,1 0-32,2 0-336,-2 0 288,-1 0 0,1 0-16,0 0-15,2 0-257,-2 0 256,2 0 16,0 1-16,0 1-16,0-2-240,0 2 240,0 1-32,0-1 0,0 3-48,0-5-160,0 12 144,-1-5 1,1 13 15,0-3 16,0-17-176,0 21 160,0 2-16,0-1 0,0 4-48,0-26-96,0 22 80,0 1 0,0 0-64,0-1 32,0-22-48,0 18 48,0 1-16,3-5-16,1-2 16,-4-12-32,3 6 16,1 6 16,-1-7 16,0-1-16,-3-4-32,4 5 64,-4 0 0,0-3 16,0 0 0,0-2-80,0 2 80,0-2 48,0 0 32,0 0 17,0 0-177,0 0 176,0 0-16,-2-4-16,0 0-16,2 4-128,-3-12 128,1 7-16,0-9-48,1 2 0,1 12-64,-4-4 48,3-17 0,-3 6 0,2-4 16,2 19-64,-1-20 0,-1-5 32,0 1 16,1-1-48,1 25 0,-4-23 48,2-1-32,1 5-32,1 2 16,0 17 0,0-14 0,0 1 0,0 8 0,0-12 16,0 17-16,0-3 0,3-2-48,-3 0-16,4 3-64,-4 2 128,0 0-144,4 0 16,-2 4 0,4 3 80,-6-7 48,12 15-48,-9-2 0,1-1 32,10 2 16,-14-14 0,5 16-16,11 1-16,-13 1 32,18 2-32,-6 0-32,0 0 16,2 0 0,1-4 16,-18-16 32,21 19 0,0-3-16,0-2 0,1-2 16,-22-12 0,21 7-32,-21-7 32,24 16 0,-4-12 32,2 8-32,-3-8 16,-19-4-16,20 12 16,-1-9-16,-5 1 32,2 1-16,-16-5-16,4 5 16,9-3 0,-11 2 32,1-3 0,-3-1-48,0 2 48,0-1 112,0-1-16,0 0 16,0 0-160,0 0 192,-2-3-48,-1-2-16,-4-8 0,7 13-128,-12-5 96,8-14-16,-3 6 16,-7-2-32,14 15-64,-3-19 80,-10 1-16,8-4 1,0 1-17,5 21-48,-6-22 0,2 0 16,0 0-16,2 0 0,2 22 0,0-21 32,0 2-32,3 0 0,0 1 0,-3 18 0,2-16 0,2 0 0,-4 4 16,0-1-32,0 13 16,3-5 16,-3-14-16,0 15 0,0-10 32,0 14-32,0-6 0,0-8 16,-1 10 32,-3-11-32,4 15-16,-4-4 16,0-8 16,-2 9-64,0-2 16,6 5 16,-6-13-176,0 10-353,0-2-431,1-7-721,5 12 1681,-4 0-2273,2 0-464,2 0 320,0 0-1393,0 0 3810,0 0 0</inkml:trace>
  <inkml:trace contextRef="#ctx0" brushRef="#br0" timeOffset="-26114">2228 113 2160,'0'0'0,"0"0"0,0 0 417,0-3 111,0-2 112,0 1 97,0 4-737,0 0 720,0 0-80,-2-4-96,2 4-95,0 0-449,-1 0 448,-3 0-80,3 0 16,-1 0-80,2 0-304,-4 0 240,4 0-31,-4 0-17,2 0-96,2 0-96,-4 0 80,2 0 0,2 0-64,-2 0 64,2 0-80,-2 0 16,0 0 16,1 0 0,0 2-32,1-2 0,-4 2 32,0-1-16,1 1 16,-1 1 0,4-3-32,-2 0 48,1 0 16,-4 0 48,1 0 0,4 0-112,-2 0 80,-1 0 16,0 0 0,1 0 0,2 0-96,-4 0 80,2 0 32,-2 0-32,0 0-32,4 0-48,-4 0 32,-2 0 0,2 0-16,0 1-16,4-1 0,-5 2 0,0 2 0,-2 1 16,1 0-16,6-5 0,-12 6 0,6 6 0,2-10-16,-2 4 32,6-6-16,-7 6 16,4 6 0,-2-7 16,-1 1 0,6-6-32,-5 13 0,2-8 0,-2 11 16,2-12-16,3-4 0,-2 15 0,0-9 0,-1 7 16,1-1-16,2-12 0,-1 6 32,-1 11-32,0-4 80,0-1-31,2-12-49,0 12 32,0 2 0,0-2-64,0 2 32,0-14 0,0 13 32,4 1 16,-1 0 32,2 0-32,-5-14-48,4 13 48,1 0-16,7 1 0,-9-2 32,-3-12-64,5 12 48,0 0 0,-1-6-32,8 12 0,-12-18-16,3 12 16,2-6 0,8 9 16,-9-11 16,-4-4-48,5 13 64,9-9-16,-12 9 48,10-9 48,-12-4-144,4 14 128,10-11 32,-11 3 16,9 1-16,-12-7-160,4 4 144,12 1-16,-12-1-16,10 0 0,-14-4-112,4 6 145,10-5-17,-11 1 16,11-2-32,-14 0-112,4 0 128,10 0 16,-8 0-32,6-3 16,-12 3-128,5-4 96,8 0-16,-10 1 48,11-2-32,-14 5-96,4-12 80,9 12 32,-11-5-16,3 1 16,-5 4-112,12-13 128,-12 10-32,5-9 32,-2 8-15,-3 4-113,3-12 112,1 12-32,-4-12 32,2 12-16,-2 0-96,0-4 80,0-8 16,0 9-16,0-1-16,0 4-64,0-4 80,0 0 32,0-2-32,-1 2 16,1 4-96,-3-14 96,-1 11-16,0-2-32,-1-7 32,5 12-80,-12-2 64,7-3-16,-7-1 16,8-6-48,4 12-16,-14-4 48,9-10 0,-9 11-16,9-1 16,5 4-48,-16-5 0,4-7 0,-2 9 32,-1-1 0,15 4-32,-12-4 16,-4 2 16,-1-2-16,1 1 16,16 3-32,-14 0 0,0 0-32,2 0 32,5 0-48,7 0 48,-14 1-16,10 3-32,0 2-16,-1 8 16,5-14 48,-1 12-80,-1 5 48,2 0 0,0 0-32,0-17 64,3 23-256,2-2-416,-1 3-625,9 4-832,-13-28 2129,2 25-2865,3 2-241,12-1 721,-13-3-1024,-4-23 3409,0 0 0</inkml:trace>
  <inkml:trace contextRef="#ctx0" brushRef="#br0" timeOffset="137909">5804 287 2160,'0'0'0,"0"0"0,0 0 177,0 0 15,-2 0 32,-3 0 16,2 0 0,3 0-240,-1 0 240,-3-3 0,2 3 16,-2 0 0,4 0-256,-2 0 273,0 0-1,0 0 32,0 0 16,2 0-320,-1 0 320,-1 0 32,2 0-32,0 0 17,0 0-337,0 0 352,0 0 96,0 0 16,-1 0 32,1 0-496,-1 0 513,0 0-49,-1 0-48,0 1-32,2-1-384,-2 2 352,1-1-31,-1 0-65,0 1-16,2-2-240,-1 3 176,0 1 0,0-1 0,1 2-16,0-5-160,0 6 144,0-2 48,0 2-64,0-2 32,0-4-160,0 12 80,2-7 64,1 7-32,0-5 1,-3-7-113,4 13 160,0-7-16,-1 12-16,2-5-32,-5-13-96,4 5 128,1 10 0,0-11-32,7 9 32,-12-13-128,2 5 112,3 1 16,9 0 32,-10 1 32,-4-7-192,13 3 176,-8 2-16,7 0-16,-9 0-15,-3-5-129,12 4 144,-8-1-16,0-2 0,10 1 16,-14-2-144,2 0 128,4 0 0,6 0 16,-10 0-16,-2 0-128,5-3 128,9 0-16,-10-1-32,8-1 0,-12 5-80,4-13 64,8 13-16,-8-4 0,-4 4-48,4-5 16,-4 5-16,13-3 48,-11 1-48,1-2 48,2 1-32,-5 3-16,4-3 48,1 0 32,-2 0-64,1 0 32,-4 3-48,4-4 64,-1-2 17,-3 2 15,3 0 16,-3 4-112,0-5 64,0 0 16,2 1-32,-2-8 0,0 12-48,0 0 48,4-5 0,-4-7-48,0 8 16,0 4-16,3-4 32,-3-8-32,4 8 16,-3-8 16,-1 12-32,0-5 48,4-8 16,-4 10-64,0-11 48,0 14-48,0-5 48,0-10 32,0 3 32,-2 0-16,2 12-96,-2-12 128,-3-1-64,-2 1-16,-5 0 32,12 12-80,-4-14 16,-2 2 32,0 7-48,-6-12 48,12 17-48,-5-3 0,-1-9 0,-8 9 32,10-3-16,4 6-16,-13-3 32,8-10 0,-7 13-32,10-2 16,2 2-16,-7-6 32,1 4-32,0-2 16,0 4-16,6 0 0,-12 0 0,7-3-16,0 3 16,1 0 0,4 0 0,-7 0 16,2 0-16,-2 2 32,3-1-32,4-1 0,-5 4-32,-1 0 32,1 1-16,-1-1 16,6-4 0,-6 7 0,1-2-32,0 9 16,-2-9 16,7-5 0,-5 15 0,-2-10 16,1 7-16,0-9 0,6-3 0,-6 4 0,1 0 32,1 0-64,3 0 32,1-4 0,-2 3-16,2 0-16,0-2 32,0 2-32,0-3 32,0 2-16,3 2-32,-3 1 0,4-1 16,-4-4 32,5 5-48,7 2 48,-9 8-48,2-3 32,-5-12 16,13 12-32,-9 1 32,-1 0-16,12 3 16,-15-16 0,2 12 0,4 0 0,6 0-32,-10 1 16,-2-13 16,6 6 0,6 8-80,-9-10 112,1 8-64,-4-12 32,14 3 0,-10 3 0,0-1 0,8 2 0,-12-7 0,2 4 32,4-1-32,-1-2 0,-2 1-32,-3-2 32,5 2-16,1-2 16,6 0 16,-10 0-16,-2 0 0,4 0 32,0-4-32,0 2 0,2-2 16,-6 4-16,13-2 0,-9-2 0,-1 1-16,12 0-16,-15 3 32,2-2-16,3-2-16,7 1 16,-9 3 32,-3 0-16,5-4 32,0 3-16,-1 1 16,-1-4-16,-3 4-16,4-3 0,-4-1 32,2 4-16,-2-2 32,0 2-48,0-3 0,0 0 32,0-1-32,0 0 0,0 4 0,0-5 64,-1-8-64,-2 13 48,-2-4-16,5 4-32,-4-4 0,1-1 48,0 0-48,-1 1 0,4 4 0,-3-12 16,-1 12-32,1-5-16,-1 1 32,4 4 0,-1-6-16,0 4 16,1-1 0,0 0 0,0 3 0,0-4-48,2 4 16,-2 0 16,4 0-32,-4 0 48,3 0 0,-3 0-48,3 0 48,-1 0-48,-2 0 48,0 2 0,4 2 16,-4-2-16,0 2 32,0-4-32,0 2 0,0 2 16,0-2-32,3 2 16,-3-4 0,0 3 0,0 1-32,4 1 16,-4 0 16,0-5 0,1 3-32,3 4 32,-4 5-16,3-7-16,-3-5 32,4 13-16,0-9 16,0 2-48,1 7 16,-5-13 32,5 2-48,9 4-48,-9 6 48,8-6 0,-13-6 48,4 6-48,11-2 48,-11 0-48,9 1 32,-13-5 16,5 5 0,11-1 0,-12 1 0,10-3 0,-14-2 0,3 2 16,2 0 16,-1-1-32,1 3 16,-5-4-16,5 1 0,-3 1 0,1 0 32,1-2 16,-4 0-48,3 0 16,0 1 16,-1-1-32,-2 0 0,4 0 0,-1 0 0,0 0 16,0 0 16,-3 0-32,5-3 16,-1 3 16,-1 0-32,3 0 0,-6 0 0,3 0-32,2 0 16,0 2 16,-1-1 0,-4-1 0,5 3 0,-2 0-176,2-2-624,-2 1-913,-3-2 1713,3 2-3122,1-1-1312,1-1-1729,-5 0 6163</inkml:trace>
  <inkml:trace contextRef="#ctx0" brushRef="#br0" timeOffset="136241">5378 167 1584,'0'0'0,"-3"3"400,-10 1-224,13-4-176,-6 4 209,-8-3 31,13 1 16,-4-2 16,5 0-272,-5 0 224,1 0-32,-1 0 16,2 0-32,3 0-176,-3 0 160,-1 0-48,0 0 16,1 0 1,3 0-129,-1 0 176,-2 0 48,1 0 0,0 0 0,2 0-224,-1-3 192,0 3 32,1-3 16,-2 3 0,2 0-240,0 0 256,0-3-47,0 3-33,-1 0-16,1 0-160,-2 0 144,1 0 16,-1 0 64,0 0 0,2 0-224,-2 0 256,1 0 16,1 0 0,0-3 1,0 3-273,0-3 240,0 0-16,0-1-16,3 1-16,-3 3-192,4-2 160,-1-2 0,1 1-64,1-1 16,-5 4-112,12-1 112,-8-3-80,10 1 0,-9 3 0,9-4-32,-10 2 48,12-1 0,-11 3-32,-5 0-16,15-3 32,-11 3 16,11 0-48,-10 0 16,-5 0-16,13 0 16,-9 0-16,11 0 0,-10 2 16,-5-2-16,13 2 0,-9 2 16,8 2-16,-9-3 0,-3-3 0,5 3 16,-1 1-16,1 1 32,-1 1-16,-4-6-16,5 12 16,-2-7 0,0 1 0,0 6 16,-3-12-32,0 5 48,0 1 1,0 8 15,0-8-16,0-6-48,0 15 80,-2-1-16,-2 0 16,-8 0-16,12-14-64,-5 15 32,-7 2-16,8 0 32,-12 0-48,16-17 0,-5 17 16,-11 4 32,3-1-32,0-1 32,13-19-48,-12 19 16,5-2-16,-9 3 0,13-2 0,3-18 0,-15 17 0,13-2-16,-3-9 0,2 6-32,3-12 48,-2 2 48,0 0 96,2 0 112,0-2 48,0 0-304,4 0 320,-1 0-64,2-6-32,-1 2-15,-4 4-209,13-5 160,-11 1-16,3 1-48,7 0-32,-12 3-64,3 0 48,9 0-32,-7 0 0,8-4-16,-13 4 0,4 0 32,11 0-32,-10 0 0,10 0 0,-15 0 0,12 0-32,0 0 16,2 0 16,0 0 0,-14 0 0,14 0 0,0 0 48,0 0-48,-10 0 16,-4 0-16,18 0 48,-16 2-48,2 0 0,2 1 0,-6-3 0,4 3 32,0-2 32,0 1 0,-4-2 0,0 0-64,0 0-48,3 0-256,-3 0-352,0 0-433,0 0 1089,3-3-1649,-3 0-496,2 0-288,2-1 576,-4 4 1857,0-3-3201,0 3 3201</inkml:trace>
  <inkml:trace contextRef="#ctx0" brushRef="#br0" timeOffset="162795">8548 186 1648,'0'0'0,"0"0"240,-2-4 32,0 0 129,2 4-401,-2-4 592,1 4 144,-2 0 33,0 0 31,3 0-800,-2 0 720,-2-4-95,1 4-65,-2 0-48,5 0-512,-5 0 448,3-3-96,-2 3-47,1 0-65,3 0-240,-2 0 160,0 0-32,-1 0-32,1 0-16,2 0-80,-1 0 32,-1 0 0,0 0 0,2 0-16,0 0-16,-1 0 16,1 0 32,0 0 0,0 0-16,0 0-32,0 0 48,5 0 16,-2-3-16,1 0 0,-4 3-48,5-3 64,7 0 16,-9 0-32,9 0 32,-12 3-80,4-4 32,8 1 16,-10 1-32,10 2 0,-8 0 0,10 0 0,-11 0-16,1 0 0,-4 0 0,12 0 16,-8 0-16,1 0-16,-2 0 16,-3 0 0,6 0 16,-1 0-16,-2 0 48,1 0-32,-4 0-16,3 2 32,0-2-16,0 1-16,0 3 0,-3-4 0,0 3 16,3 2-32,-3-1 0,3 1 16,-3-5 0,0 5-16,0 1 16,0 7 0,3-10 16,-3-3-16,0 13 16,0-9-16,4 9 0,-4-9 16,0-4-16,2 13 0,-2-9 32,0 8 0,0-7-32,0-5 0,0 5 32,0 7-16,0-9 48,-4 3-32,4-6-32,-5 13 49,1-10 15,-2 1-48,-7 1 48,13-5-64,-2 4 48,-3 0 16,-1-2-16,3 0-16,3-2-32,-7 2 64,3-1 0,-1 0-16,0-1-16,1 0 32,4 0-64,-3 0 16,-1 0 32,2 0-16,-1 0 0,1-2 48,1-2-64,-1 1 32,0 0 0,2 3-48,0-4 32,0 0 32,0 1 48,0 1-16,0 2-96,0-5 112,5 2-16,-1-1 0,-2 0-32,1 1-48,0 0 0,2 0 16,0 0-16,-5 3-16,2-4 16,2 2 32,0-1-48,1 3 0,-5 0 0,5-3 16,-1-1-32,8 4-16,-8-3 16,-4 3 16,4 0 0,11 0 16,-11 0-16,10-2 32,-10 2-64,10 0 16,-12 0 0,13 0 0,-15 0 16,2 1-32,11 0 16,-10 4 16,1 0-16,-4-5 16,14 5 0,-10 1-16,0 6-16,10-8 16,-14-4 16,0 7-16,5 8 0,-1-10 0,-1 11 32,-3-16-16,3 13 16,-3-1 0,0-7 0,0 12-16,0-17 0,0 13 48,0 1-32,-3-9 0,-2 11 48,5-16-64,-6 7 48,-7 7-16,8-9-16,-10 9 32,15-14-48,-6 4 0,-6 10 32,8-9 0,-10 10-32,14-15 0,-5 4 16,-7 10 0,8-9 0,-10 7 32,14-12-48,-4 5 64,-10 2 17,9 5-17,-7-11 16,12-1-80,-5 4 112,0-1 64,0-1-16,0 0 48,5-2-208,-6 1 192,1-1 16,0 0 16,-1 0 32,1-3 16,0-1-64,0 3 17,0-3-33,5 4-192,-7-5 208,1 1-48,-6-10-48,8 11 0,4 3-112,-4-16 64,-9 13 32,10-13-32,-4 3 0,7 13-64,-6-4 64,0-12-16,1 12 0,0-10-16,5 14-32,-2-3-32,0-1 32,0-1-16,1 2 16,1 3 0,-1-4 0,-1 4 0,0 0 0,0 0-48,2 0 48,-1 0-32,-1 0 16,1 0 0,-1 4-16,2-4 32,-2 4-16,-2 2 16,1 1-80,0-2-320,3-5 400,-2 13-1009,0-10-703,0 10-770,2-7-783,0-6 3265,0 14-2785,0-7-1137,0-7 3922</inkml:trace>
  <inkml:trace contextRef="#ctx0" brushRef="#br0" timeOffset="-25241">2586 301 1712,'0'0'0,"-2"0"497,2 0-65,0 0-432,-2-4 544,2 1 112,0-2 65,0 2-1,0 3-720,0-3 656,0 3-64,0 0-79,0 0-49,0 0-464,-2 0 352,0 0-80,0 2-112,1 2-32,0 8 0,-3-7 16,3 7 81,0 1 15,1-13-240,-2 13 288,2 3-32,0 0 16,0 0-16,3 1-32,0-2 16,0 4 33,2-2-17,-5-17-256,4 14 224,1 2 0,0-4-32,8-6-32,-13-6-160,1 15 144,4-10 0,1 9-32,6-9-16,-12-5-96,2 12 112,3-8-32,9 3 0,-11 5-32,-3-12-48,13 3 80,-8 3-16,9 0 32,-9-1 17,-5-5-113,18 4 112,-13-2 64,11-1-32,-11 1 16,-5-2-160,15 0 160,-11-3 16,8-2 32,-8 0-32,-4 5-176,12-4 192,-9-8-32,2 9 0,0-9-16,-1 8 1,-4 4-145,13-12 96,-13 9 16,2-2-16,-2 5-96,5-12 112,-5 12-112,5-3 64,-2-2 0,-1-10-16,-2 15-48,4-2 48,-4 2-48,3-15 64,0 12 16,-3-11 16,0 14-96,0-2 64,0 2-64,0-12 112,0 7-16,0-7 16,-1 6-48,1 6-64,-3-13 96,-3 8-32,3-14 16,-4 7-16,7 12-64,-12-14 48,7 0 0,-1-2-32,-8-1 32,14 17-48,-4-16 32,-9-1 0,6 0 16,-9 0 0,16 17-48,-13-16 48,-2 3 0,0 8-16,-3-10-16,18 15-16,-18-5 16,1-9-16,-3 12 0,0-3 0,20 5 0,-21-5-16,-1 2 16,2 3 0,1 0-48,19 0 48,-18 0-48,0 0-16,0 3-32,18-3 96,-15 5-96,15-5 96,-14 12-96,2-6-32,7 11-128,0-1-336,5-16 592,-1 17-1073,1 2-752,3 3-816,10 0-624,-13-22 3265,19 32-2657,-7-6-1073,-12-26 3730</inkml:trace>
  <inkml:trace contextRef="#ctx0" brushRef="#br0" timeOffset="159027">7817 227 944,'0'0'0,"-2"0"368,2 0-368,-3 0 224,-2 0-80,1 0-32,-1 0-64,5 0-48,-5 1 64,2 1-32,0-2-16,0 1 0,3-1-16,-1 2 0,-2 0 16,1 0-16,1-2 0,1 0 0,0 1 0,0 0 0,0 0 0,0-1 0,0 2 0,0-1-16,0 1-32,4 0-64,-4-2 112,-4 0-1408,4 0 1408</inkml:trace>
  <inkml:trace contextRef="#ctx0" brushRef="#br0" timeOffset="135079">4725 277 1808,'0'0'0,"-1"0"272,-1 0-111,-2 0 31,4 0-192,-4 0 176,1 0 64,0 0 64,-2-2 64,5 2-368,-3 0 464,-2-4 65,2 2 31,1 2-16,2 0-544,-2-4 528,-1 1 1,-1 3-17,2 0-16,2 0-496,-3 0 512,1 0-48,1 0-31,-1 0-49,2 0-384,-2 0 304,2 0-48,0 0-64,0 0 0,0 0-192,0-3 224,4 3 16,-1 0-15,0-4-33,-3 4-192,2 0 192,2 0-32,-1 0-32,0 0-16,-3 0-112,2 0 80,4 0 0,-3 0-16,1 0-32,-4 0-32,5 2 16,-1 2 16,1-1-16,-1-2 0,-4-1-16,4 2 64,0 0-48,1-2 16,7 0 32,-12 0-64,3 0 16,1 0 32,1 0-32,7 0 16,-12 0-32,4-2 64,0-1-48,8 0 16,-8-1-16,-4 4-16,14-3 0,-10 3 16,8-2 0,-9-1-32,-3 3 16,6 0 0,6 0 0,-12 0-16,3 0 32,-3 0-16,5 0 16,0 1 16,0 1-16,-1 1-16,-4-3 0,5 6 16,-1-2-16,0 0 16,-2 2 16,-2-6-32,3 4 16,0-1 0,1 2-32,-1-4 16,-3-1 0,2 3 16,2-1-16,-4-1 16,3 1 32,-3-2-48,4 2 16,-4 0 32,2-1-16,-2-1 32,0 0-64,0 0 81,0 2-17,0 0 0,0-1 16,0-1-80,0 0 64,0 0 32,0 2 0,0-2 0,0 0-96,0 0 80,0 0 0,0 0-32,0-3-16,0 3-32,0 0 48,0 0-32,0 0-16,0 0-16,0 0-32,0 0-112,0 0-384,0 0 544,0 3-1089,0 2-704,0-1-864,0 1 224,0-5 2433,0 12-4098,0-12 4098</inkml:trace>
  <inkml:trace contextRef="#ctx0" brushRef="#br0" timeOffset="-24450">3131 341 1824,'0'0'0,"0"-3"689,3-2-113,-3 5-576,5-12 784,0 9 129,-3 0 15,-2-1-96,0 4-832,3-4 769,1-1-113,-1 4-64,1-3-63,-4 4-529,5 0 480,0 0-80,-1-3-32,0 3-80,-4 0-288,15 0 240,-13 0-63,11 0-49,-9 1-16,-4-1-112,16 2 112,-3 2-16,-1 1-16,1-2 32,-13-3-112,15 2 96,2 1 48,2-1-48,0 0 0,-19-2-96,18 3 96,3 1-16,-1-3 16,-1 0 0,-19-1-96,19 0 112,1 0 16,-3 0-32,-2-2 0,-15 2-96,14-6 112,-2 3 1,-8 0-1,12-3-16,-16 6-96,5-3 80,-1 0-16,8-1 32,-12-1 0,0 5-96,6-3 80,-4 0 0,1 0 0,-3 3-16,0 0-64,0 0 16,0 0-160,0 0-432,0 0 576,-1 2-1345,-1 2-992,0 2-704,-4 0-1362,6-6 4403,0 0 0</inkml:trace>
  <inkml:trace contextRef="#ctx0" brushRef="#br0" timeOffset="134278">4612 324 1616,'0'0'0,"0"0"0,0 0 144,0 0-80,-2-4-48,2 1 0,0 3-16,0 0 16,0 0-32,0 0 0,0 0-96,0 0 112,12 0-432,-12-3-736,0 3 1168</inkml:trace>
  <inkml:trace contextRef="#ctx0" brushRef="#br0" timeOffset="160109">7749 345 1248,'0'0'0,"-2"0"592,2 0-592,-2-3 176,-2 3 17,0 0 79,-1-4 80,5 4-352,-5 0 416,1 0 96,0 0 64,-3 0 65,7 0-641,-5 0 688,1 0 16,-1 0 1,1 0-65,4 0-640,-4-2 592,-2 2-95,4-3-49,0 0-128,0 3 0,1-4-64,0 4 0,-1 0-16,2-2-64,0 2 1,0-4-49,0 4-32,0 0-16,0 0-80,-2 0 64,1 0 0,0 0-16,-1 0-32,2 0-16,-2 0 48,0 0-16,-2 2-16,2 1 32,-4 0-16,1-1-32,2 1 16,-1-2-16,4-1 0,-5 2 16,3 0 16,-2 2-16,2-3 0,2-1-16,-4 4 16,2-2-16,0-2 16,0 1 16,2-1-32,-2 2 0,1 0 16,-1-1-16,1-1 16,1 0-16,-2 2 0,2 0 16,-4 0-16,2-1 0,1-1 16,-1 1 16,0 0-32,2 1 0,0-2 0,0 1 0,0-1-32,0 0 16,0 0 32,0 0-16,0 2 0,0-2 32,0 2-32,0 0-32,0-2 32,0 1 0,0-1 32,0 0-16,0 0 0,0 1-16,0-1 16,0 0-16,0 0 48,4 2-32,-4-2 0,0 0-16,3 0 48,-3 0-16,4 0 0,-2 2-32,-2-2 0,0 1 48,3 0-32,0 3 0,-3-2 32,0-2-48,4 0 16,-2 2 0,2 0 32,-2 0-16,-2-2-32,0 1 16,5 1 32,-2-2-16,0 1-32,-3-1 0,4 0 64,-2 2-32,1-2 16,0 0-16,1 0 32,-2 0 0,1 0 0,2-3 16,-5 3-80,5-3 48,0-3 16,7 2-15,-9 0-17,-3 4-32,4-5 48,1 0-16,7 0 16,-12 2 16,0 3-64,3-4 32,1 1 16,-4-1-32,2 3 0,-2 1-16,0 0 96,0 0-64,0 0 48,0 0-16,0 0-64,0 0 64,-1 0 0,-4 0-48,0 0 32,5 0-48,-3 0 16,-10 1 0,10 1 32,-4 0-32,7-2-16,-12 3 48,8 1-32,-3-2 16,-5-1-16,12-1-16,-4 2 16,-2-1 16,-6 1-32,8 0 16,4-2-16,-4 3 16,-1-2-16,2 1 0,1 0 0,2-2 0,-2 2-16,0 2 0,0-2-32,1 4 0,1-6 48,0 4-16,0 2-32,0 1 48,0 5-16,0-12 16,0 4 48,0 2-48,0 6 0,3-7 0,-3-5 0,4 12-48,-4-9 48,3 2-16,2-1 32,-5-4-16,4 3 0,2 1 16,-2-3 32,9 1-48,-13-2 0,2 0 16,10 0 16,-9 0-16,10 0 32,-13 0-48,3-3 32,10-2 16,-11-8-48,2 11 32,-4 2-32,12-5 48,-8-7 0,-1 9 16,1-1-32,-4 4-32,2-6 48,-2-7 32,0 9-16,0 3 32,0 1-96,0-6 32,0 1 16,-1 1 16,-4 0-16,5 4-48,-5-6 64,0 4-48,-8-2-32,11 2 32,-5-2-16,1 2 32,-7 2 0,9 0-48,4 0 16,-6 0 0,-6 0-16,7 1-16,-1 0 32,6-1 0,-12 5-16,8 0 16,0-1-16,0 1 16,4-5 0,-5 5 16,0-3-16,1 2 0,1-1-16,3-3 16,-2 2 0,0 0 16,2-2-64,0 1-288,0-1 336,4 0-832,1 0-657,7 0-1056,-8 0-624,27 15 511,-15-15-703,-16 0 3361</inkml:trace>
  <inkml:trace contextRef="#ctx0" brushRef="#br0" timeOffset="161714">8143 363 1168,'0'0'0,"-2"0"944,0-2-479,2 2-465,-2-6 624,1 3 112,-3 0 65,1 1-49,3 2-752,-4-4 688,2 1-63,-1 3-129,0 0-64,3 0-432,-2-3 368,-1 3-80,2 0-16,-1 0-31,2 0-241,-2 0 192,1 0 32,-1 0 0,1 0 0,1 0-224,0 0 256,-2-3-48,2 3-16,-1 0 0,1 0-96,0 0 0,0 0-32,0 0-32,0 0-32,-1 0 49,1 0-1,0 0-48,0 0-32,0 2 32,0-1-16,0 2 0,0-3 16,0 5 0,2-1-17,1 1 17,0 0-16,-3-5 16,4 4-16,-2 0 0,4 2 16,-2-2 16,-4-4-16,4 3 16,8 0 0,-12-1-16,5 0 0,-5-2 0,12 0 17,-8 0 15,0 0 48,8-2-16,-7-2 0,9 0 32,-11 0-32,11-8 0,-14 12-64,3-4 64,9-1-16,-8 2-16,8-3 0,-12 6-32,0-5 16,4 1 0,-2 1 16,2 0-16,-4 3-16,0 0 16,0 0 0,0 0 0,0 0 16,0 0-32,0 2 16,0-1-16,0 2 0,0-3 0,-2 4 0,0 1 0,1 1 16,-1-1-16,2-5 0,-3 7 16,1-4 0,0 4-16,0-1 32,2-6-32,-1 4 0,1 2 16,0-6-16,0 2 0,0-2 0,0 2 16,0 0 16,3-1 0,1 1-16,-4-2-16,4 0-16,0 0-64,0 0-96,0 0-384,-4 0 560,4 0-1121,1 0-608,0-3-576,0 3 320,-5 0 1985,4 15-1536,9-15-625,-13 0 2161</inkml:trace>
  <inkml:trace contextRef="#ctx0" brushRef="#br0" timeOffset="135383">4742 460 1232,'0'0'0,"-1"0"832,-1-3-591,-3 0 111,5 3-352,-6-4 464,2 4 112,0 0 64,1 0 65,3 0-705,-2-2 752,-1 2 33,0 0 31,2 0-32,1 0-784,-2 0 721,2-4-113,0 4-64,0 0-32,0 0-512,0-2 513,3 2-1,2-4-48,7 2-64,-12 2-400,3-4 288,10 0 0,-7-9-31,7 10-33,-8-1 0,12-1-64,-12 1-80,11 1-16,-16 3-64,3-3 64,10 3-32,-10 0 16,1 0 0,-4 0-48,5 0 16,-1 0 0,9 0 0,-13 1-16,0-1 0,4 2 32,1-1-16,0 1 0,-2 0 32,-3-2-48,2 4 16,2-1 32,-1 1-32,0-1 16,-3-3-32,3 5 0,0-1 0,0 0 0,0-2 16,-3-2-16,3 2 16,1 0 16,-1 0-32,2-2 32,-5 0-32,6 0 0,-2 0 32,0 0 0,8 0 0,-12 0-32,4-2 32,0-2 0,1 2 32,7-2-48,-12 4-16,0 0 48,5-2 0,-1-2-16,1 4 16,-5 0-48,4 0 16,0 0 16,-2 0-80,2 0-272,-4 0 320,0-3-784,2 3-657,-2 0-624,0 2-640,0-2 2705,0 3-2449,23 13 480,-23-16-816,0 0 2785</inkml:trace>
  <inkml:trace contextRef="#ctx0" brushRef="#br0" timeOffset="164770">8420 1188 752,'0'0'0,"0"0"0,0 0 528,0 0-384,3 0-64,-3 0-16,0 0-64,0 0 80,-1 0 32,-1 0 48,0 0 64,2 0-224,0 1 305,-4-1 47,0 1 80,1-1 80,3 0-512,-2 0 576,-3 0 49,2 0 31,1 0-80,2 0-576,-3 0 577,1-2-97,-2-2-48,1 2 0,3 2-432,-3 0 352,0-4-63,1 1-33,1 0-96,1 3-160,-3-4 144,1-1-48,1 0 0,0 1-48,1 4-48,0-12 32,0 9 0,0-1-16,0-8 0,0 12-16,0-3 32,2 0-64,-2-2 64,4-7-64,-4 12 32,2 0 0,2-5-16,-1 3 16,0-2 48,-3 4-48,3-3 48,-3 3 16,3-3 32,0 0 16,-3 3-112,3-3 144,0 0 16,2 0 0,-3 0 16,-2 3-176,5-4 160,-1 2-32,0-2 1,0 0-1,-4 4-128,6-3 128,-2-1 16,8-1-80,-9 0 0,-3 5-64,5-4 16,10 1-32,-12 0 48,10 0-32,-13 3 0,2 0 32,11 0-32,-10 0 0,10 0-32,-13 0 32,3 1 32,2 1-64,0 1 32,7 1 0,-9 1-16,1 2 32,0-2-16,0 7 0,-4-12 0,5 5 32,-1 1-64,-3 8 64,3-9-32,-4-5 0,3 12-32,1-7 64,-2 0-32,1 7 0,-3-12 0,0 6 16,0-2-32,0 8 32,0-7 16,0 1-16,0 0 48,-3 6 0,-1-7-32,4-5-32,-5 13 32,-7 0 0,7-1 0,5-12-32,-13 6 80,13-6-80,-7 19 32,-9-7-32,4 1 64,0 1-80,12-14 16,-12 15 32,6-2-16,-9 1-16,10 0 32,5-14-32,-15 14 0,11 0 0,-2 0 0,-1-2 0,7-12 0,-5 13 0,3-7 0,0 7-32,0-11 32,2-2 0,0 5 0,0-2 0,0-1 32,0 1 0,0-3-32,4 1 16,-2 0 48,2-1-48,0 0 48,-4 0-64,5 0 64,0 0-32,-1 0 64,9 0 0,-13 0-96,2-2 160,10-1-16,-9 0 17,14-1-1,-17 4-160,13-3 112,1-1-16,0 1-32,-1-2-16,-13 5-48,13-3 16,1 1 32,0-2-48,1 4 16,-15 0-16,16-3 16,-1 3-16,-1 0 48,0 0-48,-14 0 0,12 0 0,0 1 16,-7 5-16,9-2 16,-14-4-16,3 6 32,0 0 0,1 7 32,0-11 0,-4-2-64,0 7 128,0-1 0,-2 6 0,-1-7-64,3-5-64,-5 5 32,1 2 32,-1-2-16,2-3 96,3-2-144,-4 1 128,1-1-16,1 0 16,0-3-128,2 3 0,0-17-384,4 12-480,-1-17-737,9 6-1040,0 0-689,2-5-1568,-14 21 4898</inkml:trace>
  <inkml:trace contextRef="#ctx0" brushRef="#br0" timeOffset="-7035">5740 1096 2016,'0'0'0,"-1"0"321,-3 0 63,1 0 96,3 0-480,-5 0 592,1 0 49,2 0 15,0 0-16,2 0-640,-2-2 528,0 2-63,0 0-33,0 0-48,2 0-384,-2-4 400,2 1 0,0 0-32,0 0-31,0 3-337,0-3 288,0 0-48,0-1-16,4-2-32,-4 6-192,3-3 160,0 1-32,-3-1-48,2 3-32,-2 0-48,4-4 48,-4 4-16,3-3 0,1 3-32,-3 0 16,3 0-16,1 0-16,7 0 32,-12 0-16,4 2-16,0-1 0,10 5 16,-11-3-16,-3-3 16,4 5-48,9 2 64,-9-3-16,8 1 32,-12-5-32,3 4 0,2 1 16,0-1-32,-1-1-16,-4-3 32,13 5 32,-13 0-64,2-3 64,-2 3 0,0-5-32,3 5 32,-3 0 0,0-1 16,0 1-48,0-5 0,0 6 16,-2 0 16,1 0-32,-4 6 64,5-12-64,-6 6 16,2-1 16,0 8-16,-2-9 0,6-4-16,-7 6 48,-5 6-32,8-7 16,-1 9-15,5-14-17,-7 4-17,2 0 50,-2 10-17,1-12 16,6-2-32,-4 4 16,0 3-16,-2-2 0,2-1 16,4-4-16,-3 5 16,2-3-16,-1-1 16,0-1-16,2 0 0,-1 0 48,-1 0-32,2 0 0,0 0 0,0 0-16,0-3 0,0 3 0,3-3 16,2-1 0,-1 4-16,9-3 32,-13 3-32,0-4 0,12 1-32,-8-1 16,8 2 16,-12 2 0,3-3 0,9 0 0,-9 3 0,10-4 16,-13 4-16,6 0 0,7-2 0,-9-2-16,9 4 0,-13 0 16,2-3 0,13 3 0,-12 0 32,1 0 0,-4 0-32,5 1 0,0 5 16,-1-2-32,1 2 16,-5-6 0,5 13 0,-3-10 0,1 11 0,-3-7 16,0-7-16,4 16 16,-4 0 16,0-1 48,0 3 16,0-18-96,0 16 112,0 1 48,0 0-32,0 0-16,0-17-112,-2 15 128,-2 1-32,2-3 0,-2-1-16,4-12-80,-6 12 80,2 1 32,0-9 0,-9 12 80,13-16-192,-5 4 160,-7 3 17,8 5 31,-10-9-32,14-3-176,-5 4 240,-10 1-32,9-3 16,-12-1 16,18-1-240,-12 2 224,-1-2 16,0 0-48,1 0 17,12 0-209,-13 0 176,1-3-32,0-3 16,5 3-64,7 3-96,-16-5 80,13-9-32,-2 11 0,-1-2-32,6 5-16,-5-4 48,0-1 0,1-7-32,2 12 16,2 0-32,-3-4 0,2-2 0,-1 3-32,2 0 32,0-1 0,0 1 0,0 0 0,0 0 0,0 3 0,0 0-16,0 0-16,0 0 16,0 0 0,0 0 16,0 1-32,0 1 32,3-1-16,-3-1 16,0 2 0,0 1 0,0 1-32,3-1 16,-3-3 16,3 2 0,-3 1 0,3 1-16,2 0-144,-5-4 160,3 3-448,1 0-305,1 0-319,7-1-321,-12-2 1393,4 1-1649,8 1-224,-8-1-304,12 1 177,-16-2 2000,24 6-1889,-11-5-416,-13-1 2305</inkml:trace>
  <inkml:trace contextRef="#ctx0" brushRef="#br0" timeOffset="-5975">6219 1189 2112,'0'0'0,"-2"0"337,2 0-337,-4 0 464,0 0 176,3-2 96,-4 2 33,5 0-769,-4 0 688,-1 0-96,2 2-95,-1-2-81,4 0-416,-2 2 416,-2 0-32,3 0 16,-3-1 17,4-1-417,-1 1 384,1 1-64,0 0-16,0 1-64,0-3-240,0 1 256,0 3-48,0 1 16,0 1-63,0-6-161,1 5 144,-1 2-16,0 7 0,0-8 0,0 9 16,0-15-144,0 5 128,0 12 0,0-5-32,0 3-16,0-15-80,0 12 96,0 0-16,0 0 16,0-7 32,0-5-128,0 17 160,4-11-48,-1 9 32,1-10 16,-4-5-160,13 13 161,-8-9 47,7 2-48,-7 0-16,-5-6-144,14 6 64,-12-1 0,12-2 16,-10 3-16,-4-6-64,15 1 64,-12 1 0,11 0 16,-10-1-16,-4-1-64,14 0 64,-10 0 48,8 0-32,-7-3 48,-5 3-128,14-5 112,-9-9-16,13 11-16,-6-10-16,-12 13-64,12-5 64,-7-12 0,12 13 0,-12-13-16,-5 17-48,14-5 65,-12-10-33,3 10 16,-5 5-48,5-17 64,-5 17-64,4-4 64,0-11-16,0 11 48,-4-10-16,0 14-80,3-6 96,-3-7-32,0 7 16,0-8 16,0 14-96,0-4 48,-1-14 16,-5 14-16,2-17 48,4 21-96,-4-12 32,-1-1 64,-7 0-48,7-1 0,5 14-48,-17-15 16,3 1 32,0 0 16,-1 2-16,15 12-48,-15-12 32,0 8-32,-2-8 16,3 12-16,14 0 0,-13-5 0,-1 1 0,1 4-16,7 0-16,6 0 32,-15 0-16,10 2-16,-10 5 16,9-2-16,6-5 32,-14 16-32,8-3 32,-7-1 0,10 1 0,3-13 0,-6 14 16,-1 1-32,2 2-16,0 0-16,5-17 48,-4 18-16,1 0-16,2-2 0,1 3 0,0-19 32,0 17 0,0 2-48,2-3 16,2-2 32,-4-14 0,12 13-32,-8 1 32,10-10 0,-9 9-48,-5-13 48,20 4-48,-5 3-16,3-1-16,0-2 0,-18-4 80,17 3 0,2-1-16,-1 0 0,-3-1 32,-15-1-16,16 1-48,-2-1 80,-2 0-16,-8 0-64,-4 0 48,15 0-16,-9 0 0,-2-2 32,0-2 0,-4 4-16,6-3 48,-4-1 0,2 1 0,-4-2 16,0 5-64,0-5 16,3-7-16,-3 9 32,0-9-32,0 12 0,0-4 16,0-11 48,0 3-32,3 8 16,-3 4-48,0-19 0,2 14 0,-2-9 0,4 9 0,-4 5 0,0-12 16,0 12-32,3-6-16,-3 2 16,0 4 16,0-2-32,4 2 16,-4 0-16,0 0 0,0 0 32,1 0-48,-1 1-16,4 2 32,-4 1-16,0-4 48,3 12-32,1-5-32,-1 9-16,2-4 48,-5-12 32,5 12-80,0 4 64,-1 1 0,10 1 16,-14-18 0,2 18 16,3 0-16,7 1 0,-8-1 0,-4-18 0,3 21-16,2-1 16,7 0 16,-12-3 0,0-17-16,4 17 48,0-1 0,8-1 0,-8-3 0,-4-12-48,5 5 64,9-3-32,-10 1 48,12-3-48,-16 0-32,5 0 32,12 0 16,-4-12 16,-1 9-16,-12 3-48,14-15 48,0 9-16,-1-9-32,1 12-128,-14 3 128,13-19-544,-10 7-817,15 7-1392,-6-10-1233,-7 11-1761,-5 4 5747</inkml:trace>
  <inkml:trace contextRef="#ctx0" brushRef="#br0" timeOffset="-12247">4351 1256 2785,'0'0'0,"-4"0"848,-2 0 81,6 0-929,-6-3 1056,0 3 49,1 0-17,4 0-143,1 0-945,-1 0 768,-2 0-224,1 1-160,2 3-80,0-4-304,0 14 257,0-7-1,0 11 48,0-2 16,0-16-320,0 18 304,0 0-48,0 2-64,0 2-80,0-22-112,0 20 112,0 2-32,0 2-32,-3-2 32,3-22-80,-3 22 49,-2-4 15,1 1-32,0-3 0,4-16-32,-6 16 48,2 0-16,0-4 32,-2-8-16,2 2 16,4-6-64,-4 5 64,0 0 48,3-5 0,-2 2 16,3-2-128,-3 0 176,0 0-32,0-2-48,1-3 32,2 5-128,-1-13 48,-1 7 16,1-12-16,-3 4-16,4 14-32,-2-15 32,0-2 32,-1-1-32,2-3-32,1 21 0,-2-21 48,2-4-48,0-1 0,0 3-16,0 23 16,3-22-32,0 4 32,1-1 0,1 3 32,-5 16-32,5-14-32,-1 0 64,1 9-80,-1-9 32,-4 14 16,4-4-32,-1 3 0,1-3-16,1 4-16,-5 0 64,4 0-64,-1 0-48,2 0 32,7 5 0,-12-5 80,5 6-64,8 7 48,-8-7 16,13 13-32,-6-5 16,1 4 0,4 0-32,0 2 32,-17-20 16,16 22-48,2-2 32,-1 3 16,-3-2 16,-14-21-16,14 21 48,2 3-32,-4-1 32,1-2-32,-13-21-16,12 18 16,0-2 16,0-9-16,2 5 0,-14-12-16,13 2 32,-1 2 16,-8-4 48,12 0 0,-16 0-96,4 0 128,10-4 32,-10-10-32,8 8 0,-12 6-128,3-19 128,1 5 0,-4-2 1,0 1 15,0 15-144,0-17 112,0-3-32,-5-1 32,-7-6-16,12 27-96,-6-26 64,-8-4 0,10-2-48,-11-2 32,15 34-48,-5-37 48,-11 3-32,10-2 64,-8 4-64,14 32-16,-3-31 0,-1 4 0,-1 7 0,2 3 0,3 17 0,-2-12-16,2 9-32,0 0 0,4 3-16,-4 0 64,4 0-144,10 0-336,-10 4-561,15 2-912,-19-6 1953,13 14-2801,6-10-433,4 10-1696,-23-14 4930</inkml:trace>
  <inkml:trace contextRef="#ctx0" brushRef="#br0" timeOffset="-13041">3792 1244 2929,'0'0'0,"0"-4"944,-2 1 97,2-9 31,0 12-1072,0-4 1041,0 1-97,0-2-192,0 0-127,0 5-625,0-3 480,0 0-96,0 3-96,0 0-96,0 0-192,4 0 192,-4 0-15,2 5 31,1 9 0,-3-14-208,3 16 272,1 3-32,0 2 64,0 3-32,-4-24-272,5 29 240,0-2 0,-1 0-79,1 1-17,-5-28-144,4 28 128,2-4-64,-4 1-16,1-4 16,-3-21-64,3 20 64,1-1 16,-2-4 16,3-3 0,-5-12-96,5 12 64,-1-7-144,1 2-384,7-4-545,-12-3 1009,4 2-1745,-1-1-736,9-1-192,-8 0-1665,-4 0 4338,0 0 0</inkml:trace>
  <inkml:trace contextRef="#ctx0" brushRef="#br0" timeOffset="-11437">5106 1230 3569,'0'0'0,"-5"0"1089,5 0-1089,-5 0 1120,-9 0-31,13-4-17,-3 1-111,4 3-961,-2 0 848,1-2-192,1 2-176,0-3-95,0 3-385,3 0 336,2-4 0,-1 1-16,9 3-32,-9 0-112,8-3-32,-7 3-48,10 0 16,-15 0-112,5 0 65,11 0 15,-12 0-32,13 1-32,-17-1-16,4 2 80,11 0-32,-2-1-32,-9-1 32,-4 0-48,17 0 16,-12 0 32,12 0 0,-13 0 0,-4 0-48,16 0 64,-12 0 0,10-3 0,-12 0 16,-2 3-80,4 0 64,1-3 16,-2 0-16,-1 3 0,-2 0-64,0 0 64,4 0-32,-4 0 0,0 0 32,0 0-64,0 0 64,0 0-32,0 0 0,-2 0-208,2 0 176,-2 0-432,0 0-288,2 0-401,-1 0-240,1 0 1361,-2 2-1552,0 1-241,1 1-144,-1 1 368,2-5 1569,12 26-1552,-14-22-449,2-4 2001</inkml:trace>
  <inkml:trace contextRef="#ctx0" brushRef="#br0" timeOffset="-11305">5072 1458 2849,'0'0'0,"0"0"880,0 0 209,0 0-1089,0 0 1136,0 0 1,0-3-81,0 3-191,0 0-865,5-3 688,0 0-128,7 3-112,-9-4-15,-3 4-433,4 0 400,10 0-80,-11 0-64,11 2-48,-9 1-32,8 2 32,-7-1-32,8 0-16,-14-4-160,5 3 161,11 0-33,-13 0-16,12 0 0,-15-3-112,4 3 80,13-2 0,-12 2-64,12-1 32,-17-2-48,4 2 64,12-2 0,-12 0 0,12 0 16,-16 0-80,6 0 16,6-4 48,-9 1 0,9 3 0,-12 0-64,0-3 112,4 3-48,0-2 0,-4 2 0,0 0-64,3 0 16,-3 0-64,0 0-208,0 0-320,0 0 576,0 0-993,-1 0-495,-1 0-433,0 0-400,2 0 2321,-2 2-2225,2 0-1489,0-2 3714</inkml:trace>
  <inkml:trace contextRef="#ctx0" brushRef="#br0" timeOffset="-14813">2291 1325 3345,'0'0'0,"0"-4"1041,0 4-1041,0-4 960,4-12-16,-4 16 65,3-4-65,-3 4-944,0-4 785,3 0-193,-3 1-192,0 0-176,0 3-224,0 0 128,0 0-48,0 0-16,0 1-16,0-1-48,0 4 16,0-1-16,0 1 48,0 10-16,0-14-32,0 5 80,0 13-32,0-1 32,0 0 1,0-17-81,0 20 80,0 1 0,0 1 0,-1 1 0,-1 0 32,0-2 16,2-1-32,0-1 0,0-19-96,0 18 80,0-1 0,4-1 0,-2-2-32,-2-14-48,3 12 48,2-6-32,-2 7 32,2-8-16,-5-5-32,4 6 32,9-1 16,-11-2-48,3 2 32,-5-5-32,14 4 16,-9 0 48,8-2 0,-1-1 32,-12-1-96,14 0 112,2 0 16,0 0 16,1 0-48,-17 0-96,19 0 96,-3-3-47,1 1-17,1 2 0,-18 0-32,13-4 16,0 4-16,0-3 64,-1 3-48,-12 0-16,5 0 64,11 0 0,-13 0-32,10 0 16,-13 0-48,3 0 16,2 0 48,-1 0-32,1 1 16,-5-1-48,5 2 64,-3 0 0,-2 1-32,0 0 32,0-3-64,0 1 48,0 0-112,0 1-288,0 0-433,0 0-671,0 0-561,-2-2-384,2 2 176,0-2 2225,0 4-1569,0 0-1008,0-4 2577</inkml:trace>
  <inkml:trace contextRef="#ctx0" brushRef="#br0" timeOffset="163777">7878 1313 1632,'0'0'0,"0"0"208,0 0-208,-2 0 208,1-3 113,-1 0 143,-2 3 128,4 0-592,-1 0 672,-1 0-31,0 0-1,-1 0-32,3 0-608,-2 0 577,0 0-65,1 1-64,-1 1-96,2-2-352,-1 2 288,-1 1-48,2 1-48,-2 1 1,2-5-193,-2 7 192,0 5-16,1-8 64,-2 10-16,3-14-224,-2 6 208,1 8 16,-2-8-48,1 11-32,2-17-144,0 6 144,0 8-32,0-10-48,0 9 32,0-13-96,0 1 80,3 3-15,0 0 47,0-3 16,-3-1-128,5 2 192,-1-2 32,1 0 32,7 0-32,-12 0-224,3-5 176,2-7 0,0 8-48,-1 0-16,-4 4-112,5-4 128,-2-2-16,0-7 16,0 10-15,-3-2 15,0-7 0,0 8-16,0 1 32,0 3-144,0-5 128,-3-7-16,-2 8-16,1 2-32,4 2-64,-6-5 48,-7 0-16,11 1 16,-5-1-48,7 5 0,-12-5 16,7 3-16,1-2 0,-2 4 0,6 0 0,-6 0 32,-6 0-64,8 2-32,-1 0-560,5-2 624,-3 3-1393,-3 3-1248,6 0-609,0 6-1584,0-12 4834,0 0 0</inkml:trace>
  <inkml:trace contextRef="#ctx0" brushRef="#br0" timeOffset="-14061">2988 1415 6931,'0'0'0,"-1"2"1328,-3-2-479,4 0-849,-5 1 848,0 0-112,1 1-63,1 3-209,3-5-464,-5 4 320,2 1-16,1 2-112,1 6 0,1-13-192,-1 6 208,-3 12 49,3-4 63,0 3 0,1-17-320,-2 17 320,0 3-64,0 2-48,1-2 0,1-20-208,-2 23 160,2-4-16,0 0-47,0-4-1,0 1-80,0-3 48,5 1-64,0-2 32,-5-12-32,5 6 16,10 6-32,-11-10-16,11 3 32,-15-5 0,13 3-16,3-1 64,-1 0 16,1-2 16,-16 0-80,20-4 112,-2 1-16,3-12-16,-3 11-32,-18 4-48,17-13 48,-1 10 16,-2-11 32,0 11 0,-14 3-96,12-14 32,0 10 48,-6 0-64,6-10 48,-12 14-64,3-3 80,1-1 32,2-9 0,-4 10 16,-2 3-128,0-12 144,0 8-32,0-11 80,0 12-31,0 3-161,-2-19 144,-4 7 0,-6-3-80,6-1 32,6 16-96,-15-15 80,1-4-32,-2 3 0,0-2-48,-1 0 16,17 18-16,-18-19 48,-1 5 0,1 1-16,18 13-32,-18-12 0,18 12 0,-20-3 16,-1-9-16,1 12 32,20 0-32,-19 0 48,19 0-48,-19 0-32,2 1 16,1 15-160,0 0-112,16-16 288,-17 18-449,4 4-303,1-2-448,7 1-897,5-21 2097,-5 23-3266,3 4-319,1 0-1570,1-27 5155</inkml:trace>
  <inkml:trace contextRef="#ctx0" brushRef="#br0" timeOffset="-13358">3707 1430 2080,'0'0'0,"0"0"481,-1-2 95,1 2-576,-2-5 784,0 0 145,2 0 15,0-7-63,0 12-881,0 0 800,0-3-112,0-1-128,4 1 1,-4 3-561,0-3 464,0 3-16,3 0-96,-3 0-64,0 0-288,3 0 209,0 0-17,0 0-64,1 0 0,-4 0-128,5 1 144,7 3 0,-7-2 0,9-1 32,-14-1-176,5 2 144,12 0 0,-13-1-64,14 1 16,-18-2-96,14 0 64,-2 0-16,3 0 0,-3 0 16,-12 0-64,12 0 48,0 0 16,-8 0 0,13 0-48,-17 0-16,4 0 48,10 0-16,-12 0 49,2 0-1,-4 0-80,6 0 80,-2 0 48,-1 0-16,0 0 0,-3 0-112,0-3 256,3 3-128,-3 0-48,0-4 32,0 4-112,0 0-96,0-3-128,0-1-336,0 1-641,0 3 1201,0-4-1841,0 4-512,0-2-128,0 2 672,0 0 1809,0 0-3009,0 0 3009</inkml:trace>
  <inkml:trace contextRef="#ctx0" brushRef="#br0" timeOffset="-14444">2610 1386 4418,'0'0'0,"-2"0"1376,1 0-111,-5 0-17,6 0-1248,-3 0 1185,1 0-225,2 0-255,0 0-257,0 0-448,0 2 352,0 4 0,0 6-16,0-7-32,0-5-304,4 15 305,-1-1-1,1 1 32,-4 4 48,0-19-384,0 19 368,0 3-16,0 2-112,0-1-95,0-23-145,0 26 128,0-2-32,0-2-16,-2-1 0,2-21-80,-2 22 64,0-3-48,1-2 32,1 0 0,0-17-48,0 16 32,0-1 16,0-1-16,0-8-16,0-6-16,3 14 16,1-10 16,1 2-16,0-1-32,-5-5 16,4 5-144,10-2-336,-10-1-481,11-2-928,-15 0 1889,3 0-2961,16 0-369,-7-3-1616,-12 3 4946</inkml:trace>
  <inkml:trace contextRef="#ctx0" brushRef="#br0" timeOffset="-15304">1723 1659 848,'0'0'0,"0"2"528,-3 0-400,3-2-128,-4 3 80,0-2-16,3 1-16,1 0-16,0-2-32,-1 2 32,-1 0 0,2-2-16,-2 2 16,2-2-32,-2 2 32,1 0-16,0-2 32,-1 0 32,1 0 16,-2 0 113,-1 0 79,1 0 112,3 0-400,-2-4 528,1 0 80,-5-2 113,5 2 15,1 4-736,-4-4 784,2-1-31,-1 1-65,1 1-96,2 3-592,-3-4 545,0 1-49,2 3-128,-1 0-32,2 0-336,-2 0 272,0 0-80,2 0-48,0 0-96,0 0-48,0 0 64,4 0-48,0 0 0,8 2 33,-12-2-49,4 1 48,9 1 0,-1 0 16,2 1-16,-14-3-48,16 0 64,-1 2-16,2-2 0,2 2 0,-19-2-48,16 1 48,1 1-16,0 0 0,0 0 32,-17-2-64,15 1 48,1 0 16,-2-1 16,-2 0-32,-12 0-48,13 0 48,-8 0-16,10 0 16,-12 0 16,-3 0-64,5 0 80,7 0-32,-12 0 32,5 0-64,-5 0-16,5 0 16,-1 0 0,1 0 0,-1 0-16,-4 0 0,3 2 32,2-1-16,-2 0-16,0 1 16,-3-2-16,4 2 0,-1 2 16,0-4-192,1 2-304,1 0-369,-3 0-495,3-2-433,-2 2-384,-3-2 2161,5 4-1825,-1-4-1280,-4 0 3105</inkml:trace>
  <inkml:trace contextRef="#ctx0" brushRef="#br0" timeOffset="-1054">1038 2100 1120,'0'0'0,"0"0"0,0-14 352,5 0-192,0 1-64,-2 8-16,-3 5-80,4-5 48,1 1 32,-2 0 16,0 0 48,-3 4-144,3-3 193,0-1 47,0 3 64,0-5 16,-3 6-320,0-3 384,4 0 64,-2 1 17,1-2 47,-3 1 0,3 0 0,1 3 1,-4-3-33,0 3-480,3 0 512,-1 0-64,1-3 0,-3 3-15,0 0-433,4 0 400,-1-3-32,0 3-48,1-3-64,-4 3-256,5 0 176,0 0-32,0-3-48,7-1 16,-12 4-112,3 0 96,1-3 1,9 1-17,-9 2-64,-4 0-16,14 0 48,-10 0-32,10 0 16,-9 0 0,-5 0-32,14 0 48,-10 1-48,10 0 0,-9 2 0,-5-3 0,12 2 16,-7 0 16,7 1-16,-9-2 32,-3-1-48,14 2 16,-10 0 0,11-1 0,-12 0 32,-3-1-48,14 0 16,-11 0 32,11 0 32,-10 0-32,-4 0-48,16 0 96,-11-2-48,10 2 16,-11 0 32,-4 0-96,17-4 32,-4 4 16,-1 0-32,2 0 0,-14 0-16,15 0 16,0 0 16,1 0-32,-3 0 16,-13 0-16,14 0 0,1 0 16,-3 2-16,0 2 16,-12-4-16,13 5 0,-1-2 0,1 0 16,-1 1-32,-12-4 16,12 2 16,0-1-16,-7 1 48,14 0-16,-19-2-32,12 0 48,-7 0 0,14-5 16,-7 1 0,-12 4-64,13-5 112,-1 1 16,1-1 0,-1 0 16,-12 5-144,12-4 64,-7-2 17,12 3-17,-14 0-32,-3 3-32,16 0 48,-13-4-32,11 4 0,-10 0 16,-4 0-32,4 0 16,10 0-16,-11 0 16,9 2-16,-12-2 0,4 2-16,-1-1 32,10 1 32,-10-1-48,-3-1 0,13 2 16,-11 2 0,11-2-48,-11 0 48,-2-2-16,13 1 16,-9-1-16,11 0 64,-11 0 0,-4 0-64,15-3 48,-10-1 64,13 1 64,-6-1 48,-12 4-224,12-5 272,1-7-48,-1 12-32,2-3-112,-14 3-80,14-3 64,-2 3-16,0 0 0,1 0-32,-13 0-16,12 0 48,-7 0-48,12 1 0,-4 4 16,-13-5-16,4 5 0,14-1 16,-5 1 16,1 0-32,-14-5 0,14 3 48,0 3-48,-2-3 16,1-2 0,-13-1-16,14 2 33,1-2 31,-1 0-48,-1-3 32,-13 3-48,13-3 48,-1-3-32,2 3 32,0-2-32,-14 5-16,13-5 16,-1 1-16,0-1 0,-7 2 48,-5 3-48,15-3-16,-10 3 32,11-3-16,-13 3 0,-3 0 0,14 0 32,-9 0-16,7 0-32,-8 1 48,-4-1-32,4 3-16,10 0 16,-11 1 0,2-1-48,-5-3 48,13 2 0,-10 1 0,10 1 32,-11-2 0,-2-2-32,15 1-16,-12-1 64,11 0-48,-1 0 16,-13 0-16,4 0 48,14 0-64,-12-3 16,13-2 0,-19 5 0,12-4 0,0 1 16,1-2 32,-1 2-48,-12 3 0,14-3-32,0 0 32,0 3-16,0 0 16,-14 0 0,12 0-16,1 0 32,-1 0 0,0 0-16,-12 0 0,5 0 32,13 0-32,-6 1 16,-7 1-32,-5-2 16,17 3 16,-4 0-16,-1 0-16,0-1 32,-12-2-16,14 3 0,0-2 0,0 0 0,1 1-16,-15-2 16,13 1 0,2 1-32,0 0 0,3 0-16,-18-2 48,16 0-32,2 0 0,-1 0 48,1 0-16,-18 0 0,18 0 16,1 0 16,0 0-32,0-4 0,-19 4 0,17-3-32,2 3 64,-2-3-16,-1 3 16,-16 0-32,16 0 16,-1 0-16,-1 0 16,0 0-32,-14 0 16,14 1 16,-2-1-32,1 2 16,3 1 16,-16-3-16,14 2 0,0 1 32,0-1-16,2 0-16,-16-2 0,17 1 0,0 1 0,3-2 0,0 0 32,-20 0-32,19 0 16,0 0-16,0 0 0,0 0 16,-19 0-16,19 0 32,0 0-16,-1-3-32,1 1 16,-19 2 0,20 0 0,2-3 0,-1 3 16,1-4 0,-22 4-16,21 0 0,2 0 0,-3-3 0,1 3-16,-21 0 16,20 0 0,2 0 0,-2 1 0,1 1 16,-21-2-16,23 2 0,-1 0 0,-3-2 0,3 0 96,-22 0-96,21 0-192,1 0-16,1 0-16,-2 0-65,-21 0 289,21 1 32,2-1-16,-2 0 32,0 0-96,-21 0 48,22 0 48,-1 2-64,1-2 32,0 0 0,-22 0-16,22 0 33,-1 0-17,2-3-16,1-1 16,-24 4-16,20 0 32,5-5-16,-1 2-16,3-1 16,-27 4-16,26-5 32,0 1-16,-1-1-16,-3 2 0,0 0 0,-2 3 0,0 0 48,-1 0-48,-19 0 0,19 0 16,-1 2 16,0-1-64,-2 2 64,-16-3-32,19 3 0,-1-1 0,2 1 16,-2 0-16,-18-3 0,19 1 16,-3 3-16,3-2 0,-1-1 32,-18-1-32,18 1-32,2-1 32,1 0 32,-1 0-64,-20 0 32,18 0 0,1 0 32,-1 0-16,3 0-80,-21 0 64,18 0-80,2-2-16,0-2 16,0 1 96,-20 3-16,21-3 16,-3 0-16,3-2 0,-1 2 0,-20 3 0,21-4 0,0-2 32,2 4-16,-2-2 0,-21 4-16,21-4 32,0-1-32,1 3-32,-1-1 32,-21 3 0,22-5-16,-2 2 0,1 3 32,1 0-16,-22 0 0,20 0 16,3 0 16,-2 0-64,-1 0 64,-20 0-32,18 0 0,2 0-32,-1 0 64,1 0-32,-20 0 0,20 0 16,1 0-16,-1-3 0,1 0 0,-21 3 0,23-3 0,0 0 32,1 0-32,2-1 0,-26 4 0,25-4 0,1-1 0,1 0 0,-1 2 0,-26 3 0,25-5-32,0 1 32,-2 0 0,0 1 64,-23 3-64,21 0 32,1 0-16,0 0-16,-4 0-16,-18 0 16,18 1 0,-2 1-32,-1 2 80,0 0-64,-15-4 16,16 5 16,-1-2-16,0 2-16,2-1 16,-17-4 0,17 4-48,-17-4 48,19 3 0,-1-1 16,1-1 16,1-1-32,-20 0 0,20 0 16,3 0 0,-3 0-16,1 0 0,-21 0 0,22-3 32,2-2-80,0 1 64,0-10 32,-24 14-48,25-3 0,-2-2 48,-4 1-48,2-9 16,-21 13-16,19 0-16,-1-4 16,0 0-16,-2 0-16,-16 4 32,16-3 0,-1 0-16,-1 3 16,0 0-32,-14 0 32,15-2-16,1 2 32,-2-4-16,4 1 32,-18 3-32,17 0 16,-1-5-32,1 3 16,-17 2 0,18-5-32,-18 5 32,17-5 0,3 2 0,2-1-16,-1-1 32,-21 5-16,21-5 48,-1 0-48,2 2-16,-1-1 64,-21 4-48,22-3 32,-1-1 16,1 3 48,-4 1-96,-18 0 0,19 0-32,-5 0 64,4 0-32,-3 0 0,-15 0 0,14 0-32,0 0 32,-1 0 32,-1 0-64,-12 0 32,13 0 0,-1 0 32,1 1-32,-1 1 16,-12-2-16,14 2 0,2 1-48,-1-1 48,0 0 0,-15-2 0,15 0 0,0 2 32,-1-2-32,1 1-32,-15-1 32,17 0 0,-2 0 0,3 0 0,-2 0 32,-16 0-32,17 0 16,0 0-32,-2-3 16,-1 3 0,-14 0 0,14 0 0,-9 0 16,10 0-16,-10 0 32,-5 0-32,12 0 16,-8 0 32,0 0-16,1 0 48,-5 0-80,5 0 80,-3-2 16,2 2 80,-4-4 32,0 4-208,0-3 176,0 0 16,0-1-48,-2-8-80,2 12-64,-4-3-240,-1-10-384,0 8-769,-1-11-1216,6 16 2609,-3-12-3922,3 9-2240,0 3 6162</inkml:trace>
  <inkml:trace contextRef="#ctx0" brushRef="#br0" timeOffset="7555">144 1871 2593,'0'0'0,"-2"0"784,-2-2 160,-2-1 65,6 3-1009,-3-6 976,-1 4-63,3 2-113,-1-3-79,2 3-721,-2-3 624,2-1-48,0 2-80,0-3-16,0 5-480,0-5 449,0 1-17,0-1-32,0 1-32,4-1-64,-4 0-63,0 2 15,0 3-32,0 0-224,0 0 240,0 0-64,0 0-16,0 0-64,0 0-96,0 0 80,0 0 48,0 1 0,0 5-16,0-6-112,0 6 112,0 9-32,0-1-16,0 3 48,0-17-112,3 19 80,-3 4 0,3 1 17,-1 1-33,-2-25-64,4 26 112,-4-1 0,3-1 32,-3 1-16,0-25-128,0 21 64,0 2 0,0-4-16,0-1 0,0-18-48,0 16 48,0-1 16,-1-3 0,1 0-32,0-12-32,-2 6 64,2-3-16,0 2-32,0 0 48,0-5-64,0 5 32,0-4 16,0 0-32,0 1-16,0-2 48,0 0-32,3 0 16,-3 0 16,0 0-48,3 0 16,0 0 32,-3-3-32,3 0 32,-3 3-48,3-3 32,-3 0-16,3 0 0,0 3-16,1-4 48,-4 4-48,2-3 32,-2 3-80,0 0 48,0-2-192,0-2-160,0 4-256,0-3-193,0 3-175,0 0 976,0-3-1169,0 1-287,0-2-337,0 1-368,0 3 2161,0 0-2321,0 0 576,-6-4-1088,6 4 2833</inkml:trace>
  <inkml:trace contextRef="#ctx0" brushRef="#br0" timeOffset="7969">26 1962 1856,'0'0'0,"0"0"0,-2 0 689,0 0 47,-1-3 160,3 0 97,0 3-993,-4-3 1008,2 3-63,1 0-65,-1 0-95,2 0-785,-2 0 656,1 0-128,0 0-80,-1 0-80,2 0-368,-1 1 353,-1 1-49,2-1-80,0-1 32,0 0-256,0 0 144,0 0 80,5 0-16,-1 0 0,-4 0-208,14 0 288,-9 0 49,11 0 31,-4 0 0,-12 0-368,12 0 336,2 0-80,1 0-16,-1 0-64,-14 0-176,15 0 128,0 0-31,2 0-33,0 2-32,1 1 16,-1 1-16,1-2 0,-1 2 0,-17-4-32,17 6 32,-2-2 16,-1 0 0,-1 2 0,-13-6-48,13 4 16,-8-1 16,9-2 0,-12 3 16,-2-4-48,5 1 48,1 0 16,-3 1-16,0-2 16,-3 0-64,4 0 64,-1 0 0,-3 0 64,3 0-48,-3 0-80,0-3 112,3 0-16,0 0-32,-3 0 16,0 3-80,3-4 80,-3-2-80,0 2 0,3 0 32,-3 4-32,0-6-48,3 3 96,-3 1-448,0-3-672,0 5 1072,4-3-2578,-4 3-1808,2 0-1921,-2 0 6307</inkml:trace>
  <inkml:trace contextRef="#ctx0" brushRef="#br0" timeOffset="-202963.73">5599 2225 2048,'0'0'0,"0"0"0,0 0 193,0 1 95,0 0 128,-1 3 112,-2-1 112,3-3-640,-3 3 657,-1-1 15,3 0 0,1-2-672,-3 2 625,3-2-625,-2 2 544,2-1-80,0 3-64,0-1 0,0-3-400,0 5 369,0 0 15,0 0-48,0 1 0,0-6-336,0 6 336,0 0 0,0 0 17,0 1-17,0-7-336,0 5 320,0 7-48,2-8-48,1 2-48,-3-6-176,0 13 144,0-7-16,0 7-16,0-8-16,0-5-96,0 15 64,0-9-16,0 9 0,3-8-16,-3-7-32,0 15 48,0-10-32,0 7 49,0-9-17,0-3-48,0 4 48,0 1 0,0 0-32,0-1 48,0-4-64,0 4 16,0 0 16,0-1-32,0 0 0,0-3 0,0 2 16,0 4-16,0-2 16,0 1-80,0-5 64,0 4-64,0 1 48,0-2-64,0 1 96,0-4-16,0 2 32,0 1 0,0-1-16,0-1 32,0-1-48,0 2 64,0 0-32,0-2 16,0 0-32,0 0-16,0 0 32,0 0-16,0 0 16,0 0 0,0 0-32,0 0 32,0-4 16,0 1-16,0 3-32,4-4 160,-4 4-160,0-5 144,0-9-48,3 11 32,-3-10-80,0 13-48,2-5 16,-2-11 0,3 12-16,-3-15 32,0 19-32,0-14 16,4-1 32,-4 0-32,0 1-16,0 14 0,0-15 16,0 1-16,0 2 48,0-1-48,0 13 0,-2-4 48,0-11-48,0 10 0,2-7 0,0 12 0,-1 0-32,1-5 32,0 2-16,0 3-32,0 0 48,0-3-32,0 3-32,0 0-32,3 1 64,-3-1 32,5 5-64,0 2 16,-1 7 32,9-10-32,-13-4 48,2 15-16,11-1 16,-9 2 0,-4-16 0,17 15 16,-17-15-16,12 16 0,3 0 0,-3 1 32,0 0-32,-12-17 0,14 13 32,-1-1-32,1-5 0,1 7-16,-15-14 16,15 3-80,-2 10 32,3-8-16,-4 1-16,-12-6 80,12 12 16,0-7-32,-8 1 16,10-2 16,-14-4-16,4 6 48,1-2-32,-1 0 0,0 1 16,-4-5-32,4 3 0,0-1 16,0-1-16,0 1 16,-4-2-16,2 1 0,-2 1 0,4-1 32,-1 0-16,-3-1-16,3 2 16,-1-2-16,4 0 0,-3 0 0,-3 0 0,3 0-16,1 2 32,1-2-16,-1 0 0,-4 0 0,4 0 48,-2 0-48,2 0 16,-2 0 32,-2 0-48,4-4 16,-1 2 48,-3 2 0,3-3 0,-3 3-64,0 0 80,2-3 16,-2-2 0,0 0 0,0 5-96,0-14 96,0 11 0,0-11 16,-2 11 32,2 3-144,-2-19 161,1 6 15,-2-2-48,-1 0-64,4 15-64,-6-17 48,2-2-32,-2-3 16,-1-1-16,7 23-16,-5-20 32,-2-3 0,-5-1-32,10-3 0,2 27 0,-6-26 0,2 2 0,-2-1 0,1 2 0,5 23 0,-4-19 32,1 1-64,1 5 16,1 8 0,1 5 16,0-12-80,0 12 16,0 0 16,0 0-32,0 0 80,0 3-48,0 3 0,0 7 16,0-10 48,0-3-16,0 12 16,0-7-128,0 2-385,3-2-607,-3-5 1104,0 6-1937,4-2-976,10 1-129,-10-1-1536,-4-4 4578,0 0 0</inkml:trace>
  <inkml:trace contextRef="#ctx0" brushRef="#br0" timeOffset="-201408.73">6865 2288 2417,'0'0'0,"0"0"0,0 2 496,0 0 0,-2 0 48,2 0 65,0-2-609,0 0 688,0 0 32,-1 0-31,1 0-81,0 0-608,-1 0 544,1 0-80,-2 0-64,2 0 1,0 0-401,0 0 368,-2 1-16,2 2-48,0-1-32,0-2-272,0 6 272,0-2-32,0 0-47,0 9-17,0-13-176,0 4 128,0 9-16,0-8-16,0 11-16,0-16-80,0 14 64,0 1 0,4-1 16,-2 3 0,-2-17-80,5 14 112,0 0-16,8 0-16,-10-2-80,-3-12 0,12 6-16,-7 9 16,11-10 16,-12 8 64,-4-13-80,18 2 96,-6 2-16,-8 2 16,16-5-16,-20-1-80,13 1 112,0-1-32,1 0 0,1 0 16,-15 0-96,15 0 97,1-2 31,-2-2 48,-1 1 64,-13 3-240,13-4 224,3-1-16,-2 0-64,2 1-16,-16 4-128,12-13 144,2 10 16,0-1-16,-1-10-16,-13 14-128,5 0 64,12-13 32,-13 11 32,0-3-15,-4 5-113,6-12 80,-4 9 32,2-11 0,-4 10 0,0 4-112,2-16 96,-2 11-16,0-8-16,0 8 32,0 5-96,0-18 80,-1 4 16,-4 0 16,-9-1-16,14 15-96,-6-16 96,-12 2-64,1-2 48,-2-1-32,19 17-48,-19-16 16,-2 1 48,-2 0-16,1 3-16,22 12-32,-23-12 0,0 7-32,0-12 32,2 12 0,21 5 0,-22-14 32,0 11-32,4 0-32,1-1-16,17 4 48,-17 0-64,1 0-96,-1 5-208,1 11-368,16-16 736,-17 17-1313,-1 5-896,4 5-1137,7 3 209,7-30 3137,-18 33-4434,18-33 4434</inkml:trace>
  <inkml:trace contextRef="#ctx0" brushRef="#br0" timeOffset="209533">3867 2341 2625,'0'0'0,"-1"2"656,-1 0 112,2-2-768,-4 3 801,3-2 79,-1 0 33,1 0-49,1-1-864,-2 0 736,1 2-127,0 2-129,-1 0-80,2-4-400,0 4 336,0 9-32,0-9-48,0 13 0,0-17-256,0 12 241,0 3-65,0-2 0,0 3-96,0-16-80,3 15 32,-3 0-16,3 2-32,0-1 32,-3-16-16,3 16 48,2-2-32,7 0 0,-9-1-16,-3-13 0,14 14-16,-10-8 32,14 8 32,-5-11 16,-13-3-64,14 4 80,0-2 16,-1-2 0,3 0 0,-16 0-96,15 0 144,0-4-48,2-1 0,-1-9-16,-16 14-80,14-2 64,0-4 0,-2-6-16,-7 12 64,-5 0-112,18-5 48,-16-7 0,10 12 16,-8-2-32,-4 2-32,3-3 65,0 0 15,-1-1 16,-2 4 48,0 0-144,0-2 176,0-2-16,0 2 48,0-3-32,0 5-176,-1-5 160,-1-9 32,-2 11 0,-1-12-16,5 15-176,-2-5 144,-3-12 16,2 13-31,-1-15-49,4 19-80,-6-13 80,2-2-48,0-2-32,0-2 64,4 19-64,-3-20 0,0-1 32,-3 0 16,1-2-80,5 23 32,-5-19 48,-2-1-32,-5 2 16,9 0-16,3 18-16,-12-14 32,9-2-32,-4 11 0,-6-13 0,13 18 0,-5-4 0,-9-1 16,8-8-16,-8 9 16,14 4-16,-15-3 0,-2-1 0,1 3-32,-3 1-48,19 0 80,-18 0-64,-1 1-16,2 1-16,0 5 16,17-7 80,-15 14-113,1-8-47,2 7-32,6-6-128,6-7 320,-12 13-464,7-7-368,1 11-481,-2-4-704,0 0-640,6-13 2657,-2 16-2449,1-2-1425,1-14 3874</inkml:trace>
  <inkml:trace contextRef="#ctx0" brushRef="#br0" timeOffset="208730">3370 2185 736,'0'0'0,"0"2"432,0-2-96,-2 0-240,2 0-96,-1 0 0,-2 0 16,0 0-16,0 0 48,3 0-48,-3 0 160,0-4 64,0 4 65,1-3 63,2 3-352,-3 0 400,2-3 48,-2 3 16,1-3 81,2 3-545,-1-3 560,-1 3 0,0-3-16,2 3-95,0 0-449,-2-3 368,2 3-16,0 0-48,0 0-16,0 0-288,0 0 272,0 0-64,0 0-16,-1 0-47,1 0-145,0 1 144,0 1-64,-1 0 0,0 1-16,1-3-64,-2 3 80,-1 1 16,-1 1-16,0 0 0,4-5-80,-3 4 48,-2-1-16,3 2 16,-2-1 0,4-4-48,-3 5 32,0 1 16,1 0 0,-4-2 16,6-4-64,-3 7 32,0-2 48,1 1 0,0 0-16,2-6-64,-2 12 80,1-7-48,-1 1 0,0 6 16,2-12-48,-1 4 48,1 8-16,0-6 16,0 9 0,0-15-48,0 4 32,0 12 16,3-10-32,0 8 32,-3-14-48,0 6 16,4 9 16,-2-11-16,1 12 32,-3-16-48,0 6 16,3 10 16,1-10 16,0 9 16,-4-15-64,4 4 97,2 12-17,-2-10 0,0 8-16,-4-14-64,13 6 48,-13 8 16,4-10 32,1 8-32,-5-12-64,12 3 80,-12 4-48,5-2 192,-1 8 0,-4-13-224,5 5 192,8-1 48,-13 3-176,2-2-16,-2-5-48,3 5 32,2 0-16,-2-1-16,1 1 16,-4-5-16,1 4 64,3 1-32,1 0 0,-1-1-32,-4-4 0,5 3 0,0 1 0,-1-1 16,8-1 16,-12-2-32,0 2 32,6 0 16,-3-1 0,10-1-32,-13 0-16,2 0 48,4 0-32,6 0 49,-9 0-1,-3 0-64,4-5 48,2 3 64,7-1-48,-10-2 16,-3 5-80,4-5 80,10-7-48,-10 9 32,8-2 0,-12 5-64,2-14 64,3 12 0,7-3-16,-8-7-16,-4 12-32,4-3 0,0-2 16,2-7 32,-2 9-32,-4 3-16,5-4 48,-2 1 0,-1 0 32,-2-1-16,0 4-64,0-3 96,0-1 32,0 2-32,0-3 32,0 5-128,-2-3 96,-3-2 16,-1 2 0,-6 0-64,12 3-48,-5-4 80,-1-1-64,-8-7 64,10 8-15,4 4-65,-15-4 32,11-8 16,-11 9 0,10-2-80,5 5 32,-14-12 0,10 9 32,-10-1-64,9 0 32,5 4 0,-14-3 0,9 0 0,-10 1 0,8-2 0,7 4 0,-15-4 0,10 2-16,-7 2 32,7-3-32,5 3 16,-4 0-16,1 0-32,1 0 48,0 0-321,2 0 321,-1 1-336,0 3 112,-1 2-160,0-2 304,2-4 80,0 13-144,0-8-192,0 12 48,0-3-289,0-14 577,0 15-928,0 4-465,4 1-720,-2 1-224,-2-21 2337,6 24-1937,-2 1 641,0-1-945,-4-24 2241</inkml:trace>
  <inkml:trace contextRef="#ctx0" brushRef="#br0" timeOffset="-203887.73">5083 2225 1520,'0'0'0,"0"0"416,0-4-240,0-2 65,0 6-241,0-4 368,0-1 96,0 2 96,0 1 32,0 2-592,3-4 545,0 1-49,0-1-80,1 1-80,-4 3-336,0-4 352,2 1 1,2 3 47,-1-3-32,-3 3-368,3-3 352,-1 0-32,2 3-32,-1-3-47,-3 3-241,3-3 240,-1 3-32,4 0-64,-2 0 0,-4 0-144,13 0 64,-11 1 0,4 3-16,-2 0-16,-4-4-32,4 4 48,8 1 16,-8 2-32,0-1 16,-4-6-48,4 12 80,1-9-48,7 1 32,-12 2 16,0-6-80,5 2 64,7 0 16,-9-2-16,3 0-32,-6 0-32,12 0 64,-9 0 0,1-4 0,10 0-16,-14 4-48,3-4 64,10-1-272,-10 0-416,0 1-609,-3 4 1233,6-12-1840,7 12-161,-8-4 496,24 4 320,-29 0 1185,5 0-1872,-5 0 1872</inkml:trace>
  <inkml:trace contextRef="#ctx0" brushRef="#br0" timeOffset="207806">2722 2309 1616,'0'0'0,"-1"2"112,1-2-112,-4 0 80,2 0-32,-2 0 32,2 0 0,2 0-80,0 0 160,0-3 49,0 3 127,-2 0 64,2 0-400,-2-4 448,1 1 80,0 1-31,1-1-49,0 3-448,-2-6 320,2 4-128,-2-1-32,2 0-16,0 3-144,0-4 176,-2 4 0,2-3 16,0 0 17,0 3-209,0-3 208,0 0-16,0 3-16,0-3-32,0 3-144,0-3 128,0 0-32,0-1-16,4 1 0,-4 3-80,3-5 48,0 1 32,-1 2-48,2-1 16,-4 3-48,3-3 48,0-1-48,0 4 16,2-3-16,-5 3 0,4 0 32,1-3-16,0 3-16,-1 0 32,-4 0-32,13 0 0,-9 0 16,8 3 0,-8 2-16,-4-5 0,12 5-16,-6 0 16,7 7 0,-7-8 0,-6-4 0,14 6 16,-9 6 0,13-9-16,-17 4 16,-1-7-16,15 5 32,-13 2 0,12-2-16,-10 1 16,-4-6-32,13 6 48,-10-2-32,9 1 32,-8-1 0,-4-4-48,5 5 32,-1 0 0,8-1 16,-12 1 16,0-5-64,4 12 32,-1-9 48,-1 3 1,-2 6-1,0-12-80,0 5 112,0 10-16,0-8-16,-1 8 32,1-15-112,-4 12 80,-3 2-32,1-2 32,-6 2-64,12-14-16,-5 15 16,-8-3 0,10 1-16,-10-1 48,13-12-48,-4 7 16,-2 6 16,-1-8 0,2 1-48,5-6 16,-4 6 16,-1-1-16,2-2 32,3 2-16,0-5-16,-4 4 32,2-1-16,-1 0 0,1-1 0,2-2-16,-2 4 0,-1-2 0,1-1 0,-1 2 0,3-3 0,-2 3 0,0 0 16,2-1-16,-2 0 16,2-2-16,0 2 0,0 1 0,0-1 16,0 0-16,0-2 0,0 2 48,0-1-80,0-1 16,2 2 16,-2-2 0,4 0 0,-1 0 48,0 0-32,-1 0 0,-2 0-16,6 0 16,-1 0-16,-2 0 32,2 0-16,-5 0-16,4-2 0,0-1 16,0-2 32,9 0 0,-13 5-48,3-4 64,1-1 16,8 1-32,-8-2 32,-4 6-80,5-4 64,9 0-16,-12-1 32,14 1-32,-16 4-48,5-1 64,10-3 0,-9 4-16,9 0 0,-15 0-48,4 0 64,9 0-32,-10 0-16,9 2 17,-12-2-33,0 3 48,5 2-16,0 1 16,-3-1 16,-2-5-64,4 5 48,-4 1 16,3 0-16,-3-2 32,0-4-80,0 7 64,0-2-16,0-1 0,0 1-16,0-5-32,0 3 80,0-1-32,0 0 32,0 0-32,0-2-48,3 0 0,-3 0-32,3-4 16,-3 4 16,3-2-224,0-3-320,1-7-433,10 7-432,-14 5 1409,5-15-1696,15 3-113,-4 7 256,-1-14 497,-3-3-1073,-12 22 2129</inkml:trace>
  <inkml:trace contextRef="#ctx0" brushRef="#br0" timeOffset="-205513.73">4556 2333 1824,'0'0'0,"0"-2"144,-1-13 16,-1 11 81,0-11 79,2 15-320,-1-3 416,-2-1 80,1 0 0,1 0 17,1 4-513,-1-6 512,-1 2-16,2 0-32,-2-9-32,2 13-432,-2 0 369,2-4-33,-1-1-64,1 2-32,-2-1 0,2 4-32,-1 0-48,0-2-16,1 2-144,0 0 128,-1 0-16,-1 0 17,0 0-1,2 0-128,-2 0 96,1 0 32,-1 0-16,0 0-32,2 0-80,-1 0 112,1 0-16,-2 0-16,0 0 0,2 0-80,0 2 48,0-2 48,0 4-48,0 1 16,0-5-64,0 4 64,0 2-16,0 6 32,0-7-32,0-5-48,4 13 80,-3-7-32,4 9 0,1-1 32,-6-14-80,3 15 64,10 0 16,-10 1 16,2-3-16,-5-13-80,12 14 97,-10-1-17,2 1 16,1-2-16,-2-6 0,1 10 16,1-11-64,-2 7 48,-3-12-80,3 5 16,0 7 32,2-9-16,-3 3-16,2 7 32,0-8 0,-1 9 32,2-10 16,0 11 0,-2-3 0,-1-5 0,-2-7-96,4 15 112,-4-15-112,0 6 112,0 9-16,0-9 0,0 8-16,0-14-80,0 6 96,-4 8-16,1-10 16,-1 9 16,4-13-112,-3 5 97,-2 1-33,2 0 16,-1 0-48,4-6-32,-5 5 64,2-1 16,0 0-16,0 2-16,3-6-48,-3 2 64,0 2 0,0-3-16,-1 0 16,4-1-64,-2 2 64,2-2-32,-1 0 0,-1 0-128,2 0 96,-2-3-560,0-2-497,2 1-704,0-10-800,0 14 2561,4-3-2545,22 3 432,-26-5-672,0 5 2785</inkml:trace>
  <inkml:trace contextRef="#ctx0" brushRef="#br0" timeOffset="-204280.73">4968 2255 2225,'0'0'0,"0"0"0,-2 0 528,1 0 192,-1-3 209,0 3 79,2 0-1008,-1-2 960,-1 2-143,0 0-161,0-4-160,2 4-496,-1 0 433,-1 0-65,0 0-48,2 0-80,0 0-240,-1 0 192,1 0-48,0 0-64,0 2-32,0-2-48,0 3 80,0 1-16,0 1 48,3 7 0,-3-12-112,3 3 112,1 4-48,-1 7 32,-3-10 0,0-4-96,2 6 113,1 9-17,1-9-16,-4 10 16,0-16-96,3 14 80,0-2 0,-3-6-16,2 7 0,2-7 16,-4 6-32,3-9 16,-3 1-32,0-4-32,0 5 48,3 0-16,-3-1 16,0-1 16,0-3-64,0 2 64,3-1 16,-3-1 32,0 0 32,0 0-144,0 0 112,0 0 48,3 0-32,-3-5-16,0 5-112,3-2 80,-3-3 0,0 0-31,3 0-17,-3 5-32,0-3 80,3-3-32,-3-6-16,4 12 16,-4 0-48,0-4 0,3-1 0,-1 2 0,-2 0-16,0 3 16,4-3 16,-1 3-16,0 0 0,-3 0 0,3 0 0,-3 0 16,3 0-16,0 0 0,-3 0 0,0 0 32,3 0-64,0 0 32,1 2 32,-4-2-32,2 1 0,-2-1 32,4 0-32,-2 1 0,-2-1 0,5 0 16,0 2-16,-1-2 0,1 0 32,-5 0-32,12 1 0,-9 1 0,2 1 16,9 1-32,-14-4 16,3 4 0,9 0 0,-8 0 0,9 2 16,-13-6-16,4 4 0,9 0 0,-11 2 16,11 0 16,-13-6-32,3 6 32,1 6-16,8-9 16,-8 3-32,-4-6 0,5 6 0,-1 0 0,8 1 32,-8-2 0,-4-5-32,3 7 16,0-1 0,3 0-16,-3 6 16,-3-12-16,3 3 0,-1 2 32,2 0-16,-4 7 48,0-12-64,0 3 64,3 1-32,-3 9 32,0-10-16,0-3-48,0 6 64,0 6 0,-1-9 16,-3 2-16,4-5-64,-4 12 64,0-9 48,-2 3-48,2 0 0,4-6-64,-6 5 64,-6 0-48,8 2 48,-2-2-16,6-5-48,-6 6 32,-8-1 64,10-1-48,-3-1 32,7-3-80,-12 1 80,8 1 0,-1 0 17,-7-2-1,12 0-96,-5 0 80,0-4 32,-8 2 32,8-2-16,5 4-128,-12-4 112,8-8 0,-8 9-48,7-3-48,5 6-16,-6-13 48,1 10-16,-2-1-16,3-9 32,4 13-48,-4-3 0,0 1 0,2-4 16,0 1-32,2 5 16,-2-1-48,1-3 48,-1 4-16,1 0-16,1 0 32,-2 0 0,2 0-48,0 0 16,-1 0 0,1 0 32,0 2 48,-1 1-32,1-1-16,0-2 0,0 3 0,0 1-16,-2 0 0,2-2 16,0-2 0,0 2-32,0 2 32,0-1-16,0 0-32,0-3 48,0 2-560,3-1-545,-3 1-720,3-1-736,-3-1 2561,4 0-2993,9 0 544,-10 0-1249,-3 0 3698</inkml:trace>
  <inkml:trace contextRef="#ctx0" brushRef="#br0" timeOffset="-202233.73">6404 2378 2112,'0'0'0,"-1"-4"209,-1-12-97,2 16-112,-2-5 80,0-11 80,0 12 80,-3 2 64,5 2-304,-5-5 416,1 2 64,-1 0 33,0-1 15,5 4-528,-4 0 432,-1 0-48,1 0-80,-1 0-32,5 0-272,-3 0 289,-1 2 15,4 0-32,-3 1-16,3-3-256,-2 3 256,2 0-64,0-1 16,0-1 0,0-1-208,3 1 257,-1 1 63,2 0 32,-1-2 16,-3 0-368,5 0 368,8 0-64,-9-4-16,11 2-63,-15 2-225,5-5 160,15-7 0,-7 9-64,3-9 16,-16 12-112,14-3 48,0-3 32,0 2-64,-1 0 0,-13 4-16,12-4 48,-7 4-48,12 0 32,-13 0-16,-4 0-16,5 0 48,8 0-48,-10 2 32,3 0-32,-6-2 0,3 4 16,0 0 48,1 2-48,-1-2 64,-3-4-80,0 2 64,0 2 48,0-2 32,0-1-32,0-1-112,0 2 112,0-1 16,-1 1-48,-1-1-16,2-1-64,-4 1 48,0 1-16,0 0-224,-1-1-272,5-1 464,-5 0-1040,1 0-849,-1 0-624,4 0 224,1 0 2289,16 14-1953,-16-14-352,0 0 2305</inkml:trace>
  <inkml:trace contextRef="#ctx0" brushRef="#br0" timeOffset="-202035.73">6396 2482 6130,'0'0'0,"3"-3"1713,2-2-833,11-7-239,-16 12-641,3-3 736,12-1 0,-15-1-111,2 0-161,-2 5-464,0 0 288,0 0-48,0 0-96,0 2 0,0-2-144,0 3 128,-1 2-96,-4 0 32,1 8-32,4-13-32,-3 4-32,1 9-32,0-9 32,1 9-32,1-13 64,0 2-16,0 3 16,0 2 0,5-3-32,-5-4 32,5 3 32,8-1-16,-10 0 0,11-2 0,-9 0-16,11-6 48,-4 2-48,2-9 16,-14 13-16,12-2 0,0-11 80,1 9 49,-8-1-49,10-8 32,-11 10-64,8-3-112,-6-7-273,-6 13 337,13-3-688,-10-1-352,9-9-449,-8 10-416,-4 3 1905,13-3-2257,-7-1 464,7-2-1312,-13 6 3105</inkml:trace>
  <inkml:trace contextRef="#ctx0" brushRef="#br0" timeOffset="-205283.73">4476 2488 1568,'0'0'0,"0"-4"384,-2-8-272,2 12-112,-1-5 161,-1 0 95,1 2 80,0 3 80,1 0-416,-1 0 464,-3 0 16,2 0 1,1 0 47,1 0-528,-2 0 528,1 0 48,-1 1-31,1 1-33,1-2-512,-1 1 464,-1 1-96,2 0 0,0 0 1,0-2-369,0 1 368,0 1-16,0-1 0,0 1-32,0-2-320,0 2 304,0 0-32,0-2-31,4 0-65,-4 0-176,5 0 160,0 0-64,9 0-48,-10 0 16,-4 0-64,16 0 16,-12 0 32,12 2-32,-3 1-16,-13-3 0,4 3 32,15 0-48,-7-2 16,-7 1 16,-5-2-16,17 1 0,-13 1 80,10-2 0,-10 0-32,-4 0-48,13 1 64,-9-1-48,8 0 32,-10 0 48,-2 0-96,5 0 96,8 0 16,-9-4-32,-2 1 0,-2 3-80,6-5 80,6 1-16,-9 0 32,1 1-32,-4 3-64,5-2 64,0-1-48,-1-1 0,1 1-80,-1 0-272,9 1-288,-13-2-336,12 1-369,-12 3 1329,4-3-1537,10 3-192,-1 0 33,-1-3 415,-12 3 1281,15 0-864,1-5-1249,-16 5 2113</inkml:trace>
  <inkml:trace contextRef="#ctx0" brushRef="#br0" timeOffset="206731">2185 2577 928,'0'0'0,"-2"0"640,-3-3-544,5 3-96,-4-4 48,-1 3 16,2 1-16,0-4 16,3 4-64,-5 0 96,0 0 32,2 0 17,-3 0 63,6 0-208,-4 0 208,0 0-32,-2 0-16,2 0-32,4 0-128,-4 0 128,-1 0 0,0 0 32,0 0 16,5 0-176,-2 0 208,1 0 48,-3 0 49,1 0 15,3 0-320,-2 0 336,0 0 0,1 0-32,0-3 32,1 3-336,0 0 304,0 0-15,0-4-33,0 4-64,0 0-192,0 0 112,2-2-32,11 2-48,-8 0-16,-5 0-16,15 0 0,-3 0 16,-7 0 0,12 0 16,-17 0-32,5 0 32,-1 1 32,8-1 208,-12 1 48,0-1-320,4 0 352,-4 0-15,2 0-209,1 0-48,-3 0-80,3-2 64,1 2 0,-1 0-16,-1-3-32,3 3 16,-5 0-32,4 0 0,0 0 32,0 0-16,1 0-16,-5 0 0,14 0 0,-11 0-32,11 0 16,-9 0 16,-5 0 0,15 0 16,-10 0 0,12 0 0,-14 0-16,-3 0 0,17 0 0,-11 0-32,6 0 64,-10 0 0,-2 0-32,5 1 16,8 1 16,-13-1 0,5 0-16,-5-1-16,3 2 160,1 0 0,-1-2 16,1 0 80,-4 0-256,2 0 96,1-4-16,-3 2-32,3-3-48,-3 5 0,4-3 64,0-1 16,-2-2 0,2 2 16,-4 4-96,0-12 48,0 12-16,2-4 16,-2-1 1,0 5-49,0-4 64,4 1-48,-4-1 16,0 4-48,0 0 16,3-3-16,0 3 0,-1 0 32,2 0-32,-4 0 16,3 0-81,1 0-127,-1 0-240,1 0-400,1 3-529,-1 1-544,0-1 0,20 16 417,-24-19 1504,3 2-2337,-3-2 2337</inkml:trace>
  <inkml:trace contextRef="#ctx0" brushRef="#br1" timeOffset="48130">8808 3639 1808,'0'0'0,"3"14"753,-3-14-753,4 16 512,1 3 80,9 1 16,-12-4-15,-2-16-593,6 17 544,6 1-16,-9 0-32,11 2-15,-14-20-481,3 23 512,15-3-96,-5 2-64,-9 3-96,16 0 0,-8 1-15,1 4-33,2 0 0,-15-30-208,12 32 16,0 2-64,0 1-16,-7 3 0,-5-38 64,15 36 80,-10 5 16,-1 0 64,9 5-16,-13-46-144,0 47 176,0 0-48,0 2 32,0 2-16,0-51-144,0 47 160,-2 2 80,1-3 81,1-4 63,0-42-384,0 39 432,0-2 0,3-3 16,1-3-112,-4-31-336,5 27 353,7-1-97,-9-1 0,2-3-64,-5-22-192,4 24 160,9-5-16,-13 1-48,4-3 48,-4-17-144,5 19 144,-1-3-224,0 1-32,-4-1-16,0-16 128,0 13-128,0 0 192,0-7 32,0 9-16,0-15-80,-2 5 48,0 8 16,0-8 0,0 0-48,2-5-16,-4 13 48,3-12-32,0 3 0,-1 8 32,2-12-48,0 5 0,-1 1 32,1 6-32,-1-7-32,1-5 32,-2 5 48,-2-1-48,3 1 16,-1-3 16,2-2-32,0 2 16,0-1 48,0 1-16,0-2-32,0 0-16,0 0 64,0-4-16,3-1 1,-3 5-49,4-5-33,-1-9 66,0 12-306,-1-14-431,-2 16 704,6-4-1265,-4-14-847,3 5-834,11 1-31,-16 12 2977,2-16-4098,-2 16 4098</inkml:trace>
  <inkml:trace contextRef="#ctx0" brushRef="#br0" timeOffset="33246">3612 3916 3169,'0'0'0,"-1"0"848,-4-4 49,5 4-897,-5-3 912,1 3 65,1-3-97,-1 3-208,4 0-672,-1 0 449,0 1-161,1 6-96,0 7-16,0-14-176,2 6 144,2 10 32,1-3-16,7 3 16,-8 0 48,10 1-32,-9-1 16,12-3-64,-17-13-144,12 5 145,1 7-33,1-8 16,-2 0 0,-12-4-128,13 2 144,-1 0-16,-7-2 0,13 0 16,-18 0-144,5-4 160,9 0-16,-12-9 16,11 8 16,-13 5-176,0-15 128,4 3 32,2-1-48,-4 0 49,-2 13-161,0-14 144,0 2 0,-1-1 0,-6 1 0,7 12-144,-13-5 112,1-11-16,-2 13-16,-2-10-16,16 13-64,-16-3 48,-3-2-32,-1-7 16,20 12-32,-20-2 0,20 2 0,-20-6 0,1-7-32,3 9-160,2 2-176,14 2 368,-4 0-785,-3 0-639,5 0-673,2 1-801,0-1 2898,6 15-4242,-6-15 4242</inkml:trace>
  <inkml:trace contextRef="#ctx0" brushRef="#br0" timeOffset="-183734.73">8011 4216 2385,'0'0'0,"0"2"816,-2 0 192,1-1 129,1-1-1137,-3 2 1152,1-2-79,1 0-193,0 0-191,1 0-689,-2 0 560,2 0-144,0 0-96,0 0-80,0 0-240,0 2 224,0 3-47,0 7-1,3-6-32,-3 8 32,0 0-48,3-2 16,-3 2-16,0-14-128,3 15 128,-3-1-16,3 3-16,-3-3-16,0-14-80,0 14 80,0 0-48,0-8 32,0 8-32,0-14-32,0 5 48,0 9 16,-2-9-16,1 2 32,1-7-80,-1 5 80,-1 0-16,-1 0-16,2-2-32,1-3-16,-2 6 32,0-1 1,-1-3-226,0 0 33,3-2 160,-2 3-192,0-2 32,0-1 240,0 0-16,2 0-64,-2 0 32,1 0 208,-1-3 16,1 0 17,1 3-273,-1-2 288,1-3-288,0-1 16,0 3-32,0 3 16,0-13 0,0 9 0,2-10-16,-2 10 48,0 4-32,3-18 48,1 5-32,-1-1 0,0 0-16,-3 14 0,3-14-16,0-1 32,1 1-32,-2-2 16,-2 16 0,0-13 16,4 1-32,-2 7 32,2-8-16,-4 13 0,2-4 0,2 0 0,-4 0-16,3-2 16,-3 6 0,0-3-16,3 0 16,-3 3-48,0 0 48,2 1-64,3 3 48,-1 1 0,-4-5 16,4 4 0,0 2-16,9 6-16,-10-7 16,-3-5 16,4 13-80,10-8 96,-11 11-32,11-10 32,-14-6-16,5 16 48,10-4-96,-10 3 64,12-3-16,-17-12 0,6 14 0,11-1 48,-13-8-32,15 10-16,-19-15 0,3 6 32,13 6-64,-11-8 16,7 1 16,-12-5 0,3 4-16,9 1 16,-9-2-32,11 1 16,-14-4 16,4 1-16,8 1 16,-9 0 16,1 0-16,-4-2 0,14 1-208,-14 1 15,5 1-47,-1-2 256,-4-1-16,5 2 0,0-1 32,-2 1 16,-1-2-256,-2 0 208,4 0 80,-4 0-16,0 0 257,0 0 47,0 0-368,0-3 336,0 3 64,0-4-272,0 0-32,0 4-96,0-5 160,-2 2-64,0-2 80,0-9-16,2 14-160,-5-4 128,0 0 17,1-12-81,0 11 16,-2-9-48,0 9 16,2-14 0,-2 15 32,6 4-80,-5-20 96,-1 7-48,2-5 0,-2 1-80,6 17 32,-3-17-16,-2-4 32,0 1 16,2-2-64,3 22 32,-2-25 0,0-3-16,0 1-16,0 1 80,2 26-48,-1-24-16,-1 1 16,-2 4 16,-1 0-32,5 19 16,-13-16 0,10 1 0,-4 3 16,-5 9-32,12 3 16,-5-3 16,0-3-32,1 3 32,0 3-16,4 0 0,-7 0-16,2 3-16,-2 3 16,2-1-32,5-5 48,-5 13-48,-2-9-240,3 0-513,-1 2-687,5-6 1488,-2 5-2674,2 2-1007,0-2-1538,0-5 5219</inkml:trace>
  <inkml:trace contextRef="#ctx0" brushRef="#br0" timeOffset="-184556.73">7425 4134 1056,'0'0'0,"0"0"0,0 0 672,-1-4-352,-1 0 113,2 0 111,0 4-544,-2-4 608,0 1 96,0 0-15,1 3-1,1 0-688,-2-3 656,1 0-111,-1 0-81,1 0-96,1 3-368,0-5 336,-2 1-64,2-1-16,0 2 49,0 3-305,0-5 240,0 1 16,0-1 0,0 2-64,0 3-192,0-4 160,0 1-64,3-2-16,0 2-32,-3 3-48,0-3 16,3 0 0,1 0 16,-2 0 0,-2 3-32,5-3 32,-2-1 0,2 1-16,-1 1 0,-4 2-16,5-3 0,0-1-16,-1 1 32,1 0 0,-5 3-16,4 0 0,8 0 0,-8 0 32,-1 0-32,-3 0 0,5 0 16,7 0 0,-9 0 0,1 0-16,-4 0 0,12 2-16,-8 0 16,0 0-16,1 0 32,-5-2-16,12 3 0,-8-1 32,-1 0-16,10 1 0,-13-3-16,3 5 0,2 0 32,9-1-32,-12 9 0,-2-13 0,5 3 16,1 9-16,-3-8 32,2 3-16,-5-7-16,4 13 0,-2-8 64,1 9-32,-3-7 0,0-7-32,3 15 64,-3-10 1,0 14 31,-2-4-16,2-15-80,-1 15 64,-4 2 0,1-2-16,-1 1 0,5-16-48,-14 15 32,10 2-16,-8-2 32,7 4-16,5-19-32,-13 16 32,10 3-16,-2-3 16,-2-2 0,7-14-32,-5 16 16,-8-4 32,10-5-16,-2 7-16,5-14-16,-6 4 0,2 0 48,0 2-48,0 0 0,1-4 0,1 1 16,1 0 0,1 1-16,0-4 0,0 1-192,0 3 208,3-4-208,0 1-16,-3-1 208,4 2 272,-2 0-464,1-2 432,0 0 16,-3 0-256,4 2-208,0-2 432,0 0-208,1 1 16,-5-1-32,14 2 0,-11-2-192,10 2-48,0-2 32,-13 0 208,5 0 32,13 0-16,-4 0 0,-2 0 0,-12 0-16,13 0 32,-1 0 240,0 0-48,-7-4-176,-5 4-48,15 0 272,-10-3-256,9 3 48,-12 0 224,-2 0-288,3 0-160,2 0 240,-2 0-192,1 0 208,-4 0 176,0 0-272,1 0 96,3 0 128,-1-4-448,1 3-304,-4 1 528,2-5-960,1-1-481,2 2-592,7-8-432,-12 12 2465,23 0-2081,-18-5-720,-5 5 2801</inkml:trace>
  <inkml:trace contextRef="#ctx0" brushRef="#br0" timeOffset="-185381.73">6959 4085 1552,'0'0'0,"0"1"192,-2 4 32,2-5-224,-1 4 273,-5 1 111,3-1 32,1 0 0,2-4-416,-3 3 416,1-2 32,0-1 65,2 0 79,0 0-592,0 0 576,0 0-48,0-3-127,0-2-81,0 5-320,0-12 288,0 10-16,4-3 0,-1-1-16,-3 6-256,2-13 224,1 10-80,1 1 17,-4-4-65,0 6-96,3-4 64,0 1 16,-3 0 0,2 3-16,-2 0-64,0 0 80,4 0-32,-4 0-16,0 0 32,0 0-64,0 1 16,3 1-16,0 3 16,-3-5-16,3 4 64,0 1-64,0-1 0,0 1 32,-3-5-32,3 3-32,3 1 96,-3-3 0,0 1 0,-3-2-64,6 2 112,-3 0-32,0-1 48,3 1 0,-6-2-128,4 0 176,0 0-16,9 0-16,-10 0-16,-3 0-128,4 0 96,1-3-15,9-1 31,-10 1-48,-4 3-64,4-5 64,11-1-48,-12-6 16,10 12-16,-10-4 48,10 1-48,-9 0 48,9 0-64,-13 3 0,3 0 0,10 0 32,-10 0-32,1 0 16,-4 0-16,5 0 48,-1 1-32,1 1 32,0-1 32,-3 2 0,2 1 16,-2-3-16,2 0 0,-4-1-80,2 2 32,-2 0-240,0 0-464,4-1-529,-4-1 1201,0 1-1857,3 1-368,0-1 288,1 4 577,-4-5 1360,5 2-2241,-5-2 2241</inkml:trace>
  <inkml:trace contextRef="#ctx0" brushRef="#br0" timeOffset="-186182.73">6999 4151 608,'0'0'0,"0"1"336,-1-1-240,-1 0-32,0 0-48,1 0 0,-1 0-48,0 0-32,0 0 16,2 0 48,-1 0-48,1 0 32,0-3 0,-2 3 32,2 0-16,0 0 16,-1 0 96,1-3 32,-2 3 16,2 0-160,-1-4 160,-2 4-112,0-2 0,3 2-48,-5 0 16,5 0-16,-3 0 32,-1 0-16,2 0 0,-1 0 0,3 0-16,-5 0 0,0 0 0,3 0 16,2 0-16,-5 0 0,5 0 0,-5 1 16,2 0 0,1 1 0,-4 0 16,6-2-32,-2 2 16,-2-2 0,1 0 0,2 0 16,1 0-32,-3 0 48,2 0 0,-1 0 48,0 0 17,2 0 47,-1-4 32,-1 4 64,0 0 32,2 0-288,0 0 336,-2-3 48,1 3 16,1 0 1,-2-2 31,0 2-32,1 0-16,-3 0-32,4 0-352,-3 0 336,2 0 33,-3 0-1,0 0-16,4 0-352,-3 0 352,-2 0-48,4 0-16,-2 0-47,3 0-241,-2 0 224,1 0-48,0 0-48,1 0-32,0 0-96,0 0 80,0 0-16,0 0-16,0 0 16,0 0-64,0 0 32,2 0 0,-2 0 0,4 0-16,-4 0-16,0 0 48,0 0 32,0 0-64,2 0 16,-2 0-32,0 0 32,0 0 0,0 1 32,0 0-16,0-1-48,0 1 64,0 1-32,0 2-32,-1-3 16,1-1-16,0 3 0,-1 0 48,1 0-48,0 2 16,0-5-16,0 4 0,0 2-16,0 6 32,2-9-32,-2-3 16,4 15 16,-4-11-48,2 2 48,2 6 0,-4-12-16,0 4 32,3 1 16,-3 0-16,3 2-16,-3-7-16,0 4 48,2 0-48,-2 2 16,0-4 16,0-2-32,4 4 16,-4-2 16,0 2 16,0-3-16,0-1-32,0 1 32,3 3-16,-3-3-16,0-1 32,0 0-32,0 0 32,4 0 32,-4 0 16,0 0-80,0 0 81,1 0-33,3 0 32,-4-3-32,0 3-48,3-4 96,-3 0-16,0 2-48,0-3 16,0 5-48,0-3 48,4-1-16,-4 2-48,0 2 32,0 0-16,0-3-32,0 3 48,2 0 0,-2 0-48,3 0 16,0 1 16,-3 2 16,0-3-16,4 3 0,-2 1 0,2-2 0,-1 0 0,0 1 0,0-2 16,0 3-32,1-3 16,-4-1 0,2 1 0,1-1 0,0 0 32,1 0-32,-4 0 0,0 0 32,3-2 0,0-2-32,3 2 16,-6 2-16,4-4 16,1 0 16,7-1 0,-12 1-32,5-9 0,-1 13-16,1-2 16,0-2 16,-5 4-16,3-3 0,3 0 32,-2 3 0,0-3-32,-4 3 0,6-3 0,-2 3 0,1-3 0,-1 3 0,-4 0 0,5 0-32,7 0 32,-9 0-16,1 0 16,-4 0 0,4 0 16,0 0-16,9 0 32,-13 1-16,0-1-16,4 0 0,1 2 0,0 0 0,-2-2 0,-3 0 0,5 0 0,1 0 0,-4 0 0,2 1 32,-4-1-32,6 2 16,-4-2 16,3 1-64,0 0 32,-5-1 0,4 2 0,0 0-16,0 1 64,0 1-48,-4-4 0,5 3 0,1 2 32,-5 0-16,4-1-16,-5-4 0,6 5 48,-2-1-48,-2 2 16,2 0 32,-4-6-48,2 5 48,2 1-32,-1 0 0,0 1-32,-3-3 16,3 1 16,0 7 16,0-9-16,-3-3-16,4 5 32,-4 7-16,2-10 16,1 3 0,-3-5-32,3 3 16,-3 2-16,4 1 64,-2-1-48,-2-5-16,0 5 64,0-1-32,0 0 16,0-2-16,0-2-32,0 4 16,0 0 16,0-1 0,0 2 32,0-5-64,0 4 16,0 3 64,-2-2 0,0 2-64,2-7-16,-3 12 64,-2-8-64,1 8 16,-1-6 32,5-6-48,-4 13-240,-1-8 16,-2 8-16,3-7 16,4-6 224,-4 12 32,0-8 0,-3 2 0,2-1 0,5-5-32,-4 4 32,-1 1 16,1-2 16,-1 0 16,5-3-80,-7 1 96,1 1 0,0-2 32,0 0 32,6 0-160,-12 0 208,7 0 65,-7 0-1,8 0-48,4 0-224,-14-3 192,8 0-32,-9 0-48,8-1-16,7 4-96,-15-2 64,9-3-16,-10 2-32,11-2-16,5 5 0,-15-2 32,9-1-32,-7-1 16,8 1 0,-2 0-16,4 1 288,-2-2-272,0 4-16,5 0 0,-3 0 288,1-3-272,-2 3 289,2 0-17,2 0-288,-3 0-304,2 0 288,1-3-32,-2 3 48,1 0-32,1 0 32,0 0-16,-1 0-289,1 2 1,-2-1 288,2-1 16,0 1-304,0 1 288,0 0-16,0 0 32,0-2 0,0 2 0,0 1 0,0 0 0,0-1-16,0-2 16,3 2-64,-3-1-224,0 1-384,3-2-481,-3 0 1153,0 0-1777,3 0-528,0 0-336,2 0 608,-5 0 2033,4 0-2961,-4 0 2961</inkml:trace>
  <inkml:trace contextRef="#ctx0" brushRef="#br0" timeOffset="34638">5267 4506 2225,'0'0'0,"0"-3"592,0-10 256,-1 8 241,1 5-1089,-2-15 1232,-1 12-15,-1-2-113,3-11-143,1 16-961,-1-2 848,0-10-96,-1 8-79,2 2-161,0 2-512,-2-4 400,1 4-176,-1 0-96,0 5-64,2-5-64,-2 7 48,2 5 0,-2 1-16,1 2 16,1-15-48,-2 19 32,1 4 17,-1 1-33,0 2-16,2-26 0,-2 25 48,2 0-48,0 1 16,0-2 0,0-24-16,0 24 0,0-2 0,0-1 32,0-2-32,0-19 0,0 17 16,0 0 0,0-2 0,0-2 16,0-13-32,4 6 32,-4 6 0,0-9 16,3 0 48,-3-3-96,0 1 48,3 0 48,-3-1 0,2 0 16,-2 0-112,0-2 144,0-3-16,0-7-16,0 7-16,0 5-96,-3-16 80,1 0 0,-1 1-32,-1-3 0,4 18-48,-1-19 16,-4-2 0,3-2 48,-2-1-32,4 24-32,-2-29 32,-2 0 0,0-5-16,0 1 0,4 33-16,-2-33-16,0-1 0,0 6 32,2 0-16,0 28 0,0-21 16,0 5 16,0 0-32,4 12 0,-4 4 0,3-14 0,-3 11 0,3-1-48,-3 4-32,0 0 80,4 0-96,1 4 16,7 9 32,-7-1 16,-5-12 32,17 17-32,-5 5 32,4 0-32,-2 5 0,-14-27 32,17 28-16,1 2 0,3 1 16,-2-3 0,-19-28 0,22 29 0,-3-5 0,0-1 0,-19-23 0,20 24-48,2-2 48,-1-4-48,0-2 32,3-4-16,-24-12 32,21 12-32,-1-6 0,1 8 32,-2-9 16,-19-5-16,18 4 48,-2-1-16,-4-1-16,-7-2 16,-5 0-32,12-5 80,-9-9 48,-3 2 64,2-3 48,-2 15-240,0-19 240,-2 0-95,-1-5-33,-4-3 0,7 27-112,-14-30 48,8-1 16,-9-5 0,3 0-64,12 36 0,-14-37 64,0-1-32,0 3-16,-2-2 16,16 37-32,-14-37 32,-1 1 0,2 0 0,1 3 16,12 33-48,-4-25-16,-1 5-16,2 8-32,1 8 48,2 4 16,0-3-48,0 3 0,3 0-304,3 0-401,-6 0 753,15 2-1472,-3 1-994,3 1-927,0 2-2034,-15-6 5427,0 0 0</inkml:trace>
  <inkml:trace contextRef="#ctx0" brushRef="#br0" timeOffset="35441">6126 4289 2225,'0'0'0,"0"0"672,-6 0 192,6 0-864,-7 0 1025,2-3 15,0 3-31,3 0-17,2 0-992,-3 0 880,1-2-79,1 2-177,1-4-128,0 4-496,0 0 337,3 0-1,0 0-96,9 0-48,-12 0-192,6 5 160,9-1-32,-11 3 0,15-2 16,-19-5-144,5 7 112,13-3 32,-3 0-48,-1 2 0,-14-6-96,15 1 80,2 0 16,-2 1-32,-2-2 0,-13 0-64,14 0 65,0 0-1,-2 0-16,1-3 16,-13 3-64,13 0 48,-1-3 32,-8-1-48,12 2 32,-16 2-64,3-3 48,1 0-32,2-1 32,-3 1 16,-3 3-64,5 0 80,-1-2-48,-1 2 32,-3 0 0,0 0-64,0 0 48,0-3-16,3 3 16,-3 0-48,0 0 16,0 0 16,0 0-16,0 0-16,0 2 48,0-1-144,-2 3-192,1-1-384,1-3 672,-2 4-1249,1-2-512,-3 1-528,2 2-256,2-5 2545,0 12-1889,-1-10-976,1-2 2865</inkml:trace>
  <inkml:trace contextRef="#ctx0" brushRef="#br0" timeOffset="33037">3202 4454 3825,'0'0'0,"-6"0"1201,-6 0-209,12 0-992,-6 0 881,-7 0-33,10 3-128,-3 0-127,6-3-593,-5 13 496,0-10-112,1 4-32,3-1-96,1-6-256,0 6 208,0 0-80,3-1-15,11-4-33,-14-1-80,4 0 112,16 0-16,-6-3 0,6-2 0,-20 5-96,16-14 80,5 10-32,-2-11 16,1 9-32,-20 6-32,20-14 48,-3 12-16,0-2-16,-4-2 32,-13 6-48,14-2 16,-2-2 16,-7 2 16,10 2-32,-15 0-16,3-4 32,9 4 16,-8-2 16,0 2 32,-4 0-96,5-4 96,-2 1 16,1 0 0,-4-1 32,0 4-144,0-5 128,0 1 0,-2 1 16,-3 0 17,5 3-161,-5 0 128,-11-4-32,9 1-32,-9 0-16,16 3-48,-12-2 64,-2-2-32,0 4 32,-1-3-48,15 3-16,-17-3 32,0 0 32,-2-2-48,3 3 48,16 2-64,-18-5 16,2-7-16,-1 8 0,-1 0 48,18 4-48,-16-5 16,-1 2-16,3 3 16,2 0-80,12 0 64,-4 0-48,-2 5-480,1 12-433,2-2-704,3-15 1665,0 16-2577,12 4-256,3 1-1441,-15-21 4274</inkml:trace>
  <inkml:trace contextRef="#ctx0" brushRef="#br0" timeOffset="33833">4292 4434 6755,'0'0'0,"-6"2"1104,6-2-1104,-14 5 736,-1 0-47,9 7-65,0 0-96,6-12-528,-12 17 384,7 2-143,1 2-33,-1 2-32,5-23-176,-2 22 96,1 3-48,1-2 0,3 0-32,-3-23-16,4 21 0,8-4 32,-8 0-32,11-3 0,-15-14 0,5 6 0,14 1 48,-13-4 48,12-1-32,-18-2-64,4 0 128,12 0 0,-12-3 32,8-12-16,-12 15-144,3-4 192,3-13-80,-2 5 16,-2-3-32,-2 15-96,4-16 96,-1-1 17,-3-1-33,0-1 16,0 19-96,0-18 112,-1-4-32,-6 1-16,-5-3 16,12 24-80,-12-20 64,0 1 0,-4 3-32,-2 3 0,18 13-32,-20-13 16,-3 11-32,1-3-48,1 2-144,21 3 208,-20 0-368,2 2-177,1 4-319,5 8-625,12-14 1489,-5 12-2385,0 2-400,2 1-1393,3-15 4178</inkml:trace>
  <inkml:trace contextRef="#ctx0" brushRef="#br0" timeOffset="35606">6144 4545 3361,'0'0'0,"0"0"1505,0 0-1505,0-3 1472,2-1-95,2 0-96,-2 4-129,-2 0-1152,5-2 897,0-2-145,8 4-128,-10 0-128,-3 0-496,15 0 385,-3 2-49,-8 1-128,12 2-16,-16-5-192,6 6 160,9-2-48,-11 1-16,15-1 0,-19-4-96,12 5 80,4 1 32,-1-2-32,2 0-16,-17-4-64,18 3 64,1-1 0,-2-1-32,-1-1 0,-16 0-32,16 0 32,-4 0 32,-8 0 0,13-4 16,-17 4-80,5-6 65,9 2-33,-10 2 0,1-4 16,-5 6-48,12-3 32,-12 0 0,4 3 16,-2 0 0,-2 0-48,0 0 48,0 0-16,0 0 48,0 0-160,0 0 80,0 0-240,-1 0-305,-2 2-383,-2-1-497,5-1 1425,-5 5-2033,-7 0-752,11 7 16,-4-9-1217,5-3 3986,0 0 0</inkml:trace>
  <inkml:trace contextRef="#ctx0" brushRef="#br1" timeOffset="48937">9177 4706 1440,'0'0'0,"0"-3"208,0 3-208,2-3 176,2-1 96,-4-11 65,3 15 143,-3 0-480,4-3 608,-3-3 96,-1 3 65,4 0 31,-4 3-800,0 0 801,0-2-65,0 2-16,0 0-31,0 0-689,0 0 672,-2 0-32,0 1-128,1 0-63,1-1-449,-5 3 336,-1 2 0,3 7 0,-4-7 16,7-5-352,-12 12 384,8-7 1,-8 10 15,6-10-16,6-5-384,-12 23 304,6-9 0,-9 5 16,3 3-48,12-22-272,-14 20 273,-2 3-1,-2 1-64,-2 4 32,20-28-240,-23 29 224,-2 2-16,1-1 0,-3 2-256,27-32 48,-25 34-96,1-2 80,-1 0-64,2 1 192,23-33-112,-21 30 144,-1-1-48,2-1-16,4-5 48,16-23-128,-17 22 64,1 0 0,2-3-16,-1-1 0,15-18-48,-12 16 80,7-4-48,-9 0 16,11-7 1,3-5-49,-6 5 48,1 2 0,3-3-16,1-2-32,1-2 0,-2 2 48,0-1-32,0-1 0,2 0 16,0 0-32,0 0 16,0-3-32,0 3 16,0-5 0,0 0 0,0 1 16,4-11 32,-4 15-48,3-3 0,-3-10 0,2 9-176,3-13-273,-5 17 449,4-5-784,-1-15-609,2 7-784,-1-1-1328,-4 14 3505,20 0-3666,-17-19-944,-3 19 4610</inkml:trace>
  <inkml:trace contextRef="#ctx0" brushRef="#br1" timeOffset="48421">9338 4914 3169,'0'0'0,"0"0"0,0 0 1425,0 0 143,0 0-79,0-2-144,0 2-1345,0 0 1104,0 0-207,-2 0-225,1 2-112,1-2-560,-5 5 496,1 1-47,-1 9-49,-1-8-48,6-7-352,-14 18 320,8-2 0,-8-1-48,8 0-16,6-15-256,-16 17 225,12 1-274,-12 2 33,1 1-80,15-21 96,-14 23-64,-3 0 240,0 1 33,-5 0-17,2-1-16,-2 0 32,3 0-80,-3-2 16,22-21-144,-22 21 112,2-1-48,-2-2 0,1-3-64,4 1 32,2-3 32,-1-1-48,1 0 64,10-6-64,-10 10-32,10-11 16,-1 0 0,6-5 0,-12 7 16,10-2 32,-2-3-32,2 3-16,1-3 0,1-2 0,-2 1 0,1 1 0,1-2 48,0 0-48,0-5 0,0 0 0,4-9 0,-4 14 0,4-3 32,1-10-32,7 9-32,-7-14-256,-5 18 288,12-14-688,0-1-449,1-3-560,0-2-544,-13 20 2241,16-21-2897,1 0 16,4 2 240,-3-8 384,-18 27 2257,0 0 0</inkml:trace>
  <inkml:trace contextRef="#ctx0" brushRef="#br1" timeOffset="47300">5310 5378 1456,'0'0'0,"-18"-4"192,0-9-32,-4 9 32,22 4-192,-19-14 225,7 14-1,0-2-48,8-3-80,4 5-96,-16-4 48,11 4-32,1-2 0,-2 2-32,6 0 16,-5-3 0,0 3-16,2-3 0,2 3 64,-2 0-16,0-4 32,1 4 32,0 0 0,2 0-96,-1-3 144,-1 3 16,0 0 48,2-2 96,0 2-304,0-3 320,0-1 33,0 0 47,0 0-16,0 4-384,0-4 416,0 0 16,0 2 1,0-2-65,0 1-32,0 3 0,0-3-32,0 3 32,0 0-336,0 0 320,0 0 1,0 0-49,0 0-32,0 0-240,0 0 208,0 0-64,0 0 0,0 0 0,0 0-144,0 0 96,2 0-16,1 0 16,1 0-32,-4 0-64,4 0 80,0 0-32,9 0 0,-10 0 0,-3 0-48,13-2 16,-10 2 64,12 0-48,-11 0 0,-4 0-32,16 0 48,-4 0-16,-8 0 1,13 0 15,-17 0-48,5 0 16,12 0 0,-13 0 0,12 0 16,-16 0-32,13 0 0,-1 0 32,1 0-16,0 0-16,-13 0 0,14 0 0,-1 0 16,1 0-16,-2 0 16,-12 0-16,5 2 16,11-2-32,-11 0 0,13 0 16,-18 0 0,12 0 0,1 0 48,-1 0-16,0 0-16,-12 0-16,14 0 32,-1-4-32,1 1 16,2-3 0,-16 6-16,16-3 32,-1-2-16,2 1-16,-1-8 16,-16 12-16,15 0 0,2-4 0,-2 4 32,0-3 0,-15 3-32,12 0 0,1 0 16,1 0-16,-2 0 16,-12 0-16,14 0-16,1 1 16,-1 1-16,-2 2-32,-12-4 48,13 4 16,-1-1 16,2 2-32,-1-5 16,-13 0-16,14 4 16,-2-2-16,1-1 0,2 1 0,-15-2 0,18 0 0,0 0 0,1 0 32,0-3 64,-19 3-96,20-4 160,0 2 80,0-1 64,-1-2-80,-19 5-224,17-4 224,4-2-80,-1 4-64,-1-2 0,-19 4-80,16 0 32,1 0 1,-3 0-1,2 4-32,-16-4 0,16 4 48,1 0-32,-2 2 32,-3 6-32,-12-12-16,15 3 16,-1 0 32,1 10-32,1-8 0,-16-5-16,15 5 0,2 1 48,0-2-32,-1 0 48,-16-4-64,16 4 128,0-2 32,0-2 48,1-4 48,-17 4-256,18-2 288,3-3 0,-2 0-96,0 1-64,-19 4-128,18-5 96,1 2-31,-1 1-33,-1 2 32,-17 0-64,17 0 0,-1 0 32,1 0-16,-2 0-16,-15 0 0,14 0 32,0 3-32,2 0 0,1 3 16,-17-6-16,16 2-16,2 2 16,-3-2 0,4 0-32,-19-2 32,20 2 48,2-2-32,1 0 32,0-4-32,-23 4-16,26-4-16,0 0 32,-1-2 32,3-7 0,-28 13-48,27-4 64,0-10 0,1 9-16,-2-9 16,-26 14-64,27-3 48,-1-11 16,2 12 0,-2-11-16,-26 13-48,26-3 64,-1 0-32,-1-1-16,-1 4 16,-23 0-32,25 0 0,-4 0 16,0 0-16,0 0-16,-21 0 16,18 2 0,-1 3 0,1-2 0,-3-1 48,-15-2-48,18 6 0,-1-1 16,-2-2-16,1 2 0,-16-5 0,14 5 16,1 0-16,2-3 32,-1 0 16,-16-2-48,17 2 16,-1-2 32,2 0-48,-1 0 16,-17 0-16,18-5 32,3 2-32,-1 0 64,2 0-64,1-2 0,-23 5 0,23-3 48,1 1-80,-4 2 64,4 0-16,-24 0-16,21 0-16,2 0-16,1 1 16,-2 3 0,-22-4 16,20 5 16,1-1 0,-2 1 32,-1 0-48,-18-5 0,19 2-16,-1 2 16,1-1 0,-1-1 0,-18-2 0,17 1 48,-1 1-48,-2-2 16,5 0 16,-19 0-32,17 0 32,0-3 48,2 0-64,-2-1 16,-17 4-32,15-2 32,3-4-32,-4 2 48,2 0-16,3-8-32,-3 12 0,0-4 16,-3 1 16,-13 3-32,12-4 16,-7 2 16,12 2-16,-12-3-32,-5 3 16,18 0 0,-6 0 0,0-3 0,-12 3 0,14 0 16,-14 0-16,16-4 0,-1 4 16,0-2-16,0 2 0,-15 0 0,16 0 0,2 0 0,-1 0 32,0 0-32,-17 0 0,18 0 0,0 0-32,-2 0 32,1 0 0,-17 0 0,14 0 0,0 0 0,0 0 32,-14 0-32,12 0 0,-12 0 0,13 0 0,0 0 64,-1 0-64,-7 1 32,-5-1-32,17 1 0,-14 1-32,15 0 32,-13 0 32,-5-2-32,14 1 0,-8 2 0,11-1 0,-14 2 0,-3-4 0,17 3 16,-3 1-64,2-1 0,0 1 0,-16-4 48,19 5-32,3 7 48,3-10-16,4 4 0,-29-6 0,30 4 16,-6-2-16,-2 2 48,-4-2 32,-18-2-80,16 0 16,1 0 32,-1 0 0,4-6 16,-20 6-64,19-12 49,1 10-1,-2-12 32,-3 9-64,-15 5-16,16-14 64,-4 10 32,0-12-48,-7 12 48,-5 4-96,12-18 96,-12 6-48,2-1-96,-2 1-416,0 12 464,0-4-1153,0-14-1232,-1 4-2337,-2-4-2081,3 18 6803,0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15:35.955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4187 1 7363,'0'0'0,"0"0"0,0 5 3906,-6 10-3058,-4 4-560,8 4-32,2-23-256,-5 30 336,-10 4 17,1 4-1,-2 1-64,16-39-288,-20 38 256,2-2-48,1-3-288,0-5-1120,17-28 1200,-10 27-2770,5-5-703,1-3-1890,4-19 5363</inkml:trace>
  <inkml:trace contextRef="#ctx0" brushRef="#br0" timeOffset="-5763">25 416 1888,'0'0'0,"-2"0"272,1-10-111,1 10-161,-3-3 96,3-1 80,0 4 32,0-3 32,0 3-240,3 0 224,7-3 0,-6 1 32,10-3 48,-14 5-304,11-4 288,2-7-31,1 9-1,3-11-16,-1 3-48,-16 10-192,19-10 176,-2-1-16,3 1-32,0-2-16,-20 12-112,17-11 112,2-2 0,-1 1-16,-1 2 16,-17 10-112,15-12 112,-1-1 16,-2 3-15,-1-5-1,-11 15-112,4-12 144,7-1 0,-8 1 32,0-1 0,-3 13-176,3-12 208,-3 1 32,0 1 64,-1 6 48,1 4-352,-4-14 337,-1 11-33,-7-7-48,8 6-32,4 4-224,-16-10 144,7 7 0,-5-8-16,-1 9-80,15 2-48,-13-10 64,-1 7-16,4-1-32,-2 0-16,12 4 0,-5-4 0,-6 2 16,7 2 0,-1 0-32,5 0 16,-5 0-16,1 2-48,-1-2 16,1 4 16,4-4 32,-4 4-32,1 0 16,0 6-80,-2-7-32,5-3 128,-2 15-96,0-1-16,1 2 32,0 4 32,1-20 48,-2 22-64,2 3 32,0 0 16,0 1-16,0-26 32,0 29-16,2 2 16,-2 1 0,2 4 32,-2-36-32,0 35 0,0 0 0,0 0 0,0 1 0,0-36 0,0 37 64,-1-1-16,-2 1 16,0 0 0,3-37-64,-4 37 0,0 1 32,1-3 0,-1-2 32,4-33-64,-10 31 80,7-2 0,-2-4 16,-5-2 16,10-23-112,-4 20 96,-6-4 48,7-2-16,-1-3 48,4-11-176,-6 4 160,1 1 33,2-1 63,-1-2-32,4-2-224,-4 0 224,1 0-32,-1-2-64,0-9 16,4 11-144,-4-3 112,-1-11-32,-1 3-96,3-2 48,3 13-32,-3-15-48,-2 0 48,1-2 48,1 2-64,3 15 16,-3-15 48,1 0-32,-1 0 0,1-2-32,2 17 16,-1-12 0,-1-2 0,2 3 0,-2 6 32,2-8 0,0 10-16,0-8-32,0 9 16,0 2 0,0-3-64,0 0 64,0 0-16,0 3-32,0 0 48,2 0-32,1 0-48,-1 0-16,1 0 16,-3 0 80,4 3-112,6 3 48,-7 4 48,9-6 16,-12-4 0,4 13 48,10-1-48,-4 1 0,0 1-32,-10-14 32,11 15-16,0-2 0,0-1-16,2 0 16,-13-12 16,11 12-32,3-2 48,-1-6-32,-1 9 16,-12-13 0,14 1 32,-2 3-64,2-1 64,-1-2-16,-13-1-16,12 0 32,3 0 16,-2-4 16,0-8-16,-13 12-48,13-10 64,0-3 16,-1-2 0,-1-1 16,-11 16-96,12-18 80,-3 0-48,1-1 32,-6 1 16,-4 18-80,12-20 32,-10 3 96,1 3-16,-3 1-32,0 13-80,0-3 64,0-9 32,-2 10-47,-1-3-1,3 5-48,-3-2 32,-1 2-32,1 0-16,0 0-48,3 0 64,-2 4-65,1 1-15,0 7-16,0-3 32,1-9 64,0 13-16,0 0-64,0 0 80,0 2-16,0-15 16,2 15 0,2 0-32,0 0 0,0-1-16,-4-14 48,4 14-16,8-3 0,-8-1-64,8-5 96,-12-5-16,4 13-32,11-10 16,-12 3 16,8-2-32,-11-4 32,4 6-16,8-3 16,-7 1 48,5 0-48,-10-4 0,2 1 16,2 0 0,7-1 0,-8 0 64,-3 0-80,3 0 64,1-3 16,6 0 0,-10-8 16,0 11-96,5-4 80,-2-10 16,0 3-31,0 0-17,-3 11-48,4-13 32,-1 0 32,0 0 16,-2 0-16,-1 13-64,0-16 64,3-1-48,-3 0 16,0 2 0,0 15-32,0-15 64,0 2 0,0-1 16,-3 1-32,3 13-48,-3-10 80,-8 0 0,8 6-32,-7-8 32,10 12-80,-10-3 16,0 0 32,-3 0-32,1-1 16,12 4-32,-13-2 0,-2 2-32,1 0 0,-1 0-32,15 0 64,-13 2-48,1 2 48,0 1-48,7 5-16,5-10 64,-13 4-96,10 7-32,-2-1-16,1 0 48,4-10 96,-3 11-128,1 1-32,2 4 31,0 2 49,0-18 80,10 21-32,-8 1-32,11 2 0,-3-1 32,-10-23 32,12 27-48,0 0 64,1-1-32,-1 1 16,-12-27 0,11 22-16,1-2 0,-2-5 16,2-3 0,-12-12 0,10 10 0,-7-7 32,13 0-32,-6-1 0,-10-2 0,10 0 48,1 0 0,0-10 16,0-1 16,-11 11-80,11-15 48,0-1-16,2-3 33,-1-4-17,-12 23-48,13-23 48,1-2 16,-1-1-16,1 0-16,-14 26-32,12-27 32,1 2 0,-3 2-16,-7 3 32,-3 20-48,10-16 16,-10 5 32,0 8 16,0-1 0,0 4-64,0-3 32,0 3-16,-1 2-32,0 3-48,1-5 64,-3 13-32,-2 4-32,0 2 16,0 0 48,5-19 0,-10 25-16,10-1 0,-5 0 16,1 0-32,4-24 32,-3 24 0,3-1-32,0-2 48,0-2-32,0-19 16,3 15-16,9-3-401,-8-8-1087,14 1-1602,17 16-2368,-35-21 5474</inkml:trace>
  <inkml:trace contextRef="#ctx0" brushRef="#br0" timeOffset="218">3731 227 12645,'0'0'0,"-3"0"1489,-8 0-1217,11 0-272,-3 0 32,0-2-272,-1 0-897,0 2-1472,4 0 2609,-2 0-3441,-2 0-1954,4 0 5395</inkml:trace>
  <inkml:trace contextRef="#ctx0" brushRef="#br0" timeOffset="-2068">1529 570 1648,'0'0'0,"-3"0"128,3 0-128,-4 0 96,4 0-96,-4 0 112,0 0 113,2-3 79,-2 0 80,4 3-384,-2 0 464,1-2-16,-1 0-64,0-1-111,2 3-273,-2-3 192,1 0-64,0 2 0,1-2 16,0 3-144,0-4 144,0 1 16,0 0 16,-2 1-48,2 2-128,0-3 128,0-1-32,0 1 16,0 1 0,0 2-112,0 0 160,0 0 48,0 0 17,-2 1-17,2-1-208,-1 2 176,0 2-80,-2 6 16,-1-5 0,4-5-112,-3 10 80,-1 0 16,0 3 0,0 4 0,4-17-96,-2 16 128,-1 4 48,2 1 16,0-1-16,1-20-176,0 21 208,0 0-79,2-1-17,2 2-16,-4-22-96,10 22 80,-5-2 0,7-2 16,-2-1-32,-10-17-64,9 15 48,3-2 32,-1-1-16,1-7 0,-12-5-64,12 13 96,1-11-16,0 3 32,-2-3-64,-11-2-48,14 2 128,-1-1 144,-1-1 0,3 0 32,-15 0-304,13 0 273,0-3-193,0 1 16,0-3 0,-13 5-96,14-3 80,-1-9 0,0 11 32,-1-12-32,-12 13-80,13-2 64,-3-9 48,2 7-16,-1-8-16,-11 12-80,10-10 128,-6-1 0,10 1-48,-11 0 32,-3 10-112,3-4 96,1-12 48,-1 7 0,-3-1 17,0 10-161,3-4 144,-3-10 0,0 4-48,-2 6 32,2 4-128,-4-14 144,-1 11-16,-6-12 32,6 5-32,5 10-128,-14-12 80,1 0-16,0 2 0,0-2-32,13 12-32,-15-10 0,1 6-32,0-10 0,3 12-32,11 2 64,-10-3-64,4 1-48,-5 2-16,7 0-32,4 0 160,-4 3-208,1 9-16,-1 0 0,1 3 31,3-15 193,-1 15-128,1 5 80,0 0-16,2 2 48,-2-22 16,3 22-16,7 1-64,-7 0 64,8 2 16,-11-25 0,4 23 16,11-4 0,-4 0-32,2-2 0,-13-17 16,13 13-32,0-3 16,2-5 16,1 5 0,-16-10 0,15 2 64,0 2-32,1-4 0,-16 0-32,15 0 32,-15 0-32,17 0 48,-2-10 0,1 7 16,3-10 16,-19 13-80,16-10 64,3-2 1,-2-1 15,2 0 0,-19 13-80,19-15 16,-1-1 64,-1 0-48,-2-1 0,-15 17-32,16-22 64,0 2-80,-1-1 32,2-3 0,-17 24-16,16-21 0,-2-3 80,0-1-48,-3 1-32,-11 24 0,10-25 16,0 5-64,-6 0 96,0-1 16,-4 21-64,4-20 32,-2-1 0,-2 4-16,0 1-16,0 16 0,-2-17-16,-9 3 48,8 1 16,-13-2-32,16 15-16,-12-12 32,-3-1-96,0 1 0,-3-1 64,18 13 0,-17-12-32,-1 3 32,-2 5-48,1-6-80,19 10 128,-20 0-128,-1 0-32,2 0 0,4 4-1,15-4 161,-12 13-192,7 0-16,-7 6 48,11 5 16,1-24 144,-2 29-96,1 1 80,1 3 0,0 1 0,0 1 32,4-3-16,8 0 32,-3-2 16,-9-30-48,11 30 0,1-1 32,3-4-48,-1 1 32,-14-26-16,15 21 16,-1-4 0,1-1 32,-1-3 16,-14-13-64,17 12 80,-2-2-32,1-7 32,1 2-16,-17-5-64,15 1 80,0 0-16,1 1-32,-2-2 32,-14 0-64,17 0 16,-1-3 48,0 1 0,0-2-32,-16 4-32,17-2 49,-2 0-33,1 0 32,-3-1-32,-13 3-16,15-4 16,-5 1 48,0-8 16,-7 9 16,-3 2-96,12-4 176,-10-7-32,2 7-16,0-10-32,-4 14-96,4-11 112,-2-2-48,1 2 32,-3-3-16,0 1-16,0-1 0,-2-1-16,-3 1 32,5 14-80,-10-14 64,5 1 0,-10-2-32,5 3-32,10 12 0,-13-10 16,2 5-32,0-4 32,1 9-80,10 0 64,-11-3-64,7 3-48,-6 0-96,6 4 16,4-4 192,-6 13-144,-3 1 0,6 3 96,-2 1 32,5-18 16,-11 19-64,9 1 32,-3 1-16,1-1 0,4-20 48,-4 20-16,3 0 16,0-1-32,1-1-16,0-18 48,2 19 0,2-1-48,7-1 16,-7-1 16,-4-16 16,17 16-48,-3-3 0,1 0 80,1-2-32,-16-11 0,18 13 0,2-2 16,-1-5 0,1 6-16,-20-12 0,20 4 32,-1-1 0,-1 0 32,0 0 16,-18-3-80,15 0 112,1 0-64,-2-4 16,0-6 32,-14 10-96,13-5 80,-1-12 0,1 1 0,-3-2-48,-10 18-32,12-18 16,-2 1-16,0-1 0,-5-2 0,-5 20 0,14-16-48,-13-3-16,2 1-16,-1-1 16,-2 19 64,4-18-16,-4 2 32,0 0-16,-2 1 0,2 15 0,-2-12 48,-3 1-48,4 7-32,-2-1 32,3 5 0,-3-3-16,2 3 0,-1 0 0,2 0-32,0 0 48,-2 0-16,1 3-48,1 2 32,0 5 0,0-10 32,0 5-16,0 10 16,0-2-32,0 1 32,0-14 0,3 14-32,-1-1-16,2 0 16,0 1 32,-4-14 0,10 14 0,-8-1 0,8 1 16,-7 0-16,-3-14 0,11 11-16,-7 2 16,8-9-48,-9 6 64,-3-10-16,12 2 32,-7 3 0,5-4 48,-5-1-16,-5 0-64,12 0 80,-8-4-32,9 0 16,-10-6-32,-3 10-32,11-3 32,-11 3-32,4-11 64,8 8 0,-9-10-32,9 9 32,-12 4-64,4-12 32,7 9-32,-8-8-32,8 8 32,-11 3 0,3-10-16,7 8 16,-10-1 0,3 0 0,-3 3 0,3-2 16,-3 0 16,2 2 0,-2-3-16,0 3-16,0 0 32,0 0-16,0 0-16,0 0-16,0 0-16,0 0 32,0 0-16,3 0 16,-1 0-16,-2 0 16,3 1-16,0 1 16,-1-1-48,2 0-16,-4-1 64,10 3-64,-7 9 0,7-7 16,-7 10 32,-3-15 16,13 13-16,-3 2 16,1 1-16,2 0 16,-13-16 0,12 17 0,-1 0 0,0-2 0,1-3 16,-12-12-16,12 10 0,-1-5 32,2-4 32,1 1-16,-14-2-48,14 0 64,-2-3-16,1-7-48,0 6 64,-13 4-64,11-12 48,0 0 0,1-1 32,-2 0-32,-10 13-48,10-16 48,-6-1 16,10 1-32,-13-2 64,-1 18-96,3-16 80,0 0 32,-3-3 32,0 3-16,0 16-128,-10-17 161,-1-1 15,-6 2-48,-4 0-32,21 16-96,-24-16 48,-3-2-16,-2 2-48,-1 1 112,30 15-96,-31-12 0,3 7-80,-1 1 16,1 4-64,28 0 128,-27 6-128,4 12-16,1 3-1,6 5 17,16-26 128,-11 30-160,8 3 16,1 4 32,2 0 0,0-37 112,5 36-32,13-3-32,1-1 32,6-6 0,-25-26 32,29 24 0,4-3 32,2-3 16,2-5 0,-37-13-48,40 2-496,0 0-1265,8-2-1696,22 4-1730,-70-4 5187,0 0 0</inkml:trace>
  <inkml:trace contextRef="#ctx0" brushRef="#br0" timeOffset="1611">5820 485 7235,'0'0'0,"0"-2"2305,3-1-1537,-1-1-192,-2 4-576,5-3 721,-5 3 79,-2 5-63,-2 10-177,4-15-560,-3 12 288,-1-2-112,1 1-96,2 0 0,1-11-80,-2 5 80,1 7-16,1-8 0,0 8-32,0-12-32,0 4 32,3 0 0,-1 0-32,1-3 64,-3-1-64,3 2 16,0-2 64,1 0 32,0 0 16,-4 0-128,3-5 176,8-5-47,-11 8 31,2-9 16,-2 11-176,2-3 48,-2-9 16,0 8 0,0-8-64,0 12 0,0-3 64,0-9 0,0 9 16,0-8 0,0 11-80,0-4 32,-1-1-32,0 2-32,-1 1-32,2 2 64,0 0-64,-4 0-673,0 0-1343,1 0-1906,3 0 3986,-1 1-6723,1-1 6723</inkml:trace>
  <inkml:trace contextRef="#ctx0" brushRef="#br0" timeOffset="1273">4993 676 7491,'0'0'0,"0"-4"1489,-4 2-849,-1 2-176,5 0-464,-4 0 496,3 0 49,0 0-97,1 0-128,0 0-320,0 4 128,0 10-80,0 0 16,0 1 0,0-15-64,4 17 48,-1 0-32,9 0 32,-9-2-48,-3-15 0,14 14 0,-3-1 32,3-9 16,0 8-16,-14-12-32,15 0 96,1 2 16,-3-1 0,2-1 64,-15 0-176,13-3 193,-1-7-1,-2 6 48,-6-12-48,-4 16-192,11-13 192,-9-4-48,2 0 16,0-1-16,-4 18-144,2-20 80,-2 2 0,0-1 16,-2 2-32,2 17-64,-10-15 64,5 0-32,-11-1 0,3 2-64,13 14 32,-12-12-64,-4 2-16,0-1 16,-3 1 0,19 10 64,-18-4-48,1 1 16,0-1-32,2 1-48,15 3 112,-14 0-144,4 3-32,0 2 16,5 9-32,5-14 192,-9 13-144,5 1 48,1 2-32,-2 1 96,5-17 32,-4 20-80,4 0-1,0 0 17,3 0-64,-3-20 128,12 18-80,-8 3 48,13-3-16,-3-3 48,-14-15 0,17 13 0,2-2 32,0-8-32,3 2 0,-22-5 0,21 4 32,-1-2 16,3-2-16,-1 0 16,-22 0-48,21 0 48,0 0-16,-3-2 0,1-2 16,-19 4-48,17-5 16,-4 2 49,2-1 31,-5-6 0,-10 10-96,10-3 112,-7-8-80,9 7 32,-10-11 0,-2 15-64,12-4 48,-9-13-48,9 3-32,-9-1 16,-3 15 16,14-17-16,-10 1 48,10 0 16,-10-1-32,-4 17-16,14-15 0,-4 2-32,-6 3-48,7 6 48,-11 4 32,3-4-16,1 1-48,1 3 32,5 0-32,-8 0-16,2 4 32,-1 8 48,1 0-16,-4-12 16,4 11 16,-1 3 32,0 1-32,1 0 16,-4-15-32,3 15 0,-1 0-32,1 2 16,-1-2 16,-2-15 0,0 16 32,0-1 96,0 1 80,-1-3 32,1-13-240,-4 13 272,-1-3 32,-7 1-80,7-7 16,5-4-240,-14 10 160,10-6-32,-8 0 17,6 0-33,6-4-112,-11 0 128,7 2-48,-1-2-16,0 0 0,5 0-64,-4 0 64,0-3 0,1-1-96,1-7-128,2 11 160,0-10-513,0-2-623,3-2-769,7 0-1056,-10 14 2961,4-15-3154,10 0-1552,-14 15 4706</inkml:trace>
  <inkml:trace contextRef="#ctx0" brushRef="#br0" timeOffset="-3971">1007 654 2096,'0'0'0,"-2"0"513,1-2 47,1 2-560,-2-5 592,1-5 49,0 10-17,0 0-128,1 0-496,-1 0 352,1-2-112,0 2-64,0 0-32,0 0-144,-2 0 112,2 0-31,-1 0-1,0 2 32,-1 0 0,0 1 0,-1 2 32,0 1-16,3-6-128,-3 4 128,-1 1 48,2 0 32,-2-2-32,4-3-176,-1 4 272,-2-1-32,2-2 1,0 0 15,1-1-256,-2 2 224,1-2-48,1 0-32,0 0 16,0 0-96,0 0-48,0-3 64,0 3-80,0 0 48,3-2-16,-1 2-48,1-4 16,-3 4 0,2-2 0,-2 2 32,3 0 32,-3 0-64,0 0 16,0 0 16,0 0-64,0 0 32,2 0 16,-2 0-32,0 0 64,0 0-48,0 0 16,0 0 0,0 0 0,0 0-16,0 2 16,0-2 16,0 0-32,0 0 16,0 0-32,0 0 32,0 0-16,0 2 16,0 0 0,0 0-32,0 2-16,0-4 32,0 5-48,3 7 32,-3-2 0,2 1 16,-2-11 0,0 13 16,0 3-32,3-3 32,-3 3 0,0-16-16,2 13 16,-2 2-16,0 0 32,3-1-16,-3-14-16,2 13 0,2 3 64,0-3-64,8-1 16,-12-12-16,2 13 48,9-9-48,-7 8 48,13-12 16,-17 0-64,12 3 32,1-1 16,2-2 0,-2 0 32,-13 0-80,14-3 112,1-7 16,-2 8-31,2-11 15,-15 13-112,15-10 80,0-2 16,-2 0 16,-1-1 32,-12 13-144,10-12 112,-8-1 16,9-2 16,-9 1-32,-2 14-112,2-14 160,1 0-32,-3-1 0,0 0-16,0 15-112,0-16 80,0 3 16,-3-1 64,-1 0-64,4 14-96,-10-13 129,7-3 15,-10 3-80,3-2 48,10 15-112,-12-15 0,0 0-16,-1 3 16,1 0-64,12 12 64,-11-10 0,-1 6-32,1-5 0,0 9-16,11 0 48,-4 0-80,-9 0-65,8 2-63,-9 9 64,14-11 144,-5 10-160,-9 2 128,4 4 32,7 2-16,3-18 16,-12 17-16,8 2-32,-1 1-16,1-1 32,4-19 32,-4 22-48,-1 0 32,2 1 16,0 0-16,3-23 16,-2 22-32,0 0-16,2 0-32,0-5 0,0-17 80,4 15-64,7-3-16,-1-8 16,0 6 32,-10-10 32,11 3-48,3-1 16,1 2 16,0-3 0,-15-1 16,15 0 0,-1 0 32,1 0-32,-1-5 16,-14 5-16,13-3 0,-1-7 0,-1 8 48,1-10-16,-12 12-32,11-4 32,-7-7 32,9 7 0,-11-8-16,-2 12-48,3-4 64,8-10-32,-11 4 16,4-2-32,-4 12-16,11-13 0,-11 0 32,3-1-32,0 0 32,-3 14-32,4-13 32,0 0-16,-2 2-16,1 6 0,-3 5 0,0-13 0,0 10 0,0-1 16,0 1 32,0 3-48,0-3 16,0 0 0,-1 3-48,-1 0 16,2 0 16,-1 0-80,0 2 64,0 2-16,0 6 0,1-10 32,-2 5-64,2 9-16,0-1 16,0 0-16,0-13 80,0 15-48,4-2 0,0 3 32,7 0-16,-11-16 32,4 13-48,9-1 32,-2-7 16,0 6 0,-11-11 0,13 3 16,-1 0 0,1 0-32,-1-3 48,-12 0-32,13 0 64,1 0 16,-1-3-16,-2 0-16,-11 3-48,13-4 16,-3-7-80,0 8-240,0-1-352,-10 4 656,4-3-1009,10-1-208,-10-6-175,10 10-113,-3-5-16,-11 5 1521,12-3-1264,-1-1 383,-1 1-1007,-10 3 1888,0 0 0</inkml:trace>
  <inkml:trace contextRef="#ctx0" brushRef="#br0" timeOffset="-211">3450 666 1552,'0'0'0,"0"0"240,3-4-96,-1-9 16,-2 13-160,2-2 129,1-8 47,0 7 64,-1-1 64,-2 4-304,0-12 384,0 9 96,0 0 97,0 0 175,0 3-752,0-4 784,0 1 49,-4 1-17,0-1-112,4 3-704,-11 0 625,6 0-81,-8 0-96,1 0-64,12 0-384,-12 0 352,1 0-64,0 0-47,1 0-17,10 0-224,-11 2 176,1 0-48,5 2-16,-7 0-32,12-4-80,-5 3 48,-7 2-16,7 6 0,-6-7 0,11-4-32,-3 15 0,-1-5-48,0 5 16,-1 1 16,5-16 16,0 20-48,0 2 32,0 2 16,2 0 0,-2-24 0,11 23 0,-8 1 0,9-2-16,-1 2 16,-11-24 0,12 20-64,0-1 64,1-1 0,2-3-16,-15-15 16,14 11 32,4-6 48,0 0 0,0-2 32,-18-3-112,20 2 144,-1-2 16,0-5-16,-1-7-16,-18 12-128,17-10 192,-2-2-48,0-2 49,-2 1-17,-13 13-176,10-13 128,0-2 32,-8 0-32,8 0 32,-10 15-160,0-16 192,3 1-32,-3 0 0,0 2-32,0 13-128,-2-12 128,-1-1 0,0 1-96,-3 2 64,6 10-96,-4-10 16,-2 5 16,1-5-16,1 10-32,4 0 16,-4-5 0,2 2 0,1 3 0,-1-3-32,2 3 32,-1 0-64,1 0 16,0 1 16,0 3-16,0-4 48,0 6-48,0 3 16,1-5 0,2 8 0,-3-12 32,2 10 0,1-5-48,0 10 32,0-5-16,-3-10 32,10 10-16,-7 0 16,9 2-48,-9-7 32,-3-5 16,12 13-16,-7-9-16,7 9 16,-2-9 32,-10-4-16,4 11 32,10-8-16,-10 10-16,10-12 0,-14-1 0,3 4-16,10 0 48,-10-2 0,8-1 0,-11-1-32,4 0 48,6 0 0,-8-4 16,3 0 0,-5 4-64,3-4 96,0 0-16,1 1 16,1-7 32,-5 10-128,3-4 80,-1-7 1,1 7-65,-1-8-16,-2 12 0,0-3 48,3-7-32,-1 10-16,1-3 0,-3 3 0,0-3-32,2-1 32,1 1-32,-3 3 32,3 0-16,-3 0-33,2 3-15,2 7 0,-4-10 64,3 6-48,1 8 32,-1-4 32,7 1-16,-7-1-16,-3-10 16,11 10 16,-7 1-48,11-8 48,-5 2 32,-10-5-48,11 4 0,2-1 16,-2-1-32,1-2 16,-12 0 0,12 0 16,0 0 0,-1-2 16,1-2-32,-12 4 0,12-4 0,-1-6 16,1 10-16,-2-4 32,-10 4-32,10-4 16,-6 0 33,9 1-33,-12-9 32,-1 12-48,4 0 64,1-4 16,-2 1 80,-1-7 16,-2 10-176,3-4 160,-3-8 0,0 8-48,0-13 16,0 17-128,-1-11 96,-2-4 32,0-2-32,-8 1-64,11 16-32,-5-18 80,-8 0-48,3 2 16,-3 1-16,13 15-32,-14-16 0,-3 3 0,2 1 32,0 7-64,15 5 32,-15-10-112,1 10-48,1 5-64,1 9 48,12-14 176,-10 15-144,0 6 16,0 3 80,5 4 0,5-28 48,-13 27-16,9 1 16,-6-1 0,7-3-16,3-24 16,-1 22-32,-2-2 32,3-4-48,0-1 16,0-15 32,3 12-80,8-1 16,-8-7 64,12 6-16,-15-10 16,13 2 16,3-1-16,-1-1-16,3 0 80,-18 0-64,18-4 16,1-7 16,0 7-16,0-12-32,-19 16 16,17-11 48,1-1-32,-2-1 0,1 0 32,-17 13-48,15-13 0,-2-2 0,0-2 32,1 2 0,-14 15-32,11-18 48,0 1-32,-8-1 64,10 0-112,-13 18 32,4-16 0,6 2 48,-7 2-48,1 0 16,-4 12-16,2-10 0,2 7 0,-2-10 32,1 10 16,-3 3-48,0-3 0,0 1 32,0-1 0,0 3-32,0 0-48,0 0 0,0 2 0,0 3 32,0-5 16,0 11-16,0-1-32,0 2 16,0 3 0,0-15 32,0 15 0,2 0 32,-2 2-32,3-2 0,-3-15 0,0 15 0,2 1-32,1-2 64,-1 0-32,-2-14 0,5 11-16,-2-7 16,1 9-48,-1-9 96,-3-4-48,10 3 16,-7 0 32,1-3 0,9 0-32,-13 0-16,3-5 80,12-5-80,-3 6 32,-12 4-32,12-14 32,-12 14-32,14-4 0,2-12 48,-1 4 0,1 0-48,-16 12 0,17-11 16,2-2-16,-2 1-16,1-1 32,-18 13-16,16-13 16,2 0-16,-3 1 96,-2-1-80,-13 13-16,11-13 32,-7 1 64,9 0-64,-11 2 48,-2 10-80,2-10 64,1 6 0,-3-9 16,0 11-16,0 2-64,0-10 96,-1 7-32,-1 2-48,0 1-32,2 0 16,-2 0 0,-1 0-16,-1 0-64,1 1 64,3-1 16,-3 6-80,0 5 48,1-1 0,-1 3-32,3-13 64,-2 14-48,2 1 48,0 3-48,0-1 80,0-17-32,0 20 0,3-1-96,7 0 112,-6-2-32,-4-17 16,17 16 0,-5-2 48,3-9-80,1 7 64,-16-12-32,19 0 16,-1 0-80,1-3-480,2-12-945,-21 15 1489,22-15-2801,2-3-1297,1-3-1745,-25 21 5843</inkml:trace>
  <inkml:trace contextRef="#ctx0" brushRef="#br0" timeOffset="2084">5907 762 10052,'0'0'0,"-2"12"2945,-1 0-2496,1 5-305,2-17-144,-2 15 128,1 0 64,0-1-32,-1 0 16,2-14-176,-3 12 96,2 0-32,-1-1 32,2-7-64,0-4-32,0 10 0,3-7 48,0-1-48,0-1 16,-3-1-16,12 2 112,-9-2 0,7-4 0,-8 0 48,-2 4-160,3-12 160,2 9-31,-2-9-17,0 9 0,-3 3-112,2-12 80,-2 8 16,0-9 0,0 3-64,0 10-32,-2-10 48,-2 0-288,-6-1-785,5-1-1968,5 12 2993,-12-11-7828,12 11 7828</inkml:trace>
  <inkml:trace contextRef="#ctx0" brushRef="#br0" timeOffset="11861">3216 1784 2048,'0'0'0,"0"0"273,0 0-273,-1 0 352,-3-4 176,1 0 176,0 1 145,3 3-849,-3-4 960,0 1-15,-3 3-81,1-3-32,5 3-832,-3 0 769,-2 0 15,-1-2-112,3 2-31,3 0-641,-4 0 528,0 0-80,1 2 0,-1-1-32,4-1-416,-4 5 433,1 0-81,1 7-16,-1-2-112,3-10-224,-1 15 224,0-2 32,0 3-64,-1-3 49,2-13-241,0 15 160,0-1-32,0 1-48,0-1 0,0-14-80,0 14 32,0-1-32,0-1 80,0-2 0,0-10-80,0 5 64,0 5 0,0-5 16,0-2 0,0-3-80,0 4 112,0-1 48,-1 0-16,-1-1 16,2-2-160,-1 0 160,0 0 0,-1-3-16,-1-1-32,3 4-112,-3-10 97,1 7-49,-1-9 0,1 8 16,2 4-64,-3-14 0,1 1 48,-1 2 0,1-3-48,2 14 0,-3-14 0,3-3 0,-2-3 0,1 1 16,1 19-16,0-19 48,0 0-48,3 0 32,0 2-32,-3 17 0,4-14-48,-1 0 16,7 3 16,-7 6-32,-3 5 48,4-12-48,-1 9-16,2 1-32,5-1-1,-10 3 97,2 0-96,2 0 32,-1 4-16,8 7 16,-11-11 64,2 10-48,2 3 0,6 2 0,-8 0 32,-2-15 16,4 19-48,9-3 0,-9 1-16,10 1 16,-14-18 48,13 17-16,0 1-16,0-2 32,1 0 0,-14-16 0,16 12 0,-1-2-16,3 0 16,-2-6 0,-16-4 0,15 10 16,2-7 16,-4 1 16,0-3-16,-13-1-32,12 1 32,-8-1 32,9 0 48,-10-4 16,-3 4-128,3-10 160,1 7 0,-1-9 33,-1 2-65,-2 10-128,0-10 144,0-3-48,0-1-16,-2-3-16,2 17-64,-4-20 80,1 0 16,-3-4 0,2 1-32,4 23-64,-4-27 48,0-1-16,0 0-32,0 0 0,4 28 0,-5-26 0,1 1 0,0 5-32,4 3 16,0 17 16,-2-10 0,1 7-32,1-1 16,-1 0-16,1 4 32,-2-4-96,2 4-48,0 0-96,0 0-433,0 0 673,4 0-1392,8 0-961,-9 4-1249,19 0 0,-22-4 3602,18 5-4994,-18-5 4994</inkml:trace>
  <inkml:trace contextRef="#ctx0" brushRef="#br0" timeOffset="16633">5721 1888 1984,'0'0'0,"0"2"160,0-2-160,-2 3 81,0-2-49,0 1-16,1-1-16,1-1 0,0 0 32,0 0 32,0 0 32,0 0 96,0 0-192,0 0 320,3 0 224,-3-3 272,2 2 289,-2 1-1105,3-3 1345,-1-1-17,1 0-95,-1-6-209,-2 10-1024,0 0 785,3-4-97,-3 1-144,0 0-96,0 3-448,0-3 417,0 3-81,0-3-32,-1 3-32,1 0-272,-2 0 160,1 0-32,0 0-16,-1 0-48,2 0-64,-1 2 32,-1-1 32,2 1-16,-1 0 16,1-2-64,-2 3 64,1-2 32,0 1-32,-1 0 32,2-2-96,-3 1 96,3 0 17,-2 1 15,1-1 0,1-1-128,-1 2 160,0-2 0,1 2 16,-1-1 0,1-1-176,-2 0 160,1 1-48,1-1-48,0 0-16,-1 1-16,1-1 16,0 0-32,0 1-16,0-1 0,0 2 16,0 0-16,0-2 0,0 0-16,0 0 16,0 2 0,0-1 0,2 1 0,-2-1 16,0-1-16,3 0 48,-1 0-48,-2 0 0,0 2 0,0-2 32,3 0-16,-3 0 32,0 0-48,0 0 48,0 0-32,0 0 64,0 0-32,0 0-48,0 1 32,-2-1 0,1 1-16,1-1-16,0 0 32,0 0 16,-1 0-32,1 0-16,0 0 32,0 0-64,0 0 64,0 0-32,0 0 16,0 0-32,0 0 32,0 0-32,0 0 16,0 0 16,0 0 16,0 0 0,0 0-32,0 0 32,0 0 17,0 0-82,0 0 33,0 0 33,-1 0-66,0 2 33,1-1 0,0-1 0,-2 2-16,2-1 16,0 0 0,0 1 0,0-2 0,0 1 0,0 1-32,0 1 32,0-3 0,0 0 0,0 2 0,0-1 81,0 1-114,0-1 33,0-1 0,3 1 0,-3-1-64,2 1 80,-2-1-16,0 2-16,0-2 16,3 2 0,-3-1 48,2 2-48,-2 0-32,0-3 32,3 3 0,-1 1-32,1 1 0,-1 6 32,-2-11 0,4 0 0,6 4 32,-7 1-32,8-1 16,-11-4-16,4 3 16,11-2-16,-4-1 32,1 0-32,-12 0 0,12 0 0,2-4 16,0-7-32,1 7 32,-15 4-16,16-13 33,0 9-33,-1-11 48,0 5 0,-15 10-48,14-10 48,0 0 16,-3 7-48,-7-12 64,-4 15-80,11-10 96,-8 6-32,-1-9 64,1 10 16,-3 3-144,2-12 112,-2 9 16,-1-9-16,-2 9-16,3 3-96,-4-12 96,-7 7-16,8-9-32,-10 3 0,13 11-48,-5-10 48,-9-2 0,4-2-48,0 0 0,10 14 0,-10-15-32,0-2 32,5 2 32,-8-1 16,13 16-48,-5-12 16,-5 2 48,7 6-64,-2 1-32,5 3 32,-5-3 32,-5 3-96,6 0 48,-1 0-16,5 0 32,-11 0-64,1 1 16,0 2 0,4 0 0,6-3 48,-13 6-32,7-1 16,-7 5-16,10-6 16,3-4 16,-11 4-32,7 8-32,0-9 16,1 10 0,3-13 48,-4 6-32,0 5 16,2-6-16,-2 7 16,4-12 16,-2 5-48,0 10 16,0-12 32,-1 11-16,3-14 16,-2 5 0,1 8 0,0-8-48,1 9 0,0-14 48,0 10-80,0 0 16,4 1-16,0 0 32,-4-11 48,11 11-16,-7-1-16,7 1 64,-7 0-64,-4-11 32,14 5 0,-3 10 32,0-11-32,-1 7 16,-10-11-16,10 3 0,2 1-16,0-3 32,-1 2-32,-11-3 16,12 1 0,0-1-32,-1 0 16,1 0-16,-12 0 32,10-2 32,0-1-32,-5 1 16,10-1-16,-15 3 0,4-2 0,10-1 0,-12 1 32,9-1 16,-11 3-48,1-3 48,4 1 0,5 0-32,-10-3 16,0 5-32,3-4 48,0 1-32,0 0 32,0-10 0,-3 13-48,3-3 32,-1-7 32,1 6-16,-1-8-16,-2 12-32,0-2 48,0-9-48,3 7 48,-3-7-32,0 11-16,0-4 0,0-6 48,0 8-16,0-10-32,0 12 0,0-2 16,-1-2-16,-1-6 0,1 10 32,1 0-32,-1-4 0,0 1-32,1 3 16,-2 0-64,2 0 80,0 0-16,0 0-32,0 0 0,0 3 0,0-3 48,0 6-48,0 4 0,0 0 16,0 0-16,0-10 48,0 15-48,0-3 0,4 1 32,0 6-16,-4-19 32,13 16 0,-3 1-16,2 1 16,1-2 16,1-2 32,-14-14-48,14 12 0,1-9 80,2 3-64,-17-6-16,18 4 32,0-3 16,1-1 0,-2 0-32,2-4 16,-19 4-32,19-13 64,-1 9-32,2-11-16,-4 5-16,-16 10 0,13-10-240,-1-1-304,-1 0-385,-7 0-575,-4 11 1504,11-3-2161,-8-12-1233,0 12-80,1-10-1472,-4 13 4946,0 0 0</inkml:trace>
  <inkml:trace contextRef="#ctx0" brushRef="#br0" timeOffset="8400">1551 1658 2481,'0'0'0,"0"0"704,0 0-704,0 2 720,0-1 33,3 2 63,-3 1-48,0-4-768,0 3 689,0 1-97,0 1-112,0 0-80,0-5-400,0 5 337,3 1-49,-3 4-32,2-7-48,-2-3-208,3 5 208,1 6 0,-3 0 16,-1-1 0,0-10-224,0 13 208,0 2 16,0 0-15,0 1-49,0-16-160,-1 18 176,-1 0-32,-3-1-32,2 3-16,3-20-96,-3 18 96,0-1-32,0-1-16,0-3 16,3-13-64,-1 4 32,1 7 16,0-10 16,4 1-16,-4-2-48,4 1 48,6 1 48,-5-2 0,5 0 0,-10 0-96,10 0 112,0-3-64,0 1-32,2-1 0,-12 3-16,11-5 32,-1 1 0,2 1-16,-1 0-16,-11 3 0,10-2 48,2-1-48,-3 0 16,-5 1-16,-4 2 0,14 0 16,-10-2 16,11 2-16,-5-5-16,-10 5 0,10-2 0,2-1 16,-1-2-32,1 2 16,-12 3 0,10-3-48,0-1 208,0-1 33,-5 5-17,-5 0-176,12 0 208,-9 0-160,1 0-48,-1 0 16,-3 0-16,4 2 0,-1 2-16,0-1 48,-3 1 16,0-4-48,0 4 32,0 0 32,0 0-32,-2-1-80,2-3 48,-1 4-288,-2-1-449,-1 2-527,1-1-593,3-4 1857,-2 3-2449,-3 1 32,1 2-1089,4-6 3506</inkml:trace>
  <inkml:trace contextRef="#ctx0" brushRef="#br0" timeOffset="11122">2736 1669 2753,'0'0'0,"0"0"0,0-2 960,0-1 161,0 0 31,0 0-31,0 3-1121,0 0 992,0 0-159,0 0-145,2 4-48,-2-4-640,3 5 608,-1 5-31,2-7 15,6 2-32,-10-5-560,2 13 593,2-8-81,7 11-80,-7-4-48,-4-12-384,9 13 384,-6 3-96,1 0-31,-1-1-97,-3-15-160,4 18 128,0-1 16,-2 0-64,1-2 32,-3-15-112,3 14 64,-3-2 32,0 0-32,2-7 48,-2-5-112,3 12 64,-3-7 16,2 0-112,-2 0-208,0-5 240,2 4-704,1 0-465,0-2-496,-1-1-336,-2-1 2001,4 1-2481,7-1-144,14 18 560,-23-18-976,-2 0 3041,0 0 0</inkml:trace>
  <inkml:trace contextRef="#ctx0" brushRef="#br0" timeOffset="9139">2071 1813 3937,'0'0'0,"0"0"1537,0 0-1537,-2 0 1393,1 0-225,-1 0-191,2 0-177,0 0-800,-2 0 592,1 1-160,0 3-95,0 6-33,1-10-304,0 5 320,-1 8 0,-1-3-32,1 1-16,1-11-272,0 14 288,0-1-47,0 1 31,0 1-48,0-15-224,3 16 208,-1 0 64,2-3-64,6-1-16,-10-12-192,2 12 192,11-7-32,-9 7-16,9-9-16,-13-3-128,10 3 129,0 0-17,2-1 48,1-1-32,-13-1-128,14 0 144,-1-3-16,2 0 0,-2-7-16,-13 10-112,14-5 112,-3-7-16,1 2-32,-1 0 32,-11 10-96,11-11 48,1-1 16,-1 0 0,-1 2-16,-10 10-48,4-12 80,9 2-16,-11-1 0,2 1 48,-4 10-112,4-11 80,-2 1-16,-2 7 48,0-10-15,0 13-97,0-3 96,0-10 96,-1 9-32,-3-10-32,4 14-128,-10-4 144,5-9-80,-10 10-16,3-10-16,12 13-32,-15-5 48,-2-12-32,-1 7 16,-1 0-32,19 10 0,-21-12 0,-3 0-32,1 1 16,-1 1 32,24 10-16,-21-10-16,2 6-32,4 0-32,2 2-80,3 2-128,10 0 288,-5 3-513,-7 15-655,9 1-1057,-1 6-1425,4-25 3650,-1 32-3890,1 1-1232,0-33 5122</inkml:trace>
  <inkml:trace contextRef="#ctx0" brushRef="#br0" timeOffset="12643">3879 1693 3233,'0'0'0,"0"0"1072,-1 0 193,1 0-1265,-2 0 1313,1-3-49,1 1-191,0-1-209,0 3-864,0 0 624,0 0-159,3 0-145,-2 0-112,-1 0-208,5 0 160,-1 0-80,5 0 32,-6 0-16,-3 0-96,10 2 112,-7 0 16,8 1-32,-7-1-32,6 1-16,-6-2 0,5 1 16,-4 1-48,-5-3-16,10 1 32,-6 2 16,7-1 16,-8-2 16,-3 0-80,12 0 48,-9 0 32,7 0-31,-7 0 15,-3 0-64,10 0 32,-7 0 32,0 0 0,0-2 0,1 2-48,-1 0 32,0 0-32,0 0 0,-3 0-16,3 0 32,-1 0-32,0 0 32,0 0-16,-2 0-16,5-3 32,-1 3-16,-3 0-16,2 0-96,-3 0 96,3 0-352,-3 0-321,3 0-335,-3 2-241,0-2 1249,0 1-1520,0 2-241,0 1-48,0 1 304,0-5 1505,0 12-2801,0-12 2801</inkml:trace>
  <inkml:trace contextRef="#ctx0" brushRef="#br0" timeOffset="13893">4557 2025 3345,'0'0'0,"0"0"1361,0 0-1361,0-3 1728,4 1 113,-1-1-192,-1 3-384,-2 0-1265,0-2 1040,0-1-240,3 3-175,-3 0-81,0 0-544,0 0 400,0 0-64,0 0-112,0 0-63,0 0-161,0 0 160,0 0-80,0 0-16,0 0 32,0 0-96,0 0 80,0 0 0,0 0-16,0 0 0,0 0-64,0-3 48,2-9 16,0 2-16,2-4 16,-4 14-64,4-16 48,8 1 0,-9-4 16,0 3-48,-3 16-16,3-16 32,1-2-16,6 3 0,-10 0-16,0 15 0,5-14 32,-3 3 16,2 7-32,-2-6 80,-2 10-96,3-2 16,-1-1 16,-2 3-64,0 0 32,0 0-16,0 0-16,0 0 0,3 3-16,-3-3 48,2 3-80,1 1 48,-1 0-16,1-1 0,-3-3 48,3 5-16,8 5-16,-9-7 16,8 9-16,-10-12 32,4 5-16,8 9-16,-8-1 64,11-3-64,-15-10 32,11 12 0,-7-1 32,9 1-64,-10 0 64,-3-12-32,11 5 0,-8 10 16,0-12-16,9 7 0,-12-10 0,0 4 32,2-1-16,1 2-16,-1-2 32,-2-3-32,3 2 16,0-2 32,-1 2 16,-2-2-48,0 0-16,0 0 80,0 0-32,0-2 16,0-3 32,0 5-96,0-10 32,0 7 16,0-7 32,0 6-64,0 4-16,0-15 48,0 5-32,-2-2 32,2 3-16,0 9-32,0-13 16,0 0-16,0-1 0,0-1 32,0 15-32,0-14 16,0 0-16,3 1 16,1 4 16,-4 9-32,10-4 0,-7-8 16,1 12-32,-1-4 16,-3 4 0,4-2-32,6-1 0,-7 2 32,1-2 0,-1 3-48,-3 0 48,4 0-80,7 0 32,-8 3-16,1 1 0,-4-4 64,11 10-32,-7 1-32,6-7 0,-7 12 16,-3-16 48,3 12-48,8 1 48,-11 3 0,3-2-16,-3-14 16,10 14-32,-10-1 32,4-1 0,0-2 32,-4-10-32,4 4 16,-1 0 16,7 1-16,-7-3-16,-3-2 0,2 4 0,1-3 48,-1-1-48,3 0 48,-5 0-48,1 0 48,2-2-48,0-1 32,0-1 48,-3 4-80,2-4 48,0-7-16,1 9 16,0-10 0,-3 12-48,2-10 0,2-3 0,6 1 32,-7-4-64,-3 16 32,11-19 96,-7-2-48,9 0-32,-10-1 64,-3 22-80,14-21-80,-5 1 32,2 3 16,-1 5-48,-10 12 80,10-4-48,-6 1 0,6 0-16,-7 3 16,-3 0 48,3 3-48,7 7 16,-7 1 0,0 4 16,-3-15 16,4 18-32,1 2 32,-3 1 0,0 3-16,-2-24 16,3 25 16,0-2-16,-1 2 0,1-6 32,-3-19-32,2 21 0,1-5 16,2-3-16,7-2 0,-12-11 0,3 4-16,7 1-288,-6-2-704,7-3-1217,-11 0 2225,12 0-4114,0-2-2481,-12 2 6595</inkml:trace>
  <inkml:trace contextRef="#ctx0" brushRef="#br0" timeOffset="8808">1780 1754 2497,'0'0'0,"0"-10"896,0 10-896,0-5 1041,0-10 63,0 13 17,0-1-113,0 3-1008,0-4 848,3 2-175,0 2-177,0 0-112,-3 0-384,1 0 288,2 0-16,-1 2 0,-2 2-15,0-4-257,3 12 288,-3-7-48,0 9 16,0-3 0,0-11-256,0 15 288,-1-1-16,-1 2 32,2 2 33,0-18-337,-3 17 288,0 1 0,3 1-128,-3 0 16,3-19-176,-1 16 128,-1 0 0,1-1-64,1 0 0,0-15-64,0 15 32,0-4 0,0 1 0,0-7 32,0-5-64,4 11 32,-1-7-32,1 0 208,6 0-32,-10-4-176,2 3 129,3-1-193,-1-1-625,7 0-415,-11-1 1104,2 0-1617,10 0-384,-9 0-400,8 0 0,-11 0 2401,11-2-1809,-8-1-1024,-3 3 2833</inkml:trace>
  <inkml:trace contextRef="#ctx0" brushRef="#br0" timeOffset="10844">2642 1841 2385,'0'0'0,"0"0"0,0-3 896,0-7 144,-2 6 81,2-6-17,0 10-1104,0 0 961,0 0-161,0 0-207,0-3-161,0 3-432,2 0 288,1 0-32,-1 0-48,1 0-48,-3 0-160,3 0 160,7 0-32,-7 0-16,8 0-16,-11 0-96,4-2 64,11 2 0,-2-3 1,0 1 31,-13 2-96,14-3 80,2-8 32,0 9-48,2-2-16,-18 4-48,15-10 48,0 10 0,1-3-16,-3-1 0,-13 4-32,10-3 48,2 2-32,-9-2 0,10 3 16,-13 0-32,3 0 0,2 0 64,5 0-32,-10 0 16,0 0-48,2 0 32,-2 1-16,3 1 16,-3-2 0,0 0-32,0 3 0,0-2 32,0 2-64,0-2-240,0-1 272,0 2-640,0-2-417,0 0-528,0 0-432,0 0 2017,0 1-1872,0-1 479,0 0-1168,0 0 2561</inkml:trace>
  <inkml:trace contextRef="#ctx0" brushRef="#br0" timeOffset="14751">5409 1949 2673,'0'0'0,"0"0"800,0 0 241,-1 0 207,1 0-1248,-3 0 1265,2 0-113,-2 0-175,2 1-145,1-1-832,-1 5 704,-1 7-143,1-2-49,-1 0-80,2-10-432,0 11 432,-1 2-64,1 1 49,-2 2-65,2-16-352,-1 16 336,-2 0-64,0-1-80,0 1-32,3-16-160,-4 15 96,1 0 16,-2-2-48,4-1 0,1-12-64,-4 6 80,2 5 16,1-8-15,-1-1-1,2-2-80,0 1 112,0-1 96,0 0-128,0-3 64,0 3-144,3-11 112,-3 2-80,2-3 48,2 1-48,-4 11-32,3-14 48,0 1-16,2-1-16,-3-1 32,-2 15-48,3-15 16,-1-1 32,1-1 16,-1 0-16,-2 17-48,0-19 32,3 1 16,-3-1-48,2 2 0,-2 17 0,3-16 0,1 3-32,-1 4-16,0 6 0,-3 3 48,5-4-16,-1 1 0,-1 0 16,1 3 0,-4 0 0,3-3 16,0 3-32,0 0 16,-1 0-32,-2 0 32,3 0-48,1 0 48,0 0 0,0 0-16,-4 0 16,3 0-16,9 3-32,-10 0-48,8 1 80,-10-4 16,4 12-48,7-9 16,-7 12 32,10-4-16,-14-11 16,10 14 0,0 3 0,-6-2 0,10 2 16,-10 1-16,7-2 32,-9 2 16,2 0-16,-4-18-32,4 16 80,0 0-32,-1-1 16,1-1 0,-4-14-64,0 14 96,0 0 16,0-3-48,0-5 32,0 6-32,0-9 0,0 0 16,-1 1-16,1-4-64,0 1 96,-1 1-32,1-2-16,0 0 32,0 0-80,0 0 64,0-3-48,0 0 17,0 0 15,0 3-48,0-1 0,0-3-81,0-9-191,0 11-352,0 2 624,0-10-1008,0 5-481,0-5-544,0 7-848,0 3 2881,-2-10-3026,16 26 465,-15-19-512,1 3 3073</inkml:trace>
  <inkml:trace contextRef="#ctx0" brushRef="#br0" timeOffset="12891">3868 1916 3281,'0'0'0,"0"0"1056,0 0 113,0 0-16,0 0-1153,3 0 1136,1 2-95,0-1-129,6 0-96,-10-1-816,2 1 721,10 1-129,-9 3-48,9-3 16,-12-2-560,3 3 577,11 0-65,-4-1-48,1-1-144,-11-1-320,11 1 272,2 1-79,-2-2-17,1 1-48,-12-1-128,13 0 96,-3 0-32,2 1-16,-9 0 0,-3-1-48,14 1 16,-10 1 48,7-1-16,-7 0 16,-4-1-64,10 5 16,-7-5 16,0 3-16,8-1-16,-11-2 0,2 3 32,2 1-16,0-1-224,-1-2-384,-3-1 592,1 2-1153,2-1-688,1 0-624,0 2-480,-4-3 2945,10 2-2433,-7 0-1265,-3-2 3698</inkml:trace>
  <inkml:trace contextRef="#ctx0" brushRef="#br0" timeOffset="7907">1204 1939 2128,'0'0'0,"2"0"561,-2-4 111,0 1 96,0 3-768,0-2 865,0 2-65,0 0-192,0 0-223,0 0-385,3 0 272,-3 0-32,3 0 16,-1 2 16,-2-2-272,4 0 304,5 1 0,-5 1-32,7-1 1,-11-1-273,2 2 208,2-1-16,6 0-16,-5 1-48,-5-2-128,9 1 128,-5 2-16,8 0 0,-9-1 0,-3-2-112,13 4 112,-10-4 16,13 2 0,-6-1 0,-10-1-128,10 0 144,2 0 1,-2 0-17,-5 0-16,-5 0-112,14 0 128,-10 0 0,6 0 0,-6-3-16,-4 3-112,11-2 96,-8-1-16,1 3 0,-1 0-48,-3 0-32,4-2 64,1 2-16,-2 0 32,-1-3 16,-2 3-96,3 0 80,-1 0 16,-2-2 0,0 2-48,0 0-48,0 0 32,0 0-112,0 0-192,0 0-336,0 0 608,0 0-1089,-1 0-479,0 0-513,-1 1-96,2-1 2177,0 4-1649,0-1-1024,0-3 2673</inkml:trace>
  <inkml:trace contextRef="#ctx0" brushRef="#br0" timeOffset="14980">5355 2119 5986,'0'0'0,"0"-2"2033,0 2-2033,3-10 1313,1 7-209,0-7 33,-4 10-1137,3 0 1072,-3 0-1072,5 0 897,-2 0-241,7 0-128,-7 0-160,-3 0-368,10 0 305,-7 0-49,8 0-112,-7 0-32,9 0-48,-10 0-16,10 0-16,-9 0-16,-4 0-16,10 0 16,-5 0 32,7 0-16,-8 0-16,-4 0-16,11 0 0,-8 0-304,7 0-513,-8 0-527,2 0-497,8 0-240,-10 0-224,9 0 160,-11 0 2145,3 0-1633,10 0 513,-11 0-1073,-2 0 2193</inkml:trace>
  <inkml:trace contextRef="#ctx0" brushRef="#br0" timeOffset="44651">8369 2451 3441,'0'0'0,"0"-2"1377,0 2-1377,0-4 1184,0-9-79,0 13-129,0 0-223,0 0-753,0 0 480,0 0-176,-2 0-112,1 4-48,1-4-144,-2 4 144,1 8 0,-2 0 16,2 3 64,1-15-224,-5 18 256,1 3 33,0 0 15,-2 4 0,6-25-304,-5 25 336,1 0-32,0 0-16,0-1-32,4-24-256,-4 22 225,0-3-17,1-2-32,-1-3-32,4-14-144,0 14 64,-1-3 0,-1-1 0,2-5 0,0-5-64,-1 12 80,1-10 0,0 3-32,0-2 16,0-3-64,0 2 32,0 1 16,0-2 16,0-1-16,0 0-48,3 0 80,-2 0-32,3 0 32,-1-3-16,-3 3-64,4-2 48,9-2-16,-10-7-32,11 9 32,-14 2-32,11-4 16,1-8-16,1 10 0,2-8 16,-15 10-16,15-3-16,0-1 16,1 1 0,0 0 0,-16 3 0,16-3-16,2 1 16,-1 2 0,-1 0-32,-16 0 32,14 0 0,1 0 48,-2 1-48,1 0 16,-14-1-16,11 3 0,-8 0-32,7 0 32,-10 0 16,0-3-16,3 3 16,-3-2 64,0 1-16,0-1 16,0-1-80,-2 2 80,1 0 65,-3 0-65,1-2-32,3 0-48,-4 0 64,1 0-160,-2 0-289,1-4-463,4 4 848,-3-3-1409,0 1-640,1-2-480,-1 1-32,3 3 2561,5 2-2049,-5-2-912,0 0 2961</inkml:trace>
  <inkml:trace contextRef="#ctx0" brushRef="#br0" timeOffset="43858">7492 2685 2096,'0'0'0,"-3"-3"689,3 3-689,-3-3 752,1 0 113,0-1 79,0 1-48,2 3-896,-1-3 737,0 1-161,-1 0-176,1 0-16,1 2-384,-2-4 336,2 4-15,0-2-33,0 2-32,0 0-256,-1-3 192,1 2-16,0-2 0,0 0-32,0 3 16,0-3 0,0 1-32,0 2 16,0 0-144,0-2 113,0-2-1,0 1-16,1 1-16,-1 2-80,0-3 48,3-1-32,0 1 48,0-1-64,-1 0 16,2 0 0,0-6-16,-1 10 16,-3 0-16,10-3 48,-7-1-16,0 0 32,10-7-32,-13 11-32,1-1 32,11-2 16,-9-1-32,9 0 16,-8 0 16,10 0-32,-10 1 0,11-7-16,-15 10 0,10 0 0,-6 0 16,9-3-16,-12 3 0,-1 0 0,12 0 32,-9 0-64,0 4 64,1 0-32,-4-4 0,3 12-32,2-8 64,-1 10-32,-2-1 32,-2-13-32,0 16 64,0 0-32,0 4 32,0 0-32,0-20-32,-2 21 64,-2-1-16,-1 1 16,-5 2-32,10-23-32,-5 23 48,-9 0 32,4-1-16,-1-2-32,11-20-32,-10 17 64,0-2-32,0-1 32,0-3 16,10-11-80,-3 10 32,-11-5 32,9 7 0,-5-9 0,10-3-64,-5 3 96,1 1 1,-2-3 15,2 1 0,4-2-112,-3 0 144,-1 0-16,3 0-32,0-4 32,1 4-128,-2-3 128,2 1 16,0-1 32,0-1-48,0 4-128,0-3 96,0 2 0,4-4-32,0 1 16,-4 4-80,3-3 80,7 0 0,-7-1-48,8 2 16,-11 2-48,5-3 16,10 2 16,-3-2-16,2 0-16,-14 3 0,15 0 0,0 0 48,1-3-16,1 3 0,-17 0-32,15 0 0,0 0 16,-1 0-16,-1 2 0,-13-2 0,11 1 48,-7 2-48,10 0 16,-12 0 33,-2-3-49,4 3 64,0 1 0,0 0 32,-2 0-16,-2-4-80,3 2 112,-3 0-16,0 1-16,0-2-32,0 1 0,0-2-48,0 3 16,0-2-16,0 2-64,0-2-336,0-1 400,0 0-977,0 0-720,0 0-928,0 0-608,0 0 3233,2 0-5203,-2 0 5203</inkml:trace>
  <inkml:trace contextRef="#ctx0" brushRef="#br0" timeOffset="45444">8825 2620 6194,'0'0'0,"0"0"0,0 1 1793,-3 3-704,-1-1-49,0 7 81,4-10-1121,-5 3 1008,-4 9-208,6-2-143,-1 3-129,4-13-528,-4 12 416,-1 2-48,2 2-79,1-1-81,2-15-208,-1 17 144,0 0-64,1-1 16,0 0-48,0-16-48,4 15 32,8 0 0,-8-3-16,11-1 32,-15-11-48,13 4 80,3 6 0,0-7 0,3 1 0,-19-4-80,19 3 64,-1-2 16,3-1 48,-2 0-64,-19 0-64,22-4 96,0-5-32,-2-1-16,-1 0-96,-19 10 48,17-12-64,-3-1 176,-1-2 0,-2 3 144,-11 12-256,4-17 273,7 0-129,-11 2 0,0-6 16,0 21-160,0-18 144,-10-1-16,-2-3-224,-4 2 96,16 20 0,-16-20-80,-4 2-16,-2 0 176,-4 4-272,26 14 192,-29-12-449,0 2-431,-2 7-513,-3 3-656,34 0 2049,-30 5-3089,2 19-385,-3 0-1552,31-24 5026</inkml:trace>
  <inkml:trace contextRef="#ctx0" brushRef="#br0" timeOffset="44869">8568 2562 3633,'0'0'0,"0"0"1265,0 0-1265,-1 0 1280,-1 0 81,1 0-177,0 0-191,1 0-993,-2 2 816,1 0-223,-1 2-113,2 0-32,0-4-448,-1 15 448,1-5 0,0 3-31,0 3-17,0-16-400,3 17 368,-3 2-32,3 0 32,-1 0-80,-2-19-288,0 19 209,3-1-33,-3-1-64,0 1-16,0-18-96,0 15 64,0 0 0,0-2-64,2-3 48,1 1-32,0-5-368,1 5-689,6-7-896,-10-4 1937,3 11-3009,9-8-273,-8 8-1568,-4-11 4850</inkml:trace>
  <inkml:trace contextRef="#ctx0" brushRef="#br0" timeOffset="43114">7137 2640 2785,'0'0'0,"0"0"0,-2 0 688,-2 0 64,0-2 49,0-1-33,4 3-768,-1 0 640,-1-2-127,2 2-113,0-3-80,0 3-320,0 0 288,0 0 16,0 0 0,0 0 33,0 0-337,0-2 368,0 2-16,0 0 0,3 0 16,-3 0-368,4-3 272,0 1-48,7 2-31,-8-4-81,-3 4-112,10-3 96,-8 1-48,8 0 16,-6-1-32,-4 3-32,12 0 48,-9-3-32,13 1 16,-7-1 0,-9 3-32,11 0 64,0-2-32,-7-1 16,9 1 0,-13 2-48,4-5 64,11 2 32,-5 0-16,2-7-80,-12 10 0,10-3-400,0 0-625,0 0-896,-6 3-656,-4 0 2577,14 0-4530,-14 0 4530</inkml:trace>
  <inkml:trace contextRef="#ctx0" brushRef="#br0" timeOffset="42804">7145 2606 2913,'0'0'0,"0"0"0,0 0 592,0 0 48,-3 0 33,1 0 15,2 0-688,-2 0 704,1 0-79,-1 0-33,0 0-80,2 0-512,-1 0 400,-1 2-48,-1-1-47,-1 2-33,4-3-272,-3 4 272,2 1-16,-2 5-64,2-6-32,1-4-160,-3 5 160,1 6-48,1-6 0,0 8-16,1-13-96,-2 6 64,2 7 16,0-8-16,0 9-16,0-9-16,0-5-32,0 11 49,0-7-1,0 6 0,0-10-48,0 3 64,0-3-64,0 3 48,0 0 16,2 0-16,-2-2 32,0-1-80,2 2 80,-2-1-16,3-1 16,-3 0 0,0 0-80,3 0 64,-3 0-16,3 0 32,-2 0 0,-1 0-80,0-3 48,3 1 0,-1-1-16,3 1 0,-5 2-32,3-4 16,1 0-16,0 0-16,6 0 32,-10 4-16,3-4-16,0 1 32,7 0-16,-10 3 0,3-3-16,-3 3 16,10 0 0,-7-3-48,8 3 32,-8 0 0,-3 0 16,10 0-32,-6 0 32,8 1 32,-8 1-64,-4-2 32,12 3 0,-9-2 48,1 2-64,0-1 32,-4-2-16,9 4 0,-9 0 0,4 0 0,0 0 16,-4-4-16,2 4 0,1 7 16,0-7-16,-1 6 0,-2-10 0,2 5-16,-2 9 32,3-3-16,-3 1 32,0 2-16,0 0 0,0 2 16,0-1 32,0-15-64,-1 15 32,-1-3 16,-1 3-16,1-4 32,2-11-64,-5 14 64,0-3 48,-5 0-16,6 0 64,4-11-160,-4 10 208,-6-4 49,4 7 31,-5-10-16,11-3-272,-5 10 272,-7-7-64,8 0 32,-2 0 0,6-3-240,-10 1 208,5-1-32,-5 0 17,6 0-33,4 0-160,-9-2 176,5-2-16,-6-7 16,7 7-64,3 4-112,-4-14 64,-1 4-16,0 7-16,1-7-16,4 10-16,-3-4 48,-1 1 0,0-7-48,2 7 0,2 3 0,-3-3 0,0 1-48,3 0 48,-2-1 0,2 3 0,-2 0-32,1 0 32,0 0 0,0 0-32,1 0 32,0 0-32,0 0-32,0 0 16,0 1 0,0-1 48,0 2-16,0 1-32,0 0-64,2 1-368,-2-4 480,3 4-1153,-1-1-656,3 1-800,5 0-432,-10-4 3041,0 2-4755,0-2 4755</inkml:trace>
  <inkml:trace contextRef="#ctx0" brushRef="#br0" timeOffset="23192">3799 2783 2417,'0'0'0,"0"0"0,0-2 624,0-2 208,0-6 113,0 10 31,0 0-976,0 0 865,0-3-177,0 3-176,0 0-176,0 0-336,0 0 272,0 3-96,0 1-15,0 8 15,0-12-176,0 5 128,2 7 48,1 0-16,0-1-16,-3-11-144,2 12 192,1 4 16,-1 0-32,1 3 48,-3-19-224,2 19 176,-2 1 16,0-1 1,0 2-17,0-21-176,0 20 144,0-1 16,-2 1 0,-1-2 32,0-2 16,-1-3 32,-2-1 16,3-2 16,3-10-272,-6 4 272,3 6-31,0-8-33,-1 1-48,4-3-160,-2 1 128,1 1-32,-1-1 16,1-1-32,1 0-80,0 0 112,0 0-32,0 0-16,0-4-32,0 4-32,0-3 48,3-10 16,0 9 0,-1-10 0,-2 14-64,3-10 48,2-3 16,4-2-32,-9-1 16,0 16-48,3-20 16,1 1-16,-1-3 32,-1 2-16,-2 20-16,2-21 16,0-1 32,2 2 0,-4 1-32,0 19-16,2-21 48,-2 0-32,0 1 16,0 3-16,0 17-16,-1-18 16,0 7 16,-3 1-16,2 6 0,2 4-16,-2-4 0,1 1-32,0 1 0,-1 2-48,2 0 80,0 0-48,0 1-64,0 3 32,0 7 0,0-11 80,4 12-112,0 1 32,8 4-16,-1 1 80,-11-18 16,9 18-16,4 2 16,0 0 0,2 0 0,-15-20 0,15 20 0,0 0-32,-1-1 32,1 1 48,-15-20-48,15 16 0,-1 3 48,0-3-48,0-4 0,-14-12 0,12 12-32,1-2 32,-1-6 32,-2 0-16,-10-4-16,4 4 48,5-1-16,-6-1 32,0-2 32,-3 0-96,2 0 96,0-4 16,1 1 16,0-9-32,-3 12-96,0-3 80,0-10-16,0 2 33,0-2-65,0 13-32,-2-14 96,1 0-48,0-1-16,-1-1 16,2 16-48,-2-16 32,1-1-16,0 1 0,-1-2 16,2 2-32,-1-1 16,1 1-16,-1-2 0,1 18 0,-2-16 0,2-2 32,-1 2-16,-1-2-16,2 18 0,0-16 16,-3-2-16,2 2 0,-1-1 32,2 17-32,-4-14-32,4 0 32,-2 2 48,1 0-16,1 12-32,-1-3 16,1-8 0,0 11-48,0-2 0,0 2 32,0-2-224,2 2-369,2 0-207,0 0-353,-4 0 1153,10 2-1424,-7 2-289,10 7-832,-1-1 112,-12-10 2433,15 10-3970,-15-10 3970</inkml:trace>
  <inkml:trace contextRef="#ctx0" brushRef="#br0" timeOffset="34447">5409 2823 2144,'0'0'0,"-1"1"705,-3-1 127,4 0-832,-5 1 1089,0 3 127,1-2-111,-2 2-177,3 6-224,1-7-111,-3 10-113,5-4-32,0-9-448,-2 10 400,1 0-47,-1 1-17,2 2-32,0-13-304,0 11 288,0 3 0,3-2-16,1 0-48,-4-12-224,4 12 240,6-1-112,-7 1 49,9-1-17,-12-11-160,4 10 144,11 1 0,-11-8-16,11 7 16,-5-8-48,1 2 32,1-1 0,-2 0 0,-10-3-128,12 0 176,-2 0-16,2 0 16,-1-3 0,-11 3-176,10-12 177,2 2-49,-1-3 32,0-3-48,1 0-32,-1-2 32,1 1-48,-9-1 32,-3 18-96,14-18 96,-12 0 16,2-1 0,0 1-32,-4 18-80,4-18 128,-4 0-64,0 2 48,-2 1 0,-10 0-16,1 1 16,-3 1-48,-1 2-32,15 11-32,-18-4 16,-2-8 32,-2 10-64,0 2-32,22 0 48,-24 0-64,0 1-64,1 13-48,-2 0-208,25-14 384,-23 19-752,-1 2-465,3 3-880,2 2-1344,19-26 3441,-15 30-3266,2-1-1296,13-29 4562</inkml:trace>
  <inkml:trace contextRef="#ctx0" brushRef="#br0" timeOffset="33955">4918 2806 1952,'0'0'0,"0"0"224,0 0-224,0-4 273,0-6 127,-1 7 96,1-1 96,0 4-592,0-10 625,0 10-17,0-4 16,0 2-32,0 2-592,0-2 513,-2 2-33,2-3-80,0 3-16,0 0-384,0 0 352,0-2-15,0 2-81,0-4-16,0 4-240,0 0 224,0-2-32,0 0-16,0 2 0,0 0-176,0-2 144,0-1 0,0 0-32,0 0-48,0 3-64,0-1 80,0-2-48,-1 3 16,1 0-16,0 0-32,0-3 32,0 3-16,-1 0-16,1 0-16,0 0 16,-2 4-32,2-1 16,0 10-32,0-1 16,0-12 32,0 13 0,3 1 0,0 3-16,-1 2 32,-2-19-16,0 17 0,3 4 0,-3-3 16,0 1 0,0-1-16,0-18 0,0 16 32,0-2-64,0-1 80,0-2-32,0-11-16,0 10 16,0-7 16,2 9-16,1-11 32,-3-1-48,2 3 32,1-1 1,-1-1 47,2-1 0,-4 0-80,4 0 64,0 0 16,0-3-48,5 0-16,-9 3-16,4-1 32,-1-2-32,7 1 16,-6-1 0,-4 3-16,10 0 0,-6 0 0,8 0 0,-8 0-16,-4 0 16,16 0-16,-6 0-16,-1 1 32,1 1 0,-10-2 0,11 2 32,0-1-16,-1 1-16,1-1 16,-11-1-16,10 0 32,1 0 16,-8 0 0,11 0 32,-14 0-80,2 0 80,10 0 0,-9 0-32,1-1 0,-4 1-48,3 0 32,1 0 32,0 0 0,0 0-16,-4 0-48,3 0 64,0 0-64,-1 0-256,1 0-448,-3 0 704,3 0-1329,-1 0-752,2 0-224,6 0 480,-10 0 1825,0 0-3009,0 0 3009</inkml:trace>
  <inkml:trace contextRef="#ctx0" brushRef="#br0" timeOffset="44135">7983 2749 4658,'0'0'0,"-2"1"1616,-3 3-271,-5 0-176,10-4-1169,-1 4 1072,0-4-144,1 0-239,0 1-177,0-1-512,0 1 400,0 0-64,3 2 49,0-1-1,-3-2-384,5 1 368,-1 2-48,-1-2-96,8 2-48,-11-3-176,0 1 128,3 2-64,9-2 16,-9 0-32,-3-1-48,11 1 48,-7 1 32,9-2-32,-9 0 16,-4 0-64,15 0 16,-4 0 32,-1-3 0,2 3-48,-12 0 0,11-2-48,-1 2-400,1-4-768,0 0-673,-11 4 1889,12-4-2721,1 1-145,11 14 513,-10-14-752,-14 3 3105,0 0 0</inkml:trace>
  <inkml:trace contextRef="#ctx0" brushRef="#br0" timeOffset="34098">5160 2784 2945,'0'0'0,"0"-2"928,0 2-928,-1 0 1121,0-3 111,0 1-63,-2 2-177,3 0-992,-1 0 753,-1 1-177,2 3-144,0 1-80,0-5-352,0 10 288,3-7-15,0 9 31,0-8 96,-3-4-400,10 14 432,-7-3 16,0 2-48,1 0-79,-4-13-321,5 17 272,-2 0-64,-1 3-48,-2-2 0,0-18-160,0 19 144,0 1-64,0-3 0,-1 1-16,1-18-64,-1 15 48,-1-3 0,2 1-16,-1-3 32,1-10-64,-2 5 48,2 7 0,0-9-32,0 2 32,0-5-48,0 4 16,0 0 32,3 0-32,0-1-48,-3-3 32,4 2-288,0-1-304,-1 0-385,2 1-463,-5-2 1440,10 0-1841,-8 2-480,8-2-16,-7 1 576,-3-1 1761,11 0-2849,-11 0 2849</inkml:trace>
  <inkml:trace contextRef="#ctx0" brushRef="#br0" timeOffset="52602">9331 2931 2305,'0'0'0,"0"0"656,0 0 112,0 0 129,0 0-897,0 0 928,2 0-48,-2-3-63,3 3-129,-3 0-688,3-3 608,-1 1-111,0 0-129,1-1-96,-3 3-272,2 0 224,2 0-64,-3 0-32,2-3-32,-3 3-96,4 0 96,0-3-64,-1 3 32,1 0-16,-4 0-48,10 0 48,-8-1 32,10 1 0,-8 0-32,-4 0-48,13-3 80,-3 3-32,-1-3-15,5 3 15,-14 0-48,12-3 48,2 1-16,0 0 16,-2 0-16,-12 2-32,12-4 16,0 2 0,0-1-16,-1 2 32,-11 1-32,12 0 16,-3-3-16,-5 3 16,9 0 0,-13 0-16,4 0 32,6 0 16,-10 0-16,4 0 16,-4 0-48,2 0 48,-2 0 16,0 0 48,0 1 0,0-1-112,0 2 128,0-2 16,0 1-16,0 1-32,0-2-96,-1 1 128,0-1-48,-2 1 16,0-1-16,3 0-80,-1 0 32,0 0 32,0 0-48,-1 0 16,2 0-32,0-2-112,0-1-320,0 1-240,0-1-257,0 3 929,0-2-1184,4 2-257,0-3-256,0 0-63,-4 3 1760,20 14-1489,-17-14-1088,-3 0 2577</inkml:trace>
  <inkml:trace contextRef="#ctx0" brushRef="#br0" timeOffset="33161">4453 2988 2048,'0'0'0,"0"0"0,-3 2 289,-1-1 95,-1 1 96,1 0 96,4-2-576,-4 1 689,1 1-1,0-2-48,-1 0-64,4 0-576,-1 0 465,0 0-129,0 0-96,-1 0-80,2 0-160,0 0 128,0 0-48,0 0 0,0 0 0,0 0-80,3 0 96,-1 0 32,2 0 32,-1 2-16,-3-2-144,2 0 144,1 1-15,-1 2-1,1-3-32,-3 0-96,2 3 128,1-1-16,-1-2-16,3 0 0,-5 0-96,3 0 80,7 0-16,-7 0-16,0 0-16,-3 0-32,10 0 48,-7 0 0,8 0-32,-7 0 16,-4 0-32,11 1 16,-7 0-32,8 2 16,-9 0 0,-3-3 0,15 2 0,-12 0 16,10 1-16,-3-1 16,-10-2-16,10 4 32,0-4 0,0 1 0,-6 1 0,-4-2-32,11 0 48,-7 0 32,8 0 0,-9 0 32,-3 0-112,10-3 64,-7 1 32,0-1-64,1 1 48,-4 2-80,4-3 96,1 0-48,-4 0 48,2 0-32,-3 3-64,0-2 80,2 2 17,-2-3-17,0 3 0,0 0-80,0 0 80,0 0-48,0 0 0,0 0 0,0 0-32,0 0-64,0 1-192,0 2-401,-1-2-591,1-1 1248,0 3-1969,0 0-128,0 1 432,3 0-1168,-3-4 2833,0 0 0</inkml:trace>
  <inkml:trace contextRef="#ctx0" brushRef="#br0" timeOffset="51439">9445 3065 2016,'0'0'0,"-1"0"609,1 0-609,0 2 656,-2-2 96,2 0 81,0 1 31,0-1-864,0 0 816,0 0-111,0 0-113,0 0-112,0 0-480,0 1 368,0-1-15,0 0-65,3 1 0,-3-1-288,2 0 272,1 1-32,1 1-32,-1-1-96,-3-1-112,10 3 128,-7-2 0,0 1-32,9-1 0,-12-1-96,5 1 65,9 0 15,-4 0-16,1-1-16,-11 0-48,12 0 64,0 0 0,1-2 16,0-2-16,0 0-32,-13 4-32,13-4 32,-1 1 32,1 1-32,-13 2-32,12-4 48,-12 4-48,10-2 32,0-2-16,-7 4 0,9-2 16,-12 2-32,2 0 16,1 0 0,-3 0-16,2 0 16,-2 0 48,0 0-64,3 0 48,-3 2 48,0-2 32,0 1-32,0-1-96,0 2 96,0-1-16,-2 0-48,1 2 32,1-3-64,-2 2 32,-1-2 16,1 2-16,-1-1 16,3-1-48,-3 1 16,1 0 0,1 2-16,0-1 32,1-2-32,-2 2 0,1-1 32,0 1-32,0-2 16,1 0-16,-2 1 0,2-1 32,0 1-16,-1-1-16,1 0 0,0 0-80,-1 0-224,1 0-192,0 0-288,0 0 784,0 0-1057,0 0-287,0 1-273,0 0-112,0-1 1729,0 1-1553,15 17 33,-15-18-529,0 0 2049</inkml:trace>
  <inkml:trace contextRef="#ctx0" brushRef="#br0" timeOffset="47095">7049 3257 1920,'0'0'0,"0"0"529,0 0-529,4-3 448,-1 0 144,1-8 96,0 10 65,-4 1-753,3-3 720,0-1-80,0 0-111,-1 0-113,-2 4-416,3-2 336,-1-1-32,1 1-48,-1 2-32,-2 0-224,3 0 208,-3 0 1,2 0-1,1 1-64,-3-1-144,2 1 144,1 4-32,-1-2-32,3 1 0,-5-4-80,3 3 80,1 0 48,0-1 32,5-1 16,-9-1-176,3 2 208,1-1-16,6-1 0,-7 0-32,-3 0-160,11 0 161,-7 0-1,7-3 16,-7 3-16,-4 0-160,14-3 176,-11 0 0,13 0-80,-5 0-48,-11 3-48,11-2 80,1 2-48,-8-2 16,11 2 0,-15 0-48,10 0 32,-6 0 0,10 0 16,-11 0-16,-3 0-32,14 0 80,-10 0-16,9 0 32,-10 0 32,-3 0-128,13 0 192,-10-3 33,10 3 47,-9-3-16,-4 3-256,14-3 256,-4 0 0,0-1-80,0 0-16,-10 4-160,10-11 144,0 8-64,0 0 16,1-1 16,-11 4-112,3-4-80,13 1 48,-13 1-64,10 2-32,-13 0 128,3 0 32,8 0-32,-9 0 16,8 1 32,-10-1-48,3 1-32,0 2 80,8 1-64,-9 0 32,-2-4-16,4 2 48,0-1-80,0 2 80,6-2 0,-10-1-48,3 1 0,0-1 32,7 0 0,-7 0-16,-3 0-16,10 0 64,-8 0 0,11 0-16,-9-3-32,-4 3-16,13-4 32,-8 2-16,11-2 0,-6 1 32,-10 3-48,10 0 32,0-3-16,-6 1-16,11 2 0,-15 0 0,10 0 16,-6 0-16,11 0 33,-12 0-33,-3 0 0,13 0 16,-9 0-16,10 0 48,-10 0-32,-4 0-16,11 0 0,-6 0 64,5 0-16,-6 0 32,-4 0-80,12 0 96,-7 0 16,9 0 16,-3-2 48,-11 2-176,11-3 352,0-1 80,2 1 0,0 0-15,-13 3-417,13-4 272,0 0-128,-1 1-32,0 0-64,-12 3-48,12-3 48,-1 1-16,-1-1-16,0 3 16,-10 0-32,4 0 48,9 0-32,-10 0 32,7 0-16,-10 0-32,3 1-32,1 1 32,6-1 0,-8 2 32,-2-3-32,3 1 48,0 2-48,7-3 0,-7 2 0,-3-2 0,4 1-32,8 0 80,-10 1-16,2-2-16,-4 0-16,10 0 32,-7 0 16,6 0 0,-5 0 0,-4 0-48,12-3 48,-9 0-48,12 2 16,-10-2-32,-5 3 16,15-3 16,-5-1 16,0 2-32,1-1 16,-11 3-16,11-4 32,-1 2-64,0-1 32,0 3-16,-10 0 16,5-1 0,7 1 16,-8 0 16,9-3-16,-13 3-16,2 0-16,9 0-16,-10 0-16,11 0 32,-12 0 16,3 1 48,9 1 0,-10-2 16,9 0-16,-11 0-48,3 1 0,8 1 0,-6-1 0,5 0 0,-10-1 0,3 0-16,7 0 16,-6 0 0,7 0 0,-11 0 0,4 0 16,8 1-16,-8-1 0,7 0 32,-11 0-32,3 0 0,9 0-32,-9 0 32,10 0 32,-13 0-32,4 0 0,7 0 0,-7 0 32,9 0-96,-13 0 64,4 2 0,9-2 32,-10 2-32,8-2-32,-11 0 32,4 2 0,10-1-16,-10 0 32,10 0 16,-14-1-32,10 1 0,-6 1 0,11-2 32,-12 0-32,-3 0 0,15 1 16,-5-1 16,2 0-16,-2 0-16,-10 0 0,10 0 48,2 0-16,-2 0-16,1-3 16,0 1-16,-11 2-16,11 0 32,0-2-32,0 0 16,0-2-32,-11 4 16,12 0 0,-1-2 0,1-1 0,1 3 0,-13 0 0,11-1 0,1 1 0,-2 0 0,2 0 0,-12 0 0,11 0 16,-7 0-16,10 1 0,-10-1-16,-4 0 16,12 0 0,-9 2 16,10-2 32,-9 0 16,-4 0-64,12 0 48,-9 0 0,10-3-48,-13 3 0,10-2 49,-10 2-49,4 0 48,11-4-80,-3 1 96,-2-1-48,-10 4-16,11-3 32,0-1 16,0 0-32,1 1 16,-12 3-32,12-5 0,-1 3 0,0-1 48,-1 1-80,-10 2 32,10-2 32,-6 2-32,8-3 0,-9 3 0,-3 0 0,4 0 0,-1 0 32,0 0-32,-3 2 48,0-2-48,0 1 64,0 1 16,0 0-32,0 3 0,0-5-48,-1 2 32,-2 2-32,-3 0 48,-5 1-128,11-5 80,-5 4-592,-11-1-961,5 1-1393,6 0-1984,5-4 4930,-12 10-7411,12-10 7411</inkml:trace>
  <inkml:trace contextRef="#ctx0" brushRef="#br0" timeOffset="38592">6312 3140 2513,'0'0'0,"-1"0"528,-1 0 128,-2 0 193,4 0-849,-3 0 960,-1-3-64,2 3-63,1 0-161,1 0-672,-2 0 608,0 0-47,0 0-17,1 0-32,1 0-512,-2 0 480,1 0-47,0-2-49,1 2-64,0 0-320,0 0 288,0-3-32,2 3-32,1 0 16,-3 0-240,3 0 192,0 0-31,0 0-65,8 0-32,-11 0-64,2 0 16,2 0 0,8 2-16,-8 1 0,9 0 48,-4-1-32,1 0 16,1-1-16,-11-1-16,14 2 32,-1-2 32,3 0 0,0 0 16,-16 0-80,16-3 112,-1-1-80,0 0 32,0 0 0,-15 4-64,13-4 16,0 1 32,-1 0-32,1 0 16,-13 3-32,9-3 0,-6 0 16,8 3 32,-9 0 16,-2 0-64,3 0 32,0 0 32,-3 0 0,2 0-16,-2 0-48,0 2 32,0 0 16,0 1 0,0-1-16,0-2-32,0 1 64,-1 2-32,0-1-32,1 2 32,0-4-32,-2 0 32,2 3-16,0-2 32,-1 0-48,1-1 0,0 1 16,-1 1 48,-1-1-48,2-1 64,0 0-80,0 1 32,0-1 0,0 0 0,0 0-32,0 0-128,0 0-176,0 0-176,0 0 480,0-2-768,0-1-241,0 3-383,0-2-513,0 2 1905,0 0-2337,0 0 240,11 0-1137,-11 0 3234</inkml:trace>
  <inkml:trace contextRef="#ctx0" brushRef="#br0" timeOffset="18654">2076 3240 3217,'0'0'0,"-1"0"960,-3 0-207,-6-1-97,10 1-656,-4 0 624,-2 0-63,-4 0-81,7 5-112,3-5-368,-10 10 304,6-5-32,1 6-80,-3-6-48,6-5-144,-4 13 112,1-9-15,-1 11 15,3-3 48,1-12-160,-2 14 256,1-2 64,1 2 128,0 0-64,0-14-384,0 15 416,3 0-15,0 0-161,0-2 32,-3-13-272,3 16 224,10-3-64,-9 1 32,8-1-32,-12-13-160,3 5 112,11 6 0,-10-7-32,12 0 0,-16-4-80,13 3 48,-1-2 64,2-1-15,2 0 31,-16 0-128,13-3 96,4-7 0,-2 6 16,1-9 16,-16 13-128,13-11 48,-1 0 80,-1-1-16,-1 1 80,-10 11-192,4-10 160,7 0 16,-8 6 16,-1-11-64,-2 15-128,2-10 176,-2 0-32,0-3-16,0 1 1,0 12-129,0-13 112,-4 0-48,1 0-16,-7 1 16,10 12-64,-4-14 96,-7 1-32,0 1 48,0-1-64,11 13-48,-13-13 48,-1 1-32,-2-1-16,0 0 0,16 13 0,-18-15 0,1 1 16,1 1-32,0 1 16,16 12 0,-13-3-16,4-1-32,3 1-48,-4 3-32,10 0 128,-3 4-160,-7 9-16,7 1 48,-7 5 15,10-19 113,-3 23-48,-1 0 32,1 2 16,-1 0-16,4-25 16,-1 26-48,1 0-16,0 3 0,0-1 48,0-28 16,3 27-112,7-2 48,-5 0-32,10-3-32,-15-22 128,11 18 32,4-6-64,-1-2 16,5-5 16,-19-5 0,19 4-48,2 0 96,0 0-32,3-3 32,-24-1-48,20 0 48,0 0-48,0-3 64,-4-1-32,-16 4-32,16-9 96,-1 5-16,0-9 16,-3 3 0,-12 10-96,11-12 112,-7-3-48,9 0 65,-11 1 31,-2 14-160,4-15 160,0 1 16,0 0-48,-1-1-64,-3 15-64,0-13 96,-2-2-32,-1-1-16,-1 3 16,4 13-64,-11-10 48,8 0-16,-8 7-16,8 0 0,3 3-16,-5 0-16,-5 0 16,7 1 16,-1 5 32,4-6-48,-3 13 32,-1-1 16,1 3-32,2 2 0,1-17-16,-2 19 32,2 1-96,0 0-16,0-2 32,0-18 48,5 19-32,5-2 48,-5-2 0,11 0-16,-16-15 0,14 11 48,1 1 0,2-2 16,0-7-16,-17-3-48,18 12 96,2-10 0,-2 0-80,1-1-704,-19-1 688,19 0-2353,3-4-2353,1-9-2113,-23 13 6819</inkml:trace>
  <inkml:trace contextRef="#ctx0" brushRef="#br0" timeOffset="19492">2893 3253 1984,'0'0'0,"0"-4"545,0-1 63,0 5-608,0-10 784,0 7 129,3-1 47,-3 1-47,0 3-913,0-3 880,0 0-64,0-1-79,3 2-81,-3 2-656,0-3 576,2 1-160,0 2-63,1 0-65,-3 0-288,4 0 224,6 0-32,-8 1-48,11 2 0,-13-3-144,3 3 128,14 1 0,-3 0-64,-1 0 0,-13-4-64,13 3 64,0 2 16,-1-5 16,1 2-16,-13-2-80,13 1 80,-2-1 0,0 0 33,2 0-17,-13 0-96,12 0 80,-1-3 0,-1-2 0,0 2 16,-10 3-96,2-4 96,8 0-16,-7 0 32,0 2-16,-3 2-96,2-3 128,1 3-16,-3 0-32,0-2 0,0 2-80,0 0 48,0 0-16,0 1 16,0 0-32,0-1-16,-1 3 0,-2-1-128,1 1-272,-3-1-336,5-2 736,-2 2-1137,-1 1-384,0-1-432,0 0-336,3-2 2289,-3 4-2001,3 6 497,0-8-913,0-2 2417</inkml:trace>
  <inkml:trace contextRef="#ctx0" brushRef="#br0" timeOffset="37666">5460 3292 1488,'0'0'0,"1"0"288,2-1-160,-3 1-128,4-5 96,-1 1 16,-3 2 17,0 0 47,0 2-176,0-3 208,0 0 16,0 3 64,0-2 0,0 2-288,0 0 320,0-3 64,-1 3 49,-1 0 63,2 0-496,-2-2 560,2 2 16,-2 0 1,1 0-17,1 0-560,-2 0 560,1 0-16,1 0 1,0 0-33,0 0-512,-2 0 496,1 0 0,1 1-31,0-1-17,0 0-448,0 0 432,0 0-64,0 0-48,0 0-16,0 0-304,0 0 256,0 0-31,3 0-17,0 0-16,-3 0-192,3-2 128,2 2-32,5-3-16,-8 3-32,-2 0-48,3-2 48,9 2-48,-9 0 16,1 0-16,-4 0 0,11 0 0,-9 0 16,10 2-16,-9-1 0,-3-1 0,10 2 32,-7 0-16,7-1 0,-7 1-16,-3-2 0,11 1 48,-7-1-48,6 0 32,-6 0 0,-4 0-32,12 0 32,-8 0 0,8 0 0,-8-3 0,-4 3-32,10 0 16,-7-3 32,9-2-16,-10 2 32,-2 3-64,11-3 64,-8 1-16,8-2-32,-8 1 16,-3 3-32,10-2 0,-8-1-32,3 3 64,-2 0-32,-3 0 0,4 0 0,6 0 0,-10 0 16,3 1 32,-3-1-48,5 2 0,-3-1 16,1 0-32,2 1 16,-5-2 0,4 1 0,-1 1 0,0-1 16,1 2-16,-4-3 0,2 0 0,2 1 16,-2 1 16,2-2 16,-4 0-48,4 0 16,8 0 32,-10-3-32,1 1 32,-3 2-48,11-2 16,-9-3 0,10 1 48,-10 1-64,-2 3 0,4-10 0,0 10 32,6-3-32,-8-2 48,-2 5-48,3-2-32,0-1 32,0 3-16,0 0 16,-3 0 0,0 1 16,0 3 16,0 1-16,0-5-16,0 3 16,0 2 17,-2 5-17,1-6 32,1-4-48,-1 4 0,-1 5 16,1-6-16,0 1 48,1-4-48,0 4-32,0 0-113,0 0-351,0-1-688,0-3 1184,0 1-2017,0 2-1089,2-2 81,2 1-1329,-4-2 4354,0 0 0</inkml:trace>
  <inkml:trace contextRef="#ctx0" brushRef="#br0" timeOffset="21672">3690 3321 1744,'0'0'0,"0"0"0,0-4 208,0-6 0,-2 8 65,1-8 79,1 10-352,-2 0 432,0 0 96,1 0 16,-1 0 81,2 0-625,0 0 656,0 0 48,0 0-63,0 0-65,0 0-576,0 0 496,2 0-80,0 0-15,1 0 31,-3 0-432,3 0 336,2 0 0,6 1-32,-8 1-80,-3-2-224,3 1 256,10 1-32,-11-2-31,9 2-33,-11-2-160,4 1 112,8-1 0,-9 1-32,7-1 32,-10 0-112,5 0 112,7 0 16,-9 0 0,11 0-16,-14 0-112,3 0 96,7 0-16,-7 0 0,10 0 0,-13 0-80,4 0 80,9 0-16,-9 0 16,9 0-16,-13 0-64,3 0 32,9 0 32,-1 0 16,-7 0-16,-4 0-64,15 0 48,-11 0 17,9 0-17,-10 0-32,-3 0-16,12 1 64,-10 0-32,8 1 16,-6 0 0,-4-2-48,4 2 32,6-1 16,-7 1-16,9-2 48,-12 0-80,2 0 96,9 0-16,-7 0 16,8 0 32,-12 0-128,3 0 128,12-3 0,-12 0-32,11 0-32,-14 3-64,10-2 112,-7 0-48,12 0-16,-5 2 16,-10 0-64,4-3 16,9 3 0,-8 0 32,5 0-48,-10 0 0,5 0 48,6 0-80,-7 1 80,6 1-48,-10-2 0,2 0 16,8 2 32,-7-1-16,7 0-16,-10-1-16,3 4 16,0-2-16,8 0 0,-9-1 0,-2-1 0,3 2 32,9-1 0,-8-1-48,7 0 80,-11 0-64,4 0 0,10 0 16,-11 0 48,13 0-32,-16 0-32,9 0 64,4 0-15,-1 0-17,-1 0 32,-11 0-64,13 0 80,-2 0 0,0 0-16,-1 0 0,-10 0-64,11 0 48,-1 2-16,-6 0-32,8 3 32,-12-5-32,4 2 32,8 1-16,-8 0 32,8-1-32,-12-2-16,2 2 32,3-1-16,5 2 0,-7-2 32,-3-1-48,10 1 48,-6 0-48,7-1 64,-8 0-32,-3 0-32,13 0 32,-9 0 48,11-2-64,-3 0 16,-12 2-32,11-5 32,1 2-32,1-1 48,0 1-16,-13 3-32,11-3 16,3-1 32,-1 2-48,-1-1 0,-12 3 0,10 0-32,1 0 32,-7-3 0,8 3 32,-12 0-32,4 0 0,7 0 16,-8 0-16,0 0-16,-3 0 16,12 2 48,-10-2-48,3 1 0,5 1 16,-10-2-16,3 1 0,7-1 0,-7 2 0,7-1 0,-10-1 0,4 1 32,7-1-32,-8 0 16,11 0-16,-14 0 0,4 0 16,13-2 16,-6 0-32,2-2 16,-13 4-16,12-4 32,2 0-32,-1 0 16,1 1-16,-14 3 0,13-4 32,-1 1-32,-1 1 0,2 2 0,-13 0 0,11 0 0,0 0-32,0 0 64,-1 0-32,-10 0 0,10 0 0,0 2 0,0-2 0,0 3 0,-10-3 0,4 4-32,10-1 64,-4 0-64,-7 0 32,-3-3 0,14 3 0,-3-2-16,0 1 16,2-1 16,-13-1-16,11 0-16,2 0 64,0 0-48,0 0 0,-13 0 0,12 0 16,1 0 0,-1 0 16,0-3-32,-12 3 0,13 0 16,-2-2-16,2 2 32,-2-3-16,-11 3-16,11-2 0,1-1 32,-1 3-16,1-2-16,-12 2 0,11-3 16,0 1 16,2-1-32,0 1 48,-13 2-48,10-3 16,2 1 16,0-1-32,-2 3 16,-10 0-16,4-3 32,9 3-32,-2-2 0,-8 2 16,-3 0-16,12-2 16,-7 2 16,8 0-16,-9-3-16,-4 3 0,15 0 0,-12-2 0,10 2 0,-9 0 0,-4 0 0,12-3 0,-9 3 32,7 0-32,-8 0 48,-2 0-48,3 0 48,1 0 0,-3 0 16,2 1 1,-3-1-65,3 0 32,0 0-16,-3 0-161,0 0-223,0 0 368,0 0-752,0 0-417,0 0-415,0 0-481,0 0 2065,0 2-2802,0-2-31,0 1-1697,0-1 4530</inkml:trace>
  <inkml:trace contextRef="#ctx0" brushRef="#br0" timeOffset="39032">6382 3323 1936,'0'0'0,"-2"1"1233,1-1-257,1 0-976,-4 2 1137,1-2 79,0 2-79,0-1-193,3-1-944,-3 2 785,1 0-65,1-1-112,0 1-15,1-2-593,-2 0 512,2 2-48,0-2-16,0 0-80,0 0-368,3 0 353,-1 0-65,1 0-64,1 0-64,-4 0-160,10 0 128,-7-2-32,9-1-32,-2 0 0,-10 3-64,11-2 64,2 0 0,-1-1 0,2 0-16,-14 3-48,14-3 64,2 0-64,0-1 32,0 1 16,-16 3-48,15-2 64,-1 2 32,-2 0-32,3 0-48,-15 0-16,11 1 16,-1 3 32,-6 0 16,7-1-16,-11-3-48,3 3 65,1 1-1,-1-2-16,2 1 32,-5-3-80,3 1 96,-1 0 96,1-1-96,0 2 80,-3-2-176,2 0-96,0 0-112,1 0 96,-3 0-96,0 0 208,3-3 48,-3 3 0,0-2-16,3 0 16,-3 2-48,0-3 48,2 0-32,-2 0 16,2 2-16,-2 1-16,0-3 32,3 0-16,-3 3-32,0 0 16,0 0-256,0 1-353,-1 1-575,1-2 1184,-2 3-1841,1 0-672,0 1-449,1 6 577,-1-7-1008,1-3 3393</inkml:trace>
  <inkml:trace contextRef="#ctx0" brushRef="#br0" timeOffset="50595">7920 3408 1600,'0'0'0,"0"0"0,0 0 657,0 0-209,-1 0 64,0 0 96,1 0-608,0 0 721,-2 0 15,2 0 16,-2 0-111,2 0-641,-1 0 576,-2 0-80,1 0-64,-1 1 0,3-1-432,-2 0 449,-2 2 47,2-1 16,-2 0-48,1 1-31,1-1-49,-1 1-80,1-1-32,2-1-272,-2 0 208,1 1-48,-1-1-80,2 0-48,0 0-32,0 0 64,0 0-32,3 0-16,7 0 48,-10 0-64,4 0 0,9-2 16,-9-3-16,11 3 32,-15 2-32,11-2 0,-1-1 16,0 3 0,0 0 32,-10 0-48,4 0 16,10 0 0,-10 0-32,7 0 0,-11 0 16,4 0 0,6 0 0,-7 2 16,7 1 0,-10-3-16,3 4 16,-1 0 32,1-1 16,0 1-64,-3-4 0,3 5 48,-3 0 0,2 0-16,-2 1 48,0-6-80,0 10 97,0-7-17,-1 2-32,-3 6 16,4-11-64,-4 6 80,0 4-16,-6-5 0,5 8 16,5-13-80,-12 4 48,7 10-32,-9-8 32,10 6-32,4-12-16,-13 4 0,10 8 16,-10-9-16,9 2 32,4-5-32,-10 5 16,6 0 0,0 0 16,1 1-64,3-6 32,-4 3-16,0 0-32,1 2 48,3-3 32,0-2-32,-2 3-32,1-3 32,1 2 0,0-2-32,0 0 32,3 0-32,-1 0 16,2 0 32,-4 0-16,4 0 48,-1 0-48,1 0 16,6-2-16,-10 2 0,2 0 0,2-3-16,7 1 16,-7-1-16,-4 3 16,11-2-32,-7-3 32,8 4 0,-2-2 0,-10 3 0,4 0 0,12 0 32,-13 0-32,10 0-32,-13 0 32,5 0 0,5 1-32,-6 2 16,0 0 16,-4-3 0,11 10 0,-11-5 0,3 8 16,1-2-16,-4-11 0,3 11 0,-1 2 32,-2-2 0,0 0-16,0-11-16,0 11 48,0 1-16,0-1 32,0 3-64,0-14 0,-2 13 64,-2-1-16,0 1 16,-1 0 16,5-13-80,-5 13 48,-5-2 48,6 2-16,-8-2 32,12-11-112,-3 4 144,-9 8 32,8-7 64,-9 0 113,13-5-353,-5 5 448,-9-1 16,4-2-16,0-1-32,10-1-416,-11 0 337,0 0-17,-1 0 0,0-2-16,12 2-304,-11-4 320,-1-7-64,0 6 0,1-5-96,11 10-160,-12-3 128,2-10-47,5 10-1,-6-9-64,11 12-16,-4-2 0,-6-2 0,6 0-16,0 1 32,4 3-16,-3 0 0,2-3 32,-1 0-32,1 1 0,1 2 0,-1-3 0,0 3-48,-1 0 48,2-2-80,0 2 80,0 0-81,0 0 17,0 0 0,3 0 48,-3 0 16,2 0 16,1 0-32,0 0-16,1 0 32,-4 0 0,4 0-48,0 0 0,0 2-144,-1 2-240,-3-4 432,4 4-704,-1-1-273,-1 1-319,-2 1-305,0-5 1601,3 10-1761,-1-5-352,1-1-320,0 2-16,-3-6 2449,4 10-4114,-4-10 4114</inkml:trace>
  <inkml:trace contextRef="#ctx0" brushRef="#br0" timeOffset="19648">2964 3430 4305,'0'0'0,"0"0"0,0 0 2402,0 0-658,0-2-719,2-1-145,-2 3-880,3 0 817,1 0-49,0 0-192,-1 0-112,-3 0-464,11 1 273,-8 1-97,8 3-48,-7-2 16,-4-3-144,13 2 208,-3 1-64,0 1 0,2-1-96,-12-3-48,11 3 80,1 1 0,1 1-16,-2-2 0,-11-3-64,13 4 32,-2-3 0,-1 1 0,2-2 48,-8 2-16,9-1 48,-9 0 0,6-1-32,-10 0-80,3 0 80,1 0 16,-1 0-31,1 0-17,-4 0-48,3-2-177,0 0-383,-3-1-496,0 0-721,0 3 1777,0-3-2753,0 2-385,0-2-1536,0 3 4674</inkml:trace>
  <inkml:trace contextRef="#ctx0" brushRef="#br0" timeOffset="35877">4334 3905 2481,'0'0'0,"0"1"1024,0 3-15,0-4-1009,-1 3 1024,-1 1 17,2-2-97,0-1-208,0-1-736,0 0 593,0 0-161,0 0-48,0 0-32,0 0-352,0-1 288,0-2-32,3-1-64,-3-6-64,0 10-128,2-2 113,1-8-1,-3 5 0,2-7 0,-2 12-112,0-10 128,3 0-32,-3-2 32,3-1 32,-3 13-160,0-12 144,0-3 32,0 0-16,0 0 0,0 15-160,2-15 112,-2-2 0,2 0-32,1 1-64,-3 16-16,4-15 16,0 3 0,6-1-16,-7 9 0,-3 4 0,3-13 0,8 13-16,-8-4-16,1 1-16,-4 3 48,11-3-32,-8 3 0,1 0 0,7 0 32,-11 0 0,2 3 0,8 0 0,-6 1 0,7 6-16,-11-10 16,3 5 16,9 7-16,-11-7 16,4 8 0,-5-13-16,11 5 0,-8 7 32,0-7-64,7 8 32,-10-13 0,3 6 0,0 6 0,0-8 32,1 9-32,-4-13 0,4 6 32,-1 6-32,0-8 0,0 6 16,-3-10-16,3 4 48,-1 1-16,0 0 16,0-1-16,-2-4-32,0 4 0,3 1 64,-3-4-16,3 0-32,-3-1-16,0 2 81,0-2-33,3 0 0,-3 0 32,0 0-80,0-3 64,1-1-16,-1 0-16,3-10 0,-3 14-32,3-4 32,0-9 0,-1 1-16,0 0 0,-2 12-16,3-13 16,1 0-16,0-1 0,6-3 0,-10 17 0,2-18 0,10 2 32,-9 0-32,7 1-32,-10 15 32,5-12-16,5 1 0,-7 7 16,7-7 0,-10 11 0,3 0 16,0-4-48,7 1-32,-7 3 16,-3 0 48,3 0-64,1 1 48,-1 3 16,1 9-16,-4-13 16,4 11-32,6 0-16,-10 3 48,4 0 0,-4-14 0,3 15 16,0 1 0,-1-1-16,1 1 16,-3-16-16,0 15 0,2 0 0,-2-1 32,3-1-64,-3-13 32,0 11 32,2-1-16,1-4-32,-1 4 32,-2-10-16,0 3 16,3 1-32,0-2 64,-1-2-32,-2 0-16,3 1 16,-1-1 0,1 0-16,-1 0 48,-2 0-48,3-3 0,-1-8 64,2 10-32,0-11 16,-4 12-48,3-3 48,1-13-32,0 6-16,6-2 0,-10 12 0,3-14 16,1-1-16,7 2 0,-8-4 16,-3 17-16,12-17 0,-8 3 48,7-2-64,-7 1 32,-4 15-16,13-15 0,-9 0-16,7 3 32,-7 2-16,-4 10 0,10-10-16,-7 7 16,0-1-48,7 1 16,-10 3 32,0 0-48,2 0 0,2 2 32,0 8-16,-4-10 32,4 10 0,-1 3-32,2 3 32,-1-1 0,-4-15 0,2 18 0,0 1 48,1 1-32,-3 2 0,0-22-16,0 24 48,0 1-48,0-3 48,0 1-32,0-23-16,0 21 0,0-5 16,0-6 0,0-7-16,0-3 0,2 4 32,2-2 0,8-2-48,-9-3-272,-3 3 288,13-10-785,-3 0-783,4-4-914,1 2-335,-15 12 2817,18-13-2145,-2-2-1008,-16 15 3153</inkml:trace>
  <inkml:trace contextRef="#ctx0" brushRef="#br0" timeOffset="36496">5228 3724 2337,'0'0'0,"0"0"624,0 1 272,0 2 193,0-3-1089,0 1 1136,0 3-63,0-1-209,0 2-143,0-5-721,0 3 720,2 1-80,-2 1-48,0 6-47,0-11-545,0 4 448,0 9-96,0-2-64,0 0-48,0-11-240,0 14 192,0 2-48,-2 0-16,1 1-47,1-17-81,-2 18 64,1-2-16,-2 3-16,2-3 16,1-16-48,-2 13 48,1 1 0,1-4 0,0 1-16,0-11-32,0 3 64,0 8-16,0-9 48,0-1 0,0-1-96,3 0 144,-3 0 32,2 0-32,-2-3 16,0-8-48,2 9-32,-2-8 16,0 7-64,0 3-32,0-13 48,0 3 16,0 1-48,0-4 16,0 13-32,3-13 16,-3-2-32,3-3 32,-1 1-16,-2 17 0,0-20 0,4-2-16,-2 1-16,2 0 32,-4 21 0,10-17-32,-7 3 32,1 2-48,-1 9 32,-3 3 16,10-11 0,-5 8 0,-4 0-32,-1 3 32,3-2-16,0 2-32,0 0 16,-1 1-16,-2-1 48,2 6-16,-2 4-16,3-5 16,-3 9 0,0-14 16,3 12 16,-1 1-16,1 0 0,-1 2-16,-2-15 16,3 17-32,2-2 0,5-1 32,-8 0 16,-2-14-16,5 12 16,5 3 32,-6-3-32,7 2 16,-11-14-32,3 13 16,8-2 0,-7 0 16,6 0-16,-10-11-16,2 5 48,1 8 16,0-9 16,0 8-16,-3-12-64,1 1 112,-1 4 0,0-3-32,0 0 81,0-2-161,0 1 112,0-1-112,0 0 128,0 0 32,0 0-96,0-5 0,0 5-64,-1-2 16,-2-1-48,0-8-192,0 9-353,3 2 577,0-4-944,-3-5-401,2 5-367,0 1-337,1 3 2049,-2-4-2401,1 0 240,-1-7-1425,2 11 3586</inkml:trace>
  <inkml:trace contextRef="#ctx0" brushRef="#br0" timeOffset="36744">5218 3915 4802,'0'0'0,"0"0"0,0 1 1857,-1 2-433,1-2-271,0 2-1,0-3-1152,0 3 1009,0 0-209,4-1-240,-1 0-127,-3-2-433,4 2 304,8-2-80,-9 0-32,10 0-48,-13 0-144,4-3 128,11 1-48,-5 2 0,2-3-16,-12 3-64,10-2 32,0-1-16,2 3 48,0-2-48,-12 2-16,10 0 64,1 0-16,1 0 16,-2 0-16,-10 0-48,12 0-32,-2-3-416,-7 1-656,10-3-1234,-13 5 2338,4-2-3441,6-1-2082,-10 3 5523</inkml:trace>
  <inkml:trace contextRef="#ctx0" brushRef="#br1" timeOffset="103542">7923 4360 2048,'0'0'0,"0"-3"145,3 1-17,-1 0-48,-2 2-80,2-3 128,0 3 0,1 0 16,0 0 32,-3 0-176,0 0 160,4 3 0,-2 1 0,2 2 0,-4-6-160,10 10 192,-7-5 16,0 9 0,9-10 33,-12-4-241,2 12 288,1-6-16,2 7-16,-1-8-16,-4-5-240,3 14 256,1-10 0,-2 11 16,2-2 1,0-1-17,-4-12-256,4 15 208,7 1 0,-8 4 32,9 4 0,-12-24-240,10 28 256,2 7 48,1 1-16,0 3 1,-13-39-289,10 43 288,2 1-32,-8 0 16,8 0 64,-12-44-336,2 40 288,3-1 80,-2 0-47,1-4-81,-4-35-240,2 34 160,1-3 0,-3-2-16,0 2 16,0-31-160,0 27 128,0 0 32,0 0-64,0-4-32,0-23-64,0 24 64,0-1-32,0-3 48,0-1-16,0-19-64,0 16 48,3-1-16,-3 2-16,2-2 16,-2-15-32,3 17 48,-1-2-32,1 0 32,-1 0-48,-2-15 0,3 15-32,-1-1 64,1-1-16,-1-2 0,-2-11-16,0 10 80,3 1-16,-1-7-32,1 6 16,-3-10-48,0 3 32,2 0 17,-2 2 31,3-3-16,-3-2-64,2 1 32,1 1 80,-1-2-48,-2 0 48,0 0-112,3 0 144,-1-2-32,1-1 32,-3-8-80,0 11-64,4-3 0,-1-11-224,0 2-480,1 1-545,-4 11 1249,4-13-2353,-1 1-560,8-3-2018,-11 15 4931</inkml:trace>
  <inkml:trace contextRef="#ctx0" brushRef="#br0" timeOffset="70574">6437 4414 1664,'0'0'0,"0"-10"368,0 10-368,2-3 321,-2-10 15,0 10 0,0 0 0,0 3-336,0 0 352,0-2 16,0 2-15,0 0-33,0 0-320,-3 1 336,0 2-48,0 1 0,1-2 32,2-2-320,-1 2 304,0 1 1,-1 0 15,0 0 16,2-3-336,-2 0 320,1 1-16,0 1-32,0-1-64,1-1-208,-2 3 208,1-2-31,1 1 15,0-2-16,0 0-176,0 0 160,0 1 32,0 0-64,0 0 0,0-1-128,0 3 144,0 0-80,-2 3 32,1 7 0,1-13-96,-2 13 144,1 3 32,0 4 32,-2 3-32,3-23-176,-3 25 177,-3 2-49,1 2 32,-5 0 0,10-29-160,-4 29 128,0-1 48,-1-3-48,0-2-32,5-23-96,-5 21 80,1-2-16,-1-4-32,2 0 48,0-4-16,2 0 16,0-8 16,-1 1 16,2-4-112,-1 4 96,1-2 96,0-1-64,0-1 1,0 0-129,0-3 208,0 0-144,3-7 32,-1 7-16,-2 3-80,3-12 16,0 8 32,0-7-32,1 9 48,-4 2-64,2-12 48,2 8-32,0-9-16,0 10 16,-4 3-16,3-10 0,-1 7 0,2 1 0,0-2 0,-4 4 0,3-3-32,9 2 48,-10 1-32,2 0-16,-4 0 32,12 0-32,-1 1-16,-1 3 32,1 6 0,1-5 32,1 4-32,0-5 16,-1 2 16,-12-6-16,12 10 0,-1-7 48,0 0-32,1 2 0,-1-1 0,-11-4-16,10 3 0,-6 1 0,11 0 0,-15-4 0,3 3 64,8-1-16,-9-2-32,1 0 32,1-3-16,-4 3-32,3-5 32,1 3 32,1-1 0,-5 3-64,2-3 64,-2 3-64,3-3 64,-3 0-16,1 0 16,-1 3-64,0-3 64,0 1 0,0 2 32,-1-3-32,1-1-32,0 4-32,-2-2 48,1 0-64,-1-1 48,2 0-32,0 3 0,0-4-16,0 1 0,0-8-32,0 9-160,0 2 208,0-3-432,0-9-304,0 9-289,0-7-159,0 10 1184,0-5-1425,3-5-224,-3 8-112,2-2-15,-2 4 1776,0-10-1505,0 7-976,0 3 2481</inkml:trace>
  <inkml:trace contextRef="#ctx0" brushRef="#br0" timeOffset="72031">7110 4557 2209,'0'0'0,"0"0"0,0 11 912,-2-1-128,-1 3 49,-2-3 95,5-10-928,-4 5 897,1 6-81,0-7-128,1 1-160,2-5-528,-1 5 481,-1-2-65,1-2-48,0 1-64,1-2-304,-2 0 256,2 0-32,-1 0-48,1 0-47,0 0-129,0-5 112,0 1 0,0-6 0,0 8 32,0 2-144,0-4 80,0 0 16,-2-8-16,2 8-16,0 4-64,0-15 80,0 3-48,0 1 0,0-3 0,0 14-32,0-14 32,0-1-32,2 0-16,1 1 32,-3 14-16,4-13-32,-1 3 32,9 6-48,-9-5 0,-3 9 48,3 0-32,8 0 0,-10 0 32,4 0 32,-5 0-32,10 0 0,-7 0 0,1 1 0,-1 1 0,-3-2 0,11 4 0,-9 0 0,2 7 0,1-8-16,-5-3 16,10 10 0,-7-5 16,1 6-16,6-7 0,-10-4 0,0 14 48,3-4-32,-2 1 0,-1-1 0,0-10-16,4 11 32,-4-7 0,0 9-16,0-7 0,0-6-16,2 12 32,-2-8-32,0-1 0,3 1 32,-3-4-32,0 3 16,2-2 32,0-1 0,-2 0-16,0 0-32,3 0 48,-3-2 32,3-2-32,-1 0-16,-2 4-32,3-11 64,-1 10-32,1-12 32,-1 9 0,-2 4-64,3-15 32,-1 5-16,1-1 16,-1-2-32,-2 13 0,4-10 16,0-2 0,-1-1 0,0 1 32,-3 12-48,4-10 16,0-1 0,-1 1-32,2 6-16,-5 4 32,9-11 0,-9 11-32,4-3 32,0 3 0,-4 0 0,3 0-16,-1 0-16,1 0 0,0 1 16,-3-1 16,4 4-16,-1 1 32,-1 8-16,1-4 16,-3-9-16,2 11 0,1-1-32,-1 0 32,1 0 16,-3-10-16,2 5 48,1 9 48,-3-10 0,2 9 48,-2-13-144,0 3 129,3 2-17,-1 0-48,1-1 16,-3-4-80,2 4 64,1-3-16,0 0 32,-1 1-80,-2-2 0,4 1 64,-1-1-48,-1 0-16,1 0 0,-3 0 0,5 0 0,-2 0 16,1 0-16,6 0 16,-10 0-16,3 0 0,2 0 48,-1 0-32,-4 0-16,9-3 48,-9 1-32,4-1 32,-1-1-16,-3 4-32,2-3 96,2-1-32,-1-7 0,1 7-32,-4 4-32,3-10 48,0 6-16,0-7 32,0 6-16,-3 5-48,2-13-16,3 3-32,-2 0 0,1 0 16,-4 10 32,2-10 16,2 6 48,0-9-64,0 11 48,-4 2-48,4-5 0,-2 2 0,1 3 0,-3-2-32,2 2 16,-2 0 16,3 0-64,-1 3 48,2 10 16,-1-3-16,-3-10 16,3 13 16,1-1-64,5 0 32,-9 1 32,0-13-16,5 13 0,5 0 48,-8 1 32,1-3 32,-3-11-112,3 10 96,0-5 64,-2 8-16,2-10-16,-3-3-128,0 5 128,2 0-32,-2 0-32,0-1 1,0-4-65,3 6 16,-3-3-16,3 0 0,-3-3 0,0 2 48,0-2-48,2 2 48,0-2 0,3 0-48,-3 0-176,-2 0 176,3-4-481,2-6-479,5 7-609,-8-8-800,-2 11 2369,11-3-2977,0-1 383,-8-8-1007,-3 12 3601</inkml:trace>
  <inkml:trace contextRef="#ctx0" brushRef="#br0" timeOffset="70895">6572 4499 2193,'0'0'0,"0"0"720,0-11 208,0 7 145,0 4-1073,0-13 1200,0 10-63,0-7-145,0 7-159,0 3-833,0-2 736,0-2-48,0 1-111,0 0-49,0 3-528,2-2 432,-2-1-144,3 3-48,0 0-96,-3 0-144,3 0 128,-2 4 0,2 0 17,-1 9-1,-2-13-144,3 13 112,0 3 64,-1 5 16,0 0 16,-2-21-208,3 25 240,-3 3-16,0 1-32,0 0 0,0-29-192,0 28 208,0-3 0,-1-2 33,-1-1-17,1-3-48,-2-2-16,0-2-32,2 1 16,1-16-144,-2 13 64,1-1-16,0-8 0,1 2-48,0-6 0,0 4 0,0 0 32,0 1 0,0-1-16,0-4-16,2 2-16,-2 0-48,3-1-288,0 0-256,-3-1 608,2 2-945,0-2-479,1 0-225,0 0-592,-3 0 2241,3-3-2738,7 3 209,-7 0-800,-3 0 3329</inkml:trace>
  <inkml:trace contextRef="#ctx0" brushRef="#br0" timeOffset="72469">7125 4708 2913,'0'0'0,"0"0"864,0 0 65,0 0 79,0 0-1008,0 0 1025,0 0-193,3 0-160,0 0-143,-3 0-529,2 0 464,2-3 0,6 3-16,-7-2-32,-3 2-416,10 0 352,1-2-95,3-1-49,1 0-48,-15 3-160,18-2 128,1-1 0,0 1 0,1 2-64,-20 0-64,20 0 80,-1 0 16,0 0-48,0 1 32,-19-1-80,18 2 32,-2 1-16,-2 1 48,0 0-48,-14-4-16,13 3 32,-1 1-64,-2 1 32,-6-2 0,-4-3 0,12 3 96,-9 1-32,1-2 80,-1 1-32,-3-3-112,3 0 64,-3 1 32,3-1-32,-3 0 17,0 0-81,0-1-113,0-4-239,0 1-336,0 1-368,0 3 1056,0-3-1377,0-8-448,0 9-192,0-2 128,0 4 1889,-2-18-3025,2 18 3025</inkml:trace>
  <inkml:trace contextRef="#ctx0" brushRef="#br0" timeOffset="55925">4555 4856 1760,'0'0'0,"-3"0"545,-1 0-97,4 0-448,-11 0 464,8 0 48,0 0 16,-2 1-79,5-1-449,-4 1 400,1 0-96,-2 0-48,1 1 64,4-2-320,-4 1 304,1 0 97,-1-1 63,0 2-32,4-2-432,-2 1 464,-2-1-80,2 1-47,-1 1-1,2-1-80,-2 1-32,2 2-48,0 2-48,1-6-128,-1 10 80,1 2 16,0 1-16,0 3 0,0-16-80,0 16 112,0 3-64,0 0 0,3 0 0,-3-19-48,4 18 48,0-1-192,8-1 0,-8 0-16,-4-16 160,12 15-192,-2-4 208,-1-5 0,4 5 32,-13-11-48,13 2 80,2 2 0,0-3 16,2-1 32,-17 0-128,15 0 80,-1 0 48,-1-3-16,1-1 0,-14 4-112,13-11 128,-1 8-15,0-8-1,-2 6-16,-10 5-96,4-10 64,10 5 16,-10-5-32,8 8 176,-12 2-224,3-4 224,7-9 16,-8 12 16,3-11-176,-5 12-80,10-4 64,-10-7 16,5 6 0,-2-7 0,-3 12-80,4-10 64,6 0-16,-10-2-16,4 1 16,-4 11-48,4-12 32,-1-3 64,0 2-47,-1 0 31,-2 13-80,3-13 64,0 1-32,-3 2 32,0-1 0,0 11-64,0-10 112,-4-1-32,0-2 16,-6 2 16,10 11-112,-4-11 80,-9 1-16,3 6 16,-1-10-32,11 14-48,-11-4 32,-2-9-32,-1 9 0,-3-8 32,17 12-32,-17-5 0,-1-6 16,1 8-32,-2 0-32,19 3 48,-16-3-64,-3 3-64,4 0 0,3 4-48,12-4 176,-11 14-192,5-2 64,-5 3 32,8 4 64,3-19 32,-12 21-48,9 1-1,-3 3 33,2 0-16,4-25 32,-5 24-64,1 2 64,3 1-48,1 0 16,0-27 32,3 25-64,7-3-176,0-1-16,2-3 0,-12-18 256,13 16-224,5-3 160,0-3 32,0-6 16,-18-4 16,21 4-32,-3 0 64,0-2 0,0 0-16,-18-2-16,16 0 16,1 0 16,-2-3-16,0-1 0,-15 4-16,14-3 16,-2-9 48,1 8-16,-3-7 16,-10 11-64,4-4 96,7-7 144,-8 7-32,0-10 32,-3 14-240,4-4 240,0-11-143,-1 5-17,-1-2 0,-2 12-80,0-11 64,3 2-32,-3-3 32,0 1 0,0 11-64,0-12 16,-2-1 0,1 2 16,1 1-64,0 10 32,-2-4 0,1 0 0,-1 1-16,2-1-16,0 4 32,0 0-64,0 0-16,0 1-16,0 5 80,0-6 16,3 15 0,-1-1 64,1 3 0,0-1-32,-3-16-32,4 18 96,0-1-48,0 0 64,6 0-224,-10-17 112,2 13-112,8-3-64,-7-4 0,8 3 192,-11-9-16,4 2 32,11 1 0,-3-1 16,2-2-16,-14 0-32,16 0 48,0-3 16,3-10-128,3 2-881,-22 11 945,24-12-2289,3-1-1056,5-1-1890,-32 14 5235</inkml:trace>
  <inkml:trace contextRef="#ctx0" brushRef="#br0" timeOffset="56727">5485 4781 1424,'0'0'0,"0"0"640,0 0-191,-2 0 175,2 0-624,-1 0 768,0-3 113,-1 0 47,1 0-31,1 3-897,-2-2 800,2 0-80,0 2-79,0-3-65,0 3-576,-2 0 528,2-3-128,0 3-32,0 0-368,0 0 289,0 0-289,0 0 240,0 0-48,0 2-16,2-1-32,-2-1-144,5 3 160,6 0-16,-8-2 16,10 2 0,-13-3-160,3 1 160,12 1 32,-4-2-16,0 0 16,-11 0-192,11 0 161,2 0-65,-1 0-16,2-3 0,-14 3-80,15-4 64,1 1 16,-2 0-16,0-1-16,-14 4-48,13-4 32,0 1 64,-1-2-16,-1 2 0,-11 3-80,9-4 48,-5 1 16,8 0-48,-10-1 0,-2 4-16,4-3 48,0 3-48,-2 0 64,1 0-32,-3 0-32,1 0 64,-1 1 48,0 2-64,0 1 16,0-4-64,0 4 64,-1 1-64,-2 0 16,1 5 48,2-10-64,-3 4 16,0-1 32,2 3-32,-1-2-16,2-4 0,-1 3 0,-1-3 48,2 1-48,0 1-208,0-2 208,0 0-656,0 0-577,0 0-575,0 0-610,0 0 2418,0 0-2625,3 0 432,-1 0-944,-2 0 3137</inkml:trace>
  <inkml:trace contextRef="#ctx0" brushRef="#br0" timeOffset="73915">7672 4848 1264,'0'0'0,"0"0"0,-1 0 512,-1 0-320,-1-2 49,0-1 15,3 3-256,-4 0 288,2 0 16,-2 0 32,0 0 32,4 0-368,-4 0 416,1 0 1,-1 0-33,0 0-64,4 0-320,-4 0 240,1 0-48,-1 0-16,0 2 16,1-1 16,3-1-208,-4 0 257,-1 2 47,2-1 48,-1 1 32,4-2-384,-1 0 432,-1 0 64,1 0 33,1 0-1,0 0-528,0-2 496,0-1-16,3 2 17,1-3-1,-4 4-496,2-3 480,2-7-64,6 10-48,-7-4-79,1-6-33,8 10-32,-9-4 16,8 0-80,-11 4-160,3-10 80,10 10-16,-9-2 0,8 2-64,-12 0 0,4 0 48,9 2-32,-10 2-16,7 0 16,-10-4-16,2 3 64,1 3 0,-1-3 48,1 2 16,-3-5-128,0 5 112,0 0 16,0-2-16,0 1 32,0-4-144,-3 5 112,0-2 1,-3 8 15,-4-9-112,10-2-16,-3 5 48,-8 5 16,7-6-64,-6 6 64,10-10-64,-3 5 48,-7 7-48,6-7 48,-1 6-64,5-11 16,-4 3 0,0 10 16,1-10-32,1 2 16,2-5 0,-1 5 0,0-1 16,-1 1 0,2 5 32,0-10-48,0 3 96,0 2-32,0 6 16,0-8 32,0-3-112,0 4 96,3 1 0,0-2-16,0-1 80,-3-2-160,11 2 144,-9-2 16,8 0-16,-6-4-32,-4 4-112,13-12 64,-1 0-16,1-2 0,4-1-16,-17 15-32,18-19-32,-2 1-368,-2 4-656,0-2-1041,-14 16 2097,13-12-3746,-8-2-3265,-5 14 7011</inkml:trace>
  <inkml:trace contextRef="#ctx0" brushRef="#br0" timeOffset="73122">7346 4878 2913,'0'0'0,"0"0"0,0 0 1168,0-2 33,3-1 63,-3 1-15,0 2-1249,0 0 1217,0 0-161,-1 0-95,-1-3-129,2 3-832,-4 0 720,1 0-127,-1 0-65,0 0-128,4 0-400,-5 0 400,-5 0-48,7 0-64,-8 0 1,11 0-289,-3 0 192,-8 0-96,7 0 64,-6 0-64,5 0-16,-5 2-16,5-2-64,-5 1 0,10-1 0,-4 0 48,0 2-16,-7-2-32,9 3-16,2-3 16,-2 2-16,-1 0-32,2 1 16,-1-1 0,2-2 32,-1 1-80,1 2 112,0 1-32,0 1-48,0-5 48,0 3 16,0-1-16,0 3-64,3-2 96,-3-3-32,2 10 0,1-7-48,-1 3 96,1 4-96,-3-10 48,2 3-16,2 1 48,0-1-96,-1 1 64,-3-4 0,10 4-16,-7 0 16,1-1 16,8 1-16,-12-4 0,2 4 0,9 0-48,-7-2 32,6 1 16,-10-3 0,4 1 0,9 1 0,-10 1 16,10-1-16,-13-2 0,5 1 48,9 1-48,-10-1 0,8-1-16,-12 0 16,4 1-32,8 1 80,-9-1-48,7 1 48,-10-2-48,3 2 48,0 0-80,7 1 64,-7 0-32,-3-3 0,4 5-48,-1 5 48,1-6 16,1 0-80,-5-4 64,2 12-128,1-8-32,-3 8-32,0-2 79,0-10 113,0 6 49,0 4-17,-3-4 80,-1 5-16,4-11-96,-10 5 80,7 7-16,-7-8-16,6 9 16,4-13-64,-11 4 80,1 8-48,0-9 32,-2 2-16,12-5-48,-12 11 48,0-10 48,1 4-80,0-1 32,11-4-48,-10 3 16,-1 0 16,7-3-16,-9 2-16,13-2 0,-5 0 48,-8 0-48,9-2 16,-7-2 16,11 4-32,-2-4-32,-1-6 0,1 10-16,0-4-64,2 4 112,0-10-112,0 7 0,3-7-32,1 7 32,-4 3 112,13-12-128,-11 8-337,10-7-319,-1 7-529,-11 4 1313,10-10-1776,2 6-529,2-8-433,4 9 385,-18 3 2353,19-11-3233,-19 11 3233</inkml:trace>
  <inkml:trace contextRef="#ctx0" brushRef="#br0" timeOffset="56873">5570 4927 3793,'0'0'0,"0"0"1825,0 0-1825,0-3 1473,0 3-257,0 0-175,3 0-145,-3 0-896,2 0 705,1 0-113,9 3-64,-11 1-32,-1-4-496,13 4 416,-2 1-31,-1-1-97,2 0 0,-12-4-288,13 3 288,2 0 0,0-2 16,1 0-48,-16-1-256,16 2 241,1-1-49,-2-1-32,1 0-48,-16 0-112,14 0 112,-1 0-32,-1 0 16,-1 0 0,-11 0-96,4-3 112,7 3-64,-9-2-48,2 2-32,-4 0 32,4-3-16,-1 3 32,-1-1 128,-2 1-64,0 0-80,3-3 80,-3 3-48,0-3 16,0 3 32,0 0-80,0 0-240,0 0-608,0 0-913,0 0 1761,0 0-2897,0 0-1025,0 1-1553,0-1 5475</inkml:trace>
  <inkml:trace contextRef="#ctx0" brushRef="#br1" timeOffset="103841">8406 5098 2369,'0'0'0,"-2"0"176,2 0-176,-3 0 224,-1-3 96,0 1 112,2-2 48,2 4-480,0-4 449,0-7-81,0 10-32,0-3-80,0 4-256,0-4 240,0 0 0,4 4-48,-4 0-16,0 0-176,2 0 224,-2 0 17,0 1 31,0 3 80,0-4-352,0 11 352,0-1 48,-1 3 0,-4 0 17,5-13-417,-3 13 416,-7 5 16,5 1 32,-10 3-16,15-22-448,-14 23 481,-2 3-65,-4 0-16,1 2-48,19-28-352,-22 29 272,-3 0 32,2 0-63,-2 2-49,25-31-192,-28 32 144,0-3-64,0 3 16,-3-1-16,31-31-80,-28 30 112,0 1-96,2-2-16,2-1-16,24-28 16,-22 26-16,1-3 16,4-2 16,1-1 32,16-20-48,-13 16 0,3-3 16,4-2 0,-3-1 0,9-10-16,-2 4 48,-1 7-48,2-9-48,0 1 32,1-3 16,0 3-64,0-3 48,0 3 16,2-1-16,-2-2 16,3 1 16,1 0-16,6-1 16,-7 0 16,-3 0-32,3-2 0,9-1-32,-10-1-48,10 1-192,-12 3 272,2-11-513,9 8-335,-10-11-272,10 10-289,-11 4 1409,3-18-1665,8 6-272,-8-3 272,11 1 481,-14 14 1184,4-14-2577,-4 14 2577</inkml:trace>
  <inkml:trace contextRef="#ctx0" brushRef="#br1" timeOffset="104359">8216 5085 2433,'0'0'0,"-3"0"480,3 0-480,-10 0 624,4 0 176,-4 0 81,5 0-81,5 0-800,-4-2 657,1-1-145,-1 3-64,0-3-64,4 3-384,-3 0 320,1 0-32,-3-3-31,3 2 47,-1 1-16,1 0 16,-1-3 16,2 3-16,1 0-304,-3 0 336,0-2-47,1 2-17,-1 0-32,3 0-240,-5 0 144,2 2-32,-1 9-48,1 2-48,3-13-16,-5 15 48,1 5-48,-7 3 16,6 2 112,5-25-128,-15 29 144,1 5 48,-2 1 0,-1 3-80,17-38-112,-20 38 128,1 0-96,-1-1 0,2 0 32,18-37-64,-15 40 0,0-3 80,-1 0 49,0-4-49,16-33-80,-13 30 96,-1-3-16,3-4 0,-1-2-16,12-21-64,-5 17 64,-9-1 0,9-1 0,-7-1 0,12-14-64,-4 13 64,-8 0-16,7-3 48,0-6 0,5-4-96,-10 10 112,8-9 16,-2 2-32,0-2 32,4-1-128,-3 0-144,-1 0-800,0-4-1457,3-7-1121,-1 1-2145,2 10 5667</inkml:trace>
  <inkml:trace contextRef="#ctx0" brushRef="#br1" timeOffset="102742">4257 5468 1824,'0'0'0,"0"2"224,0 1-96,0 0 1,0-3-129,0 3 192,0 3 128,0-2 144,0-1 144,0-3-608,0 4 689,-2-1 79,0 0 0,-2-2-15,4-1-753,-3 2 704,0-2-96,0 0-96,1 0-95,2 0-417,-4 0 368,1 0-96,0 0-80,0 0-32,3 0-160,-2 0 112,0 1-48,0 2 0,1-1-16,1-2-48,0 3 16,-2 1-32,2-2 0,0 1-16,0-3 32,0 4 16,0-1 0,2-1-16,1 0 0,0 1-16,-1-2-48,2 1 48,-2 0 0,-2-2 16,4 0 16,-1 0 48,0 0-16,-3 0-16,0 0-32,3-2 16,-2-1 64,-1 0-32,3 3 64,-3 0-112,0 0 80,0-2-16,0 2 49,0 0-33,0-2-16,2 2 0,-2 0-48,3 0-32,-3 0 32,3 0-16,-3 0-16,2 0 48,-2 0-32,2 0 0,1 0 0,0 0 16,0 0-32,-3 0 16,1 0 0,2 0 0,1 0 16,0 0 32,-4 0-48,3 0 0,2 0 32,-2 0-16,7-2-16,-10 2 0,0-4 16,4 1 16,0 0-16,0 0 16,-4 3-32,3-2 16,0-1 16,1 3-16,-2-2-32,-2 2 16,4 0 16,-1 0-16,0 0-16,0 0-16,-3 0 32,4 0-16,-1 0 16,7 0 0,-7 0 48,-3 0-48,3 0 16,8 0-32,-8 0 16,8 0 16,-11 0-16,4 0 0,9 0 32,-3 0-32,-6-3 0,-4 3 0,17-2 0,-7 2-16,-1-3 0,2 3 32,-11 0-16,3 0 16,14 0 0,-6 2 0,2-1-16,-13-1 0,12 2-16,0-1 0,-1 3 32,0 0 0,-11-4-16,11 5 0,-11-5 0,10 4 0,1 0 0,0-1 0,1 0 0,-12-3 0,10 1 32,2 0-16,-2 1-16,0-1 0,-10-1 0,13 2 0,-1-2 0,-2 2 0,2-1 0,-12-1 0,10 0 0,0 0-16,0 2 16,2-2-48,-12 0 48,12 0-48,1 0 0,-2 0 16,0 0 64,-11 0-32,13 0 48,-1 0-96,-1 1 80,1 1-32,-12-2 0,11 1-32,0 2 96,1-2-64,0 2 16,-12-3-16,9 1 16,3 1-32,-1-1 16,-1 2 0,-10-3 0,11 2 0,-1-2 16,0 0 0,0 0-16,-10 0 0,10 0 48,0 0-32,0 0 0,0 0-16,-10 0 0,11 0 0,0 0-16,0 0 0,0 0 32,-11 0-16,11 0-16,1 0 16,0 0 16,1 0-32,-13 0 16,12 0 16,3 0-16,-3-3 0,-1 0 32,-11 3-32,12-2 32,1 2 16,0-2-32,1-1-32,-14 3 16,14 0 16,-1-3-32,0 0 64,0 3-16,-13 0-32,14 0 16,0-1 0,-1 1-16,3-3 0,-16 3 0,15 0 32,2 0-16,-3 0-32,1-2 16,-15 2 0,16 0-32,-1 0 16,0 0 0,0 0 16,-15 0 0,15 0 16,-1 0-32,0 0 48,1-3-48,-15 3 16,13 0-16,1-3 16,1 1-16,-1 0-32,-14 2 48,15 0-16,1-3 16,-2 3 16,1 0 16,-15 0-32,15 0 0,0 0 16,0 0-16,0 0 0,-15 0 0,16 0 0,0 0-48,1 0 80,-1 0-32,-16 0 0,18 0 0,-1 0 16,0 1-32,1-1 16,-18 0 0,17 2-32,1-2 64,-1 0-32,2 0 16,-19 0-16,19 0 0,-1 0-48,0 0 32,-1 0 0,0 0 16,-2 0 16,2 2-16,-2-2 48,-15 0-48,16 1-32,-1 0 64,0 0-32,0 2-48,-15-3 48,16 2-16,0 1 0,-1-1 16,2 1 0,-17-3 0,17 4-16,-1-1-16,1-1 32,0 0-16,-17-2 16,18 3 16,1-2-32,1-1 32,0 0 16,-20 0-32,19-3 0,2 1 16,-1-1 96,-1 0 0,-19 3-112,21-4 112,0-6 0,0 7-64,0 0-48,-21 3 0,22-11 16,0 9 16,1 0-32,1-2 16,-24 4-16,23-4 16,1 0-16,0 1 0,-2-1-16,-22 4 16,23-3-16,2 0-16,-3 3 32,1 0 48,-23 0-48,22 0 0,1 0 0,-4 0 16,1 2-48,-20-2 32,18 2 0,2 1-32,-2 1 16,-1-1 16,-17-3 0,18 4 16,-2 1 32,0 0-48,3-1 0,-19-4 0,16 4-48,0 1 0,0 0 32,1-1 16,-17-4 0,15 4 16,2 0 0,-2-1-16,1 1 16,-16-4-16,16 1 0,0 1 16,-1 0-16,-1-1-32,-14-1 32,17 2 128,-2 0 0,2 0 32,-1-1 0,-16-1-160,17 0 0,-1 0 0,0 0-32,2 0 64,-18 0-32,16 0 0,2 0 16,0 0 16,1 0 16,-19 0-48,17 0 32,2-3-48,2 1 16,-3-1 0,-18 3 0,22-3-16,-2 0 48,0 0 0,2 0-16,-22 3-16,20-2 16,2-1-32,-4 0 32,1-1-32,-19 4 16,18-3 16,-1 1-16,1-1 0,-2 3 16,-16 0-16,18-2 32,0-1-32,-2 1 16,2-1 0,-18 3-16,16-3-16,2 0 32,1 0 32,-2 1-32,-17 2-16,19-3 0,0 2 0,-1 1 0,0 0-16,-18 0 16,18 0 0,-1 0 0,1 0-32,-1 0 64,-17 0-32,16 0 0,1-3 48,1 3 17,-1 0 15,-17 0-80,19-3 48,-1 3-16,-1 0 16,1-3-32,-18 3-16,19 0 48,-1-2-64,1 0 32,-1-1-16,-18 3 0,19-3 16,-1 3 0,-1-3-16,-1 3 0,-16 0 0,17-2 0,-2 2 48,1-2-48,-1 2 48,-15 0-48,16 0 16,-3-3-16,1 3 80,0-3-16,-14 3-64,13 0 80,-2-2 32,-1 2-64,-6 0 48,-4 0-96,11-3 96,-8 3 48,1 0 32,-1-2 16,-3 2-192,2-3 192,2 1-32,-4-1 0,0 1-64,0 2-96,0-2-192,0-2-608,0-8-817,-2 10-1168,2 2 2785,-2-4-3153,-1 0-1890,3 4 5043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32:11.856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1916 422 3137,'0'0'0,"3"0"496,-3 0-496,2 0 544,6 0 193,-6 0 159,1-1-31,-3 1-865,6 0 656,-5-3-240,2 1-176,4-5-80,-7 7-160,3-2 112,4 0-64,-5-4 32,5 6 48,-7 0-128,3-3 160,4 0 113,-5 2-33,4-1-32,-6 2-208,2-1 176,6-1-64,-7 2 80,5 0 96,-6 0-288,2 0 384,0 2 97,1 0-49,-2 0-32,6 2-64,-7-4-336,2 6 272,0-3-64,1 0-48,3 4 32,-6-7-192,2 4 161,5 5-49,-6-2 16,7 0-48,-8-7-80,1 8 64,2-1 48,4 2-80,-6-3 32,-1-6-64,3 9 64,3-1-16,-4-1 0,1 0 16,-3-7-64,1 2 64,2 6 0,0-7 0,0 2 0,-3-3-64,2 1 80,0 0-16,0 0 48,1-1-32,-3 0-80,3 0 112,0 0-32,-2 0 32,2-2-48,-3 2-64,2-2 32,1-6 0,4 6-48,-5-4 0,-2 6 16,8-2-32,-6-9-32,7 3-16,-7 0-32,-2 8 112,8-8-128,-6-2 0,5 1-48,-4-2-96,-3 11 272,7-12-288,-5 0 0,0 0 0,1-2 127,-3 14 161,1-11-80,2 1 16,-3 1 32,0 8-16,0 1 48,0-2-176,0 2 16,0 1 48,-2 7 0,2-8 112,-1 8 48,1 2-48,0 3 128,0 0-16,0-13-112,3 15 96,4 2 128,1 1 16,1-4 81,-9-14-321,12 17 320,0-6-32,1-1-64,2-2-32,-15-8-192,15 2 208,1 6-32,-1-7-48,-15-1-128,16 2 160,-16-2-160,16 0 80,-1 0 32,-1-7 65,1 1-33,-15 6-144,14-9 144,1-2-96,-1 2-336,-3-4-737,-11 13 1025,12-11-2961,0-2-1009,-2-1-1825,-10 14 5795</inkml:trace>
  <inkml:trace contextRef="#ctx0" brushRef="#br0" timeOffset="109">1936 1 3393,'0'0'0,"-6"10"800,6-10-800,-7 13 353,-3 4 143,-2 1 176,1 0 16,11-18-688,-14 18 625,3-1-385,1-3-256,1-1-400,9-13 416,-6 14-1217,2-1-272,-4-2-1824,8-11 3313</inkml:trace>
  <inkml:trace contextRef="#ctx0" brushRef="#br0" timeOffset="-1892">539 147 2032,'0'0'0,"-1"0"241,-1 0 15,-5-1 0,7 1-256,-2 0 288,-7 0 0,0 0-80,-1 0-32,10 0-176,-10 2 160,0 1 80,-1-1 81,1 5 47,10-7-368,-12 1 384,1 1-32,1 6-16,-1-7-48,1 5 32,0-3 1,-1 0-97,11-3-224,-10 8 224,10-8-224,-9 3 240,0 0-80,1 0 48,1-1 16,7-2-224,-4 3 192,-2 1 16,5-3-32,-2 0-31,3-1-145,-2 1 112,2 0-48,-2 2-16,1-2-16,1-1-32,0 3 16,0-1-16,0 1 0,0-1 0,0-2 0,1 4 0,2-1 32,4-2-16,-4 3 48,-3-4-64,10 3 48,-4 0-16,3-2 16,0 1-32,-9-2-16,9 1 16,1 2 16,0 0 0,-1 0 0,0 0-32,0 3 32,-1-4-48,1 4 32,-9-6-16,7 4 32,2 5-48,-3-1 16,2 1 48,-8-9-48,7 9 0,1 2 32,-1 2-16,0-2-64,-7-11 48,2 12 16,7-1 16,-6 0-32,4 2 0,-7-13 0,0 11-16,1 0 48,-1 0 16,0-2 64,0-9-112,-1 8 176,0 0-32,-8-1 32,6-1-48,3-6-128,-10 8 112,2-6-32,-2 6 0,-1-5 16,11-3-96,-12 7 112,-1-4 49,2 4 31,-3-7 64,2 3 64,0-3 0,0 0 32,2-2 32,10 2-384,-10-1 321,1-8-17,1 6-48,2-6-80,6 9-176,-7-7 160,3-1-64,-2-1-32,3 1 16,3 8-80,-4-7 48,2-2-32,-1 3 32,2-2-64,1 8 16,-1-2 16,1-6-16,0 7 0,0-2 16,2 1 16,1 0-16,-1 0 0,-2 2-16,2 0-80,0 0 32,7 0-32,-8 1 64,-1-1 16,10 2 16,-3 0-16,2 1-16,-9-3 16,11 2-48,-11-2 48,12 1 0,2 1 16,-1-2 48,0 0 0,-13 0-64,14-3-32,1 1 48,-2-1-32,-1-3 16,-12 6 0,11 0 32,0-3-48,-1 1 16,-3-1 48,-7 3-48,9-6 0,-2 5 32,0-2-32,-1 0-32,-6 3 32,3-3 0,3-3-48,-4 4 48,1 1 64,-3 1-64,2-3 48,1 1-16,-2 0-32,2-1 0,-3 3 0,1-2-16,1-1 64,-2 2-16,0 1-32,2 0-32,-2 0-32,0 1 16,0 2 48,0-3 0,0 7 16,0 1-32,0 1 0,0-9 16,0 10-32,0-10 32,0 12-80,0 1 128,0 1-32,0 1 0,0 0 80,1 0-80,2 0 0,-1-4 16,7-1-16,-8-2 32,12-6-32,-5 2 64,-8-4-80,12 2 64,2 0 48,1-2 0,1-8 16,-16 8-128,14-2 177,1-8-65,-1 2 32,-2 0-32,-12 8-112,10-10 144,2 3-32,-3-2-80,-2-2 48,-7 11-80,8-10 64,-6-2 16,5 0 16,-7-2-32,0 14-64,2-14 80,-2 2 0,0 12-80,0-14 80,-3 1 0,3 13-80,-7-15 96,0 1-80,0 1 16,-4 0-16,11 13-16,-12-12-16,1 2-16,0 1-48,-2 2 32,13 7 48,-10 0-96,-1 0-32,1 0 32,-1 3-48,11-3 144,-9 7-112,0 0 80,0 1-64,6 1 80,3-9 16,-9 9-32,7-1 16,0 0 0,-1 1 32,3-9-16,-2 8-64,0-2 32,2 1 16,0-4-48,0-3 64,8 6 16,-5-3-64,9-1 80,-3 1-32,-9-3 0,9 4 48,3-3-32,-2 1-16,1-2 48,-11 0-48,11 3-48,-3-1 96,1 0-48,1 0-48,-10-2 48,9 0 0,0 1 0,0-1 0,0 0 0,-9 0 0,9-1-48,0-2 0,-1 0 16,-1-5 32,-7 8 0,7-2 32,0-6-32,0 6 48,-1-7 0,-6 9-48,7-7 16,-1-2 32,-3-1-16,7 0-80,-10 10 48,3-13-32,4 2 16,-5-2-32,1 0 112,-3 13-64,3-13 32,-1-4-16,-2 1-16,0-2-16,0 18 16,0-18-64,-1-1 64,-2-1 0,0 0 32,3 20-32,-7-19 48,4 1-48,-6 2 32,7 6-112,2 10 80,-7-6-80,4 3 16,-4 3-48,4 0-48,3 0 160,-7 1-113,4 7-127,-3 1 48,3 2 80,3-11 112,-7 16-128,5 2 112,-1 1 0,1 2 16,2-21 0,-7 20 32,5 3-32,0-2 0,-1 0-32,3-21 32,-3 21-64,1-2 32,0 1 64,2-3-32,0-17 0,0 18 32,8-2-48,-5-2 16,6-2-16,-9-12 16,7 12 32,2-1 64,-1-1-80,2 0 48,-10-10-64,11 10-48,0-1 48,1-3 32,-2-3-32,-10-3 0,11 7 16,-1-4-16,-1 1 0,1 3 16,-10-7-16,9 0 32,-1 1 0,1 1 0,-2-2 0,-7 0-32,7 0 80,-5-2 0,7-4 32,-8 4-32,-1 2-80,2-9 113,5 1-33,-5 1-32,0-3 48,-2 10-96,1-10 32,0-2 16,-1 1 16,0-2-32,0 13-32,0-11 64,-4-3-48,-2 2 16,4-2 16,2 14-48,-3-13-48,0 3 64,0 3-32,-1-1-32,4 8 48,-3-1-48,1-1-32,1 0 32,0 2-80,1 0 128,0 0-80,0 2 0,0 0 31,0 2 49,0-4 0,2 2 0,-1 5 0,-1-5 33,0 1-82,0-3 49,2 8-48,-2 0-16,0 1 0,0 3 0,0-12 64,0 12-48,0 0 80,1 1-64,1-1 64,-2-12-32,3 13-32,5-3 32,-6 1 32,8-4-32,-10-7 0,6 7 32,2-1 16,2-3-64,-1 0 80,-9-3-64,9 1 0,2-1 32,1 0 16,-2-1-16,-10 1-32,11-2 16,-1-5 0,-1 5-32,1-4 65,-10 6-49,8-2 0,0-5 32,0 5 0,-1-6-16,-7 8-16,8-2 16,-1-7 32,-4 6-16,6-7-16,-9 10-16,1-7 16,6 0 16,-6 0-64,2-1 80,-3 8-48,2-8 48,-1 0-80,-1 1 80,0-1-48,0 8 0,0-8 32,0 2 32,0-1-96,-3 4 80,0-4-96,3 7 48,-3-3 0,0 2 80,-1 1-160,4 0 80,-4 0-16,4 0 16,-6 0-48,3 7-64,-4 0 48,4 5 0,3-12 64,-6 14-16,5 0-32,-2 3 48,1 2-16,2-19 16,0 18 0,0 3 0,1-3 0,7 1 16,-8-19-16,6 15 16,3-3 32,2-2-32,2-6 16,-13-4-32,15 3 16,3-1-16,-1-2-128,1-2-561,0-8-1136,1 1-1968,1-1-2770,-20 10 6563</inkml:trace>
  <inkml:trace contextRef="#ctx0" brushRef="#br0" timeOffset="302">1614 109 11333,'0'0'0,"0"0"0,2 0 864,6 0-400,-6 0-160,0 0-63,-2 0-241,2 0 192,-2-2-96,0 2-16,0-3-32,0 3-48,0-2-272,1-6-673,2 1-1424,-1 5-1024,-2 2 3393,1-6-5155,-1 6 5155</inkml:trace>
  <inkml:trace contextRef="#ctx0" brushRef="#br0" timeOffset="1196">2587 300 4289,'0'0'0,"2"-1"1009,0-7-241,7 5-191,-9 3-577,2-2 528,-1 1-64,1-1-64,0 2-80,-2 0-320,3-2 208,4 2-48,-7 0 17,3 0 31,-3 0-208,3 2 288,-1 0 16,-1 1-16,1 4-48,-2-7-240,0 2 192,0 1-32,0 3-32,0-3 0,0-3-128,-1 4 113,0 2-17,1-5 0,0 2 48,0-3-144,0 1 160,0 0 64,0-1 80,0 0-48,0 0-256,1-1 288,1-2 0,1-4-96,0 5 1,-3 2-193,2-8 144,1 5 0,-2-4-48,-1 0 32,0 7-128,1-7 64,-1 5 0,0-6 0,0 5-48,0 3-16,0-7 32,0 6 0,0-7-16,-1 8-16,1 0 0,-3-1-64,1-1 48,-1 2-96,2 0-144,1 0 256,-1 1-625,0 0-591,1 2-753,0 4-496,0-7 2465,0 6-2369,16 11 272,-16-9-368,0-8 2465</inkml:trace>
  <inkml:trace contextRef="#ctx0" brushRef="#br0" timeOffset="-773">1417 296 2305,'0'0'0,"0"0"0,0-2 464,0-5-64,0 5-32,-1-5 32,1 7-400,-2 0 352,-6 0-15,5 0-65,-4 0-32,7 0-240,-4-2 208,-4 2 112,5 0 32,-5 2 48,8-2-400,-7 2 417,4 5-1,-5-5-32,4 5-32,4-7-352,-8 3 368,2 6-48,0-2 33,2 1-113,4-8-240,-8 7 240,7 2-16,-1 0-64,1 0 96,1-9-256,0 9 144,0 0 192,2 0-80,6-1 1,-8-8-257,6 7 304,3 0-176,-2 0 32,3 0-32,-10-7-128,9 8 96,0-2-16,0 1 0,-1-5 0,-8-2-80,7 8 64,2-6 64,-1 0-16,0 1-32,-8-3-80,8 3 96,-1-3-16,0 0 48,1 0-48,-8 0-80,6 0 96,2-1-15,-6-1-17,5-1-16,-7 3-48,2-6 32,4 4 16,-4-6-32,5 6 48,-7 2-64,3-9 32,3 7 64,-4-8-64,1 8 48,-3 2-80,2-11 32,0 3-16,0 0 16,0-1-64,-2 9 32,0-6 16,0-1-32,0 5-32,0-6 80,0 8-32,0 0-64,0 2 16,0 0 32,0-2 16,-1 4-16,-1 5-48,1-3 16,-2 3-32,3-9 80,-1 10-16,-1 1 32,1 2-16,1-1 16,0-12-16,0 12 32,3 0-32,7-1 32,-2 1-32,-8-12 0,10 10 0,1-3 16,2 1-16,1-6 48,-14-2-48,15 8 0,-2-8 16,2 1 32,-1-1-32,-14 0-16,15 0 48,0-2 16,0-6-32,-1 1-16,-14 7-16,14-8 48,-2-1-32,1 2-16,-3-2 32,-10 9-32,9-9 0,-2 2-48,-5-1 64,6 0-16,-8 8 0,0-8 32,2 0 48,-2 6-48,0-7 16,0 9-48,-1-3 16,-2-5-16,2 6-16,-2 0 64,3 2-48,-1-2 16,-1 2-16,2 0 16,-1 0-48,1 0 32,-1 0-48,0 1 0,1 6 0,-1-3 0,1-4 48,-1 9 0,1-1 0,0 1 16,0 2 32,0-11-48,0 12 0,2-1 64,1 0 0,5 2-32,-8-13-32,3 11 48,7-2 0,-4-3-16,3-3 80,-9-3-112,10 6 160,1-5 0,2 1 0,-1-2 176,-12 0-336,14 0 321,-1-7-1,-1 5-16,1-6-176,-13 8-128,13-7 96,-1 1 48,-1-3-64,-2 1 32,-9 8-112,9-7 144,-2-2 32,1 1 32,-6 0 16,-2 8-224,2-8 209,0-2-33,-2 0-48,0 0-32,0 10-96,0-9 48,-6-1-32,-3 0 16,2-1-16,7 11-16,-10-10 32,-2 0-16,-1 0 16,-2 1-80,15 9 48,-15-7-32,-1 6-272,1-1 16,1 2 15,14 0 273,-13 3-304,0 8 240,0-1-144,1 1-48,12-11 256,-11 12-400,-1 1-96,2 0-129,2-1-495,8-12 1120,-8 14-1729,1 0-1008,5 1-513,-2-1-1520,4-14 4770,0 0 0</inkml:trace>
  <inkml:trace contextRef="#ctx0" brushRef="#br0" timeOffset="1614">2603 489 2257,'0'0'0,"-1"-2"176,-2 0 16,0 2 176,3 0-368,-3 0 560,0 0 176,3 0 49,-1 0 15,1 0-800,-1 1 801,1 2 31,2-1 0,0 0-47,-2-2-785,8 2 752,-6 0-16,8 1-63,-4 1-33,-6-4-640,8 2 544,-1 4-64,1-3 1,-2-1-17,-6-2-464,8 2 448,-1 0-64,-1-1-80,1-1-64,-7 0-240,6 0 209,-3-1-33,5-1-32,-6 1 0,-2 1-144,6-2 128,-4 0-16,1-6-16,-2 8-32,-1 0-64,3-3 48,0-5 0,0 7-16,-2-2 0,-1 3-32,2-8 16,-2 8 16,1-2-64,1 1 64,-2 1-32,0-2 16,0 0-16,-2-1-16,-4 3-32,6 0 48,-7 0-48,-2 0-64,-1 3 48,-1-1-16,11-2 80,-11 7-32,-2-1 0,2 0-16,-2 3-80,13-9 128,-11 6-416,0-3-673,3 4-1200,1-3-1633,7-4 3922,-2 7-6115,2-7 6115</inkml:trace>
  <inkml:trace contextRef="#ctx0" brushRef="#br1" timeOffset="32801">254 822 1232,'0'0'0,"3"0"384,-3 0-384,4-2 112,0-3 32,-1 4 0,2 1 33,-5 0-177,2-3 192,0 3 48,1 0 0,-3 0 16,0 0-256,0 0 288,0 0 0,0 1 32,0 1 16,0-2-336,0 1 353,0-1-17,-1 2-32,-1-1 48,2-1-352,-2 2 320,-2-1 48,1 0-31,1-1-49,-1 2-64,2-1-96,0-1-16,0 0-32,1 0 16,0 0 16,0 0 32,0 0-16,0 0-128,0 0 128,2 0 0,-2 0-16,3 0 0,0-3 0,-1 3-16,-2-2 17,3 2-17,-3 0-96,2-3 96,-2 3-16,2-2 32,1-1-16,-3 3-96,2-3 144,1 1 32,0-1-16,-1 3-16,-2 0-144,3-2 128,1 0-32,-1 2 16,0-3-16,-3 3-96,4-3 64,0 1 0,6 2-48,-7-3 16,-3 3-32,3 0 64,10 0-96,-11-2 32,9-1 32,-11 3-32,2-3 0,9 3 32,-8-2 0,8 2-32,-11 0 0,2-3 0,9 3 16,-8-2-16,6 2 0,-9 0 0,3 0 16,1-3 16,7 3-16,-8 0 32,-3 0-48,3 0 32,7 0 32,-7 2-31,7-1-1,-10-1-32,3 2 48,9 1-48,-9-1 32,8 1-16,-11-3-16,4 3 64,8-1-48,-9 1 16,7-2 32,-10-1-64,3 1 16,2 2 16,-2 0-16,0-2 32,-3-1-48,5 2 48,-2-1-16,1 1 32,0 0 16,-4-2-80,11 1 32,-8 1 32,1-1 0,6-1-48,-10 0-16,3 2 16,0-2-16,9 0 32,-8 1 0,-4-1-32,4 0 48,7 0 16,-7 0-48,6 0 0,-10 0-16,4 0 48,9 0-16,-9 0-32,10 0 48,-14 0-48,4 0 32,9 0-16,-10 0 32,10 0-16,-13 0-32,4 0 16,6 0 0,-7 0-16,1 0 48,-4 0-48,10 0-16,-8 0 32,1 0-16,0 0 0,-3 0 0,5 0 32,-1 0-48,-1 0 32,1 0-32,-4 0 16,11 2 16,-9-2-16,2 1 0,6-1 0,-10 0 0,3 2 32,1-1-32,0-1 16,7 0-32,-11 0 16,2 0 0,9 0 16,-8 0 16,6 0 16,-9 0-48,5 0 80,4 0-112,-6 0 0,9 0 16,-12 0 16,3 0-48,6 0 80,-5 0-16,10 1-16,-14-1 0,3 0-16,12 0 48,-11 0-16,10 0 32,-14 0-48,11 0 16,-7 0-32,8 0 32,-8 0-16,-4 0 0,12 0 16,-9 2-16,9-1 0,-10 1 16,-2-2-16,11 0 48,-9 0-48,2 0 0,8 1-48,-12-1 48,3 3-32,0-1 32,7-1 16,-5 0 48,-5-1-64,11 0 16,-7 0 32,7 0-48,-7 0-48,-4 0 48,14 0 16,-2 0-16,-1 0 32,2 0 16,-13 0-48,12 0 32,1 0-80,0 0 16,0 0 32,-13 0 0,14 0-32,-1 0 64,-1 0-32,-1 0 0,-11 0 0,11 0 0,0-2 32,-8 2-32,11 0 16,-14 0-16,4 0 32,12 0-64,-12 0 64,11 0 0,-15 0-32,4 0 0,7 1 0,-8 0 0,1 2-16,-4-3 16,11 2 0,-8-1 0,0 2 16,9 0-32,-9-2 32,1 0-48,7 1 48,-6-1-32,-5-1 16,9 1-32,-6 0 80,7-1-48,-6 1 16,-4-1-16,12 0 16,-2 0-32,-7 0 32,12 0-32,-15 0 16,3 0-64,10 0 112,-8 0-32,9 0 0,-14 0-16,10 0 48,0 0-64,0 2-16,-7-1 16,-3-1 16,14 2-16,-10-1 32,7 0-32,-7 0 48,-4-1-32,14 2-16,-10-1 0,7 0 16,-7 0 0,-4-1 0,12 0-16,-9 0 16,11 0 16,-4 0-16,-10 0 0,11 0 32,1 0 32,0 0-64,0 0 0,-12 0 0,11-2 16,1-1-16,0 1 48,-2-1-16,-10 3-32,12-3-96,-9 1 0,12 2 16,-11-2-48,-4 2 128,13-3-16,-9 3 16,6-3 0,-7 3 0,-3 0 0,10 0 48,-6-3-80,6 3 32,-6 0 32,-4 0-32,10-2-32,-6 2 80,8 0-32,-9-2-16,-3 2 0,13 0 48,-9-3-96,9 3 48,-3-2-16,-10 2 16,12-3-16,-2 3 48,2-3 16,1 3-48,-13 0 0,9-2 16,2 2-32,0-3-16,-1 3 64,2 0-64,-12 0 32,12-2-16,-1 2 32,2-3-16,0 3 48,-13 0-48,12-2 16,0 2-16,1 0 0,1-3-16,-14 3 16,14 0-16,2 0 16,0 0-32,0 0 64,-16 0-32,15 0 16,-2 0-16,-2 0-16,2 0 32,-13 0-16,11 2-16,0-2 32,-2 1 0,2-1-16,-11 0 0,4 0 16,7 0-16,-8 2-16,7-1 16,-10-1 0,3 0-16,7 2 32,-8-2 0,9 0-16,-11 0 0,4 1 32,10-1-16,-3 1-32,2 1 16,-13-2 0,13 1 16,-2 1 0,1-2 0,-1 1 16,-11-1-32,12 2-32,1-1 16,-1-1 16,0 2 16,-12-2-16,13 0 0,-1 1 32,1-1-16,-4 0-16,-9 0 0,12 0 64,-8 1-32,11-1 97,-11 0 63,-4 0-192,14 0 128,-10 0 32,6 0-64,-6 0-272,-4 0 176,11 0-176,-9-2-48,10 2 15,-10-3 225,-2 3-16,11-3 80,-8 3-16,9-2-15,-10 2 15,-2 0-64,11-3 16,-8 3 0,7-2 0,-7-1 16,-3 3-32,11 0 16,-8 0 16,1 0-32,0-2-16,-4 2 16,2 0-32,1 0 0,-3 0 80,0 0-32,0 0-16,0 0 80,0 0-16,-3 0-64,1 0 16,2 0-16,-4 0 64,0 0-32,-1 0 16,0 0-64,5 0 16,-6 0-529,-5-3-1407,9 0-1842,-4 1-1873,6 2 5651,0 0 0</inkml:trace>
  <inkml:trace contextRef="#ctx0" brushRef="#br2" timeOffset="22217.24">2952 1354 2160,'0'0'0,"0"6"1169,0-6-1169,0 5 576,0 9-15,0-8-33,4 1-96,-4-7-432,3 16 336,2-11-112,1 9-32,10-8-32,-16-6-160,3 17 112,12-9-16,-12 8-47,15-11-1,-18-5-48,5 14 32,15-10 32,-4 0-32,-3 0 16,-13-4-48,15 4 48,1-2-32,-2-1 16,-8-1 16,-6 0-48,19 0 48,-13 0 0,8 0 32,-11 0 0,-3 0-80,5-3 80,1-1 0,-1 0 16,9 0-16,-14 4-80,0-6 48,6 1 48,-3-11-16,2 12-32,-5 4-48,4-14 64,-1 11-32,3-11 0,-2 10 32,-4 4-64,4-17 0,2 14 16,-3-12-16,3 11-32,-6 4 32,5-6 16,-2-8-16,1 14-16,0-3 48,-4 3-32,0 0-32,0 0 48,0 0-16,0 2 32,0-1 32,0 1-16,-2-1-16,2-1-32,-2 6 48,-2-1-48,1 1 16,-2 1-16,5-7 0,-4 7-32,-1 0 48,1 0 0,-2-2 16,6-5-32,-3 8 16,-2-3 16,0 2-16,1 0-16,4-7 0,-5 6 0,2 1 0,-1 0 0,-2 0 0,6-7 0,-3 7-16,0-2 0,-1 1 32,0-2 0,4-4-16,-3 6 32,-1-1 0,1-2-16,1 0 0,2-3-16,-2 1 64,1 1-16,-1-2-16,2 0 16,0 0-48,-2 0 16,2 0 0,0 0 0,0 0-16,0-3 16,0-1-16,0 1 16,0-1-16,0 4 0,4-4-16,-4 1 16,3 0 0,-3-1 0,0 4 0,4-4 16,-4 4-32,4 0 0,-4 0 65,0 0-49,0 0 32,3 0 96,-3 0 0,3 0-48,-3 0-80,4 4 160,-4 1-16,4 9 32,-4-8 32,0-6-208,3 14 160,-3-9-32,0 13 16,0-2-96,0-16-48,0 18 80,0 1-48,0 1 0,0 1 32,0-21-64,0 21 64,0-1 0,0-1 16,0 1 0,0-20-80,0 17 96,0 1-15,4-4 15,-4-9 0,0-5-96,0 16 112,0-10 16,0 1-48,0 7 16,0-14-96,0 4 96,0 3-64,0-1 32,-3-1 16,3-5-80,-1 5 48,-1-1 32,2-3 16,-1 2-16,1-3-80,0 0 112,0 3-16,0-3 48,0 0-48,0 0-96,0-3 144,0-3 0,3 0-48,1 1 0,-4 5-96,3-14 129,-3 14 15,4-5 0,-4-1 0,0 6-144,3-14-144,-3 14-577,0-6-1007,5 6-1746,-5 0 3474,0 0-5603,0 0 5603</inkml:trace>
  <inkml:trace contextRef="#ctx0" brushRef="#br2" timeOffset="21255.24">2540 1491 1296,'0'0'0,"0"0"832,0 0-447,0 0-385,0-3 384,0-1-48,0 0-48,0 1-80,0 3-208,0-3 144,0-1 16,0 4-96,0 0-32,0 0-32,0 0 32,0 0-64,0 0 96,-3 2-32,3-2-32,-1 2 64,1-1 65,-2 1 15,0 0 96,2-2-240,-2 1 288,0 1 0,1 0 0,-1 0 0,2-2-288,-2 0 240,2 0-240,-1 2 224,-2-1 1,2 1-33,-1 0-48,2-2-144,0 0 96,0 1-32,0 2-16,0-2 0,0-1-48,0 2 16,0-1 0,0 3-16,0-2 0,0-2 0,3 2 16,-3 1-32,4 0 48,-4 3-16,0-6-16,4 15 16,-4-11 48,0 11-16,3-7 32,-3-8-80,0 17 48,4-3 16,-1 4 16,0-1 64,-3-17-144,0 22 160,4-1-64,0 1 32,0 1-96,-4-23-32,3 21 80,2 0-32,1 2 32,-1-4 16,-5-19-96,4 21 64,0-3 49,2 0-1,-2-2 0,-4-16-112,4 14 112,2 2-48,-1-2 32,-1 3-32,-4-17-64,3 6 80,1 15 48,-4-15-16,0 10-32,0-16-80,3 7 64,-3 9 16,0-10-32,0 8 32,0-14-80,0 5 80,0 0-32,0 2 48,0-1-16,0-6-80,0 4 64,0-1 0,0 0-48,0 1-16,0-4 0,0 2 16,0 1-16,0 1 32,5 0-32,-5-4 0,0 4 16,0 0-32,3 0-16,-3-1 80,0-3-48,4 6-16,-1-1 48,-3 0-16,4-1 16,-4-4-32,4 4 64,-4-1 16,3-2 80,0 2-31,-3-3-129,4 0 0,0 0-513,-4-4-815,4-1-993,-4 5 2321,6-16-5027,-6 16 5027</inkml:trace>
  <inkml:trace contextRef="#ctx0" brushRef="#br2" timeOffset="39245.24">872 2282 4546,'0'0'0,"0"0"0,0 0 912,3-4-192,-3 1-127,4 0-49,-4 3-544,0 0 480,0 0-80,0 0-96,0 0-63,0 0-241,4 1 208,-4 3-16,3 3 0,1 8-48,-4-15-144,0 15 112,3-1-16,0 2 0,-3 1-16,0-17-80,0 13 80,4 3-32,-4 0 0,4-1 0,-4-15-48,0 14 48,4-9 16,-4 11 0,0-10 16,0-6-80,0 6 64,0 2 32,0-4-16,0 2 48,0-6-128,0 2 160,0 0-15,0-1 15,0-1 32,0 0-192,0 0 176,0 0-48,0 0 0,0-3 0,0 3-128,-2-5 64,2-1 64,0-8-96,0 9 32,0 5-64,0-18 48,0 13-16,0-17 16,0 9 0,0 13-48,0-17 32,0-1 0,3 1 16,-3-1-48,0 18 0,4-16-16,0 0 16,-1 10-64,2-9 32,-5 15 32,4-4 0,-1-1 0,3 0-16,-3 1 16,-3 4 0,4-3-32,-1-1 16,1 0-16,-1 1 0,-3 3 32,4 0-48,-1-3 32,1 3-48,-4 0 64,0 1-80,4 4-16,-1 10 0,0-8 32,-3-7 64,6 21-48,-1-5 0,1 3 48,10 4-16,-16-23 16,5 22-16,9 4-16,-9-2 32,13-1-32,-18-23 32,6 22 0,12-2 32,-4-2-64,-8-3 32,-6-15 0,21 8 32,-6 8-64,-1-13 64,0 3-64,-14-6 32,6 3 0,9-1 48,-9-1-16,-1-1 48,-5 0-80,14 0 32,-14-4 32,6-10-32,-1 10 16,-5 4-48,5-17 96,-1 13-16,0-20 16,0 9 16,-4 15-112,4-17 160,0-1 80,-1-5 80,-3-1-15,0 24-305,0-29 240,0 3-32,0-3-64,0 1-16,0 28-128,0-30 64,0-2 32,-3 0-64,-1 3 16,4 29-48,-4-29 64,0-2-64,4 5-32,-3 1 64,3 25-32,-1-21-32,-1 3 64,0 4-16,0 10-64,2 4 48,0-14 0,0 14-64,0 0-208,0 0-432,0 0 704,0 2-1457,4 5-1681,2 12-3136,-6-19 6274</inkml:trace>
  <inkml:trace contextRef="#ctx0" brushRef="#br2" timeOffset="37782.24">72 2462 3329,'0'0'0,"-1"-4"688,1 4-688,-3-6 673,0 1 127,-2-1 32,1 2-15,4 4-817,-2-5 688,-2 2-208,3-2-176,-2 2-79,3 3-225,-2-4 144,0 4-32,0-4 16,0 4-80,2 0-48,0 0 48,0 0 0,0-3-32,0 3 48,0 0-64,0-4 16,4-2 32,0 2-16,-1-13 48,-3 17-80,4-5 64,1-12-48,0 11-16,0-15-32,-5 21 32,15-14-32,-12-1 64,3-1-16,-1 1-16,-5 15 0,15-16 32,-15 0-32,4-1 16,2 2 32,-6 15-48,5-14 0,1-1 16,-3 1 64,0 0-64,-3 14-16,4-5 48,-4-13 0,4 15 0,-4-12-16,0 15-32,0-3 32,0-3-16,0 1 0,0 2 0,0 3-16,0-4 0,3 4 0,1-3-16,-4 3 16,3 0-16,-3 0 0,0 0 16,4 0-16,-1 0 0,1 0 16,-4 0 0,4 0 0,-4 0 16,3 0 0,-3 0 0,0 0-16,3 0 0,-3 0-32,0 3 16,0-3 16,0 5-16,0 2-16,0 10 0,0-2 16,0-15 16,0 18-16,0 6 16,0 3-32,0 4 16,0-31 16,0 33 0,0 1 32,0 2 16,0-3 16,0-33-64,0 33 16,0-4-32,0-4 16,0-2 0,0-23 0,0 18 48,4-2-48,0-9-16,-1 9 32,-3-16-16,0 6-32,4 0 48,-4 2 16,3-4-16,-3-4-16,4 5 112,-4-4-48,3 1 32,-3-2 0,0 0-96,0 0 48,0 0 32,4 0 0,-4 0 32,0 0-112,0 0 96,0 0 17,0-3-97,0-3-161,0 6 145,0-5-480,4-10-544,-4 12-833,3-1-560,-3 4 2417,5-5-4066,-5 5 4066</inkml:trace>
  <inkml:trace contextRef="#ctx0" brushRef="#br2" timeOffset="41702.24">4093 2217 3601,'0'0'0,"0"0"0,0 0 961,3-4-161,1-2 0,1 2-47,-5 4-753,3-4 752,1 0-112,2 1-175,8-1-97,-14 4-368,3-3 272,13-1-48,-10-1 0,17 1-64,-23 4-160,14-5 176,3 1-64,1-1 16,0 0-16,-18 5-112,20-6 80,-2 1-16,2 0 16,1-1-48,-21 6-32,25-3 64,1-1-48,4 4 16,-4 0-15,-26 0-17,24 0 32,3 2 0,-2 3-32,-2 1 48,-23-6-48,25 5 16,0-2 48,-2-1-16,2 2 16,-25-4-64,21 2 96,-1 0 0,-3-2-32,-3 4 32,-14-4-96,6 2 112,10 0 16,-13 0-16,1 0 0,-4-2-112,6 2 80,-3-2 16,0 0 16,1 0 16,-4 0-128,0 0 128,3 0 0,-3 0 32,4 0-48,-4 0-112,0 0 193,0 0-33,0-4-32,0 0-16,0 4-112,0-3 64,0 0 16,-2 3 32,2-4-32,-2 0 0,2 4-80,0-3 48,-1 0 0,-1 3-80,2 0 32,-2 0-16,2 0 16,-2-4 0,0 4-16,1 0 32,-2 0 0,3 0-16,0 0 0,0 1 32,-3 2-32,2-2-96,1-1 96,-2 2-272,-2 3-417,1 1-559,1-2-753,2-4 2001,-2 6-2753,6 19-1841,-4-25 4594</inkml:trace>
  <inkml:trace contextRef="#ctx0" brushRef="#br2" timeOffset="38508.24">390 2215 4129,'0'0'0,"0"2"929,0-1-177,-2 2 17,2-3-769,0 4 736,0 2-80,-2-1-176,2 1-159,0-6-321,0 6 208,0 9-32,0-1 64,4 0-32,-4-14-208,3 18 224,3-1-16,-1 0-80,0 1 16,-5-18-144,16 15 96,-13 3-16,3-2-16,8-2 0,-14-14-64,4 16 32,1-9 32,11 11 0,-16-11 0,0-7-64,5 16 97,1-11-33,-1 0-16,9 2-16,-14-7-32,0 6 48,6-2-32,8-1 16,-11-2 32,-3-1-64,6 3-16,8-2 16,-11 1 0,11-2 16,-14 0-16,4 2 48,10-2 0,-10 1 0,11-1 16,-15 0-64,6 2 48,8-2 0,-10 0 0,1 2 32,-5-2-80,5 0 96,1 0 16,-3 0 32,3 0-16,-6 0-128,3 0 144,0-4-32,1-1 32,0 0-32,-1-11 32,-3 16-144,4-4 96,-1-1-16,-3-12-16,4 11 17,-4 6-81,3-16 80,1 11-16,-1-15 16,-3 6-16,0 14-64,3-15 64,-3 0 32,0-3-16,0 0 32,0 18-112,0-15 96,0 0 16,0 1 16,0 0-48,0 14-80,-4-6 48,-2-13 32,1 13-80,0-9 16,5 15-16,-6-6 16,1-13 16,0 14 0,-2-15 16,7 20-48,-7-3 48,0-13-16,-10 10 64,12-9-32,5 15-64,-18-2 64,13-4 0,-12 1-32,11 0 48,6 5-80,-19 0 32,3 0 0,1 0-80,1 0 32,14 0 16,-14 5-48,0 11 0,7-9 64,-13 13-48,20-20 32,-7 15 16,-9 3-32,11 2-32,-9-2-80,14-18 128,-5 19-208,-2-3-96,-1 0-48,3-9 48,5-7 304,-5 18-368,3-13-97,2 2-191,3 7-288,-3-14 944,6 3-1537,12 3-960,-3-2-2674,-15-4 5171</inkml:trace>
  <inkml:trace contextRef="#ctx0" brushRef="#br2" timeOffset="40966.24">4453 2392 1840,'0'0'0,"0"-5"609,0-17-305,-2 5-32,2 17-272,-2-16 208,2 0 16,-2 1-16,0 10-48,2 5-160,-2-19 192,1 14-16,1-11 49,0 12 79,0 4-304,0-6 352,0 2 48,0-2 32,0 1 0,0 5-432,0-6 449,3 1-1,-3 2-32,0-3-16,0 6-400,0-4 384,0 1-96,0-1-15,0 1 15,0 3-288,0 0 208,0-3 0,0 3 32,0 0-48,0 0-192,0 0 176,0 0 0,0 0-80,0 0 0,0 0-96,0 0 80,0 0 0,0 0-32,0 1 1,0-1-49,0 5 32,0 2 16,0 10 0,0-3 16,0-14-64,0 18 64,4 1-16,0 2-16,-1 5 64,-3-26-96,4 26 80,-1 0 16,1 0 0,-1 1-64,-3-27-32,4 27 96,0-1-32,-4-2 32,3-3 0,-3-21-96,0 21 96,0-3 16,0 2-32,0-5 16,0-15-96,0 15 96,0-9 0,0 11 48,0-12 0,0-5-144,0 5 144,0 3 17,-2-4-1,1 2-64,1-6-96,-3 4 128,3-1-16,0-1-16,0-2 32,0 0-128,0 0 64,0 0 16,0 0 0,0 0-16,0 0-64,0-4 64,0 4-48,0-3 48,0-1 0,0 4-64,0-4 0,0 1 96,4 0-96,-1-1 16,-3 4-16,0-4 64,4 1-64,-4-1-80,4 1-288,-4 3 368,0-4-832,0 1-817,0-1-1393,3 4-3104,-3 0 6146,0 0 0</inkml:trace>
  <inkml:trace contextRef="#ctx0" brushRef="#br0" timeOffset="-17977.77">3408 2413 1440,'0'0'0,"0"0"496,0 0-272,0 0-15,0 0-209,0-3 208,0-1 32,4 4-16,-4-3 16,0 3-240,3-3 256,-3-1 16,3 0-16,1 4 32,-4 0-288,4-4 257,-1 1-1,1 0-32,-1-1 0,-3 4-224,3-4 240,3 4-80,0 0 0,-1 0-96,-5 0-64,5 0 48,-1 0-16,-1 0 0,1 0 0,-4 0-32,6 0 16,-3 0 0,0 0 0,3 0-16,-3 0 48,-3 0-48,5 0 80,-1 0 32,1 0 16,-1 0-31,0 0-1,0 0-16,2 0 0,-2 2 0,-4-2-80,3 0 80,1 2-32,0-1 16,-1 2 0,-3-3-64,3 0 32,1 0 0,0 1 0,-1-1-32,-3 0 0,4 2 32,-1 0-32,0-2 0,1 0 16,-4 0-16,4 0 32,-4 0-16,4 0 0,-1 0-32,-3 0 16,5 0 0,-1 0-16,1 0 48,-1 0-48,-4 0 16,3 0 16,2 0 32,-1 0-16,2 1 64,-6-1-96,3 2 32,0 0 16,1 0 48,-4 0-64,0-2-32,4 4 48,-4-4 16,0 4-32,0 0 16,0-4-48,0 5 32,0 0 0,0 1 16,0-1-16,0-5-32,0 3 16,0 3 32,0 1-32,0 0 0,0-7-16,0 14 48,0-8 0,0 1 0,0 11 64,0-18-112,0 5 112,0 12-48,0-2 49,0-8-17,0-7-96,0 17 32,0-2 0,0-10-16,0 13-16,0-18 0,0 6 16,0 8 0,0-10-32,0 11 32,0-15-16,3 3-16,-3 3 32,0 1 0,0 0-32,0-7 16,0 7 16,3 8-32,-3-12 48,0 3-32,4 8 0,-4-11 16,3 4-32,1 7 32,-4-14-16,0 4 16,4 10-32,-4-9 16,0 9 48,0-14-48,0 6 16,0 8 16,0-9 16,0 9 0,0-14-48,0 6 16,0 10 0,0-11-16,0 13 32,0-18-32,0 5 0,0 11 32,0-10-48,0 7 16,0-13 0,3 6 0,-3 1-16,0 7 32,3-8-16,-3-6 0,4 6 0,0 0 0,-4 9 0,4-12 0,-4-3 0,3 5 32,0 2-16,-3 0-16,4-1 48,-4-6-48,3 14 32,-3-11-32,4 2 32,-4 2-16,0-7-16,0 6-48,4 1 80,-4-2-32,3 2 0,-3-7 0,0 14 16,3-8 16,-3 8-16,0-8 16,0-6-32,4 7 16,-4 0 0,4 7 16,-4-10-48,0-4 16,3 4 32,-3 10 32,0-10-64,4 4 64,-4-8-64,0 13 48,3-9-16,-3 3 48,0 8-64,0-15-16,0 3 16,4 11 0,-4-12 16,0 4 32,0-6-64,0 7 48,0-2 0,0 9 0,0-12-16,0-2-32,0 5 16,0 1 0,0-2 0,0 2-16,0-6 0,0 5 16,0 1-32,0 8 16,0-9 16,0-5-16,0 7 0,0 10 16,0-13 16,0 15-64,0-19 32,3 7-16,1 8 32,0-9-32,-1 8 32,-3-14-16,0 5 48,3 1-48,1 1 16,0 7 0,-4-14-16,0 1 16,3 5 16,-3-1 16,4 1 16,-4-6-64,0 3 64,0 1-16,0-1 32,0 1-32,0-4-48,0 3 96,0 1-31,0-3 15,0 2-32,0-3-48,0 1 64,-2 1-16,0 1 16,1 0-32,1-3-32,-2 1 48,-2 1-32,3 1 0,-2-1 16,3-2-32,-1 2 32,-1 0 0,1 0-32,-1-1 16,2-1-16,-2 3 0,0-3 16,0 3 0,2-2-16,0-1 0,-2 2 48,2 0-48,-1 0 0,1 0-16,0-2 16,-2 1-48,2 1 64,-1 1-32,-2 0 64,3-3-48,-1 3 16,-3 0-32,-1 2 32,1 1-16,4-6 0,-4 5 16,0 1 0,-2 1-16,1 0 16,5-7-16,-6 14 64,1-9 16,0 9 16,0-8-16,5-6-80,-6 14 32,1-8-16,3 9 0,0-9-16,2-6 0,-2 7 32,1 7-32,1-11 0,0 2 16,0-5-16,0 4 0,0 0 16,0-1-16,0-1 16,0-2-16,0 2 32,3 0-16,-3-1 32,0-1 0,0 0-48,4 0 80,-4 0 0,4-3 32,-4-1-16,0 4-96,0-3 128,0-2-16,0-1-32,0-8 0,0 14-80,0-3 96,0-1-31,0-1-1,0-1-16,0 6-48,0-5 32,0-9-16,-2 11-417,2 3 401,-2 0-1312,0 0-2050,-3 4-2608,5-4 5970</inkml:trace>
  <inkml:trace contextRef="#ctx0" brushRef="#br0" timeOffset="-22801.76">2001 2463 1216,'0'0'0,"0"2"224,-4-1-96,-1 3-32,5-4-96,-4 2 64,2 0 32,-2-2 0,2 0 0,2 0-96,-2 0 112,1 2-15,-2-2-1,3 0 16,0 0-112,0 0 96,-3 0-16,3 0 32,0 0-32,0 0-80,0 0 128,0 0 16,0-4 32,0 4 32,0 0-208,0-4 224,0 1 32,0 0 16,0-1-15,0 4-257,3-6 240,-3 3 32,4-1-32,-4 0 32,0 4-272,4-3 240,-4 3-48,0 0-16,0 0-16,0 0-160,0 0 144,0 0 0,0 0 17,-2 0-33,2 0-128,-2 3 96,-2 3 0,1-1-16,0-1-16,3-4-64,-4 6 32,1-3 0,1 2 0,0-1 0,2-4-32,-1 2 160,-2-1 0,3 1 96,-1-1 64,1-1-320,0 0 256,0 0 0,0 0-47,0 0-113,0 0-96,0 0 80,0-3-32,0 0-32,0-1 48,0 4-64,0 0 16,0-4 0,4 1 32,-4-1-48,0 4 0,3 0 16,-3-3 0,0 3 0,0 0-16,3-4 16,-3 4 0,0 0-16,0 0 16,0-3-16,0 3-16,4 0 32,-4 0-16,0-4 0,0 4 16,4 0 32,-4 0 0,0 0-48,0 0 80,4 0 48,-4 0 16,0 0-16,0 0-128,0 0 160,0 0-32,0-4-16,0 4 0,0 0-112,0 0 64,0 0 16,0-3-32,3 3-48,-3 0 0,0 0 48,0-3-48,3 3 0,-3 0 32,0 0-32,4 0 32,-4-4-32,4 4 0,-4 0 0,3 0 16,1 0-32,-4 0 32,3 0-16,-3 0 0,3 0 0,1 0 0,0 1 0,-4-1 0,4 0 0,-1 0 0,-3 0 16,3 0 16,-3 0-32,4 0 0,-1 0 0,1 0-48,-1 0 48,-3 0 0,4 0 16,-4 0 16,3 0-64,-3 0 32,4-3 32,0 3-32,-1 0 0,-3 0 0,3 0 0,1 0 16,0 0-32,-1 0 32,-3 0-16,6 0 16,-2 0-16,0 0 16,0 0-48,-4 0 32,4 0-16,-1 0-16,3 0 16,-3 0 32,-3 0-16,4 2 0,-1-2 32,1 1-32,1 2-32,-5-3 32,5 2 0,1-2 32,-1 0-64,1 0 32,-6 0 0,4 0 0,2 0-16,8 0 32,-14 0 16,0 0-32,6-5 0,7 2 0,-9 3 0,0-3-48,-4 3 48,5 0 0,0 0 0,9 0 16,-14 0 16,0 0-32,6 0-32,-1 0 64,1 0-32,8 0-32,-14 0 32,5 0-16,10 0 0,-12 0 16,-3 0 0,5 0-16,11 0 16,-12 0 0,12 0 0,-16 0 0,3 0 16,13 0-32,-12 0 16,10 0 16,-14 0-16,3-4-32,2 4 32,12 0 0,-13 0-16,-4 0 16,5 0 0,0 0 0,0 0 16,1 0-16,-6 0 0,14 0 0,-10 0 16,-1 2-16,3 0 0,-6-2 0,4 1-16,2 1 0,8-2 32,-10 2-32,-4-2 16,4 0 16,2 0-16,10 0 0,-13 0-16,-3 0 16,6 0 16,11 0-16,-14-4-16,2 1 64,-5 3-48,14-3-32,-10-1 16,9 4-32,-9-4 0,-4 4 48,14-3 80,-10 3-32,1 0 48,11 0-31,-16 0-65,4 0-16,1 0 16,9 0 0,-10 0 16,10 0-16,-14 0 0,4 0 16,10 0-16,-11 0 0,11 0 32,-14 0-32,4 0-32,1 0 64,11 2-32,-12-1 0,-4-1 0,3 2 16,3-2-16,8 0 16,-14 0 0,0 0-16,5 0 0,0 0 0,1 0 16,8 0-16,-14 0 0,4 0 0,-1 0 0,3 0 0,8-3 48,-14 3-48,3 0-32,3-4 32,8 4 0,-10-4 32,-4 4-32,4 0 16,11 0 0,-12 0 0,3 0-32,-6 0 16,5 0 0,1 0 0,-2 0 0,2 0-16,-6 0 16,5 0-16,1 0 32,-1 0-32,0 0 48,-5 0-32,5 0 0,10 0 0,-15 2 0,3 0-16,-3-2 16,6 2 16,0 0 0,-2-2 0,2 1-16,-6-1 0,3 0 0,1 0 0,1 0 16,-2 2-32,-3-2 16,6 0 0,-1 2 0,-2-1 16,3 2 16,-6-3-32,4 0 16,1 0-16,-2 0 16,1 0-16,-4 0 0,5 1-32,-1-1 32,1 0-32,-2 0 16,-3 0 16,6 0 16,-1 0 16,-2 0-32,3 0 16,-6 0-16,6 0 0,-1 0 0,1 0 0,-2 0 0,-4 0 0,4 0 32,1 0-32,-1 2 16,1 0 0,-5-2-16,6 1-32,-1 1 32,1-2 0,-3 2 0,-3-2 0,5 0 16,-1 0 0,1 0 32,0 0-48,-5 0 0,3 0 80,1 0-80,0 1-48,0-1 48,-4 0 0,3 0-16,0 3 32,1-1 32,1-2-80,-5 0 32,4 1-16,0-1 16,-1 2 0,0-2 16,-3 0-16,6 0 32,-2 1-32,1-1-32,1 3 16,-6-3 16,4 1 0,2 1 0,-1-2 16,1 0-16,-6 0 0,5 2 0,0-2-16,0 0 0,1 0 32,-6 0-16,5 0 0,1 2 0,-2-2 0,2 0 0,-6 0 0,15 0 48,-12 0-32,0 0 16,2 0-16,-5 0-16,6 0 0,-1 0 16,0 0-16,1 0-16,-6 0 16,4 0 0,0 0 0,2 0-16,0 0 0,-6 0 16,5 0 0,9 0 0,-10-4 16,0 4 0,-4 0-16,17-3-16,-12-1 32,11 4-16,-11-3-16,-5 3 16,18-5 0,-13 5-16,12 0 0,-12-3 32,-5 3-16,13 0 0,-9 0 0,2 0 0,-1-3 0,-5 3 0,14 0 0,-14 0 16,6 0 0,-2 0-16,-4 0 0,3 0 48,0 0-16,1 0 0,-1 0 96,-3 0-128,0 0 112,0 0 64,0 0-32,0 0-336,0 0 192,-3 1-928,-1 1-1778,-2 1-3200,6-3 5906</inkml:trace>
  <inkml:trace contextRef="#ctx0" brushRef="#br0" timeOffset="-35119.76">1883 2534 704,'0'0'0,"0"-4"528,0-1-272,0-11-144,0 16-112,0-4 64,0 1-16,0 3 16,0-4-16,0 4-48,0-3 48,0-1 0,0 1 16,0 3-16,0 0-48,0 0 96,0 0 33,0 0 31,0 0 48,0 0-208,0 0 288,0 0 96,0 0 32,3-4 0,-3 4-416,0 0 433,4-4-81,-4 4-16,0-3 0,0 3-336,3 0 304,-3 0-16,0 0-16,0 0-47,0 0-225,0 0 192,0 0-32,0 2-64,0-1 16,0-1-112,-1 4 80,-1 0 16,0-1-16,-2 3-16,4-6-64,-1 1 80,0 5 0,-2-5-32,2 1 16,1-2-64,0 2 48,0-2-32,0 2 32,-2-2-16,2 0-32,0 2 32,0 0 0,0-2-16,0 0 32,0 0-48,0 1 48,0-1 32,0 0 0,0 0-16,0 0-64,-2 0 80,2 0 0,0 0-16,0 2-16,0-2-48,-2 1 48,2 2-16,0-3 1,-1 0-17,1 0-16,0 0 16,0 0 0,0 0 16,0 1 0,0-1-32,0 0 32,0 2-16,0-2 16,0 0-32,0 0 48,0 0-48,0 0 32,0 0 0,0 0 16,0 0 0,0 0-48,3 0 64,-3 0 0,4 0-16,-4 0-32,0 0-16,0 0 32,4 0 0,-4 2 0,0-2-32,2 0 16,-2 0-32,4 1 32,-4 1-16,0-2 0,4 2 32,-4 0-16,0 1 0,0 0 16,0-3-32,0 3 32,0 0 48,0 1-32,0 0 16,0-4-64,0 4 80,0 1-16,4-1 48,-4 2-64,0-6-48,0 5 64,0 2 16,0 1 0,0-2-16,0-6-64,0 7 64,0 1 0,0 6-48,0-11 32,0-3-48,-3 6 96,2-1-48,-1 0 0,0 3 0,2-8-48,-2 7 0,0 0 32,0 0 48,-1-2-63,3-5-17,-1 3 0,-1 3 0,2-1-49,0 0 49,0-5 0,0 6 32,0-1-15,0 1-17,0-2 0,0-4 0,0 6-17,0 0 17,0 0 0,0 9-32,0-15 32,3 6 0,1 7-16,-1-5 32,1 6-32,-4-14 16,0 4 0,3 15-32,1-14 32,-1 11-16,-3-16 16,0 5 16,4 9 16,-4-7-64,4 10 64,-4-17-32,0 5 0,0 2 0,0-1 16,0-2 16,0-4-32,0 6 33,0-1 15,0 1-48,0-1 0,0-5 0,0 5 0,0-1 0,0 1 0,0 0 16,0-5-16,0 6 0,3 8 16,-3-11-16,0 3-32,0-6 32,0 6-48,0 2 48,0 6 16,0-9 16,0-5-32,0 8 48,0 7-32,0-11-16,3 10 48,-3-14-48,0 4 0,4 1 16,-4 9-16,4-12 0,-4-2 0,0 6 16,0-1-16,3 0 16,-3 2 0,0-7-16,4 6 16,-1 0 16,-3 2 0,4-1-16,-4-7-16,0 14 0,3-10 32,-3 0 16,0 2-16,0-6-32,0 7 64,0 0-48,0 0 32,0-2 0,0-5-48,0 7 16,0 1 16,0-1-48,-1 9 32,1-16-16,-2 6 48,1 9-32,1-9-16,-3 9-16,3-15 16,0 7 0,0 7 0,0-8 0,-1 9 16,1-15-16,0 6 16,-2 9-16,2-12 0,0 4 16,0-7-16,0 6-16,0 1 16,0 0 0,3-2 0,-3-5 0,0 6 48,0 0-80,0 2 64,0 6-32,0-14 0,0 5 32,0 2 0,0 9 32,-3-11 16,3-5-80,-4 14 80,-1-8 16,-1 1-96,3 10 32,3-17-32,-5 4 48,1 2-32,1 1 16,0 0 32,3-7-64,-4 7 64,2 0-32,0-2-16,0 1 16,2-6-32,-2 4-32,2 0 32,0 2-16,0-1 0,0-5 16,0 7 0,4 9-16,1-11-48,1 12-144,-6-17 208,5 6-656,-1 12-721,1-11-1024,18 20-192,-23-27 2593,3 5-4066,-3-5 4066</inkml:trace>
  <inkml:trace contextRef="#ctx0" brushRef="#br0" timeOffset="-10034.76">2691 2768 1648,'0'0'0,"0"0"336,0-5-144,0-10 1,0 15-193,3-3 256,-3 3 32,0 0 64,0 0 16,0 0-368,0-3 400,0 3 1,0 0-33,0 0 16,0 0-384,0 0 368,0 0-16,0 0-16,-3 0-48,3 0-288,-1 0 241,-1 1-1,-2 1 0,1 0 32,3-2-272,-1 1 240,-2-1 48,0 2-80,1 0-48,0 2-80,0 0 0,1-1 0,1 0-48,0-3-32,0 4 49,0 1-17,0 1-16,0 0 32,0-6-48,3 8 16,-3-1 0,4 7-16,-1-8 16,-3-6-16,4 14-16,-1-10 16,1 17 0,-1-15 0,-3-6 0,3 20 16,1-6-32,0-7 0,1 11 0,-1-4 48,0-6-32,-1 10 16,0-4 0,-3-14-16,4 17-32,-4-10 64,4 14-32,-4-14 0,0-7 0,0 20 48,0-14-32,0 13 0,0-14 32,0-5-48,0 16 16,4-11 0,-4 0 16,0 3-16,0-8-16,0 7 48,0 0 0,0-2 16,0 2-32,0-7-32,0 7 48,0 7-32,0-8-16,0 9 32,0-15-32,0 6-16,0 12 32,3-13-16,0 10-48,-3-15 48,0 5-16,4 9 32,-1-11 0,1 3-16,0-2 0,-1 2-16,-3 0 16,3-1 16,-3-5-16,4 4 32,-4-3-16,4 1 48,-1-2 16,-3 0-80,0 0 64,4 0 32,-4 0 48,3 0-32,-3 0-112,0 0 128,4-6 16,-4 2-16,0-2-48,0 6-80,3-5 96,-3-1 0,0 1-32,0-9 32,0 14-96,0-3 96,0-13-31,0 12-33,0-10-32,0 14 0,0-4 0,0-1 0,0-1 16,0 1-32,0 5 16,0-5-32,0 0 0,0-1 15,4 3 1,-4 3 16,0-6-32,4 3 0,-1-1-16,0 0 16,-3 4 32,4-4-64,2-2 16,-1 1-16,9-1 32,-14 6 32,3-4-32,3-2 0,-1 0 32,9 1-32,-14 5 32,4-14 0,1 14-16,12-5 32,-14-9-32,12 11 32,-11-3-16,10 0-16,-10-8 32,1 14 16,1-5 48,0 1-16,-3 1 48,-3 3 16,0-4-47,0 4 31,-3 0-64,-1 2 0,4-2-48,-6 5 32,-8 3 48,14-8-80,-5 6 96,5-6-96,-14 15 64,8-9-16,-11 0 32,11 12-80,6-18 0,-15 5 32,15-5-32,-4 16 16,-10-11 16,10 11-16,4-16-16,-6 14 16,6-14-16,-7 6 0,2 12 0,0-13-16,1 9-32,4-14 48,-1 6-16,-2 1 16,3 0-16,0-7 16,0 5-16,0-5 16,0 6 0,0-3-48,4 1 32,0-3 16,-4-1 0,3 2-16,1 0 0,-1 0 0,3-1 0,-6-1 16,5 2-48,-2-2 64,3 1-48,-1 2-32,-5-3 64,6 1-16,7 3-32,-9 1 48,0-1 0,-4-4 0,5 4 0,0 2-16,1 0-32,-1 0 48,-5-6 0,6 8-16,-2-1 16,2 7 0,0-10-16,-6-4 16,5 5-16,0 1 16,0-2 0,-5-4 0,4 4 0,-4-4 0,4 2 32,0 0-48,0-2 48,2 0 16,-6 0-48,5 0 48,0-4 160,0 0 64,1-11 32,-6 15-304,5-4 288,-2-1-64,3-13-128,-2 15 0,-4 3-96,3-15 80,1 12-16,-1-3 0,-3-8 0,0 14-64,0-4 48,4 0-15,-4-2-1,0 1 16,0 5-48,3-5 0,-3-1 32,0 1-32,0 1 32,0-1-32,4 2 16,-4-1-32,0 4 32,0 0-16,0-4 16,0 4 0,0 0-32,0 0 16,0 0-16,0 2 0,0 0-16,0 2 16,0 1 0,0-2 0,0 1 16,0 1 0,0-5 0,0 6 0,0-1 0,0 0 0,4 1-32,-4-6 32,0 4-32,3 2 32,0-1 0,1 1-33,-4-6 33,4 4-16,-1 0 0,3 0 0,-1 0-48,-5-4 64,5 2-64,10 1 32,-12-2-16,12 2 48,-15-3 0,4 0 0,10 0-16,-10 0 16,10 1 0,-14-1 0,3 0 16,3 0-32,11 0 16,-14 0 0,-3 0 0,14 0 0,-10-5 32,-1 2 32,2-1-16,-5 4-48,6-4 48,-2-2 0,-1 3-16,0 0 65,-3 3-97,0-6 80,0 3 0,0-3 16,0 2-32,0 4-64,0-6 96,0 1 0,0 0-16,0-1 0,-2 1-16,1-9 32,-1 10-48,-2-10 0,4 14-48,-3-5 16,1-11 32,-1 12 48,1-14-80,2 18-16,-4-5 48,3-11-48,-3 12-16,2-1 32,2 5-16,-3-4 16,1 1 16,-2 0-32,1-1 32,3 4-32,-3 0 0,-1-4 0,0 4 48,-1 0-64,5 0 16,-6 0 16,-1 3-16,0 0 0,-7 0 16,14-3-16,-5 5 0,-2 1 32,-8-1-32,12 1 0,-3-2-32,0 2 32,0 0 0,1-3 0,5-3 0,-5 3 0,-1 1 0,3-2-16,-1 3 32,4-5-16,-1 4 0,-2 1-16,2 0 0,1 3-48,0-8 64,0 13-96,0-7 64,0 1-16,0 7-16,0-14 64,4 4 0,1 2-32,0 8 0,0-11 32,-5-3 0,6 5-16,-1 0 16,1 1-48,-2 0 48,-4-6 0,6 4-16,-1 2 0,1-1 32,-2-2-32,-4-3 16,6 4-32,0 1 32,-3-1-16,2 1 0,-1 1 32,-1-1-16,1 0 48,0 1-48,-4-6 0,3 4 0,-3-1 16,3 1-32,-3-3 16,0-1 0,4 0-32,0 0 16,-1 0 0,1 0 0,-4 0 16,6 0 0,-2-4-32,2 1 16,-1 0 16,-5 3 0,6-6 0,8 3-48,-10-1 80,-1 0-64,-3 4 32,5-4-16,1 1 16,-2 0 0,2-3 0,-6 6 0,4-3 0,-1 3 48,1-3-48,-4 3 16,0 0-16,0 0 16,0 0 16,0 0-32,0 0 16,0-4 0,0 4-16,0 0 16,0 0-32,0 0 0,0 0 16,0 0-48,0 0 32,4-3-32,-4 3 32,0 0 16,3-4-48,0 4 16,1 0-16,-4 0 48,4 0-32,-1 0-32,0 0 0,-3 2 0,0-2 64,4 3-64,-1 3 0,-3 9 16,4-8-32,-4-7 80,4 20-48,-1-4-1,-3 0 17,3 0-16,-3-16 48,4 19-32,0 1-16,0-1 32,-4 0 0,0-19 16,3 18 0,0-1 0,-3 1 0,4-1-48,-4-17 48,0 14 0,0 4 0,0-2-16,0-1 32,0-15-16,0 15-16,0-8 16,0 11 0,0-11 0,0-7 0,0 14 16,0-9-16,0 10 0,0-10 0,0-5 0,0 7 0,0 0 0,0-2 32,0 1-16,0-6-16,0 6 0,0-3 16,0 0 0,0 1 16,0-4-32,-1 2 48,-2-1 16,2 1 1,-1 2-1,2-4-64,-2 2 64,1 0-16,-1-2 16,-4 0 16,6 0-80,-4 0 64,1 0 0,0 0 0,-1 0-16,4 0-48,-4-4 32,-1 4 32,0-6 0,-1 3-16,6 3-48,-5-5 32,0 0-16,0-1 48,-2 0-16,7 6-48,-6-5 48,1 0-16,0 0 0,-1-1 0,6 6-32,-5-6 32,0-7-32,-1 13 0,3-14 0,3 14 0,-4-5 0,3-10 0,-2 10-32,2-11 32,-1 10 32,2-15-32,0 7-32,0 0 16,0 14 16,0-18-48,0 1 48,0-1 32,3-2-64,-3 20 32,4-15 0,0 0-80,-1 10 0,1-9-32,-4 14 112,6-4-144,-2 0 48,2 1-16,-1 0 0,-5 3 112,16-4-96,-12 4 48,10-4 16,-10 1 0,-4 3 32,17-4-64,-11-2 64,13-9-49,-5 12 33,-14 3 16,14-17 65,3 12-81,-2-12 16,1 11 16,-16 6-16,16-20 0,-1 15 48,-1-11-16,-10 13 16,-4 3-48,17-16-497,-13 10-991,10-9-1634,-10 9-2800,-4 6 5922,0 0 0</inkml:trace>
  <inkml:trace contextRef="#ctx0" brushRef="#br1" timeOffset="13992.24">264 3116 3025,'0'0'0,"0"-14"704,0 10-128,3-10-15,0 9-65,-3 5-496,0-4 432,4-1-80,-4-1-96,0 3-112,0 3-144,4-4 161,-4 1-33,3-1 64,-3 0 0,0 4-192,0 0 144,0 0 48,0 0-64,0-3 32,0 3-160,0 0 176,0 0-16,0 0 16,0 0-48,0 0-128,0 0 112,0 0-32,0 0-48,0 0-16,0 0-16,0 0-16,0 0 0,4 0 129,-1 0 15,-3 0-16,6 0 0,-3 0-112,3 0 0,-1 0 0,9 0 32,-10-3 0,12-1-16,-2-2 32,0-8-16,2 11-32,2-15 0,-1 13 32,3-15-32,1 6 64,1 9-32,-22 5-32,23-24 16,-2 19 0,0-16-16,-2 5 16,-19 16-16,21-14 32,0-2-16,0 10-16,-1-13 0,-20 19 0,17-5 0,-1-9 0,-2 10 16,-9-1 0,-5 5-16,14-3-16,-10-1 32,0 4-16,0 0 16,-4 0-16,3 0 16,-3 0 0,0 1 48,0 2 0,0-3-64,0 6 80,-3 0 0,0 1-32,-2 7 32,5-14-80,-6 5 48,2 11 16,-4-11 32,-5 10-32,13-15-64,-6 5 64,-1 9-16,-7-9 16,9 2-16,5-7-48,-6 14 32,-8-10 32,9 1-16,-9 1 16,14-6-64,-6 3 48,-8 3 32,10-3-15,-3 3-1,7-6-64,-14 5 48,8 1 16,-8-2-16,7 2-16,7-6-32,-19 4 32,12 0-32,-13 2 16,13-1 0,7-5-16,-18 6 16,4-1 0,9-2-16,-15 1 0,20-4 0,-6 4 16,-12 1 16,4 0-64,-1 2 64,15-7-32,-6 14-32,-15-10 32,16 10 0,-13-8 0,18-6 0,-4 7 0,-11 7-16,9-12-16,1 3 0,5-5 32,-3 6-48,-1-5-80,2 2 96,1-1-32,1-2 64,0 2-81,0 0 81,0 0-96,3 0-16,-3-2 112,6 0-80,-1 1 0,9 2-16,-10 0 48,-4-3 48,17 3-48,-12 1 48,17-2-16,-8 1 16,-14-3 0,16 3 0,0 1 0,-1-1-16,2-1 0,-17-2 16,16 2-16,2 0 0,0 0 16,-3 0 0,-15-2 0,15 4 16,-1 4-16,-9-1-16,13 7 32,-18-14-16,5 6 16,0 10-32,10-9 16,-15 11-16,0-18 16,3 4 16,1 11-16,-4-9 16,0-2 32,0-4-48,0 8 32,0-2 48,0 0 64,0-1-16,0-5-128,0 4 128,0-1 1,0 0-65,0-3-32,0 0-32,5 3 16,-2-2-16,3 1 0,0-2 0,-6 0 0,5 0 48,0 0-48,9 0 0,-10 0 16,-4 0-16,5 0 32,11-3-16,-11 0 64,9-3 0,-14 6-80,3-4 64,3-1 32,9-1-32,-12 3 16,-3 3-80,3-3 64,1-1 16,-4 0 16,0 0 0,0 4-96,0-3 80,0 3 32,0-3-16,0-1-16,0 4-80,-2-3 80,0-1-32,-1 0-16,0 0 16,3 4-48,-3-6 0,0-8 16,1 10-16,1-10 16,1 14-16,-2-5 16,0-15 32,0 6-32,2-3 32,0 17-48,-2-21 32,1 3-16,1-3 16,-3-2-32,3 23 0,0-21 16,0 0 0,-3-4 0,3 2-32,0 23 16,0-23-16,0 2 0,0 0 16,0 1 16,0 20-16,0-14 0,3 10 0,-3 0 16,0-2 0,0 6-16,0-4 32,0 1-64,0 3 16,0 0 0,0 0 16,0 0 16,0 1-16,0 3-32,0-4 32,0 5-592,0 10-1329,0 0-4898,0-15 6819</inkml:trace>
  <inkml:trace contextRef="#ctx0" brushRef="#br0" timeOffset="-12507.76">2287 2873 848,'0'0'0,"0"0"800,0 0-800,0 0 192,4-4-32,-4-1-16,0 2-15,0 3-129,0-4 144,0 0 0,0 4 64,0-4 16,0 4-224,0-3 224,0 3 0,0 0 16,0 0 16,0 0-256,0 0 272,0 0 49,0 0-1,-2-3 0,2 3-320,-2 0 368,2-4 16,-2 4 80,2-3 1,0 3-465,0 0 432,-1 0-80,1-4-80,0 4-96,0 0-176,-2-4 160,2 4-64,0 0 0,-1 0-16,1 0-80,0 0 48,-3 0-32,3 0 0,-1 0 0,1 0-16,0 0 16,0 0-32,0 0 0,0 0-16,0 0 32,0 0-16,0 0 32,0 0-16,0 0 16,0 0 16,4 0-32,-4 0 0,0 0 16,0 0 0,0 0-16,3-3-16,-3 3 0,0 0-16,3 0 16,-3 0 16,4 0-48,-4-3-16,4 3 32,-1-4 0,-3 4 32,5 0-16,1 0 0,-3-4 0,2 4-16,-5 0 32,14 0-32,-11-3 16,3 3 0,10-4 0,-16 4 16,4-4 0,12 4 0,-10-4 32,9 4-48,-15 0 16,3 0 0,12-3 0,-12 3-32,11 0 48,-14 0-16,4 0 0,-1 0-16,3 0-16,-1 0 32,-5 0 0,6 3 0,-3 0 64,0 2 16,-3-1-16,0-4-64,0 5 80,0 2-32,0 7 0,0-8 16,0-6-64,0 14 80,0-9-15,0 11 47,-1-11-48,1-5-64,-4 14 48,-1-8 16,0 8-16,-1-9 0,6-5-48,-5 5 80,0 10-16,-1-9 0,-1-1 32,7-5-96,-5 13 64,0-9-16,0 2 16,-1-2-16,6-4-48,-5 6 32,1-2-16,2 1 16,1-2-16,1-3-16,-2 3 16,2-2 0,0-1 0,0 0-16,3 0 32,1-4-16,0 1-16,-1-1-16,-3 4 16,3-3-32,1-1 0,0 4 48,0 0 0,-1-4-16,-3 4 0,0 0 32,3-3-64,-3 3 64,0 0-32,4 0 0,-4 0 32,3 0-48,-3 0 0,0 0 16,4 0-32,-1 0 0,1 0 32,-1 0-16,-3 0 16,4 0 0,0-3-16,1 3 32,0 0-48,-5 0 32,5 0 0,10-4-16,-12 4-16,3 0 32,-6 0 0,5-4-32,9 4 32,-10-3 16,1 3-32,-5 0 16,5 0-32,1 0 0,9 0-32,-12 0 32,-3 0 32,3 0-16,3 2 64,-1 1 0,-2 3 0,-3-6-48,6 5 64,-3 2-80,0 8 32,3-11-16,-6-4 0,3 14 16,1-8 16,-4 9-48,4-12 32,-4-3-16,0 14 0,0-9-16,0 10 32,0-10-32,0-5 16,0 16 0,0-11 0,0 12 0,0-13 16,0-4-16,0 17 32,0-13 0,0 10 32,0-8-48,0-6-16,-2 7 32,2 1-32,-2 6 0,0-9 32,2-5-32,-2 5 32,-3 2 16,1-1-16,1-1-80,3-5 48,-2 7-64,-1-1 48,1-2-16,-2 2 64,4-6-32,-3 5 80,0-1-48,-1-1 32,0 0 48,4-3-112,-4 4 112,0-2 80,0 0 80,-1 0 49,5-2-321,-4 2 336,-1 0-48,0-1-48,-1-1-64,6 0-176,-6 0 160,2 0 0,-2 0-48,-1 0 16,7 0-128,-7-3 96,1-1 0,-1-1-16,-7-1-16,14 6-64,-3-3 65,-3-3-17,0 1-16,-2 0-16,8 5-16,-6-5 48,-2-9-32,1 10 48,0 0-48,7 4-16,-7-3-16,1-1 32,-1 4-48,2 0 32,5 0 0,-5 0-32,-1 0 16,3 0-16,1 3 32,2-3 0,-3 3-32,0 0 16,0 1 16,1-2 0,2-2 0,-1 3-16,-1 0 0,0 0 16,0 2-32,2-5 32,-2 3 48,1-1-32,-2-1-48,3 2 32,0-3 0,-3 0-32,3 0 64,0 0-32,0 0-32,0 0 0,0 0-1,0 0 33,3 0-96,-3 0-496,4 0-672,-4 0-1266,0 0 2530,20 18-2961,-20-18-1473,0 0 4434</inkml:trace>
  <inkml:trace contextRef="#ctx0" brushRef="#br2" timeOffset="25280.24">6062 2853 4418,'0'0'0,"0"0"816,0-5-112,0 0 1,0-1-1,0 3-144,4 3-176,0 0-128,-1 3-128,3 4-15,-1 11-17,0-11-64,10 14 0,-12-3-32,2 1 32,13 3-16,-12 1-16,-6-23 0,19 25 80,-13 0 96,13-3 32,-14 2 64,-5-24-272,20 21 240,-6-2-48,0-1-16,0-2-32,-14-16-144,15 16 176,-1-11 48,-9 12 17,17-14-33,-22-3-208,4 5 144,13 1-32,-14-1 0,12-1 32,-15-4-144,3 5 112,2-3 0,-1-1-32,1 3 0,-5-4-80,4 2 64,-1 2 16,0 0-32,1 2 32,-4-6-80,0 5 80,0 2-64,0 0 48,4 0 0,-4-7-64,0 6 32,0-1 48,4 2-32,-4-1 32,0-6-80,0 5 64,3 0 17,-3-1 63,0 0-48,0-4-96,0 0 80,0 3 48,0-2-48,0-1 48,0 0-128,0 0 96,0 0 32,0 0-16,0 0-32,0 0-80,0 0 80,0 0-32,0 0 32,0-4-64,0 4-16,0-3 32,0 3-64,0-3-96,0-1-96,0 4 224,0-5-368,-3-1-257,3 2-191,0-2-304,0 6 1120,0-5-1505,0 2-480,0-3-304,0 0-1825,0 6 4114,0 0 0</inkml:trace>
  <inkml:trace contextRef="#ctx0" brushRef="#br1" timeOffset="17456.24">4637 2892 2144,'0'0'0,"-2"4"545,1 1 15,1-5-560,-6 3 624,0 1 33,2-2 31,0-2-48,4 0-640,-4 0 592,-1 0-31,0 0-65,1 0-16,4 0-480,-5 0 416,1 0-63,0 0-33,3 0-64,1 0-256,-2 0 240,-2 0 0,3 0 0,-1 0 0,2 0-240,0 0 224,0 0-48,0-4-32,0 4-15,0 0-129,0-3 112,0 0 32,3 3-64,1-4 48,-4 4-128,3 0 64,1-4 16,0 0-16,-1 4-32,-3 0-32,6 0 16,-1 0 0,0 0-16,11 0-16,-16 0 16,4 2 16,1 4-48,9-1 32,-10 0-16,-4-5 16,14 6-48,-9-1 96,10 0-64,-10-3 16,-5-2 0,16 3 16,-11-1-32,13 0 16,-12 0 16,-6-2-16,15 3 0,-9 0 16,10-2-16,-13-1-16,-3 0 16,14 0 16,-10 2-32,10-2-32,-10 2 32,-4-2 16,5 1-32,1 2 32,-3-2 16,2 1 16,-5-2-32,4 2 0,-1 1 32,0 1-32,1-1-32,-4-3 32,4 3 32,-1 1-64,0 2 32,1-2 0,-4-4 0,4 6 0,-1-1 48,1 1-16,-1-5 16,-3-1-48,4 3 16,0 0 32,0-2-16,-1 3-16,-3-4-16,3 2 48,1 0 32,-4-2-16,4 0 0,-4 0-64,0 0 16,0 2 16,0-2 32,0 0-32,0 0-32,0 1 48,0-1 0,0 2 0,0-2 16,0 0-64,-2 1 48,0-1-32,0 3 16,0-2-32,2-1 0,-1 2 32,-3-2-32,3 2 16,-3 1-16,4-3 0,-4 4-32,3-2 48,-2 3-32,2-2 32,1-3-16,-2 4 0,0 0 0,0-2 16,2 1 16,0-3-32,-2 4 0,1-1 0,-1 1 16,0 1-16,2-5 0,-1 4 16,-2 1 32,2-2 0,-4 1 64,5-4-112,-6 4 48,1 1 0,0 0-32,-2 0 0,7-5-16,-14 6 48,8 0 17,-10-2-33,11 2 32,5-6-64,-18 7 80,11-2-64,-11 2 32,4 7-32,14-14-16,-14 6 32,7-1-16,-11 1-16,13-2 16,5-4-16,-5 6-16,1-4 16,0 0-16,3 0 16,1-2 0,-2 1 0,0-1 16,1 0 0,1 0 32,0 0-48,0 0 16,0 0 48,0 0-32,0 0 64,0 0-96,0-3 80,0 3 0,0-4-32,0-2-16,0 6-32,0-4 48,0-2 32,0 1 32,0-11-32,0 16-80,0-6 192,0-9-64,-3 11-64,2-12 96,1 16-160,-3-6 64,-1-9 32,-2 1-32,2-1-64,4 15 0,-6-5-16,1-11 16,-1 12 0,2-1 16,4 5-16,-3-14 0,1 14-16,1-5-16,-2 1 16,3 4 16,-1-4-16,1 1 16,0-1 16,0 4-32,0 0 16,0 0-32,0 0 16,0 0 64,0 0-80,0 0 32,0 0-208,0-3-416,0-1-465,4 1-527,-4 3 1616,4-5-2017,13-10-16,-11 10 144,12-16 368,-18 21 1521,27 2-1232,-21-22-1025,-6 20 2257</inkml:trace>
  <inkml:trace contextRef="#ctx0" brushRef="#br2" timeOffset="25477.24">6375 2953 2689,'0'0'0,"0"0"624,0 0-624,0-5 640,0-1-15,0 0-1,0 1-32,0 5-592,0-5 592,0 1-79,0 0-1,0 4-16,0 0-496,0 0 544,-2-3 65,0 3 63,0 0 16,-1 0-63,3 0-625,-3 0 560,-1 0-112,-1 0-48,-1 2-96,6-2-304,-6 4 240,0 1-31,-9 9-81,11-9-16,4-5-112,-18 23 64,4 0 0,-3 1 0,0 5-16,17-29-48,-18 29 32,-1 1 16,-3 2-48,5-2 32,17-30-32,-18 31 64,4-6 0,8-3-48,-8-2 32,14-20-48,-1 14 16,-2-7 32,2 0 16,-1-2-16,2-5-48,0 3 32,0-3-400,3-4-913,3-2-1920,-6 6 3201,20-25-6627,-20 25 6627</inkml:trace>
  <inkml:trace contextRef="#ctx0" brushRef="#br2" timeOffset="24857.24">5350 3040 2257,'0'0'0,"-2"0"544,-4 0-64,2 0-48,4 0-432,-6 0 416,1-4 33,3 4-1,-2-4 16,4 4-464,-3 0 432,0-3-16,-1 3-31,0-4-49,4 4-336,-4 0 304,1 0-16,-2 0-80,1 0-16,4 0-192,-3-3 128,0 3-32,0 0-16,2 0-16,1 0-64,-2 0 64,2 0-32,0 0-16,0 0-16,0 0 16,3 0 0,-3 0-16,4 0 16,1 0 0,10 0 0,-12 0-16,-3 0 0,18 0 16,-13 0 0,15 0-32,-6 0 16,-14 0 0,14 0-16,0 0 0,0 0 32,-8 0 0,-6 0-16,21 0 48,-16-4-32,15 4 0,-15 0 33,-5 0-49,20-3 0,-15-1 32,11 4 32,-10-4-112,-6 4 48,15-3 48,-11 3-48,10-3 48,-11 3 48,-3 0-96,14-4 80,-10 4-16,10 0 32,-10 0-80,-4 0-16,5 0 32,11 0 16,-12 0-32,1 1-16,-5-1 0,16 3 16,-12-2-16,11 2 32,-11-1 16,-4-2-48,6 2 32,8 0 0,-11-2 16,1 0-16,-4 0-32,5 0 48,0 0 32,11 0-32,-12-4 16,-4 4-64,14-3 48,-11 0-16,14-3 0,-12 1 16,-5 5-48,16-6 48,-10 1-16,9 2-16,-10-1-16,-5 4 0,15-4 16,-12 1 0,3 3 0,-1-3-16,-5 3 0,5 0 0,-1 0-16,-1 0 0,-3 1 32,0-1-16,4 5 0,-4-1 32,3 0-16,-3 0-16,0-4 0,0 4 48,3 0-16,-3 1-16,0-1 16,4 0 48,-4-1-16,4-2 0,-4 1 48,0-2-112,4 2 64,-4-2 64,3 0 1,0 0-33,1 0 0,-1 0-96,1 0-289,-4 0-415,4 0-721,-1 0-816,-3-5-2465,0 5 4706</inkml:trace>
  <inkml:trace contextRef="#ctx0" brushRef="#br1" timeOffset="16437.24">3740 3029 1696,'0'0'0,"0"0"352,0 0-95,0 0 15,0 0-272,0 0 320,0 0 32,0 0 48,0 0 48,0 0-448,0-4 481,0 4 31,0 0-64,0-3-48,0 3-400,0 0 288,-3-4-32,3 4 1,-1 0-1,1 0-256,-2 0 288,1 0 0,-1 0-64,-2 0-16,4 0-208,-2 0 176,0 0 0,-1 0-32,2 1 32,1-1-176,-3 3 113,2-2 31,-1 1-16,0 0-64,2-2-64,-2 0 96,2 2-48,0-2 0,0 0 0,0 0-48,0 0 16,0 0 0,0 0 32,4 0-48,-1 0 48,-3 0-48,4 0 32,1 0-16,1 0 32,-1 0-32,-5 0-16,5 0 16,1 0-48,10 0 16,-13 0 0,-3 0 16,6 0 0,9 0 32,-11 1-16,12 1 0,-16-2-16,4 2-16,10 0 32,-11-1 0,11-1-16,-14 0 0,4 3 48,1-3-32,9 0-16,-14 0 32,0 0-32,6 0 16,-1 0-16,1 0 16,8 0-32,-14 0 16,0 0 16,5 0 16,9-4 0,-14 0 16,0 4-48,14 0 16,-10-3-16,2-1 32,9 1-32,-15 3 0,3-6 32,3 3-16,10-1 0,-13 0 16,-3 4-32,6-3 16,-1 3-16,10 0 0,-12 0 0,-3 0 0,6 0 0,-1 0 0,0 2-16,0-1 32,-5-1-16,14 4-16,-10 0-32,1-1 64,1 0-32,-6-3 16,15 4 0,-11 0 16,1 1-16,11-3 48,-16-2-48,4 3 0,1 0 32,11-3 0,-12 0 0,-4 0-32,16 0 32,-13 0 0,14 0 0,-12 0 0,-5 0-32,15 0 48,-9-4 0,12 0-32,-13 4 32,-5 0-48,19-3 16,-4-1 0,-10 1 32,13-1-48,-18 4 0,5-3 16,11 3 0,-10-4 0,8 4-16,-14 0 0,4 0-16,11-4 32,-12 4 16,12 0-32,-15 0 0,3 0 48,3 2-16,8 2-32,-10-1 32,-4-3-32,5 3 16,0 0 32,0 0 0,1 1 16,-6-4-64,5 1 65,0 1-33,9 2 0,-14-3 16,0-1-48,6 3 32,-1-2 16,1-1 16,-2 0 0,-4 0-64,14 0 80,-10 0 16,2 0-80,-1-4 16,-5 4-32,16-3 16,-11-1-16,11 1 64,-10 3-48,-6 0-16,14-4 16,-9 4 48,9-4-64,-10 4 0,-4 0 0,14-3 16,-10 3-32,1 0 48,9 0-48,-14 0 16,4 0-16,0 0 48,2 0-32,9 0 16,-15 0-16,0 2 48,4-1-48,2-1 16,-2 3 0,-4-3-16,3 0 48,3 1-48,-2-1 16,-1 0 16,-3 0-32,3 0 16,1 0 32,0 0 0,0 0-16,-4 0-32,4 0 32,0-4-16,1 1 32,0 0-32,-5 3-16,4 0 0,1-6 64,1 3-112,8 0 64,-14 3-16,0-4 32,5 0-64,9 1 64,-14-1-64,0 4 32,5-3 0,10-1 0,-15 1-16,5 3 16,-5 0 0,6 0 0,-2 0 0,0 0 16,0 1-32,-4-1 16,4 2 0,-1 2 0,0-1 0,-3 1 48,0-4-48,4 5 48,-4-2 0,0 1 32,0-1 0,0-3-80,0 4 64,0-2 64,0 0-16,0 1-240,0-3 128,0 2-640,0-1-1249,0 16-1392,0-17-1906,0 0 5187,0 0 0</inkml:trace>
  <inkml:trace contextRef="#ctx0" brushRef="#br1" timeOffset="12877.24">487 3096 1728,'0'0'0,"0"0"0,0-5 448,-2-1-95,1 2 31,-1-2 32,2 6-416,-4 0 464,2 0 16,0 0 49,-1 0-17,3 0-512,-1 0 448,-2 0-32,2 2-48,-1-2-31,2 0-337,-2 2 336,0 0-48,0-1-16,1 2-16,1-3-256,-2 3 224,2-2-32,0-1-48,0 0-32,0 0-112,0 0 81,3 0 15,1 0-32,0-4-16,-4 4-48,4 0 64,-1-3-32,0 3-16,1-3 0,-4 3-16,4 0 32,-1 0 16,-3 0-16,4 0 16,-4 0-48,3 0 48,-3 0 0,0 0 16,0 0-64,3 2 80,-3-2-16,0 1 32,0-1 0,0 0-96,4 0 96,-4 0-16,0 0 32,4 0-48,-4 0-64,0 0 80,4 0-48,-1 0 0,-3 0 0,0 0-32,3 0 48,1 0-16,0-3-32,-1 3 0,-3 0 0,4 0 0,2 0 16,-2 0 16,0 0-48,-4 0 16,5 0 0,0 0-16,1 2 16,-1-2 16,-5 0-16,6 0 16,-2 0-16,2 0 0,-1 0 0,-5 0 0,16 0-32,-12 0 48,1 0-16,11 0 16,-16 0-16,0 0 16,6 0-16,8 0 0,-10 0 0,-4 0 0,4 0 64,2 0-48,-1 0 32,1 0 0,-6 0-48,14 0 16,-14 0 16,4 0-48,2 0 16,-6 0 0,6 0 0,7 0 0,-9 0 32,2 0-16,-6 0-16,4 0 48,11-4-48,-11 4 0,1 0 16,-5 0-16,14 0 0,-10 0 0,2 0-16,9 0 16,-15 0 0,3 0 0,11 2 0,-10 0 0,10-1 0,-14-1 0,4 2-16,1-1 32,1 2 0,-1-2 0,-5-1-16,14 2 32,-10-2 16,1 0 17,9 0-33,-14 0-32,4 0 48,12-3 16,-12-1-32,13 4 16,-17 0-48,6-3 32,11-1 0,-12 0-32,15 4 16,-20 0-16,5-3 0,10 3 32,-11 0-16,0 0-32,-4 0 16,17 0 16,-14 0 32,0 0-16,3 0-32,-6 0 0,14 1 0,-10 1 0,1 0 0,0 0 16,-5-2-16,5 2 48,1 0-48,8-1-32,-11 1 80,-3-2-48,3 1 0,12 2 16,-12-2 0,3 1-32,-6-2 16,6 2 16,9-2 0,-11 0-32,1 0 48,-5 0-32,15 0 48,-12 0-96,2 0 96,11 0-64,-16 0 16,4-4 16,12 4 0,-13-4 16,13 1 32,-16 3-64,5 0-16,13-3 32,-12 3-16,13-4-16,-19 4 16,5-4 16,15 4-16,-15-3-16,15 3 16,-20 0 0,5-4 16,15 1-16,-6 3 0,-9 0 32,-5 0-32,18-4-32,-13 1 0,15 3 0,-15-4-32,-5 4 64,18-4 208,-12 1 32,9 0 0,-9-1 16,-6 4-256,15-4 16,-12 4-32,14 0 32,-14-3-16,-3 3 0,6 0 0,-1 0 16,9 0-32,-14 0 16,6 0 0,-1 1 0,1 1 16,-2 0-16,-4-2 0,6 2 0,-2-1 32,0 2-80,2-2 64,-6-1-16,5 2 0,1-1 0,10 1 32,-13 0-32,-3-2 0,6 2 0,8 0 0,-10 0 16,1-1-32,-5-1 16,18 2-32,-15-1 16,12 2 16,-11-2 0,-4-1 0,6 2 16,8 2 16,-11-2-32,1 1 16,-4-3-16,4 2 0,0 0 0,2 0 16,-2 0-32,-4-2 16,5 1 16,-2 1-16,3-2 16,-1 0 32,-5 0-48,6 0 0,-2 0 16,13 0 0,-14 0 48,-3 0-64,6 0 48,-1-3 0,0 3 32,0 0 48,-5 0-128,4 0 32,-4 0-1632,0 0-5780,0 0 7380</inkml:trace>
  <inkml:trace contextRef="#ctx0" brushRef="#br0" timeOffset="-19933.77">1892 3663 1312,'0'0'0,"0"0"720,0 0-319,0 0-401,0 0 400,-2 0 48,2 0 32,0 0-16,0 0-464,0 0 433,-2 0-17,2 0-80,-2 0-32,2 0-304,0 0 176,-2 0-64,1 2-48,1 0-48,0-2-16,0 5 0,0-3 0,0 1-16,0 1 0,0-4 16,3 4-32,3-1 32,-2 1 16,0-2 16,-4-2-32,6 2 16,-1-2 16,1 0-32,-1 0 0,-5 0 0,5 0 0,9 0 16,-14 0 16,6-4 0,-6 4-32,5 0 96,0 0 0,0-4 32,10 4 17,-15 0-145,3 0 112,3-3-16,-1 3 32,9 0-64,-14 0-64,4-4 80,1 4 16,9 0-48,-9-4 32,-5 4-80,15 0 64,-12-3-16,13 0 16,-12 3-32,-4 0-32,14-4 48,-10 4-32,10 0 16,-11-4 0,-3 4-32,5 0-16,1 0 48,8 2-32,-14 0-32,0-2 32,6 4 16,-6-4-16,4 5-16,2-1 32,-6-4-16,6 5 16,-6-5-16,5 5 16,0 1 0,0-1-32,0 1 16,-5-6 0,4 4 0,1 0 0,-1 0 32,0-2 0,-4-2-32,4 1 32,2 1 32,0-1 0,-1 2 32,-5-3-96,5 0 96,-2 0 0,3 0 0,-1 0-32,-5 0-64,6 0 64,-1 0 0,0 0-16,9 0-16,-14 0-32,0 0 32,6 0-16,-1 0 0,1 0-16,-6 0 0,5 1 16,0 3 0,0 1 0,-2 0 1,-3-5-17,6 6 32,0-1-16,-1 1-32,0-2 32,-5-4-16,5 6-16,1-1 32,0 1 0,-2-1-16,-4-5 0,14 3 32,-10 1-32,11-2 16,-12-1-32,-3-1 16,14 3 0,-10-3 0,1 0 0,11 0 16,-16 0-16,5-4 0,9 0 16,-8 0 16,9 1 48,-15 3-80,6-3 80,12-1 16,-15-1 0,12 1-32,-15 4-64,3-4 64,3 1 0,-1 3-16,0 0-16,-5 0-32,5 0 48,1 0-16,-3 0 0,3 0 0,-6 0-32,6 0-32,-3 0 112,2 0-32,0 0 16,-5 0-64,5 0 80,1 0-64,-1 0-16,-5 0 0,6 0 32,-6 0-32,14 0 64,-11 0-48,2-3 16,1 3-32,-6 0 0,14-4-16,-11 0 32,3 0 0,10 0 16,-16 4-32,3-4 32,3-1-16,-1 1-16,9 0 0,-14 4 0,0-3 32,6 3-16,-1 0 0,0 0-16,-5 0 0,5-3 0,1 3 0,-1 0-16,0 0 16,-5 0 0,5 0 0,1 0 0,-1 2 0,1-1 0,-6-1 0,4 2 0,2-1 0,0 3 0,-1 0 16,-5-4-16,6 2 16,-2-1-32,2 1 16,9 0 16,-15-2-16,3 2 16,0-2 0,3 0 0,8 0-16,-14 0 0,0 0-16,5 0 32,0 0-16,9 0 0,-14 0 0,0-4 0,6 4-16,-1 0 16,11 0 0,-16 0 0,3 0 16,3 0-16,0 0-16,8 0 16,-14 0 0,3 0 0,11 0-16,-10 0 48,12-3-32,-16 3 0,3 0 16,13 0 16,-10 0-32,9 0 16,-11 0-16,12 0 0,-12-4 16,10 4 16,-11 0 0,11 0 16,-10 0 0,1-3-32,10 3 16,-12 0 0,3 0-32,-1 0 16,0 0-16,-5 0 0,14-4 0,-14 4 16,6 0 0,-1 0-16,-5 0 0,5 0 16,0 0-16,1 0 0,-1 0 0,-5 0 0,6 0 0,-2 0 0,2 0 64,8 0-48,-14 0-16,6 0 16,8 0-32,-14-3 16,0 3 0,14-4 16,-10 0-16,1 1 48,9 3-48,-14 0 0,3-3 16,14-1 16,-13 4-32,0-4 48,-4 4-48,14-3 97,-10-1 47,1 4 32,9-4 0,-10 4-32,0 0-48,0 0-48,1 0-16,-5 0-32,4 0 32,0 0-16,2 2 0,-2 0-16,-4-2 0,4 2 32,0 2-16,0 1-16,1-4 16,-5-1-16,5 6 0,-1-3 0,1-1 16,1 2 0,-1-2 16,0-1-32,1 1 0,-1-2 16,1 0 16,-2 0 0,2 0-32,-1 0 16,-5 0-16,14 0 0,-14 0 16,6 0 0,0 0-16,-6 0 0,13 0 16,-9 0 16,0-3-32,1 3 48,-5 0-48,13-4 16,-13 0 32,6 4-32,9 0 0,-15 0-16,0-3 32,5 0-32,0 3-32,0-4 32,-5 4 0,6 0 0,8 0 0,-11 0 0,1-4-16,-4 4 16,5 0 16,10 0 16,-12-3-64,1-1 64,-4 4-32,5 0-32,9 0 16,-10-4 32,1 4-16,-5 0 0,16-3 32,-13-1-32,3 0 0,-1 4-32,9-3 32,-14 3 32,5-3-16,1 3 16,0-4 0,-2 0 16,1 0 16,-5 1 16,3 0 0,-3-1 16,0 4-16,3-3 64,-3 3-144,0-4 97,4 0-17,-4 1-16,4-2-16,-4 5-48,3-6 32,0 2-32,1-2-80,0 1-209,-4 5 289,0-3-592,3-1-304,1 0-161,-4 4 1057,3 0-1152,1 0 15,1 0-127,1 4 31,-3 0-15,-3-4 1248,3 4-1073,-3 4-1600,0-8 2673</inkml:trace>
  <inkml:trace contextRef="#ctx0" brushRef="#br1" timeOffset="946.24">2736 3953 1904,'0'0'0,"0"0"929,0 0-929,-3 0 560,3 0-80,0 0-48,-3 0-95,3 0-337,0-4 304,-1 4-96,1 0-16,-2 0-16,2 0-176,0 0 128,0-4-16,0 4-32,0 0 0,0 0-80,0 0 48,0 0 16,0-3 0,0 3 16,0 0-80,0 0 112,0 0 0,0 0-16,0 0 33,0 0-129,0-3 128,0 3 16,0 0 32,0-4 32,0 4-208,0 0 240,0 0 0,0 0 16,0 0-32,0 0-224,0 0 176,0 0-48,0 0-64,0 0-16,0 0-48,0 0 16,0 1 16,0 3-16,0-2 33,0-2-49,0 1 16,0 4 32,0-2-16,-2 0-16,2-3-16,-2 4 16,2 0 16,-2 0-16,1-1 16,1-3-32,-2 1 32,0 1 0,1 0 32,1 0 16,0-2-80,0 2 16,0-2 16,0 0-16,0 0-16,0 2 16,0-1-16,3 1 0,-3-1 0,0-1 0,0 3 0,3-2 16,-3 3 0,0-3 16,0-1-32,0 4 16,0 0 16,4 1 0,-4 2 0,0-7-32,0 6 32,0-2-16,0 2 0,0-1 0,0-5-16,0 6-16,4-2 32,-4 2-16,0-1 0,0-5 0,4 6 0,-4-1 0,3 0 16,-3 1-16,0-1 16,3 1 0,-3-3 0,0 2 0,0-5-16,0 6 16,0-1 48,0 0-64,0 1 48,0 0 0,-2 2-16,1 8 32,-2-11 16,0 11 16,2-11 0,-1 9 0,-2-8-48,4-6-48,-2 14 64,2-9-48,-1 10 16,1-10-16,0 11 0,0-11 32,0 11-32,0-10 0,0-6-16,0 5 16,0 9 0,0-9 0,0 2-16,0-7 0,0 7 0,3 0 0,1-1 0,-4-1 16,0-5-16,3 6 0,-3 0 48,3 0-32,-3-1 0,0-5-16,4 7 16,-4 8-16,0-12 0,4 11 16,-4-14-16,0 6-16,0 8 0,4-9 16,-4 9 0,0-14 0,3 7 0,-3 13 32,4-6-16,0-7 16,-4-7-32,3 18 16,1-11 0,-4 9-16,3-11 32,-3-5-32,4 18 32,-4-13 16,0 13 1,0-13-17,0-5-32,0 16 80,0-10-48,0 1 32,0 7 16,0-14-80,0 4 64,0 3 0,0 0-16,0 7-16,0-14-32,-2 5 0,2 1 16,-2 8-16,2-11 16,0-3-16,-2 16 16,2-10-32,0 11 0,0-3 0,0-14 16,0 17-32,0-2 32,0 3 0,0 0 0,0-18 0,4 16 0,-4 1 32,3 1-32,-3-1 0,4-2 32,-4-8-32,3 13 16,-3-13 48,4 9-96,-4-11 64,0 3-32,3-2 16,-3 0 0,4-1-32,0 2 16,-1-1-16,-3-3 32,3-1 0,1 0 16,-4-1 48,0-1-80,4 0 64,-1 0 32,-3 0 0,4 0-16,-4 0 32,0-3 0,3 3-48,-3-4 48,0 4-112,0 0 64,0-4 16,0 4 32,0-3-32,0 3-80,0 0 144,0-3-80,0-3-32,0 1 32,0 5-64,0-6 49,0 3 15,0-2-16,0-1-16,0 6-32,0-5 80,-1-1-16,-1 2-16,0-10 48,2 14-96,-2-4 80,1-10-48,-3 10 96,1-12-64,3 16-64,-6-5 96,1-9 0,-1 8-64,2-10 64,4 16-96,-6-5 32,1-12-32,-1 14 32,1-2-32,5 5 0,-5-14 0,1 14 16,0-5-16,1-1 16,3 6-16,-4-3 0,1 0 0,0 3 0,0-4-32,3 4 32,-1-4 0,-1 4 0,0-4 0,0 4 16,2 0-16,0-3-16,-2 3 32,2-3 0,0 3-16,-1-4-16,1 0 16,-2 4-48,0-3 48,2 3 0,-1-4 0,-2 1 32,2 0 16,-1-1-64,2 4 16,-2-4 0,1 0 0,-1 1 0,0 0 0,2 3 0,-2-4 0,0 0-16,2 1 0,0-1 16,0 4 0,0 0-48,0 0 0,0-4 16,0 4-80,0 0 112,0 0-16,0 0-16,0 0 0,0 0 32,0 0-48,0 0 32,0 0 16,0 2 0,0 0 0,0-2-16,0 0 16,0 2 64,0 0-64,0 0 16,0-1-16,0-1 0,0 2-48,0 0-16,0 0-16,0 1 0,0-3 80,0 4-144,0 1 64,4 0 0,-4 1 16,0-6 64,5 7-16,-1 7 16,0-9 16,-1 9-32,-3-14 16,3 6 0,1 8-64,1-7 16,-2 11 48,-3-18 0,4 14-32,2 2 64,-1-2-48,1 0 16,-6-14 0,5 16 0,0-11-49,1 13 98,-1-12-65,-5-6 16,6 6 32,-2 9 0,2-12-32,-1 3 80,-5-6-80,3 7 16,1-2 16,-4 1-32,4 0 32,-4-6-32,0 4 16,0 2 0,0-2 32,0 0-32,0-4-16,0 4 0,0-1 0,0 3 48,0-1-48,0-5 0,0 5 16,3 1 0,-3-1 16,0-1-32,0-4 0,0 1 16,0 3 48,0-2-96,0-2 80,0 0-48,4 0 0,-4 0 48,0 0-32,0 0-16,0 0 16,0 0 0,3-4-16,-3 1 48,0 3-48,0-4 48,4 1-48,-1-1 16,-3 0 0,0 4-16,4-5 0,-1 0 0,1-1 32,-1-9-64,-3 15 32,6-4 32,-1-2 0,9-11-32,-10 11-16,-4 6 16,6-19 0,9 13 0,-11-16 16,10 8 32,-14 14-48,4-17 16,10 2 0,-9 9-16,1-15 64,-6 21-64,14-14 0,-11 8 48,1-13 0,1 13-16,-5 6-32,5-18 48,9 14-16,-14-16 16,6 5-64,-6 15 16,5-4 16,0-16-16,0 17 0,-2-3 48,-3 6-48,3-5 16,-3 2-16,0-1 0,0 4 0,0 0 16,0 0 16,0 0 64,-2 0-64,2 0-32,-3 1 16,-3 2 0,-1 0-16,0 2 32,7-5-32,-16 4 80,11-2-16,-9 1-16,9-1 64,5-2-112,-15 2 32,10-2 32,-11 0 32,10 0-32,6 0-64,-15-4 80,9-1-15,-10-1 47,13-8-48,3 14-64,-8 0 32,2-14 0,-2 9 0,-6-10-32,14 15 0,-3-3 16,-2-12 16,-1 12-32,1 0 16,5 3-16,-6-4-16,2 0-32,0 4 16,2 0 0,2 0 32,-4 6-64,1 1 80,-2 11-16,-1-4-16,6-14 16,-7 14 16,0 2-80,0-2-225,0-6-287,7-8 576,-6 15-1200,2-12-1169,-2 0-4947,6-3 7316</inkml:trace>
  <inkml:trace contextRef="#ctx0" brushRef="#br2" timeOffset="35693.24">4005 4627 2321,'0'0'0,"0"0"608,3-6 64,-3 6-672,0-3 785,3-1 31,-3 0 32,4 1-47,-4 3-801,0-4 816,0 1-48,0 0-15,0 3-33,0 0-720,0 0 624,0 0-47,0 0-129,0 0-128,0 0-320,0 0 192,0 1-64,0 7-80,0-2-48,0-6 0,0 18 16,0-11-16,0 13 32,0-4 16,0-16-48,0 17 32,0 0-32,3-2 0,-3 1-32,0-16 32,4 14-16,-4-8 64,4 13-80,-4-14 80,0-5-48,3 15 0,0-9 16,-3-2 48,0 0-32,0-4-32,0 4 80,0-3 64,0 1 16,0 0 16,0-2-176,0 0 193,0 0-33,0 0 16,-2-4 0,2 4-176,-1-3 144,-2-1-16,-1-2-48,0 2 0,4 4-80,-3-14 64,1 10 0,-2-10-16,0 8-16,4 6-32,-3-18 32,1 13 0,1-14 16,-2 5-64,3 14 16,0-6-32,0-13 0,0 15 0,0-10 16,0 14 16,4-3-48,1-3-16,-1 1 32,0-1 16,-4 6 16,4-3-48,-1 0 32,3-1-32,-3 0 48,-3 4 0,3 0-16,1 0-32,0 0 0,-1 0-48,-3 0 96,3 0-80,3 0 32,-1 2 32,9 4-32,-14-6 48,4 5-32,1 2-16,11 7-16,-12-9 48,-4-5 16,5 18-48,12-4 16,-13-6 0,12 10 0,-16-18 32,6 17-48,9-1 48,-9 2 0,15-1 32,-21-17-32,5 20 0,16-3 0,-6 1 0,-10-1 16,-5-17-16,16 14 0,-10-10 16,11 4 0,-11-1 16,-6-7-32,16 6 16,-11-3 0,10-2 32,-9-1-16,-6 0-32,15 0 96,-12 0-16,11-3 16,-10-2 80,-4 5-176,5-17 144,8 13-16,-8-14 16,-1 12 32,-4 6-176,4-21 160,0 5 48,-4 1 32,0-2 17,0 17-257,0-19 272,-2-1-16,-4-5-32,-11-1-32,17 26-192,-16-29 176,1 1-64,-6 1-64,3-1 0,18 28-48,-22-28 48,3-1-32,1-1 16,0 2-16,18 28-16,-14-27 0,7 4 0,-8 4-16,13 13-32,2 6 48,-1-21-96,1 17-16,0-10-208,5 11-624,-5 3 944,20-5-1841,-5 1-2097,3 4-2929,-18 0 6867</inkml:trace>
  <inkml:trace contextRef="#ctx0" brushRef="#br2" timeOffset="35035.24">3201 4368 2353,'0'0'0,"-3"1"544,2 3 16,-4 2-16,5-6-544,-4 7 561,0-4-1,3-1-32,-2-2 16,3 0-544,-3 0 497,2 0-49,1 0-16,-2 0-48,2 0-384,0 0 336,0 0-16,0-4-15,0 0-17,0 4-288,0-3 256,3 0 0,-3-1 0,4 0-32,-4 4-224,3-4 160,-3 1-16,4 0-64,2 3-16,-6 0-64,3-4 48,2 4-32,1-3 16,-1 3-16,-5 0-16,14 0 0,-11 0-16,3 0 16,8 0 0,-14 0 0,4 0 32,10 0-16,-10 0 0,1 0 0,-5 0-16,16 0 0,-13 0 48,0 0 0,3 1 1,-6-1-49,6 2 64,-3 0-32,-3-2-32,3 5 16,1-2-16,-4-3 0,3 6 64,-3 0-32,4 0 16,-4 11-16,0-17-32,0 4 0,0 13 16,-2-3 48,0 0-16,2-14-48,-4 17 64,-2 0-32,1 1 32,-1 0-16,6-18-48,-7 17 64,0 1 16,0-2-16,-7-1-16,14-15-48,-4 17 32,-1-3 16,0-9 0,-1 11 0,6-16-48,-5 4 0,1 1 32,2-3-16,1-1 32,1-1-48,-3 2 48,3-2 0,0 0 0,0 0 16,0 0-64,-3 0 80,3-3-64,-1 0 32,1-1-16,0 4-32,0-5 0,0-1 48,0 0-48,0 2-32,0 4 32,0-4-16,0 0 0,0 4 32,0-3-32,0 3 16,0 0-16,4-3 16,-1-1-16,0 4-16,-3 0 32,0-4 0,4 1-16,-1 3 0,1-4 0,-4 4 16,6 0 16,-3-3-32,2 3-16,1 0 16,-6 0 16,3-4-16,2 4 16,1 0-16,-3-3 32,-3 3-16,6 0-16,-1 0 16,0 0 0,-1 0-48,-4 0 48,5 0-32,-1 1 32,1 1-16,0 2-16,-5-4 32,6 5 32,-1 2-64,0 7-16,1-8 64,-6-6-16,5 7-16,1 8 16,-3-9 48,0 8-80,-3-14 32,4 7 16,0 0-32,-1 9 16,0-10 32,-3-6-32,4 5-16,-4 2 64,0 0 0,0-2-48,0-5 0,0 6 80,0 1 16,0-2-16,-1 2 16,1-7-96,-4 7 128,-1 0-64,-1 0-16,1 7 32,5-14-80,-7 6 48,-7 9-32,10-11 48,-3 14-32,7-18-32,-14 5 97,9 12-1,-3-12-16,-6 0-16,14-5-64,-5 5 80,-1 1 0,0-1 48,-2-1 32,8-4-160,-5 2 256,0-1 0,-1-1 0,1 0 0,5 0-256,-6-3 208,2-1-32,1-1-47,0-9 15,3 14-144,-4-4 32,1-12 16,-1 12 0,1-10-32,3 14-16,-2-3 32,0-11-16,1 10-16,-1-10-16,2 14 16,-2-4 16,0-1 16,2 0-32,0-1 16,0 6-16,0-5-16,0 1 16,0 1-48,0 0 0,0 3 48,0 0-16,0 0-32,4 0 0,-4 0 64,0 0-16,3 1 0,-3 3 0,0 1 0,4 0 0,-4-5 0,0 6-16,3-1 16,-3 2 0,4 9-48,-4-16 48,3 4 32,-3 0-32,4 13-96,-1-13-273,-3-4 369,3 6-704,-3 8-416,4-10-545,2 2-576,-6-6 2241,5 5-2802,1 2-2112,-6-7 4914</inkml:trace>
  <inkml:trace contextRef="#ctx0" brushRef="#br2" timeOffset="35635.24">3490 4581 3697,'0'0'0,"0"0"1057,0 0-81,0 0-47,0-4-49,0 4-880,-2-4 784,0 4-175,2 0-161,0 0-80,0 0-368,0 0 288,0-3-80,0 3-32,0 0-32,0 0-144,0 1 144,0 1 16,4 2-63,-1 1 15,-3-5-112,3 6 112,1 9-16,-4 0-32,4-1-32,-4-14-32,3 17 48,1 1-48,0 0 32,0 2 0,-4-20-32,6 20 64,-1-2-16,9 3-16,-10-3 0,-4-18-32,6 18-16,7-2 32,-9-2 16,1-6 32,-5-8-64,17 14 112,-13-9 48,11 0 32,-9-1-16,-6-4-176,17 2 176,-11-2-32,9 0 0,-9 0 32,-6 0-176,18-6 161,-14 1-65,16-11 16,-5 13-16,-15 3-96,4-14 64,16 8 48,-15-9-16,13 11-48,-18 4-48,6-18 80,9 13-16,-11-13 16,10 3 64,-14 15-144,4-5 64,1-14 48,1 13-16,-1-13 16,-5 19-112,3-14 128,-3 8 48,0-13 0,0 5-48,0 14-128,0-5 209,-2-13-33,-3 3-16,-11 1 0,16 14-160,-6-16 128,-11-1-16,3-1-16,-2 0 0,-2 0-16,18 18-80,-15-15 64,-3-2-32,0 3-16,0 9-16,18 5 0,-16-16-16,-1 16 16,-1-4 16,0 4-96,18 0 80,-16 0-208,-2 6-112,4 8-80,0-7-17,14-7 417,-7 20-576,-11-1-240,13 1-401,-9 3-480,14-23 1697,-4 25-2241,-1 1-224,5 17 192,0-14-912,0-29 3185,0 0 0</inkml:trace>
  <inkml:trace contextRef="#ctx0" brushRef="#br1" timeOffset="9148.24">2890 5330 2305,'0'0'0,"0"0"624,0 0-624,-2-5 352,2 0 0,0-12 64,0 17 17,0 0-433,0-4 448,0-2-48,0 1 32,-1 2 16,1 3-448,-4-4 465,0 4 15,1 0-64,0 0-16,3 0-400,-3 0 336,-2 1-48,1 2 17,1 2-17,3-5-288,-6 5 272,2 3-16,-2 7-64,1-9-32,5-6-160,-6 14 176,1-7-48,0 11 0,-2-4-48,0 0-32,7-14-48,-14 14 80,10 2 0,-1 0 16,5-16-96,-14 16 113,10-2-33,-2-7 0,2 7 32,-2-8-80,6-6-32,-5 5 80,-1 2-32,3 0-32,0-1 16,3-6-32,-4 7 16,2-2 32,0 0-32,0 0 16,2-5-32,-2 6 0,1-3 0,-1-1 0,2 2 16,0-4-16,0 2 0,0 1 32,-2 1-16,2-1 0,0-3-16,0 2 32,-1 2 48,1-3-64,-3 1-32,3-2 16,0 3 16,-1 0-32,-1 0 16,0-1 16,2-2-16,-1 1 32,-1 2 16,0-2 0,0-1 16,2 0-64,-2 0 32,2 0 16,-1 0-16,1 0-32,0 0 16,0 0 0,0 0-16,0-4 80,0 1-48,0-3-16,0 1 32,0 5-48,0-5 0,0 0 16,0-10 0,0 12-16,0 3 0,0-6 0,0-12 0,3 15 0,-3-11 32,0 14-32,4-3 32,-4-3 16,0-9-16,0 11-16,0 4-16,0-5 0,0-10-16,0 15 0,0-3 0,0 3 16,0-6-32,-2 3 32,2 0 32,-2-1-32,2 4 0,-2-4 0,2-1 16,0 1-32,0-1 16,0 5 0,-1-3 0,1-1-32,-3 4 16,3-4 0,0 4 16,0 0-16,0-3 32,0 3-16,0 0-48,0 0 32,0 0 0,0-3 0,0 3 16,4 0 16,0-4-16,0 4 64,-1-4-16,-3 4-48,3-3 48,1-1 0,0 1-48,1-2-16,-5 5 16,5-4 16,-2 4 16,3 0 16,-2 0-48,-4 0 0,3 0 0,1 0 0,0 0-16,-1 2 16,-3-2 0,6 4-16,-1 2 0,0 1-16,0 7 64,-5-14-32,15 6 0,-12 0 0,3 9 0,9-9-48,-15-6 48,4 14-16,10-9 16,-11 11 0,11-11 0,-14-5 0,4 16 16,13-10 0,-12 8-32,9-10 32,-14-4-16,4 15 0,0-12-16,13 4 32,-13 1-32,-4-8 16,3 14 0,2-10 48,1 2-48,-2 2 16,-4-8-16,4 7 16,0-2 0,0 1-16,-4-1-16,0-5 16,0 5 0,3 1 0,-3-1 16,0 0 32,0-5-48,3 2 16,-3 1 64,0-1-16,0 2 16,0-4-80,0 2 80,0-1 16,0 2 33,0-2-17,0-1-112,0 0 192,-1 1-32,-1-1 32,0 0-32,2 0-160,-3 0 112,-3 0 32,2 0-16,-2 0-16,6 0-112,-6 0 80,-8 0 32,11 0-48,-11 2 16,14-2-80,-6 2 64,-11 0-16,9 0 32,-8-1-16,16-1-64,-7 3 96,-11 1-32,4 0-15,0 0-33,14-4-16,-7 1 64,-12 1-48,12 0 32,-11-1 48,18-1-96,-8 3 0,-6-2 0,9-1 64,-9 0-64,14 0 0,-6 0 64,2-4-16,-4 1-80,2 3 64,6 0-32,-6-3-32,0-1 16,1 4 16,1 0 0,4 0 0,-3-4 0,0 4 0,-1 0 0,2-4-16,2 4 16,-2 0-32,1 0 64,-1 0-32,1 0 0,1 0 0,-3 0 16,2 0-16,-1 3 0,0-2 16,2-1-16,0 6-16,0-4-224,0-1-417,0 1-559,0-2 1216,4 2-2401,14 3-1201,-15-3-2033,-3-2 5635</inkml:trace>
  <inkml:trace contextRef="#ctx0" brushRef="#br1" timeOffset="7916.24">2824 5386 1136,'0'0'0,"0"0"608,0 0-608,0 0 336,0 0-143,0-4-33,0 4-16,0 0-144,0-3 144,0 3-16,0 0 0,0 0-16,0 0-112,0 0 128,0 0 16,0 0 0,0 0 32,0 0-176,0 0 160,0 0-16,0-4-16,0 4 16,0 0-144,0-3 145,4 3-1,-4-4 16,0 4 0,0 0-160,0 0 176,3-3 16,-3 3 16,0-4 0,0 4-208,0 0 240,0-4-48,0 4 0,0 0-32,0 0-160,0 0 145,-1 0-1,1 0-32,-2 0-32,2 0-80,-2 0 80,2 0-32,-2 0-16,2 2 0,0-2-32,-1 2 80,-1 2-32,2-3 16,-1 1 32,1-2-96,0 1 128,0 2-16,0-3 32,0 0-16,0 0-128,0 1 80,0-1-16,0 2-16,0-2 32,0 0-80,0 0 64,0 0-32,0 2-16,0-2-16,0 0 16,3 2 32,-3-2-32,0 2 16,0-2-32,3 1-16,-3 0 48,0 2-16,0-2 32,0-1-48,0 4 48,0-1-16,0 1 0,0 2 0,0-6-32,0 6 48,0 9-32,4-10 0,-4 9 0,0-14-16,0 5 0,0 12 33,4-13 15,-4 14-16,0-18-32,0 6 16,3 9 16,-3-11-16,0 2 32,0-6-48,3 7 16,-3 0 0,0-2 16,0 1 16,0-6-48,0 4 32,4 0 32,-4 2 16,0-3-32,0-3-48,0 5 96,0-1 0,0 0-32,0 1 16,0-5-80,0 4 64,0-1-48,-2 3 32,0-1-48,2-5 0,0 5 0,-2 0 48,1 1-32,1-1-16,0-5 0,0 14 0,0-9 0,0 9-16,0-6 48,0-8-32,0 16 32,3-10-64,-3 12 64,4-12-96,-4-6 64,4 16 0,-4-11 0,3 10 0,1-10 64,-4-5-64,0 14 80,0-9-32,0 2 32,3 0-64,-3-7-16,0 7 16,0 0 16,0 0-16,0 0 48,0-7-64,0 8 48,0-2 32,0 2-16,-2-3-16,2-5-48,-1 8 64,-2-2-32,2 2 0,1-3 0,0-5-32,-2 8-32,2-4 32,0 2-16,0-1 0,0-5 16,0 6 0,0-1-16,0 2 32,0 7-16,0-14 0,3 5 16,1 9-16,-4-9-16,4 2 16,-4-7 0,0 15 0,3-10 16,-3 2 32,4 10-48,-4-17 0,0 5 0,3 0 16,1 3 16,-4-4 16,0-4-48,4 6 48,-4-1-16,0 1-16,0-3 48,0-3-64,0 5 32,0-1-16,0 2 17,0-2-33,0-4 0,0 7 0,4 8 16,-4-9-32,0 16 16,0-22 0,3 18 16,-3 3-32,0 4 16,0-1-16,0-24 16,0 26 0,0 0 64,-2-1-32,-2 0 16,4-25-48,-3 21 48,-3-2-16,5-4 0,-1-10 16,2-5-48,-2 4 64,2-4 0,0-4-160,4-14-769,-4 18 865,5-15-2385,13-11-3249,-18 26 5634</inkml:trace>
  <inkml:trace contextRef="#ctx0" brushRef="#br2" timeOffset="28436.24">3573 5764 2096,'0'0'0,"0"1"753,0 2-161,-2 1 0,2-4-592,-2 0 577,2 0-1,-2 0-80,2 0-16,0 0-480,-1 0 433,1-4-65,0 1-32,0 0-32,0 3-304,0-4 272,0 0 16,-2 1 16,2-1-15,0 4-289,0-5 272,0 2-64,0-1-64,0 4-32,0 0-112,0-3 96,0 3-16,0 0-16,0 0 0,0 0-64,-2 0 64,2 0 0,-1 0 0,-2 0 16,3 0-80,-1 0 48,-1 0 0,1 0 0,-1 0 32,2 0-80,0 0 80,-2 0-48,0 0 0,2 0-32,-2 0 0,2 0 16,0 0-32,0 0 64,0 0-48,0 3 32,0 3 0,0 9 80,0-9-32,0-6-80,0 19 64,0-3 16,0 2-64,0 3 0,0-21-16,0 21 0,0 1 17,0-1-17,-2 1 64,2-22-64,-1 22 16,-2 1 16,0-2 32,0 1-32,3-22-32,-2 17 32,0 1-16,-1-4 32,1-7-16,2-7-32,-2 14 80,1-10-80,1 1 16,0-1 16,0-4-32,0 2 32,0 0 48,0-2 16,0 0 64,0 0-160,0 0 176,0 0-48,0-4 32,0-1-48,0 5-112,3-14 80,-3 10 0,0-1 0,0-12 0,0 17-80,0-6 48,4-13-16,-4 2 32,3-1-32,-3 18-32,0-18 64,4-5 16,0 1-32,-1-1-32,-3 23-16,0-23 32,0-2 17,3 1 15,-3 0 0,0 24-64,0-23 16,0 2-16,0 3-48,0 13-32,0 5 80,0-18-16,0 18 0,0-6 32,0 2-16,0 4 0,0-6-16,0 3-17,0-1 33,0 4 0,0-4-16,0 4 0,0 0-64,4 0 16,-4 0 64,0 0-64,0 0 48,4 2 0,-4 4-32,0-6 48,0 4-48,0 2 0,0-1 32,3 1 0,-3-6 16,4 5-48,-1 9 32,0-6-48,3 10 48,-6-18 16,14 18 0,-10 3-16,11 2 0,-9 3-32,-6-26 48,16 25 16,-11-2-16,13-1 0,-13-1 48,-5-21-48,21 23 16,-15-6-16,15-1 16,-16 0-32,-5-16 16,20 7 0,-6 11 0,1-13 0,-10 0-16,-5-5 16,18 5 32,-15 1-16,12-3 32,-12-1 32,-3-2-80,3 0 16,3 0 80,-3 0 48,0-5-16,-3 5-128,4-3 145,0-3-65,-4 1 16,3-10-16,-3 15-80,0-3 144,0-11 0,0 10 0,0-14-16,0 18-128,0-5 112,0-14-16,0 4 32,0 10-48,0 5-80,0-23 96,0 9-64,0 9-32,0-13 64,0 18-64,-2-3 32,1-14 32,1 13-64,-2-11 0,2 15 0,-2-6 16,1-10 32,-2 11 80,2-11-64,1 16-64,-2-5 80,0-13 16,1 13-128,-3-14 32,4 19 0,-4-14 0,0 8 0,1-13 64,0 5-32,3 14-32,-4-6 16,1-15 16,-1 15-16,3-13-16,1 19 0,-3-6 49,0-10-49,1 11 0,1 0 16,-1 0-16,2 5 0,-2-4-49,0 0 33,0 1 0,1 3 32,1 0-16,0 0 16,-2 0-16,2 0-208,0 0-480,0 0 688,0 0-1297,0 0-960,0 0-1168,3 0-2066,-3 0 5491,0 0 0</inkml:trace>
  <inkml:trace contextRef="#ctx0" brushRef="#br2" timeOffset="30431.24">4040 6221 2385,'0'0'0,"0"0"480,0-4 32,0-1 96,0 5-608,3-6 641,-3 6-33,0-3-32,3 3-32,-3 0-544,4-4 497,0-1 15,-4 1-32,3-1-48,-3 5-432,4-5 368,-1 2-31,1-3-49,-1 1-48,-3 5-240,4-5 208,0-1-32,-1 1 0,-3-9-32,0 14-144,3-4 160,-3 0-96,4 0 32,-4-10 0,0 14-96,0-4 48,4-10 64,-4 10-32,3-10-15,-3 14-65,0-4 96,4-10-16,-4 9 32,3-11 0,-3 16-112,4-5 112,-4-12-48,3 13 32,-3-17-16,0 21-80,4-14 48,-4 10-32,4-13-16,-4 13 0,0 4 0,3-5 0,-3 0 16,3 1-32,-3 1 32,0 3-16,4-4 16,-4 4 0,0 0-16,4 0 64,-4 2-64,3 0 16,-3-2-16,0 3-16,4 2 0,-1 1 32,-3-1-16,0-5 0,4 7 16,-1 1 32,-3-1-80,4 0 80,-4-7-48,4 7 0,-1-2 0,3 2 16,-3-1 0,-3-6-16,5 7 16,-2 0 32,3 7-16,-1-9 32,-5-5-64,4 20 80,-1-6 0,0 2 16,1 0 0,-4-16-96,0 18 112,0 1 0,0-1-16,0 3-16,0-21-80,0 16 64,0 0 32,0-9-15,-1 9 15,1-16-96,-3 7 128,2 7-48,1-8 48,0-1-32,0-5-96,0 4 80,0-3 32,0 1-32,-2-2 48,2 0-128,0 0 112,0 0 32,0-3 0,0-3-32,0 6-112,0-5 96,0-9 16,0 10-32,3-9 32,-3 13-112,0-4 128,4-2-32,-4-10-128,0 12-352,0 4 384,4-15-848,-4 9-785,5-8-1424,-5 14 3057,5-3-6435,-5 3 6435,0 0 0</inkml:trace>
  <inkml:trace contextRef="#ctx0" brushRef="#br2" timeOffset="150252.24">5632 6951 2128,'0'0'0,"0"0"0,0-3 433,4-13-81,0 10 0,-1-8-32,-3 14-320,3-3 304,1-1-16,-4 1-31,0-1-49,0 4-208,3 0 176,-3-3-32,4 3-16,-4 0-16,0 0-112,0 0 112,0 0 16,0 0 0,0 0 32,0 0-160,0 0 160,0 1-48,0 1 32,-2-2-16,2 0-128,0 0 128,-2 0 33,2 0-1,0 0-16,0 0-144,0 0 176,0 0 0,0 0 0,0 0 32,0 0-208,4 0 208,-4 0 0,3-3-32,3-1-32,-6 4-144,3-4 320,3 1-15,-1-2 15,0 1-48,-5 4-272,6-3 64,-1 3-16,1 0-32,-1 0-16,-5 0 0,5 0 0,0 1-16,-1 1-16,1 4 32,-5-6 0,4 5 0,1 0 32,-1 2-16,1-1 0,-5-6-16,6 5 16,-1 2 0,0-1 0,9-3 0,-14-3-16,4 4 32,1-3-16,9 1 32,-11 0-32,-3-2-16,6 1 16,10-1-16,-12 2 0,0 0 16,-4-2-16,4 2 0,2 0 16,-1-2 16,1 1-16,-6-1-16,3 3 0,1 0 48,-4 0-16,0 3 0,0-6-32,0 5 32,0 0 0,-2 10 16,-3-10 16,5-5-64,-6 7 32,-1 9 16,0-11-32,0 11 0,7-16-16,-15 15 0,10-9 16,0 14 0,-9-13 0,14-7-16,-5 20 32,-1-6 16,0-9-32,-2 11 16,8-16-32,-5 2 16,0 3 32,-1 1 0,1-1 0,5-5-48,-4 5 64,1-1 0,0 0 0,0-4-15,3 0-49,-1 3 48,-3-2 0,2 3-16,0 0 16,2-4-48,-1 1 48,-1 1-32,0-2 16,2 0 0,0 0-32,0 0 16,5 0 0,-5 0-16,4-3 16,1-1 16,1 0 0,-1 0 0,-5 4-32,14-3 32,-10-2 0,1 1-32,9 1-16,-14 3 16,4-6 16,1 3-16,9-2 32,-11 1-16,-3 4-16,6-3 32,8 3 0,-10 0 0,2 0 0,-6 0-32,4 0 32,10 0-32,-10 1 32,0 1 16,-4-2-48,5 2 0,9 2 0,-10-3 0,1 3 16,-5-4-16,14 5 0,-10 0 0,2 1 0,-2 0 0,-4-6 0,6 3 32,-1 0 0,0 3 32,-1-1 16,-4-5-80,4 5 80,-1 9-16,-3-8-32,0-1 32,0-5-64,4 15 32,-4-11 16,3 4 32,-3 8-48,0-16-32,0 5 48,0 11 0,0-9 16,-1 11 32,1-18-96,-2 4 96,-2 17 16,-1-6 0,-1 0-32,6-15-80,-6 15 113,-2-7-17,-6 9 0,9-10 32,5-7-128,-8 15 96,-6-10 16,10 0-16,-11 9 0,15-14-96,-6 4 96,-9 1 48,9 3-32,-8-4 16,14-4-128,-6 4 160,-7-2 32,7 0 96,-10-2 1,16 0-289,-4 2 256,-11-2-16,12 0-80,-3-4 16,6 4-176,-7-3 192,2-3-64,-1-12 16,1 15-80,5 3-64,-4-18 48,1 4 0,1 9-32,1-18 0,1 23-16,0-5 32,0-12-32,0 14 0,0-2 0,0 5 0,0-5-32,0-1 16,0 2-48,0 4-16,0 0 80,0 0-32,0 0-48,0 2 16,0 3 16,0-5 48,0 3-48,3 2 16,-3 2 32,3 0-32,-3-7 32,4 16-128,1-12-128,-1 2-176,1 0-257,-5-6 689,6 7-896,-1 0-273,0 0-287,0 7-337,-5-14 1793,6 4-2241,0 3-80,-2 7-1537,-4-14 3858</inkml:trace>
  <inkml:trace contextRef="#ctx0" brushRef="#br2" timeOffset="151240.24">6271 7077 3905,'0'0'0,"0"0"1185,0 0-1185,0 2 1008,0-2-95,0 0-97,0 0-112,0 0-704,0 0 545,0 2-113,0 0-160,0 3-80,0-5-192,-2 14 160,1-8-16,-2 12-16,2-4-16,1-14-112,-4 6 112,2 15 16,1-6-16,-1-1 33,2-14-145,-2 16 128,2-9-32,0 13 32,0-5-16,0-15-112,0 6 112,4 14 32,-1-15-48,1 14 16,-4-19-112,5 7 112,0 10 32,10-12-16,-12 0 0,-3-5-128,5 5 144,11 3 16,-10-3-16,8-2 0,-14-3-144,5 2 145,13 0 15,-13 0 0,11-2-16,-16 0-144,4 0 144,10 0-16,-9-4 0,0 1-16,-5 3-112,17-3 96,-14-1 16,11-1-48,-10-1-32,-4 6-32,16-4 64,-13 1-32,11-1 0,-8 0 16,-6 4-48,14-3 48,-14 3-48,4-3 16,1-1 32,11 0-16,-13 0 0,-3 4-32,3 0 32,3-3 16,-2 3 0,-1 0 16,-3 0-64,4-3 80,0-1 16,-1 1 17,0-1 15,-3 4-128,4-5 176,0-9-48,-4 11-16,0-3 16,0 6-128,4-16 96,-4 11-32,0-11 48,0 10-16,0 6-96,0-17 96,0 11-16,0-15 16,0 16 0,0 5-96,0-20 64,-3 6 48,-2 0-48,0-2 16,5 16-80,-5-16 96,-10 2-32,9 0 0,0 8-16,6 6-48,-16-21 32,11 16-16,-10-15-16,10 16 32,5 4-32,-14-5 0,9 0-32,-11 0 32,10 1-16,6 4 16,-14 0-32,9 0 32,-13 0 0,11 2-16,7-2 16,-18 3-32,4 1 16,7 0-16,-13 1 16,20-5 16,-14 5 0,9 0-32,-11 1 0,10 10-48,6-16 80,-6 5-112,-1 11-32,1 2 64,1-1-32,5-17 112,-3 21-80,0-3 16,2 0 16,-1-1 0,2-17 48,0 21-16,0-3-32,0 1 48,0 2 0,0-21 0,0 16 0,0 4 0,3-3-16,1-1-64,-4-16 80,5 7-64,1 11-48,9-12 48,-11-1 16,-4-5 48,16 5-16,-10 0 0,15 1 16,-16-4 0,-5-2 0,22 0 16,-8 0-32,2 0 16,-1-4 16,-15 4-16,15-6 0,-1 2 16,0-11-16,0 11-16,-14 4 16,5-5 16,15-1 16,-15-9 0,9 15 0,-14 0-32,4-6 16,1-8 32,10 10 0,-15 0 16,0 4-64,3-14 48,0 10 16,1-10-32,0 10 0,-4 4-32,0-14 48,0 11-48,3-3 32,-3 1-32,0 5 0,4-6-48,-4 0 48,3 3 16,-3 0-16,0 3 0,0-4 32,3 0-32,-3 4-48,0 0 0,0 0 48,0 0-48,5 0 32,-5 0-16,4 0 16,-4 0 16,3 2-32,0 2 0,1 0 0,0 0 16,-4-4 16,3 6-48,2 0 0,1 9-32,7-9 16,-13-6 64,4 16-96,1-2 32,12 2 32,-14 2 0,-3-18 32,16 21-32,-13 1 16,15-1-16,-12-2 64,-6-19-32,18 18 16,-4-2 16,-1-10-16,4 2-16,-17-8 0,19 5-16,1-3 144,1-2 0,3 0 48,-24 0-176,21-4 208,1-1-96,-2-11-16,-1 11 0,-19 5-96,16-21 64,1 7 32,-2 8-32,1-18-224,-16 24 160,6-15-720,13-3-1217,-3 4-2593,-10-3-2321,-6 17 6851,0 0 0</inkml:trace>
  <inkml:trace contextRef="#ctx0" brushRef="#br2" timeOffset="129003.24">2857 7023 2849,'0'0'0,"0"0"816,0 0-816,-2 0 849,1 0-1,-3 0-16,3 0-63,1 0-769,0 0 640,0 0-64,0 0-96,0 0-63,0 0-417,0 0 384,0 0-80,0-4-32,0 4-48,0 0-224,0 0 192,0-4-32,3 4-32,0 0-48,-3 0-80,4 0 64,0 0-15,0 0 15,-1 0-16,-3 0-48,5 0 16,10 0 48,-11 0-32,13 2-80,-17-2 48,5 2-48,11 2 16,-11-1-48,15-2 128,-20-1-48,14 3 48,0-2-32,2-1 80,2 0-32,-18 0-64,15 0 64,3-4 16,2 1-16,-1 0-16,-19 3-48,21-6 64,1 1-32,0 0 0,-3 0 0,-19 5-32,20-5 16,-2 1-16,-3 4 16,-1 0-16,-14 0 0,6 0 16,10 1 0,-13 5 16,2-1-16,-5-5-16,6 14 48,-3-10 16,1 1 16,-4 9 16,0-14-96,0 4 96,0 1 32,0 2 0,-2-1-16,2-6-112,-2 4 144,-1 2 0,0-1-32,-1-3 16,4-2-128,-2 2 97,0 0-1,0-1-32,1 2 0,1-3-64,-2 0 64,0 0 0,0 0-32,2-6 0,0 6-32,0-5 0,0-1 16,0 1 0,4 0 48,-4 5-64,3-16 48,1 12-16,-1-1-64,1-13-256,-4 18 288,3-4-689,3 1-591,-2-2-865,0 1-769,-4 4 2914,15-3-4802,-15 3 4802</inkml:trace>
  <inkml:trace contextRef="#ctx0" brushRef="#br2" timeOffset="113278.24">761 7069 3537,'0'0'0,"0"0"0,4-4 752,-1 1-191,3-3-1,-1 1 16,-5 5-576,6-3 625,7 3-81,-9 0-112,12 0-16,-16 0-416,6 0 352,11 0-64,-3 1 33,2 2-33,-16-3-288,18 4 320,0 0-16,1-1-32,2 0 0,-21-3-272,21 3 256,2-2-16,2 1-47,1 0-17,-26-2-176,24 0 96,1 0 0,-2 0-16,0 0 0,-23 0-80,20 0 96,-3 0-32,0 0 32,-12 2 0,-5-2-96,15 0 112,-11 0 16,0 1-16,-1 1 32,-3-2-144,4 2 144,-4 0-32,0-1 48,0 2-16,0-3-144,0 1 177,-3 2-33,2 2-16,-4-2-32,5-3-96,-6 3 96,1 1-16,-2 1-48,0 1 0,7-6-32,-14 5-48,9-1-176,-11-1-433,11-1-559,5-2 1216,-7 1-1905,-1 1-688,6 5 16,-2-2-1169,4-5 3746</inkml:trace>
  <inkml:trace contextRef="#ctx0" brushRef="#br2" timeOffset="112372.24">80 7063 2000,'0'0'0,"0"0"1025,0 0-465,0 0 0,0 0 33,0 0-593,0 0 608,0 0-64,0 0-144,0 0-111,0 0-289,0 3 240,3 3-32,1-1 16,1 9-16,-5-14-208,6 5 176,0 0 0,7 9 32,-9-11 0,-4-3-208,6 6 208,-2-1-16,10 0-47,-10-1 31,-4-4-176,6 2 112,11-1 16,-13-1-16,10 0-16,-9 0 16,-5 0-112,14 0 112,-10 0 0,2-3 16,-6 3-128,4-6 112,2 3 0,-1 0 16,-1-1-32,-1 4 16,-3 0-112,0 0 144,0-4-16,0 4 48,0 0-15,0 0-161,0 0 144,0 0 16,0 0-64,-1 0-48,1 0-48,-2 2 64,-2 4-32,1-1-16,-2 9 0,5-14-16,-6 5 0,-1 9 0,0-7 32,2 14-32,5-21 0,-7 17 0,0 3 0,1 1 0,-1 1 16,7-22-16,-7 23 16,2 4-16,-2 3 16,-7 3 32,14-33-48,-4 33 16,-3 0 32,-7 0 0,8 0-16,6-33-32,-14 32 48,9 0-16,-9-2-16,8-3 0,6-27-16,-6 25 0,0 0 32,0-1-16,1 0-16,5-24 0,-1 22 16,-2 2-16,2-3 16,1-2-16,0-19 0,0 16 0,0-2 0,4-6-16,1 5 16,-5-13 0,5 4 0,0 2 16,10-1 16,-12-2 0,-3-3-32,6 3 32,9-2 16,-12-1 32,15 0-32,-18 0-48,6 0 112,14-4-64,-15 1 16,14 0-32,-19 3-32,15-4 48,-10 0-16,12 0 0,-11 4-16,-6 0-16,16 0 16,-11 0-16,13 0 0,-13 0 0,-5 0 0,20 3-16,-6 2 16,2 0-16,2 3 32,-18-8-16,19 6 16,1 9-16,0-12 0,-3 3 16,-17-6-16,19 6 48,1 0 32,-2-1 32,1-2 33,-19-3-145,20 3 160,-4-2 32,-1-1 0,-1 0-16,-14 0-176,6 0 112,13 0 32,-13 0-64,10-4-16,-16 4-64,3-3 80,11 3-16,-10 0 0,2-4-16,-6 4-48,4 0 64,2-3 0,0 3-48,-3 0 32,-3 0-48,4 0 16,-4 0 32,3 0 32,-3 0 80,0 0-160,0 0 192,0 0 49,0 0-1,0 0-32,0 0-208,-1-4 128,-1 1-32,0 0-80,0-3-16,2 6 0,-2-6-192,2-7-352,0 8-385,0-16-624,0 21 1553,4-15-2337,10-5-1024,-10 1-2098,-4 19 5459</inkml:trace>
  <inkml:trace contextRef="#ctx0" brushRef="#br2" timeOffset="128270.24">3139 7091 2529,'0'0'0,"0"-3"752,0 3-752,0-4 720,-1 1-79,-1-1-1,0 4-128,2 0-512,-4 0 432,3 0-112,-2 0-159,2 0-49,1 0-112,-2 0 64,2 0-32,0 0 16,0 0 16,0 0-64,0 0 80,0 0 64,0 0-32,0 0 64,0 0-176,0 2 176,3-2 64,-3 0 32,0 0 16,0 0-288,0 0 257,0 0-1,0 0 0,0 0 0,0 0-256,0 0 272,0 0 0,0 0-48,0 0-16,0 0-208,0 0 160,0 0-16,0-3-31,0 3-1,0 0-112,0 0 64,0 0-16,0 0-32,0 0-16,4 1 0,-4 5 0,4 1 0,1 9-16,-5-16 16,6 8-16,-1 12 16,1-4-16,8 1 16,-14-17 0,4 21 0,0 3 0,13 1 16,-14 2 0,-3-27-16,3 25 32,3-3 64,0 1 0,-3 2 64,-3-25-160,0 24 160,3-3 0,-3-3-32,0-1 0,0-17-128,0 14 80,0 2 16,0-1 0,0-8-16,0-7-80,0 16 96,0-10 16,0 0-32,0 1 32,0-7-112,-2 14 48,2-12 0,0 4-16,0-2 0,0-4-32,0 6 16,0-1-16,0 1 16,0-1-16,0-5 0,0 4 0,4 1 16,-4-1-16,4-1 33,-4-3-33,3 3 16,-3 1 0,3 0 32,-3-2-48,0-2 0,4 1 64,-4 1-48,0-2 48,4 0 0,-4 0-64,3 0 16,-3 0 48,3 0-32,-3 2 0,0-2-32,0 0 48,0 0 16,0 0 16,0 0 16,0 0-96,0 0-272,0-4-385,0 1-511,0 3 1168,0-4-1905,0 0-848,4-1-2402,-4 5 5155</inkml:trace>
  <inkml:trace contextRef="#ctx0" brushRef="#br2" timeOffset="111591.24">23 7106 2833,'0'0'0,"-1"0"704,-5 2-64,6-2-640,-5 0 673,-1 2 15,5-2-48,-1 0-111,2 0-529,-1 0 400,1 0-96,0 0-96,0 0-80,0 0-128,3 0 96,2 0-80,9-4 32,-8 4-32,-6 0-16,15-4 16,-9 4 32,13-3-32,-5 0 0,-14 3-16,15-5 16,-1 5-16,1 0 0,0 0 0,-15 0 0,14 0 0,2 0 0,-1 5-16,-1-2 16,-14-3 0,14 5 16,-9 1-16,16 1 16,-15 0 0,-6-7-16,18 5 16,-13 0 32,16-1 0,-15-2 48,-6-2-96,21 1 128,-16 1-16,13-2 64,-13 0 1,-5 0-177,14 0 160,-8-5 16,8-1-48,-10 2-16,-4 4-112,14-6 96,-11 1-16,3-1-16,-1 1 0,-5 5-64,5-5 16,0 1 16,-2 0 0,1 4 0,-4 0-32,0-3 48,4 3-48,-4 0 32,0 0 0,0 0-32,0 0 16,0 0 32,0 0 0,0 0-16,0 0-32,0 0 32,0 1 32,0 1-16,0 2 0,0-4-48,-2 2 48,2 0-32,0-1 0,-2 1 0,2-2-16,0 2 32,0-2-16,-1 0 48,1 0-32,0 0-32,0 0 32,0 0 16,0 0-32,0 0-16,0 0 16,0 0 0,0-4 16,0 4-32,0 0 48,0 0-32,0 0 16,0 0-32,0-3 0,0 3 16,0 0 0,0 0 16,0 0-32,0 0 48,0 0-31,0 0 63,0 0-32,0 0-48,0 3 64,0 3-16,0 1 0,0 7-48,0-14 0,0 7 0,3 12-32,1-3 32,-1 2 0,-3-18 0,5 16 0,1 2 32,-1 0 0,9-2 0,-14-16-32,4 15 80,1-9-48,0 11 32,10-11-32,-15-6-32,0 6 80,6 11 0,-1-16 16,-1 3-16,-4-4-80,3 5 96,0-3 32,-3 2 16,4-2 32,-4-2-176,0 1 208,0 2 48,0-3 33,0 0 15,0 0-304,0 0 272,-2-4-48,-2 0-32,1-1-80,3 5-112,-5-5 80,1-10-16,1 12-32,-1 0 64,4 3-96,-4-15 32,1 12 16,-1-12-96,-1 10-224,5 5 272,-5-18-624,1 13-593,0-16-1088,3 17-1056,1 4 3361,-3-18-5171,3 18 5171</inkml:trace>
  <inkml:trace contextRef="#ctx0" brushRef="#br2" timeOffset="130774.24">4559 7138 4402,'0'0'0,"0"0"1216,-3 0-223,2 0-49,1 0-944,0 0 864,-2 0-79,2 2-193,-2 1-176,2-3-416,-1 2 288,1 2-48,0-1-47,-2 2 31,2-5-224,0 6 192,-2-2-32,0 11 32,0-9-48,2-6-144,-1 14 112,-2 0-48,3 0-32,0 4 16,0-18-48,0 20 16,0 1 0,0 0 16,4 2 0,-4-23-32,4 23 32,1 0 48,9-2 0,-10 1 16,-4-22-96,14 21 80,-10-3 0,10-4 0,-9-7-16,-5-7-64,16 16 96,-11-11-64,11 11 16,-10-10-16,-6-6-32,17 14 48,-11-9 17,10 2-1,-13-2 16,-3-5-80,14 6 112,-10-2 16,10 0 0,-10-2 32,-4-2-160,4 2 160,2-2 16,-1 0 16,1 0-48,-6 0-144,5-4 144,0 0 32,10 0-48,-15-2 0,0 6-128,6-14 128,8 11-48,-14-13-48,4 10 65,-4 6-97,15-17 32,-15 12 64,6-13-16,-2 12-32,-4 6-48,6-14 48,-2 10 0,0-12 0,0 11-16,-4 5-32,4-14 32,-1 10-32,0-10 48,-3 11-16,0 3-32,4-14 32,-4 8 0,0-10 48,4 11-16,-4 5-64,0-18 112,0 13-16,0-13 16,-2 13 16,2 5-128,-2-20 112,-3 15 32,0-16-48,-9 7-16,14 14-80,-6-17 80,-8 3-32,9 0 16,-9-2-48,14 16-16,-6-16 32,-10 0 16,11 11-32,-13-15-16,18 20 0,-7-4 48,-11-13-16,11 17-32,-11-5 32,18 5-32,-6-5-16,-12 1-48,11 0 80,-11 4-32,18 0 16,-6 0 0,-9 0 0,9 4-80,-10 1 16,16-5 64,-14 15-240,0-8-304,-2 12-496,0-3-689,16-16 1729,-16 20-2754,11 3-959,-10 0-1698,15-23 5411</inkml:trace>
  <inkml:trace contextRef="#ctx0" brushRef="#br2" timeOffset="130173.24">4021 7461 2721,'0'0'0,"3"1"816,-3 2-32,4 3-63,-4-6-721,0 6 704,0-1-32,0 1-15,0-2-65,0-4-592,0 3 496,4-2-48,-4-1-63,0 0-1,0 0-384,3 0 368,-3 0-32,3-5-32,1 0-32,-4 5-272,0-17 224,4 13 33,-1-13-33,0 12-32,-3 5-192,4-20 144,1 5 0,1-2-32,0-2-16,-6 19-96,4-21 64,10 3-32,-10-2-16,1 2 32,-5 18-48,6-17 32,8-1-16,-10 1 16,-1-3-16,-3 20-16,6-20 32,8 2 0,-14 0 0,5 0-16,-5 18-16,5-15 0,1 1 48,-1 11-48,1-3 0,-6 6 0,3-3 16,-3-1-32,0 4 32,0-3-16,0 3 0,0 0-16,0 0 0,0 1 16,0-1 0,0 2 0,-2 0 32,1 3-32,1 1 0,0-6 0,0 5 0,0 2-32,0 7-16,0-8 48,3 9-32,-3-15 32,3 7 0,1 11 0,-4-11-32,4 11 32,-4-18 0,3 16 32,1 0-32,-1 2 0,1 0 0,-4-18 0,0 21 0,3 0 16,1 1-16,0-1 0,-4-21 0,4 23 0,0-4 0,0 1 16,-1-2-16,-3-18 0,3 14 48,1 0-32,0-7-16,-1 11 32,-3-18-32,0 13 0,4-7 64,-4 10-32,0-12 32,0-4-64,0 5 80,3 0 0,-3 0 48,0-3-16,0-2-112,0 2 113,0 0-17,0-2-16,0 0 0,0 0-80,0 0 64,0 0-48,4-4-128,-1 0-225,-3 4 337,4-4-656,2-11-592,-1 12-945,20-2-785,-25 5 2978,4-16-4626,-4 16 4626</inkml:trace>
  <inkml:trace contextRef="#ctx0" brushRef="#br2" timeOffset="113109.24">876 7145 3249,'0'0'0,"0"0"912,0 0-191,0 0-721,0 0 624,0 0-32,0 0-47,0 5-33,0-5-512,4 7 448,-4 9-32,4-1-48,1-1-32,-5-14-336,5 17 337,1 5-1,8 2-32,-11 5-64,-3-29-240,15 30 208,-10 2 0,9 2-16,-11-1 16,-3-33-208,14 34 160,-10-3 1,0-3 15,-1 0-32,-3-28-144,3 26 176,1-3-48,0 1 16,-4-5-32,0-19-112,3 20 112,-3 1-16,0-5 32,4 0-16,-4-16-112,0 7 112,3 7 32,-3-8-16,0-3-16,0-3-112,0 4 128,0-1-47,4-1-17,-4 1 16,0-3-80,0 3 80,4-2-16,-4 1 16,0-1-48,0-1-32,4 2 48,-4 0-32,0-2 32,3 0-16,-3 0-32,0 0 80,0 0 16,0 0-32,0 0-64,0 0-256,0 0-321,-2-4-383,1 0-561,1 4 1521,-3-6-2081,0-9-416,9 18 304,-6-7-1008,0 4 3201,0 0 0</inkml:trace>
  <inkml:trace contextRef="#ctx0" brushRef="#br2" timeOffset="132252.24">5077 7243 1152,'0'0'0,"0"0"288,0 0-16,0 0-272,0 1 320,0-1 97,0 0 159,0 0 64,0 0-640,-3 0 672,2 0 97,-3 0 15,2 0 17,2 0-801,-2 0 768,0 0-160,1 0-80,1 0-95,0 0-433,0 0 320,0 0-80,0-3-48,3 3-48,-3 0-144,4-4 112,0 4-32,0-4 0,11 4-48,-15 0-32,3-3 32,12 3-32,-10 0-16,10 0 16,-15 0 0,4 0-16,11 0 16,-11 3 0,9 1-80,-13-4 80,6 6 80,10-1-32,-11-2 32,11 1 80,-16-4-160,5 3 16,12 1 16,-13-2 16,10-1-16,-14-1-32,4 0 48,1 3 32,10-3-16,-12 0 0,-3 0-64,4 0 65,1-4-1,1 4 16,-3-4-16,-3 4-64,3-3 96,1 3-16,0-3 0,-4 3-32,0 0-48,0-4 80,0 4 0,0 0-16,0 0 32,0 0-96,0 0 48,-2 0-32,0 0 16,-2 0 0,4 0-32,-3 1 16,0 2 0,1-2-16,-2 1-16,4-2 16,-2 0-144,1 1-208,-1 1-305,1 0-415,1-2 1072,-3 2-1505,2 2-496,1-1-16,0-2-1376,0-1 3393,0 0 0</inkml:trace>
  <inkml:trace contextRef="#ctx0" brushRef="#br2" timeOffset="115444.24">2205 7343 4129,'0'0'0,"0"0"0,-7 0 1313,-9 0-225,8 0-95,-6-3-65,14 3-928,-1 0 785,-3 0-113,1-4-144,1 4-80,2 0-448,-2-3 353,1 3-97,1-4-16,0 4-80,0 0-160,0 0 144,0 0-48,3-4-32,-3 1-16,0 3-48,5 0 80,-1-3 16,1-1 0,9 0 32,-14 4-128,4-4 96,10 1 32,-9-2-16,15 0-16,-20 5-96,16-4 65,1 0-33,4 4-16,-1 0 0,-20 0-16,19 0 16,3 0 16,-5 0-32,1 3 0,-18-3 0,17 1 16,-3 3-16,0-3 16,-9 3-32,-5-4 16,18 2 32,-13 1 16,1 0 16,8-3 16,-14 0-80,0 0 80,4 0 32,-1 0-16,-3 0 48,0 0-144,0 0 112,0 0 16,0 0-16,0 0 16,0 0-128,0 0 128,0 0-16,0 0-48,0 0 16,0 0-80,0-3 48,0 3 0,-3 0-32,3 0-16,0 0 0,-3 0 32,2 0-16,-1 0-16,2 0 16,0 0-16,-2 0 0,2 0-16,0 0 32,-2 0-16,2 0 0,0 0-32,0 0-208,0-3-192,0 3 432,0 0-688,0-4-225,0 1-207,4 3-337,-4 0 1457,0-4-1953,3 4-464,22 17-208,-25-17-96,0 0 2721,0 0 0</inkml:trace>
  <inkml:trace contextRef="#ctx0" brushRef="#br2" timeOffset="129749.24">3542 7325 3249,'0'0'0,"0"0"896,-2 0-111,0-3-33,2 3-752,-4-3 688,4-1-63,-4 4-81,2 0-64,2 0-480,-2 0 432,0-4 1,2 4-65,0 0-16,0 0-352,0 0 352,0 0-48,0 0-64,0 0-64,0 0-176,0 0 224,4 0 49,-1 0 47,3-4 32,-6 4-352,14-3 208,-10 3-16,1-3-48,11 3 16,-16 0-160,3 0 128,12 0 0,-10 0-32,8 0-32,-13 0-64,4 0 32,12 0 16,-12 2-32,1-1 33,-5-1-49,18 3 16,-14 0 0,1 0 16,11 3-16,-16-6-16,4 3 64,0-1-64,2 2 48,-1-3 0,-5-1-48,6 2 48,8 0 32,-14-1-16,5 1 16,-5-2-80,3 2 64,1-2-32,0 0 32,-4 0-48,0 0-16,3 0 64,-3 0-16,4 0 16,-4 0 0,0 0-64,0 0 64,3 0 16,-3 0-32,0-4-48,0 4 0,0 0 16,4 0-16,-4-3-16,3 3 32,-3 0-16,0 0-16,4 0-176,0 0-368,-4 0-529,0 0 1089,3 0-1889,1 0-1184,0 2-2338,-4-2 5411</inkml:trace>
  <inkml:trace contextRef="#ctx0" brushRef="#br2" timeOffset="113569.24">820 7359 6114,'0'0'0,"0"-3"1457,0 3-1457,0-4 1008,0-2-207,0 3-65,4 3-96,-4 0-640,3 3 465,2 2-145,11 0-80,-11 9-32,-5-14-208,22 6 176,-8 12 80,2-12 0,0 10 32,-16-16-288,18 6 257,-3-2-33,3 2-48,-2-1-64,-16-5-112,20 2 96,-2 2 0,1-4-16,1 0 16,-20 0-96,17 0 96,1-4 16,0 1-16,-1-3 32,-17 6-128,18-5 160,-1 0-80,-2-10 0,-9 12-112,-6 3 32,15-5-320,-10-11-400,1 12-513,10-1-944,-16 5 2177,3-5-3345,2 1-1938,-5 4 5283</inkml:trace>
  <inkml:trace contextRef="#ctx0" brushRef="#br2" timeOffset="132563.24">5104 7405 3985,'0'0'0,"0"3"1153,-2 0-209,2 2-159,0-5-785,0 4 704,0-2-128,0-2-112,4 0-79,-4 0-385,6 0 320,-2 0-16,13 0-16,-14 0-48,-3 0-240,15 0 224,-10-4-112,13 4 64,-4-4-16,-14 4-160,14 0 129,1 0 63,-1 0-160,-1 0 16,-13 0-48,14 0 32,3 0-16,-3 0 0,0 2 32,-14-2-48,16 2 16,-11 0 32,13 0 16,-13-1 16,-5-1-80,16 2 64,-12-1 32,1-1 0,-2 3-16,-3-3-80,4 1 112,-4 1 0,0 0 0,0 1 16,0-3-128,-1 2 80,-2 2 0,0-3-80,-2 2-112,5-3 112,-6 0-288,2 0-272,0 0-465,0-4-623,4 4 1648,-2 0-2450,2 14-639,0-14 160,0 0 2929</inkml:trace>
  <inkml:trace contextRef="#ctx0" brushRef="#br2" timeOffset="115858.24">2263 7505 3505,'0'0'0,"0"2"1137,0-2-129,-1 2-95,1-2-913,0 1 896,-2-1-48,2 3-127,-2-3-65,2 0-656,0 3 560,0-2-64,0 1-63,0-2 31,0 0-464,0 0 432,4 0 0,-1 0 16,3 0-111,-6 0-337,14 0 272,-11 0-96,2-3-48,13 3-16,-18 0-112,5 0 80,11 0 48,-10 0-32,9 0 32,-15 0-128,6 0 64,10 0 32,-11 1-64,13-1 16,-18 0-48,6 2 16,15 0-16,-17 2 0,18-1 32,-22-3-32,5 3 16,15 1 0,-15 0 16,15-3 0,-20-1-32,6 2 48,7-2 16,-9 0 48,2 0 0,-6 0-112,14 0 128,-14-3 1,5-1 31,1-1-32,-6 5-128,3-5 112,0-10-16,1 12 0,0-1 0,-4 4-96,0-5 128,0-1-48,0 2-16,0 0-16,0 4-48,0-4 16,0 4 16,0 0-16,0 0-32,0 0 16,0 0 16,0 2-32,0 2 16,0-4 0,0 2 0,-3-1-48,2 2-176,-3 0-336,4-3 560,-2 3-913,1-1-447,-1-1-593,2 3-688,0-4 2641,0 5-2994,0 1-1504,0-6 4498</inkml:trace>
  <inkml:trace contextRef="#ctx0" brushRef="#br2" timeOffset="125069.24">1619 7578 1520,'0'0'0,"0"-4"1521,0 4-1521,3-18 688,1 4-31,1 9-65,-2-11-128,-3 16-464,3-4 336,1 0-112,-4 4-64,4-3 16,-4 3-176,0 0 192,0 0 33,0 0 47,0 0 0,0 0-272,0 3 320,-4 1 16,0 2 16,-1 1-32,5-7-320,-6 14 353,1-9-17,0 11-48,0-9 16,5-7-304,-6 21 256,-1-4 0,0 1-16,2-1 49,5-17-289,-7 18 288,0-2 16,0 3 0,-7-1-32,14-18-272,-6 17 272,-9 0 0,11-1-16,-4 0 33,8-16-289,-15 14 224,9 1-16,-9-7-16,11 11-96,4-19-96,-14 5 128,8 10-64,1-10 0,-1 1 0,6-6-64,-5 7 16,4-2 32,-3 0-32,2-1-16,2-4 0,-2 1 0,1 3 16,1-2 32,-3 0 0,3-2-48,0 3 64,0-1-32,0 0 0,-1-2 32,1 0-64,0 0 80,-2 0 0,2 0 16,-1 2-48,1-2-48,0 1 16,-2 2 0,2-3-16,0 3-32,0-3 32,0 1-160,0-1-272,0 0-576,0 0-1153,0 0 2161,5 2-3634,0-2-2001,-5 0 5635</inkml:trace>
  <inkml:trace contextRef="#ctx0" brushRef="#br2" timeOffset="113862.24">1363 7629 144,'0'0'0,"0"0"-128,0 0 128</inkml:trace>
  <inkml:trace contextRef="#ctx0" brushRef="#br2" timeOffset="124655.24">1310 7700 2225,'0'0'0,"0"0"720,0-4 32,3 1 81,-3 3-833,0-4 800,0 0-64,0 1-95,0-2-81,0 5-560,0-4 512,0-2-80,0 4-64,0-2-47,0 4-321,3-4 304,-3 1-48,4-1-48,0 4-48,-4 0-160,0-3 128,3 3-48,1 0-48,-1 0 0,-3 0-32,0 0 16,3 0-16,1 0 16,0 2 16,-4-2-32,3 1 32,0 3 16,1-1 0,0-1 48,-4-2-96,4 4 128,-1-2 32,0 0 0,1 1 33,-4-3-193,3 3 144,1 1-32,0-1-16,-1 1-32,-3-4-64,3 4 48,1 1 0,2 0-48,8 9 16,-14-14-16,3 6 0,3-1 0,12 11 0,-5-10 0,-13-6 0,14 15 0,3 0-16,-2-1 16,0 1 0,-15-15 0,15 15 0,2-1 16,-1-7-32,0 11 16,-16-18 0,16 5 16,-3 13-16,-7-13-16,12 3 16,-18-8 0,5 14-32,10-10 32,-12 2 64,0 0 0,-3-6-64,4 5 64,0 0 64,0-2-32,-4 1 32,0-4-128,3 2 144,-3-2-32,0 0 32,0 0 32,0 0-176,0 0 192,0 0 16,0 0-31,0 0-17,0 0-160,-2 0 176,1 0-64,-3-4 0,0 1-16,4 3-96,-4-3 112,-1-3-16,0 1 16,2-9-32,3 14-80,-2-4 64,0-1-16,0-9-160,0 10-240,2 4 352,0-14-688,0 8-385,0-8-416,0 10-576,0 4 2065,0-5-2577,4-11-1969,-4 16 4546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1:59:30.088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07" units="cm"/>
      <inkml:brushProperty name="height" value="0.07" units="cm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2747 41 2353,'0'0'0,"0"2"592,0-2-592,-1 0 592,1 0 48,-3 0-15,3 0-81,0 0-544,0 0 448,0 0-128,0 0-64,0 2-63,0-2-193,4 4 208,0 2-32,1 1-16,1 9-16,-6-16-144,15 8 96,-10 16 0,12-6 16,-11 0-16,-6-18-96,20 19 128,-15-3-32,17 1-16,-5-10 16,-17-7-96,16 17 96,2-15 0,5 3 16,-3-3 0,-20-2-112,22 0 144,0 0 49,-2 0 47,-3-6 32,-17 6-272,17-5 272,-3-10-32,-8 11 16,14-14-80,-20 18-176,5-6 176,10-12 16,-11 4-48,2 8 17,-6 6-161,3-21 176,1 17-48,-4-3 16,0-9-16,0 16-128,0-3 128,0-14-64,0 11 32,0-10-32,0 16-64,0-4 96,0-10-64,0 10 16,-2-2-32,2 6-16,0-5 0,-2-1 0,0 1 0,2 1-16,0 4 16,-1 0 0,-1 0-16,0 0-32,0 4 16,2-4 32,-2 5-16,-2 12-16,1-12 32,-3 12 0,6-17 0,-4 7 0,-1 14-16,0-7-32,-1 5-80,6-19 128,-5 18-144,-2 4-48,-1 0 64,-8 3 16,16-25 112,-3 21-80,-2-1 48,-1-3 16,1-9 16,5-8 0,-6 15 0,2-11 16,3 2-16,-3-1 0,4-5 0,-2 2 0,0 0 0,2-2 16,0 0 0,0 0-16,0 0 16,4-4 0,-4 1 16,0-1-32,0 4 0,0-4 0,4 0 0,-1 1 0,-3-2 0,0 5 0,4-15-32,0 11 16,-1-1 16,1-1 0,-4 6 0,4-16 16,0 12 16,-1-1-16,1-1 16,0 1-16,-4 5-16,4-4 48,-4 1-32,3 3 16,1 0-32,-4 0 0,0 1 16,3 5-16,-3 8 64,0-14-64,4 7 48,-4 14 32,0-3-16,0 6 0,0-24-64,0 28 64,0 1 48,-4 4 0,-1 0 16,5-33-128,-7 33 176,-9 2-64,11-1 48,-2-2 0,7-32-160,-15 32 160,11-6-48,-1-5 16,0 0-47,5-21-81,-4 14 32,1-7 32,2 12-16,-1-15-16,2-4-32,-1 7 16,1-1 32,0 0 16,0-1-48,0-5-16,0 4 80,0-3-16,0 1 16,0 0 64,0-2-144,0 0 144,0 0 16,3 0-32,-3 0-16,0 0-112,4-4 128,0-10-16,-1 10-112,2-11-352,-5 15 352,6-5-928,9-12-1329,0 17-1521,-11-14-1729,-4 14 5507,0 0 0</inkml:trace>
  <inkml:trace contextRef="#ctx0" brushRef="#br0" timeOffset="-1017">2361 360 1456,'0'0'0,"0"-20"272,0 20-272,0-21 192,0-5 0,0 4 1,0 6-17,0 16-176,0-15 208,0 10-16,0-12 48,0 14 0,0 3-240,4-4 240,1-2 0,-1 1 0,2 2 16,-6 3-256,3-7 289,1 4 31,0-1 0,0 1 0,-4 3-320,3-4 336,-3 0 0,0 1-31,4 3-33,-4 0-272,0 0 224,0 0-32,0-4-16,0 4-16,0 0-160,0 0 144,0 0-16,0 0 0,0 0-16,0 0-112,0 0 128,0 0-48,0 0 48,0 0-32,0 0-96,-2 0 128,0 1-15,2 2-1,-2 1-64,2-4-48,0 7 48,0-2-32,0 3-16,0 8 0,0-16 0,0 6-16,4 12 0,0-3 16,0 1-16,-4-16 16,3 18-16,2 5 48,1 1-48,-1 0 64,-5-24-48,6 25 48,-2 1-16,-1 0 0,-3-2 0,0-24-32,0 22 64,4 0-16,-4-2 16,0 0 32,0-20-96,0 19 96,0-4 16,0 1 32,0-8 0,0-8-144,0 15 176,0-9 0,0 11 0,0-12-32,0-5-144,-2 15 160,0-10-64,2 1-32,-2 10-31,2-16-33,0 6 16,-1 11-16,1-10 0,0 10 0,0-17 0,0 14-49,0-7 65,3 15-16,3-14-16,-6-8 16,3 19 16,3-12-16,0 10 0,-1-13 49,-5-4-49,4 17 48,1-10 16,-2 8 48,1-9 0,-4-6-112,0 6 144,0 1 16,0-3 0,0-1 0,0-3-160,0 2 144,0-2-80,0 0-128,4 0-208,-4 0 272,0-5-432,0-1-401,0-11-559,0 14-833,0 3 2225,50 22-2610,-50-26-943,0 4 3553</inkml:trace>
  <inkml:trace contextRef="#ctx0" brushRef="#br0" timeOffset="8864">93 961 1984,'0'0'0,"-3"0"401,3 0-401,-6 0 352,-10 0 48,12 0 64,-2 0 0,6 0-464,-3 0 513,-2 0-1,0 0-32,4 0 32,1 0-512,-4 0 497,1 0 47,3 0-32,0 0 0,0 0-512,0 0 464,0 0-63,0 0-65,3-3-48,-3 3-288,5 0 224,1-4-32,11 0 16,-13 0-16,-4 4-192,16-3 208,-11-3 16,16 2-63,-16-1-17,-5 5-144,24-4 64,-6-1 16,1 2-48,3-4-32,-22 7 0,23-4 16,3 1-16,0 3 0,2 0 0,-28 0 0,25 0 0,2 0-16,-2 0 32,1 0-16,-26 0 0,25 0 0,2 2 0,-2-1-16,-3 2 16,-22-3 0,20 1 16,-3 2 32,-3-2-16,-8 3 48,-6-4-80,19 3 48,-16 1 16,3-2 32,-1 0-48,-5-2-48,6 0 96,0 0 0,-3 0 16,1 0-16,-4 0-96,4 0 112,-4 0-32,3 0 32,-3 0 32,0 0-144,0 0 80,0-4 16,4 0-16,-4 1-16,0 3-64,0 0 32,0-4 32,0 4-15,0-4-33,0 4-16,4 0 48,-4-4-32,0 4 16,0-3 0,0 3-32,4 0 0,-4 0 16,3-3-16,-3 3 0,0 0 16,0 0-257,0 2-767,0-2 1008,-2 3-2785,1 12-3666,1-15 6451</inkml:trace>
  <inkml:trace contextRef="#ctx0" brushRef="#br0" timeOffset="4919">4673 1291 928,'0'0'0,"0"0"688,0 0-688,0 0 272,3-4 33,-3 0-1,0 4 0,0 0-304,0 0 288,0 0-16,0 0 48,0 0 48,0 0-368,0 0 449,0 0 63,0 0 32,-1 0-16,1 0-528,0 0 497,-2 0-65,2 0 0,-1 0-48,1 0-384,-3 0 416,3-4-64,-1 4-79,1 0-33,0 0-240,0-3 160,0 3-48,0-4 16,0 0-48,0 4-80,0-4 80,0 1 48,0-2-32,0-10-16,0 15-80,4-4 64,-1-15-48,2 14-16,2-15 32,-7 20-32,4-17 16,11 12-32,-15-19 48,6 9-32,-6 15 0,15-15 16,-15-1 0,5 1-16,1 1 48,-6 14-48,5-17 0,-1 12 16,0-18 0,-1 9 0,-3 14-16,4-15 32,0-1 32,0-1-64,-4 2 16,0 15-16,3-15 0,-3 10-48,4-13 48,-4 14 48,0 4-48,0-4 16,0 1 16,0 3 48,0 0-80,0 0 16,-3 1-64,2 5-16,-2 2 16,3-8 48,0 15-64,0-7 48,0 14 0,0-3 0,0-19 16,0 19-32,0 6-48,0-3 32,4 0 16,-4-22 32,7 25-48,-4-1 48,2 1 0,-1-1 32,-4-24-32,4 21 32,-1 0-32,-3-1 0,4-3 16,-4-17-16,4 16 16,-4-9 16,3 12-32,-3-14 32,0-5-32,4 6 64,-4 0 0,4-2 64,0-1-16,-4-3-112,0 1 144,3 2 0,-3-3-15,0 0 63,0 0-192,0 0 112,0 0 0,0 0-208,0 0-289,0 0 385,0-4-784,0 0-416,0 4-497,3-3-384,-3 3 2081,21 1-1889,-21-1-896,0 0 2785</inkml:trace>
  <inkml:trace contextRef="#ctx0" brushRef="#br0" timeOffset="5638">5047 1053 1952,'0'0'0,"0"0"1009,-2 0-129,0 0-15,0 0-49,2 0-816,-2 0 720,0 2-143,0 1-145,1 1-80,1-4-352,0 6 288,0-1-32,0-1-32,0 2-80,0-6-144,0 14 96,0-10-16,0 12-31,0-10-1,0-6-48,3 21 48,1-3 16,2-4 0,-1 7-32,-5-21-32,15 17 16,-11 1-16,11-1 32,-11 1 16,-4-18-48,17 14 128,-11 3-16,10 0 48,-10-10 16,12 9-32,-18-16-144,6 6 224,12-1-16,-12 3-16,12-3 64,-18-5-256,4 6 192,11-4 1,-12-1-1,12-1 0,-15 0-192,4 0 208,0-3-32,3-3 16,7-9-32,-14 15-160,4-3 128,2-14 0,10 12-80,-1-16 16,-15 21-64,5-5 32,15-15 16,-5 14 16,-11-14-48,-4 20-16,5-5 32,12-12 32,-13 11-80,-1-10 96,-3 16-80,6-4 64,0-1-32,-3-10 113,-3 11-17,0 4-128,0-5 144,0-10 32,0 12-16,-2-12 32,2 15-192,-5-6 128,-1-12-16,1 12-16,-10-16-32,15 22-64,-6-15 80,-8 0-16,-3 1 32,1-1-32,16 15-64,-17-5 16,-2-16 32,4 7-16,9-1-32,6 15 0,-21-15 48,7 10 0,-1-18-96,0 18 48,15 5 0,-15-17 0,1 13-16,8 4-32,-10 0-16,16 0 64,-6 0-112,-11 7 32,10 9 16,-11-1 0,18-15 64,-6 18-16,-8 5-48,8 0-48,1 3-240,5-26 352,-8 28-576,3-1-321,1 1-367,2 1-193,2-29 1457,0 26-1697,0-2-16,0-5 33,6 1 223,-6-20 1457,15 7-2561,-15-7 2561</inkml:trace>
  <inkml:trace contextRef="#ctx0" brushRef="#br0" timeOffset="8191">353 1076 2160,'0'0'0,"0"-15"593,0 15-593,4-17 560,-4-2 32,0 1-31,0 14 31,0 4-592,0-5 544,0-1-64,0 3-48,0-1-31,0 4-401,0 0 352,0-3 32,0 3-48,0 0-48,0 0-288,0 0 240,0 0-96,0 0-15,0 0-17,0 0-112,0 0 80,0 0 0,0 0 0,0 0 0,0 0-80,0 0 32,0 0-16,3 0-16,-3 2 32,0-2-32,4 5 48,-4 1 16,3 9 32,1-8-16,-4-7-80,3 18 80,1-2 48,2 1 96,-1 3 0,-5-20-224,6 22 272,-1-1-16,1 3-79,-1-3 47,-5-21-224,4 24 192,0 1 0,-4-1 0,4-3-64,-4-21-128,0 19 144,3-1-16,-3-2-16,0 3-32,0-19-80,0 16 112,0 3-48,-2-2 48,1-2 0,1-15-112,-2 14 80,0-9 16,-2 14-32,2-14 0,2-5-64,-2 8 0,0-1 16,1 1 33,-1-4-17,2-4-32,-2 8 112,2-3-64,-2 2-16,2-2 32,0-5-64,0 2 0,0 2 32,0-3 48,0 1-48,0-2-32,0 2 48,0 0-64,4-1 16,-4-1 48,0 0-48,0 2 16,3-2 64,-3 0-32,4 0-16,-4 0-32,0 0 96,4 0-48,-4 0 48,4 0-32,-4 0-64,3 0 80,-3-3 0,4-1-144,-4 1-288,0 3 352,0-4-736,4 1-705,-4-4-736,5 3-913,-5 4 3090,6-5-4914,-6 5 4914</inkml:trace>
  <inkml:trace contextRef="#ctx0" brushRef="#br1" timeOffset="-29631">1572 1388 1680,'0'0'0,"0"0"0,-2 2 977,1 0-305,-5 0 48,2-2-15,4 0-705,-2 0 704,0 0-32,1 0-47,-1 0-65,2 0-560,0-4 480,0 0-112,0 4-112,0-3-32,0 3-224,0-4 145,0 4 15,3 0 0,1 0-16,-4 0-144,4-4 96,2 4 32,-1-4-48,-1 4-32,-4 0-48,5 0 16,1 0 0,-1 0-16,1 0-16,-6 0 16,14 0 16,-10 0-16,2 2 32,-1 0-16,-5-2-16,6 2 0,8 0-48,-14 0 16,6 0 48,-6-2-16,14 1 16,-10 1 80,2-2 0,10 0 32,-16 0-128,4 0 160,1 0-16,12 0-32,-13-3-32,-4 3-80,5-4 80,12 0 0,-13 4-32,11-4-16,-15 4-32,4-3 48,13 3-48,-11-4 16,10 4 0,-16 0-16,6-4 16,12 4 16,-12 0-32,12 0 16,-18 0-16,5 0 0,12 0-16,-11 0 0,9 0 0,-15 0 16,5 0 16,12 0 0,-12 0 32,17 0-48,-22 0 0,6 0 0,14-3 16,-14 3 16,12-6 1,-18 6-33,6-4 96,13 1-32,-13-3-16,9 2 32,-15 4-80,5-4 0,10 1 16,-11-1 16,10 0-32,-14 4 0,4 0 16,11 0 16,-12 0-64,3 0 64,-6 0-32,17 0 16,-14 0-16,3 3 0,11-2-16,-17-1 16,3 3-32,12 0 32,-11-2 32,1 2-32,-5-3 0,14 3 16,-10-1 32,2 2-16,9-2 0,-15-2-32,3 1 16,2 1 0,2 0 0,7-2 16,-14 0-32,4 0 0,10 2-32,-8-2 64,9 2-16,-15-2-16,3 2 16,12 0 0,-9 1-16,8 1 0,-14-4 0,3 4-32,14-1 32,-11 1 32,10 0-48,-16-4 16,6 2 16,12 0-16,-12-1-16,12 1 48,-18-2-32,6 0 32,14 0-32,-14 0 32,16 0-32,-22 0 0,15 0 0,-1 0 32,1 0-48,-1 0 32,-14 0-16,15-3 0,0 3-16,-9 0 32,13-4-16,-19 4 0,15 0 32,-9-4 0,16 4-32,-7 0 16,-15 0-16,14-4 0,-7 1 0,14 3-16,-16-4 32,-5 4-16,19-4 48,-13 1-48,13-1 16,-12 0-16,-7 4 0,19-4 0,-13 1 16,16-1 0,-7 0 0,-15 4-16,14-4 0,3 1 32,-2-1 32,-10-1-16,-5 5-48,22-6 32,-16 2 16,14 0-32,-5-2 16,-15 6-32,5-4 80,17-1-32,-7 1-48,-9 0 16,-6 4-16,18-5 0,-13 1 0,14 4 16,-16 0 0,-3 0-16,17-4 0,-13 4-16,11 0 32,-11 0-16,-4 0 0,5 0 0,10 0-16,-11 2 0,0 2 32,-4-4-16,6 3 0,9 3 0,-11-2 16,1 0-16,10-1 32,-12 1-16,3 2-16,10-3 0,-12 1-16,1 0-16,12-1 32,-13-2 32,-4-1-32,5 4 16,12-1 16,-13-2-32,11 1 32,-15-2-32,4 0 16,0 0-16,11 0 48,-11 0-16,-4 0-32,15 1 32,-12 2 16,3-2-80,9 1 80,-15-2-48,4 2 0,-1 0-128,2 0 96,11 0-64,-16-2 96,4 1-128,0 1 112,11 2 0,-11-2 0,-4-2 16,5 2 16,1 0 0,9-1 0,-12 1 16,3-2-16,-6 0-16,5 2 0,12 0 0,-14-2 0,-3 0 0,6 0 0,9 0 0,-12 0 0,12 0 16,-11 0-16,-4 0 0,15 0 48,-11 0-32,0 0-32,14 0 32,-18 0-16,3 0 0,1 0 0,1 0 32,1 0 16,-6 0-48,5 0 16,1 0 16,-3 0 16,3 0-64,-6 0 16,6-4 32,-3 4-16,2 0-16,2 0 0,-7 0 0,4 0 0,2 0 0,-1 0 32,1-3 0,-6 3-32,6 0 0,-1 0 48,-1-4-32,0 4 48,-4 0-64,3-4 48,1 4 16,0 0-16,-1-4 0,-3 4-48,4 0 32,0-3 16,0-1-15,-4 0-33,0 4 0,5-5 16,-1 2-32,1-4 48,1 3-48,-6 4 16,14-4 16,-10-2-16,12 2-32,-12 1-1,-4 3 33,17-4 0,-12 4 0,1 0-16,8 0 32,-14 0-16,0 0-48,0 2-16,0 3-144,-1 2-384,1-7 592,-5 18-1200,-1-11-961,-9 13-801,11-13-1616,4-7 4578,0 0 0</inkml:trace>
  <inkml:trace contextRef="#ctx0" brushRef="#br1" timeOffset="-28748">3702 1443 2529,'0'0'0,"4"-4"688,0-1 80,0-12 65,3 13-1,-7 4-832,4-3 704,-4-1-127,3-1-145,1 1-112,-4 4-320,3-3 368,3-1-80,-3 0-16,3 1 1,-6 3-273,5-4 144,1 4-48,-1 0 0,1-4-80,-6 4-16,5 0 32,1 0-16,9 0-16,-15 2 48,0-2-48,5 2 16,0-2 16,1 2 0,-2 0 16,-4-2-48,0 1 48,3 3 16,-3-2 48,0 2 16,0-4-128,0 3 160,0 2 16,-1 2-48,-1-3-16,2-4-112,-4 17 64,0-11 32,1 9-16,-3-8-48,6-7-32,-3 20 80,-1-6-48,1 4 16,0-4-32,3-14-16,-1 7 32,-2 13-64,3-5 16,0-8 32,0-7-16,0 21 0,0-16 32,0 16-16,4-14 16,-4-7-32,4 17-16,-4-10 32,3 11-48,1-10 32,-4-8 0,4 20 16,0-13-32,-4 11 48,3-10-32,-3-8 0,6 18 17,-1-10-17,1 12 32,9-12 16,-15-8-48,4 17 32,1-2 48,10 2-48,-15 0 0,0-17-32,5 14 32,1 0 0,-1-7 16,10 13 16,-15-20-64,0 14 80,5 1-48,-1 2 0,2-3 48,-6-14-80,3 15 48,1 2 0,-4-10 32,0 13-48,0-20-32,4 8 64,-4 10 0,0-13-32,0 10 32,0-15-64,0 6 80,0-1-32,0 12 16,0-12-32,0-5-32,0 17 16,0-12-16,0 12 32,-2-11-16,2-6-16,-2 18 0,0-13 16,0 14-16,1-5 0,1-14 0,-2 7 0,2 12-16,0-12 32,-2 10 0,2-17-16,0 6 32,0 9-16,0-10 0,0 9-32,0-14 16,0 4 0,0 2 16,0-1-16,0 2 48,0-7-48,4 6 0,-4 2 16,0-3 0,3 1 16,-3-6-32,0 5 48,4 1-64,-4-1-16,0 1 32,0-6 0,0 7 0,0 1 48,0 6-32,0-9 0,0-5-16,0 8 0,0 7 32,0-12-16,0 3 16,0-6-32,0 8 0,0-3 0,0 3-16,0-1 16,0-7 0,0 7 16,0 7-16,4-12 0,-4 4 0,0-6 0,3 5 0,-3 1 32,4 1-32,0 1 16,-4-8-16,4 15-16,-1-11 16,1 12 0,-1-11 0,-3-5 0,4 7 0,-1 10-32,1-11 32,0 1 0,-4-7 0,3 14 32,1-7-32,2-3 16,-2 3-32,-4-7 16,3 4 0,1 2 16,-4-1 64,0-1 16,0-4-96,0 2 128,0 0-31,0 0 31,0 0-32,0-2-96,0 2 96,0-1 0,0 1-16,-2 0-16,2-2-64,-2 2 0,-1 0-32,-1 3-128,2 1-128,2-6 288,-4 15-321,3-10-15,-2 12 96,2-3-48,1-14 288,-2 8-592,1 10-737,1-10-1328,0 7-2786,0-15 5443,0 0 0</inkml:trace>
  <inkml:trace contextRef="#ctx0" brushRef="#br1" timeOffset="-31346">1629 1666 864,'0'0'0,"0"0"0,0-4 240,0-2-160,-1-12-48,-2 13 16,3 5-48,-3-17 80,2 13 16,-3-11 0,1 12 0,3 3-96,-1-6 64,-2 2 0,2 1-16,-1-1 0,2 4-48,-2-4 64,0 4 0,2 0 32,-2 0 17,2 0-113,-1 0 160,-2 0 0,2 0 0,-1 0 0,2 0-160,-1 3 128,-2-2-32,2 1-32,-2 2-32,3-4-32,-1 1 16,-1 1 0,2 0 0,0-2-16,0 2 0,0 0 0,0 0 16,0 0-16,0-2 0,0 1 16,3-1-16,-3 0 16,0 0-16,4 0 0,-4 0 0,0 0-32,0 0 0,0 0-16,0-3 16,0 3 32,0 0-32,0 0 0,4-4-16,-4 4 16,0 0 32,0-4 16,0 1 96,0-1 112,0 4-224,0-3 384,-1-1 112,-2 1 97,2-4 47,1 7-640,-4-5 640,2-9-15,-2 10 15,1-2-144,3 6-496,-4-18 416,2 14-80,-1-1-111,1-12-33,2 17-192,-2-4 144,0-2-80,0 2-48,2 0-16,0 4 0,0-4-16,0 1-32,0 3 32,0 0 16,0 0-16,0 0-16,0 0 32,0 0 16,0 0 0,0 0-16,0 0 16,0 0 48,0 3-64,0-3 0,0 1 0,4 2 16,-4 1-32,0-1 16,0-3 0,0 5 16,0-1 0,0 0-16,0 0 16,0-4-16,4 4 0,-4 0 32,0-1-32,0 2 32,0-5-32,0 6 32,0-3 0,0 3 48,0-1-32,0-5-48,0 8 32,0-3 0,0 2-16,0 0 0,0-7-16,-2 15 16,0-11 48,0 3-48,-2 1 32,4-8-48,-3 5 0,1 3 32,-2-1-16,2 8-16,2-15 0,-2 4 0,2 3-16,-2 0 0,2 8 16,0-15 0,0 4 16,0 3-16,0 8-32,0-13 32,0-2 0,0 7 0,0 8-16,0-11 48,0 0-16,0-4-16,0 15-16,0-11 16,0 3 0,0 10 0,0-17 0,0 4 16,-1 11 0,1-10-16,-2 3 0,2-8 0,-2 7 0,0 1 32,1-1 0,-2 0-32,3-7 0,0 5 16,0 3-32,0-3 32,0 1 32,0-6-48,0 5 16,0 1 16,4 0-32,0-2 16,-4-4-16,3 7 48,1-3-16,-4 5-16,4-4 0,-4-5-16,4 6 16,-1-1 16,1 2-16,0 0 48,-4-7-64,4 8 16,-4-3 0,3 1 16,-3 0 16,0-6-48,0 7 16,4 1 16,-4-1-16,0-2 16,0-5-32,3 7 48,-3-1-16,0 9 0,0-12-16,0-3-16,4 8 16,-4 7-32,0-10 32,0 3-16,0-8 0,0 14 0,0-9 48,3 3-48,-3-1 32,0-7-32,4 15 16,-4-11 0,4 1 32,-4 10-32,0-15-16,3 4 16,-3 0 0,4 4 0,-4-1 0,0-7-16,4 6 16,0 0 16,-4-1 0,4 1 1,-4-6-33,0 5 16,0 1 0,4 9 16,-4-12-32,0-3 0,0 6 0,0 1 32,0 7-48,0-7 48,0-7-32,0 7 32,0 0-32,4 8 0,-4-10 0,0-5 0,0 8 32,0 7-32,0-10 32,0 1-32,0-6 0,0 15 0,3-11 16,-3 11-16,0-9 0,0-6 0,4 7 16,-4 8-16,0-11 48,3 1-48,-3-5 0,4 6-32,-4-1 64,3 1-32,1 1 16,-4-7-16,4 5 32,-1 1-16,-3 1-16,4 1 16,-4-8-16,4 5 0,0 10-16,-1-11 16,1 2 16,-4-6-16,4 7 0,0-1 48,-1 1-32,1-2 16,-4-5-32,0 6 64,4-1 16,-4-2 16,3 1 0,-3-4-96,0 4 128,0 0-32,0-1-16,0 3 16,0-6-96,0 6-16,0 1 16,0 10 16,0-10-16,0-7 0,0 22 64,0-2-96,0 4 16,0 1 0,0-25 16,0 26-16,0-5 48,0-3 32,4-11-16,-4-7-48,3 7 48,2-4 16,1-3-224,14-6-800,-20 6 960,17-24-2305,7 4-3906,-24 20 6211</inkml:trace>
  <inkml:trace contextRef="#ctx0" brushRef="#br1" timeOffset="-22591">2365 1765 1760,'0'0'0,"0"0"0,0-4 689,0-1-65,0-12 112,0 13 17,0 4-753,0 0 704,0-3-128,-2 3-112,2 0-31,0 0-433,0 0 368,-2 0-16,2 0-48,0 0-64,0 0-240,0 0 192,0 0 16,0 0-16,-2 1 1,2-1-193,0 4 224,0 0-48,0 1-48,0 2 48,0-7-176,0 4 128,0 11 64,4-11-32,0 4-32,-4-8-128,3 14 128,1-8-96,2 13-16,9-4 0,-15-15-16,3 17 0,1 2 16,2 1 32,-2 2 0,-4-22-48,7 22 16,-3 1-16,3 1 32,-2 1-32,-5-25 0,5 26 32,-1-3-16,0-1 0,-1-1 16,-3-21-32,4 15 32,0 0 16,-4 1 0,3-9 32,-3-7-80,0 18 112,4-10 33,-4 7 15,4-10 32,-4-5-192,0 7 208,4-1-32,-1-1 16,-3 1-64,0-6-128,4 1 144,0 1-16,-4 0 16,0-2-32,0 0-112,3 2 112,-3 0-32,4-2-32,0 0 64,-4 0-112,0 0 96,3 0 49,1 0 15,-4-4-32,0 4-128,3-4 112,1-1-48,0-12 0,1 14-48,-5 3-16,6-15 48,-1 10 16,1-12-48,-1 12 32,-5 5-48,15-21-16,-11 15-16,1-12 64,1 13 0,-6 5-32,15-19 16,-15 16-16,5-12 32,0 12-64,-5 3 32,6-15 32,0 15-16,-3-6-32,1 1-16,-4 5 32,4-6 32,-1 3-32,-3-1 32,0 0 0,0 4-32,0-3 16,0 3 32,4 0-32,-4 0 0,0 0-16,0 0 32,0 0-64,0 0 16,0 0 0,0 0 16,0 0-48,0 0 0,0 0 16,0 1 32,0-1 0,0 2 16,0 0-32,0-2-16,4 0-16,-4 0 48,4 0-48,10 0 48,-14 0-16,14 0 32,-14 0-16,4 0 0,13 0-64,-13-4 64,12 4 0,-16 0 0,4 0-16,2-3 48,-1 3-64,1 0 48,-6 0-16,4 0 0,-4 0-48,0 3 80,0 3-32,0-6 0,0 7 16,0 11 0,-4-10-16,-2 12-16,6-20 16,-15 17 0,10 0 16,-3 1 16,1-1-16,7-17-16,-14 16 0,10 0 0,-2-1 16,1-7-16,5-8 0,-5 18 0,4-13 32,-1 2-32,2 1 16,0-8-16,0 5 64,3 1-128,2 0 64,0-3 0,-5-3 0,6 4 0,9-3 16,-15 2 32,5-3-48,-5 0 0,15 0 16,-12 0 32,3 0-80,-1 0 64,-5 0-32,14 0 16,-10-4-32,11 0 32,-11 4-16,-4 0 0,17-3 16,-14 3-16,14-4 32,-13 0-32,-4 4 0,16-4-48,-10 4 32,12-3-16,-13-1 64,-5 4-32,15-4 0,-11 1 32,13-1-32,-14 0 32,-3 4-32,5-3 32,2-1-32,-3-2 64,11 2-16,-15 4-48,4-4 16,0 0 32,1 0-32,1-1 0,-6 5-16,4-4 48,-1 0-48,1 4-16,0-3 16,-4 3 0,0 0-32,3 0 80,-3 0-32,0-4-16,0 4 0,4 0 0,0 2 0,-4-2 0,3 2 0,1 1 0,-4 3 0,4-4 0,-4-2 0,0 3-16,4-1 16,0 0-16,3 1 16,-7-3 0,4 3 16,3-2-64,-2 1 80,9-1-16,-14-1-16,4 0 0,2 0 0,-1 3-16,1-2-16,-6-1 32,5 3-32,1-2 32,9 1 0,-15-2 16,0 0-16,6 2 16,-2 0 16,3-1-16,-3 1-16,-4-2 0,6 2 16,0 0-16,-1-2-16,-1 0 32,-4 0-16,4 0 0,1 0 48,-1 0 16,0-4-16,-4 4-48,3-3 80,1-3-32,-4 1 16,3 1 16,-3 4-80,0-6 112,4 1 16,-4-10 32,0 12-79,0 3-81,0-6 80,0 6-80,0-15 112,0 12-16,0-16 16,0 19-112,-1-6 80,1 6-80,-4-19 48,-2 13 16,1-12 0,-1 12 48,6 6-112,-7-18 160,-10 12-64,11-17-32,-8 17-16,14 6-48,-5-20 0,-12 14 0,11-11 64,-12 12-32,18 5-32,-6-14 16,-10 14 16,11-4-64,-3 4-16,8 0 48,-6 0-64,-8 0 16,10 1-16,-1 5 16,5-6 48,-8 14-96,3-6-16,-1 14 32,1-1-16,5-21 96,-4 23-32,-1 1 32,-1 0 0,0-2 32,6-22-32,-4 23 32,1-4-64,1 2 32,0-5-16,2-16 16,0 17-64,0-10 16,4 11-64,1-12 16,-5-6 96,15 17-64,-11-13-16,16 1 80,-3-1-64,-17-4 64,17 1-32,2 2 16,2-3 16,-2 0 16,-19 0-16,21 0 0,0-4 48,-1 0-96,-2 0 32,-18 4 16,18-5-16,-3-1-17,0 1 66,0-1-17,-15 6-16,5-6 0,12 1 16,-13-1 16,-1 1-32,-3 5 0,4-15 16,0 15 0,-4-4 32,0-1 0,0 5-48,0-3 16,0-1 32,0 0-48,0 1 0,0 3 0,0-4 48,-3 0-32,2 4 16,-1-4-64,2 4 32,-2 0 0,0 0-48,1 0 48,-1 0-16,2 0 16,-2 0 0,2 0-16,0 0-32,0 0 48,0 0-16,0 2-80,0 0 112,0-2-16,4 2-32,-4 2-32,3 1 96,-3 0-48,0-5 16,0 15-49,4-9 33,-4 10-32,4-1-16,-4-15 64,4 14-64,-1 7 0,2 0-48,10-3 64,-15-18 48,4 20-64,12-3 32,-10 1-32,8 2 16,-14-20 48,6 18-80,9-1 16,-12 0 0,12-3 0,-15-14 64,4 17-32,1-2 16,1 1 16,-1-1 16,-5-15-16,6 14 32,-2 1-16,-4-9-16,0 10 16,0-16-16,-2 6 48,-2 9 64,-2-14-48,1 5 64,5-6-128,-7 5 80,1-1-16,-9 2 176,12-5-79,3-1-161,-7 0 208,-11 0 64,13 0-208,-13 0 48,18 0-112,-6-4 48,-10 0-32,9-11 80,-10 11-80,17 4-16,-15-19 32,8 14 0,-10-17-32,10 7 80,7 15-80,-17-17 64,10-1-64,-10-2 48,12-2-112,5 22 64,-5-20-32,3 1 16,2 1-64,0-1 64,0 19 16,3-20-64,3-2 16,11 0-48,-3-4 16,-14 26 80,18-21-96,3-6-16,2 0 96,5 0 16,-28 27 0,28-30-112,-3 8 32,2 2-32,-2 3-49,-25 17 161,22-4-48,-3-1-720,-1-1-1505,0 6-5683,-18 0 7956,0 0 0</inkml:trace>
  <inkml:trace contextRef="#ctx0" brushRef="#br1" timeOffset="-24271">2195 1860 1520,'0'0'0,"0"0"304,-1 0-176,-1-3-48,-2-1-16,4 4-64,-1 0 32,-2 0 0,3 0-16,0 0 1,0 0-17,0-3 32,0 3 16,0-6 96,0 2 48,0 4-192,0-3 288,0-1 64,0-2 32,0 1 96,0 5-480,0-3 513,0-1 47,-1 0 16,-1 1 0,2 3-576,-1-4 545,-2 0-17,-1 1-64,0 3-48,4 0-416,0-4 352,-4 4-47,-2-4-65,4 4-96,2 0-144,-3-4 64,1 1 32,-2 3-64,2-4 32,2 4-64,-2 0 48,0 0 0,1 0-32,-1 0 32,2 0-48,-2 0 64,0 0 48,0 0 0,0 0-16,2 0-96,0 0 96,-2 0-16,2 0 32,-1 0 0,1 0-112,-2 2 112,0 0-64,0 0 0,0-1-32,2-1-16,-4 4 32,1-2 0,-3 4 32,2-3 1,4-3-65,-5 4 80,0 1 48,-1 1 48,1-1-32,5-5-144,-7 7 128,1 8-32,-1-11-64,1 10 0,6-14-32,-6 6 32,1 13 16,-1-14-16,1 11 16,5-16-48,-6 8 16,1 7 0,2-8 0,-1 11-16,4-18 0,-3 7 16,2 12 16,-1-14-32,1 14 16,1-19-16,-3 6 0,3 12-16,0-10 32,0 10-32,0-18 16,4 8-32,-1 9 32,1-2 0,0 0 0,-4-15 0,3 15 0,1-8 0,0 10 0,1-12 0,-5-5 0,4 17-16,2-12-16,-1 10 32,1-9 0,-6-6 0,5 7 0,10 8 16,-11-10-32,1 2 32,-5-7-16,6 7 32,10 8 0,-12-11 0,11 2-32,-10 1-16,-5-7 16,17 8 16,-13-1-16,14-1 64,-13-2-16,-5-4-48,17 4 96,-12 0 32,12-2-32,-13-1 16,-4-1-112,15 3 144,-12-3 16,2 0 16,1 0 1,-6 0-177,5-6 160,1 1-16,0-1-16,-1 1-16,-5 5-112,17-16 96,-17 13-16,3-12 16,1 12-32,-4 3-64,4-15 64,-1 11 16,-3-1-16,4-10 32,-4 15-96,0-3 16,0-3 32,0-9 16,0 15 0,0 0-64,0-5 64,-2-10 0,0 11-32,-1-1 32,3 5-64,-6-17 48,1 13 48,-1-1-16,1-1 0,5 6-80,-6-15 80,-2 12-15,-6-12-49,11 12 32,3 3-48,-8-6 64,-7 0-96,10-8 80,-10 14-48,15 0 0,-6-4-48,-1 0 96,-7 4-64,7 0-16,7 0 32,-14 0-16,11 0-48,-5 7 48,-7 0-17,15-7 33,-3 18-16,-3-3-32,-1 3-192,1 4-448,6-22 688,-7 26-1377,1 2-880,5 1-1136,-2-2-2050,3-27 5443,0 0 0</inkml:trace>
  <inkml:trace contextRef="#ctx0" brushRef="#br2" timeOffset="-8481">5199 1925 1936,'0'0'0,"-2"0"801,-3 0-113,0-6-32,5 6-656,-7-3 609,4-1-33,-1 4-48,3-3-64,1 3-464,-4 0 449,2 0-81,-2 0-32,3 0-64,1 0-272,-2 0 224,0 0 0,0 0-16,0 0 16,2 0-224,0 0 209,0 0 15,0 0-16,0 0-48,0 0-160,0 0 144,0 1-64,0 3 0,0-1-64,0-3-16,0 4 0,4 2 16,1-1-32,1 1 0,-6-6 16,5 7 32,2 1-32,8-3 16,-11 2-16,-4-7 0,17 7-16,-13-1 0,11 1 16,-11-1 0,-4-6 0,15 6-16,-10-3 32,10-1 16,-9 0-16,-6-2-16,19 2 16,-5-2-16,-8 0-16,14 2 48,-20-2-32,4 0 16,1 0 0,12 0 16,-14 0-64,-3 0 32,4 0 0,2 2-16,-1-2 32,1 0 0,-6 0-16,5 1 16,1 1-16,-2 2-32,-1-2 32,-3-2 0,0 2 16,4 0 0,0-1 16,0 1 0,-4-2-32,3 2 16,1 0 16,0-2 16,-1 0-16,-3 0-32,0 2 16,4-2 32,-1 0 0,-3 0-48,0 0 32,0 0 16,4 2-16,-4-2 0,0 0-32,0 0 64,0 2-16,0-2 16,0 1 16,0-1-80,-2 2 96,0-2 48,-4 2 33,2 0 47,4-2-224,-8 5 224,-9 1-16,10 2-64,-13 7-16,20-15-128,-17 6 80,-7 11-16,0-10-16,0 14 0,24-21-48,-23 7 32,3 11 32,1-11-32,0 12 32,19-19-64,-16 5 16,-3 12 32,3-11-32,1 8 16,15-14-32,-5 4 64,-12 3 48,11-2-32,-8 1 0,14-6-80,-6 7 112,-2-1-80,4-2-16,-3-1 16,7-3-32,-4 4 16,0-1-16,2 2 16,0-2 0,2-3-16,0 4-32,0 1 32,0 1-16,0 9-16,0-15 32,0 4 0,4 0-16,0 4 64,-1 7-48,-3-15 0,5 5 0,2 1-32,-3 1 32,2-1 0,-6-6 0,5 4 32,10-1-16,-15-2-16,6-1 32,-6 0-32,6 0 48,-1-3 33,1-2 47,-1-1-48,-5 6-80,4-14 112,0 10 16,-4-11 32,0 10-48,0 5-112,0-17 128,0 12-48,-2-14 0,-2 14 16,4 5-96,-6-19 48,1 14 64,-1-12-96,1 11 32,5 6-48,-6-18 16,1 4-16,-3-1 48,1-2-32,7 17-16,-8-17 64,-7 1-16,11 1 16,-13-3 0,17 18-64,-15-20 48,-1-5 32,-1 0-32,0-1 0,17 26-48,-7-29 0,-13 2 0,5-1-144,-2 0-320,17 28 464,-16-24-1088,0 2-945,8 17-1457,3-10-2321,5 15 5811,0 0 0</inkml:trace>
  <inkml:trace contextRef="#ctx0" brushRef="#br2" timeOffset="-4037">1 2204 2849,'0'0'0,"0"0"816,0 0-47,0 0-113,0 0-656,0 0 544,4 3-96,0-3-32,-1 1-79,-3-1-337,4 0 336,0 0-32,-1 0-32,1 0 0,-4 0-272,6 0 224,-2-4-16,0 4 0,3-3-15,-7 3-193,5-5 160,0-1-16,10 0-64,-12 1-16,-3 5-64,7-6 32,11 1 0,-15-10 16,14 11-48,-17 4 0,6-5 32,12-11-16,-13 9 0,14-7 16,-19 14-32,5-5 16,16-12 16,-16 11 0,13-11-16,-18 17-16,6-7 32,14-11-48,-5 13 80,2-16 48,-17 21-112,15-5 144,5-14 32,-5 14-48,1-12-64,-16 17-64,15-5 48,1-11-16,-1 12-16,-10-2 0,-5 6-16,20-5 16,-14-1 0,11 0 32,-14 3-32,-3 3-16,15-4 0,-11 4 32,-1 0-32,1 0 0,-4 0 0,3 0 16,-3 0 0,0 2 32,4 0-16,-4-2-32,0 2 48,0-1 16,0 1-48,0 0 16,0-2-32,0 2 48,0 0-16,0 0 17,0 0 15,0-2-64,0 5 64,-4-1 32,-1 2 16,-2-1 0,7-5-112,-15 5 144,7 10-80,-10-9 32,11 8-32,7-14-64,-20 4 96,5 3-32,-1 8-32,-3-9 32,19-6-64,-19 15 48,19-15-48,-20 5 48,0 9-32,0-7 0,3 0 0,17-7-16,-17 7 0,3-2 48,7 1-32,-10-3-48,17-3 32,-5 4 16,-10 0 16,9-2-32,1 1 48,5-3-48,-7 2 16,0 0-32,0 1 32,2 0-16,5-3 0,-6 1 0,3 2-48,-1 0 32,3-2 0,1-1 16,-2 3-16,0 1 0,0-3-16,0 1 0,2-2 32,0 1-16,0 2 0,0-2-32,0 3-16,0-4 64,0 4-48,4-3-64,0 3 64,-1-1 16,-3-3 32,4 3-64,1-1 48,10 0-80,-9-1 0,-6-1 96,20 0-96,-4 0 0,3 2 64,1 0 0,-20-2 32,18 2-32,3 0 16,-1 1 0,0 1 0,-20-4 16,19 6-16,-1-1 16,-13 1-16,16 9 32,-21-15-16,5 4-16,13 4 16,-12 9 0,12-12 0,-18-5 0,4 17 0,12-12 16,-12 14-16,2-14 32,-6-5-32,6 17 16,-1-12-16,1 14 16,-1-12 16,-5-7-32,6 17 0,-2-10 0,-1 9 0,1-10 16,-4-6-16,3 5 16,1 1 0,-4-2 0,3-3-48,-3-1 32,4 2 32,-4-2 48,4 0 0,-1 0 32,-3 0-112,4 0 112,-4 0 16,4-3 32,0-1-48,-4 4-112,3-6 176,-3 1-16,0-1 16,4-10 0,-4 16-176,0-3 208,4-14 1,-4 11-17,4-12 0,-4 18-192,0-14 128,3 7 16,-3-12-48,0 2-16,0 17-80,4-17 96,-4-3-64,0 0 32,0-2 0,0 22-64,0-22 48,0-3 32,0 2-32,0-3-16,0 26-32,0-25 112,-3 3-48,2-3 16,-5 3 16,6 22-96,-5-20 32,-2-2 64,-10 2-48,11-1 32,6 21-80,-17-18 48,2 4 16,7 7-16,-8 3-96,16 4 48,-6-6-224,-9 6-688,9 2-1633,5 16-5075,1-18 7620,0 0 0</inkml:trace>
  <inkml:trace contextRef="#ctx0" brushRef="#br0" timeOffset="1519">7292 1957 2305,'0'0'0,"0"0"816,0 0-144,0 4-47,0-4-625,0 7 560,6 10-16,-1-2-128,12 4-80,-17-19-336,5 18 272,16 0-47,-4 3-17,2-1 0,-19-20-208,23 21 128,1 2 0,3-4-32,-3-3 16,-24-16-112,26 8 128,2 8 0,-1-11 48,1 2-96,-28-7-80,29 15 112,-3-9 16,-4 9-16,-2-12 32,-20-3-144,14 6 129,3-2-33,-11-2 0,14 1-48,-20-3-48,6 4 48,-3 2 32,1-3 0,-4 3 0,0-6-80,0 3 96,0 1 16,0-2-32,0 2 32,0-4-112,0 5 96,-2-2 16,0 4 0,-3-4-16,5-3-96,-6 5 128,1-3-16,-3 2-32,1-2 16,7-2-96,-6 2 32,2-1 0,1 1-192,1 0-224,2-2 384,-4 0-672,2 0-353,-1 0-463,1 0-369,2 0 1857,-2 0-1825,0-4-896,2 4 2721</inkml:trace>
  <inkml:trace contextRef="#ctx0" brushRef="#br0" timeOffset="1814">7638 1983 3201,'0'0'0,"0"0"1345,0-3-257,0-1-63,0-1-81,0 5-944,0 0 832,0 0-143,-2 0-193,0 1-144,2-1-352,-3 8 288,-3 9-48,1-1-48,-2 1 0,7-17-192,-17 18 113,11 3 31,-16 0 0,4 6 0,18-27-144,-20 25 128,-1 1-48,-1-2 32,2-1 32,20-23-144,-20 24 144,-1-1-32,1-3-432,2-5-1313,18-15 1633,20 46-3601,-22-39-1506,2-7 5107</inkml:trace>
  <inkml:trace contextRef="#ctx0" brushRef="#br0" timeOffset="1064">6079 2094 2144,'0'0'0,"-7"2"593,-8-2 31,7 0 32,8 0-656,-15 2 657,11 0-65,-1 0-64,-1-1-64,6-1-464,-5 2 385,-1 0-1,4 0-64,-1-1-48,3-1-272,-2 3 192,0-2-32,2 2-64,0-3-16,0 0-80,0 0 80,4 0-80,1 0 16,10 0 0,-15 0-16,4 0 0,13 0 32,-12 0-48,11 0 0,-16 0 16,7 0-32,14 0 0,-6 0 32,0 3 32,-15-3-32,16 1 16,0-1 0,3 0-16,1 0 0,-20 0 0,20 0 0,-2 0 16,3-4-16,-2 4 16,-19 0-16,18-3 0,0-1 0,3 1 0,-3-2 16,-18 5-16,20-6 48,1 0 32,-2 1 32,0-1 48,-19 6-160,17-5 145,-3 0-17,-8 1-48,14 1 0,-20 3-80,6 0 16,8 0 16,-10 0-16,11 0-32,-15 0 16,5 0 32,12 0-32,-13 1-16,10 1 32,-14-2-16,6 1 0,10 2 16,-12-2 48,14-1-32,-18 0-32,4 0 48,13 0 16,-13 0-32,10 0 16,-14 0-48,3 0 48,12 0 0,-9-4 16,-1 1-16,-5 3-48,17 0 32,-13-4 0,1 0-32,1 0 64,-6 4-64,5 0 32,1 0-32,-1-3 0,1 3-16,-6 0 16,4 0 0,-1 0-16,1 0 16,1 0 0,-5 0 0,6 0-48,-3 0 64,1 0-32,0 2 0,-4-2 16,0 1 16,0 2 0,4 1-16,-4 0 48,0-4-48,3 3 32,-3-2-16,0 3 16,0 0-16,0-4-16,4 2 16,-4-1 32,0 1-96,0 0-144,0-2 192,0 0-464,0 0-401,0 0-607,0 0-769,0 0 2241,4 0-3714,-4 0 3714</inkml:trace>
  <inkml:trace contextRef="#ctx0" brushRef="#br2" timeOffset="-5388">276 2140 2273,'0'0'0,"0"0"528,0-4 48,0 0 0,3 1-31,-3 3-545,5-4 480,1 0-144,-1 0-112,1 4-96,-6 0-128,15-3 48,-12-1 16,4 4-32,-3-3 0,-4 3-32,6 0 48,11 0 48,-13 0 0,1 0 80,-5 0-176,5 0 208,1 0 33,9 0 31,-15 0-80,0 0-192,4 0 192,0 0-32,0 0-16,0 0 16,-4 0-160,4 0 160,1 0 0,-1 2 0,0-1 0,-4-1-160,3 3 176,3-2-31,-3 2 15,3-3-64,-6 0-96,6 0 80,-1 0 16,10 0 0,-12 0 0,-3 0-96,15 0 128,-11-4 0,11 0-32,-10 4 0,-5 0-96,20 0 32,-14 0-16,10 0-32,-10 0 16,-6 0 0,14 0 0,-7 4 16,9 0 0,-11-1-16,-5-3 0,17 5 32,-14-1-16,12-1-16,-11 3 48,-4-6-48,14 4 16,-10-2 16,11-1 16,-11 2-32,-4-3-16,17 1 0,-14-1 0,3 0 0,9 0 0,-15 0 0,3 0 16,2 0 0,14 0 32,-16-4 0,-3 4-48,17 0 0,-13 0 0,11-3 16,-11-1-16,-4 4 0,15 0 144,-9 0 16,9 0 16,-12 0 1,-3 0-177,15 0 64,-11 0 0,11 0 0,-12 2-64,-3-2 0,6 2 32,9 0-48,-11-1 48,0 2-16,-4-3-16,6 1 48,11 2 0,-13-2 32,12 3 32,-16-4-112,5 2 112,10-1 0,-9-1-16,12 0 0,-18 0-96,6 0 80,12 0 64,-12-3-96,11-1 16,-17 4-64,4 0 96,17-4-48,-16 0 0,14 4 16,-19 0-64,5-3 0,14 3 16,-13 0-16,13-4 16,-19 4-16,7-3 0,14 3 32,-15-4-16,15 1-16,-21 3 0,18 0 64,-4-4-64,-9 0 48,16 4 16,-21 0-64,5 0 48,12-3 48,-11 3-64,8 0 16,-14 0-48,4 0 64,10 0-32,-10 0 33,1 0-49,-5 0-16,15 0 48,-11 0-32,10-4 32,-10 0 32,-4 4-80,16-4 32,-12 4 48,11-5-32,-9 1 0,-6 4-48,16-4 32,-10 1-48,10-1 16,-10 0 16,-6 4-16,5 0 48,1 0 16,-2 0 32,-4 0 16,0 0-112,0 0 96,-3 2-384,-4 4-1201,2 14-2369,5-20 3858,-16 5-6146,16-5 6146</inkml:trace>
  <inkml:trace contextRef="#ctx0" brushRef="#br2" timeOffset="-9316">4085 2131 1568,'0'0'0,"0"0"368,0 0-47,0 1 31,0-1-352,0 0 400,0 0 0,0 0-16,0 0-48,0 0-336,0 0 305,0 0-49,0-3-16,0 3 0,0 0-240,3 0 240,-3 0 16,0-4 0,0 4 16,0 0-272,4 0 304,-4 0 1,0-4 15,4 4 0,-4 0-320,0 0 288,0 0 0,4 0-48,-4 0-16,0 0-224,0-4 144,3 4-48,-3 0-15,0 0-17,0 0-64,0 0 64,4 0-48,-4-3 0,3 3 16,-3 0-32,4 0 0,-1 0 0,4 0 0,7 0 0,-14 0 0,5 0 0,-1 0-16,0 0 16,-4 0 0,5 0 0,-1 0 16,2 3-16,-1-3 0,-5 0 0,5 3 0,13-2 0,-18 2-32,4-3 32,-4 0 0,17 0 32,-13 0-32,2 0 48,8 0 0,-14 0-48,4 0 48,1 0 32,12 0-32,-13-4 32,-4 4-80,16 0 48,-13-3-32,12 3 32,-9-4-64,-6 4 16,15 0 16,-10 0-32,9 0 16,-7 0 0,-7 0 0,14 0-48,-11 0 64,15 1 16,-15 2-80,-3-3 48,17 3 48,-14-2-80,12 2 96,-12-2 0,-3-1-64,15 3 32,-11-2 80,11-1-80,-12 0 16,-3 0-48,6 0-160,-1 0 32,10 0-32,-11 0 48,-4 0 112,6 0 96,-1 0-32,10 0 32,-11-4-16,-4 4-80,4-4 64,15 0 0,-15 4-32,14-3-16,-18 3-16,6-4 32,10 1-16,-10-1 0,11 1 16,-17 3-32,4-4 0,12 4 16,-11 0-16,1 0 32,-6 0-32,16 0-32,-12 0 64,1 0-32,1 0-32,9 0 80,-15 0-48,0 2 0,14-2 16,-10 0-16,2 0 16,-6 0-16,16 0 0,-12 0 0,2 0 48,12 0-48,-18 0 0,4 0 16,12-4 32,-13 0-48,14 4 0,-17 0 0,6-3 0,9 3 16,-12-4 0,11 4 0,-14 0-16,4 0 16,2 0-32,-1 0 0,12 0 32,-17 0-16,4 0 0,2 0 0,-1 0 0,10 0 0,-15 0 0,3 2 0,3 0 0,-1 0 16,12-1-16,-17-1 0,4 2 0,10 0 16,-8 0-32,8-2 16,-14 0 0,6 0 16,9 2-32,-10-2 32,11 0 16,-16 0-32,7 0-16,9 0 16,-11 0 32,12 0-48,-17 0 16,4 0 0,10 0 32,-11 0-32,12 0 0,-15 0 0,4 0 0,2 0-16,12-4 64,-14 4-16,-4 0-32,6-4 16,10 4-16,-12 0-32,1 0 32,-5 0 0,6 0 16,0 0-16,-2 0 0,3 0-16,-7 0 16,4 0-16,3 0 16,-4 0 32,1 0 0,-4 0-32,3 0 16,1 2 48,0-2-64,-4 0 16,0 0-16,3 2 16,-3-2-32,4 2 48,-4 0-32,0-2 0,0 0 48,4 0 32,0 0-32,-4 0 0,0 0-48,3 0 32,-3 0 0,4 0 48,-4 0 0,0 0-80,4 0 64,-4 2-48,0-2-256,0 0-336,0 0 576,0 2-1120,0-1-961,3 5-288,-3-2-1329,0-4 3698,0 0 0</inkml:trace>
  <inkml:trace contextRef="#ctx0" brushRef="#br1" timeOffset="-27143">1646 2798 3249,'0'0'0,"0"-3"624,0 3-624,0-4 545,0-2 47,0 1-16,0 2-48,0 3-528,3 0 432,1 0-111,-4 0-49,6 0 0,-6 0-272,3 0 288,3 0 64,-2 0 80,0 1 1,-4-1-433,3 2 464,1-2 16,0 2 32,-1-2-48,-3 0-464,4 2 449,-1-2-81,1 0-96,-1 0-80,-3 0-192,4 0 112,0 0-16,-1 0-32,1 0-32,-4 0-32,6 0 48,-1 0-32,10 0-16,-11 1 16,-4-1-16,6 2 0,12-2 0,-14 0 0,10 0 0,-14 0 0,5 2-16,12 0 16,-11-2 16,11 2-16,-17-2 0,15 0 0,-9 0 16,18 0-32,-9-4 16,-15 4 0,16 0 0,-1-4 0,0 1 0,-10 3 0,-5 0 0,21 0 0,-16 0 0,10 0 16,-11 0-16,-4 0 0,4 0 0,12 3 0,-12 1 0,1 0 32,-5-4-32,6 4 16,8 1 0,-14-1-16,6 2-16,-6-6 16,5 3-16,10 1-16,-11-2 16,1 0 32,-5-2-16,17 0 32,-14 0 0,14 0-32,-12 0 48,-5 0-48,19 0 16,-4 0 16,-10 0 0,18-4 0,-23 4-32,4 0 48,19-4-32,-18 4 48,18-3-16,-23 3-48,4 0 48,19 0-16,-18 0 0,14 0-32,-19 0 0,5 0 16,10 0 16,-11 1 1,1 1-17,-5-2-16,14 2 16,-10 0-16,2 0 48,9 0-16,-15-2-32,3 3 0,3 1 32,-1 0-16,10-1 0,-15-3-16,4 2 48,1 0-16,11-2 16,-13 0-32,-3 0-16,15 0 48,-10-5-32,12 1 0,-12 0 16,-5 4-32,21-4 16,-7 1 0,-9-1-16,19 4 0,-24 0 0,15-4 16,-9 4 16,16-4-32,-17 4 32,-5 0-32,18-3 32,-12 3-64,14 0 16,-14 0 0,-6 0 16,20 0 0,-14 0 16,15 0 32,-17 0-32,-4 0-16,17 0 0,-12 0 0,14 2 0,-13-2 0,-6 0 0,15 1-16,-8-1 48,9 0-64,-12 0 48,-4 0-16,16 0 16,-10 0-32,11 0 80,-12 0-48,-5 0-16,16 0 16,-10 0 16,9 0-32,-10 0-32,-5 0 32,15 0 32,-10 0-32,12 0 0,-14 0 16,-3 0-16,17 0 0,-13 3 0,14-2 16,-12 1-32,-6-2 16,16 4 0,-10-2-16,9 0 16,-11-1 0,-4-1 0,14 2 16,-10 2-16,1-2 16,12 0 16,-17-2-32,3 3 16,3-1-16,11 0 16,-14 0-16,-3-2 0,5 2 48,12-2-32,-13 0 0,10 0 32,-14 0-48,4 0 0,13 0 48,-12-4-32,12 0 0,-17 4-16,5 0 0,13-3 0,-12 3 32,13-4-64,-19 4 32,5 0-16,16 0 16,-16-4-16,11 4 16,-16 0 0,7 0 0,7 0-32,-9 0 64,12 0 0,-17 0-32,5 0-32,16 0-16,-17 0-16,14 0-16,-18 0 80,3 0 0,15 0 0,-14 0 16,13 0-32,-17 0 16,6-3 0,10 3-16,-12 0 16,12 0 32,-16 0-32,6 0 0,8-4 16,-8 4 32,9 0-48,-15 0 0,3 0 16,12-4 32,-11 4-64,1-3 32,-5 3-16,17 0 16,-13 0-16,1 0 48,10-4-48,-15 4 0,3 0 0,3 0-16,0 0 16,8 0-32,-14 0 32,3 0 32,4 0-32,-3 1 0,3 2 0,-7-3 0,14 1-32,-8 1 16,-1 0 32,-5-2-16,6 2 32,9 0-32,-15 0 16,5-2-16,-5 0 0,6 0 0,-1 0 0,9 0 16,-10 0-16,-4 0 0,6 0-16,10 0 32,-10 0-32,9 0 32,-15 0-16,5 0 0,9-4 0,-7 4 0,10-4 32,-17 4-32,4 0 0,11 0 16,-11 0-16,13-3 0,-17 3 0,5 0-16,12-4 16,-13 4 0,19-3 0,-23 3 0,5-4-32,14 4 64,-13-4-16,10 4-16,-16 0 0,6 0 16,9-4 16,-11 4-64,0-4 32,-4 4 0,7-4 32,-3 4-16,11 0 0,-11 0 0,-4 0-16,4-3 32,1 3-16,1-4 32,-1 4-48,-5 0 0,15-4 16,-15 0-16,5 4 0,11-3 48,-16 3-48,3-4 32,1 4-32,1-3 0,1 3 0,-6 0 0,5 0 0,1-4 0,-1 4 32,1 0-16,-6 0-16,5 0 0,-1 0 0,-1 0 0,-3 0 0,0 0 64,0 2 16,0 3 16,0-5-96,0 7 144,-5 0-16,0 9 0,-14-11 17,19-5-145,-16 8-113,-3 7-703,-3-10-1857,2 12-5123,20-17 7796,0 0 0</inkml:trace>
  <inkml:trace contextRef="#ctx0" brushRef="#br2" timeOffset="-16017">2762 2961 2096,'0'0'0,"-2"0"497,-3 0-1,5 0-496,-6-4 512,0 1 16,3-1-63,-1 4-113,4 0-352,-4-4 272,3 4-80,-2 0-64,0-3-48,3 3-80,-1 0 48,-2 0-16,2 0-16,1 0-16,0 0 16,0 0-32,0 0 64,0 0-48,0 0 80,0 0 96,0 0 96,0 0 65,0 0-337,0 0 352,0 0-32,0 0-48,0 0-32,0 0-240,-2 0 192,0 0-16,2 0-16,0 0-32,0 0-128,-2 0 96,2 0-32,0 0-16,0 0-32,0 0-16,0 0 16,0 0 0,0 0-32,0 0 0,0 0 16,0 0-16,4 0 0,-4-4 48,0 4-32,3 0 16,1 0-16,-4-4 33,3 4-1,-3 0-32,0 0 16,4-4 48,-4 4-32,0-3-16,0 3-16,4-5 48,-4 5-16,0-5 0,4-1-16,-4 6-16,0-3 0,0-1-16,3 4 16,-3 0 64,0 0-64,0-3 160,0 3 16,0 0 48,0-4-32,0 4-192,0 0 128,0 0-16,0 0-48,0 0 16,0 0-80,0 0 32,0 0 0,0 0 32,-1 0-16,1 0-48,0 0 32,0 0 32,0 0-64,0 0-32,0 2 32,0 1 0,0-3 0,0 4-16,0-2 16,0 1 0,0 0 0,0-3 0,0 3 16,4 1 16,-4 0-16,0 1 0,0-5-16,3 8 16,-3-3 0,0 2 16,4-1 16,-4-6-48,0 7 32,0 0 48,0 8-48,0-11 0,0-4-32,0 7 16,0 8 0,3-10 16,-3 2 0,0-7-32,4 17 49,-4-13-1,4 3-32,-4 8-32,0-15 16,4 4 0,-1 1 0,1 1 0,0 8 16,-4-14-16,3 4 0,1 2 16,0 2 0,0 6 0,-4-14-16,0 5 48,3 1-32,1 1 32,-4-1 0,0-6-48,0 14 80,0-11-16,0 4 0,0 7-32,0-14-32,0 6 0,0 9 16,0-8-16,0 11 16,0-18-16,-2 6 16,0 15 16,2-17-32,0 13 16,0-17-16,0 15 16,0-10 0,0 14 0,0-13-16,0-6 0,0 16 0,0-11 32,4 2-32,-4 8 32,0-15-32,4 6 64,-4-1-16,3 3 16,-3-3-16,0-5-48,0 6 48,4-3 0,-4 1-16,0-1 16,0-3-48,0 7 32,3-3 0,-3 0-16,0 0-16,0-4 0,0 6 16,4-1-16,-4 1 48,0 0-32,0-6-16,0 5 0,0 2 16,0 8-16,3-7 16,-3-8-16,0 16 32,0-8-64,0 9 64,0-9-64,0-8 32,0 17 32,0-10-16,4 7-16,-4-8 16,0-6-16,4 6 48,-4 9-16,0-14 32,4 5-32,-4-2 32,0-4-64,0 3 32,3 1 32,-3-1 0,0 1-32,0-4-32,0 4 48,0-2-16,0 1-32,0-3 0,0 4 48,0-4-48,4 6 0,-4 1 16,0 8 0,0-10 32,0-5-48,0 16 16,0-8 32,-2 10 0,0-10-15,2-8-33,-1 18 32,-1-12 0,0-1 16,-1 2 0,3-7-48,-3 6 32,2-1 32,1-1-16,0-2-16,0-2-32,-3 2 48,3 0 0,0-2-32,0 0 48,0 0-64,0 0-64,0 0-352,0 0-529,4-6-1008,-4 6 1953,4-5-3073,0-13-2242,-4 18 5315</inkml:trace>
  <inkml:trace contextRef="#ctx0" brushRef="#br0" timeOffset="12385">4051 3345 2689,'0'0'0,"0"0"0,0 0 640,0 0-80,-2 0-31,1-3-17,1 3-512,-2 0 512,-2 0-64,0 0 16,0 3-31,4-3-433,-7 5 432,3 1-16,0-1 32,0 1-48,4-6-400,-4 7 353,-1 1-81,1 6-32,0-8 0,4-6-240,-5 14 272,3-10-16,-2 3 16,2 8-48,2-15-224,-2 4 160,1 1-32,1 3-15,0 7-49,0-15-64,0 5 80,0 10 0,0-10-64,3 10 16,-3-15-32,4 6 48,1-1-16,1 10 64,0-12 0,-6-3-96,14 6 96,-11 0 0,4-1-64,11 0-16,-18-5-16,5 6 64,12-1-32,-12 0 32,14-2 16,-19-3-80,6 2 64,10 1-16,-11 0 0,14 1 0,-19-4-48,5 0 64,12 3 16,-13-2 32,1 2 16,-5-3-128,5 0 112,1 0 32,-1 0 0,2-4 1,-7 4-145,4-3 128,2-4 48,-1 2-64,1 0 64,-6 5-176,6-17 128,-1 13-32,1-1 16,-1-12-80,-5 17-32,6-4 64,-1-12-16,1 10-16,0-10 0,-6 16-32,5-4 32,0-1 0,1-10-32,-1 11 16,-5 4-16,6-5 0,-2-1 0,-1 1 48,1-1 16,-4 6-64,3-6 16,-3 1 32,4-1 16,-4-9 0,0 15-64,0 0 64,0-4 16,0-11 16,0 11-16,0 4-80,0-6 80,0-8-16,0 10 16,0-12 1,0 16-81,0-4 112,-2-11-48,0 10 48,-1-14-48,3 19-64,-6-15 16,2 10 64,1-15-80,-2 14 16,5 6-16,-4-18 0,-2 3 16,1 10 32,0-13-48,5 18 0,-6-7 48,0-9-48,-1 12 0,0 0 16,7 4-16,-15-4 48,9 1-32,-10-1 16,1 1 32,15 3-64,-15-4-16,-1 4 32,-3-3-16,1 3 0,18 0 0,-20 0 0,5 0 16,0 0-16,0 0 32,15 0-32,-7 0 0,-9 0 0,10 0-32,-8 2 0,14-2 32,-6 5-80,0 2 64,-8 16-96,10-3-288,4-20 400,-5 24-801,-1 3-703,5 2-1202,1 11-895,0-40 3601,0 35-5267,0-35 5267</inkml:trace>
  <inkml:trace contextRef="#ctx0" brushRef="#br0" timeOffset="11635">3641 3244 1248,'0'0'0,"0"0"528,0 0-528,0-4 384,0 0 17,0-1 79,0 1 16,0 4-496,0-4 496,0 1-15,0 3-33,0-4-48,0 4-400,0 0 352,0-4-48,0 4-64,0 0-32,0 0-208,0 0 193,0 0-17,-2 0 16,1 0-16,1 0-176,-3 2 176,2 2 16,-1 0 0,1-3 48,1-1-240,-3 4 256,2-2 0,-2 0 1,2 0-17,1-2-240,-2 2 224,1-1-64,-2 1 0,2-2-48,1 0-112,-2 0 64,0 0-32,0 2 0,0 0-16,2-2-16,-1 4 48,-3-1-48,0 3 16,0-2 0,4-4-16,-3 4-16,-1 3 32,0-2 0,-1 0 16,5-5-32,-3 6 32,-4 1-16,4-1 16,-1-1-16,4-5-16,-4 6 48,1-1-32,-1 1 32,2 0-48,2-6 0,-1 5 16,-2-1 16,2 2-16,1-2 0,0-4-16,-3 7 16,3 0-16,0-2 0,0 10 0,0-15 0,0 5 0,0 3 16,0 7 32,0-12 0,0-3-48,0 15 48,0-10-32,0 10 0,0-10 0,0-5-16,0 15 0,3-9 32,-3 9-32,4-10-32,-4-5 32,3 17 32,1-10-32,-1 9 16,1-10-16,-4-6 0,4 5 0,-1 1 16,4 1-16,7-1 48,-14-6-48,4 7 112,1-1 16,10 0 33,-12-1-17,-3-5-144,17 7 64,-12-1-16,12 9-32,-12-12 16,-5-3-32,19 5 32,-13 1 0,12 0 16,-12-1-32,-6-5-16,18 6 64,-13-1-16,10 0 0,-11 2 0,-4-7-48,14 4 64,-10-1 0,2-2 48,-2 2 0,-4-3-112,15 0 160,-15 0-32,4 0 48,2 0 0,-6 0-176,3-4 160,3-3-16,0 3-48,0-13 17,-6 17-113,5-4 64,0-11 16,10 10 0,-15-9-48,0 14-32,4-7 64,0-8-48,-1 10 32,1-9-32,-4 14-16,0-6 32,4 1 0,0-12 16,-4 13-16,0 4-32,0-5 48,0-10 32,0 11 0,0 0 0,0 4-80,-3-15 112,-1 11-32,-1-2-32,0 1 32,5 5-80,-6-6 112,-9-9-32,10 12 32,-12-3-16,17 6-96,-7-15 48,-12 15 0,4-4-32,1 0-16,-1 0-16,15 4 16,-15-4 16,0 4 0,-2 0 16,17 0-32,-19 0 16,19 0-16,-20 4 0,1 1 0,1 1 0,4-1-16,14-5 16,-17 15-32,3-11 0,-2 12-16,9-10 48,7-6 0,-16 17-16,9-10-16,3 7-32,0-10-144,4-4 208,-2 15-320,2-10-192,0 10-257,6-9-287,-6-6 1056,15 7-1585,2 7-688,9-8-368,-3 0-1521,-23-6 4162,0 0 0</inkml:trace>
  <inkml:trace contextRef="#ctx0" brushRef="#br2" timeOffset="-15261">2634 3694 1472,'0'0'0,"0"0"512,0 0-191,0 0-321,0 0 304,3-4 112,-3-1 16,4 0 32,-4 5-464,4-6 449,-4 2-33,3 0-32,1 0 32,-4 4-416,3-7 448,-3 2 16,4 2-15,-1-1-49,-3 4-400,0-4 368,0 1-48,4 3-32,-4-4-64,0 4-224,0 0 209,0 0-17,0 0-48,0 0 48,0 0-192,0 0 176,4 0-16,-4 2-16,4 3-32,-4-5-112,3 15 64,1-10-16,2 13 0,-1-1-32,-5-17-16,15 17 32,-11 1-32,1 1 32,0-3-16,-5-16-16,18 18 0,-15-1 32,11 2-48,-10-3 16,-4-16 0,17 16-16,-14-1 32,16-7 0,-15 12 16,-4-20-32,16 5 16,-13 13 0,12-14 16,-11 2 16,-4-6-48,6 7 96,-1-1 32,1-3-48,-1-1 16,-5-2-96,4 2 112,0 0-16,-1-2 1,1 0 47,-4 0-144,0 0 112,3 0 0,1 0-16,-1-6-16,-3 6-80,4-3 16,2-3 64,-1 1-48,12-10 32,-17 15-64,4-4 48,13-1 0,-3-13-32,1 12 0,-15 6-16,5-18 16,17 13 16,-16-15 0,16 15-16,-22 5-16,5-14 16,14 10 16,-13-2-16,11-8 48,-17 14-64,3 0 16,2-6 16,1 0 32,-1 1-48,-5 5-16,6-6 32,-2 3 32,-4 3 16,0-4 64,0 4-144,0 0 96,0 0 16,-2-4 0,-2 0-64,4 4-48,-6 0 80,1-3 0,0-2-15,-1-1 47,6 6-112,-8-14 80,-6 10 0,11 0-16,-5-1-32,8 5-32,-17-19 48,12 13-16,-10-14 16,9 15-32,6 5-16,-15-22 48,11 16-32,-11-10 32,9 10-32,6 6-16,-7-5 0,-8 2-16,10 3-32,-2 0 16,7 0 32,-8 1-48,-7 5 0,10-1 32,-2 10 0,7-15 16,-15 5-16,9 11 32,-11-9 0,12 11-16,5-18 0,-19 7 16,14 11-16,-11-12 32,12 1-112,4-7 80,-6 6-481,1-6-703,3-6-897,6-20-992,-4 26 3073,16-30-5075,-16 30 5075</inkml:trace>
  <inkml:trace contextRef="#ctx0" brushRef="#br2" timeOffset="-12707">2839 4298 1968,'0'0'0,"0"0"369,0 0 15,-2 0 64,2 2 32,0-2-480,-1 0 512,1 0 17,0 0-17,-2 0-48,2 0-464,0 0 464,-2 0-48,2 0 33,0 1-49,0-1-400,0 0 368,0 2-96,-2 0-32,2 0-64,0-2-176,0 1 160,0 6 1,0-3-1,0 4-16,0-8-144,-1 18 112,-2-10-16,2 10 0,-2-1-16,3-17-80,-1 17 64,-2 1 0,-3 0-16,1 1 32,5-19-80,-6 15 48,0-8 48,1 10-48,1-13 0,4-4-48,-6 15 64,3-11-32,-3 2 32,3-1-16,3-5-48,-4 6 96,0-3-48,0 1 16,1-2-32,3-2-32,-4 3 0,2 1 32,-2-1-16,3 1 32,1-4-48,-2 4-16,1 2-16,-2-3 16,2 1 32,1-4-16,0 2 0,0-1 32,0 1 0,0-2 0,0 0-32,4 0 80,-1 0-32,1 0-16,1 0 0,-5 0-32,5-3 32,1-3-16,0 3 64,-1-3 1,-5 6-81,6-5 96,-1-1-16,1-10 16,-2 10-32,-4 6-64,3-17 112,1 12 32,0-16-32,-1 6 0,-3 15-112,0-18 80,4 0 16,-4-2-48,0-2-16,0 22-32,0-20 0,3-1 0,-3 3 0,0-1 16,0 19-16,4-16 16,-4-2 0,0-1 16,0 2 0,0 17-32,0-14 16,0 14-16,0-14 0,3 7-16,1-11-48,-4 18 48,0 0 16,4-5-32,0 1-16,-4 0 32,3 4-48,-3 0 64,0-3-64,4 3 16,-4 0-32,4 0 64,-4 0 16,3 0-48,1 0-16,0 0 48,0 0-32,-4 0 48,3 2 48,1-1-32,2 1-32,-1 0 32,-5-2-16,14 4-16,-10 1 32,11 1-16,-10-2 0,-5-4 0,17 5 0,-11-2 0,10 4 0,-10-4 0,-6-3 0,17 4-16,-13 0 0,15-1 16,-13 3 16,-6-6-16,16 8 16,-12-1 16,13 7 0,-13-9-32,-4-5 0,14 19 0,-11-12 32,4 14 32,7-5-32,-14-16-32,3 15 64,1 1-16,2 1 32,-1-2-48,-5-15-32,6 15 80,-1 1-16,1-9-32,-3 11 32,-3-18-64,4 6 80,-4 9 16,0-11 0,3 1 32,-3-5-128,0 5 96,0 2 16,0-6 32,0 2-15,0-3-129,0 3 112,0-2-32,-1 1 32,-2 0 32,3-2-144,-4 2 80,0 1 48,0-1-48,1 2 0,3-4-80,-6 2 64,1 0 0,-1 1-16,-9 1-16,15-4-32,-5 6 96,-12-1-48,12-1 80,-14-1-32,19-3-96,-7 6 96,-13-2 0,5 0 32,1 0 16,14-4-144,-15 3 176,7-3-15,-10 0-17,11-6-32,7 6-112,-17-5 96,9-10 16,-6 11-80,8-12 16,6 16-48,-7-6 64,-8-11-32,12 14-16,-3-2 0,6 5-16,-6-6-16,1 0 16,-1 2 0,3 0 16,3 4-16,-5 0 0,-2 0-16,4 0-48,-2 3 48,5-3 16,-6 5-80,-1 2 48,0 2 32,-1 7-32,8-16 32,-15 5 32,12 10-16,-3-9-16,-1 1-16,7-7 16,-6 14-32,0-10 64,2 3-16,-3-1-16,7-6 0,-1 5-128,-2-1-401,3-2-527,0 0-641,0-2 1697,0 0-2641,0 2-625,4-2-1680,-4 0 4946</inkml:trace>
  <inkml:trace contextRef="#ctx0" brushRef="#br2" timeOffset="-13847">2950 4290 1296,'0'0'0,"0"0"0,0 2 288,-2-2-160,2 0-32,-2 0 16,2 0-112,-2 2 112,2-2 32,-2 0 49,2 0 47,0 0-240,-1 0 288,-1-4 32,0 4 64,0-3 16,2 3-400,-2 0 385,0-4-17,1 0-16,-1 4-48,2 0-304,-2-4 272,0 1-16,-2-1-48,3 4-16,1 0-192,-3-4 208,3 4-47,-1-3-1,1 3 0,0 0-160,0 0 160,0 0-32,0 0 0,0 0-32,0 0-96,0 0 80,0 0 32,0 0 32,0 0 48,0 0-192,0 0 192,0 0 0,0 0-32,0 2-48,0-2-112,0 1 113,0 3-49,0 0 16,0-1-48,0-3-32,0 4 32,0 0-16,-2 0 16,2 1 0,0-5-32,0 8 16,0 7 48,0-12-48,0 4 16,0-7-32,-2 15 48,2-10 16,0 12 64,0-2 0,0-15-128,0 14 160,0-7 16,0 16-16,0-7-32,0-16-128,0 15 96,0 1-48,0-9-32,0 10 32,0-17-48,4 8 48,-4 10 0,0-3 48,0-9-64,0-6-32,4 15 32,-4-11 0,4 11-16,-4-9 0,0-6-16,0 16 32,0-10-16,3 1-16,-3 8 48,0-15-48,4 6 0,-4 9 16,3-8 16,1 11-64,-4-18 32,4 6-16,-1 12 16,1-12-32,0 12 64,-4-18-32,3 5 16,1 14-16,1-14 16,-1 14-16,-4-19 0,3 5 16,1 10 17,0-9 47,-4 1 0,0-7-80,3 7 80,-3 8 0,0-12 16,0 3-32,0-6-64,0 7 48,4 1-32,-4 7-48,0-10 48,0-5-16,0 18-16,0-2 48,0-9 32,0 11-16,0-18-48,0 5 96,0 12-32,0-12-32,4 13 32,-4-18-64,0 7 16,4 11-16,-1-3 48,-3-8-48,0-7 0,4 15 48,0-10 0,-1 1-32,1 8 0,-4-14-16,0 7-32,4 0 0,0-1 32,-1 2 0,-3-8 0,4 5 64,-4 1-16,0 0 16,3-1 32,-3-5-96,0 5 112,0 1-64,0-1 16,0-1-48,0-4-16,0 6 64,0-3 32,0 1-32,0-2 80,0-2-144,0 1 96,0-1 49,0 0 15,0 0-64,0 0-96,0 0 128,0-3 0,0 3-32,0-4-16,0 4-80,0-3 48,0 0 0,0-1-32,0 4-32,0 0 16,0-4 0,0 4-32,4 0 16,-4 0-32,0 0 48,0 0-16,0 4-48,0 0 0,-1 0-32,1-4 96,-4 4-192,0 1-113,0 1-255,-1 0-240,5-6 800,-4 3-1153,0 1-607,3-2-594,1-5-2352,0 3 4706,0 0 0</inkml:trace>
  <inkml:trace contextRef="#ctx0" brushRef="#br0" timeOffset="13469">3603 4586 2945,'0'0'0,"0"0"896,0-4 17,0 1 47,0 3-960,0-4 897,0 4-97,0 0-160,0 0-224,0 0-416,0 2 289,-2 3-97,2 10-80,0-7 32,0-8-144,0 22 96,0-4-48,-2 4 0,2 4 0,0-26-48,0 25 16,0 3 0,0-2 16,0 0-16,0-26-16,0 25 80,0-2 0,4-3-32,-4-2 0,4-3 32,-4-15-80,0 7 64,3 10 80,1-13 16,-4 1 16,0-5-176,3 4 256,-3-2 0,0 0 1,0-1 15,0-1-272,0 0 240,0 0 0,0 0-32,0-3-32,0 3-176,0-4 112,0-2 16,0-8-32,0 10 0,0 4-96,0-16 96,0 10-16,0-12-16,0 3 0,0 15-64,0-15 65,0-2-1,-1 2-16,-1-2 0,2 17-48,-2-21 16,0 3 48,0-2-48,1-2 16,1 22-32,-2-22 16,0 0 0,0 4 32,0 1-48,2 17 0,-2-15 0,0 9-32,2-9 0,-1 12 16,1 3 16,0-4-32,0 0-48,0 4-32,0 0-17,0 0 129,0 0-128,0 0 0,0 2-16,0 6 80,0-8 64,0 16-96,3-10 0,1 12 32,2-11-32,-6-7 96,5 21-80,0-5 48,10 1-16,-12 2 16,-3-19 32,15 19-48,-9 4 0,14-5 0,-6 2 16,-14-20 32,16 18-64,0 3 16,1-3-16,-1 1 32,-16-19 32,21 14-80,-2 1 48,2-9 32,-1 8-48,-20-14 48,21 4 0,-4 1 16,0-1-16,-11-2 48,-6-2-48,20 2 48,-14-2 32,-1 0 32,10-6 48,-15 6-160,0-14 160,4 10 48,-1-2-16,1-10 112,-4 16-304,0-6 385,0-12-33,0 3 0,0-3-80,0 18-272,-2-18 208,0-4 32,-4-1-32,-1-3-48,7 26-160,-7-26 128,0-1-48,-8-2-16,9 3 1,6 26-65,-16-28 64,11 1 16,-14 1-64,14 0 32,5 26-48,-15-23 16,9 0-16,1 3 0,-3 2-48,8 18 48,-5-17-16,3 2-32,2 11-16,0-14-16,0 18 80,0-3-113,4 3 1,-4-4 64,3 4-32,-3 0 80,4 0-96,0 0-64,1 2-256,1 3-224,-6-5 640,5 7-993,1 8-415,0-12-481,-1 4-640,-5-7 2529,44 45-2674,-40-38-783,-4-7 3457</inkml:trace>
  <inkml:trace contextRef="#ctx0" brushRef="#br0" timeOffset="14216">4277 4804 2561,'0'0'0,"0"0"1376,-1 0-815,-2 0-81,3 0-480,-3-4 576,2 0 64,-2 1 1,2-1-65,1 4-576,-2-6 448,2 3-96,-2-1-16,1 4-47,1 0-289,-2-4 288,0 4 48,0-4-48,0 4-64,2 0-224,-2-3 176,0-1-32,1 0-80,1 4 16,0 0-80,0-3 96,0-3-80,0 2 48,3-1-32,-3 5-32,6-14-16,-1 10 16,11-11 0,-9 11 0,-7 4 0,19-14 0,-13 10-48,16-2 32,-7-9-16,-15 15 32,17 0 16,-1-4-48,-1 0-32,-1 4 32,-14 0 32,6 0 0,13 0 80,-12 1-16,7 2-240,-14-3 176,4 4-256,1 4 0,10 10 0,-11-10 240,-4-8 16,5 18 0,-1 0-32,2-1 32,-3 1 16,-3-18-16,0 21 0,0-2 48,0 0 16,0 0-16,0-19-48,0 16 80,-3 3 0,-3-2 32,-1-3-32,7-14-80,-8 15 320,-8-1 48,10 1-15,-11 1-65,17-16-288,-7 15-32,-9-9 32,10 10 0,-8-10 144,14-6-144,-4 6 144,-1 1 48,-1-1-32,2-1-48,4-5-112,-1 4 96,-2 0-32,3-3-32,0 1 32,0-2-64,0 0 48,0 0-32,4 0 16,2 0 32,-6 0-64,5 0 64,10 0 48,-9 0 96,10-3-80,-16 3-128,17-4 209,-3 0-321,5 0-65,1-1-63,-20 5 240,20-15-256,4 15 272,0-6-32,0 1 64,-24 5-48,25-4 32,-2 4-32,1 0-16,-2 0 16,-22 0 0,16 2 32,1 2 0,-12 1 0,10 3 32,-15-8-64,3 15 16,3-10 32,-2 10 32,-4-10 16,0-5-96,0 16 96,0-10-15,0 11-1,0-12 32,0-5-112,-2 6 96,0-2-48,1-3-320,-1 1-561,2-2 833,-3 0-1857,3 0-1744,0 0-1698,0 0 5299</inkml:trace>
  <inkml:trace contextRef="#ctx0" brushRef="#br0" timeOffset="80601">5759 5759 2417,'0'0'0,"6"0"752,-6 0-752,5-3 816,-1 0 17,2-3-33,-2 2-112,-4 4-688,5 0 545,0 0-81,1 0-64,0 0-32,-6 0-368,14 0 288,-10 6-80,15 8-15,-15-8 31,-4-6-224,23 16 240,-6-8 32,1 7-32,0-10-16,-18-5-224,18 6 192,3 1 16,-1-1-16,1-1 0,-21-5-192,19 4 177,2 0-1,-3-3 0,3 1-32,-21-2-144,18 2 160,0-2-16,2 0-32,-3 0 0,-17 0-112,14-4 96,-7 1-16,9-1-16,-11 0-16,-5 4-48,6-3 64,9 3 32,-15-4 0,5 0 0,-5 4-96,5 0 80,-1 0-16,-1 0 0,1 0-48,-4 0-16,0 0 16,4 0-16,-1 0-16,1 0 0,-4 0 16,4 0 16,0 0 0,-4 0 16,3 2-96,-3-2 64,4 2-208,-4 0-176,6 0-240,-3-2-209,-3 0 833,6 2-1168,0-2-481,-3 1-672,-3-1-1937,0 0 4258,0 0 0</inkml:trace>
  <inkml:trace contextRef="#ctx0" brushRef="#br0" timeOffset="84702">7516 5824 1056,'0'0'0,"0"0"912,0 0-912,0 0 561,0 0-17,4-3-48,-4-1 0,0 4-496,0 0 449,0-4-81,0 4-80,0 0-80,0 0-208,0 0 144,0 0-32,0 0-32,-2 0-16,2 0-64,-2 0 16,0 0 16,0 0-16,1 2-16,1-2 0,0 2 16,-2 0 32,0 0-16,2-1 48,0-1-80,-2 2 112,0 0 32,-2 2 48,1-2 49,3-2-241,-4 2 304,1-1-32,-1 1 48,2 0-48,2-2-272,-4 0 240,0 0 0,3 0-32,-3 2 1,4-2-209,-2 2 176,-2 0-80,1-2-32,-1 0-48,4 0-16,-3 1 64,0-1 0,-1 2-32,1 0 0,3-2-32,-5 3 16,-1 4-32,3-3 64,-3 11-48,6-15 0,-5 6 0,-1 10-16,0-8-16,1 12 48,5-20-16,-6 8-16,1 12 32,-1-6-32,2 3-16,4-17 32,-4 14 0,0 1 0,0 0 32,-1-8-16,5-7-16,-2 21 16,-4-7 0,4-6 16,0 10-32,2-18 0,-1 7-16,-1 12 0,0-14 16,0 12 32,2-17-32,0 7 16,0 11 32,-2-11 0,2 13-16,0-20-32,0 7 64,0 9 32,0-10-48,4 1 16,-4-7-64,4 15 64,1-11-32,1 3 32,-1 1-48,-5-8-16,18 7 48,-14 0-48,12 0 16,-10 1 0,-6-8-16,19 7 16,-14 1 16,14-4 0,-14 3 16,-5-7-48,20 5 32,-14 1 16,14-3 32,-14-1 0,-6-2-80,15 2 128,-12 0 16,12-2 16,-11 0 17,-4 0-177,4-4 144,2 1 16,0-1-16,-1-2 0,-5 6-144,6-3 64,-1-1 32,1-2-16,0 3 0,-6 3-80,4-6 96,0-9-48,1 15-16,-2-5-32,-3 5 0,4-4 0,-4 4 0,4-4 16,0-1-16,0-1 48,0 2-32,-4 4-16,4-4 16,-1 0-16,1 0 0,0 4 0,-4 0 0,5-4 16,-1-1 32,0-1-16,-1 1-16,-3 5-16,6-6 64,-2 1 16,-1-1 16,1 0-16,-4 6-80,4-3 96,-1-12-16,-3 15-16,0-6 16,0 6-80,0-4 64,0-3-32,0-7 33,0 10 47,0 4-112,0-5 112,0-1 0,0-9-32,-1 15-16,1 0-64,-4-5 80,-2-1-16,-1 2 16,-8-3-64,15 7-16,-7-5 48,-12 2-32,3-1-16,-3-2 64,19 6-64,-18-3-16,-2-1-16,2 4 80,-1-4-32,19 4-16,-18-4 48,0 1-48,2 3-48,0-4-16,16 4 64,-14 0 0,6 0-32,-7 4 48,10 1-48,5-5 32,-6 15-96,-8 0 16,10 5-128,-2 6-401,6-26 609,-5 28-1024,2 4-481,1-2-656,2 2-720,0-32 2881,5 28-4226,-5-28 4226</inkml:trace>
  <inkml:trace contextRef="#ctx0" brushRef="#br0" timeOffset="79012">4893 5997 3025,'0'0'0,"-4"2"1024,-1 5-31,5-7-993,-14 17 912,9-10-143,0 11-145,-1-3-96,6-15-528,-7 6 416,2 12-112,1-10-47,0 11-81,4-19-176,-2 4 112,2 11 32,0-9-48,0 9 0,0-15-96,0 5 112,4 13 16,-1-2 16,4-1-32,-7-15-112,4 17 112,3 4-48,-3-7 16,13 3-32,-17-17-48,4 18 80,15-3-16,-14 0 16,15 1-16,-20-16-64,14 15 64,-7 0 16,11-1 32,-13-8 33,-5-6-145,17 16 192,-13-11 96,12 2 48,-12-3 80,-4-4-416,5 7 480,10-6-15,-12-1-17,4-4 0,-7 4-448,16-4 336,-12-10-64,1 10-80,11-14-32,-16 18-160,4-6 80,2-14-16,12 15-16,-14-17 16,-4 22-64,14-16 65,-10 2-1,2-3 48,-1 1 0,-5 16-112,6-15 80,-2-1 32,-1-3 0,-3 2 0,0 17-112,0-20 144,0 4-16,0 0-16,0 1 0,0 15-112,-5-16 144,-1-3-16,-11-1-48,3 0 0,14 20-80,-17-21 32,-3 0 16,-2 0 16,1-1-64,21 22 0,-25-23 32,-1-1-32,0 3 0,-1-1 16,27 22-16,-28-19 0,4 4 0,3 12-48,2-2-48,19 5 96,-15-4-128,8 4-112,-14 16-272,6 8-417,15-24 929,-14 30-1616,0 5-961,8 7-945,-11 2-2081,17-44 5603,0 0 0</inkml:trace>
  <inkml:trace contextRef="#ctx0" brushRef="#br0" timeOffset="80184">6011 5901 1728,'0'0'0,"4"0"785,-4 0-785,0 0 848,4 0 64,-1 0-63,1 0-81,-4 0-768,4 0 689,-1 0-17,3 2-64,0 4-64,-6-6-544,15 5 529,-12 10-145,2-9-112,13 10 0,-18-16-272,3 7 160,13 16-32,-10-7 64,9 3-32,-15-19-160,3 19 128,2 0 32,1 3-80,-1 1-15,2-1-1,-7-22-64,3 20 64,1 1 48,-4 1 48,0-22-160,0 23 96,0-23-96,0 24 112,0-4-16,0-1 16,0-3 0,0-16-112,0 15 128,-3-10 0,2 3 0,-1-4 32,2-4-160,-4 7 160,0-2 0,0 1 16,1-3-32,3-3-144,-5 2 145,-1 0-49,1-2 32,-1 0 32,6 0-160,-5 0 112,3 0 32,-2 0-48,2 0-48,2 0-48,-2 0 32,1-4 16,-1 1 0,2-1-16,0 4-32,0-4 32,0-2-64,0 1-240,0-10-368,0 15 640,3-3-1201,1-3-896,2-9-976,-6 10-2066,0 5 5139,0 0 0</inkml:trace>
  <inkml:trace contextRef="#ctx0" brushRef="#br0" timeOffset="72767">2635 5992 4081,'0'0'0,"5"0"1745,10-6-544,-9 1-177,12-12-79,-18 17-945,4 0 816,14-3-128,-4-4-175,1 4-97,-15 3-416,19-5 416,-1-1-64,2 1 0,1-1-64,-21 6-288,24-6 240,-1 2-15,1-1-33,-1 2-48,-23 3-144,21-4 128,0 0-48,-7 4-16,1 0-64,-15 0 0,5 0 0,-5 0 0,18 2 16,-11 2 32,-2-1 16,0 3 32,-5-6-96,6 1 64,-1 3 48,-1 0-16,-4-4-96,0 2 96,0-2-96,0 1 96,0-1 64,0 0-64,0 0 64,0 0-160,0 3 64,0-1 0,-2 0-176,-3 0-208,5-2 320,-15 1-704,9 1-545,-10 2-608,10 1-992,6-5 2849,-25 3-5682,25-3 5682</inkml:trace>
  <inkml:trace contextRef="#ctx0" brushRef="#br0" timeOffset="78579">4589 6310 2721,'0'0'0,"0"-4"992,0 4-992,0 0 817,0 0-81,0-4-48,0 4-96,0 0-592,0 0 465,0-3-145,0 3-80,0 0-80,0 0-160,0 0 144,0 0-48,0 0-16,0 0 16,0 0-96,0 0 64,0-4 32,0 4 0,0-4 32,0 4-128,0-4 160,0 1 49,0-3-1,4 2 32,-4 4-240,0-4 256,0-11 0,3 11-32,-3-1-48,0 5-176,4-15 144,-4 11 0,0-2-64,4-11-16,-4 17-64,4-4 80,-4-12-48,4 12 64,0-11-47,-4 15-49,4-6 80,-1-12 0,1 12-48,-4-15-16,0 21-16,4-4 0,-1-20 16,1 9 32,-1 0 0,-3 15-48,0-17 64,4 12-32,-4-17-32,3 16 32,-3 6-32,0-18 0,4 12 0,-4-8 32,0 10-32,0 4 0,0-3 16,0-1-16,0 1 0,0-1 0,0 4 0,0-4 48,0 4 64,0-4-16,-2 4 48,2 0-144,0-3 112,-2 3-80,2 0 0,0 0 0,0 0-32,0 0-32,0 0 64,0-4-16,0 4-16,0 0 32,0 0-80,0 0 32,0 0 16,0 0-16,0 0-48,0 4 0,0 3 16,0-7 48,4 18-16,0-1-32,-4 3 48,4 3-16,-4-23 16,3 26-16,1 0 0,0-2 16,-1 2 16,-3-26-16,0 24-16,4-2 16,0 0 0,-4-2 0,0-20 0,0 22 16,4-6 0,-4 3 16,0-4 0,0-15-32,0 7 32,0 10 0,3-13 16,-3 3 32,0-7-80,0 6 80,0-1 32,0 1 0,0-3 32,0-3-144,0 2 128,0 0-16,0-1-16,4-1-16,-4 0-80,4 0 16,0 0-112,0 0-224,2-5-272,-6 5 592,5-5-960,1-10-401,11 11-544,-12-1-368,21 5 336,-26 0 1937,6-23-2945,-6 23 2945</inkml:trace>
  <inkml:trace contextRef="#ctx0" brushRef="#br0" timeOffset="71274">1702 6169 2481,'0'0'0,"0"0"848,-1 0 112,1 0-960,-4 0 993,0 0-49,1 0-95,-1 0-161,4 0-688,-3-3 576,2-1-159,-1 4-81,0-3-96,2 3-240,-2-4 128,2 1-32,0 3-64,0-4 16,0 4-48,-1-4 64,1 4-32,-2-3 0,2 3-16,0 0-16,0 0-16,-2 0 16,2 0-32,-2 0-32,2 0 64,-2 0-32,0 0 0,0 0 32,1 0 0,1 0 0,-4 0 0,2 0 16,-2 0-16,1 0 48,3 0-48,-2-4 16,0 4-16,0-4 16,1 4-16,1 0 0,-3 0 0,3-4 0,-1 1 0,1 3 16,0 0-16,0-4 48,0 4 0,0 0 0,0 0 16,0 0-64,0 0 16,0 0 16,0 0 32,0 0-16,0 0-48,0 0 80,0 0 32,0 0 0,0 0-48,0 0-64,0 0 48,0 0-32,0 0 16,0 0-32,0-4 64,0 4-32,0-4 0,0 4-16,0 0-16,0-3 48,0-1-48,0 4 16,0 0-16,0-4 0,0 4-16,0 0 16,0 0 32,0 0-16,0-3 0,0 3-16,0 0-16,0 0 48,0 0-32,0 0 48,-2 0-48,2 0 16,0 0-16,-1 0 16,1 0-32,-3 0 48,2-4-15,1 4-17,-3-3 0,2 3 64,-2-4-64,2 4 32,1 0-32,-2 0 16,1-3 0,-2-1 48,2 0-64,1 4 0,-2 0 16,2-4 0,0 4 64,0-3-32,0 3-48,0 0 48,0 0 16,0 0-80,0 0 16,0 0 48,3 0-80,1 0 16,-1 0 16,-3 0 0,4 0-32,0 0 48,2 2-48,10-1 32,-16-1 0,4 2 0,11 0-48,-12 0 64,15 0-32,-18-2 16,15 2-32,2 0 16,3-2 16,3 0 32,-23 0-32,27-4 16,6-2 32,3-8-48,5 8 48,-41 6-48,42-21 48,2 7-32,1 9 48,-3-14-32,-42 19-32,40-3 64,-4-3-16,-8 0-16,0 3 32,-28 3-64,24 0 0,-3 0 16,-4 0-16,-13 3-16,13 3 32,-17-6-16,4 6 64,0-1-32,-1 1 64,-3-2 0,0-4-96,0 7 144,0-2 0,-2 1 32,1-3-16,1-3-160,-6 5 112,1-1-16,-1 0-32,1-2 32,5-2-96,-6 3 97,2-1-49,-1 0 32,3 0-48,2-2-32,-2 0 64,1 0 0,-2 0 0,3 0-16,0 0-48,0 0 16,0-4-16,0 1 16,0-3 0,0 6-16,0-4 32,4 1-16,-4-3 0,0 1-96,0 5 80,0-6-320,0 2-609,0 0-880,0 1-1328,0 3 3137,0-4-5443,0 4 5443</inkml:trace>
  <inkml:trace contextRef="#ctx0" brushRef="#br0" timeOffset="81437">6641 6013 2849,'0'0'0,"0"0"1553,0 0-1553,0 0 1200,-3 0-304,3 0-31,0 0-129,0 0-736,0-4 528,0 4-143,0 0-129,0 0-128,0 0-128,4 0 112,2 0-64,-1 0 0,10 0 16,-15 0-64,0 0 64,5 0 160,10 0-16,-11 0 0,-4 0-208,6 0 144,9 0-112,-12 0-16,2 0 48,-5 0-64,15-3 48,-12-1-48,4 4 80,-2 0-64,-5 0-16,15 0 0,-15 0 16,3 0-288,1 0 288,-4 0-16,4 0 32,-1 0-224,1 0-48,-4 0 240,3 0-224,-3 0 240,4 3 48,-4-3 16,0 0-80,0 0 32,0 0-16,0 0-144,3 0-160,-3 0 288,4 0-464,0 0-241,0-4-95,-1 4-160,-3 0 960,6 0-1169,-1 0-144,1-4 17,9 4 287,-15 0 1009,0 0-1792,0 0 1792</inkml:trace>
  <inkml:trace contextRef="#ctx0" brushRef="#br0" timeOffset="72386">2725 6080 2529,'0'0'0,"3"-6"1584,3-12-527,9 3-65,-15 15-992,0-6 913,4-8-97,-4 10-128,0 0-143,0 4-545,0-4 512,0 1-80,0 3-48,0 0-32,0 0-352,0 0 241,0 2-33,-3 6-64,2 8-48,1-16-96,-3 15 64,2 0 16,-2 1-16,0 2 0,3-18-64,-1 21 112,-3 1-16,2 1 0,0 3 32,2-26-128,-3 28 112,1 0-32,0-1 0,0-1-32,2-26-48,-2 24 64,0 0-64,2-2 64,0 0 0,0-22-64,0 20 32,0 1 48,0-4-32,0 2 32,0-19-80,0 8 48,0 8 32,0-10 33,0 0-1,0-6-112,0 15 176,0-11-64,0 2 64,0-3-48,0-3-128,0 4 112,0-2 16,0 2-16,0-3-32,0-1-80,0 0 112,0 0-16,0 0 16,0 0 64,0 0-176,-2 0 128,2 0 0,-1 0-16,1 0-112,0 0 0,0-3-288,-2-3-416,2 1-529,0-12-944,0 17 2177,0-4-3217,0-10-2338,0 14 5555</inkml:trace>
  <inkml:trace contextRef="#ctx0" brushRef="#br0" timeOffset="86193">7989 6177 944,'0'0'0,"0"0"288,-2 0 80,2 0-368,-2 0 416,-4 0 81,5 0 31,-1 0 0,2 0-528,0 0 528,0-4-31,0 4-49,-2 0 0,2 0-448,0-4 416,0 1 16,0 3-95,0-4-49,0 4-288,0 0 208,0 0-96,0 0 32,0 0-16,0 0-128,0 0 64,0 0 16,0 0-16,0 3 0,0-3-64,0 3 64,0-2-32,0 6 0,0-3 0,0-4-32,0 7 16,0 7 16,4-8 0,-4 12 16,0-18-48,0 17 16,3-10 16,-3 14 0,4-14 0,-4-7-32,4 18 48,1-11-32,1 12 0,-1-12 0,-5-7-16,15 18 16,-12-11 0,4 8 32,11-9 0,-18-6-48,3 15 48,12-11 48,-9 1 32,10 1 49,-16-6-177,4 3 224,11 1 0,-12-3 16,2 2 0,-5-3-240,16 1 208,-13 2-16,12-3-16,-12 0-16,-3 0-160,6 0 176,0-4-16,12 0-15,-14 0-17,-4 4-128,18-5 112,-13-10 0,12 11-32,-11-1 16,-6 5-96,5-6 96,12 1 0,-13-9 0,1 7-16,-5 7-80,14-14 96,-10 9 0,2-10-32,-1 11 32,-5 4-96,6-17 96,-1 12 16,-1-10 48,0 10 0,-4 5-160,0-19 160,0 14 1,0-14-49,-2 14 0,2 5-112,-6-21 112,1 17-80,-1-20 16,1 10-16,5 14-32,-6-14 0,-9 8 48,10-15-32,-2 17 16,7 4-32,-15-19 16,8 14-64,-10-16 32,9 18 16,8 3 0,-20-6-16,13-9-32,-15 15 16,5-6-16,17 6 48,-17-3-48,-4 3 80,0 0-64,1 0 16,20 0 16,-24 0-32,5 2 0,-4-1 16,5 5-32,18-6 48,-15 6-48,9-3-64,-1 3-49,1 1-95,6-7 256,-4 17-240,4-2-32,0-8 32,7 15 112,-7-22 128,19 17-112,-13 1 48,13 3 48,-14 0 0,-5-21 16,19 19 0,-14-3-32,16-1 32,-17 4 32,-4-19-32,6 16 16,13-1 0,-16 2-16,12-1 16,-15-16-16,5 7 0,14 13 0,-14-5 16,16 0-32,-21-15 16,14 7 48,1 10-48,0-13 16,3 0-16,-18-4 0,18 7 0,1-6 32,-2-1 16,-1 0 0,-1-4 16,-15 4-64,6-4 32,15 1 32,-15-2-32,-6 5-32,18-17 64,-18 17-64,6-4 96,10-12-16,-12 10 32,11-10-48,-15 16-64,3-6 80,1-12-16,2 13 16,-3-16 0,-3 21-80,0-5 96,0-14 0,0 14-16,0-12 1,0 17-81,-3-5 32,-3-10-32,0 9 16,1-8-16,5 14 0,-4-4-16,0 0 16,1 0 0,-2 1-48,5 3 48,-4 0-16,1 0-49,-1 0-31,1 0-48,3 0 144,-4 6-144,3-1 0,-1 10 32,1-10 32,1-5 80,0 16-64,0-9 64,0 8 0,0 0 32,0-15-32,0 8 16,4 10 16,3-3 0,-2-7 0,-5-8-32,6 19 48,10-11-32,-12 10 16,10-12 16,-14-6-48,6 7 32,16 1 32,-4-3 16,8-3 0,-26-2-80,28 1 80,4-1-16,-4 0 32,2-3-31,-30 3-65,29-5-241,-1-10-799,2 9-1649,-3-13-3698,-27 19 6387,0 0 0</inkml:trace>
  <inkml:trace contextRef="#ctx0" brushRef="#br0" timeOffset="79590">5350 6187 3857,'0'0'0,"-3"0"1377,3 0-1377,-5 0 1264,-1 0-159,1-7-49,1 4-159,4 3-897,-2-4 672,1 4-224,1 0-111,0 0-97,0 0-240,3 0 224,1 0-16,11 0-16,-10 0-16,-5 0-176,18 0 176,-3 0-32,2 0-48,0-4-48,-17 4-48,15 0 48,4-3-32,0 3 0,-1 0 112,-18 0-128,20 0 112,-2-4-272,1 4 80,-2 0-128,-17 0 208,15 0-176,-11-3 272,15 3 0,-13-4 16,-6 4-112,5 0 128,1 0 16,-1-3-32,1 3 16,-6 0-128,5-6 113,-1 2-33,-1-1-16,-3-1-64,0 6 0,0-5-144,4 0-113,-4-2-159,0 3-256,0 4 672,0-4-1137,-1 0-719,-2 1-866,-13-16-1888,16 19 4610,0 0 0</inkml:trace>
  <inkml:trace contextRef="#ctx0" brushRef="#br0" timeOffset="72009">1788 6095 2128,'0'0'0,"0"0"0,-4 5 545,0 1-17,-2 2 64,1-4 65,5-4-657,-6 6 704,4-4-16,0-1 16,2-1-63,0 0-641,0 0 560,0 0-32,4 0-63,2 0 31,-6 0-496,5-3 464,1 3-96,8 0-48,-10-3-80,-4 3-240,5 0 176,12-4-31,-12 4-17,9-3-16,-14 3-112,4 0 80,13 0-48,-12-4 16,12 4 0,-17 0-48,6 0 32,10 0 16,-12 0-32,13 0 0,-17 0-16,5 0 0,12 0 32,-12 0-64,15 0 32,-20 0 0,6 0-16,11 0 0,-14 0 32,2 0 0,-5 0-16,6 1 80,0 2 0,-1-3-16,-5 0-16,0 0-48,3 3 80,-3-2-16,0 5 32,0-3-16,0-3-80,0 6 64,-6 0-80,0 10 64,-9-9-48,15-7 0,-5 22-32,-10-2 112,8 5-80,-14 2 48,21-27-48,-16 31 32,0 3-32,-3 1 48,0-2-48,19-33 0,-18 34 16,1 2-16,1-3 16,1-4 0,15-29-16,-14 33 0,7-5 32,-8-3-16,9-2 0,6-23-16,-5 17 32,-1-3 0,4-9-16,1 2 0,1-7-16,-2 4 48,2-1-16,0-2 32,0 1 16,0-2-80,0 0 80,3 0 32,1 0 17,2-3-1,-6 3-128,5-7 112,0 3 0,12-11-48,-13 11-32,-4 4-32,14-15 0,-8 12 16,12-14-16,-12 13 0,-6 4 0,22-15 0,-5 12-16,1-1 16,4-10-16,-22 14 16,22-4-64,2-11 48,5 12-32,1-3 16,-30 6 32,31-4 0,1 1-32,-4 3 32,-2 0 0,-26 0 0,25 0 0,-6 0 0,2 0 0,-5 1 32,-16-1-32,15 4 0,-1 2-32,-7-1 32,7 0 32,-14-5-32,0 6 32,3-1 32,-3-1 0,0 2-32,0-6-32,0 6 48,0-1 16,-3 2 16,-2 8-32,5-15-48,-6 4 32,0 1 0,2 12 0,0-13 16,4-4-48,-4 7 0,1 0 16,2-1-32,-1-1 32,2-5-16,-2 6 16,2-2-16,0-3 48,4 1-48,-4-2 0,4 2 16,0 0 16,0-2-16,3 0-32,-7 0 16,16 0-240,-12-6-256,12 1-465,-12-1-576,-4 6 1537,5-5-2449,16-1-336,-18 1-1601,-3 5 4386</inkml:trace>
  <inkml:trace contextRef="#ctx0" brushRef="#br0" timeOffset="75094">3670 6204 2833,'0'0'0,"-2"0"608,-2 0 16,-1 0 1,5 0-625,-6 0 624,5 0-16,-2 0-80,2 0 1,1 0-529,0 0 448,0 0 16,0-4 48,0 0-63,0 4-449,4 0 464,-1-3-16,1 3-80,-1-5 32,-3 5-400,4 0 304,2 0-63,-1-4 15,12 4-80,-17 0-176,4 0 144,11-4-16,-10 4-64,16 0-32,-21 0-32,14 0 0,4 0 0,1-3 16,-1 3 16,-18 0-32,18 0 32,3 0 0,-1 0 32,1-4 0,-21 4-64,19 0 80,2-4-32,-5 1 32,1 3 16,-17 0-96,14-4 80,-8 1 0,10 3 16,-12-4-32,-4 4-64,6-3 80,-1 3 0,-1-4 0,-4 0 16,0 4-96,0 0 129,0 0-49,0 0 0,-2 0-32,2 0-48,-2 0 32,-3 0-32,-1 0 64,1 2 0,5-2-64,-6 2 16,-2-2 16,4 2-32,-3 0 32,7-2-32,-4 2 0,-2-1 48,2-1-32,1 2-32,3-2 16,0 0-128,-4 0-336,1 0-417,2 0-592,1 0 1473,-2 0-2145,2 2-576,0 0-1809,0-2 4530</inkml:trace>
  <inkml:trace contextRef="#ctx0" brushRef="#br0" timeOffset="81786">6638 6190 2513,'0'0'0,"0"3"960,0-3-960,0 3 993,0 1-49,4 0-64,0-3-63,-4-1-817,3 2 752,3-1-112,-1 3-79,1-2 47,-6-2-608,19 2 496,-14 0 0,12 0-47,-11-1-193,-6-1-256,19 2 208,-12 2-48,14-2-48,-6 2-352,-15-4 240,16 1-256,-1 1-32,1 0 31,1-2 337,-17 0-80,17 0 32,-2 2 49,-10-2-17,14 0 16,-19 0-80,3 0 96,11 0-32,-14 0 16,4 0-16,-4 0-64,4 0-16,-4 0-176,0 0-257,0 0-303,0 0 752,-2 0-1184,-2 0-481,-1 0-608,-9 0-1617,14 0 3890,0 0 0</inkml:trace>
  <inkml:trace contextRef="#ctx0" brushRef="#br0" timeOffset="72923">2636 6273 6963,'0'0'0,"0"4"1360,0-4-1360,0 5 1025,4 0-65,1 1-15,14 0-161,-19-6-784,15 2 592,1-1-160,4 3-159,0-2-113,-20-2-160,21 2 144,1 0-64,-4-2 32,5 0-32,-23 0-80,24 0 64,-3 0 0,3 0-32,0 0 64,-24 0-96,21 0 96,-3 0 16,0 0-48,1 0-96,-19 0 32,15 0-416,-1 0-689,-9 0-1344,18 2-1152,-23-2 3601,3 1-5251,-3-1 5251</inkml:trace>
  <inkml:trace contextRef="#ctx0" brushRef="#br0" timeOffset="75412">3753 6339 3553,'0'0'0,"0"0"0,0 2 1681,0 0-465,0 1-143,0 0-33,0-3-1040,0 4 961,3-1-113,1-2-175,0 2-161,-4-3-512,5 4 368,1-3-96,-1 1 0,1-1 0,-6-1-272,16 3 320,-12-2 33,11 1-49,-10-2-32,-5 0-272,17 0 192,-12 0-32,18 0-32,-9-3-16,-14 3-112,17-4 80,1 1-48,1-1 0,1 0 16,-20 4-48,19-6 16,-1 2 32,-2 1 0,1 3-32,-17 0-16,16 0 0,-10 0 48,12 0 0,-14 0 16,-4 0-64,5 0 32,-1 0-32,0 0 48,-4 2-32,0-2-16,0 1 32,-2 2-128,-4 1-64,6-4 160,-5 3-336,-10-2-272,12 2-433,-4-2-655,7-1 1696,-8 3-2481,-7 1-465,10 2-1600,5-6 4546</inkml:trace>
  <inkml:trace contextRef="#ctx0" brushRef="#br0" timeOffset="73686">3346 6438 5714,'0'0'0,"0"0"0,0 0 1713,0 0-368,0 0-193,0-4-192,0 4-960,0 0 753,0 0-193,0 0-176,0 2-64,0-2-320,0 6 273,0 9-49,-2-8 0,-1 14 48,3-21-272,-5 17 288,-2 6 32,-10 1 0,2 3-16,15-27-304,-17 31 273,-1-3-17,-5 6-64,2-2 16,21-32-208,-24 34 144,1-3 16,4-3-16,0-4-48,19-24-96,-15 18 80,0-4 0,10-6-16,-3 7-48,8-15-16,-4 3-128,0 3-608,1-2-785,2-1-1280,1-3 2801,0 4-4082,0 1-1649,0-5 5731</inkml:trace>
  <inkml:trace contextRef="#ctx0" brushRef="#br0" timeOffset="73515">3131 6538 4321,'0'0'0,"0"0"1553,0 0-1553,0 0 1409,0-4-177,0 4-223,0-4-145,0 4-864,0 0 673,0 0-145,0 0-144,0 2-64,0-2-320,0 4 224,0 1-16,0 12-16,4-10-32,-4-7-160,6 18 177,-2-2-65,13-1 96,-11 3 0,-6-18-208,16 18 192,-10 1 0,11-1-112,-12-2-16,-5-16-64,16 19 64,-9-4 0,8 1-32,-9-2 16,-6-14-48,17 15 16,-12 0 32,14-9 16,-15 9 0,-4-15-64,7 3 112,7 2 0,-14 1 32,7-2-16,-7-4-128,3 3 129,1-1 31,-1 2-80,-3-2 64,0-2-144,0 3 112,0 0 0,0-3 32,0 0 0,0 0-144,0 0 96,0 1 32,0-1-80,0 0 16,0 0-64,0 0 64,-2 0-64,1 0-192,-2 0-160,3 0 352,0-4-576,-1 1-161,1-3-207,0 1-257,0 5 1201,-3-4-1600,3-2-641,0 2-369,0 4 401,0 0 2209,0-4-3313,0 4 3313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2:01:39.580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826 13 2032,'0'0'0,"0"0"0,0-2 593,-2-2 15,-3 1-32,2 0-48,3 3-528,-6 0 529,1 0 47,2 0 16,0 0 1,3 0-593,-2 0 544,-1 0-64,2 1 0,-1 1-48,2-2-432,-2 1 433,-1 1-49,-1 0-64,2 0-48,2-2-272,-5 1 176,3 0-32,-2 3-48,0-3-32,4-1-64,-3 6 64,-1-2-32,2 1-16,-2 1-16,4-6 0,-3 13 16,0-9-48,1 9 16,1-8 0,1-5 16,0 16-64,0 1 48,3 5 0,1 2 16,-4-24 0,15 28 0,-11 1 16,11 4 0,-10-1-16,-5-32 0,13 36 0,-10-2-16,2-1 64,1 0-16,-6-33-32,3 34 16,-3-4 64,0 4 0,-3 0 0,3-34-80,-6 32 112,-7 2-47,9-3-17,-1-2 0,5-29-48,-7 26 16,1-5 0,0 0 16,-1 0-16,7-21-16,-5 19 0,0-3 16,2-9-16,1 6 16,2-13-16,-1 2 16,1 3 0,0-1 32,0-2-32,0-2-16,0 0 48,3 2 48,0-2 64,2 0 48,-5 0-208,3-2 208,2-2 16,-1-1-32,2-8-16,-6 13-176,5-3 144,8-12-32,-11 10-48,4-11 0,-6 16-64,15-5 16,-12-12 16,11 13-32,-10-11 48,-4 15-48,15-4 0,-11-11 0,14 10 16,-14 0-16,-4 5 0,20-5-16,-7 0 32,-8 2-16,14 0-16,-19 3 16,4 0 0,9 0 0,-10 2 16,10 4-32,-13-6 16,3 14 0,3-7 0,-2 14-16,1-3 32,-5-18-16,5 23 0,0 4 0,0 4 0,-2 3 0,-3-34 0,3 41 16,-3 1 33,3 8 175,-3 0 16,0-50-240,0 52 272,0 0 0,4-5-112,-4 2 16,0-49-176,3 42 192,0-3 48,0-3 0,1-8-47,-4-28-193,5 25 128,-1-3-32,1-4-32,8-3-48,-13-15-16,4 13 48,1-7 0,-1 8 16,2-8 0,-6-6-64,4 12 96,1-8-32,-1 0 0,-1 1 48,-3-5-112,3 4 64,0-1 32,-3 0 0,0-2-32,0-1-64,4 2 96,-4-2-32,0 0 48,0 0 32,0 0-144,0 0 112,0 0 16,0 0 0,0-3-32,0 3-96,0-5 16,0 0-160,0-8-288,0 10-448,0 3 880,0-5-1697,0-10-1969,0 13-3665,0 2 7331</inkml:trace>
  <inkml:trace contextRef="#ctx0" brushRef="#br0" timeOffset="-8579">4596 98 3697,'0'0'0,"3"0"1585,0 0-465,-3 0-1120,5 0 977,-1 0 47,2-3-79,-1 0-193,-5 3-752,5-4 560,-1 1-223,9 0-113,-10 3-64,-3 0-160,6 0 128,7 0 0,-10-3-32,1 3-48,-4 0-48,13 0 16,-9 0 16,11 0-32,-11 0-32,-4 0 32,15 0 32,-10 0-32,9 0 32,-8 0-16,-6 0-16,16 2 16,-12-1-16,15 0 32,-15 4-80,-4-5 48,15 6 16,-11-2-16,8 11 32,-12-10 0,0-5-32,3 6 32,1 1-32,-1-1 48,-3 7-16,0-13-32,0 5 64,0 8 0,0-8-16,-2 8 48,2-13-96,-3 5 80,-2 8 16,-7-8-16,6 9 0,6-14-80,-14 14 64,9-8-16,-12 12 0,11-12 16,6-6-64,-16 15 80,11-10 0,-9 1-15,10 1-49,4-7-16,-5 5 32,0-2-16,0-2-16,4 1 32,1-2-32,-2 0 48,1 0-32,-1 0 32,2 0-32,0 0-16,0-3-16,0-2-16,3 2 32,-3 3 0,3-4-32,0-2 32,1 1 0,1 0 0,-5 5 0,5-5 16,-1 1-16,9-2-16,-13 3 16,0 3 0,13-3 0,-9 0-16,-1-1 32,2 1-16,-5 3 0,13-3 0,-9 3 0,0-3 0,9-1 0,-13 4 0,3 0 0,3-2-16,7-2-32,-7 4 32,-6 0 16,13 0-16,-8 0 16,8 0-48,-8 0 32,-5 0 16,13 5 0,-10 0-33,9 1 66,-8 7-33,-4-13 0,5 5 0,8 12-33,-10-3 33,1 1 33,-4-15-33,3 15 16,0-1 0,-3 2 48,0 3-48,0-19-16,0 15 64,-3 4 0,-3-3-48,2 0 48,4-16-64,-7 17 80,-8 0 0,11-1 48,-12 0-64,16-16-64,-13 17 112,0 0-16,-2-1-32,2-3 48,13-13-112,-13 6 80,8 7 0,-9-8 0,8 0 16,6-5-96,-6 4 80,-1-2 48,1-2 64,-1 0-32,7 0-160,-4 0 176,-1-3-15,0-2-17,0 0 0,5 5-144,-3-15 160,-1 12-48,3-10-16,0 10-16,1 3-80,-2-15 64,0 11-16,2-9-16,0 9-16,0 4-16,0-13 0,0 13-16,4-13 16,-2 10-32,-2 3 32,4-5-16,-1 0 32,1-7 16,0 12-112,-4 0 80,5-4 0,0 1-288,0-1-369,-2 4-415,-3 0 1072,3 0-1697,0 2-592,1 1-704,-4-3-2258,0 0 5251,0 0 0</inkml:trace>
  <inkml:trace contextRef="#ctx0" brushRef="#br0" timeOffset="-11910">1429 100 2865,'0'0'0,"0"1"992,0-1-111,0 2-129,0-2-64,0 0-688,0 2 561,3-2-81,-3 2-112,0-2-32,0 0-336,3 0 288,1 2-16,-2-2-15,2 2-33,-4-2-224,3 0 112,10 0-32,-9 0 96,10 0-16,-14 0-160,5 2 240,14 1-16,-6-1-112,2-1-16,-15-1-96,15 1 144,3 2-32,-2-2 0,1-1-16,-17 0-96,21 0 64,-2 0 16,0 0 16,1 0-48,-20 0-48,20 0 97,-3 0 15,0 0-48,-4 0 32,-13 0-96,16-4 80,-2 4-48,1 0 16,0 0-16,-15 0-32,4 0 32,14-2-32,-5 2 48,-8 0-16,-5 0-32,19 0 16,-15-4 48,12 4-48,-10 0 0,-6 0-16,13 0 32,-10 0 0,1 0 32,1 2 0,-5-2-64,5 2 96,0 3-16,-2-2 16,-3 2 32,0-5-128,4 3 96,-4 0 16,0 0-32,0-1 0,0-2-80,0 1 80,0 1 0,0 0-16,0 0-48,0-2-16,3 0 64,0 0-64,0 0 32,2 0 0,-5 0-32,13 0-128,-9-6-224,0 2-464,2 1-705,-6 3 1521,14-4-2689,-11 4-2786,-3 0 5475</inkml:trace>
  <inkml:trace contextRef="#ctx0" brushRef="#br0" timeOffset="12925">6559 149 1248,'0'0'0,"0"4"832,0-4-832,0 7 497,0-1 79,0-1 32,0-3 17,0-2-625,0 0 592,0 0-16,0 0-48,0 0-64,0 0-464,0 0 401,3 0-81,-3-4-32,0 1-64,0 3-224,0-3 208,0 3-48,4-3-32,-4-1-16,0 4-112,2-3 80,2 0 16,-1 3 16,1-3 49,-4 3-161,2-4 144,2 1 16,-1 0 0,-3 0 0,0 3-160,3-3 128,-3 3 16,0-4-16,3 4-16,-3 0-112,0-3 112,0 3 0,0 0-48,-1-4 32,1 4-96,-2 0 64,1 0 0,-1 0 16,1 0 0,1 0-80,0 0 64,-2 0 16,2 0 0,-2 0-32,2 0-48,0 0 49,0 0 15,0 0-32,0 3 16,0-3-48,0 1 0,0 1 16,0 3 0,0-2 0,0 0 48,0 2-48,0-2 16,0 2-16,0 1-16,0-6 0,0 15-16,0-10 16,4 10 0,-1-9 0,-3-6 0,3 16 0,0-1 0,1 0 0,0 1 0,-4-16 0,5 16 16,0-1-32,0 2 0,-1-2 16,-4-15 0,3 17 16,0-2-16,0 1 16,2 2-16,-5-18 0,5 17-16,0 0 32,-1 1-16,1-2 0,-5-16 0,4 15 0,0 0 0,1-2 16,-1 1 64,-4-14-80,2 15 48,3-9 16,-2 12-16,0-14 0,-3-4-48,0 17 80,3-11-16,-3 11-16,4-12 32,-4-5-80,0 13 96,0-9-16,0 9 16,0-7-32,0-6-64,3 6 48,0 9 0,-3-11-32,3 3-32,-3-7 16,4 13-32,-2-7 0,3 9 16,-1-8 16,-4-7 0,3 14 0,0-9 32,0 9-32,1-8 16,-4-6-16,2 16 32,-2-10 0,4 11-16,-4-11 32,0-6-48,0 13 64,0-7-32,0 0-16,0 8 0,0-14-16,3 5 48,-3 8-48,4-8 16,-2 8-16,-2-13 0,4 5-16,-1 2 16,1 8 0,-2-9 16,-2-6-16,4 16 0,1-12 0,-2 12 0,1-10 0,-4-6 0,4 14 16,1-7-16,-1 9 0,-1-2 32,-3-14-32,3 13 16,0 0-16,1-7 16,-4 10-16,0-16 0,2 5 0,2 9 16,-1-9 16,1 10-16,-4-15-16,2 5 0,4 8 16,-3-8-16,1 8 0,-4-13 0,4 5 0,-1 8 16,0-6-16,1 6 0,-4-13 0,3 4 32,0 9-64,0-7 32,-3 6 0,0-12 0,4 5 48,-4 2-32,3 7 0,-3-9 32,0-5-48,0 13 16,0-8 0,0 8 32,0-8-16,0-5-32,0 13 48,0-9-48,0 11 0,0-10 32,0-5-32,3 6 0,-3 7 49,0-7-33,3 6-32,-3-12 16,0 6 0,4 1 0,-4 5 0,3-7 0,-3-5 0,3 13 16,0-8-16,1 9 0,-1-8-16,-3-6 16,3 14 16,0-9 16,1 8-32,-1-8 16,-3-5-16,3 14-16,0-8 16,1 0 0,-4 7 16,0-13-16,3 3 0,-3 3 32,4 7-32,-4-8 32,0-5-32,0 6 0,0 11 16,0-12 0,0 9 0,0-14-16,0 6 48,-2 8-48,0-9 0,2 10-48,0-15 48,-1 5 0,-1 8-16,0-8 16,0 8 48,2-13-48,-1 4 16,-1 3-16,1 6 0,-1-8 16,2-5-16,-1 4 32,-1 11 0,0-10 16,0 2-48,2-7 0,-1 6-32,-1 1 64,0-3-32,2 3 32,0-7-32,0 6 32,0 7-64,0-9 64,0 1-32,0-5 0,0 6-32,0 8 32,0-11-16,0 3 32,0-6-16,0 13 0,0-11 32,4 2-32,-4 1-32,0-5 32,0 6 0,0 8 0,0-11 32,0 2 0,0-5-32,0 5 48,0 2-16,0-1 0,0 1-16,0-7-16,-2 6 0,2 0 32,-2 1 32,1-2 0,1-5-64,-1 5 64,-1 0 0,2-3 16,-2 2-16,2-4-64,-2 3 64,2 1-16,-1-2-32,1 1 32,0-3-48,-2 4-32,2-1 64,-1 3-80,1-3 32,0-3 16,0 3 0,0 0-16,0 3 48,0-2-48,0-4 16,3 5 0,0-1 0,1-3 0,-2 2 32,-2-3-32,4 2 0,-4-1 0,3 1 32,1 0-16,-4-2-16,3 0 48,0 0-16,-3 0 80,3 0-48,-3 0-64,0 0 64,0 0 0,0 0 0,4 0 0,-4 0-64,0 0 96,0 0-64,0 0 16,0 0-32,0 0-16,0 0 32,0 0-16,0 0 0,-2 0 16,2 0-32,-2 0 0,0 0-32,1 0 32,-2 0 32,3 0-32,-2 0 16,1 2 0,-5-2 32,1 2-16,5-2-32,-2 2 65,-4 0-33,2-2 64,-1 1-32,5-1-64,-5 0 80,0 0 0,2 0-160,-2 0-481,5 0 561,-3-5-1616,3-8-2722,0 9-2289,0 4 6627</inkml:trace>
  <inkml:trace contextRef="#ctx0" brushRef="#br0" timeOffset="-7742">5215 396 4017,'0'0'0,"0"0"1329,-1 0-129,-1 0-143,1 0-177,-1 0-175,2 0-705,0 1 528,0 1-80,0 1-80,0 0-64,0-3-304,3 4 273,0 1-33,0-1-16,1 3-32,-4-7-192,5 6 176,8 8-16,-10-10-96,1 13 16,-4-17-80,15 7 64,-10 8 16,8-10 0,-8 10-48,-5-15-32,15 5 64,-11 10-48,10-11 48,-9 11 16,-5-15-80,16 3 96,-12 2 112,11 0-15,-10-2 79,-5-3-272,15 2 272,-12-2-32,10 0 64,-9 0 16,-4 0-320,13-5 368,-9-10-31,11 11-49,-10-11-32,-5 15-256,13-5 192,-8-11-32,0 10 0,9-14-32,-14 20-128,3-15 144,10-2-32,-9 0 0,10-1-48,-14 18-64,4-18 96,0 1-48,10-2 16,-14 2 16,0 17-80,4-17 48,2 1 16,-2-1-64,-1 3 32,-3 14-32,4-13 0,-4-2 32,3 3 65,-3 7-17,0 5-80,0-19 96,-1 15-16,-5-11 0,2 11-16,4 4-64,-7-15 80,-8 11-16,9-9-32,-13 10 16,19 3-48,-12-5 64,-2-8-32,-1 13-16,0-3-16,15 3 0,-13 0 0,-3 0-48,3 0-16,-4 2-16,17-2 80,-14 4-64,-1 3 32,2 6-16,0-8 0,13-5 48,-6 16-64,-8-3-16,8 2 0,0 1 32,6-16 48,-6 20-96,2 0 15,-1 0 49,1 0-64,4-20 96,-1 17-48,1 2-48,0-2 0,5 2 0,-5-19 96,13 15-80,-10 2 32,12-2-16,-10-2 32,-5-13 32,17 6-16,-13 9-16,14-13 32,-14 4-16,-4-6 16,20 5 0,-15-1-48,13 0 48,-13-3 0,-5-1 0,18 2 0,-14-2 0,12 0 16,-13 0-16,-3 0 0,14 0 0,-11 0 32,10-3-32,-9-1 0,-4 4 0,4 0 0,1-2 0,8-2 0,-9 4 48,-4 0-48,2-5 16,4 1 16,-3 0 32,0-1-16,-3 5-48,4-4 64,-1-2-16,2 2 0,-2-9-32,-3 13-16,0 0 32,4-6 32,-4 2-48,0 1 16,0 3-32,3-6 16,-3 3-16,0 0-48,3 0 80,-3 3-32,0 0-32,3 0 16,-3 0 0,4 0-80,-4 0 96,2 0-144,2 5 80,-1 9-32,2-7 32,-5-7 64,5 19-48,0-2 0,8-2 0,-10 4 0,-3-19 48,5 19-32,0-2-48,9 2 16,-10-3 48,-4-16 16,14 15-32,-9-2 16,11-8 32,-10 8-32,-6-13 16,16 3 0,-11 0 48,12-1-48,-12-1 16,-5-1-16,19 0 48,-6 0-48,0-4 16,3-9 16,-16 13-32,13-5 16,-1-13-80,1 13-656,-7-14-1729,-6 19 2449,35 22-4723,-22-36-1696,-13 14 6419</inkml:trace>
  <inkml:trace contextRef="#ctx0" brushRef="#br0" timeOffset="-10341">3056 379 4386,'0'0'0,"0"2"1408,0 0-351,0-2-1057,-2 1 976,2 3-112,0 0-79,0 1-193,0-5-592,2 5 464,4 8-80,-1-7-63,-1 10-49,-4-16-272,15 12 272,-12 1-32,2 2-48,10 0 0,-15-15-192,5 14 192,9 1 16,-9 0-16,10 1-47,-15-16-145,4 15 144,13-1 0,-12-1 80,11-8 32,-16-5-256,5 13 224,11-10-32,-11 2-64,15 0-48,-20-5-80,13 5 112,0-2-32,0-1 32,2 0-16,-15-2-96,13 0 64,-1 0-32,1 0 16,-8 0 16,-5 0-64,17 0 64,-13 0 0,11 0 49,-11 0-17,-4 0-96,12-4 80,-8 1 80,0-1-32,10 0 32,-14 4-160,0-5 160,4-8-32,1 10 16,0-12-32,-5 15-112,13-5 80,-10-11 16,2 3 0,0 8 0,-5 5-96,5-19 80,0 6-32,0 0 32,0-3-16,-5 16-64,3-13 64,0-4 32,-3 1 16,0 0 33,0 16-145,0-19 144,0 2 64,-1-1-32,-5 0-32,6 18-144,-16-18 112,11-1-32,-12 0-32,4 3 16,13 16-64,-15-18 48,-3 2 0,2 2-16,-3-1-16,19 15-16,-20-13 32,-1 8 16,-4-8-32,2 13-32,23 0 16,-22-3-48,-1 3 0,0 0-80,1 0-64,22 0 192,-22 5-208,2 8-32,1-1 16,3 1-33,16-13 257,-13 17-336,0 1-160,8-1-64,-1 1-192,6-18 752,-5 20-945,1-2-368,3 2-607,1 1-866,0-21 2786,5 21-2977,11-3-1313,-16-18 4290</inkml:trace>
  <inkml:trace contextRef="#ctx0" brushRef="#br0" timeOffset="-11129">2499 482 2417,'0'0'0,"0"0"752,0 0-752,0 0 768,0 0 97,0 0-1,0-3 16,0 3-880,0-4 849,0 0-49,0-1-47,3-10-81,-3 15-672,3-4 512,0-13-96,1 12-96,1-13 161,-5 18-481,4-13 448,1 0 0,8 0-32,-9 0-272,-4 13-144,5-13 160,-1 8-80,9-14 1,-9 14-1,-1-12-32,-3 17-48,5-5 48,-1-8 0,-1 10-32,0 0 32,-3 3-48,3-5 16,-3 0 32,0 1-16,4-2 0,-4 6-32,0-3 32,0 0-16,0-2 32,2 2 0,-2 3-48,0-3 16,0 0 0,0-1 0,0-1 16,0 5-32,4-3 0,-4 0 0,0 3-32,0 0 16,0 0 16,0 0-64,3 0 48,-3 0 0,4 3 16,-4-3 0,2 5 0,2 0-32,-1 8 16,1-8 16,-4-5 0,2 14 0,3-7 0,-1 9 16,-2-10-16,-2-6 0,0 17 0,4-10 32,-4 10-64,0-4 32,0-13 0,3 15-16,-3 0 16,3 0 0,-3-2 16,0-13-16,0 18 0,0-4-16,3-1 16,-3 1 0,0-14 0,0 13 16,5 0-16,-5-6 48,3 9-48,-3-16 0,0 7 16,3 9 16,-3-3-32,3-6 16,-3-7-16,0 14 16,4-7 0,-4 6 16,2-9-32,-2-4 0,4 7 32,-1-2-32,1 2 48,0-3-48,-4-4 0,3 2-112,3-1-224,-2-1-433,11 0-559,-15 0 1328,5-4-2049,13-9-817,-4 8-1968,-14 5 4834</inkml:trace>
  <inkml:trace contextRef="#ctx0" brushRef="#br0" timeOffset="-12664">1641 348 816,'0'0'0,"6"-4"400,-1-14-224,9 5-64,-14 13-112,3-5 64,1-12 0,-1 14 16,-3-10 80,0 13-160,3-3 256,-3-2 145,0 0 143,0 1 48,0 4-592,0-6 672,0 2 17,0 1-1,0-1-16,0 4-672,0-3 641,0 0-49,-2 0 16,2 3-47,0 0-561,0 0 560,-1-4-16,1 4-64,-2 0-48,2 0-432,0-3 321,-1 3-65,1-3-48,0 3-48,0 0-160,0 0 128,0-3-32,0 3-32,0 0-32,0 0-32,0 0 32,3 0-32,-3 0 0,3 0 0,0 1 0,1 4-32,-1 0 32,-3-5 0,0 7 48,3 7-32,-3-1-16,4 1 16,-4-14-16,0 18 0,0 1 16,0 0-16,0 2 32,0 2-32,0-23 0,0 21 0,0 2 32,0 0 0,0-23-32,-3 22 48,3-22-48,-1 21 16,-1-1 32,1 0-32,-1-3 48,2-17-64,-1 18 48,-1-2 16,0 1 16,2-4-48,0-13-32,0 13 64,0-7 16,0 9-64,0-10 48,0-5-64,0 7 80,0-3-16,4 1 17,-4-1-17,0-4-64,0 4 64,3-2-16,-3 1 0,0 1 16,0-4-64,3 1 16,-3 2 48,0 2-48,0-1-16,0-4 0,0 4 48,0 1-32,0 2 0,0-1 32,0-6-48,0 13 16,0-10 48,0 4 0,-2-1-16,2-6-48,-1 5 64,-1 0-16,1 0 0,1-3 0,0-2-48,0 0-64,0 0-352,0-4-465,0 0-719,0 4 1600,3-5-2722,24 6-1007,-27-1-161,0 0 3890</inkml:trace>
  <inkml:trace contextRef="#ctx0" brushRef="#br0" timeOffset="-9855">3960 287 4273,'0'0'0,"0"0"0,-2 0 1505,0 0-320,0-3-113,-1 3-95,3 0-977,-1-4 848,-1 4-160,1 0-175,-1 0-129,2 0-96,0 0-64,0 0-64,0 0-16,0 0-144,0 2 128,0 0-32,3-1 0,0 1 0,0-1 48,3 1-48,-2-2 32,9 1-31,-13-1-97,6 0 64,8 0 16,-9 0-16,15-3-16,-20 3-48,15-3 16,1 0 0,0-2 0,0 2-16,-16 3 0,16-3 48,-1-1-48,-1 1-16,-1 0 32,-13 3-16,15-3 16,-10 3 16,13 0 0,-13 0-32,-5 0 0,13 0 48,-10 0-80,2 1 32,-1 2 64,-4-3-64,4 3 32,-1-1 64,-3 2-16,0-1 0,0-3-80,0 4 96,0 0-16,0 1-16,0-4 16,0-1-80,0 3 112,0-3-112,0 2 96,0 1 32,0-3-32,0 0-96,-1 2 80,1-2-80,-2 2 112,0 0-64,0-1 32,2-1-80,-3 2 64,3-2-64,-1 2 48,-1-1-16,1-1 16,-1 0-160,2 0 112,-2 0-368,1 0-368,-1 0-465,2 0 1201,-2 1-1776,2-1 1776,0 2-2418,0 0-463,0 1-1569,0-3 4450,0 0 0</inkml:trace>
  <inkml:trace contextRef="#ctx0" brushRef="#br0" timeOffset="-11652">2013 390 4049,'0'0'0,"0"0"1473,0 4-336,-2 1-209,2-2-64,0-3-864,0 1 753,0 3-129,5 0-144,-1-3-112,-4-1-368,15 3 337,-10 0-65,11 3 16,-11-3-32,-5-3-256,20 3 240,-7-2 0,-8 3-32,12-1-16,-17-3-192,6 2 112,10 1-32,-12-1-16,12 0 0,-16-2-64,4 1 48,11 0 1,-12-1 15,12 0 16,-15 0-80,4 0 80,12 0 0,-12-4-16,12-1 16,-16 5-80,6-5 48,9 0-16,-10-8 48,8 13-32,-13 0-48,4-5 112,1 0-16,-1 1-16,1 2 32,-5 2-112,4-4 48,-1 4-160,-3 0-272,0 0-353,0 0 737,0 0-1232,-2 0-593,1 2-672,1 2-128,0-4 2625,0 6-3906,0-6 3906</inkml:trace>
  <inkml:trace contextRef="#ctx0" brushRef="#br0" timeOffset="-9512">4088 434 5490,'0'0'0,"0"0"1873,0 0-464,0 0-1409,0 0 1184,0 0-79,0 0-209,0 0-208,0 0-688,0 0 465,0 0-145,0 0-112,4 0-64,-4 0-144,0 1 112,2 2-32,2 0-16,-1 1-32,-3-4-32,4 3 96,2-2-16,-1 3-16,0-1-32,-5-3-32,13 2 48,-10 0-64,11-2 48,-9 0 0,-5 0-32,19 0 16,-5 0 0,-1-4-16,0 1 32,-13 3-32,13-4 16,0 4 48,-8-2-16,11-2 16,-16 4-64,3 0 64,2 0-64,10 0 0,-12 0-96,-3 0 96,5 0-256,0 0-80,0 0-240,-1 0-161,-4 0 737,13 0-832,-13 0-305,6 0-271,-2 0-625,-4 0 2033,5 0-2337,10 0-1601,-15 0 3938</inkml:trace>
  <inkml:trace contextRef="#ctx0" brushRef="#br0" timeOffset="-2193">5234 964 3601,'0'0'0,"0"0"1153,0 0-1153,0 0 1040,0 0-95,-3 0-49,3 0-112,0 0-784,0 0 641,0 0-145,-1 0-128,-1 0-80,2 0-288,-1 0 240,-1 1-16,-1 2 0,-1 0-47,4-3-177,-3 6 192,2-2 0,-2 1 0,-3 0 16,6-5-208,-4 5 208,-1 0-32,0 2 0,0-1-48,5-6-128,-5 13 112,1-8 16,-2 1-32,3 7-16,3-13-80,-4 5 80,0 8-15,-1-9-1,2 12 32,3-16-96,-5 4 64,2 11 16,0-2-16,-1 2-48,4-15-16,-2 16 16,1 0-16,-1 4 32,1 1-32,1-21 0,0 23 0,0 1 0,0 1 16,3-1-16,-3-24 0,5 25 16,0-3-16,8 0 0,-10-3 64,-3-19-64,14 18 16,-9-2 64,14-4-16,-15-5-16,-4-7-48,20 14 80,-20-14-80,13 1 128,1 4 0,-1-1 32,2-3 16,-15-1-176,13 0 144,1 0 16,-1-3-32,-9-1 16,-4 4-144,18-4 176,-14-13 1,15 13-17,-15-8-48,-4 12-112,13-5 80,-9-10 32,1 12-48,-1-10 16,-4 13-80,6-3 80,-4-2-32,2 0 48,-4 1-48,0 4-48,3-6 80,-3 2-16,0 0 16,0 0 48,0 4-128,0-5 80,0-1-16,0 4 0,-2-2 0,2 4-64,-3-5 80,0 2-16,0-2 0,-2 0-16,5 5-48,-5-3 48,-2-1 32,-6 0-64,9-1 32,4 5-48,-7-5 97,-6-8-81,8 10 64,-8-2-32,13 5-48,-5-15 16,-9 13 16,9-11-16,-9 9-16,14 4 0,-4-15 16,-3 11 16,-6-11 16,10 9-48,3 6 0,-6-17 0,0 14 0,2-3-48,1 2 48,3 4 0,-2-3-32,-1-1 0,2 4-16,-3 0 0,4 0 48,-3 5-80,-2 1 64,0 11-33,-1-10 1,6-7 48,-13 19-16,7-3-32,0 2 16,-7 0 32,13-18 0,-3 20 0,-3-3 32,-1 0 16,0-2-80,7-15 32,-5 13-416,1-9-688,2 1-1153,2 0-2001,0-5 4258,5 1-6771,-5-1 6771</inkml:trace>
  <inkml:trace contextRef="#ctx0" brushRef="#br0" timeOffset="-1293">5610 1175 4770,'0'0'0,"3"-3"1408,1-2-383,-4 5-1025,3-15 992,1 12 49,-4 3-17,0 0-127,0 0-897,0 0 704,0 0-240,0 1-160,0 5-144,0-6-160,-2 6 96,0 8 16,1-1 65,-1 3-17,2-16-160,-4 19 144,4 0 32,-4 2-32,1 1 64,3-22-208,-2 22 176,0-2-32,1-1 48,1-1-80,0-18-112,0 16 80,3 1-32,10-4-48,-8-7 16,-5-6-16,16 13 0,0-8 48,1-1-16,-1 2 48,-16-6-80,20 3 80,-3-1 0,3-1 64,-2-1-47,-18 0-97,17 0 144,2 0-16,-3-5 0,0-8 32,-16 13-160,17-3 128,-2-10-16,-1 9 32,-1-13-32,-13 17-112,5-5 80,11-12 64,-11 11-48,8-13 16,-13 19-112,2-13 112,4-2 48,-3 1 0,1-3-16,-4 17-144,0-16 161,0-2-17,0 0 0,-6 0-48,6 18-96,-5-16 144,-8-2-80,7 0 16,-13-1 16,19 19-96,-16-18 0,-2 2 48,-1 1-48,-1 0 0,20 15 0,-20-12 0,-2 6-80,0-8 32,-1 14-48,23 0 96,-23 0-96,1 0-48,3 1 48,-1 5-16,20-6 112,-18 13-64,-1-7 80,5 7-80,1-7-16,13-6 80,-6 17-113,-9-2-47,10 2 48,-2 1-16,7-18 128,-6 20-80,1 2-16,2 0 32,2 0-16,1-22 80,0 23-80,0 0-48,4-3 16,12 1-48,-16-21 160,13 16-64,2 0-16,1-2-32,2-7 16,-18-7 96,19 15-64,3-12 0,0 2 32,3-4 32,-25-1 0,24 0 0,4 0 32,-2-4-16,2-14 16,-28 18-32,26-13 16,1-3 32,-2-1-32,0 0 48,-25 17-64,20-19 64,-2 2-16,0-2 16,-3 2-16,-15 17-48,5-16 64,11 0-16,-12 1 32,-1 2-48,-3 13-32,3-6 80,-3-10 0,0 13 0,0-10 48,0 13-128,-2 0 144,-2-3-64,0 0 64,-1-1-48,5 4-96,-4 0 96,0 0-48,-1 2-32,0 2-16,5-4 0,-3 6 32,-1 7 0,0-7 0,2 12-16,2-18-16,-3 15 0,3 1-16,0 3-16,0 0 32,0-19 0,5 20 0,8 0 0,-8 2 0,11-5 0,-16-17 0,5 17 0,16-4 0,-5-9 0,2 3-32,-18-7 32,21 3 0,6-3-32,0 0 32,0-13 32,-27 13-32,27-3 16,-4-15 32,0 6-32,-3-2-16,-20 14 0,20-14-224,-2-5-464,0 3-929,-4-2-2160,-14 18 3777,17-14-7732,-17 14 7732</inkml:trace>
  <inkml:trace contextRef="#ctx0" brushRef="#br0" timeOffset="-3994">3159 1255 3601,'0'0'0,"0"0"1425,0 0-1425,3 0 1136,1 0-143,1 0-33,-2 0-63,-3 0-897,5 0 800,0 0-128,-1-4-159,9 2-113,-13 2-400,4-4 384,11 1-32,-10-1-32,12 1-16,-17 3-304,15-3 240,1 0-15,2 0-81,3-1 0,-21 4-144,24-3 80,3-1 16,2 1-48,1 3 0,-30 0-48,34-3 16,-4 3-16,1 0 32,-1 0-16,-30 0-16,27 0 48,-1 0-16,0 2 32,-5-2 0,-21 0-64,20 1 80,-4 1-16,-11-1 48,10 1 16,-15-2-128,3 2 144,0-2 32,1 0 16,-4 0 0,0 0-192,0 0 225,0 0-17,0 0 48,0 0-80,-2 0-96,2 0-80,-4-4-16,0 4-384,-3-3-497,-8 3-1152,15 0 2049,-5 0-3921,-8 0-2482,13 0 6403</inkml:trace>
  <inkml:trace contextRef="#ctx0" brushRef="#br0" timeOffset="-3262">4249 1238 2417,'0'0'0,"0"0"0,0 0 1456,0 0-143,-2 0-17,2 0-63,0 0-1233,-1 0 1057,1 0-97,0 0-176,0 0-191,0 0-593,0 0 400,0 0-112,0 0-96,3 2-16,-3-2-176,3 2 176,2 1-48,0-2-16,8 3 32,-13-4-144,6 3 144,9 0 32,-10-1 65,16 0-17,-21-2-224,15 2 208,1-2 0,0 0-32,-1 0-80,-15 0-96,16 0 144,-1 0-80,0 0 0,1-2 0,-16 2-64,14-4 48,3 1 32,-4 0-16,-8-1 32,-5 4-96,16 0 64,-12-3 0,9 3 16,-13 0-16,0 0-64,4-3 96,1 3-32,-2 0 17,1 0 15,-4 0-96,0 0 48,0-3 16,0 3 0,0 0-96,0 0 32,0 0-96,0 0-225,0 0-239,0 0-256,0 0 816,-3 0-1137,2 0-399,1 0-577,-1 0-481,1 0 2594,-2 3-2321,0 0-1072,2-3 3393</inkml:trace>
  <inkml:trace contextRef="#ctx0" brushRef="#br0" timeOffset="-4395">3353 1358 4866,'0'0'0,"3"0"1168,-3 0-1168,4 0 977,-1 0 63,0 0 1,-3 0-113,0 0-928,0 0 688,3 0-207,-3 0-113,0 0-80,0 0-288,0 0 272,4 0-64,-4 2-32,0-2 0,0 0-176,3 0 128,-3 2 16,3 0-48,-3-1-15,0-1-81,3 3 96,0 0-48,-3 4 16,4 6 0,-4-13-64,3 13 32,1 2 48,-2 3-32,2 2 32,-4-20-80,3 20 160,1 3 32,0 2 48,-1 1-64,-3-26-176,5 28 160,-2-3 48,1 1-32,-1 0 16,-3-26-192,3 23 193,0 0-49,1-5-64,-1-2-16,-3-16-64,3 14 96,2-7-48,-1 8 32,-1-10 32,-3-5-112,3 4 112,1 1-16,-4-1 16,2-2-32,-2-2-80,0 0 96,0 0 48,4 0-16,-4 0 16,0 0-144,0 0 64,0 0 48,0-4-32,0-1-160,0 5 80,-2-13-368,0 9-528,1-15-913,0 15-1505,1 4 3314,19 0-4610,-19-19-320,0 19 4930</inkml:trace>
  <inkml:trace contextRef="#ctx0" brushRef="#br0" timeOffset="-5855">1544 1691 2048,'0'0'0,"0"0"641,0-5 79,0 5-720,0-5 800,0 0 17,0 2-113,0-1-96,0 4-608,0 0 481,0-3-65,-2 3-32,1-3-32,1 3-352,0 0 336,0-3-80,0-1-31,0 1-33,0 3-192,0-3 144,0 0 32,0-1-16,0 0 16,0 4-176,3-5 176,0-8 0,1 9-16,-1-9-48,-3 13-112,5-5 112,-2-11-32,2 12 16,-1-13-32,-4 17-64,6-5 32,7-14-32,-10 6 16,1 0 0,-4 13-16,6-15 0,9 1 16,-12-1 0,10-2 32,-13 17-48,3-12 0,10-1 32,-9 0-16,0 7 0,-4 6-16,5-16 16,-2 13 16,0-2-16,1 0 0,-4 5-16,3-4 0,-3 0 0,0 1 33,0 3 31,0 0-64,0 0 64,0 0 32,0 0-16,3 0-48,-3 0-32,0 0-16,3 0 32,-3 0-16,4 1 16,-1 1-16,0-1-16,-3-1 16,4 6 0,0-3-16,1 1 16,-1 2-16,-4-6 16,3 4 0,1 9-16,0-7 16,0 11-32,-4-17 32,4 15 0,-1 1 32,1 6-16,-4-2 0,0-20-16,2 25-16,-2-1 0,0 4 16,0-2-32,0-26 32,0 24 0,0 0 32,0-1-16,0-2-16,0-21 0,0 17 32,0-2 0,0-1 0,4-9 0,-4-5-32,3 14 32,1-9 32,-4 0-16,2 1 48,-2-6-96,4 4 64,-1 1-64,0-3-160,0 0-288,-3-2 448,4 2-849,1-2-495,0 0-609,10 0-208,-15 0 2161,19 0-1745,-14-2-864,-5 2 2609</inkml:trace>
  <inkml:trace contextRef="#ctx0" brushRef="#br0" timeOffset="-5410">1977 1554 2417,'0'0'0,"0"3"1408,0-3-1408,-2 7 1057,1 9-145,-1-11-31,1 11-145,1-16-736,-2 7 640,2 10-112,0-3-47,0 0-33,0-14-448,0 13 400,3 2-48,0-2-80,0 2-48,-3-15-224,5 14 257,0 0 31,0-1 48,9 0 16,-14-13-352,2 7 272,3 9 16,0-10-96,8 6-48,-13-12-144,3 3 144,2 4-47,8-2-33,-8 0-32,-5-5-32,15 5 32,-11 0-16,13 0 0,-12-2 0,-5-3-16,16 1 48,-11 3 0,11-2 32,-11-1 16,-5-1-96,17 0 80,-15 0 32,13 0-32,-12-5 48,-3 5-128,15-5 96,-12 1 32,10-12 16,-9 13 16,-4 3-160,13-13 144,-10 9-32,2-16 32,9 6-80,-14 14-64,4-16 112,0 2 0,10 0-32,-14-3 81,0 17-161,3-16 128,0-2 0,-3-2 16,0 1 0,0 19-144,0-21 160,-2 2 48,-2-1-80,-1 0 16,5 20-144,-13-21 112,8-1-64,-12 2 16,5 1-80,12 19 16,-13-19 16,-4 3 32,2 1-16,0 10-32,-4-7 16,19 12-16,-19 0-64,-2 0-48,-1 1 16,1 4-64,21-5 160,-21 18-160,-1-2-64,2 2-112,-2 2-112,22-20 448,-21 21-481,2-2-95,1 2-256,6-3-497,12-18 1329,-6 20-2193,3 3-1056,2-2-1858,1-21 5107,0 0 0</inkml:trace>
  <inkml:trace contextRef="#ctx0" brushRef="#br0" timeOffset="-3070">4294 1458 5794,'0'0'0,"0"0"0,4 0 1457,-1-5-241,2 0-63,8 2-81,-13 3-1072,0-4 801,5 4-193,8-2-192,-10 2-96,-3 0-320,13 0 240,-8 0-31,10 0-65,-11 4 0,-4-4-144,17 3 192,-12-1-64,11 1-32,-11 1 16,-5-4-112,19 3 32,-4-1 16,0-1 0,-1 1-32,-14-2-16,17 3 32,0-1 64,1 0-32,-1-2 0,-17 0-64,16 0 64,0 0 32,0-4-32,-1 1 48,-15 3-112,13 0 64,-8-3-32,11 0 64,-12 3 0,-4 0-96,4-4 128,-1 4 1,1-3-17,-1 3-32,-3 0-80,3 0 80,-3 0-48,0 0 48,0 0-64,0 0-16,0 0-112,0 0-289,0-4-303,0 4-432,0 0 1136,-1 0-1681,1 0-688,0 0-721,0 0-1744,0 0 4834,0 0 0</inkml:trace>
  <inkml:trace contextRef="#ctx0" brushRef="#br0" timeOffset="-4809">2616 1557 4514,'0'0'0,"0"0"1856,-2-5-527,2 5-1329,-3-3 1105,0 3-17,2 0-208,-1 0-207,2 0-673,-2 2 480,2-1-208,0 1-48,0 1-64,0-3-160,0 3 208,5 1-16,0-1 17,0-2 47,-5-1-256,14 2 240,-11 0-16,14-2-16,-12 0-48,-5 0-160,20 0 160,-7 0-64,-1 0 0,1-4-32,-13 4-64,13 0 32,0 0 16,-8 0-48,11 0 16,-16 0-16,5 0 0,8 0 0,-9 0 32,10 2-16,-14-2-16,4 3 0,9 3 48,-9-2-48,1 1-32,-5-5 32,5 5 32,0-2-32,0 2 16,0-2 48,-5-3-64,4 4 48,2-3 64,-2 1-32,1-2-32,-5 0-48,13 0-160,-10 0-304,3-5-464,7-9-817,-13 14 1745,5-4-2945,45 9-401,-37-5-1184,-13 0 4530</inkml:trace>
  <inkml:trace contextRef="#ctx0" brushRef="#br0" timeOffset="19169">215 1792 3137,'0'0'0,"0"0"976,-1 0 1,-1-4-17,2 4-960,-2-3 913,0-2-177,2 0-144,0 2-143,0 3-449,0-4 320,0 2-112,0-2-64,0 1 0,0 3-144,0-3 112,0 3-32,4 0-16,-4-3 16,0 3-80,0 0 48,0 0 48,0 0 0,0 0 32,0 0-128,0 0 144,0 0 16,0 0 16,0 0-16,0 0-160,0 1 145,0 4-17,0-1-32,-2 3 0,2-7-96,0 15 32,0-2 32,0 3-16,0 6 16,0-22-64,0 19 64,-2 3-16,2 1 16,0-2 32,0-21-96,0 22 112,0-3 32,0-3 48,0 0-16,0-16-176,0 15 176,0-2 0,0-8-48,0 12-32,0-17-96,0 4 81,0 9-1,0-8 16,0 0-32,0-5-64,0 13 80,0-8-16,0 2-16,0 7-32,0-14-16,4 5 0,-4 2 0,0 7 0,0-9 16,0-5-16,0 18 32,0-13-16,0 10-16,0-11 0,0-4 0,3 5 16,-3 0 16,3-2-16,-3-1 16,0-2-32,3 4 32,-3-3-16,4-1 64,-4 0 0,0 0-80,0 0 112,3 0 16,-3 0-32,0-4 32,0 4-128,0 0 64,0-3-80,0 0-192,0 3-208,0 0 416,-1-3-608,-1-1-145,0 1-143,0 0-193,2 3 1089,-3-3-1280,0-1-257,-2 1-144,0 0 32,5 3 1649,-3 0-1312,-2-5-1185,5 5 2497</inkml:trace>
  <inkml:trace contextRef="#ctx0" brushRef="#br0" timeOffset="19571">31 1965 2353,'0'0'0,"-1"0"704,1 0-704,-3-3 768,-2-1 65,0 4 47,2 0-48,3 0-832,-3 0 833,-1 0-49,1-2-15,1 2-65,1-4-144,1 4-96,0 0-80,0-3-63,0 3-321,0 0 352,3 0-48,0 0 0,1-4 16,-4 4-320,4 0 256,1 0-64,8 0-64,-9 2 1,-4-2-129,13 2 32,-9 1 32,11 1-32,-2 1 0,-13-5-32,4 4 16,18 1 32,-7 0-48,-1 0-32,-14-5 32,16 5 32,2 0-64,-1-1 80,-1-2-32,-16-2-16,16 2 48,1 0-32,-3-1-32,2-1 80,-16 0-64,13 0 32,0 0 16,-8 0 32,8 0 0,-13 0-80,3 0 64,3 0 32,-2 0 16,-1 0 0,-3 0-112,0 0 80,0 0 0,0 0 32,0 0-16,0 0-96,0 0 128,0 0-16,0 0-32,0 0 0,0 0-80,0 2 80,0-2-64,0 0 32,0 0 16,0 0-64,-1 0 0,-1 0 16,2 0 16,-2 0-16,2 0-16,0 0 48,0 0-32,-1 0-16,1 0-16,0 0 16,0-3-112,0 3-336,0-4-608,0 4 1056,0 0-2177,0 0-1617,5-3-1905,-5 3 5699</inkml:trace>
  <inkml:trace contextRef="#ctx0" brushRef="#br0" timeOffset="10838">1103 2159 2849,'0'0'0,"0"0"928,0 0 33,0 0-81,0 0-880,0 0 768,3 0-127,-3-3-129,0 0-64,0 3-448,0-4 368,4 1-48,-4 0-47,3-1-113,-3 4-160,3 0 144,3-3-64,-4 3-16,2 0 0,-4 0-64,3-3 32,-3 3 0,4 0 0,-2 0-16,-2 0-16,4 0 32,-1 0 32,-3 3 0,3 0 16,-3-3-80,0 4 96,0-1-16,3 0 32,-3-1-48,0-2-64,4 2 96,-4-1 0,3 1-16,2 0 16,-5-2-96,3 0 96,2 0-16,8 0 16,-10 0-16,-3 0-80,6 0 65,7-4 31,-9-1-16,9 1-16,-13 4-64,5-6 96,11 1-32,-3 0-48,-8 1 48,-5 4-64,20-5 16,-7 0-16,-8 2 32,13 3-32,-18 0 0,4 0-16,12 0 16,-10 0 0,8 0 16,-14 0-16,5 0 0,9 1 0,-10 1 0,9 1 0,-13-3 0,3 4 0,10-1 0,-9 0 0,9-2-16,-13-1 16,3 3 16,1-2 16,13-1-96,-12 0 16,-5 0 48,14 0 64,-9-4 16,11 1 80,-11 0 0,-5 3-160,18-5 32,-5 0-32,0 1 48,0-2-16,-13 6-32,13-4 0,2-1 16,0 1-32,-3 4 16,-12 0 0,15-3 16,-2 3-16,0 0 0,0 0 0,-13 0 0,13 0-16,-8 2 0,13 1 16,-13 2-16,-5-5 16,16 3 0,-11 2 0,8 0 0,-8 0 0,-5-5 0,5 3 0,12 1 48,-13-1-48,12-2 0,-16-1 0,5 2 0,8-1-32,-9 2 32,9-3 16,-13 0-16,2 0 16,12 0 16,-11 0-16,12 0 0,-15 0-16,4-4 0,9 4 0,-7 0 0,8 0 0,-14 0 0,5-3 16,11 3-32,-3 0 16,0-3 0,-13 3 0,13 0-16,2 0 0,-2 1 48,0 1-48,-13-2 16,13 4 16,-9 0-16,16 1-80,-15 0 80,-5-5 0,18 4 0,-13 2 0,13-3 64,-14 0-64,-4-3 0,20 3 0,-15 1 16,15-3-16,-16 1 0,-4-2 0,20 1-16,-6 1 16,1-1-16,0-1 16,-15 0 0,16 0 16,0 0-32,1 0 16,0 0 16,-17 0-16,18-3-16,0 3 32,1-3-16,0 0-16,-19 3 16,18 0 16,0-4-16,-1 4-16,1 0 16,-18 0 0,18-2-32,-1 2 32,-3 0 0,-1 0 32,-13 0-32,13 0 0,0 1-64,-8 0 224,14 1-32,-19-2-128,13 2 144,0 0 48,-7-1-192,13-1 16,-19 0-16,14 0 32,0 0 0,2 0 32,-2 0 16,-14 0-80,15 0 80,0-3 16,-1-1-32,1 4 17,-15 0-81,15-2 64,-1-2 0,2 1-16,-1 3 16,-15 0-64,17-4 48,-2 2-48,2-4 16,2 3-16,-19 3 0,20-3 0,-1-1 0,0 1 48,-1 3-48,-18 0 0,18-3 16,-1 0 0,0 3-32,-1 0 64,-16 0-48,18 0 0,-3 0 0,2 0 0,0 0-32,-17 0 32,12 0 32,3 0-32,-2 0 16,0 0 0,-13 0-16,15 0-16,-2 0 16,1 0 16,1 0-16,-15 0 0,13 0 0,2 0 0,-2 2 0,0-1 16,-13-1-16,13 2 32,-9-1-16,15 1-32,-14-2 16,-5 0 0,19 1-32,-14 2 32,13-2-16,-14 2 16,-4-3 0,19 3 0,-15-1 0,14 0 16,-5 0-16,-13-2 0,5 1 0,13-1 0,-5 1 0,-8 1 32,-5-2-32,19 0 0,-4 0 0,-2 0-32,0 0 32,-13 0 0,15 0 0,0 0 0,-1 0 32,1-3-64,-15 3 32,16-3 0,0 3-32,1-4 16,0 1 32,-17 3-16,20-3 0,0-1 32,0 4 16,2-3-32,-22 3-16,21-3 0,1 3 48,2-3-48,-2 3 0,-22 0 0,23 0 0,-2 0 16,-1 0-16,-1 0 16,-19 0-16,20 0 0,-4 2 0,1-1 0,0 1 32,-17-2-32,15 3-32,1-2 32,-1 2 0,-2-1 0,-13-2 0,13 2 48,0 0-48,-9-1 0,15 1 48,-19-2-48,4 2 0,14-2 16,-13 0-16,13 0-16,-18 0 16,13 0 0,-8 0 0,15 0 16,-16 0 0,-4 0-16,20 0 32,-16-4-64,16 4 80,-15-3-32,-5 3-16,18 0 0,-14 0 0,15 0 0,-14-3 0,-5 3 0,17 0 0,-12 0 0,13 0 0,-12 0-16,-6 0 16,19 0 0,-15 0 16,16 0-32,-15 0 32,-5 0-16,22 0 0,-10 1-32,2 1 48,1 0-64,-15-2 48,17 0 0,-1 1 32,0-1-32,0 2 32,-16-2-32,16 0 0,1 2 0,1-2 0,0 0-16,-18 0 16,19 0-16,1 2-16,0-2 32,-1 1 32,-19-1-32,19 0 0,2 0-48,1 0 48,0 0-64,-22 0 64,23 1-64,2-1 64,-3 0-16,1 0 16,-23 0 0,26 0 32,-3 0 0,3 0-16,-1 0-16,0 0-16,-25 0 16,26 0 0,0-2-32,0-2 64,2 1-32,-28 3 0,26-4 16,0 2 0,0-2-16,-1 1 0,-25 3 0,24-3 0,-1-1 0,0 4 0,-4-3 32,-19 3-32,19 0 0,-1-3 16,0 3 0,-2 0 16,-16 0-32,17 0 0,-3 0-32,3 0 32,-3 0-16,-14 0 16,15 0-16,1 0 16,-1 0 0,2 0-32,-17 0 32,17 0 32,1 0-32,0 0 0,-1-3 16,-17 3-16,19 0 0,-2 0 0,2-4 0,-2 1 0,-17 3 0,20 0-48,-2-5 80,1 2-80,1-1 48,-20 4 0,19 0 0,-1-3 0,0 0-48,-2 0 32,-16 3 16,16-4-32,2 2 0,-1 2 32,1 0 32,-18 0-32,16 1-32,-2 2 32,1 1 48,-2-1-32,-13-3-16,13 1 0,0 1 0,0-1-16,0-1 0,-13 0 16,13 2 32,-8 0-16,14-2-16,-4 0 0,-15 0 0,15 0 32,1 0-64,-1 0 64,1-5-32,-16 5 0,17-5 16,0-8 0,1 10 32,2-2 0,-20 5-48,21-15 0,0 12 0,1-2 0,1-8 16,-23 13-16,23 0 0,1-5 16,-5 2-32,0 0 16,-19 3 0,18-3-16,-3 3-16,-3 0 32,1 0 0,-13 0 0,6 0 32,11 0-32,-4 0 16,-7-4-16,-6 4 0,19 0 0,-14 0 0,14 0 0,-14 0-16,-5 0 16,20 0 16,-7 0 16,0 0-48,0 0 16,-13 0 0,15 0 0,1 0-32,0 0 48,-2 0-16,-14 0 0,16 0-16,-1 0 16,-10-3 0,15 3-32,-20 0 32,4-3 0,16 3 32,-15 0-32,15 0 0,-20 0 0,4 0 16,14 0-64,-13 0 48,10 0 0,-15 0 0,5 0 0,-1 0 0,11 0 0,-11 0 0,-4 0 0,4 0 48,1 0-32,0 0 48,0 0 0,-5 0-64,5-3 64,0 3 0,8-4-16,-10 1-32,-3 3-16,4-3 0,11-2-48,-10 0 32,13 2 16,-18 3 0,6-5 0,13 2 48,-14-2-48,16-1-32,-21 6 32,13-4 32,0-1-32,1 1 0,-9 4 32,-5 0-32,15 0 0,-15 0 16,4 0-48,-4 0-624,0 0 656,0 0-2145,2 38-3170,-2-34 321,0-4 4994</inkml:trace>
  <inkml:trace contextRef="#ctx0" brushRef="#br0" timeOffset="24569">5337 2525 2032,'0'0'0,"0"0"0,-1-3 769,1-2-97,-2 0 0,2 0 1,0 5-673,0-3 672,0-1-80,-2 1-47,0 0-81,2 3-464,0 0 432,0 0-16,-2 0-16,0 0-32,2 0-368,-2 0 369,1 0-49,-1 0-16,0 2-16,2-2-288,-1 3 240,0 2-32,1 10 0,0-11-64,0-4-144,0 18 145,2-11-33,2 7-32,1-1-16,-5-13-64,15 6 48,-9 9-32,11-8 16,-4 6-192,-13-13 160,15 5-160,0 2 31,0-1 1,1-1 240,-3 0 1,-13-5-113,16 3 128,-2-1 48,0 0 16,0-2 16,-14 0-208,13 0 224,-8 0 16,11-6-48,-10 3 0,-6 3-192,4-4 416,9-2-15,-13 2 63,5-11-96,-5 15-368,5-4 176,0-11-48,-2 11-32,-3-12 32,0 16-128,0-5 112,3-15 0,-3 7-32,0 0 32,0 13-112,0-12 64,0 7 32,0-17-15,-1 7-1,1 15-80,-2-14 80,-3 1-16,1 0 0,-3-2-48,7 15-16,-13-13 48,8-1 0,-8-1-32,8 2 16,5 13-32,-15-5 16,10-12-32,-11 13-16,12-1-16,4 5 48,-15-5-112,8 2 16,-7 3-64,7 0-1,7 0 161,-16 2-128,3 2 32,6 10-48,-10-10 48,17-4 96,-7 18-128,-9-3 0,10 5 0,-7 2 0,13-22 128,-3 26-112,0 0 32,2 0 16,-1 2 0,2-28 64,0 27-32,0-1-32,3-1-224,2-2 32,-5-23 256,14 19-257,-8 0 1,8-7 224,-1-7 0,-13-5 32,13 7-80,2-5 32,0 0 16,1-2 32,-16 0 0,16 0-16,1-3 32,-4-2 16,4 0-32,-17 5 0,15-15 48,-10 13-48,13-13 16,-13 12 208,-5 3-224,13-15 256,-10 12 17,2-12-49,0 12-224,-5 3 0,3-14 32,2 10 0,-2-11 32,0 10-16,-3 5-48,6-18-16,-4 14 16,2-9-16,-1 10-48,-3 3 64,0-4 16,3 1-32,-3 0 32,3 3 32,-3 0-48,0 0 16,0 0 48,0 1-16,4 4-48,-4-5 0,3 15 16,0-9-16,0 14-16,3-6 16,-6-14 0,4 17 0,1 1-112,9-1 16,-12 3-16,-2-20 112,5 18-32,8-1 112,-13 0 0,5-1 16,-5-16-96,5 17 64,-2-1 48,-3 1 16,0 2 0,0-19-128,-1 17 96,-6 4 16,-5-2-32,6-3 32,6-16-112,-6 14 80,-7-1 32,9-7-16,0 0-48,4-6-48,-5 5 96,-1 0-64,3-1 0,2-2 0,1-2-32,0 2-32,0-1-16,0-1 0,0 0 48,4 0-16,10 0 32,-11 0-80,13-5-64,-16 5 128,5-4-384,16-11-416,-6 12-401,1-2-528,-16 5 1729,16-15-2337,3 12-480,-5-11-1489,-14 14 4306</inkml:trace>
  <inkml:trace contextRef="#ctx0" brushRef="#br0" timeOffset="25322">6098 2628 1216,'0'0'0,"0"0"0,0-4 416,0 4-64,0 0 97,0 0 143,0 0-592,-1 0 784,-4 2 1,0 3 63,0 2 16,5-7-864,-7 13 689,1-9-17,-1 9-80,1-6-63,6-7-529,-5 17 528,0-2-16,2 1-64,0 1-32,3-17-416,-2 18 353,1-3-49,1 1-48,0-2-16,0-14-240,0 13 176,5-8-48,-1 11-48,11-11-16,-15-5-64,5 13 48,13-9 0,-4-1 16,3 1 80,-17-4-144,16 2 144,0 0 32,1 0-48,-3-2-47,-14 0-81,15 0 96,-1-4 16,1-1-16,-10-8 48,-5 13-144,20-3 144,-16-12 0,9 11 48,-9-11-16,-4 15-176,4-13 160,1 0-16,1-2-16,-2-3 0,-4 18-128,5-18 112,-1-2-64,-4 3 64,2-5-32,-2 22-80,0-19 241,0-1-1,0-2-32,-2 0-32,2 22-176,0-19 64,-6 0-16,1-2 0,1 5-32,4 16-16,-5-15 16,-1 2-16,-7 9 0,7-1 0,6 5 0,-13-4 0,9 1-16,-9 3-32,5 0 0,8 0 48,-15 6-64,8 9 0,-11-9 48,5 12-16,13-18 32,-13 16-16,0 2-32,0 2 32,0 0-160,13-20 176,-7 21-176,-9-1 16,12 7-17,-2-3 129,6-24 48,-6 26-64,3-2 0,3-1 0,0-2-48,0-21 112,13 18-64,2-3-16,3-9-32,0 9 48,-18-15 64,17 2-16,3 1-32,-3-1 48,5-1 48,-22-1-48,21 0 16,0-3 16,-1 0-16,-3-12-16,-17 15 0,17-4 48,-3-10-32,-1 9 0,-8-13 48,-5 18-64,15-4 32,-11-14 32,0 5 0,1 8-32,-5 5-32,4-18 48,2 5 0,-3 7 0,-3-11-16,0 17-32,4-3 32,-4-3-32,3 2 16,-3-1-32,0 5 16,0-4-32,0 4 0,0 0 0,0 2 16,0-2 16,0 13 48,0-6-16,0 14 16,0-3 0,0-18-48,3 18 0,0 5 0,0-2-32,1 1 16,-4-22 16,4 21-48,1-1 32,8-2 0,-9 0 32,-4-18-16,13 14 16,-9-9 16,13 10-16,-12-12 0,-5-3-16,18 4 32,-5-3-32,0-1 64,1-3-64,-14 3 0,13-5-32,0-10-352,-8 10-880,13-14-1506,-18 19 2770,40 0-6370,-40 0 6370</inkml:trace>
  <inkml:trace contextRef="#ctx0" brushRef="#br0" timeOffset="22257">3225 2696 2032,'0'0'0,"-2"0"561,-1 0 15,3 0-576,0 0 592,-2 0 33,0 1-17,0 1-32,2-2-576,-1 1 512,-3 1-48,3-1 17,0 1-113,1-2-368,-2 2 368,0 0 16,0-1-16,2 1 1,0-2-369,0 0 304,0 0-32,0 1-112,0-1 16,0 0-176,0 2 160,0-1-16,0 2 16,0 0-32,0-3-128,0 5 96,0 0-16,0-2-32,0 3 0,0-6-48,0 13 80,4-8-48,-1 12 16,0-11 0,-3-6-48,3 16 65,1-3 15,-2 2 16,3 0 16,-5-15-112,4 12 64,1 3 48,0-8-16,0 9 0,-5-16-96,13 13 96,-10-8-16,2 13 16,8-14 0,-13-4-96,3 13 80,10-6 0,-8 6-48,8-8 32,-13-5-64,3 13 32,2-8 16,8 2 32,-10 5-48,-3-12-32,5 4 48,8-1 0,-13 1 16,6-2 32,-6-2-96,4 2 144,9-2 32,-10 2-15,2-2 95,-5 0-256,13 0 176,-9 0 16,9-5-32,-10 0-32,-3 5-128,15-5 80,-11 0 32,11-8-80,-10 10 0,-5 3-32,20-5 16,-16-8 32,13 10-48,-12-1 32,-5 4-32,14-4 48,-9-1-32,11-10 16,-13 12 32,-3 3-64,13-4 80,-13 0 32,6-9-32,-2 13-16,-4 0-64,3-5 64,1-10 0,-1 12 0,0-2 48,-3 5-112,4-14 113,-1 10-1,0-11 0,-3 11-80,0 4-32,4-17 80,-1 4 0,-3 9 16,0-15-16,0 19-80,0-13 64,0 9 32,0-16-32,0 8 48,0 12-112,-2-6 96,-3-15 16,-1 16 32,-9-16-64,15 21-80,-6-13 80,-13 0 32,5-2-32,-2 2 160,16 13-240,-17-5 305,0-12-81,-1 4 0,-2 8-208,20 5-16,-19-15 0,-1 11 0,0-10 0,3 9 0,17 5 0,-18-13 0,1 10-16,1-2-16,0 2 64,16 3-32,-15-3-48,-1 3-32,2 0 16,-1 0-96,15 0 160,-16 1-337,10 4-255,-10 8-384,12-6-401,4-7 1377,-6 20-1745,2-1-576,2 2-624,31 35-193,-29-56 3138,3 26-3553,-3-26 3553</inkml:trace>
  <inkml:trace contextRef="#ctx0" brushRef="#br0" timeOffset="23023">4509 2710 2449,'0'0'0,"-3"2"1312,3-2-1312,-4 0 1329,-10 1-113,10-1-111,0 0-97,4 0-1008,-3 0 961,-1 0-113,1 0-160,2 0-143,1 0-545,-2 0 416,2 0-96,0 0-48,0 0-96,0 0-176,0 0 192,3 0 0,10 0-111,-9 0 31,-4 0-112,15 0 48,-11 0-16,12 0 32,-10 0-64,-6 0 0,16 0 32,-12 2-32,16-1-64,-7 2-16,-13-3 80,15 1-80,0 1-17,-3-1 65,3 1 64,-15-2-32,13 2 0,0-1 65,0 1-33,0 2-16,-13-4-16,5 1 64,9-1-32,-11 0 48,2 0 48,-5 0-128,6 0 96,-1-3 48,-1-1-32,1 1-16,-5 3-96,5-5 96,-2 0-64,1 0 32,-1 0 32,-3 5-96,3-13 32,2 10 32,-2-2-48,2 0-16,-5 5 0,3-4 32,1 0-64,-1 1 64,0 3-32,-3 0 0,0 0-32,0 0 64,0 2-32,0-2 0,0 5-48,-2-1-112,-1 3-208,-2-1-144,5-6 512,-6 7-641,1-1-143,0 1-128,0 6-145,5-13 1057,-5 3-1249,1 3-159,-1 7-145,1-9-32,4-4 1585,-3 7-1360,2 7-209,-4-9 417,5-5 1152</inkml:trace>
  <inkml:trace contextRef="#ctx0" brushRef="#br0" timeOffset="23270">4597 2879 1984,'0'0'0,"0"0"641,0 0 95,0 0-736,0 0 752,0-3-15,0 3-65,0-3-64,0 3-608,0 0 545,0 0-1,0 0-48,0 0-32,0 0-464,0-3 400,3 3-31,-3 0-1,3 2-16,-3-2-352,4 1 320,0 1 48,0-1-64,1 1-31,-5-2-273,14 1 336,-10 1-32,11 0 0,-11 0-48,-4-2-256,18 1 208,-13-1-80,13 0-16,-13 2 16,-5-2-128,18 0 48,-13 1 80,12 1-64,-11-1-16,-6-1-48,16 4 48,-13-2-16,10 0 17,-9 2 15,-4-4-64,4 1 64,1 3-48,0-2 48,0-2-32,0 3 48,-1-2-16,1 1 48,-1-2-16,-4 0-96,0 0 64,4 0 80,0-3-64,1 0-16,-5 3-64,3-6 96,2-7-96,0 10 64,-1-1-48,-4 4-16,14-17 16,-11 14-16,10-2-144,-10-9-112,-3 14 256,5 0-448,8-4-145,-10 4-127,2 0-192,-5 0 912,13 0-1281,-13 0-640,3 4-592,30 26-336,-33-30 2849,0 5-2433,0-5 2433</inkml:trace>
  <inkml:trace contextRef="#ctx0" brushRef="#br1" timeOffset="46581">12698 3228 2257,'0'0'0,"0"0"0,0-3 944,0-3-528,0 2-32,0-2 65,0 6-449,0-3 448,0 3-112,0 0-80,-4 0-160,4 0-96,-3 3 0,1 3-32,1 11 0,1 0-64,0-17 96,0 22-48,0 6-16,5 7-32,0 7 32,-5-42 64,14 50-144,-9 9-16,13 11-64,-5 5 32,-13-75 192,16 83-145,-3-1 33,4-7 64,-4 0 0,-13-75 48,4 70-16,11-2 0,-12-2 16,2-8 48,-5-58-48,3 54 48,0-8 32,1 0 81,-1-5 31,-3-41-192,0 38 288,0-4 160,0-2 64,0-4 32,0-28-544,-1 25 513,1-3-145,-2-3 16,-2-4-16,4-15-368,-3 13 352,-1-6 16,-2 6-31,5-12-65,1-1-272,-2 5 272,1-4-16,-1-1-16,1 2 48,1-2-288,0 0 256,0 0-16,0 0-47,-2-5 15,2 5-208,0-3 144,0 0 0,0-2-32,0 2 32,0 3-144,0-5 128,3-10-16,-3 12 16,3-12-112,-3 15-16,3-5-112,1-14-128,1 5-176,-1 0-96,-4 14 512,13-18-593,-9 0-143,10-3-193,-9 0-287,-5 21 1216,19-23-1505,-15-1-128,17-1 113,-5 3 495,-16 22 1025,17-21-608,-3 4 320,1 4 224,-2 0 32,-13 13 32,5-4 16,10-9 16,-15 9 80,5-1 112,-5 5-224,3-3 352,-3 0 176,3-1 113,0 4 63,-3 0-704,0-3 672,0 0-31,0 0-33,0-1-32,0 4-576,0-3 528,0 0-31,0 0-33,0 3-80,0 0-384,-1-3 320,-1 3 0,0 0-64,-2-4-47,4 4-209,-4 0 160,-1 0-96,-2 4-16,-7 2 16,14-6-64,-6 15 48,-13-2-32,2 4 16,-2 5-128,19-22 96,-22 26-112,-2 0 16,-6 0 16,1 1 112,29-27-32,-30 28 48,-3 2 0,2-5-16,2 1 16,29-26-48,-26 24 32,3-2 32,-5-1 0,5-3 0,23-18-64,-19 18 96,3-11-32,11 7-160,-2-8 64,7-6 32,-6 6-32,0 0 32,2-1 128,-1-3 0,5-2-128,-4 3 208,2-2 0,2-1-16,0 0-16,0 0-176,0 0 112,2-4 0,2-2 80,1-7 33,-5 13-225,13-3 240,-8-13-16,9 11-144,4-16-48,-18 21-32,20-17-16,1 0 0,4-3 16,-4-3 0,-21 23 0,23-24-16,3-1 16,-2-4 0,0 1-16,-24 28 16,26-29 0,-1 2-48,-2-5 48,-1 1 0,-22 31 0,20-32 176,-2 3 0,-4 2-32,-1 0-16,-13 27-128,6-20-48,7 2 48,-11 5-16,2 8 16,-4 5 0,0-17-16,3 15-32,-3-4 32,0 2-16,0 4 32,0-5-48,0 1 0,-2 1-48,-1 3-64,3 0 160,-7 3-192,-6 12-64,9 0-17,-11 2-95,15-17 368,-7 21-304,-12 7 48,1 2 80,-2 1 160,20-31 16,-24 35 0,-4 1 48,-3 3 16,-2-2 16,33-37-80,-35 33 144,2-2 128,-7-1 32,3-2 81,-1 0-1,38-28-384,-36 23 256,2-2-64,0-2-32,1-2 0,33-17-160,-29 6 176,2 10-176,6-12 32,-2 0-16,23-4-16,-20 5 48,5-3 192,3-2 112,7 0-111,5 0-241,-7-5 336,1 1-64,2-15-464,2 5-384,2 14 576,0-19-1585,0-1-1425,30 22-671,-25-30-385,-5 28 4066,0 0 0</inkml:trace>
  <inkml:trace contextRef="#ctx0" brushRef="#br0" timeOffset="36502">9467 3479 2737,'0'0'0,"-1"-2"768,-4-3-64,-1-8 65,6 13-769,-1 0 816,0-4-31,1 2-49,0 2-96,0 0-640,0-4 480,0 1-31,0 3-33,0-4-32,2 1 16,-2 3-400,6-3 320,-1 3-16,7-3-15,-12 3-289,0-3 256,0 3-256,13-4 256,-9-1-32,12 1-96,-2-10-48,-14 14-80,20-3 32,5-2-16,7-8 32,8 10 16,-40 3-64,47-15 16,4 10-160,5-9 16,-5 14-16,-51 0 144,48-4-128,-4 4 144,-5 0 0,-5 0 32,-34 0-48,33 2 32,-7 0 48,-2 0-48,-3 1 64,-21-3-96,18 3 96,-3-2 32,-10 1-16,-1 0-16,-4-2-96,5 0 144,0 0 32,-5 0-16,0 0 32,0 0-192,0 0 145,-1 0-17,-5 1-32,2-1-32,4 0-64,-5 2 64,-11 0 0,10-1-32,-8 1 16,14-2-48,-6 3 48,-9 0-80,11-1-32,-3 1-176,7-3 240,-5 2-561,0-1-383,0 1-545,3-2-576,2 0 2065,0 1-2625,5 6 224,0-2-480,-5-5 2881</inkml:trace>
  <inkml:trace contextRef="#ctx0" brushRef="#br0" timeOffset="39441">11817 3715 2000,'0'0'0,"0"-2"785,0-4-33,0-10 0,0 16-752,0-4 785,0-2 31,0 2-15,0-1 31,0 5-832,-1-4 784,-1 1-95,0 0-65,0-1-112,2 4-512,-4-3 416,-1 3-48,1 0-47,-2 0-65,6 0-256,-4 0 256,-1 2-112,0 2-48,3 2-32,2-6-64,-3 14 16,2 1 16,-1 2-16,2 2 0,0-19-16,-2 19 32,2 2 0,0-1-32,0-2 0,0-18 0,4 19-32,-1-3 16,1 1 64,2-2-80,-6-15 32,14 6 0,-11 10-16,12-11 16,-12 0 48,-3-5-48,15 5 32,-12 0 80,0-3 64,0-2 48,-3 0-224,0 1 256,3-1 49,-3 0 31,0-3-48,0 3-288,-3-5 304,-1 0-96,-3-9-16,-8 9-32,15 5-160,-7-17 112,-8 4 0,8 0-32,-10-2-32,17 15-48,-13-16 96,-1 2-31,8-5-49,-9 4-16,15 15 0,-5-17 0,1 1-16,-2 3 16,3 0-33,3 13 33,-1-5-32,-1-12-48,1 11 48,1-10-64,0 16 96,0-4-64,3-14 0,1 14 0,2-12 16,-6 16 48,13-4-64,-11-8 32,2 9-32,1-10 32,-5 13 32,14-4-32,-10 1 0,1 0 16,-1-1-48,-4 4 64,13-3-16,-13 3-32,6 0-16,-2 0 16,1 0-32,-5 0 80,5 3-80,-2 4 0,2 6 16,-5-13 64,4 7-112,0 12 16,9-5-32,-10 6 32,10 0-16,-13-20 112,3 23-64,10-1 96,-7 1-16,9-2 0,-15-21-16,4 20 48,11-1-128,-2-1-16,0 0-16,-13-18 112,15 16-48,2-9 32,1 6 32,2-8 16,-20-5-32,19 4 0,1 0 32,-4-3 16,2-1 0,-18 0-48,14 0 48,3-5 16,-2-8 32,-2 8 16,-13 5-112,4-17 144,11 4 64,-15-4 48,4-1 16,-4 18-272,0-20 256,0-5-16,-6-1-48,0-4-47,6 30-145,-18-28 160,3-4-32,-3 1-16,-2 1-16,20 30-96,-23-32 48,-2 3-16,-1 0 16,0 4-32,26 25-16,-23-24 80,2 5 0,3 4-16,4 10-128,14 5 64,-13-13-160,8 10-240,0-1-769,5 1-1040,0 3 2209,3 0-4162,15 0-1921,-18 0 6083</inkml:trace>
  <inkml:trace contextRef="#ctx0" brushRef="#br1" timeOffset="43948">7546 3594 1760,'0'0'0,"3"-19"272,1 0 97,-4 19-369,4-20 448,-1 4 48,1 11 64,-4 1 1,0 4-561,3-6 528,-3 2 0,0 1-64,0 3-64,0 0-400,-1 0 321,-3 0-1,2 0-96,-1 0 16,3 0-240,-3 0 176,2 0 0,-1 1-16,0 2-16,2-3-144,0 3 128,0 3-64,0-2-16,0 3-32,0-7-16,4 18-16,0-3 16,11 2-16,-10 8 32,-5-25-16,18 29-176,-3 10-16,1 9-32,4 7 0,-20-55 224,20 63-32,0 2-16,-1 2 48,-1-2-16,-18-65 16,17 62 0,-2-3-32,-11-6-16,11-6 16,-15-47 32,3 41-16,1-4 48,-4-3 0,0 1 16,0-35-48,0 30 80,0-2 48,-4-2 112,-1-8 80,5-18-320,-4 17 336,-2 2-31,0-6-49,-7 1-16,13-14-240,-3 7 208,-2 8 16,0-11 16,0 3-48,5-7-192,-5 6 176,2-1 0,0 0-16,0-4-32,3-1-128,-1 4 129,1-2-49,0-2 16,0 1-32,0-1-64,0 0 96,0 0 0,0 0-16,0 0 48,0 0-128,0 0 160,4 0-16,-4-3 16,0-1 0,0 4-160,0-4 112,0 1 16,0-3 0,3 2-32,-3 4-96,0-5 32,0-8-240,3 10-240,2-12-352,-5 15 800,5-4-1105,8-12-303,-8 12-353,8-15-288,-13 19 2049,13-4-1809,-8-14-896,-5 18 2705</inkml:trace>
  <inkml:trace contextRef="#ctx0" brushRef="#br0" timeOffset="38178">10781 3855 768,'0'0'0,"0"2"880,0-2-880,0 0 705,0 0 111,-1 0 32,1-3 17,0 3-865,0-5 832,0 0-48,0-10-31,0 12-81,0 3-672,3-13 592,0 8-47,0-9-65,1 9-112,-4 5-368,3-15 256,0 11-48,2-15-80,0 6-16,-5 13-112,13-14 48,-10 1 32,1 8-48,0-14-32,-4 19 0,5-6 16,1-13 0,-2 6-16,1 7 16,-5 6-16,13-20 48,-13 15-32,4-15 0,2 16 17,-6 4-33,13-17 16,-13 12 0,3-11 64,0 11-64,-3 5-16,4-15 48,-4 9-32,3-9-16,-3 12 32,0 3-32,0-5 16,0 0-16,0 2 0,0 3-16,0 0 16,3-3-32,-3-1 16,0 4-32,3 0 16,-3 0 32,0 0-32,4 0-32,-4 2-1,3 2-31,-3-4 96,3 4-80,-3 9 32,5-8 32,-2 11 16,-3-16 0,3 17-48,2-1 16,0 6 0,-1-3 16,-4-19 16,3 22-16,-3 3 16,0 1-32,0 2 32,0-28 0,0 27 0,0-1 0,-2 0 32,1-1-32,1-25 0,-2 21 0,0 0 16,1-1 0,-1-4 16,2-16-32,-2 15 16,2-2-16,0-9 16,0 1 32,0-5-48,4 5 48,1-2 16,-1-1-112,-1-1-224,-3-1 272,6 2-544,-3 0-416,1-2-369,2 0-416,-6 0 1745,13 0-2033,-13-5-800,0 5 2833</inkml:trace>
  <inkml:trace contextRef="#ctx0" brushRef="#br0" timeOffset="38587">11199 3664 2193,'0'0'0,"-1"3"1024,-2 0-80,-2 4-111,5-7-833,-4 12 800,2-7-48,0 12-79,0-4-129,2-13-544,-2 12 496,2 1-64,0 2-95,0 0-1,0-15-336,6 15 368,11 1 0,-12 0 32,11 0-16,-16-16-384,5 16 273,8 1-49,-8-2-64,8-1-64,-13-14-96,13 13 64,0-6 0,0 7 16,5-9-48,-18-5-32,18 13 48,1-9 0,1 0 16,-1-1 48,-19-3-112,18 4 160,-3-4 48,-1 0 16,1-4 16,-15 4-240,13-4 241,-8-14-17,13 5 64,-14 0-48,-4 13-240,13-17 208,-9-2-16,1-2-32,0 0 0,-5 21-160,5-22 192,-5 3-64,0 0 16,0-1 1,0 20-145,0-19 128,-5-3 48,-9 0-96,1 1 16,13 21-96,-14-22 48,-4 3 16,-1 1 0,-4-2-16,23 20-48,-28-16 48,-1-4-48,-4 7 16,1 0-16,32 13 0,-29-6-64,3 1-48,1 2-96,3 3 0,22 0 208,-21 14-241,2-1-175,4 10-368,2 3-305,13-26 1089,-7 30-1680,-8 3-641,12 0-833,-1-1-1408,4-32 4562,0 0 0</inkml:trace>
  <inkml:trace contextRef="#ctx0" brushRef="#br0" timeOffset="36059">9779 3720 576,'0'0'0,"0"0"0,0 0 112,0-5 0,0-9 0,4 9 48,-4 5-160,3-18 240,0 5 64,1 9 64,-1-16-15,-3 20-353,3-5 176,0-12 64,1 15-128,-4-11 48,0 13-160,2-4 224,-2 1-112,0-2 128,4 0 0,-4 5-240,0-3 400,0 0-111,0-1-1,0 1 48,0 3-336,0-3 176,0 3 352,0-3-192,0 3 209,0 0-545,-2-4 624,0 1-208,0 3 240,-2-5-223,4 5-433,-3-3 400,1-2-80,0 0 16,0 2-48,2 3-288,-2-4 240,0 2-16,0-2-32,1 4 1,1 0-193,0 0 80,0 0 112,0 0-96,0 0-48,0 0-48,0 6 96,0 9-96,0 3 32,3 5 0,-3-23-32,4 29-192,0 4 32,0 0 0,1 4 32,-5-37 128,2 34 32,2 0 48,-1 0 32,1-5 48,-4-29-160,0 30 208,0-6-16,0 1 0,0-5-64,0-20-128,0 20 144,0-5 0,-2 0 16,2-9-32,0-6-128,-2 13 144,1-8-16,1 0-32,-2 2 33,2-7-129,-2 4 80,2 1 0,-2 0 64,2 0-64,0-5-80,0 5 32,-2-1 96,0 3-64,0-1 16,2-6-80,0 7 32,0-1-32,0 8-32,0-11-64,0-3 96,0 5 0,4 0-128,-4-1 48,2 0 112,-2-4-32,4 1-16,-1 3 16,1-2-16,-2-2 16,-2 0 0,4 0 16,-1 0-192,0-6-241,0 1-271,-3 5 688,4-4-1056,-1-12-369,0 13-496,0-1-640,-3 4 2561,23 0-2305,-23-4-416,0 4 2721</inkml:trace>
  <inkml:trace contextRef="#ctx0" brushRef="#br0" timeOffset="36985">10212 3678 1200,'0'0'0,"-5"0"560,5 0-560,-5 0 769,-8 0 127,10 0 81,2 0-17,1 0-960,-2 0 896,2 0-95,0 0-65,0 0-48,0 0-688,0 0 577,0 0-65,3 2-64,0-2-80,-3 0-368,4 0 416,-1 0-63,0 0-33,2 0-96,-5 0-224,13 0 160,-8 0-64,9 0-32,0-3-32,-14 3-32,14-3 16,4 3 16,-1-4-32,0 4 16,-17 0-16,16-3 16,1 3 0,-3-3 80,1 3-16,-15 0-80,15-3 128,-11 3-32,14 0-64,-14 0 48,-4 0-80,5-4 64,-1 4 0,1 0-48,-1 0 48,-4 0-64,3 0 48,-3 0 32,0 0-112,0 0 32,0 0 80,-2 0-15,1 0-49,-3 1 0,4-1-16,-5 3-177,1-2-63,-1 1-240,0 1-320,5-3 800,-6 3-1313,2 1-592,-1-1-736,18 31 224,-13-34 2417,-2 0-2817,2 0 2817</inkml:trace>
  <inkml:trace contextRef="#ctx0" brushRef="#br0" timeOffset="29175">6822 3875 2673,'0'0'0,"-4"0"1632,-3 0-623,-8 0-113,15 0-896,-5 0 897,1 2-17,-3-1-79,2 1-81,5-2-720,-5 2 624,0-1-112,1 1-95,-1 2-49,5-4-368,-4 4 256,3 2 0,-1 9-64,0-10-32,2-5-160,0 16 112,0-10 0,0 13 16,0-5-32,0-14-96,0 16 144,0 4-32,4-2-32,1 3-15,-5-21-65,12 19 48,-8 1 16,12-3-16,-2-1 0,-14-16-48,13 15 48,7-11-32,0 9 64,1-10 16,-21-3-96,24 2 128,1 0 16,3-2 48,1-4 16,-29 4-208,29-14 256,0 1-48,0-2 0,-1 0-80,-28 15-128,26-16 96,0-1 0,-3 2-15,-5 0 15,-18 15-96,16-16 112,-3 1 0,-8 0 80,0-3-16,-5 18-176,5-16 224,-2-3 32,-3-1-48,-1-1 0,1 21-208,-15-23 160,-2 1-48,-2 0 0,-10 1-32,29 21-80,-35-18 32,-3 0 16,-9 4-48,-3 1-64,50 13 64,-52-5-160,-1 0-192,0 0-96,3 1-144,50 4 592,-46 0-753,8 6-175,4 7-369,6-7-463,28-6 1760,-19 19-2081,2-3-256,12 0-97,1 3-1087,4-19 3521,0 0 0</inkml:trace>
  <inkml:trace contextRef="#ctx0" brushRef="#br0" timeOffset="34567">8408 3984 1376,'0'0'0,"0"0"752,0 0-752,0-3 785,0-2 15,0-8 17,0 13-33,0 0-784,0-3 752,4 3-95,-4-6-17,0 3-64,0 3-576,0-3 496,0 3-47,-2-3-65,0 3-64,2 0-320,-3 0 320,-1 0-80,1 0 0,0 0-64,3 0-176,-3 0 192,-1-4-48,0 4 1,1 0-17,3 0-128,-4 0 96,1-3-16,0 0 0,-2 0-32,5 3-48,-4-4 32,0 0 48,2-1-32,-1-10-16,3 15-32,-2-2 0,0-4 16,1-8 0,1 9-32,0 5 16,0-15 16,0 10 16,0-11-64,0 11 64,0 5-32,0-18-32,0 13 32,0-12 0,0 15-32,0 2 32,0-4-16,0 0-32,0 1 32,0 3-32,0 0 48,0 0-80,0 0-16,0 0 16,3 4 32,-3-4 48,4 13-48,-4-8 48,4 11-16,1-9 0,-5-7 16,5 17 0,0-4-16,9 0 16,-9 1-16,-5-14 16,13 6 16,-7 9-48,10-8-16,-12 5 48,-4-12 0,17 5-16,-12 0 32,13 0-16,-14-2 16,-4-3-16,13 4 48,-9-3-32,1-1 80,8 0-48,-13 0-48,0 0 96,2-5 0,2 0 0,-1 1 0,-3 4-96,0-6 96,4-7-16,-4 11-48,0-12 80,0 14-112,0-4 80,0-9-16,-2 9 96,0-10-112,2 14-48,-3-4 48,-1-11 16,2 12-144,-2-1 80,4 4 0,-3-13 0,-1 13-48,4-4 96,-4 1-96,4 3 48,-3 0-32,1 0-32,0 0-48,2 0 48,0 0 64,-1 1-64,1 3 16,0 1 0,0-1-16,0-4 64,0 13-128,0-7 32,0 8 32,5-1-32,-5-13 96,5 13-64,-1 2 16,11 0 0,-12 1 16,-3-16 32,15 19-16,-10 1 0,10 1-48,-2 3 32,-13-24 32,13 25-48,1 1-32,1 3 32,-2 0 32,-13-29 16,13 31-17,-8-1 17,11-3 17,-13-1-17,-3-26 0,4 24 32,1-1 16,-1 0-48,-1-2 32,-3-21-32,0 20 0,0-2 80,0 3-32,-3-2 16,3-19-64,-4 21 64,-1-3 64,-10-3-16,10-10 16,5-5-128,-13 5 160,8 0-48,-2 0 0,-7-1 32,14-4-144,-5 2 112,-1-2-32,-7 0 16,9 0 16,4 0-112,-7-3 80,-5-2 32,7 0-16,-2-11-16,7 16-80,-12-15 80,7-2-48,-2-3 17,0-2-49,7 22 0,-6-19 48,1-2-80,1 0 16,4-2-65,0 23 81,0-23-96,0 1 16,2-3 16,2 4-16,-4 21 80,13-23-48,-10 0 0,10 3-32,-8-5 16,-5 25 64,19-23-64,-4 0-16,1 0 48,0 2-16,-16 21 48,19-21-48,-2 0 32,1 5-32,-3 0-416,-15 16 464,14-15-1281,1 11-1312,28 11-1185,-27-7 225,-16 0 3553,0 0 0</inkml:trace>
  <inkml:trace contextRef="#ctx0" brushRef="#br0" timeOffset="26367">3564 3883 5394,'0'0'0,"-2"-5"1313,2 5-1313,-1-3 992,-2-1-112,-1 1-15,1 3-209,3 0-656,-3 0 464,2 2-112,-1 1-207,0 10-65,2-13-80,0 7 32,0 11-48,0-2 0,4 2 0,-4-18 16,3 19 16,1 2 0,11-1 64,-10-2-64,-5-18-16,17 14 0,-13-7 16,18 0-64,-6-3 80,-16-4-32,17 2 80,2-2-16,3-3 48,-2-11-32,-20 14-80,19-6 96,1-11 16,-2 11-16,-2-15 64,-16 21-160,13-14 144,-8-1-16,8-1 64,-10 1 16,-3 15-208,3-16 176,-3 0 33,0 1-33,0 2-32,0 13-144,-1-13 144,-3 8 0,-2-11-16,-9 12-32,15 4-96,-13-4 112,-3-1-64,-2 1-16,-1 4-32,19 0 0,-22-3 48,2 3-112,-2 2-272,1 3-320,21-5 656,-21 15-1265,2 1-736,2 1-1024,4 5-2162,13-22 5187,0 0 0</inkml:trace>
  <inkml:trace contextRef="#ctx0" brushRef="#br0" timeOffset="37296">10209 3895 2513,'0'0'0,"0"0"2001,4 0-945,-4 0-1056,13-4 944,-8 2 33,10-2-145,-10 1-111,-5 3-721,16 0 592,-11-4-144,15 4-96,-7-3-96,-13 3-256,13-4 128,0 4-15,-8 0-1,10 0-96,-15 0-16,14 0 16,-9 0 16,14 0-80,-4 2 48,-15-2 0,15 5 0,0 0 16,1 1 16,-2-2-16,-14-4-16,5 3 16,11 3 0,-10-6 48,6 2-16,-12-2-48,4 4 80,-1-3 16,0 1 0,0 1-32,-3-3-64,4 1 96,-1-1 0,-3 0-16,0 0 0,0 0-80,0 0-80,0 0-304,0 0-305,0-2-447,0 2 1136,0-4-1553,0 4-432,3-3-336,0-1-880,-3 4 3201,0 0 0</inkml:trace>
  <inkml:trace contextRef="#ctx0" brushRef="#br0" timeOffset="28439">5941 3909 4690,'0'0'0,"0"0"0,-2 0 1248,0 0-207,-1 0-113,1-3-31,2 3-897,-2 0 752,0 0-176,0 0-128,0 0-79,2 0-369,-1 2 304,-1-1-48,2 1-16,0 0-32,0-2-208,0 1 176,0 2 0,5-1-32,10 0-32,-15-2-112,5 0 64,15 0-64,-3 0 16,0 1 0,-17-1-16,17 2 0,4 1 16,2 0 32,1 1-32,-24-4-16,25 3 16,1-2-16,-2 1 32,-1-2-64,-23 0 32,24 0 32,-3 0 0,-1 0 16,-2 0 32,-18 0-80,17 0 80,-4-3 1,0 0 15,-7-1 32,-6 4-128,13-3 144,-10 0 0,0 0 16,-3 3 48,0 0-208,0-4 208,0 4 0,0-3-32,-1 3-48,1 0-128,-5 0 64,-1 0 0,0 0-64,-7 0 16,13 0-16,-3 0 48,-1 3-64,-9 2 16,9 0 0,4-5 0,-5 5 0,1 0-112,-3-2-208,1 2-352,6-5 672,-6 3-1041,2-1-511,-2-1-753,5 1-865,1-2 3170,-2 0-4546,2 0 4546</inkml:trace>
  <inkml:trace contextRef="#ctx0" brushRef="#br0" timeOffset="27707">4983 4110 4418,'0'0'0,"0"0"0,-4 0 2096,0 0-687,-11 0-304,13-5-81,2 5-1024,-6 0 832,-1 0-255,2 3-193,1 0-192,4-3-192,-3 5 80,3 9-48,0-7-32,4 11 16,-4-18-16,5 16 32,0 4-64,10-1 64,-11 1-16,-4-20-16,17 18 16,-12-4 0,14 1 0,-6-1-16,-13-14 0,15 13 32,1-6-16,0 9-32,0-13 32,-16-3-16,17 3 16,1 1 32,-1-3 32,1-1 16,-18 0-96,18 0 96,0-3 64,0-10-64,0 8 48,-18 5-144,18-16 177,-1 2-33,2-1 0,-3 0-16,-16 15-128,16-14 128,-3-3-32,-7 1 48,7-3 48,-13 19-192,4-20 192,-1 2 0,0-1 16,-3 2 0,0 17-208,0-19 192,-1 0 1,-4 0-17,-10 0-16,15 19-160,-6-20 112,-12 1-32,2 1-16,-3 0 16,19 18-80,-19-15 32,-4 1-32,1 9 48,-2-12-48,24 17 0,-27-2-48,3-2 16,-2 4-64,-2 5-16,28-5 112,-28 16-112,2-1 32,2 1 0,3 4 0,21-20 80,-17 17-112,3 3 32,1-2 15,8 1-47,5-19 112,-5 20-32,1-1-32,0 3 0,4 0-48,0-22 112,0 24-80,4 3 0,9-5-16,-9 2 32,-4-24 64,20 17-128,-5-2 32,-1-2 16,4-8-32,-18-5 112,19 5-112,6-1 80,-2-2-48,3-2 32,-26 0 48,24 0-48,2-5 32,-2-9 16,0 9 0,-24 5 0,24-17 0,-3 13 16,0-15-16,-2 6 48,-19 13-48,17-12 48,-2-4-16,-2-1-16,-9 3 32,-4 14-48,5-15 48,0 10-16,-2-11 64,-3 11-64,0 5-32,0-15 64,0 10-64,0 0 0,0-8 0,0 13 0,0 0-32,0 0 0,0 0 16,0 0 16,0 0-48,0 4-32,0 10 0,4 0-48,-4-14 128,4 16-80,1 4 16,9 3 48,-11 0 16,-3-23 0,4 23 0,2-5 0,-2 0 0,9-4 32,-13-14-32,3 15 0,11-8 16,-11 6 32,11-10-64,-14-3 16,6 1 16,10 1 32,-3-2-48,1 0 32,-14 0-32,15-5-16,-1-8-352,3 10-465,-3-10-703,-14 13 1536,17-5-2482,-1-11-719,0 3-1169,-16 13 4370</inkml:trace>
  <inkml:trace contextRef="#ctx0" brushRef="#br0" timeOffset="28562">6042 4127 4370,'0'0'0,"0"0"1280,0 0-1280,0-3 1121,3 0-65,-3-2-95,4 2-145,-4 3-816,2 0 608,-2 0-176,4 0-63,1 0-49,-5 0-320,4 0 304,1 0-16,8 1-48,-10-1-32,-3 0-208,15 0 192,-9 0-48,9 2-16,0-2-16,-15 0-112,15 0 80,1 0-32,4 0 1,0-5-1,-20 5-48,21-3 0,1-1 32,-2 1 16,-3 0 0,-17 3-48,18-4 48,-2 4 16,-3 0-48,0 0-48,-13 0 32,6 0-337,11 0-463,-12 2-657,8-2-1040,-13 0 2497,5 5-3153,11-2-1041,-16-3 4194</inkml:trace>
  <inkml:trace contextRef="#ctx0" brushRef="#br1" timeOffset="44677">7950 4221 2273,'0'0'0,"0"0"944,-2-3 32,-3 0-15,5 3-961,-13 0 832,8 0-207,-13 2-177,5 4-80,13-6-368,-16 15 288,3-2-32,-3 0-64,-1 3-48,17-16-144,-18 18 128,1 3-16,-3 4 16,0 1 49,20-26-177,-21 33 144,-1 3 48,-3 1 0,-1-2 16,26-35-208,-27 30 272,-1 3 0,0-2-16,2-3-32,26-28-224,-26 26 192,3-2-256,2-3-16,1-2-48,20-19 128,-16 16-96,2-10 208,7 11-32,-5-11-16,12-6-64,-2 13 48,-3-9 0,3-4 48,1 2-15,1-2-81,0 2 96,0-2 16,0 0 16,0 0 16,0 0-144,0-4 160,0 0 0,3-9-80,2 10-48,-5 3-32,5-16-112,-1 12-96,12-15-160,-12 4 79,-4 15 289,15-13-400,-10-2-192,14 0-208,-6-2-321,-13 17 1121,16-20-1328,2-1-113,1-4 128,4 1 145,-23 24 1168,26-23-785,1-1 305,2 1 224,-2-4 160,-27 27 96,28-28-80,0 2 32,-1 2 16,-1 8 32,-26 16 0,25-17 64,-4 2 48,0 3 96,-5 6 128,-16 6-336,16-14 464,-12 9 161,11 0 175,-15 0 113,0 5-913,0-4 1072,0 4 17,0 0-161,-6 0-176,6 0-752,-6 1 449,-7 5-161,7 9-80,-11-8-80,17-7-128,-13 17 128,0-1-48,0 1 16,-2 1-48,15-18-48,-12 24 48,-3 0 32,0 0 16,2 0 32,13-24-128,-14 22 160,1 0-64,6 1-16,-10 2-16,17-25-64,-12 20 64,5 2 32,-9-6 0,12 1 16,4-17-112,-16 15 97,12-9 15,-2 13-160,-1-15-16,7-4 64,-5 7-49,1-1 1,3-2 145,0-2-17,1-2-80,0 1-161,0-1-319,2 0-192,4-3-609,-6 3 1281,5-5-1953,13 2-448,-15-10-992,-3 13 3393</inkml:trace>
  <inkml:trace contextRef="#ctx0" brushRef="#br0" timeOffset="26065">3239 4353 3425,'0'0'0,"0"0"0,0 2 1633,-1 3-529,-1-1-207,0 9-145,2-13-752,0 6 688,4 0-143,0 11-177,9-11-32,-13-6-336,5 18 288,13-3-32,-5 0 80,2 1-15,-15-16-321,13 17 304,0-1-16,0 1-96,-8-3-48,-5-14-144,19 5 144,-14 0-32,14-4 0,-14 1 16,-5-2-128,18 1 128,-13-1 48,9 0 48,-10-3 65,-4 3-289,5-13 320,-1 9 0,0-17-32,0 1-80,-4 20-208,0-20 192,0 1 0,0 1-64,-4 3 32,4 15-160,-7-18 128,-7 1 16,1 2-15,0 1-33,13 14-96,-16-15 80,-2 2-80,-3-2 48,-1 10-64,22 5 16,-22-18-96,0 15-96,2 0-177,0 3-127,20 0 496,-18 0-752,3 5-369,2 12-688,7 5-1184,6-22 2993,-15 24-5651,15-24 5651</inkml:trace>
  <inkml:trace contextRef="#ctx0" brushRef="#br0" timeOffset="26845">4096 4304 2689,'0'0'0,"-2"16"784,2-16-784,-2 17 608,-4 3-31,3-4-65,1-3-32,2-13-480,-1 13 448,0-6 0,-1 7-15,0-9 47,2-5-480,-2 13 464,2-8 0,0-1-15,0 1-81,0-5-368,0 5 272,0 0-80,0 10-96,6-9-48,-6-6-48,4 17 48,11-11-32,-12-1 16,13 1-16,-16-6-16,13 5 0,2 0 48,3-4 16,1 1 0,-19-2-64,20 0 96,-1-3-32,1-11 16,0 9 0,-20 5-80,17-19 128,-2 3 16,-2 12 32,-10-13 65,-3 17-241,5-5 256,0-8 64,-2 11 64,-3-11 16,0 13-400,-3-4 336,-3-11-15,-13 11-97,6-13-80,13 17-144,-16-5 96,0-8 0,-2 10-64,-2-10 32,20 13-64,-19-3 48,-2-2-48,-1 0 16,-2 0-32,24 5 16,-21-3 0,3-1-208,1 4-449,2 0-847,15 0 1504,-5 4-3170,-1 9-2832,6-13 6002</inkml:trace>
  <inkml:trace contextRef="#ctx0" brushRef="#br1" timeOffset="45529">9661 4666 2080,'0'0'0,"-2"-4"673,2 1 31,0 3-704,0-13 720,0 10-95,0 0-81,3-1-96,-3 4-448,0-3 320,4 0-80,-2 3-80,2-3 1,-4 3-161,5-4 96,0 4-16,9 0 16,-10 0-48,-4 0-48,14 0 16,-9 0 16,13 0 0,-4 0-16,-14 0-16,13 0 32,2 0 0,1 0 16,-3 0-16,-13 0-32,13 2-64,4 0-32,1-1 32,4 1-16,-22-2 80,26 1 32,6-1 16,2 0 16,6 0 32,-40 0-96,45 0 80,-2-3-16,9 0-32,2 3-16,-54 0-16,59-4 0,3 1 0,-1 0 0,3-2-32,-64 5 32,63-5-16,0 2-32,3-1 0,-2 0 0,-64 4 48,68-5-64,-4 1 16,1-9 16,1 9 32,-66 4 0,59-4-32,2 1 64,-1-1 48,-1 0 16,-59 4-96,58-5 112,4 1-16,-3 0-16,2-1-16,-61 5-64,57-5 48,1 2 16,-4-2 32,0 2 16,-54 3-112,56 0 112,-8-4 48,0 4 0,0 0-16,-48 0-144,42-2 80,-3 2-32,-1 1-64,-4 0 48,-34-1-32,34 6 80,-1-3-15,-4-1 47,2-1-64,-31-1-48,25 0 64,4 0 0,-1 0-32,-4 0 16,-24 0-48,25 0 48,-2 0-16,1 0-32,3 0 0,-27 0 0,26 0 0,2 0 0,-1-3 0,1 0 0,-28 3 0,24 0 0,-3-4 16,-2 4-16,-2-3 16,-17 3-16,15 0 48,3-3 0,-4 0 48,-1-3 16,-13 6-112,6-2 96,-2-3 48,1 1-48,-2 2 0,-3 2-96,5-4 64,-2 1-32,1 0 0,1 3-32,-5 0 0,13-3 16,-9-3-16,16 3 0,-4-2-16,-16 5 16,21-5 0,5-8-32,2 10 16,4 0 0,-32 3 16,32-6-48,1 4 160,0-3 16,-2 1-48,-31 4-80,24 0 112,-2 0-160,-5 0 0,-4 2 32,-13-2 16,5 2-32,-1 3-32,-4-1-144,-2 1-16,2-5 224,-15 5-256,8 0 0,-13 0 16,3 0-177,17-5 417,-18 3-752,-1 1-705,1 0-672,-3 2-1312,21-6 3441,0 0 0</inkml:trace>
  <inkml:trace contextRef="#ctx0" brushRef="#br1" timeOffset="43377">4773 4745 1968,'0'0'0,"3"-3"753,0 0-161,0 0-32,-3 3-560,4-4 545,-4 4 15,0 0 128,0 0-240,0 0-448,0-3 513,3 3-257,-3 0-64,3 0-32,-3 0-160,3-3 96,1 3 48,1 0-48,0 0 208,-5 0-304,13-3 160,-11-3 144,4 3-192,7-1-32,-13 4-80,5-4 48,9-1-16,-8 2 0,8 0 0,-14 3-32,3-4 16,12 1-16,-12 3-16,11 0 16,-14 0 0,3-3 0,13 3-16,-12 0 16,13 0-16,-17 0 16,5 0 0,16 0-16,-7 2 16,1-2 0,-15 0 0,14 1 0,1 1 16,2-1-16,1 1 0,-18-2 0,22 0 0,1 0 0,1 0 16,2-3 0,-26 3-16,27-3 32,-1-1-48,3 0 32,-2-2-16,-27 6 0,31-5-16,1 1 65,1-1-33,0 0-32,-33 5 16,33-5 16,-1 0-49,0 2 1,1 0 32,-33 3 0,32 0 0,-1-4-16,0 4 16,2 0 0,-33 0 0,30 0-32,3 0 32,0 0 0,-1 0 32,-32 0-32,33 2 0,2 0 16,1 1-16,0 0 16,-36-3-16,39 3 0,2 1 33,0 0 15,-1 1-32,-40-5-16,39 4 96,0-2-64,-3-1-16,0-1-16,-36 0 0,32 0 0,-1 1 0,1-1 16,-2 0-16,-30 0 0,29 0 0,0 0 0,-1 0 0,-2 0 0,-26 0 0,26-2 0,2 2 128,2-4 80,0 4 48,-30 0-256,34 0 272,-2-3-80,5 3-96,-2-4-16,-35 4-80,34-2 64,2 2-32,-2-4 32,1 4-16,-35 0-48,30 0 48,1 0 16,-1 0-16,1 0-32,-31 0-16,31 0 48,-2-3 0,3 3-16,-2 0 0,-30 0-32,31-3 32,0 3 16,-3-3-32,2-1 64,-30 4-80,26-3 17,2 0-1,-2 0 32,2-3-80,-28 6 32,25-3 0,1-1 32,2 0-80,-4 1 48,-24 3 0,27-3-33,-4 3 17,-2-4 16,-2 4 16,-19 0-16,18-3 17,-2 3-1,-3 0-16,0-3 0,-13 3 0,6 0 48,7 0-48,-7 0 32,-1 0-16,-5 0-16,14 0 0,-10 0 32,0 0 0,9 0-32,-13 0 0,3 0 48,3 0-32,-2 0 32,9-3 0,-13 3-48,3 0 64,1 0 32,-2 0-16,2 0-16,-4 0-64,0 0-240,0 0-481,0 0-831,0 0-978,0 0 2530,5 5-4289,-5-5 4289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2:26:12.751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4268 1 5490,'0'0'0,"0"0"2065,0 2-864,0-2-1201,0 4 960,0 3-144,-5 19-191,-2 0-273,7-26-352,-17 31 240,12 6-96,-16 1 0,14-1 16,7-37-160,-20 42 128,3-5-496,-1 5-1537,3-1-1312,15-41 3217,-6 42-5251,6-42 5251</inkml:trace>
  <inkml:trace contextRef="#ctx0" brushRef="#br0" timeOffset="-2310">1269 245 848,'0'0'0,"0"0"768,0 0-560,0 0 96,0 0-304,3 0 401,-3 0 111,0-5-16,0 2-16,0 3-480,0 0 417,0-5-81,0 1-48,0 0-48,0 4-240,0-4 192,4 1-32,-4 0 16,0-2-48,0 5-128,4 0 128,-4-4-64,0 4 0,0 0-16,0 0-48,0 0 96,0 0 32,0 0 17,0 0 79,0 0-224,0 0 240,0 0 32,0 0 16,0 0-64,0 0-224,0 0 208,0 0-48,0 0 0,-2 0-48,2 0-112,0 0 128,-2 0-15,2 0 15,0-3 0,0 3-128,-2-3 64,0 3 0,0 0 16,1 0-32,1 0-48,-4 0 48,0-4 48,-1 4 0,1-4-32,4 4-64,-6 0 96,-1-4-32,0 4 32,-8-4 32,15 4-128,-4-3 96,-3-1-16,-8 0-16,10 4-16,5 0-48,-15 0 64,9 0-16,-12 0 0,11 2-16,7-2-32,-19 2 0,14 4 0,-14-1 0,14 3-32,5-8 32,-17 14 16,12-7-32,-1-1 32,-1 2-48,7-8 32,-8 15-32,3-9 16,-1 0-32,0 9 64,6-15-16,-5 6 0,0 10-16,1-8-32,2 9-32,2-17 80,-2 4-48,1 11-48,1-7 0,0 9-16,0-17 112,3 5-224,3 2 80,10 1 0,-10-2 64,-6-6 80,17 5 16,-12-1-16,19 0 0,-9-3 0,-15-1 0,16 0 48,1 0 0,-2 0-32,1 0 32,-16 0-48,15 0 0,0 0 48,1 0-32,-1 0-16,-15 0 0,15 2 48,-10 3-32,15-1 0,-14 2-32,-6-6 16,17 7 0,-14 1-32,3 6 48,-1-6 48,-5-8-64,6 20 64,-3-6 64,-3 5 0,0 0-32,0-19-96,0 18 112,0 0-16,0 1-32,-1 1-16,1-20-48,-4 18 48,-2 1 0,3-3-16,1 1 16,2-17-48,-4 17 16,1-3 16,-1 1-48,2 0 48,2-15-32,-2 5 16,-2 10-16,1-11 64,-1 3-32,4-7-32,-4 7 80,1 2-16,-3 5 32,1-12 17,5-2-113,-6 15 96,1-13 16,-3 2 0,1 2-16,7-6-96,-7 6 144,-1-3 32,3 1-32,-3-2 16,8-2-160,-5 0 144,-3 0-32,1 0 0,2 0 16,5 0-128,-6 0 96,-1-4-16,-1 4 16,1-4-32,7 4-64,-7-5 96,-1-1-16,1-8-15,1 10-1,6 4-64,-5-17 16,1 14 0,2-12-16,0 11 32,2 4-32,-1-5-32,-1-12 16,2 12-48,0-12-1,0 17 65,0-4-32,3-12-48,1 16 32,0-6-32,-4 6 80,3-3-96,3-1-48,-1 4-32,1 0 16,-6 0 160,6 2-128,10 1 16,-12 3 48,12 9 32,-16-15 32,6 5 0,12 10-32,-3-11 32,0 1-16,-15-5 16,14 8 0,3-3 16,0-1 16,-3 0-32,-14-4 0,17 1 16,-1 1 0,1 0-16,0-2 16,-17 0-16,16 0 16,-1-4 112,0 1-288,2-1 32,-17 4 128,15-4-144,-11-11-32,17 12 256,-15-2 0,-6 5-80,14-17 96,-9 13-32,-1-14 0,2 12 32,-6 6-96,6-17 64,-1 12 16,1-12-16,-2 12-48,-4 5-16,4-15 32,-4 11-16,2-1 16,2-12-64,-4 17 32,4-3 0,0-3-16,0-9-16,-1 15 16,-3 0 16,4-3-48,0 3 0,2 0-16,-4 0 0,-2 0 64,4 0-48,2 3 16,-2 3 16,-1 9 32,-3-15-16,4 5 0,-4 14 0,0-3 0,0 1 0,0-17 0,4 16-16,0 5 16,-4-5-16,4 5 16,-4-21 0,2 18 0,5-3 0,-2-8 16,10 9-32,-15-16 16,4 4 0,1 2-16,13 9 16,-12-11 16,-6-4-16,17 5 0,-12 0 32,15 1 0,-14-1-16,-6-5-16,18 2 0,-12 2 16,12-2 0,-12 0 32,-6-2-48,20 0 80,-14 0-16,8 0 64,-10 0 0,-4 0-128,6-4 160,8 0 16,-14-14 48,4 13-15,-4 5-209,4-19 224,-1 5 0,-3 7-32,0-16-32,0 23-160,0-15 144,-2 0-32,-3-3-32,-1 3 0,6 15-80,-5-17 64,-12 3 0,12-1 0,-12 0-16,17 15-48,-7-15 48,-12 1-16,5 8-32,6-14 32,8 20-32,-20-4 0,4-12-32,-1 10 0,10 1-32,-14-1 32,16 6-32,-14 0-16,14 2 16,5-2 64,-18 5-112,14 1 32,-11 1 0,9 1 16,6-8 64,-6 14-80,0-6-32,0 8 16,2-10-80,4-6 176,-2 16-192,2-10-16,4 11-33,10-12 49,-14-5 192,6 15-112,17-10 48,-7 10 64,1-9 0,-17-6 0,18 18 16,-1-11-16,-1 10 32,1-12-32,-17-5 0,15 17 0,-1-11 16,3-1-16,-2 1 16,-15-6-16,16 5 16,3 0 16,1-4-16,0-1 16,-20 0-32,24 0 32,0-3 16,2-14 0,1 2 16,-27 15-64,28-18 80,0-5 1,-4-1-1,-2 0 0,-22 24-80,18-22 64,1-2 0,-4 0-32,1-3 80,-16 27-112,6-28 48,14-1 64,-15-1-32,1 4 0,-6 26-80,5-27 128,-1 1 16,-4 0-48,0 0-16,0 26-80,-4-24 80,-3 0-16,-7 2 16,6 0-16,8 22-64,-19-20-16,13-1 0,-11 5 16,11-1-32,6 17 32,-15-6 0,10-8-16,-2 10 0,-9 4-16,16 0 32,-3-4-16,-3 4-32,-1 0 16,2 0-16,5 0 48,-8 2-128,2 4 32,1 2-16,1 8-32,4-16 144,-3 5-112,1 17 64,2-7-48,0-7 16,0 11 80,0-19 0,3 4-64,3 11 16,9-9-16,-15-6 64,4 18-80,-4-18 80,5 15 0,10-1 0,-12 1-48,-3-15 48,17 19-16,-13 1-32,12 5 16,-12 2 64,11 1-32,-15-28 0,4 31 0,2 0 0,10 1-16,-13-1 0,-3-31 16,6 31 0,0 4 0,-1-2-33,10 1 33,-15-34 0,3 31 33,3-2-33,8-5-33,-9-2 33,-5-22 0,14 23-16,-8-2 16,12-2 16,-13-3-16,-5-16 0,21 16 33,-5-11-17,3 3 32,0-2-16,-19-6-32,20 4 80,-5-2 32,1 0 0,1-2 16,-17 0-128,15 0 128,-10-4 0,17 0-32,-16-2 32,-6 6-128,16-6 112,-12-9-32,11 9 0,-12-8 0,-3 14-80,6-4 64,-1-13-16,10 15 32,-15-13-32,0 15-48,6-6 48,-1-9 16,1 9-48,-3-10 48,-3 16-64,4-6 64,-4-9 0,0 11 32,0-3-32,0 7-64,0-16 80,-2 10-15,-2-9 31,-1 12-48,5 3-48,-15-5 32,10-1 32,-10-9-16,9 11-48,6 4 0,-7-3 32,-8-1-64,13 4 16,-1 0-16,3 0 32,-6-4-16,4 4 16,1 0-48,-1 0-32,2 0 80,0 0-64,0 0-49,0 0 1,3 0 48,-3 0 64,4 2-80,2 2 32,-1 1 32,10 1-32,-15-6 48,4 7-32,10 8 32,-10-10-32,13 14 0,-17-19 32,5 6-16,12 13 32,-12-5-32,15 1 16,-20-15 0,6 7 48,11 11-80,-14-10 80,14-1-48,-17-7 0,4 16 0,12-14 16,-12 4 16,11-2 16,-15-4-48,3 2-96,12 0 16,-11-2-16,1 0 32,-5 0 64,15-4 32,-12-2 32,12-9-48,-11 10 32,-4 5-48,17-19 64,-12 3-48,12-1 0,-12-1 16,-5 18-32,18-20 16,-14-1 32,13 3 0,-13-4-16,-4 22-32,15-22 48,-11-2 0,0 0-48,2 2 32,-6 22-32,6-23 32,-1 3-64,-1 4 64,0 1-32,-4 15 0,0-6 48,4 1-32,-4-1-16,0 3-16,0 3 16,0 0-80,0 2 48,-2 3 0,0 15-32,2-20 64,-6 22-32,2 4 0,1 4 0,-1 1 0,4-31 32,-2 31 0,2-1-48,0 1 48,4-2-64,-4-29 64,15 28-32,-9-4-16,17-1 48,-6-6 48,-17-17-48,20 4 64,-1 11 16,3-13 16,-1 0 0,-21-2-96,25 1 64,0-1 16,2 0 1,-2 0-1,-25 0-80,28-5 144,0-13-64,1 3-16,-1-2-416,-28 17 352,27-19-1201,1-4-1248,-1-1-1553,5-4-1777,-32 28 5779,0 0 0</inkml:trace>
  <inkml:trace contextRef="#ctx0" brushRef="#br0" timeOffset="259">3864 337 6402,'0'0'0,"-1"0"2978,-1 0-2050,-2-5-352,4 5-576,0-7 593,0 3 79,-2 4 48,0 0-79,2 0-641,0 0 592,0-2-160,0 2-128,0-4-176,0 4-128,0-4 112,0 4-48,0-4-16,0 0 16,0 4-64,4-3 65,-4-3-1,6 2-16,-3 0-48,-3 4 0,4 0 48,0-2-80,-1 2 32,1 0 32,-4 0-32,4 0-48,-1 0 48,3 0 48,0 0-48,-6 0 0,14 0 32,-10 0-224,1 2-1153,14-2-2017,-19 0 3362,18 2-7331,-18-2 7331</inkml:trace>
  <inkml:trace contextRef="#ctx0" brushRef="#br0" timeOffset="-114251.82">4864 380 3025,'0'0'0,"0"0"0,0 0 1921,-2 0-417,1 0-127,-2 0-160,-2 0-177,5 0-1040,-4 1 849,0 5-177,-1 6-128,5-12-544,-3 5 480,-2 10-112,2-9-15,1 12-65,0-4-32,2-14-256,0 16 208,0-2-64,0 3-48,4-4 16,-4-13-112,3 13 80,2-6-32,9 5 0,-9-7 16,-5-5-64,19 6 32,-6-4 80,3 2-48,-2-3 0,-14-1-64,13 0 64,-8 0-16,12-5 16,-11 1 32,-6 4-96,13-13 97,-10 7 15,0-7 16,0 0 16,-3 13-144,3-15 80,-3 2 64,0 1-16,-2-3 0,2 15-128,-4-12 80,-1-3-32,-9 1-32,8 1 32,6 13-48,-14-5 16,9-13 16,-11 14-112,12-8-144,4 12 224,-13-4-464,9 1-433,0 3-367,1 0-417,3 0 1681,-2 0-2145,1 5-576,1 20 176,0-13-1089,0-12 3634,0 0 0</inkml:trace>
  <inkml:trace contextRef="#ctx0" brushRef="#br0" timeOffset="-562">3346 619 1664,'0'0'0,"-2"0"352,2 0-352,-3 0 529,-2-6 303,1 1 257,-2-1 127,6 6-1216,-4-5 1137,-1-10-209,-1 11-192,1-1-143,5 5-593,-15-6 512,11 1-48,-3-10-96,-10 15-96,17 0-272,-3-4 208,-5 1-63,1-1-33,-8 4-48,15 0-64,-4-4 32,-1 4-16,0 0 0,-1 0-32,6 0 16,-4 2 0,1 0-16,-1 2 16,0 1 0,4-5 0,-5 6 0,1 1-32,0 10 32,1-12-32,3-5 32,-2 20-32,0-5 32,0 2-32,2-1 16,0-16 16,0 20 0,0 1-32,6-3 16,-1 3-32,-5-21 48,17 16-80,-14 1 31,14-1-15,-12 1 80,-5-17-16,23 15 32,-9-1-16,3 1 16,-1-7-15,-16-8-17,19 19 32,0-5 0,-1-9 0,1 11-16,-19-16-16,17 6 32,0 0 48,1 0-16,-1-1 0,-17-5-64,16 2 96,-2 0-16,-9-2 32,11-4 0,-16 4-112,2-4 144,5-1 16,-2-11 0,10 9 16,-15 7-176,0-22 144,5 7-16,-1-3 0,0 1-48,-4 17-80,0-16 96,4-1-16,-4 1 0,0 1-15,0 15-65,0-17 64,0 3-32,0-3-32,0 2 32,0 15-32,-2-5 16,0-17-16,0 18 0,2-1 0,0 5 0,0-6-16,0 1 16,0 1 0,0 0 0,0 4 0,0-3-32,0 3 16,0 0-16,0-4-16,0 4 48,0 0-49,0 0 17,0-4-16,4 4 16,-4 0 32,5-4-16,0 1-48,-1 3 0,2 0-16,-6 0 80,5 0-96,10 3 32,-15 3 0,5 1 48,-5-7 16,15 17-32,-11-10 32,2 12-16,-2-1 16,-4-18 0,7 24 0,-7-24 0,4 22 16,-1 4-16,1 0 32,-1-2-16,-3-24-16,4 24-16,-4-1 16,4-4-16,-4-19 16,5 16 0,-5-16 0,6 8 16,10 11-16,-12-13 48,13-2-32,-17-4-16,5 8 32,12-4 32,-12-2 16,14-2 16,-19 0-96,15 0 80,-1-4-16,3-2 0,-1 0-32,-16 6-32,19-16 49,-4 13 31,-1-13 0,1 12 0,-15 4-80,6-15 112,12 9 0,-14-16 16,11 7-16,-15 15-112,3-17 112,1 1 0,1 1 0,-1 0-32,-4 15-80,4-5 80,-4-10-32,0 11-16,0-1 32,0 5-64,0-6 32,0 1-16,0 1 0,-2 4-16,2 0 0,-4 0 32,0 4-32,-1 11-32,0-10 16,5-5 16,-8 20 0,2-1-16,-1 0-16,2 0 16,5-19 16,-4 22-16,0-1-16,2-2 32,2-1-16,0-18 16,0 15-16,0-7-16,6 6 32,-1-9 32,-5-5-32,15 6 16,-9-4 0,12 2 16,-12-2-32,-6-2 0,22 0 16,-8 0 32,1 0-32,2 0 32,-17 0-48,5-6 32,18 0 16,-9 1 32,-7-13-16,-7 18-64,19-6 144,-14-13-64,16 2 32,-15 3 16,-6 14-128,17-19 113,-15-1 15,2 0 48,0 0-16,-4 20-160,0-23 176,0 5 0,-4-4-16,-12 2-32,16 20-128,-17-21 96,0 1-32,-1 3-16,-2-1 32,20 18-80,-19-5 64,0-14-64,0 19-32,0-4-32,19 4 64,-14 0-96,6 0 16,-8 2 0,10 6 48,6-8 32,-15 16-80,12-10 0,-3 10-32,1-8 16,5-8 96,-6 18-112,4-11 48,2 10 16,0-10-16,0-7 64,0 21-48,4-16 0,1 10 16,10-9-16,-15-6 48,4 5-32,2 0 32,12 2-16,-13-4 16,-5-3 0,17 1 0,-12-1 0,12 0 16,-11 0-32,-6 0 16,17 0 16,-12 0-16,13 0 32,-12 0-16,-6 0-16,16 0-16,-12 0 16,13 0 0,-14-2 0,-3 2 0,17-5 16,-12 1-16,16 1 0,-7-3 0,-14 6 0,15-16 0,-9 12 32,13-10-32,-14 10 0,-5 4 0,18-6 16,-14-9 0,10 12-16,-10-3 0,-4 6 0,6-4 0,0 1-16,-1 3 16,1 0-48,-6 0 48,5 0-16,-2 0-16,4 2 16,-2 3 16,-5-5 0,5 6-16,1-1-16,0 12 0,8-11 0,-14-6 32,0 16-16,6-1-16,-1-8 32,1 17 0,-6-24 0,5 19 0,-1-1 0,0 4-16,-4 0 16,0-22 0,3 23 16,-3-5-16,0 1 0,0-5 0,0-14 0,0 7 0,0 9 0,0-10 48,0 0-48,0-6 0,0 4 32,0-1-32,0-1 16,4 0 0,-4-2-16,3 2 32,1-2-32,0 0 16,0-4 0,-4 4-16,4-4 32,-1 1-16,1-2 32,1-2-48,-5 7 0,15-18 48,-11 13-80,1-17 32,14 5 32,-19 17-32,5-21 16,10 3 32,-9-5-64,10 2 16,-16 21 0,4-20 0,14-4 0,-12 5 16,12-1-16,-18 20 0,4-18 16,1 3-16,1 9 0,-1-16 0,-5 22 0,4-5 0,-4-10 48,4 15-64,-4-4-32,0 4 48,0 0-16,0 6-32,0 12 0,0-1 32,0-17 16,-2 20-32,0 6-16,0 5 48,-1 5-16,3-36 16,-2 37-16,2 2-16,0 1 16,3-3 16,-3-37 0,6 31 0,14-4 16,-5-6 48,2-7-16,-17-14-48,22 2 48,1-2 0,7-4-288,1-17-849,-31 21 1089,35-22-2081,6-8-2049,7-5-2065,-48 35 6195</inkml:trace>
  <inkml:trace contextRef="#ctx0" brushRef="#br0" timeOffset="-113902.82">4885 802 6098,'0'0'0,"0"4"1217,0 2-257,0 8 1,0-14-961,3 3 1056,-3 2 17,3 8-177,-3-10-160,0-3-736,3 6 513,-3 7-97,3-8-80,-3 8-96,0-13-240,4 4 224,-4 9-48,3-7-64,0 11 32,-3-17-144,3 5 96,1 8-31,0-7 15,1 7 32,-5-13-112,15 2 96,-11 3-16,11-2 32,-2-3 32,-13 0-144,12 0 176,4 0 0,0-4 32,-1-12 0,-15 16-208,14-5 176,-9-17-64,10 5 80,-12 2-48,-3 15-144,0-16 112,0-1 81,0 3-17,-5 1-96,5 13-80,-17-16 64,3 3-32,-2 1-176,0-2-112,16 14 256,-19-15-561,2 0-351,-1 0-353,-1 1-367,19 14 1632,-18-6-2306,2-8-1167,-1 14-2098,17 0 5571</inkml:trace>
  <inkml:trace contextRef="#ctx0" brushRef="#br1" timeOffset="-109807.82">639 1008 3041,'0'0'0,"0"0"0,0-5 800,0 1 17,3-2-49,-3 2-32,0 4-736,0 0 609,0 0-81,0 0-128,-2 1-96,2-1-304,-1 3 272,-2 1-64,2 0-64,-1-2 1,2-2-145,-1 4 128,-1-1-32,1-1-16,1 0 0,0-2-80,0 2 80,0 0-48,0 0 0,0-1 0,0-1-32,4 0 16,-1 0 0,1 2 32,1-2-48,-5 0 0,5 0 48,0 0 32,-1 0-16,1 0 48,-5 0-112,13 0 112,-13 0 32,5 0 0,-1 0 32,-4 0-176,5 0 128,0 0-32,0 0 16,-1 0-64,-4 0-48,13 0 80,-10 0-32,2 0 16,8 0-32,-13 0-32,3-3 33,12 3-1,-11-4-32,11 4 64,-15 0-64,4-3 16,10 0 16,-10 0 32,14-3-32,-18 6-32,13-2 80,-9-4 16,14 2-16,-13 1 0,-5 3-80,14-3 128,-10-1-32,9 1 16,-11 3-32,-2 0-80,5 0 48,10 0-32,-12 0 16,1 0-16,-4 0-16,6 0-16,6 0 48,-7 3 16,-5-3-48,5 2 0,8 1 0,-10 0 16,9 0 0,-12-3-16,4 2 64,9 1-48,-9-1 16,11 0-32,-15-2 0,5 2 16,10-2 48,-10 0-48,11 0 96,-16 0-112,5 0 32,14 0 48,-6 0 0,-9 0-48,-4 0-32,20-4 80,-7 0 32,0 1-16,0 0 0,-13 3-96,12 0 113,1-3-65,0 3-16,-9 0 48,-4 0-80,20 0 16,-16 0 32,11 0-48,-10 0-32,-5 0 32,14 2 32,-11-1-32,12 1 16,-11-1-16,-4-1 0,13 2 16,-8-1-16,8 1 48,-9 0-48,-4-2 0,13 2 16,-8-2 0,12 0 16,-11 0 0,-6 0-32,19 0 64,-5-4 16,1 1 0,-2 0 32,-13 3-112,13-3 64,0-2 16,-8 2-32,13-1 16,-18 4-64,5 0 32,11 0 0,-12 0 0,11 2-48,-15-2 16,4 2 16,11 3-16,-10-2-16,8 1 48,-13-4-32,4 3-16,11 3 0,-12-4 32,12 4-16,-15-6 0,3 1 16,11 3 32,-11-2-32,11 0 16,-14-2-32,5 4-32,10-3 32,-11 1 0,12-1 32,-16-1-32,5 2 32,13-2 0,-13 0-32,14 0-32,-19 0 32,5-3 0,14 3 0,-14-3 0,13-1 32,-18 4-32,5-3 32,15 3-48,-16-3 32,16 3 16,-20 0-32,4-3-32,14 3 64,-14-4-64,15 4 32,-19 0 0,4 0-16,12 0 32,-11 0-32,11 0 32,-16 0-16,4 0 32,13 2-80,-13-2 96,13 0-160,-17 0 112,4 0-112,12 0 240,-3 0 0,-9-4 112,-4 4-240,20-2 256,-7-2-224,0 4 0,1-5-32,-14 5 0,13-3 32,-1-1-32,1 0 16,0 1-16,-13 3 0,13-3-16,-9 3 48,16-3-48,-16 3 64,-4 0-48,18 0 16,-13 0-16,13 0 0,-14 1-48,-4-1 48,16 2 32,-11-1-16,13 3 16,-5-3-16,-13-1-16,4 4-48,15-1 32,-4-2 32,-10 2-16,-5-3 0,19 2 32,-6-1 0,-9-1 17,15 0-49,-19 0 0,5 0 16,14 0-16,-6 0 0,0 0 0,-13 0 0,13 0 0,-8 0 0,12 0-16,-4 0 32,-13 0-16,13 0 0,-8 0-16,12 2 16,-12 4-16,-5-6 16,14 2 16,-11 3 0,12 0-16,-10 0 0,-5-5 0,14 5 0,-9-2 0,12 0-32,-11 0 48,-6-3-16,16 5-16,-3-2 16,-7-1 16,13-1-16,-19-1 0,12 0 16,1 0-16,0 0 0,2 0 0,-15 0 0,12 0 32,2-3-16,1 0-16,-1 3 48,-14 0-48,16 0 48,-1-3-32,-1 3-16,1-4-16,-15 4 16,14 0-32,-1 0 16,-9 0-16,15 0 32,-19 0 0,14 0 0,0 0 32,-1 0-16,-9 0-16,-4 0 0,20 2-16,-7-2-32,-9 2 48,15-2-16,-19 0 16,5 0 0,14 0 32,-14 0-48,14 0-32,-19 0 48,5 0-81,14 0 162,-6 0 79,-8 0 80,-5 0-240,17 0 240,-4 0-208,-8 0-32,14 0-48,-19 0 48,5 0-48,11 0 48,-11 0 0,11 0 32,-16 0-32,5 2 0,11-1 0,-12 2 0,14-1 0,-18-2 0,4 3 16,11-1 0,-10-1 32,11 0-48,-16-1 0,13 2 0,-9-2 0,12 2-48,-11 0 32,-5-2 16,16 0 16,-3 1-32,-9 1 32,13-2 32,-17 0-48,13 1 0,-9 1 48,12-2-48,-3 0-16,-13 0 16,5 0-32,14 0 16,-6 0-16,1 0 112,-14 0-80,13 0 0,1-3 0,1 3 16,-1 0-32,-14 0 16,18-3 16,-18 3-16,16-4 0,0 4 16,0-3-32,-3 3 16,-13 0 0,12-3-16,1 3-16,-8 0 64,-5 0-32,18 0-32,-18 0 32,4 0 32,10 0 0,-8 0-48,7 0 16,-13 0 0,6 2-48,8-2 0,-9 0 80,7 0-16,-12 0-16,4 0 32,0 1-16,11-1-64,-12 1 0,-3-1 48,5 2-16,8 0 32,-10 0-16,2-1 0,-5-1 0,12 2 32,-9-1-32,3-1 0,8 2 48,-14-2-48,2 1 16,4 1-32,9 0-16,-13 0 32,-2-2 0,5 1-16,8 1-16,-10-1 64,2 1-32,-5-2 0,14 1 16,-10 1-16,8 1 0,-9-1 48,-3-2-48,5 1 0,10 2 64,-13-1-16,4 1-64,-6-3 16,4 2 32,9-1-32,-9 1 0,8-1 32,-12-1-32,4 2-32,0 0 32,11 0-32,-12-2 0,-3 0 32,13 1 48,-10-1-64,9 0 80,-8 1-64,-4-1 0,13 0-32,-10 0 64,11 0 16,-9-2-48,-5 2 0,13 0 48,-8-4-48,7 1-80,-8 0 16,-4 3 64,12 0-48,-8 0 80,0 0-16,9 0 80,-13 0-96,3 0 80,2 0 16,8-3 0,-10 3-48,-3 0-48,13 0-32,-10 0-16,1 0 48,2 0-48,-6 0 48,14 0 48,-11 0-16,10 0-128,-10 0 80,-3 0 16,5 0-48,9 0 16,-10-4 80,10 4-16,-14 0-32,3-3 16,13 0-16,-11 0-48,9 3 32,-14 0 16,5-3 16,8 0-16,-10 3 64,10-3-16,-13 3-48,3 0 0,0 0 0,2 0-16,-1 0-16,-4 0 32,6 1 0,-3 1 0,0 1 48,2 0 0,-5-3-48,3 5 32,0-1 48,0 0-32,0-1-64,-3-3 16,4 1 16,-1 1-80,2-1 64,-1 1-32,-4-2 32,5 2-16,0 0 32,0-1 64,8 0-64,-13-1-16,3 2 48,2 0-64,-1-2-16,2 0 32,-6 0 0,12 0 32,-9 0-32,10-4 16,-9 4-16,-4 0 0,12 0 0,-9-2 48,11-2-48,-10 1 48,-4 3-48,12-3 0,-8 0-96,1 3 80,0-4-16,-5 4 32,4 0 32,1 0 32,-1 0-96,-2 0 80,-2 0-48,4 0-16,-4 0-16,3 0 112,-3 2-64,0-2-16,0 0 64,0 0-32,0 0-656,0 0-1105,0 0 1729,4-5-3954,11-9-3537,-15 14 7491</inkml:trace>
  <inkml:trace contextRef="#ctx0" brushRef="#br2" timeOffset="-29980.82">8102 1507 1344,'0'0'0,"-2"0"528,-1-5-143,3 5-385,-3-3 432,-1-2 96,3 0 48,0 0-16,1 5-560,0-4 513,0 0-33,0 0-48,2 0-64,-2 4-368,4-4 256,-1 1-47,0-1-81,0 1 0,-3 3-128,3-3 144,3 3-48,-1 0 32,-1-4-48,-4 4-80,13 0 96,-13 0-96,3 0 64,2 0-16,8 0-16,-13 0-32,3 0 16,10 0 16,-9 0-16,11 0-16,-2 0 32,-13 0-32,4 0 16,17 0 0,-6 0 32,-15 0-48,16 0 32,-16 0-32,15-3 32,3 0 32,0 0 48,-1 0 64,-17 3-176,20-5 256,-1 0 16,-2-8 1,2 10-65,-19 3-208,19-3 144,2-2-48,-2 2-48,1 0-32,-20 3-16,19 0-16,2 0 16,-2 0-32,0 1 32,-19-1 0,18 2 0,-1 1 32,-1-1-32,0 0 16,-16-2-16,16 1 16,0 1 0,-2-1-16,1-1 0,-15 0 0,14 0 0,2 0 16,-1 0 64,-1 0-48,-14 0-32,13-3 48,1 0-32,-1-2-16,3 0 48,-16 5-48,18-4 0,1-9 16,0 13 0,1-5-16,-20 5 0,20-5 32,-1 0-32,0 1 0,2 1 32,-21 3-32,19-4-16,2 2 32,-2 2 32,-1 0-48,-18 0 0,17 0 16,-1-4 32,2 4 0,-1 0-224,-17 0 176,19 0-128,-2 0-80,-1 0 16,1 0 208,-17 0-16,15 1 16,0 2 0,0-3 0,1 0-16,-16 0 0,15 0 48,0 0-64,5 0 48,-3 0 0,-17 0-32,19 0 16,1 0 16,1 0-32,-3-4 32,-18 4-32,21-3 16,0-1-16,1 1-16,1 0 32,-23 3-16,22 0 0,0 0 32,-3-4-32,1 4-16,-20 0 16,17 0 0,2 2-16,-1 0 32,-1 1-48,-17-3 32,13 5 0,0 0 16,-8 1-32,12-1 32,-17-5-16,6 5 0,9-1 0,-10 0 16,10 0-32,-15-4 16,4 5 0,14-1-16,-13-2 16,14 0 32,-19-2-32,13 0 16,0 0 32,0 0 16,2 0-16,-15 0-48,18-2 16,3-2 16,-3 1-16,5-1 0,-23 4-16,19-2 64,1-2-32,-1 1 32,0 0 0,-19 3-64,21-3 0,-3 3 0,1-3-48,2 3 32,-21 0 16,16 0-16,-1 0 0,-1 0 32,-1 1 112,-13-1-128,5 2 144,15-1 0,-16 4 16,12-2-160,-16-3 0,5 2 32,9 0-16,-9-1-304,11 2 64,-16-3 224,5 5-288,11-3 16,-12 0 304,14-2 0,-18 0-32,4 0 64,16 0-64,-7 0 32,-8 0 0,-5 0-32,18 0 32,-6 0 48,-7 0-64,12 0 32,-17 0-48,5 0 16,13-2 0,-14 2 16,9 0 0,-13 0-32,3 0 0,2 0 0,0 0 0,10-4-16,-15 4 16,2 0 0,4 0 0,7 0 0,-10 0 0,-3 0 0,13 0 16,-7 0 0,10 0-32,-12 0 32,-4 0-16,16 0-16,-11 0 32,9 0-32,-10 2 0,-4-2 16,14 2 0,-11 0-32,2-2 32,-1 2 0,-4-2 0,3 0-16,0 2 16,0-2 16,-3 2-16,0-2 0,4 1 32,-4 1-16,2-1-16,-2-1 16,0 0-16,4 0 0,-4 0 32,3 0-16,-3 0 16,0 0-32,3 0 32,0 0-16,1-3-16,-4 3 0,0 0 16,3 0 0,-3 0-32,3 0 16,-3 0 0,0 0-32,3 0 64,0 0 0,-3 0 32,0 0-64,4 2 48,-4 2 16,0 1-32,0 10 0,0-15-32,2 4 48,-2 13-16,0-11-16,0 12 0,0-18-16,4 13 0,-4-1 16,0-5 0,0 9 16,0-16-32,0 4 48,3 1 16,1 1 16,2-1-48,-6-5-32,14 3 80,-11-3-15,2 0 15,11 0-32,-16 0-48,3 0 32,10 0-208,-10-3-337,10 0-639,-13 3 1152,3-4-2161,9 0-480,-8 1-1057,-4 3 3698</inkml:trace>
  <inkml:trace contextRef="#ctx0" brushRef="#br2" timeOffset="-38111.82">8077 1467 1920,'0'0'0,"0"0"401,0 0-401,0-3 480,0-2 96,0 0 0,0 2-15,0 3-561,0 0 464,0-4-96,-2 1-16,0-1-96,2 4-256,-2-3 224,1-3 0,-1 3-80,2 0-15,0 3-129,0-3 112,-1-1-32,1 4 0,0-2 0,0 2-80,0 0 48,0 0 16,-2 0 0,1 0 32,1 0-96,-2 2 128,1 4 0,-1-2 16,0 3-16,2-7-128,-2 6 128,-1 0 64,0 8-32,0-10 16,3-4-176,-3 18 176,0-2-47,1 3-1,0 3 0,2-22-128,-1 28 176,-1 2 48,1 4 48,-2 2 0,3-36-272,-4 37 272,2 4-32,1 0-48,-2 0-16,3-41-176,-3 42 145,-2-3 15,1 2-32,0-3 48,4-38-176,-4 37 128,0-4 0,2-4-32,-3-3-32,5-26-64,-2 25 64,1-1-32,0-2 16,-3-1 32,4-21-80,-1 20 48,-2-5 48,1 1 32,-1-1-32,3-15-96,-4 6 160,1 10 0,-1-11-48,-1 1 81,5-6-193,-5 6 160,0 0 16,2-3 32,-1-2-16,4-1-192,-6 0 192,3 0-32,2-3-48,-1 0-80,2 3-32,-1-13-64,1 9-240,0-12-593,4 3-1055,-4 13 1952,13-13-3138,16 13-2000,-29 0 5138</inkml:trace>
  <inkml:trace contextRef="#ctx0" brushRef="#br2" timeOffset="-31972.82">10165 1493 1504,'0'0'0,"0"0"0,0 0 368,0 0 65,0-4 63,0 1 16,0 0-16,0 3-496,0 0 432,0-3-47,0-1-49,0 4-80,0 0-256,4-2 224,-1-2 32,0 1-32,0-2 16,-3 5-240,5-3 16,0-1-80,-1 2 0,1-2-48,-5 4 112,13-3 80,-10 0 16,10 3-32,-13 0-64,3 0 64,-3 0-64,4-3 32,2 3-16,8-3-16,-11 3 32,-3 0-32,13 0 16,-9 0 16,0 0 0,1 0-16,-5 0-16,5 0 32,8 0-32,-11 0-16,4 0 0,-6 0 16,4 3 0,-1-2-16,0 4 16,1-2 0,-4-3 0,0 4 32,0 0 32,0 1 17,0 8 15,0-13-96,-5 5 128,-1 9-48,-1-9 16,-5 9 0,12-14-96,-5 7 112,-8 7 16,6-10 80,-8 11-80,15-15-128,-6 4 176,-8 10 32,11-9-32,-2 1 64,5-6-240,-5 5 240,4 1-63,-2 1-49,1-3-16,2-4-112,-2 5 96,2 0-16,0-4 32,0 1-16,0-2-96,0 5 80,4-2 48,0-2-32,1 1 16,-5-2-112,5 2 128,-1-2-16,9 0 16,-9 0 0,-4 0-128,12 0 96,-7-4-80,13 1 32,-5 3-48,-13 0 0,13-3 16,1 0 48,2-1-48,0-2 16,-16 6-32,14-3 16,-1 0 16,0 0 0,-8 3-16,-5 0-16,4 0 32,0 0-96,-4 0-416,0 2-640,0-2 1120,-2 1-1921,-1 4-512,-2 0 464,0-2-560,5-3 2529,0 0 0</inkml:trace>
  <inkml:trace contextRef="#ctx0" brushRef="#br2" timeOffset="-35390.82">8652 1633 2193,'0'0'0,"0"-5"528,4 0 96,-4 5-624,5-4 608,0-1 17,-2 2-33,2-2-16,-5 5-576,3-5 544,2-8-63,0 13-81,-1-4-80,-4 4-320,6-5 240,-2 0-96,1 0-64,0 0-32,-5 5-48,5-5 0,-1 1-16,2-1 16,6 2 0,-12 3 0,3-3 0,2-3 16,10 3-32,-12-1 0,-3 4 16,14-5-16,-9 1 16,11 0 0,-4-1-16,-12 5 16,13-4-16,0 0 16,-8 1-16,9 3 0,-14 0 16,0 0-16,5 1 16,-1 6 0,-4 7 32,0-14-32,0 13 64,-4 1-16,-1-1 32,-9 3-32,14-16-48,-6 14 32,-10 1 0,3 1-16,8 0 0,5-16-16,-15 14-16,9 4 48,-8-2-32,8-1 48,6-15-48,-13 14 80,8-1-16,-1-7 96,-1 10 17,7-16-177,-4 5 208,0-1 64,2 2-32,1 1-16,1-7-224,0 5 176,0 2 16,3-3 0,1 1 96,-4-5-288,13 4 369,-9-2-33,8 2-16,-6-2-64,-6-2-256,15 1 176,-10-1 0,13 0-48,0 0 48,-18 0-176,17-5 192,1 1-96,1 0 0,-3-1-32,-16 5-64,13-4 16,-7-2 64,11 3 1,-12 0-1,-5 3-80,13-3 112,-10 3-48,2-4-513,0 4-927,-5 0 1376,3 0-2625,0 0-561,0 4-1408,-3-4 4594</inkml:trace>
  <inkml:trace contextRef="#ctx0" brushRef="#br2" timeOffset="-41032.82">6512 1681 2193,'0'0'0,"0"0"432,0-4 112,0 4-544,0-4 672,0 1 33,-2-2 15,2 1-32,0 4-688,0-2 689,0 2-49,0-4-64,0 1-112,0 3-464,0-3 400,4 3-63,-2-3 47,2-1-64,-4 4-320,4-3 288,1 0 0,10 0-96,-12 0 16,-3 3-208,13-4 193,-9 4-17,12-3-32,-11 3-48,-5 0-96,18-3 80,-5 3-32,-1-3 16,5 0 0,-17 3-64,16 0 80,-1-3 0,5-1 0,-3 0-64,-17 4-16,18-5 64,1 0-48,-1 0 64,-1 1 16,-17 4-96,16-13 80,0 10-16,-4-1-32,1-1 48,-13 5-80,6-4 16,6 0 48,-12 4-16,3 0 32,-3 0-80,4 0 96,-4 0 32,0 0 16,0 2-16,0-2-128,0 2 145,0 0-17,0-2-48,-3 2-32,3-2-48,-4 5 32,1 0 48,-2 0-32,1 0 0,4-5-48,-7 6 48,1-1 0,-1-1 0,1 3 16,6-7-64,-5 5 32,1 0 16,-2-1-32,5 0-16,1-4 0,-2 3 48,1-2-96,-1 1-48,1-2-304,1 0 400,0 0-849,0 0-527,0 1-625,0-1-416,0 0 2417,3 2-2225,0 2-1473,-3-4 3698</inkml:trace>
  <inkml:trace contextRef="#ctx0" brushRef="#br2" timeOffset="-33559.82">9531 1696 1456,'0'0'0,"0"0"320,0 0-320,3-5 400,0 0 113,0 0 15,0 1 96,-3 4-624,0 0 593,4-3-1,-2 3 16,2-3-64,-4 3-544,3 0 481,1-3 31,0 3-112,1-3 16,-5 3-416,5 0 432,8-4 17,-10 2-17,10-2-32,-13 4-400,4-3 368,13 0-80,-13 0-32,12-1-80,-16 4-176,13-4 128,3-1-47,1 2-65,2-1 16,-19 4-32,19-3 16,1 0 0,1 3-16,0 0-32,-21 0 32,17 0 0,-1 0-32,-2 0 48,1 2 16,-15-2-32,12 1 48,-6 2-16,-2 3 0,-1-2 32,-3-4-64,4 5 48,-4 0-32,0-2 32,-2 0-32,2-3-16,-12 5 0,6-1 32,-7-2 0,7 3-80,6-5 48,-13 2-128,9-1-176,-8 2-257,6 0-319,6-3 880,-13 2-1281,9 2-432,-9-1-287,8 0 399,5-3 1601,-6 5-2529,6-5 2529</inkml:trace>
  <inkml:trace contextRef="#ctx0" brushRef="#br2" timeOffset="-36713.82">8254 1702 2144,'0'0'0,"0"0"625,0-5 31,0 5-656,0-3 672,0-2 81,0 2 15,3 0-96,-3 3-672,0 0 609,3-4-113,-3 4-96,3 0-32,-3 0-368,0 0 336,3 2 1,-3 0-65,4-1-32,-4-1-240,3 4 192,0 0-64,2 1-16,0-2 48,-5-3-160,5 4 128,9-1 32,-11 0-32,9 0-32,-12-3-96,6 2 96,9 0 0,-3-1 0,1-1-32,-13 0-64,14 0 80,2 0-15,0-3-1,0-1-16,-16 4-48,16-4 64,0-1 0,-2 0 32,-1-8-16,-13 13-80,13-3 96,-8-1-48,11 0 48,-13-1-16,-3 5-80,3-3 144,0-1 0,-3 2 0,0 2-16,0 0-128,-1 0 144,-3 0-64,0 0-64,-2 2-16,-7-2-176,13 0 176,-6 6-448,-7-2-400,7 1-433,0 0-464,6-5 1745,-12 13-2001,8-9 128,2 13 433,-4-13-881,6-4 2321,0 0 0</inkml:trace>
  <inkml:trace contextRef="#ctx0" brushRef="#br2" timeOffset="-37079.82">8281 1743 1296,'0'0'0,"0"0"0,0 0 224,4-4-64,0-11 0,-1 12 16,-3 3-176,3-4 193,0-2 47,-3 2 32,3-1 32,-3 5-304,0-5 352,0 2 64,0 0 64,0 3 65,0 0-545,0 0 560,0-3 48,0 3 1,0 0 47,0 0-656,0 0 576,0 0-16,0 0-79,-1 0-97,1 0-384,-2 0 352,2 0-96,-1 1-128,1 2 0,0-3-128,0 5 96,0 0-32,0 11 32,0-11 16,0-5-112,0 19 64,0-2 0,3 1-16,0 5-16,-3-23-32,4 20 80,0 4-16,1-2 0,-1 3 1,-4-25-65,4 24 80,-1-2 16,-3 0 16,3-1 0,-3-21-112,0 19 96,3-1-48,-3-3 32,0-2-32,0-13-48,0 7 96,0 8-32,0-8 0,0 6 48,0-13-112,0 5 96,0-2 32,0 2 0,0-3 0,0-2-128,-1 4 128,-1-2 16,1-1 48,-1 1 17,2-2-209,-1 0 176,-1 0 64,0 0-80,0-3-64,2 3-96,0-6 128,-2 2-64,0-1-48,0 1 80,2 4-96,0-5 32,0-8-48,0 13-128,0-13-400,0 13 544,0 0-1057,0-4-768,4-2-624,-2 2-176,-2 4 2625,13-3-2049,-10-12-880,-3 15 2929</inkml:trace>
  <inkml:trace contextRef="#ctx0" brushRef="#br2" timeOffset="-33915.82">9641 1812 976,'0'0'0,"5"-12"560,8-1-240,-10-2 113,-3 15-433,13-13 496,-13 8 0,0-7-16,0 9 16,0 3-496,0-4 513,0 1 79,0 0 64,0 3 17,0 0-673,0 0 640,0 0-112,0 0-64,0 0-80,0 0-384,0 0 385,0 0-65,0 0-16,0 0-48,0 0-256,0 0 240,0 0-16,0 0-32,0 0-64,0 0-128,3 2 80,-3 2-48,3 9 0,0-7-16,-3-6-16,3 21 17,-3-1-17,3 3 0,1 5-49,-4-28 49,3 28-16,0 2 16,-3 1 0,3-1 48,-3-30-48,0 27 17,4 1 63,-4-4 16,3-3 16,-3-21-112,0 22 112,0-3 0,0-1 0,0-2-16,0-16-96,0 14 96,3-1 0,-3-7 16,0 8-16,0-14-96,0 4 96,0 2 0,0-1-16,0-1 0,0-4-80,0 7 96,0-2-32,0-2 32,-2 2-16,2-5-80,0 2 80,0-1 0,0 2 0,-1-1 0,1-2-80,0 1 65,0 1-17,0 0-32,0-2-16,0 0 16,3 0 0,0 0-257,-3 0 241,3-5-592,-3 0-544,3 2-673,1-2-400,-4 5 2209,3-5-2241,0-7 416,11 12 608,-14-4-559,0 4 1776,0 0 0</inkml:trace>
  <inkml:trace contextRef="#ctx0" brushRef="#br2" timeOffset="-41772.82">6571 1826 1488,'0'0'0,"0"-3"240,0 3-240,0-5 128,0 1-48,0-9-16,0 13 16,0 0-80,0-5 96,0 2 65,0-1 31,0 2 64,0 2-256,0 0 304,-1 0 32,-1 0 32,0 0 16,2 0-384,-2-4 401,-1 4-1,0 0-32,0 0 0,3 0-368,-2 0 320,0 0 80,1 0 33,0 0 47,1 0-480,-2 0 448,2-3-48,-2 3-32,2-3-47,0 3-321,0-3 272,0 0-32,0 3-48,0-4 0,0 4-192,0-3 192,0 0-16,0 0-32,0-1 16,0 4-160,4-2 176,-4 2-16,0-4 1,0 1-1,0 3-160,0 0 128,0-3-16,0 3 0,0 0-16,0 0-96,0 0 96,0 0 0,-2 0-64,0 0-16,2 0-16,-1 1 32,-1 4-32,2 8-32,0-7 32,0-6 0,0 20-48,0-3 48,3 2 0,1 2 0,-4-21 0,4 22 0,0 1 0,-1-1 0,0-1 0,-3-21 0,3 22 0,-3-2 16,0-2-32,0 3 32,0-21-16,0 19 0,0-1 16,0 1 0,-2-1-32,2-18 16,-1 19 16,-1 0-16,-1 1 32,0-3 0,3-17-32,-4 18 32,3-1 16,0 2 0,-1 0 16,2-19-64,0 20 80,0-3 32,0 1 16,0-4 0,0-14-128,0 13 96,0-8-32,0 9 16,0-11-16,0-3-64,3 5 64,0 0 32,-3 0 16,0-4 65,0-1-177,4 2 176,-4-2 16,0 0-16,3 0 32,-3 0-208,0 0 224,0 0-48,0-3 16,0 0-64,0 3-128,0-6 128,0 2-16,0-1-16,0-11-32,0 16-64,0-4 16,-2-11-224,1 11-592,-3-12-929,4 16 1729,-2-6-3025,1-7-241,0 0-1536,1 13 4802</inkml:trace>
  <inkml:trace contextRef="#ctx0" brushRef="#br2" timeOffset="-34519.82">9143 1841 1632,'0'0'0,"0"0"0,0 0 721,0-4 79,0 4 80,0-2 65,0 2-945,0 0 976,0-4-31,0 4-113,2-3-112,-2 3-720,6-4 689,-3 4-33,0-2-16,0-2-15,-3 4-625,5-4 512,-2 1-112,2 0-80,-1 3-112,-4 0-208,3-4 224,1 4-80,-1 0-48,-3 2-32,0-2-64,3 6 0,-3 10 16,0 2-16,0 1 0,0-19 0,0 22 16,0 4 0,0 1 17,0 2-33,0-29 0,-1 27 16,1 0-16,0-2 48,0 0-32,0-25-16,0 22 0,0-3 0,0-2 0,0-3-16,0-14 16,4 6 0,2 8 32,-2-10-16,9 0 48,-13-4-64,3 5 48,2-2-16,7-1-32,-8-2-224,-4 0 224,5 0-737,-1-5-1024,11-8-1072,-10 10-144,-5 3 2977,14-13-4034,-14 13 4034</inkml:trace>
  <inkml:trace contextRef="#ctx0" brushRef="#br2" timeOffset="-40304.82">7223 1862 3425,'0'0'0,"0"0"977,-2-4-17,1-1 0,1 5-960,-1-4 929,-3 1-81,2 3-191,-1 0-145,3 0-512,-1 0 368,-1 0-48,0 0-64,2 0-80,0 0-176,0 0 128,0 0-32,0 0 48,0 0 0,0 0-144,4 1 209,-4 1 31,3-1-32,2 1-16,-5-2-192,4 4 144,1-3-64,0 0-32,8 3-16,-13-4-32,3 1 48,10 1-32,-10-1 32,11 1 32,-14-2-80,5 0 16,11 0 16,-12 0-16,12 0-16,-16 0 0,6 0 80,7-3 0,-9 0-48,9-1 32,-13 4-64,4-5 16,8 1 48,-9 1-32,2 0 48,-5 3-80,5-4 80,-2 1 0,0 3 32,-3-3-15,0 3-97,4 0 80,-4 0 0,0 0 0,0 0-16,0 0-64,-2 0 48,-2 0-32,0 2-16,-1-1-16,5-1 16,-4 1-192,0 3-257,-1-1-495,0 0-673,5-3 1617,-4 3-2113,0 0-352,3 2 480,-2 2-1104,3-7 3089,0 0 0</inkml:trace>
  <inkml:trace contextRef="#ctx0" brushRef="#br2" timeOffset="-64522.82">1577 1922 2048,'0'0'0,"-2"0"609,2 0-609,-1-3 656,-2 0 80,3 0-15,-2-2-1,2 5-720,0-5 608,0-7-31,0 8-1,0 1-96,0 3-480,0-5 480,0-8-64,2 13-63,2-3-81,-4 3-272,0-3 192,3 3-64,1 0-64,-4 0 32,0 0-96,2 0 80,2 0-16,-4 2 16,3 2 0,-3-4-80,0 5 96,0 0 16,0 1-16,0 7-16,0-13-80,0 6 80,0 12-16,0-2 32,0 6 0,0-22-96,-1 26 112,-5 2 33,4 2-1,-3-2 64,5-28-208,-3 29 208,-2 0-32,0 0 16,2-2-64,3-27-128,-5 27 144,0-2-16,1-2 0,0 0-16,4-23-112,-3 20 96,-1-1 16,2-1-16,-2-2-16,4-16-80,-2 14 64,-1-7-16,2 7 17,-1-9-1,2-5-64,0 5 48,0-2 0,0 0 0,0-1 0,0-2-48,0 1 80,0-1-16,0 0-16,0 0 16,0 0-64,3-3 64,0 3 0,1-4-16,-4-2-16,0 6-32,3-5 32,2 1-16,-2-1-16,1 2 16,-4 3-16,2-3-80,-2-2-144,4 2-337,-1-2-383,-3 5 944,0-5-1441,3 2-624,0 0-368,0-1 384,-3 4 2049,0-3-3361,0 3 3361</inkml:trace>
  <inkml:trace contextRef="#ctx0" brushRef="#br2" timeOffset="-64071.82">1484 1924 1744,'0'0'0,"-2"0"593,-2 0-33,-9 0 144,13 0-704,-3 0 865,-2 0 47,0 0-64,2 0-127,3 0-721,-2 0 480,0 0-160,2 0-96,0 0-96,0 0-128,0 2 128,6 0 16,-2 0 0,9 2 0,-13-4-144,5 4 129,8-1-17,-9 1-16,15-2 16,-19-2-112,5 3 144,15-2-32,-6 1 32,-1-2 16,-13 0-160,14 0 128,-1 0 32,2-5-16,-1 0-16,-14 5-128,14-13 144,-1 13 0,-9-4 0,14-1 0,-18 5-144,5-5 112,8 0-31,-9 2-33,2-1 16,-2 1-16,-4 3-48,5 0 16,0 0 32,-3 0-32,2 0 0,-4 0-16,0 0 48,3 2 16,-3 1 32,0-3-96,0 5 96,0-5-96,0 5 80,0 1-16,0 0 0,-1 1 0,1-7-64,-2 6 16,0 0 16,2 0-16,0-2-16,0-4 0,0 4 48,0-2-48,0 0-16,0 0 32,0-2-16,4 0-16,-1 0-16,0 0 64,2 0-32,-5 0 0,3 0 32,2 0 32,-1 0-112,0-4-240,-4 4 288,3 0-688,0 0-641,-3 0-800,3 0-256,-3 0 2385,21 26-2065,-23-23-624,2-3 2689</inkml:trace>
  <inkml:trace contextRef="#ctx0" brushRef="#br2" timeOffset="-40843.82">6516 1986 2529,'0'0'0,"0"0"720,0 0 0,4-4 65,-1-2 95,-3 6-880,3-2 832,2-2-31,-1 1-161,-2-2-128,-2 5-512,4-3 529,-1 0-81,0 0-32,0 0-64,-3 3-352,3 0 272,1 0-32,-1-3-32,0 3 17,-3 0-225,3 0 192,2 0 16,0 0-32,-1 0-16,-4 0-160,15 0 96,-12 1 0,11-1-16,-8 0 0,-6 0-80,16 0 112,-10 0 0,13 0 32,-14 0-80,-5 0-64,17 0 80,-12 0-48,11 0 16,-11 0 32,-5 0-80,12-3 80,-7 3 16,0-4 1,10 1-65,-15 3-32,2-3 48,3 0 0,1 3-16,-2-4 64,-4 4-96,5-2 48,0-2 0,-1 1 32,2 3-16,-6 0-64,3-3 48,0 3-16,0 0-16,-3 0 32,0 0-48,3 0 16,-3 0 32,0-3 0,3 3-16,-3 0-32,0 0 48,0 0-32,4 0-16,-4 0-48,0 0 48,0 0-160,3 0-352,-3 2-513,3-2-784,-3 0 1809,3 1-2353,1 1-128,0-1 512,10 1-1040,-14-2 3009,0 0 0</inkml:trace>
  <inkml:trace contextRef="#ctx0" brushRef="#br2" timeOffset="-36330.82">8156 2002 2913,'0'0'0,"0"0"0,3-3 880,2 0 17,8-1 47,-9 1-32,-4 3-912,12-4 849,-7 1-161,9-1-240,-1 1-127,-13 3-321,14-3 144,3-2-80,0 0-16,1 0-32,-18 5-16,19-4 32,1-1 16,-3 0 0,0 2 0,-17 3-48,16-3 64,-1 3-16,-1-3 32,-10 3-160,-4 0 80,17-4-464,-14 4-577,10 0-528,-11 0-223,-2 0 1792,13 0-1457,-13 0-1136,0 0 2593</inkml:trace>
  <inkml:trace contextRef="#ctx0" brushRef="#br2" timeOffset="-34656.82">9031 1978 1280,'0'0'0,"0"2"240,0-2-64,0 0-176,0 0 192,0 0 64,0 0 65,0 0-1,0 0-320,-2 0 352,0 0-16,1 0 0,-2 0-16,3 0-320,-4 0 385,1 0 47,0 0 96,0 0 48,3 0-576,-4 0 625,2 2-17,2-1-32,0 1 16,0-2-592,0 1 497,0-1 15,4 0-48,1 0-48,-5 0-416,16-3 400,-11 3-79,14-3-33,-5 3 0,-14 0-288,18-4 192,1 2-320,1 2-16,3 0-80,-23 0 224,23 0-208,-1 0 240,0 0-16,-1 0 0,-21 0-16,21 0-16,-2 0 32,2 0-16,-4 0 48,-17 0-48,16 0 64,-1 0 0,-3-4 0,-6 1 16,-6 3-80,12-4 64,-9 2 96,1-2-32,1 1-16,-5 3-112,2 0 128,-2 0-64,0-3 32,0 3 16,0 0-112,0 0 80,0 0 16,0 0 0,-1 0-16,1 0-80,-3 0 64,0 0-32,-3 0-128,4 0-208,2 0 304,-4 0-720,1 0-609,0 0-608,2 0-384,1 0 2321,-3 0-2209,3 0 657,-3 0-577,3 0 2129</inkml:trace>
  <inkml:trace contextRef="#ctx0" brushRef="#br2" timeOffset="-33188.82">9527 2018 2737,'0'0'0,"6"0"896,-2 0-31,14 0-17,-18 0-848,5 0 864,12 0-143,-2 0-193,2 0 16,-17 0-544,16-3 496,2-1-47,-2 0-49,0 1-144,-16 3-256,13-3 160,2-1-96,1 1-16,0 0-16,-16 3-32,18-3 48,-4 3-16,1-3 32,-1 0 0,-14 3-64,5 0 32,11 0 48,-11 0-112,8 0-368,-13 0 400,4 0-1024,12 0-721,-11 0-464,14 0 384,-19 0 1825,4 0-2609,-4 0 2609</inkml:trace>
  <inkml:trace contextRef="#ctx0" brushRef="#br2" timeOffset="-40033.82">7185 2038 3521,'0'0'0,"0"0"0,0-4 945,0 4 47,3-2 16,-3-2 17,0 4-1025,3-3 944,0 3-191,1-4-129,-2 4-32,-2 0-592,4-3 529,-1 3-33,2-3-64,0 3-96,-5 0-336,4 0 272,1-4-64,8 4-48,-10 0-16,-3 0-144,5 0 96,0 0-31,8 0-17,-11 2-32,-2-2-16,6 2 16,-2 1 16,9 0 0,-10 1-16,-3-4-16,13 1 32,-10 5-16,11-6 32,-12 2-32,-2-2-16,13 2 16,-8-2 0,8 0 16,-9 0 48,-4 0-80,13 0 96,-9-4-16,8 4 32,-8-2-48,-4 2-64,4-5 32,11 1-32,-12 0-96,0 0-320,-3 4 416,4-3-1025,0 3-768,-4 0-688,3 0-208,-3 0 2689,27 7-2145,-27-3-688,0-4 2833</inkml:trace>
  <inkml:trace contextRef="#ctx0" brushRef="#br2" timeOffset="-42781.82">5247 2173 608,'0'0'0,"0"2"656,0 1-384,0-1-32,0-2-240,0 1 112,-1 1 16,-2-1-16,-2 1 1,5-2-113,-5 1 128,1 1 48,-1 2 0,-1-1 32,6-3-208,-4 3 240,-1 2 16,1-3 32,-1 4 16,5-6-304,-5 3 272,0 1-47,0-1-49,3 3-48,2-6-128,-2 3 112,-2 1 16,3 0 16,-1-2 0,2-2-144,0 2 112,0 0-16,0 0-16,3-2 32,-3 0-112,6 0 144,6-4 48,-9 0 0,10-9 80,-13 13-272,5-4 305,10 0 47,-2-14 16,-8 14-32,-5 4-336,19-19 304,-6 6-64,2 0-32,-2-2-79,-13 15-129,15-12 128,2-3-64,-1 2-16,1 1 0,-17 12-48,16-5 48,-2-9-32,2 9-16,0 0 0,-16 5 0,18-14 0,-2 11-16,-2-1 16,-2 0 16,-12 4-16,6-4 0,11 4-16,-12 0 16,8 0-16,-13 0 16,5 0 0,-1 2-16,9 2 16,-13 8-16,0-12 16,3 4 16,0 13 16,-3-5 32,0 4 0,0-16-64,0 18 32,0 2-16,0 1 16,0-2-16,0-19-16,0 16 32,0-1 0,-3-2 32,2-7-48,1-6-16,0 14 16,0-12 16,0 1 0,4-2 64,-4-1-96,4 0 128,10 0 32,-10-4 32,11-11 16,-15 15-208,13-4 144,0-12-16,0 3-48,3-1-32,-16 14-48,15-15 48,4 0-32,-2 0 48,1-1-15,-18 16-49,19-14 16,-2 0 32,1 8 0,-2-11-16,-16 17-32,14-5 80,-9-8 0,12 10-32,-13-1 32,-4 4-80,4-6 64,1 2-16,0-1 16,-1 2-32,-4 3-32,3 0 64,-3 0-96,3 0-144,-3 0-385,0 0 561,0 0-1280,0 0-657,0 1-368,3 4 480,-3-5 1825,3 6-2945,-3-6 2945</inkml:trace>
  <inkml:trace contextRef="#ctx0" brushRef="#br2" timeOffset="-35976.82">8516 2319 2385,'0'0'0,"-1"4"768,-5-1-176,6-3-592,-4 6 608,1-2 129,-1-2 111,2-1-63,2-1-785,-1 2 656,0-2-160,1 0-128,0 0-48,0 0-320,0 0 289,0-3-33,0-1 0,0 0 0,0 4-256,0-5 240,0-8 0,4 8-32,0-14 32,-4 19-240,3-13 256,1 1-15,2-2-33,-2-1 16,-4 15-224,5-13 160,0 8-64,-1-12 0,9 11-64,-13 6-32,0-12 16,4 9 32,0 0-48,-1-1 16,-3 4-16,0 0 32,0 0-16,0 0 16,0 0-16,0 0-16,3 4 0,-3 8-48,0 1 80,0 3-32,0-16 0,0 19 16,0 4-16,0 1 0,0-2 16,0-22-16,0 24 0,4-3 48,-4 0-32,0 1-16,0-22 0,3 19 0,1-1 0,-1-1 0,-3-2 16,0-15-16,3 12 32,-3-5 32,3 6 0,-3-8-16,0-5-48,0 4 112,3 1 0,-3-1 32,0-3 32,0-1-176,0 2 176,0-2 17,4 0-33,-4-3-32,0 3-128,0-5 96,0-9-16,2 10-32,-2-11-336,0 15 288,0-12-897,4-1-1120,-1-3-1072,13 16 176,-16 0 2913,0-22-3826,0 22 3826</inkml:trace>
  <inkml:trace contextRef="#ctx0" brushRef="#br2" timeOffset="-63711.82">1528 2212 2609,'0'0'0,"0"0"0,0 0 1392,0 0-143,0-4-177,0 0-111,0 4-961,0-5 912,4-1-111,0 4-177,0-2-96,-4 4-528,3 0 384,2-3-96,-2 3-31,2 0-49,-5 0-208,15 0 192,-12 0 0,1 0 0,12 0-16,-16 0-176,3 0 176,13 2-48,-11-2 0,13 0-80,-18 0-48,4 1 64,12 1-16,-11 0-32,11 0 48,-16-2-64,5 0 48,8 0 16,-10 0 32,2 0 32,-5 0-128,5 0 65,-1 0 47,0 0-32,-1 0 32,-3 0-112,3 0 96,-3 0-32,0 0 64,0 0-32,0 0-96,0-4 128,0 4 0,0 0-48,0 0 32,0 0-112,-1 0 32,-1 0 32,-1 0-64,-1 0-224,4 0 224,-2 0-688,-2 0-577,2 0-768,1 0-784,1 0 2817,-2 0-2497,2 2-1393,0-2 3890</inkml:trace>
  <inkml:trace contextRef="#ctx0" brushRef="#br2" timeOffset="-38842.82">7760 2187 2737,'0'0'0,"0"0"784,0 0 48,0-3 33,0 3-865,0 0 864,0 0-63,3 0-113,0 0-176,-3 0-512,3 0 368,1 0-63,0 2-49,2 3-16,-6-5-240,4 2 240,1 4-32,8-1 0,-10 1-16,-3-6-192,14 6 160,-9-1 0,11 2-16,-12-3-16,-4-4-128,19 7 112,-5-1-32,-1 1-31,-9-3-17,-4-4-32,19 6 48,-13-2 0,10 1-32,-12-1 48,-4-4-64,19 3 32,-14 3 16,13-5 0,-14 1-32,-4-2-16,17 1 80,-14 1-16,2-1-16,-1 1 32,-4-2-80,5 2 80,-2-2-32,1 2 48,-4-1 0,0-1-96,0 1 96,0 1 48,0 0-16,0-1 0,0-1-128,0 2 32,0-1-224,-2 2-352,-2-3-417,4 0 961,-3 0-1408,2 2-225,-2-2-48,1 0 113,2 0 1568,-3 0-1249,1 0 401,0 0-1153,2 0 2001</inkml:trace>
  <inkml:trace contextRef="#ctx0" brushRef="#br2" timeOffset="196152.18">6784 2264 1312,'0'0'0,"0"0"320,0 0-320,0 0 304,0 0 49,0-3 79,0 3 0,0 0-432,0 0 448,0 0 32,0 0-47,0-3 15,0 3-448,0 0 400,0 0 32,0-4 0,0 2-31,0 2-401,0-4 400,0-1-128,0 2 0,4-2-16,-4 5-256,4-13 208,1 13 0,8-3-48,-10 0-32,-3 3-128,5-3 144,0-2-15,-1 2-17,1 0 32,-5 3-144,13 0 96,-10 0 32,2 0-16,9 0 16,-14 0-128,5-4 64,12 4 16,-11 0-16,13 0-32,-19 0-32,13 0 48,-9 2 0,14 2-32,-13 0 32,-5-4-48,16 5 32,-13 0 32,1-1-32,2 3 0,-6-7-32,4 4 32,1 3 0,-2-1 32,1 0-48,-4-6-16,2 4 32,2 1-32,-4-1 0,0 1 48,0-5-48,0 6 0,3-2 64,-3 1 0,0 1-16,0-6-48,0 7 64,-3-1 0,-3 7 0,2-8-64,4-5 0,-6 14 64,0-7-48,-7 8 0,7-8 32,6-7-48,-4 15 0,-2-2 48,-7-6-16,10 10-16,3-17-16,-5 7 17,2 9-17,2-13 32,-1 4 32,2-7-64,0 4 96,0 1 32,0-1 0,3 2-64,-3-6-64,3 3 128,0 0-112,2 0 64,-1-1 0,-4-2-80,15 2 16,-11-1 48,9 2-32,0-1 32,-13-2-64,5 1 64,14 1 0,-6-2-64,0 0 48,-13 0-48,5 1 16,14 1-16,-14 3 48,9 0 0,-14-5-48,3 13 160,12-9 64,-13 9-16,11-6 16,-13-7-224,3 17 161,11-10-65,-11 11 48,1-5-32,-4-13-112,6 5 48,8 10 64,-11-14-48,2 3 32,-5-4-96,5 2 144,0 0 16,-1-2-48,-1 0-160,-3 0 48,3-4-496,1-1-417,-4-10-607,3 12-913,-3 3 2433,3-5-3026,-3-9-1568,0 14 4594</inkml:trace>
  <inkml:trace contextRef="#ctx0" brushRef="#br1" timeOffset="-82535.82">2812 2213 896,'0'0'0,"-2"3"480,1 0-288,1-3-192,-3 6 128,-2-3 48,3-2 48,1 2 65,1-3-289,-3 5 368,1-1 48,-2 2-32,3-3-32,1-3-352,-3 5 352,1 0-47,-1-1-1,1 0 0,2-4-304,-2 3 272,1-2-64,0 1 0,1-1-16,0-1-192,0 0 192,0 0-32,0 0 33,2 0-33,-2 0-160,4-3 144,-1 0 0,0 3-16,0-3-48,-3 3-80,0 0 48,4-3-16,0 3 0,-4 0-16,0 0-16,2 0 32,-2 1-16,4 1-16,-1 0 16,-3-2-16,0 3 0,3 1 0,0 2 16,0-3-16,-3-3 0,4 4 0,0-1 16,-1-1-16,3 2 16,-2-3 0,9-1 0,-10 0 16,2 0 0,-5 0-32,4-3 80,11-2-16,-12-8 0,11 8-32,-14 5-32,5-4 16,8-9 0,-10 10 0,2 0 0,-5 3-16,13-4 16,-9 0-16,-2 2 16,3 2-64,-5 0 48,3 0-80,2-4-208,-2 4-128,2 0-273,-5 0 689,5 0-1024,0 2-97,-1 1 65,13 0 224,-17-3 832,3 2-2001,-3-2 2001</inkml:trace>
  <inkml:trace contextRef="#ctx0" brushRef="#br1" timeOffset="-81061.82">4046 2229 2000,'0'0'0,"-1"2"321,-3 1 63,4-3-384,-4 3 480,-2 0 48,3-2-32,1 1-95,2-2-401,0 2 336,0 0 0,0 0-64,4-1 16,-4-1-288,3 0 304,1 0 48,2 0 17,8-5 31,-14 5-400,3-5 432,11 0-48,-8 1-32,7-1-31,-13 5-321,2-5 240,3 2-80,8 0-64,-13 3-48,0 0-48,5 0 48,-1 0-16,2 0-16,-2 0 32,-4 0-48,5 0 16,-1 0-16,1 3 0,0 1 16,-5-4-16,5 6 16,8-2 0,-10 1 0,2 1 16,-5-6-32,13 7 16,-10-2 16,10 2 32,-10-3-48,-3-4-16,4 5-144,2-2-320,6 1-417,-9 0-447,-3-4 1328,13 2-1521,-10-1 128,12-1 401,-11 0-1409,-4 0 2401,0 0 0</inkml:trace>
  <inkml:trace contextRef="#ctx0" brushRef="#br2" timeOffset="-32704.82">10065 2250 1296,'0'0'0,"-2"3"368,0 2 64,2-5-432,-3 5 561,0 1 63,0-1 80,0-2 17,3-3-721,-2 4 720,1-3-32,-1 1-47,2-2-65,0 0-576,0 1 512,0-1-64,0 0-112,0 0-47,0 0-289,0-3 208,3-2-16,2 2-48,0-2-48,-5 5-96,4-5 80,1 1-32,0 0 0,0 0-16,-5 4-32,4-5 32,1 1 32,8 1-64,-10-2 192,-3 5-192,5-3 144,0-1 0,8 1 32,-10 3-192,-3 0 16,5 0 16,-2 0-32,1 0 16,1 0-48,-5 0 48,4 0 0,1 1-16,-2 2 0,2 0 16,-5-3 0,2 3-16,2 2 16,-1-2 0,-3 3 16,0-6-16,3 6 16,-3 7-16,0-9 0,0 2 16,0-6-16,0 17 0,0-11 64,-4 10-16,-3-10 0,7-6-48,-16 16 48,9-3-32,-8 2-160,2-1 0,13-14 144,-7 13-128,-10 1-16,10-1 160,-8-7 0,15-6-16,-6 16 0,-6-11 16,9 2-16,-2-1 32,5-6-32,-2 6 16,0-2-16,1 2 0,1-3 32,0-3-32,0 2 32,3-1 96,1 1 0,1-2-16,-5 0-112,13 1 64,-7 1 0,11 0-48,-4-2 193,-13 0-209,14 0 192,-1 0 16,1 0 32,3 0-192,-17 0-48,14-4-256,1 4-16,-3-3 15,-8 0-15,-4 3 272,19 0 48,-17-3 32,12 3-32,-14-4 32,0 4-80,6 0 65,-3 0 63,0 0-16,-3 0 32,0 0-144,0-2 112,0 2-16,0 0 16,0 0-64,0 0-48,0 0 48,-2 0-96,1-4-288,-2 4-369,3 0 705,-2-3-1280,1 3-545,-2 0-400,3 0 144,0 0 2081,0 0-2817,0 0 2817</inkml:trace>
  <inkml:trace contextRef="#ctx0" brushRef="#br1" timeOffset="-77937.82">5049 2373 1376,'0'0'0,"-1"2"432,-4 1-336,0 1-64,0 2-32,5-6 0,-4 4 0,0-1 0,1 1 0,2-1-16,1-3 16,-4 5-32,3-4 0,-1 2 16,-1-1 0,3-2 16,-3 1 0,2 2 16,-3-1-16,1 0 16,3-2-16,-3 2 0,1-1-16,1 1 16,-1-2 0,2 0 0,-2 0 0,0 0 0,1 0 16,0 0 0,1 0-16,-2 0 32,2 0 16,-2 0 32,2 0 0,0 0-80,0-3 129,0 3 63,-1-4 16,1 1 64,0 3-272,0 0 288,-2 0 0,1-3-32,-1 3-32,2 0-224,0 0 208,-1-3-15,-1 3-1,2 0 0,-1 0-32,1 0-160,0-3 128,-2 3-16,2-4 0,-2 2 0,2 2-112,0-6 144,-2 1 48,2 1-16,-1-1 16,1 5-192,0-13 144,0 11 0,-2-2-32,1-1-15,1 5-97,0-16 128,-2 11-48,1-11 16,-1 3 0,2 13-96,-2-4 80,0-14 0,1 14-32,0-13 0,1 17-48,-2-2 16,0-11 16,1 13 0,1-4 16,0 4-48,-2-4 48,0 4-48,0 0-192,2 0 192,-1 0-705,0 2-591,1 11-97,-2-7-1680,2-6 3073,0 0 0</inkml:trace>
  <inkml:trace contextRef="#ctx0" brushRef="#br1" timeOffset="-90518.82">2532 2352 1424,'0'0'0,"0"-3"608,0 3-608,0-13 337,4 9 31,-1-11 16,0 10-16,-3 5-368,3-14 384,2 9 16,-2-7-15,0 8-97,-3 4-288,3-3 272,-3 0-32,0 3 80,0 0 64,0 0-384,0 0 401,0 0 31,-1 0-128,-1 0-48,2 0-256,-3 0 192,0 3-32,-1 1 32,2 3-16,2-7-176,-5 5 208,2 0-16,-1-1 33,-1 3-33,5-7-192,-3 4 176,0 2 16,0 0-32,0-2 0,3-4-160,-4 6 144,0 9-32,1-10-48,1 9-16,2-14-48,-4 4 48,3 12-16,-2-10 0,1 10 0,2-16-32,-3 15 48,2-1 0,-1-2 0,-1 3 0,3-15-48,-1 15 32,-3-1 0,1 0 32,-2 0-16,5-14-48,-3 15 32,-2 1 16,2-2-16,-2 2-16,5-16-16,-2 14 16,-1-8 0,2 6-16,-1-8 16,2-4-16,-2 4 32,2-1 16,0-1 1,0 0 31,0-2-80,0 2 64,0-2 0,0 0 0,0 0-32,0 0-32,0-4 80,4-1-48,-1 1 32,0-12-16,-3 16-48,0-5 48,3-16-16,-3 5 0,4 0 16,-4 16-48,2-15 32,2 1-16,-1-3 16,0-2-32,-3 19 0,3-21 16,1 0 16,-4 0-32,3 2 48,-3-2-32,0 21-16,3-19 16,-3 0 16,0 3 0,0 0-32,0 16 0,0-13 16,0 1 0,0 6-32,0 2 16,0 4 0,0-5 16,0 1-16,0 0 0,0 4-32,0 0 32,0 0-64,0 0 0,3 0 0,-3 0 64,0 0-48,0 0 48,0 2-16,3 1 0,1 2 0,-2-1-16,-2-4 32,0 5-16,4 0 32,-1-2-32,-3 2 32,0-5-16,4 3 0,0 1 0,0-2 0,-1 2 0,-3-4 0,4 3-16,-1 1 0,2-4 16,0 2 0,-5-2 0,5 2 16,-1-2-32,2 2 16,-2-1 0,-4-1 0,5 5-16,0-2 32,0 2-16,-2-1 16,-3-4-16,3 7 16,0 6-16,0-9-16,1 14 0,-4-18 16,0 13 0,2 3 16,-2 0-16,4 1 48,-4-17-48,3 17 16,1-1-16,-4-1 0,2-2 16,-2-13-16,4 15 0,-1-9 0,0 10 0,0-10 16,-3-6-16,6 13 0,-2-8 16,1 1 32,0 1-48,-5-7 0,4 12 16,1-7-32,0 1 16,0-2 0,-5-4 0,5 5 0,-1 0 16,1-1-16,8 1 0,-13-5 0,0 3 32,5-1-32,0-1 0,-1 3 48,-4-4-48,5 3 16,1-2 16,-4 1 32,2 0 16,-4-2-80,0 1 80,0 1 32,0 1 32,0-1-32,0-2-112,0 2 176,0 2-32,-2-1 0,0 0 17,2-3-161,-5 5 160,1 0 16,-1 0 16,-2-2 0,7-3-192,-6 2 176,-1 1 16,1 0 0,1 0-48,5-3-144,-6 3 128,1-1 0,-1-1 16,1-1 0,5 0-144,-6 0 176,1 0 1,-1 0 15,0 0 32,6 0-224,-6 0 272,0-3 0,0 0-32,-7-2 0,13 5-240,-5-14 176,-1 11 32,-9-2-64,10 0-144,5 5 0,-4-3-64,-2-1 16,2 4 16,1 0 80,3 0-48,-6 0 80,0 0-48,0 0 0,2 0-16,4 0-16,-6 0 33,0 0-33,1 3 0,1 0-33,4-3 33,-5 3-48,3-2 48,-1 1-16,2 1 16,1-3 0,-2 2-16,1 0-16,-1-1-16,2 0-16,0-1 64,0 2-288,0-2-496,3 0-673,0 0-672,-3 0 2129,12 0-2769,-6-3-384,26 6-897,-32-3 4050</inkml:trace>
  <inkml:trace contextRef="#ctx0" brushRef="#br1" timeOffset="-80297.82">4618 2330 1712,'0'0'0,"0"2"240,-2-2-144,1 2-32,1-2-64,-2 0 81,2 0-1,0 0 16,0 0-16,0 0-80,0 0 96,0 0 16,0 0 0,0 0 16,0 0-128,0-2 128,0 2 0,0-4 16,0 4 16,0 0-160,-1-3 160,1 3-16,0-3-16,0 3-16,0 0-112,0 0 128,0-3 0,3 3 1,-3 0 31,0 0-160,3 0 176,0 0 0,2 0-16,0 0-16,-5 0-144,5 0 112,-1 0 0,9 0 0,-10 0-16,-3 0-96,13 0 80,-9 0 0,15 0-16,-7-3-16,-12 3-48,15-4 80,2-1 0,-1-7 0,2 8-16,-18 4-64,16-4 80,-2-9-64,-2 13 32,-6 0 0,-6 0-48,18-3 16,-15 3 32,1 0 0,1 1-160,-5-1 112,5 3-416,-2 3-448,-3-2-305,3 9-1904,-3-13 3073,0 0 0</inkml:trace>
  <inkml:trace contextRef="#ctx0" brushRef="#br2" timeOffset="-62978.82">1785 2501 2753,'0'0'0,"0"0"864,0 1 49,0-1-17,0 0-896,0 0 832,0 0-159,0 0-129,0-3-80,0 3-464,3-5 464,1 1 33,1-1 47,0-9-16,-5 14-528,5-2 512,0-11-31,-1 8-49,1-9-80,-5 14-352,15-5 320,-12-10-80,1 11-32,9-14-48,-13 18-160,4-5 128,0-12-32,9 12-32,-10-9 0,-3 14-64,3-5 81,2-10-49,0 11 0,0-12 0,-5 16-32,5-4 48,-2-8-32,0 12 16,-3-5 16,0 5-48,3-5 0,-3 2 48,0 0-32,0 3-16,0 2 0,0 2 16,0 11 0,0-15-16,0 13 64,0 3-32,0 4-16,0 1 0,0-21-16,0 24 64,0 2 64,0-3 80,0 4 80,0-27-288,4 25 304,-2-2-96,2 0-32,1-2-64,-5-21-112,3 19 305,0-1 15,0-2 0,2-10-32,-5-6-288,3 14 64,0-9 32,1-1 0,-4 9-16,0-13-80,2 2 80,-2 0 0,4 1-32,-4-2 32,0-1-80,0 2 32,0 0 48,0-1 16,0 1-16,0-2-80,0 0 80,0 0 32,0 0-48,0 0 17,0 0-81,0-3 48,0-1-96,0 0-193,-2-9-495,2 13 736,-2-4-1537,0-11-1696,2 12-993,0-10-1569,0 13 5795,0 0 0</inkml:trace>
  <inkml:trace contextRef="#ctx0" brushRef="#br1" timeOffset="-81804.82">3333 2357 1904,'0'0'0,"-2"0"321,1 0-1,-2 0 64,3 0-384,-4 0 432,2 0-48,2-3-64,0 3-80,0 0-240,0 0 193,0-3-1,0-1-16,0 1 0,0 3-176,4 0 144,-1-5-16,0 2 0,2-1 16,-5 4-144,5-13 208,0 13-32,-1-5 16,1 1-64,-5 4-128,5-4 112,0 4-48,-2 0 0,0 0-48,-3 0-16,0 0 49,0 0 31,0 0-16,0 0 32,0 0-96,0 1 64,0 2 16,0 1-32,0-1 0,0-3-48,0 5 32,0-4-16,0 2 16,0 1-16,0-4-16,0 2 32,0-2-16,0 4 16,0-2-32,0-2 0,0 1 32,0-1-16,0 0 0,0 0-16,0 0-16,0 0 0,4 0-16,-2 0 32,-2 0 0,4 0 0,-1 0 0,1 0 16,0-3 32,-4 3-48,13 0 48,-10 0 0,2 0 16,0-4-16,-5 4-48,13 0 48,-10-2-16,1-2-16,11 4 16,-15 0-32,3-3 16,11 0 16,-9 0 32,10 0-32,-15 3-32,4-4 32,11 1 0,-12 0 0,12 0-16,-15 3-16,4 0 32,10-3-16,-10 0 16,9 3-16,-13 0-16,2 0 0,4 0 0,7 0-16,-13 0 32,0 0-16,4 0 32,0 2-32,-1 0-160,0 2-192,-3-4 352,0 4-704,3 1-369,-3-1-191,3 0 143,-3-4 1121,5 12-928,0-10-1137,-5-2 2065</inkml:trace>
  <inkml:trace contextRef="#ctx0" brushRef="#br2" timeOffset="195518.18">6823 2315 1280,'0'0'0,"0"0"224,0 0 16,0 0-240,0-3 320,0 0 81,0-1 47,-2 1 32,2 3-480,-2 0 496,1 0-32,-1 0 1,-1-3-49,2 3-16,1 0-400,-2 0 352,2 0-16,0 0-15,0 0-17,0 0-304,0 0 272,0 0-32,0 0-32,0 0-48,0 0-160,0 0 160,0 0 0,0 0 0,0 0 16,0 0-176,3 0 192,-3 0 81,0 0-33,3 0 32,-3 0-272,0 0 288,0 0-48,3 0 16,-3 0-48,0 0-208,0 0 192,0 0-32,0 0-15,0 2 15,0-2-160,0 3 128,0 0 0,0 2 0,0 1 16,0-6-144,0 13 112,0-8 0,4 11 16,-4-3 16,0-13-144,0 14 128,2 2 32,-2 2-32,4-4-16,-4-14-112,0 17 128,0-2-80,0-1 64,0 2-16,0-16-96,0 15 65,0-2-1,0-1 32,0 1-64,0-13-32,0 6 48,0 9 16,0-12-48,0 4 0,0-7-16,0 6 64,0 0-16,0-2-16,0 2 16,0-6-48,0 1 64,3 1-32,0-2 32,0 0 32,-3 0-96,4 0 16,-1-3 48,0 3-32,0-6 16,-3 6-48,3-2 64,3-3-48,-2-8-160,-1 10-336,-3 3 480,4-5-913,-4 0-447,2 1-545,2-1-400,-4 5 2305,5-5-2353,8 5 544,-13-4-720,0 4 2529</inkml:trace>
  <inkml:trace contextRef="#ctx0" brushRef="#br1" timeOffset="-91713.82">2533 2349 992,'0'0'0,"0"0"656,0 0-368,0 0-48,0 0-240,0-4 289,0 4 31,0 0 0,0-2-16,0 2-304,0 0 256,0 0-32,0 0-32,0 0-16,0 0-176,0 0 129,0 0-17,0 0-16,0 0 16,0 0-112,0 0 112,0 0 48,0 0 16,0 0 32,0 0-208,0-4 208,0 4-16,0-3-16,-1 3-16,1 0-160,0-4 160,0 2-32,0-2-32,0 1-32,0 0 1,0 3-65,0-3 32,0 0 0,4-1-32,-4 4 0,0 0 32,0 0 16,0 0 32,0 0-80,0 0 112,0 0-32,0 2 32,0 0-48,0-2-64,-3 3 48,2 0 16,0 2-16,-1 0-16,2-5-32,-2 4 48,1 3-16,-1-3 0,1 3 0,1-7-32,-2 5 32,1 0-16,-1 0 16,2-2 0,0-3-32,0 3 16,0 0 32,0-1-48,0-1 32,0-1-32,0 2 32,0-1-32,0 1 32,0 0-32,0-2 0,3 2 16,-3-1 16,3 0-32,-3 1 0,0-2 0,0 2 16,0 1-32,3 1 16,1 0 16,-4-4-16,2 3-16,2 2 32,-1-1 0,-3 2-16,0-6 0,4 4 0,-2 3 16,-2-3-16,4 9 16,-4-13-16,3 4 0,0 0 16,-3 2 0,3 0 0,-3-6-16,0 8 32,0-2-16,0 1 32,0-1 0,0-6-48,0 4 32,0 1 0,0 0 0,0 0-16,0-5-16,0 3 0,3 0 0,-3-1 0,0 0 16,0-2-16,4 1 16,-4 0-16,0 3 16,0-1-32,0-3 16,3 5 0,1 0-16,-1-1 0,0 1 16,-3-5 0,3 7-16,0 6 0,1-7 32,-1 12-16,-3-18 0,4 12 32,0-5-32,0 8 16,0-10-16,-4-5 0,3 13 0,0-8 32,0 7-16,1-7 16,-4-5-32,0 7 16,0-1 0,3 0 16,-3 8-16,0-14-16,0 3 32,0 2 16,0-1-32,0 1 48,0-5-64,0 5 48,0 2 32,0-3 49,0 2-1,0-6-128,3 5 144,-3 0 0,0 0-32,0-1 0,0-4-112,3 4 96,-3 0-32,3 0 32,-3 0-32,0-4-64,0 5 80,3 2 0,-3-3 0,0 3-16,0-7-64,0 4 64,0 1 0,0 0-16,0 0-16,0-5-32,0 7 64,0 6-48,0-11 0,0 3 0,0-5-16,0 6 16,0 1-16,0-2 16,0 1 16,0-6-32,0 13 0,0-10 16,3 2 0,-3 0-16,0-5 0,0 4-16,4 2 16,-4-2-16,3 1 32,-3-5-16,0 6 16,0 1-16,0-1 16,3 1 0,-3-7-16,0 6 16,0-1 32,0-1-16,0 2 0,0-6-32,0 12 32,0-8 16,0 0-16,0 11-16,0-15-16,-2 3 16,1 1 32,-1 9-48,2-11 0,0-2 0,0 6 16,0 1-16,0 6 16,0-11 17,0-2-33,0 6 64,0-2-16,0 2 48,3 7-48,-3-13-48,0 4 96,0 2-16,0 7-16,0-10 0,0-3-64,0 5 64,0-1 16,0 2-48,0 1 64,0-7-96,0 13 80,0-11-32,0 2 16,0 1-48,0-5-16,0 5 48,-1 0 0,1 0 0,-2-1-48,2-4 0,0 4 16,0-2 0,0 0 32,0 0 0,0-2-48,0 3 16,-1 1 32,1-2-48,0 0 16,0-2-16,-2 4 0,2-1 0,0-2 0,0 1 16,0-2-16,0 1 32,0 1-32,0-1 16,0 3-16,0-4 0,0 2 0,0-1 0,0 2 16,0-1 32,0-2-48,0 1 16,0 1-16,0 2-16,0-4 32,0 0-16,0 4-48,0-1 0,0-1-128,0 1-288,0-3 464,0 3-817,0-2-479,0-1-625,3 0-400,-3 0 2321,0-4-4066,0 4 4066</inkml:trace>
  <inkml:trace contextRef="#ctx0" brushRef="#br2" timeOffset="195137.18">6938 2315 960,'0'0'0,"-3"2"320,-3-1-208,-9 1-32,15-2-80,-5 2 96,0-1 0,0-1 0,1 1 0,4-1-96,-6 2 96,2-2 16,1 2-16,0 0-47,3-2-49,-2 0 48,-2 1-32,3-1 16,-2 0-32,3 0 0,-2 0 0,1 0 0,-1 0-32,0 0-65,2 0 97,-2 0-192,-2-3 0,1 3-32,0 0 48,3 0 176,-2 0-192,1 2-688,1-2 880</inkml:trace>
  <inkml:trace contextRef="#ctx0" brushRef="#br1" timeOffset="-72674.82">4472 2528 1792,'0'0'0,"-1"0"256,1 0-256,-2 0 177,-1 0-1,0 0 32,2 0 32,1 0-240,-2 0 256,0 1 32,0 1-16,1 0-16,1-2-256,-3 0 224,1 0 1,1 1-1,-1-1 32,2 0-256,-2 2 272,0 0-16,2-2-16,0 0-16,0 0-224,0 0 240,0-4 16,4 1 1,-4 0 31,0 3-288,3-3 304,2-1-32,-2 1-16,2-1-16,-5 4-240,5-5 240,-2 2-48,2-2 0,-1 0 17,-4 5-209,5-3 192,0-2 16,0 0-32,8 1-32,-13 4-144,3-4 112,1 0-16,2 2-32,7-2-16,-13 4-48,2-3 80,3 0-48,1 3 16,6 0 0,-12 0-48,0 0 32,12 0 0,-8 0 16,1 0-32,-5 0-16,14 0 64,-11 0 0,12 0 16,-12 0 48,-3 0-128,14-3 128,-11 0 0,12-1 32,-11 1-15,-4 3-145,16-3 176,-10 0-32,11-1-16,-5-2-32,-12 6-96,13-4 96,1-1-16,0 0-64,-2 0 48,-12 5-64,15-3 32,-1 0 0,1 0 32,-2-2-32,-13 5-32,12-3 16,1-1 16,-8 2 32,9 2-48,-14 0-16,3 0 80,0 0-16,3-4-48,-4 4 48,-2 0-64,4 0 32,-1 0-16,-3 0 48,0 0-32,0 0-32,3 0 48,-3 0-32,0 0 0,3 0 32,-3 0-48,0 0 16,4 2 0,-4 0 16,0-2-32,3 0 16,-3 0 0,0 0 32,0 0 0,0 0-48,0 0 64,0 0 16,0 0 0,0 1 1,0-1-81,-2 1 48,-1-1-16,1 0-32,1 2 32,1-2-32,-4 2 16,3-1-16,-2-1 0,1 2 16,2-2-16,-2 0 16,1 2-16,1 0 32,-1-2-16,1 0-16,0 1 0,0-1-16,0 1-16,0-1 32,0 2 0,0 0 0,0-1 0,0-1 32,0 0-32,0 0 16,0 2 0,0-1-16,0-1 0,0 2 0,0-1-16,0 1 16,0-1-16,0-1 16,0 2 0,0 2 0,-2 0 0,0 1 16,2-5-16,-2 5 16,-1 0 16,-1 1-16,-2 10-32,6-16 16,-4 5 0,-1 12-48,1-4 64,-3 2-16,7-15 0,-7 15-16,1 3 32,-7 0-16,9 1 32,4-19-32,-13 21 16,8-2-16,-10 2 16,11 0-16,4-21 0,-16 17 16,9 3 16,-7-3-64,8 1 32,6-18 0,-13 15 32,8 0-64,-1-1 64,-1-8-32,7-6 0,-13 17-32,11-11 80,-2 9-64,-1-11 32,5-4-16,-1 6 0,-2 0 0,1 0 16,0-3 16,2-3-32,-2 2 16,1-1 0,-1 0-16,2-1 16,0 0-16,0 0 48,0 0-32,0 0-16,0 0 32,0 0 0,0 0-16,0 0-16,0 0 48,0 0-32,-1 0 16,-1 2-16,2-2-16,0 0 16,0 0 48,0 0-48,0 0-16,0 0 32,0 0-16,0 0 0,0 0-16,0 0 32,-1 0 0,1-3-32,0 3 32,0 0-32,0-3 32,0 3 0,0-3 32,0-1 16,0 4-80,0-2 128,0-2 32,0 4 16,0-3 16,0 3-192,0-3 176,-2 0-15,1-2-33,1 1-16,0 4-112,-2-4 112,0-1 0,1 0 0,0 0-16,1 5-96,-4-5 144,-1 1-16,1 0-16,-9 0 0,13 4-112,-5-5 80,-8 0 0,8-8 16,-11 10-32,10 0-16,6 3-48,-16-13 48,3 10-16,0-1 0,-1-11 16,14 15-48,-14-4 32,-1-9-32,1 7 16,-1-10-32,15 16 16,-6-4-32,-8-13 32,11 14 0,-3-1 0,6 4 0,-4-3 0,-1-1-16,2 1-32,1 0 0,2 3 48,0 0-48,-2 0 48,2 0-48,0 0 16,0 0 32,0 0-80,0 0 16,0 0 16,0 0 0,0 0 48,4 0 0,-4 0-16,3 0 32,0 0-16,-3 0 0,3 0-16,0-3 64,1-1-48,-2 2 0,-2 2 0,4-6 16,-1-7-16,1 11 32,0-11-32,-4 13 0,5-5 16,-2-11 0,0 3-32,1 8 32,-4 5-16,0-14 0,0 11 32,0-2-32,0 0 0,0 5 0,0-4 16,0 0-32,0 1 32,0 3-16,0 0 32,0 0-64,0 0 16,0 0 16,-2 0 0,0 0 0,1 0 0,1 0 0,-2 0 0,1 0 0,-1 1-32,1 1 32,1-2 0,0 2 0,0 0 0,0-1 0,0-1 0,0 1-16,0-1 0,0 2-16,0-2 16,0 0 16,0 2-32,3-1 32,-3 3 0,0-1 0,0-3 0,0 3 32,0-1-16,3 1 16,-3-2-64,0-1 32,0 3 0,3-1-16,1-1-16,-1 1 32,-3-2 0,0 2-16,3 0 16,0 1-32,2-2 0,-5-1 32,4 3-80,13-1 16,-13 0 48,14 0-16,-18-2 32,13 0 0,2 0-16,0 0 16,1 0-32,-16 0 32,17 0 0,0-6 32,-2 3-32,2-1 16,-17 4-16,12-4 0,1-1 0,0 1 32,1-1-32,-14 5 0,12-4 0,2-9 16,-9 13-64,9 0 48,-14 0 0,3-4-16,1 4 16,-1 0 0,-3 0 48,0 0-48,0 0 48,0 0-16,-2 0 16,-3 2-48,5-2 0,-5 3 32,1 2-16,-9 0-16,10-1 0,3-4 0,-5 4 16,-1-3-16,0 4 0,2-1-16,4-4 16,-5 7-16,0-1 32,0 1-16,1 6 0,4-13 0,-4 5 16,2 1-32,-4 8 16,3-9 0,3-5 0,-3 14-48,2-9 32,-3 11 16,2-11-32,2-5 32,-3 13 32,0-8-16,0 1-32,2 0 32,1-6-16,-2 6 32,0 2-64,2-4 64,-1 1-80,1-5 48,0 4 0,0 0 16,-1-1-16,1 0 0,0-3 0,-2 3 0,0 3 0,2-5-16,-2 1 32,2-2-16,-1 3 0,1-2 0,-2 1 32,0-1-32,2-1 0,-1 2 16,-2 1 0,-1-2 16,3 1-16,1-2-16,-2 0 48,-1 0-16,2 0-16,-2-3 0,3 3-16,-2-3-16,0 0 16,2 0 0,0-2 0,0 5 0,0-13 0,0 10 0,4-2 0,-1 0 0,-3 5 0,3-4 0,0-1-16,0-8-16,1 10 16,-4 3 16,2-5 0,2 0 16,-1 0-32,-3 2 16,0 3 0,4-3-32,-2 3 32,2-5 0,-4 2 0,0 3 0,3-3 32,-3 0-32,0-1 48,0 1-32,0 3-16,0 0 16,0 0 16,-2-3-16,-1 0 16,3 3-32,-4 0 48,-3-4-32,1 4-16,-9-2 16,15 2-16,-5 0 0,-8-4 0,7 4 48,-9-3-48,15 3 0,-4-3 32,-9 0-16,8-1-16,-1 1 0,6 3 0,-7-3 0,1 0 0,1 3-16,1-3 16,4 3 0,-3 0-32,-1 0 64,2-3-80,1 3 16,1 0 32,-2 0-32,2 0-64,0 1 48,0 1 32,0-2 16,0 1-48,0 2 16,0 1 16,3-2-16,-3-2 32,3 2 0,3 0-32,-3 0 32,0-2 0,-3 0 0,3 0 0,1 0 16,0 0 0,-1-4-16,-3 4 0,4-3 0,-2 0 32,2 3-32,-4-5-256,0 5 256,3-4-1169,-3-11-1440,5 12-1473,9-2-2161,-14 5 6243,0 0 0</inkml:trace>
  <inkml:trace contextRef="#ctx0" brushRef="#br1" timeOffset="-74844.82">4330 2833 1376,'0'0'0,"0"0"688,-1 0-335,-2 0 95,3 0-448,-5 0 560,3 0 32,-3 0 33,2-3-49,3 3-576,-3 0 544,-1 0-112,2-3-80,0 3-63,2 0-289,-3 0 192,0 0 0,1 0-48,1 0 16,1 0-160,-2 0 112,0 0 16,0 0-48,2 0 16,0 0-96,0 0 96,0 0 0,0 0 32,0 0-16,0 0-112,0-3 112,4 3 16,-4-4 1,3 4 47,-3 0-176,3-3 192,0 0 32,-3 0 0,4-1-48,-4 4-176,2-2 160,2-2-16,-1-1-32,2 2 16,-5 3-128,3-5 128,2 1 0,0 0-80,7 1 16,-12 3-64,4-3 32,1 0-16,7 3 0,-7-3 16,-5 3-32,16-4 0,-11 1 16,15 0 16,-8 0 0,-12 3-32,14-4 48,2 0 0,0-1-31,0-8 47,-16 13-64,17-3 16,-4-1 16,2-2 0,-2-7 16,-13 13-48,13-6 64,-9-8 32,14 11-16,-13-10 32,-5 13-112,14-3 128,-10-11 32,13 9 48,-13-15 16,15 7-48,-19 13-176,2-4 144,3-8 0,0 12-16,-2-4-16,-3 4-112,0-3 128,0 3-80,0-4-15,0 4-1,0 0-32,0 0 32,3 0-32,-3-3 16,0 3-16,0 0 16,5-3-16,-2 3 48,2-3-48,-5 3 0,4-3 0,0 3 0,1-4-32,-2 4 0,-3 0 32,3 0 0,-3 0-401,0 2-591,-2 2-945,2-4 1937,-4 12-2961,4 17 255,0-24-799,0-5 3505</inkml:trace>
  <inkml:trace contextRef="#ctx0" brushRef="#br1" timeOffset="-78672.82">5051 2909 1568,'0'0'0,"0"0"0,-2 0 256,1 0-112,-1 0 32,0-6-15,2 6-161,-1-4 208,0 1-16,1-1 16,-2 1 16,2 3-224,-2-3 224,2 0-16,0 0 0,0 0 0,0 3-208,0-6 192,0 3-32,0 0 1,0-1-49,0 4-112,0-6 112,0 2-16,0-1-16,0 1 0,0 4-80,0-6 64,0-6 0,-2 8-16,1-9 16,1 13-64,-2-2 64,1-13-16,-2 10-16,1-12 16,2 17-48,-2-15 32,0-2 16,1 1 48,1 2 0,0 14-96,-1-3 96,1-3-32,0 1-32,-2 2-48,2 3 16,0 0-32,0 0 0,0 0-16,0 0-336,0 0 384,3 0-896,11 14-177,-14-14-1680,0 0 2753</inkml:trace>
  <inkml:trace contextRef="#ctx0" brushRef="#br2" timeOffset="11364.18">8404 2918 672,'0'0'0,"3"0"560,-3 0-560,0 0 96,4 0-48,-4 0 48,-2 0 16,2 0-112,-2 0 176,-1 0 80,0 0 65,1 0 79,2 0-400,-3 0 448,-1 0 32,3 0 64,0 1 33,1-1-577,-2 0 608,2 0 16,0 0 1,0 0-97,0 0-528,0 0 480,0 0-64,3-3-64,1 0-31,-4 3-321,4 0 304,1-3-96,0 0-48,-1-1-32,-4 4-128,13 0 64,-9-3-32,0 0 16,10 3-48,-14 0 0,4 0 16,12 0 0,-11 0-16,9 0 0,-14 0 0,5 2 0,14-1 0,-14 2 16,16 1-16,-21-4 0,13 3 0,1 0-16,0-1 32,-1 1 0,-13-3-16,13 5 16,-8-4 16,14 2-32,-14 1 16,-5-4-16,14 3 0,-9-1 0,9-1 0,-11 2 16,-3-3-16,15 2 0,-10 0 32,10-2-16,-2 0 16,-13 0-32,5 0 16,12 0 16,-4-4-16,0 1-16,-13 3 0,13 0 16,2-3-32,-1 3 16,2 0 0,-16 0 0,16-3-32,0 3 32,0 0 0,-11 0 0,-5 0 0,18 2 16,-12 1-16,13 0 0,-15 0-16,-4-3 16,17 4 0,-5-2 0,-7 2 48,13-1-16,-18-3-32,12 1 32,-7 1 48,14-1 16,-14-1 96,-5 0-192,21 0 240,-7 0-16,2-3 49,0 0-49,-16 3-224,18-5 176,-1 1-256,1-1-96,0 0 16,-18 5 160,16-5-192,0 1 240,-1 2-32,2-2 0,-17 4-16,12 0 0,1-3 16,-8 3 0,11 0-32,-16 0 16,5 0 32,9 2 0,-9 1-32,8 0 16,-13-3-16,4 3-16,9 1 16,-8-1 0,8 0 0,-13-3 0,4 2 16,9-1-16,-7 1 16,8-2 0,-14 0-16,4 2 16,11-2 48,-10 0-64,10 0 16,-15 0-16,5 0 16,14-4 0,-14 1 32,14 0-32,-19 3-16,13-3 32,2-3-16,1 2 32,1-1-16,-17 5-32,16-5 80,0 1-32,0 0 32,0 1-16,-16 3-64,18-3 32,-3 3-16,0 0-16,-1 0 48,-14 0-48,5 0 0,13 0 0,-13 0 0,8 0 0,-13 0 0,6 2 16,7-1-16,-9 1 16,9 1-16,-13-3 0,4 5 16,10-4 16,-10 1-16,9 0 0,-13-2-16,5 0 16,10 0 0,-11 0-16,12 0 0,-16 0 0,5 0 48,13 0 16,-5 0-32,0 0 32,-13 0-64,13 0 48,2 0 0,-10-4 0,14 4 16,-19 0-64,12 0 16,-6 0-16,13 0 0,-15 0 32,-4 0-32,20 2 16,-16 1 0,14 0 0,-5-1 0,-13-2-16,14 2 32,2-2-16,-1 0 48,1 0-32,-16 0-32,15 0 80,1 0-16,2-5 160,0 2 33,-18 3-257,17-5 224,1 2 32,-1-2-576,1 2 0,-18 3 320,17-3-305,3-3-31,-3 2 336,0 1 16,-17 3-16,17-5 0,-3 2 0,1-1 0,-1 1 16,-14 3-16,12 0 0,-6-3 0,13 3 32,-7-3-32,-12 3 0,6 0 16,13 0 0,-6 0 0,-9 0 16,-4 0-32,19-3 16,-14 3 0,14 0 0,-14 0 16,-5 0-32,18 0 0,-14 0 16,14 0 16,-13-4 0,-5 4-32,17 0 16,-4 0 0,-8 0-16,12 0 0,-17 0 0,6 0 0,11 0 0,-12 2 16,13 0-16,-18-2 0,4 2 32,14-1-32,-13-1 0,13 2 16,-18-2-16,6 1 16,13 1-16,-15-1 16,12 1-32,-16-2 16,13 1 48,-8 1-16,11-2 16,-4 0-16,-12 0-32,13 0 49,0 0-49,2 0 16,-1-3 0,-14 3-16,14 0 32,0-3-16,0 0 48,2 3-48,-16 0-16,16-5 16,0 1 32,-1 2-32,2-3 0,-17 5-16,12-4 48,-7 2-32,15-2 0,-16 1 32,-4 3-48,15-5 16,-11 2 16,12 0 0,-11-1-32,-5 4 0,17 0 0,-4-4 16,-8 0-16,12 1 32,-17 3-32,4-3 0,10 3 16,-10-3 0,9-1 16,-13 4-32,2 0 16,4 0 0,-2 0-32,1 0 0,0 0 32,-5 0-16,3 0-16,0 0 32,0 0 0,1 0-112,-4 0 96,4 0-80,1 0-32,-2 0 16,0 0 112,-3 0-16,4 0 0,-1 0 48,0 0-112,0 0 0,-3 0 64,5-3-48,-1 3-48,2 0 96,7 0-16,-13 0 16,4 0 16,1 0-32,0 0 32,-5 0-16,3 0 0,2 0 16,-2 0 16,2 0-32,-5 0 0,5 0 32,-3 0-32,2 0 48,-1 0-32,-3 0-16,4 0 16,-2 0 32,2 0-48,-1 0 16,-3 0-16,5 0 16,-2-3-32,0 3 64,1-3-32,-4 3-16,4 0-16,-1 0 48,1-4-32,-4 4 0,2-2 64,2 2-64,1 0 16,-1-4-32,-4 4 16,6 0-16,-2-3 32,1 0-16,-2 3 16,-3 0-16,3 0 48,2 0-64,-1 0 16,-2 0 0,-2 0 0,0 0-32,4 0 64,-4 0-16,0 2-16,0-2 0,0 1 0,0 1 0,0-1 0,0 1 0,0-2 0,0 0-16,0 2 16,0-1 16,0 0-16,0-1 0,0 4 0,0-2 0,0-2-16,0 1 16,0-1 0,0 0 32,0 0-16,3 2-16,-3-1 0,0-1 0,0 2 0,3-1-16,-3 1 16,3 0 0,-3-2 0,0 4 0,0 1 0,4 2 16,-4 0-16,0-7 0,0 12-16,0-8 0,0 3 16,0 6 0,0-13 0,0 5 16,0 8-16,-2-9 0,-2 1 0,4-5 0,-2 7 48,-2-1-16,3-1 0,-3-1 0,4-4-32,-2 5 48,-2-3-16,2-1 32,1 1-32,1-2-32,0 0 32,0 0 16,0-3-80,0 0-176,0 3 208,3-5-560,1-8-689,9 10-816,-7-11-1008,-6 14 3073,20-5-2834,-2-11-543,-18 16 3377</inkml:trace>
  <inkml:trace contextRef="#ctx0" brushRef="#br1" timeOffset="-75572.82">3636 3095 2048,'0'0'0,"0"0"593,0 0 31,0 0-624,0-3 688,0 0-15,0 3-97,0 0-112,0 0-464,0 0 416,0 0-64,0 0-15,0 0-81,0 0-256,4 0 240,-1 0 16,0 0-16,0 0 16,-3 0-256,6-4 224,6 4-32,-9-2-48,11-3-32,-14 5-112,5-3 65,11 0 15,-10-3-32,9 3-16,-15 3-32,5-4 32,12-1 0,-12 1 0,14-10 0,-19 14-32,5-3 48,14-2-16,-14-7 32,13 8-48,-18 4-16,5-5 32,11 1 32,-12-9 32,12 13 80,-16 0-176,3-3 240,12-3 32,-10 4-16,8-2-48,-13 4-208,4-3 160,9 0 0,-10 0-31,10 0-17,-13 3-112,4-4 64,0 1 0,9 3 0,-9-4-16,-4 4-48,4-4 16,10 2-16,-9-4 16,0 3 96,-5 3-112,14-3 160,-11 0-16,0 3 0,3-4-112,-6 4-32,3-3 48,0 0-48,0 3 32,-3 0 16,0 0-48,3 0 16,-3 0 16,0 0 16,0 0-32,0 0-16,0 0 16,0 0 0,0 0 0,0 2 16,0-2-32,0 1 16,-2 0-304,1 3-480,-2 0-593,3-4 1361,-3 4-2081,1 1-224,2 8 496,0-12-1232,0-1 3041,0 0 0</inkml:trace>
  <inkml:trace contextRef="#ctx0" brushRef="#br2" timeOffset="-14062.82">8336 2921 1168,'0'0'0,"0"0"256,0 0-160,-1 2-32,1-2-64,-2 1 96,1 0 32,-1 1 64,1 0 49,1-2-241,-2 2 304,1 0 16,-1-2 32,2 0 0,0 0-352,0 0 304,0 0 0,0 0-47,0 0-33,0 0-224,0 0 192,0-4-16,0 0-32,0 4 16,0 0-160,3-2 112,-3 2-16,0-4 0,3 4-48,-3 0-48,0 0 48,0-3 16,3 3-16,-3-3 16,0 3-64,0 0 96,0 0 16,0 0 64,0 0-32,0 0-144,0 0 145,0 0-33,0 0-32,0 0-32,0 0-48,3 2 16,-3-1 32,0 1-32,5 3 32,-5-5-48,0 4 0,3 3 16,-3 7 16,0-9 0,0-5-32,0 15 80,0-9 0,0 12-16,0-12 32,0-6-96,0 18 112,-2-6-16,1 1-16,-1 3 16,2-16-96,-3 18 96,2 2 48,-1 1 48,-1 2 0,3-23-192,-1 21 224,-2 2-15,1-1-1,0 1-48,2-23-160,-2 22 176,2-1-16,0 0-32,0 2 32,0-23-160,-2 19 160,0-1-16,2 0 0,0-2-16,0-16-128,0 18 96,-2-3 0,1-1 0,1 0 16,0-14-112,-2 13 112,1 0-15,-1-1 47,-3-6-32,5-6-112,-3 17 80,0-5 0,0-7-16,0 13-16,3-18-48,-4 15 80,2-1-16,-2 0-32,1 0 0,3-14-32,-2 14 32,-1-2-16,2 1 16,-1 0 16,2-13-48,-2 12 48,0-5 0,2 9-16,0-12 0,0-4-32,0 15 48,0-10 32,0 1-32,0 7 16,0-13-64,0 4 64,0 0-32,0 8 32,0-8 16,0-4-80,0 5 48,-1 7 32,-1-8 0,1 2 0,1-6-80,-2 13 80,-1-9-16,-2 1 0,0 8 16,5-13-80,-3 3 65,-2 2-1,3 1-16,-4-1 0,6-5-48,-4 13 32,-1-11 32,-1 2-16,4 2 16,2-6-64,-4 6 0,1-1 0,0-1 0,0 1 16,3-5-16,-3 5 0,1-1 16,0 2 16,1-3-32,1-3 0,-2 1 0,2 1 0,0-1 16,0 1-32,0-2 16,0 2 0,0-1 16,3-1 0,-3 0-16,4 0 48,-4 0-32,3 0-16,-3 0 48,0 0-48,3 0 0,-3 0 16,3 0 16,-3 0-32,0 1 48,0 1-32,0 0 32,-1 0 0,1-2-48,-2 1-128,-1 1-448,-2-2-913,2 0-1905,3 0 3394,-2 1-6050,2-1 6050</inkml:trace>
  <inkml:trace contextRef="#ctx0" brushRef="#br2" timeOffset="9282.18">10932 3038 1168,'0'0'0,"0"0"368,0 0 144,0 0-512,4 0 673,-4 0 47,2 0 0,2 0-31,-4 0-689,0 0 592,3 0-48,1 0-32,-2 0-47,-2 0-465,6 0 400,-2-3-64,1 3-80,0-4-80,-5 4-176,13-3 144,-11 3-64,4-5-48,9 2 0,-15 3-32,4-3 16,12 0 0,-12 3 16,15 0-32,-19 0 0,14-4 16,-1 4 0,2 0-16,-1 0 16,-14 0-16,5 0-16,11 0-48,-12 2 16,0 3 0,-4-5 48,3 5-16,1 0 80,-4-1 0,0 3 80,0-7-144,0 12 96,-2-8 49,0 2 47,-2 0 0,4-6-192,-5 13 272,0-7 16,0-2-16,1 9-48,4-13-224,-5 5 208,0 1 0,0-1-48,1 1-15,4-6-145,-2 5 160,0-1-48,0 3 32,1-2-32,1-5-112,-1 4 112,1 2 16,0-1-64,0-1-16,0-4-48,0 5 80,0 2-80,0-3 48,2 3 0,-2-7-48,4 6 32,-1 6 16,0-8 0,-3 0-32,0-4-16,3 5 48,-3 1 0,3-2-16,1-1 48,-4-3-80,5 0 80,7 0-96,-8 0 32,10-5-48,-14 5 32,5-4-48,12-11 96,-1 12-64,1-12-112,-17 15 128,20-6-448,-1-10-496,2 12-625,-2-10-768,-19 14 2337,19-3-2722,-3 0-847,-16 3 3569</inkml:trace>
  <inkml:trace contextRef="#ctx0" brushRef="#br2" timeOffset="65417.18">4028 3085 1632,'0'0'0,"0"0"144,0 0 16,0 0-160,0 0 240,0-2 97,0-2 63,0 4 128,0 0-528,0-3 576,-2 3 17,2 0 15,-2 0-32,2 0-576,0 0 464,-1 0-47,1 0-65,-1 0-80,1 0-272,-2 0 256,2 0-48,0 1 16,0-1-16,0 0-208,0 2 192,0 0-16,0 0 1,0-1-17,0-1-160,0 1 160,0 3 0,3-1-32,0 0 16,-3-3-144,4 4 112,-1 0-32,0-1 16,0 2 0,-3-5-96,4 3 96,-4 2 16,0 0-32,0-1 32,0-4-112,0 7 112,-2 6-48,0-8 16,0 0 16,2-5-96,-1 6 32,-2 0 48,0-1-32,-1 0 32,4-5-80,-3 3 48,2 2 1,-3-2 31,3-1-48,1-2-32,-2 1 80,1 1 0,-1-2-16,1 0 16,1 0-80,-2 0 64,1 0-16,1 0 16,-3 0-16,3 0-48,0-5 64,0 1 16,0 0 0,0-1-32,0 5-48,0-12 64,0 8-16,-1 0-16,1-9 0,0 13-32,-2-4 48,2-9-32,0 10 0,0-10-32,0 13 16,0-3 0,0-10 16,3 10-16,1-1 0,-4 4 0,3-13-16,0 10 0,0 0-16,1-1 32,-4 4 0,2-5 0,2 2 48,-1-1-48,0 0 0,-3 4 0,3-2 0,-3-2-16,4 1 16,-1 0-48,-3 3 48,0 0 48,3-3-80,-3 3 64,0 0-32,0 0-32,0 0 64,0 0-16,0-4 0,0 4-16,3 0-16,-3 0 0,3 0-16,-3 0 32,0-4 0,4 4 0,-2 0 0,2 0 32,-4 0-32,3 0 16,2 0 0,-2 0 16,3-2 0,-6 2-32,4 0 0,-1-4 0,3 4 0,-4-3 0,-2 3 0,4 0 16,-1 0 0,-3 0-32,3 0 16,-3 0 0,0 0 48,3 0-48,0 2 0,1-1 32,-4-1-32,2 4-64,2 0 64,1 3 16,-1 6-48,-4-13 32,5 3 16,0 2-16,8 1-32,-13 1 64,0-7-32,4 13 32,1-12 0,0 4-32,0-1 0,-1 1-32,-4-5 32,4 5 0,-1-2 48,-3 0-32,3-1 32,-3-2-48,0 3 32,0-1 64,0 0-32,0-1 48,0-1-112,0 1 112,0 1 0,0 0-16,-1-1-16,1-1-80,-5 3 113,0 0-33,0 1 0,0-2 16,5-2-96,-6 3 64,-7-2 48,11 1-48,-2 0-32,4-2-32,-6 0 48,0 0-48,0 0 32,1 0 32,5 0-64,-4 0 0,0-4 48,3 1-32,1 0-32,0 3 16,0-4 16,0 0-16,3-1-16,1 1-32,-4 4 48,4-13-32,9 13 0,-8-6 32,8 2 0,-13 4 0,4-5-16,12 0-32,-11 1-176,10-1-337,-15 5 561,4-13-912,9 13-449,-10-3-383,2 3-337,-5 0 2081,5-3-2097,0 3 592,-1 6-560,-4-6 2065</inkml:trace>
  <inkml:trace contextRef="#ctx0" brushRef="#br2" timeOffset="64379.18">4023 3054 1408,'0'0'0,"0"0"304,3-4-208,1 2 16,-4 2-112,0-6 128,0 3 33,0 3 31,0 0 16,0 0-208,0 0 224,-2 0-32,0 2 0,-1 1 0,3-3-192,-3 2 192,1 0 16,-1 0 32,2 2 32,1-4-272,-2 1 337,2 1 47,0-1 64,0 1-80,0-2-368,0 0 320,0 0-80,0 1-79,0-1-17,0 0-144,0 0 112,0 0 16,0 0-48,0 0 48,0 0-128,3 2 80,0-2-32,-3 1 0,4 1-48,-4-2 0,2 4 48,2-1 0,-1 0 0,0 0-16,-3-3-32,3 4 0,3 0 16,-2-1 0,1 0 32,-5-3-48,5 5 48,-1-1 16,1-1 16,-1 0 32,-4-3-112,4 3 160,0 0 16,0-1 16,1 1-16,-5-3-176,6 5 145,-2-1-17,1 1-48,-1 0-32,-4-5-48,13 7 48,-10 6 0,2-9 0,0 12 32,-5-16-80,5 5 80,-1 12 0,-1-10-16,1 9 32,-4-16-96,3 6 64,0 12 16,0-12 16,1 10-32,-4-16-64,0 7 48,0 7 32,2-10-16,-2 13 32,0-17-96,0 5 96,4 7-32,-4-7 16,0 0-80,0-5 0,0 6 16,0 0-16,0 1 80,0-2-48,0-5-32,0 7 48,0-1 0,0-2-32,0 2-16,0-6 0,0 4 16,0 1 16,0-1-32,0 2 32,0-6-32,0 4 48,0-1-32,0 1 16,0-1 0,0-3-32,0 2 32,0 1 33,0-2-33,0 1 32,0-2-64,0 1 16,0-1 0,0 2 32,0-2 0,0 0-48,0 0 16,3 0 32,-3 0-16,0 0-64,0 0 32,3-3-305,-3 0-639,0 0-993,0 0-528,0 3 2465,5 1-2033,-5-1-976,0 0 3009</inkml:trace>
  <inkml:trace contextRef="#ctx0" brushRef="#br2" timeOffset="3393.18">9282 3092 1520,'0'0'0,"0"0"0,-2 0 416,-1 0 129,-3 0 79,2 0 32,4 0-656,-5 2 625,1 1-65,-1 0-64,0-1-80,5-2-416,-5 2 352,3-1-16,1-1 33,-1 0-65,2 0-304,0 0 304,0 0-32,0 0-16,0-3 16,0 3-272,0-4 256,0 1 49,3 0-1,1 0 0,-4 3-304,3-4 304,0 2-16,1-2-16,-1 1-16,-3 3-256,3-3 192,0 3-31,0-3 15,0-1-48,-3 4-128,4 0 96,-1 0 0,0-3-16,0 3-32,-3 0-48,3 0 48,1 0-16,-1 0-32,1 0 16,-4 0-16,6-3 64,7 3-48,-10-3 16,12 0 0,-15 3-32,5 0 0,7-4 16,-7 4-16,10-2 16,-15 2-16,3 0 0,2 0 0,0 0 16,-1 0 0,-4 0-16,4 2 48,-4 0 0,0 2 0,0 0 32,0-4-80,0 6 96,-2 1-64,0-1 32,-2 9 0,4-15-64,-5 4 16,0 11 48,-1-10-16,1 8 0,5-13-48,-7 4 32,1 3 16,1 6 0,0-10 0,5-3-48,-4 5 16,-1 1 0,0-1-16,0-1 0,5-4 0,-5 5 32,4 1-16,-2-4 16,0 2 0,3-4-32,-4 3 16,3 0-16,-2-2 0,-1 2 0,4-3 0,-3 4 16,0-1 0,0 0 16,-1 2 0,4-5-32,-4 4 0,1 0 0,1 1 0,1-1-16,1-4 16,-3 6-16,3-2 16,0 1 0,0-2 16,0-3-16,4 4 16,-1-4-16,1 2 16,0 0 16,-4-2-32,5 2 0,8-2 48,-10 0 1,2 0 15,-5 0-64,14 0 80,-11-4 0,10 2-32,-10-2-16,-3 4-32,14-3 48,-10 0-16,8-2 0,-6 1-16,-6 4-16,13-3 16,-9 3-16,8 0 16,-6 0 16,-6 0-32,5 0 0,-1 0-32,1 2 80,0 2-48,-5-4 0,3 4 48,0 1 0,-3 0 0,0-1 16,0-4-64,0 7 80,-2-2 0,1 2 16,-4-3 0,5-4-96,-3 5 48,-2 0-64,1-1-224,-1 1-272,5-5 512,-6 3-977,4-1-559,-2-1-770,3 1-559,1-2 2865,-2 2-2321,1-2-720,1 0 3041</inkml:trace>
  <inkml:trace contextRef="#ctx0" brushRef="#br2" timeOffset="6846.18">10098 3189 1056,'0'0'0,"0"0"192,0 0-192,-1 0 272,-1 0 144,0 0 81,1 0-1,1 0-496,0-2 448,0-2-96,0 1-64,0 0-48,0 3-240,0-3 209,0-1 31,0 1-48,0 0-16,0 3-176,-2-3 160,2 0-16,-2 0 0,1 3 0,1 0-144,0-4 144,0 1 0,0-2 32,0 2 32,0 3-208,0-3 241,0-1 15,3 2 16,-3-3-32,3-1 0,-3 6-240,4-2 224,-1-2 0,-3 1-48,0 3-176,3 0 304,-3 0 49,3 0-225,-3 0 32,0 0-160,0 0-32,-2 0-32,1 0 144,-2 2 0,1-1-16,2-1-64,-3 2 64,1 2 0,-1 2-16,0-1 32,3-5-80,-3 6 64,-1 6 16,2-5 0,-2 11-16,4-18-64,-3 13 48,1 1 0,-2 3-16,0 1 0,4-18-32,-3 19 96,0 2-64,0-2 16,0 2 0,3-21-48,-2 18 32,1-1 0,-1-1 48,1 0-16,1-16-64,-2 16 96,2-2 16,0 1-64,-2-9 48,2-6-96,0 16 64,0-11 0,0 0 1,0-1-17,0-4-48,4 5 32,0-1 32,1-3-32,-2 1 64,-3-2-96,4 1 96,2-1 0,-2 0-16,1 0-16,-5 0-64,5 0 32,0 0 0,-1 0 0,9 0-32,-13 0 0,3 0 192,2-3 16,8 0-16,-9-1 32,-4 4-224,15-3 16,-10 0 0,11 0 16,-3-1-368,-13 4 336,5-6-352,13 2 32,-5-1-48,-7 1 368,-6 4 0,19-2 48,-15-2-80,14 0 80,-14-1-16,-4 5-32,15-13 16,-12 13 32,2-3-32,-1-1-16,-4 4 0,4 0 16,-1 0 16,-3 0 0,0 0 0,0 0-32,0 0 16,0 0 0,0 2 0,-1 0 32,1-2-48,-2 2 0,-2 2 16,0 1 0,1-1-16,3-4 0,-2 4 0,1-1-16,-1-1-80,1-1-192,1-1 288,-2 2-513,2 0-335,0-2-337,0 0-415,0 0 1600,0 0-1937,0 1 32,0-1 608,0 0-479,0 0 1776,0 0 0</inkml:trace>
  <inkml:trace contextRef="#ctx0" brushRef="#br2" timeOffset="8533.18">10567 3250 672,'0'0'0,"0"-3"352,0 3-352,0-3 304,0-2 128,4 0 65,-4 1-17,0 4-480,0-6 368,3 2-80,-3 1-80,0-2-16,0 5-192,4-5 192,-4 2-16,0 0 33,0 3 31,0 0-240,2-3 224,-2 3 32,0-3-16,4-1 0,-4 4-240,0 0 272,3-2 0,-3 2 16,3-4-15,-3 4-273,0-3 272,3 3-48,2-4 0,-2 4-48,-3 0-176,4-2 144,1-2 0,-2 4-16,1-3 16,-4 3-144,6-3 112,7 3 32,-11-3-32,11 0-32,-10 3-16,-3 0-64,5-4 64,11 4-15,-11-3 47,9 3-16,-14 0-80,3-4 64,10 1 16,-8 0-32,0 3 32,-5 0-80,13 0 48,-13 0-16,3 0 0,1 0-16,-4 0-16,3 2 32,1-1-32,-1 2 48,-3 1 0,0-4-48,0 5 32,0 1 16,0 0 0,-1 9 0,1-15-48,-3 4 96,-3 2-32,2 6 32,-1-7-48,5-5-48,-6 14 48,-1-9-16,1 8-16,0-8 16,6-5-32,-6 4 16,2 2 16,-2-2 0,0 1-16,6-5-16,-4 3 48,-1 2-32,1-3-16,4 1 16,0-3-16,-4 3 0,2-1 16,1-1-16,1 1 16,0-2-16,0 0 16,0 0-32,0 0 32,0 0 0,0 0-16,3 0 32,1 0-16,-2-3 16,2-1-16,-4 4-16,3-2 32,0 2-16,2-4 32,0 1-32,-5 3-16,4-3 16,9-1 16,-10 1-32,1-1 16,-4 4-16,4-2 32,2 2-32,6-4 0,-9 4 0,-3 0 0,5-3 0,0 3 0,9-3 0,-11 3 0,-3 0 0,4 0 0,0 2 0,1 2 0,0 2 0,-5-6 0,3 4 0,0 9 0,1-8-32,-2 9 32,-2-14 0,4 13 0,-4 0 48,3-6-16,-3 8-16,0-15-16,0 7 64,0 8-32,0-2 0,0-6-16,0-7-16,-2 17 64,1-10-32,-1 7 49,-1-8 31,3-6-112,-5 13 128,0-8 0,1 0 0,-3 1-16,7-6-112,-14 5 96,9 1 0,-1 1-48,-9-1 32,15-6-80,-4 7 32,-9-1 0,8-1 16,-10 1-48,15-6 0,-4 5 32,-9 0 16,8-1 0,-2-2 32,7-2-80,-6 2 64,0-2 16,1 0 32,0 0 16,5 0-128,-4-4 96,-1 1-16,-1 0 0,1-1 0,5 4-80,-4-6 64,3 2 33,0-9-33,-1 9-32,2 4-32,-2-14 48,0 11-48,1-9 32,-1 6-32,2 6 0,-1-13 32,-1 9-16,1-12-32,1 11 16,0 5 0,0-4 0,0-2-32,0 4 0,0 2-32,0 0 64,0 0-32,-2 0-32,1 1 15,-1 4 33,2-5 16,-2 6-64,0 9-32,-1-11-144,1 12-208,2-16 448,-1 5-832,-1 9-433,2-9-528,0 11-640,0-16 2433,3 6-2337,20 22 720,-19-25-207,-4-3 1824</inkml:trace>
  <inkml:trace contextRef="#ctx0" brushRef="#br2" timeOffset="62945.18">3590 3242 1616,'0'0'0,"0"0"0,0 0 64,0 0 0,0 0 16,0 0 16,0 0-96,0 0 128,0 0-16,0 0 1,0 0 47,0 0-160,0 0 144,-1 0 48,-1 0 0,2 2-16,0-2-176,-2 1 176,2 1 16,-2-1 64,2 1-16,0-2-240,0 1 320,0 1 17,0 0-81,0 0 144,0-2-400,0 0 320,-3 0-32,3 1 16,0-1-96,0 0-208,0 1 225,0-1-49,-1 2-16,1-2-48,0 2-64,0-2-48,-2 2 96,2-1-48,0 1-16,0-1 32,0-1-64,0 2 0,0-1 32,0 3 16,0-1 0,0-3-48,0 5 48,0-1 0,0 1 16,0 2 0,0-7-64,0 6 112,0 7 48,0-10 48,0 3 32,0-6-240,0 7 224,0-3 17,3 3-33,-3-3 16,0-4-224,0 5 192,3 2 0,-3 0 0,4-3-16,-4-4-176,0 5 128,3-2 16,-3 2-32,3 0 0,-3-5-112,0 5 80,3-1-16,0 1-32,1 0 16,-4-5-48,3 5 32,-3 0 0,3 1-16,0-1 17,-3-5-33,4 6 80,-2-1-32,2-1 48,0 2-32,-4-6-64,3 4 32,0 1 0,-3 0 32,3 0-48,-3-5-16,3 3 48,0 0-32,1 0 16,-1 0 32,-3-3-64,3 6 16,1-6 0,0 6-48,1-3 80,-5-3-48,4 2 64,2-1-32,6 0 64,-12 1-80,0-2-16,4 2 48,2 0 32,-2 1-32,1-2 32,-5-1-80,5 2 96,0-1-16,-2 1-64,1-1 32,-4-1-48,6 0 48,-2 0 0,0 0 64,0 0-48,-4 0-64,5 0 0,0 0 32,0 0-48,-1 0 16,-4 0 0,6 0 48,-2 2-32,1 0-16,0 0 64,-5-2-64,5 0 16,-2 0 16,0 0 0,1 0 16,-4 0-48,6 0 48,-3 0 48,1 0-32,0-4 1,-4 4-65,3-3 80,2 0-16,-1 0-16,-1-2 64,-3 5-112,5-5 96,-1-7-16,0 8 16,-1 0-48,-3 4-48,6-4 64,-4-1-16,2-8 16,-1 10 16,-3 3-80,5-3 16,-2-2 48,1 1 0,-1-1-16,-3 5-48,3-13 48,-3 10-32,3-2 16,-3-8 16,0 13-48,0 0 64,3-5 0,-3-9 0,0 14 0,0 0-64,0-13 48,0 10-32,0-2 32,0-8 80,0 13-128,0-3 32,0-2 80,0 0-64,-2-9-64,2 14 16,-3-3 16,-1-2 0,-1-9 16,0 11 64,5 3-96,-6-6 80,0-6-48,-6 9 33,9-2-65,3 5 0,-7-13 0,-6 10-16,9-10 16,-3 10-16,7 3 16,-6-5 64,-7 0-64,12-7 16,-4 8-16,5 4 0,-5-5-48,0-7 48,2 9 0,0 0-16,3 3 16,-4-4 0,0 2 0,1-2 16,-3 4-32,6 0 16,-4-3 48,-1 3-48,0 0-32,1 0 80,4 0-48,-6 0-16,2 0 16,-3 1 16,-5 1-16,12-2 0,-5 0-16,-8 0 16,8 1-32,-9 2 64,14-3-32,-7 0 16,-8 0 0,10 0-16,-10 0 0,15 0 0,-4 1-16,-1 0 16,-1 1 16,-1 0-48,7-2 32,-6 4-177,1 1-319,1 0-496,-2 10-769,6-15 1761,-1 6-2689,1 13-481,0-15-1600,0-4 4770</inkml:trace>
  <inkml:trace contextRef="#ctx0" brushRef="#br1" timeOffset="-76293.82">2997 3429 1552,'0'0'0,"0"0"0,0 0 144,-1-4-64,-1-1-16,1 2 0,1 3-64,0-4 80,0 1-16,0 0 0,0 0 0,0 3-64,0-4 65,0 2 47,0 2 0,0-4 32,0 4-144,0 0 144,0 0 80,0 0 32,0-3 64,0 3-320,0 0 352,0 0-64,0 0-15,0 0-33,0 0-240,-2 0 224,2 0 0,0 0-64,-1 0 0,1 0-160,0 0 96,0 0-16,0 2-16,0-1-48,0-1-16,0 0 48,0 2-32,0-2 0,0 0 16,0 0-32,3 0 48,0 0-32,0 0 16,0 0 16,-3 0-48,4 0 32,0 0 16,1 0-16,-1 0 32,-4 0-64,14-3 48,-14 3-48,3-3 32,2-1 16,10 1-48,-9-1 48,-6 4-48,17-4 64,-5-8-32,1 8 32,2-9-16,-15 13-48,14-5 49,2-8-1,-1 9-16,1-9 32,-16 13-64,14-3 64,-1-10-16,0 10 16,-1-9 16,-12 12-80,13-4 96,0-1 48,-8-7 16,11 8 48,-16 4-208,3-5 256,10 1-16,-10-2-16,-3 6-224,5-4 176,-5 4-176,4-5 192,1 0 1,-2 3-49,1-2-16,-4 4-128,0 0 80,0 0-16,2 0-16,-2 0 0,0 0-48,0 0 80,0 0-16,0 0 0,0 0 0,0 0-64,-1 0 16,0 2 16,-1 0 0,0-2-32,2 0 0,-1 2 48,-1 0-48,2-2 32,-1 2 0,1-2-32,0 1-32,0 1 32,0-1 0,0-1 0,0 2-64,0-2-224,0 0-416,0 0-513,0 0 1217,3 1-1713,2-1 32,-1 0-896,-4 0 2577</inkml:trace>
  <inkml:trace contextRef="#ctx0" brushRef="#br2" timeOffset="1477.18">8693 3354 1200,'0'0'0,"0"-4"144,0-2 32,0 6-176,0-14 176,0 12 80,0 2 33,-2-4 15,2 4-304,0-3 320,-2 3 16,0-4-32,0 2 48,2 2-352,-3 0 320,2 0-15,-1-4 15,0 1 0,2 3-320,0-3 320,-1 0-32,1-1-32,-2 1-32,2 3-224,0-3 224,0 0-15,-2 3 15,2-3-16,0 3-208,0-4 208,0 2 16,0 2 16,-2-4 16,2 4-256,0 0 272,-1 0 16,0-3-63,-1 3 31,2 0-256,-2 0 224,1-3-32,-1 3-32,-1 0 16,3 0-176,-2-4 144,1 1 0,0 3-32,1-4-32,0 4-80,-2-2 64,2-2-16,0 1-16,0 3 0,0 0-32,0-3 48,0 0-32,0-1 0,3 1 0,0-1-16,-3 4 0,3-5 16,-3 1 0,3 2-16,-3 2 0,4-4 32,-2 1-32,2 3 16,-1-3-16,1 3-16,-4 0 16,3 0-32,0 0 0,1 0 32,2 0 0,-6 0 0,4 0 0,9 0 0,-13 1-16,5-1 0,-5 0 16,13 2 0,-13 0 16,13-2-16,-13 0 0,4 1 16,1-1-32,8 2 16,-10-2 16,-3 0-16,4 0-16,2 0 48,-2 0-32,1 0 16,-5 0-16,13 2 32,-10 0-80,2-2 48,9 4 0,-14-4 0,0 5 0,4-2 16,-4 1 16,2 2-32,-2-6 0,0 6 0,0 1 16,0-1-16,0 7 16,0-13-16,0 4 16,0 9 16,0-8-32,-2 11 16,2-16-16,-5 5 48,0 9-32,-2-9 16,3 7 32,4-12-64,-5 5 32,0 1 17,1 7-1,-2-8 0,6-5-48,-6 7 64,-1-1-48,1 7 16,-1-10-16,7-3-16,-12 7 48,9-3-16,-2 1-16,-1 0 16,6-5-32,-7 4 48,3 0-48,-1-1 16,0-1 0,5-2-16,-3 1 48,0-1 0,-1 0-32,3 0 0,1 0-16,-3 0 0,1 0 0,1 0 32,1-3-32,0 3 0,0-3 0,0-1 16,0 2-16,3-3 16,-3 5-16,3-5 16,0 2 0,1-2 16,-1 0-32,-3 5 0,3-4 0,0-2 16,0 2-16,1-9 0,-4 13 0,6 0 32,7-5-32,-10 0 48,0 2-32,-3 3-16,4-3 0,2-1 16,-2 4-32,9 0 16,-13 0 0,0-2 0,5 2-16,-1 0 32,2 0-16,-6 0 0,4 2 0,1-2 0,10 6-16,-12-2-16,-3-4 32,12 5-16,-8 8 0,-1-8 32,0 1 0,-3-6-16,3 7 32,1 5-16,-1-7-16,0 8 0,-3-13 0,0 5 0,3 9 0,-3-9 16,0 8 64,0-13-80,0 4 32,0 11 32,0-8-16,-2 8 0,2-15-48,-1 7 80,-2 7-32,0-9 0,-1 10 0,4-15-48,-5 6 80,1 10-16,-2-12 0,-6 9-16,12-13-48,-5 5 32,-1 1-16,1 1 64,0-2-48,5-5-32,-4 4 64,-2 2 16,2 0-16,-1-1 16,5-5-80,-5 1 96,0 2 17,1-1 15,-3 0 16,7-2-144,-6 1 208,0-1 32,-1 0-32,-7 0 0,14 0-208,-5 0 208,-8 0-64,8 0 32,-9 0-16,14 0-160,-5-3 128,-8-2 16,8 0-31,1 0-17,4 5-96,-5-4 64,0-1-32,3 0-32,-1-10 48,3 15-48,-1-3 32,-1-2-16,2-7 32,0 9-80,0 3 32,0-6-16,0-6 16,0 9-64,0 0 64,0 3 0,3-4 0,-3 1 0,0 0 0,0 3-32,0 0 32,3 0 0,-3-3-32,4 3-32,-4 0-48,0 0 112,3 0-273,0 0-255,-3 0-416,3 2-609,-3-2 1553,3 1-2161,2 2-608,0 2 144,18 19 768,-23-24 1857,3 3-2385,-3-3 2385</inkml:trace>
  <inkml:trace contextRef="#ctx0" brushRef="#br2" timeOffset="2279.18">8969 3213 1120,'0'0'0,"0"0"288,-2 2-32,2-2-256,-2 2 368,0-1 129,1 1 31,-3-2 0,4 0-528,-2 0 512,0 0-47,-2 0 31,3 2-32,1-2-464,-2 2 464,1-2-32,-1 2-31,2 0-65,0-2-336,0 2 304,0 1-32,0-2-16,0 1 0,0-2-256,0 1 240,0 1 0,3-1 1,0 2-1,-3-3-240,4 1 192,-1-1 0,2 0-48,0 0 16,-5 0-160,4 0 128,9 0-16,-13-4 16,5 1-16,-5 3-112,15-3 64,-13 3 16,3-3-16,10 0 0,-15 3-64,3 0 48,9 0 0,-8 0-32,1 0 0,-5 0-16,4 0 16,2 0 0,-2 0 16,-1 2 32,-3-2-64,3 1 33,-3 1 31,0 1-16,0 0 32,0-3-80,0 4 96,0-1-48,0-2 48,0 1-32,0-2-64,0 1 48,0 1 16,0-1-16,0 1-32,0-2-16,0 2 0,0 0 32,0-2-64,0 0 16,0 0 16,0 4 0,0-4 0,3 3 0,-3 1 16,0 0 32,4 2-32,-4-6-16,0 4 16,3 8 0,-3-8 16,3 1 64,-3-5-96,0 12 64,3-8 32,-3 9-48,0-9-96,0-4 48,0 13 64,0-7 0,0 12 16,0-5 32,0-13-112,0 16 64,-1 1-16,-1 1 128,2 1 32,0-19-208,-1 21 176,1-3 33,0 2 15,0 1 64,0-21-288,0 20 208,0 0 80,0-3-96,3 0-80,-3-17-112,0 14 272,0-8-80,0 11 32,0-13 17,0-4-241,0 12 112,0-8-32,0 1 32,0-1-112,0-4 0,0 6 0,0-3 48,0-2-32,0 1 208,0-2-224,0 0 144,0 0-32,0 0-32,0 0-48,0 0-32,0-3 80,0-2 0,0 1-16,0-9 0,0 13-64,0 0 32,0-4-16,0-1 16,-2 1-32,2 4 0,0-5 0,-1 0 16,1-8-16,-2 13-64,2 0 64,0-5-272,0 1-256,0-1-353,0 0-255,0 5 1136,3-13-1553,0 10-496,0-2-624,3-8-48,-6 13 2721,4 0-2033,-1-3-544,-3 3 2577</inkml:trace>
  <inkml:trace contextRef="#ctx0" brushRef="#br2" timeOffset="7183.18">10259 3220 1248,'0'0'0,"0"0"624,0 0 225,0 0-849,-1-3 992,-1 3-31,0-4-97,1 4-112,1 0-752,0 0 641,0 0-97,0 0-96,0 0-64,0 0-384,0 0 304,0 2 17,0 1-49,3 1-16,-3-4-256,3 4 224,-3 1-16,6 0-64,-4-1 16,-2-4-160,6 6 144,-3-2-48,0 1 48,0 8-16,-3-13-128,3 3 128,1 4-15,-1 5-17,-3-7 0,0-5-96,0 16 80,0-10-16,0 14 16,-3-7 16,3-13-96,-4 13 80,-1 2-16,1 1 16,-10-1-16,14-15-64,-3 16 32,-3-2 32,-1-1-32,3-1 16,4-12-48,-6 7 32,1 7-16,3-9 48,-1 2-32,3-7-32,-2 6 32,1-1 16,-1 0 0,2-2-32,0-3-16,0 1 16,0 1-16,0-1 0,0 1-16,0-2 16,0 2-192,3-2-400,0 0-689,1 0-928,-4 0 2209,5 0-2961,33 25 512,-35-25 80,-3 0 2369</inkml:trace>
  <inkml:trace contextRef="#ctx0" brushRef="#br2" timeOffset="-28297.82">7236 3376 1808,'0'0'0,"-2"0"465,-3 0 127,1-3 144,4 3-736,-6-3 833,-1 0 47,2-1 0,0-2 1,5 6-881,-4-5 848,-2 1-112,2 0-95,-1 1-65,5 3-576,-5-3 496,3 0-64,1 3-47,-1 0-1,2 0-384,-1 0 320,-1 0-16,2-3-80,0 3-48,0 0-176,0 0 112,0 0-16,3 0-32,0 0 16,-3 0-80,6 0 32,-2 0 16,10 0-32,-9 2-16,-5-2 0,16 0 0,-1 1 0,-1-1 16,5 0 0,-19 0-16,20 0 0,-1-3 33,0-1-17,2 1 0,-21 3-16,20-4 48,1-1-32,2-9-16,-3 10 48,-20 4-48,23-4 0,-2-1 32,-4 0-16,2 1 32,-19 4-48,13-6 64,-8 3-48,10 0 32,-15 3-32,0 0-16,6 0 16,-3 0 48,-3 0 0,0 0 16,0 0-80,0 2 112,0-1-48,0 2-16,0-1 16,0-2-64,-1 4 48,-3-2-32,0 3 32,1-2-48,3-3 0,-1 2 16,-1 1-16,1-2 48,-1 1 0,2-2-48,0 2 32,-2 0-32,2-1 0,0-1 0,0 0 16,4 0 16,-1 0-64,-3 0 32,3-3-80,0-1-320,3 2-401,-2-2-703,-4 4 1504,5-4-2417,0 0-561,10 4-1600,-15 0 4578</inkml:trace>
  <inkml:trace contextRef="#ctx0" brushRef="#br2" timeOffset="4603.18">9678 3280 1504,'0'0'0,"0"0"512,0 0-512,0 0 705,0-4 63,-2 1 0,1 3-95,1 0-673,0 0 560,-2 0-80,1 0-64,-1 0-31,2 0-385,-2 0 400,0 1-48,1 3 0,-1 0 32,2-4-384,0 5 384,0 0 49,0 1 31,0 1-48,0-7-416,0 4 432,0 3 0,0-1-95,0 7-33,0-13-304,0 5 288,0 7-16,0-7 16,3 8-32,-3-13-256,0 6 224,0 11-16,4-4-31,-4 0-1,0-13-176,0 12 128,0-8-32,3 13-16,-3-11-16,0-6-64,0 16 64,0-3 0,3-7 0,-3 9-32,0-15-32,0 5 32,0 7 32,3-7-32,-3 0 32,0-5-64,0 6 48,0 1 0,0-1-32,0 7 48,0-13-64,0 3 32,0 1 32,0 2-32,0-2 0,0-4-32,0 3 32,0-1-32,0 0 0,0 0-160,0-2 160,0 0-448,0 0-545,5-4-975,-1 1-1346,-4 3 3314,14-3-3073,-11-2-785,-3 5 3858</inkml:trace>
  <inkml:trace contextRef="#ctx0" brushRef="#br1" timeOffset="-79364.82">5134 3522 1424,'0'0'0,"0"0"544,0 0-255,0 0 79,-1 0 80,1 0-448,0-3 432,-2 0 0,0 3-48,2-3-31,0 3-353,-2-3 336,2 3-336,-1 0 320,0-4-32,-1 4-16,0-3-32,2 3-240,-1 0 208,-1 0 49,2-3 31,0 3-288,0 0 304,0 0-304,0-3 288,0-1-16,0 4-80,0-3 0,0 3-192,3-3 144,-3-1-48,4 1-16,-4 3-32,0 0-48,0 0 64,0 0 0,0 0 32,0 0 17,0 0-113,0 0 96,0 0 0,-2-3-16,0 3-32,2 0-48,-1-3 48,-1 0-32,1-1 0,-1 1-16,2 3 0,-1-3 16,-3-2 16,2 1-16,1-1 0,1 5-16,-3-13 16,1 13-32,-1-13 16,0 11-16,3 2 16,-2-6-80,-1-9-144,0 11-129,1-9-223,2 13 576,-1-5-704,1-8-161,0 9-79,0-11 48,0 15 896,0-3-897,5-13 161,-3 12 192,4-12 175,-6 16 369,3-15-1744,-3 15 1744</inkml:trace>
  <inkml:trace contextRef="#ctx0" brushRef="#br2" timeOffset="63429.18">3624 3392 1744,'0'0'0,"-2"0"240,2 0-240,-4 2 305,0 0 79,1 0 48,1 0 0,2-2-432,-2 2 480,2 0 17,0-1 31,0 1 0,0-2-528,0 0 512,0 1-64,0-1-47,0 0-33,0 0-368,4 0 352,-1-3-16,1 0-32,10-2-16,-14 5-288,3-5 257,2 1-65,10-1-32,-11 0-48,-4 5-112,13-3 64,-10 0-16,9 3-16,-9 0-32,-3 0 0,13 0 16,-9 3 16,8 1-16,-9 2 32,-3-6-48,6 6 32,6 0 16,-12 1 32,5 6 0,-5-13-80,3 1 80,1 5 32,-1-1-16,-3-1-16,0-4-80,3 6 96,0-5-48,1 1 32,-4-2-16,0 0-64,3 0 96,0 0 16,0 0-16,0-5-16,-3 5-80,5-5 48,0-7 1,8 9 15,-10-3-32,-3 6-32,4-13 32,9 11-32,-10-3 16,0 2 16,-3 3-32,3-3 16,1 3-208,-1 0-529,-3 0-944,0 0 1665,0 1-2561,26 31 368,-26-27-1024,0-5 3217</inkml:trace>
  <inkml:trace contextRef="#ctx0" brushRef="#br2" timeOffset="66160.18">4080 3383 1648,'0'0'0,"0"0"208,0 0 0,0 0-208,-2-4 273,0 4 47,2-3 32,0 3 16,0 0-368,0-3 352,0 3 48,0 0 33,0 0 47,0 0-480,0 0 496,-2 0-16,0 0-64,1 0 1,1 0-417,-1 0 384,-3 0-48,1 2 16,1 1-48,2-3-304,-2 3 288,1 2-80,0-2 17,-1 2-81,2-5-144,0 4 192,-2 3 32,2-1-48,0 1 80,0-7-256,0 6 208,0-1 16,0 1-16,4-1-32,-4-5-176,2 5 177,-2 0-33,4 0 16,-4-1-32,0-4-128,3 5 96,1-2-16,-4 2 32,2 0-16,-2-5-96,4 3 80,1 2-16,-2-1-32,2-2 0,-5-2-32,4 2 32,2 0 16,6-2 32,-8 0 32,-4 0-112,12 0 80,-9 0 64,10-6-32,-10 2-32,-3 4-80,5-5 112,11 0-80,-13-8 16,12 10 16,-15 3-64,3-4 48,9-11 32,-8 12-48,1-2 33,-5 5-65,4-12 64,0 9 16,-1-3 48,-3 2-48,0 4-80,0-5 96,0 1 16,-1 4-32,-5 0 16,6 0-96,-4 0 80,-9 0-32,8 0 16,-8 6-80,13-6 16,-6 4 32,-12 9-32,5-8-16,-1 8-256,14-13 272,-14 5-1185,0 7-2208,8-7-3122,6-5 6515</inkml:trace>
  <inkml:trace contextRef="#ctx0" brushRef="#br2" timeOffset="-28747.82">7477 3375 1040,'0'0'0,"-13"0"384,-1 1-240,14-1-144,-18 0 160,2 0 16,4 0 48,5 0 1,7 0-225,-16 2 192,12-2-32,-11 1-32,11 1-80,4-2-48,-15 0 32,10 2-32,-9 0 0,8 1-16,6-3 16,-6 2-96,0-1-112,0 2-80,1-1 15,5-2 273,-5 3-208,4-2 96,-1 1 80,0 0 0,2-2 32,-2 0-16,2-4 16,4 2 0,-4 2 0,3 0 0,0-4 0,10 4-112,-13-3-1216,0 3 1328,0 0 0</inkml:trace>
  <inkml:trace contextRef="#ctx0" brushRef="#br2" timeOffset="4242.18">9504 3455 1248,'0'0'0,"0"0"400,0 0 193,0 0 239,0 0-832,0-3 960,0 3 1,0-4-113,0 4-144,0 0-704,0-3 545,0 0-65,0 0-48,0-1-48,0 4-384,3 0 336,0-2-47,-3-2-49,3 4-96,-3 0-144,3 0 144,2-3-48,0 3 0,-2 0-32,-3 0-64,5 0 32,0 0 0,-1 2-16,1 3 0,-5-5-16,5 4 16,0 1 0,9 0 0,-11 0 0,-3-5-16,15 4 0,-10 1 16,11-3 32,-3-1 16,-13-1-64,4 0 48,15 0 32,-4 0-48,-1-3 32,-14 3-64,16-5 80,1 1 16,-4-1 0,3-8 32,-16 13-128,15-3 160,-1-2 17,1 0-1,-3 1-32,-12 4-144,5-5 128,11 0-32,-12 0 16,8 2-32,-12 3-80,4-3 80,0 0 0,9 3 0,-13 0-32,0 0-48,0 0 48,0 0-16,0 0 32,0 0 32,0 0-96,-2 0 96,0 1-16,-4 1-16,1 0-48,5-2-16,-4 1 32,2 2-32,0-1 48,1 1-32,1-3-16,-2 2 48,1-1 32,-1 1-48,1-2 32,1 0-64,0 0 16,0 0 0,0 0-16,0 0-48,-2-3-240,2 0-336,0-1-465,0 4 1089,0-3-1712,-1 3-721,1-3-49,0 3 722,0 0 1760,0 0-2257,0 0 2257</inkml:trace>
  <inkml:trace contextRef="#ctx0" brushRef="#br0" timeOffset="-100976.82">2702 3503 736,'0'0'0,"0"0"0,0 3 720,-2 1-560,1-1-64,-1-2-16,2-1-80,-2 0 96,2 0 0,0 0 16,0 0 1,0 0-113,0 0 128,0-3-16,0 0 16,0-1 0,0 4-128,0 0 128,0-2 16,0-2 16,0 4 16,0 0-176,0 0 224,0-3-16,0 3 32,0-4 0,0 4-240,0 0 241,0-2-1,0 2 32,0-4-16,0 4-256,0 0 304,0 0 0,0 0-32,0 0 0,0 0-272,-1 0 225,0 0-1,-1 0 16,0 0 0,2 0-240,-2 0 256,-1 2-32,2 0-48,-3-1 0,4-1-176,-1 1 128,-1 1 16,0-2 16,0 0 1,2 0-161,-1 0 176,1 0-48,0-3 16,0 0-32,0 3-112,0-4 96,0 1 0,0 0-16,0-1 16,0 4-96,0-4 48,0 1 16,0 0 16,0 0-48,0 3-32,0-4 48,0 4-16,0 0 32,-1-2-32,1 2-32,-2 0 48,0 0-16,1 0 16,-2 0-32,3 0-16,-3 0 16,-2 0 0,1 0 0,1 0-16,3 0 0,-3 0 16,0 0-16,-2 1 16,2-1 32,3 0-48,-3 1 0,0-1 32,0 0-16,0 0 16,3 0-32,-3 0 32,2 0 0,-1 0-16,1 0 0,1 0-16,-2 0 0,1 0 32,-1 0-16,1 0-16,1 0 0,-2 0 0,0 0 0,0 0 16,2 0-16,-1 0 0,0 0 32,-1 0-16,0 0-16,2 0 0,-1 0 32,-2 0 0,0 0 16,3 0-32,0 0-16,-4 0 32,2 0-32,1 0 0,-1 0 16,2 0-16,-1 0 0,-1 0 16,1 0 0,-1 0-16,2 0 0,-1 0 0,-1 0 0,0 0 0,0 0 0,2 0 0,-2 2 0,-1 0 32,0-1-32,0 1 32,3-2-32,-3 1 16,0 2 1,-1-1 15,3 2 32,1-4-64,-3 1 32,0 2 32,0 0-16,-1 0-32,4-3-16,-3 6 64,0-5-48,0 0 48,1 3-48,2-4-16,-3 2 0,2-1 16,-1 3 0,0-3 0,2-1-16,-2 1 48,0 1-16,0 0 0,0 1 16,2-3-48,-1 2 16,-3-1 0,2 4-32,1-4 16,1-1 0,-1 4 0,-1-3 16,0 3 32,1-1-16,1-3-32,-3 3 32,0 1 32,1 0-48,-1 1 32,3-5-48,-4 4 16,1 2-16,0-2 16,2 1-16,1-5 0,-2 3 32,-2 1 0,3 0-16,0-1 32,1-3-48,-2 3 0,0 0 48,0-1-16,1 0 16,1-2-48,0 2 80,0-1-32,-2 0 16,2 1 32,0-2-96,0 2 64,-1 1-16,-1 0 32,1 0-16,1-3-64,-2 4 80,0-1 0,0 2 0,1-4 16,1-1-96,-2 3 64,1 1 17,1 0-17,-2 0-16,2-4-48,0 5 48,0-1-48,0 1 48,0 0 0,0-5-48,0 4 32,0 2 32,0 0-64,0 0 0,0-6 0,3 5 16,0 0-16,-3-1 64,4 2-48,-4-6-16,3 2 64,-3 2 0,3-1-16,-3 0 16,0-3-64,0 2 32,3 0 16,-3 4 32,0-3-32,0-3-48,0 3 64,0 0 0,0 1-32,0-2 32,0-2-64,0 0 16,0 4 32,0-1-32,0 0 16,0-3-32,4 5 16,-1-1 32,-3-3 16,3 2 16,-3-3-80,4 2 80,-1 1-16,-3 2 0,3-3 32,-3-2-96,3 2 64,-3 2 16,4-3-32,-4 2 16,0-3-64,3 3 64,-3-1-16,3 2 17,-3-1-17,0-3-48,0 1 32,3 1 16,-3 1 0,3-2-32,-3-1-16,0 2 0,3 0 32,0-1-16,1 0-16,-4-1 0,3 2 48,0 0-32,0 1 16,1-1 32,-4-2-64,3 2 64,0-1 32,0 0-32,0 1 0,-3-2-64,3 2 48,1 1-32,-1-1 32,2-1-32,-5-1-16,2 2 48,2-1-32,-1 1 32,0-1 0,-3-1-48,3 0 32,3 2 0,-4-2 48,4 0 32,-6 0-112,4 0 112,8 0 0,-12 0 48,13-3-16,-13 3-144,0-3 112,6-2 32,8 2-80,-11-1 0,-3 4-64,5-2 49,0 2-1,-1 0-48,1 0 48,-5 0-48,5 0 32,0 0-32,-2 0 16,0 0-16,-3 0 0,3 0 32,-3 1-32,3 0 32,-3 1-48,0-2 16,4 2 0,-2 0 0,-2-1 0,4 1 48,-4-2-48,3 1 16,-3-1 32,4 0-48,-4 0 0,3 2 32,0-2-16,-3 1 32,4-1-16,-4 0-32,2 2-32,2-2 32,-1 0-16,1 0 32,-4 0-16,2 0-16,2 0 32,0 0 16,-1 0-32,-3 0 0,5 0 16,-1 0-16,-2 0 0,2 0 32,-4 0-32,3 0-32,0 0 32,0 1 32,1-1-64,-4 0 32,3 0 0,0 0 48,0 2-48,-3 1 0,0-3 0,3 0 0,1 2 0,-1-2 0,-3 0-16,0 0 16,3 2 16,0 0-16,0-1 48,-3-1-48,3 0 0,1 0-16,-4 0-16,3 0 64,-3 0-32,3 0 16,0 0 32,1 0-16,-1 0-16,-3 0-16,3 0 48,-3-3 48,3-1-48,0 1-16,-3 0 16,0 3-48,3-3-32,0 0 64,1-2-16,-4 5-16,3-5 32,-3 5-32,3-3 0,0-2 0,1 1 0,-1 2 0,-3 2 0,3-4 48,0 1-80,-3 0 80,3 0-16,-3 3-32,0-5 48,3 0 0,-3 1 16,0-2-16,0 6-48,0-4 32,0-8 16,0 12-48,0-6 64,0 6-64,0-13 32,0 9 16,0-9-48,0 9 0,0 4 0,0-4 16,0-8-16,0 8 32,0-1-16,0 5-16,0-16 32,0 13 16,-1-10 0,-1 9 0,2 4-48,-4-15 48,-1 10-16,0-13-16,-1 4 16,6 14-32,-7-14 48,-5 1-48,8-1 0,0 0 0,4 14 0,-7-16 0,2-2 0,-2 2 16,3 1 16,4 15-32,-5-13 0,-1 9 16,-1-12-16,1 13-16,6 3 16,-7-5 16,1 0 48,-8-8-64,9 13 16,5 0-16,-16-2 0,10-2-16,-14 4 16,6-3-32,14 3 32,-14 0-32,-1 0 32,1 0 0,-1 0 0,15 0 0,-13 0-48,0 1-16,-1 5-16,2 6-32,12-12 112,-13 6-208,7 11-128,-10-13-144,10 15-273,6-19 753,-15 16-1168,10 2-593,-9 6-848,11 5-1153,3-29 3762,-3 35-5987,3-35 5987</inkml:trace>
  <inkml:trace contextRef="#ctx0" brushRef="#br2" timeOffset="2616.18">8963 3487 1360,'0'0'0,"-1"2"432,-4 0 113,0 0 159,5-2-704,-3 4 816,1-4 65,2 0-65,0 0-64,0 0-752,0 0 689,0-4-113,0 1-80,0 3-32,0 0-464,0-3 465,3-1-1,1 4-16,-4 0 0,0 0-448,3-3 352,0 3-31,0-3-1,1 3-16,-4 0-304,4-3 288,1 3-16,0-3-80,8 3-16,-13 0-176,3-4 160,2 4-32,10 0-32,-11 0 0,-4 0-96,13 0 81,-8-3-1,10 3 0,-9-3-32,-6 3-48,17-3 144,-12 3 0,10-3-224,-10 0 0,-5 3 80,15 0-176,-12-4 48,1 1 208,2 0-32,-6 3-48,5 0 96,-2 0-64,0 0 16,-3 0-16,0 0-32,0 0 64,0 0 16,0 0-16,-2 2 16,2-2-80,-3 1-16,-2 1-112,2-1-304,-1 1-401,4-2 833,-3 2-1440,0 0-625,2-1-657,-1 0 321,2-1 2401,-1 4-3233,1-4 3233</inkml:trace>
  <inkml:trace contextRef="#ctx0" brushRef="#br1" timeOffset="-85966.82">4953 3583 2096,'0'0'0,"-2"0"369,2 0-369,-7-3 400,-9-1 16,13 1-32,-2 0-16,5 3-368,-4-3 320,-2 0-63,5-1-49,-3 2-96,4 2-112,-1 0 80,0 0-48,-1 0-32,2 0-16,0 0 16,0 0-16,0 0 32,0 0-16,0 0 16,3 0-16,-3 0 0,3 0 0,0 0 0,3 0 0,-6 0 0,2-4 0,2 1-16,-1 3 16,0-3 0,-3 3 0,3 0 16,0 0-16,-3 0 32,4 0-16,-4 0-16,0 0-48,0 0 0,0 0-16,0 0 32,0 0 32,0 0 16,-2 0-16,-2 0 0,0 1 16,4-1-16,-5 2 0,-1-1 32,-7 1 48,8 0 32,5-2-112,-6 2 176,0-1 80,-7-1 64,8 0 32,5 0-352,-5 0 353,-1 1-33,-1-1-32,3 0-48,4 0-240,-5 0 192,0 0 0,0 0-32,2-2 0,3 2-160,-4 0 144,3-4-32,-1 4 0,1 0 0,1 0-112,0-3 129,0 3 31,0 0-32,0 0 0,0 0-128,0 0 96,0 0-32,0 0 0,0 0 32,0 0-96,0 0 96,0 0 32,0 1-32,0 1 48,0-2-144,0 2 112,3 0-32,-3-1 16,3-1 0,-3 0-96,4 0 80,-1 0 16,0 0 0,2 0-32,-5 0-64,5 0 48,-1 0 16,11 0 0,-12 0 1,-3 0-65,13-3 96,-8 3-16,9 0 0,-1-4-16,-13 4-64,12-3 96,1 3-64,0-3 16,-8 3 0,-5 0-48,19 0 0,-7 0-16,-6 0 0,13 0 16,-19 0 0,4 0 0,11 2 32,-11 1-16,9 0 0,-13-3-16,3 4 32,2-2 0,1 2-16,-2 0 32,-4-4-48,12 2 16,-12 1 0,6 0 0,-1 1 32,-5-4-48,4 3 32,0-2 0,0 2 16,-1-1-16,-3-2-32,3 2 64,1-2-32,-1 0 16,0 0-16,-3 0-32,3 0 16,1 0 48,-2 0-48,2 0 32,-4 0-48,0 0 32,3 0-32,-3 0 16,0 0-16,3 0 0,-3 0 16,3 0 16,-3 0-32,0 0-32,4 2 64,-4-1-16,0 2-16,0-3 0,3 2 0,-3 1 0,0 0 16,3-3 0,-3 0-16,0 1 32,0-1-16,3 0 0,0 0 0,-3 0-16,0 0 32,0 0-16,4 0 0,-4 0-16,0 0 32,0 0 32,0 0-16,0 2 0,0-2-48,-2 2 80,0 0-16,-1 1 0,0 0 0,3-3-64,-4 5 32,-2 0 16,0-1-32,-1 1 0,7-5-16,-6 6-16,0 7 32,-7-8 0,9 8-16,4-13 0,-13 4 49,7 3-49,-6 6 16,8-8 16,4-5-32,-14 6 0,9 7 0,1-8 16,-9 0 0,13-5-16,-5 6 96,-8-1-32,9-1 0,-1 2 0,5-6-64,-6 3 16,0-2-16,0 2 32,2-1-64,4-2 32,-5 1-16,0 1 32,2 0-16,1-1 32,2-1-32,-3 1 16,0-1-16,-1 2 16,0 0-16,4-2 0,-3 0 0,-1 0 0,1 0 16,0 0 16,3 0-32,-5 2 16,0-1-16,1 2 0,-1 0 48,5-3-48,-7 4-32,1-1 64,-1-1-16,1-1-16,6-1 0,-6 2 16,1-1 0,0-1-16,0 0 32,5 0-32,-4 0 16,0 0-16,1 0 16,0 0 32,3 0-48,-1 0 16,-1-3-16,0 3-16,0-3 16,2 3 0,0-3 0,0-1 0,0 0 0,0 1 0,0 3 0,0-6 16,0 4-16,0-3 32,0 0 0,0 5-32,0-13 16,-1 10-16,0-2 48,-1-7-48,2 12 0,-2-4 16,1-1 32,-1-9-48,2 11 64,0 3-64,-1-13 0,-1 10 16,2-10-16,0 9-16,0 4 16,0-12-16,0 12-16,0-4 32,3-2 32,-3 6-32,3-4 0,1-1 0,-2 0-32,4 2 64,-6 3-32,4-3 0,1 0 32,8 3-32,-13-3-16,0 3 16,5-3 48,9 3-80,-11 0 32,2 0-16,-5 0 16,5 0 0,0 0 0,-1 0 0,0 3 16,-4-3-16,3 4 32,-3 9 0,0-8 16,0 8-16,0-13-32,0 6 64,0 7 0,-2-8 0,-3 10 0,5-15-64,-4 6 48,-1 0-32,1 6 32,2-8-32,2-4-16,-4 5 48,2 1-48,1-2 16,1 2-32,0-6 16,0 4 0,0-1 0,0-1 0,0-1 0,0-1 0,3 3-16,1-3 32,0 0-16,1 0 48,-5 0-48,5-4 32,0-1 16,7 1 16,-8-11-32,-4 15-32,4-5 16,9-8 0,-9 10 16,0-11-16,-4 14-16,13-5 16,-10-8-16,2 10 0,-1-11 32,-4 14-32,4 0 16,-1-5 64,-3 0 16,0 2 17,0 3-113,0-3 80,-3 3-32,-2 0-32,5 0-16,-5 0 48,-1 0-48,0 2 16,-7 0-32,13-2 16,-4 6 0,-2 0 16,-1 0-32,1 1 0,6-7 16,-5 6-64,1-2-769,-1 2-1408,3-2-1809,2-4 4050,0 3-6243,0-3 6243</inkml:trace>
  <inkml:trace contextRef="#ctx0" brushRef="#br2" timeOffset="7602.18">10397 3537 1184,'0'0'0,"0"0"560,0 0 241,0 0-801,0 0 1008,0 0 49,3 1-49,0 0-96,-3-1-912,3 2 801,1 2-33,-1 0-63,0 1-1,-3-5-704,5 6 624,0 1-96,-1-2-143,1 7-65,-5-12-320,4 3 240,-2 3-48,2 6-16,-4-9-80,0-3-96,3 6 64,-3 6 16,3-8-48,-3 3 32,0-7-64,3 13 32,-3-10 32,0 2 0,0 0-16,0-5-48,0 5 80,0-2-80,0 0-176,0-1-224,0-2 400,0 1-832,0-1-417,0 0-512,0 0-624,0 0 2385,3 0-2257,25 16 592,-28-16-111,0 0 1776</inkml:trace>
  <inkml:trace contextRef="#ctx0" brushRef="#br2" timeOffset="-27694.82">7325 3558 2609,'0'0'0,"0"0"0,-2-4 656,-4 1-160,0 0 16,-1 0 65,7 3-577,-4 0 624,0 0 64,1 0-15,0 0-65,3 0-608,-1 0 576,-1 0-48,-2 0-15,1 0 15,3 0-528,-1 0 464,-2 0-32,1 1-80,1 1-15,1-2-337,-2 1 336,2 1 0,0-1-32,0 1-48,0-2-256,0 2 224,0 0-96,0-1 0,0 0-48,0-1-80,0 5 64,3 0-32,0-2-32,0 0 16,-3-3-16,5 4 33,0-1-17,0 1 32,0 0 32,-5-4-80,12 3 32,-9 0 32,3 0-16,6 0-16,-12-3-32,4 2 48,8 1-32,-7-1 32,9 0 0,-14-2-48,5 0 64,15 0 64,-7 0 32,3-4 0,-16 4-160,20-3 160,1-2-48,1-9-32,0 11-16,-22 3-64,25-13 16,-1 10 48,-2-2-16,-2 1-32,-1 0-16,-19 4 0,19-3 0,-4 3 32,1 0-32,-3 1 16,-13-1-16,5 2 16,9 3-16,-14 0 32,5-2-16,-5-3-16,3 3 0,0 0 80,1 0-32,-1 2 16,-3-5-64,0 3 96,0 0-32,0 1 16,0-2 33,0-2-113,0 0 112,0 0 0,3 0-32,-3-4 32,0 4-112,0-3 64,0 3 32,3-5-16,-3 2-48,0 3-32,0-4 64,0 0-224,0-1-416,0 0-833,0 5 1409,-2-4-2689,0 0-1121,-3 4-1857,5 0 5667</inkml:trace>
  <inkml:trace contextRef="#ctx0" brushRef="#br1" timeOffset="-87781.82">4690 3562 1488,'0'0'0,"0"0"288,0 0-288,0 0 112,0 2-80,0-2-16,0 1-16,0-1 0,0 2 0,0-1 0,0 3 16,0-2-16,0-2 0,0 2 0,0 2 16,0-3-16,0 1 32,0-2-32,0 1 32,0 1 16,0-1 16,0 1-32,0-2-32,0 2 17,0 0-66,0 0-63,0-2 112,3 2-1664,-3-2 1664</inkml:trace>
  <inkml:trace contextRef="#ctx0" brushRef="#br1" timeOffset="-88209.82">3240 3653 1184,'0'0'0,"0"3"448,-2 2-224,0-1-48,-4 0-15,2-2 15,4-2-176,-5 1 192,0 1 48,4-2-32,-1 0 0,2 0-208,-2 0 240,1 0 0,-1 0 48,2 0 32,0 0-320,-1-3 385,1 0 15,0 3 32,0-4 16,0 4-448,-2 0 448,2 0 17,-2 0-33,2 0-32,0 0-400,-1 0 368,0 0-48,-1 0-48,0 0-15,2 0-257,-2 0 208,1 0-48,1 0 0,-2 1-48,2-1-112,0 3 112,0-2 0,0-1 0,0 2-32,0-2-80,0 0 112,0 0 0,0 0-32,0 0 32,0 0-112,0 0 112,0 0 0,3 0-48,-3 0 32,0 0-96,4 0 48,-1-3-16,0 3 0,0-4 1,-3 4-33,0 0 16,3 0 0,-3-3 16,4 3-32,-4 0 0,0 0 32,3-3-16,-3 3 16,3 0-32,-3 0 0,3 0 0,0 0 0,0 0 32,-3 0-32,4 0 0,-1 0 0,0 1 16,2 1-16,-5-2 0,5 0-16,-2 2 32,1-1-16,-1 3-16,-3-4 16,3 1 16,0 1-16,0-2-16,1 0 48,-4 0-32,3 0 16,0 0 0,0 0 32,1 0-32,-4 0-16,4 0 32,-1 0 0,0 0 16,2-3-16,-5 3-32,5 0 16,0-4-16,-2 4 48,2-3-32,-5 3-16,2 0 48,2 0 16,1 0-32,-2 0 32,-3 0-64,3 0 16,2 2 32,0-1-16,-2 3-32,-3-4 0,5 3 32,0 0 0,-2 0-64,2 0 64,-5-3-32,4 5 32,2-2-16,-2-1 32,1 1-32,-5-3-16,13 1 16,-10-1 48,1 0-32,11 0 64,-15 0-96,3 0 96,10-3 0,-10 0-16,2 0 0,-5 3-80,13-3 64,-11-1-48,4 2 32,-2 2-48,-4 0 0,13-4 0,-13 1 0,5 3 0,0 0 16,-5 0-16,5 0 0,0-4 0,-1 4 16,9 0-32,-13 0 16,5 0 0,8 0 0,-10 0 16,-3 0-16,4 0-16,2 0 32,7 0-16,-9 0 16,-4 0-16,5 0 32,7-2-16,-8 2 0,10-4-16,-14 4 0,4-3 16,0 0-16,11 0 0,-12 0 32,-3 3-32,4-4 0,12 2 16,-12 2 0,10-4 32,-14 4-48,5-3 0,7 3 16,-8 0-32,0 0 16,-4 0 0,15 0 16,-11 0-64,0 0 48,9 0 0,-13 0 0,3 2 0,2-1 32,-1 1-16,9 0-16,-13-2 0,4 1 16,0 0-16,9-1 0,-10 2 16,-3-2-16,5 2 0,0-2 32,9 0-16,-11 0-16,-3 0 0,13 0 32,-9 0 16,8 0-48,-8 0 16,-4 0-16,13 0 16,-11-4 17,3 4 31,10 0-64,-15 0 0,3 0 16,9-2-16,-8 2 16,1 0 0,-5 0-16,12 0 32,-9 0-32,2 0 0,10-4 0,-15 4 0,3 0 0,2 0 16,0 0 0,7 0 32,-12 0-48,4 0 0,8 0 0,-8 0 16,0 0 64,-4 0-80,13 0 128,-10 0-32,10 0 32,-10-3-64,-3 3-64,5 0 48,9-4-16,-11 4 16,11 0 16,-14 0-64,3 0 16,10 0 48,-10 0-16,2 0-32,-5 0-16,4 0 16,1 0 32,8 0-32,-13 2 0,0-2-16,5 2 48,-1 0-32,1-1 16,0 1-16,-5-2-16,5 2 16,-1-1 16,9-1-16,-10 1 0,-3-1-16,5 0-16,0 2 32,8-2 16,-13 0-32,13 2-32,-10-2 64,2 2-16,9-2 0,-14 0-16,3 0 0,2 0 32,10 0-64,-12 0 32,-3 0 0,4 1 48,1-1-32,8 0 16,-10 0-16,-3 0-16,5 0-16,8 2 32,-9-2-32,0 0 32,-4 0-16,12 0 48,-8 0-48,1 0 0,-1 0 0,-4 0 0,13 0 0,-10 0 0,2 1 16,0-1-16,-5 0 0,13 2 16,-11-1-16,4 1 0,-1-2 32,-5 0-32,4 1 0,9 1 0,-8 0 16,-5-2-16,5 0 16,7 1 16,-8-1-16,-2 0 32,-2 0-48,13 0-32,-9 0 80,1 0 0,-1 0 0,-4 0-48,5 0 64,8-3-48,-10 3 0,2-3 16,-5 3-32,5 0 16,-1-3 32,2 3-32,-2-3 16,-4 3-32,5 0 16,-2 0 0,0 0-32,0 0 32,-3 0-16,4 0-16,1 0 0,-3 0 32,4 0-16,-6 0 0,3 0 16,0 0 17,0 0-33,0 1 16,-3-1-16,3 0 16,0 2-16,1-1 32,-1-1-32,-3 0 0,3 2 0,0-2 32,1 1-32,-2-1 0,-2 0 0,4 0 32,-1 0-32,1 0-32,-2 0 64,-2 0-32,4 2-32,-1 2 32,2 0 0,-1-1-16,-4-3 16,6 5 16,-2-4 16,1 1-64,-1 0 64,-4-2-32,13 2 0,-13-1-32,5 1 64,8-1-16,-13-1-16,3 2 32,0-2 32,3 0-48,-2 0 0,-4 0-16,5 0 32,0 0-32,0 0 48,-1-3-16,-4 3-32,5 0 48,0-3 0,0 3-48,-1-4 16,-4 4-16,6 0 32,-4 0-32,2 0 16,-4 0 16,0 0-32,3-3 16,0 3 0,-3 0 32,3 0-32,-3 0-16,4 0 48,-1 0 0,-3 0-32,3 0-32,-3 0 16,3 0-496,0 0-753,1 0-1024,-2 0-1201,-2 0 3474,34 16-4482,-34-16 4482,4 0-3553,-4 0 3553</inkml:trace>
  <inkml:trace contextRef="#ctx0" brushRef="#br2" timeOffset="1662.18">8878 3707 1664,'0'0'0,"0"2"865,0-2 79,0 2 97,0-2-1041,0 2 1024,0 0-128,4 0-159,-4 0-145,0-2-592,0 1 496,0 3-64,3-3-63,-3 4 31,0-5-400,0 4 368,0 0 16,3 1 32,-3-1-31,0-4-385,0 7 352,0 6-32,0-9-32,0 3-64,0-7-224,0 14 224,0-9-16,0 8-48,-1-8-48,1-5-112,-2 14 128,1-10-47,-1 11-1,-2-10 0,4-5-80,-1 13 64,-2-8 16,-2 1-16,1 0 0,4-6-64,-2 6 48,-2-2 16,3-1 0,1-1 0,0-2-64,0 0 48,0 0-144,0-5-96,0 5 192,0-13-497,3 8-431,1-12-561,0 3-752,-4 14 2241,15-17-2641,-11 0 480,12-4-912,-16 21 3073</inkml:trace>
  <inkml:trace contextRef="#ctx0" brushRef="#br2" timeOffset="-14840.82">8025 3797 1120,'0'0'0,"-2"1"272,-2 3-160,-2 0 0,6-4-112,-6 4 144,2-3 32,4-1 32,-2 0 97,2 0-305,0 0 384,0 0 112,0 0 80,0-3 33,0 3-609,0-4 576,0 4-64,4-2-48,-4-2-80,0 4-384,3 0 353,0 0-113,0 0-32,2 0-64,-5 0-144,3 2 160,2 1-16,0 2 0,-1 10 0,-4-15-144,6 4 144,6 11-32,-7-9-64,11 8 0,-16-14-48,4 7 32,11 7-16,-10-9 80,13 2-16,-18-7-80,4 6 64,14-1 32,-13-1 17,10 0-17,-15-4-96,5 3 96,12-2-16,-13 1 32,9-2 0,-13 0-112,3 0 160,2 0 32,-1 0-16,2-3-48,-6 3-128,2-3 144,2-1-16,-4 1-16,0 0 0,0 3-112,0-3 80,0 3 0,0-3-16,0 0 0,0 3-64,0 0 32,0-4 0,0 4 0,0 0-32,0 0-32,0 0 32,0 0-16,0 0-32,0-3-352,0 3-592,0 0 992,0-3-1857,3 3-560,0 0 544,-3-3-928,0 3 2801</inkml:trace>
  <inkml:trace contextRef="#ctx0" brushRef="#br2" timeOffset="-61335.82">4302 4110 1712,'0'0'0,"0"0"336,-2 0-31,2 0-305,-2 0 416,-1-3 176,2 0 128,-1 3 49,2 0-769,0 0 720,0 0-96,0-3-143,0 3-129,0 0-352,0 0 288,0-4-32,3 1 64,2 3 32,-5 0-352,4-3 336,9 3-15,-9-3-65,1 3-32,-5 0-224,13-4 192,-9 4-32,11-3 0,-11 3-32,-4 0-128,16 0 64,-3 0 16,0 0 32,1 0-16,-14 0-96,15 0 112,2 0-32,-1 0 0,-2 0-16,-14 0-64,17-3 80,-5 3 16,1-3-47,-8 3 31,-5 0-80,16-3 64,-12 0 16,0 3 16,8 0-16,-12 0-80,0 0 64,6-3 16,-2 3-16,1 0-32,-5 0-32,3 0 64,-3 0-32,3 0 32,-3 0 32,0 0-96,0 0 96,0 2 16,0 2 16,0-1-32,0-3-96,-2 5 80,0-1 32,-3 0-48,1 1 48,4-5-112,-4 3 80,0 2-48,0-2 16,2 0-96,2-3 48,-3 2-336,0-1-384,1 1-481,0-1-624,2-1 1825,0 2-2225,0-1 209,0 1-1490,0-2 3506</inkml:trace>
  <inkml:trace contextRef="#ctx0" brushRef="#br2" timeOffset="42512.18">2312 4105 1520,'0'0'0,"3"0"224,-3-4 80,0 4-304,0-6 401,0 2 143,3 1 0,-3-1-96,0 4-448,0-3 352,0 3-143,0 0-97,0 0 48,0 0-160,0 0 208,0 0 0,0 0 48,0 1-32,0-1-224,0 2 240,-2 0 32,1 0 32,-1-1 1,2-1-305,-1 3 304,-1 0 32,1 1-48,-1-1 0,2-3-288,0 5 224,0-1-32,0 1-32,0 2-31,0-7-129,0 13 160,0-9-32,3 14-16,0-3 16,-3-15-128,5 15 64,-2 4 0,0 1 16,2 2-16,-5-22-64,3 22 80,2 1 0,0-1-32,-2 2 0,-3-24-48,3 22 80,-3-1-48,3 0 64,-3-3-32,0-18-64,4 17 16,-4-3 32,0 1 16,2-1-32,-2-14-32,0 7 64,0 9 0,0-10-48,0 7 16,0-13-32,0 5 16,4-1 48,-4 3-32,0-2-16,0-5-16,3 4 16,-3 2 0,4-6 16,-4 4 0,0-4-32,2 2 48,-2-1 32,4-1 16,0 0 33,-4 0-17,0 0-112,2-3 128,2-1 0,-1-2-48,0-7-16,-3 13-64,5-4 64,-2-8 0,2 6-32,-1-11 0,-4 17-32,6-13 48,-4 0-32,3 0 0,1 0 0,-6 13-16,4-12 32,1-3-16,-1 1 16,1-1-32,-5 15 0,4-16 48,2 2-16,-1-2-16,-1 2 48,-4 14-64,13-15 64,-13 1-64,5 0 48,8-1-80,-13 15 32,0-5-48,3-9 32,0 11-16,1 0 32,-4 3 0,3-4 16,-3 2-16,0 2 0,0 4-16,0 1 16,0 1-32,0 1 64,0-7-32,-2 13 0,2-9 0,-1 3 32,-1 6-64,2-13 32,0 4-32,-2 3 64,0 6-64,2-9 0,0-4 32,0 13 0,0-8-64,0 1 48,0 1 16,0-7 0,0 6 0,0 0 0,0-1 16,0 1-32,0-6 16,4 5 16,-4 2-16,3-1-16,0-1 0,-3-5 16,3 12 0,1-10 0,-1 5 0,-3 6 0,0-13 0,3 3 0,0 3 0,-3-2 0,3 3 16,-3-7-16,0 5 16,3 0-32,-3 0-32,3-4 0,-3-1 48,4 3-48,-4-1-16,3-1 288,-3 1-240,0-2 16,3 0 192,-3 2 48,3-1-256,-3 0 224,0-1-208,4 3 0,-2-2-16,-2 2 32,4 1-16,-4-4 0,3 1 16,0 0-16,0 1 32,1 0-32,-4-2 0,5 0 16,-1 0-16,9 0-16,-10 0 16,-3 0 0,5-5 0,10 2 0,-12 0 16,10-3 0,-13 6-16,3-2 0,1-2 0,2 1 16,7 0 16,-13 3-32,0-3 16,2 0-16,2 3 0,-1 0 16,-3 0-16,4 0-16,-1-4 16,-3 4-64,4 0 64,-4 0 0,0 0 16,3 0-16,-3 0 48,0 0-48,0 0 16,0 0 0,0 0-48,0 0 48,0 0-16,0 0 16,0 0 16,0 0 16,-1 0-48,1 0 0,0 0 32,0 0-16,-2 0 0,0 0 0,2 0-16,-2 0 0,1-2 0,1 2-16,0 0 16,0 0-16,-2 0 16,2 0 0,-1 1 0,-1 0 0,1 5-16,1-6 16,0 3 0,0 1-48,0 1 32,0-2 0,0-3 16,0 5 16,0 0-32,0-1 16,3 10-48,-3-14 48,3 3 0,0 1 0,1 2-16,0-2 16,-4-4 0,5 5 0,-1 0-16,2 1 32,7-1-16,-13-5 0,0 4 16,12 0-16,-8-2-16,0-1 32,-4-1-16,13 0 16,-9 0 32,0-3-16,11-1 0,-15 4-32,3-6 32,10-7-16,-11 10 32,3-10-16,-5 13-32,13-6 64,-10-11-16,0 4 0,10 8 1,-13 5-49,3-17 64,3 12 0,-4-8 32,2 10 0,-4 3-96,0-13 176,0 13-64,-4-3 16,0-2 48,4 5-176,-13-4 128,8 2-32,-8-3-16,9 2-16,4 3-64,-18-3 48,4 3-32,0 0 32,-3 0-48,17 0 0,-14 0-16,1 0 32,1 0-32,-1 0 32,13 0-16,-7 3 16,-8-2-48,9 4-16,1-1 0,5-4 48,-6 6-32,1-2-32,4-1 0,-1 3 16,2-6 48,0 4-32,0 1 0,0 0 0,5 1 0,-5-6 32,5 13 0,-1-8 0,9 1 0,-9 7 0,-4-13 0,4 5-16,11 7 16,-12-8-16,11 1 16,-14-5 0,5 4 16,14 1-16,-6 0 16,0-4-16,-13-1 0,14 2 0,-1-1 0,0 1 32,-8-2-32,-5 0 0,14 0 16,-10 0 0,11 0-16,-10 0 32,-5 0-32,5 0 0,8 0 16,-13 0 0,3 0-16,-3 0 0,0-3 48,3 0-32,0 0-16,-3-2 48,0 5-48,0-4 0,3-9 0,-3 9 16,0-1-32,0 5 16,4-16 16,-4 13-16,2-2 16,-2-7-32,0 12 16,0-5 0,4 1-16,-4 2 16,0 2 0,3-4 0,-3 1 0,0 3 16,0 0-16,0 0-48,0 1 48,0 1 0,-1 2-16,1-4 16,-2 2 16,0 3-32,0 0 16,1 0 0,1-5 0,-1 5-16,-3 1 16,3-1-16,-2 1 16,3-6 0,-2 7 0,1-1 0,-1 7-48,2-9 0,0-4 48,0 16-32,0-9-16,0 11 0,3-5 32,-3-13 16,5 14-48,0 1 32,-1 5 16,1-1 0,-5-19 0,14 21 0,-10-1 0,0 3-16,11-1 32,-15-22-16,3 24 0,2 0 16,-1 0 32,1-2-48,-5-22 0,6 23 16,-4-4-32,2 0 32,-1-3 16,-3-16-32,0 15 0,0 2 16,0-2 0,0 0 48,0-15-64,-2 13 32,-3 0 32,1-8-32,-1 8 16,5-13-48,-5 3 32,0 2 16,-1 1 0,0-1-32,6-5-16,-7 5 64,-5-2-16,8-1 16,-1-1-32,5-1-32,-4 0 48,-2 0 0,0 0-32,2 0 48,4 0-64,-6-5 48,-7 0 16,9 1-16,-2-11 16,6 15-64,-7-4 32,1-14 16,-7 4-32,10-4-16,3 18 0,-6-18 32,-9-1-32,10-1 0,-9 2 16,14 18-16,-5-21 0,-1-2-16,-1 1 16,3 0-32,4 22 32,-3-21-32,1 5-16,2 4 32,0-1-80,0 13 96,3-5-64,2-10 0,8 12-16,-10-1 16,-3 4 64,13-15-64,-9 12 64,12-2-32,-10 0 32,-6 5 0,22-16 32,-7 12-80,4-15 48,1 6 48,-20 13-48,21-13 0,-1 0 16,2-1 32,-2-1-48,-20 15 0,17-12 0,0 7 0,-5-10 32,-7 11-96,-5 4 64,5-5-768,-2 1-1489,-3 0-1569,3 4-2081,-3 0 5907,0 0 0</inkml:trace>
  <inkml:trace contextRef="#ctx0" brushRef="#br2" timeOffset="38428.18">1327 4184 1856,'0'0'0,"0"1"385,0 0 175,0 1 192,0 0 81,0-2-833,0 2 768,0-1-64,0 4-160,0-1-111,0-4-433,3 5 368,-3 0-80,0 0-16,3-2 0,-3-3-272,4 3 240,-2-1-16,4 0-64,-2-1 49,-4-1-209,5 0 192,1 0 48,6 0 0,-9-3-32,-3 3-208,5-5 192,0 2-64,-1 0 0,2 0-64,-6 3-64,4-4 32,9 1 16,-13 0-48,5 3 0,-5 0 0,4 0 0,9 0 0,-13 0 32,13 0-16,-13 0-16,3 1 16,2 1 0,0 1-16,8 1-16,-13-4 16,3 3 0,1 0 0,2 0 32,-2 0 16,-4-3-48,5 2 16,-1 1 16,2 0-64,-2 0 16,-4-3 16,5 2 144,-1 0 16,0-2 113,-1 0-65,-3 0-208,3 0-192,-3 0-497,4 0-831,-4-4-802,0 4 2322,4 0-2209,-4 0-944,0 0 3153</inkml:trace>
  <inkml:trace contextRef="#ctx0" brushRef="#br2" timeOffset="-61770.82">4426 4225 1056,'0'0'0,"-3"2"288,-3 0-176,-9-2-32,15 0-80,-5 0 48,-1 0-16,1 0-16,1 0-16,4 0 0,-5 0 16,0 0 16,3 0 32,-1 0 0,3 0-64,-2 0 112,1 0 80,-1-4 65,1 1 111,1 3-368,-2-3 496,1 0 112,-3-2 113,2 1-1,2 4-720,-2-6 736,0 3-127,-3 0-129,1 0-64,4 3-416,-1 0 320,-2 0-16,1 0-32,1 0-16,1 0-256,-3 2 209,1 2-49,2 12-48,0-3-32,0-13-80,3 15 80,0-2 16,1 3 32,0 0 32,-4-16-160,13 17 176,-13 0 48,5-1 48,0 0-16,-5-16-256,3 15 256,0-1-15,0 0-33,1-1 0,-4-13-208,0 15 160,0-2-16,0-7-32,3 11-16,-3-17-96,0 6 112,0 10-16,0-9-16,0 7 0,0-14-80,-2 5 80,1 8 0,-2-8 0,2 1 0,1-6-80,-1 6 48,-1 0 0,0 0 16,1-1 16,1-5-80,-2 4 64,1 0-32,1-1 17,0 0-33,0-3-16,-2 3 32,2 1-32,-1-3-305,-1-1-431,2 0 736,0 0-1233,0 0-543,0-3-241,0-1-16,0 4 2033,3-4-1553,-4-20-1280,1 24 2833</inkml:trace>
  <inkml:trace contextRef="#ctx0" brushRef="#br2" timeOffset="39653.18">1808 4289 1936,'0'0'0,"4"0"353,-2 0 111,2 0 80,-4 0-544,3-3 528,-3 0-48,3 3-31,-3 0-49,0 0-400,3 0 368,1-4-64,-4 4-64,0 0-80,0 0-160,0 0 160,0 0-16,0 0 49,0 0 31,0 0-224,0 0 224,0 0 0,3 0 0,-3 0-16,0 0-208,0 0 208,0 0-16,3 0-32,-3 0 0,0 0-160,0 0 128,3-3 1,-3 3-1,3-3-32,-3 3-96,3 0 64,0-4-32,1 1-32,-1 0 32,-3 3-32,3-3 32,2-1 0,0 2 16,0-2-32,-5 4-16,13-4 32,-10-1-16,0 2-16,9-2-16,-12 5 16,4-3 0,1 3-16,9 0 16,-11 0 16,-3 0-16,5 0 16,10 0-16,-13 1 0,2 4 0,-4-5 0,3 14 32,0-9 0,0 8 32,1-8-16,-4-5-48,0 13 48,0-9 0,0 3-16,0-1 16,0-6-48,0 7 32,3-1-16,-3 7-16,0-11 48,0-2-48,3 4-16,-3 1 16,0 0-16,0 0 16,0-5 0,0 6 48,0 7 48,0-9-16,-4 11 16,4-15-96,-6 13 80,0-7-32,-7 13 0,9-4-32,4-15-16,-7 16 16,1 1 0,-8-1 32,14 2 0,0-18-48,-6 18 112,1-4 32,3 1 16,0-2 49,2-13-209,-2 7 176,0 8 0,2-11-64,0 1-48,0-5-64,4 4 64,-1 2 0,0-2-32,2-2 32,-5-2-64,4 2 96,2-2 0,6 0-16,-8 0 16,-4 0-96,5 0 96,-1 0 0,9 0-16,-10-5 0,-3 5-80,5-3 32,8-1 16,-10 1 16,11 0-64,-14 3 0,3-3 16,12-1-32,-12 2 16,10 2 0,-13 0 0,3-4 0,2 4 0,-1 0 0,2 2 0,-6-2 0,5 4 16,-1 0 0,1 0-16,-2 1 48,-3-5-48,3 5 0,-3 0 16,3 0 48,-3 8-16,0-13-48,0 1 112,0 4-32,0-4-144,0 1-192,0-2 256,0 2-576,0 0-272,-1-2-177,1 0-175,0 0 1200,0 0-1425,0-4-336,0 1-16,3 4 369,-3-1 1408,0 0-2337,0 0 2337,0 0 0</inkml:trace>
  <inkml:trace contextRef="#ctx0" brushRef="#br2" timeOffset="38009.18">1294 4273 880,'0'0'0,"0"0"0,0 0 752,0 0-592,-2 0 48,2 0 65,0 0-273,-1 2 320,1-2 16,0 1 16,0-1 16,0 0-368,0 0 400,0 0-31,0 0 15,0 0-32,0 0-352,3 0 384,0 0-32,0 0 0,0-3-48,-3 3-304,3 0 289,1-4-33,-1 1 0,0 3-32,-3 0-224,0-3 176,3 3-48,-3 0-32,0 0 32,0 0-128,0 0 112,0 0 64,0 0-16,0 3-32,0-3-128,0 3 161,0 3-81,-2 0-32,1 7 0,1-13-48,-2 5 32,1 8-16,1-7-16,0 10 48,0-16-48,0 12 32,0-5 16,0 12 0,0-12-48,0-7 0,0 14 0,0-10 0,3 2 32,0-2-16,-3-4-16,0 5 16,4-1 0,-2 0 0,2-1 16,-4-3-32,3 2 32,0-1-16,0 1 48,-3-2 0,0 0-64,3 0 80,1 0 16,-4 0-16,0 0-16,0 0-64,0 0 48,0 0 32,3 0-32,-3 0 16,0 0-64,0-3 48,3 3 0,-3-3-16,3-1-16,-3 4-16,4-2 0,-4-2 16,2 1-16,2 3 0,-4 0 0,3 0 0,0-3 0,0 3 32,-3 0-32,4 0 0,-1 0 48,0 0-48,0 0 0,-3 0 0,3 0 32,3 0-16,-2 0 0,9 0-16,-13 0 0,3-3 0,2 3 0,-1 0 16,2-4 0,-6 4-16,12 0 0,-12-3 0,5 3 0,0 0 16,-5 0-16,12-3 32,-12 3-16,5 0-16,0-4 16,-5 4-16,5 0 32,0 0 0,0 0 64,-1 0-16,-4 0-80,13 0 80,-13 2-80,5 0 129,0-1 15,-5-1-144,12 2 128,-8 1 32,0-1-112,1 1-32,-5-3-16,13 3 16,-13 0 16,5 3 16,7-4-32,-12-2-16,0 4 64,5 0-48,-1-1 16,-2 3 32,-2-6-64,4 4 48,0 1 16,-2 0 32,-2 1-16,0-6-80,0 13 80,0-8 16,0 7-16,-1-7 0,1-5-80,-1 7 16,-1 7 48,-2-9-48,2 1 0,2-6-16,-2 13 16,0-8 0,-1 8 32,-1-9-16,4-4-32,-2 13 48,-2-9-16,1 8 32,0-8-48,3-4-16,-3 7 32,-2-1 16,3 1 16,-2-2 0,4-5-64,-4 3 80,3 0 1,-3 0 15,2-1 16,2-2-112,-6 1 0,2 2 32,-1-3 192,-8 0 16,13 0-240,-5 0 400,1-4-48,-3 1-160,1 0-32,6 3-160,-7-5 96,1 0 0,-7-9-32,10 14 0,3 0-64,-5-13 49,0 10-17,-1-13-32,0 11 48,6 5-48,-5-16 0,0 13 0,0-2 0,4 0-16,1 5 16,-2-3 0,1 0-32,1 3 16,0 0-33,0 0 49,0 0-32,0 3-16,0 2-16,0-1 32,0-4 32,0 7-16,0-1 0,0 0 16,3-2-32,-3-4 32,3 5 32,-3-1-16,3 2-32,0-2 16,-3-4 0,4 2-32,0-1 32,-1 1 0,1-2-176,-4 0 176,0 1-384,2-1-368,-2 0-481,0 0-480,0 0 1713,0 0-2305,4 0-352,-4 0 576,0 0-1056,0 0 3137,0 0 0</inkml:trace>
  <inkml:trace contextRef="#ctx0" brushRef="#br2" timeOffset="34394.18">28 4527 1984,'0'0'0,"-1"2"257,-1-1 111,-3 1 112,2-1 96,3-1-576,-3 2 624,1-1 33,0-1-49,0 2-32,2-2-576,-1 0 545,0 0-1,-1 0-48,0 0-16,2 0-480,0 0 416,-1 0-63,1 0-81,0 0-16,0 0-256,0-3 208,0 0 0,0-2 0,0 0-32,0 5-176,0-4 160,0-1-32,3 0-16,0-10-32,-3 15-80,0-3 64,3-10-16,1 10-16,-1-11 1,-3 14-33,3-5 48,2-11-16,-2 12-16,0-17 16,-3 21-32,3-5 0,2-15 32,-2 16 16,1-14-32,-4 18-16,3-5 0,0-11 48,0 11-32,0-7 16,-3 12-32,4-4 64,-2 0-64,-2-1 16,4 1 0,-4 4-16,0-6-32,3 2 48,1-1-32,-2 0-16,-2 5 32,4-3 32,-4 0-32,3 0-32,0-1 32,-3 4 0,0-3 32,3 0-32,0 3 0,-3 0 0,4 0-32,-4 0 16,2 0 64,-2 0-80,0 0 32,4 2 0,-1 2 32,-3 0-64,4-1 32,-4-3 0,2 4 32,-2 0-32,4-1-32,1 0 80,-5-3-48,3 5-48,0-2 32,2-1 16,0 0 0,-5-2 0,4 2 16,1 2 16,0 1-32,0 1 0,-5-6 0,3 6-32,0 7 16,1-8 64,-4 11-48,0-16 0,2 12 32,-2 1 0,0 3 16,0 2-16,0-18-32,0 16 16,0 0 32,0-2-32,0 1 16,0-15-32,0 6 16,0 12 16,0-11-16,0 6 0,0-13-16,0 5 32,0 0 32,4 0 0,-4 0-16,0-5-48,0 4 80,0 1-48,3-2 32,-3 0 0,0-3-64,3 6 16,-3-3 16,0 1 0,3 1 0,-3-5-32,0 4 64,0 2-16,0-2 32,0 1-16,0-5-64,0 5 32,0 0 0,0 0 0,0-4 16,0-1-48,0 2 32,-2 1 16,2 1-16,0-3 48,0-1-80,0 0 64,0 0 16,0 0 16,0-5-31,0 5-65,0-3 64,3-2 0,1-8-32,-1 10 32,-3 3-64,3-16 48,0 11-16,1-12 16,0 4-48,-4 13 0,5-5 32,-2-12 16,2 4-16,-1 0 16,-4 13-48,3-13 16,0 8 16,0-14-16,-3 4 0,3 2 0,-3 13-16,4-13 32,-4 0 0,0 8 0,0 5-32,0-16 16,2 11 0,-2-9-16,4 11 0,-4 3 0,3-13 0,-3 10 32,0-2-16,4 2-16,-4-1-16,0 4 16,2 0-32,2-3 32,-4 3 0,3 0-16,0 0-32,0 0 32,0 0 16,-3 0 0,4 0 0,-1 0-16,0 0 32,2 2 32,-5-2-48,4 1-32,2-1 64,-3 0-32,1 0-32,-4 0 32,6 0 0,6 2-32,-12 0 0,4 1 0,-4-3 32,6 3-16,-2-1 16,-1 3-32,1-3 64,-4-2-32,4 6 0,0-2-32,-1 1 32,0 8 0,-3-13 0,3 5 0,-3 11 48,4-3-32,-4 1-16,0-14 0,3 15 48,-3 0-80,0 1 32,3-1 0,-3-15 0,0 12-16,3 1 16,-3 0 0,3-6 0,-3-7 0,4 13 0,-2-6 16,-2 8-32,4-11 16,-4-4 0,3 7 0,1-1 0,-2 0 16,-2 1-16,0-7 0,4 6 32,-4 7-16,0-8 0,3 1 16,-3-6-32,0 7 32,0-3 16,0 1 16,0-2 16,0-3-80,0 3 16,0-3 48,0 0 32,0 0-64,0 0-32,0 0 128,3 0-16,-3-3-32,0-9 0,0 12-80,3-4 96,-3-9-16,0 9 48,3-12-64,-3 16-64,0-5 48,0-14 0,4 6-80,-4-2 96,0 15-64,3-13 32,-3-5 16,0-1 17,3 0-49,-3 19-16,0-16 0,0-3 16,0 3 16,3-3-32,-3 19 0,4-17 32,-2 1-48,2 0 64,1 2-32,-5 14-16,4-5-16,0-11 16,0 13-64,0-2 32,-4 5 32,5-5-32,-1 2-65,1 3 17,0 0 32,-5 0 48,5 0-80,8 0 32,-10 0 48,1 2-64,-4-2 64,6 5-32,6 1 80,-9 0-96,2 7 80,-5-13-32,5 5 48,-1 8-80,2-7 64,6 8-64,-12-14 32,3 13 0,2-6 32,0 12-64,-1-5 32,-4-14 0,6 12-16,-2 5 32,0-1-16,1 3 32,-5-19-32,2 19 16,2 1 0,-4-1-16,0-3 0,0-16 0,0 15 32,3-2-32,-3-6 32,0 8-32,0-15 0,0 6-16,0 8 32,0-11-16,0 2 0,0-5 0,0 4 48,0 2-32,0-2-32,0 1 16,0-5 0,0 1 0,3 1-16,0-2 16,-3 0 0,3 0-64,3-5-272,-2-11-592,9 12-913,-13 4 1841,5-15-3089,9 11-49,-9-9-1344,-5 13 4482</inkml:trace>
  <inkml:trace contextRef="#ctx0" brushRef="#br2" timeOffset="-61002.82">4317 4334 2385,'0'0'0,"0"1"1456,0-1-303,0 0-1153,0 0 1056,0 0-95,0 0-97,4-2-64,-4 2-800,5-4 705,-1 1-113,11 0-144,-10 0-128,-5 3-320,14 0 193,-10-4-49,14 4 0,-13 0-16,-5 0-128,19 0 112,-5 0 0,-8 2 48,11 0-32,-17-2-128,5 1 128,8 2 16,-10-1-32,1-1-16,-4-1-96,13 4 112,-9-2-48,-2 0 48,2 0-32,-4-2-80,5 2 80,-2-1 16,2-1 0,-1 0 33,-4 0-129,3-3 112,3 0-32,-3 3 16,1-3-48,-4 3-48,4-4 48,-2 4 32,2-3 0,-4 0 0,0 3-80,0-3 48,0-1-400,0 4-561,0-2-704,0 2 1617,0 0-2513,0 0-208,18 19 528,-18-17-752,0-2 2945,0 0 0</inkml:trace>
  <inkml:trace contextRef="#ctx0" brushRef="#br2" timeOffset="-60271.82">4667 4486 2225,'0'0'0,"0"1"736,0 3 240,-1-1 209,1-3-1185,-5 1 1264,2-1-111,-1 0-209,1 0-207,3 0-737,-1 0 592,-2 0-48,1 0-64,1-3-47,1 3-433,-2-3 336,0 3-64,1-3-48,1 3-64,0 0-160,0-4 144,0 1-32,0 0-48,0 0 0,0 3-64,0-3 0,0 3 16,0-4 0,3 0 16,-3 4-32,3-3 16,0-1 0,0 1-16,2 3 0,-5 0 0,5-3 16,0 0-16,0 0 0,7 0 0,-12 3 0,3-3-16,12-3 0,-12 3 16,10 0 0,-13 3 0,5-3 16,8 3 0,-10 0-16,10 0 0,-13 0 0,3 0 0,9 0-16,-8 0 16,1 0 0,-5 0 0,4 0 0,9 0 0,-13 2 0,5 2 0,-5-4 0,3 3 16,0 3 32,-3-2-32,0 2 48,0-6-64,0 13 64,0-8 16,-1 2 1,-1 7-49,2-14-32,-5 5 80,0 9-48,-1-1 16,-7-7-16,13-6-32,-3 20 16,-3-14 32,-1 11-48,1-10 16,6-7-16,-6 16 0,1-12 16,0 11 0,1-12 16,4-3-32,-4 5 32,2-1 0,1 1-16,-1 1 0,2-6-16,-1 3 0,1-2-16,0 1 16,0-1 16,0-1-16,3 0 16,-3 0 48,3 0 0,2 0 48,-5 0-112,5 0 80,-1 0 16,9 0 32,-10 0-16,-3 0-112,5 0 128,12 0-32,-13 0 64,10 0 32,-14 0-192,13 0 208,-9 0 65,13 0-17,-12 2-16,-5-2-240,15 0 256,-9 1-64,7 1 32,-11-2-16,-2 0-208,5 0 240,0 0-32,0 0-80,-2 0 32,-3 0-160,3 0 129,0 0-65,0 0 16,-3 0-16,0 0-64,4 0 0,-4 0 48,0 0-32,3 0 16,-3 0-32,0 0 64,0 0 16,0 0-32,0 0 0,0 0-48,0 0 16,0 0-112,0 0-352,0 0 448,-1-5-929,-1 1-560,0-1-736,0-8-992,2 13 3217,-1 0-3362,1 0-1568,0 0 4930</inkml:trace>
  <inkml:trace contextRef="#ctx0" brushRef="#br2" timeOffset="35160.18">816 4464 1472,'0'0'0,"0"0"208,-1-2-48,-1-2 96,2 4-256,-4-3 353,1 3 175,1 0 144,1 0 113,1 0-785,-1 0 816,-1 0-64,0 0-95,0 0-97,2 0-560,0 0 480,0 2 0,0-2 16,0 0-15,0 0-481,0 0 464,0 0-16,0 0-64,4 0-32,-4 0-352,0 0 353,3 0-49,0 0-80,0-4-48,-3 4-176,4-2 112,-1-2-32,0 4-16,0-3-32,-3 3-32,5 0 16,-2 0 16,0 0-32,2 0 16,-5 0-16,3 0 16,2 0 0,-1 1-16,2 1 0,-6-2 0,4 2 0,1 0 0,0 2 0,0-2 48,-5-2-48,4 3 0,2-1 32,6-2 16,-9 1 0,-3-1-48,6 0 80,-2 0 16,9 0 16,-10 0-16,-3 0-96,5 0 80,-1 0-16,9 0 16,-9 0-32,-4 0-48,4 0 65,1-3-1,8 3-48,-13-3 16,0 3-32,3 0 16,0 0 0,0 0 0,1 0 16,-4 0-32,2 0 16,2 0-32,-1 0 32,2 0-16,-5 0 0,3 0 16,2 0 32,-2 0-48,0 0 32,-3 0-32,5-4 32,-1 4 0,-2-2 16,2 2-16,-4 0-32,3-4 32,0 1 0,-3 3 16,3-3-48,-3 3 0,4 0 32,-1 0 0,-3 0-16,3 0 0,-3 0-16,0 0 32,0 0-16,0 0 0,0 0 32,0 0-48,0 0 16,0 1 32,0 1-32,0 3 0,0-5-16,0 2 0,0 2-32,0-1-96,0-1-208,0-2 336,-2 3-753,1 2-463,0 0-545,-1-1-512,2-4 2273,-2 7-2337,-1-1 592,3 18 513,0-18-689,0-6 1921,0 0 0</inkml:trace>
  <inkml:trace contextRef="#ctx0" brushRef="#br1">10518 4698 2096,'0'0'0,"0"-10"689,0-10-193,0 13-16,0 7-480,0-9 512,-5-1-15,5 3 15,-5-1 0,5 8-512,0-10 576,-5 2 81,0 1-65,0-1 0,5 8-592,0-8 448,-5 3-79,-1-2-33,1-2-16,5 9-320,-5-2 288,0-1 0,5-2 0,-5 3-16,5 2-272,-6-3 225,1 0-17,0 1-80,0 2-16,5 0-112,-5 0 80,0 0-64,0 0 0,0 0-16,5 0 0,-5 0 0,5 5 32,-6 3-16,6-8-16,0 5 0,-4 2 16,4 17-32,0-16 0,0-8 16,0 23-32,-6-16 80,6 16-64,0-15 16,0-8 0,0 28 0,0-4-32,3 4 16,4-3 16,-7-25 0,8 28 0,13 5 0,-14 1 16,14 2-16,-21-36 0,7 38 0,14 0-16,-13 4 16,2 1-16,-10-43 16,11 41 16,-1 0 0,-3 0 64,3-8-32,-10-33-48,10 38 16,0 1 16,1-6-32,10 6 16,-21-39-16,4 36 32,6 2-32,12 3 0,-17-2 16,-5-39-16,10 35 16,0-4 0,1 0 64,-4-3-16,-7-28-64,8 28 112,-3 0 16,-2-2-16,-1-3 0,-2-23-112,2 21 96,-2-14 0,0 19 48,0-21-16,0-5-128,0 7 177,0 1-1,0 0 80,0-3 16,0-5-272,0 5 224,0 0-48,0-5-80,0 0 32,0 0-128,0 0 112,0 0-32,0 0 0,0 0-48,0 0-32,0 0 16,0 0 32,0 0-16,0 0 64,0 0-96,0 0 48,0-3 32,0 3 32,3-2-48,-3 2-64,0-3 113,0 1-49,0-3 16,0 2-16,0 3-64,3-8 32,-1 3-16,-2 0 16,2 0-32,-2 5 0,0-2 16,0-1 0,0 0 32,0 1 0,0 2-48,0-2 48,0 2 0,0 0-16,0 0 32,0 0-64,-4 0-96,4 4-448,-6 2-785,6-1-1408,0-5 2737,-4 20-7492,4-20 7492</inkml:trace>
  <inkml:trace contextRef="#ctx0" brushRef="#br2" timeOffset="38919.18">1675 4633 2241,'0'0'0,"0"0"0,4-3 720,0-3 256,1-6 81,0 12-65,-5 0-992,3-3 849,1-1-193,-1 1-128,0 3-64,-3 0-464,3 0 417,0 0-49,1 1-48,-4 1-32,0-2-288,3 5 272,0 0-16,0 1 16,1 0-15,-4-6-257,0 13 256,2-7-16,-2 7-32,4-9-16,-4-4-192,0 14 144,0-9 32,0 7-16,3-6-48,-3-6-112,0 12 80,0-8 0,0 2-16,0 0 0,0-6-64,0 7 48,3-1-16,-3-1 0,0 0 16,0-5-48,0 3 32,3 0 48,-3 0-32,0-1-16,0-2-32,4 1 16,-1-1-112,-3 0-208,3-3-544,-3 3 848,3-4-1697,0-9-992,1 10 64,9-15-1297,-13 18 3922,0 0 0</inkml:trace>
  <inkml:trace contextRef="#ctx0" brushRef="#br2" timeOffset="35599.18">883 4669 2321,'0'0'0,"0"0"672,-2 0 208,0 0 65,2 0-945,-3 0 912,2 0-112,-2 0-143,1 0-81,2 0-576,-3 0 464,1 0-64,0 0-31,1 0-17,1 0-352,-2 0 368,1 0-16,-1 0-32,1 0 0,1 0-320,0 0 289,0 0-1,0 0-16,0 0-48,0 0-224,0 0 240,0 0-48,3 0-16,-3 0 16,0 0-192,3 0 176,0 0 16,1 0-64,0 0 49,-4 0-177,3 0 112,2-3 32,-1 0-16,2-1 0,-6 4-128,13-3 80,-10 3-16,2 0-64,9-3 16,-14 3-16,5 0 0,7 0 0,-7 0 16,11 2-16,-16-2 0,5 1 0,9 2 0,-10-3 0,8 2 32,-12-2-32,3 2 16,10 0-16,-10-1 48,3 1-32,-6-2-16,4 1 16,1-1 32,0 0-48,0 0 16,-5 0-16,4 0 48,0 0-32,-1 0 32,2 0-16,-5 0-32,2 0 32,2 2-16,-1-2-16,0 0 0,-3 0 0,3 0 16,1 0-16,-1 0 0,0 1 32,-3-1-32,0 0 16,3 0 0,0 0 16,-3 0-32,4 0 16,-4 2 32,3-2-32,-3 1 32,0-1-48,0 2 0,3-2 16,-3 0 0,0 0 16,0 0-32,3 0 32,0 0 0,-3 0 32,3 0-48,-3 0-16,4 0 48,-1-5-48,0 2-96,0-1-96,-3 4 192,6-6-400,-2-6-400,1 7-769,0-10-1312,-5 15 2881,14 0-3170,-14-4-1392,0 4 4562</inkml:trace>
  <inkml:trace contextRef="#ctx0" brushRef="#br2">9506 5134 3841,'0'0'0,"0"0"1313,-4 0-241,-2 0-95,6 0-977,-5 6 832,5-6-176,0 5-79,0-5-177,0 0-400,0 7 304,0 1 16,0 0-32,0 17 16,0-25-304,0 8 257,2 20-49,-2-3-64,3-2 32,-3-23-176,3 29 160,-3 1-32,0-1 16,0-2-32,0-27-112,0 29 96,0-1-16,0-2 16,0-3 0,0-23-96,0 21 128,0-17-32,0 4 16,0 0 16,0-8-128,0 7 97,0-1 31,3-6 16,-1 0 16,-2 0-160,2 0 224,1 0 32,0 0 80,-3-6-32,0 6-304,2-4 192,-2-5 0,3 2-80,-3-3 17,0 10-129,2-23 112,-2 15 0,0-17-48,3 14 0,-3 11-64,0-30 48,0 9 16,2 11-16,-2-21 0,0 31-48,0-21 0,0-1 16,0-4 32,0 0-48,0 26 0,3-25 64,-3 4-64,0 11-32,0-13 80,0 23-48,0-5-16,0-2 32,0-4 16,0 6-64,0 5 32,-5-3 0,5 3-48,-5 0 32,5 0 16,0 0-80,0 8-32,0 17 32,0-4 16,0-21 64,2 25 0,6 1 32,0 0-64,-1 2 32,-7-28 0,11 31-16,9-3-16,-13-3 16,14 1 16,-21-26 0,8 23-16,15-15 16,-12 23 16,14-24 0,-25-7-16,10 23-16,15-17 16,-14 1 16,14 0-32,-25-7 16,10 6 48,14-1-48,-16 0 16,15-5-16,-16 5 0,-7-5 0,8 0 32,2 0-16,1 0 0,-4 0-16,-7 0 0,7 0 0,1-2 48,0-6 0,-5 3 48,-3 5-96,2-8 64,0 0 48,1 1 64,-3-19 48,0 26-224,0-10 384,0-18-32,0 5 1,0-1-129,0 24-224,-5-25 224,0 0-80,0-6 0,-3 3-48,8 28-96,-7-36 16,1 0 32,-1 0-48,-1-4 80,8 40-80,-8-42 16,4 6 16,-2 3-16,1 5-32,5 28 16,0-21 0,-5 13-32,5-2 16,0 0 32,0 10-16,0-8-48,0 1 80,0 4-32,0-2-32,0 5 32,3-3 0,-3 1-112,2 2 64,0 0-128,-2 0 176,3 0-608,3 5-641,1 3-992,-4-1-1617,-3-7 3858,2 8-7155,-2-8 7155</inkml:trace>
  <inkml:trace contextRef="#ctx0" brushRef="#br2">8313 4980 3073,'0'0'0,"0"-2"832,0-3-79,0 5-753,0-3 752,-6-2-32,6 3-95,-5-1-97,5 3-528,0-3 464,0 1-16,-5-1-16,5 1-47,0 2-385,-5 0 352,5-3-32,-5 3-48,5 0 0,0 0-272,0 0 224,0 0-48,0 0-48,-5 5-48,5-5-80,0 0 64,0 5 49,0-5-17,0 0 32,0 0-128,0 0 128,0 0-32,0 6 0,0-6-16,0 0-80,0 4 48,0 2 48,3-6-32,-1 5 16,-2-5-80,3 5 64,-3 0-32,2-5 48,1 0-80,-3 0 0,2 5 16,1-5-32,2 6-16,0-1 80,-5-5-48,5 5-16,3 0 32,-1-5 16,1 0-32,-8 0 0,11 5 0,-1-5 0,-2 0-16,2 0 16,-10 0 0,10 0 32,0 0 16,0 0 32,-2-2-48,-8 2-32,11 0 16,-4-3 48,3 0 0,-2 1 16,-8 2-80,8 0 80,-3-2 0,0-1-32,-3 0 64,-2 3-112,3-2 48,-1 2 0,1-3 16,-3 3-48,0 0-16,3 0 32,-3 0 1,0 0 47,0 0 0,0 0-80,0 0 80,0 0 0,0 0-64,0 5-32,0-5 16,2 0-160,1 6-433,-1-2-751,1 4-1153,-3-8 2497,0 5-6131,0-5 6131</inkml:trace>
  <inkml:trace contextRef="#ctx0" brushRef="#br2">8318 5070 2048,'0'0'0,"0"0"0,0-5 849,0-3-289,0 1-80,0-1-31,0 8-449,0-8 368,0 4-96,0-5-16,0 7 0,0 2-256,0-2 256,0-1 80,0 0 64,0 3 1,0 0-401,0 0 480,0 0-16,0 0 32,0 0 1,0 0-497,-5-2 432,5 0-32,0-1-128,0 0-48,0 3-224,0-2 192,0-1-16,0 0 64,0 0 1,0 3-241,0-2 208,0 0-32,0-1-32,0 3 32,0 0-176,0 0 112,0 0 64,0 0-64,0 0-16,0 0-96,-6 0 128,6 0-48,0 0 48,0 0-64,0 0-64,-5 5 64,5 0-16,0 1-48,0 2 48,0-8-48,0 7 0,0 13 0,0-14 32,0 17-32,0-23 0,0 4 48,0 22-48,0-18 0,0 12 16,0-20-16,3 5-16,-3 17 48,0-18-48,2 4 32,-2-8-16,0 21 64,3-21-16,-3 7-16,0-2 17,0-5-49,0 5 16,0 1-16,0-2 80,0 2-64,0-6-16,3 0 32,-3 0-16,0 0 0,0 4 0,0-4-16,2 0 32,1 0 0,-1 0 80,1 0-80,-3 0-32,2 0 64,1-2 0,2 2-80,-2-2 48,-3 2-32,5-3 32,-3 0 16,4 1 0,-4 0 16,-2 2-64,2-3 48,4 0-80,-4 3 32,4 0-16,-6 0 16,5-2-64,0 2 64,-2 0 0,-1-3-16,-2 3 16,2-2 32,1-1-32,2 0 32,-2 3-16,-3 0-16,5-2-16,-2 0-16,1 2 32,-1-3 32,-3 3-32,5-3 16,0 1-16,3 0 0,0-1 0,-8 3 0,7-3 0,1 0 48,0 1-48,-1 0 16,-7 2-16,8 0 0,0-3 16,-1 3-16,1 0 16,-8 0-16,7-3 32,2 3-32,-1 0 0,2 6 0,-10-6 0,10 4 0,-3 2-32,3-1 80,-1 0-48,-9-5 0,7 7 0,3 1 0,-3 0-16,2-1 32,-9-7-16,7 8 0,-2 0 16,0-3-16,1 3 32,-6-8-32,4 7 0,2 1 16,-4 12-16,1-15 0,-3-5 0,2 6 0,1 2 0,-1 0 64,-2-1 0,0-7-64,0 8 96,0 0 16,0 12-48,-5-20 16,5 0-80,0 7 112,-5 1-64,-3-3 32,4 1-16,4-6-64,-6 4 64,1 2-16,0 1-32,-2 13-16,7-20 0,-6 0 48,-1 6 0,-1-2 48,0 2-48,8-6-48,-20 8 97,15 0-65,-3-1 16,1-2 48,7-5-96,-20 8 16,13 0 32,0-3-32,-1 2 0,8-7-16,-7 0 32,-1 6-32,0-1 16,3-5-16,5 0 0,-5 5 0,5-5 32,-5 0-32,5 5 0,0-5 0,0 0 16,-5 0 0,5 0 32,0 0-48,0 0 32,0 0-16,0-2 0,0 2-16,0-3 48,0 0-16,0-2 0,0 0 16,0 5-48,0-7 0,-5 1 64,5 1-32,-5-2 48,5 7-80,-6-8 112,2 0 0,-2 1 32,1-4-32,5 11-112,-8-10 112,1 0-48,-16 1-16,18 2-16,5 7-32,-9-3-48,2 3 48,0 0-48,-1 0 0,8 0 48,-8 0-48,3 6-16,0 17-144,5-15-128,0-8 336,-5 28-640,5-5-353,0-16-480,0 22-688,0-29 2161,0 5-2977,0 15-2690,0-20 5667</inkml:trace>
  <inkml:trace contextRef="#ctx0" brushRef="#br2">8902 5050 2689,'0'0'0,"0"-3"832,0 3-96,0-3-15,0 3-721,0 0 720,0 0 32,-6 0 17,6 0-1,0 0-768,0 0 704,-4 0-95,4 0-97,-6 0-80,6 0-432,0 0 384,0 0-79,0 0-1,0 0-32,0 0-272,0 0 224,0 0-32,0 0-48,0 0-16,0 0-128,0 0 112,0 0 0,0 0 32,0-2 48,0 2-192,0-2 128,6 2-32,1-3-16,1 0-31,-8 3-49,8-2 0,-1 0 32,0 2-32,2 0 0,-9 0 0,10 0 0,-2 0 0,-1 4 32,1 2-16,-8-6-16,8 0 32,2 4-48,0 2 32,-2-6-16,-8 0 0,10 5 32,-2-5 0,-1 0-16,1 5-16,-8-5 0,8 0 32,-1 0 0,-2 0 16,1 0 80,-6 0-128,2 0 80,0 0 0,2 0 48,-4 0-48,0 0-80,0 0 144,0 0-64,0 0-32,0 0-32,0 0-16,0 5 0,-6 0 32,6-5-32,0 8 0,0 0-64,0 12 32,0-15 0,0-5 32,0 8 0,2 15 0,2-17 16,-1 14 0,1-15-32,-4-5 16,3 23 0,2-18 0,-3 18 0,1-16 16,-3-7-16,3 23 32,-3-15-32,0 13 0,0-13 16,0-8-16,0 23 0,0-15 16,0 17 32,0-4-16,0-21-32,0 7 48,0 23 16,0-9-48,-6 0-16,6-21 0,0 20 32,0 1-64,0-1 32,0-12 32,0-8-32,0 28-32,3-20 32,0 17 0,1-17 0,-4-8 0,6 26-16,1-19 16,-1 14 0,-2-16 16,-4-5-16,9 8 48,-7-1 16,3 1-48,-2-1 16,-3-7-32,2 8 64,0-3 64,1 1-32,-3-6 112,0 0-208,0 0 192,0 0 33,0 0 79,0-3-80,0 3-224,0-3 192,0-4-64,0 1-96,0-1 80,0 7-112,0-10 96,-5-1 48,0 1-80,0 0-16,5 10-48,-5-20 16,-1 14-16,2-14-64,-2 15-112,6 5 176,0-8-416,-4 6-272,4-1-289,0 0-399,0 3 1376,-6 0-1809,6 0-512,-5 0-417,0 0-1984,5 0 4722,0 0 0</inkml:trace>
  <inkml:trace contextRef="#ctx0" brushRef="#br2" timeOffset="48701.18">7301 5104 2273,'0'0'0,"3"0"672,1-5 192,0 2 81,-4 3-945,5-3 960,-1 0-95,-2 3-161,-2 0-704,0 0 544,4 0-128,-1 0-64,1-3-47,-1 3-49,-3 0-256,6 0 240,-2 0-80,1 0 0,8 0-80,-13 0-80,3 0 64,12 0 0,-11 0 64,13 0 48,-17 0-176,4 0 176,15 0 0,-6 0-48,0 0-48,-13 0-80,4 0 80,16 1-32,-15 2 1,14 0 31,-19-3-80,5 2 80,14 0-16,-6-1 0,1 0 16,-14-1-80,13 2 64,1 0-16,-1 0 16,0-2-16,-13 0-48,12 1 32,1-1 16,-7 0 0,9 0 48,-15 0-96,5 0 80,9 0-64,-9 0-16,0-3 16,-5 3-16,14 0 32,-14-4 64,5 4-16,-2-2-16,-3 2-64,3 0 96,-3 0-32,0-4 16,0 4 0,0 0-80,0 0 80,0 0 16,0 0 0,0 0-16,0 0-80,0-3 64,0 3-48,0 0 16,0-3-32,0 3 0,0 0-32,0 0 16,0 0 16,0 0 16,0 0 16,0 0-32,0 0 16,0 0-32,0 0-224,0 0 240,0 0-560,0 0-448,0 2-545,0-1-560,0-1 2113,-1 2-2369,-1 1 544,-2 0-848,4-3 2673</inkml:trace>
  <inkml:trace contextRef="#ctx0" brushRef="#br2" timeOffset="49426.18">7327 5407 2257,'0'0'0,"0"0"752,0 0-752,-2 0 928,0-3 113,1 0-1,0 0-111,1 3-929,0-3 736,0-1-176,0 1-128,2 0-63,-2 3-369,0 0 336,4-3-32,-4 3-32,3-4-64,-3 4-208,3-2 192,0 2-64,2 0-48,-2 0 0,-3 0-80,5 0 48,0 0 64,-1 1 17,2-1 47,-6 0-176,14 1 192,-11-1 48,2 0-16,0 0-16,-5 0-208,4 2 224,9-2-16,-9 2-16,0-2 32,-4 0-224,5 0 208,9 0-47,-10 0 15,10 0-32,-14 0-144,4 0 128,14-4-48,-5 2 32,0-2-32,-13 4-80,16-3 128,1 3-32,1-3 0,-1 0 0,-17 3-96,20-4 48,-2 1 16,0 0 16,0 0-64,-18 3-16,18-5 32,1 1-32,0 0 32,0 1 16,-19 3-48,16-4 64,0 2 0,-2-2-48,-9 4 16,-5 0-32,15-3 64,-12 3-48,0 0 32,0 0 16,-3 0-64,4 2 48,-4-1-16,0 3 0,0-2 32,0-2-64,0 4 48,0 1 17,0-2-33,-2 2 16,2-5-48,-2 5 48,-1-1 0,0 1 32,0-1-16,3-4-64,-2 3 32,-1 0 0,-1-2 16,2 3 0,2-4-48,-2 1 48,-1 0-32,-1 1-16,2-2 64,2 0-64,-4 0 0,1 0-16,0 0-192,0 0-401,3 0 609,-2 0-1088,1-4-737,-1 0-944,0 0-529,2 4 3298,0 0-2465,0-5-704,0 5 3169</inkml:trace>
  <inkml:trace contextRef="#ctx0" brushRef="#br2">8989 5544 2257,'0'0'0,"-5"-5"1792,0-1-703,5-1-17,0 7-1072,-6-3 977,2-1-177,-2 1-112,1 3-63,5 0-625,-5-3 512,0 1-48,5 2-48,-5 0-95,5 0-321,0 0 320,0 0-64,0 0 0,0-3 16,0 3-272,3-2 272,-1-4 64,6 2 0,-3-2-47,-5 6-289,8-5 240,-1 0 0,1-2-64,0-1 48,-8 8-224,10-5 176,0 0 0,0 2-32,11-2-48,-21 5-96,5-5 112,2-3-48,15 6 0,-18-6-32,-4 8-32,8-3 32,13-3-16,-17 2 32,6 1-32,-10 3-16,11-5 32,-1 3-16,0-1 0,1 0 33,-11 3-49,7-3 64,1 1-48,0 0 32,-3-1-48,-5 3 0,2 0 0,1 0 32,-1 0 0,-2 0 32,0 0-64,0 0 48,0 5 16,0 0-32,0 3-144,0-8 112,0 21-401,-5-21-495,5 8-625,-5-3-1008,5-5 2529,-8 0-3297,1 5-1938,7-5 5235</inkml:trace>
  <inkml:trace contextRef="#ctx0" brushRef="#br1">10723 5429 3137,'0'0'0,"-5"0"688,5 0 17,0 0-705,-6 0 720,2-3 16,-2 1-47,6 2 31,0 0-720,-4 0 640,-2 0-128,6 0-111,-5 0-97,5 0-304,-5 5 256,0-5-16,5 5-48,-5 3-32,5-8-160,-5 7 160,0 14-16,-1-16 16,6 3-16,0-8-144,-4 23 160,-2-16 17,1 16-1,0-15 48,5-8-224,-7 29 240,-2-22 16,2 26 0,-16-7-64,23-26-192,-6 28 176,-14 2-64,13 1 0,-19 3 0,26-34-112,-7 33 80,-16 0-16,15 1 1,-16-1-49,24-33-16,-5 33 48,-3-5-32,-12 0 16,15-2 0,5-26-32,-5 21 32,0-13 16,0 17-16,-1-20 48,6-5-80,-4 8 64,4 12 0,-6-20 0,6 5 0,0-5-64,0 0 144,-5 6-16,0-6 32,0 4-32,0-4 16,-1 0-16,6 0-32,-4 0 0,4 0-96,-6 0 48,6-2 16,-4 0 48,-2-4-64,6 6-48,0-3 16,0 1 0,0 0-80,0 2 48,0 0 16,0 0-48,0 4 48,0 2 32,0 1-144,0-7 112,0 24-352,3-19-336,0 16-753,1-16-1168,-4-5 2609,3 7-6627,-3-7 6627</inkml:trace>
  <inkml:trace contextRef="#ctx0" brushRef="#br1">10964 5513 4337,'0'0'0,"-5"0"1057,-1 0-225,2 6-111,4-6-721,0 4 592,0-4-128,0 6-64,0-2-112,0-4-288,0 6 209,0-1-49,0 0 32,0 0 32,0-5-224,0 5 288,0 1 32,0 2-16,0-1 16,0-7-320,-6 8 289,6 0-33,-5-1-32,0 1-16,5-8-208,-5 20 176,0-20-48,0 8 16,-3-1-48,8-7-96,-5 23 144,-3-18-32,0 16 48,1-13 0,7-8-160,-8 25 192,-17-16-15,17 21-65,-18-4-32,26-26-80,-20 22 48,12 9-16,-23 3 32,10-1-32,21-33-32,-7 35 32,-19 1-16,19-2-16,-19 0 32,21-7-32,5-27 0,-23 29 16,18-4 0,-2-2 32,-2-15-32,9-8-16,-7 23 0,1-18 16,2-5 32,4 5-32,0-5-16,0 0 96,-6 0 0,6 5 80,0-5 0,0 0-176,0 0 192,0-2-16,0-1-64,0-4-80,0 7-32,0-8 96,0 0-48,-5-2 16,5 0 0,0 10-64,0-21 64,0 13-48,0-2 32,0-13-96,0 23 48,0-7-208,0-3-320,2-13-352,1 14-465,-3 9 1345,6-20-1953,1 10-688,-2-13-2834,-5 23 5475</inkml:trace>
  <inkml:trace contextRef="#ctx0" brushRef="#br2">8786 5531 4049,'0'0'0,"0"0"1201,0 0-1201,0 0 1200,0 5-31,0 1-97,0 1-175,0-7-897,0 21 704,0-21-176,0 5-191,0 3-97,0-8-240,0 7 160,0 16-32,3-18 32,0 3-48,-3-8-112,5 23 176,0-18-48,0 18-16,-2-18 16,-3-5-128,5 8 128,-3 13-16,1-21 48,0 5-16,-3-5-144,2 5 145,1 0-1,-1 0-32,1 1-16,-3-6-96,0 4 112,0-4 16,0 6 0,0-6 32,0 0-160,0 0 160,0 0-16,0 0-48,0 0-48,0 0-48,0-3-112,0-4-352,0-2-497,2-1-799,-2 10 1760,3-25-2914,-3 14-3008,0 11 5922</inkml:trace>
  <inkml:trace contextRef="#ctx0" brushRef="#br1">7588 6003 2449,'0'0'0,"0"0"0,0 0 1808,0-3-863,0 1-81,0-3-95,0 5-769,0-3 656,0 0-64,0 0-128,0 1-95,0 2-369,0-3 288,0 3-80,0 0-16,0 0-16,0 0-176,0 0 128,0 0-48,0 0 0,2 0-32,-2 0-48,3 0 16,0 5 0,1-5 32,2 6-80,-6-6 32,5 0 48,3 5-16,-4-5 16,2 5 32,-6-5-80,7 0 32,1 5 0,0-5-32,-1 0 80,-7 0-80,8 5 32,0-5 32,0 0 0,2 0-64,-10 0 0,20 0 80,-14 0-32,4 0-16,0 0 16,-10 0-48,10 0 16,0 0 33,1 0-1,-1 6-32,-10-6-16,7 0 32,1 5-64,1-5 32,-2 5 16,-7-5-16,7 0 16,4 0 0,-3 5 0,2 0 16,-10-5-32,20 0 0,-15 5 32,5-5-16,11 0 16,-21 0-32,2 0 64,6 0-16,-1 0 32,1 0-16,-8 0-64,10 0 32,1 0 0,-1 5 16,-2-5-16,-8 0-32,11 0 80,-1 0 0,0 0-32,0 0 80,-10 0-128,10 0 64,0 0-16,0 0-32,11 0 0,-21 0-16,5 0 32,5 0 16,11 0 16,-13 0-16,-8 0-48,10 0 64,0 0 0,0 0 0,1 0-48,-11 0-16,20 0 16,-15 0 0,5 0 32,0 6-16,-10-6-32,21 0 48,-13 0-48,3 0 0,9 0 32,-20 0-32,7 0 64,14-3 0,-13 0-32,12 0-16,-20 3-16,8-2 0,2 0 32,10-1-16,-14 0 0,-6 3-16,10-2 48,11-1-32,-17 3 0,4 0-16,-8 0 0,11-2 16,-1 2-32,0-3 32,10 3 48,-20 0-64,8-2 49,0 2 15,2 0-48,10 0-32,-20 0 16,8 0 0,3 0 16,9 0 0,-13 0 48,-7 0-64,21 0 32,-13 0 0,2 0 0,13 0-32,-23 0 0,7 0 0,3 0 0,14 0 48,-17 0-48,-7 0 0,11 0 16,9 5 0,-12-5-16,13 0 0,-21 0 0,7 0 0,13 0 0,-11 0 0,1 0 0,-10 0 0,20 0 48,-15 5-32,5-5-16,14 0 32,-24 0-32,7 0 0,4 0 16,9-3 0,-12 1-16,-8 2 0,23-3 0,-16 1 0,16-1 48,-15 1-32,-8 2-16,21-3 0,-13 0 0,12 3-16,-13 0-16,-7 0 32,21 0 48,-13 0-32,12 0 16,-15-2-16,-5 2-16,10 0 0,13 0 16,-15 0-16,13 0 64,-21 0-64,8-3 48,17 3-80,-17-2 64,15 2-64,-23 0 32,7 0 32,16 0-16,-12 0-16,12 0-16,-23 0 16,8 0 0,15 0 16,-16 0 0,14 5 32,-21-5-48,8 0 0,12 0 0,-13 0 16,14 0 0,-13 5-16,-8-5 0,23 0 32,-15 0-32,15 0 0,-15 0 0,-8 0 0,25 0 0,-17 0 16,17 0-16,-14-3 48,-11 3-48,25-2-32,-4-1 32,-1 1-16,1-1 0,-21 3 16,20-2 0,3-1 0,0 1 16,3-1-32,-26 3 16,28-3-32,0 0 16,-2 1 80,2-1-64,-28 3 0,31-2 48,-3-1-32,3 3-32,-4-3 32,-27 3-16,29-2 0,0 2 0,-4 0 48,0 0-48,-25 0 0,26 0 0,-3 0 0,0 0-48,-2 0 64,-21 0-16,20 0 32,1 0-16,-1 0 0,0 0-16,-20 0 0,21-2 0,-11 2 0,19-3 0,-9 0-16,-20 3 16,20-3 16,1 1 16,-11 0-16,16-1 0,-26 3-16,20 0 0,1 0 0,-1 0 0,0 0-16,-20 0 16,11 0 0,14 0 0,-17 5 16,15-5-16,-23 0 0,8 5 32,15-5-32,-15 0 0,15 6 0,-23-6 0,8 0-32,12 4 32,-13-4 32,3 0-32,-10 0 0,21 0 32,-13 6-16,2-6-16,11 0 32,-21 0-32,5 0 0,3 5 64,12-5 16,-17 0 0,-3 0-80,8 5 96,-1-5-32,1 0 0,0 0-32,-8 0-32,7 0 112,-2 0 16,0 0-16,1 0 49,-6 0-161,2 0 240,0-3-64,1 1-48,0 2-208,-3 0 80,2-3-609,-2 3-703,0 0-1457,0-5-4611,0 5 7380,0 0 0</inkml:trace>
  <inkml:trace contextRef="#ctx0" brushRef="#br2" timeOffset="95023.18">5872 6481 1104,'0'0'0,"0"-16"1137,0 1-481,-1-5 192,1 20-848,-2-15 913,0 9-81,0-7-96,2 11-111,0 2-625,0-4 512,0 4-64,0-3-64,0 3-64,0 0-320,0 0 273,0 0-1,0 0-48,0 3-16,0-3-208,0 6 176,4 0-64,1 7 16,-1-9 0,-4-4-128,15 6 128,-12 0 80,12 2-32,-11-4-16,-4-4-160,17 5 160,-3-1-63,-2-3 15,3 0 48,-15-1-160,16 0 128,0 0 16,0-2 16,1-2-48,-17 4-112,20-5 96,-1 1 0,-1-2-16,-5 2 16,-13 4-96,6-5 96,10 2-16,-13 0-16,2 0 16,-5 3-80,4 0 80,-1 0 0,-3 0 0,0 0 32,0 0-112,0 0 96,0 0 16,0 1-15,0 1-17,0-2-80,0 1 80,-1 1-32,-2 1 16,0 0-64,3-3 0,-3 3 16,-1 0-16,3 3 0,-3-3 32,4-3-32,-3 3 0,2 2 32,-3-3-32,3 0 0,1-2 0,0 2-32,0 0 16,0-1-16,0-1-144,0 0 176,0 0-385,3 0-335,-3 0-464,3 2-513,-3-2 1697,3 1-2241,1 1-16,-1 2 624,0 0-1024,-3-4 2657,0 0 0</inkml:trace>
  <inkml:trace contextRef="#ctx0" brushRef="#br2" timeOffset="121144.18">8702 6439 1424,'0'0'0,"-1"-4"336,-4-1 16,0-7 161,1 12 143,4 0-656,-2-6 720,2 3 33,0 0-97,0 3-176,0 0-480,0-3 432,0 3-47,0 0-65,0 0-96,0 0-224,0 0 112,0 2-16,0 2-32,0 9-16,0-13-48,4 5 64,-4 11-16,2-9 0,2 8 16,-4-15-64,0 7 64,3 9-16,-3-10 16,3 10 0,-3-16-64,3 5 96,-3 11-176,4-12 0,-4 10 16,0-14 64,0 4-80,0 3 176,3-1-16,-3 8-16,0-14-64,3 5 32,0 8 16,0-7-32,1 9 0,-4-15-16,4 7 32,9 13-16,-9-5 0,9 0-16,-13-15 0,3 16 0,10 0 16,-7 0 16,7-1 16,-13-15-48,2 14 64,3 2 16,8 1-32,-13-1 0,0-16-48,3 19 48,0-2-16,0 3 16,3 1-32,-6-21-16,4 23 0,1 3 17,0 0-1,-1 2-16,-4-28 0,5 28 32,0 0 16,0-1 0,-2 0 16,-3-27-64,0 27 80,0-3-16,3-3 32,-3-1-48,0-20-48,0 18 48,0-1 16,0-2 0,0-2 48,0-13-112,0 5 96,0 8 48,-2-10 16,1 2-16,1-5-144,-1 2 176,-3 0 16,0 0-16,-1 0 0,5-2-176,-5 0 145,0 0-1,-1 0 0,0 0-80,6 0-64,-13-4 112,7 2-32,-6-2 0,8 1 16,4 3-96,-15-5 48,10 0 0,-10-7 0,11 8-48,4 4 0,-13-13 32,8 10-16,1-13-16,-3 12-16,7 4 16,-5-20-48,2 5-48,2 0 0,-1-3-16,2 18 112,0-19-128,0 2 0,0 1-32,5 3 15,-5 13 145,5-3-144,-1 0-16,11-1-64,-12 4 48,-3 0 176,14 0-144,-9 5 32,10 1 80,-11 9-16,-4-15 48,16 6-16,-11 10 32,12-11-16,-11 9 0,-6-14 0,17 6 0,-4 6 0,0-9 16,1 2 0,-14-5-16,15 3 0,5-3 48,0 0-32,-2-3 48,-18 3-64,21-5 32,0-10 0,0 13 16,-1-13 0,-20 15-48,21-5 16,0-12 32,-2 12-16,-1-14 16,-18 19-48,17-5 32,-1-14-16,-1 14 32,-10-9 16,-5 14-64,13-4 64,-13-10 48,4 10 0,-1-11 0,-3 15-112,0-5 129,0-11-17,0 11 16,-1-12-48,1 17-80,-6-5 96,2-12-48,-10 4 16,9-2-32,5 15-32,-13-13 16,8-1 16,-7 10-64,7-11 32,5 15 0,-7-4-32,1 4 16,-7 0 16,8 0-64,5 0 64,-6 0-48,-6 2-16,6 0 32,0 2-16,6-4 48,-14 5-16,9 2 0,-10-2 16,11 1-16,4-6 16,-6 6-16,0 0 0,0 0-32,1 7 0,5-13 48,-4 3-80,2 3-16,0 8 63,1-9 17,1-5 16,-2 14-16,1-8 0,-1 8-32,2-10 0,0-4 48,0 17-64,0-11-16,0 13-16,5-3 0,-5-16 96,5 18-64,9 1 0,-9 0 32,10 2 16,-15-21 16,13 21 16,-8-2-16,13 1 16,-5 0-16,-13-20 0,4 19 0,14-3 48,-4-2-32,1-1 16,-15-13-32,17 5 48,1 10-32,0-13 32,1 3 0,-19-5-48,14 5 32,2 0 48,-3-3 0,-8-2 48,-5 0-128,15 0 129,-10-4-49,9 1 16,-12-2-16,-2 5-80,13-13 80,-9 10-32,0-10 32,1 10-48,-5 3-32,5-12 64,8 7-32,-11-11-32,4 11 16,-6 5-16,4-16 0,1 11 0,8-9 32,-13 8-32,0 6 0,5-16 0,-1 10 32,1-9-16,-2 10 32,-3 5-48,3-18 32,1 13 0,0-11 0,-4 12 0,0 4-32,0-15 64,0 12-32,0-11-16,0 9-16,0 5 0,0-17 0,0 13 16,0-12-16,0 12 0,0 4 0,0-17-16,0 14 0,0-2 0,0 0-48,0 5 64,0-3-32,0 3-48,2 0-32,-2 0-32,0 0 144,5 0-144,8 7 32,-10 10 32,2 0 48,-5-17 32,5 16 0,-1 1 0,1-1 0,0 1 0,-5-17 0,13 18 16,-10-1-16,10 0 0,-10-2 0,-3-15 0,14 13 0,-9 2 0,8-9-16,-8 11 16,7-10 0,-12-7 0,4 12 16,1-6 0,-1-2 48,-4-4-64,5 4 0,0-1 16,-2-1 16,0 0-16,-3-2 64,0 0-80,0 0 80,4 0-48,-4 0 32,0 0-32,0 0-32,3-4 48,-3 4-16,3-5-16,-3 2 0,0 3-16,0-3 48,0-3-48,0-7 48,0 9 0,0 4-48,3-12 16,-3 6 0,0-7 0,4 1 16,-4 12-32,0-13 0,0-3 16,0-1-32,0-1 16,0 18 0,0-19 0,2 1-64,2 1 32,-1 1-48,-3 16 80,3-15-96,2 1-16,0 9-32,8 0 32,-13 5 112,0-4-64,4 0-16,-1 4 48,1 0-32,-4 0 64,0 2-32,2 0-16,2-1 16,0 2 15,-4-3 17,0 3-32,2 1 48,-2 0 0,0 2-32,0-6 16,4 5 0,-4 1-32,0 0 0,0-1 0,0-5 32,3 13-48,0-8-16,2 10 0,0-8 16,-5-7 48,4 17-32,9-4 0,-10 0 32,12 2 128,-15-15-128,4 13 144,11 0 1,-10 2-17,9 3-112,-14-18-16,4 17 0,10 1 48,-9-2-337,-1 0 1,-4-16 288,15 13-288,-12 0-16,2-9 320,9 9-16,-14-13 0,3 3 16,2 2 16,9-2-32,-11-2 32,-3-1-32,15 2 32,-11-2-16,15 0 32,-7 0-32,-12 0-16,13 0 32,1-3-16,3 0 0,-1 0-16,-16 3 0,19-3 32,-2-3-16,3 2 0,-3-9 0,-17 13-16,19-3 48,-1-2-16,1-8 0,-2 10 0,-17 3-32,20-13 32,-3 8 0,1-11 0,-1 12 0,-17 4-32,16-18 48,0 5-16,-2 8 16,-1-10 0,-13 15-48,5-5 48,0-10 48,0 11 1,-2-9 31,-3 13-128,0-5 160,-5-9-16,-12 9-16,0-12-32,17 17-96,-19-4 80,-3-14-32,-2 5 16,-1 9-64,25 4 0,-28-18 32,1 5-32,1 9 0,1-14 16,25 18-16,-24-5-16,1-12 16,1 12 16,3-11-32,19 16 16,-17-4-32,1 0-32,9-1-48,1 5-48,6 0 160,-5 0-144,0 2-48,4 3 32,-3 1 47,4-6 113,-2 15-112,2-9 0,0 13 0,6-5 0,-6-14 112,13 18-96,-11 1 80,14 0 16,-3 2 0,-13-21 0,15 23 0,-1-5 0,0 3-32,3-1 16,-17-20 16,17 15 0,-3 3 0,3-2 48,-2-4-48,-15-12 0,15 15 16,1-8 0,0 5-16,0-9 32,-16-3-32,15 6 16,4-3 0,-3-2 0,1-1 32,-17 0-48,16 0 16,3 0 0,0 0 0,2 0 0,-21 0-16,19 0 0,-1 2 16,-2-1-16,-3 3 32,-13-4-32,4 2-32,12 2 64,-11-1 0,0-1 16,-5-2-48,5 1 64,-1-1 16,1 0 17,-2 0-1,-3 0-96,3-3 128,-3-2-48,4 1 16,-1-1-32,-3 5-64,0-13 48,3 10-16,-3-11 0,0 10 0,0 4-32,0-15 32,0 11 32,3-9-48,-3 8-16,0 5 0,0-14 0,0 9 0,0-11 16,-1 3 0,1 13-16,0-4 16,0-14 16,0 5-32,0 8-32,0 5 32,0-12-16,3 8-16,0 1-32,1 0-16,-4 3 80,2-3-48,2-1-32,-4 4 48,3 0-32,-3 0 64,0 0-48,4 2 32,-2 0-16,-2 0 16,0-2 16,4 3 16,-1 0-16,0 0 0,0 1 32,-3-4-32,3 1 0,1 2 0,-1-1-32,0-1 32,-3-1 0,5 2-16,-3-1 16,4-1 16,-3 0 16,-3 0-32,3 0 0,0 0 0,1 0-32,-1 0 32,-3 0 0,3 2 0,0 0-32,0 2 16,-3-4 16,0 13-64,4-7 16,-4 9 32,2-2 0,-2-13 16,6 13 0,-2 0 0,1-1 0,8 3 0,-13-15 0,0 6 0,4 11-32,2-11 32,8 8 0,-14-14 0,3 5 48,2-1-32,0 2 0,9-2 0,-14-4-16,3 5 16,10-4-16,-10 1 32,12-1-32,-15-1 0,3 0 0,11 2 16,-11-2-16,10 0 32,-13 0-32,5 0 32,8 0 32,-10-3-32,1-2 16,-4 5-48,6-13 16,-2 10 0,1-1 48,-2-9-16,-3 13-48,4-3 80,-4-2-32,0-10 16,0 10-32,0 5-32,0-12 32,0 7 0,0-9 0,0 8-32,0 6 0,0-19 32,-2 7-16,0 7-16,0-13 16,2 18-16,-3-4-16,2-1 0,-1 0-16,1 0 16,1 5 16,-2-3-16,1 0 16,-1 3-32,2 0 0,0 0 32,-2-3-32,2 3-32,0 0 48,0 0-64,0 0 80,0 0-32,0 1-16,0 2-16,4 2 0,-4-5 64,3 6-48,0 1 16,0 7-16,2-9 48,-5-5 0,3 16 0,2-10 0,0 11 0,-1-11 0,-4-6 0,6 14 16,6-9-16,-12 1 0,4 7 0,-4-13 0,13 5 0,-9 2 0,9-3 32,-10 1-16,-3-5-16,13 5 0,-9-4-64,11 1 0,-11-2-16,-4 0 80,18 0-64,-13 0 32,13-3 48,-13 0-16,-5 3 0,17-5 16,-12-11 16,12 13 0,-12-13-16,-5 16-16,19-5 16,-14-13 32,12 14-32,-11-14 0,-6 18-16,12-13 16,-9 0 0,2 1 32,0 7-48,-5 5 0,5-16 16,-2 13 0,-3-10 0,3 8 0,-3 5-16,0-5 16,0-9-16,0 10-16,0 0 16,0 4 0,-1-5 16,-1 0 16,0 1-16,1-1-32,1 5 16,-2-6-32,1 2 16,-1 1-16,1 0 16,1 3 16,-2 0-48,0 0 16,0 0-16,1 4-32,1-4 80,0 13-64,0-7 32,0 9-1,0-2 17,0-13 16,0 16-16,0-2-16,0 2 16,0 1 0,0-17 16,3 13 0,2 2 0,0-2 16,0 0 0,-5-13-16,12 4 32,-9 2-16,10 1-16,-8-2 0,-5-5 0,17 1 16,-4 1 0,2 0 1,1-2-1,-4 0 32,-12 0-48,16 0 16,1 0 0,-2-4-16,1 1 16,-16 3-16,15-3 0,1 0 16,-1-1 0,-1 0 16,-14 4-32,4-5 32,14 0 0,-13 1 32,-1-11-32,-4 15-32,13-3 80,-13-2-32,5-9 32,-2 11-48,-3 3-32,4-6 64,-1-6 0,-3 9 0,0-10 0,0 13-64,0-5 64,-2-8-32,1 9-16,-1-12 32,2 16-48,-2-5 0,0-11 0,1 11 0,0-13 0,1 18 0,0-4-32,-2-10 16,0 14 0,2-4-16,0 4 32,-1 0-32,1 0 0,0 0-48,0 0 0,0 0 80,0 4-64,0 8 32,0-6 16,0 12 64,0-18-48,0 7 16,0 12-16,3-5 0,-3 2 16,0-16-16,4 6 0,2 12 16,-2-12-16,9 7 16,-13-13-16,4 5 0,8 8 32,-7-12-16,9 4 16,-14-5-32,5 4 48,10-4-16,-11 2 0,11-2 16,-15 0-48,4 0 32,15 0 16,-13 0-16,13 0 0,-19 0-32,4-2 32,14 2 0,-13-4 16,12-1-16,-17 5-32,6-4 80,9 1 0,-12-3 16,1-7 32,-4 13-128,4-2 128,-1-11-16,1 9 32,-2-10 0,-2 14-144,0-4 129,0-11-1,0 10 0,-2-9-48,2 14-80,-5-5 80,-8-12-16,8 4-16,-7-3-16,12 16-32,-5-17-16,-11-2 32,10 1-16,-11-5 32,17 23-32,-12-24 16,7 0-16,-13 0 0,12-1 0,6 25 0,-15-23-16,11 2-32,-9 4-16,8 12-16,5 5 80,-6-13-144,1 13 16,-1 0-32,-1 5-17,7-5 177,-13 14-128,9 1 0,-1 3 0,0 0 48,5-18 80,-4 21-48,3 0-16,1 2 16,0-3 16,0-20 32,4 21-16,0-2 16,14-1 16,-14 1 16,-4-19-32,18 16 32,-3-2-32,-2-1 0,2-8-32,-15-5 32,16 13 0,-1-12 48,-1 4-32,-1-2 32,-13-3-48,12 2 16,1 0 0,0-2 48,-8 0-48,-5 0-16,14 0 32,-11-6 16,3 2-16,9-1 0,-15 5-32,4-5 16,8 1 16,-8-1-32,0-8 80,-4 13-80,5-5 64,0-9-16,8 9 0,-10-11-16,-3 16-32,5-5 16,10-12 0,-9 4-16,8-3 16,-14 16-16,12-16 33,-9 0-33,12-1 0,-10 1-49,-5 16 49,18-17-16,-13 1 32,14 2-16,-15 1 0,-4 13 0,15-14 0,-2 9-32,-9-9 32,15 14-32,-19 0 32,14-4-32,-10 1 32,14 3-48,-5 0 32,-13 0 16,14-3-16,1 3 16,0 1 0,1 3 16,-16-4-16,16 6 0,-1 10-32,-1-9-16,-1 12 16,-13-19 32,4 16 16,13 3-16,-14 0 16,1 1 32,-4-20-48,5 19 0,-1-2 48,-4 1-16,0-2 16,0-16-48,-2 15 80,0 0 17,-1-2-1,-2 0 32,5-13-128,-6 6 112,-9 8 32,11-9 32,-14 0 32,18-5-208,-6 6 208,-10-1 0,2 0-32,2-2-32,12-3-144,-13 2 112,1-1-48,5 1 0,-7-2-16,14 0-48,-6 0 32,-10 0 16,11-3 0,-9 0 16,14 3-64,-6-4 65,1-1-1,1 1-64,-1-1 16,5 5-16,-1-5 0,-1 0-16,0 0 0,2 1 16,0 4 0,0-4-32,0 1 0,0 0-17,0 0-47,0 3 96,4 0-128,-2-3-128,3-2-288,9 2-384,-14 3 928,3 0-1377,10 0-336,-9 2-336,14-1-272,-18-1 2321,13 3-2225,0 2 656,0-2-319,-13-3 1888</inkml:trace>
  <inkml:trace contextRef="#ctx0" brushRef="#br2" timeOffset="94628.18">5969 6480 1808,'0'0'0,"0"-3"497,0-2 143,0-8 224,0 13-864,0-3 1009,0 0-49,0 0-63,0-1-97,0 4-800,0-3 736,0 0-63,0 3-113,0 0-112,0 0-448,0 0 320,4 3-112,-4 10-64,5 2-32,-5-15-112,3 18 128,1 3 17,2 2 31,-2 0 32,-4-23-208,5 24 176,0 0-16,-2 0-32,1 2 16,-4-26-144,2 22 112,-2 1 0,4-1 16,-4-1-32,0-21-96,0 21 112,0-4-16,0-1-16,0-1 0,0-15-80,0 14 80,0-1 0,0-1-16,-2-6 16,2-6-80,-2 13 81,1-11-17,1 3 16,0 0-32,0-5-48,0 3 80,0-2-16,0 1-32,0 0 16,0-2-48,0 2 16,0 0 0,0-2 16,0 0 0,0 0-32,3 0 64,-3 0-16,3 0-16,1 0-192,-4 0 160,0 0-464,3-4-449,0 0-480,-3 1-463,0 3 1856,3-4-2113,0-9 96,0 10 464,-3-2 609,0 5 944,5-5-545,-5-11-1039,0 16 1584</inkml:trace>
  <inkml:trace contextRef="#ctx0" brushRef="#br2" timeOffset="116739.18">8784 6510 400,'0'0'0,"0"0"400,0 0-400,0-3 128,0 0-80,-2-1-16,0 4-16,2 0-16,-4 2 0,1 3 0,0 11 0,1-4 0,2-12 0,0 15 0,0 1 0,0-2 0,0-7 0,0-7 0,3 16 16,0-13 64,-3 2 112,4-2 160,-4-3-352,3 2 545,-3-1 175,0-1 48,3 0-47,-3 0-721,0 0 624,0-3-128,3 0-128,-3-2-32,0 5-336,3-5 240,0-7-79,1 8-33,-4-1-64,0 5-64,3-12 48,0 9-16,0-2 0,0 1 0,-3 4-32,0-6 32,0 3-16,0 0 32,0 3 16,0 0-64,0 0 16,0 0-32,0 1-32,-1 4-16,1-5 64,-2 13 0,1-7-32,-1 10 32,1-10 16,1-6-16,-2 13 16,1-8 0,-1 8 32,0-9 32,2-4-80,0 4 128,0 1 32,0-1 16,0 2 48,0-6-224,0 4 224,-2 1 32,2-4-32,0 1-15,0-2-209,0 2 224,-3-2-32,2 0-48,-1 0 32,2 0-176,-3 0 112,1 0 16,1 0 0,0 0-64,1 0-64,-2-4 80,-2 1-16,1 0-32,0 0 48,3 3-80,-3-3 16,-1 3 0,1 0 0,0 0-16,3 0 0,-3 0 48,2 2 32,-1-1 0,0-1 48,2 0-128,-1 2 128,-2-2 0,1 1-31,0-1 15,2 0-112,0 2 64,0-2-16,0 0 16,0 0-48,0 0-16,0 0 16,0 0-769,0-3-1952,0 3 2705,6 0-5683,-6 0 5683</inkml:trace>
  <inkml:trace contextRef="#ctx0" brushRef="#br2" timeOffset="116004.18">8295 6558 2176,'0'0'0,"0"0"849,0 0-849,0-5 880,-1 2-79,1 3-113,0 0-192,0 0-496,0 0 368,3 3-47,0 4-1,0 5 16,-3-12-336,4 6 384,-1 11 16,-3-5-16,0 5-64,0-17-320,0 15 289,3 5-33,-3 1-48,3-2-16,-3-19-192,3 22 192,-3-1-16,3 2 16,-3-1 0,0-22-192,4 24 208,-1 0-16,0-1-47,-3 1-49,0-24-96,3 23 112,1-2 0,-2 1-16,2-1 0,-4-21-96,0 19 80,3-1 32,0-2-32,-3-2 16,0-14-96,3 15 96,-3-9 16,0 8-32,0-9 16,0-5-96,0 6 80,0 1-16,0-3-16,3 2 16,-3-6-64,0 4 64,0 1-32,4 0-16,-4-1 16,0-4-32,3 4 16,-3-1-16,3-1 0,2 1 0,-5-3 0,4 5 0,0-3 0,8 4 16,-8-3 0,-4-3-16,5 3 0,9-2 48,-14 1-32,5 0 0,-5-2-16,4 0 48,2 0-48,6 0 64,-8 0-32,-4 0-32,4-5 80,11 0 16,-12-8-31,9 10-17,-12 3-48,4-13 16,1 10 0,9-11 32,-11 9-16,-3 5-32,5-16 48,8 11 16,-10-9-64,1 11 32,-4 3-32,6-13 48,-2 8-48,1-8 48,-1 10-16,-4 3-32,2-12 0,2 8 16,-1 1-16,-3-2 0,0 5 0,3-3 0,0-1 32,-3 4-80,4 0 16,-4 0 32,0 0-48,3 0 32,0 0-32,0 2 16,-3-2 32,3 5-32,1 0 16,0 2 0,1 5-16,-5-12 32,13 5 0,-10 8-16,2-7 16,9 10 0,-14-16 0,3 7-16,12 10 16,-12-1 0,11-2 64,-14-14-64,5 16 80,8 0-16,-10-1 16,1-1-304,-4-14 224,4 15-208,-1-1-1,-3 1 241,0 0 241,0-15-273,0 16 336,-1-1-32,-5-3-192,0 1-48,6-13-64,-14 7 64,9 6 32,-11-9 16,3 1 32,13-5-144,-14 6 128,-1-1 0,-4-2-16,2-1 0,17-2-112,-20 1 96,3-1 16,-1 0 49,1 0-33,17 0-128,-14-4 192,-2-11 64,1 12-16,2-11 0,13 14-240,-6-5 208,-7-13-64,9 6-32,-2-1-64,6 13-48,-13-12 48,10-2-32,-3 9 0,5-9-16,1 14 0,-2-3 0,1-1-16,1 1-96,0 0 16,0 3 96,3 0-128,11 0-16,-9 0 80,16 0-32,-21 0 96,5 2-384,14-1-465,-3-1-847,0 2-850,-16-2 2546,19 0-3345,3 1 368,-1 1-785,-21-2 3762</inkml:trace>
  <inkml:trace contextRef="#ctx0" brushRef="#br2" timeOffset="122825.18">8855 6593 528,'0'0'0,"0"2"624,-2-2-272,-1 2 192,-2-2 273,5 0-817,-5 0 1088,1 0 161,-3 1-49,-6-1-95,13 0-1105,-5 0 928,-7 2-143,6-2-129,-11 1-112,17-1-544,-6 2 464,-10-2-63,9 1 15,-7 1 208,14-2-624,-5 3 592,-7 1-63,8 0-81,0 1-288,4-5-160,-6 5 144,3 1 0,0 7 32,0-10-32,3-3-144,-2 5 192,0 0 16,2-1-16,-2 2-15,2-6-177,-2 5 176,2-1 0,-2 1-16,2 0 16,0-5-176,-1 4 176,1 0-16,0-3 0,0 1 0,0-2-160,0 2 96,0-1 32,0-1 0,0 0-48,0 0-80,0 0 128,3 0-48,1-3-32,2 0 1,-6 3-49,17-4-257,-4 1-15,3-1 16,7-1-32,-23 5 288,25-4 0,5 0-32,4-1 16,3-8 32,-37 13-16,39-3-16,0 0-32,-3 3-416,-4 0-1169,-32 0 1633,30 0-3794,-5 4-3633,-25-4 7427</inkml:trace>
  <inkml:trace contextRef="#ctx0" brushRef="#br2" timeOffset="95792.18">6336 6905 1648,'0'0'0,"3"0"480,0 0 209,-3 0-689,4-3 992,-1 0 193,-3-3 47,3 2-95,-3 4-1137,3-5 992,1 0-79,-4 1-97,3-1-112,-3 5-704,3-13 593,0 10-113,-3-2-80,3-8-80,-3 13-320,3-3 208,0-2-32,1 1-64,0-12 17,-4 16-129,5-6 128,-1-7-64,0 0 16,8 8-48,-12 5-32,0-16 64,6 11 0,7-13-16,-11 14 0,-2 4-48,4-18 48,0 13 0,10-11-16,-14 12 0,0 4-32,4-13 16,1 10-16,-1-1 0,2 1 32,-6 3-32,3 0 32,0 0-32,0 0 16,1 1-32,-4-1 16,3 7-32,-3 8 32,3 1-16,0 0 32,-3-16-16,0 19 32,3 1-16,1 0 0,-1 0 16,-3-20-32,0 23 32,3-1 0,-3-3-16,3 0 32,-3-19-48,0 17 16,0-3 48,3-1 0,-3-8-32,0-5-32,0 12 64,3-9-16,-3 1 32,0-1 16,0-3-96,0 2 80,0-1 0,4-1-16,-4 0 16,0 0-80,3 0 64,0 0 16,0 0-32,1-3-16,-4 3-32,2-5 0,2 0-384,-1-7-816,0 9-1474,-3 3 2674,4-13-3841,2 9-1618,-6 4 5459</inkml:trace>
  <inkml:trace contextRef="#ctx0" brushRef="#br2" timeOffset="121509.18">12290 6792 2096,'0'0'0,"-1"0"977,0-3-257,-1-2-47,2 5-673,0-4 800,0 4 80,0 0 17,0 0-49,0 0-848,-4 0 720,0 0-95,-1 2-97,0 2-48,5-4-480,-3 4 400,0 2-31,0 7-97,-1-8-64,4-5-208,-4 13 208,0-9-16,1 3 16,0-1 0,3-6-208,-1 5 160,1 0-48,0-1 16,0-2-32,0-2-96,3 2 80,1-1 16,2 1 0,9-2 1,-15 0-97,3 0 80,14-3-48,-13-1 32,15 0 16,-19 4-80,5-5 64,15-13 16,-8 6-16,1-3-16,-13 15-48,5-15 80,12 0-16,-17-1 16,3 3 16,-3 13-96,4-13 112,-4 0-32,0 11 0,-4-13-16,4 15-64,-6-5 32,-10 0-16,3 1-32,-2 4-32,15 0 48,-19 0-80,2 0-32,-4 4-48,4 11-304,17-15 464,-18 6-1121,-1 12-1024,3-3-1104,10 5 143,6-20 3106,-18 21-3377,18-21 3377</inkml:trace>
  <inkml:trace contextRef="#ctx0" brushRef="#br2" timeOffset="88758.18">2679 6752 2673,'0'0'0,"0"0"0,0-4 992,0-8 49,0 7-161,0-9-208,0 14-672,0 0 577,-1-4-97,-1 4-80,0 0-96,2 0-304,-2 0 240,2 0-48,-1 0-32,-1 0 1,2 0-161,-1 0 144,-1 2-48,1 0-16,-1 0-16,2-2-64,-1 5 64,-1 1-32,0 0 0,2 8-16,0-14-16,0 6 32,4 17-16,0-1-16,1 5 16,-5-27-16,18 29 0,-14 3 0,14 0 32,-13-1-16,-5-31-16,18 31 48,-14 0 0,12 0 0,-11 3 0,-5-34-48,13 32 80,-10 3-16,2-1 16,-1-1 16,-4-33-96,5 36 96,-1-4 0,-4-1 0,0 0-32,0-31-64,0 27 64,0-2-32,0-2 16,0-4 48,0-19-96,0 16 240,0-1 49,-2-3 47,0-6 32,2-6-368,-5 15 288,1-10-80,-1 0 0,0 2-96,5-7-112,-6 6 160,-1-2-16,1-1-48,0-1 65,6-2-161,-5 1 128,-1 1 16,0-2 32,2 0-32,4 0-144,-5-5 128,0-7 0,-1 8-32,1-10 32,5 14-128,-6-5 80,-7-12 32,8 2-48,-2 0-48,7 15-16,-6-13 48,0-2-48,0 1 16,1 1-16,5 13 0,-5-13 48,2 9-32,-1-13-48,3 14-32,1 3 64,0-12-96,0 12-32,0-4-16,3 1 16,-3 3 128,4 0-144,-2 0 48,2 0-16,1 1 32,-5-1 80,4 4-32,1 1-16,10 0 32,-12 8-16,-3-13 32,14 2-32,-9 5 16,9-1 16,-9-1-48,-5-5 48,19 5 0,-3-4 16,0 1 16,2-2 0,-18 0-32,19 0 16,0-3-32,0-2 32,2 0 16,-21 5-32,20-4 16,-4-9 0,3 9 16,-4 0 0,-15 4-32,13-13 0,0 9 48,-8 0-32,9-9 32,-14 13-48,3-3 48,1 0 48,-4-3-32,0 2-16,0 4-48,0-5 64,0 2-16,0-1 0,0-2-16,0 6-32,-2-4 0,0-1 0,2 1 32,0-2-64,0 6 32,0-3-16,0 0-48,0 3-48,4 0 32,-4 0 80,3 0-80,2 5 16,-1 8 48,9-7-32,-13-6 48,3 19 32,2-4-64,9 0 64,-14 2-32,0-17 0,5 17-32,0 1 16,0-1-32,-1 1 16,-4-18 32,6 17 0,-2 0 16,1-3-16,0-8 0,-5-6 0,13 15 0,-10-11 0,2 1 16,9 0 32,-14-5-48,3 5 48,13-4 0,-11 1 48,13-2 0,-18 0-96,14 0 128,-1-3-16,1-2-32,1 0-48,-15 5-32,13-12 64,1 8 0,-1-10 32,-1 9-16,-12 5-80,13-17 128,0 11-48,-8-14-16,12 5 80,-17 15-144,5-16 80,11 1 32,-13-2 17,2 3-17,-5 14-112,4-14 112,2-2 16,-3 1-32,-3 1 16,0 14-112,0-12 128,-2-1 0,-5 0-16,-8 0 0,15 13-112,-14-5 32,-1-13 16,-4 14-16,0-11-48,19 15 16,-22-4 48,-1-15-48,1 15-48,-1-1 0,23 5 48,-23-4-128,4 1-32,1 3-16,1 3-32,17-3 208,-14 13-176,1-7 0,7 13-1,-7-2 33,13-17 144,-5 21-160,0 3 48,2 3 48,2 0 32,1-27 32,0 29-48,0-3-64,4-1 32,9-3-48,-13-22 128,5 22-80,16-5 64,-7-2-32,2-9 48,2 9-48,-18-15 48,19 1 32,0 2-16,0-1 32,1-1-32,-20-1-16,15 0 16,1 0-16,1 0 16,-5-3 32,-12 3-48,5-4 48,11-1 32,-11 0-16,0 0 48,-5 5-112,13-13 64,-11 10-32,2-2 0,-1-8-16,-3 13-16,3-4 16,2-11 32,-2 12-32,1-11 32,-4 14-48,3-5 96,0-8-32,0 10 0,-3-1-32,0 4-32,4-15 32,-4 11-16,0-8 32,0 7 1,0 5-49,-2-13 32,0 10 0,0-2 0,-1-7-32,3 12 0,-3-4 32,0 1-32,1 0-48,0 0 48,2 3 0,-1 0-16,1 0-32,0 0-17,0 0 17,0 0 48,0 1-64,0 1 0,0 2 16,3 2-16,-3-6 64,5 13-64,0-6 16,0 11 32,7-6-32,-12-12 48,3 13-32,10 3-32,-10-1 16,10 2 0,-13-17 48,5 18-16,8-2 0,-8 1-32,11-3 32,-16-14 16,4 15 0,15-9-32,-15 9 32,15-10 0,-19-5 0,5 4 48,14-1-32,-6 1 48,-8-4-32,-5 0-32,19 0 0,-6 0 0,-1-4-48,1 1 96,-13 3-48,13-4 32,0-1 64,0-8 0,0 9-48,-13 4-48,12-13 64,-7 7 0,11-8 0,-12 10-16,-4 4-48,17-15 48,-14 11 0,2-15-32,7 15 49,-12 4-65,0-18 48,4 5 80,-1 9 0,0-15-32,-3 19-96,0-13 80,0 8-48,0-14 16,0 5-32,0 14-16,-2-15 16,1 3-16,-1 6 0,1-7 0,1 13 0,-2-4 0,0 1-16,0 0-32,1 3 32,1 0 16,0 0-32,-2 0-32,2 1 16,-1 4 16,1-5 32,0 13-80,0-9 64,0 12-32,0-10 48,0-6 0,0 19 0,0-7 32,3-5-32,-3 9 0,0-16 0,3 6-32,1 9 0,0-11-48,1 2 48,-5-6 32,5 7-64,7-2 64,-8 0 0,1-3-33,-5-2 33,15 0 49,-11 0-49,12-4 48,-3 1-48,-13 3 0,13-3 16,-1-2 48,-7 0 0,12 0-16,-17 5-48,5-3 0,8-2 0,-9 3 0,0-2 16,-4 4-16,13-3 48,-8 3-16,-2 0-32,-3 0 0,0 0-32,0 0 80,0 0 0,3 0 16,-3 0-64,0-4 96,0 2-64,0-2 0,3 1-16,-3 3-16,0-5 0,4-10 16,-4 12 16,0-10-16,0 13-16,0-2 32,2-11-16,-2 8-16,0-8 16,0 13-16,0-5 0,0-9 32,0 9 16,0-9-48,0 14 0,-1-3 16,0-10-16,-1 10 0,0-2 0,2 5 0,0-13 0,0 10 0,0-2-48,0-8 48,0 13 0,0-3-48,4-2 32,0-10 0,1 15-32,-5 0 48,5-2-32,0-2-32,0 4 0,-1 0 48,-4 0 16,5 0-48,-1 2 0,0 2 0,-1 9 32,-3-13 16,0 6 0,4 0 16,-2 7-16,-2-9 0,0-4 0,4 6 32,-4 9-64,3-9 64,-3 7-32,0-13 0,3 5-32,-3 12 64,0-5-32,0 2-32,0-14 32,0 16 0,0 3 0,0 2-64,0 3 48,0-24 16,3 23 0,-3 0-32,3-1 80,2 0 0,-5-22-48,13 18 48,-10-2-32,10-3 32,-8-9 0,-5-4-48,21 6 48,-6-1 16,5-4 16,1-1 16,-21 0-96,24-3 64,-4-9 0,3 8 16,-1-12-224,-22 16 144,19-14-736,2-3-1409,4 0-2209,-2 0-2241,-23 17 6595,0 0 0</inkml:trace>
  <inkml:trace contextRef="#ctx0" brushRef="#br2" timeOffset="95365.18">5908 6766 3633,'0'0'0,"3"0"1345,0-3-113,0-1-127,-3 4-1105,4-3 960,0 3-111,1-3-49,9 3-112,-14 0-688,5 0 561,9 0-145,-9 0-128,14 0-16,-19 0-272,5 0 272,13 2 32,-5-1-48,-1 1-31,1-2-65,-13 0-160,14 0 112,-1 0-32,1 0-16,-1 1-32,-13-1-32,5 0 80,11 0 16,-11 0 0,8 0 16,-13 0-112,3 0 80,2 0 32,8 0-64,-13 0-64,0 0 16,4 0-288,1 0-625,-2 0-767,2 0-1138,-5 0 2818,5 0-3009,0 0-1393,-5 0 4402</inkml:trace>
  <inkml:trace contextRef="#ctx0" brushRef="#br2" timeOffset="90219.18">4416 7130 1808,'0'0'0,"0"0"401,-1 0 191,0 2 240,1-2-832,-6 2 1041,2 0 79,-3 4-79,1-3-145,6-3-896,-7 3 784,3 0-111,-2 1-97,2-1-64,4-3-512,-5 3 400,2 1-47,1 2-17,1 0-64,1-6-272,-1 6 256,1 7-32,0-9-96,0 9 0,0-13-128,0 6 80,0 13-32,0-4 16,2 3 0,-2-18-64,4 19 80,-1 1-32,10 2 0,-9-1-16,-4-21-32,15 20 48,-2-1-32,3-1 48,-1-2 16,-15-16-80,20 14 81,-1-1 79,0 0 0,2-7 32,-21-6-192,18 17 224,1-13-32,0 1 16,-2 0-64,-17-5-144,18 4 160,-2-2-16,-3 0 0,-8-2 96,-5 0-240,17 0 241,-12-4 47,8 0 0,-10-9 0,-3 13-288,3-5 256,2-10-48,0 0-48,-1-1-32,-4 16-128,5-18 192,0-1 0,-2-2-64,0 0 1,-3 21-129,3-22 48,-3-2 16,0 0 0,0-1 16,0 25-80,0-24 96,-1-2-48,-4 2 0,-9 2 16,14 22-64,-7-24 32,-10-2 32,3 2-16,-2 2-16,16 22-32,-18-19 16,-1-1 16,-2 3-64,0 3 16,21 14 16,-22-17-32,-1 5-16,-3 8-112,0 0-224,26 4 384,-26 0-577,2 1-175,2 14-128,1-1-113,21-14 993,-19 14-1184,1 2-305,1 2-352,4-2-352,13-16 2193,-7 16-2337,-5 1 528,9 1-1168,3-18 2977</inkml:trace>
  <inkml:trace contextRef="#ctx0" brushRef="#br2" timeOffset="115205.18">8100 7079 944,'0'0'0,"0"0"288,-2 0-176,2 0-112,-2 1 80,-2 1 16,-1 0-16,2 1 0,3-3-80,-3 5 64,-1-2 32,2 1 0,-2-1 32,4-3-128,-1 3 112,-1-2 33,1 2-1,1 1 16,0-4-160,0 1 176,0 2-16,0 3 16,0-3-32,0-3-144,0 4 160,0-2 32,0 2 16,0-4 80,0 0-288,0 2 337,0 0 31,0 0 48,0-1 16,0-1-432,0 0 432,0 0 0,-2 0-31,1 0-17,1 0-384,0-3 432,-2-1 48,2 2 49,0-3 63,0 5-592,0-5 576,-1 0-96,1 0-80,0 0-79,0 5-321,-2-4 240,2-1-16,-2 2-32,0-1-32,2 4-160,-1-3 112,-1 3-16,1 0-32,-1 0 0,2 0-64,-1 0 16,-1 0 16,0 0-32,0 3 0,2-3 0,-1 6 0,0 0 0,-1 0 48,-1 7-48,3-13 0,-2 5 32,0 8 0,1-7-32,-1 7 0,2-13 0,0 4 0,0 11 0,0-11 0,0 12 0,0-16 0,0 7 0,0 9-32,0-3 64,3 0-32,-3-13 0,4 6 0,1 12 16,-1-12-16,9 10 0,-13-16 0,4 5 16,10 11 0,-12-11 0,13 7 32,-15-12-48,5 5 16,9 0-16,-9 0 16,10 0 16,-15-5-32,4 4 32,13 1-16,-13 0 48,11 0 0,-15-5-64,3 3 80,2-1 0,7-2 16,-9 0 17,-3 0-113,6 0 80,-2 0 32,1 0 16,8-5-32,-13 5-96,0-5 112,13-8-32,-11 10-16,3-2 0,-5 5-64,5-13 32,10 9 16,-12-9 32,2 7-32,-5 6-48,4-13 48,9 8-16,-13-10 16,5 11 16,-5 4-64,5-17 64,-1 13-32,2-12 64,-3 11-32,-3 5-64,3-18 64,-3 14 16,3-12 0,-3 11-16,0 5-64,0-19 80,0 14-48,-2-14 0,1 6 32,1 13-64,-3-13 16,0 0 32,-3 0-16,2 0 0,4 13-32,-5-12 48,-8-1-16,8 9 17,-1-15-33,6 19-16,-14-6 32,9-11-32,-11 12 16,9-11 0,7 16-16,-17-3 32,10-2-64,-10 1 0,12 2-16,5 2 48,-18 0-65,12 1-31,-10 4 32,3 8 0,13-13 64,-6 4-96,-9 11-16,11-10-240,-11 10-192,15-15 544,-4 4-849,-2 11-207,2-9-161,2 11-127,2-17 1344,-1 6-1537,1 14-224,0-7-31,3 0 351,-3-13 1441,16 14-961,-11-9-815,-5-5 1776</inkml:trace>
  <inkml:trace contextRef="#ctx0" brushRef="#br2" timeOffset="86634.18">1167 7071 1584,'0'0'0,"-2"0"657,0-3-1,-3-2 176,5 5-832,-5-3 897,1 0-33,-2 3-96,3 0-143,3 0-625,-3 0 592,0 0-80,1 0-48,-2 0-47,4 0-417,-2 0 368,0 0-48,0 0 0,1 0-32,1 0-288,-2 0 272,0 0-48,1 1-96,1 1-32,0-2-96,0 1 32,0 5-32,3 0 0,0 11-16,-3-17 16,4 16 0,0 4 0,9 0 16,-13 3 1,0-23-17,6 22 0,-2 2 16,1 1 0,-2-2 48,-3-23-64,3 22 32,-3-1 32,0 0-16,3-5 16,-3-16-64,0 14 48,0-7 16,0 6 16,0-9-16,0-4-64,0 5 112,0 0 32,0-1 48,0-2 80,0-2-272,-2 2 288,1 0 32,-2-2 1,-2 0-33,5 0-288,-4 0 256,-2-6-96,2 2-16,-1-10-16,5 14-128,-5-4 80,1-10 0,2 1-32,-2 0-48,4 13 0,-3-16 16,0-1 16,2-2-16,-3-2 0,4 21-16,-3-22 0,1-3 32,-1 0-32,2-1 0,1 26 0,-2-28 16,-1-3-32,1 4 16,1 2 0,1 25 0,0-19-48,0 3 0,0 3 16,3 7-48,-3 6 80,3-14-96,0 14 0,0-5-16,0 2-16,-3 3 128,6 0-112,-2 0-16,1 1 16,-1 5 64,-4-6 48,6 4-48,-1 1 32,-1 1 16,2 7 0,-6-13 0,4 6-32,1 6 32,0-8-16,7 11 16,-12-15 0,3 7-32,3 9-16,9-4 32,-10 1 0,-5-13 16,19 14-48,-4 4 32,-1 0 16,2 1-33,-16-19 33,16 18-16,0 0 16,-2 1 0,1 2 0,-15-21 0,12 18 16,-7-1-16,15 3 33,-16-1-17,-4-19-16,15 21 48,-12 0-16,0 0 16,1-6-32,-4-15-16,4 16 16,-1 0 0,-3-1 32,0 1-32,0-16-16,0 13 112,0 1-32,-3 0 16,-1 1 32,4-15-128,-6 13 64,-6-1 16,7-6-64,-1 12 32,6-18-48,-14 6 16,10 11 32,-9-11 16,8 10-48,5-16-16,-6 5 32,-1 1 0,1 1 16,-1-3 16,7-4-64,-4 4 64,-1-3 0,1-1-32,0 0 64,4 0-96,-3 0 32,1-3 32,-1-2 0,0 0-16,3 5-48,-3-12 48,-1 8-32,2-9 32,-3 9-32,5 4-16,-2-16 0,-2 11 0,4-13 0,-2 5 0,2 13 0,-2-4 0,0-15 0,2 14-16,0-11-16,0 16 32,0-4-32,0 2-16,4-2 32,-2 4-32,-2 0 48,0 0-48,4 0-16,-4 0-16,5 0 16,-5 0 64,4 0-80,2 2 16,6 1-16,-7 2 16,-5-5 64,14 3-64,-1 0 16,0 0 0,3-1 32,-16-2 16,18 2 0,-1-2 0,4 0 16,-1-4-16,-20 4 0,23-4 0,-1-9 48,2 8 64,1-14-16,-25 19-96,23-15 112,-1-1 16,1 1-64,-2-3 0,-21 18-64,20-17 64,0-1-32,-3 0 16,-1 0 16,-1 1 32,-15 17-96,5-16 80,11 1 48,-13 0-16,0 1 33,-3 14-145,0-5 160,0-13 48,-2 13-32,2 5-176,-4-14 144,4 14-144,-7-5 112,-7-11 16,1 11-48,0-9-16,13 14-64,-16-5 48,1-8-16,-4 10-16,3-2-16,16 5 0,-15-4 32,2 0-64,7 4-16,-10 0-16,16 0 64,-6 4-128,-7 8-32,11 4-160,-3 2 16,5-18 304,-5 22-160,2 4 31,2 1 178,-1 0 15,2-27-64,0 30-161,0-3 33,3 1 128,2-1-16,-5-27 16,14 26 64,-9-1 16,15-6-128,-3-1 48,-17-18 0,17 14 32,1-9 16,3 9-16,1-11 33,-22-3-65,25 1 32,4-1 32,0 0-16,3-4 16,-32 4-64,32-12 64,-2 8-16,1-11-304,-4 10-561,-27 5 817,27-18-1921,0 14-1616,2-13 95,0 13-1184,-29 4 4626,0 0 0</inkml:trace>
  <inkml:trace contextRef="#ctx0" brushRef="#br2" timeOffset="89487.18">2532 7041 2080,'0'0'0,"-2"0"673,-2-5 175,-1 1 65,5 4-913,-4-4 928,2 4-80,0 0-159,0 0-145,2 0-544,0 0 448,0 4-80,6-2 16,-2 3 49,-4-5-433,16 4 720,-3-2 80,1 0 65,2 0-1,-16-2-864,18 0 560,1 0-95,1-4-97,3 2-112,-23 2-256,22-4 208,2 1-80,-2-1-48,3 2 48,-25 2-128,22 0 96,2-4-16,-2 4 32,1 0 0,-23 0-112,23 0 128,0-3-176,-2 3-512,2-3-1009,-23 3 1569,22-3-3089,3 3-433,0 0-1472,-25 0 4994</inkml:trace>
  <inkml:trace contextRef="#ctx0" brushRef="#br2" timeOffset="121916.18">12358 7044 1744,'0'0'0,"-2"0"913,2 0-913,-3 0 784,0 0 48,-2 0 113,0 0 111,1 1 1,4-1-1057,-6 4 1008,1 1-143,1 1-177,-1 7-176,5-13-512,-5 5 368,1 10-63,-2-9-33,3 9-80,3-15-192,-3 7 160,2 8-16,-1-9-32,2 10 0,0-16-112,0 6 144,0 8-32,3-10 16,2 2-16,-5-6-112,5 5 96,7-2 0,1-2-16,-7 1 0,-6-2-80,15 0 128,-10 0-63,12 0 31,-4-5-32,-13 5-64,6-3 64,12-10 32,-5 8-48,-8-9 16,-5 14-64,16-4 32,-12-9-16,0 9 32,1 0 0,-5 4-48,3-13 32,-3 9-32,0 0-16,-2-1-64,2 5 80,-14-3-176,-2 0-64,-5 0-177,-4-1-175,25 4 592,-28 0-816,-3-3-257,-2 0-351,2-2-449,31 5 1873,-34-5-2273,8 0 272,-1-8-448,27 13 2449</inkml:trace>
  <inkml:trace contextRef="#ctx0" brushRef="#br2" timeOffset="114456.18">8116 7080 528,'0'0'0,"0"0"320,0 0-112,0 0-112,0 0-96,0 0 48,0 0-32,0 0 16,0 0-32,0 2 16,0 0-32,0 0 16,0-1 0,0-1 0,0 3-32,0 2-272,0 0-576,0-5 880</inkml:trace>
  <inkml:trace contextRef="#ctx0" brushRef="#br2" timeOffset="91106.18">5238 7151 1728,'0'0'0,"-1"0"352,-5 0 129,2 0 223,4 0-704,-5-3 928,0 3 97,2 0-49,0-3-79,1 0-177,2 3-720,-1 0 640,-1-4-31,0 4-33,2-2-16,0 2-560,0 0 480,0-4-95,0 4-65,4 0-64,-4 0-256,3 0 192,2 0-32,7 0 0,-12 0-160,3 2 144,-3-2-144,6 2 128,7 0-32,-9 0-32,10 0 16,-14-2-80,4 1 64,11 1-32,-10 1 16,13-2 16,-18-1-64,14 2 32,1-2 32,1 0 16,-2 0-48,-14 0-32,16 0 97,-2-3-17,2 0-32,-3-2 16,-13 5-64,13-4 80,-8 0-16,10 1 0,-9 0 0,-6 3-64,4 0 48,1 0 0,0 0 16,-2 0-16,-3 0-48,0 0 64,0 1 0,0 1 32,0-1 16,0-1-112,0 2 80,0 0 32,-2 0-80,1-2 64,1 0-96,-4 2 64,3 0-32,-1 0 32,1-1-32,1-1-32,-2 0 16,1 0-96,-1 0-240,2 0-480,0 0 800,-1 0-1457,-1 0-960,2 2-721,0 2 673,0-4 2465,0 4-3409,0-4 3409</inkml:trace>
  <inkml:trace contextRef="#ctx0" brushRef="#br2" timeOffset="92503.18">6047 7229 1264,'0'0'0,"-4"0"848,-1 0-351,5 0-497,-12 0 672,9 0 160,-2 0 97,0 2 31,5-2-960,-5 2 913,0-1-65,1 1-64,0-2-31,4 0-753,-3 0 688,2 0-32,-3 0-79,2 0-65,2 0-512,-1 0 432,1 0-96,0-3-32,0 3-80,0 0-224,0 0 177,0-4 15,3 4-32,-3 0-16,0 0-144,4-3 96,-1 3-32,0 0 0,-3 2-16,0-2-48,3 1 16,0 3-16,-3 1 16,5-2-16,-5-3 0,5 5 32,0-1-32,0 1 16,-1-2 32,-4-3-48,14 5 0,-10-2 32,9-1-32,-10-1 32,-3-1-32,16 2 64,-11-2 32,10 0 16,-10 0 32,-5 0-144,18-5 176,-5 1-80,-8-2 0,14-6-32,-19 12-64,5 0 48,15-4-32,-7-2 32,0 3-48,-13 3 0,15-3 16,-11 0-16,12 3-16,-11-4 48,-5 4-32,14 0 32,-9 0-16,8 0 16,-10 0-64,-3 0 32,5 2 0,8 0 0,-10-1 32,2 1-16,-5-2-16,12 1 0,-8 1 0,0 0 0,11-1 49,-15-1-49,3 0 0,2 0 16,11 0 0,-13 0 32,-3 0-48,14 0 64,-9-3-16,9 0 16,-9 0-16,-5 3-48,14-4 48,-8 1 32,9-2-16,-9 2-16,-6 3-48,16-3 64,-10-2-64,13 2 32,-6 0 0,-13 3-32,4-3 32,12 3-16,-11-3 32,9 3-32,-14 0-16,5 0 0,10 0 48,-10 0-48,7 1 48,-12-1-48,3 2 16,10-1-16,-10-1 32,3 2-64,-6-2 32,13 1 0,-9 1 0,1-2 0,9 0-32,-14 0 32,3 1-32,2-1 32,-1 0-16,9 0 32,-13 0-16,0 2 0,6-2 32,6 0 0,-9 0 0,-3 0-32,13 0 48,-10 0-48,10-3 16,-8 3 16,-5 0-32,14-3 32,-9 0 16,10 3-16,-11-3-16,-4 3-16,13-4 0,-10 4 0,10-3 0,-10 3 0,-3 0 0,13 0 48,-10-3-32,3 3-16,6 0 0,-12 0 0,3 0 0,0 0 0,1 0 32,0 0-16,-4 0-16,3 0 32,1 2-64,-2-1 80,2 2-48,-4-3 0,0 4 0,3-3 16,0 2-32,0-1 32,-3-2-16,3 1 0,1 1-16,-1-2 16,0 0 48,-3 0-48,3 0 16,3 0 32,-2 0-16,-1 0-16,-3 0-16,5 0 16,-2 0-16,3 0 0,-2 0 0,-4 0 0,5 0-16,-1 0 16,2 0 16,-3 0 16,-3 0-32,3 0 64,0-3 0,-3 3-32,3 0 16,-3 0-48,0-3 0,4 3 48,-4 0-48,0 0 16,0 1 16,0 1-32,0-2 0,0 3 16,0 0-16,0 1 0,0-1 0,0-3 0,0 3-16,0-2 16,2 1 16,-2 1-16,0-3 0,5 1 16,-2 1-16,2-2 0,0 0 0,-5 0 0,5 0 0,-1 0 32,2 0-32,-2 0 16,-4 0-16,5 0 0,8-3 0,-10 3 0,10-3 0,-13 3 0,3 0 0,2-3 32,-1 3-16,0 0-272,-4 0 256,3 0-800,0 0-945,0 0-1776,3 0-609,-6 0 4130,2 1-5379,-2-1 5379</inkml:trace>
  <inkml:trace contextRef="#ctx0" brushRef="#br2" timeOffset="90472.18">4371 7271 4097,'0'0'0,"0"0"1649,0-3-80,6-2-193,-6 5-1376,4-14 1249,8 11-176,-8-2-193,1 0-208,-5 5-672,16-13 512,-11 13-143,12-5-113,-12 2-112,-5 3-144,19-3 64,-6 0 0,0 3-64,1 0 16,-14 0-16,15 0 16,-1 0 16,0 1 0,1 4-32,-15-5 0,13 3 48,0 0 0,-9 2-16,14-2 80,-18-3-112,4 5 80,11 1 0,-10-4 80,8 0-16,-13-2-144,3 2 160,1-2-96,2 0-416,-2 0-816,-4 0 1168,5 0-2545,-1-4-1185,2 4-1777,-6 0 5507</inkml:trace>
  <inkml:trace contextRef="#ctx0" brushRef="#br2" timeOffset="91441.18">5276 7366 3585,'0'0'0,"0"0"1441,0 0-33,0 0-1408,0 0 1313,0 0-144,0 0-193,0 0-96,0 0-880,3 0 657,1 0-97,-2-4-48,4 4-112,-6 0-400,4 0 321,1 0-113,8 2-80,-10 0-48,-3-2-80,5 2 16,9 0 32,-8 1-32,6 1 0,-12-4-16,4 3 96,13 2-64,-13-2 16,14 0 16,-18-3-64,5 1 16,12 2 32,-11-1-96,9 0 48,-15-2 0,5 2-16,12-2-16,-11 0 192,13 0-16,-19 0-144,4 0 160,12 0 16,-11 0-96,9 0-160,-14 0 80,5 0-384,8-4-368,-10 4-577,10-3-576,-13 3 1905,3-3-2385,10 0-96,-8 0 640,13 3 673,-18 0 1168,4-5-2033,-4 5 2033</inkml:trace>
  <inkml:trace contextRef="#ctx0" brushRef="#br2" timeOffset="97142.18">6187 7468 1744,'0'0'0,"0"0"0,0 0 849,0 0 15,-1 0 129,-1-4-33,2 4-960,-2 0 864,2 0-143,0 0-145,0 0-48,0 0-528,4 2 480,-1 0 1,1 0-17,2 0-16,-6-2-448,4 2 448,9 1-64,-10 0-47,12 1-33,-15-4-304,4 1 240,14 0 0,-5 2-16,-1-2-32,-12-1-192,15 3 160,-1 0-64,1 0-16,0 1-16,-15-4-64,17 3 64,-1-2-32,-2 3 48,0-3 32,-14-1-112,13 2 48,-8-1 49,7 2-1,-8-2-16,-4-1-80,3 1 160,1 1 16,-2-2-64,-2 0 64,0 0-176,4 0 144,-4 0-32,0 0 32,0-3-48,0 3-96,0 0 96,-2 0 0,2-4 0,-2 1-80,2 3-16,0-3 0,0 0 16,0 0-16,0 3 32,0 0-32,0-4 16,0 1-64,0 3-208,0 0 256,0 0-432,0 0-336,0 2-433,0-1-320,0-1 1521,-1 6-2193,0-2-352,-2 1 480,8 25 288,-5-30 1777,0 5-1872,0-5 1872</inkml:trace>
  <inkml:trace contextRef="#ctx0" brushRef="#br2" timeOffset="96753.18">6234 7522 1520,'0'0'0,"-2"0"560,0 0 97,-2 0 255,1 0 129,3 0-1041,-2 2 976,2-1-192,0 4-175,0 1-97,0-6-512,-2 13 480,1-7-32,1 9-47,-2-10-81,2-5-320,-2 15 256,2-2-112,0 0-16,0 2-48,0-15-80,0 14 64,0 2-16,0 0-16,4 3 16,-4-19-48,3 19 48,-3 2 0,0 1 48,0 1 0,0-23-96,0 24 208,-2-2-16,1 0 65,-5-1-33,6-21-224,-4 21 192,1-1 0,-1-5-80,0-2 32,4-13-144,-2 7 64,0 6 0,1-7 16,1-2-48,0-4-32,0 5 48,0-5-48,0 4 48,0-3 16,3 1 16,-3-2-80,4 0 80,-4 0-80,4 0 64,1 0-64,-2-3-144,0-3-336,-3 6 480,4-4-880,-1-1-497,0-9-528,0 11-176,-3 3 2081,3-13-1809,1 10 577,8-3 447,-12-13-783,0 19 1568,0 0 0</inkml:trace>
  <inkml:trace contextRef="#ctx0" brushRef="#br2" timeOffset="97420.18">6165 7760 2913,'0'0'0,"0"0"0,0 0 1344,0-3 65,0-2-64,3 2-161,-3 3-1184,3-3 961,0-1-193,2 4-240,0 0-96,-5 0-432,5 4 337,7 0-1,-8 1-64,0 2-32,-4-7-240,15 4 192,-10 3-32,8-3-32,-9 2-16,-4-6-112,18 4 96,-13-2 16,14-1-64,-6 1 32,-13-2-80,12 0 80,2 0 33,3 0-1,-2-3 16,-15 3-128,14-4 112,0 0-16,0-1 0,-1-8 16,-13 13-112,13 0 64,-9-3-288,11-2-577,-11 2-927,-4 3 1728,4-4-2994,10 0-15,-10 4-1185,-4 0 4194</inkml:trace>
  <inkml:trace contextRef="#ctx0" brushRef="#br2" timeOffset="98083.18">6647 7937 2176,'0'0'0,"0"0"705,0 0-705,0 0 848,-1 0 81,-2 0-33,-2 0-96,5 0-800,-2 2 705,-1-1-97,1 2-128,1-3-32,1 0-448,0 0 353,0 0-17,0 0-16,0 0 0,0 0-320,0-4 352,0-1 16,3 1-15,0-9-49,-3 13-304,5 0 288,0-14-80,8 12-32,-10-12-32,-3 14-144,12-6 80,-6-13-32,8 15 0,-9-12-32,-5 16-16,14-3 16,-9-3 0,9 2 16,-11 1-32,-3 3 0,5 0 16,-1-4 0,2 4 0,-1 0 16,-5 0-32,12 0 0,-12 0 16,5 0-32,0 0 32,-5 0-16,2 0 0,2 4-16,-1 1 16,1-1 0,-4-4 0,3 13 32,-3-8 0,0 10 32,0-8 0,0-7-64,0 19 64,-3-6 16,-2 0-32,-1 1 16,6-14-64,-12 15 64,8-1 0,-9 2-48,7-1 16,6-15-32,-13 13 33,8 0-17,-8-5 32,9 4-32,4-12-16,-7 4 64,1 2-16,0-2-16,2 1 0,4-5-32,-2 2 0,1 0 0,-1-2-16,2 0 16,0 0 16,0 0 48,0 0 48,3 0 0,-3 0-112,5 0 112,0 0-32,0 0 0,9 0-32,-14 0-48,5 0 80,9 0 32,-9 0-32,11 0 16,-16 0-96,4 0 112,14 0 0,-5 0 16,0 0 16,-13 0-144,12 0 176,1 0-48,2 0 33,-10 0-17,-5 0-144,18 0 160,-12 0 32,9 0 32,-10 0 0,-5 0-224,14-2 208,-12-2 0,2 4 0,-1 0-80,-3 0-128,3-3 160,0 3-32,-3 0-64,0 0 0,0 0-64,0 0 97,0-3-1,0 3-16,0 0 0,0 0-80,0 0 48,-2 0-48,1 0 0,-1 0 32,2 0-32,-1 0 16,-1 1-32,1 1 64,-3 0-48,4-2 0,-1 1 0,0 1-80,-1 0-337,0 0-431,2-2 848,0 0-1473,-2 0-800,2 0-1184,0 0-65,0 0 3522,0 0-4690,0 0 4690</inkml:trace>
  <inkml:trace contextRef="#ctx0" brushRef="#br2" timeOffset="150021.18">9507 8326 1264,'0'0'0,"3"-5"432,-3 5-432,3-13 545,2 10 159,-1-2 32,-4 5-31,0 0-705,0 0 608,0 0-112,0 0-128,0 0-96,0 0-272,4 2 272,-4-1-47,0 4 31,0-1 32,0-4-288,3 4 288,1 1 32,-2-2 16,2 2-16,-4-5-320,3 5 288,0 0-31,0-1-17,0 1-80,-3-5-160,4 5 128,-1-1-32,9 10-128,-8-1 16,-4-13 16,14 14-32,-9 3 0,11 2 64,-11 4-48,-5-23 16,19 25 16,-6 3 16,0-1 16,0 1 48,-13-28-96,13 31 224,3 0 48,-1 2 80,1 2-224,-16-35-128,16 33 32,3 5-32,-1 0-16,1-2 208,-19-36-192,19 39 161,2-3-33,-2-2-32,1 0 0,-20-34-96,21 33 96,-1 1 0,-1-1-16,-3 4-16,-16-37-64,15 35 48,-9 2 0,11 3 32,-14-4 0,-3-36-80,5 41 112,0-4 16,0-1-96,-2-2-32,-3-34 0,0 32 16,3-1 32,-3 0 48,0-4 32,0-27-128,0 26 128,0-4-64,0-2 32,-1 1-16,1-21-80,-2 20 80,-3-1 16,1-3-15,-2 0-1,6-16-80,-4 16 144,-1-3-32,0 0 32,-1-9 0,6-4-144,-13 7 96,8-1 32,1-1 0,-10-1-48,14-4-80,-4 6 112,-2-3-48,-9-2 32,10 1 16,5-2-112,-13 1 112,9 1-16,-9-2-64,8 0 0,5 0-32,-12 0 0,6 0 0,2-3 32,-1 0-16,5 3-16,-7 0-16,3-5 16,-1 1-64,3 2-64,2 2 128,-2-5-112,2 2-96,0-2-64,0-9-288,0 14 560,4-6-977,-1-9-399,12 9-545,-11-13-576,-4 19 2497,21-12-2642,11 12-143,-32 0 2785</inkml:trace>
  <inkml:trace contextRef="#ctx0" brushRef="#br2" timeOffset="146539.18">8607 8447 1152,'0'0'0,"0"0"976,0 0-976,-1 0 897,-1-3 63,0 3-47,2-3-97,0 3-816,0-3 640,0-1-111,0 2-65,4 2-16,-4 0-448,2 0 448,2 0-112,0 0-47,1 0-49,-5 0-240,13 2 176,-8 3-16,10 8-16,-9-10 80,-6-3-224,20 5 144,-7 2 64,3-5 64,1 0-64,-17-2-208,20 2 305,-1-2-1,0 0-48,-1-4 32,-18 4-288,17-2 272,1-4-32,-2-7-32,2 10-16,-18 3-192,15-4 240,-2-9-112,-8 10 81,11-1-17,-16 4-192,0-2 80,3-2 80,-3 4-96,0 0 0,0 0-64,0 0 80,0 0-32,0 0-112,-3 2-64,3-2 128,-5 2-288,-8 2-225,8 1-207,-1 0-208,6-5 928,-13 5-1281,9-1-656,-3 2-576,1 9 224,6-15 2289,-15 4-2945,15-4 2945</inkml:trace>
  <inkml:trace contextRef="#ctx0" brushRef="#br2" timeOffset="146375.18">8687 8486 2080,'0'0'0,"0"0"961,0 2 95,0-2-1056,-2 1 1025,0-1-17,2 0-175,0 0-161,0 0-672,0 0 576,0 0-144,4 0-175,0 3-81,-4-3-176,4 5 144,0 9-32,1 1 112,0 2 32,-5-17-256,13 21 352,-10 6 64,10 3 49,-10 5-33,-3-35-432,5 35 416,7 1-16,-12-1-48,6-3 32,-6-32-384,3 34 337,-3-2-1,0-4-48,-2-2-32,2-26-256,-1 21 208,-2-2-64,-1-2 16,1-2-80,3-15-80,-3 6 112,-1 8 0,3-10-16,0 2 49,1-6-145,-4 13 96,2-11 0,1-1-16,-1 1 32,2-2-112,-1 0 112,-1 0-16,2 0 16,0 0-32,0 0-80,0 0 48,0-5-16,0-8-64,0 9-32,0 4 64,0-15-64,3 10-288,-3-12-353,3 4-591,-3 13 1296,4-14-2017,0-1-961,1 1-335,8-6-1073,-13 20 4386,0 0 0</inkml:trace>
  <inkml:trace contextRef="#ctx0" brushRef="#br2" timeOffset="142763.18">6267 8581 1600,'0'0'0,"-2"0"480,1 2 97,-4-2 127,2 0 32,3 0-736,-1 0 689,1 0-129,0 0-96,0 0-64,0 0-400,0 0 353,2 0-1,2 1-16,-1-1-80,-3 0-256,0 2 256,0-1-32,3 1-48,0 0-32,-3-2-144,0 5 96,4 0-32,-1 9-32,-3-1 32,0-13-64,3 17 96,-3 6 1,3 4 47,0 2-32,-3-29-112,4 32 64,0 6-32,11 4-32,-11 4 16,-4-46-16,19 48 0,-13 1 0,15-1 64,-9-3 0,-12-45-64,13 44 128,-9-1 16,14-5 16,-14-3 16,-4-35-176,17 32 96,-14-5 48,11-1-32,-8-4-48,-6-22-64,4 20 160,1-2-16,0-3 48,-1-2 33,-4-13-225,4 6 192,-4 7 48,0-8 16,0-1 16,0-4-272,-2 7 256,-2-3-16,-2 2-64,0-2-288,6-4 112,-12 2 160,8 1-32,-3-2-32,-7 1 289,14-2-385,-5 0 64,-7 0 0,7 0 16,-8-5 0,13 5-80,-5-5 64,-1-7 0,0 9 0,0-13-64,6 16 0,-7-13-32,2 0 32,-2-1-48,3 1-16,4 13 64,-2-15-80,2 10-32,0-13 16,0 13 16,0 5 80,5-18-80,0 13-17,8-7 17,-10 8 48,-3 4 32,5-4-48,7 0 32,-8 2 16,0-2-64,-4 4 64,5-4-48,-5 4 48,13 0-80,-10 0-32,1 0 16,9 6 0,-13-6 96,4 6-64,8 8 32,-7-9 16,10 8 32,-15-13-16,3 5-16,13-1 32,-11 1 0,9-1 0,-14-4-16,5 1 48,11 1-16,-3-2 0,-9 0-32,-4 0 0,20-6 16,-7-8 16,-1 10-16,1-13 32,-13 17-48,12-12-16,3 8-16,-2-15 16,0 15 16,-13 4 0,5-15 64,7 10-48,-9-8 48,1 9-32,-4 4-32,0-15 80,0 15-16,3-4 0,-3-1 16,0 5-80,0-5 32,-1 2 32,-1 0-48,-2 3-32,4 0 16,-3 0 16,0 0-48,0 0-32,1 3 32,2-3 32,-3 5-80,0 7 16,1 1 0,1 2 32,1-15 32,-2 16 0,2 1 32,0 1-32,3 0 16,-3-18-16,5 17 0,0-1 0,10-1 0,-11-2 0,-4-13 0,20 6-16,-7 11 32,4-12 32,1 2-16,-18-7-32,19 6 32,3-1 0,0-4 16,0-1 48,-22 0-96,19 0 145,-3-4-33,-1-11 0,-2 2 16,-13 13-128,4-15 96,13 2 48,-14-3 16,0-1 32,-3 17-192,0-17 192,0 1-16,0 1-48,-2-1-64,2 16-64,-4-16 64,-3 3-32,-6-4 128,7 3-112,6 14-48,-16-16 16,0 2 0,-1-1-32,-4 0 16,21 15 0,-21-4 16,-2-9-32,1 10 0,2-2-32,20 5 48,-20-5-112,1 2-16,3 3-64,3 1 48,13-1 144,-12 7-176,7 5 80,-1 1 64,-1 2 16,7-15 16,-5 15-16,1-1-16,2 4-48,2-4-48,0-14 128,3 15-112,2 0 0,9-1 48,-9 4 32,-5-18 32,17 18 0,-3 1 0,0 0-48,1-2 48,-15-17 0,19 19-16,-3-1 0,4-1 16,-1-2 0,-19-15 0,19 7 16,2 7-32,-2-9 32,0 1-16,-19-6 0,16 13 16,-1-10-192,-2 0-17,-8 1 33,-5-4 160,17 0 96,-12-4 241,12 0-33,-12-14-16,-5 18-288,14-5 80,-8-17-48,7 6 32,-11 0 0,-2 16-64,5-16 32,0-1 0,-1-3 0,2-1 16,-6 21-48,3-20 0,0-1 16,0 0-16,-3 2 0,0 19 0,0-21 16,0 4-16,0-3 48,0 5-64,0 15 16,0-13 0,0 8 16,0 1-32,0 1 32,0 3-16,0 0-48,-1 0-16,-1 0 32,0 2-32,2-2 64,-1 3-48,-2 11 16,-1-8-32,-1 15 16,5-21 48,-1 17-16,-2-3-32,1 5 16,1-1 32,1-18 0,0 21-48,0 1 32,0-1-16,3 1 0,-3-22 32,13 21-32,-9-2 16,11-2 0,-10-4 32,-5-13-16,19 13 16,-5-6 16,0 6-16,3-9 0,-17-4-16,16 4 32,-3-3-16,-1 1 48,-7-2 16,-5 0-80,14 0 80,-9 0-48,11-5-16,-11-8-16,-5 13 0,14-3 16,-9-10 32,8 10-32,-10-10 32,-3 13-48,12-4 0,-9-1 16,3-11 0,-1 12 32,-5 4-48,4-13 0,9 9 0,-13-1 16,5-9-80,-5 14 64,5-4 48,-2 0-48,0-1 0,0-9 48,-3 14-48,3-4 0,-3-8 0,4 8 32,-2-9-32,-2 13 0,0-3 48,4-2 0,-4-10-16,0 9 32,0 6-64,0-12 32,0 8-32,0-15 16,0 7-32,0 12 16,0-5 16,0-17 0,0 7-32,-1 1 0,1 14 16,0-17-32,0 13 0,0-14-16,3 15-16,-3 3 64,3-4-16,0 0-48,0 4 16,1 0 32,-4 0 16,0 0-64,3 2 16,-3 3 32,3 1-32,-3-6 48,3 5 0,1 1 48,-4-1-64,2 1 48,-2-6-32,0 5-32,4 0 0,-4 2 32,3 5 32,-3-12-32,0 4-32,4 10 32,1-9-16,0 7-32,-5-12 48,5 13 0,0 0-16,-1 1 0,2 2 16,-6-16 0,4 17-32,-1 2 32,0-1 32,1 1-16,-4-19-16,3 19-16,0-1 32,0-1 32,1-5-16,-4-12-32,4 5 32,1-1-32,10-3 0,-12 1 16,-3-2-16,12 0 16,-8 0 32,10-3-16,-9-11-48,-5 14 16,18-3 16,-5-10-16,0 9 0,3-12 0,-16 16 0,15-5 0,1-14 48,-2 6 0,-1 0-48,-13 13 0,13-12-32,-8-1 32,11 0 0,-13 0 64,-3 13-64,5-15 96,-1 2-64,0-2 32,-4 2-32,0 13-32,0-14 64,0 0-32,-4 2 16,0 8 16,4 4-64,-6-17 0,-1 15 48,-5-4-48,8-7-32,4 13 32,-6 0 32,-7 0-96,9 0 16,-2 0 0,6 0 48,-13 4-96,10 1-32,-2 7 0,1 1 0,4-13 128,-4 18-80,3-1-16,1 6 64,3-4 0,-3-19 32,4 21-64,13-1 48,-12 1 0,12 3 32,-17-24-16,13 21 16,1-2 16,4-3-32,2-3-48,-20-13 48,20 5 0,1-1 16,3-1 32,-2-1 0,-22-2-48,23 0 32,-1 0 0,-5-3-352,2-12-625,-19 15 945,15-13-2417,4-2-1440,-4-1-1330,-15 16 5187</inkml:trace>
  <inkml:trace contextRef="#ctx0" brushRef="#br2" timeOffset="144355.18">8210 8636 1056,'0'0'0,"0"0"336,0 0-336,-1 0 352,-1 0 80,1-3 49,-3 0 31,4 3-512,-2-3 480,-2-1 0,1 1 17,1-2-1,2 5-496,-1-3 512,-1-2-32,1 2-48,-1 0-127,2 3-305,-2 0 288,0-3-80,2 3-32,0 0-48,0 0-128,0 0 96,-1 0-32,0 0-16,-1 1 0,2-1-48,-2 3 0,1 2 32,-4 9 32,2-8-16,3-6-48,-5 15 112,-1 1-16,-7-2 0,8 2 48,5-16-144,-15 15 144,11 0 17,-11 2 47,12 4 16,3-21-224,-6 22 208,-1 5 32,-5 6-32,8 2-32,4-35-176,-4 42 144,1 7-16,1 5-48,2 3 0,0-57-80,0 63 128,0 2 32,0 4 97,3-2 159,-3-67-416,3 67 192,2-8 0,8-2-80,-9-10-80,-4-47-32,16 42 240,-3-7-96,1-7-32,5-3-32,-19-25-80,16 17 80,-1-1 0,3-3 64,-3-8-48,-15-5-96,17 6 96,-1-1-15,-3-5-1,1 0-112,-14 0 32,5 0-401,12-5-527,-12-8-625,12 9-736,-17 4 2289,13-15-2801,3 15 592,-11-13-496,-5 13 2705</inkml:trace>
  <inkml:trace contextRef="#ctx0" brushRef="#br2" timeOffset="147302.18">9112 8794 3217,'0'0'0,"0"0"1473,0 0-1473,0 0 1424,0 0-47,3-3-209,-3 3-143,0 0-1025,0 0 832,0 0-159,0 0-65,0 0-96,0 0-512,3 0 448,-3-5-15,3 1-65,-3 0-128,0 4-240,3-12 208,1 8-16,1-1-64,-1 1 16,-4 4-144,5-15 96,0 12-64,8-10 0,-10 9-16,-3 4-16,13-17-16,-10 13 32,2-9 32,0 10-16,-5 3-32,4-5 48,1 0 0,0 0-80,-2 1 32,-3 4 0,3-4 32,-3 1-80,3 3 96,-3 0-48,0 0-32,0 0 64,0 0-16,0 1-32,0-1 16,0 4 0,0 1 32,0-1-48,0 1 32,0-5-16,-1 5 0,1 9-32,0-9-16,0 9 48,0-14 0,3 7-16,1 9-32,0-2 32,1-1 16,-5-13 0,14 14 0,-10 1 16,0-9-16,9 13 0,-13-19 0,0 13 48,5 2-48,8-9 64,-13 10-32,0-16-32,3 5 32,0 1 32,1-1 0,-4-1 0,0-4-64,0 4 64,2-2 0,-2-1-32,0-1 49,0 0-81,0 0 16,0 0 32,0 0 48,0 0-80,0 0-16,-1 0-241,0-3-255,-1-1-416,2 4 912,-2 0-1201,2-2-319,-2-2-481,2 4-496,0 0 2497,0 0-2578,0 0-847,0 0 3425</inkml:trace>
  <inkml:trace contextRef="#ctx0" brushRef="#br2" timeOffset="146792.18">8606 8732 3889,'0'0'0,"2"5"1729,-2-5-1729,4 4 1329,0 11-129,1-11-95,8 2-209,-13-6-896,3 4 720,10 1-127,-9-2-129,9-1-64,-13-2-400,3 1 352,12 0-272,-11-1-16,9 0-80,-13 0 16,14 0-48,-2-2 160,3-2-96,2 0 0,-17 4-16,18-3 48,1-2-48,0 0 48,1 2-16,-20 3-32,19-3 0,-3-1 16,-2 1-16,-9 0-80,-5 3 80,14 0-480,-11 0-720,0 0-897,2 0-1153,-5 0 3250,0 0-4594,0 0 4594</inkml:trace>
  <inkml:trace contextRef="#ctx0" brushRef="#br2" timeOffset="150770.18">10264 8825 2337,'0'0'0,"-2"1"1056,-1 1 65,3-2-1121,-5 1 1088,3 1-144,0 1-143,0 1-209,2-4-592,0 2 464,0 3-79,0 0-65,0 0-16,0-5-304,0 5 320,0-1-16,4-2-32,-4-1-32,0-1-240,2 2 208,3 0-31,-2 0 15,10-2-16,-13 0-176,3 3 256,10-3-32,-8 0 48,11 0 0,-16 0-272,13-3 176,-1-1 0,3-1-96,1 1 0,-16 4-80,16-13 64,1 13-64,3 0 16,-3 0 16,-17 0-32,19 0 16,-3 0 16,-3-3 16,0 3-32,-13 0-16,5 0 49,9 0-33,-11 3 48,2 0-48,-5-3-16,13 5 16,-13 0 32,3-1-32,0-1 32,-3-3-48,0 2 32,0 0 32,0 0-64,4-2 48,-4 0-48,0 4 96,0-2-32,0-1 32,0-1 16,0 0-112,0 0 48,0 0-16,3 0-16,-3 0 32,0 0-48,0 0 16,0 0 16,0-3 0,3 3 0,-3 0-32,3-4 0,-3 2 80,0-2-80,0 4 0,3-3 16,-3-1-112,0 1-288,0-3-289,0 6 673,0 0-1120,0-2-433,0 2-544,-1 0-448,1 0 2545,-2-4-2305,1 4-656,1 0 2961</inkml:trace>
  <inkml:trace contextRef="#ctx0" brushRef="#br2" timeOffset="143483.18">6269 8933 2385,'0'0'0,"0"-3"928,0 3-928,0 0 992,0 0-15,0 0-113,3 0-159,-3 0-705,5 0 624,8 5-64,-9 8-48,12-7-31,-16-6-481,5 14 416,16-1-48,-7-8 16,4 9-64,-18-14-320,17 5 352,2 8 1,4-8-65,1-1 0,-24-4-288,28 4 256,1-4-16,2 0-48,0-6 0,-31 6-192,35-13 80,-2 9-16,2-14-16,-5 5-48,-30 13 0,31-4 80,-6-11-64,-1 11 16,-1-1-352,-23 5 320,17-14-1040,-1 14-1217,0 0-1121,-3-4-1408,-13 4 4786,0 0 0</inkml:trace>
  <inkml:trace contextRef="#ctx0" brushRef="#br2" timeOffset="140736.18">4741 9216 1152,'0'0'0,"0"0"288,-2-3-32,2 3-256,-2 0 336,1-4 65,-2 4 31,-1 0 64,4 0-496,-2 0 512,0 0 33,0 0 31,0 0-64,2 0-512,-1 2 400,1-2-80,0 2-96,0-1-31,0-1-193,0 4 176,0 0 0,0 1-16,0 8-16,0-13-144,0 5 144,0 9-16,0-1-32,0 1 32,0-14-128,3 18 96,-3 1 0,4-2 16,-4-1-16,0-16-96,2 18 80,-2-3 0,4 1-32,-1-4 0,-3-12-48,5 13 48,0-6-128,7 6 16,-8-12 32,-4-1 32,13 3-16,-11-1 176,13-1-16,-10-1 33,-5 0-177,14 0 192,-9 0 128,10-3 0,-11 0 16,-4 3-336,12-5 288,-6-8-160,7 10-48,-11-2 0,-2 5-80,13-14 80,-9 11-32,8-2 0,-8 0-48,-4 5 0,13-12 0,-11 12-32,11-4 16,-10 1 64,-3 3-48,6-4 32,-2 1 16,1 3-32,-1-3 0,-4 3-16,6-3 48,-2 0-32,-1-1 16,-3 4 49,0 0-81,3-3 64,-3-1 48,0-1 0,4-8-16,-4 13-96,0-3 80,3-11-64,0 9 16,-3-11 16,0 16-48,4-5 16,-4-12 16,0 11 32,3-11-48,-3 17-16,0-5 16,0-11 48,0 12-48,0-14 32,0 18-48,0-5 32,-2-14 0,-1 7 64,-2-5-32,5 17-64,-4-16 48,-3 2-32,-6-1-32,8 1 16,5 14 0,-14-13 16,1 0 16,7-1-16,-9 10-16,15 4 0,-4-15-16,-11 12-16,11-10 16,-11 10 16,15 3 0,-5-4-48,-11 2-16,3 2 16,7 0-16,6 0 64,-17 0-80,10 0 64,-9 2-32,12 3-48,4-5 96,-15 5-80,12 0 0,-2 0-48,0 8 0,5-13 128,-1 6-192,-1 13-1,2-1 113,0 1-16,0-19 96,0 24-16,0 0 16,3 1 0,0 0 16,-3-25-16,4 20 0,0 1 0,0-1 0,-2 3 16,-2-23-16,0 22 16,4-2-32,-1-3 0,1 1 16,-4-18 0,2 14 0,2 0 0,1 1 32,8-9-48,-13-6 16,3 14 0,11-8-32,-9-2-176,12 1 32,-17-5 176,13 5-160,-8-2 32,13-1 144,-5-1 16,-13-1-32,4 2 32,12-2-16,-3 0 16,-8 0 0,-5 0-32,19 0 32,-14 0 160,9-3 0,-10-2 0,-4 5-192,14-5 193,-11-8-129,1 10-32,9-11 16,-13 14-48,4-5 32,0-11 16,1 11 16,0-11-48,-5 16-16,4-13 48,2 0-48,-3 1 48,0-3-16,-3 15-32,0-16 16,3 1 32,-3-1-48,0-1 0,0 17 0,0-14 16,0 0 0,0 1 0,0 0 0,0 13-16,0-5 0,0-7 16,0 8-16,-2 0 32,2 4-32,-1-5-32,-1 0 0,1 2 32,-1 3-32,2 0 32,-1 0-48,1 0 32,0 0 0,0 0-16,0 0 32,0 0-48,0 0 32,0 0-32,0 0 0,0 0 48,3 1-16,0 1-32,0 0 0,1 0-16,-4-2 64,6 2-64,-3 3 47,1 0 1,0 0-16,-4-5 32,5 14-48,-1-9 0,1 13 32,-1-2 16,-4-16 0,4 17 0,-1 2 0,1 2-16,-2 1 32,-2-22-16,0 21 16,6 2-16,-3-5 32,2 2-16,-5-20-16,4 16 48,1-2-160,8 1-16,-10-11 0,-3-4 128,5 14-144,9-8 144,-10 7 32,8-9 0,-12-4-32,5 5 32,9 0 32,-9 0-16,11-2 16,-16-3-64,5 2 64,13-1 0,-14-1 0,11 0 32,-15 0-96,3-3 97,11-2-1,-11 0-16,3 0 16,-6 5-96,13-13 96,-11 10 16,3-11 144,0 9-32,-5 5-224,4-16 224,2 12-32,-2-16-160,-1 8 0,-3 12-32,4-13 32,-1 0-16,0-3 32,-3 0-32,0 16-16,4-16 16,-1 0 32,-3-1-48,0-1 16,0 18-16,0-18-16,0-2-16,0 0 32,0 1-16,0 19 16,0-19 0,0-2-64,0 2 16,0 0-48,0 19 96,0-18-128,0 14 48,0-14-16,0 14 16,0 4 80,0-4-64,3-1-16,0 1 0,1-2 64,-4 6 16,0-4-80,2 4 0,-2-3 32,4 3-48,-4 0 96,0 0-64,3 0 16,0 0-48,-3 0 32,0 0 64,3 1-16,-3 1 0,3-1 16,1 1 0,-4-2 0,3 1-16,0 1 32,-3 0-32,3 0 32,-3-2-16,4 0-16,0 0 0,-1 0 16,2 0-32,-5 0 32,4 0-16,2 0 32,7-4-16,-11 1 0,-2 3 0,13-3-16,-9 0-48,12 0 16,-3 3-33,-1-4 17,-12 4 64,13 0-16,-1 0-16,1 0 16,0 0 16,-13 0 0,5 0 0,13 0 0,-15 2 32,1 0-16,-4-2-16,4 4 32,-4 1 48,0-2-15,0 2 31,0-5-96,-4 5 80,-2 0 16,0-1-48,-9 3 16,15-7-64,-4 13 48,-9-10 0,8 1-48,-9 9 32,14-13-32,-5 6 16,-8 10 0,10-2 16,-2 1-64,5-15 32,-4 13 32,0 1-32,3 3 16,-1-2-16,2-15 0,0 16-16,3 2 16,10 1-48,-8-1 96,-5-18-48,16 17 0,-12-2 48,14-3 0,-5-5-32,-13-7-16,4 14 80,18-9-32,-18 8 0,16-10-32,-20-3-16,4 5 16,14 0 64,-5 0 32,-9-4 32,-4-1-144,21 2 176,-8-2-96,2 0-16,-1-3 16,-14 3-80,14-3 48,0-3 32,-1-8-16,0 11 16,-13 3-80,5-14 80,11 8-32,-13-9 81,10 10-33,-13 5-96,3-18 80,2 6 16,0-3-16,-1 1-48,-4 14-32,4-13 64,-1-1 0,-3 9 0,0-14 16,0 19-80,0-13 16,0-2-16,-2 0-16,1 2 16,1 13 0,-5-18 16,2 4 16,1-1-16,-1 3-16,3 12 0,-3-4 0,-1-10-48,1 11 16,2-2-48,1 5 80,-3-5-144,3 1 32,0-1-48,0 1-49,0 4 209,0-2-256,4-2-96,-1 1-64,-3 3-16,0 0 432,5-3-448,-2 3-1,1-3 81,0 3 48,-4 0 320,5 0-256,1 0 80,-4 0 48,3 0 64,-5 0 64,5-3-96,-1 3 0,9 0-32,-9 0-16,-4 0 144,12 0-96,-9 0-33,12 0 65,-12 0 16,-3 0 48,13 0-16,-10 0 32,10 0 32,-10 0 0,-3 0-48,5-4 65,-1 4 15,2-2-32,-2-3 16,-4 5-64,3 0 64,-3 0 32,4 0 32,-4 0 0,0 0-128,0 0 160,0 0 16,-2 0 0,-1 0 16,3 0-192,-5 0 160,1 0 16,-9 0 32,9 0-16,4 0-192,-4 0 209,-9 2-33,7 1 0,0-1-64,6-2-112,-13 4 112,9 0-48,-2 1-48,-1 9 16,7-14-32,-6 6 48,0 9 0,2-2 0,2 1-16,2-14-32,-1 18 48,-1-2-32,1 1 32,-1-2-16,2-15-32,-1 18 32,-1-1 48,2 1 16,0-1 64,0-17-160,0 18 128,3-1 64,2 2 48,8-2 1,-13-17-241,5 16 304,9-3-16,-10 0-16,14 1 0,-18-14-272,13 6 256,0 8-48,2-9-64,2 0-64,-17-5-80,18 1 48,2-1 16,1 0 16,0-5 17,-21 5-97,25-16 80,4 1-401,4-7-895,3-1-1169,-36 23 2385,39-25-3954,0-3-1761,-39 28 5715</inkml:trace>
  <inkml:trace contextRef="#ctx0" brushRef="#br2" timeOffset="145622.18">8333 9173 1952,'0'0'0,"-3"3"785,3-3-785,-4 5 912,-2-2 97,0 0-33,5-1-112,1-2-864,-2 2 737,1-2-161,1 0-96,0 0-128,0 0-352,0 0 289,0 0-81,3 0-16,0 0-16,-3 0-176,4 0 112,2 0 32,7 0 0,-9 0 0,-4 0-144,12 0 112,-6 0 0,9 0-32,-11-4-48,-4 4-32,12 0 48,-8 0-32,11-3 32,-13 3-32,-2 0-16,13-3 0,-9 3 32,10 0-32,-12 0 32,-2 0-32,17 0 48,-12 0-32,9 1 0,-9 1-16,-5-2 0,15 2 32,-11 1 32,12 0 48,-11 2 33,-5-5-145,16 3 128,-11 0 64,9 1 32,-9-3 64,-5-1-288,12 1 272,-6 1 0,8-2-32,-11 0-32,-3 0-208,14 0 240,-11 0-15,10 0-49,-10 0-80,-3 0-96,13 0 80,-9-3-16,0 3-16,10-3 16,-14 3-64,4 0-128,11 0 48,-11 0-32,11 0-32,-15 0 144,4-4 32,12 4-16,-11 0 16,9 0 0,-14 0-32,4 0 16,10 0 0,-9 0-32,9 0 64,-14 0-48,5 0 16,9 0 48,-11 0 16,2 0-16,-5 0-64,17 0 64,-15 0-32,4 0 32,7 0 0,-13 0-64,2 0 48,11-3 32,-10 0 64,12 0 0,-15 3-144,4-3 176,10 0 16,-8-1-64,9 4 32,-15 0-160,5-3 128,10 0-64,-10 0 1,7 0-17,-12 3-48,5 0 0,11 0 16,-11 0-32,8 0-16,-13 0 32,3 0 32,1 2-16,2-1 32,8 0 0,-14-1-48,3 2 16,2 0 0,-1 1-16,9-2 32,-13-1-32,4 2 0,1 1 0,10-1 32,-9 0-32,-6-2 0,15 0 48,-10 0-48,10 0 0,-11 0 48,-4 0-48,21 0 48,-7 0 16,1 0-16,1 0-32,-16 0-16,14-4 32,0 1-16,1 3 0,-2-3 32,-13 3-48,14-3 16,0-1-16,1 2 0,-1-2 0,-14 4 0,13-3 48,2 0-16,-3 0 0,2-1-32,-14 4 0,15-4 48,-2 2-48,2-2 32,-11 4 32,-4 0-64,19-3 16,-6-1 32,-1 1-48,1-1-16,-13 4 16,5 0 0,12 0 16,-11 0-16,10 0 64,-16 0-64,4 0 0,9 0 32,-9 0 16,0-3-48,-4 3 0,13 0 64,-10-3-16,0 3 32,0-3 0,-3 3-80,3 0 80,1-4 48,-4 4-64,3-2 32,-3 2-96,0 0 80,0-4-48,0 4 64,0-3-48,0 3-48,0-3 48,0 0-16,-3-1 0,-2-1-32,5 5 0,-5-3-208,1-1-432,0 0-528,0 0-689,4 4 1857,-5-4-2882,3 4-975,-2-3-1458,4 3 5315</inkml:trace>
  <inkml:trace contextRef="#ctx0" brushRef="#br2" timeOffset="151174.18">10374 9131 2401,'0'0'0,"-2"0"832,2 0-832,-1 0 832,1 0 33,-2 0-1,2 0-95,0 0-769,0 0 656,0 0-112,0 0-64,3 0-16,-3 0-464,6-3 385,-3 3-1,0-3-64,0 3-16,-3 0-304,4-3 288,-2 3-48,2 0 0,0 0-31,-4 0-209,5 0 208,1 0 0,-2 0-64,10 0-16,-14 0-128,4 0 80,10 0 16,-9 0 16,12 1 48,-17-1-160,13 2 176,3-1 16,2 1 16,1-2-32,-19 0-176,21 0 209,1 0-17,2 0 80,0 0-16,-24 0-256,25 0 272,0 0-48,-2 0 16,2 0-144,-25 0-96,22 0 128,-3 0-16,-1 0-16,-6 0 80,-12 0-176,13 0 145,-10 0 47,2 0-32,-2 0 16,-3 0-176,3 0 160,-3 0-32,0 0-32,0 0 0,0 0-96,-1 0 48,-4 0-16,0 0 16,-1 0-16,6 0-32,-7 0 0,-5 0 0,9 0-192,-4-3-192,7 3 384,-13 0-897,9-3-623,-3 3-769,3-4-1089,4 4 3378,4 5-3425,-4-5-369,0 0 3794</inkml:trace>
  <inkml:trace contextRef="#ctx0" brushRef="#br2" timeOffset="127707.18">3424 9253 1824,'0'0'0,"-2"0"481,-2 0 95,4 0-576,-5 2 672,0-2 0,2 0-31,-2 2-81,5-2-560,-3 2 448,0 0-80,-1-1-80,1-1-47,3 0-241,-3 0 240,0 2-64,1-2-16,0 0 16,2 0-176,-2 0 144,2 0 16,-2 1 16,0 1-16,2-2-160,0 1 128,-2 1 16,1 0-32,-1 2 16,2-4-128,-1 4 113,-1 2-17,1 7-32,-1 0-16,2-13-48,-3 13 16,1 4 48,-1 2 48,1 2 0,2-21-112,-1 23 160,-1-1-16,2 2-176,3 0-16,-3-24 48,5 24-48,11-3-16,-12 0 208,17-4-16,-21-17-128,13 18 176,2-3 0,1-1 16,0 1 32,-16-15-224,16 15 224,0-2-16,-2-9-31,0 11-49,-14-15-128,13 3 192,2 1 0,-11 0 16,16-2 64,-20-2-272,4 0 288,14-4 0,-13 0-16,11-13-47,-16 17-225,5-4 208,9-14-32,-9 4-48,11-2-32,-16 16-96,4-16 128,15-2-64,-15-1 16,8 0-16,-12 19-64,4-21 96,9 0 192,-10-2 32,0 1 0,-3 22-320,3-23 305,-3-2-161,0 3-32,-3-2 64,3 24-176,-6-24 64,-12 0 16,4 0-32,-6 5-16,20 19-32,-20-19 16,-6 3 0,0 1-16,-4 3 0,30 12 0,-30-5-32,-1 0-80,1 0-48,-1 2-48,31 3 208,-29 0-240,0 0-17,3 2-47,2 1-16,24-3 320,-24 5-448,5 7-272,3-6-353,10 0-496,6-6 1569,-7 14-2161,3-8-432,2 9 496,2-10-1072,0-5 3169,0 0 0</inkml:trace>
  <inkml:trace contextRef="#ctx0" brushRef="#br2" timeOffset="128535.18">3980 9261 1744,'0'0'0,"0"0"977,0-6-65,3 4 65,-3 2-977,0-5 976,4 5-128,-2 0-191,2-3-177,-4 3-480,5 0 336,-1 0-32,11 0-48,-12 0-16,-3 0-240,16 0 241,-3 1-33,1 1 0,1-1 0,-15-1-208,15 2 192,-2 2-32,2-2 0,-1 0 0,-14-2-160,15 2 160,0-1 16,0 1 64,-1-1-47,-14-1-193,13 0 144,0 0 0,-1 0 0,-6 0 0,-6 0-144,16-3 160,-12-2-16,11 3-64,-12-2 16,-3 4-96,13-5 128,-10 2-32,0-2-16,0 0 32,-3 5-112,3-3 112,-3 3 16,0 0 48,0 0-80,0 0-96,0 0 48,-1 0-48,-1 0-80,-1 0-80,3 0 160,-3 2-400,-2 1-352,1 2-465,1 0-496,3-5 1713,-3 4-2257,2 2 48,1 19-784,0-25 2993</inkml:trace>
  <inkml:trace contextRef="#ctx0" brushRef="#br2" timeOffset="148248.18">8828 9366 2753,'0'0'0,"0"0"1232,0 0-1232,4-5 1217,1-8-17,0 11-143,-1-2-97,-4 4-960,5-5 865,0 2-65,8-1-96,-10-1-127,-3 5-577,14-13 496,-10 10-96,10-1 0,-9 0-96,-5 4-304,14-5 241,-9 1-49,8 0-96,-10 1-32,-3 3-64,12 0 0,-8 0 16,11 0 32,-12 0-32,-3 0-16,14 0 48,-2 0-48,-6 1-48,11 3 64,-17-4-16,5 2 0,12 0 32,-4 2 16,-8-3 0,-5-1-48,19 2-16,-6-1 48,-8-1-32,12 0 64,-17 0-64,5 0 64,10 0-48,-13 0 48,11-3-16,-13 3-48,4-3 48,-1 3 80,0-4-80,-3 4 0,0 0-48,0-2 48,0 2-16,4 0 16,-4 0 16,0 0-64,0 0 64,0-4-64,0 4 16,-2-3-160,2 3 144,0 0-288,0-3-336,-2 3-369,0-3-319,2 3 1312,-1 0-1841,-2 0-416,1 0-224,2 1 544,0-1 1937,0 4-2449,0-4 2449</inkml:trace>
  <inkml:trace contextRef="#ctx0" brushRef="#br2" timeOffset="148039.18">8830 9326 2449,'0'0'0,"4"0"1280,1-3-15,-5 3-1265,4-5 1232,2 2-127,-4 3-129,-2 2-207,0-2-769,0 13 608,0-7-128,0 13 48,4-3-79,-4-16-449,3 21 288,0 4-16,0 1-208,-3 4 112,0-30-176,3 29 272,-3-2-32,4 0 16,-1-1-80,-3-26-176,0 22 160,3 0-31,0-2-1,-3-5-32,0-15-96,4 7 48,-2 8 48,2-12-48,-1 1 16,-3-4-64,0 2 112,3 0-32,0-2 48,-3 0-64,0 0-64,3 0 64,1 0-32,-1 0 32,-3 0-16,0 0-48,3 0 16,-3-4 0,0 4-32,0 0 16,0-3 0,0 3-64,0 0-80,-2 0-16,2 0 160,-1 3-192,-2 2-16,-3 0 0,3 2-97,3-7 305,-4 4-464,-1 1-208,2 1-224,-2 0-321,5-6 1217,-2 2-1777,1-2-464,-1 2 0,26 25 544,-24-27 1697,0 0-1712,0 0 1712</inkml:trace>
  <inkml:trace contextRef="#ctx0" brushRef="#br2" timeOffset="128042.18">3379 9406 5186,'0'0'0,"-2"5"1409,-2 8-209,4-13-1200,-4 5 1041,1 9-177,2-13-144,1 3-224,0-4-496,0 4 353,3 1-257,10 2-32,-10-3-16,-3-4-48,16 5 80,-1-3 192,2-1-64,1-1 0,-18 0-208,18 0 176,2 0 160,1-4 49,-1-2-33,-20 6-352,21-4 272,-1-1-208,-3 0-48,1 1 48,-18 4-64,13-4 96,2 1 16,-2 3-32,-8-3 0,-5 3-80,14-3-160,-11 3-768,1 0-1009,-1 0-1633,-3 0 3570,5 0-5747,-5 0 5747</inkml:trace>
  <inkml:trace contextRef="#ctx0" brushRef="#br2" timeOffset="128847.18">4074 9452 3249,'0'0'0,"0"2"1617,0-2-129,0 2-271,0-2-1217,0 0 928,6 0-431,-2 0-1,9 1-96,-13-1-400,5 2 336,12 1 0,-4 0 0,3 0-47,-16-3-289,15 5 368,5 0-96,-1 0-48,0-2-16,-19-3-208,21 5 128,-2-2 32,2 0-64,-2 2-16,-19-5-80,20 2 96,-3 3-32,-1-2 32,-3 1-16,-13-4-80,4 4 129,12-2 31,-12-2 0,0 2 32,-4-2-192,5 0 144,-1 0-96,-2 0-304,-2 0-465,0 0 721,0-2-1408,0-2-1201,0 1-673,0-2-1248,0 5 4530,0 0 0</inkml:trace>
  <inkml:trace contextRef="#ctx0" brushRef="#br2" timeOffset="148527.18">8850 9526 2449,'0'0'0,"0"2"1456,3-2-191,2 0-145,-5 0-1120,3 0 1073,1-4-97,2 4-175,-2 0-193,-4 0-608,15-2 448,-12 2-112,1-4-80,11 4-47,-15 0-209,3 0 224,11 0-64,-11 0 16,12 0 0,-15 0-176,5 0 128,12 0-16,-1-3 32,-1 3-48,-15 0-96,16-3 48,1 3 0,-1-3-16,-1 3-32,-15 0 0,13 0 0,-8 0 48,8 0-192,-9 0-544,-4 0 688,5 0-1425,8 0-1072,-10 0-480,-3 0-881,0 0 3858,0 0 0</inkml:trace>
  <inkml:trace contextRef="#ctx0" brushRef="#br2" timeOffset="149134.18">9233 9598 2545,'0'0'0,"-1"1"1184,-1 3-63,2-4-1121,-5 1 1120,1 0-63,2-1-129,1 0-192,1 0-736,-2-2 577,2-2-145,0 1-80,0-2-128,0 5-224,0-4 176,3-1-48,0 0-16,2 0 0,-5 5-112,5-12 112,9 8 1,-14-1-1,5-9-32,-5 14-80,12-3 48,-8-2-32,0 0 0,1 1 16,-5 4-32,14-4 32,-14 4 32,2 0-64,2 0 0,-4 0 0,3-3-32,1 3 16,0 0 16,-1 0 16,2 2-16,-5-2 0,3 5-16,0-1 32,1 3-32,-4-7 16,4 13-16,-4-13 16,5 4 16,-2 3 0,0 6-32,-3-7 32,0-6-16,0 15 0,0-3 32,0 3 0,-4-3 0,4-12-32,-13 15 64,6 1-16,-12-2 32,5 0-16,14-14-64,-15 15 48,1-9 0,7 10-32,-8-10 48,15-6-64,-5 15 64,-1-8 48,1 6 32,0-11 96,5-2-240,-3 5 272,1 0 81,1-2-49,1-1 0,0-2-304,0 2 288,0-1 32,3-1-16,0 0-48,-3 0-256,3 0 256,2-3-79,8-1-17,-11 0-64,-2 4-96,13-5 96,-7 1-32,9-11 0,-2 11-16,-13 4-48,5-4 0,12-1 0,-11-10-16,10 15 32,-16 0-16,4-3-16,9 0 64,-10 0-80,10 3 16,-13 0 16,3 0-32,9 0 32,-8 2-16,-1-1 16,-3-1 0,3 2 16,0-1-32,1 1 32,-4-1-144,0-1 128,0 4-352,0-2-273,0 0-383,0-2-129,0 0 1137,0 0-1360,0 0-209,0 0-320,0-4-352,0 4 2241,0-4-2193,0 0-688,0 4 2881</inkml:trace>
  <inkml:trace contextRef="#ctx0" brushRef="#br2" timeOffset="-207069.55">9189 10497 1072,'0'0'0,"-1"-17"240,1 17-240,-3-16 272,-2-3 64,1 2 17,-2 13-1,6 4-352,-5-14 368,1 10 32,-2 1 32,2 3 0,4 0-432,-5 0 401,4 0-81,-1 0-64,0 0-80,2 0-176,-1 5 208,1 0 0,0 1 48,0 7-16,0-13-240,0 3 224,0 11-15,0-10-49,5 11 0,-5-15-160,4 4 160,1 12-48,0-3 16,0-7-48,-5-6-80,12 19 48,-8-3-16,9 1 0,-8 0 16,-5-17-48,13 18 48,-7-1-16,8 4 0,-11 3 16,-3-24-48,15 25 32,-12 4 16,10 1-16,-10 4 16,-3-34-48,4 34 16,2 1 32,-2-2-32,1 1 0,-5-34-16,13 34 48,-13-2-32,5 1 16,-1-1 32,-4-32-64,6 29 48,-4-2 0,11-1 32,-9-3-32,-4-23-48,4 23 48,10-1 16,-14-3-32,4 2 49,-4-21-81,5 19 96,-1 1-16,1-3 16,-2-3 16,-3-14-112,0 13 128,0-7 0,0 9 48,-1-10 16,1-5-192,-2 14 128,-3-9-16,-1 10-32,-7-9-32,13-6-48,-5 12 80,-9-6 0,9 7-16,-8-7-16,13-6-48,-4 6 64,-1 7 48,-2-9 64,1 2 17,6-6-193,-7 12 224,3-11 0,-1 5-64,3-3-48,2-3-112,-1 1 96,-1 1-64,2-2 48,0 0-48,0 0-32,0 0 32,0-4-32,0 0-48,3-1 32,-3 5 16,5-12 16,0 8 0,0-10 16,0 9 0,-5 5-32,4-19 0,-1 6 16,3-2 128,-3 3-16,-3 12-128,3-14 160,-3 14-160,0-14 160,3 2-144,-3-1 0,0 0-32,0 13 16,0-4-16,0-14 0,4 14-16,-2 0-16,-2 4 48,0-12-64,5 12 32,0 0-16,0-4-16,-5 4 64,12 0-32,-12 0-48,4 0 32,-2 0 16,-2 0 32,4 0-16,-1 0 16,1 0-16,-2 0 0,-2 0 16,6 0 0,-2 0-32,9-3 16,-10 3 0,-3 0 16,13-3-32,-8 3 0,11-3 16,-11-3 32,-5 6-16,19-4 0,-5-1-16,2-8 16,0 8 0,-16 5 0,18-14-16,1 9 32,0-9-32,3 9 0,-22 5 16,20-19 144,1 6 16,-4 0 0,-3 1 48,-14 12-208,15-13-256,-11 0 32,11-1 32,-12 1-16,-3 13 208,4-14 128,-2 1 0,-2-2 16,0 11-32,0 4-112,0-20 96,-1 6 32,-4-1 224,0-2-16,5 17-336,-13-16 369,7-2-33,-8 3-320,8 0 0,6 15-16,-18-5-112,12-9-64,-13 11-64,7 3-1,12 0 241,-7 0-144,-9 0-32,10 6 32,-8 10-16,14-16 160,-5 15-112,-9 0 16,9 3 96,-9 3-32,14-21 32,-5 19 0,-8 1-16,8 3-64,1 0 64,4-23 16,-7 25-64,2 2 16,2 2 32,1 0-64,2-29 80,-2 29-80,2-2 0,0 2 80,6-2-16,-6-27 16,14 23 16,-9-1 32,12-3-112,-2-5-16,-15-14 80,15 5 16,5 9-80,1-10 16,1 0 224,-22-4-176,23 5 32,1-1-144,-1 2 0,2-3-80,-25-3 192,22 1-160,-2-1 256,1 0 32,-3 0 0,-18 0-128,16-4 128,-3 0 0,-9 0-96,9-1 80,-13 5-112,3-5 112,0 0 16,3 0 48,-2-8-80,-4 13-96,5-2 80,-2-4 32,0-7-48,-3 11 16,0 2-80,0-13 32,0 8 48,0-11-32,0 11 16,0 5-64,0-19 48,0 6-48,0 1 32,0-3-64,0 15 32,0-13 0,0-1 32,4-2-64,-4 0 64,0 16-32,0-15-32,0 2 16,3-1 16,0 1-16,-3 13 16,3-12-64,0 7 0,2-9 16,0 10 0,-5 4 48,5-3-16,-2 0-32,0 0-32,1 3-48,-4 0 128,3 0-96,0 5-16,0 9 64,-3-9 32,0-5 16,0 16-32,0-3 16,0-7 16,3 12-16,-3-18 16,0 13 0,0 1 16,3 0-16,1 2 0,-4-16 0,3 18 0,0 1-16,0-2 0,2 1 16,-5-18 0,15 17 0,-11-1 0,12 2-16,-11-2-32,-5-16 48,14 15-32,-9-1-16,8-2 32,-8-5 48,-5-7-32,12 15-32,-7-11 64,8 3 0,-10-1 0,-3-6-32,5 5 80,-2-4 0,0 1 0,1-1 16,-4-1-96,3 0 64,-3 0 0,3 0 48,-3-4-32,0 4-80,3-5 96,-3-8-32,0 10-16,0-10 16,0 13-64,0-3 48,0-13 65,0 12-33,0-18 48,0 22-128,0-14 64,0-4-64,0 3-48,3-3 16,-3 18 32,4-17-48,0 1 48,1-2-32,0 2-16,-5 16 48,13-19-32,-10 1-32,11 4 15,-10-4-15,-4 18 64,17-13-32,-12-1 32,9 1 0,-9 10 0,-5 3 0,5-13-16,8 13-32,-13-3 32,3-1 0,-3 4 16,3 0-32,-3 0 0,0 0-48,0 2 0,0-2 80,0 7-128,0 9 64,0-3 0,0 1 48,0-14 16,0 15-32,-2 2 16,1 3 0,1 1-48,0-21 64,0 23-32,0 1-16,0-1 32,4-1 16,-4-22 0,5 24-16,8-6-16,-10 3-32,12-4 0,-15-17 64,4 14-48,16-1 48,-6-9 16,0 11-16,-14-15 0,16 3 0,-1 2 0,1 0 48,-2-4 32,-14-1-80,15 0 80,0 0 64,0-3-48,-2-10-16,-13 13-80,16-5 112,-3-14-48,1 3-32,0 1 48,-14 15-80,15-18 112,-2-1-16,0-2 16,-1-1-15,-12 22-97,4-21 16,11-2 48,-11 0 16,8 1-16,-12 22-64,3-20 48,1 1 48,-4-1-64,0 3 16,0 17-48,0-15 32,-2 1 16,-3 9 32,-1-12-32,6 17-48,-15-5 64,11-9-64,-11 1-32,9 8 64,6 5-32,-16-14-32,3 11 16,8-3 16,-9-7-16,14 13 16,-7-2 0,-5-2-32,7 1 16,0 0 0,5 3 16,-5-3-48,1 0-32,-2 3 32,4 0-64,2 0 112,-2 0-144,-1 0 0,1 1-1,0 2 65,2-3 80,-2 5-80,0 8 0,0-8-16,0 11 16,2-16 80,0 14-48,-1 2 32,-1 2 16,1-1-48,1-17 48,0 18 0,0 1-16,0 0 16,0 0 48,0-19-48,0 21 0,0-3 0,0-1-32,4-3 0,-4-14 32,6 8 16,-4 4-32,2-7 16,1 1 16,-5-6-16,14 6-16,-10 0-16,14 7 48,-5-11-32,-13-2 16,13 5 16,3 0 0,0-2-16,2-2 32,-18-1-32,18 4 32,-1-2 0,1-2-32,1 2 0,-19-2 0,17 2 48,-1 1-48,0-1 32,-2 0-16,-14-2-16,13 0 48,0 0-64,-8 0-32,9-4-32,-14 4 80,3-3-32,2 3 0,-1-4 112,2 0 48,-6 4-128,3-3 80,0-2-16,0-7 16,-3 8-64,0 4-16,0-13 32,0 9 32,4-12-15,-4 11-17,0 5-32,0-18 48,0 5 16,0 1-64,0-1 16,0 13-16,-2-14 0,0-2-16,0-2 16,2 2-32,0 16 32,-1-15-16,1 3 16,0 7-32,0-11 32,0 16 0,0-3-32,0 0-49,3-2 17,1 2 32,-4 3 32,0 0-48,2 0 0,-2 0-64,0 0 32,0 0 80,0 0-96,0 3 16,0 3 48,4 9-16,-4-15 48,0 4-32,0 11 16,0-9-32,0 10-16,0-16 64,3 15-32,0 1 16,2 0-32,0 1 32,-5-17 16,4 19 0,-4-19 0,13 21 0,-10-2-16,3-1 32,-6-18-16,12 16 16,-12-16-16,3 14 32,10-2-32,-10-5 0,10 6 0,-13-13 0,5 5-80,8 2 80,-10-3-16,10 1 32,-13-5-16,4 2 32,9-1 16,-10-1-32,2 0 0,-5 0-16,5 0 0,8-3 80,-10 3 64,1-5-48,-4 5-96,13-13 112,-9 9-96,1-15 16,8 7-16,-13 12-16,4-17 16,9-1-16,-13-3 0,13 0-16,-13 21 16,0-24-16,4 1-48,1-2 16,0 3 16,-5 22 32,3-21-80,-3 4 48,3 4-32,-3 8 16,0 5 48,0-14-32,0 11 16,0 0 16,0 3-32,0 0 32,0 0-16,0 0-32,0 0 0,0 0 32,0 0 16,0 0-32,-2 0-48,1 4-16,-2 3-32,3-7 128,-2 16-128,-1-2 48,2 2-32,-1 5 64,2-21 48,0 20-48,0 3 32,0-1 16,3 2 0,-3-24 0,3 24 0,10-1 0,-10-1 16,10-3 0,-13-19-16,5 16 32,8-3-64,-10-9 32,13 1 0,-16-5 0,5 5 48,14 0 16,-14-3 0,14-1 32,-19-1-96,5 0 80,13-3 96,-6-2-48,1-12 16,-13 17-144,17-5 64,1-16-32,-1 7-64,1 1 32,-18 13 0,15-14 32,-1-1-16,-9 3 16,11-3 32,-16 15-64,3-16 64,2 2-16,-1-2 16,0 0-48,-4 16-16,3-13 32,-3 1-16,0 6 48,0-8-32,0 14-32,0-3 16,-2-1 32,1 0-48,-3 0 0,4 4 0,-2-2 0,-2-2 16,2 4-16,1 0 0,1 0 0,-2 0-64,1 0 32,-1 2-32,1 2 0,1-4 64,0 13-48,0-8 16,0 10 16,0-9 0,0-6 16,0 19-16,0-4 32,3 2-16,1-1 0,-4-16 0,6 18 0,7-1 16,-9 1-48,10-1 48,-14-17-16,5 17 0,14-5 16,-4-6 48,-1 7 0,-14-13-64,13 2 0,1 1 16,1-1-16,-11-1 16,-4-1-16,18 0 128,-14 0-16,16-4 16,-7-13-47,-13 17-81,13-4 80,-1-16-64,-7 7 32,10 0 0,-15 13-48,3-15 64,1 0 0,9 1-16,-13-1 16,0 15-64,0-17 48,3 2 0,-3-1-32,0-1 16,0 17-32,0-4-32,0-14 32,0 15 0,0-2 32,0 5-32,0-5-32,0 2 16,-1 0-48,1 3-16,0 0 80,0 0-80,0 2-48,0 4 48,0 7-16,0-13 96,0 6-49,0 12-15,0-5 16,3 3 16,-3-16 32,3 19-16,10 0 16,-8 1 0,10 1-32,-15-21 32,4 19 16,14-1 0,-14-1-16,13-2 16,-17-15-16,4 6 0,12 8-16,-11-9 0,11 0 32,-16-5-16,3 5 64,11-3 16,-11-2 49,10 0-1,-13 0-128,5-3 112,11-2 16,-11-10-48,9 11-16,-14 4-64,5-15 0,8 11 32,-13-14-16,5 5 32,-5 13-48,3-13 112,0 0-64,-3-4 0,3-2 0,-3 19-48,0-21 16,0-4-16,0-1 0,-3-1-16,3 27 16,-4-31 32,-3 1 16,-9-2-32,4-2-16,12 34 0,-15-31-144,2 0 16,0 6 0,0 6 16,13 19 112,-6-4-128,-10-1 0,10 2 16,-7 3-81,13 0 193,-5 2-176,-7 10-32,7 5 80,-11 2 0,16-19 128,-5 22-80,-2 5 80,2 0-32,4 2 16,1-29 16,0 29 0,0 0-32,4-4 64,0 0-32,-4-25 0,5 25 16,9-3-16,-9 0 16,11-2-16,-16-20 0,5 15 0,17-2 0,-8-7 64,2 6 0,-16-12-64,16 4 48,-3 2 32,0-3-16,-8-1-32,-5-2-32,17 0-32,-12 0-32,10-5 0,-12-8 48,-3 13 16,14-3 64,-11-2 16,2-9 0,0 8 0,-5 6-80,3-17 80,2 3-48,-2-1 32,3-2-64,-6 17 0,4-19 16,8-3-32,1 0 0,3 0 0,-16 22 16,16-24-48,2 1 16,1 4-32,-1 3 0,-18 16 64,21-13-80,-1 11-16,3-4 0,-1 3 0,-22 3 96,22 0-64,0 0-16,1 2 80,-2 5 0,-21-7 0,21 14 16,-3-7-16,-1 9-16,-1-1 0,-16-15 16,14 17-64,-9-2 112,11 5-32,-13-3 16,-3-17-32,0 18 128,0-1-32,0 1 32,0-5 16,0-13-144,-5 14 176,1-7-32,-12 7 49,3-10-33,13-4-160,-15 7 128,-4 5-16,3-8-32,-2 1 16,18-5-96,-16 4 64,1 2-32,1-2-16,-3-2 16,17-2-32,-12 1-32,-1 1 80,6-2-48,-6 0 0,13 0 0,-4 0-48,-3 0-48,3 0-208,-3-3-417,7 3 721,-4-5-1648,2-11-1522,15 16-287,-13-16-433,0 16 3890,0 0 0</inkml:trace>
  <inkml:trace contextRef="#ctx0" brushRef="#br2" timeOffset="-205212.55">9280 10728 976,'0'0'0,"-15"3"64,-1 0 0,-3 2 32,19-5-96,-17 4 144,11-1 80,-6-2 64,8 1 32,4-2-320,-5 0 353,2 0-33,2-6 32,-1 2 16,2-10 80,0 14-448,0-4 513,0-9 31,3 9 16,0-8-80,-3 12-480,3-6 432,1 1 1,-1-7-49,0 12 16,-3 0-400,3 0 400,-3 0-96,0 0-15,3 0-65,-3 0-224,0 0 160,4 1-32,-2 1-48,2 3-32,-4-5-48,3 6 64,2 7 0,0-8-32,9 8-16,-14-13-16,5 4 48,9 1 16,-1 1 16,0-2 32,-13-4-112,16 1 144,2 1-32,1-2 16,-2 0 16,-17 0-144,19 0 128,-6 0 0,0-3-16,-8 3-48,-5 0-64,16 0 48,-13 0-400,2 0-512,8 0-721,-13 0 1585,0 1-2433,4 2 240,2 0-800,-6-3 2993</inkml:trace>
  <inkml:trace contextRef="#ctx0" brushRef="#br2" timeOffset="-210392.55">8606 10698 2016,'0'0'0,"0"0"641,0 0-641,3 0 720,-3 0-64,0-4-47,0 2-97,0 2-512,0 0 448,0 0-64,0 0-32,0 0-15,0 0-337,0 0 304,0 0-48,0 0 0,-1 0-32,1 0-224,-2 1 176,1 0-16,-1 3-64,1 0-48,1-4-48,-2 6 48,0 9 0,2-2 16,0 3-64,0-16 0,5 22 16,0 3-192,9 7-32,-9-3 48,-5-29 160,14 28-144,-9-1 176,9-2 16,-10-2 16,-4-23-64,12 22 80,-12-2-16,5-3 48,0-3-16,-5-14-96,3 16 80,0 0 32,-3-1-16,0 0 0,0-15-96,0 13 80,0-6 0,3 8-31,-3-11 31,0-4-80,0 5 48,0 1 0,0-1 16,0 0-16,0-5-48,0 3 80,4-2 0,-4 1-16,2 0 0,-2-2-64,4 0 96,-4 2 16,3-2 16,-3 0 48,0 0-176,4 0 160,-4 0-16,3 0 48,-3-4-32,0 4-160,3-5 112,-3 1 16,4-1-48,-4 0-16,0 5-64,2-14 97,2 10-49,0-10 16,1 9-48,-5 5-16,5-16 0,0 3 16,-1 1 0,9 7 0,-13 5-16,4-18 16,0 14 16,12-14-32,-12 5 16,-4 13-16,13-4 16,-9-15-32,9 7-32,-8 7 32,-5 5 16,15-16-48,-9 11 32,8 1-16,-11-2-32,-3 6 64,15 0-16,-12 0-65,10 0 1,-11 0 48,-2 0 32,5 0-16,8 2-16,-10 3 32,10 0-16,-13-5 16,3 7-48,10 5 48,-8-7-16,11 7 0,-16-12 16,5 6-32,9 8 16,-11-7 32,10 10 16,-13-17-32,3 14 32,0 1-16,2 1 16,-1 3-32,-4-19 0,0 17 16,3 3 32,-3 1 16,0-2-16,0-19-48,-2 17 49,1 2 47,-4-1 16,-8-2-16,13-16-96,-5 18 112,-8-3-16,7 0-16,-12-1 48,18-14-128,-13 15 144,1-3 0,-1 1 32,1-8 16,12-5-192,-13 13 224,-2-9 0,2 1-48,7 1-31,6-6-145,-16 0 240,11 0 0,-7 0 80,7-2-48,5 2-272,-6-5 144,0-8-32,1 10-32,1-11-32,4 14-48,-5-6 64,0-11 0,0 4-48,2 1 32,3 12-48,-5-15 16,1 11-32,0-16 32,2 7-80,2 13 64,-4-4-16,2-11 16,1 11 0,-1 0-32,2 4 32,-2-12-64,1 12 0,1-4-32,0 4-64,0 0 160,0 0-544,0 0-673,3 0-560,0 0-816,-3 0 2593,6 4-3009,27 16 736,-31-17-336,-2-3 2609</inkml:trace>
  <inkml:trace contextRef="#ctx0" brushRef="#br2" timeOffset="-206318.55">12600 10866 2689,'0'0'0,"0"1"816,-1 0-80,1-1-736,-6 2 769,4 0 31,-3-2 1,1 0-49,4 0-752,-2 0 704,-2 0-48,1 0-95,0 0-81,3 0-480,-2 0 400,1 0-112,1 0-64,0 0-80,0 0-144,0-4 64,3 4-32,1-2-48,0 2 16,-4 0 0,4 0-16,1 0 16,-1 0 0,0 0 0,-4 0 0,4 0 32,-1 1-32,0 0 17,0 3-1,-3-4-16,0 1 16,3-1 32,1 2 0,-4-2 32,0 0-80,3 0 96,-3 0 32,3-5 48,-3 1-48,0 4-128,3-13 112,0 7-16,0-10-16,1 10 0,-4 6-80,3-17 64,0 1-32,-3 3 32,3 0-64,-3 13 0,0-14 0,0 9 0,0 0-64,0 0-16,0 5 80,0 0-96,-5 2-16,-1 2-48,-8 11 80,14-15 80,-7 13-96,-9 2 32,10-3-32,-10 2-192,16-14 288,-5 7-609,1 9-463,-2-4-545,5-5-880,1-7 2497,23 30-3378,-23-30 3378</inkml:trace>
  <inkml:trace contextRef="#ctx0" brushRef="#br2" timeOffset="188180.18">3522 10795 1504,'0'0'0,"0"0"0,0 0 368,0 0 17,0 0 111,0 0 96,0 0-592,0-3 592,0 3-15,0 0-49,0 0-80,0 0-448,0 0 400,0 0-64,0 0-32,0 0-47,0 0-257,0 0 240,4 0 16,-1 1-16,0 1 16,-3-2-256,3 3 288,2-2-16,0 2 32,11-3 17,-16 0-321,3 0 288,11 1-32,-9-1-16,11 2 0,-16-2-240,5 1 224,14-1-16,-6 0-16,0 0-64,-13 0-128,14 0 96,0 0 1,2 0 15,0-3-16,-16 3-96,16-4 112,1 2-16,-1-3-48,-3 2 48,-13 3-96,15-3 64,-1 3-32,-9-3-16,9 3-16,-14 0 0,6 0 0,-2 0 48,9 1-16,-13 2 16,0-3-48,3 3 32,0-1-16,1 3 32,-4-3 0,0-2-48,0 4 48,0-1-16,0 2 32,0-4-48,0-1-16,0 6 64,0-4-16,0 0 16,0 0-16,0-2-48,0 0 48,0 0-16,0 0 48,0 0-32,0 0-48,0 0 80,0 0-32,0 0 0,0-4-32,0 4-16,0-2 48,0-2-48,0 4 16,0 0-16,0-3 0,0 3 32,0-3-32,0 3 0,0 0-128,0-3-336,0 3-256,0 0-433,0 0 1153,0 0-1729,0 0-432,0 0 48,3 0-1376,-3 0 3489,0 0 0</inkml:trace>
  <inkml:trace contextRef="#ctx0" brushRef="#br2" timeOffset="187254.18">3553 10847 976,'0'0'0,"0"0"720,0 0-368,0-3 81,0-1 79,0 4-512,-2-5 544,0 1 0,1 0-31,0 1-17,1 3-496,-2-4 400,0 4-80,0 0-64,1 0-48,1 0-208,0 0 208,-2 0-15,1 0-1,-1 0-32,2 0-160,0 0 144,0 2-16,-1-2 48,1 0 0,0 0-176,0 0 224,0 0 16,0 0-16,0 0 0,0 0-224,0 0 289,0 0-65,0 0 32,0-3-16,0 3-240,0-3 224,3 3 0,-3-4-48,0 1 0,0 3-176,0 0 128,0-3-16,0 0-32,3 3-16,-3 0-64,0-4 80,0 4 33,3 0-17,-3 0 16,0 0-112,0 0 80,0 0-32,0 3 32,0-2 0,0-1-80,0 2 64,0 2 64,0 1-32,0 1 16,0-6-112,0 15 144,0-9 0,0 12 32,4-4 16,-4-14-192,0 18 176,0 3 32,2 3 33,2 4 31,-4-28-272,3 30 256,2 1 16,0 3 0,-2 1-16,-3-35-256,3 35 304,0 0 16,-3 1-15,0-5-17,0-31-288,0 31 240,0-1-16,-2-3-16,-1 0-48,3-27-160,-3 26-112,-2-4 16,3-1-64,-2-2 0,4-19 160,-3 16 80,1 1 0,0-5 16,1 1-48,1-13-48,-1 4 48,-1 9-16,2-9 48,0-2-48,0-2-32,0 6 0,0-6 0,0 3 0,0 0-16,0 0 64,3-2 16,-3-1-64,0 0 48,3 0-32,0 0 32,-3-3 0,0 3-48,4-3 48,-4 0-32,3 0 32,-3-1-16,0 4-32,0-2-144,0-3-144,3-8-304,-3 10-401,0 3 993,3-3-1312,0-2-481,-3-8-832,3 13-353,-3 0 2978,16 0-2513,-16-3-656,0 3 3169</inkml:trace>
  <inkml:trace contextRef="#ctx0" brushRef="#br2" timeOffset="185199.18">1858 11075 2176,'0'0'0,"0"-5"897,0-11 79,0 16-976,-2-13 977,0 1-1,0 8-47,1-1-145,1 5-784,-4-4 704,3-1-143,-2 1-49,-1 2-80,4 2-432,-1 0 384,-1 0-64,1-4-80,-1 4-47,2 0-193,-1-3 128,1 3 16,0 0-48,-2 1-16,2-1-80,0 2 96,0 2-48,0-2 0,0 4-16,0-6-32,0 4 0,0 11 0,0-11-32,0 14 64,0-18-32,3 16 0,0 3 32,-3 3 0,3 4-32,-3-26 0,0 24 48,0 3-16,0-1 16,0-3 0,0-23-48,0 26 80,0-5 0,0-2-16,0-3-32,0-16-32,0 13 16,0 0 32,0-8-16,0 1 16,0-6-48,4 7 16,-4-3 48,3-1-16,-3-1 32,0-2-80,0 2 80,0-2 0,3 0 0,-3 0 16,0 0-96,3 0 128,-3-4-31,4-1 31,-4-7-64,0 12-64,0-5 32,0-11 32,0 3-48,0-1 32,0 14-48,-2-14 48,-1-3-16,-2 0-32,-8-3 64,13 20-64,-4-19 0,-9 1-48,6-5-48,-9 2-32,16 21 128,-6-23-144,-14 0 32,7-1 47,0 0-15,13 24 80,-15-24-48,2 0 32,7 3-16,-10 2-32,16 19 64,-3-16-64,-2 11-16,1-10 0,3 15 0,1 0 80,0-4-80,0 1-32,0 3-64,0 0-32,0 0 208,13 0-224,-10 1 80,15 4 64,-2 8 64,-16-13 16,17 5 16,2 7-16,2-7 0,-4 0 0,-17-5 0,18 6 16,1-1 0,1 0 32,1-4-32,-21-1-16,19 2 16,1-2-32,-2 0 32,0 2 0,-18-2-16,16 5 0,-1-1 32,0 3-64,-1 8 32,-14-15 0,15 13 0,-2 0 48,1 7-16,-9 1 32,-5-21-64,17 23 112,-12 4 16,8-1 48,-10 4-32,-3-30-144,4 33 144,2-3-48,-3 0 16,-3-1 32,0-29-144,0 27 112,-5 0-64,0-1-16,-1-2 0,6-24-32,-13 20 16,8 3 81,-9-4 47,8-1-16,6-18-128,-16 16 160,9-3-16,-8-9-16,11 3 0,4-7-128,-13 6 128,10-1 0,-2-2-32,-1-2 32,6-1-128,-5 2 112,0-2-32,0 0 0,1-3-16,4 3-64,-7-5 48,2 0 0,-1-7-32,2 9 16,4 3-32,-6-15 16,2 12 0,1-12 16,1 11-32,2 4 0,-2-13-32,2 8 16,0-9-32,0 11-16,0 3 64,5-6-48,0 2-16,8-1 32,-10 1 32,-3 4 0,13-2-32,-9-2 16,11 1-288,-11 0-384,-4 3 688,19-3-1249,-4-2-672,3 0-752,1 1-160,-19 4 2833,21-6-4066,-21 6 4066</inkml:trace>
  <inkml:trace contextRef="#ctx0" brushRef="#br2" timeOffset="-211236.55">8368 11100 1456,'0'0'0,"0"0"0,0 0 384,-2 0 81,-1-3 63,0 3 16,3 0-544,-3 0 512,0 0-31,1 0-49,1 0-32,1 0-400,-2 0 352,-2 0-16,3 0-64,0 0 0,1 0-272,-4 0 273,3 0 15,-1 0-32,0 0 16,2 0-272,-2 0 192,1 0 32,0 0-48,-1 0-16,2 0-160,0 0 160,-2 0-32,2 0 0,0 0-15,0 0-113,0-3 96,0 3 0,0 0-16,0 0 32,0 0-112,0 0 80,0 0 0,0 0-32,0 0 16,0 0-64,0 0 64,0 0-32,0 0 32,0 0 0,0 0-64,0 0 48,-1 0 0,-4 0-32,2 0 0,3 0-16,-3 0 0,1 2 0,0-1 0,1 0 0,1-1 0,0 2 16,0 0 16,0-1-32,-2 2 16,2-3-16,0 4 0,-1-3 16,-1 4-16,2-2-16,0-3 16,-1 5 0,1-2-16,-2 3 32,2-2-16,0-4 0,-2 5 0,2-1 0,-2 3 0,2-1 32,0-6-32,0 15 32,0-10 0,0 7 16,0-5-16,0-7-32,0 16 32,0-4-16,0 1 48,0 0-80,0-13 16,6 14 16,-2 1 16,9-1-16,-10-2 16,-3-12-32,3 15 48,2-8 32,0 7-48,0-9 80,-5-5-112,13 13 96,-10-10-32,1 3-96,11 0 0,-15-6 32,3 6-64,10 0 16,-8-2 96,8 2-16,-13-6-32,3 4 80,11 1 16,-11-1-32,2-2 32,-5-2-96,13 2 97,-10 0-1,2-1-32,0 1 0,-5-2-64,4 0 32,1 1 0,0-1 32,8 0 0,-13 0-64,0 0 80,5 0 48,0-3-32,8 3 16,-13 0-112,3-3 96,1-1 64,9 2-32,-10-2 16,-3 4-144,6-4 128,7-1-64,-10-8 176,3 10-16,-6 3-224,13-4 225,-9-11 79,8 10-176,-6-8 16,-6 13-144,5-4 112,7-9-16,-12 7 0,5-7-192,-5 13 96,3-4-144,0-10-16,1 9 16,-4-9 256,0 14-112,0-5 144,0-10-16,0 12-32,0-13 240,0 16-336,-2-5 320,-1-14 32,-2 14-63,-2-12-225,7 17-64,-12-5 80,7-13-112,-9 14 48,1-15-32,13 19 16,-13-6-32,-2-9 64,0 10-32,-1-12 16,16 17-16,-16-13 0,-4 0 0,3-2 16,-3 2 16,20 13-32,-17-12-32,-1 7 16,-1-13 16,2 14-16,17 4 16,-18-13-32,1 9-48,3 1-49,-1 3-47,15 0 176,-6 0-224,-9 0-16,12 3-96,-3 4-64,6-7 400,-5 16-464,0-2-129,0 7-191,3 3-288,2 5-241,0-29 1313,4 32-1665,10 5-672,9 12 176,-6-8-832,-17-41 2993,0 0 0</inkml:trace>
  <inkml:trace contextRef="#ctx0" brushRef="#br2" timeOffset="201270.18">6573 11259 1264,'0'0'0,"3"-5"208,3-10 64,-2 2 112,-4 13-384,3-4 497,-3-11 47,0 12 48,0-1 33,0 4-625,0-6 608,0 2 16,0-1 0,0 0-31,0 5-593,0-5 544,0 2-48,0 0-32,-1 3-63,1 0-401,-2 0 416,1-3-32,-2 3-48,3 0 0,0 0-336,-2 0 240,-2 0 16,1 0-31,0 0-33,3 0-192,-4 0 160,0 0 16,1 2-64,2 1-16,1-3-96,-4 1 112,1 4-16,0-1-16,0 9 16,3-13-96,-2 13 80,0 2 0,0 2 16,2 1-64,0-18-32,0 19 48,6 0-16,7 0 32,-11 0 80,-2-19-144,15 18 160,-10-5 16,14-7-144,-6 9 32,-13-15-64,14 3 49,1 3-49,-1 1 160,0-3 0,-14-4-160,15 6 128,0-2 0,0 1-48,-2-4 0,-13-1-80,13 2 80,0-1 32,-9 1-16,8-2 16,-12 0-112,6 0 128,-2 0-48,11 0 32,-12 0-16,-3 0-96,3-5 96,2 1 0,0-2 0,-2 2 192,-3 4-288,5-15 257,0 12-17,-1-12 32,1 10-208,-5 5-64,6-16 48,6 11-32,-9-14-16,2 6 48,-5 13-48,13-15 16,-11 1-16,4 1 32,-2-2-32,-4 15 0,13-16 48,-13 1-32,5 1 48,-2 0-16,-3 14-48,0-15 48,0 1 16,0-1 16,-2 1-16,2 14-64,-4-15 64,-3-1-16,-5 2-32,5 0 32,7 14-48,-18-16 48,6 1-16,-5 11 0,2-15-48,15 19 16,-19-6-16,-1-10 32,2 12-64,-1-1 80,19 5-32,-19-5-80,3 2 16,3 3 0,-4 2-32,17-2 96,-16 4-96,-1 3 32,-1 9 16,-1-10-16,19-6 64,-17 17-16,1-10-32,-1 9 16,3-10 32,14-6 0,-6 18-48,-9-4 32,12-1-80,-2 2-32,5-15 128,-2 15-112,2 3-16,6 1 16,11 0 16,-17-19 96,16 21-80,3 0 16,4 0 32,-3-1 32,-20-20 0,24 20 32,-3-3-16,0 0 0,-4 0 16,-17-17-32,17 13-177,-1 0 65,-1-9-32,-1 9-16,-14-13 160,15 3 0,-2 2 0,1-1 0,-1-2 16,-13-2-16,5 2 48,10-2 16,-13 0 32,11 0-64,-13 0-32,4-4 96,8-2-80,-8-7 225,0 10-1,-4 3-240,5-13 208,-1 7 32,2-10-208,-2 3-16,-4 13-16,5-14 16,8-2-16,-13-1-16,5-3 16,-5 20 0,12-18 48,-12-1-48,4 0 48,-1 5-48,-3 14 0,4-14-80,-2 11 128,-2-10-64,0 10 16,0 3 0,0-3 0,0-1 0,0 4-32,0 0 16,0 0 16,0 2-64,-1 3-32,0 11 48,-1-3-16,2-13 64,-2 15 0,0 3-16,1 1 16,1 3 0,0-22 0,0 23 0,3 0 0,2 3-112,10 0 16,-15-26 96,6 24-80,9 1 16,0 0 176,-1-3-32,-14-22-80,19 19 48,-1-3 48,3-10-80,0 0 48,-21-6-64,22 13 128,0-11-48,0-2 0,1 0-32,-23 0-48,21 0 32,-2-3 32,-3-2-16,-2-9-160,-14 14 112,13-5-384,0-11-545,-8 3-671,8-2-1010,-13 15 2610,2-13-3505,11 7-1986,-13 6 5491</inkml:trace>
  <inkml:trace contextRef="#ctx0" brushRef="#br2" timeOffset="186061.18">2183 11340 2112,'0'0'0,"0"0"1009,0-4 31,0 4-1040,0-4 993,3-1 79,-3 0-47,3 1-97,-3 4-928,4-5 769,-1-1-161,0 2-112,-3 4-496,5-5 384,-5 5-384,14-4 320,-11-1-79,12 0-1,-10 0-48,-5 5-192,17-5 208,-12 1 0,15-1-64,-8 2 16,-12 3-160,16-3 144,1 0-32,1 3-16,-2-4-16,-16 4-80,14 0 64,1 0 0,-10 0-16,12 0 80,-17 0-128,3 0 80,3 0 32,6 0 17,-12 0-1,0 0-128,4 0 80,-2 0 0,2 0 288,-1 0 0,-3 0-368,0-3 416,3 0 0,-3-2-336,3 1 32,-3 4-112,0-6 65,4 1-1,-4 1-16,3-2 0,-3 6-48,3-12 32,0 12-32,0-4 0,0-2 0,-3 6 0,3-13 32,1 11-16,-4-3-16,3-8 16,-3 13-16,3-3 0,-3-2 48,3-9 48,-3 10-32,0 4-64,0-12 48,0 7-32,0-10-16,-3 10 48,3 5-48,-5-17 64,0 12-16,-9-12-272,8 12 64,6 5 160,-17-14-144,11 9-16,-11-10 272,11 11-96,6 4-16,-19-13 0,5 9-16,1 4-80,-1 0 80,14 0 16,-12 2-65,-3 4 17,-1 16 48,0-3-48,16-19 48,-17 23 0,0 4-32,3 1 0,1 1 64,13-29-32,-4 26-48,-9-1-176,11 0-352,-1-4-352,3-21 928,-3 20-1137,1-1-63,2-5-145,0-10-496,0-4 1841,5 5-2401,38 22 240,-25-29-720,-18 2 2881</inkml:trace>
  <inkml:trace contextRef="#ctx0" brushRef="#br2" timeOffset="200017.18">5423 11295 1520,'0'0'0,"-2"5"288,0 0 16,2-5-304,-5 4 401,2 3 31,2-3 16,-1-2-32,2-2-416,-1 4 368,-1-3 17,0 1-1,0-2 32,2 0 32,0 0-448,0 0 480,0 0 33,0 0-33,-2 0-48,2 0-432,0 0 368,-2-3-48,0-1-48,2 1-15,0 3-257,0-3 208,0 3 0,0-3-32,0-1-16,0 4-160,0-2 112,0-2 16,0 1-16,0-2-32,0 5-80,0-3 96,0-2-48,0 2 32,0-2-48,0 5-32,0-3 32,0-1 0,0-9 32,0 10-16,0 3-48,0-6 32,4-7 16,-2 11-32,2-13 16,-4 15-32,3-4 16,0-10 0,2 10 16,0-13 0,-5 17-32,5-4 0,7-14 16,-8 14-16,-1-14-16,-3 18 16,5-4 0,0-13-16,-1 12 32,1-9 0,-5 14-16,5-5 16,-1-11-16,2 11 16,-2-7-16,-4 12 0,3-4 48,3 1-16,-2 0 17,-1 0-1,-3 3-48,3-4 48,1 2-32,-1-2-32,0 4 0,-3 0 16,3 0-32,0 0 32,-3 2 16,0-2-16,3 4-16,1 2 16,-1 10 16,0-10 0,-3-6-16,5 19 16,8-3-16,-10 2 0,2 1 16,-5-19-16,13 17-16,-10 3 16,11-1 16,-11-2-16,-3-17 0,6 20 16,6-3 16,-9 3-32,2-3 16,-5-17-16,5 16 16,7-1-16,-12-2 32,4 2 16,-4-15-48,3 6 48,0 9 16,-3-10-32,3-1 32,-3-4-64,4 2 112,-1 0 16,-3-2 0,3 0 32,-3 0-160,3 0 160,-3 0-48,3-4 32,-3 2-32,0 2-112,4-6 96,-2 1-16,-2-9 48,4 11-80,-4 3-48,3-15 80,1 11 0,-2-14-80,-2 5 64,0 13-64,4-14 0,-1-2 16,0 0-16,0-1 0,-3 17 0,3-20 33,3 3-17,-3-2-16,0-2 48,-3 21-48,5-19-32,-1-1 32,10 1 0,-10 2 0,-4 17 0,13-18-16,-9 4 16,1 9-16,9-9 16,-14 14 0,4-3-33,1-1 17,8 1-48,-13 0-16,0 3 80,4 0-96,9 0 16,-10 3 48,2 4 32,-5-7 0,5 12 0,0-7 0,-1 11 0,1-3-48,-5-13 48,4 15 16,2 1-32,8 1 0,-11 0 32,-3-17-16,13 18 0,-10-2 0,2 1 16,8-2 16,-13-15-32,3 16 16,2 1 0,-1 0 0,2-1-16,-6-16 0,3 15 32,0-1-32,-3-8 0,3 13 32,-3-19-32,0 4 16,0 9 32,3-8 16,-3 0-32,0-5-32,0 4 96,0 2 17,-2-5-49,1 0 16,1-1-80,-3 0 64,1 0-16,1 0 96,-1 0-16,2 0-128,-3 0 128,1-2-48,0-4 0,2 2-32,0 4-48,-2-13 48,0 9-16,0 1-32,1-1 0,1 4 0,0-13 0,0 10 0,0-3 0,0-6 32,0 12-32,3-3 0,1-2 0,-2-10-32,2 9 32,-4 6 0,4-16-32,11 3 0,-12 9 64,11-14-32,-14 18 0,3-5 32,12-12-32,-11 4 0,11 8 0,-15 5 0,4-19 0,10 15 0,-11-15 0,1 5 0,-4 14 0,13-13 0,-10 1 32,3 7-32,-2-13-32,-4 18 32,5-3 32,-1-10-32,2 10 0,-3-1 0,-3 4 0,3-4-32,0 0 16,0 0 0,1 4-32,-4 0 48,3 0-16,0 0-32,-3 0 32,5 0-16,-5 0 32,2 2-16,4 2 16,-3 3 0,1 8 16,-4-15-16,6 12 0,-2 4 32,9 2-16,-10 1-16,-3-19 0,4 21 16,0 1 48,11 0-16,-15 0 16,0-22-64,4 25 16,9-1 32,-10 2-32,2-3 48,-5-23-64,5 22 80,-2-2-32,2-2 16,-1-4 16,-4-14-80,2 14 64,-2-1 64,0-7 16,0 12 0,0-18-144,0 5 192,0 1-15,-2 1-65,2-3-48,0-4-64,0 6 64,0-2 16,-2-2-16,0-1 0,2-1-64,-2 0 80,1 0 0,-1 0-48,0-5-336,2 5 304,0-4-849,0-15-735,0 15-1426,0-14-816,0 18 3826,5-13-5122,-5 13 5122</inkml:trace>
  <inkml:trace contextRef="#ctx0" brushRef="#br2" timeOffset="191633.18">4752 11103 1376,'0'0'0,"0"2"849,0-2-849,-2 0 560,0 0 96,-1 0 48,1 0 33,2 0-737,-2-3 704,1 3-48,1-4-111,0 2-81,0 2-464,0 0 368,0-4-32,0 4-64,0 0-48,0 0-224,0 0 192,0 0 1,0 0-1,3 0-16,-3 0-176,3 0 160,1 0-16,0 0 16,2 0-32,-6 0-128,4 2 144,9 0 0,-10-1 16,10 0-16,-13-1-144,5 2 144,12 0-16,-12-2-16,11 0 49,-16 0-161,5 0 144,12 0 64,-4-4-16,0 2 0,-13 2-192,13-4 208,-1-1-32,1-7 0,0 8-16,-13 4-160,13-4 96,0-1 0,0 0-48,-9 0 0,-4 5-48,16-4 80,-13-2-32,10 4-16,-13 2 0,0 0-32,3 0 32,-3 0-16,0 0 48,0 0 0,0 0-64,0 0 32,0 0 33,-1 1-33,-1 2 16,2-3-48,-4 4 32,4-4-32,-5 3 16,0 0 16,2-2 0,3-1-32,-5 2 0,5-2 0,-3 2 0,-2 0 0,1-1-48,3-1-32,1 0 80,-1 0-321,-1 2-319,2-2-240,0 0-353,0 0 1233,0 1-1585,0 1-287,0 1-161,0 2 464,0-5 1569,0 2-2609,0-2 2609</inkml:trace>
  <inkml:trace contextRef="#ctx0" brushRef="#br2" timeOffset="188906.18">3516 11108 2417,'0'0'0,"-2"2"720,1-1 80,-2 1 49,3-2-849,-2 2 848,0-1 32,0 1-95,1-2-33,1 0-752,-1 0 656,1 0-95,0 0-97,0 1-48,0-1-416,0 2 352,0 0-48,2-2-47,-2 1-33,0-1-224,4 0 192,-4 0-16,4 0 16,-2 0 16,-2 0-208,4 0 256,-1 0-16,0 0-32,0 0 16,-3 0-224,5 0 193,0 0-81,-1 0 16,2 0-48,-6 0-80,4 0 80,11 2 48,-12-1-48,10-1 32,-13 0-112,3 0 48,9 2 16,-7-2 0,8 0-16,-13 0-48,5 0 80,9 0 32,-9 0-48,9 0 16,-14 0-80,5 0 80,10 0-16,-11 0 48,11 0 0,-15 0-112,3 0 112,11 0 16,-9 0 16,9 0 17,-14 0-161,4 0 128,0 0 0,9 0-32,-13 0 16,6 0-32,-6 0-80,3 0 64,0 0 32,-3-3 0,3 3-16,-3 0-80,0 0 96,3-3-32,-3-1 0,0 1 16,0 3-80,0-3 48,0 3 16,0-3-64,0 3 16,0 0-16,0 0 32,-2 0-32,1 0 16,-2 0-16,3 0 0,-5 0 32,2 0-32,-2 1 32,2 1-64,3-2 32,-5 0-128,1 0-224,2 2-480,-2-1-513,4-1 1345,-3 2-1857,1 1-752,1-1-416,1 4 495,0-6 2530,3 4-3441,-3-4 3441</inkml:trace>
  <inkml:trace contextRef="#ctx0" brushRef="#br2" timeOffset="185571.18">2260 11166 1680,'0'0'0,"0"0"0,-2 0 545,0 0 63,-1-4 80,2 0 64,1 4-752,-2-3 785,1 3-49,-1 0-48,2 0-143,0 0-545,0 0 432,-2 0-48,2 0-16,0 0 0,0 0-368,-2 0 369,2 0-17,-1 0 16,0 0-80,1 0-288,0 1 272,-2 2-16,0 0-48,1 3 33,1-6-241,-2 4 240,-1 9-48,0-8 32,0 11-32,3-16-192,-5 14 208,2 3 64,0 3-32,1 2 64,2-22-304,-2 22 305,2 1-49,0-1 16,0-1 16,0-21-288,4 19 208,0 0 32,9-3-32,-10 0-32,-3-16-176,15 16 192,-11-2-48,13-2 32,-13 1-63,-4-13-113,18 4 160,-13 9-32,14-11-32,-7 2 16,-12-4-112,15 4 64,-1-2 0,1-1 16,-3-1 0,-12 0-80,13 0 32,-7 0 96,7-3-112,-7-1 0,-6 4-16,14-4 0,-10-1 144,11-11-48,-10 13-32,-5 3-64,12-13-144,-7 8-464,8-9-289,-9 9-399,-4 5 1296,13-14-1489,-11 9-496,11 0-544,-10-8-160,-3 13 2689,32 18-2337,-32-18-112,0 0 2449</inkml:trace>
  <inkml:trace contextRef="#ctx0" brushRef="#br2" timeOffset="-206149.55">12709 11166 5394,'0'0'0,"0"5"1088,-2 7-511,1-5 79,1-7-656,-2 14 832,-3-11 97,3 10-49,-1-8-175,3-5-705,-4 6 480,-2 9-336,4-12-80,-2 0-144,4-3 80,0 4 128,0-3 128,0 1-48,4-1 48,-4-1-256,2 2 48,4-2-16,7 0 16,-10 0-32,-3 0-16,13 0 48,-9 0 0,11-3 16,-12-2 0,-3 5-64,12-4 32,-12 0 32,4-1 0,-4 1 17,0 4-81,3-14 128,-3 11-48,0-1 16,0 0-16,0 4-80,-2-5 80,-1 0-32,-2 3-48,0-4 16,5 6-16,-6-3 32,-1 0-32,3 3 0,-3-3-112,7 3 112,-6 0-288,1 0-209,4-4-239,1 4-272,0 0 1008,3 0-1297,11 0-320,-1 2-640,5 0-160,-18-2 2417,17 2-2977,-17-2 2977</inkml:trace>
  <inkml:trace contextRef="#ctx0" brushRef="#br2" timeOffset="192006.18">4758 11333 2160,'0'0'0,"0"0"721,3 0 239,-3 0-960,3-3 1089,0-1 47,0-2-63,3-7-129,-6 13-944,4 0 817,9-4-97,-10-1-80,10 1-80,-13 4-560,5-5 449,7 1-145,-7 2-80,8 2-64,-13 0-160,3 0 160,10 0-16,-8 0-16,8 0 0,-13 0-128,2 1 160,11 0 0,-7 1 32,6 2-95,-12-4-97,4 1 80,9 1 0,-7 1-16,7-2 0,-13-1-64,4 2 80,12-2-16,-11 0 0,9 0 16,-14 0-80,5 0 96,10-5 16,-11 1-48,11-2 16,-15 6-80,3-4 48,10-9-16,-10 10 32,1-2-16,-4 5-48,6-4 32,-2-2 16,-1 2-48,1-1 64,-4 5-64,2-4 16,-2-2-16,4 3-80,-4 0-304,0 3 384,0 0-720,0 0-337,0 0-432,0 0-544,0 0 2033,0 0-2353,0 4 176,0 11-560,0-15 2737</inkml:trace>
  <inkml:trace contextRef="#ctx0" brushRef="#br2" timeOffset="190507.18">4007 11376 1856,'0'0'0,"3"0"593,0-4 127,0-12 160,-3 16-880,4-3 977,-4 3-977,3-5 960,-3-8-79,3 13-177,-3-3-112,0 3-592,3-3 464,-3 0-47,3-1-17,-3 1-32,0 3-368,3 0 336,-3-3-32,4 3-64,-1 0-64,-3 0-176,3 0 145,0 0-33,2 0 0,0 0-48,-5 0-64,4 0 64,13 0-32,-13 2 0,11 0-16,-15-2-16,5 6 32,14 0 0,-5 1 0,-1-3 32,-13-4-64,14 5 48,-2 0 0,3-2 0,-2-2-32,-13-1-16,13 4 64,-8-2-48,8-1 16,-10 4 16,-3-5-48,3 3 32,1 1 0,-4 2 32,0 0 0,0-6-64,0 13-96,-2-9-48,-2 11 16,-2-2 16,6-13 112,-13 13 48,7 0 16,-9 1-32,11 0-16,4-14-16,-16 15 0,11-2 32,-2 0 0,-6-6 48,13-7-80,-2 17 80,-3-10 32,-1 9-16,2-10-16,4-6-80,-2 15 80,1-11-48,1 11 32,0-11-32,0-4-32,3 7 48,1-1 16,2 1-32,7-3 48,-13-4-80,3 5 80,9 1 16,-7-2 32,10 1 17,-15-5-145,4 3 176,9 0-48,-8 0 32,11 2-16,-16-5-144,5 2 128,8 2 0,-10-2 16,10 3-16,-13-5-128,3 5 128,1 0 64,2-2-64,-4 2 48,-2-5-176,4 3 144,-1 0-32,-3 0-48,3-1 1,-3-2-65,0 1 112,0 1-48,0 1-16,0-2 0,0-1-48,0 2 48,0-2-32,0 2 0,0-2 64,0 0-80,3 2 0,-3-1-48,4-1-240,-4 0-385,0 0 673,0 0-1168,0 0-353,0 0-384,0 0-528,0 0 2433,0 0-2545,3 3 528,0-1-752,-3-2 2769</inkml:trace>
  <inkml:trace contextRef="#ctx0" brushRef="#br2" timeOffset="189970.18">3983 11500 1824,'0'0'0,"3"-5"673,-3-14 303,0 2 209,0 17-1185,3-15 1248,-3 1 113,3 8-113,-3-13-143,0 19-1105,3-4 944,-3-9-351,0 10-145,0 0-112,0 3-336,0-4 272,0 2-80,0 2-16,0 0-48,0 0-128,0 0 96,0 2 0,4 5-16,-4 9 49,0-16-129,2 12-81,-2 3 17,0-1-16,0 2-16,0-16 96,0 16 96,0-1-32,4 2 32,-4-2-64,0-15-32,0 17 49,0 1-33,0-1 32,0 3-16,0-20-32,0 19 64,0-3-16,0 1-16,0-2 32,0-15-64,0 12 48,0-5 48,0 5 32,0-6-32,0-6-96,0 4 128,0 3 0,0-3-80,0 1 48,0-5-96,0 2 64,0 1-16,0-1-16,0 0 0,0-2-32,0 2 32,0 2 16,0-3 16,0-1-48,0 0-16,3 0 0,-3 0 48,4 0-32,-4 0-16,0-3 48,0-2-48,2 0-208,-2 1-240,0 4 448,4-15-816,-1 12-305,0-10-256,2 8-383,-5 5 1760,5-13-2097,8 9-48,-9-14 480,1 4-928,-5 14 2593,0 0 0</inkml:trace>
  <inkml:trace contextRef="#ctx0" brushRef="#br2" timeOffset="189662.18">4035 11498 832,'0'0'0,"0"0"0,0-5 192,0-9-80,0 9-32,0-10 0,0 15-80,0-2 48,0-3 0,0-1-16,0 2 16,0 4-48,0-3 48,0 0 0,0 3 0,0-3 0,0 3-48,0 0 48,0 0 0,0 0-16,0 0-16,0 0-16,0 0 16,0 1 0,0 1-64,0-2 48,-1 3-96,-1 2-16,0-1-64,-1 0-1040,3-4 1216,0 0 0</inkml:trace>
  <inkml:trace contextRef="#ctx0" brushRef="#br1">10695 11943 1776,'0'0'0,"0"0"288,3 0-95,-1 5-1,-2-5-192,0 8 240,2-4 96,-2 2 32,0-1 144,0-5-512,0 8 689,0-1 143,-4 1 96,4 0-31,0-8-897,-6 7 720,1 0-160,5 2-95,-5-2-65,5-7-400,0 7 352,0 14-48,0-16-48,0 3-80,0-8-176,0 26 128,0-19 0,3 17-80,2-19-32,-5-5-16,8 25 32,-1-17-32,0 23 32,4-10-16,-11-21-16,20 27 16,-12-1 17,13 2 47,-11 5-48,-10-33-32,26 37 80,-16 6-16,18 3-16,-18-2 16,-10-44-64,26 45 144,-19-1 0,14 0 112,-13-1 16,-8-43-272,8 41 272,2 0 16,-3-2-48,-1 2-47,-6-41-193,2 38 112,0 0-48,1 4 0,0-2 16,-3-40-80,2 44 64,-2 0 0,3-1-48,-3 0 32,0-43-48,0 42 16,2-4 0,1-3 48,-3-3-64,0-32 0,3 28 48,-1 0-16,0-5 0,1 0 0,-3-23-32,3 20 32,-1-12 0,1 25 32,-1-12 48,-2-21-112,0 5 160,3 23 32,-3-23 16,0 18 16,0-23-224,0 8 176,0-8-176,0 8 144,0 15-15,0-18-65,0 2 32,0-7-96,0 29 48,0-21-32,0 17 0,0-17-32,0-8 16,0 7 0,0 1 0,0 15 0,0-18 0,0-5 0,0 20 0,2-12 0,1 13 0,-3-21 0,3 6 0,-3-6 0,2 7 16,3 13-16,-2-20 0,-1 6 32,-2-6-32,5 7 16,-2-1 16,0-2-16,-1-4 0,-2 0-16,3 6 32,-1-6-16,1 4 48,-3-4 16,0 0-80,0 6 64,0-6 16,0 4 16,0 5-32,0-9-64,-5 7 16,5 13 64,0-14-112,-5-2 80,5-4-48,0 6 32,0 0-32,0-1 16,0 0-32,0-5 16,0 5 0,0-5 16,0 0 0,0 0-16,0-3 0,2 1 48,1-1-48,-3 3 0,5-2-112,-3-3-336,1 2-465,2-6-543,-5 9 1456,3-4-2113,2-4-641,-2-15-127,0 15-1601,-3 8 4482,0 0 0</inkml:trace>
  <inkml:trace contextRef="#ctx0" brushRef="#br2" timeOffset="-191376.55">4927 12145 1472,'0'0'0,"0"-15"592,0 15-592,0-4 529,0-16 79,3 16 48,-3-1-31,0 5-625,0-4 560,4 0-112,-4 1-64,0 3 0,0 0-384,3 0 353,-3-3-1,3 3-96,0 0 0,-3 0-256,5 2 208,8 1 0,-9 2 0,13 1 0,-17-6-208,12 7 208,-7-1 17,13 0 15,-5-1-64,-13-5-176,12 3 176,1 0-16,3 2-32,0-5 32,-16 0-160,16 0 176,0-4 64,1 0 16,1-1 64,-18 5-320,17-14 305,1 11-33,-1-10-64,-2 10-80,-15 3-128,15-5 96,-11-8-16,12 13 0,-12-3 0,-4 3-80,4 0 80,1-3-32,-2 3 0,-3 0-16,0 0-32,0 0 32,0 0 32,0 3 16,0 3-32,0-6-48,-3 13 64,-2-8 16,1 1-48,-3 7 48,7-13-80,-13 4 16,9 8 0,-3-8-16,-6 13 0,13-17 0,-2 5-192,-6 0-304,4 2-368,-2-3-449,6-4 1313,-5 5-1713,3-1-384,0 3 16,1-2-1216,1-5 3297,0 0 0</inkml:trace>
  <inkml:trace contextRef="#ctx0" brushRef="#br2" timeOffset="-191749.55">5013 12300 1504,'0'0'0,"0"-3"352,0 3-352,0-14 449,0 9 63,0-11 0,0 13 0,0 3-512,0-5 448,0 0-31,0 1-1,0-1-32,0 5-384,0-6 416,0 2-32,0 1-15,0 3-49,0 0-320,0 0 256,4 0-16,-2 1-64,4 14 32,-6-15-208,5 13 208,-1 5 64,1 2 32,0 1 17,-5-21-321,4 23 320,2 2 48,-2-1-48,1-1-96,-5-23-224,4 25 192,0 0-32,-4 0-32,3-3 129,-3-22-257,0 19 240,0 1 0,0-4-32,0 2-64,0-18-144,0 14 112,0 1-16,0-2-32,0-1 48,0-12-112,0 5 64,3 11 16,-3-11-16,0 8-32,0-13-32,0 5 80,3-1-16,-3 1-32,0 0 48,0-5-80,4 3 64,-4-2 0,0 1-16,0 0 0,0-2-48,0 0 32,3 0 16,-3 0-16,0 0 0,0 0-32,0 0 16,0-4-80,0 2-128,0-2-192,0 4 384,0-3-672,0 0-353,-1-2-351,-1 0-401,2 5 1777,-2-13-2033,0 13 80,-1-14-912,3 14 2865</inkml:trace>
  <inkml:trace contextRef="#ctx0" brushRef="#br2" timeOffset="-190247.55">5367 12441 2689,'0'0'0,"-1"1"1248,-2 1 145,-1 3-144,4-5-1249,-4 6 1104,2 1-112,-2 6-191,1-9-193,3-4-608,-2 15 464,1-9-79,1 12-33,0-5 0,0-13-352,0 6 288,0 10-16,3-10-80,0 7-64,-3-13-128,5 5 128,0-1-64,-1 3-16,1-1 32,-5-6-80,5 5 64,0 0 0,-1 0 0,2-2-16,-6-3-48,4 3 97,1-1-1,-1-1 0,-4 1 32,0-2-128,2 0 128,-2 0-16,4 0-48,-4 0 0,0 0-64,0-3 48,0-2-32,0 0 0,0-8-16,0 13 0,0-3 0,-2-10-16,-2 9-80,2-11-160,2 15 256,-4-4-400,1-16-145,-1 5-191,-2-3-16,6 18 752,-3-17-689,-1-2 273,1 2 96,-1-2 112,4 19 208,-1-20-144,1 4-112,0-3 96,5 4-16,-5 15 176,4-16-113,10-3 1,-10 6 0,10-2 48,-14 15 64,5-5-16,9-12 112,-11 13 32,3 0 49,-6 4-177,12-5 192,-9 2-64,3 3-48,-2 0 16,-4 0-96,5 0 64,-2 0 32,0 2 16,-3-1-32,0-1-80,3 5 112,1-1-64,-4 3 80,3 6-48,-3-13-80,0 3 48,0 2 16,3 8-16,-3-10 16,0-3-64,0 6 48,3 7-16,-3-9-48,4 2 32,-4-6-16,2 12 64,3-8-48,-2 0 48,2 1 16,-5-5-80,5 5 48,0 0 48,-2-1-64,0 1 0,-3-5-32,4 6 80,-2-4-32,-2 3 0,0-2 81,0-3-129,0 5 96,0 0-16,0 1 32,0 1-32,0-7-80,-2 4-160,-4 3 0,2 6 15,-2-9 1,6-4 144,-7 7 64,1 6 49,0-9 79,0 3 16,6-7-208,-4 14 240,1-9-48,-1 10-48,0-9-16,4-6-128,-4 16 96,3-12 48,-1 14-48,2-13-16,0-5-80,0 14 80,0-9-32,5 8 96,-1-9 112,-4-4-256,15 6 353,-2 0-1,4 7-16,5-12-32,-22-1-304,22 7 352,0-1 32,2 0-79,-1 1-81,-23-7-224,23 6 160,2 7-48,-3-10-32,-1 2 16,-21-5-96,20 4 16,-2 2 48,-4-5-16,-1 0 16,-13-1-64,4 2-48,-1-2-272,-3 0-433,0 0-591,0 0 1344,0-3-2145,-2 0-1185,-3 3-2784,5 0 6114</inkml:trace>
  <inkml:trace contextRef="#ctx0" brushRef="#br2" timeOffset="-190970.55">4926 12441 3185,'0'0'0,"0"0"1056,0 0-239,2 0-17,-2 0-800,4-3 688,1 0 1,9 3-113,-9-4-96,-5 4-480,16 0 352,-12 0-63,16 4-225,-6 0-32,-14-4-32,13 5 0,2 2 0,-1-3 128,0 1 0,-14-5-128,14 4 128,-1-4 0,2 2-48,-2 0 32,-13-2-112,4 2 64,14-1 32,-13-1-16,11 0 32,-16 0-112,3 0 112,10 0 0,-10-3 16,1 3-32,-4 0-96,15-4 96,-12 2-48,2-2 16,0 0-16,-5 4-48,5-5-384,0 0-688,-1 0-753,1 2-608,-5 3 2433,15 0-2017,-13-3-656,-2 3 2673</inkml:trace>
  <inkml:trace contextRef="#ctx0" brushRef="#br2">8933 12723 2561,'0'0'0,"0"0"512,0 0 96,0 0 0,0 0-608,-6 6 593,6-6-17,-5 5-48,5-5-48,0 0-480,0 5 513,-5-5-33,5 5 32,0-5-16,0 0-496,-5 0 481,5 0 15,0 0-32,0 0 16,0 0-480,0 0 448,0 0-15,0-2-97,0-1-96,0 3-240,0 0 192,0-3-112,0-1 16,0 1-48,0 3-48,0-6 32,3 2 0,-1-2-16,0 2 48,-2 4-64,3-3 80,0-2 16,-1 0-16,-2-1 0,0 6-80,0-7 48,0-1-32,0-2 0,0 0 0,0 10-16,2-10 80,-2-1-32,4 1-48,-1-11 0,-3 21 0,0-5-48,2-2 32,0-4 64,4 1-48,-6 10 0,4-21 0,2 17 0,-1-4-32,0-3 32,-5 11 0,3-7 0,1 0-16,2-1 16,-4 3 0,-2 5 0,5-3 16,-2 0 32,0 3 32,-1 0-48,-2 0-32,3 0 65,-1 0-33,1 8-80,-1 13 96,-2-21-48,5 4-32,0 17 32,1-13 32,1 12-32,-7-20 0,5 7 0,0 16 0,1-17 0,-1 14 0,-5-20 0,5 6 0,2 2 16,-1 14 0,-4-22 32,-2 0-48,6 8 16,-3 13 16,-1-21 0,0 0 0,-2 0-32,3 5 80,-3-5-32,0 5 32,0 0-16,0-5-64,0 0 80,0 5-16,0 0-16,0-5-32,0 0-16,-5 8 0,5-1 0,-5 1 16,5 0 32,0-8-48,0 7 0,-6-1 0,6-2 16,0 2-32,0-6 16,0 0-48,0 5 48,0-5-16,0 0 0,0 0 16,0 0 64,0 0-48,0 0 16,2 0 0,-2 0-32,0 0 16,4 0 32,-1-2-32,-3-4 32,0 6-48,2-5 16,0 0 0,1-2 48,0 1-32,-3 6-32,0-7 32,2-1-16,0-3 48,1-9 0,-3 20-64,3-5 96,-1-5-80,0-11-16,1 14 48,-3 7-48,0-21-32,3 13 80,-3-15 0,3 16-48,-3 7 0,2-10 64,0-1-64,1 3 0,0 1-64,-3 7 64,2-5-112,0 3 96,1-4-48,3 3 80,-6 3-16,4 0-16,-1 0-32,2 0 32,0 0-48,-5 0 64,5 0-32,0 0 16,1 6 0,1 1 0,-7-7 16,5 8 16,3 0-32,0-1 32,-1 1 16,-7-8-32,10 5-16,-1 0 64,-1 0-48,2 1 16,-10-6-16,7 0 64,-1 0-48,-2 0-16,2 0 32,-6 0-32,4 0-32,2 0 64,-1 0-16,-3 0-16,-2 0 0,3 4 48,0 2-48,-1-2 32,-2 2 16,0-6-48,0 8 0,0 0 0,0-1 0,0 1-16,0-8 16,0 8 0,0-1 16,0 14-16,0-21 16,0 0-16,0 8 48,0-1-32,0-2 16,0 0-32,0-5 0,0 6 16,0-2-16,0 2 16,0-6-16,0 4-16,0-4-32,0 0 96,0 0-48,0 0 48,0 0 16,0 0 16,0 0-32,0 0-48,2 0 112,-2-2-80,0 0 32,0-1-16,0 3-48,0-3 48,0-4 17,0 1-49,0-1 16,0 7-32,0-7 64,0 1-64,0-1 0,3-1 0,-3 8 0,0-10 0,0-1 48,3 4-16,-1-1-32,-2 8 0,0-7-16,2-1 0,1 2-16,0 3 32,-3 3 0,3-4-48,-1 1-16,-2 0 48,2 1-33,-2 2 49,3 0-144,0 0-416,1 0-864,-1 5-1298,-3-5 2722,3 5-3457,0 0-1874,-3-5 5331</inkml:trace>
  <inkml:trace contextRef="#ctx0" brushRef="#br2">8136 13090 2112,'0'0'0,"0"0"369,3 0 79,-3 0-448,2 5 544,3-5 80,1 0-15,-2 0-33,2 0-64,-6 0-512,4-3 512,2 1 1,-1 0-17,-3-4 16,-2 6-512,6-4 496,-4 1-47,-2-4-33,0 7-416,2-6 320,-2 6-320,0-8 272,3 0-80,-3 1-16,3-4-32,-3 11-144,0-10 96,0 0 0,3-11-16,-3 14-16,0 7-64,2-20 64,0 9-16,1-14-16,2 1-16,-5 24-16,5-23 96,0-2-15,-3 2 15,2 0 0,-4 23-96,0-26 32,3 3 32,-3 0-48,0 2 16,0 21-32,0-7 0,0-16 32,2 15 16,-2 0-80,0 8 32,2-20 16,1 18 16,0-6 0,-1-3 0,-2 11-32,3-8 16,-1 1-48,3-1 16,0 3 16,-5 5 0,3-5 0,0 3 0,-1-1 16,1 0-16,-3 3 0,2-5 32,1 3-48,-1-1 64,1-4 0,-3 7-48,2-3 32,-2-2 48,3 0-48,-3 2 16,0 3-48,3-7 16,-1-1-16,1 0 16,-1 3-32,-2 5 16,3-5 64,-3 2-32,0 3 144,0 0 32,0 0-208,0 0 256,0 0 48,0 6-128,0-2-47,0-4-129,0 9 64,-5-2-16,5 0-16,0 14 16,0-21-48,0 0 64,0 8-32,0-1-16,0 1 0,0-8-16,0 21-16,0-17 32,0 4 0,0 13-48,0-21 32,2 5 0,3 18 0,0-15 0,0 22 32,-5-30-32,8 23 32,0 6 32,-1 2-64,14-1 0,-21-30 0,8 36-32,3 2 0,9 3 32,-13 1 0,-7-42 0,10 43 16,13-7 0,-15 0-16,2-8 32,-10-28-32,21 25 32,-14-2-32,4-2 16,10-13 48,-21-8-64,7 23 112,1-18 48,0 3 80,-1-1-16,-7-7-224,8 6 240,-6-2-32,1-4-16,-3 0 16,0 0-208,0 0 209,0 0-1,0 0-16,0 0-16,0 0-176,0 0 112,-7-2-16,1 0-32,1-1-224,5 3 160,-8-3-929,4 1-1248,-2-6-1808,-1-12-2610,7 20 6595,0 0 0</inkml:trace>
  <inkml:trace contextRef="#ctx0" brushRef="#br2">9862 12598 1616,'0'0'0,"3"-3"288,-1-1-32,-2 4-256,6-9 305,-2 2 127,-1 0 128,0 1 64,-3 6-624,0-4 625,2 1-1,-2 0-48,0 0 16,0 3-592,0-2 545,0 2-49,0 0-32,0 0-32,0 0-432,0 0 353,-5 0-33,5 0-80,-5 5-64,5-5-176,0 6 144,-5-6-64,5 7 32,-5-2-16,5-5-96,-5 5 112,-1 0 16,2 3-48,-4 12 16,8-20-96,-8 8 80,1 21 80,-19-7-16,19 4 33,7-26-177,-29 26 224,8 7-32,-2-2-32,1 5-32,22-36-128,-26 35 96,0-2-32,1 7 32,2-5 48,23-35-144,-23 36 160,15-1-32,-23-3 0,23-7-16,8-25-112,-23 23 96,19-15 0,-5 12 32,4-20-48,5 0-80,-5 0 64,5 0-16,0 5-48,0-5 33,0 0-33,0 0 16,0 0 0,0 0 16,2-5-16,6 0-16,-8 5 0,6-8 0,1 1-16,1-1-113,-3 0-287,-5 8 416,8-4-800,-3-2-529,3 1-560,-3 0-416,-5 5 2305,2-7-2033,1 4-1440,-3 3 3473</inkml:trace>
  <inkml:trace contextRef="#ctx0" brushRef="#br2">9301 12744 1504,'0'0'0,"0"0"336,-5 0-112,5 0-224,0 0 177,0 5 15,0-5 48,0 0 48,0 0-288,0 0 336,-5 0 48,5 0 48,0 0 65,0 0-497,-5 0 544,5 0 16,-5 0 32,0 0 1,5 0-593,0 0 512,-5 0-48,5 0-112,-6 0-48,6 0-304,0 0 225,0 0-33,0 0-64,-4 0 0,4 0-128,0 0 80,0 0-32,0 0 0,0 0-48,0 0 64,0 0 48,2-3 16,0 1 48,-2 2-176,3-2 192,0-1 16,0 0-32,-1 1 32,-2 2-208,2-5 176,1-1 49,0 2 31,-1-2 16,-2 6-272,2-7 256,1 2-32,0-3-32,-1 1-16,-2 7-176,2-8 176,1 0-48,0 0-16,0 1 0,-3 7-112,2-8 80,3-2 1,-2 1-17,1 2-64,-4 7 0,6-10 0,-1 2 16,3 0 0,-4 1-32,-4 7 16,6-8 16,2 0-16,-3 6-16,-2-3 32,-3 5-16,5-3-16,-3 1 0,1 2 32,0 0-16,-3 0 0,2 0 16,0 0-32,1 5-32,2 0 48,-5-5 0,5 8-16,1 19 32,-2-18-16,2 22 0,-6-31 0,5 20 48,0 1-64,0-1 48,-3-13-16,-2-7-16,6 31-16,-4-23 32,0 15-16,1-15 0,-3-8 0,3 7 32,0 16-32,-1-17 0,0-1 0,-2-5 0,3 7 0,0-7 0,-1 5 0,3-5 16,-5 0-16,3 0 0,0 0 16,1 0 0,-1 0-16,-3 0 0,3 0-128,1 0-641,-1 0-1152,-3 0-1296,0 0 3217,0-5-5443,0 5 5443</inkml:trace>
  <inkml:trace contextRef="#ctx0" brushRef="#br2">7457 13241 960,'0'0'0,"0"0"464,-5 0-224,5 0-240,-5 0 208,0 0 0,5 0-79,-5 0 31,5 0-160,0 0 176,0-2 48,0-1 48,-5 3 16,5 0-288,0-3 304,0 3 0,-6 0-16,6-2 17,0 2-305,0-2 336,0 2 0,0 0-32,0 0-16,-4-3 16,4 3-304,0-3 400,0 1 81,0-1 47,0 1-16,0 2-512,0-3 432,-6 1-111,6-1-33,0-5-32,0 8-256,0-5 256,0 0-80,0-3 0,0 6-64,0 2-112,0-6 80,0-1-32,0-1 16,3 0-48,-3 8-16,3-10 32,-1 3 32,0-1-32,1-3 0,-3 11-32,3-20 48,-1 13 16,1-13 32,2 8 48,-5 12-144,5-25 241,-3 15 47,4-21 0,-4 21-64,-2 10-224,5-26 192,-2 6-80,0 10 0,-1-16-16,-2 26-96,0-8 112,0-12-16,0 12-16,0-12 0,0 20-80,0-8 48,0-15-16,0 15 0,0-20 16,0 28-48,0-10 48,0-19-48,0 22 16,0-16-80,0 23 64,0-5 0,0-3 0,0 3-16,0 0 16,0 5 0,0-3-64,0 1 48,0-1 16,2 3 16,-2 0-16,3-2 0,-3-1 0,3 3-32,-1-3 48,-2 3-16,2-2 48,1 2-32,0-3 16,0 1-32,-3 2 0,2-5-16,0-3 64,1 3-32,0-3 0,-3 8-16,2-6 64,0 2-64,1-2 16,0 2 48,-3 4-64,0-3 0,0-3 65,0 4-49,0 0 0,0 2-16,0-3 64,0 0-96,0 3 48,0 0-32,0 0 16,0 0-32,0 0 64,0 0-32,0 0-32,0 0 16,0 6 0,0-6 32,0 0-16,0 0-16,0 4 48,2-4 16,-2 0-48,2 0 0,2 0 16,-1 0 32,-1 6-32,-2-6-16,0 0 80,0 0-16,2 0 32,-2 0 16,0 0-112,0 0 80,3 0 16,-3 0-32,0 0 0,0 0-64,0 0 64,0 0-48,0 0 16,0 0 32,0 0-64,0 0 16,0 0 32,0 5-48,0 0 16,0-5-16,0 7 0,0 2 16,0 14 32,0-18-64,0-5 16,3 21 32,-1-14-32,6 16 16,-1 0 16,-7-23-32,8 23 0,0 1 16,2 1-16,-2-2 0,-8-23 0,7 23 0,1-3 64,0 6-16,-3 0 16,-5-26-64,2 22 64,1 4 0,0-3 0,-3 0 0,0-23-64,0 8 64,0 17 0,0-19 16,0 14 16,0-20-96,0 0 64,0 8-32,0-3 48,0 3-64,0-8-16,0 8-16,0-4 16,0 2 0,0-6 0,2 0 16,0 0-16,1 0 0,2 0 0,-5 0 0,5 0 49,1 0-49,-2 0 32,2-3-32,-6 3 0,4-3 0,-1-1-193,3 1-287,-1 0-400,-5 3 880,3-2-1393,-1-3-464,0-1-512,-2-1-192,0 7 2561,0-7-4322,0 7 4322</inkml:trace>
  <inkml:trace contextRef="#ctx0" brushRef="#br2">9017 12637 1200,'0'0'0,"0"0"0,-5 0 320,5 0-272,-5 0-32,5 0-16,0 5 16,0 0-32,0 0 0,0-5 16,-21 0-496,21 0-512,0 0 1008</inkml:trace>
  <inkml:trace contextRef="#ctx0" brushRef="#br2">10126 12803 1824,'0'0'0,"0"0"737,0-2-161,0-1 48,0 3-624,0-2 576,0-1-95,0-2-145,0 0-144,0 5-192,0-3 144,0-2-80,0-1 16,3 2 48,-3 4-128,3-6 176,-1 2 96,0-2 16,1 3 1,-3 3-289,3-2 304,-1-3 0,0 2 16,1-1 48,-3 4-368,3-3 368,0 0-31,-1 0 63,0 1-48,-2 2-352,3-2 384,2-1-48,-3-2-32,4 3-32,-6 2-272,5-3 241,0-2-17,0 0-48,0-1 16,-5 6-192,5-2 160,4-3-64,-5 2 16,2-2-80,-6 5-32,5-2 32,0-1 32,0 0-64,0 3 48,-5 0-48,5-2 16,3 2 16,-3 0 32,0-3-16,-5 3-48,5 0 48,-5 0-48,5 0 48,-2 0 0,-1 0 16,1 5 0,-3-5-64,2 6 64,1-1-16,-1-5 32,1 8 0,-3-8-80,0 4 48,0 2 32,0-1-15,0 0-49,0-5-16,0 5 64,3 0-80,-3 0 16,2 0 32,-2-5-32,3 8 48,-1 0-32,1-4-16,-1 2 0,-2-6 0,3 5 0,-3 0 16,2 0 0,-2 0 16,0-5-32,0 8 64,0-2-16,0 1 16,0-2 16,0-5-80,-5 8 64,0-1 0,-2-1 16,-1-1-32,8-5-48,-8 5 48,1 0 0,2 0 16,-3 0-16,8-5-48,-5 0 48,0 5-48,5 0 0,-5-5 16,5 0-16,0 0-48,0 0 96,0 5-64,0-5 16,0 0 64,0 0-32,2 0 16,-2 0-32,0 0-16,3 5-16,-1-5 16,1 6-48,-1-6 48,-2 0 0,3 5 32,-1-5 0,1 0-16,0 0-16,-3 0 0,2 0 32,1 5-16,-1-5 32,1 5-16,-3-5-32,2 0 0,1 5 0,-1 0 32,1-5-64,-3 0 32,2 0 32,1 5-16,2 1-32,-2-6 16,-3 0 0,7 0 16,1 0 64,0 0 160,-1 0 48,-7 0-288,11-3 305,0 0-65,-1 1-112,10-1-32,-20 3-96,5-2 64,3-1-48,2 0 32,-3 1-32,-7 2-16,11-3 32,-1 3-16,10 0 16,-15-2-16,-5 2-16,8 0 16,2 0-16,1 0 48,-3 0-16,-8 0-32,8 0 32,-1 5 0,-2-5 32,0 5-16,-5-5-48,3 0 64,0 5 32,-1-5 0,-2 5-16,0-5-80,0 0 96,0 0 0,0 0-16,0 0 48,0 0-128,0 0 112,0 0-16,0 0 0,0 0-32,0 0-64,0 0 97,0 0-33,0 0 16,0 0-16,0 0-64,0 0 48,0 0-32,0 0 16,-5-2-16,5 2-16,0-3 32,-6 3-32,2-2 0,4 2-32,0 0 32,-6 0-112,6 0-193,-4 0-271,4 0-464,0 0 1040,-6 0-1633,6 0-1072,-7 0-1121,-2 0-1937,9 0 5763,0 0 0</inkml:trace>
  <inkml:trace contextRef="#ctx0" brushRef="#br2" timeOffset="-203411.55">2716 12952 1280,'0'0'0,"0"0"624,0-3 1,0 3-625,0-16 784,0 11 32,0-7 33,0 7-33,0 5-816,0-5 752,0-8-127,0 10-113,0-2-48,0 5-464,0-4 384,0 0-15,0 1-113,0 3-16,0 0-240,0-3 176,-2 3-16,0 0-32,0 0-48,2 0-80,-1 0 96,-1 2-16,-2 2 16,0 11 0,4-15-96,-5 12 96,1 2 16,-1 7-16,1 2-48,4-23-48,-2 21 48,-2 3 16,3 0-32,-1 1 32,2-25-64,0 24 32,0 0 17,3 0-33,10-4 32,-13-20-48,5 17 48,12-2-32,-3-9 64,1 14 0,-15-20-80,18 15 64,3-10 32,-1 9 0,2-12 16,-22-2-112,23 1 144,-2 1-16,0-1-16,-1-1 32,-20 0-144,19 0 160,-1 0 0,-3-14 16,-1 9-16,-14 5-160,5-19 176,13 6-31,-14 9-1,10-12-32,-14 16-112,5-5 80,8-11 16,-10 10-16,10-10-48,-13 16-32,0-6 112,5-11-32,0 12 0,0-12 48,-5 17-128,4-13 112,-1-2-48,1 3-16,-4 7 0,0 5-48,0-20 64,0 7 0,0 0 16,-2-3 16,0 1-32,2 15-64,-4-19 32,-1-3 16,0 0-32,5 22-16,-6-21 32,-1 1-16,-7 1 0,9 0-16,-8 1 48,13 18-48,-13-17 0,7 1 48,-11 3-48,2-3 16,15 16-16,-18-12 0,2 7 0,-3-13 0,3 18-32,16 0 32,-16-3-96,2 3-80,2 0-32,12 0 208,-13 3-256,13-3 256,-7 14-208,-11 1 64,4 2 80,-2 2 16,16-19 48,-14 21-32,-2 2 16,2-3-32,-1 4 48,15-24 0,-14 22 0,-1 3 16,1-2-16,1 0-32,13-23 32,-5 20-64,-1-5-48,5 1-32,1-3 16,0-13 128,3 16-177,14-2 81,-1 3 16,3-2 64,-19-15 16,23 13-16,6 1 16,-1-8 16,2 9 0,-30-15-16,31 5 16,-2 8 16,-1-11 0,0 4-16,-28-6-16,25 5 48,-1-3-32,-4 0 0,-5-2 97,-15 0-113,16 0 64,-11 0 32,8 0 32,-10 0-32,-3 0-96,0-4 128,4-1-16,-1-1-48,-3 2 32,0 4-96,0-14 32,0 9 16,3-9-16,-3 1 0,0 13-32,0-13 0,0-1 16,0-2-16,0 0 0,0 16 0,0-18 16,0 2 16,0 0-32,0 3 0,0 13 0,-2-12 0,1 7-32,-1-9 64,2 10-32,0 4 0,-1-2-32,1-4 16,-2 3-32,2 3 32,0 0 16,0 0-48,0 1 16,0 5-48,0 0 16,0-6 64,0 16-64,0-1 0,3 0 0,0 3 48,-3-18 16,5 19-48,0 2 80,0-2-32,7 2 0,-12-21 0,4 17 16,9-1-32,-10-1-16,10-2 32,-13-13 0,6 6-16,11 9 32,-12-11-16,14 3 32,-19-7-32,13 12 32,-8-10 16,12 1-16,-12 0 32,-5-3-64,13 2 48,-9-2-224,13 0-545,-12-5-591,-5 5 1312,17-13-1969,-2 11-544,0-11 48,7 9 656,-22 4 1809,20-13-2465,-20 13 2465</inkml:trace>
  <inkml:trace contextRef="#ctx0" brushRef="#br2" timeOffset="-188464.55">6265 12935 1040,'0'0'0,"0"-4"480,0 0 32,0-11 113,-2 12 79,0-2 32,2 5-736,-1-2 705,0-2-17,1 1-16,-2 0-63,2 3-609,-2-3 592,1 3-64,-1 0-80,2 0-31,0 0-417,-1 0 336,1-4-64,0 4-48,0 0-16,0 0-208,0 0 224,3 0 0,0 0 32,1 0-16,-4 0-240,13 0 257,-7 0-65,9-3 0,-1 3-16,-14 0-176,16-3 112,4-2-16,0 1 0,6-9 0,-26 13-96,29-3 64,-1-10-16,3 7-16,0-6-16,-31 12-16,28-5 0,3-9 16,-3 10 0,-1 0 32,-27 4-48,23-5 32,-2 2-16,-3 3 32,-5 0-16,-13 0-32,4 0 48,10 0 32,-14 0 16,4 0-16,-4 0-80,4 0 80,-1 0-32,1 0 32,-4 0 32,0 0-112,2 0 80,-2 0 1,0 1-17,0-1 16,0 0-80,0 0 80,0 0 16,0 0-16,0 0-48,0 0-32,0 0 48,0 0 0,0 0-32,0 0 16,0 0-32,0 0 0,0 0 16,0 0 0,0 0-16,0 0-16,-1 0 16,1 0 0,-1 0 16,1 2-16,-2-1 0,0 1 0,2-2 0,-1 2 16,-1-2-32,0 2-16,0-1-64,2-1 96,0 0-320,-2 1-353,0-1-351,0 2-353,2-2 1377,0 2-1729,-1-1-368,-1 5-160,22 24 497,-20-30 1760,-2 1-2161,2-1 2161</inkml:trace>
  <inkml:trace contextRef="#ctx0" brushRef="#br2" timeOffset="-202610.55">3746 12882 1424,'0'0'0,"-1"0"576,1 0-576,-5 0 689,-10-3 127,11 0 16,-3 3-47,7 0-785,-13-3 768,9 3-63,-1-3-1,0 3-32,5 0-672,-3-4 592,1 4-31,0 0-97,1 0-80,1 0-384,-2-3 384,1 3-96,1 0 1,0-3-49,0 3-240,0-3 192,0 3-16,0 0-80,3 0 0,-3 0-96,5-3 96,-1 3-32,9 0 80,-9-4-48,-4 4-96,12 0 96,-7-3-16,13 0-48,-5 0 32,-13 3-64,16-4 48,1 2-16,2-4 0,2 3-32,-21 3 0,19-3 48,-2 0-32,0 3 0,-1-3 16,-16 3-32,15 0 16,0 0-16,-1 0 32,-9 0 16,-5 0-48,18 1 0,-14 1 32,0-1 16,1 1-16,-5-2-32,4 2 80,2-1-16,-2-1 0,-1 0 33,-3 0-97,3 0 64,-3 0 16,4 0 0,-4 0-16,0 0-64,2 0 64,2-3-16,-4 3-16,3-3 16,-3 3-48,4-3 16,-4 3 0,0-4-16,0 4 32,0 0-32,0 0-32,0 0 32,0 2 32,0 0-32,0 1 0,0 0 16,0-3-16,0 3-16,0-1-16,0-1 64,0 3-64,0-4 32,0 2 0,0 0-32,0 0-288,0-2-353,0 0 673,0 2-1136,-2-1-401,2-1-576,0 2-448,0-2 2561,24 33-2385,-24-31-224,0-2 2609</inkml:trace>
  <inkml:trace contextRef="#ctx0" brushRef="#br2">10108 12947 1680,'0'0'0,"-5"-8"1009,5 3-321,0-2 112,0 7-800,0-6 833,0 3-49,-5 1-176,5-4-159,0 6-449,0-2 336,0 0-96,0-1 16,0 3 48,0 0-304,0 0 304,-5 0 0,5 0 1,0 0-49,0 0-256,-5 0 320,5 0 32,-5 0-16,0 0 48,5 0-384,-5 0 368,0 0-47,-1 0-1,1 5-16,5-5-304,-8 0 304,0 5-48,1-5-16,-1 5-32,8-5-208,-21 6 176,17 1-79,-4 1-17,-13-3-16,21-5-64,-4 7 0,-17 2 48,16 11-48,-2-15 16,7-5-16,-22 8 16,17 15 16,-3-18-16,1 2-32,7-7 16,-8 23 0,0-18 0,1 4 0,2-2 0,5-7 0,-5 20 0,-1-20-32,6 6 32,0-1 0,0-5 0,0 0 32,0 0-32,3 0 16,0 5-16,2-5 0,0 0 0,-5 0 0,5 0 0,3 0-16,-1 0 16,3-3 0,-10 3 0,11-2 16,0 0 0,9-1-16,-15 0 16,-5 3-16,8-3 0,2-1 0,-3 1 0,4 3 0,-11 0 0,10 0 0,-2 0 0,-1 0 0,1 0 32,-8 0-32,2 0 0,1 0 16,0 5-16,-1 3 16,-2-8-16,0 7-16,0 1 32,2 0-16,-2 15 0,0-23 0,0 4 0,3 17 32,-3-16-32,0 21 32,0-26-32,3 21-16,-3-13 16,3 19-16,-1-6 16,-2-21 0,0 5 16,2 18 0,1-18 32,0 3-32,-3-8-16,2 7-48,0 1 32,-2 0 32,3-3-16,-3-5 0,0 6 48,0-1 0,0-5-16,0 0 32,0 0-64,0 5 80,0-5 0,0 0-32,-5 0 32,5 0-80,-5 0 96,0 5-32,-3-5 16,1 0-16,7 0-64,-8 0 64,0 0 0,-12 0 16,15 0-16,5 0-64,-8 0 80,-15 0 32,18 0-48,-15 0 48,20 0-112,-5-3 80,-4 1-16,-11-1 32,15 1-15,5 2-81,-8-5 64,1-1-16,-14-2-16,21 3 0,0 5-32,-8-8 32,4 4-32,-2 1 0,1 0 0,5 3 0,0 0-32,-5 0 32,5 0-16,0 0 0,0 0 16,0 0-48,0 0 0,0 0 0,0 6 16,0-6 32,0 0-33,0 4 66,0 2-33,3-6 0,-3 0 0,2 4 0,0-4-33,1 6 33,0-6 0,-3 0 0,3 0 0,-1 0-16,3 0-96,0 0-448,-5 0 560,8 0-1248,-3 0-1218,0 0-1087,0-3-1970,-5 3 5523,0 0 0</inkml:trace>
  <inkml:trace contextRef="#ctx0" brushRef="#br2" timeOffset="-192478.55">4870 12993 1008,'0'0'0,"-7"0"304,-9-4-112,16 4-192,-14-3 192,-1 0 32,9 3 0,-8-3 17,14 3-241,-5-4 256,-8 4 16,9 0 32,-2 0 32,6 0-336,-4 0 352,-1 0-16,0 2-31,3 0-49,2-2-256,-1 1 272,0 1 48,-1-2 48,0 0 48,2 0-416,0 2 465,-2-2-17,1 0 16,1 0-32,0 0-432,0 0 384,0 0-32,0 0-47,-2 0-33,2 0-272,0 0 256,0 0-48,0 0-16,0 0-64,0 0-128,0 0 112,0 0-80,0 0 0,0 0-16,0 0-16,3 0 16,1 0 0,0 1 16,2 0 0,-6-1-32,4 4 16,9-2 0,-10-1 0,2 1 0,-5-2-16,15 1 64,-13 1-48,4-1 32,6-1 48,-12 0-96,3 0 96,10 0 16,-10 0-31,2 0 31,-5 0-112,13 0 112,-13 0-16,5 0 0,-1 0 0,-4 0-96,4 0 32,0 0 32,2 0-16,-2 2-16,-4-2-32,5 0 48,8 0-48,-10 1 16,1 1-16,-4-2 0,6 2 32,7-2-16,-9 0 32,9 0 16,-13 0-64,5 0 64,10 0 32,-10-5 0,13 0 0,-18 5-96,13-4 80,-1-9 0,-6 9-32,13 0 16,-19 4-64,4-5 80,12-10-64,-11 15 0,8-3 32,-13 3-48,3 0 16,2 0 0,0 0 32,-2 0-16,-3 0-32,3 2 64,-3 3 32,0 0-16,0-1-16,0-4-64,0 5 81,0-1-33,0 2 16,3-3-32,-3-3-32,0 3 48,3 0-32,-3-1 32,3 0-16,-3-2-32,0 1 48,4 1-16,-1-1 32,0-1 0,-3 0-64,3 0 64,3 0 16,-4 0 0,3 0-16,-5 0-64,5-4 80,0 0-32,0 1-48,-1 0 48,-4 3-48,5-3 0,-1-1 32,0 2 0,1 2-16,-5 0-16,13 0 16,-13-4-16,4 4 48,1 0-64,-5 0 16,4 0 16,-1 0-32,0 0 16,0 0 0,-3 0 0,3 0 0,0 0 16,3 0 0,-4 0-16,-2 0 0,5 0 48,-1 0-32,0 0-16,1 0 16,-5 0-16,5 0-16,-1 0 16,9 2 0,-9-2-16,-4 0 16,4 2 16,1-2-32,8 0-16,-10 0 64,-3 0-32,12 0-32,-8 0 32,9 2 32,-8-2-64,-5 0 32,14 0-16,-11 0 32,12 0 16,-11 0-32,-4 0 0,17 0 0,-13 0 16,9 0 0,-10 0-16,-3 0 0,13 0 32,-10 0-32,2-2 16,8-2-16,-13 4 0,3 0 0,2-3 16,8 3-16,-10-3 32,-3 3-32,5 0 0,7-3 16,-12 3-32,5-3 16,-5 3 0,5 0 0,8 0 0,-13-4 32,3 4-32,-3 0 0,5 0 0,-2 2 0,2 0-32,0-1 0,-5-1 32,3 3-32,0 0 0,0-1 64,0 1-16,-3-3-16,4 2 16,-2 0-16,2-2 32,-1 0-32,-3 0 0,4 0 32,-2 0-32,2 0 0,-1 0 64,-3 0-64,5-2 0,-1 2 48,2-4-32,-2 4 16,-4 0-32,5-3 16,-1 0-32,2 3 16,-2-3 0,-4 3 0,5 0 0,0 0 16,0 0-32,-1-3-16,-4 3 32,5 0 0,0 0 32,-2 0 0,0 0-32,-3 0 0,5 0 0,0 0 0,-2 2 0,2-1 32,-5-1-32,5 3 0,0 0 0,-1 0-32,1 1 32,-5-4 0,3 2-16,1 2 16,0-1 0,0-1 16,-4-2-16,5 2 0,-3-1-16,2 0 64,-1-1-48,-3 0 0,0 0 32,3 0-64,-3-4-528,3-11-849,-3 15 1409,3-12-2753,3 7-1025,9-16-1168,-15 21 4946</inkml:trace>
  <inkml:trace contextRef="#ctx0" brushRef="#br2" timeOffset="-188011.55">6393 13074 1904,'0'0'0,"3"0"1489,-3 0-1489,0 0 1089,0-3-81,0-2-80,0 2-31,0 3-897,3-4 832,-3 1-127,0 3-161,0 0-64,0 0-480,0 0 400,3 0-48,-3 0-47,0 0-49,0 0-256,4 0 256,-4 0 32,3 0-64,-3 2 16,0-2-240,3 1 208,0 1 16,1 2 16,0-1 17,-4-3-257,5 1 272,11-1-16,-12 0-16,13 0-16,-17 0-224,14 0 192,2 0 32,2-3 0,2-2 32,-20 5-256,25-13 240,-1 8-47,2-7 47,2 9-32,-28 3-208,28-6 128,1-6-16,1 12-64,0-3-32,-30 3-16,26-4 32,0 4-16,-2 0 16,-3 0 16,-21 0-48,19 4 16,-3 1-16,-12-1 64,11 1 0,-15-5-64,0 5 144,3 1 0,0-1-16,-3 0 32,0-5-160,0 5 144,0-2 0,0 0-16,-3-1 1,3-2-129,-3 0 112,0 0-16,0 0-32,0 0 16,3 0-80,-6-5 16,3 0-16,2 1 32,-2-2-32,3 6 0,-3-3 0,3 3 0,-2-4 48,-2-9-96,0 13-32,-1-5-176,5 5 256,-4-5-513,-2-7-287,2 12-353,1 0-335,3 0 1488,-2-4-1777,1 4-480,-1-3-528,2 3 111,0 0 2674,0 0-3553,0 0 3553</inkml:trace>
  <inkml:trace contextRef="#ctx0" brushRef="#br1">11181 13103 1824,'0'0'0,"0"-11"352,0-13-95,0 24-257,3-22 320,-1 15 128,-2-1 112,0 0 145,0 8-705,0-5 848,0 3 32,0 2-15,0 0-65,0 0-800,0 5 672,-5-5-95,0 5-49,0 0 0,5-5-528,-5 8 544,0-1-15,-3 1-33,1 0-80,7-8-416,-8 8 400,0 0 0,-12 17-63,14-17 31,6-8-368,-23 27 352,3-4-16,-3 6 80,0 7-48,23-36-368,-28 39 353,-3 6-49,1-1-32,-7 5-96,37-49-176,-38 53 208,0 6-32,-3 5-32,2-2 16,39-62-160,-38 59 128,-1-6-32,6-1 0,0-2-32,33-50-64,-33 46 48,4-1 0,2-7 16,3 0 17,24-38-81,-23 34 64,2-9-16,1-2-16,13-2-16,7-21-16,-26 20 64,18-12 16,-12 15-32,15-23 16,5 0-64,-8 5 48,2 0 0,-1-5 32,2 0-16,5 0-64,-5 0 48,5 0 0,-6 0 32,1-3-80,5 3 0,0-4 16,-5-2-16,5-1-48,0-1-16,0 8 64,0-8-272,0 1-224,5-1-225,3 3-287,-8 5 1008,8-3-1153,-1 1-367,1 2-449,-3 0-769,-5 0 2738,0 0-2833,3 0-1553,-3 0 4386</inkml:trace>
  <inkml:trace contextRef="#ctx0" brushRef="#br2" timeOffset="-202128.55">3783 13126 3041,'0'0'0,"0"0"1345,0 0 31,0 0-1376,0-2 1249,0-2-161,0 1-191,0 3-209,0-4-112,0 4-576,0-2 448,0-2-79,0 4-65,0-3-80,0 3-224,3 0 224,-3-3-64,4 3 0,0 0-64,-4 0-96,15 0 80,-11 0-32,12 0-16,-11 0 16,-5 0-48,21 0 32,-7 0 0,4 2 32,1-1 0,-19-1-64,21 2 112,-1-1 16,1-1 16,-1 0 17,-20 0-161,19 0 176,-3 0 0,-2 0 0,-2 0 0,-12 0-176,6 0 176,11 0-16,-13-3 16,8 3-48,-12 0-128,0 0 112,5 0-48,0 0-16,-2-3-16,-3 3-32,4 0 64,-2 0 32,-2 0-16,4 0 16,-4 0-96,0 0 80,0 0 17,0 0 31,0 0-48,0 0-80,0 0 96,0-3-48,0 3-16,0 0-32,0 0 32,0 0-16,-2 0-16,0 0 0,2 0 0,-2 0-16,2 0 16,-2 0 0,0 0-48,2 0 48,-2 2-112,1-1-193,-1 4-191,-1 0-224,3-5 720,-3 4-912,-1 3-17,1 6-79,0-10-113,3-3 1121,-3 4-1473,0 2-463,1-2-337,18 20 368,-16-24 1905,0 2-2241,0-2 2241</inkml:trace>
  <inkml:trace contextRef="#ctx0" brushRef="#br2">7897 13192 2289,'0'0'0,"0"0"672,0 0-672,0-2 720,0-4 49,0-1-49,0 1 0,0 6-720,3-2 640,-3 0-63,0-1-113,3 3-144,-3 0-320,0 0 240,0 0-80,2 0 0,-2 5 32,0-5-192,3 8 209,-1-3 47,1 3 48,2 13 64,-5-21-368,5 5 432,0 18 48,0-18 65,-2 16-17,-3-21-528,5 4 544,-2 16-64,2-14-63,-2 14-33,-3-20-384,3 6 320,-1 1-64,-2 0-48,0 2-112,0-9-96,0 5 112,0 3 0,0-3-48,0 0 64,0-5-128,0 5 80,0-5 16,0 0-16,0 0 16,0 0-96,0 0 97,0 0-33,-5 0-160,0 0-305,5 0 401,-6 0-784,1 0-497,0 0-447,0 0-449,5 0 2177,0 0-2289,-6 5 208,-21-5 464,27 0-896,0 0 2513,0 0 0</inkml:trace>
  <inkml:trace contextRef="#ctx0" brushRef="#br2" timeOffset="-189260.55">5019 13576 2176,'0'0'0,"0"0"0,0 0 1057,-2 0-49,0 1-143,0 1-129,2-2-736,0 0 608,0 1-79,0 1-81,0 0-96,0-2-352,0 2 272,0 0-32,0 0-80,0 1 16,0-3-176,0 3 145,0-1 15,0-1 0,4-1 0,-4 0-160,0 0 160,2 0 32,-2-4-48,0-1 16,0 5-160,4-14 112,-1 9-48,1-11 16,0 12 0,-4 4-80,5-19 32,0 5 32,-1 0 112,2-2 16,-6 16-192,13-16 208,-9 1 1,1-2-209,-1 3 16,-4 14-16,13-16 0,-13 1 16,5 1 0,10-1-16,-15 15 0,0-12 0,4 7 16,9-10 16,-10 12-80,-3 3 48,3-4-16,3-2-16,-2 3-16,1 3 32,-5 0 16,14 0-16,-10 0 0,8 5-16,-9 2 0,-3-7 32,15 14 32,-10-2-32,7 1 16,-8 2 16,-4-15-32,5 16 16,7 2 0,-12-1 16,3-1-16,-3-16-16,5 15-128,-1-1-1,-2-1-47,2 1 32,-4-14 144,0 6 0,0 9 16,3-11 48,-3 3-16,0-7-48,0 5 32,4-2 32,-4-1-64,0 0 32,0-2-32,2 0 32,-2 0 0,0 0 16,0 0-31,0 0-17,0-4 16,0 1 32,4 0 16,-4 0 0,0 3-64,0-4 48,0 1-32,0-2-32,0 1 64,0 4-48,3-15 16,-3 12-16,3-13 192,0 11-32,-3 5-160,4-19 192,0 3 0,8 2-192,-8-4 0,-4 18 0,13-19-16,-10 1 16,12 1-16,-11-1 32,-4 18-16,15-14-16,-12 1 32,10 8-16,-10-9-16,-3 14 16,5-3 0,-1-3-48,1 4 32,0 2 0,-5 0 16,3 0 0,-3 0-16,0 1 32,0-1-16,0 3 16,0 1 0,3 0-16,-3-1 0,0-3 0,0 4 0,4-2-32,-4-1 16,2 4 16,-2-5 0,4 4-16,-1 1 32,0 2 0,0-1-16,-3-6 0,3 13 0,1-6-16,-1 8 16,0-1 0,-3-14 0,3 17 16,3 0-16,-4 2-32,2 2-144,-4-21 176,3 21-208,-3 0 32,3 0 16,-3-1 160,0-20 0,3 19 0,-3-19 0,0 19 0,4-3 32,-4-3-64,0-13 32,0 5 0,0-5 0,0 1 32,0 1-64,3 0 64,-3-2 0,0 0-32,3-4 48,2-9 16,8 9-16,-10-20-48,-3 24 0,14-17-32,-9-2 32,11-1-16,-12 3 192,-4 17-176,19-23 192,-13 1-16,13-2 16,-14 2-160,-5 22-32,19-25 0,-6 2 0,-1-3-16,5 4 0,-17 22 16,12-19 16,2-1-16,-1 4 0,-8 3 0,-5 13 0,16-16 16,-11 12-16,0 1 0,0-3 0,-5 6 0,3 0-32,-3 15 0,0-10 32,0 20 0,0-25 0,0 18 32,0 3 0,0-1-16,-2 4 16,2-24-32,-4 23 48,2 1 16,-2 0 16,3-2 16,1-22-96,-2 22-64,1-4-48,1-1 16,0-2-48,0-15 144,0 7 16,3 10 48,0-10-80,1-1 32,-4-6-16,6 13 0,-1-10 0,-1-1 48,9-2-32,-13 0-16,4 0-144,0 0-384,10-4-609,-9 1-672,-5 3 1809,18-5-2433,-3 3 32,1-4-720,-16 6 3121</inkml:trace>
  <inkml:trace contextRef="#ctx0" brushRef="#br1">11309 13349 2112,'0'0'0,"0"0"449,0 0-449,0 0 624,0 0 160,-5 0 129,0 0 63,5 0-976,-5 0 929,-2 5-49,-2 3-80,2-1-47,7-7-753,-20 21 672,14-16-64,-1 15-63,-13-15-17,20-5-528,-6 23 480,-1-15 32,-17 17-16,19-17 1,5-8-497,-7 31 480,-19-23-48,18 18 32,-17-6-63,25-20-401,-8 23 352,-25-3-32,10 12-96,-3-5-48,26-27-176,-28 33 112,0 6 0,-6-5-32,1 7-32,33-41-48,-33 35 32,0 1 0,-3 5-32,2-5 64,34-36-64,-30 39 32,1 1-16,4-1 0,2-3-16,23-36 0,-20 28 32,-1 0-32,13-7 16,-13-14-16,21-7 0,-4 21 0,-2-21 0,1 8-16,0-4 32,5-4-16,0 0 32,-5 0 16,5 0-48,0-2 0,0 0 0,2-6 16,1-13 16,-3 21-32,5-7-32,0-17 64,1 17-64,1-14 32,-7 21 0,7-10-96,2-18-224,1 5-352,0 0-401,-10 23 1073,21-29-1456,-13 2-321,12-2-384,-13-1-320,-7 30 2481,26-36-2241,-16 0-1585,-10 36 3826</inkml:trace>
  <inkml:trace contextRef="#ctx0" brushRef="#br1">4279 13974 1248,'0'0'0,"0"0"0,0-3 336,0-2-176,2 0-32,1 3 32,-3 2-160,0-3 177,0 0 63,0-2 48,0 3 80,0 2-368,0-3 448,0 3 96,0 0 65,0 0 47,0 0-656,0 0 704,0 0-15,0 0-17,0 0-64,0 0-608,0 5 528,0-5-79,5 0-97,0 0-32,-5 0-320,8 0 272,-3 0-32,2-2-64,1-1-16,-8 3-160,10 0 112,1 0-64,-1-3 32,0 3-64,-10 0-16,7 0 32,1 0-16,0 0 16,2 0 0,-10 0-32,10 6 0,1-1 16,-1 0 17,10 0-33,-20-5 0,6 5 16,1 0 16,14 0-16,-13-5-16,-8 0 0,10 0 32,13 6-48,-16-6 32,3 0 48,-10 0-64,22 4 112,-18-4 64,7 0 32,-1 0 32,-10 0-240,21 0 176,-17 0 0,17 0-64,-13-2 0,-8 2-112,20-8 128,-13 1 80,14 4 32,-13-2-15,-8 5-225,10-2 192,1 2-160,9-3 16,-15 0-32,-5 3-16,10-2 48,11-1-32,-16 3 0,5-2-16,-10 2 0,20-3 0,-12 3-16,2 0 16,14 0 16,-24 0-16,8 0 0,2 0 0,0 0 48,10-3-32,-20 3-16,5 0 32,6 0 0,9 0-32,-15 0 48,-5 0-48,10 0 64,11 0-32,-16-2 32,6 0-48,-11 2-16,20 0 32,-12 0 32,2 0-32,13 0 96,-23 0-128,8 0 64,2 4-16,10-4-16,-12 6 0,-8-6-32,7 0 32,14 0 16,-13 5 0,3-5-16,-11 0-32,22 5 48,-11 0 16,14-5 0,-15 0-16,-10 0-48,26 0 16,-19 0 32,17 0-32,-17 0 32,-7 0-48,23 0 48,-13 0-16,16 0 16,-18 0 32,-8 0-80,25 0 96,-15-2 17,16 2-17,-15-3 16,-11 3-112,23-3 112,-13 3-16,13-2-16,-13-1 0,-10 3-80,23-2 80,-15-1-16,15 3 32,-16 0-16,-7 0-80,24 0 48,-16 0 0,15 0-16,-13 0 0,-10 0-32,25 0 48,-14-3 16,14 3-16,-15 0 0,13 0-16,-23 0-32,9 0 16,13 0 0,-14 0 16,15-2-16,-23 2-16,8 0 0,-1 0 32,14 0-32,-21 0 0,5 0 16,-5 0-16,10 0 32,0 5-32,11 0 16,-13 0-16,-8-5 0,10 6 0,13-2 16,-18 2-32,5-1 16,-10-5 0,20 5 16,-12 0-16,13 0 32,-14 0-32,-7-5 0,22 5 16,-15-5-32,19 0 32,-19 6-16,-7-6 0,28 0 0,-17 0 32,16 0-32,-6 0 16,-21 0-16,24 0 32,-1 0-64,2 0 32,-2 0-16,-23 0 16,23 0 0,-1 0 0,-11 0 0,18 0 16,-29 0-16,20 0-16,3 0 96,0 0 0,2 0-16,-25 0-64,31 0 96,-2 0-96,1 0 0,-2 0 0,-28 0 0,28 0 16,-2 0 16,0 0-16,2 0-16,-28 0 0,25 0 32,4-3-16,-1-5-16,0 3 80,-28 5-80,29-5 32,-4 0 0,0 0 17,4 2-1,-29 3-48,26-2 64,-1-4 80,0 4-32,-2 0-16,-23 2-96,21-3 96,2 0 0,-13 1-48,21-1 0,-31 3-48,23 0 32,0 0-16,5 0 16,-2 0 16,-26 0-48,26-2 16,-3-1 16,0 3-32,2 0 0,-25 0 0,23 0 16,1 0 16,-1 0-16,0 0-32,-23 0 16,25-3 16,-2 3-16,2 0 0,-1 0 32,-24 0-32,26 0 0,-1-4 48,1-2-48,4 4 96,-30 2-96,31-5 16,5 0-32,-2 2 32,-4-2-64,-30 5 48,30-6-16,-3 3 64,1 1-48,0 0 16,-28 2-16,25-3 48,1 3-48,0 0-16,-1 0-16,-25 0 32,26 0 32,-3 5-64,0 0 64,-3 1-32,-20-6 0,24 5-32,-1-5 32,0 5 32,2 0-64,-25-5 32,26 0 32,-1 5-32,4-5 0,-4 0 0,-25 0 0,26 6 16,0-6 16,-1 0 16,1 0 0,-26 0-48,26 0 0,-1 0 0,3 0 16,-2-3-32,-26 3 16,26-3 16,-3 1 16,0-1-64,2 1 64,-25 2-32,23 0 16,3-3-16,0 3 32,-1 0-16,-25 0-16,29 0-16,-7 0 16,3 0-32,1 0 32,-26 0 0,29 0 32,1 0-32,1 0 16,0 0 16,-31 0-32,31 0 0,-3 0 0,3 0 48,-1-2-80,-30 2 32,31 0 0,0-3 32,2 3-64,-2-2 64,-31 2-32,33 0 0,1 0 0,-1-3 0,-3 3 16,-30 0-16,29 0 0,-1 0 32,-2 0-32,-1 0 16,-25 0-16,29 0 0,-7 0-16,3 0 16,1 0-32,-26 0 32,26 5-16,0-5 32,0 5-64,1 0 80,-27-5-32,29 5 48,-1-5-96,-2 6 48,2-6 0,-28 0 0,25 0-32,3 0 64,1 0-16,-1 0-16,-28 0 0,26 0 0,-1 4 32,0-4-32,1 0 0,-26 0 0,26 0 16,-3 0-16,0 0 0,0 0 32,-23 0-32,23 0 0,0 6 0,0-6 32,3 5-32,-26-5 0,26 5 0,-3 0 16,0 0-32,2 0 16,-25-5 0,26 8 16,2-3-16,0 3 0,3-4 0,-31-4 0,34 0 0,-1 6 32,2-6-32,-2 0 0,-33 0 0,40 0-32,-7 0 16,2 0 32,-2 0 16,-33 0-32,34 0-32,-1 0 64,-4 0-32,1 0-32,-30 0 32,28-3 32,-2 3-16,-3-5-16,0 0 32,-23 5-32,21-3 16,-1-1 16,-10-4 16,18 3-32,-28 5-16,11-6 48,14-1-48,-14 2-16,12-3 32,-23 8-16,7-7 0,13-1 0,-12 3 32,13 2-16,-21 3-16,5-2 0,5-1 32,0 1-32,11 2-32,-21 0 32,5 0-16,3 0 16,0 0 0,-1 5 16,-7-5-16,8 7 0,0-2 0,-1 3 0,1-3-16,-8-5 16,5 5-32,0 0-224,0-5-496,0 0-689,-5 0 1441,5 0-2273,0 0-896,1-5-625,1-23-1344,-7 28 5138,0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2:10:25.939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2492 1 3361,'0'0'0,"-4"16"2001,4-16-2001,-12 18 1553,7 3-65,-6 2-159,8-5-257,3-18-1072,-4 20 801,-1 2-177,1-2-208,-2 0-80,6-20-336,-11 21 273,8-5-97,-3 3-16,2-2-32,4-17-128,-5 15-128,3-2-657,1-7-1264,1 6-1280,0-12 3329,0 3-5571,0-3 5571</inkml:trace>
  <inkml:trace contextRef="#ctx0" brushRef="#br0" timeOffset="-2095">221 185 2032,'0'0'0,"2"-4"385,1-1 31,0 2 32,-3 3-448,3-12 448,-3 12 32,3-3 17,-3 0-49,0 3 0,0 0-448,0-2 416,0-1 16,0 3 1,0-3-17,0 3-416,0 0 400,-2 0-64,1 0-32,-2-3-64,3 3-240,-3 0 305,0 0-1,-1-2-16,0 2 16,4 0-304,-4 0 272,0 0-48,0 0 0,-2 0-48,6 0-176,-6 0 128,0 0-64,-6 0 1,7 0-33,5 0-32,-12 0 64,7 0-16,-9 1 0,10 0 0,4-1-48,-14 3 0,2 0 48,1 0-48,0-1 16,11-2-16,-12 4-16,1 1 16,6-1 32,-8 1-48,13-5 16,-5 11-16,-7-7-16,8 8 16,-2-6 32,6-6-16,-6 13-32,2-1 16,1 2-64,2 3 48,1-17 32,-2 15 16,2 1-16,0-2 0,3-1-16,-3-13 16,3 11-64,1 1 15,8-7 17,-9 9 16,-3-14 16,11 4-32,-7 8 64,9-8-32,-9 1 0,-4-5 0,14 3 16,-10 0-16,13 0 16,-4-1 0,-13-2-16,4 1 0,15 1 0,-5-2-16,0 0 0,-14 0 16,16 0-16,-2 0 16,-1 1 0,-2 1 16,-11-2-16,11 1 16,0 2-16,-6 0-16,8 1 0,-13-4 16,4 4 16,7 0-16,-8 2 16,8 0-16,-11-6 0,3 12 0,1-7-16,1 10 16,-1-4 16,-4-11-16,4 12-16,-1 1 32,-1 1 0,-2 2 1,0-16-17,0 13 32,0 2 0,-2-3 0,-2 3 0,4-15-32,-4 14 64,-2 1 0,0 1 80,-5-1 0,11-15-144,-4 16 208,-8-2 32,8 0-32,-8-2 0,12-12-208,-5 11 176,-8-6 48,9 9 16,-7-10 33,11-4-273,-4 4 224,-1 0 32,1-2 64,0-1 0,4-1-320,-5 0 336,-6 0-32,8 0-48,-3-3-15,6 3-241,-5-4 208,1 0-48,-1-8-16,2 9-32,3 3-112,-5-12 64,2 10-16,2-13 0,-2 10-48,3 5 0,-2-15 32,1 2-16,1 9-16,0-10-16,0 14 16,0-3 16,0 0-64,0-1 32,3 1-32,-3 3 48,4 0-32,-1-3 0,0 3-16,0 0 0,-3 0 48,2 1-96,3 4 64,7-1 0,-9 9 16,-3-13 16,13 4 16,-10 9-16,11-9-16,-10 9 0,-4-13 16,17 3-32,-2 1 16,-1 0 16,1-2 0,-15-2 0,17 1 0,3-1 0,0 0 0,0 0 0,-20 0 0,20-4 16,-3 1-16,0-1 0,-2-9 0,-15 13 0,16-4-16,-2-10 32,0 9-16,0-7 32,-14 12-32,11-5-32,1-9 32,-8 11 32,9-9-32,-13 12 0,2-5 32,1 1 0,0-7 0,-3 11 48,0 0-80,0-4 80,0 1 32,0-2-32,0 1-16,0 4-64,-3-3 64,0 1-16,0 2 0,-2-3-48,5 3 0,-4 0 16,0 0-16,1 0 0,-1 0 0,4 0 0,-5 1 0,2 1-48,0 3 0,1-1 32,2-4 16,-3 12-16,0-8 16,2 10 0,-2-2-32,3-12 32,-1 5-16,1 12 32,0-6-32,0 2-16,0-13 32,0 12 0,3 0-32,-1 1-16,1-2 48,-3-11 0,5 13-32,7-9 32,-8 9 0,8-10-16,-12-3 16,4 3 0,12-2-32,-3-1 32,-1 0 32,-12 0-32,14-4 16,-1-7-16,2 8 0,-4-10 0,-11 13 0,15-11 0,-4-1 32,2-1-64,-2 1 16,-11 12 16,13-14 16,-1 3-16,-8-4 48,10 3 0,-14 12-48,3-13 0,1 0 64,-1 2 0,0-1 16,-3 12-80,0-11 64,0 7 0,0-11 16,-3 4-16,3 11-64,-4-4 48,-1-12 16,-8 13 0,10-12 16,3 15-80,-17-3 48,6-1 16,-3-7-48,1 8 16,13 3-32,-14-3 0,-1 0 48,1 0-48,-2 3 0,16 0 0,-13 0 0,0 0 0,2 2-32,7 3-16,4-5 48,-12 11-48,9-6-16,1 12 16,-1-6 32,3-11 16,-1 16-32,1-4-16,0 0 16,3-1-48,-3-11 80,11 11-64,-8-5 48,11 10-32,-10-11 0,-4-5 48,17 13-32,-4-10 16,0 0 16,1 0-16,-14-3 16,12 1-32,2 1 16,1-1 16,0-1-32,-15 0 32,13 0 0,2 0-48,-2-3 32,-1-1 16,-12 4 0,11-11 16,-7 8 16,11-10 16,-11 9-32,-4 4-16,14-19 0,-10 7 32,12-4-80,-12-2-32,-4 18 80,19-18 192,-7-4-16,3-1 32,-1 1 80,-14 22-288,11-23 16,0 1-16,-6-2 0,7 3-16,-12 21 16,3-19 0,2-1 0,-2 0 0,-3 0 80,0 20-80,0-21 48,0-1 1,-5 3-1,1 0-64,4 19 16,-11-17 48,6-1-32,-6 2 32,7 1 16,4 15-64,-13-15 32,8 4-64,-9 7-192,10-10-33,4 14 257,-5-3-560,0 0-48,1 0 224,0 0 80,4 3 304,-6-2-16,-6-1 48,12 3 16,-2 0-96,2 0 48,-1 0-80,-1 0-49,2 1-47,-1 4 16,1-5 160,0 6-96,0 7 0,0-7 80,0 9-32,0-15 48,0 12-32,3 2 0,0 0 16,-3 1 0,0-15 16,2 19-32,-2-2 32,3 2-80,0-2 16,-3-17 64,0 18-64,0 0 0,0 4 144,0-1-48,0-21-32,-3 22 64,-2 1 0,0 2-96,1 0 96,4-25-64,-6 24 64,2 0 0,3 0 0,-1 2-16,2-26-48,0 24 16,0 1 48,0 1-64,4-2 0,-4-24 0,5 23 0,6-3-16,-9-6-48,11 0 0,-13-14 64,5 11 176,10-6 16,-11 9 32,13-10 17,-17-4-241,12 4 16,1 0 32,-2 0-16,2-3 16,-13-1-48,12 2 48,1-2-32,2 0 32,-3-11 16,-12 11-64,15-2 80,-1-10-16,0 0 0,0 8 0,-14 4-64,14-16 48,0 5 16,-1 0-48,0-2 16,-2 0-16,-11 13-16,11-12 0,-6-1 32,10 2-16,-10 6-16,-5 5 0,11-12 32,-8 7-32,0-8 16,2 11 32,-5 2-48,4-11 16,1 8 16,-2-2 32,-3 1-16,0 4-48,0-4 80,0 0 48,0-7-48,0 8 16,0 3-96,-3-5 64,-2 1-16,1-1-16,-1 2 16,5 3-48,-3-2-32,-2 2 64,2 0-32,1 0 0,2 0 0,-3 0 0,0 1-32,-1 3-16,2 8 32,2-12 16,-1 11-80,-4 5 112,4-4-64,-1 4 16,2-16 16,-3 15 0,1 3-48,2 0 48,0-1 0,0-17 0,5 17-16,6-3 16,-8 0-32,8-1 16,-11-13 16,4 4 0,12 9-32,-5-10 16,2 0 32,-13-3-16,14 2 0,1-2 32,2 0 32,1-3-64,-18 3 0,16-5 32,2-8 0,-1 9 0,-4-9 16,-13 13-48,12-3 16,1-9-16,-2 8 0,-6-9 32,-5 13-32,15-5 16,-12-8 32,9 8 16,-10-10 16,-2 15-80,3-4 48,1-12 0,-1 5 16,0-4-48,-3 15-16,3-13 49,0 0-1,-3-2 0,0 3 0,0 12-48,0-14 48,0 4 16,0-2-32,-2 8 16,2 4-48,-4-12 0,1 9 16,-1 1 16,-1-1-64,5 3 32,-3 0 0,-4 0 0,4 3-48,-3 10 48,6-13 0,-5 12-48,1 2 48,-1 7 0,2-2-16,3-19 16,-2 18 0,1 2-32,1-1 16,3-2-32,-3-17 48,11 17 0,1-1-16,1-2 32,3-2-16,-16-12 0,17 11 0,0 3 0,1-9-16,1 8-16,-19-13 32,19 4 32,0 2-64,-1-1 32,0 0 0,-18-5 0,16 3-48,0-3 32,0-3-225,-2-11-863,-14 14 1104,12-13-2913,6 8-1890,-2-15-1680,-16 20 6483</inkml:trace>
  <inkml:trace contextRef="#ctx0" brushRef="#br0" timeOffset="477">2105 137 4626,'0'0'0,"0"3"2241,0-1-465,0 0-223,0-2-1553,0 1 1313,0 1-161,3-1-271,-3 1-241,0-2-96,0 0-544,0 0 432,3 0-143,-3 0-81,0 0-96,0 0-112,0 0 80,2 0 16,-2 0-16,3 0-32,-3 0-48,0 0 16,0 0 32,0 0 16,0 0-64,0 0 80,0-3-64,0 3 32,0 0-48,0 0 16,0 0-32,0 0 32,0 0 16,0 0-32,0 0 16,0 0 16,0 0-16,0 0-32,0 0 16,0 0 16,0 0-32,3 0 48,-3 0-32,0 0-16,0 0 32,0 0 16,0 0-32,0 1 0,0-1-48,0 0 32,0 0 16,-1 0-144,1 0-208,-2-3-449,2 3 801,-1-2-1696,-1 2-1762,2 1-3505,0-1 6963</inkml:trace>
  <inkml:trace contextRef="#ctx0" brushRef="#br0" timeOffset="-344">1880 446 2673,'0'0'0,"0"0"656,0 0 32,-3 0 81,-1 0 15,4 0-784,-1-3 800,-1 1-47,1 2-49,-3-3-32,4 3-672,-3 0 625,0-3-49,-1 3-112,1-3-48,3 3-416,-3-3 336,0 0-63,1 0-33,-1 1-64,3 2-176,-4-3 176,3 0-16,-1-1 16,0-1-48,2 5-128,-3-4 160,0 0-48,-1-7 32,-1 7-16,5 4-128,-3-3 96,-2-2 16,0-8-32,-7 10 17,12 3-97,-4-4 32,-7 0 16,7 1-16,-8 3-16,12 0-16,-4 0 32,-9 0-16,7 4 0,-10 9-32,16-13 16,-5 6-144,-11 11 64,6-3-17,5 2 17,5-16 80,-13 20 32,9-2-48,0 3 16,-1-1-48,5-20 48,-4 21 0,2-1-16,0 0 16,2 0 16,0-20-16,0 18 32,0-1-16,0-3-16,4 1 32,-4-15-32,4 12 0,7-7 32,-6 9-32,12-10 113,-17-4-113,16 4 144,0 0 0,3 0 0,2-2-80,-21-2-64,23 1 48,-2-1 0,4 0 16,-3 0-16,-22 0-48,22-3 96,1-1-48,-1-8 32,-3 7 32,-19 5-112,17-12 80,-1 7 0,-2-10 32,-1 4 0,-13 11-112,13-13 128,-9 1 16,10 0-32,-11 0 32,-3 12-144,4-12 112,1-1-15,-1 1-1,-2 0-48,-2 12-48,3-4 96,-3-12-16,0 12-16,0 0 80,0 4-144,0-5 64,-1 2-16,-3 0-48,1 3-32,3 0 32,-4 0 0,-1 5 32,1 6-64,0-5 64,4-6-32,-5 17-32,1-5 32,2 4 0,0-2 32,2-14-32,-1 15 0,1 0 0,0 2-32,0 0 0,0-17 32,3 14 0,-1 0 0,9-1 0,-8-8 0,-3-5 0,12 15 16,-8-11-16,13-1 16,-3 0-16,-14-3 0,14 0 0,3 0 0,1 0 0,-2-3-16,-16 3 16,16-4 0,-1-1 16,-1-8-16,-2 11 32,-12 2-32,12-4 16,-8-10 0,8 12 32,-8-10 0,-4 12-48,12-5 48,-9-9 0,2 10-16,5-13 0,-10 17-32,3-13 48,0 9-32,2-14 32,-1 14-32,-4 4-16,4-14 48,0 10 0,-1-8-32,0 10 16,-3 2-32,0-3 0,0 3 16,2 0-16,-2 0 32,0 0-32,0 2-32,0 0 32,0 4-16,0 7 16,0-13 0,0 5-32,0 12 32,-1-4 0,1 0 32,0-13-32,0 15 16,0 2-32,0 0 32,0-1-64,0-16 48,4 17 32,1-1-64,8-2 16,-11-2 32,-2-12-16,13 12-16,-8-10 64,11 3-32,-3 0-16,-13-5 0,12 3 48,2-1-48,-2-2 32,1 0 32,-13 0-64,13-5 64,-1-8 48,2 1-16,-2-1 16,-12 13-112,11-11 48,1-2 16,-8-1 16,12-1 16,-16 15-96,4-13 112,7-3 1,-11 2 31,3 0 16,-3 14-160,0-14 176,0-1 32,-5 1-64,-8 0 32,13 14-176,-12-15 112,-3 0-32,-2 2-16,-2-1-16,19 14-48,-21-11 48,1 6-16,-1-7-32,0 9 16,21 3-16,-20-3 0,3 1 0,1 2 0,3 0-64,13 0 64,-11 4-96,7 10-32,-2 0 16,2 4 16,4-18 96,-3 22-48,3-1 16,0 0 16,5 1-16,-5-22 32,13 19-48,-1-3-48,4 0 32,5-12-16,-21-4 80,22 5-96,4-2 80,-1-3 16,4 0-48,-29 0 48,28-4 0,0-10-32,2 3 16,0-1 32,-30 12-16,28-13-48,-1 2 0,0-2 32,-4-1-16,-23 14 32,19-13 48,-2 0 0,-2 1 0,-11 8-48,-4 4 0,12-17 0,-12 14 32,2-10 16,-2 10 0,0 3-48,0-4 112,-2-1-32,0 3-32,-2-1-32,4 3-16,-3 0 0,0 0 0,1 0-48,1 2 32,1-2 16,-1 3-32,1 3-16,0 0 48,0 0-16,0-6 16,0 4-32,0-1 32,0 0-16,4 0 16,-4-3 0,3 2 0,1 3 0,1-1 0,-2 0-32,-3-4 32,5 5-48,-1 0 32,0 0 16,1-2 0,-5-3 0,4 12 16,-1-9-16,1 2-16,-1 1 16,-3-6 0,3 5-32,0 1 32,-3-1 32,2-1-32,-2-4 0,0 6 16,3-2-16,-3 0 0,0 0 0,0-4 0,0 5 0,3-1 0,-3 0-16,0 0 16,0-4 0,3 3 0,-3 0-32,3 0 32,0-1 32,-3-2-32,3 2 0,2-2 0,-1 0 0,0 0 0,-4 0 0,5 0 0,-1 0 16,7 0-16,-11 0 32,0 0-32,4-3 0,1-1-32,6 1 32,-11 0 32,0 3-32,5-4 16,7-7 16,-9 6-32,8-8 16,-11 13-16,3-5-16,8-12 16,-6 4-32,6-1 64,-11 14-32,3-12 0,8-1 0,-11 8 16,4-7-32,-4 12 16,5 0 48,-2-3-32,-3 3-16,0 1-48,0 11 48,-2-1 0,-1 5 0,3-16 0,-4 16 32,1 2-80,0 3 16,1 1 32,2-22 0,0 21-16,0-1 16,0 2 16,3-5-32,-3-17 16,12 14 0,-7 0-32,8-10 32,-8 8-16,-5-12 16,17 3-32,-5 0 64,3-2-32,0-1 48,-15 0-48,16-4 16,1-1 16,-2-9-64,0 11 32,-15 3 0,13-11 0,-1 7 0,-1-11 32,0 11-64,-11 4 32,12-16-48,-7 5-320,10-1-817,-12-2-1216,-3 14 2401,14-13-4338,-2 0-2673,-12 13 7011</inkml:trace>
  <inkml:trace contextRef="#ctx0" brushRef="#br0" timeOffset="2616">3396 418 1728,'0'0'0,"0"0"256,0 0-256,-1 0 321,-2 0 63,0 0 96,1-3 32,2 3-512,0 0 528,0 0 17,-1 0 47,1 0 48,0 0-640,0 0 609,0 0 15,0 1-80,0 1-48,0-2-496,0 3 432,0 2-63,3 7 15,1-9-32,-4-3-352,5 3 368,-1 2-32,7-1-64,-9 0-79,-2-4-193,3 6 144,2-2-32,-1 1-48,1-3 32,-5-2-96,4 3 80,-2 0 32,1-2 16,-3 0 16,0-1-144,4 2 144,-4-2-16,0 0 0,0 0 16,0 0-144,0 0 128,2 0 16,-2 0 0,0-3 0,0 3-144,0-4 128,0-1 1,0-5-49,0 7 0,0 3-80,-1-5 64,0-8 0,-4 11 16,1-2-32,4 4-48,-4-5 64,-1 1-48,-1 1 16,0 1-32,6 2 0,-5-3 32,0 0-16,0-1-96,1 1-400,4 3 480,-1-3-929,1 0-608,0 3-672,3 0-480,-3 0 2689,2 3-4498,-2-3 4498</inkml:trace>
  <inkml:trace contextRef="#ctx0" brushRef="#br0" timeOffset="1273">3478 421 1888,'0'0'0,"0"0"0,-1 0 353,-2 0 95,0 0 96,2 0 64,1 0-608,-2 0 625,2 0 31,0 0 16,0 0-32,0 0-640,0 0 609,0 2-49,0-1-32,0 4-16,0-5-512,0 3 513,0-2-1,0 2-64,0 0-48,0-3-400,3 2 304,0 1 33,0 2-17,-1-2 0,-2-3-320,3 2 320,0 3-32,2-2-32,-2-2-16,-3-1-240,4 1 225,-2 1-49,3-2-48,-2 1 0,-3-1-128,2 0 64,1 2 32,0-1-48,0 1 16,-3-2-64,0 0 32,3 2 16,-3-1-32,0 1 64,0-2-80,0 1 112,0-1 0,0 0 64,0 0-48,0 0-128,0 0 176,0-3-48,0 0-64,0 1 0,0 2-64,0-3 64,0 0-32,-2-1-16,2-7 0,0 11-16,0-3 0,0 0 32,0-1-32,0 0 16,0 4-16,0-3-16,0 0 32,0 0-32,-1 3-32,1 0 48,-1 0-80,-2 0-256,1 0-160,-1 1-368,3-1 864,-2 5-1249,0 6-656,1-7-640,-1 12-32,2-16 2577,-1 11-4050,1-11 4050</inkml:trace>
  <inkml:trace contextRef="#ctx0" brushRef="#br0" timeOffset="1631">3525 745 3793,'0'0'0,"-1"1"961,1-1-961,-2 3 848,-2 1 64,0 1 49,1 0-113,3-5-848,-3 5 673,0-2-193,0 3-176,2-2-112,1-4-192,0 14 128,0-11-64,0 0 0,0 3-48,0-6-16,4 4 0,0 1 0,9-2 32,-8-1 112,-5-2-144,12 0 272,0 0 113,-1 0 79,2-4-80,-13 4-384,11-4 288,0-8-48,-7 9-32,11-2 0,-15 5-208,3-12 192,-1 10 17,1-3 15,-3-6-16,0 11-208,0-4 208,0-7-48,0 8-32,0-2-16,0 5-112,-2-11 64,0 8-48,-1-1 0,-1-7 32,4 11-48,-4-2-320,-9-3-1233,8 2-2305,-7 0-2512,12 3 6370,0 0 0</inkml:trace>
  <inkml:trace contextRef="#ctx0" brushRef="#br0" timeOffset="3335">3479 776 2289,'0'0'0,"0"-3"608,0 3-608,-1-4 736,1-7 97,-1 11-1,0-3 48,1 3-880,-3 0 849,1 0-33,1 0-80,-1 0-127,2 0-609,-1 3 480,0 1-96,1 0-128,0 0-32,0-4-224,0 6 176,0-2 0,0 0 17,2 2 15,-2-6-208,3 5 208,0-1 32,0-2-16,-1 0 16,-2-2-240,0 3 272,3-2-16,0 1-64,-3-1-32,0-1-160,3 0 113,-3 0-1,0 0 16,3 0-16,-3 0-112,0 0 96,3-3-32,0 0 16,-3 0-16,0 3-64,2-2 80,1-2-32,0-1-32,0-6 48,-3 11-64,0 0 48,0-5-16,0-6 32,0 11 0,0 0-64,0-3 64,0 1 0,-1-1 0,-1 3 16,2 0-80,-6 0 48,1 0 0,-1 0-32,-6 0-32,12 0 16,-5 1-176,-6 1-656,8-1-1553,0 3-1409,3-4 3794,-1 5-5667,1-5 5667</inkml:trace>
  <inkml:trace contextRef="#ctx0" brushRef="#br1" timeOffset="25726">62 955 1136,'0'0'0,"0"0"560,0 0-560,-1 0 272,-1 0-15,1-3 63,0 0 48,1 3-368,-2 0 416,1-3 16,-1 3 48,1 0-15,1 0-465,-2 0 464,0 0 0,0 0-80,-1 0-16,3 0-368,-1 0 353,-2 0-33,2 0 0,-2 0-32,3 0-288,-3 0 240,1 1-64,1 1-32,0-1-32,1-1-112,-1 2 96,-1-2-48,1 1 16,1-1-48,0 0-16,0 0 32,0 0 32,0 0 0,3 0 65,-3 0-129,2-3 112,1 0 16,0 0 16,0 3-16,-3 0-128,2-2 144,3 2-48,-2-3 32,-1 3-48,-2 0-80,3-3 80,-3 3-16,3 0-32,0 0 16,-3 0-48,3 0 32,0-3-16,0 3-16,-3 0 0,2 0 0,1 0 16,1 0-16,-1 2 32,-3-2-32,3 0 0,2 0 16,-2 1-16,-1-1 0,-2 0 0,4 0 48,0 0-48,-1 0 16,1 0-16,-4 0 0,3 0 0,0 0 32,0 0-16,0 0 0,-3 0-16,2 0 64,1 0-16,0 0 48,0 0-48,-3 0-48,4-3 48,1 3 16,-1-3-32,7 0 0,-11 3-32,0 0 48,5-3-48,-2 3 16,11-2 0,-14 2-16,3-3 16,9 0 0,-8 1 0,12-3 16,-16 5-32,4-3-32,10 1 32,-10-1 0,11 0 32,-15 3-32,4-3 16,10 3-16,-9 0 0,6 0 16,-11 0-16,2 0-16,10 0 16,-9 0 16,1 1-16,-4-1 0,4 2 33,0 1-33,1 0 0,-1-2 32,-4-1-32,5 3 0,-2 0 32,0-2-32,2 2 0,-5-3 0,2 3 16,3-2 0,-1-1 0,0 0 0,-4 0-16,5 0 0,6 0 0,-9 0 16,3 0 16,-5 0-32,12-3 16,-10 1 0,9-1 16,-8 0-16,-3 3-16,13-3-16,-9-1 32,7-1-16,-6 2 0,-5 3 0,12-4 32,-10 4-32,9 0 16,-8 0-16,-3 0 0,5 0 0,6 0 16,-9 0-16,3 0 16,-5 0-16,4 0 0,7 0 0,-11 0 0,11 2 0,-11-2 0,3 2 16,2-2-16,6 0 0,-8 0 16,-3 0-16,5 0 0,7 2 32,-9-2-64,1 0 32,-4 0 0,12 1 0,-10-1-16,10 0 32,-9 0 16,-3 0-32,11 0 16,-8-3-32,8 1 48,-8-1-32,-3 3 0,4 0 0,9-3 16,-11 1-16,10-1-16,-12 3 16,5-5 16,6 2 0,-9 0 32,10 0-16,-12 3-32,3-3 64,8 3-16,-8 0 16,1-2-32,-4 2-32,13 0 64,-10 0-64,0 0 32,9 0-16,-12 0-16,3 0 0,1 1 32,9 0-32,-10 1 16,-3-2-16,4 1 16,8 1 0,-10-1 0,9 1-48,-11-2 32,3 0-64,9 0 256,-9 0-16,1 0 80,-4 0-256,12 0 240,-9 0-192,9 0-48,-10 0 16,-2 0-16,12 0 16,-9-3-16,8 3 48,-8-3-48,-3 3 0,11 0 0,-8 0 16,1 0-16,8 0 0,-12 0 0,2 0 0,3 1 0,-1-1 16,0 2-16,-4-2 0,12 0 16,-9 1 16,0 1-32,9-1 16,-12-1-16,3 2 0,1-1 0,1 1 16,6-1-16,-11-1 0,3 0 16,1 0 32,0 0-16,8 0 16,-12 0-48,2 0 32,2-3 17,1 0 15,-1 0 0,-4 3-64,4 0 16,8-3 0,-12 3 32,3-3-32,-3 3-16,5 0 16,-1-2 32,1 2-48,-1-3 16,-4 3-16,11 0 16,-8 0-16,1 0 0,0 2 32,-4-2-32,5 1-32,-1 1 64,7 1-16,-11 0-32,0-3 16,4 3 16,8 0-16,-9-1-16,1-1 16,-4-1 0,12 2 0,-7-1 16,7 1-32,-10-2 32,-2 0-16,11 2-16,-8-2 32,10 0 0,-10 0 16,-3 0-32,12 0 32,-7-2-32,9 2 16,-10-3 16,-4 3-32,16 0 0,-12-3 16,10-2-16,-10 2-16,-4 3 16,12 0 0,-9-3 16,8 3-16,-8-3 0,-3 3 0,11-2 0,-8 2-16,8 0 16,-8 0 16,-3 0-16,4 1 0,8-1 0,-9 1 0,0 1 0,-3-2 0,12 1-16,-12-1 16,3 2 0,2 2 0,6-2 16,-9-1 0,-2-1-16,5 3 0,8-1 0,-11 1 0,9-1-16,-11-2 16,3 1 16,9-1-16,-8 0 32,7 0-64,-11 0 32,3 0 32,9 0-16,-9 0-16,9-3 16,-12 3-16,3-2 0,10 2 0,-10 0 0,8-3 0,-11 3 0,2 0 0,3 0 0,7 0-16,-10 0 32,-2 0-16,4 0 0,1 2 0,6-1 0,-8 1-16,-3-2 16,4 2 16,0 1-16,8 0 0,-10-1-16,-2-2 16,5 0-16,6 2 16,-7-1-32,8-1 32,-12 0 0,3 0 0,9 0 0,-9 0 32,8 0 0,-11 0-32,5-3 16,6-1-16,-9 1 0,10 0 32,-12 3-32,3 0-32,1-2 32,7-1 0,-8 3 0,-3 0 0,5-3 32,6 3-64,-11 0 16,4 0 16,-4 0 0,11 0 0,-6 0 16,7 0-32,-12 0 16,0 0-32,3 2 128,9-1 16,-9 1-16,-3-2-96,4 3 112,0-1-96,1 1-16,-2 0 0,-3-3 0,5 2 16,6 1-16,-8-1 0,2-1 32,-5-1-32,3 2 0,2-2 0,8 0 16,-10 0-16,-3 0 0,4 0 16,8 0-16,-9 0 0,1 0 0,-4 0 0,13 0 0,-10 0 0,8 0 0,-8 0 0,-3 0 0,13-3-16,-10 3 16,8 0 0,-8 0 0,-3 0 0,13 1 0,-10 1 0,8-1 0,-7 2 0,-4-3 0,11 1 16,-8 2-16,8 0 32,-8-1-32,-3-2 0,12 2-32,-8 0 64,7-1-16,-6 2-16,-5-3 0,12 2 16,-7-2-16,9 0 0,-10 0 64,-4 0-64,14 0 0,-2-2 16,-8-1 32,10-1-48,-14 4 0,4-3 0,11-1 0,-11 1 0,8 0 16,-12 3-16,5-3 0,8 3 32,-10-3-32,9 0-32,-12 3 32,3 0 0,8 0 32,-8 0-32,1 0 0,-4 0 0,4 0 0,1 0 0,-1 2 16,0-1 0,-4-1-16,4 5 0,1-2 0,-1 1 0,0-1-16,-4-3 16,4 3 0,1 1 16,-1-3-16,0 4 0,-4-5 0,3 0 0,1 2 0,0-1 32,1-1-16,-5 0-16,4 0 16,1 0-16,-2 0 32,2 0-32,-5 0 0,4-3 0,0 3 0,1-2 0,-1 2 16,-4 0-16,4 0 16,1 0-16,-2 0-16,9 0 0,-12 0 16,4 0 0,1 0 16,-1 0-16,-4 0 0,4 0 0,7 2-16,-11-2 32,5 0-32,-5 0 16,11 0 0,-9 0 0,3 0 16,-1 2-16,-4-2 0,4 1 0,8 1 0,-9-1-16,0 1 16,-3-2 0,12 0 0,-9 1 0,2 1 16,6-1-32,-11-1 16,2 2 16,3-1-32,-1 1 16,9-2 16,-13 0-16,3 1 0,0 1 0,11-2 0,-11 0 0,-3 0 0,4 2 0,6-1 0,-7-1 0,9 2 0,-12-2 0,3 0-16,1 1 32,9 1-16,-10-1-16,-3-1 16,12 0 0,-9 2 0,8-2 0,-8 0 0,-3 0 0,12 0 0,-8 0 0,7 0 0,-8 0 16,-3 0-16,5-3 0,7 3 16,-9 0 32,8-3 0,-11 3-48,3 0 16,2-3-16,7 1-16,-9 2-16,-3 0 32,4-3 32,1 0-32,-1 3 32,8 0 0,-12 0-32,3 0 16,2 0 0,-1 0 16,7 0-80,-11 0 48,0 0-16,5 0-32,6 0 0,-11 0 80,0 0-32,4 0-32,9 1 64,-10 1-32,1-1 0,-4-1 0,11 2 0,-8-2 16,1 2-16,7-1 0,-11-1 0,3 3 0,2-3 0,7 2 16,-9-2-32,-3 0 16,5 0 0,-1 1 0,7 1-16,-8-2 16,-3 0 0,5 0 16,-2 0 0,9 0 16,-9 0-32,-3 0 0,4 0 0,7 0 16,-8 0-16,2 0 16,-5 0-16,4 0 0,9 0 0,-13 0 32,11 0-32,-11 0 0,2 0 0,3 0 16,-1 0-32,0 1-16,-4-1 32,5 1 32,-2 1-32,2-1 0,-1 1 16,-4-2-16,5 1 0,-2 2 0,1-2 16,-1 1 16,-3-2-32,4 1 0,0 2 16,0-1-16,1-2 32,-5 0-32,4 2 0,0-2 0,0 0 16,1 0 32,-5 0-48,11 0 0,-7 0 16,7 0-32,-11 0 16,0 0 16,5 0 0,-2 0 16,2 0-16,-5 0-16,12 0 16,-12 0 16,4 0-32,0 0 16,-4 0-16,3 0 16,1 0-16,0 0 0,-1 0 32,-3 0-32,5 0 16,-2 0 16,0 0-16,-1 0-16,-2 0 0,3 0 49,0 0-33,0 0 0,-1 0 16,-2 0-32,4 0-32,1 0 80,6 0-48,-11-2 0,0 2 0,11 0 0,-8-3 0,2 0 16,-1 3 16,-4 0-32,12-3 0,-9 3-32,1 0 32,1-3 0,-5 3 0,3 0 48,1-3 0,1 3-48,6 0 16,-11 0-16,0-3-16,4 3 16,0 0 0,-1 0 16,-3 0-16,3 0 0,0 0 32,0 0-32,0 0 16,-3 0-16,3 0 0,0 0 16,0 0 16,0 0-32,-3 0 0,3 0 16,0 0 16,-1 0-64,-2 0 32,3 0-16,0 0 32,-3 0-32,3 0 32,-3 0-16,2 0 32,-2 0 0,3 2 0,-3-1 16,0-1-48,0 2 16,0-1 32,0 1-32,0-1 48,0-1-64,0 3 32,3-2-16,-3 1-16,0-1 16,0-1-16,0 2 0,0-2 0,3 2 0,0-2 0,-3 0 0,3 0 32,0 0-32,1 0 0,1 0 0,-5 0 0,3-2 0,9-1-32,-12 0 32,4 3 0,-4 0 0,4 0 32,1-3 16,-2 0-1217,8 3-3329,-11 0 4498,0-3-7267,0 3 7267</inkml:trace>
  <inkml:trace contextRef="#ctx0" brushRef="#br2" timeOffset="72644">3073 1372 1568,'0'0'0,"0"0"208,-1 0-16,-1 0 33,2 0-225,-3 2 272,2-1 64,0 1 64,-1-1 32,2-1-432,-1 2 432,-1-1 17,1 1-17,-1-1 0,2-1-432,-1 2 464,0-2 32,0 0 1,-1 2-1,2-2-496,-1 1 464,-1-1-48,1 2-64,1-2-31,0 0-321,0 0 304,0 0-48,0 0-64,0 0-32,0 0-160,0 0 128,0-3-32,0 3-32,0 0 16,0 0-80,0 0 80,0 0 16,3-2-16,-3 2 0,0 0-80,3 0 112,-3 0-32,2-3 32,-2 3 17,0 0-129,3 0 80,0 0-16,0 0 0,-1 0-16,-2 0-48,5 1 64,-1 1-32,0 1-16,9 2 16,-13-5-32,3 4 16,1-1 0,9 0 16,-9-1 0,-4-2-32,13 2 16,-9-1 16,11 1-16,-10-1 64,-5-1-80,14 0 64,-10 0-16,12 0 48,-12-3-48,-4 3-48,14-4 64,-10 0 16,14-1 0,-15-7 16,-3 12-96,16-3 64,-11-1-16,9-8 0,-10 10-16,-4 2-32,4-3 64,0-2-16,1 3 0,-2 2 32,-3 0-80,3 0 64,-3 0 0,3 0-48,-3 1 16,0-1-32,0 1 48,0 4-16,0-1 16,0 0-32,0-4-16,-2 6 16,1 0 16,-1 5-16,1-8-16,1-3 0,-2 4 32,-1 2 0,2-2 0,-1 0-16,2-4-16,0 5 33,0-1-33,0-3 16,0 1-16,0-1 16,0-1-16,3 0-16,0 0 32,0 0-32,-3 0 16,3 0-209,-3 0-303,0 0-464,0 0 976,0 0-1617,0 0-432,0 0-144,0 0 352,0 0 1841,4 4-1264,-4-1-881,0-3 2145</inkml:trace>
  <inkml:trace contextRef="#ctx0" brushRef="#br2" timeOffset="71900">3097 1391 1136,'0'0'0,"-1"0"384,-1 0-256,2 0-128,-1 0 160,-2 0 0,1-3 48,2 3 65,0 0-273,-1-2 304,1-1 48,0 3 16,-1-3-32,1 3-336,0 0 288,-1 0-32,1 0-79,-2 0-65,2 0-112,-1 1 64,-1 1-32,2 1-16,-1-1 0,1-2-16,0 3 0,-2 0 16,2 1-16,0 0 16,0-4-16,0 3 0,0 1 16,0-1-16,0 0 0,0-3 0,0 3 0,0 0 16,0-2 16,0 1 16,0-2-48,0 1 96,0 1 0,0-2 16,0 3 0,0-3-112,0 2 128,0-1 48,0 1 0,0 1 16,0-3-192,0 3 160,0 1 0,0 0 16,-1 0-15,1-4-161,-1 4 176,-1 1 16,1 6-32,1-8-32,0-3-128,-2 5 96,2 1 16,0 6-32,0-8 0,0-4-80,0 14 80,0-2-16,0-1-16,0 0 0,0-11-48,0 14 80,0 0 16,0 1 16,0-1 16,0-14-128,0 15 112,0-1 0,0 2-16,0 1 1,0-17-97,0 15 112,0 1-48,0-2 0,0-8 16,0-6-80,0 16 48,0-10 48,0 9-16,0-9-16,0-6-64,0 13 112,0-7-16,0 7 32,0-7 0,0-6-128,0 11 96,0-7 0,0 8-64,0-8 16,0-4-48,0 5 48,0 1 16,3 0 0,-3-2 0,0-4-64,3 3 32,-3 0 32,0 0 16,0-2-16,0-1-64,3 2 96,-3-1 0,0-1-32,3 1 33,-3-1-97,0 0 80,0 0-16,0 0 32,0 0-16,0 0-80,0-2 80,0-1-48,0 0-96,0 0-160,0 3 224,0-4-577,0-1-527,0 1-449,-2-7-304,2 11 1857,0-3-1873,0-1 545,0-12-1057,0 16 2385</inkml:trace>
  <inkml:trace contextRef="#ctx0" brushRef="#br2" timeOffset="90752">6402 1637 880,'0'0'0,"0"0"0,0 0 320,-2 0-112,-1-4 96,0 2 112,3 2-416,-4-3 529,0 0-17,1 0 16,0 0-112,3 3-416,-3-3 353,2-1-17,-1 0-80,2-1-32,0 5-224,0-3 224,0-9-32,0 12-16,0-4-48,0 4-128,5-5 96,-1-6 0,0 8 0,1-1 32,-5 4-128,4-13 177,0 10-1,0 0 16,0 0-16,-4 3-176,4-12 112,1 12-32,6-4 0,-8 0-16,-3 4-64,4-5 48,-4 5-48,4-11 48,1 11-16,-1-4 0,1-1 0,-5 5-32,4-4 32,0 0 0,0 1 16,-1 0 0,-3 3-48,3 0 64,1-2 0,-1-1 0,0 0-16,-3 3-48,3-3 48,-1 3 16,3-3-64,-2 3 32,-3 0-32,5 0 32,-1 0-32,8 0 32,-10 0-32,-2 0 0,3 0 16,2 0 0,-2 0 0,2 1-16,-5-1 0,4 5 16,1-1 16,-1 0 0,0 7 16,-4-11-48,3 3 32,1 3-16,-1 5 0,0-8 0,-3-3-16,4 6 32,-1 5-48,2-6 32,-3 7 0,-2-12-16,3 4 32,0 2 16,0 6-16,-3-9 0,0-3-32,0 6 49,0 7 31,0-10-16,0 10 0,0-13-64,-2 4 64,-1 10 0,-2-1-32,-1-1 32,6-12-64,-12 11 48,9 0-16,-9 0 16,6 0-16,6-11-32,-12 14 32,6-3-16,-10 3 16,10-3-32,6-11 0,-12 13 16,8-2 0,-8-5 0,9 5-16,3-11 0,-2 3 0,-1 1 16,2 1-16,-1-2-16,2-3 16,0 3 16,0-2-16,0 1 0,3-2 0,-3 0 0,3 2 16,-1 1 0,3-2 16,-2 1 16,-3-2-48,2 0 64,3 1-16,-1 0 0,0 1-16,-4-2-32,5 1 0,-2 1 16,11 2 16,-14-1-32,0-3 0,4 4 48,6 0-48,-7 0 0,2-1 16,-5-3-16,14 3 0,-11 0 32,10-2 32,-9 1-32,-4-2-32,13 1 80,-10 1 48,8-2 48,-7 0 16,-4 0-192,11 0 176,-8-5-15,10 1-65,-10 1-16,-3 3-80,11-4 96,-8 1-48,1 1 0,0-1 0,-4 3-48,5-3 0,-1 3 16,1 0-16,-1-3 0,-4 3 0,4 0 32,0 0-32,8 0 0,-12 0-208,0 0 208,2 0-705,3 0-767,-2 0-721,0 0-240,-3 0 2433,15 1-1825,-12 1-512,-3-2 2337</inkml:trace>
  <inkml:trace contextRef="#ctx0" brushRef="#br2" timeOffset="81626">5116 1643 1136,'0'0'0,"0"0"0,0 2 304,0-1-160,-1 1 16,1-1 32,0-1-192,0 2 224,0-2 33,0 0-17,0 0-16,0 0-224,0 1 224,0-1 0,0 0 0,0 0 32,0 0-256,0 1 240,0 0 0,0-1-15,0 2 15,0-2-240,3 1 224,-3 1 16,0 1-16,2 0-32,-2-3-192,3 5 192,-3 1-48,3 0 0,-3 5-16,0-11-128,3 1 128,-1 3 32,-2 8-15,3-7-1,-3-5-144,3 3 112,-3 8-16,3-6 32,-3 1-16,0-6-112,3 11 160,0-7 16,0 7 0,-3-5 0,0-6-176,3 14 160,0-10 0,0 11-16,-1-11 16,-2-4-160,3 6 161,1 5-17,-1-7 0,0 2-16,-3-6-128,3 4 144,1 2 0,0-2-16,1 0 16,-5-4-144,11 4 96,-8 1 16,1-2-16,9-1-48,-13-2-48,2 3 80,2-2 32,1 1 0,-1-2 32,-4 0-144,11 0 128,-7 0-16,-1 0 32,2 0 1,-5 0-145,12-3 176,-10-1-16,2 0 0,1-1-48,-5 5-112,3-11 96,2 8 0,-1-8-16,1 8-16,-5 3-64,4-13 80,0 9-16,0-11 16,8 10 0,-12 5-80,0-17 80,3 13-112,-1-12 16,1 12 0,-3 4 16,3-15-16,-3 10 112,0-10 16,0 11 96,0 4-208,0-15 208,-3 11-48,-1-13 17,-2 5-97,6 12-80,-6-12 32,-4-1 48,5 1-32,-7-1-32,12 13-16,-4-13 32,-8 1-16,8-2 16,-2 2 0,6 12-32,-13-13 16,8 9 32,-6-10-32,7 10 0,4 4-16,-6-12-16,-5 9 16,9 0-16,-3 1 16,5 2 0,-6 0 0,2 0-32,0 0 32,0 1-16,4-1 16,-5 1-48,1 4 32,0-2 0,0 1 16,4-4 0,-5 4-16,1 0-16,2 2-32,0 7-16,2-13 80,-1 12-64,-1 4 16,2 1 0,0 3 16,0 1-16,0-21 48,3 23-16,0 0-33,1-1 49,-4-22 0,4 22-16,-4-22 16,4 23-64,8-3 64,-9 0-16,1-2 0,-4-18 16,13 15-32,-10-1 16,9-3 16,-8-5-16,-4-6 16,12 11 0,-8-8-48,11-1 32,-12 0-16,-3-2 32,16 1-32,-12-1 32,10 0 0,-9 0 0,-5 0 0,14-3 32,-10 1-96,10-2 0,-11-1 48,-3 5 16,5-4-16,5 0 48,-10-8 48,3 10-16,-3 2-64,0-4 32,3-8 80,-3 9-64,0-10 16,0 13-64,0-5 65,0-12-17,0 12-16,0-10-16,0 15-16,0-11 32,-1 6-64,-1-10 32,1 10 32,1 5-32,0-11-32,0 6 64,0 1-64,0-8 16,0 12 16,0 0-16,0 0 32,0 0-16,0 0 16,0 0-16,3 3-32,-3 1 32,0-4 0,3 6-48,0 5 80,0-6-64,1 0 32,-4-5 0,4 6-16,0 5 16,1-7 0,6 1-16,-11-5 16,3 11 16,0-8-32,0 1 16,2 7 16,-5-11-16,4 4-16,-1 2 32,1 0-16,-1-1 0,-3-5 0,4 11 48,-1-10-48,0 3 0,-1 2 16,-2-6-16,0 4-16,3 1 32,0-3-16,-3-1-16,0-1 16,3 0-449,2 0-815,-1 0-1249,9-3-721,-13 3 3234,4-5-4594,-4 5 4594</inkml:trace>
  <inkml:trace contextRef="#ctx0" brushRef="#br2" timeOffset="90011">6161 1717 1216,'0'0'0,"0"1"128,0 1 0,3-1 32,-3-1-160,0 0 176,0 2-32,0-1-32,0 0-32,0-1-80,0 1 49,0 2-17,0-1-16,0-1 0,0-1-16,0 2 16,0-1-16,0 1 32,0-1-16,0-1-16,0 2 0,0-2-16,-2 1-16,2 1-16,0-2 48,0 1-65,-1 0 17,-1 0-16,1 2-16,1-3 80,-2 3-48,2 0-16,-1 1 0,1-1 16,0-3 48,-2 4-48,2-1 32,0 0 16,0 0-16,0-3 16,0 1 16,0 0 16,0 1 64,0-2 80,0 0-176,0 0 257,0 0 95,0 0 16,0 0 64,0 0-432,-1 0 400,-1 0-16,1 0 1,-1 0-1,2 0-384,0 0 400,-1 0-32,1 0 0,-1 0-48,1 0-320,0 0 289,0-3 31,0 1-48,0 2 64,0 0-336,0-3 336,0 0-16,0 0-32,0 0 1,0 3-289,0-3 256,0-1 48,0-7 0,2 8-48,-2 3-256,0-12 272,5 8-80,-2-8 0,1 0-16,-4 12-176,5-4 145,-2-14-33,2 3-16,-1 3-16,-4 12-80,11-15 48,-11 3 0,5-1-16,-1 2 0,-4 11-32,2-11 32,1 6-32,0-12 32,1 13-16,-4 4-16,3-16 32,0 12-32,0-7 48,0 8-48,-3 3 0,3-4 0,-3 1 80,3 0-32,-3 3 16,0 0-64,0 0 16,2-3 16,-2 3 0,0-3-96,0 3 64,0 0 16,0 0 0,0 0-16,0 0 128,0 0-192,0 0 0,0 0 144,0 0-80,0 2 0,0-1-48,0-1 48,0 4-96,-1 1 64,1-1 32,0 7-16,0-11 16,0 4 0,0 12 0,0-4 64,0 5-16,0-17-48,2 19 64,1 5 0,2-1-96,-1 3-176,-4-26 208,5 22-192,-2-1 0,2-1 32,-2-3 192,-3-17-32,2 15 48,1 1-16,0-4 0,-3 0 48,0-12-80,3 6 80,-3 7-16,0-9 32,0 7 0,0-11-96,0 3 80,0 1 16,0 1 16,-1-2 0,1-3-112,-2 2 112,1-1 16,-1 1-16,1-1 0,1-1-112,-2 0 112,2 0 0,-2 0 0,-1 0 193,3 0-305,-2-3 304,1 1-32,-1-2 0,-1-1-272,3 5 0,-2-4-64,-1-9-352,2 9-609,-1-10-1088,2 14 2113,0-3-3057,0-8 64,3 7-769,-3 4 3762</inkml:trace>
  <inkml:trace contextRef="#ctx0" brushRef="#br2" timeOffset="76328">4188 1861 2609,'0'0'0,"0"0"864,0 0-864,0-3 1009,0 1 63,0 2 1,0-3-97,0 3-976,0 0 816,0 0-223,0 0-129,0 0-128,0 0-336,0 0 352,0 0 0,0 0-48,0 0-47,0 0-257,0 0 176,0 0-64,0 0-32,-2 0-16,2 0-64,0 0 64,0 0 32,0 0-32,0 0-16,0 0-48,0-3 80,0-1-48,0-1 32,0-6-32,0 11-32,3-3 32,0-8 0,0 7-32,-3-10 16,0 14-16,3-5 32,0-11-16,2 13-16,-2-15 16,-3 18-16,3-4 0,1-10 16,0 10 0,1-12-16,-5 16 0,4-3 32,1-14-32,-2 6 0,9 7-32,-12 4 32,0-16 0,4 12 32,1 0-32,-1-7 0,-4 11 0,5 0 0,-5 0 0,3-5 0,0 1-32,0-1 64,-3 5-32,2-2 16,-2 2-16,0-3-16,3 3 32,-3-3-32,3 3 32,-3 0-16,0 0 16,0 0 0,0-3 32,0 3-32,0 0-16,3 0 32,-3 0 32,3 0 32,-3-2-16,0 2-80,0 0 128,3-3-16,0 0-32,-3 3 16,0 0-96,2 0 48,-2 0-16,3-3-32,0 3 0,-3 0 0,0 0 33,3 0-17,0 0 0,0 0 16,-3 0-32,3 1-32,0 2 16,-1 2 16,1 7-16,-3-12 16,5 6 0,-2 14 0,2-6 0,6 1 0,-11-15 0,0 18 16,5-3 0,-1-1-16,0 0 32,-4-14-32,4 15 0,1-4 0,-1 0-32,-1-5 32,-3-6 0,3 13 0,1-11-16,-1 4 16,0-2 0,-3-4 0,3 6 0,0-2 16,0 1-32,0-1 32,-3-4-16,0 2 0,3 1 0,-3 0 32,3 0 0,-3-3-32,0 4 16,0-1 32,0 0-48,0-2 0,0-1 0,3 3-16,-3-1 32,0-1 16,0 1 16,0-2-48,0 0 48,2 0-16,1 0 16,-3 0-16,0 0-32,3-3 64,-1-2 0,-2 1 0,3 0-48,-3 4-16,3-13 48,0 11-16,2-3 16,-1-8-64,-4 13 16,3-4 32,1-8-32,1 7 64,-3-11-48,-2 16-16,4-4 48,-1-11-32,1 10 16,-1-13 0,-3 18-32,3-13 32,0 0-16,1-4 0,-1 1 32,-3 16-48,3-19 16,-1 2 16,1 2-32,2 0 16,-5 15-16,4-12-16,1 8-16,6-1 32,-11 1-16,0 4 16,4 0-48,0 0 16,0 2-32,1 2-32,-5-4 96,4 15-16,0-1 0,0 2 32,-1 1 0,-3-17-16,3 17 0,1 1 32,-1-2-64,2 0 32,-5-16 0,4 15 0,0-2 32,0 0-32,0-1 0,-4-12 0,5 6 0,-1 8-32,-1-9 16,1 6 16,-4-11 0,4 3 0,-1 1 0,0 0 0,0 0 0,-3-4 0,2 5 0,1-2 0,-3-1 16,0 1 16,0-3-32,3 1-32,-3 1 64,0-1-64,0 1 64,0-2-32,0 0 64,0 0 0,0 0-32,0 0 16,0 0-48,0 0 48,0 0-16,0 0-16,-1-5 32,1 5-48,0-4 16,-2 0-32,1 0 80,-1 0-64,2 4 0,0-12 0,-1 9 16,1 0-32,0-9 64,0 12-48,0-3 16,0-9 0,0 8-32,0-8 16,0 12 0,3-5-16,-3-9 16,3 10 0,0-12 0,-3 16 0,2-10 0,3-2-32,-2-3 64,0 1-16,-3 14-16,5-12 16,-1-2 16,1 0-32,-1 2-48,-4 12 48,11-11 16,-11 6-32,4-10 16,8 12-16,-12 3 16,3-4 0,-1-1-32,3 1 32,-1-1-16,-4 5 16,4-2-16,0 2-16,1 0 32,-1 0-32,-4 0 32,5 0-32,5 0 16,-7 2-48,1 1 64,-4-3 0,14 5-64,-12 1 64,1 0 0,2 6 0,-5-12 0,3 4-16,2 9 0,-1-1 16,1-7 0,-5-5 0,3 17 0,2-5 0,-1 3 0,0-1-32,-4-14 32,4 15 0,1-1 0,-2 1 32,1 2-64,-4-17 32,2 17 32,1 0-32,2 1 0,-3-2 0,-2-16 0,0 17 32,0 0 0,0-2-16,3 2 32,-3-17-48,0 13 0,0 0 0,0-7 0,0 8 16,0-14-16,0 4 0,0 2 16,0-1 0,0 0 16,0-5-32,0 1 16,0 1 0,3-1 16,-3-1-16,0 0-16,3 0 0,0 0 48,0 0-32,0-4 32,-3 4-48,3-11 32,-1 8-32,1-8-96,0 6-448,-3 5 544,2-14-1265,-2 10-1216,5-12-976,-1 12-1698,-4 4 5155,0 0 0</inkml:trace>
  <inkml:trace contextRef="#ctx0" brushRef="#br2" timeOffset="73077">3088 1595 1632,'0'0'0,"-1"0"192,-1 0 48,-3 0 49,5 0-289,-4 0 368,0 0 32,-1 0 0,1 0-16,4 0-384,-3 2 384,0-1-15,2 1 79,-1-1 80,2-1-528,-2 1 608,1 0 49,1-1 15,0 0-16,0 0-656,0 0 577,0 0-49,0 0-96,0 0-48,0 0-384,0 0 352,0-2-48,0-1 17,3 3-65,-3 0-256,2-3 288,-2 3-16,3-3-48,0 3 0,-3 0-224,0-2 160,3-1-48,-1 3-16,1 0-32,-3 0-64,0 0 80,5 0-16,-1 0 0,0 0-32,10 1-32,-11 1 49,8-1 15,-6 0-16,7 1 64,-7-1-16,8 1 32,-10-2 0,-3 0-128,15 0 112,-11 0 16,11-3-16,-10 0-16,-5 3-96,15-3 112,-10-1-48,7-1-32,-7 1 16,-5 4-48,4-3 64,7 1 0,-8 2 0,0 0-16,-3 0-48,3 0 32,0 0 0,0 0-16,0 0-16,-3 0 0,0 0 64,0 0-16,3 0-16,-3 3 48,0-3-80,0 5 0,0-2 32,0 1 0,0 1-16,0-5-16,0 4 48,0 0-32,0 0 32,-2 0-16,2-4-32,-1 5 48,1-1-48,-2 0 32,1 0-32,1-4 0,0 2-80,0 1-352,0-2-576,0-1-785,0 0 1793,3 0-2849,0 0-321,9 0-1488,-12 0 4658</inkml:trace>
  <inkml:trace contextRef="#ctx0" brushRef="#br2" timeOffset="83286">5674 1594 1120,'0'0'0,"-1"0"432,1 0-432,-1 0 272,-2-3 145,0 0 79,0 0 80,3 3-576,-2-3 560,0 3-15,-1-3-49,2 0 0,1 3-496,-3 0 496,1 0 0,1 0-47,-1 0-17,2 0-432,-1 0 352,0 0-16,-1 0-96,2 0-48,0 0-192,-1 0 160,-1 0-32,2 0-31,0 2 15,0-2-112,0 1 64,0 1-32,0-1 0,3 1 0,-3-2-32,3 1 0,1 1 32,1-1-32,-1 1 0,-4-2 0,13 1 0,-11 0 16,11 1 0,-8-1 16,-5-1-32,14 0 32,-10 0-32,12 0 32,-4 0-16,-12 0-16,13 0 48,-2-3-32,-6 3 16,7 0 0,-12 0-32,3 0 16,1 0 0,8 0 0,-9 0 32,-3 0-48,4 0-16,0 0 32,7 0 0,-11 0 16,0 0-32,5 0 80,-1 0 0,-1 0-32,1 0 16,-4 0-64,2-2 32,1 2 16,0 0 0,-3 0-16,0 0-32,0-3 32,3 3 16,-3 0-16,0 0-16,0 0-16,0 0 32,0 0-16,0 0 16,0 0 32,0 0-64,0 1 32,0 1-16,0-1 0,0-1-16,0 1 32,0 1 16,0-1-32,-1 1 0,1-2-16,0 0 16,-2 0 16,2 0-16,0 0-16,0 0-16,0 0-32,0 0-176,0 0 224,0 0-400,0-3-304,0 3-305,0 0-271,0 0 1280,0 0-1553,0 0-32,3 0 401,-3 0-977,0 0 2161,0 0 0</inkml:trace>
  <inkml:trace contextRef="#ctx0" brushRef="#br2" timeOffset="91894">6853 1853 1632,'0'0'0,"0"1"593,-1 1 127,-2 0 96,3-2-816,-3 2 865,1-2-1,2 0-48,0-4-95,0 4-721,0-5 560,0 1-96,3-7-128,-3 11-112,0 0-224,3-4 177,1-9-49,-1 10-64,0-8 16,-3 11-80,3-4 32,0-8 16,0 9 0,0-9-32,-3 12-16,4-3 48,0-9-16,1 9 16,6-8 0,-11 11-48,0-2 32,0-3 16,3-8-32,-3 11 0,0 2-16,3-5 16,0-6-32,-3 11 32,2-3-48,-2 3 32,3-3 16,-3 0 0,3 3-48,-3 0 32,2 0-16,1 0 16,0 0 0,-3 0 0,0 0-16,3 0 16,0 0 0,-3 2-32,0-2 32,3 3 0,0 0-16,0 1 16,-1-1 16,-2-3-16,3 4 0,0-1 0,1 1 0,-1-2 0,-3-2 0,3 5 32,0-2-16,0 1 0,0 1 0,-3-5-16,0 3 16,3 2-16,-3 0 16,0 1 0,0-6-16,2 12 32,-2-9 16,0 10-48,0-8 64,0-5-64,0 12 32,0-7-16,0 9 16,-1-8-16,1-6-16,-1 12 16,-1-8 0,1 2 0,-1 6 48,2-12-64,-1 2 16,1 2 0,0-1 0,0 0 0,0-3-16,0 2 16,3-1-16,0 1 48,-1-2-48,-2 0 0,3 0 32,0 0 16,0-3-32,1 0 16,-4 3-32,4-5 64,0 1-32,1 0-16,-2-7 32,-3 11-48,5-3 64,-1-1 0,1-9 32,-1 9-48,-4 4-48,4-13 64,0 9-32,1-12-32,-3 3 64,-2 13-64,3-11 16,0 0 16,0-1 0,0 0-16,-3 12-16,3-12 32,0 2-16,-1-4-32,1 10 48,-3 4-32,3-13 0,0 11 0,-3-3 0,2 2-32,-2 3 32,0-3-32,3 3 0,-3 0 0,0 0-32,0 0 64,0 2-48,0 2 16,0 7 16,0-6 32,0-5-16,0 14 0,0-8-16,3 9 16,-3-9-32,0-6 32,3 14 0,0-3 32,0-5-32,0 9 0,-3-15 0,2 5 0,1 9-32,2-9 32,-3 6 0,-2-11 0,4 4-16,1 0 16,-2 2 0,1-2 0,-4-4 0,3 4 0,-1 0 16,-2 1 16,0-1-32,0-4 0,3 3 16,-3 0 16,0-1-16,0 0 0,0-2-16,0 1-16,0 2-16,0-1 32,0-1 0,0-1 0,0 1 16,3-1 0,-3 1 0,0-1-16,0 2 48,0-2-16,3 0 0,-3 0 0,0 0-32,3-3 48,-3 1-16,3-1-15,0-2 175,-3 5-192,0-4 160,2-9 32,1 10 16,0 0-160,-3 3-48,3-13 16,-1 10-16,1-9 16,0 9-16,-3 3 0,3-15 16,-3 11 32,3-13-16,0 13 0,-3 4-32,0-16 32,3 5-32,0 6 0,0-10 16,-3 15-16,3-4 16,-3 4-16,3-15 0,0 11-16,2-10-48,-1 10-320,-4 4 384,4-12-368,0 10 15,1-3 33,-1 2 304,-4 3 16,2-2-16,1 2-32,0 0-16,0 1 16,-3-1 48,0 6-32,3 6-32,0 0 32,0 0 16,-3-12 16,2 15-16,1-2 16,0 1 0,-3-2 0,0-12 0,3 13 0,-1 0 16,1-2-16,0 1 0,-3-12 0,3 4-16,0 7 16,0-7 16,0 1-16,-3-5 0,3 4 32,0 2-16,0-2 32,-1-2 0,-2-2-48,3 2 0,0-1 16,0 1-16,-1-1 0,-2-1 0,3 2 0,0-2 16,0 1-16,-3 2 16,0-3-16,3 3 48,0 0-48,-3-2 16,0 2-16,0-3 0,3 1-16,-3 1-240,0-1-640,0 1-1217,0-2 2113,2 1-2705,-2-1-993,0 0 3698</inkml:trace>
  <inkml:trace contextRef="#ctx0" brushRef="#br2" timeOffset="74530">3686 1734 1696,'0'0'0,"-1"0"352,-1 0 49,-1 0 95,3 0-496,-2 0 560,-1 0-16,2-3 49,1 0 15,0 3-608,0-3 592,0 1-32,0-1-15,0 0-33,0 3-512,0 0 480,0-2-16,0-1-79,0 0-49,0 3-336,0 0 256,3 0-48,-3-3-48,3 3 0,-3 0-160,0-3 144,2 3 0,2 0 0,-1 0-32,-3 0-112,3 0 128,2 0-16,-1 0-16,7 0-16,-11 0-80,2 0 32,3 1 1,8 1 31,-9-1-32,-4-1-32,13 0 80,-9 0 0,12 0 32,-5 0 64,-11 0-176,12 0 160,-1-3 32,0 0-48,1-1 16,-12 4-160,11-3 160,0-1-48,-6 1 0,7 0-32,-12 3-80,3-2 80,8 2 0,-8 0-16,2 0 0,-5 0-64,3 1 32,0 0 16,0 0-48,0 1 32,-3-2-32,3 4 48,0 0-32,-3-1 33,0 2 15,0-5-64,0 3 80,0 1-32,0-1-16,0 1 32,0-4-64,3 3 16,-3-2 64,0 1-16,0-1-32,0-1-32,0 1 64,0-1-16,0 0 16,0 0 16,0 0-80,0 0 48,0 0-16,0 0 32,2-2 0,-2 2-64,0 0 16,0-3 32,3 0-48,-3 1 16,0 2-16,3-3 32,-3 0-64,0 0-32,2 0-224,-2 3 288,0 0-576,0-5-401,0 2-592,0 1-432,0 2 2001,0-3-2289,0 3 128,0 0 673,0 1-881,0-1 2369,0 0 0</inkml:trace>
  <inkml:trace contextRef="#ctx0" brushRef="#br2" timeOffset="83695">5649 1775 2609,'0'0'0,"0"0"960,3 0-63,0-3-81,-3 0 64,0 3-880,3-3 881,0 1-129,-3 2-128,2-3-143,-2 3-481,3 0 320,0 0-32,0 0 16,-1 0 16,-2 0-320,3 0 320,2 0 0,-1 0-143,0 0-17,-4 0-160,11 1 80,-8 3 0,10-1 0,-9 2-32,-4-5-48,17 2 80,-1 1 16,-3 1 0,1 0 32,-14-4-128,11 3 128,-7 0-16,13 0 0,-13-1 0,-4-2-112,15 1 112,-4 1 0,-7-2-16,11 0 32,-15 0-128,4 0 96,9 0 0,-9 0 32,0 0-31,-4 0-97,12 0 144,-12-3-64,3 3 0,0-3 0,-3 3-80,3 0 64,0 0 48,-3-3-32,3 3 16,-3 0-96,0-3 112,0 0-16,3 3-48,-3-3-32,0 3-16,0-3-80,0-1-432,3 0-705,-3 4 1217,0-4-2241,2 1-864,3 3 335,-2-3-799,-3 3 3569,0 0 0</inkml:trace>
  <inkml:trace contextRef="#ctx0" brushRef="#br2" timeOffset="92715">7427 1917 640,'0'0'0,"0"0"208,-1-3-96,-1-2 64,2 5-176,-1-2 240,-1-1 80,1 3 64,-1 0 17,2 0-401,-1 0 432,0-3 80,1 3 48,0 0 65,0 0-625,0 0 672,0 0 16,0 0 1,0 0-81,0 0-608,0 0 560,0 0-128,0 0-80,0 0-31,0 0-321,0 0 304,0-2-48,0 2-32,0 0-32,0 0-192,0-4 144,2 4-32,-2-3 16,3 0-16,-3 3-112,3-2 128,-3-1-16,5 0-16,-1-1-16,-4 4-80,4-5 80,7 1 17,-8-8-33,1 9 16,-4 3-80,12-5 48,-9-6 0,1 9-16,0-10 0,-4 12-32,4-3 64,1-8-48,-1 9 32,0-10-32,-4 12-16,5-3 32,-3-2 0,1 1 16,0 0-16,-3 4-32,0-4 16,3 0 16,0 1-16,-3 3 0,0 0-16,0 0 64,3 0-48,-3 0 0,0 0 16,0 0-32,0 1-16,0 2 16,0 2-16,0 10 0,0-15 16,2 6 0,-2 9 16,3-3-16,-3-1-16,0-11 16,3 11 0,0-5 0,0 8 16,-1-9-16,-2-5 0,0 14 0,3-11 0,0 9 16,0-8 0,-3-4-16,0 12 32,3-8-64,0 8 64,0-7 0,-3-5-32,2 12 0,-2-7 32,0 7-32,0 0 32,0-12-32,0 4 16,0 7 16,0-6 16,0-1 0,0-4-48,0 5 48,0-2-16,0-2 64,0 1-48,0-2-48,0 2 80,0-2-32,0 0 0,0 0 0,0 0-48,0 0 64,3-3 0,-3 1-32,3-1 16,-3 3-48,0-3 32,0 0 16,0 0-32,0 0-32,0 3 16,0-3-96,0 0-224,0 0-240,0 0-336,0 3 896,0-3-1169,0 1-336,0 2-256,0-3-175,0 3 1936,0 0-1745,0 0 592,0 0-415,0 0 1568</inkml:trace>
  <inkml:trace contextRef="#ctx0" brushRef="#br2" timeOffset="74814">3743 1841 1712,'0'0'0,"0"0"464,0 0 113,0 0-577,-1 0 768,-1 0 97,1-3 79,-1 3 16,2 0-960,0-2 977,-1 2 15,1-3-95,-2 3-33,2 0-864,0-3 720,0 0-79,0 1-33,0 2-80,0 0-528,0-3 448,3 0-79,-3 3-161,3-3-64,-3 3-144,3 0 96,-3 0-32,3 0-16,-3 0-16,0 0-32,3 0 48,0 0-48,1 0 32,1 1-32,-5-1 0,3 3 32,2 0-32,6 0 0,-8 1 16,-3-4-16,4 3 0,9 0 0,-10 1 16,1-3 32,-4-1-48,14 3 0,-11-1 16,8-1 16,-7-1-16,-4 0-16,14 0 16,-10 0 32,8 0 16,-9-3-32,-3 3-32,12-4 112,-9 1-64,0 1 16,2-1 0,-5 3-64,4 0 16,-1 0 0,0 0 48,-3 0-32,0 0-32,3 0 64,-3 0-48,2 0-32,1 0-16,-3 0 32,3 1 32,-1 1-32,1-1 16,-3-1-16,3 1 0,-3 2 0,5 0 0,-1-2 0,-4-1 0,5 3 0,-2-2 0,2 2-80,-1-1-480,-4-2 560,4 3-1217,1-2-1152,-1 2-848,10 1 384,-14-4 2833,3 3-3810,-3-3 3810</inkml:trace>
  <inkml:trace contextRef="#ctx0" brushRef="#br2" timeOffset="73791">3321 1953 1504,'0'0'0,"0"2"192,0-2-192,0 4 192,-1 2 48,-2-2 49,1 0 15,2-4-304,-2 5 352,0-2 48,1 0 16,-1 0 81,2-3-497,-1 3 544,-1-2 64,1 1 0,-1-1 1,2-1-609,0 0 544,0 0-48,0 0-32,0 0-48,0 0-416,0 0 385,0 0-33,0 0-32,0 0 0,0 0-320,0 0 320,3-4-16,0 0 65,-3 1-33,0 3-336,3-4 304,0 0-16,0-1-48,0 1-48,-3 4-192,3-11 176,0 8-32,2-8-32,-1 8 0,-4 3-112,4-13 96,1 9-31,-1-9-1,1 9-16,-5 4-48,3-13 48,0 11-16,2-10 32,-3 9-16,-2 3-48,3-5 32,-3 2 64,3-2-64,-3 2 32,0 3-64,3-2 48,-3-1-16,0 0 32,0 0-16,0 3-48,3 0 0,-3-3 0,3 0 32,-3 3-48,0 0 16,3-3 48,-3 3-32,2-2 0,-2 2-16,0 0 16,3 0-16,0 0 32,-3 0-80,0 0 48,3 0 0,-3 1 0,0 0 0,0-1 0,3 5 16,-1-1-32,-2 2 16,3 7 0,-3-13 0,3 5 0,0 13 0,0-6 0,0 2 0,-3-14 0,2 15-16,1-3 32,0-1-16,-3 2 0,0-13 0,3 12 0,0-1 16,-3 0 16,0-5 32,0-6-64,0 14 64,3-10-48,-3 9 48,0-10-48,0-3-16,0 4 64,0 0-48,0 1 48,0-3 0,0-2-64,0 2 32,0-1 32,0-1-32,0 0 32,0 0-64,0 0 48,0 0 16,0 0 0,0 0 16,0 0-80,0 0 112,0 0-16,0 0-32,0-3-32,0 3-32,0-4 48,0 1 0,3-1-64,-3 2 16,0 2 0,2-5-80,1 1-144,0-7-432,0 8-561,-3 3 1217,2-5-2145,3-7-832,8 9 80,-9-2-1217,-4 5 4114,0 0 0</inkml:trace>
  <inkml:trace contextRef="#ctx0" brushRef="#br0" timeOffset="41041">1002 1918 1936,'0'0'0,"0"0"0,0-3 192,0-1 17,0-8 111,0 8 32,0 4-352,0-3 384,0 0 16,0-2-48,0 1 1,0 4-353,0-5 368,0 1 16,0 0 16,2 0-32,-2 4-368,3-5 336,0 1-79,0 0-33,-1 0-80,-2 4-144,5-3 112,-2 0-32,1 0-32,-1 3-16,-3 0-32,4 0 16,1 0 0,-1 0 0,8 1 0,-12-1-16,3 5 32,10-1-16,-10 2 32,8-1-16,-11-5-32,3 6 48,11-2-16,-10 0 16,11 1-16,-15-5-32,4 3 32,11-2 16,-3 1 16,-1-2 0,-11 0-64,13 0 64,1 0 48,0 0-32,1 0-16,-15 0-64,13-3 80,-1 0-16,-1 3 16,1-3 0,-12 3-80,4-3 80,11 3-16,-3-3 0,-8 3-16,-4 0-48,17-2 32,-13 2 1,12 0 47,-12 0-48,-4 0-32,14 0 32,-9 0-32,8 0 0,-8 1 16,-5-1-16,15 1 16,-10 2 0,7 1 0,-7-1 0,-5-3-16,15 5 16,-11-2 0,13 0 0,-14 0-32,-3-3 16,16 3 16,-4 1 0,-1-1 0,0-1 32,-11-2-48,11 3 80,2-2-16,0-1 16,0 0 32,-13 0-112,14 0 128,0-4 0,0-1-16,1 1 16,-15 4-128,15-4 96,-1 2-48,0-3-16,-1 2 0,-13 3-32,14-3 0,-3 3 80,2 0-16,0 0 16,-13 0-80,11 0 80,1 0-48,0 0-16,-7 2 0,-5-2-16,17 4 32,-13 1 0,10-2 32,-10 2-32,-4-5-32,13 11 64,-9-8-32,11 1 0,-11 1 0,-4-5-32,14 4 32,-3-1-16,1 0 16,-1-3 1,-11 0-33,13 2 80,-3-1-32,4-1 32,0 0 0,-14 0-80,13-3 96,1 0 16,0 0 16,-1 0-16,-13 3-112,14-3 96,-1 0-32,-1 3-16,0-3 16,-12 3-64,12 0 32,1 0 0,-1 0 0,-1 0-32,-11 0 0,13 0 0,-2 2 48,2-1-32,-9 2-16,-4-3 0,15 3 32,-3 0-16,-8 0 16,10 0 0,-14-3-32,4 2 16,11-1 32,-11 1-32,9-2 16,-13 0-32,3 0 32,10 0 0,-10 0 16,9 0 0,-12 0-48,3-3 48,9 1-16,-10-1-16,9 0 32,-11 3-48,3-3 32,2 0 0,7 0-16,-9 0 0,-3 3-16,11-3 16,-11 3-16,3-2 32,1-1-32,9 3 0,-10 0 0,-3 0 0,4-3 0,9 3 16,-8 0 0,-5 0-16,3 0 0,9 0 0,-8 0-16,-4 0 16,4 1 0,1 1 0,-2-1 32,2 1 0,-5-2-32,4 1 16,1 0-16,6 2-16,-8-1 16,-3-2 0,3 0 16,9 1-32,-9-1 48,2 0-48,-5 0 16,12 0-16,-9 0 48,9-3-64,-8 0 32,-4 3 0,12-2 32,-8-1-32,10 0 16,-12 3-32,-2 0 16,13-2 0,-10-2 16,8 4 16,-8 0 0,-3 0-32,4 0 0,7 0 0,-8 0 48,2 0-48,-5 0 0,4 0 0,0 0 0,0 0 0,8 2 0,-12-2 0,0 2 0,4-2 0,7 2 16,-8-1 0,-3-1-16,4 0 16,8 0-16,-10 0-16,3 2 0,-5-2 16,4 0 0,0 0 32,0 0 65,1 0-49,-5 0-48,11-3 48,-11 1 16,3 2-32,0-4 32,-3 4-64,2-4 48,1 2-32,-3-1 48,3 0-64,-3 3 0,3-3 0,0 0 0,0 0 16,0 3 0,-3 0-16,0-3 48,2 0 0,-2 3-32,3 0 0,-3 0-16,3-2 16,-3 2 16,0 0-16,0 0-16,3 0 0,-3 0 16,0 0 16,0 0-32,0 0 16,0 1 0,0-1-16,0 1-16,0 0 16,0 4 0,0-2-48,0-3 48,0 4 0,0 1 32,0 6-64,0-7 32,0-4 0,0 16 0,0-5-16,0 3 16,0 0 0,0-14 0,2 16-16,1-1 16,2 4-48,-1-1 32,-4-18 16,11 21 0,-8 1-16,1 1-32,9 1 48,-13-24 0,3 22-16,2-1-16,7 2 16,-9-2 16,-3-21 0,12 22 0,-12-1 16,3-1 16,2-1 0,-5-19-32,4 21 32,-1-3 0,0 0 32,-3 2 0,0-20-64,0 18 80,0 1 0,-2-2 16,-2 0-16,4-17-80,-3 14 16,-1 0 32,2 0 16,0-8 16,2-6-80,-3 13 80,2-9-16,-2 0 32,1 2-64,2-6-32,-1 5 48,-2-1 0,1 0-16,2 0 0,0-4-32,0 4 32,0 0-48,3 2 16,-3 5 0,0-11 0,3 5-16,0 0 32,-3 7-16,3-8 16,-3-4-16,3 4 0,-1 0-64,1-2-528,2-1-1009,-5-1 1601,11 0-2833,-8 0-577,9 0-1552,-12 0 4962</inkml:trace>
  <inkml:trace contextRef="#ctx0" brushRef="#br2" timeOffset="159785">5511 2030 1136,'0'0'0,"0"0"176,0 0-176,0 0 208,0 0 128,0 0 177,0 0 143,0 0-656,0 0 752,0 0-15,0 0-97,3 0-48,-3 0-592,0 0 544,3 0 1,-3-3-17,3 3-48,-3 0-480,0 0 432,0 0-112,0 0-31,0 0-33,0 0-256,0 0 240,0 0-16,0 0-32,0 1-32,0-1-160,0 2 112,-1-1-32,-1-1 0,1 2 0,1-2-80,0 0 80,0 0-16,0 0 16,0 0 0,0 0-80,0-3 48,0-1 32,3-8-16,-1 9 32,-2 3-96,4-15 97,8 10-33,-9-13 32,1 5-16,-4 13-80,11-10 48,-8-4 16,2 2-32,6 0 16,-11 12-48,3-13 0,0 3 32,0 5 0,2-10-16,-5 15-16,3-2 48,0-1-48,0 0 16,-3 0 0,0 3-16,0 0 16,0 2-16,0 2 0,0-4 0,0 13 0,0-7-16,0 10 32,0 0-16,0-16 0,3 15-16,-3 2 16,0-4 16,0 2 32,0-15-48,0 14 32,0-1 16,0-1-32,0-6 16,0-6-32,0 14 80,0-9 0,2 0 0,-2 1 0,0-6-80,0 11 64,3-9-16,-3 2 48,0 0-32,0-4-64,0 2 48,0 1 32,0-1-16,0-1 0,0-1-64,3 2 48,-3-1 32,0-1 0,0 0 0,0 0-80,3 0 80,-3 0-128,2-3-256,-2-1-400,0 4 704,0-4-1457,3 0-1104,0 0-288,1-1-1297,-4 5 4146,0 0 0</inkml:trace>
  <inkml:trace contextRef="#ctx0" brushRef="#br0" timeOffset="39534">1007 1883 1408,'0'0'0,"0"0"288,-1 0-80,1 0-208,-2-3 176,2 0 1,-1 3-17,0 0 0,1 0-160,-2 1 160,1 1-32,-1-1 32,2 2-32,0-3-128,0 3 128,0-1 0,0 0-16,0 1 32,0-3-144,0 3 128,0-1 32,0 1 32,0 2 33,0-5-225,0 4 240,0 0 16,0 1-48,-1-1-32,1-4-176,0 4 160,-2 0-16,1 0 16,0 1-32,1-5-128,-2 6 96,1-3-48,-1 2 16,1 0-32,1-5-32,0 6 32,0 6-16,0-9-16,0 2 0,0-5 0,0 11 0,0-6 0,0 7 16,0-7 0,0-5-16,0 14 16,0-3 0,0-5 0,-2 8-16,2-14 0,-1 12 32,0 0 0,0 0 0,1-1 16,0-11-48,-2 5 32,1 11-16,-1-11 16,2 10-16,0-15-16,0 11 32,-1 2-16,1-1 0,-2 1 0,2-13-16,-1 14 16,-1-1 33,1 2-17,1-3 32,0-12-64,0 14 80,0-3 32,0 2 32,0-1-16,0-12-128,0 13 96,0-2 0,3 1-32,-3 0 0,0-12-64,3 14 96,-3 0-64,0-1 32,3 1 0,-3-14-64,0 13 32,0 1 0,3 1 0,-3-2 0,0-13-32,0 13 48,0 1-16,0 1 0,0 0 0,0-15-32,0 16 0,0-1 16,0 1 0,0 1-16,0-17 0,0 17 32,0 1-32,2-2 0,1 1 0,-3-17 0,3 17 32,1 0 32,0 0 48,1 0 16,-5-17-128,11 15 112,-11 0 16,2-3-15,3 0-17,-5-12-96,4 6 112,-1 9-16,1-9 32,-1 8-32,-3-14-96,3 4 80,-3 2 16,3-2 0,0 0 32,-3-4-128,2 3 128,-2-1 0,3-2-128,-3 0-656,0 0 656,3-5-1505,0-7-720,0 7-2049,-3 5 4274</inkml:trace>
  <inkml:trace contextRef="#ctx0" brushRef="#br2" timeOffset="77087">4956 2047 1488,'0'0'0,"0"1"336,0 1 33,0 1 127,0-3-496,0 1 560,0 0 80,0-1 65,0 0 47,0 0-752,0 0 832,3 0 65,-3 0-1,0 0-31,0 0-865,0-2 736,0-1-96,0 0-96,0 0-127,0 3-417,0-4 320,0 0-64,0-8-112,3 10 16,-3 2-160,0-5 96,0-7 16,3 7 16,-3-8-32,0 13-96,2-4 96,1-12 0,0 5 16,0 7 0,-3 4-112,3-17 64,0 12 0,0-8-48,-1 10-16,-2 3 0,4-13 0,-1 11 16,0-2 0,0 1-16,-3 3 0,3-3 33,0 3-66,-3-2 33,2 2 33,-2 0-33,0 0 16,0 0 32,0 2-32,0 3 0,0-5-16,0 5 80,3 0-80,-3 6 16,3-5 16,-3-6-32,3 14 0,0-2 16,-1 0-32,3 2 32,-5-14-16,3 13 48,0 1-32,0 0 16,-1-1 32,-2-13-64,3 13 48,0-2 16,-3-5-32,3 7 32,-3-13-64,0 3 48,0 11-16,0-11 16,0 1 16,0-4-64,0 4 32,0-4-32,0 3 48,0-1 32,0-1 16,0 0 0,0-1-96,0 0 80,0 0 32,0 0-32,0 0-16,0 0-64,0 0 48,0-2-32,0-1-16,0-1-16,0 4 16,0-2-336,0-1-480,0-1-753,0-1-1024,0 5 2593,2-4-3026,3-1 593,-1 2-864,-4 3 3297</inkml:trace>
  <inkml:trace contextRef="#ctx0" brushRef="#br2" timeOffset="-177687.73">10804 2047 1776,'0'0'0,"0"0"320,0 0 81,0 0-401,0 0 512,-2 0 48,1 0-16,-1 0 1,2 0-545,-3 0 496,2 0 0,-1 0-16,1 0 17,1 0-497,0 0 464,0 0-16,0 0-64,0 0-64,0 0-320,0 0 304,0 0 33,3 0-1,0-3 16,-3 3-352,3-2 336,1-3-16,9 1-48,-11-1-16,-2 5-256,12-4 144,-8-8-47,9 9-33,-11-2-48,-2 5-16,13-4 32,-8 1-16,6 3-16,-7 0 16,-4 0-16,12 0-32,-1 0 32,0 2 0,-7-1 0,-4-1 0,17 4 0,-14 1 16,10-2-16,-9 2 0,-4-5 0,13 4 16,-10 1-32,8-1 32,-8-1 16,-3-3-32,5 1 0,6 1 64,-8-2-16,1 0 32,7 0 32,-11 0-112,2 0 128,3-5 0,7 1 0,-9-9-64,-3 13-64,3-2 64,2-3 16,-1 1-16,0-9 32,-4 13-96,3-3 64,0 0-32,0 0 16,-3-2-32,0 5-16,0-3 32,0 3 0,0-3 0,0 3-32,0 0-16,-2 2 16,1 1-16,0 1-16,1-4 32,-3 4-160,0 7-256,-2-6-304,1 6-369,4-11 1089,-4 5-1521,-1 8-287,-1-7-145,1 7 416,5-13 1537,0 17-2049,0-17 2049</inkml:trace>
  <inkml:trace contextRef="#ctx0" brushRef="#br2" timeOffset="-187707.73">9810 2159 1808,'0'0'0,"0"-4"336,0 4-336,-1-13 481,-1 2 191,1 6 192,-1-6 49,2 11-913,-1-3 912,0-2-31,1-6-97,0 11-128,0 0-656,0-2 497,0-1-65,0 0-80,0 0-32,0 3-320,0-3 304,0 0-16,2 3-48,1-3-47,-3 3-193,0 0 128,3 0-32,0 0-16,0 0-32,-3 0-48,3 0 96,8 0 0,-8 2 0,8-1 16,-11-1-112,4 2 96,12-2 16,-12 0 16,15 0-16,-19 0-112,12 0 96,3 0 0,0-5-16,1 2 0,-16 3-80,18-5 64,-1 1-16,2 0-16,-2-1-16,-17 5-16,17-4 16,-5 1 0,0 3 16,-9 0 0,-3 0-32,4 0 48,0 0-16,-2 0 64,-2 0 32,0 0-128,0 2 97,-3 2 15,-3 0-80,-6 2 16,12-6-48,-5 6 16,-9-1 32,9 1-16,-9-2-32,14-4 0,-3 5-128,-11-1-225,10 0-431,0 0-465,4-4 1249,-6 2-1920,2 1-530,1 2 241,2-2-1312,1-3 3521,0 0 0</inkml:trace>
  <inkml:trace contextRef="#ctx0" brushRef="#br2" timeOffset="-178141.73">10973 2162 1120,'0'0'0,"0"0"0,0 0 384,0 0-304,0 0-16,-1-3 16,1 3-80,-3 0 64,0-3 16,0 3 64,1 0 16,2 0-160,-3 0 193,0 0-1,1 0 32,1 0 64,1 0-288,-1 0 400,-1 0 112,1 0 65,0 0 15,1 0-592,0-3 576,-2 3-16,2-2-47,-1 2-49,1-3-32,-2 0-64,1 0-80,-1 0-48,2-1-47,-1 1-33,1-2-32,-2 3-16,2 2-112,-1-3 48,-1 0 0,2-1-16,0 1 0,0 3-32,0-3 32,0 0-16,0-1 32,0 1 0,0 3-48,-1-3 48,1 3 16,0-2 32,-1-1-16,1 3-80,-1 0 112,-1-3-16,1 0 16,-1 0-16,2 3-96,-1-3 64,-3 3-32,-1 0 32,0-3-32,5 3-32,-6 0 64,3 0 0,2 0-48,0 0 16,1 0-32,-2 0 0,1 2 16,-1-1-16,2-1 0,-1 2 32,1-1-16,-2 1-16,2 1 0,0-3 0,-1 3 16,-1 1-32,2 0 0,0 7-16,0-11 32,0 12-32,0 1 32,0 2 0,0 2 16,0-17-16,3 19 64,0 3-32,0 2 48,0 3 0,-3-27-80,4 27 113,0-2 63,0 1-48,1-2 16,-5-24-144,0 23 160,0-1-16,0-2 48,0-1 0,0-19-192,0 15 192,0-1 0,-3-3-64,0-5 16,3-6-144,-3 13 96,2-9 32,-1 2-32,2-2 33,0-4-129,0 4 112,0-1 32,0-1 16,0-1 32,0-1-192,-1 0 208,-1 0-16,2 0-48,-1-3 0,1 3-144,-1-4 112,1-1 0,-1 2-80,-1-9 0,2 12-32,-1-3-48,-2-10-208,1 10-352,1-9-481,1 12 1089,-2-3-1792,2-8-818,0 9-255,0-3-1473,0 5 4338,0 0 0</inkml:trace>
  <inkml:trace contextRef="#ctx0" brushRef="#br2" timeOffset="-139165.73">12923 2385 1776,'0'0'0,"0"0"368,0 1 49,0 0 95,0-1-512,0 0 624,0 0 16,0 0-15,0 0-81,0 0-544,0 0 464,3 0-80,0 0-31,-3-2 15,0 2-368,0 0 368,0-2-16,0 2 16,0 0 0,0 0-368,3-3 369,-3 1-17,0-1-48,0 1-48,0 2-256,0-3 272,1 1-80,-1-3-32,3 2-48,-3 3-112,0-12 32,3 10 16,-1-8 0,-2 7-32,0 3-16,0-3 80,3-7 16,-1 7-48,1-9-15,-3 12-33,4-3 64,-1-12-48,0 4-32,1-1 64,-4 12-48,2-12 0,0 1 48,1 0 16,0-2 0,-3 13-64,2-10 48,1-2 0,0 2-48,-3-2 0,0 12 0,2-10-48,0 0 48,1 0 0,-3 6-16,0 4 16,3-11 0,-3 8 0,0-1 16,2 1 0,-2 3-16,0-2-16,0 2 32,0-2-16,0 2 0,3-3-16,-3 3 0,0-2 32,0 2-48,0 0 80,0 0-48,2 0 32,-2 0-64,0 0 32,0 0-64,0 0 16,0 0 32,0 0 32,2-3 32,-2 3-48,0 0 16,3 0 16,-3 0-96,0 0 80,0 0-16,2-2-64,-2 2-32,3 0 16,-3 0 80,0 0-48,0 1 64,2 4-48,1 9 64,-3-14-32,4 15 0,0 3 32,6 1 16,-7 2 16,-3-21-64,3 20 80,1 1 0,6-1 16,-7 0-16,-3-20-80,2 17 48,0 4 48,-2-2-16,3-1-48,-3-18-32,0 17 80,0-3-32,0 0 16,0-1 64,0-13-128,-1 12 112,-1-2-16,1 1 0,0-8-32,1-3-64,-1 5 112,1 5 16,-1-9-32,1 3 0,0-4-96,-2 3 96,2-2-16,0 1-16,0 0 49,0-2-113,0 1 32,0 0-16,0-1 48,0 0-64,0 0 80,0 0-16,0 0 16,0 0 0,0 0-80,0 0 48,3-2 32,-3-1 0,0 3-48,0 0-32,2-2-64,-2-1-480,0 1-417,0 2-624,0 0 1585,0-3-2273,0 3-336,0 0 560,0 0-1104,0 0 3153,0 0 0</inkml:trace>
  <inkml:trace contextRef="#ctx0" brushRef="#br2" timeOffset="-188075.73">9854 2357 1440,'0'0'0,"3"-14"368,-3 14-368,0-15 224,0-4 65,0 0 79,0 4 64,0 15-432,0-17 496,0 2 48,0-1 33,0 2 31,0 14-608,0-13 592,0 1 16,0 1-79,0 7-17,0 4-512,0-13 496,0 10-96,-2-1-15,1 0-113,1 4-272,0-4 272,0-1-48,-1 2 16,-1 1-32,2 2-208,-1-3 192,-1 0-16,-1 0-16,2 3-16,1 0-144,-1-2 80,-1 2 33,-1 0-33,2 0-48,1 0-32,-3 0 80,2 0-48,0 0 16,1 0-16,0 0-32,0 0 16,0 0 0,0 0-16,0 0 16,0 1-16,0 1 0,0-2 0,0 7 0,0 4-16,0-5 16,2 10 48,-2-16-48,0 13 32,3 4 32,1 0-32,-1 3 0,-3-20-32,3 20 16,0 0 48,0 1-32,-1-2 48,-2-19-80,3 21 96,0-2-80,-3 1 32,3 0-32,-3-20-16,0 18 16,2 1 64,-2-5-16,0 2-16,0-16-48,0 12 96,0 1-16,0-2 0,0-6 0,0-5-80,0 13 96,0-10 32,-1 2 0,0 0 16,1-5-144,0 5 144,0-2-15,0-2-49,0 1 0,0-2-80,0 1 80,0-1-16,0 0 48,0 0 0,0 0-112,0 0 96,2-3 0,-2 0-48,3 0 16,-3 3-64,0-3 64,0 1-16,4-1-32,-4 0-96,0 3 80,0-3-336,0 1-417,0-1-655,0-2-641,0 5 2049,0-2-2449,0-1 96,2 0 736,-2-2-1008,0 5 2625,0 0 0</inkml:trace>
  <inkml:trace contextRef="#ctx0" brushRef="#br2" timeOffset="-138425.73">13138 2258 1696,'0'0'0,"0"0"0,2 0 288,1-4 65,-3-6 95,0 7 112,0 3-560,0-2 640,-1-1 49,-1 1-17,1-1-64,1 3-608,-1-2 496,-1-1-47,0 0-17,1 0-16,1 3-416,0-3 432,0-1-16,0 1-63,0-1-33,0 4-320,0-10 256,0 7-64,0-1 0,0 1-16,0 3-176,0-12 144,3 12 0,-3-4-64,2 1-16,-2 3-64,0-4 64,2 0-16,-2 0-16,3 2-16,-3 2-16,3-3 0,0 1 0,-2 2-16,-1-4 32,0 4-16,5-4 16,-1 2 32,-1-2-16,7 4-16,-10 0-16,0-3 16,4 3-32,6 0 16,-7 0-16,-3 0 16,10 0 0,-8 0 32,8 0-32,-7 2 0,-3-2 0,10 1 0,-6 1-16,6 0 16,-7 0 16,-3-2-16,11 4 32,-8-1 0,6 0-32,-6 1 16,-3-4-16,4 4 16,-1-1-32,7 7 16,-10-8-48,0-2 48,5 6 0,-2 3 32,0-6-32,0 8 65,-3-11-65,0 4 16,0 9 32,0-3 0,-3 1-16,3-11-32,-5 11 48,-7 2 0,2 1 16,0 1-16,10-15-48,-11 18 0,-1-2 16,0 0 16,-1 0-32,13-16 0,-12 14 32,0-1-48,1 2 16,6-2 16,5-13-16,-12 13 16,7-3 80,1-5 16,-2 7 0,6-12-112,-4 2 160,3 2-80,1-1 16,0 1-16,0-4-80,4 1 96,6 1 0,0-1 16,0-1 16,-10 0-128,14 0 80,-1-3 0,1 1-32,-1-1 16,-13 3-64,14-2 64,1 0-32,-3 2 16,3-3-16,-15 3-32,13 0 32,-1 0-16,-2 0-16,-6 0 16,-4 0-16,12 0 0,-9 0 49,8 1-49,-11 3 32,0-4-32,2 4 32,-2-1-16,0 1-161,0 0-319,0-4 464,-1 5-880,-2-1-465,0-1-512,0 3-400,3-6 2257,-3 3-2049,0 1-1344,3-4 3393</inkml:trace>
  <inkml:trace contextRef="#ctx0" brushRef="#br2" timeOffset="-134048.73">14998 2206 3521,'0'0'0,"0"-4"672,4-6-63,-2 0 95,2 7 144,-4 3-848,2-3 769,-2-8-113,0 11-208,0-2-96,0 2-352,3 0 305,-3 0-49,0 0 16,0 0-80,0 0-192,3 0 192,-3-3-64,2 3 32,2 0 32,-4 0-192,4 1 128,0 1 32,7-1-80,-9-1-32,-2 0-48,5 1 64,7-1-32,-8 0-16,9 0-16,-13 0 0,9 0 32,3 0 48,-1 0 1,-1 0-65,-10 0-16,10 0 16,1 0-16,-1 2-16,-7-1 32,-3-1-16,11 3-16,-11 2 0,2 5 16,1-7-32,-3-3 32,0 11-16,0-1 32,-2-7 16,-1 12-16,3-15-16,-5 11 16,-7-1 0,2 3 0,0 1 32,10-14-48,-5 14 64,-10 0-16,5 1-32,4-2-16,6-13 0,-12 10 0,7-5-16,-1 7-16,-4-8 64,10-4-32,-3 3 0,-1 1 48,1 0 16,0-2 0,3-2-64,-2 2 48,1-2 48,0 0 16,1 0 16,0 0-128,0 0 112,0 0-32,0-3 0,2-1-80,-2 4 0,3-3 64,-1-2-64,1 2-16,0-1 32,-3 4-16,0-12-16,3 12 16,0-3 16,1-1-16,-4 4 0,4-4-16,-1 1 16,1 0-32,6 1 16,-10 2 16,3-3 48,7 1-80,-8-1 16,10 3 16,-12 0 0,3 0-32,9 0 0,-8 0 16,7 0 0,-11 0 16,4 2 0,9 2-32,-10 8 0,9-9 0,-12-3 32,2 13-64,2-10 48,-1 11-16,0-9 16,-3-5 16,0 12 16,0-2-16,0-4 32,0 8-32,0-14 0,-3 10-16,0 1-16,-2 0 48,0-1 0,5-10-16,-12 11 64,7-1 0,-8 0-32,4 2 16,9-12-48,-5 11 64,-9-1 0,2-4 0,2 5 16,10-11-80,-10 4 64,5 0 0,-7-1 32,7 1-16,5-4-80,-10 4 96,7-3 16,-2 0 0,0 0-16,5-1-96,-5 0 145,1 0-49,0-2 0,0 0 16,4 2-112,-3-4 64,0 0-32,0-7 32,1 8-48,2 3-16,-1-4 32,1-7-112,0 7-352,2-8-449,-2 12 881,4-4-1713,0-8-976,10 10-272,-10-2-1025,-4 4 3986,0 0 0</inkml:trace>
  <inkml:trace contextRef="#ctx0" brushRef="#br2" timeOffset="-134992.73">14608 2240 4033,'0'0'0,"0"0"0,-2 0 945,2-4-193,-3-6 145,1 10 63,2 0-960,-2-4 928,1 2-63,0-1-177,1 1-176,0 2-512,0 0 449,0-3-145,0 1-48,3-1 0,-3 3-256,4-3 208,7 0-96,-10-1 16,4 0-80,-5 4-48,12-4 48,-8 1-272,10-1 0,-4 1-48,-10 3 272,10-5-272,0 1 304,1 2-32,-1-1 16,-10 3-16,5 0 16,8 0-48,-9 0 32,9 2 0,-13-2 0,3 3-32,7 1 32,-7 7 0,1-8 0,-4-3 0,3 12-16,2-9 0,-3 10-64,-2-1 32,0-12 48,0 10-64,0 1 0,0-6 32,-1 6 16,1-11 16,-4 6-16,-6 7 48,7-3 0,-9-5-32,12-5 0,-4 14 32,-7-8-16,6 5-32,-7-6 32,12-5-16,-4 9 0,-6-7-16,7 2 32,-1-3 0,4-1-16,-5 2 16,0-2 64,1 1-64,0 1 48,4-2-64,-1 0 112,0 0-16,-1 0 16,2-3 0,0 3-112,0-2 16,0-2-16,0 0 0,3 1 0,-3 3 0,3-10 0,-1 7 48,1 1-16,0-2 16,-3 4-48,4-10 16,6 7-16,-8-7 0,2 10 0,-4 0 0,11-3 32,-10 1-48,2 2 0,0-3 16,-3 3 0,3 0-48,-1 0 48,2 0-32,-2 0 0,-2 0 32,3 3 0,-1 1 0,1 0-64,-1 7 80,-2-11-16,3 4-16,-1 10 0,2-9 48,1 8-48,-5-13 16,10 11 0,-10-1-16,3 1-32,1 2 32,-4-13 16,4 11-16,-1 3 0,0 0 0,-1-1 16,-2-13 0,0 14 16,0-1 0,0-1-16,-1-2-16,1-10 16,-2 10 32,-1 0 32,-1-6-64,1 8 96,3-12-96,-5 4 16,-6 6 64,6-6 112,-7 1-64,12-5-128,-10 5 256,-2-1-48,1 0-32,-3-1 65,14-3-241,-12 3 448,-2-2 32,3-1-16,0 0-48,11 0-416,-5 0 64,-8-3 64,9 0-16,-8-1-63,12 4-49,-4-11 128,-6 8-289,7 0 33,0-9 0,3 12 128,-4-3-160,2 0 208,1-7 0,0 10-64,1 0 16,-1-4 0,1 0-32,0 0-32,0 2 64,0 2 0,0-3-64,0 3-16,2 0-96,-2 0-224,0 0 400,0 0-784,0 0-497,3 0-336,0 2-47,-3-2 1664,3 2-1921,7 2 16,-6 0 320,6-3-1184,-10-1 2769</inkml:trace>
  <inkml:trace contextRef="#ctx0" brushRef="#br1" timeOffset="54209">3437 2198 1728,'0'0'0,"0"-2"336,0 2-336,0-3 401,0 0 127,0 0 48,0 3-32,0 0-544,0-2 497,0 2-49,0-3-16,0 3 16,0 0-448,0-3 448,0 3-47,0-3-17,0 3-32,0 0-352,0 0 304,0 0 0,0 0-80,0 0-16,0 0-208,0 0 193,0 1-17,0 1-32,0-1-32,0-1-112,3 2 80,-3 1-48,3-1-16,1-1 32,-4-1-48,4 3 16,1 0 48,-1-1-16,7-2 16,-11 0-64,3 1 80,1-1 48,9 0 32,-8 0 0,-5 0-160,13 0 176,-8-3-16,10 3-32,-11-3 16,-4 3-144,15-3 112,-11 3 0,12 0-31,-12 0-33,-4 0-48,17 0 16,-6 0 32,0 0-32,-6 0-16,9 2 48,-10-1-48,9 4 0,-10-1 48,-3-4-48,14 6 16,-10-2 16,8 2 0,-10-1 0,-2-5-32,4 5 32,1 0 0,-1-1 16,7 2 0,-11-6-48,0 5 64,5-2-32,-2 0 32,0-1-32,-3-2-32,3 1 0,0 1 16,2-1 16,-2 0-16,-3-1-16,3 2 32,-1-2-16,1 0 48,0 0-32,-3 0-32,2 0 48,1 0 0,0 0 0,-3 0 16,0 0-64,3 0 48,-3 0 32,0 0 32,0 0 32,0 0-144,0 0 160,0 0 0,0 0-16,-1 0-32,1 0-112,-5 0 65,2 0-1,-1 0-32,0 0 0,4 0-32,-4 1 32,0 1-32,-2-1 48,1 2-16,5-3-32,-5 3 0,-1 0 32,1 0 0,-1 0-32,6-3 0,-6 5 0,-6 0 16,7 1-16,-9 6 32,14-12-32,-6 2 16,-7 4-16,7 0 0,-7 0 0,13-6 0,-4 5 48,-9 1-32,9-2 0,-2 0 32,6-4-48,-5 4 16,-1 1 48,2-1-32,-1 0 64,5-4-96,-4 3 16,0 0-16,1-1 16,0 1-16,3-3 0,-1 3 32,-2 0 0,2-1 16,-2-1-32,3-1-16,-2 2 0,1-1 16,-1 1-16,1-1 48,1-1-48,0 0 64,0 0-48,-2 0 32,2 0-32,0 0-16,-1 0 32,1-3-16,0 3 0,-2-3 32,2 3-48,0-3 32,-1 0 16,0 0 0,-2 3-16,3 0-32,-3-3 32,-1 3 0,0-2-32,-1 2 48,5 0-48,-4 0 0,0 0 48,0 0 16,1 0-64,3 0 0,-2-3 0,1 0 16,-1 0-32,2-1 16,0 4 0,0-3 0,0-1-48,0 1 32,0 0 16,0 3 0,3-4 0,0 0-32,-3 0 16,3 0 0,-3 4 16,3-5 0,-3 1 16,3-7 0,0 11 16,-3 0-32,0-4-32,0-1 16,2 1 16,-2-1 0,0 5 0,0-2 16,0-1 16,0 0-32,0 3 16,0 0-16,0-3-16,-1 3 16,1-2 0,0 2 0,0-3 0,0 0 0,0 3 0,0 0-32,0-3 16,0 3 0,0 0 16,0 0-32,3-3 32,-3 3-16,0 0 16,0 0 16,0 0 16,0 0-16,0 0 0,0 0-16,0 0-16,0-3 16,0-1 0,0 0 16,0 4-16,0-11 48,0 8-32,0-9-16,0 8 32,0 4-32,-2-11-32,0 8 64,-3-1-16,2-1 0,3 5-16,-4-3 48,0 3-48,0 0 0,-2 0-16,6 0 16,-6 2-64,0 2-432,1 8-1377,-1 1-1985,6-13 3858,-4 15-6242,4-15 6242</inkml:trace>
  <inkml:trace contextRef="#ctx0" brushRef="#br2" timeOffset="-145304.73">11997 2168 1792,'0'0'0,"0"2"897,0 1-273,0 1 48,2-2 33,-2-2-705,4 3 752,-1 0-16,0-2-79,0 1-113,-3-2-544,4 1 464,-1 1-80,1-1-48,6 0-63,-10-1-273,3 2 160,1 0-48,6 2-16,-6-1-64,-4-3-32,11 5 32,-7 5 16,8-7-32,-8 7 32,-4-10-48,15 4 32,-5 6 16,2-6 0,0 7-16,-12-11-32,14 4 48,-1 2 0,0-1 0,3-2-16,-16-3-32,14 5 32,-2 0 16,1-1-16,-2 6 48,-11-10-80,12 2 64,-1 3 0,0-2 0,-2 1-16,-9-4-48,4 4 96,8 1 0,-9-1 0,8 1 16,-11-5-112,2 5 96,2-2 0,0 2-48,-1 0 0,-3-5-48,3 4 48,-1 0 17,1 6-1,-3-7-32,0-3-32,0 10 64,0-7-48,0 9 16,0-8-32,0-4 0,0 14 16,-1-4 48,-2 0-32,-1 0 0,4-10-32,-3 5 96,-1 9 112,0-3 128,-7-1 48,11-10-384,-5 10 416,-6-4-31,8 8-81,-10-4 0,13-10-304,-10 11 256,0 2-16,0-2-80,5 0 16,5-11-176,-13 11 144,9-1-16,-6-1-32,7-5 0,0 8-64,3-12-32,-4 2 64,3 2-32,-1 0 16,2-4-48,-1 2 48,1-2-48,0 2 16,0-1 33,0 0-1,3-1 32,-3 0-80,2 0 64,2-2 0,6-2-32,-8-7-80,-2 11 48,12-3-289,-9-1-735,8-6-1329,-7 10-1633,-4 0 3986,12-10-5955,-12 10 5955</inkml:trace>
  <inkml:trace contextRef="#ctx0" brushRef="#br2" timeOffset="-177324.73">10847 2249 1104,'0'0'0,"-1"2"464,1-2-464,-3 1 208,-1 1 48,0-1 81,1 1 79,3-2-416,-3 1 496,0 0 80,1-1 113,1 0 95,1 0-784,-1 0 800,1 0-63,0 0-65,0 0-112,0 0-560,0 0 480,0 0-47,0 0-81,0 0-80,0 0-272,0 0 240,0 0-64,0 0-16,4 0 0,-4 0-160,4 2 176,7-1 48,-6-1 17,6 0-17,-11 0-224,4 0 208,11 0 0,-11 0-32,15 0 16,-19 0-192,13 0 192,2-4-16,0 0-64,-1-7 32,-14 11-144,14-3 80,1 0 0,-4 0-16,-7 3-48,-4 0-16,13-3 32,-10 3 16,0 0 16,-3 0 17,0 0-81,0 3 64,0 1 32,0 2 0,-3-1 16,3-5-112,-4 12 64,0-9-48,-2 1-128,0 2-208,6-6 320,-4 4-641,1 0-415,0 0-577,2-1-592,1-3 2225,-1 3-2481,1 11 528,0-12-768,0-2 2721</inkml:trace>
  <inkml:trace contextRef="#ctx0" brushRef="#br2" timeOffset="-137315.73">13426 2548 3009,'0'0'0,"-1"3"832,-1 0-175,2-3-657,-2 4 704,1 0 192,-1-3 113,2-1-81,0 0-928,0 1 753,0-1-193,0 2-160,0-2-64,0 0-336,0 0 304,0 0-32,0 1 1,0 1-17,0-2-256,0 0 272,0 0-32,0 0-16,0 0-16,0 0-208,0 0 240,0-5-64,0 1 0,0 1-16,0 3-160,0-10 112,0 6-48,3-8-15,-3 9 15,0 3-64,3-15 0,-1 5 16,1 0 16,1-4 0,-4 14-32,3-12 32,1-1 16,0-4-16,-1 0 0,-3 17-32,4-15 16,6-1 0,-7 0-32,0 0 0,-3 16 16,5-16-32,-1 3 16,-1 2 32,1 1-16,-4 10 0,2-4 48,1-6-48,-1 7 16,1 0-16,-3 3 0,0-3 0,3 0 16,-3 3-32,2 0 16,-2 0 0,0 0-16,0 0 0,2 0 16,1 4-48,-3-4 48,3 4-16,-1 6-16,2 1 16,0-1 16,-4-10 0,3 11 16,1 2 16,0 0-64,-1 3 32,-3-16 0,3 11-16,1 0 32,0-1-16,0 0 0,-4-10 0,3 5 32,0 8-64,0-9 32,1 7 0,-4-11 0,3 4 32,0 1-16,-1 5 0,-2-7 16,0-3-32,0 3 16,0 2 64,0-1-32,-1 1 0,0-2 64,1-3-112,-3 3 16,1 1 32,0-1 16,-1-2-64,3-1 0,-3 3 32,1-2 16,2 0-32,-1 1 0,1-2-16,-2 1 32,2 0-32,0-1-32,0 0 32,0 0 48,0 0 0,3 0-16,-3 0-32,2 0 48,2-2-32,-1-1 48,-1 1-16,-2 2-48,4-4 96,0-7 0,6 8-16,-8-9-16,-2 12-64,10-3 64,-8-11-16,1 3-16,0-1 16,-3 12-48,2-11 0,2 1 16,-1 0 32,-1-2-32,-2 12-16,3-12 32,-1-3 16,-2-1-32,3 1-32,-3 15 16,0-12 0,2 8 16,-2-8-32,0 12 32,0 0-16,3-3 16,-3 0-32,2 0 16,1 1-48,-3 2 48,0 0-48,3 0-16,-3 0 32,2 0 0,-2 0 32,2 0-16,1 0 32,0 0-16,-2 0 48,-1 0-48,3 0 16,2 1-16,-2 0 0,0-1-16,-3 0 16,4 0-16,-1 2-48,0-1 16,0 3 32,-3-4 16,4 3-48,0 8 32,0-7 16,-1 9-32,-3-13 32,5 11-16,-1 1 16,-1 1-48,0-2 16,-3-11 32,2 12-32,0 1 16,1-1 0,0-2-16,-3-10 32,2 11 48,1-7-64,-1 8 32,1-9 0,-3-3-16,2 10 0,-2-7 64,3 0-64,-3 1 48,0-4-48,2 2-16,-2 0 32,3-1 0,-3-1 80,0 0-96,0 0 32,0 0 0,3 0 64,-3-3-48,0 3-48,0-2 112,2-2 0,-2-6-112,2 8 0,-2 2 0,3-13 0,0 10-32,-1-10 64,2 3 32,-4 10-64,4-11 32,-1-2 16,0 0-48,0-2 0,-3 15 0,4-17 32,0 0 113,0-2 15,6 3-48,-10 16-112,3-14 64,7 1-176,-8 10 80,2-10 16,-4 13 16,4-3 0,-1 0-256,0 1-49,0 2-47,-3 0 352,3-3-320,0 3 256,0 0 32,-1 3-16,-2-3 48,2 11-80,1-7 32,0 12-32,-1 0 80,-2-16 0,0 16-32,3 4 16,-1 0 32,1 0-48,-3-20 32,2 22 0,1-4-48,0 2 48,0-2 32,-3-18-32,4 15-32,0-2 80,0-1-48,6-2 0,-10-10 0,0 5 16,3 7 0,1-9 16,0 2-64,-4-5 32,2 3 48,1 1 0,-3-3 32,2 2 0,-2-3-80,0 1 64,0 0-48,0-1-128,0 0-400,0 0 512,0 0-1185,-1-2-1312,1-1-1057,0-1-1504,0 4 5058,0 0 0</inkml:trace>
  <inkml:trace contextRef="#ctx0" brushRef="#br1" timeOffset="53048">2963 2354 1360,'0'0'0,"-1"2"288,-2-1-64,3-1-224,-5 2 192,2-1 17,2-1 15,-1 0-16,2 0-208,-1 0 192,-1-3-16,2 0-16,-1 3-16,1 0-144,0-3 112,0 1 0,0-1-16,0 0 0,0 3-96,0-3 96,0 3 16,-1-2 0,1 2 0,0 0-112,0 0 145,-2 0-1,1 0 0,-1 0 16,2 0-160,-1 0 160,-1 0 16,1 0 48,0 0 32,1 0-256,-1 0 304,-1 0 16,1 0-32,-1 0 17,2 0-305,-1 0 320,-1 0-32,1 0-48,-1 0-32,2 0-208,0 0 144,-1-3-48,1 3-16,0-3 0,0 3-80,0 0 64,0 0-16,0 0 0,0 0 32,0 0-80,0 0 80,-2 0 16,1 0 17,-1 0-49,2 0-64,-1 0 32,-1 0 0,2 1 0,-3 1-16,3-2-16,-2 1 16,1 1 16,-1-2 0,2 0 0,0 0-32,-1 1 16,0-1 0,0 0-16,1 1 0,0-1 0,-2 0 32,1 0 16,-1 1-32,-1-1 16,3 0-32,-1 2 48,-2-1-32,1 1 48,-1-1-16,3-1-48,-3 0 48,1 0 0,-1 0-32,0 0 0,3 0-16,-1 0 16,0 0 48,-1-3 32,1 3 80,1 0-176,-2-3 224,2 1 48,-1-1-16,1 0-15,0 3-241,0-3 208,-2 1-64,2-1-32,0 3-32,0 0-80,0-3 64,0 3 0,0 0 16,3-3-16,-3 3-64,0 0 48,0-3 0,3 3 0,-3 0 0,0 0-48,3-3 16,0 3 16,0 0-32,-3 0 32,0 0-32,3 0 32,-3 0-16,2 0 32,-2 0-48,3 0 16,0 0 0,-3 0-16,3 0 0,0 0 16,-3 0-16,3 0 32,0 0-16,-1 2-16,-2-2 0,4 1 0,-1-1 0,1 2 0,0-2 16,-4 0-16,5 0 16,-1 0-16,1 0 16,-2 0-16,-3 0 0,5 0 32,-1 0-16,0 0-16,8 0 0,-12 0 0,4 0 16,0 0-16,1 0 48,-5 0-48,3 1 16,2 0 0,-2 1 32,0-2-48,-3 0 0,3 1 16,0-1-16,-1 0 16,2 0 0,-4 0-16,3 0 48,0 0-16,1 0 16,1 0-32,-5 0-16,4 0 16,7-3 32,-7 1-48,-4 2 0,4 0-32,1-3 64,-1 3-16,-1 0-16,-3 0 0,3 0 0,0 0-16,-1 0 16,1 0 16,-3 0-16,3 0-16,0 1 32,-3 1-16,3 0-16,-3-2 16,3 3 16,0-1 0,-1-1 32,1 1-32,-3-2-16,0 1 0,3 0 0,0-1-16,-1 0 48,-2 0-32,5 0 16,-1-2 16,0-1-16,1 0 16,-5 3-32,11-4 0,-9-1 32,3 2-16,-1-2-64,-4 5 48,11-4 0,-7-1 32,0 1-32,0 0 32,-4 4-32,4-3 48,0 3-32,1-3 0,-1 3-32,-4 0 16,4 0 0,1 0 0,-3 0 0,1 0 32,-3 0-32,3 1 65,0 4-17,0-1 16,-3-1-48,0-3-16,3 4 32,0 1 16,0-1-32,-3 0 48,0-4-64,2 4 48,1-1-32,-3 0 0,3-2 48,-3-1-64,2 2 0,1-2 48,0 1-16,0-1 0,-3 0-32,3 0 32,0 0 32,0 0 0,0 0-16,-3 0-48,2-3 48,1 0 0,1 3 0,0-2-16,-4 2-32,3-3 32,2 0 0,-2 1-32,1-1 0,-4 3 0,4 0 32,0-3-16,-1 3-16,0 0 0,-3 0 0,3 0 0,1 0 0,-1 0 16,1 1-16,-4-1 0,5 2 0,-3 1-16,1-1 16,1-1 0,-4-1 0,3 2 16,1-1 16,-1-1-32,0 2 16,-3-2-16,3 0-16,0 0 32,0 0 0,-1 0-16,-2 0 0,4 0 48,-1 0-32,0 0 0,0-3 16,-3 3-32,4-3 16,1 1 0,-1-1 16,0-2-16,-4 5-16,4-3 16,1 0-16,6 0 0,-11 0 0,0 3 0,4-2-16,1-1 16,-2 3-16,0 0 16,-3 0 0,3 0 32,0 0-32,1 0 0,-1 1 32,-3-1-32,3 2 0,-3-1 16,3 0 0,-3 1-32,0-2 16,3 1 16,0 2-16,-3-1 0,2-1 0,-2-1 0,0 2 0,3-1-16,-3-1 32,3 0 32,-3 0-48,3 0 16,0 0 16,0 0-32,-3 0 16,0 0-16,3 0 0,-1 0 16,1 0-16,0-3-32,-3 3 32,3-3-32,-1 3-176,3-3-336,-1 0-433,-4 3 977,5-2-1520,-1-1-561,7 3-272,-9 0 48,-2 0 2305,12 0-1617,-9 0-944,-3 0 2561</inkml:trace>
  <inkml:trace contextRef="#ctx0" brushRef="#br2" timeOffset="-136231.73">14201 2276 2369,'0'0'0,"-1"0"656,0 0 0,-2 0 65,3 0-721,-3 0 848,1 0 64,1 0-31,0 1-97,1-1-784,-1 2 688,1-2-688,-2 4 577,2-3-49,0 2-16,0-2-32,0-1-480,0 1 433,3 0-33,-1-1-48,-2 0-352,4 2 256,-4-2-256,4 0 192,-1 0-32,1 0-96,7 0 32,-11 0-96,3 0 32,8-3 32,-8 3-16,9-2-48,-12 2 0,3 0 0,8 0-32,-6 0 32,6 0 32,-11 0-32,4 1 0,7 0 0,-9 3-32,10 0 0,-12-4 32,3 4 16,0-1 0,7 1-16,-10 0 32,0-4-32,4 2 0,0 1 0,0 0 48,-2-2 0,-2-1-48,3 1 64,-1-1 16,0 0 16,-2 0 33,0 0-129,3-2 48,-3-1 32,3 0-48,-1 1-16,-2 2-16,0-2 48,3-3-48,0 2 0,-1-1 32,-2 4-32,0-4 16,0 2 16,0 2-16,0 0-16,0-3 16,0 3 16,0 0-64,-1 0-32,1 0 64,-1 1-272,-4 1-481,1 1-431,-1 1-545,5-4 1729,-4 11-2129,-1-8-144,0 3 480,1 3-1024,4-9 2817,0 0 0</inkml:trace>
  <inkml:trace contextRef="#ctx0" brushRef="#br2" timeOffset="-146414.73">11624 2294 1376,'0'0'0,"0"0"704,0 0-704,0 0 449,0-2 159,0-1 112,-1 3 49,1 0-769,-3 0 768,0 0-64,0 1-127,-1 3-129,4-4-448,-2 4 368,-2 6 0,1-8-32,0 1 32,3-3-368,-1 4 385,-1 0-1,2-2 48,0 0 16,0-2-448,0 0 416,0 0-111,0 0-49,3 0-48,-3 0-208,2 0 144,1-3-16,1 0-48,-2 0 0,-2 3-80,4-3 48,0 1-32,-1-1 48,1 0-32,-4 3-32,4-2 32,0 0-16,-1-1-16,2 0-16,-5 3 16,3-2 0,1-1 32,-1 3-16,8-2 16,-11 2-32,2-3 0,8 3-32,-7 0 32,7 0 0,-10 0 0,3 0 0,7 0 32,-8 0-64,10 2 16,-12-2 16,3 1 0,9 1 0,-8 1 0,-1-1 0,-3-2 0,12 3 0,-10-2 0,2 2 0,0-2 0,-4-1 0,3 2 0,1 0 48,0 1-32,-1-2 0,-3-1-16,2 1 16,0 0-16,1-1 16,0 0-16,-3 0 0,2 0 32,1 0-16,1 0-16,-1-2 80,-3 2-80,12-3 0,-10-1 16,8 2-16,-6-1 0,-4 3 0,12-4 0,-2 2 0,-7-2 32,14 0-32,-17 4 0,3-4 0,12 2 48,-12 0-48,1 2 0,-4 0 0,4 0 0,-2 1-16,-2 1-16,0 2-16,0-4 48,0 4-128,0 1-96,-1 5-128,-3-6-128,4-4 480,-10 10-625,6-6-143,0 7-144,-8-6-17,12-5 929,-4 11-1024,-1-6-1,-5 5-31,8-8-1,2-2 1057,-4 4-848,0 1-1121,4-5 1969</inkml:trace>
  <inkml:trace contextRef="#ctx0" brushRef="#br0" timeOffset="37545">1363 2537 1504,'0'0'0,"0"0"448,0-3-79,0 3-369,0-3 400,-1 0 96,-1 1 16,1-1 16,1 3-528,-2 0 497,2-3-17,-1 0-16,-1 3-48,2 0-416,0-2 432,-1 2-15,0 0-1,-1 0 16,2 0-432,-1-3 432,1 3-64,0 0 17,-2 0-49,2 0-336,-1 0 288,-1 0-48,2-3-48,-1 3-48,1 0-144,-1 0 80,0 0 0,-1 0-48,2 2 16,0-2-48,-1 3 16,-1-1-16,0 1 32,2 1-32,0-4 0,-1 3 0,1 1 32,-1-1-32,1 0 16,0-3-16,0 1 16,0 1-16,0-1 0,0-1 16,0 0-16,-1 0 0,1 0 16,0 0 16,0 0-16,0 0-16,0 2 16,0-2 16,0 0-16,0 0 0,0 0-16,0 0 48,0 0-16,0 0-16,0 0-16,0-3 0,0 0 0,0 0 0,2-2 0,-2 5 0,3-3 0,0-8-16,0 8 16,-1-2 16,-2 5-16,5-13 0,-2 10 0,1-9 16,0 9-16,-4 3 0,4-13 16,1 9-16,-2-7 32,-1 6-32,-2 5 0,3-14 0,0 11 32,0-8-48,0 8 32,-3 3-16,0-4 16,3-9-16,-3 11 17,0-10-17,0 12 0,3-3 0,-3-8 0,0 8 0,2-1 0,-2 4 0,0-5 0,3 1 16,0 0-32,-3-7 16,0 11 0,3 0 0,-1-5-17,1 3 17,-3-3 0,0 5 0,3-3-32,1 1 32,-1-1 0,2 0-16,-5 3 16,3-4 0,0 1 0,2-1-48,-3 1 48,-2 3 0,3-3 16,2 0-32,-2 3 16,0 0-32,-3 0 32,3 0-80,-3 0 32,2 4 32,1 10 0,-3-14 16,3 5 16,-3 12 0,3-5 0,-1 1 0,-2-13-16,0 14 0,0-2 48,3-1-48,0 2-32,-3-13 32,0 5 32,3 11-64,-3-11 16,3 7 64,-3-12-48,0 5 0,3 7 0,0-8 16,-3 8 16,0-12-32,0 4 0,2 1 16,-2 1 0,0-2 0,0-4-16,0 5 48,3-1-16,-3-1-15,0 0-17,0-3 0,0 2 32,0-1 0,0 0 0,0-1-32,3 0 0,-3 0 16,0 0-32,0 0 16,3 0 0,-3 1 0,2-1 0,-2 0 0,0 0 16,3 0-16,0 0 16,0 0 0,-3 0-16,3 0 32,0 0-16,0-2 16,-3 2-32,2-4 16,1-1 32,0 1 0,0-8 32,-3 12-80,3-3 48,-1-8 0,1 7-16,-3-9 0,0 13-32,3-4 48,0-10-16,0 9-16,0-8 32,-3 13-48,2-5 0,-2-9 16,0 10 16,3-9 0,-3 13-32,0-3 16,3-9-16,-3 10 32,0-2-32,0 4 0,0-5-16,0 1 32,0 1-32,3 3 16,-3 0 0,0-3 0,3 3-32,-3 0 0,0 0 0,0 0 32,3 0-64,0 0 48,-3 2-16,2 1 16,-2-3 16,3 4 0,0 0 0,-3 2-32,3-2 16,-3-4 16,2 6 0,1-2 0,0 1 16,0-2-16,-3-3 0,3 5-16,0 0 32,0-2-32,-1 0 32,-2-3-16,3 3 0,-3-2 0,3 2 32,-3 0-32,0-3 0,3 5 0,-3-3 16,2 3-16,-2-2 0,0-3 0,0 3 32,3 2-16,-3 7-16,0-9 32,0-3-32,0 11 16,0-6-32,0 7 32,0-6-32,0-6 16,3 12-32,-3-8 64,0 7-64,3-8 32,-3-3 0,0 6 0,3-1 0,-3 1 0,3-1 32,-3-5-32,0 3 0,3-1 0,-3 1-32,2-2 32,-2-1 0,0 2 32,3-1 0,-3 1 0,0-2 32,0 0-64,0 0 64,3 0-16,-3 0 32,0-3 0,0 3-80,4-5 80,-4 2 0,2-9-16,-2 9 0,0 3-64,3-13 80,-3 10-32,3-14 0,-3 13-32,0 4-16,3-17 0,-3 6 32,3-1-16,-1 9-16,-2 3 0,3-17 16,1 12-16,1-9 0,-2 10 16,-3 4-16,3-12-16,2 9 16,-1 0 0,1-11 16,-5 14-16,3-3 32,2-1-32,-1 0 0,0 0 0,-4 4 0,3-3 16,0 0-16,0 0-16,0 3 16,-3 0 0,3-3 16,0 3 0,0-2-16,0-1 0,-3 3 0,3-3-16,0 0 16,1-1 0,1 0 0,-5 4 0,4-4-16,1-8 32,-2 12-16,2-4 16,-5 4-16,11-4 16,-11 1-16,3 0 0,0 0 0,-3 3 0,3-3-16,0 3 16,-1 0 0,1 0 0,-3 0 0,0 2 0,3-1 0,-3 1 16,2 1-16,-2-3 0,3 3 32,0-2-32,0 1 0,0 0 0,-3-2 0,3 3 0,0 0 0,0-1 0,-1 3 0,-2-5 0,3 3 0,0 1 0,-3 2 0,3-1-32,-3-5 32,3 13 32,0-9-32,-3 13 0,3-2 16,-3-15-16,0 13 0,0 5 0,2-3 16,-2 2 0,0-17-16,3 17 0,-3 0 32,5-1-64,-3-4 16,-2-12 16,4 6 16,1 7-16,-1-9 0,0 1 32,-4-5-32,12 2 0,-10 1 0,2-2 16,8 1 0,-12-2-16,3 0 16,1 0 48,7 0 16,-11-5 16,0 5-96,4-2 33,-1-2-322,0-10-783,0 12-1201,-3 2 2273,3-4-3074,1-9-1856,-4 13 4930</inkml:trace>
  <inkml:trace contextRef="#ctx0" brushRef="#br2" timeOffset="-186296.73">10290 2375 1248,'0'0'0,"0"0"0,0-4 416,0-11-32,0 10 161,3-10 159,-3 15-704,0 0 880,0-3 17,0 1-65,-1-1-111,1 3-721,-3 0 640,0 0-80,2 0-32,-2 0-15,3 0-513,-3 0 416,2 0-80,-2 0-16,2 0-32,1 0-288,-2 0 288,2 0-288,-1 0 304,1 0-47,0 0-49,0 0-208,0 0 176,0 0-176,3 0 128,1 0-16,7 0 48,-8 0-32,-3 0-128,12 0 176,-9 0-32,13-3-48,-4 0 16,-12 3-112,12-3 64,2 0 0,1 0-32,-3 3 0,-12 0-32,14 0 32,-2-3 16,-1 3-16,-7 0-16,-4 0-16,15 0 32,-12 0-16,-1 0 16,1 1 32,-3-1-64,3 2 64,0-1 17,-3 1 15,0-1 16,0-1-112,0 2 96,0-1 16,-2 1-80,1-1 48,1-1-80,-3 0 64,0 2 0,1-2-16,0 1-16,2-1-32,-1 0 32,-1 0-32,2 0 32,0 0-16,0 0-16,0 0 32,0 0-16,0 0-16,3 0 0,-3 0-16,3 0-176,-1 0-320,-2 0 512,0 0-961,3 0-608,0 0-640,-3 0-368,0 0 2577,0 5-2097,-1-1-1136,1-4 3233</inkml:trace>
  <inkml:trace contextRef="#ctx0" brushRef="#br2" timeOffset="-187339.73">9715 2361 2865,'0'0'0,"0"0"816,3 0 145,-3 0 47,0 0-1008,3 0 1057,-3 0-49,2 0-208,1 0-191,-3 0-609,3 0 512,0 0-96,2-2-112,-1 2-32,-4 0-272,12-3 192,-7 0 1,8 0-17,-9 0 16,-4 3-192,15-3 224,-3 0 0,0 3-64,3-2 0,-15 2-160,15-3 96,-1 0 32,3 1-32,-1 2 0,-16 0-96,15-3 64,0 3-32,-1 0-16,-2 0 32,-12 0-48,11 0 64,1 0-16,0 0-16,-8 0 0,-4 0-32,14 0 48,-11 0-16,2 0 32,-2 1 17,-3-1-81,3 0 64,0 2 0,-3-2 32,0 4-32,0-4-64,0 3 64,0-2 32,0 1-48,0-2-16,0 0-32,-1 2 48,-1-1-112,1 1-272,-1-1-385,2-1 721,0 2-1344,0-1-849,0 0-513,0 1 417,0-2 2289,0 1-3361,0-1 3361</inkml:trace>
  <inkml:trace contextRef="#ctx0" brushRef="#br2" timeOffset="-132937.73">15438 2578 1056,'0'0'0,"2"0"400,0-3 112,1 0 129,-3 3-641,3-3 704,-1-2 96,-2 3 33,2-1-65,-2 3-768,0-2 704,0-1-31,0 0-129,0-1-48,0 4-496,0-10 368,0 7-79,3-7-81,0 7-48,-3 3-160,2-11 192,2 7-16,0-11 32,0 5-32,-4 10-176,10-10 112,-8-2-32,2 0 16,7 0-32,-11 12-64,0-13 112,4 0-32,0-1 0,-1 3 0,-3 11-80,5-13 48,-3 2 32,0 7-48,1-11-16,-3 15-16,3-3 32,-3 0-48,2 0 16,-2 3 32,0 0-32,3 0-48,-3 0 32,2 4-48,1 10 0,-3-14 64,2 11-32,-2 2 32,3-1 16,-3 1-32,0-13 16,2 13-32,1-2 32,0 1 0,-1-8 32,-2-4-32,2 15 0,1-12-48,0 7 0,-1-6 64,-2-4-16,4 4 16,-2 0 0,1 1 0,-3-2-16,0-3 0,2 4 32,-2-4-32,0 4 16,0 0 0,0-2-32,0-2 16,0 2 32,0-2-32,0 1 48,0 0 0,0 0-16,0 1-16,0-2-16,0 0-16,0 1 32,0-1 0,0 0-16,0 0 64,0 0-32,0 0 49,0 0-81,0 0 32,3-3 0,-3 0-16,2-1 48,-2 4-64,3-11 32,-1 11-32,1-3 16,1-7 16,-4 10-32,3-3 48,0-1-16,0-7 16,1 9 0,-4 2-48,2-13 48,-2 9-48,3-7 48,-1 7-48,-2 4 0,0-12 0,0 7 64,0-6-16,0 8 0,0 3-48,0-14 32,0 11-16,0-9-32,3 10 16,-3 2 0,0-4-16,0-6 32,0 10-32,0-3-48,0 3 64,0 0-32,2 0-64,-2 0 48,0 2-16,0-2 64,3 2-16,-1 3-48,1-1 48,-1 2 0,-2-6 16,2 11-16,2-7 0,7 10-16,-9-3-16,-2-11 48,4 11-32,0 0 32,-1 2-64,1 0 64,-4-13 0,4 11-32,6 0 16,-8 1 16,1-2-32,-3-10 32,4 5 0,-1 9-16,-1-10 32,1 7-16,-3-11 0,2 4 64,-2 6-32,3-7 16,-3-1 16,0-2-64,0 4 48,0-3 0,0 0 32,-1 1 16,1-2-96,-2 0 64,2 0 32,0 0 64,0 0-48,0 0-112,0-4 96,0-6-32,3 7-48,-1-9 0,-2 12-16,3-10 48,1-3-16,-1 0-16,7-2 64,-10 15-80,3-16 16,7-3-16,-7 1 64,1 1-96,-4 17 32,9-14 32,-5 2 32,6 2-128,-7 6 128,-3 4-64,11-13-48,-11 11 16,3-2 48,-1 1-32,-2 3 16,0 0-16,3 0-64,-3 0 0,0 2-32,0-2 112,2 2-80,-2 3 32,0 5 32,3-4 0,-3-6 16,0 15-64,0-3 32,2 5-48,-2 2 64,0-19 16,3 19-32,-3 2-32,2 0 48,-2 0 0,0-21 16,3 19 16,-1 0-16,1-2 0,-1-2-16,-2-15 16,5 13 0,5 0-32,-10-2 32,10-5 48,-10-6-48,3 12 0,1-8 32,0-1 16,0 2-48,-4-5 0,2 4 32,1 0-336,-3-2-561,2-2-767,-2 0 1632,2 0-2674,1 0 49,1 0-480,-4 0 3105</inkml:trace>
  <inkml:trace contextRef="#ctx0" brushRef="#br2" timeOffset="-191127.73">8991 2336 2032,'0'0'0,"-1"3"449,-1-1 79,1 0 48,1-2-576,-2 3 544,2-2-79,3 1-17,2 0 48,-5-2-496,4 2 512,10-1 17,-10 2-1,11-1-64,-15-2-464,3 1 496,10 0 0,-8-1-63,8 2-81,-13-2-352,12 3 224,0 0-16,0 0-48,1 2 0,-13-5-160,12 4 128,2 2-16,-2 5-16,-1-7-48,-11-4-48,12 12 48,0-6-16,-9 7 16,13-7-16,-16-6-32,4 16 16,10-10 32,-11 8-16,9-3-16,-12-11-16,2 4 48,10 11-16,-9-11 0,1 2 33,-4-6-65,11 11 16,-11-9 48,3 3 0,0-1-16,-3-4-48,0 3 96,3-1 16,-3-1-16,0 1 48,0-2-144,0 0 128,0 0 16,0 0 0,0 0 0,0 0-144,0 0 112,0 0-16,0 0-48,0-3 16,0 3-64,0 0 16,2-3 0,-2 0 16,3 0-32,-3 3 0,3 0-16,-3 0 16,3 0-16,-3 0 32,0 0 0,0 0-16,0 0 48,0 1-48,-1 2 16,-2 2 48,3-5-64,-5 3 64,0 0 64,-1 2 16,-6 6 49,12-11-193,-6 3 192,-9 8 16,1-7 0,0 11 0,14-15-208,-17 5 192,-1 12 16,0-1 32,-4-2-16,22-14-224,-21 17 240,3-1-15,0-2-49,3 0 0,15-14-176,-13 11 128,2 0-32,6-5-32,-7 7 0,12-13-64,-5 4 48,2 1 48,-2 0-96,4-2 16,1-3-16,-2 2 48,2-1-48,0-1 48,0 0 0,0 0-48,3 0 32,2 0 0,-2-4-32,9-1-144,-12 5 144,0-12-560,5 8-593,-2-10-896,9 10-1184,-12 4 3233,3-11-3298,1 7-1408,-4 4 4706</inkml:trace>
  <inkml:trace contextRef="#ctx0" brushRef="#br2" timeOffset="-188520.73">9848 2343 1152,'0'0'0,"0"0"256,0 0-144,0 0-112,-1 0 64,-1-2-16,2 2 0,-1 0-16,1 0-32,0 0 16,-1 2 16,1 2-16,-2 2-16,2-6 0,0 6 0,0-1-16,0 6 0,0-8 16,0-3 0,0 6-16,0 5 32,0-8-32,0 2 16,0-5 0,0 5 16,0-1-16,0 2 0,0-1 0,0-5 0,0 2 0,3-1 0,0 1 16,-3-2-16,3 0 0,0 0 0,-3 0 0,0 0-32,0 0 0,2 0-16,-4 0-1296,2 0 1344,0 0 0</inkml:trace>
  <inkml:trace contextRef="#ctx0" brushRef="#br2" timeOffset="-185949.73">10269 2475 2417,'0'0'0,"0"0"1072,0 0-1072,0-3 1313,0-2-1,0 3-95,0-1-177,0 3-1040,3-3 849,-3-1-161,4 2-80,1-3-79,-5 5-529,4-12 448,9 12-64,-10-4-112,8 0-96,-11 4-176,4-3 176,7 1-80,-8 2-16,10 0 32,-13 0-112,3 0 80,1 0-48,9 0 16,-10 0-48,-3 0 0,3 0 16,11 0 0,-11 0-16,8 0 16,-11 0-16,4 3 0,9-1 48,-9 2-32,11-3 0,-15-1-16,5 5 49,9-2-33,-10-2 64,12 1-16,-16-2-64,11 0 80,-6 0 32,12-3-16,-6 0-32,-11 3-64,11-5 80,-7 1-32,10-7-96,-9 8-272,-5 3 320,11-12-993,-7 9-1120,9-8-1152,6 8-2002,-19 3 5267,0 0 0</inkml:trace>
  <inkml:trace contextRef="#ctx0" brushRef="#br2" timeOffset="-135842.73">14217 2402 2385,'0'0'0,"0"1"800,0-1-800,0 0 944,-1 1 129,1-1 63,0 1-15,0-1-1121,0 0 912,0 0-159,0 0-209,0 1-112,0-1-432,0 2 432,0-1-31,0 1 31,0 0-112,0-2-320,3 4 272,0-2-32,-3 1-64,4-1-32,-4-2-144,3 3 128,1-1-16,0 1 16,-1-2-48,-3-1-80,10 2 96,-7-1 17,7 0-17,-6 0 0,-4-1-96,15 0 64,-4 0-64,3 0 16,0 0 48,-14 0-64,14-3 64,1 0 0,1-1 0,0 0-32,-16 4-32,17-4 64,-4 1-16,0-1-32,-9 2-48,-4 2 32,11 0-336,-11-3-513,2 3-799,-2 0-1250,0 0 2898,0 0-3057,0 3-1073,0-3 4130</inkml:trace>
  <inkml:trace contextRef="#ctx0" brushRef="#br2" timeOffset="-145962.73">11681 2485 1616,'0'0'0,"0"0"0,0-3 496,0-1-15,0 1 191,0-1 160,0 4-832,0-4 881,0 2-17,0 2-111,0-3-65,0 3-688,0-2 656,0 2-64,0 0-31,0-3-49,0 3-512,0 0 480,-1 0 0,0-2-47,1 2-65,0 0-368,-2 0 304,2 0-48,0 0-64,0 0-80,0 0-112,0 0 112,0-3 32,3 3 16,0 0 32,-3 0-192,5 0 160,-2-2 17,7 2-49,-7-3 0,-3 3-128,10 0 112,-7 0-32,9-2-16,-2 2-32,-10 0-32,10 0 48,3 0-32,-2 0-16,0 0 48,-11 0-48,12 0 16,-1 0 0,-1 0 32,2 0-48,-12 0 0,10 0 32,0 0 32,-6 0-16,9 0 64,-13 0-112,5-3 64,6 3-32,-9-3 16,2 1-48,-4 2 0,4 0 16,0 0 0,-2 0-32,0-2-80,-2 2 96,3 0-320,0 0-304,-1 0-289,-2 0-271,0 0 1184,3 0-1265,0 0 0,-1 0-15,0 0-17,-2 0 1297,3 1-1264,0 2 15,-1 0 353,-2 1-1329,0-4 2225,0 0 0</inkml:trace>
  <inkml:trace contextRef="#ctx0" brushRef="#br0" timeOffset="38285">2051 2683 1584,'0'0'0,"0"0"945,0 0-945,0-3 576,0 0 48,0-1 49,0 0-1,0 4-672,0-3 640,0 0-16,3 0-63,-3 1-65,0 2-496,0 0 464,3-3-80,0 0-48,-3 0-31,0 3-305,3-3 272,-3 0 32,3 0-16,0 1 0,-3 2-288,2-4 272,1-1-32,2-9-32,-2 11-15,-3 3-193,5-14 192,6 10-64,-8-14 0,1 5-32,-4 13-96,13-13 80,-10 2 0,1-2-32,7 9 0,-11 4-48,3-19 32,1 15 16,1-11 0,-2 10 16,-3 5-64,4-13 32,-1 10 32,0-1-48,-3 0 32,0 4-48,2-2 32,-2-1 32,0 3 0,0 0 48,0 0-112,0 3 96,0 3-48,3 11 16,-3-3-64,0-14 0,0 18 64,3 1-32,-3 2 0,0 2-16,0-23-16,0 23 0,0-2 16,3-1-16,-3-4 0,0-16 0,0 14 0,0-3 16,2-5 16,-2 5-16,0-11-16,3 4 16,0 0-32,0-1 16,0 0 0,-3-3 0,3 2 16,0-2 48,-1 0 0,1-3-96,-3 3 32,3-5-576,-3 1-1153,3 0-1280,-3-9-2594,0 13 5603,0 0 0</inkml:trace>
  <inkml:trace contextRef="#ctx0" brushRef="#br2" timeOffset="-136585.73">13912 2619 1968,'0'0'0,"0"0"897,0 0 79,0 0 81,3 0 111,-3 0-1168,0-3 1185,3 3-97,-1-3-207,-2 1-209,0 2-672,2-2 496,1-1-96,-1 0-63,1 1-81,-3 2-256,0-2 224,2-1-64,1 1-32,0-2 16,-3 4-144,2-4 112,0 0-16,1 1-16,0 0-32,-3 3-48,3-10 16,0 7 64,1-7 0,-1 6 16,-3 4-96,3-11 32,0 7 16,-1-10-16,2 11 0,-4 3-32,4-14 48,-2 10-48,0-10 32,1 10 48,-3 4-80,4-13-32,-1 10 64,2-1-32,-2-6-32,-3 10 32,3 0 48,-1 0-16,1 0-48,0 0 0,-3 0 16,2 0-16,1 1-16,0 4 16,0 6 16,-3-11 0,2 10-16,1 3 16,-1-1-16,2 3 16,-4-15 0,2 13 0,3 3 32,-2 0-16,0-1-16,-3-15 0,3 13 0,-1-1-32,0 0 48,1-2-16,-3-10 0,3 10 48,-1 1-16,-2-6-16,2 6 32,-2-11-48,0 5 32,0-1 1,0 2 31,0-1-16,0-5-48,0 5 64,0-1 0,0-2 0,-1-1 0,1-1-64,0 2 64,-1-1 16,1 0 16,0-1 16,0 0-112,0 0 96,0 0 16,0 0-48,0-2 0,0 2-64,0-4 0,0 0-272,0-6-545,0 8-799,0 2 1616,0-5-2946,2 2-271,1-9-1105,-3 12 4322</inkml:trace>
  <inkml:trace contextRef="#ctx0" brushRef="#br2" timeOffset="-192229.73">8569 2475 1472,'0'0'0,"0"0"208,-1 0-128,1 0-80,-2-3 80,0 0 16,2 0 32,0 1 1,0 2-129,0 0 176,4-3 16,-1 3 32,-1-3 16,-2 3-240,0 0 288,3-3 32,0 3 80,-3 0 17,0 0-417,0 0 448,0 0 32,0 0 16,0-2-16,0 2-480,0 0 465,0 0-33,-1 0-64,-2 0 48,3 0-416,-3 0 448,-1 0 17,-3 1-1,4 0-16,3-1-448,-6 1 400,0 1-48,0-1-48,1-1 17,5 0-321,-5 2 320,3-2-32,1 0-16,-1 1-64,2-1-208,-1 0 160,1 0-48,0 2 0,0-2-64,0 0-48,3 0 80,0 0-16,2 0-48,8 0 64,-13 0-80,3 0 64,7 0 1,-7 0 15,12 0-32,-15 0-48,4-3 32,12 0 48,-12 3-16,13 0-16,-17 0-48,11-3 32,-6 3 16,12-2-32,-14 2 32,-3 0-48,15 0 16,-11 0-16,9 0 0,-10 0 0,-3 0 0,4 0 16,7 1-16,-8 0 32,2 0-16,-5-1-16,3 3 0,2 0 16,-1 0 0,1 1-32,-5-4 16,4 3 0,0-2-16,0 1 32,-1-1 0,-3-1-16,4 2 48,-1 1 16,1-2 16,-1 1-16,-3-2-64,3 0 112,0 0-16,0 0 16,0 0-32,-3 0-80,4-3 64,-2-2-16,1 2-32,0 0 0,-3 3-16,5-3 48,-2 1-32,0 2 16,-1-3-32,-2 3 0,3 0-32,0 0 0,-3 0 0,0 0 32,3 0 32,-3 0-16,0 0 0,0 0-16,0 2 0,-2-1-16,1 1-48,1-2 64,-2 2-288,-2-1-320,2 1-385,-3-2-495,5 0 1488,-3 1-2001,2 1-384,-1-1 192,-9-1-1409,11 0 3602,0 0 0</inkml:trace>
  <inkml:trace contextRef="#ctx0" brushRef="#br2" timeOffset="-186753.73">10051 2649 2128,'0'0'0,"-2"3"561,1-2 111,-3 2 64,4-3-736,-3 2 849,1-1 95,0-1 65,1 0-49,1 0-960,-2 0 848,2-3-143,0 0-177,0-1-176,0 4-352,0-12 288,0 8-48,0 0 1,3-9-17,-3 13-224,2-3 256,1-9-48,-3 8 0,5-9-16,-5 13-192,2-5 160,1-10-16,0 11-48,0-14-16,-3 18-80,4-5 48,-1-11 16,0 5-16,1 7 0,-4 4-48,3-16 48,2 12-32,-3-10-16,1 11 16,-3 3-16,3-4 0,0 0 32,-3 1 16,3 3 0,-3 0-48,0 0 32,0 0 17,0 1-33,0 4-16,0-5 0,0 5 0,0 10 32,0-9-16,0 11 0,0-17-16,0 14 16,0 2 16,0 0 0,0-1 16,0-15-48,0 14 64,0 1-16,0-2 16,0 1-16,0-14-48,0 14 64,0-3-32,0-5 48,0 7-16,0-13-64,-2 3 96,2 11 0,-1-11-16,-1 0 32,2-3-112,-1 5 80,-2-1 48,1 0-48,-1 1 16,3-5-96,0 1 96,-2 0 0,1 1 0,-1-2 16,2 0-112,-3 0 128,1 0-32,2-3-80,-2-1-224,2 4 208,-1-13-768,-1 9-833,2-14-1344,0 7-513,0 11 3458,5-14-4898,-5 14 4898</inkml:trace>
  <inkml:trace contextRef="#ctx0" brushRef="#br2" timeOffset="-132204.73">16000 2538 2865,'0'0'0,"0"0"832,-1 0-272,-2-2 33,0-1 111,3 3-704,-2-3 704,-1 0-127,2 0-145,-2 0-144,3 3-288,-1 0 144,0-2-48,0 2-16,-1-2-16,2 2-64,0 0 64,0 0-16,0 0 16,0-3 48,0 3-112,0 0 128,3 0 0,-1-3-16,1 1-16,-3 2-96,3 0 97,-2-3 31,4 1 0,6 2 32,-11 0-160,3-3 128,8-1-64,-1 1 32,2-7-48,-12 10-48,13-3 16,4-1 32,-6 0-32,3 1-16,-14 3 0,11-3 16,1 1 16,-2 2-32,-7 0-32,-3 0 32,9 0-16,-9 1-16,3 3-16,-3 7 48,0-11 0,0 6 16,-1 10-32,-9-4 32,4 2 16,6-14-32,-14 14-16,2 1 64,2 0-48,-1 1 0,11-16 0,-13 14 0,2 2 0,-4-2 64,5-1 16,10-13-80,-12 12 176,8-8 32,-6 8 32,6-8-48,4-4-192,-3 4 208,-1 0-47,1-2-49,1 2 16,2-4-128,-1 1 48,-1 2 0,2-2 32,0 0-64,0-1-16,0 0 64,0 2-32,0-2-16,3 0 32,-3 0-48,2 1 0,2 1 32,6-2-48,0 1 64,-10-1-48,10 2 0,2-2 32,2 1 16,-2-1 0,-12 0-48,15 0 112,-1 0-32,0 0-16,2-3 64,-16 3-128,14-1 96,3-4 0,-2-5 0,-1 8-48,-14 2-48,11-4 32,1-7 0,-2 11 48,-5-3-32,-5 3-48,10-3 0,-10 0 16,0 3 0,0 0-16,-1 0 80,-3 0-80,0 0 0,-6 2-16,10-2 16,-4 4-240,-7-1-208,-1 2-432,1 0-545,11-5 1425,-14 3-1905,-1 1-448,1 1 64,-1 0-512,15-5 2801,0 0 0</inkml:trace>
  <inkml:trace contextRef="#ctx0" brushRef="#br2" timeOffset="-176566.73">11101 2531 1472,'0'0'0,"3"2"160,-3-1 80,0-1-240,0 2 353,3-1 127,-3 1 96,0-2 16,0 0-592,0 0 577,0 0-65,0 0-48,0 0 0,0 0-464,0 0 480,0 0-15,0-3-17,-1 3-48,1 0-400,0-3 336,0 3-48,0-3-64,0 0-48,0 3-176,0-3 193,0 0-49,0 0 16,0 3-32,0 0-128,2-3 144,1 1-32,0-1-16,1 0-16,-4 3-80,3 0 32,0-2 32,0-1-48,-1 3 80,-2 0-96,3-3 96,2 0-32,-3 3 16,2-3-80,-4 3 0,4-3 16,1 0 0,-1 3 0,8-3-192,-12 3 176,2-2-176,2-1-16,11 0-16,-11 0 208,-4 3 0,14-3-16,-10 3 32,11 0-16,-11 0 16,-4 0-16,11 0 16,-8 0-32,8 2 16,-11-1 0,0-1 0,5 3-16,-2 2 48,0-2-16,0 2 16,-3-5-32,0 4 32,0 0-16,0 1 48,0 0 0,0-5-64,0 6 96,-1-2-32,-1 2-16,-1-2 0,3-4-48,-3 12 0,-2-9 32,1 1-16,0 7 32,4-11-48,-6 4 32,-5 2 16,7 8-32,-2-10 0,6-4-16,-11 12 16,6-8-16,0 2 16,-1 6-16,6-12 0,-4 3 16,0 3-16,1-1 0,0 0 0,3-5 0,-1 4 0,1 0 32,0 1 0,0-1 0,0-4-32,0 3 16,0-1 0,2 0 32,1-1 16,-3-1-64,5 2 96,6-1-32,-9 1 16,10-1 0,-12-1-80,4 0 97,9 0-17,-9 0 32,9 0-16,-13 0-96,3 0 80,9 0 48,-9 0-64,1 0 16,-4 0-80,12-3 64,-9 3-16,8 0-32,-8 0 16,-3 0-32,4 0 16,9 2-16,-10 0 16,1-1-32,-4-1 16,4 3 32,8 0 16,-9 0-16,-1-1 64,-2-2-96,4 3 96,1-2 16,-3 1 48,1-1-112,-3-1-48,0 0-384,3 0-608,-3 0-913,0 0-833,0 0 2738,3-3-2417,-3 0-928,0 3 3345</inkml:trace>
  <inkml:trace contextRef="#ctx0" brushRef="#br2" timeOffset="-134722.73">14827 2479 4498,'0'0'0,"-1"0"1760,0-2-703,1 2-1057,-4-2 1008,3 2-15,0 0-193,0 0-224,1 0-576,0 2 353,0 2-161,0 8-48,0-2-16,0-10-128,2 10 128,0 3 0,1-1-48,-1 1 32,-2-13-112,0 15 96,3-2 0,-3 0 16,0 1-32,0-14-80,0 12 64,0-2-64,0 1 64,0-1-32,0-10-32,2 5 80,-2 0 48,3 0-96,0-1-16,-3-4-16,3 3-176,0-1-304,1-1-272,0-1-289,-4 0 1041,10 0-1280,-8-3-289,8-7-336,-7 7-80,-3 3 1985,15-10-1393,-13-1-591,-2 11 1984</inkml:trace>
  <inkml:trace contextRef="#ctx0" brushRef="#br0" timeOffset="42722">1142 2893 1568,'0'0'0,"0"0"272,0 0-64,0 0-208,0 0 193,0-3 47,0 0 32,0 0 16,0 3-288,0-3 320,0-1-32,0 1-16,3-1-96,-3 4-176,0-4 96,3 1-32,0 0-32,-3 0 16,0 3-48,3-3 16,-1 1 1,-2 2-1,3 0-16,-3 0 0,0 0 32,0 0 64,0 0 32,3 0 48,-3 0-176,0 0 192,0 0 0,0 0 16,0 0 0,0 0-208,3 0 208,-3 0 0,0 0-48,0 0-48,0 0-112,2 0 96,1 0-16,0 1-16,0-1 33,-3 0-97,4 0 96,1 0 0,7 0 16,-9 0 0,-3 0-112,11 0 128,-6 0-32,6 0 32,-9 0-16,-2 0-112,12 0 80,-9 0 32,10 0-32,-10 0 0,-3 0-80,11 0 80,-8 0-16,8 0-32,-8 0 0,-3 0-32,11 1 32,-7 1-16,7 2 0,-8 0 16,-3-4-32,12 3 16,-9 0 16,1 0 0,9 1 0,-13-4-32,3 4 16,1-1-16,9 0 16,-10 0-48,-3-3 32,11 3 16,-7-1-16,9 0 16,-9-2 16,-4 0-32,14 0 16,-9 0 64,11 0 32,-2-4 81,-14 4-193,12-4 224,1-1 16,-1 2-80,1 0-32,-13 3-128,12-3 64,-1 3-16,-7 0 16,12 0-32,-16 0-32,4 0 48,9 2-16,-10 1 32,8 1 0,-11-4-64,2 6 48,3 5 16,-1-7-16,0 2-16,-4-6-32,12 6 32,-12-2 16,4 1-32,7-3 0,-8 1-16,-3-3 0,5 2 32,6-1-16,-9 1-16,10-2 0,-12 0 0,3 0 16,8 0-16,-8-2 48,-3 2-48,14-3 0,-14 3 0,5-3 16,10-1 16,-2 0-32,-2-1 48,-11 5-48,11-4 16,1 1-16,-1 0 64,1 1-64,-12 2 0,4 0 32,11-3-16,-11 3-32,9 0 16,-13 0 0,5 0 0,7 1 16,-7 3 32,-1-1-32,-4-3-16,12 3 16,-9 0 16,2 0-16,-5-3-16,11 1 0,-8 1 48,1-1-32,0 1-16,9-1 32,-13-1-32,3 2 0,1-2 32,10 0 32,-11 0-48,-3 0-16,12 0 16,-9 0-16,10-3-16,-8 3 16,-5 0 0,15-3 16,-10 0 1,10 3-17,-10 0 0,-5 0 0,13 0 0,-8 0 0,10 0 0,-11 0 0,-4 0 0,13 1 0,-10 1 0,10 1 16,-9 1-16,-4-4 0,13 3 16,-9 1-16,7 0 0,-8 0 32,-3-4-32,13 3 16,-10-1-16,9-1 32,-9 1-32,-3-2 0,12 0 0,-10 0 16,3 0 0,6 0 16,-11 0-32,3-3 16,8 0-16,-8 0 16,10 0 0,-13 3-16,4-2 16,7-3 0,-6 1-16,6 1 32,-11 3-32,5-3 0,5 3 16,-7 0-16,2 0 0,-5 0 0,11 0 0,-8 0-16,2 0 32,6 0 0,-11 0-16,2 0 16,3 0 0,-1 2-16,0-1 16,-4-1-16,11 0 0,-8 0 32,1 0-16,1 0 0,-5 0-16,13 0 0,-10 0 0,9-3 16,-7 0-16,-5 3 0,13-3 16,-10 1-16,13-1-16,-12-2 16,-4 5 0,16-2-16,-12-1 0,10 3 32,-9-3-16,-5 3 0,14 0 0,-10 0 0,9 0-16,-9 0 32,-4 0-16,12 0 0,-8 0 0,7 0 0,-9 0 0,-2 0 0,14 1 16,-10 1-16,8-1 0,-9-1-16,-3 0 16,12 0-16,-8 0 16,7 0 0,-8 0 16,-3 0-16,12 0 0,-9 0 16,0 0-16,10-3 0,-13 3 0,3-3 48,1 1-48,10-1 16,-11 0 0,-3 3-16,12-3 16,-8-1-16,7 1 16,-7 0 0,-4 3-16,12-2 0,-10 2 0,3-3 32,0 3-32,-5 0 0,3 0 16,2 0 0,-1 0 16,-1 0 16,-3 0-48,0 0 48,3 0 32,-3 0-16,0 0-16,0 0-48,0 0 32,0 1-16,0-1 0,0 2 0,0-2-16,0 0 16,0 0 32,2 1-48,-2 0 16,0-1-16,3 1-16,0-1 32,1 0-32,-4 0 16,4 0 0,1 2 16,-1-2-32,7 0 16,-11 0 0,3 0-16,1 0 16,8 0-32,-9 0 64,-3 0-32,11 0 32,-7 0-16,8-4 32,-8 0-32,-4 4-16,11-5 0,-6 1 32,6 0-32,-8-8 32,-3 12-32,11-2 0,-8-2 16,1-1 0,7 1 16,-11 4-32,0-11 48,5 8 16,-2 1 16,-1-3-16,-2 5-64,0-12 128,0 9-16,0-1 32,0-7-16,0 11-128,-2-4 113,-3-10-33,1 1-16,0-2-48,4 15-16,-5-13 32,0-6-32,0 2 16,0-1-16,5 18 0,-11-22-48,8 0-545,-3-4-1248,2 2-1520,4 24 3361,-2-24-5619,2 24 5619</inkml:trace>
  <inkml:trace contextRef="#ctx0" brushRef="#br2" timeOffset="-191812.73">8558 2633 2577,'0'0'0,"0"0"0,0 0 752,0 0 112,0 0 17,0-3-1,0 3-880,0 0 817,0 0-113,0 0-176,0 0-128,0 0-400,0 0 288,0 0-31,-2 0-17,2 2-48,0-2-192,-1 3 208,-1 1 16,2-1 48,0-2 48,0-1-320,0 3 400,0-1 33,3-1-81,0 1 0,-3-2-352,4 1 224,1-1 0,7 1 16,-9-1-64,2 0 16,-5 0-192,15 0 177,-11 0-49,11 0-32,-15 0-96,12 0 112,-12 0-112,11 0 80,0 0 16,1 0-16,1 0-48,-13 0-32,11-2 48,2 2 0,-1-3-16,0 3 32,-12 0-64,13-3 16,-2 3 16,1 0-16,-1 0-16,-11 0 0,4 0 0,9 1 16,-10 1-16,1-1 32,-4-1-32,4 3 16,-1 0-16,0 0 64,0-1-48,-3-2-16,0 2 64,0-1 0,0 1 16,0-1 16,0-1-96,0 2 80,0-2 32,0 0-48,0 0-48,0 0-16,-2 0-16,2-3-224,0 3-384,0-3-561,0 3 1185,0 0-1953,5-3-736,-1 3 0,-4-11-1473,0 11 4162,0 0 0</inkml:trace>
  <inkml:trace contextRef="#ctx0" brushRef="#br2" timeOffset="174098">7290 3191 624,'0'0'0,"0"0"160,0-3 32,0 0 64,0 3-256,0 0 368,0 0 80,0 0 65,0 0 63,0 0-576,0 0 592,0 0-64,0 0-79,0 0-49,0 0-400,0 0 384,0 0-48,0-3 48,0 3-15,0 0-369,0-3 336,0 0 0,0 3-32,0-3-48,0 3-256,3-2 256,-3-1-32,2 3-32,1-3-16,-3 3-176,3-3 129,1 0-17,1 0-32,-1 0-16,-4 3-64,4-2 80,0-1 16,9 0-32,-10 0 0,-3 3-64,11-2 48,-7-1-48,11 0 48,-11 0-48,-4 3 0,14 0 16,-10 0 0,11 0 0,-12 0-16,-3 0 0,13 1 16,-10 2-16,2 2 0,-1-2 16,-4-3-16,3 6 16,0 7 32,-1-9-16,1 7 48,-3-11-80,0 6 48,0 8 32,0-9 0,0 6-16,0-11-64,0 6 96,-2 5-32,1-7 16,-1 8-48,2-12-32,-3 4 32,0 0 32,0 2-16,-1-2-16,4-4-32,-3 4 80,-2 1-64,1-1 32,0 2 32,4-6-80,-2 3 32,-1 2 0,-2 0 16,2 0-32,3-5-16,-3 4-32,1 1 48,-1-4-32,1 2-16,2-3 32,-1 2 48,0-2-48,1 2 16,0-1 0,0-1-16,0 2-32,0-2 16,0 0 32,0 0-16,0 0 32,0 0-16,2 0 0,1 0-32,-3 0 16,3-3 0,0 1 0,-3-1 0,3-2 0,-3 5 0,3-4 0,1 1 0,0 0 0,0 0 0,-4 3 0,12 0-16,-12-3 16,4 3 16,0 0-32,-4 0 16,5 0-16,-2 0 0,2 2-32,6 2 48,-11-4 0,0 6 32,12 0-32,-10 0 16,3-3-16,-5-3 0,11 6 0,-11 0-48,4 5 80,7-8-32,-11-3 0,0 5 0,5 7 16,-1-8-16,1 2 0,-5-6 0,4 14 0,0-10 16,-1 10 0,0-8 16,-3-6-32,2 13 48,-2-2-32,0 0 33,0 1 31,0-12-80,0 12 32,0 1 32,0-2 0,-2 1 0,2-12-64,0 4 96,-2 9-32,-1-10 0,2 1 32,1-4-96,-4 5 112,0 0-16,-1-1 16,-1 1 0,6-5-112,-12 4 160,8 0 32,-9 0 48,7-1 16,6-3-256,-13 3 273,2-2-49,0-1-16,-1 0-48,12 0-160,-6 0 160,-7-3-16,8 1-16,-9-3 0,14 5-128,-4-11 112,-9 7-16,9-9-48,-2 9 32,6 4-80,-6-11 32,0 8-64,3-2 32,0 2-32,3 3 32,-2-4-48,1 1 0,-1 3 16,2 0 0,0 0 32,0 0-16,0 0-32,0 0 32,-1 0-32,1 0 48,0 2-16,0-1-16,0 0-16,0 2 32,0-3 16,0 2 0,3 1 16,0 0-32,0-2-48,-3-1 64,3 3-400,2-1-433,0-1-495,-2 1-449,-3-2 1777,12 1-2129,-9 1-128,1 0 192,7-1 656,-11-1 1409,28 22-976,-25-22 64,-3 0 912</inkml:trace>
  <inkml:trace contextRef="#ctx0" brushRef="#br2" timeOffset="172818">7056 3200 256,'0'0'0,"-3"4"208,-1 2-80,-2 6-80,6-12-48,-4 1 32,1 0-16,1 1 0,1-1 0,1-1-16,-2 0 16,1 0-16,-1 2 16,2-2 32,0 0-48,-2 0 48,1 0 32,1 0 64,-2-3 64,2 3-208,-1 0 272,-2-3 80,2 0 49,-2 0 79,3 3-480,-1-3 544,-2 3 32,0-2-15,0-1-97,3 3-464,-3-3 400,0 0-80,1 0-32,2 0 16,0 3-304,-2-3 304,2 3-15,-1-2-49,1-1 0,0 3-240,0-3 192,0 0-32,0 0 32,0 3 0,0 0-192,0-3 192,0 3 16,0-3-16,0 3-31,0 0-161,0-2 176,0 2-80,0-3-16,-2 3 32,2 0-112,-1 0 64,-1 0 0,2-3 0,-1 3-48,1 0-16,0 0 16,-1-3 16,1 3-16,0 0-16,0 0-16,0 0 16,0 0 16,0 0 0,0 0-16,2-2 16,1 2-16,0 0 0,-3 0 16,0 0-16,2 0 0,1-3 0,0 3 16,2-3-16,-5 3 0,3 0-16,0 0 0,1 0 0,0 0-16,-4 0 32,4 0-16,0 0 16,0 1 0,1 1 16,-5-2-16,4 1 0,1 2-16,-2 0 16,1 1-32,-4-4 32,3 4 16,-1 0-16,1 2 0,0-1 16,-3-5-16,0 11 0,3-8 16,-3 2 16,0 7-16,0-12-16,0 4 0,0 0 0,0 2-16,0 7 32,0-13-16,0 4 0,0 7 32,0-7-16,-2 9 0,2-13-16,-1 6 32,-4 6-16,2-7 16,0 8 0,3-13-32,-5 4 32,1 7-16,0-6 0,-1-1 32,5-4-48,-4 4 48,-1 0 16,2 0 0,-2-2-48,5-2-16,-2 1 0,-2 2 0,1-2 32,0 1-32,3-2 0,-2 1 48,-1-1-32,2 0-16,-1 0 48,2 0-48,-1 0 16,-1 0 0,2 0-16,0 0 0,-2 0 0,1-3 16,1 3-16,0-2-32,-2 2 32,2 0 32,0 0-64,0 0 32,0 0 48,0 0-80,0 0 32,0 0-16,0 0 0,0-3 32,3 0-16,-3 3 0,0-3-16,2 3 16,1-2-32,0-1 32,-3 3 0,3-5-16,0 3 32,2-1-32,-1-2 0,-4 5 16,4-2 16,0-3-16,0 2-16,0 1 16,-4 2 0,12-3 0,-12 3-16,3 0-16,1 0 32,-4 0 0,3 0 0,1 2 0,0 1 0,1 2-16,-5-5 16,3 4-16,0 0 0,1 1 32,-2-1-48,-2-4 32,5 4 16,-2 0-16,0 7 0,0-6 16,-3-5-16,3 5 0,0 8 16,0-9-16,-3 10 16,0-14-16,0 3-32,0 12 64,0-4-16,0 1 32,0-12-48,0 12 48,0 1-16,0-2-32,-1 2 0,1-13 0,-2 5 32,-1 10-32,-1-11 32,0 9 32,4-13-64,-4 4 32,-1 7 16,2-6 16,-3-1-48,6-4-16,-5 4 48,-1 0 16,1 1-48,-6 0 32,11-5-48,-5 6 64,-1 0-32,-5-3 48,7 2 1,4-5-81,-11 4 128,6-1 144,-6-2 48,7-1 48,4 0-368,-6 0 304,1 0-64,-1 0-16,-5-4-48,11 4-176,-4-4 193,-2-7-65,0 7 0,0-8-16,6 12-112,-5-4 96,0-9 0,0 9-32,0-10-16,5 14-48,-1-4 48,-1-11-48,1 11-32,0-8 0,1 12 32,0-5-48,0 1 0,0-8 32,0 12-48,0 0 64,0-2-32,2 2-32,-2 0-16,3 0 16,-3 0 64,0 0-80,3 1 32,0 3 32,-3 0 16,0-4 0,3 6 0,0-1-16,0 0 16,-3-1 0,0-4 0,3 4 0,-1 2 0,-2-1-112,3 1-273,-3-6 385,3 4-784,0 0-481,1 0-399,1 0-353,-5-4 2017,11 3-2129,-9-2 240,3 2 640,-1-1-399,-4-2 1648,0 0 0</inkml:trace>
  <inkml:trace contextRef="#ctx0" brushRef="#br2" timeOffset="175965">7787 3506 1488,'0'0'0,"0"2"688,0 1 49,-1-2-17,1-1-720,-2 5 656,1-4-63,1 1-81,0-2-80,0 0-432,0 0 432,0 0-63,0 0-1,0 0-32,0 0-336,0 0 320,0 0-32,0 0-48,0-3-64,0 3-176,0-3 144,0 0-16,0-2-15,0 1 15,0 4-128,0-4 112,0-1-16,0 2 16,0-2-32,0 5-80,0-13 80,0 9-32,0-10 64,3 10-48,-3 4-64,2-14 48,-2 11 48,3-12-64,-3 11 16,0 4-48,5-16 80,-2 13-48,2-15-16,-1 14-16,-4 4 0,3-16 16,0 12-32,0-7 0,1 8 16,-4 3 0,4-4 0,-1-9 0,1 13 0,0-4 0,-4 4 0,3-4-16,0 0-16,0 1 32,0 0 32,-3 3-32,2-3 0,1 3 16,0-3-48,-3 3 32,4 0 16,-4-3-16,2 3 16,1 0-16,-3 0 0,0-3 0,3 3 0,0 0-16,-3 0 0,0 0 16,3 0 0,0 0 0,0 0 16,-3 0-16,2 2 0,1 0-32,0 4 32,-1 0-32,-2-6 32,3 13-16,0-9 16,-3 9 0,3-7 16,-3-6-16,3 13 32,-3-8-32,3 10 0,0-9 32,-3-6-32,3 15 32,-1-2 32,1 0 32,-3 0-16,0-13-80,3 5 96,-3 10 0,0-11-16,2 2 0,-2-6-80,0 12 48,3-9 48,-3 2-16,3-2-16,-3-3-64,0 2 96,3-1 1,-3 1-33,3-2 0,-3 0-64,0 0 16,3 0 32,0 0-48,0 0 48,-3 0-48,2 1 0,1 1 16,0-1 16,-3-1-32,0 0 48,3 0 0,-1 0 0,1 0-16,-3 0-32,0-3 96,3 0-48,0 0 16,0 1 16,-3 2-80,3-4 16,-3-1 16,3 1 48,-1-9-32,-2 13-48,3-3 48,0-8 32,0 7-80,0-9 64,-3 13-64,3-2 32,0-13-16,-3 11 32,2-8-32,-2 12-16,3-12 32,0 1 32,-3-2-48,2 1 48,-2 12-64,3-12 16,0-1-32,0 9 16,0-10 0,-3 14 0,3-3-16,0-9 0,1 9-16,-1 0 16,-3 3 16,4-2 16,-2-2-32,1 1-16,0 0-16,-3 3 48,3-3-16,0 3-16,0-3 32,-3 3 0,3 0-32,0 0 32,-3 0-32,0 0 32,0 0 16,2 0 32,-2 0-80,4 0 32,-4 0 0,3 0-112,-3 0-16,2 0 32,-2 2-48,0-2 144,3 1-16,0 1 16,0 0-64,0 1 64,-3-3 0,2 5-16,-2-2 16,3 3 0,0 7 0,-3-13 0,0 6 0,3 7-16,-3-2 32,0-5-32,0-6 16,0 12 0,0-8 16,3 9-16,-3-8 16,0-5-16,0 11 48,3-7-48,-3 2 0,0-1 16,0-5-16,2 12-16,-2-11 16,0 2 0,0 1 0,0-4 0,0 2 16,3 1 16,-3-2 0,0 1-16,0-2-16,0 1 16,3-1 16,0 0 16,-3 0-48,3 0 16,0-3-16,-3 0 0,3 0 64,-3 3-64,2-3 16,1 1 16,0-3-16,0 2 16,-3 3-32,2-5 16,1 0 0,0-6-16,1 8 16,-4 3-16,5-4 32,-2-9-32,-1 9 32,1-7-16,-3 11-16,4-5-16,0-10 96,1 11-48,-2-14 16,-3 18-48,3-12 16,0-1-16,-3 9 0,3-14 32,-3 18-32,2-14 32,-2 2 0,3-3-32,0 2-32,-3 13 32,3-5 0,-1-10-32,3 12 0,-2-1 32,-3 4 0,0-5-16,2 2-32,1 3 16,-3 0-16,0 0 48,3 0-48,-3 3-16,3 2 48,-3 7 0,0-12 16,0 6-32,2 8 32,1-2 0,0 0 0,-3-12 0,3 14-16,1-1 0,1 0 16,-1 1 16,-4-14-16,12 16 16,-7 0-16,6 1 0,-6 1 0,-5-18 0,11 16-16,-8-1 16,8 1 0,-11-2 0,0-14 0,4 16 16,1-4 16,-3-1-16,-2 0 16,0-11-32,0 5 48,3 1-32,-3 5 64,0-10-48,0-1-32,0 3 48,0-1 0,-2 0 0,1 0 16,1-2-64,-1 1 64,0 1 0,-1-2 0,-1 0-48,3 0-16,-3-3 0,-1 0-320,1-1-480,-1-1-849,4 5 1649,-3-12-2929,3 7-17,0-9-511,0 14 3457</inkml:trace>
  <inkml:trace contextRef="#ctx0" brushRef="#br2" timeOffset="152081">3315 3295 1664,'0'0'0,"0"-3"432,0-8 17,0 11-449,0-4 640,3-10 80,0 9 113,-1-6-113,-2 11-720,0-3 560,0 0-144,0 0-95,0 3-65,0 0-256,0-3 208,0 3-48,0 0-16,0 0-32,0 0-112,0 0 80,0 0-16,0 2 16,3 1-48,-3-3-32,0 4 48,0 1 16,3 0 0,-3-1 32,0-4-96,0 12 112,0-11 16,0 3 16,3 1 0,-3-5-144,0 3 193,0-2-17,0 1 32,3 0-32,-3-2-176,3 1 144,-3 1 0,3-2-48,0 0 32,-3 0-128,4 0 96,1 0-48,-2 0-16,2-3 0,-5 3-32,11 0 0,-8 0 48,1 0-48,9 0 16,-13 0-16,3 0 32,8 1-32,-8 1 0,8-1 0,-11-1 0,3 2-16,1-1 16,7 0 16,-8 1 32,-3-2-48,5 0 48,-1 1-16,0 1-16,8-1-32,-12-1 16,0 2 16,4-2 0,0 1 0,0-1 32,-4 0-48,4 0 16,8 0-32,-9 0 16,1 0 0,-4 0 0,11 0 0,-8 0 32,1 0-16,7 0 16,-11 0-32,3-3 80,2 0-32,-1 0 32,0 1-32,-4 2-48,5 0 48,-2 0-16,-3 0 17,0 0 31,0 0-80,0 1 80,0 0 0,0 2 16,0 2-16,0-5-80,0 4 64,0-1-32,0 0-16,0 1-16,0-4 0,0 3 32,0-2 0,0 2-16,0-2 16,0-1-32,0 2 16,0-1 32,0-1-16,0 0 16,0 0-48,0 0-32,0 0-80,3 0-304,-3-3-497,0 3 913,2 0-1601,-2-2-672,3 2 64,-3-3-1200,0 3 3409,0 0 0</inkml:trace>
  <inkml:trace contextRef="#ctx0" brushRef="#br2" timeOffset="-121433.73">14054 3520 1152,'0'0'0,"0"0"144,0 0-144,0 0 224,0 0 64,2 0 145,-2 0 63,0 0-496,3 0 544,-3 0 80,0 0-47,2 0 31,-2 0-608,0 0 592,0 0-32,0-2 17,0 2-81,0 0-496,0 0 448,0 0-48,0 0-48,0 0-79,0 0-273,0 0 288,-1 0-32,0 0-48,0 0-16,1 0-192,-2 0 208,1 0-48,1 0 0,0-3 0,0 3-160,0 0 112,0 0 0,0-2-16,0 0-32,0 2-64,0-5 64,3 2-16,-1-1 33,0-6-49,-2 10-32,4-3 80,0-7-16,0 6 0,7-11-16,-11 15-48,3-4 80,7-11-48,-8 5 16,2 6 16,-4 4-64,10-15 48,-10 5 32,4-1-48,6 0 0,-10 11-32,0-12 80,4 1-64,-1-1 32,8 1 0,-11 11-48,0-12-16,2 1 64,1 7-16,-1-7-64,-2 11 32,3-3 16,-1 0-32,1 0-16,-3 0 32,0 3 0,0 0 32,0-2-16,0 2-16,0 0 16,0 0 16,0-2 0,0 2-32,0-3 16,0 0-16,0 1 16,0 2-16,3-2 0,-3-2-16,2 0 0,0 0 16,-2 4 0,0-3 16,3-2 0,-3 2-16,3-1 0,-3 4 0,0-3-32,2 1 0,-2 2 16,0 0 16,0 1 16,0 1-48,0 3 0,0 6 32,0-11 0,-1 10-64,0 3 64,1 2 0,0 4-32,0-19 32,0 18-32,0 4 64,0 1-64,0-2 80,0-21-48,0 20 0,0 0 0,0-2 16,0-1 0,0-17-16,0 14 48,0-2 16,-1-2 16,1 1-32,0-11-48,0 3 96,0 7-64,0-6 16,0 0 32,0-4-80,2 4 16,0-3 64,1 0 0,0 0-80,-3-1 0,0 1 48,2 1 0,2-1-16,0 1 96,-4-2-128,3 0 80,1 0-48,-2 0-160,1 0-336,-3 0 464,2 0-864,-2-3-497,3 0-608,0 0-512,-3 3 2481,3-4-2145,0 0-880,-3 4 3025</inkml:trace>
  <inkml:trace contextRef="#ctx0" brushRef="#br2" timeOffset="-120695.73">14310 3304 1920,'0'0'0,"0"0"0,0 0 657,-2 0 127,1 0 80,-2 2 129,3-2-993,-2 0 976,1 0-95,-1 0-161,1 0-160,1 0-560,0 0 385,-2 0-65,2 0-32,0 0-32,0 0-256,-1 0 272,1 0-96,0 0-16,-2 0-64,2 0-96,0 0 96,0 0 32,0 0-32,0 0-16,0 0-80,0 0 80,0 0-48,0 0 32,3-3-32,-3 3-32,2 0 33,1-2 15,0 2-80,1-3 16,-4 3 16,3-2-33,7-2 17,-6 1 16,0 0 0,-4 3 0,11-3 33,-7-1-33,0 2 0,8-1 0,-12 3 0,2-3-17,2 3 17,8 0-16,-8 0-16,-4 0 32,10 0-32,-8 0 0,3 2 16,-2 1 0,-3-3 16,3 4-64,-1 6 48,-2-5 16,3 4 0,-3-9 0,2 5 0,-2 8-16,3-1 16,-3-2-32,0-10 32,0 11 0,0 2 16,0-2-16,0 3 0,0-14 0,-1 12 32,-4 1-32,-1 1 64,-7-3-64,13-11 0,-6 11 16,-7 1 0,8-2-16,-7 0 48,12-10-48,-4 5 0,-7 7 32,7-7-16,-6 6-16,10-11 0,-4 5 32,1 5-48,-1-6 49,1 0-33,3-4 0,-1 3 32,-1 0 16,2 0-32,0-2 16,0-1-32,0 2 48,3-2-32,0 0-16,1 0 48,-4 0-48,10 0 0,-7 0 48,8 0-32,-6 0-16,-5 0 0,13 0 0,-1 0 0,0 0 0,1 0-16,-13 0 16,15 0-48,-2-2 48,2 2 16,0-3-16,-2 0 48,-13 3-48,13 0 0,-3 0 32,-7 0 0,-3 0-32,10 0 64,-10 0-64,0 0 16,3 0 32,-3 0-16,0 0-32,0 2 48,0-2-48,0 1 80,0 1 32,-1-1 16,-1-1-32,2 0-96,-2 2 96,1-2-48,-2 0 16,2 0 16,1 0-80,-1 0 80,-1 0-32,2 0 32,-1 0-32,1 0-48,0-2-16,0-1 16,0-1-384,0 1-416,0 3 800,0-4-1473,0 1-880,-1 3-352,1 0 752,0 0 1953,-1 0-2497,1 0 2497</inkml:trace>
  <inkml:trace contextRef="#ctx0" brushRef="#br2" timeOffset="155472">4533 3662 1632,'0'0'0,"0"0"609,0 0 159,0 0-768,0 0 864,0 0 17,0 0-145,0 0-96,0 0-640,-2 0 497,1-3-129,1 0-112,-2 1-64,2 2-192,0 0 112,0-3-32,-1 3 0,1-3-16,0 3-64,-2 0 80,2-3 0,0 3-16,0 0-16,0 0-48,0-2 48,0-1 0,0 0 0,0 0 64,0 3-112,0-3 144,3-1 32,-3-9 33,3 9-49,-3 4-160,3-13 128,-1 8 0,1-7-64,0 8 0,-3 4-64,0-14 80,3 9-32,-3-9-32,3 10 32,-3 4-48,3-17 0,0 4 16,0 0 0,0 1-32,-3 12 16,4-14 32,0 3-32,-1 6 16,1-10 16,-4 15-32,4-5-32,1 1 64,-1-8-64,-1 12 16,-3 0 16,3-2 0,-1-1 0,1 3 0,-3-3 0,0 3 0,3 0 16,0 0-32,-3 1 16,2 4-16,-2-5 16,0 4 0,3 2 16,-3-2-16,0 2 16,0-6-16,3 3 0,-3 3 32,3 0-16,-3 0-16,0-6 0,3 5 16,1 1 0,-1 5 0,-1-6 0,-2-5-16,3 4 16,2 7 0,-2-8-16,0 1 0,-3-4 0,3 12 16,-1-9 0,1 1 0,0 2 32,-3-6-48,3 11 0,-3-7 16,2 2 0,-2 6 32,0-12-48,0 5 64,0 6-32,0-7 0,0 7 16,0-11-48,0 5 16,0 7 32,0-10-16,0 2-16,0-4-16,0 3 32,0 0 0,0-2 0,0 2 0,0-3-32,0 2-16,0-1 16,0 1 0,0-2 16,0 0-16,0 1 16,0 0 0,0-1 16,3 0-32,-3 0 0,3 0 48,-3 0-32,3 0 32,-3 0-16,0 0-32,0 0 48,0-2 16,3-1 0,0 0 0,-3 3-64,0-4 80,3-1-31,-1-6 31,1 8 0,-3 3-80,3-12 32,-3 8 0,3-8-16,-3 8 32,0 4-48,2-16 32,-2 12 32,0-11-32,0 11 0,0 4-32,0-16 32,3 2-32,-3 1 16,0 2-32,0 11 16,3-11 16,-3 7-16,3-12-16,0 12-16,-3 4 32,3-11 0,0 11-16,-1-4 0,1-1 16,-3 5 0,3-3-16,0 3 0,-1 0-16,1 0 16,-3 0 16,0 0-48,3 2 0,2-1 16,-2 2 32,-3-3 0,4 4 0,-2 1 16,3-2 0,-2 2-16,-3-5 0,4 3 32,0-2-64,8 1 32,-10-1-16,-2-1 16,5 0-16,7 0 32,-9 0-16,2 0 16,-5 0-16,11 0 32,-8 0-16,-1-3-16,1 3 0,-3 0 0,3 0 16,-3 0 0,0 0-32,0 0 16,0 3-16,0 2 32,0-2-16,0 8 0,0-11 0,-1 5 0,-1 10-16,1-2 16,-1 1 16,2-14-16,-1 11 0,0 1 16,-1 0-32,1-1 0,1-11 16,-2 6 0,1 5 0,1-7 0,0 7 0,0-11 0,0 3-16,0 2 32,0-1-16,3-1 16,-3-3-16,3 2 16,-3-1-16,2 0 32,1-1-32,-3 0 0,3 0 32,-3 0 0,3-2-16,0-1 32,-3 3-48,3-4 16,0 0 0,-3-9 0,3 10 16,-3 3-32,2-12 0,1 8 32,0-13-32,-1 5 16,-2 12-16,5-11 16,-1-1-32,1-3 16,-2-2 0,-3 17 0,4-17-16,0 0 32,7 3-32,-8 1 16,-3 13 0,3-13 0,1 10-32,7-15 32,-11 14 32,0 4-32,4-13 16,1 10-32,-1-8 16,0 8-32,-4 3 32,5-4-16,-2-1 16,2 2 0,-2-2 16,-3 5-16,4-3-16,-1 1 0,0-1 0,0 3-16,-3 0 32,2 0-48,2 1 0,-1 3-16,-1 2 32,-2-6 32,3 14 0,1-3-16,-1 3-16,1 3 16,-4-17 16,12 19-32,-9 3 32,0 3 16,2 1 16,-5-26-32,4 25 48,1-3-32,-1-2-32,7-1 16,-11-19 0,0 15-16,4-1 32,0-7 0,8 5 0,-12-12-16,0 4 16,4 1 32,0-4-32,8 2 64,-12-3-80,3 1 48,0-1-32,1 0-256,0-3-657,-4 3 897,4-11-1825,0 8-816,9-8 384,-10 6-880,-3 5 3137,0 0 0</inkml:trace>
  <inkml:trace contextRef="#ctx0" brushRef="#br2" timeOffset="151333">3365 3375 1312,'0'0'0,"0"-3"176,-1-2 0,-1-7 64,2 9 49,0 3-289,0-3 320,0 3 32,0-3 0,0 3 32,0 0-384,0 0 368,0 0 0,0-2 1,0 2-65,0 0-304,0 0 304,0 0-64,0 0-16,0 0 0,0 0-224,0 0 208,0 0 0,0 0 1,0 0-33,0 0-176,0 0 208,0 0 0,3 0 32,0 0 0,-3 0-240,0-3 256,3 3-16,-3-3-16,3 3-16,-3 0-208,0-3 225,0 3-33,0 0-32,0 0-32,0 0-128,0 0 80,0 0-16,-2 1-16,2 1-16,0-2-32,0 1 16,0 2-16,0 1 0,0 0-16,0-4 16,0 13 0,0-7 0,0 11 0,0-5 32,0-12-32,0 12 32,0-12-32,0 14 80,0 1-48,0 2 0,0-17-32,0 16 32,0-16-32,0 18 32,0 1 48,3 0 0,-3-2 0,0-17-80,0 18 80,0-1 16,0-2 0,0 2-16,0-17-80,0 13 80,0 0-16,0 0 0,0-2-32,0-11-32,0 12 48,0-9 0,0 9 0,0-9 16,0-3-64,0 4 48,0 7 1,0-8 15,0 2 16,0-5-80,0 4 112,0-1-32,0-2-16,0 1 48,0-2-112,0 1 80,0 0 32,0-1 64,0 0-48,0 0-128,0 0 128,0-4-32,0 0-96,0-9-64,0 13 64,0-4-144,0-7-112,0 6-336,0-10-417,0 15 1009,3-15-1649,0 3-576,0-2 128,-3-12-1264,0 26 3361,0 0 0</inkml:trace>
  <inkml:trace contextRef="#ctx0" brushRef="#br2" timeOffset="176702">8451 3506 1072,'0'0'0,"-1"0"560,-1 0 129,1-3 79,-1 0 0,2 3-768,-3-4 737,0 0-65,1 0-112,1 0-96,1 4-464,-1-5 401,1 5-401,-2-4 352,1-1-64,-1 2 0,2-2 0,0 5-288,0-3 288,0-2-16,0 1-48,0-1-31,0 5-193,3-3 176,0 0 32,0 3-16,0-2 16,-3 2-208,3-4 144,0 1-32,2 0-16,6 0-32,-11 3-64,3-3 16,2 0 16,7 1-16,-8-3-16,-4 5 0,16-3 48,-5-2-32,-7 2 0,11 1 0,-15 2-16,3-3 0,11 3 16,-10-3-32,8 3 0,-12 0 16,2 1 32,2 2-32,1 1 0,-3 0 80,-2-4-80,3 12 32,0-8 32,-3 2 0,0 7 0,0-13-64,0 3 64,0 9 0,0-7 32,-1 6-16,1-11-80,-2 6 129,-2 8-49,0-8 32,-7 7-32,11-13-80,-5 5 32,-6 7 32,6-7 0,-7 7-48,12-12-16,-4 6 48,-8 8 0,8-10-32,-7 8-16,11-12 0,-3 3 16,-1 2-32,-2 0 32,2 0 16,4-5-32,-5 4 0,4 0 48,0-2-48,0 0-16,1-2 16,0 1 16,0 2-64,0-2 48,0 0 0,0-1 0,0 2 32,0-1-32,2-1 0,1 0 16,-3 0-16,11 0 0,-11 2 16,5-2 0,7 0 32,-12 0-48,3 0 64,1 0 32,10 0 0,-9 0 64,-5 0-160,12 0 96,-7 0 0,9-3-32,-3 0 0,-11 3-64,4-2 32,15-1 16,-8-1 0,0 0 16,-11 4-64,5-3 64,10 0 16,-12 0 0,2 3-48,-5 0-32,3 0 64,0 0 0,0 0 17,-3 0-17,0 0-64,0 3 64,0 2-16,-1-1 16,-2 7-16,3-11-48,-4 5 32,0 6 0,1-7-32,-1 7 0,4-11 0,-5 5 64,2 9-64,-1-8-96,0 5-513,4-11 609,-4 3-1728,3 1-2274,1-2-1473,0-2 5475</inkml:trace>
  <inkml:trace contextRef="#ctx0" brushRef="#br2" timeOffset="157884">5452 3509 864,'0'0'0,"0"0"288,-1 0-64,-2-3 64,3 3-288,-1-3 352,-1 3 65,1 0 47,-1 0 64,2 0-528,0 0 560,-1 0 17,1 2-1,-2-1-80,2-1-496,0 3 448,0 0-80,-1 0-47,1 2-33,0-5-288,0 3 288,0 2-48,0 6 16,3-7-64,-3-4-192,3 13 144,0-7 0,-1 8-48,1-3 0,-3-11-96,3 5 48,0 10 16,-1-10-16,1 7-16,-3-12-32,3 4 49,1 2-17,-1 0 16,2-1 32,-5-5-80,4 4 96,0 1 32,0-1 16,-1-1-16,-3-3-128,4 3 128,1-2-32,-1 0 0,0 1-16,-4-2-80,4 1 96,1 1-32,-2-2 16,2 0-32,-5 0-48,12 0 48,-10 0 32,1 0-32,1 0 16,-4 0-64,4 0 80,8-5 32,-9 3 0,0-3 0,-3 5-112,4-4 64,0-7 16,7 8-15,-11-1-1,0 4-64,5-12 96,-1 8-48,0-8 16,0 7 0,-4 5-64,5-17 64,-3 12 0,1-11-16,-3 12 32,0 4-80,0-16 96,0 12 0,0-10 16,-1 9-16,1 5-96,-4-12 96,-7 7 0,-1-11-32,6 13 32,6 3-96,-16-18 32,2 8 0,1-2-16,-2 7-16,15 5 0,-15-15 16,0 11-16,1-9 0,0 11-16,14 2 16,-11-5 0,0 0 0,6 2-16,-1 3-16,6 0 32,-6 0-48,3 0-32,-3 1 32,2 1 0,4-2 48,-6 3-48,2 2 32,-1 0-16,2 7-32,3-12 64,-3 4-96,1 11 0,2 0 32,0 0 0,0-15 64,0 18 0,0 0-32,3-1 16,-1 1 32,-2-18-16,5 19 0,8-1-32,-10 0 16,7-1-32,-10-17 48,5 16-32,10-3 32,-4-2-16,-7-7 16,-4-4 0,17 12-16,-6-9 0,2 0 16,-2 3 0,-11-6 0,11 5 0,1-1 0,-1-1 16,-7-2-16,-4-1 0,15 1 32,-12-1-16,1 0 32,8 0-16,-12 0-32,3-2-16,2-1 32,-1 0 0,-1-1 0,-3 4-16,2-5 32,1 1-16,0-7 16,0 11 16,-3 0-48,0-11 64,0 8-16,0-10-16,0 9-32,0 4 0,0-16 0,0 5-16,0-2 16,3 1 0,-3 12 0,0-12-16,3 8 16,-3-10-16,3 11-16,-3 3 32,2-4 32,1 1-64,0 3 0,0 0 0,-3 0 32,0 0-48,2 0 0,-2 3 0,3 1 16,-3-4 32,3 11-16,0-7-32,0 8 48,0-8 0,-3-4 0,3 12-16,0-6 16,0 8 0,0-9-16,-3-5 16,2 14 0,1-8 0,0 8 0,0-10 16,-3-4-16,0 13 0,4-9 16,0 0 0,0 0 16,-4-4-32,11 5 16,-11-4 0,12-1 0,-9-3-336,-3 3 320,11-11-929,-7 8-992,12-1-832,-1-7 480,-15 11 2273,15-3-2977,-15 3 2977</inkml:trace>
  <inkml:trace contextRef="#ctx0" brushRef="#br2" timeOffset="161132">6433 3470 496,'0'0'0,"0"0"480,0 0-480,-3-2 320,-2-1 128,3-1 145,-1 2 79,3 2-672,-3 0 656,0 0-64,1-3-95,1 3-65,1 0-432,-1-3 384,-1 0 0,1 0-16,-1 0 1,2 3-369,0 0 336,0 0-80,0-3 16,0 3-80,0 0-192,0 0 176,0 0-48,0 0 0,0 1-48,0-1-80,3 2 48,0-1 0,1 2-32,1 2 0,-5-5-16,4 3 32,8 0-32,-9 0 16,9 0 16,-12-3-32,4 2 48,10-1 16,-9-1 16,9 0 1,-14 0-81,11-3 96,-7-1-16,13 0 16,-12 0-16,-5 4-80,14-5 64,-2 2 16,-7-1-48,11 2 0,-16 2-32,4-3 32,8 0 0,-12 3-16,4 0 16,-4 0-32,5 0 48,-1 1-16,-1 1 16,0 1 0,-3-3-48,2 0 32,-2 2 48,3 1-16,-3 0 0,0-3-64,0 3 112,0 0-16,0 1-32,0-2-16,0-2-48,0 0 48,0 0 0,0 0-16,0 0 64,0 0-96,-1 0 48,1 0-16,0 0 16,0 0-32,0 0-16,0-2 32,0 2 0,0-3 0,0 3-16,0 0-16,0-3 16,0 0-16,3 3 16,-3-3 16,0 3-32,3-3-16,-3 0 16,0 1 16,0 2-32,0 0 16,2-3 0,-2 3-192,0 0-320,0 0-384,0 0 896,0 0-1441,0 0-432,0 3-176,0 2 545,0-5 1504,0 6-2049,0-6 2049</inkml:trace>
  <inkml:trace contextRef="#ctx0" brushRef="#br2" timeOffset="-129938.73">11586 3471 2929,'0'0'0,"0"-2"880,0-3 17,3 2 63,-3 3-960,2-4 1009,-2 1-113,0 3-160,0 0-191,0 0-545,-1 0 416,-3 0-64,2 0-32,-1 2-16,3-2-304,-2 3 272,-1 0-96,1 1 0,-1 0-47,3-4-129,-1 5 48,0 0 48,0 5-48,1-6 48,0-4-96,0 12 112,0-7 0,2 7 48,1-2-32,-3-10-128,3 4 96,7 7 0,-6-7 16,7 1-48,-11-5-64,5 5 80,7-1-16,-8 0 16,9-1 0,-13-3-80,5 3 96,7-2 16,-8-1 16,7 0-16,-11 0-112,3 0 160,0 0 33,1-2-33,0-2 48,-4 4-208,10-4 192,-10-8-32,3 11-16,-1-13-16,-2 14-128,3-3 80,-1-12 16,-2 11-16,0-11 32,0 15-112,0-3 128,-1-7-32,-1 7 0,-2 0-48,4 3-48,-11-4 32,8 0-48,-9 1 32,9 3-16,3 0 0,-13 0-16,8 0 0,-7 0-32,7 2 0,5-2 48,-11 4-176,7-1-368,-5 8-593,4-7-847,5-4 1984,-3 15-2930,2-4 81,-1 0-1377,2-11 4226</inkml:trace>
  <inkml:trace contextRef="#ctx0" brushRef="#br2" timeOffset="153211">3694 3521 1392,'0'0'0,"0"1"224,-2 0 16,2-1-240,-1 3 337,-1 0 95,1-1 112,1-2 96,0 0-640,0 2 657,-2-1-33,2-1-80,0 0-96,0 0-448,-1 0 432,1 0-15,0 0 47,0 0-16,0 0-448,0-3 400,0 3-64,-2 0-47,2 0-81,0 0-208,-1 0 160,1-2-32,0 2-32,0 0-16,0 0-32,0 0-48,0 0 32,0 0-16,0 0 16,0 0-32,0 0 16,3 0 0,0-3 0,-3 3-16,3-3 16,1 1-16,-4 2 0,3-3 0,-3 3 0,5-3 32,-2-1-32,2-8 16,-5 12-16,11-3 16,-11 3-16,3-4 16,1-9 0,9 10 16,-9 0-32,-4 3 0,13-4-32,-8 0 16,6 1 16,-6 0 16,-5 3-16,13 0 0,-9 0 32,7 0-32,-8 2 0,-3-2 0,12 1 16,-9 1-16,0 1 16,9 0 0,-12-3-16,0 3 0,3 2 16,0-2 0,0 1 0,-3-4-16,0 11 80,3-8-32,-3 1 32,0 8-16,0-12-64,0 5 80,-2 0-32,-1 9 0,-1-10 48,4-4-96,-5 13 48,1-9 32,0 9-64,-1-9-16,5-4 0,-5 13 32,-6-9 0,9 7 0,-2-6 0,4-5-32,-4 5 0,-1 1 0,3 0 0,-1-2 16,3-4-16,-1 4 16,-1 1-48,1-2 48,1-2-16,0-1 0,0 1-16,0 0 32,-2 1-16,2-1 0,0-1 0,0 2 16,0-1-16,0 1 16,0-2-16,0 1 0,0 2 0,0 0 16,0 0-16,0-3 0,3 1 0,-3 2 0,0 0 32,0 0-64,0-3 32,0 2 0,0 1 0,0 0-16,0 0 32,0-3-16,3 1 0,-3 2 32,3-1-32,-1-1 0,-2-1 0,0 0 32,3 0-16,0 0 1,0 0 15,-3 0-32,3 0 32,0 0 0,0 0 0,0 0 16,-3 0-48,4 0 16,-1 0 0,0 0-16,-3 0 0,2 0 16,1 0 16,0 0 0,0 0-16,-3 0-16,4-3 32,0 0 0,1 0 16,-1 0-32,-4 3-16,4-3 32,0 3 0,1-2-16,-1 2-16,-4 0 0,4 0 0,-1 0 0,0 0 16,0 0 0,-3 0-16,3 0 32,-3 0 48,0 1-32,0 2 0,0-3-48,0 4 96,0 1-32,0-2 16,0 0-32,0-3-48,0 2 80,0 1 0,0 0-16,0 1-16,0-4-48,0 3 16,0-2-32,0 2-112,0-1-240,0-2 368,0 0-624,0 0-257,2 0-271,1 0-353,-3 0 1505,3 0-1793,0-3-32,8 0 513,-8 0-993,-3 3 2305,0 0 0</inkml:trace>
  <inkml:trace contextRef="#ctx0" brushRef="#br2" timeOffset="-116341.73">14943 3764 1520,'0'0'0,"0"0"673,-2 0 175,0 0 112,2 0-960,-3 0 1073,2 0-33,0 0-127,0 0-129,1 0-784,-1 1 672,1 1-63,-2-1-81,1-1-64,1 0-464,0 2 416,0-2-128,0 0-47,0 0-81,0 0-160,0 0 112,0 0-32,0-3 0,0 3-48,0 0-32,0-3 64,0 0-16,3 1-16,-3-2 0,0 4-32,2-4 64,-2 1-16,4-8 16,-2 8-32,-2 3-32,3-12 48,-1 9-16,-2-13 0,3 7 16,-3 9-48,3-11 16,1 0-16,0-2 0,0 1 0,-4 12 0,3-13 0,1 0 0,8 2 0,-12-2 16,0 13-16,4-10 0,6 0 0,-10 6 32,3 1-32,-3 3 0,3-10 16,-1 10-16,1-3 16,-3 3-32,0 0 16,2 0-48,-2 0 16,0 0 16,3 1-16,-3-1 32,0 2-16,3 1-16,-1 0-32,0 2 32,-2-5 32,3 5-48,0 5 32,-1-7 32,1 9-32,-3-12 16,4 4-16,5 9 16,-6-9-16,1 8 16,-4-12 0,10 5 0,-7 6 16,1-7 0,-1 7-16,-3-11 0,4 5 16,0 7-16,-1-8 0,1 7 0,-4-11 0,4 5 0,-2 8 0,1-8 0,-3 7 32,0-12-32,0 6-32,0 6 80,0-8-32,0 6 0,0-10-16,0 4 16,0-1-16,0 1 32,0 0-32,0-4 0,3 1 0,-1 2 16,-2-2 16,2-1-16,-2 0-16,3 0 64,-3 0 0,3 0-16,0-3 32,-3 3-80,5-2 64,-2-7 16,7 6-48,-7-9 16,-3 12-48,3-4 16,1-8 0,7 2 0,-10 0 32,-1 10-48,5-12 0,-1 1 16,-1-2 32,1 0-32,-4 13-16,4-11 16,0-1 32,-1-1-48,1 0 0,-4 13 0,4-12 16,-1 0 0,0 2-16,1 7 0,-4 3 0,3-13 0,0 9-32,0-6 32,0 7 32,-3 3-32,0-3 16,0-2-16,2 2 32,-2 0-96,0 3 64,2 0 0,-2 0-80,3 0 80,-3 0 0,3 0-80,-3 2 16,2 1 48,1 7-64,-3-10 80,2 5-32,0 7 0,3 0 16,-2-1 0,-3-11 16,4 15 0,0-1 16,0-1 0,0-1-16,-4-12 0,10 10 32,-10 0-32,2 0 0,2-6 0,-4-4 0,2 11 0,1-8 16,-3 2 0,2 0 0,-2-5-16,0 4 32,0 0-32,0-2 32,0 1-32,0-3 0,0 2 16,3-1-32,-3 1 16,0-2 0,0 0 16,2 0 64,-2 0-32,0 0-16,0 0-32,0-3 48,3 1-32,-3-2 0,2 0 32,-2 4-48,3-10 16,0 6 16,1-7 0,-1 1-16,-3 10-16,4-4 32,0-12-32,-2 5 0,2-2 0,-4 13 0,4-15-16,-1 0 32,1-1 16,7 2-32,-11 14 0,0-12 16,3 2 0,1-2-16,0 8-16,-4 4 16,10-12 16,-8 8-48,2-7 48,8 6-16,-12 5 0,3-9-16,-1 6 32,9-1-112,-8 2-48,-3 2 144,3-3-160,1 1 16,-1 2 64,-1 1 0,-2-1 80,4 4-32,-1 8-128,2 2 32,-2 2 80,-3-16 48,4 19-96,-1 2 128,-1 3-16,1 0-64,-3-24 48,2 24 48,1 0-32,-1-1 0,1-2 0,-3-21-16,0 22 0,2-5 32,1-1-32,-1 0 32,1-4-32,-3-12 0,2 13 0,1-8 16,0 7 0,-3-12-16,2 3 48,0 1-16,1 0 0,-3-1-16,3-2 16,-3-1-32,2 1 48,2-1-16,0 0-16,-2 0 0,-2 0-16,4-2-240,0-2-640,-1-6-961,8 7-1281,-11 3 3122,18 10-3329,-16-12 688,-2 2 2641</inkml:trace>
  <inkml:trace contextRef="#ctx0" brushRef="#br2" timeOffset="152352">3398 3506 1872,'0'0'0,"0"2"481,-2-1 143,2-1-624,-1 2 704,-1-1 17,-1 1-65,2-2-80,1 0-576,-2 0 496,1 0-80,1 0-63,0 0-113,0 0-240,0 0 192,0 0 0,0 0-48,0 1 48,0-1-192,0 0 208,0 0 0,3 0 32,0 0 49,-3 0-289,3 0 320,0 0 48,1 0-80,-1-3-80,-3 3-208,2 0 176,1-3-48,0 3 0,1-3-16,-4 3-112,3 0 48,0-3 16,0 3-48,1 0 16,-4 0-32,3 0 48,1 0-32,0 0 0,1 0 0,-5 0-16,4 0 16,8 0 0,-10 0 0,1-3 16,-3 3-32,4-2 0,7-1 16,-8 0 16,9 1 1,-12 2-33,2-3 16,10 0-16,-9 0 0,0 3 32,-3 0-32,4 0 16,0 0 16,0 0 32,0 0-48,-4 0-16,3 1 64,-3 1 32,3 2 16,-3 0 32,0-4-144,0 4 96,0 2-48,0-2-224,0-1-368,0-3 544,0 3-993,0-1-640,3 1-464,-3 0 32,0-3 2065,3 2-1504,0-1-849,-3-1 2353</inkml:trace>
  <inkml:trace contextRef="#ctx0" brushRef="#br2" timeOffset="153955">4094 3502 928,'0'0'0,"-1"1"928,1-1-928,-2 2 529,-3-1 175,1-1 80,3 0 1,1 0-785,-2-3 688,-1 3-96,2-3-128,-2 3-47,3 0-417,-1 0 352,-1 0-32,-1 0-48,2 0-16,1 0-256,-2 0 208,1 0-32,1 2-16,0-1 0,0-1-160,0 3 145,0 0-1,3 2-48,0-4 32,-3-1-128,4 2 128,0-1-16,1 1 16,6-1 16,-11-1-144,2 0 112,10 0 16,-9 0 0,10-3-16,-13 3-112,3-4 112,14-1-32,-14 2 0,12-1-16,-15 4-64,3-3 64,8 0-16,-8 3-32,1 0 32,-4 0-48,4 0 32,-1 0 16,0 2 16,0 0 17,-3-2-81,0 5 80,0-1 16,0 1-16,0-1-16,0-4-64,0 2 64,0 0-16,3-1 0,-3 1 0,0-2-48,0 0 48,0 0-16,3 0 0,-3 0-32,0 0 80,0-3-16,3 1 16,-3-1-32,0 3-48,3-3 48,-3-2-16,0 2 0,2 0 0,-2 3-32,0-3-192,0 1-336,0-1-401,0 3 929,-2 0-1568,2 0-545,-2 0-112,2 1 592,0-1 1633,-1 3-2481,1-3 2481</inkml:trace>
  <inkml:trace contextRef="#ctx0" brushRef="#br2" timeOffset="-126094.73">12632 3893 2176,'0'0'0,"-1"-3"785,-2-1 175,0 1 97,3 3-1057,-4-4 1104,1-6 33,0 7-81,-3-1-111,6 4-945,-4-3 752,-6-1-80,8 0-143,-2-6-65,4 10-464,-4 0 384,1-4-80,-3 1-48,3-1-32,3 4-224,-4-4 176,0 0-31,0 2-17,0-2-48,4 4-80,-2-4 64,1 0 16,-1-6-48,2 8 32,0 2-64,0-3 48,0-1-48,0-7 16,0 7-32,0 4 16,4-13-32,0 3 16,6 0 16,-7 0 0,-3 10 0,3-11 0,7 0 0,-7 0 0,7 0 16,-10 11-16,2-10 0,2 0 32,6-1-32,-7 7 0,-3 4 0,3-15 16,1 12-16,-2-10 16,1 10 16,-3 3-32,2-11 16,1 11 0,-1-3-16,-2-1 16,0 4-16,0-3 0,2 1 0,-2-1 32,0 3-64,0 0 32,0 0-16,0 0-16,3 0 0,-3 0 32,2 0-16,1 3-32,-3 0 32,2 3-16,-2-6 32,3 10-32,0-6 32,-1 0 0,2 1 0,-4-5 0,3 10-16,0-5 16,7 0 0,-7 5 0,-3-10 0,4 3 0,-1 1-16,7 6 16,-10-6 16,0-4-16,4 4 0,0 1 0,-1 0 0,2 0-16,-5-5 16,3 12 16,-2-9-16,-1 2 0,0 7 16,0-9 16,0-3-32,0 12 16,0-7 0,0 6-16,0-6 16,0-5-16,-1 12 32,-1-9-32,-1 7 16,2-6 32,1-4-48,-3 4 0,3 0 32,-2-1-16,2-1 32,0-2-48,0 1 64,0 1 0,0-2 32,0 0 16,0 0-112,0 0 128,0-3-32,0-1 0,0 0-16,0 4-80,2-3 64,-2-7-16,3 7-16,0-1 0,-3 4-32,0-12 0,3 7 32,-2-6 16,-1 8 0,0 3-48,3-14 32,0 9 16,-3-9-16,2 4 0,-2 10-32,0-11 0,3 0 48,-1-2-48,-2 2 0,0 11 0,3-10 16,-1-2-32,-2 9 16,3-12 16,-3 15-16,3-4-16,0-6 32,0 10-32,-1-4 0,-2 4 16,3-3-32,1 1 16,-1 0 0,1 2 32,-4 0-16,10-3-16,-7 3 16,-1 0-32,2 0-48,-4 0 80,10 0-48,-7 0 0,1 0 16,6 0 32,-10 0 0,2 1 0,2 1 0,6 1-32,-8 1-32,-2-4 64,4 10-64,0-6 48,8 7-32,-12-7 48,0-4 0,4 14-16,-1-4-32,1 0 48,-2 2 0,-2-12 0,0 11-16,3 2 32,-3-3 16,0 1-32,0-11 0,0 10 32,0-6 0,-1 9-32,-2-10 16,3-3-16,-1 5 16,0 0-16,0-1 32,-1 1-32,2-5 0,-1 1 0,-1 1 16,2-1 32,-2 0-32,2-1-16,0 2 48,0-2 16,0 0 0,0 0 0,0 0-64,0-3 48,0 0-48,0 2 32,0-4 0,0 5-32,0-4 32,2-6 16,1 8-48,-3-8 16,0 10-16,3-2 32,-1-13-64,1 12 64,0-11-32,-3 14 0,3-11 0,0 6 64,0-11-48,1 3-16,-4 13 0,3-12 32,9-3-32,-9 1-32,1 0 64,-4 14-32,10-14 16,-8 3 33,9 1-82,-10 0 33,-1 10 0,11-5-32,-8-6 0,0 9 64,9-1-80,-12 3 48,0-2-32,3 2-48,1 0 0,0 0 32,-4 0 48,3 0-64,8 2 32,-8 8 0,7-5-128,-10-5 160,3 12-80,8 0-48,-7 1 16,8 2 144,-12-15-32,4 16-32,8-1 16,-8 1 0,0-1-16,-4-15 32,3 15 0,1 0 32,-4-1-16,0-1-16,0-13 0,0 13 16,0-1-16,0-1 32,-2 2-16,2-13-16,-4 5 0,0 9 16,0-10 32,2 6-32,2-10-16,-2 3 48,-1 0-32,2 0-16,-1 0 48,2-3-48,-1 1 16,-1 0-16,2 0 32,0 0-16,0-1-16,0 2 16,0-2 32,0 0-96,0 0-352,0 0 400,0-3-1008,0 1-1025,5-1-1297,10 3 257,-15 0 3073,2 0-4018,-2 0 4018</inkml:trace>
  <inkml:trace contextRef="#ctx0" brushRef="#br2" timeOffset="173153">7095 3564 1088,'0'0'0,"3"0"384,2 0 144,-1 0 113,-4 0-641,13-2 656,-13 2-80,11 0-15,-8 0-97,-3 0-464,4 0 464,10 0 32,-11 0-80,10 0-192,-13 0-224,3 0 241,-1 0 31,3 0-48,-2 1 176,-3-1-400,2 3 352,-2 1 32,0 2 33,-1 6 303,1-12-720,-4 4 688,-1 11-80,0-4-127,-7 1-289,12-12-192,-4 13 176,-2 2-192,1-1 32,-1 2-16,6-16 0,-5 12-16,0 0 144,1-7-32,0 7-64,4-12-32,-2 4 96,1 0-64,-1 0 0,2 1 32,0-5-64,0 1 48,0 1 0,0-1 0,0-1 0,0 0-48,3 0 32,0 0 0,0-3-112,0-1-416,-3 4 496,3-11-977,1 8-655,0-9-721,9 8-16,-13 4 2369,4-14-1809,26 14 496,-27-13 1,-3 13 1312</inkml:trace>
  <inkml:trace contextRef="#ctx0" brushRef="#br2" timeOffset="161874">6451 3584 2545,'0'0'0,"-1"0"1136,1 0-1136,-2 0 1073,1-2-129,-1-1-176,1 3-111,1 0-657,-2 0 560,1 0-48,-1 0-96,2 0-79,0 0-337,0 0 272,0 0-96,0 0-32,0-3-16,0 3-128,3 0 128,2 0 32,-1 0 48,0-3 16,-4 3-224,5 0 224,6 0-16,-8 0-31,9-3-33,-12 3-144,5 0 112,7 0-32,-7 0-16,9 2 16,-14-2-80,3 2 80,11 0-32,-10 2 32,10-2-16,-10-2-16,-4 0-48,14 2 64,-11-2-32,10 1 32,-13-1-64,4 0 64,-4 0-64,13 2 48,-9-2 16,8 0 0,-9 0-16,-3 0-48,11 0 80,-9 0 0,10-3 0,-9 1-16,-3 2-64,3-3 32,1 0 32,1 0-32,-2 3 0,-3 0-32,5-3 48,-2 3-16,-1 0-16,-2 0-16,0 0 16,3 0 0,-3 2 32,0-1-16,0-1-32,0 1 0,0 1 0,0-1 48,0 2-32,0-3-16,0 2 64,0 0 1,0-1-33,0-1 16,0 0-48,0 0 32,0 0 16,0 0-16,0 0-160,0 0 128,0 0-513,0 0-479,0 0-561,0-3-528,0 3 2081,0 0-2385,0-2 192,5 2 688,-3 0-335,-2 0 1840,0 0 0</inkml:trace>
  <inkml:trace contextRef="#ctx0" brushRef="#br2" timeOffset="-124616.73">13505 3589 1248,'0'0'0,"0"0"288,0-2 0,0 0 129,0 2-417,0-3 608,0 1 128,0 2 16,0-3 1,0 3-753,0 0 704,2-2-64,-2 2-15,0 0-33,0 0-592,2-3 592,-2 3-79,0 0-17,3 0-112,-3 0-384,3 0 336,-3 0-48,3 0-48,1 1-32,-4-1-208,3 3 176,0 1 17,1 0-1,7-2 0,-11-2-192,3 2 176,8 1 16,-8-2-32,11 1 16,-14-2-176,12 1 160,1-1-32,0 0-80,-1 0 32,-12 0-80,11-3 64,3 0-32,-3 3 48,0-2-32,-11 2-48,11 0 32,-8-2 0,10 2-16,-11 0 16,-2 0-32,10 0 32,-7 0 0,-1 0-32,1 0 16,-3 0-16,2 0 32,-2 1-16,0 0 16,0 0 33,0-1-65,0 3 48,0-2 16,0 2 16,-1-1-48,1-2-32,-3 1 32,0 1 16,-1-1-16,1 2 0,3-3-32,-2 2 48,-1-1-32,0 1 0,0-2 32,3 0-48,-3 1 0,1-1 0,0 0-16,-1 0-240,3 0 256,-3 1-465,1 1-303,-1-1-304,2 0-161,1-1 1233,-3 0-1425,2 1-319,-1 1-145,0-1 320,2-1 1569,4 21-1313,-4-21-415,0 0 1728</inkml:trace>
  <inkml:trace contextRef="#ctx0" brushRef="#br2" timeOffset="158679">5873 3651 1584,'0'0'0,"0"0"609,-2 0 191,2 0-800,-1 0 880,-1 1 33,2-1-65,0 0-128,0 0-720,0 0 545,0 0-113,0 0-96,0 0-80,0 0-256,0 0 224,0 0-48,0 0-32,0 0-48,0 0-96,0-3 80,0 0-32,0 3 1,0-2 15,0 2-64,0-3 64,2 0-16,1 0-16,0 1-16,-3 2-16,3-5 16,-1 1 0,1 0 0,0-1-32,-3 5 16,3-2 32,1-2-16,1 0-32,-2 2 32,-3 2-16,5-3-32,6 0 32,-11 0 0,4 0 16,-4 3-16,11 0 16,-8 0-32,2 0 32,8 0-16,-13 0 0,4 0 0,10 0-16,-10 0 0,11 0 16,-15 0 0,2 1-16,1 4 48,0 1-16,0 5 32,-3-11-48,0 11 96,0 1-48,-2 2 16,-2-1-16,4-13-48,-5 13 32,-10 2 32,10 0-32,-9 3-16,14-18-16,-12 15 0,8 1 16,-2-2 16,-5-3-16,11-11-16,-3 11 16,-1-6 0,-1 8-16,1-10 0,4-3 0,-1 4-16,1-2 16,0 1 16,0 0 32,0-3-48,0 3 96,0-2 0,4 2 32,-1-1 16,-3-2-144,4 1 176,0-1 0,1 0 32,7 0 48,-7-3 17,-5 3-273,16-11 272,-4 9-32,1-10-80,-1 9-48,-12 3-112,12-12 128,-1 9-96,0 0 32,-11 3-64,5-5 32,-5 5-32,11-4 16,-7 0 48,0 1-32,8 3 16,-12 0-48,0 0-272,0 0-784,0 0-1522,3 1-655,-3-1 3233,0 3-4322,0-3 4322</inkml:trace>
  <inkml:trace contextRef="#ctx0" brushRef="#br2" timeOffset="154096">4110 3594 1616,'0'0'0,"0"1"721,0-1-721,0 2 816,0-1 144,0-1 17,0 2-129,0-2-848,0 0 641,3 0-161,-3 1-32,0 1-48,0-2-400,3 2 432,-3 2-31,3 0-33,0 0-32,-3-4-336,2 4 272,1-1-48,0-2-32,1 1-48,-4-2-144,11 1 144,-7-1-32,7 2 0,-8-2-16,-3 0-96,12 0 96,-7 0 1,9 0 15,-10 0 16,-4 0-128,16-3 96,-13 0 0,12 0 0,-10 0 0,-5 3-96,12-3 80,-9 3-48,9 0 0,-9 0 32,-3 0-64,3 0 80,0 2 16,0-1 16,-1 4 0,-2-5-112,0 2 48,3 1-288,-3 2-464,0-3-753,0-2 1457,0 5-2337,0-1-240,22 17-112,-22-20 592,0-1 2097,0 0 0</inkml:trace>
  <inkml:trace contextRef="#ctx0" brushRef="#br2" timeOffset="156850">5225 3654 1072,'0'0'0,"0"0"0,3-3 96,-3 3-48,3 0 0,-3-3-32,0 3-16,3 0 32,0 0-16,-3-3 32,0 3-48,0 0 96,0 0 32,0 0 48,0 0 96,0 0-272,0 0 321,0 0 63,0 0 80,-2 0 48,2 0-512,-1 0 512,-1 0 1,1 0-1,-1 0-64,2 0-448,-1 0 400,-1 0-64,2 0-15,0-2-65,0 2-256,0 0 224,0-3-16,0 0-48,0 3 32,0 0-192,0-3 160,3 3-16,-3 0-64,0 0 0,0 0-80,0 0 48,0 0 0,0 0 16,0 0-32,0 0-32,0 0 32,0 0 0,0 1 0,0 1-16,0-2-16,0 1 32,0 1-32,0-2 16,0 0 0,0 0-16,0 0 16,0 0 0,0 0 0,0 0-16,0 0 32,0 0-32,0 0 17,0-3-17,0 3 16,0 0-16,0 0 16,0 0 16,0 0 16,0 0-48,0 0-48,0-3 48,0 3 0,0 0 32,0 0-64,3 0 64,-3-3-64,0 3 32,3 0 32,-3-3-16,3 3-32,-3-3-16,0 3 32,3-2 0,-1 2 0,-2-3 0,3 0 48,-3 3-48,0-3 0,0 1 16,0 2-32,0 0 16,4 0-16,-4 0 16,3-3 16,-1 3-16,-2 0 0,0-4-16,3 4 32,0-2 0,-3 2-16,0 0 16,3-3-48,0 3 32,-3 0 0,0 0-16,3 0 32,-1 0-16,-2 0-16,0 0 16,3 0 0,0 0-32,0 0 32,-1 0-16,-2 0 16,3 0 0,0 0-16,0 0 32,-3 0-16,3 0-32,1 1 48,1-1-32,-2 0 16,-3 0 0,5 0 0,-1 0 16,0 0 0,-1 2 0,-3-2-16,3 1 32,-3 2-16,0 2-16,0-2 0,0-3 0,0 5 16,-1 0 16,-1 7-16,-2-8 32,4-4-48,-3 5 48,-1 8-48,-1-8 32,2 6-16,3-11-16,-3 4 16,0 8 16,0-7-32,0 8 16,3-13-16,-3 6 16,-2 6 0,2-6 16,-2 7 0,5-13-32,-3 4 32,0 7 0,0-8 0,0 1-16,3-4-16,-3 5 16,1-4 0,1 0 0,1 1 0,0-2-16,0 1 0,0-1 0,0 0 16,0 0-32,0 2 16,0-2 0,0 1 16,0 1 32,0 1 0,0-2 0,0-1-48,0 1 16,3 0 16,1 1-32,1-2 32,-5 0-32,3 0 64,8 0-16,-8-3 0,2 1 32,-5 2-80,12-3 48,-7 0 0,8-2-64,-9 3-16,-4 2 32,14-5-48,-10 3 32,9-1 16,-8 0 64,-5 3-64,11 0 16,-8 0 32,1 0 32,0 0 0,-4 0-80,4 0 112,-1 0-272,-3 1-672,0 1-1201,0-2 2033,0 4-2577,0 0-1281,0-4 3858</inkml:trace>
  <inkml:trace contextRef="#ctx0" brushRef="#br2" timeOffset="-119843.73">13915 3647 1408,'0'0'0,"-1"0"384,-2 1 129,0-1 159,3 0-672,-5 0 752,4 0-15,-1 0-65,1 0-96,1 0-576,-1 0 464,0 0 17,0 1-81,-2 0 32,3-1-432,-1 2 384,-2-1-32,2 2 0,-1-1-15,2-2-337,-2 1 304,1 0 0,0 1 0,1-1-16,0-1-288,0 0 272,0 1-80,0-1-16,2 0-48,-2 0-128,3 0 145,1-2-17,-2-1-16,2 3-16,-4 0-96,3-2 80,8 2-32,-8 0-32,1 0 16,-4 0-32,12 0-32,-10 0 32,11 0 0,-9 0 32,-4 0-32,14 0 0,-10 1 0,9 1 16,-9 0-16,-4-2 0,16 1 32,-13 0 16,10-1-16,-10 0 48,-3 0-80,14 0 96,-10 0 16,9 0-16,-9 0 48,-4 0-144,11 0 96,-9-2 0,10 2-32,-9-3-16,-3 3-48,11 0 64,-7-2-64,8 2 32,-8 0 0,-4 0-32,12-3 16,-8 3 0,10-2 0,-4 2 16,-10 0-32,11 0 0,1 0 16,0-3-16,-1 3 16,-11 0-16,11 0 16,-7-2 16,11 2 16,-11 0-16,-4 0-32,13 0 48,-10 0 16,10 0-16,-10-3-16,-3 3-32,11 0 16,-9 0 17,10 0-1,-10 0 0,-2 0-32,12-2 32,-8-1 16,8 1-32,-8 2 0,-4 0-16,12 0 16,-8 0-16,7-3-16,-6 3 16,-5 0 0,13 0 0,-9 0-16,10 0 32,-11 2-32,-3-2 16,12 3 0,-9 1 0,1-1 0,-1 0 0,-3-3 0,4 4 0,0-1 16,-1 0-16,0 0 16,-3-3-16,4 2 64,-1-1-16,2 1 32,-1-1 0,-4-1-80,3 1 112,1-1-16,-1 0-16,8 0 0,-11 0-80,2-2 48,8-1 16,-6 1-48,7 2-16,-11 0 0,2-3 48,9 1-48,-8 2 0,7-3 16,-10 3-16,2-2 0,2 2 0,-1-3 32,8 3-16,-11 0-16,3-2 0,-1 2 16,2-3 16,6 3-16,-10 0-16,2-2-16,8 2-16,-6-3 224,10 1 16,-14 2-208,10 0 224,1 0-16,1-3-224,-1 0 0,-11 3 16,4 0-368,10 0-16,-10 0 48,6 0-16,-10 0 352,3 2 16,-1-1-16,0 2 0,-2 0 0,0-3 0,0 4 0,0 0 16,-4 0 48,-7 0 336,11-4-400,-5 3 352,-7 1 16,2 0-128,-1-1-560,11-3 320,-14 4-768,3-1-353,0 0-559,-3 0-738,14-3 2418,-11 3-3057,-2-2-1409,13-1 4466</inkml:trace>
  <inkml:trace contextRef="#ctx0" brushRef="#br2" timeOffset="-124453.73">13537 3709 3505,'0'0'0,"0"0"0,0 2 1409,0 0-193,0 1-31,0 0 31,0-3-1216,2 0 1057,1 0-145,0 1-223,0-1-177,-3 0-512,3 0 400,1 1-128,0 0-96,10 0-16,-14-1-160,2 2 128,11-2-16,-10 1-32,9 1-32,-12-2-48,4 1 65,8-1-17,-8 0 16,8 0-16,-12 0-48,11 2 64,-1-2-32,0 0 16,1 0-48,-11 0 0,12 0 48,-2 0 0,0-2-16,-6 2 32,-4 0-64,12-3 48,-8 3 0,6 0-16,-7-3 0,-3 3-32,4 0 48,-2 0 0,1 0 0,-1 0-16,-2 0-32,0 0 32,0 0 16,-1 0 0,-2 2-16,3-2-32,-3 3 32,-1 0-160,-6 1-352,7 0-561,3-4 1041,-5 4-1745,-5-1-784,6 7-384,0-7-1345,4-3 4258,0 0 0</inkml:trace>
  <inkml:trace contextRef="#ctx0" brushRef="#br2" timeOffset="-117689.73">14402 3850 2849,'0'0'0,"-2"0"928,2 0-47,-1-3 95,-1 1 65,2 2-1041,0-4 912,0 0-144,0 1-223,0-1-129,0 4-416,0-4 288,0 0-32,0 2-64,0 2-32,0 0-160,0-3 176,-1 3-16,1-3-32,-2 3 16,2 0-144,0 0 145,0-2-33,0 2 32,0-2-64,0 2-80,3-3 80,0 3 16,2-3-32,-1 1 32,-4 2-96,10 0 96,-8-3 0,9 0 32,-7 0-32,-4 3-96,16-4 80,-13 2-48,12-2 0,-11 0 0,-4 4-32,13-2 16,-9-1 0,7 3-16,-9 0 0,-2 0 0,4 0 0,-1 0 32,-1 0-32,1 1 0,-3-1 0,0 4 16,0 1 0,0 7 32,0-9-32,0-3-16,-2 15-16,0-3 32,-2 2 0,0 1 32,4-15-48,-11 14 48,8 0 0,-8 1-16,7-1-16,4-14-16,-10 11 48,6-1-16,0 1 16,-1-7 16,5-4-64,-4 11 32,-1-9 48,2 2-16,1-3 32,2-1-96,-2 1 81,1 1-1,-1-2 32,2 0-48,0 0-64,-1 0 96,1 0-16,0-3-16,0 1 0,0 2-64,0-4 64,0 0 0,0-8-48,3 10 48,-3 2-64,3-4 0,-1-6 0,1 8 16,0-2-16,-3 4 0,4-10 0,0 10 16,0-10-16,-1 7 32,-3 3-32,11-4 16,-9-6-32,2 8 16,6-2 0,-10 4 0,3-4-32,0 1 64,7 1-32,-7 0-32,-3 2 32,2 0 0,2-3-16,0 3 16,-2 0-16,-2 0 16,5 0 0,-2 1-16,1 3-16,-1 1 16,-3-5 16,3 10-16,1-6-32,0 9 48,0-3 0,-4-10 0,2 5 0,-2 9 0,3-3 0,-3 1 48,0-12-48,0 13 0,0 0 16,0-2 32,0 1-48,0-1 16,0-11-16,-3 10 0,1 2 32,-2-1 16,-7 0 0,11-11-48,-3 11 80,-9-5-16,7 7 16,-6-9 32,11-4-112,-10 12 64,5-9 16,-8 8 0,8-8 16,5-3-96,-11 10 64,6-5 16,-7 4 32,9-5-32,3-4-80,-10 4 112,6 0 0,0-2 1,0-1 15,4-1-128,-3 1 128,-1-1 32,1 0 0,1 0-16,2 0-144,-3-2 144,1 0-48,2-2 16,-1 0-32,1 4-80,-3-10 80,1 8-48,1-2 16,-2-8-16,3 12-32,-5-2 0,2-8 64,-1 7-48,3-7-16,1 10 0,-1-4 0,-1-7 0,2 8-16,0-7 0,0 10 16,0 0-32,-1-2-32,1-1 0,0 3-128,0 0 192,0 0-496,3 0-449,-1 0-527,2 0-545,-4 0 2017,11 0-2625,-8 1-385,10 1 625,-10-1-640,-3-1 3025,0 0 0</inkml:trace>
  <inkml:trace contextRef="#ctx0" brushRef="#br2" timeOffset="-130657.73">11397 3803 1280,'0'0'0,"0"0"624,-3 0-175,1 0 191,-2 0 192,4 0-832,-3 0 929,0 0-1,1 0-31,-3 0-97,5 0-800,-3 0 704,-1 0-47,0 0-65,2 0-32,2 0-560,-4 0 480,1 1-80,1 0-31,1 1-33,1-2-336,-2 1 288,1 1-32,1 0-80,-1-1-80,1-1-96,0 4 48,0-1 0,0 0-32,0 9 32,0-12-48,0 4 32,0 7 0,0-6 16,0 5-32,0-10-16,0 4 0,4 7-16,-1-7 32,1 0-16,-4-4 0,4 5 64,-1-2 16,2 0 0,5-2 0,-10-1-80,2 2 80,2-2 65,7 0-49,-7 0 48,-4 0-144,4-4 128,8 0-16,-9-7 16,7 7-48,-10 4-80,3-10 112,0 6-32,7-9 32,-7 9-32,-3 4-80,4-13 80,-1 9-16,0-8 0,0 7 16,-3 5-80,0-11 64,0 7 32,0 1 0,-2-1 16,2 4-112,-5-4 64,-7 2-80,1 2-160,-2 0-192,13 0 368,-14 0-608,0 2-369,0 2-351,0 7-401,14-11 1729,-12 4-2241,2 11-176,4-5-1553,6-10 3970</inkml:trace>
  <inkml:trace contextRef="#ctx0" brushRef="#br2" timeOffset="-125348.73">13126 3919 2513,'0'0'0,"0"0"0,-3-2 704,-1-1-64,1 1-15,0-1 47,3 3-672,-3-3 688,0 1 16,2 0-31,-2-1-49,3 3-624,-3-3 576,0 3-143,3-2-81,-2 0-32,2 2-320,-1-3 272,1 0 16,0 1-64,0-1-48,0 3-176,0-3 96,3-1 0,-1 2-16,0-2-32,-2 4-48,5-5 64,-2 2 1,7-1-33,-7 1 16,-3 3-48,10-3 32,-6-1-16,9 0 0,-3 1-16,-10 3 0,11-4 32,0-6-32,0 7 16,1 1 0,-12 2-16,4-4 0,9 1 32,-9 1-32,8 2 0,-12 0 0,3 0 16,0 0-16,7 0-16,-7 1 16,-3-1 0,2 5-16,1 7 16,-3-7 32,0 7 16,0-12-48,0 11 48,-2 0 32,-1 0-16,-1-1-16,4-10-48,-5 11 80,-5 1-32,6 0 16,-6 2-32,10-14-32,-4 16 64,-8-3 0,6-1-32,-6-3 0,12-9-32,-6 6 32,-5 6 32,8-6 112,-8 3 64,11-9-240,-3 3 256,-2 1-16,2-1-31,2 0-97,1-3-112,-2 2 128,2-1-48,0-1-32,0 0-16,0 0-32,3 0 0,0 0 48,8 0-32,-8 0 32,-3 0-48,10 0 16,-7-3-16,9 0 16,-9 1 32,-3 2-48,13-4 16,-9 2 32,11-1-32,-5 3-16,-10 0 0,12-2-16,-1 2 16,0 0-32,1-3 64,-12 3-32,10 0 16,1-2-16,-7 2 16,9 0 16,-13 0-32,5 0 0,5 0 0,-5 0 0,-1 0 16,-4 0-16,3 1 16,1 0 16,-1 2-32,-1 0 0,-2-3 0,0 4 0,0 0 16,0 0 16,0 0 0,0-4-32,0 3 32,0 0 0,0 1-16,0-2 0,0-2-16,0 3 0,3-2 0,-3 1-80,0-2-336,0 0 416,0 0-929,2 0-767,2 0-1026,7-4-223,-11 4 2945,3-4-4242,-3 4 4242</inkml:trace>
  <inkml:trace contextRef="#ctx0" brushRef="#br2" timeOffset="-118771.73">13979 3831 1952,'0'0'0,"-1"1"657,1-1 95,0 0 0,0 0-752,0 0 753,0-2-65,2 2-128,1 0-95,-3 0-465,4-3 384,-1 3-80,1-2-48,1-1-48,-5 3-208,3 0 160,7 0-32,-7 0-16,8-2 0,-11 2-112,4-3 80,9 3 0,-2-3-16,1 3-16,-12 0-48,13-2 32,0 2-16,-1 0 0,1 0 0,-1 0 0,-12 0-16,12 0 32,-2 0-16,-6 1 0,8 0 16,-12-1-32,3 2 16,7 2 1,-7-1 47,-1 3 16,-2-6-80,3 5 80,-3-2 32,0 1 0,0 0 0,0-4-112,-3 3 96,1 1-16,-1 0-16,0 6-16,3-10-48,-1 4 48,-1 0 32,-1 7-16,0-7-16,3-4-48,-2 5 48,0 5-16,-1-6 0,0 6 16,3-10-48,-3 4 64,0 7 0,-1-8 32,0 2-16,4-5-80,-3 4 64,-1 2 16,1-2-16,-2 0 0,5-4-64,-4 2 80,3 1-16,-2-2 32,1-1-16,2 0-80,-1 0 81,0 0 15,1 0 0,0 0 0,0 0-96,0-3 80,0 1-16,0-1-16,0 1-32,0 2-16,0-4 16,0 1 0,0 0 0,0 2 16,0 1-32,0-3 0,2 0 0,-2 3 16,3-2-16,-3 2 0,2-3 0,1 3 16,-1-2 0,1-1-16,-3 3 0,2 0 16,1-2 16,0 2 0,-1-3-32,-2 3 0,2 0 32,1 0 0,0 0 0,-3 0-16,0 0-16,2 0 0,2-2 0,-2 2 48,2 0 0,-4 0-48,4 0 80,0 0 0,7 0-48,-7 0 16,-4 0-48,10 0-16,-7 0 32,6 0-16,-9 1 0,0-1 0,4 2 0,1 2 16,-2 0-16,7 1 0,-10-5 0,3 10 0,1-6-16,-1 6 16,1-5 0,-4-5 0,4 11 16,-2-7 0,1 11 0,-3-11 48,0-4-64,0 13 32,0-8 80,-2 7 0,0-2-16,2-10-96,-5 6 128,-6 6-16,7-7-16,-7 7 16,11-12-112,-3 3 81,-7 8-1,5-6-16,-8-1 32,13-4-96,-10 9 80,-1-7 32,7-1-16,-10 3 48,14-4-144,-5 1 160,-9 2 16,4-2 16,6 0 0,4-1-192,-12 0 208,7 0 16,-7-2-64,9-1 16,3 3-176,-11-3 177,7 0-49,1-1-16,-1-6-32,4 10-80,-4-3 32,2-7 0,0 7-16,1 0 16,1 3-32,-1-12 0,1 10 0,0-2 0,0-7-32,0 11 32,0-2 0,0-1 0,2 0-16,-2 1 16,0 2 0,3-3-32,0 0 16,-1 3-32,-2 0 48,0 0-16,2 0-16,-2 0-32,0 0-48,0 0 112,0 0-433,3 2-447,-3-1-561,2 3-496,-2-4 1937,0 4-2305,3 7-352,1-7 432,-1 6-880,-3-10 3105,0 0 0</inkml:trace>
  <inkml:trace contextRef="#ctx0" brushRef="#br0" timeOffset="115095">978 3824 912,'0'0'0,"0"0"496,3 0-288,-3 0-208,2 0 96,1-3-48,-3 3 16,3 0 0,-3 0-64,0 0 80,0 0 0,3 1 65,-3-1 95,0 0-240,0 2 288,0-2 64,0 0 0,0 0-16,0 0-336,0 1 336,0-1-15,0 2-33,0-1-16,0-1-272,-2 0 256,1 1-32,-1 1-16,1-1-32,1-1-176,-2 2 144,1-1 0,1 1-48,0-2 0,0 0-96,0 1 80,0 0-16,0 1-32,0 1 0,0-3-32,0 3 33,3-1-17,-3 1 32,0 1-16,0-4-32,3 4 16,-3 1 32,0-1-16,0 0 16,0-4-48,0 5 32,0-2-16,0 2 0,0-1 16,0-4-32,0 3 16,0 0 0,0 0 32,0 1 0,0-4-48,0 4 32,0 0 32,0-2-16,0 1 0,0-3-48,0 1 32,0 2 32,0 0 0,3-2 32,-3-1-96,0 3 80,2-1 0,-2-1-16,3 2-16,-3-3-48,3 3 64,-3 1-32,3 0 32,-3 2 0,0-6-64,3 6 64,-3-2-16,3 1 0,-3 6-16,0-11-32,3 3-96,-3-3 96,0 6-128,0 7 32,0-9-32,0 9 144,0-13-16,2 5 16,1 6-16,-3-8 32,3 9-16,-3-12-16,3 5 16,0 7-16,-3-6 16,3 7 16,-3-13-32,0 3 48,0 9 0,2-8-16,-2 2 0,0-6-32,0 13 80,0-9 16,0 8 32,0-8 16,0-4-144,-1 11 96,0-7-32,-1 8-16,1-8-32,1-4-16,-2 11 16,2-7-16,0 8 16,0-8 17,0-4-33,3 13 16,0-9-16,0 7-16,-1-5 32,-2-6-16,4 13 32,-1-9 0,-1 9-16,1-9 0,-3-4-16,0 5 32,3 9 0,-3-11 16,0 3 0,0-6-48,3 12 64,-3-8-16,0 1 16,2 0-16,-2-5-48,3 6 16,-3-2 0,0 0 0,0 0 16,0-4-32,3 6 48,-3 5-32,0-8 48,0 1-16,0-4-48,0 6 32,0 0 16,0 5 0,0-7 16,0-4-64,0 14 48,0-7 0,0 8 16,-1-4-32,1-11-32,0 11 32,-2-5 16,1 10 32,1-13-16,0-3-64,0 15 96,0-10-32,0 8 16,0-7-32,0-6-48,0 14 48,3-8 16,0 8 0,-1-9 0,-2-5-64,5 5 32,-1 6-16,-2-6 0,1 0 32,-3-5-48,0 6 48,3-1-16,-3 1 32,0 0-31,0-6-33,0 12 64,0-7-16,0 11 32,0-11-16,0-5-64,0 16 64,0-12 32,0 2-16,-1-1-48,1-5-32,-3 5 96,0-2-16,1 2 16,0-4-32,2-1-64,-1 2 128,-1-2-32,1 0-80,-2 0-304,3 0 288,-1-3-1265,-1 0-1472,5 3-64,-3-4-1265,0 4 4066,0 0 0</inkml:trace>
  <inkml:trace contextRef="#ctx0" brushRef="#br0" timeOffset="118033">2859 3841 1232,'0'0'0,"0"0"0,0 1 208,-1 2-128,1 0-16,-2-2 0,2-1-64,0 1 96,0 1 48,0-2 128,0 0 97,0 0-369,0 0 464,0 0 48,0 0 16,3-3-47,-3 3-481,0-2 464,3-1 0,0 0-64,-3 0-16,0 3-384,3-3 337,0 0-65,-1 3 0,1-3-48,-3 3-224,5-2 192,-3 2-16,2 0-32,-1 0-16,-3 0-128,3 0 112,0 0-32,0 0 0,0 0 16,-3 0-96,2 0 80,-2 1-16,3 0 16,-3 2-32,0-3-48,3 3 48,-3 0 16,0 1-15,0-1 15,0-3-64,2 3 64,-2 1-48,0 0 32,0 0-48,0-4 0,0 5 32,0-1-16,3 0 0,-3 2 16,0-6-32,0 5 16,3 1 16,-3 0-16,0-1 0,0-5-16,3 6 16,-3 6-16,0-8 32,0 2 0,0-6-32,3 11 16,-3-9 0,3 4 0,-3 6 0,0-12-16,3 4-192,-3 7 208,0-7-160,3 10-48,-3-14 192,0 5 32,0 6-209,0-6 177,0 1 48,0-6-48,0 11 0,2-8 32,-2 2-16,0-1-16,0-4 0,3 6 33,-3-1-17,3-2-16,-3 2 0,0-5 0,0 4-16,3 0 16,0 1 0,0-1 0,-3-4 0,0 4 0,3 1 0,0 1 0,0 0 0,-3-6 0,3 12 16,-1-8-16,1 1 32,-3 7-32,0-12 0,3 4 32,-3 7 16,0-7-48,0 2 32,0-6-32,0 11 32,0-6-48,0 0 48,0 1 0,0-6-32,0 6 16,0 0 0,0-3 16,0 2-16,0-5-16,0 4 0,0 2 16,0-1-16,0 1 32,0-6-32,0 6 128,0-6-128,0 4 144,0 1 48,0 1-16,0-1-48,0-5-128,-2 6 80,2-3-32,0 3-32,0 0 16,0-6-32,0 4 16,0 2 16,0-2-16,0 0-16,0-4 0,0 4 32,0 1 16,0-1-32,3 0 16,-3-4-32,0 5 0,0-2 0,3 0-16,-3 0 32,0-3-16,2 3 16,-2 2 16,0-3 16,0 1-32,0-3-16,0 4 32,0 1-32,0-1 16,0 0 0,0-4-16,0 4-32,0 1 48,0 0-16,0 0 0,0-5 0,0 5 16,3 6-16,-3-6 0,0 7 0,0-12 0,3 6 16,-3 7-32,0-9 32,0 8 32,0-12-48,0 4 0,0 1 16,0 7-16,3-8-16,-3-4 16,0 6 0,0-1 32,0 7 0,0-9 16,0-3-48,0 4 32,-1 7-32,1-8 0,-2 1 32,2-4-32,-1 6 0,1 5 16,-2-8-32,2 2 16,0-5 0,0 5 0,0-1 0,0 1 0,0-1 0,0-4 0,0 4 16,0 0 0,0 2 16,0-2-16,0-4-16,0 5 0,0-1 0,0 0 32,0 0-32,0-4 0,0 3 48,0 1 0,-1-3-16,-1 4 17,2-5-49,-1 1 48,0 2 0,0-1 0,-1-1-32,2-1-16,-1 1 16,-1 1 0,2 0 0,-1-1 32,1-1-48,-2 0 32,2 2-32,-1 0 0,0 2 16,1-4-16,-1 12-16,-1-9 48,1 1-16,-4 0 16,5-4-32,-3 4 0,0 7 0,0-9 16,1 2-16,2-4 0,-2 2 16,1-1-16,1-1-16,0 0 0,0 0 16,0-4-80,3-8-160,1 9-465,0-9-1008,-4 12 1713,12-11-2737,-8 6-1825,-4 5 4562</inkml:trace>
  <inkml:trace contextRef="#ctx0" brushRef="#br2" timeOffset="-41518.73">15515 4071 112,'0'0'0,"0"0"48,-2 2 16,2-2-64,-1 0 96,-1 2 32,1-1-32,-1-1-16,2 0-80,-1 2 48,-1-1-32,0 1 0,-1 0-16,3-2 0,-2 1 0,1 1 0,-3 0 0,3-1 0,1-1 0,-1 2 16,-1-1-32,2 1 0,0 0 16,0-2 0,0 2 16,0-1 0,0 0 16,0 1 16,0-2-48,0 2 64,0 0 32,0-2 48,3 1 0,-3-1-144,0 0 160,0 0-16,0 0 0,3 0-16,-3 0-128,0 0 144,0 0 0,0 0 17,3 0-17,-3 0-144,0 0 96,0-3 16,4-1-16,-4 4 0,0 0-96,0-2 96,3-2 0,-3-1-32,3 2 0,-3 3-64,3-3 80,-3-2-16,3 0-16,-3 1 16,0 4-64,4-4 48,0-1 0,-2 0 16,2 0-16,-4 5-48,3-3 64,-3-2-32,3 0 0,0 0 0,-3 5-32,0-5-32,4 1 32,-1-10 0,0 14 0,-3 0 0,4-4 0,-2-2 0,2-7 0,0 13 0,-4 0 0,3-5 0,0-8 0,0 9 16,1 2-16,-4 2 0,3-5 16,0-8-16,1 10 0,0-1 16,-4 4-16,4-4-16,0-2-16,-1 2 0,1-1 16,-4 5 16,3-5-16,1 0 32,0 0-16,-4 0-16,0 5 16,3-5 16,1 0 0,0 0 16,-4 0-32,0 5 0,2-3 0,-2 0 16,3 0 0,-3-1 32,0 4-48,0-3 32,4 0-32,-4 3 16,0-3 0,0 3-16,3 0 32,-3-4 16,0 4 0,0 0-32,0 0-16,0 0 32,0 0 16,0 0-32,0 0-16,0 0-16,0 0 48,-1 0-32,1-3 0,0 3 0,0 0 16,-2 0-16,0 0 16,2 0 0,0 0-16,-2 0 0,2 0 16,0 0 0,0 0-48,0 0 32,0 0-32,0-4 32,0 4-16,0 0 48,0 0-32,0 0-16,0 0 32,0 0-16,0 0 0,0 0 16,0 0-32,0 0 32,0 0-48,0 0 32,0 0 16,0 0-32,0 0-16,0 0 64,0 0-32,0 2-16,0 2 16,0-1 0,0 0-16,0-3 16,4 5 0,-4-2 0,0 3-16,3-2 16,-3-4 0,4 7 0,-4 6 0,3-10 0,-3 3 16,0-6-16,3 15 16,-3-10-16,3 10 32,1-10-16,-4-5-16,0 16 48,3-10 0,-3 11 0,3-4-32,-3-13-16,3 7 49,0 11-33,-3-12 16,4 10 0,-4-16-32,0 7 48,4 8 0,-4-9 16,3 9 16,-3-15-80,0 5 80,3 8 16,-3-8 64,3 0-48,-3-5-112,0 6 160,0 1 0,0-3-48,4 2 16,-4-6-128,0 5 112,0-2 0,0 0-32,0 0-16,0-3-64,0 4 48,0-3 0,0 1 0,0-1 16,0-1-64,0 2 64,0-1-16,0 1 32,0 0-16,0-2-64,-2 0 49,2 0-1,-2 0-16,0 2-16,2-2-16,0 0 48,-1 0 0,1 0 48,-2 0 32,2 0-128,0 0 96,0 0 48,0 0-32,-1 0 16,1 0-128,-2 0 32,1 0-784,1 0-1265,0 0-464,0 0 2481,0 0-2193,0 0 2193</inkml:trace>
  <inkml:trace contextRef="#ctx0" brushRef="#br0" timeOffset="116853">1093 3911 1408,'0'0'0,"-2"0"160,1 0-80,-1 0-32,2 0-48,-1-4 64,-1 1-16,-1 3 32,2 0 32,1 0-112,-2-3 160,1 3 49,1 0 63,0 0 32,0 0-304,0 0 352,0 0 0,0 0-16,0 0-32,0 0-304,0 0 273,0 0-49,0 0-16,0 0 0,0 0-208,3 0 192,-3 0-16,3 0-32,-3 0-16,0 0-128,3 0 80,0 0-16,0 0-48,-1-2 16,-2 2-32,3 0 32,1 0-16,0 0 16,0 0 0,-4 0-32,5 0-16,-1 0 32,1 0-16,6 0 16,-11 0-16,2 0 16,3 1 16,-1 0 0,9 1 0,-13-2-32,3 3 16,8-2 16,-8 1-16,9-2 16,-12 0-32,2 0 32,11 0 16,-10 0 48,8 0-31,-11 0-65,2 0 80,10 0 16,-9 0-16,1-3 32,-4 3-112,13-3 80,-10 3 16,1-3-16,8 1-16,-12 2-64,0-3 80,4 3 0,7-3 16,-11 3-32,0 0-64,4-3 80,0 3 0,1 0-32,-1 0 0,-4 0-48,11 0 32,-8 0-32,1 1 16,8 1-16,-12-2 0,2 3 32,10 0 0,-9-1 0,8 1 0,-11-3-32,3 1 16,1 2 16,9-1-16,-10 0 16,-3-2-32,12 0 16,-9 2 16,10-1 0,-10-1 16,-3 0-48,11 0 64,-7 0 32,8 0 16,-9 0 32,-3 0-144,11 0 161,-8 0-17,1 0-16,0 0-16,-4 0-112,4 0 64,8 0-16,-12 0 0,4 0 16,-4 0-64,4 2 48,1-1-16,-3 1 0,3-1 0,-5-1-32,4 3 32,-1-2 0,1 1-16,0-1 16,-4-1-32,4 0 16,1 0 0,-1 0 16,8-3 0,-12 3-32,0-3 48,4 3-32,7-2 0,-8-1-16,-3 3 0,4-3 0,8 1 16,-10-2-16,2 1 16,-4 3-16,12 0-16,-9-3 16,1 3 16,7 0 0,-11 0-16,3 0 16,1 0-16,1 0 16,-1 0-16,-4 0 0,4 0 16,0 0 16,8 0-32,-9 2 32,-3-2-32,3 0-16,1 1 16,7-1 16,-9 0-32,-2 0 16,5 0 0,7 0-16,-9 0 48,9 0 0,-12 0-32,3 0 0,8 0 64,-8 0-48,8-3 16,-11 3-32,4-2 0,10-1 32,-11 0-16,10 0 16,-8 0 32,-5 3-64,13-3 16,-8 3 16,6-3-16,-8 3 0,-3 0-16,12 0 16,-9 0 0,9 2 16,-9 1-16,-3-3-16,4 3 16,9 1 16,-10 1 0,8-2 32,-11-3-64,3 3 32,1 0-32,10 1 32,-11-2 0,-3-2-32,11 1 16,-8 1 16,2-1-16,7 1 16,-12-2-32,3 1 32,2-1-16,6 0 33,-9 0-33,-2 0-16,5-3 96,7 3-32,-9-3-16,2 0-32,-5 3-16,12-2 16,-9 2 32,2 0-16,6 0-16,-11 0-16,3-3 48,1 3-32,7 0-16,-8 0 16,-3 0-16,4 0 0,7 0 0,-8 0 0,2 0 16,-5 0-16,11 0 16,-8 0-16,8 0 0,-8 0 32,-3 0-32,12 0 32,-9 0-32,10-3 0,-8 0 16,-5 3-16,16 0 0,-11-2 0,10-1 32,-10-2 0,-5 5-32,12-3 32,-7 3 0,6-3-32,-8 3 48,-3 0-48,11 0 0,-8 0 0,0 0 0,2 0 0,-5 0 0,3 0 0,2 0 0,6 0 0,-11 2 0,0-2 0,4 1 0,7 1 48,-11-1-48,5 2 32,-5-3-32,11 2 0,-8-1 0,2 1 0,-2-2 16,-3 0-16,12 0 16,-9 1-16,8-1 0,-8 1 16,-3-1-16,4 0 0,10 0 16,-11 0-16,9 0 32,-12 0-32,3 0 0,11 0 16,-10-2 0,10 2 0,-14 0-16,3 0 16,11 0-16,-10-3 32,7 3-16,-11 0-16,5 0 0,7 0 0,-7 0-16,6 0 16,-11 0 0,4 0 0,7 0 0,-8 0 0,2 0 16,-5 0-16,13 0-16,-10 1 16,1 1 16,7-1-32,-11-1 16,2 2 0,1 0 16,2 1-16,6-2 16,-11-1-16,3 4 0,0-2 16,1-1-16,7 1-16,-11-2 16,3 1 32,8 1-32,-8-2 0,1 0 32,-4 0-32,14 0 0,-11 0 0,0 0 0,10 0 0,-13 0 0,3 0 16,9 0 0,-10 0-32,9 0 16,-11 0 0,3 0-16,2 0-16,6 0 64,-11 0-16,0 0-16,4 0 32,-1 0 32,0-3 16,0 3 0,-3 0-80,0 0 80,3 0-32,-3 0 16,0 0-32,0 0-32,0 0 64,3 0-64,-3 0 0,2 0 0,1 0 0,2 0-16,-5 0 16,3 1 16,9 1-16,-9 0 0,10 1 48,-13-3-48,2 2 0,11-1 0,-8 1 16,6-1-16,-11-1 0,2 2 16,11-2 0,-10 0-16,2 0 32,-5 0-32,10 0 16,-7 0 0,0 0-48,0 0-224,-3 0 256,5-3-688,-2 0-513,0 0-736,2-1-400,-5 4 2337,4-13-2097,0 8-1328,-4 5 3425</inkml:trace>
  <inkml:trace contextRef="#ctx0" brushRef="#br2" timeOffset="-129720.73">11957 3984 4978,'0'0'0,"0"-4"1184,-2-6-303,2 10-881,-1-4 880,-1-6 33,2 8-81,0-2-160,0 4-672,-1-5 448,1 2-159,-1 3-81,1 0-48,0 0-160,-2 0 64,0 2 16,-2 1-32,0 11-16,4-14-32,-2 10 16,-2 3 32,2-1-32,-1 0 32,3-12-48,-2 12 96,-1-1 48,2 1 16,0-2 16,1-10-176,0 5 144,0 6 0,0-7-48,2 1 32,-2-5-128,4 3 96,0 1 33,6-3 15,-8 1 0,-2-2-144,4 1 144,7 1 0,-10-2 0,10 0 0,-11 0-144,3 0 96,6-3 64,-6 1-16,7-2-16,-10 4-128,3-4 128,0-7 0,2 7 0,-2-6 0,-3 10-128,2-2 112,1-10 0,-3 10-31,3-10-17,-3 8 48,0 4-112,0-12 80,0 2 16,0 7-32,0 3-64,0-16 48,0 16-48,-1-4 16,-4-11-128,-5 11-256,7-9-497,3 13 865,-12 0-1585,8-2-928,-5 2-896,5 2-1842,4-2 5251,0 0 0</inkml:trace>
  <inkml:trace contextRef="#ctx0" brushRef="#br1" timeOffset="145671">3621 3982 896,'0'0'0,"0"0"368,0 0-368,0-4 64,0-7 16,0 11 16,0-3 80,0 3-176,0 0 256,0 0 65,3 0 95,-3 0-16,0 0-400,0 0 400,0 0-32,0 0 0,0 0-15,0 0-353,0 1 368,0 1-16,3-2-16,-3 0-16,0 0-320,0 0 272,0 0-48,3 1 17,-3 1-49,0-2-192,3 0 176,-3 0 16,3 1-16,0-1-16,-3 0-160,2 0 192,1 1 0,0-1 0,0 0 0,-3 0-192,2 0 208,1 0-48,2 0-15,-3 0-49,3 0 0,-5 0-96,3 0 64,1 0 16,0 0-48,-4 0-32,4 0 32,-4 0-32,12 1 48,-9 1-16,1-1-80,-4-1 48,12 3-48,-12-3 48,3 3-96,10 2 32,-10-1 80,8 0 0,-11-4-16,4 4 0,8 0 32,-9 1 16,10-2-16,-13-3-32,3 3 48,9 1-32,-7-1-16,-2 0 32,-3-3-32,13 4 16,-10-1 0,1 0 16,7-1 0,-11-2-32,3 1 48,0 1 0,1-1-32,1 1 0,-5-2-16,4 3 32,1-2 0,-2 1 0,-1-2 32,-2 0-64,3 1 48,0 1-32,0-1 16,-1 1-16,-2-2-16,0 1 48,0 0 16,0 0 0,0 1 0,0-2-64,0 1 48,0 2 16,0-1 0,0 0 0,0-2-64,0 2 80,0-1-48,-1 1 0,0-1 16,1-1-48,-2 3 16,1-2 16,-1 2 0,1 0-32,1-3 0,-3 2 64,1 0-64,-1 1 16,0 1 16,3-4-32,-5 4 16,1 8 48,0-9-16,-7 2 16,11-5-64,-5 6 65,-6-2 15,6 2-32,-7-2 32,12-4-80,-6 6 48,-7-2-16,9 0-16,-7 1 0,11-5-16,-3 2 0,-1 1 16,-2 0-16,0 0 16,6-3-16,-4 1 0,-1 1 0,0-1 16,1 1-32,4-2 16,-3 3-16,0-3 32,1 2 0,0-1 16,2-1-32,-3 0 16,2 0-16,-2 2-16,1-2 16,2 0 0,0 1 0,-3 1 16,0-1-16,0 1 0,3-2 0,-2 1 0,-1 1 0,0 1 0,2-2 0,1-1 0,-3 2 0,2-1-16,0-1-16,1 0 32,0 1-32,0 0 32,0-1-16,0 2 0,0-2 16,0 0 16,0 0-16,2 1 0,-2-1 16,0 0-16,0 0 16,0 0-32,0 0 48,0 0-32,0 2 32,0-1-16,0-1-32,-1 0 16,1 0 0,0 0-32,0 0 80,0 0-32,0 0-32,0 0 16,0-3-16,0-1 48,0 0 48,0 4-80,2-4 48,1-1 48,-3-7-32,3 12-16,-3 0-48,3-12 64,-3 9 16,3-1-48,-3-7 32,0 11-64,3-3 80,0-8-64,-3 8 48,0-11-16,0 14-48,2-5 48,-2-9-32,0 3 16,0 7-32,0 4 0,3-16 0,-3 13 16,3-1-16,0-7 32,-3 11-32,0 0 16,0-3 0,2-2-16,-2 2 0,0 3 0,0-2 0,0 2 16,0 0 16,0-3-32,0 3 0,0 0 16,0 0 16,0-3-48,0 3 16,0-2 0,0-1-32,0 3 48,0 0-16,0-3-16,0 3-16,0 0 64,0 0-32,0 0 16,3-3-32,-3 3 16,0 0-32,0 0 32,0 2 0,0-1 0,3 4-48,-3-5 48,3 3-64,0 2-16,0 0 64,0 8 32,-3-13-16,2 5 0,1 6 0,0-7 0,1 7 0,-4-11 0,3 5 16,0 7-16,0-8 0,0 2 32,-3-6-32,0 11 32,5-8-16,-2 2 0,-1-1 16,-2-4-32,0 3 0,0 0 16,3-2 0,-3 0 0,0-1-16,0 2 32,0-1 0,0 2-32,0 0 48,0-3-48,-2 2 48,1 1-48,-1 0 64,2 0-48,0-3-16,-3 1 16,1 1 32,1-1-16,-1 1 0,2-2-32,-1 0 0,-1 0 32,1 0-16,1-3 32,0 3-48,-2-3 0,1 0 16,-1-1 0,1 0-16,1 4 0,0-11 0,0 8 0,0-2 0,0-6 32,0 11-32,0-2 0,0-13 0,0 10 32,0-10-64,0 15 32,0-11 0,3-1 16,-3 1-16,3 7-16,-3 4 16,0-17 16,3 13-16,-3-9 0,3 8 16,-3 5-16,0-4 0,0-8 144,0 9-63,0-2 47,0 5-128,0-3 96,-2 0-96,1 1 16,-1 2-16,2 0 0,-3 0-16,2 2-112,-2 3-49,1 8 17,2-13 160,-1 11-128,1 1 80,0 3 48,-1 1 0,1-16 0,0 15-32,-2 1 32,1-2 0,-1-1 32,2-13-32,-1 12 0,1-1 0,0-7-32,0 2 32,0-6 0,0 4 32,0 0-112,0-2-688,0-2-1361,0 0 2129,3-3-3394,1-9-1632,-4 12 5026</inkml:trace>
  <inkml:trace contextRef="#ctx0" brushRef="#br2" timeOffset="-118523.73">14283 4071 3073,'0'0'0,"0"0"1184,0 0-1184,3 0 1057,-1 0 31,-2 1 1,3 0-145,-3-1-944,0 5 769,2 5-193,-2-7-80,3 7-64,-3-10-432,2 4 433,2 7-33,-1-7-80,0 7-48,-3-11-272,3 6 176,0 5-32,0-7-16,-2 8-32,-1-12-96,0 6 112,0 4 0,3-5-16,-3 0 17,0-5-113,0 5 96,0 0 0,0-2 32,0 0-48,0-3-80,0 1 112,0 1-48,0-1-192,0-1-320,0 0 448,0 0-1041,0 0-640,0 0-736,0 0-400,0 0 2817,3 1-2129,-1-1-560,-2 0 2689</inkml:trace>
  <inkml:trace contextRef="#ctx0" brushRef="#br1" timeOffset="144109">3055 4155 848,'0'0'0,"0"0"144,0 0-144,0 0 64,0 0 16,-1 0-16,-1 0 32,2 0-96,0-3 112,0 0 48,-1 1 64,1-1 32,0 0 49,0 3-305,0 0 304,0-3-16,0 3-16,0 0-272,0 0 256,0-2 0,-2 2-16,1 0 0,-1 0-31,2 0-209,-1 0 192,-1 0 16,1 1-32,-1 0 16,2-1-192,-3 2 160,2-1-48,-2 2 0,2 0 32,1-3-144,-5 2 96,4 3 16,-1-2 0,0-2-32,2-1-80,-1 1 112,-1 1-16,1-1-16,-1-1-16,2 0-64,-1 0 64,1 0-15,0 0 15,0 0-32,0 0-32,0 0 32,0 0 0,0 0 0,3 0 0,-3 0-32,0 0 32,3-3-16,-3 3 48,0 0 0,0 0-64,3 0 48,-3 0 0,0 0-16,2 0 0,-2 0-32,0 0 32,0 0-16,0 0 0,3 0 0,-3 0-16,0 0 16,0 0 0,0 0 0,3 0 16,-3 0-32,0 0 32,0 0-32,0 0 32,3 0-16,-3 0 0,2 0-16,-2 0 0,0 0 16,0-2 16,0 2-16,3 0 0,-3 0-16,0-3 16,3 3-16,-3-3 16,3 3 0,-3 0-16,0-3 16,3 1 0,0 2 0,-3 0-16,3-3 0,-3 3 16,2 0 0,1-3 16,-3 3-32,3 0 16,-3 0 0,3 0 16,0 0-16,-3 0-16,3 0 16,0 0-16,-1 0 16,-2 0-16,0 0-16,3 0 16,0 0 0,0 0-16,-3 0 16,2 1 0,1 1 0,0-1 16,0 1-16,-3-2 0,0 1 0,3 0 16,0 0 0,0 1 0,-3-2-16,2 0 0,1 1 32,-3 1-16,3-1-16,-3-1 0,3 0 32,-1 2-48,1-1 0,0 0 16,-3-1 0,3 2 0,0 1 0,0-2 0,0 1 16,-3-2-16,2 1-32,3 0 48,-2 1-16,-1-1 0,-2-1 0,3 2 32,0-2-16,0 0 0,0 0 0,-3 0-16,3 0 32,1 0 16,-1 0 16,1 0 16,-4 0-80,4-3 96,0 0-32,1 3 16,-2-3-16,-3 3-64,4-3 16,-1 3 64,1-3-48,0 3 0,-4 0-32,3-2 32,1 2 0,0-3-48,-1 3 48,-3 0-32,5 0 0,-1 0 16,0 0 0,0 0 0,-4 0-16,3 0 0,0 0 0,0 0-16,0 0 16,-3 0 0,4 0 16,-1 0-16,2 0 33,-3 0-33,-2 0 0,3 0 16,1 0-32,0 0 32,0 0-16,-4 0 0,5 0 0,-1 0 16,7-3-16,-8 0 0,-3 3 0,4-2 48,8 2-48,-9-3 16,0 0 0,-3 3-16,5 0 16,6-3-16,-11 3 32,5-3-16,-5 3-16,11 0 0,-8-3 16,1 0-16,0 3 0,-4 0 0,5-2 32,6-1-48,-9 3 16,3 0 0,-5 0 0,11 0-16,-8 0 32,0 0 0,1 0-32,-4 0 16,5 0 0,-2 0 0,2 0 16,-1 0-16,-4 0 0,5 1 16,-1 1-16,-2-1 32,1-1-16,-3 0-16,5 0 0,-3 0 32,1 0-48,2 0 16,-5 0 0,3 0 16,0 0 0,-1 0 0,1 0-16,-3 0 0,4 0 16,1 0-32,-2-3 16,2 0 32,-5 3-32,4 0 16,1-3 64,6 1 0,-8-1-16,-3 3-64,4-3 96,7 3-80,-8-3-16,1 3 0,-4 0 0,4 0 0,1-3-16,6 3 32,-8 0 0,-3 0-16,5 0 0,-2 0 16,2 0-16,-1 2 32,-4-2-32,4 1-16,1 0 16,-1 1 16,0 0-16,-4-2 0,4 1 16,-1 2 32,0-2 0,0 2-16,-3-3-32,0 1 32,2 1-16,1-1 16,-3 1-16,0-2-16,0 1 32,3 0 32,-3-1-48,3 0 16,-3 0-32,3 2 32,-3-2 16,3 0 0,-3 0-16,0 0-32,0 0 48,0 0 16,3 0-48,-3 0 32,0 0-48,0-3 32,0 3 16,0-3-16,0 3-16,0 0-16,0 0 32,2 0 16,-2-3-80,0 3 64,0 0-32,3 0 16,-3 0-32,0 0 16,3 0-192,-3 0-192,0 0-336,3 0-497,-3 0 1217,3 0-1569,0 2-159,0-1 159,0 2 544,-3-3 1025,4 1-1872,-4-1 1872</inkml:trace>
  <inkml:trace contextRef="#ctx0" brushRef="#br0" timeOffset="122582">1591 4352 1344,'0'0'0,"0"0"576,0 0-127,0 0 95,0 0-544,0 0 512,0 0-80,0 0-96,0 0-95,0 0-241,-1 0 192,1-2 0,0 2 32,0 0 16,0 0-240,0-3 272,0 3 16,0-3-32,0 3 16,0 0-272,0-3 241,0 3-49,0-3-32,0 3-64,0 0-96,0 0 160,0-3-32,0 0-16,0 3 0,0 0-112,0-2 80,0 2 0,0 0 16,0-3 0,0 3-96,0 0 64,0-3-16,0-1 0,0 0-48,0 4 0,0-5 16,0 1 16,0-1-16,0 1 0,0 4-16,0-11 16,2 8-16,1-10 0,0 9 16,-3 4-16,3-12 0,0 7 32,0-9 0,-1 10-32,-2 4 0,3-13 0,0 9 0,0-9-16,1 10 16,-4 3 0,3-4-16,0 0 16,-1 1-16,1 0 16,-3 3 0,0-3 0,3 3 16,-3 0 0,0 0 0,0 0-16,0 0 32,0 0-16,0 0 16,0 0-16,0 0-16,0 0 16,0 0-32,0 0 16,4 0-16,-4 0 0,2 1 0,1 1 16,0 1-16,-3-3 16,3 3 16,0 0-32,1 1 16,-2-2-16,-2-2 16,5 5 16,-1-2-16,0-1-16,0 3 32,-4-5-16,5 4 0,-2 0 16,1 1-48,-2 0-32,-2-5 64,3 6-48,2-1 32,-3 7 48,3-9 0,-5-3-32,3 11 32,0-7-16,-1 9 32,1-8-16,-3-5-32,3 16 48,-1-11-16,1 9 0,0-9-16,-3-5-16,0 13 32,3-8 16,0 6-16,-3-9 32,0-2-64,3 5 32,-3 0 16,3 0 1,-3-1-17,0-4-32,0 4 96,3-1-64,-3-2 16,0 1 0,0-2-48,0 0 32,0 0-16,0 1 16,0-1 0,0 0-32,0 2 0,3-2 48,-3 0-16,0 0 0,0 0-32,0 0 48,0 0 16,0 0-16,0-3 16,0 3-64,3-3 64,-3-2-32,3 2 64,-3-2-32,0 5-64,2-4 32,-2-7 0,0 8-16,3-8 32,-3 11-48,0-3 32,3-10 16,0 9-32,-1-10-16,-2 14 0,3-12 32,0 1-32,0-2 32,0 2-32,-3 11 0,3-13 0,0 1 16,-1 0 0,-2-1 0,0 13-16,3-11 0,0 0 0,-1 6-32,1-7 32,-3 12 0,3-5 0,0 1-16,0-7 48,-3 11-48,0 0 16,3-3-48,0 3 16,0 0-16,-1 0 16,-2 0 32,0 0-16,3 0 16,0 1-48,0 1 32,-3-2 16,3 4-16,0 0-32,1 2 64,0 5-16,-4-11 0,3 4 16,1 8 16,-1-8-32,0 2 0,-3-6 0,3 12 0,1-7 0,-1 8 16,1-10 0,-4-3-16,3 14 48,0-10-32,0 8 16,-1-6-16,-2-6-16,3 15 0,0-9-16,0 9 32,0-9-16,-3-6 0,3 12 0,-3-7 32,3 7-32,-1-8 16,-2-4-16,3 14 32,0-9-32,0 7 16,-1-8 16,-2-4-32,3 6 16,-3-1 32,3-1-32,-3 0 32,0-4-48,0 3 16,0 0 16,3-3 0,-3 0 32,0 0-64,0 0 80,0 0 0,0 0 48,3 0 0,-3 0-128,0-3 80,0-2 17,0 1-33,0-9-16,0 13-48,0 0 80,0-11-32,0 8 16,0-8 0,0 11-64,0-4 80,0-9-16,0 10-16,0-12 0,0 15-48,-2-11 16,2-1-64,0-1 80,0 9-80,0 4 48,0-16 0,0 12 16,3-10-32,0 10 0,-3 4 16,4-11-48,-1 8 48,0-2-32,1 1 16,-4 4 16,3-11 0,0 11 16,1-5-48,1 3 48,-5 2-16,4-3 16,0-2-32,0 3 32,-1-1-16,-3 3 0,2-3 0,1 3 0,0-3 32,0 3-32,-3 0 0,3-3-32,0 3 16,0 0-32,-1 0 0,-2 0 48,5 0-64,-1 0 0,0 2 16,8 1 0,-12-3 48,0 4 16,4 9-16,0-9-16,-1 7 32,-3-11-16,3 6 0,-1 8-16,1-8 16,2 9-16,-5-15 16,3 13 16,0-1 0,0-1 32,-1 0-32,-2-11-16,3 6 0,-3 11 0,3-4-16,0-2 32,-3-11-16,0 13 0,2-1 16,1-6 0,0 7-16,-3-13 0,0 4 16,3 7-16,0-9 0,-3 2 0,0-4 0,3 1 32,-3 1-16,3-1-32,-1-1 32,-2 0-16,3 0 16,0 0 0,1-3 16,0-1 0,-4 4-32,5-4-192,-1-9-433,0 9-639,0-9-801,-4 13 2065,12-4-2369,-9 0 624,1-11-928,-4 15 2673</inkml:trace>
  <inkml:trace contextRef="#ctx0" brushRef="#br0" timeOffset="123323">2233 4382 2144,'0'0'0,"0"0"721,-2 0 111,2 0-832,-1-3 833,1 0 15,0 3-48,0-4-127,0 4-673,0-3 560,0 3-112,0-3-32,0 3-32,0 0-384,0-3 353,0 1-33,0 2-96,0-3-48,0 3-176,0 0 96,0-3 0,3 0-32,-1 1 0,-2 2-64,3-3 64,0 0 16,0 0-16,0-2 32,-3 5-96,5-11 80,-2 8-16,2 0-16,6-9-32,-11 12-16,0-3 64,5-1-32,5-1-16,-10 1 0,0 4-16,5-4 16,-1 0-16,0-1 48,1 1-32,-5 4-16,4-4 16,0 1 16,7 0-16,-11 3-32,0 0 16,5 0 48,-2-3-48,0 3 0,0 0 48,-3 0-48,0 2 0,0-1 0,2 4 49,-2-1-49,0-4 0,3 5 0,-3 1 48,3 5-16,-3-8-32,0-3 0,3 6 64,-3 6 0,0-9-64,2 2 48,-2-5-48,0 6 32,0 5 48,0-7-32,-1 1 48,1-5-96,-1 11 64,-2-7-32,2 0 0,-3 2 16,4-6-48,-3 6 32,0-1-16,-2 7 16,2-8-16,3-4-16,-3 5 16,2 2-16,-1-4 0,1 3 0,1-6 0,-2 3 0,2 0 0,0 0 0,0-2 0,0-1 0,0 2-16,3-1 48,0-1-16,0 1 48,0 1-48,-3-2-16,5 1 16,-1-1 48,0 0 0,9 0 32,-13 0-96,3 0 96,1 0 0,7 0-16,-11 0-80,3 0 64,-3 0-64,11 0 32,-8 0 0,8 0 16,-8 0-16,-3 0-32,5 0 48,-2 0 16,2 0-16,-1 0 0,-4 0-48,5 0 96,-1 0-16,0-3 0,-1 3 49,-3 0-129,3-2 64,-3-1-16,2 0 16,1 0 0,-3 3-64,3-4 80,0-1-16,-3 2-64,0-1-432,0 4 432,3-4-1393,-3 0-1905,0 1-2848,0 3 6146</inkml:trace>
  <inkml:trace contextRef="#ctx0" brushRef="#br0" timeOffset="120037">1044 4746 1520,'0'0'0,"0"0"256,3 0 64,0 0 65,-3 0-385,3 0 432,-1 0-64,3 1-64,-1 2-48,-4-3-256,14 3 256,-10 2 0,10 0-47,-9-1-17,-5-4-192,12 11 112,-9-9-16,10 2-16,-10 1-32,-3-5-48,13 4 64,-9 0-16,12-1 16,-13 0 0,-3-3-64,15 1 48,-10 0-16,8-1 0,-8 0 0,-5 0-32,4 0 16,7 0 48,-11 0-32,3 0 32,-3 0-64,3 0 96,-1 0-32,1 0 32,0-2 16,-3 2-112,5-3 160,-1 0-48,1-1 64,7 1-31,-12 3-145,3 0 112,1 0 0,8 0-48,-9 0-16,-3 0-48,12 0 48,-8 0-16,8 2 32,-9-1-16,-3-1-48,14 0 48,-10 0-16,10 0-16,-10 0 0,-4 0-16,14 0 16,-9 0 48,10 0 16,-10-3 16,-5 3-96,15-3 112,-4 0-16,-6-1 16,10-1 16,-15 5-128,4-3 112,10-2 32,-11 1-16,10 0-16,-13 4-112,4-3 80,9 3-16,-10 0-32,8 0 0,-11 0-32,5 0 32,6 2 0,-9 1 17,10-1 15,-12-2-64,4 4 32,9 1 0,-10-3-16,10 1 0,-13-3-16,3 4 16,1 1 48,8-2-16,-9 0 0,-3-3-48,5 2 32,7-1-16,-9 1 32,10-1 0,-10-1-16,-3 0-32,11 0 48,-8 0 0,8 0 32,-8-3 16,-3 3-96,5-2 48,9 2 16,-12-3-32,11 0-32,-13 3 0,3 0 0,2-3 0,7 3 16,-9 0 0,-3 0-16,4 0 32,8 0-16,-9 0 0,2 0-16,-5 0 0,11 0-16,-8 0 16,2 0 16,-2 2 16,-3-2-32,12 1 32,-9 1-16,8-1 0,-8 1-16,-3-2 0,4 1 48,9-1-16,-10 0 32,1 0 16,-4 0-80,12 0 32,-9 0 48,2-3 32,9 0-48,-14 3-64,3-4 96,8 1-32,-7 0 0,8 0-48,-12 3-16,4-2 64,7 2 0,-8-3-32,8 3 32,-11 0-64,3 0 0,2 0 32,-2 0-16,9 0 1,-12 0-17,3 0 16,1 0 32,0 0-32,8 0-32,-12 0 16,0 0 32,4 1-64,7-1 48,-8 0 32,-3 0-48,13 0-16,-9 0 48,9 0 16,-9 0-64,-4 0 16,13 0 16,-9 0 0,7 0-16,-6 0 16,-5 0-16,14-3 0,-9 0 16,8 1 32,-8-1-48,-5 3 0,16-3 16,-4 3 0,-1 0-48,-6 0 64,-5 0-32,15 2 32,-10-1-32,8 2 16,-8 1-16,-5-4 0,11 1 0,-8 2 0,9 0 64,-9 1-48,-3-4-16,5 3 48,7 0-16,-9 0-32,2-2 16,-5-1-16,11 2 16,-8-1 32,1-1 0,7 0 0,-11 0-48,3 0 32,1 0 0,8-3-32,-9 0 32,-3 3-32,11-3 16,-8 0 0,1 0 0,11 3-16,-15 0 0,2-2 48,2-1-48,11 3 0,-13-3 0,-2 3 0,13 0 32,-10-3-32,10 3 16,-11-2 0,-2 2-16,12-3-16,-8 3 32,8 0-32,-8-3 16,-4 3 0,11 0 0,-8 0 16,10-3 16,-9 0-32,-4 3 0,11-3-48,-7 0 32,9 3 16,-10-2 16,-3 2-16,13 0 48,-10-3 16,9 3-16,-9-3-32,-3 3-16,13-3 16,-10 3-32,8-2 16,-8 2 16,-3 0-16,11-3-16,-8 3 32,9 0-16,-10 0 0,-2 0 0,4 0 0,1 0 0,-1 0 32,8 0-16,-12 0-16,3 1 16,0 1 0,2-1 0,-1 0-16,-4-1 0,11 2 32,-8-1-16,0 1-16,1-1 0,-4-1 0,11 2 32,-11-1-112,5 0 48,6-1-32,-11 0 64,0 1-48,4-1 64,0 0-16,1 0 16,-5 0-16,4 0 16,1 0 32,-2 0-48,2 0 16,-5 0-16,11 0 32,-11 0 0,4 0 0,8 0 0,-12 0-32,0 0-16,4-2 32,0 2 16,0 0-16,-4 0-16,12 0 32,-12-3 0,5 3-32,-2 0 0,-3 0 0,5-3-32,-1 3 32,7 0 32,-11 0-32,5 2 16,-2-1-16,9 1 0,-9-1 0,-3-1 0,3 1 0,1 0 0,1 1 16,-2 1 0,-3-3-16,3 1 32,2 1-32,-1-2 16,-1 0 0,-3 0-16,3 1 32,-1-1 16,1 0-32,0 0 0,-3 0-16,3 0 32,-1 0 0,1 0-32,0 0 48,-3 0-48,4-3 0,1 3-32,-1-3 64,0 3-32,-4 0 0,5 0 0,-2-3 32,2 1-32,-2 2 0,-3 0 0,4-3 16,1 0-16,-1 0 48,0 1-16,-4 2-32,5-3 32,-2 0 16,2 0 0,-1 0-32,-4 3-16,3-3 64,0-2 1,1 2-65,0 0 0,-4 3 0,5-3 0,-2 1 0,2 2 0,-1-3 16,-4 3-16,5 0 0,-1 0-16,0 1 16,0 2 0,-4-3 0,4 2 0,-1 3 0,0-2 0,-3 2 32,0-5-32,0 5 32,0-1 48,0 0 0,-2 0-192,2-4 112,-3 2-977,0-1-2336,-2-1-3074,5 0 6387</inkml:trace>
  <inkml:trace contextRef="#ctx0" brushRef="#br2" timeOffset="-34284.73">13161 5062 832,'0'0'0,"0"0"128,0 1 16,0-1-144,0 4 160,2-1 48,-2 2 16,0 2 32,0-7-256,0 12 224,0-7 17,-2 2-33,2 8 32,0-15-240,-2 3 240,0 3-32,0 7 0,0-11 0,2-2-208,-1 5 176,1 0 32,-2-1-16,2 0 17,0-4-209,0 2 192,0-1-32,0 1 0,0 0-16,0-2-144,0 0 160,0 0 0,0 0 16,0 0 16,0 0-192,0 0 176,0 0 0,0 0-16,-1 0-32,1 0-128,0 0 113,-2-4-33,1 4 16,1-3-48,0 3-48,0-4 80,0 4-16,-2-3-16,2 3-16,0 0-32,0-3 32,0 0 0,0 3 0,-2-4 0,2 4-32,-2 0 32,2-3-32,0 3 16,0 0-16,0-3 0,0 3 16,-1 0-16,1 0 16,0 0-16,-2-3 16,2 3 16,0-3-16,0 3-16,0 0 16,-2-4 0,2 4 0,0-3-16,0 3 0,-1 0 0,1-3 0,0 0-16,0 3 16,0 0 16,0 0-16,0 0 16,0 0 0,0-4-16,0 4 0,0 0-16,0 0 0,0 0 16,0 0 16,0 0-48,0 0 32,0 0-32,0 0 48,0 0-16,0 0 16,0 2-16,0 0 0,0-2 0,0 0 16,3 0 16,-3 0-16,0 0-16,0 0 32,0 0-48,0 1 0,0-1 32,0 0-16,0 0 32,0 0 16,0 0 0,0 0 0,0 0-48,0 0 48,0-5 0,0 2-32,0 0 16,0 3-32,0-4 0,0 1 16,0-2-32,0 0 16,0 5 0,0-5 0,3-9 0,-3 14 32,0-13-16,0 13-16,4-4 0,-4-1 0,0-9-32,3 9 32,-3 5 0,0-14 16,3 8-16,0-10 16,-3 3-16,0 13 0,4-13 0,0-2 0,-2 0 0,2 1-16,-4 14 16,3-15-16,-3 2 0,5 0-16,-2 8-16,-3 5 48,5-16-32,0 12 0,-1-1-16,2 1 16,-6 4 32,4-6-32,0 3-16,-1-2 0,1 2 16,-4 3 32,0-3-32,3-1 0,-3 4 0,3-3 16,-3 3 16,3 0-16,0 0 0,3 2-48,-2 3-16,-4-5 80,14 6-64,-14-1 0,0 2 16,3 6 0,-3-13 48,4 5-32,0 13-16,1-4 0,-1 3 16,-4-17 32,5 20-32,1-1 0,-2 1 16,1-1 0,-5-19 16,6 20-32,-2 0 16,1-3-1,0 0 17,-5-17 0,5 16 0,-1-3 0,0 1-32,-1-10 16,-3-4 16,3 15 16,1-10-16,-1 8 0,-3-10 32,0-3-32,0 5 0,0-2 33,0 1 31,0-3 0,0-1-64,0 2 80,0-2 48,0 0-16,0 0 32,0 0-144,0 0 144,-2 0-32,1-5-16,-3 1 16,4 4-112,-1-4 64,-2-9 16,1 10-16,0-2 0,2 5-64,-2-15 64,1 10-32,-2-13 32,1 5-32,2 13-32,-1-15 48,-1-2-16,0 0-16,2-1-16,0 18 0,0-16 0,0-1-16,0-1 0,4 2 0,-4 16 16,3-18-48,0 2 16,2 0-16,0-1 16,-5 17 32,13-14-48,-10 8-16,2-10-32,10 12 0,-15 4 96,3-4-112,2-1 48,0 1-16,0 4 16,-5 0 64,5 0-64,-1 0 16,2 0 16,-3 0 0,-3 0 32,4 0-16,0 0 0,1 2 16,0 0-16,-5-2 16,4 3-16,2-1 48,-1-1 0,-1 2 0,-4-3-32,5 4 32,0-3-32,0 3 0,0-2 0,-5-2 0,5 1 0,0 1 0,-1-1 0,0-1-16,-4 0 16,5 2 0,-2-1 0,0 1 0,1 0 0,-4-2 0,3 2-16,-3 0 16,3 1-16,1 0 16,-4-3 0,0 4 0,0 4-16,0-2 32,3 8-16,-3-14 0,0 7 0,0 11 0,0-2 0,0 0 0,0-16 0,0 17-16,0-1 16,3 0 0,-3-1 16,0-15-16,0 15 16,4-2-16,-4 0 0,0-6 0,0-7 0,2 14-32,-2-9 16,4 2 0,-4-1-16,0-6 32,3 6 0,0-2 16,-3 1 16,3-2 0,-3-3-32,4 2 48,-4-1 0,0 1 0,0-2 16,0 0-64,3 0 64,-3 0-16,0-3 16,3-2-16,-3 5-48,0-5 48,4-8 32,-1 10-32,0-2 0,-3 5-48,0-14 64,4 8-64,-4-10 16,3 11-32,-3 5 16,3-16 0,-3 11 16,3-9-16,-3 8-16,0 6 16,0-16-16,4 11 16,-1-10-16,0 10 32,-3 5-16,3-16 16,-3 13 0,3-12 0,-3 10 0,0 5-16,4-18 32,-4 13 0,0-14 0,3 14-16,-3 5-16,3-19 0,0 13 0,1-14 0,-4 16-16,0 4 16,5-21 0,0 8-16,-1-1 0,11 1 16,-15 13 0,4-4-48,8-13 0,-8 14-16,1 0 16,-5 3 48,13-4-80,-13 4-16,5 0-16,0 0 16,-5 0 96,5 2-96,-1 3 32,2 7 32,-2-6 16,-4-6 16,4 16-16,-1-9 32,-3 10-16,3-10 0,-3-7 0,3 18-16,-3-3 0,4-2 0,-2 3 0,-2-16 16,4 17 0,0 1-16,-1-1-16,1 3 32,-4-20 0,4 17 0,-4 1-16,3 1 16,-3-1 0,0-18 0,0 21 16,4 1 0,-4-3-16,0-1 0,0-18 0,0 17 16,0-1 0,0-3 16,0 0-16,0-13-16,0 5 32,0 8-32,0-11 0,0 3 48,0-5-48,0 4 16,0-2 16,0 0-16,3-1 32,-3-1-48,0 0 64,3 0 0,0 0-32,1-3-304,-4 3 272,5-5-1009,-1 1-719,12-2-113,-12-10-592,-4 16 2433,0 0 0</inkml:trace>
  <inkml:trace contextRef="#ctx0" brushRef="#br2" timeOffset="-31647.73">14955 5287 800,'0'0'0,"0"0"0,-2 0 448,0 0 48,0 0 65,-1 0 79,3 0-640,-4 0 656,0-3-32,1-1-79,3 4-545,-2-2 464,2 2-464,-1-4 320,-1 1-112,1 0-80,1-2-32,0 5-96,0-5 32,0 0 32,3-8 0,0 10-32,-3 3-32,3-3 80,1-3-48,-1 1 16,1-8 32,-4 13-80,6-3 64,-1-1 17,-2-2 15,1-8-16,-4 14-80,6-4 96,-1-9 32,-1 8-32,2-10 16,-6 15-112,4-4 96,1-16 0,0 5-16,0 1-32,-5 14-48,3-17 32,2-1-16,0 0-16,0 0 16,-5 18-16,13-20-32,-10-1 48,10 0-16,-9 2 16,-4 19-16,5-20 16,11 2-48,-13 2 16,2 0 0,-5 16 16,14-14-32,-14 10 32,6-11-32,-1 15-16,-5 0 48,4-5-64,0 1-32,1 4-32,-2 0 16,-3 0 112,3 2-80,0 3 16,-3 1 32,4 9 16,-4-15 16,3 14-16,-3 1 0,3 0 16,-3 2 0,0-17 0,0 16 16,3 0-16,1 1-16,-1-3 16,-3-14 0,0 15 0,5 0 0,-5-2 16,3-6-16,-3-7 0,0 14 32,3-8-16,-3 8 0,0-9 16,0-5-32,0 5 32,0 2 16,0-3-32,0 1 32,0-5-48,0 5 48,0-2 0,0 1-16,-1-3 0,1-1-32,0 2 64,-2-1-48,2 1 64,-1-2 16,1 0-96,0 0 96,-2 0 0,2 0 16,0 0-48,0 0-64,0-5 48,0 0-32,3-8 16,-3 10 16,0 3-48,3-13 16,3 8 48,6-13 0,-12 13-16,0 5-48,4-21 48,1 6 0,-1 0 0,2-3-32,-6 18-16,4-16 16,1 0-16,-2-1-16,2 2 16,-5 15 0,5-14 0,0-1-32,0 10 16,-2-13 0,-3 18 16,6-4-32,-3-10 16,1 11-16,0-2-32,-4 5 64,3-5-96,0 2-32,2 0 16,0 3 16,-5 0 96,5 0-96,0 0 64,-2 0-32,0 3 32,-3-3 32,4 5-32,-1 0-16,0 0 32,0 8-16,-3-13 32,4 3-32,-4 11 0,4-10 16,-4 10-32,0-14 48,4 6 0,1 10-32,0-9-16,-2 9 32,-3-16 16,5 13-32,0 0 0,8 0 32,-10 0-32,-3-13 32,0 15-32,0-2 48,0 1-16,4 1 16,-4-15-16,4 7 16,-4 9 0,0-11 0,0 10 0,0-15-16,0 5 48,0 0-16,0 0 32,0 0-16,0-5-48,-1 3 80,1-2 0,0 1 16,0-2 0,0 0-96,3 0 48,-3-3 16,3 0-32,-3-2-32,0 5 0,5-15-16,0 10 16,-2-11-16,0 3 0,-3 13 16,4-15-16,1-1 0,0-2-16,10-4-32,-15 22 64,0-21 0,16-2-48,-11 2 0,-1 16 320,-4 5-272,13-18 16,-9 14 16,10-16 0,-10 14-320,-4 6 288,13-18-80,-10 14 32,12-12 0,-12 12 0,-3 4 48,5-13-48,10 10 0,-12-1-16,2 0 16,-5 4 48,5-4-48,0 1 0,0 3-32,0 0-16,-5 0 96,4 0-112,0 0 32,-1 2-17,-3 3-15,0-5 112,0 6-32,3 7-32,0-8 16,1 10 16,-4-15 32,3 5-32,0 11 16,2-2 0,0-2 0,-5-12 16,4 13 0,0 2 0,1 0 32,0 1 0,-5-16-32,4 15 48,-1 1 0,0-1 16,0 0-16,-3-15-48,4 16 96,-4-3-31,0 1-1,0 0-16,0-14-48,0 13 64,0-7-240,0 9-801,0-10-864,0-5 1841,0 13-2017,3-8 273,-3-5 1744</inkml:trace>
  <inkml:trace contextRef="#ctx0" brushRef="#br2" timeOffset="-32726.73">14464 4835 480,'0'0'0,"-1"0"320,1 0-320,-5 0 368,0 1 48,-2 1 0,3-1-31,4-1-385,-6 2 320,5-1-112,-1 4-64,1 1-80,1-6-64,0 3 16,0 1-16,4 2 0,2-1 32,-6-5-32,4 4 32,13 1 16,-14 1 128,13-5 0,-16-1-176,5 2 160,15-1 48,-5-1-96,-1 0 32,-14 0-144,13 0 177,1 0-33,0 0-64,-1 0 0,-13 0-80,17 0 32,-5 0 0,-8 0 96,1 0-16,-5 0-112,13 0 96,-10 0 16,11 0-96,-12 0 32,-2 0-48,14 0 64,-11 0 0,10 2 16,-10-1-16,-3-1-64,5 2 80,0 0-16,-2 0 16,2-1 0,-5-1-80,3 1 80,1 1 0,-1 0-16,-3-1 0,0-1-64,0 2 64,0-1 16,0 1 0,0 0-32,0-2-48,0 2 48,0-1 0,0 2-16,-2 1 17,2-4-49,-1 3 64,-3 1-48,1 0 32,-2 1 16,5-5-64,-3 5 16,-2 0 16,0 2 32,1 6-16,4-13-48,-17 14-64,12 1 16,-10-1-32,12-1 0,3-13 80,-5 7 64,-1 12 0,-7-7 16,6-5 16,7-7-96,-15 19 80,9-5 48,-9-2-16,10-5 32,5-7-144,-14 17 144,8-11 16,-6 10-32,6-9 0,6-7-128,-13 15 96,9-9 0,-3 8-16,-6-10 0,13-4-80,-3 13-64,-2-11 0,-2 3-16,2 0 32,5-5 48,-3 3 80,0-1-16,2-1 32,-1 1-48,2-2-48,-2 1 64,2 1-16,0-2-16,0 0 0,0 0-32,0 0 16,4 0 0,-4-3-16,2 0-128,-2 3 128,4-3-800,0-3-881,15 1-592,2 19 256,-21-14 2017,14-3-1680,-14 3 1680</inkml:trace>
  <inkml:trace contextRef="#ctx0" brushRef="#br2" timeOffset="-33464.73">13981 5194 928,'0'0'0,"-2"-3"384,2 3-384,-3-5 416,-1 0-16,3 0 17,-1 2-17,2 3-400,0 0 352,-2 0-80,2 0-112,0 0-64,0 0-96,-1 0 48,1 0-16,0 0-16,0 0-16,3 0 16,0-3-32,1-1 32,-1 1-16,-3 3 0,3-4 16,0 1 16,1 0-16,0-2 16,-4 5-32,6-5 32,-2 1 0,0-1 16,-1-1-16,-3 6-32,3-4 48,-3-9-16,5 9-32,-1 1 16,-4 3-16,2-5-16,2 0-16,-1 0 16,2 0-16,-5 5 32,5-4-32,9 0-16,-10 1 0,1 3-16,-5 0 64,4 0-80,12 0 16,-14 5 32,12 0 0,-14-5 32,5 15 0,9-2-16,-10-7 32,9 12 0,-13-18-16,3 13 16,12-6 0,-10 11 0,8-12 16,-13-6-32,3 15 32,2-10 0,-2 10 32,1-12-16,-4-3-48,2 6 64,-2 1 0,0-2 0,0 1 16,0-6-80,0 6 65,-2-2 47,-3 1-16,-9 2-16,14-7-80,-4 6 112,-10 1-32,10-3 0,-10 3 16,14-7-96,-6 7 48,-8-2 0,7 0-16,-8 0 16,15-5-48,-4 4 32,0 0 16,-1 1 16,0-4 0,5-1-64,-5 3 128,4-1-16,-1 1 0,1-1 0,1-2-112,-2 3 80,2-1-32,0 0 0,0 0-32,0-2-16,0 2 32,0 0 16,3 0-32,-3 0 16,0-2-32,3 0 48,0 0-32,1 0 0,1 0 16,-5 0-32,5 0-16,-1 0 0,9 0 32,-8-4-32,-5 4 16,15-4 0,-10 4-16,13 0-48,-5-2 32,-13 2 32,13 0 0,0 0-64,0 0 64,-8 0 16,-5 0-16,13 1 0,-9 2 48,0 1-32,2-2 32,-6-2-48,4 1 80,1 2 32,-5-1 0,3-1 49,-3-1-161,0 3 128,0-1 32,0 0 0,0-2-32,0 0-128,0 0 128,0 0-32,0 0-32,0-4 16,0 4-80,0-3 64,4 0-16,-4 0 16,3 0-48,-3 3-16,3-6-32,0 2-192,3-1-720,-2 0-721,-4 5 1665,14-13-2017,-11 8-624,-3 5 2641</inkml:trace>
  <inkml:trace contextRef="#ctx0" brushRef="#br2" timeOffset="-30922.73">15664 5351 368,'0'0'0,"3"0"240,-3 0-240,0 0 192,4 0 48,-1 0 112,0 0 112,-3 0-464,3-3 497,1 3-33,-1-4-64,0 1-80,-3 3-320,3 0 256,0-3-48,-3 0-32,6 3-16,-6 0-160,3-4 129,0 4-17,-3-3-32,0 3 16,0 0-96,3-3 112,-3 3 16,0 0 32,0 0 0,0 0-160,0 0 160,0 0-48,0 0 16,0 0-48,0 0-80,0 0 96,0 0 0,0 0 16,0 0 16,0 0-128,4 0 128,-1-3-48,-3 3-32,3-3 0,-3 3-48,5-4 16,0-1 49,0 0-33,8 0-48,-13 5 16,3-5 0,10-8-16,-10 10-16,14-10-1,-17 13 33,4-5-32,10-9-16,-9 8 32,11-8 0,-16 14 16,5-5 48,13-10-16,-13 11 0,13-11 1,-18 15-33,3-3 16,10-11 0,-9 11 48,0-2-48,-4 5-16,14-5 48,-14 0 16,3 2-96,-3-1 32,0 4 0,3 0-32,-3 0 16,0 0 32,0 2-32,0-2 16,0 4 16,0 0 0,-2 10 0,1-10 0,1-4-16,-3 7-16,-1 8-32,1-10-16,2 11-32,1-16 96,-2 5-81,2 13 33,0-5 16,0 0 32,0-13 0,0 13 16,0 0-32,3 2 32,0-2 0,-3 0-32,0-13 16,5 13 48,-2 0-48,0 0 48,1 0-16,-4-13-32,3 14 65,1-1-1,-1-7 0,-3-6-64,0 16 96,0-16-96,0 7 48,0 9 80,0-11-64,0 8 16,0-13-80,0 5 64,0 8-32,0-10-32,-2 4 16,2-7-16,-1 6 16,-1 0 32,0 0 16,1-2 16,1-4-80,-2 6 96,0-3-48,2 0-80,-2-1-656,2-2 688,0 1-1809,0 1-688,4-2 64,-4 0 2433</inkml:trace>
  <inkml:trace contextRef="#ctx0" brushRef="#br2" timeOffset="-73563.73">249 5372 1472,'0'0'0,"-2"0"272,-2 0 0,4 0-272,-3 2 321,0-1 95,0 3 112,-3 1 64,6-5-592,-5 6 577,1 7-1,-3-8-48,2 2 16,5-7-544,-4 15 577,-2-13 47,1 4 64,1 0 16,4-6-704,-3 5 705,-1-3-17,2 0-80,0-1-111,2-1-497,0 0 448,-2 0-112,2 0-80,0 0-32,0 0-224,0 0 128,0 0-32,0 0-32,0 0 16,0 0-80,-2 0 80,2 0 0,-2-3 49,2 3-17,0 0-112,-1 0 128,-1 0-48,0 0-16,-1 0 16,3 0-80,-5 2 80,1 1 32,-4 2-48,-6 1-64,14-6 0,-5 18 16,-11-5-16,9 4 48,-9 1-32,16-18-16,-6 22 16,-11 3-16,12 2 0,-1 5-16,6-32 16,-5 32 16,1 4-16,2 2 16,2-2 32,0-36-48,0 38 0,0-4 16,6 0-16,7-1 0,-13-33 0,3 33 48,12 1-32,-10-1 32,13-1 0,-18-32-48,4 31 32,16-3 0,-7-2-16,2-3-16,-15-23 0,15 22-16,1-4 16,-1-4 32,0 1-16,-15-15-16,14 6 96,-1 11-64,0-13 32,0 3 48,-13-7-112,5 7 64,15-3 16,-7 3 32,0-2-48,-13-5-64,5 3 112,10-1 16,-12 1 0,2-2 1,-5-1-129,5 4 160,-2-1-48,2-1 0,-2-2-16,-3 0-96,4 0-32,-4 0-304,0 0-513,0 0-768,0 0 1617,3 0-2737,0 0-768,-3 0-1698,0 0 5203</inkml:trace>
  <inkml:trace contextRef="#ctx0" brushRef="#br2" timeOffset="-74298.73">846 5573 4017,'0'0'0,"0"0"0,0 0 1041,0-3-113,0 0-47,0 0 31,0-1-64,4 4-143,-4 0-113,4 0-128,-4 0-464,5 0 320,0 0-15,0 0-97,10 0-144,-15 0-64,3 6 64,14 0-64,-13 8-16,16-1 48,-20-13-32,13 13 64,2 5-32,1 2-16,0 0 48,-16-20-64,19 22 96,0 3 64,-3-1 96,2 5 64,-18-29-320,15 25 336,-2 3 16,0-1 17,-8-2 31,-5-25-400,5 27 336,8-1 16,-13 0-32,0 2 0,0-28-320,-2 26 321,-1 2-81,-1-4-16,-11 1-48,15-25-176,-5 25 160,-2-3-32,-9-1-16,11-3-16,5-18-96,-13 15 96,8-1-16,-2-10 80,-6 9-16,13-13-144,-5 3 160,-8 2-16,9-1-47,-9-1 15,13-3-112,-6 1 96,-8 1 0,9-2-32,-8 0 16,13 0-80,-5-4 0,1-13-176,-4 12-353,2-12-591,6 17 1120,-5-14-1921,2-1-832,1-1-641,2 1 305,0 15 3089,3-14-4034,-3 14 4034</inkml:trace>
  <inkml:trace contextRef="#ctx0" brushRef="#br2" timeOffset="-75046.73">484 5863 848,'0'0'0,"0"0"432,0 0-432,-2 0 208,0 0-16,1-4 16,-1 4 0,2 0-208,-2 0 273,-1 0 79,0 0 16,1-3 80,2 3-448,-2-3 448,1 0-15,0-1 15,-1 1-64,2 3-384,-2-5 352,0 0 32,1 2-16,-2-1-15,3 4-353,-2-3 320,-1 0-80,1 3-64,0-3-48,2 3-128,-1-4 80,-3 1 32,3 3 32,-1 0 96,2 0-240,-3 0 256,2-3 0,-1 3 17,0 0-65,2 0-208,-4-3 224,3 3 0,-1 0-48,1 0 0,1 0-176,-2 0 112,1 0-16,-1 1 0,-1 1-48,3-2-48,-2 2 64,-2 2-32,2 2 16,-1-2 16,3-4-64,-4 5 32,0 0 0,3 1 16,-2 1-16,3-7-32,-3 15 32,1-10-16,-1 10 48,1-9-16,2-6-48,-2 15 16,0-9 32,2 11-16,0-11-16,0-6-16,0 18 49,0-5 15,4 0-16,-1 0 32,-3-13-80,4 7 80,-1 9 48,0-10-16,2 6 48,-5-12-160,5 4 128,-1 0-16,2 1 48,6-1-48,-12-4-112,4 2 144,1 1-32,10-2 32,-12-1-16,-3 0-128,14 0 144,-10 0 0,1 0 1,8 0-33,-13 0-112,3 0 80,1 0 32,0 0-16,1 0-32,-5 0-64,3 0 112,0-3-80,1 3 48,-1-3-16,-3 3-64,4 0 64,-1 0 16,-3-4-32,3 4 16,-3 0-64,0 0 16,0-3 48,0 3 0,0 0 16,0 0-80,3-3 112,-3 3-32,0-3 16,0 3-32,0 0-64,4-5 80,-4 1 0,0 1-48,3-1-16,-3 4-16,0-6 48,3 1-32,0-8 48,1 10-16,-4 3-48,5-5-16,-2-10-16,1 11 16,2-9 32,-6 13-16,13-4 32,-10 0-16,2-10 32,-2 14-32,-3 0-16,3-5 48,1 0 0,-4 0-16,0-8 33,0 13-65,3-3 64,-3 0 16,0-2-16,0-8 0,0 13-64,0-4 64,-1 0 32,1-11-64,-2 12 48,2 3-80,-5-5 96,0-11-48,-8 10 0,10-7 16,3 13-64,-3-4-48,-3-12 80,1 12-16,2-14 16,3 18-32,-5-5 64,0-12-16,0 11-32,1-10-16,4 16 0,-6-5 0,0-8 0,1 13 0,-2-5 0,7 5 0,-6-3-16,-1 0 16,-5-1 0,7 4 16,5 0-16,-7 0 0,-8 0 0,11 0-16,-10 0-16,14 0 32,-5 0-16,-8 0-16,10 0 32,-3 0 0,6 0 0,-13 0 32,9 0-64,-2 0 32,-1-3 0,7 3 0,-5-3-32,0 3 48,1-3-32,0 3 16,4 0 0,-3 0-32,0 0-16,-1 0-64,3 1-16,1-1 128,0 3-160,0 4 16,0 11-16,5-2 47,-5-16 113,4 20-64,11 2 48,-10 1-16,10 2 32,-15-25 0,4 24 32,8 0-64,-8 0 32,0-1 0,-4-23 0,15 21 0,-12 0 48,2-3-48,10 0-16,-15-18 16,4 13-32,0-6 16,11 0 32,-10-3 16,-5-4-32,13 5 16,-10-3 16,10 0-16,-8-2-32,-5 0 16,5 0 0,9 0-32,-10 0 16,1 0 16,-5 0 0,13-4-32,-8 4 64,8-3-16,-9-2 16,-4 5-32,14-4 16,-11-11 0,2 11 17,0-1-1,-5 5-32,13-17 0,-13 13 48,5-11-32,-2 11 16,-3 4-32,4-17 48,-1 12-32,-3-8 32,0 10-32,0 3-16,0-15 48,0 12 0,0-10-16,-2 10 16,2 3-48,-3-6 48,-1 2-48,0-10 16,2 14-16,2 0 0,-3-3 0,1 0 32,1 0-80,-1 3 32,2 0 16,0 0-80,0 0-32,0 0 48,0 5-16,0-5 80,3 6-48,2 9 0,8-8 16,-10 7 32,-3-14 0,15 5-49,-10 10 49,14-10-16,-6 10 16,-13-15 0,14 4-32,0 10 32,0-10 0,1 1-16,-15-5 16,13 7 16,-8-2-16,12-1 0,-12 0 0,-5-4 0,15 2-16,-12-1 32,2 1 16,0-2-32,-5 0 0,3 0 32,0 0-32,-3 0-272,0 0 272,0-5-752,4-1-657,-4 2-720,0-9-640,0 13 2769,3 0-2785,1-13-1297,-4 13 4082</inkml:trace>
  <inkml:trace contextRef="#ctx0" brushRef="#br2" timeOffset="67647.27">4631 5912 1360,'0'0'0,"0"0"208,0-4 32,0 4-240,0-5 256,0 1 49,0-1 47,0 0 0,0 5-352,0-5 416,0 2 32,0-1 1,0-1 31,0 5-480,0-3 416,0-2-64,0 2-32,0 3-48,0 0-272,0-4 320,0 4-31,0 0-49,-1 0 0,1 0-240,-2 0 208,1 0-80,-1 0-16,1 0-16,1 0-96,-2 2 64,2 0-32,0 0 0,0 3-48,0-5 16,0 4 0,0 11 0,0-10 16,3 13 0,-3-18-16,5 15 16,0 1 0,0 3-16,-2 5 16,-3-24-16,5 22 32,0 3 0,-2-4 0,0 0 48,-3-21-80,3 22 80,1-3 32,-4-1 16,0 0 0,0-18-128,4 17 113,-4-2 63,0-3-64,0 1 48,0-13-160,0 13 144,-2-6-16,0 9-16,0-11-16,2-5-96,-3 15 80,0-10 16,1 0-32,1 0 16,1-5-80,-2 5 64,1-2-16,1-2 16,0-1-32,0 0-32,0 0 48,0 0-32,0 0-32,0 0 16,3-3-32,1 0-64,1-2-176,1 2-288,-6 3 560,4-5-945,1 1-367,8 2-129,-13-2-80,0 4 1521,13-3-1216,-13-2-1217,0 5 2433</inkml:trace>
  <inkml:trace contextRef="#ctx0" brushRef="#br2" timeOffset="70569.27">5685 5900 1696,'0'0'0,"0"0"609,0 0-113,0-3 80,0 3-576,0-3 624,0-1 1,-2 1-33,2 0-48,0 3-544,-2-3 432,2 3-47,0-4-97,0 1-32,0 3-256,0 0 192,0 0-48,0 0-32,4 0-16,-4 0-96,3 1 64,1 1 0,2 4 0,-2-2 0,-4-4-64,5 7 48,8-1 16,-10-1-16,3 2-16,-6-7-32,14 4 48,-11 1 0,11 0-16,-10-1-32,-4-4 0,17 1 32,-12 1-32,13-2 32,-14 0 0,-4 0-32,20 0 16,-15 0 32,12 0 0,-13-3 16,-4 3-64,13 0 64,-9-4 16,0 4 17,2-3-1,-6 3-96,4 0 80,0 0 16,-4 0-16,3 0 16,-3 0-96,0 0 64,0 0-16,0 0-16,3 0 0,-3 0-32,0 0-192,0 0-305,0 2-271,0-2 768,0 3-1040,0 0-49,0 2 49,0 0 15,0-5 1025,-1 5-896,-1 0 207,0 0-1151,2-5 1840</inkml:trace>
  <inkml:trace contextRef="#ctx0" brushRef="#br2" timeOffset="68100.27">4637 5894 1376,'0'0'0,"0"0"0,0 0 464,-2 1-111,-3 1 63,2 0 32,3-2-448,-3 1 448,0 1-48,1 1-32,0 0-31,2-3-337,-2 4 304,0-1-32,2-2 0,0 1-16,0-2-256,0 2 272,6-1 16,-3 1 17,2 0-33,-5-2-272,4 0 240,2 0-48,7 0-48,-10 0-16,-3 0-128,13 0 80,-9-4 0,9 4 0,-9-3-32,-4 3-48,14-3 64,-12 3-48,11 0 16,-9 0-16,-4 0-16,14 0-16,-10 1 32,9 1 16,-9 1-16,-4-3-16,12 4 64,-8-1-16,0-1-32,10 1 32,-14-3-48,3 2 32,0 1 0,2-2 16,0 1-32,-5-2-16,5 4 32,-2-3 16,0 0-16,1 1 48,-4-2-80,3 2 80,0-2 0,0 0 17,1 0-17,-4 0-80,3 0 96,0 0-32,0-4-16,1 2-16,-4 2-32,3-6 0,2 3-32,0-2-256,0 2-273,-5 3 561,4 0-928,0-3-289,-1 3-207,0 0 95,-3 0 1329,14 3-2177,-14-3 2177</inkml:trace>
  <inkml:trace contextRef="#ctx0" brushRef="#br2" timeOffset="70184.27">5696 6031 1424,'0'0'0,"0"0"1185,0 0-465,0 2 64,0-2-784,0 1 769,0-1-33,0 0-96,0 0-127,0 0-513,0 0 448,0-3-96,0 3-48,0 0-32,0 0-272,0-3 192,0 3-48,0 0-32,0 0-48,0 0-64,0 0 97,0 0 15,3 0-16,-3 1 32,0-1-128,0 2 112,0 3 0,0-1-16,0 2 16,0-6-112,0 6 112,3 9 32,-3-2 32,4 2 32,-4-15-208,0 16 224,0 2 0,3 3-64,-3 0-32,0-21-128,0 23 129,0-3-33,3-2 0,-3 0-32,0-18-64,0 16 96,0-1-32,0-1-32,0-7-16,0-7-16,0 17 0,0-13 16,0 9 48,0-10 16,0-3-80,3 6 96,-3-1-48,0-1 16,0-2 16,0-2-80,0 1 16,0 1 16,0-2 32,4 0-16,-4 0-48,0 0 32,3 0-16,-3-3-240,3-2-320,-3 5 544,4-13-929,-2 10-415,4-15-337,-2 5-112,-4 13 1793,14-13-1793,-11-2-1344,-3 15 3137</inkml:trace>
  <inkml:trace contextRef="#ctx0" brushRef="#br2" timeOffset="69437.27">5233 6066 1744,'0'0'0,"0"0"529,0-6-49,0 3 0,4 0 16,-4 3-496,0 0 512,0 0 1,0 0-49,0 0-48,0 0-416,0 1 384,0 2 0,0 1-31,0 0-49,0-4-304,3 3 256,0 0-48,0 0-64,2 1 16,-5-4-160,5 2 160,8 0 64,-10-2 48,12 0 33,-15 0-305,5 0 304,11-3-48,-11-2-64,13 0-48,-18 5-144,5-13 96,11 13 0,-12-5-48,11 1 0,-15 4-48,3-4 64,2 0-32,8 1 32,-13 3-32,0 0-32,5 0 64,-2 0-48,0 0-16,0 0 0,-3 0 0,4 0 16,-2 0 64,-2 2-48,4-1 32,-4-1-64,0 2 64,0 2-16,4-2 16,-4-1-16,0-1-48,0 5 48,0-2 0,0 0-32,0 1-112,0-4 96,0 3-384,0 0-288,0 0-353,-2 3-351,2-6 1376,-2 2-1617,0 3-32,2 0 353,-2 1-993,2-6 2289,0 0 0</inkml:trace>
  <inkml:trace contextRef="#ctx0" brushRef="#br2" timeOffset="70939.27">5679 6168 1216,'0'0'0,"0"0"832,0 0-832,0 0 513,0-3 127,0-1 96,0 4 1,0 0-737,0-3 688,-1 3-64,1 0-96,0 0-47,0 0-481,0 0 384,0 0-64,0 0-32,0 0-64,0 0-224,0 0 208,3 0-16,1 0-47,0 0-17,-4 0-128,5 0 128,0 0-16,0 0 32,0 0-64,-5 0-80,13 0 64,-10 0 32,2 0-96,10 0 48,-15 0-48,5 0 32,9 0-16,-10-3 48,10 0-48,-14 3-16,4-3 48,11-1-16,-12 1 16,1 0 32,-4 3-80,14 0 80,-14-3 16,4 3 0,0-4 16,-4 4-112,5 0 80,-2 0-48,0-3-368,2 0-400,-5 3 736,4-4-1329,0 1-528,9 3-96,-9-3-1424,-4 3 3377,0 0 0</inkml:trace>
  <inkml:trace contextRef="#ctx0" brushRef="#br2" timeOffset="68455.27">4670 6168 2449,'0'0'0,"0"0"560,0-3 32,0 3-592,0-5 656,3-8 65,0 9-33,-3 2-64,0 2-624,3-5 497,1-1-161,-1 3-96,0 0-48,-3 3-192,3 0 128,0-3 48,1 3-32,-1 0 0,-3 0-144,3 0 160,1 1-32,-1 3-16,1 0-16,-4-4-96,6 7 64,-2-2-15,10 2 31,-11-3 0,-3-4-80,4 5 144,10-2 48,-11-1 48,10 2-16,-13-4-224,3 1 176,10-1 16,-8 0-16,8 0-16,-13 0-160,4 0 144,1 0-16,8 0-32,-10-3 16,-3 3-112,5 0 97,0 0-17,0 0 16,-2-4 0,-3 4-96,5 0 96,-2-3 0,1 0 0,0 3-16,-4 0-80,4-3 64,-1 0-224,0-1-465,0 0-559,-3 4 1184,4-5-1889,1 1-368,9 4 272,-14 0-1056,0 0 3041,0 0 0</inkml:trace>
  <inkml:trace contextRef="#ctx0" brushRef="#br2" timeOffset="71757.27">6017 6260 2305,'0'0'0,"-2"2"528,-2 0 0,1 4-48,3-6-480,-3 4 512,1-2-15,2-2-33,0 0-16,0 0-448,-1 0 416,1 0-15,0 0-65,0-3-32,0 3-304,0-3 272,0-1-32,0 1 64,3 0 0,-3 3-304,0-4 304,3 1 49,0-2 15,1 0-32,-4 5-336,3-3 320,0-2-64,0 2-16,2 0-16,-5 3-224,5-6 193,-2 3-81,0 0 0,3 0-16,-6 3-96,4 0 32,1-3 16,0-1-48,0 4 16,-5 0-16,5 0-16,10-3 16,-12 0 0,10 0 0,-13 3 0,3-4-48,12 4 16,-10-3 0,10 3-48,-15 0 80,4 0 0,2 0 0,6 0 0,-12 0 32,0 0-32,6 3 0,-3 3 16,0 0 16,0 1-16,-3-7-16,0 14 48,0-8 32,0 11-16,-2-4 0,2-13-64,-4 13 80,-3 2 0,-6-1 0,8 1-16,5-15-64,-13 13 80,6 2 0,-9-9-48,11 12 48,5-18-80,-15 5 0,12 10 0,-2-11 48,1 0-32,4-4-16,-5 5 32,3-3 0,1 1-64,-1-1 64,2-2-32,-2 2-48,2-1 32,0 1 32,0-1-32,0-1 16,0 2 32,0-1-32,4 1 0,-1 0 32,-3-2-32,3 0 0,1 0 32,10 0 0,-11 0 48,-3 0-80,14-4 160,-8 1 48,12-1-16,-3-2-48,-15 6-144,16-12 129,-1 8-97,1 1-16,-1-2 32,-15 5-48,12-3 32,2-1 0,-9 1 0,11 3 0,-16 0-32,3 0 32,10 0 16,-13 0 16,3 0-16,-3 0-48,6 0 48,-3 0 32,-3 0 0,0 2 16,0-2-96,3 1 80,-3 1 0,0-2-64,0 2 48,0-2-64,0 2-160,0-1-672,0 1-913,0-1-1265,0-1 3010,0 3-6114,0-3 6114</inkml:trace>
  <inkml:trace contextRef="#ctx0" brushRef="#br2" timeOffset="69779.27">5264 6245 1376,'0'0'0,"0"0"0,0 2 897,0-1-353,0-1 0,0 0 48,0 0-592,0 0 625,0 0-17,0 0 0,0-3-48,0 3-560,0 0 481,0 0-17,0 0-80,0-3 16,0 3-400,4-4 400,-1 4 1,0-3-81,0 3-48,-3 0-272,3 0 160,1 0-16,-1 0 32,0 0-32,-3 0-144,5 0 160,-1 2-32,1 1 0,-1 2-64,-4-5-64,5 3 64,8 1-32,-13-1 0,15-2 16,-12 1-16,-3-2-32,13 2 48,-10 0 16,12-2-15,-11 0 31,-4 0-80,14 0 48,-9 0 16,8-4 16,-8 1-32,-5 3-48,13-3 80,-10-1-48,10 1 32,-9 3-32,-4 0-32,4-3 0,0-1-176,-1 1-225,0 3-255,-3 0 656,4-3-928,-1 3-177,0 0-159,0-3-33,-3 3 1297,4-4-1264,1 1 63,12 3 289,-17-3-1057,0 3 1969,0 0 0</inkml:trace>
  <inkml:trace contextRef="#ctx0" brushRef="#br2" timeOffset="68998.27">4939 6459 2737,'0'0'0,"0"0"0,0 1 768,-3 5-48,-1-3 33,1 0 47,3-3-800,-1 0 688,1 0-47,0 0-145,0 0-48,0 0-448,0-3 464,0-2 1,0 0 15,2 0-16,-2 5-464,4-13 384,0 10-64,-1-10-64,1 9-63,-4 4-193,4-13 160,1 8-48,0-11 0,-1 12-16,-4 4-96,6-15 80,-3 12-32,1-12 16,1 10-16,-5 5-48,4-13 64,-1 7-32,0 2 0,0-10-16,-3 14-16,4-3 32,-1 0-48,-3-2 32,3 1 32,-3 4-48,0-4 16,4 1 64,-4 0-64,3 3-16,-3 0 0,0 0 16,3 0-16,-3 0 16,4 0 32,-4 0-48,0 0 48,3 3-16,0 0 16,0 2-16,-3-5-32,4 7 0,-1 7 32,0-9-32,2 10 0,-5-15 0,3 4 16,2 11-16,-2-8 32,1 11 16,-4-18-48,0 5 48,3 11 0,-3-11 0,3 8-32,-3-13-16,0 5 16,0 8 32,0-10 32,0 2 0,0-5-80,0 5 64,0 0-32,0-1 32,0-2 17,0-2-81,0 2 64,0 0 32,0 0-16,0-2 0,0 0-80,0 0 48,0 0-288,0-6-337,0 6 577,0-4-928,0-1-369,0 0-351,0 0-225,0 5 1873,5-5-1841,-1 2 208,0 3 497,9 0-897,-13 0 2033,0 0 0</inkml:trace>
  <inkml:trace contextRef="#ctx0" brushRef="#br2" timeOffset="82362.27">7186 6494 848,'0'0'0,"0"0"720,0-3-384,0 3-336,0 0 401,-2-3 79,0 3 16,1-3 64,1 3-560,-2 0 529,0-4 15,1 4 16,-1-3-16,2 3-544,-1 0 545,-1 0-49,1 0-48,-1 0-48,2 0-400,-2 0 352,0-3-64,0 3-79,1 0-33,1 0-176,-1 0 112,-1 0-48,2 0-16,0 0 16,0 0-64,0 0-16,0 0 32,0 0-16,0 0 16,3 0 0,-3 0 0,0 0-16,3 0 16,1 0 16,-1 0-16,0 0-32,-3 0 16,3-3 48,2 3-16,8 0 32,-9 0-16,-4 0-48,12 0 48,-6 0-16,10 1 16,-11-1 32,-5 0-80,20 2 64,-15 0-32,16-1 32,-8 0-16,-13-1-48,15 2 48,1-2 16,1 0-16,4 0-16,-21 0-32,18 0 32,1 0 16,-3-3-16,3-2 0,-19 5-32,16-3 80,2-2-48,-3 0-16,-1-8 32,-14 13-48,13 0 16,-8-3 48,12 0-32,-14-1 32,-3 4-64,4-3 64,2 3-32,-1-3 32,-1 3-16,-4 0-48,3 0 64,-3 0 17,4 0-1,-4 0 32,0 0-112,0 0 112,0 0 0,0 0-16,0 0-32,0 0-64,0 0 96,-2 2-32,0-1 0,1 1 16,1-2-80,-2 1 32,-1 1 16,2 0-16,-1-2-16,2 0-16,-1 0 16,-1 1 32,2-1 16,0 2 0,0-2-64,-2 0 128,2 0 0,0 2 0,0-2-16,0 0-112,0 1 64,0 1 0,0 1-48,0 1-32,0-4 16,0 4 16,0 3-16,0 7 16,4-8 32,-4-6-48,3 18 0,0-5 16,0 1 0,0 3 0,-3-17-16,4 14 48,-1 1-16,0-2 48,0 0 33,-3-13-113,4 13 96,-4-6 48,3 9-32,-3-11-16,0-5-96,0 13 144,0-9-64,0 4 0,0 4 32,0-12-112,0 6 80,-2-2 48,1 1 0,-1-1 0,2-4-128,-2 3 112,1-1-32,-3-1 0,3 0 16,1-1-96,-1 0 80,-1 0-16,0 0 0,0-2 0,2 2-64,-2-3 0,2-11-16,-1 9-400,-1-13-592,2 18 1008,-1-13-1873,1 8-1008,0-14-369,0 5-1312,0 14 4562,0 0 0</inkml:trace>
  <inkml:trace contextRef="#ctx0" brushRef="#br0" timeOffset="183.27">1892 6510 800,'0'0'0,"0"0"640,0 0-640,0-4 128,0 4 0,-1-3 32,1 3 16,0 0-176,-2 0 225,2 0 31,-2 2 16,1-2-16,1 0-256,-2 0 256,1 1-16,-1-1 16,1 0 0,1 0-256,-2 2 224,0 0 1,0-2-33,2 1-16,0-1-176,-2 2 160,1 0-32,1 0 0,0-1-48,0-1-80,0 0 64,0 2-48,0-1-16,0-1 0,0 1-32,0 1 32,0 2 0,0-1-32,0-3 32,3 5 0,1 0 0,-1 0 0,0-2 16,-3-3-16,0 3 16,3 0-16,-3 1 0,0-1 32,0-3-32,0 5 32,4-2-16,-4 2 32,0 2-16,0-7-32,0 6 48,0 1 0,0-1 0,0-1 0,0-5-48,0 13 64,0-11 0,0 3 0,0 0 0,0-5-64,0 5 64,0 1-48,0 1 32,0-1-16,0-6-32,0 7 32,0-1 16,0 0-32,0 2 16,0-8-32,0 6 48,0 1-32,0-2 16,0 1 0,0-6-32,0 7 64,0-1 1,-2-1 47,2 0 32,0-5-144,0 6 160,-2 1 0,2-1 0,-1 1-32,1-7-128,-2 13 128,1-10-32,1 10 0,0-8-16,0-5-80,0 7 32,0 5 0,0-8-32,0 3 16,0-7-16,0 6 16,0 1-16,3-1 32,-3-1-16,0-5-16,3 13 16,-3-10 16,0 3 0,3 7 16,-3-13-48,0 2 48,0 2 16,0 2 16,0 7-16,0-13-64,0 6 64,0 0 16,-1 8 0,-1-10 16,2-4-96,-3 13 97,-2-9 79,2 0-48,-3 3 48,6-7-176,-2 6 144,-2 0-32,1 0-32,0-1 0,3-5-80,-2 5 64,0-1-16,1 2-32,-1-2 0,2-4-16,-2 5 16,2 0-32,0 8 32,0-8-16,0-5 0,0 6-16,0 9 16,4-12-16,-4 3 0,0-6 16,3 6 0,0 1 0,1-1 0,-1 0 0,-3-6 0,0 8 16,3-2-16,-3 0 0,3-1 0,-3-5 0,0 7 16,4-2 0,-4 1 16,0-1 0,0-5-32,0 5 0,0 0 16,0 0 0,0 0 0,0-5-16,0 6 32,0-1-16,0 8 32,0-9-16,0-4-32,0 4 32,0 3 16,0 6 16,0-8 0,0-5-64,0 6 64,0 8-16,0-10-16,0 1 0,0 2 32,0-7-64,0 6 16,0 1 0,0 0 0,0-1-16,0-6 0,0 13 0,0-8-16,3 2-16,-3 6 32,0-13 0,3 3 16,0 10 16,1-8-32,-1 10 16,-3-15-16,4 5 32,-1 11-32,-1-12 16,-2 13 0,0-17-16,0 7 32,0 8 32,0-9 0,0 9 0,0-15-64,0 4 65,0 10-1,-1-11-32,0 2 16,1-5-48,-2 5 48,1-2-16,-1-2 48,0 1 16,2-2-96,0 2 64,-2-2-224,1 0-625,-1-5-1216,2 5 2001,0-5-2801,0-13-1601,0 18 4402</inkml:trace>
  <inkml:trace contextRef="#ctx0" brushRef="#br2" timeOffset="83195.27">7135 6512 1776,'0'0'0,"-2"0"368,2 0-368,-4 0 369,-1 0 31,0 0 16,0 0 16,5 0-432,-4 2 400,3-2-15,-1 2 15,1 0 64,1-2-464,-2 0 448,2 0-16,0 0-63,0 0-129,0 0-240,0 0 240,0 0-48,3 0 32,0 0-16,-3 0-208,6 0 208,-2 0-32,0 0 0,1 0-16,-5 0-160,2 1 144,4 1 1,-1 1-17,-1 0-16,-4-3-112,15 5 96,-12 0 32,3 0-32,10 0 16,-16-5-112,5 5 64,9 0 16,-9-1 16,10 2-64,-15-6-32,3 4 64,2 1-16,8-1 32,-9-1 32,-4-3-112,3 2 96,0 1 16,0-2 0,-3 2-16,0-3-96,0 2 128,0 2 16,0-2 16,0 4-63,0-6-97,0 4 96,-1 1-16,-4 1 0,0 6-32,5-12-48,-7 6 64,1 8-16,-1-7 0,-6 10 0,13-17-48,-5 17 16,-1-1 0,-9 2-16,10 2 32,5-20-32,-13 19 16,10 1-16,-3-2 16,2 2 16,4-20-32,-7 17 0,2 3 0,-1 0 0,-1 0-16,7-20 16,-6 21 0,-1 0 0,1 2 16,-8 0-16,14-23 0,-2 22 32,-4 2-64,0-2 64,1 0-64,5-22 32,-5 20 0,0-5 0,2 2 0,0-1 32,3-16-32,-4 17 0,3 1 0,-1 0 0,1-2 0,1-16 0,-2 17 16,2-1-16,-1-1 16,1-2 0,0-13-16,0 6 0,0 8 48,0-10-48,0 1 16,0-5-16,0 4 80,3-2-16,0 2 96,0-4 0,-3 0-160,4 0 176,-1 0-16,2-4-48,8 1-16,-10-2-32,-3 5-64,5-5 80,9 1-16,-10-2-32,9 2 16,-13 4-48,4-5 32,11 0-32,-11 0 33,8 1-33,-12 4 0,6-6 16,8 3 0,-8 0-16,14 3 0,-20 0 0,17 0-16,-1 0 32,-1 0-32,1 1 16,-16-1 0,15 5 0,0 2-16,-1 6 16,-1-8 0,-13-5 0,15 14 0,-2-9 0,1 10 16,-1-10 32,-13-5-48,4 13 0,10-10 32,-11 2 16,1-1 32,-4-4-80,14 1 144,-11-1 32,2 0 64,8-5 0,-13 5-240,4-15 208,0 10-16,11-13-32,-12 6-64,-3 12-96,5-6 64,8-10 16,-10 11-48,0-13 16,-3 18-48,5-3 48,1-11-32,-2 10 0,1-9 16,-5 13-32,5-3 16,-2-3 0,2-6-32,-2 12-32,-3 0 48,4-4-144,-1 1-336,0 0-544,0 3-993,-3 0 2017,4 2-3618,0 13-2225,-4-15 5843</inkml:trace>
  <inkml:trace contextRef="#ctx0" brushRef="#br0" timeOffset="42207.27">1889 6569 1088,'0'0'0,"0"0"336,0 0-336,0 0 144,0-4 48,0 1 32,0 3 17,0 0-241,0 0 304,0-3 32,0 3 16,0 0 0,0 0-352,-2 0 336,1 0-16,-1 0-31,1 0-17,1 0-272,-2 0 272,1 0-32,-1 0 0,0 0-16,2 0-224,-2 0 176,0 0-16,2 0-64,0 0 0,0 0-96,0 0 96,0 0-32,0 0 16,0 0-15,0 0-65,0-4 48,4 1-16,-4 0-32,4 0 0,-4 3 0,3 0 0,-3-4 0,3 1 0,0 3 0,-3 0 0,0-3 0,3 3 0,1-3-16,-1 3-16,-3 0 32,3 0 16,0 0 0,1 0 16,-1 0 64,-3 0-96,3 0 80,0 0 64,0 0-32,1 0-16,-4 0-96,4 0 96,0 0 0,1 0 16,0 0-16,-5 0-96,5 0 96,-2 0-16,0 0-32,3 0 0,-6 0-48,4 0 16,1 0 16,0 0 16,0 0-32,-5 0-16,5 1 16,0 1-16,-1-1 16,2 1-16,-6-2 0,13 0 0,-10 2 32,2-1-32,-1 1 16,-4-2-16,6 2 32,7 0 0,-10-1-16,2-1 16,-5 0-32,13 0 48,-10 2-16,11-2 16,-11 0 16,-3 0-64,13 0 32,-10 0 32,10 0 0,-8 0-16,-5 0-48,13 0 80,-10 0-15,14-3-1,-12-1 32,-5 4-96,14-3 64,-9-1 0,8 1 0,-10 0-32,-3 3-32,13-3 96,-9 3-48,10-4-16,-8 4 16,-6 0-48,14 0 32,-9 0 0,0 0-32,10 0 0,-15 0 0,3 0-16,2 0 80,0 0-48,8 2 0,-13-2-16,3 2 48,2 0-48,8 1 32,-10-2 0,-3-1-32,5 2 16,8-1 32,-9-1-32,9 0 16,-13 0-32,3 0 48,12 0-16,-12 0 0,11 0 16,-14 0-48,6-3 16,10 0 16,-11 3 0,10-3 0,-15 3-32,3-4 80,1 1-48,11 3 0,-11 0 0,-4 0-32,5-3 32,0 3 0,7 0-16,-8 0 16,-4 0-32,5 0 32,0-3 0,8 3-16,-13 0 0,0 0-16,13 0 0,-10 0 32,10 0-16,-9 0 16,-4 0-32,14 0 64,-11 0-32,11 2 32,-12-2-32,-2 0-32,6 0 48,8 0 0,-10 0 0,0 0 0,-4 0-48,14 0 64,-11 0-31,1 0-33,2 0 16,-6 0-16,5 0 16,8 0 16,-13 0 16,5 1-32,-5-1-16,4 2 48,2-1-48,-2 2 16,1-1-16,-5-2 0,5 2 0,0 0 0,8 1 0,-13-2 32,0-1-32,5 3 0,0 1 16,8-1 0,-10 2-32,-3-5 16,5 3 16,0 0-16,8 1 32,-9-2-16,-4-2-16,4 1-16,10 1 16,-11-1 16,1 1 0,-4-2-16,6 2 16,6-2 16,-8 0 0,9 0-16,-13 0-16,3 0 0,10 0 16,-9 0-16,8-4 16,-12 4-16,4-3 16,9 3-16,-9-3 32,10 3-16,-14 0-16,3-4 0,11 1 16,-10 3 0,1-3-32,-5 3 16,15-3 0,-12 3 0,1 0 0,2 0 0,-6 0 0,5 0 16,-1 0-16,1 0 0,8 0 32,-13 0-32,4 0-16,-1 2 16,2-1-64,0 2 96,-5-3-32,13 2 48,-10-1 0,2 1 96,0 0-112,-5-2-32,5 3 16,0-1 0,8-1-16,-10 1 16,-3-2-16,3 2 16,2-2-16,0 1 0,8 1-16,-13-2 16,5 1 0,8-1 0,-10 0 0,-3 0 0,5 0 16,1 0-16,-2 2 0,9-2 0,-13 0 0,3 2 0,2 0 0,1 0 32,7 0-16,-13-2-16,3 2 0,10-1 0,-9 3 0,8-1-16,-12-3 16,4 2 0,11-1 0,-11 1 0,11 0 0,-15-2 0,5 0 0,13 1 0,-14-1 0,12 2 16,-16-2-16,6 0-16,14 0 16,-5 1 0,-3-1 0,-12 0 0,17 2 32,-5-2-48,2 0 16,-1 0 0,-13 0 0,13 0-16,-1 0 32,2 0-16,-1 0 16,-13 0-16,15 0 0,-2 0 0,4 0 0,-5 0 0,-12 0 0,15 0 0,-2 0 0,-8-3 0,11 3 0,-16 0 0,5 0 0,10 0 0,-10 0-16,8 0 32,-13 0-16,3 0 0,10 0 0,-9 0 0,10 0 0,-14 0 0,4 0 0,9 0 0,-10 0 0,10 0 16,-13 0-16,3 0 0,2 0 16,8 0 16,-10 0-64,-3 0 32,5-3 0,8 3 0,-9 0 32,0 0-16,-4 0-16,14-4 16,-11 4 0,2-3 0,8 0-16,-13 3 0,3-4 0,10 0 0,-9 1-16,1-1 32,-5 4-16,12 0 32,-9-3-16,3 3 0,-1 0-16,-5 0 0,5 0-16,8-3 16,-10 3 0,-3 0 0,5 0 16,0 0-16,-1 0 0,10 0 0,-14 0 0,4 0 0,1 0 0,8 0-16,-13 0 16,4 0 0,1 0 0,8 0 0,-10 0 16,-3 0-16,5 0 0,11-4-16,-13 4 16,12-3 0,-15 3 0,4-3 0,9 3 32,-10 0-32,1 0 32,-4 0-32,13-4 0,-9 4 0,1 0 0,0 0 16,-5 0-16,4 0-16,0 0 16,1 0 0,0 2 16,-5-2-16,3 2 0,1 0 0,-1-1 0,0 1 0,-3-2 0,3 1 16,0 1 0,1 0 0,-1-1 16,-3-1-32,0 2 0,3-1 0,0 1 0,1 0 0,-4-2 0,3 2 0,1 0 0,-1-1-32,1 0 32,-4-1 0,6 0-16,-2 2 16,1-1-48,0-1 208,-5 0-160,5 2 192,0-2-16,0 2 32,-1-2-176,-4 0-32,4 0 16,-1 0-16,2 0 16,0 0 0,-5 0-16,5 0 32,-5 0-32,5 0 0,8 0-32,-10-4 32,2 0 32,-5 4-32,14-5 16,-10 1 0,1 1-16,10 0 0,-15 3 0,3-3 0,0 3 0,2 0 0,1 0 0,-6 0 0,4 0 0,-1 0 16,0 0-16,1 0 48,-4 0-48,3 0 16,0 0 0,-3 0 33,0 1 15,0-1-64,3 2 64,-3 0-16,0-2 0,0 0 0,0 0-48,0 0 48,0 0 16,4 0 0,-4 0-16,0 0-48,0 0 32,0 0 0,0-4 0,4 4 16,-4 0-48,0 0-32,0-3 64,2 3-16,2-3-32,-4 3 16,3-4 16,0 1 0,1 0-32,-1 0 16,-3 3 0,3 0-16,0 0 16,1 0 16,-1-4 0,-3 4-16,3 0 0,1 0 0,-4 0-16,2 0 16,-2 0 0,4 0 16,-1 0 16,-3 0-32,3 0 0,1 2 0,-1 0 16,-3-2-16,3 2 0,0-1 0,1 2-16,-1 0-16,-3-3 32,0 2 0,0 2 32,3-1-32,0 0 16,-3-3-16,0 5-16,4-4 16,-4 3 16,3-2-16,-3-2 0,0 2 16,0-1-32,4 0 16,-1 1 0,-3-2 0,3 3 0,0-1 0,1-2-16,0 0 32,-4 0-16,3 0-16,2 0 32,-1 0 0,-1 0 16,-3 0-32,3 0 0,0 0 16,-3 0 0,4 0 0,-4 0-16,0 0 32,0 0 48,0 0 0,0 2-16,0-2-64,0 1 80,-2-1-48,0 2-32,1-1 32,1-1-32,-2 2-32,-1 0 48,2-1-16,-1 2 0,2-3 0,-2 4 0,2-2 0,0 1 0,0-2-16,0-1 16,-2 2 16,2 0-16,0-1 0,0 1 16,0-2-16,0 2 48,0-1-112,0 1 64,0 1 0,0-3 0,0 2-48,0 3 80,0 0-32,0-1-32,0-4 32,0 15-16,0-8 32,0 8-16,-1-1 0,1-14 0,-2 15-16,0 0 0,1 1 0,-1 0 16,2-16 0,-1 15 0,-1 1 16,1 1-16,-1-1-16,2-16 16,-2 15 16,2-2-32,-2 0-16,2-8 32,0-5 0,0 15 0,0-11 32,0 11-32,0-10 0,0-5 0,0 5 0,0 8-32,0-8 16,-1 1 16,1-6 0,-2 7 16,1 0-32,1-1 80,0-1-64,0-5 0,0 6-48,0-1 80,0 0-96,0 2 32,0-7 32,0 6 0,0 1-32,3 6 32,0-8-32,-3-5 32,4 13-16,-1-8 16,-3 8-16,3-8-16,-3-5 32,3 13 32,-3-8-32,0 1 0,3 7 16,-3-13-16,0 6-16,0 0 16,0 0 16,0 7-32,0-13 16,0 4 16,0 0 0,0 2 16,0-2-16,0-4-16,0 5 16,0 0-32,-1 0 32,-1 0-16,2-5 0,-2 3 0,2 1 32,-1-1-32,1 0 0,0-3 0,-2 3-32,1 2 32,1 0 0,-2 0 0,2-5 0,0 7 0,0-1-16,0 7 16,0-10 0,0-3 0,0 5 16,0 2-16,0-1-16,0 1 0,0-7 16,0 13-32,0-8 32,0 0 0,3 1 32,-3-6-32,0 5 16,0 0-16,0-3-16,3 1 32,-3-3-16,0 2-48,4-2 80,-4 2-32,0-2 0,3 0 16,-3 0 0,4 1-32,-4 0 32,0-1-16,0 2 0,3 2 0,-3-1 0,0-2-16,0-1 16,0 4 0,0 1-16,0 0 48,0 1 0,0-6-32,0 7 0,0-3 32,-2 3-48,1-2-32,1-5 48,0 7-32,-2-3 0,0 2 16,0 0 16,2-6 0,-1 4-16,-1 2 32,-1-3 0,1 0 16,2-3-32,-1 3 16,-1-1-16,2 0-16,-1 0 32,1-2-16,-2 1 16,2-1 16,0 0-32,-2 0 0,2 0 16,0 0 0,0 0 32,0 0-48,0 0 32,-2 0-144,2-5-640,0 0-1073,0 5 1825,0-4-3490,0 0-2497,0 4 5987</inkml:trace>
  <inkml:trace contextRef="#ctx0" brushRef="#br2" timeOffset="84703.27">7818 6554 1760,'0'0'0,"0"0"465,0 0 47,0 0-512,0 0 576,0 0 16,0 0-63,0 0-1,0 0-528,4 0 480,-1 0 0,0 1-16,2-1-31,-5 0-433,5 2 416,8-1-32,-10 1 48,2-2 0,-5 0-432,15 1 417,-12-1-33,2 0-96,10 0-48,-15 0-240,3 0 256,10 0-48,-8 0 48,10 0-32,-15 0-224,5-3 177,11 0 15,-11-2-96,14 0-32,-19 5-64,14-3 64,0-2-48,-1 2 0,-8 3 32,-5 0-48,16 0 0,-13 0 16,3 2 0,-1-1-144,-5-1 128,3 5-545,0 8-671,-3-8-769,0 11-496,0-16 2481,15 24-2017,-17-12-688,2-12 2705</inkml:trace>
  <inkml:trace contextRef="#ctx0" brushRef="#br2" timeOffset="136154.27">13864 6543 2897,'0'0'0,"0"2"704,-1 0 32,1-2-736,-4 2 881,2-1 95,1-1 17,1 2-97,0-2-896,0 2 705,0-1-161,0 1-144,3-1-96,-3-1-304,5 2 272,10-1 32,-10 3-48,14 1-63,-19-5-193,17 6 160,1 7-96,1-6 16,0 9-16,-19-16-64,24 15 32,-3 4 0,0 3 16,0 2-32,-21-24-16,20 28 32,0 0-16,-4-1-32,-1 5-16,-15-32 32,13 28-48,0 3 16,-8 0 64,10-4 32,-15-27-64,3 30 32,10-4 144,-10 0 0,10 2 0,-13-28-176,0 26 192,3 0-128,1 1 0,-4 0 0,0-27-64,0 26 80,-2 0 32,-3-1-176,0-4 48,5-21 16,-6 20-48,-7 1 16,9-2 160,-9 0 16,13-19-144,-4 14 160,-2-7-64,0-3 33,1 4-65,5-8-64,-5 3 0,1-2-80,3-1-273,-1 0-367,2 0 720,0-3-1217,0 0-575,0-3-577,0-8-177,0 14 2546,20 13-2145,-20-29 209,0 16 1936</inkml:trace>
  <inkml:trace contextRef="#ctx0" brushRef="#br2" timeOffset="130680.27">11433 6600 1168,'0'0'0,"-1"0"864,-4 0-271,5 0-593,-5-4 656,0 0 32,0 4 33,1 0 31,4 0-752,-6 0 768,2 0-79,-1 0-65,0 0-80,5 0-544,-5 0 464,0 0-47,0 0-1,0 0-48,5 0-368,-3 0 320,0 2 0,1 0-32,1 0-64,1-2-224,-4 2 225,2-2-65,1 2-48,-1 0-16,2-2-96,-2 2 80,-1 2-48,2 1-16,-3 2 16,4-7-32,-2 17 16,0-11 0,-2 15 0,1-3-32,3-18 16,-2 20 0,1 2-16,-1 4 16,2 1-16,0-27 16,0 29-48,0 4 16,0 1-32,3 0 64,2 1 0,-5-35 0,6 34 16,-2-1-32,9-1 16,-8 0 0,-5-32 0,15 29 0,-10-1 16,11-2-16,-12-1 32,-4-25-32,19 22 0,-14-2 0,15-5 0,-7-2 0,-13-13 0,15 5 0,-3 8-64,5-12-400,-3 1-513,-14-2 977,17 2-1745,2-2-736,4 0 256,-5-4-864,-18 4 3089,0 0 0</inkml:trace>
  <inkml:trace contextRef="#ctx0" brushRef="#br2" timeOffset="137084.27">14363 6839 432,'0'0'0,"0"-3"240,0 3-240,4-5 192,1 0 64,-1 1 80,-4-2 32,0 6-368,3-3 385,-3-2-17,3 2 0,-3-2 16,0 5-384,3-3 368,-3 0 32,3 3 1,-3 0-33,0 0-368,4-4 352,-4 4 0,3 0 0,-3 0-16,0 0 1,0 0-337,0 2 336,0 3-32,0 0 32,0 8-48,0-13-288,0 13 256,0 0-48,0 3-48,3 2 32,-3-18-192,5 17 257,0 0 31,12 0 0,-13-4-32,-4-13-256,20 7 256,-5 7-48,3-11 0,-18-3-208,17 6 208,-17-6-208,19 1 160,2 1-15,1-2-17,0 0 16,-22 0-144,23-3 144,-2-1-16,1-1 32,-1-9-16,-21 14-144,18-5 176,1-12-32,-2 12 32,-1-11-16,-16 16-160,15-5 176,-13-11 32,12 3 32,-14 8 49,0 5-289,0-20 272,0 7 16,0 0-16,-2-3-64,2 16-208,-6-15 192,-12-1-32,1-2-80,-2 1-16,19 17-64,-21-16 32,-3 0-80,-3 0-48,-1 2 0,28 14 96,-27-4-96,0-11-32,4 15-16,-1 0 16,24 0 128,-21 0-144,-2 0 16,1 5 32,3-1-16,19-4 112,-18 7-80,3 8-48,9-10-48,-7 11-16,13-16 192,-2 6-193,0 11 33,2-11 32,0 10 32,0-16 96,0 4-144,4 12 16,1-11-16,7 12-16,-12-17 160,6 16-64,13-1-16,-3-1 32,4 1 48,-20-15 0,20 6 0,2 12-32,0-12 32,-1 8-16,-21-14 16,21 5 0,2 9 32,-1-10-32,-1 3 16,-21-7-16,19 6-16,-1 1 32,-2-2-16,1-2 48,-17-3-48,13 1 32,2-1 16,-10 0 16,14 0 16,-19 0-80,5 0 80,10-4 16,-12-11 64,2 10-16,-5 5-144,15-17 160,-12 5-32,2-5 0,0 1-32,-5 16-96,5-20 113,-2 2-33,0 0-32,-3 0 16,0 18-64,4-19 64,-4 0-16,0 1 16,0-1-32,0 19-32,0-14 0,0-1 0,0 10-32,0 0-32,0 5 64,0-5-48,0 5-96,0 0 80,0 2-48,0-2 112,0 4-81,0 11 33,-2-1 16,-2 2 0,4-16 32,-3 18 32,0 0-32,0 1 0,0 1 0,3-20 0,-4 21 0,1-1 0,1-1 16,2-1 0,0-18-16,0 17 0,0 0 16,5-2-16,10 0 32,-15-15-32,5 13 16,10-6 16,-10 9 17,14-11-1,-19-5-48,15 13 48,1-12 0,2 1 16,0 0-32,-18-2-32,18 0 64,3 0-64,1-5 16,1 0 16,-23 5-32,26-15 0,-2 12 32,-1-11-240,-2 8-433,-21 6 641,19-16-1360,-7 13-673,1-2-801,-7 0 65,-6 5 2769,14-4-3169,-14 4 3169</inkml:trace>
  <inkml:trace contextRef="#ctx0" brushRef="#br2" timeOffset="124754.27">9499 6694 2032,'0'0'0,"0"0"529,0 0-529,-2 0 560,2 0 16,-2 0 16,2-3 1,0 3-593,0-5 560,0 0-80,0 1-112,4 0-47,-4 4-321,3-3 240,2-1-16,-1 0-32,11 2-32,-15 2-160,4-4 112,12 4-32,-11 0-32,14 0 0,-19 0-48,15 0 48,0 2-32,-2 2 32,2 2-32,-15-6-16,5 5 16,14 1 16,-6 1-16,-8-2 16,-5-5-32,16 4 48,-11 2 0,11-1-32,-10-3 32,-6-2-48,18 2 64,-14 0 16,11-1 0,-12-1 0,-3 0-80,13 0 80,-10 0 32,11-3 16,-11-1 17,-3 4-145,5-5 144,0-8-32,8 9 0,-13-1-16,0 5-96,5-13 80,0 13 0,-2-4 0,-3 2-16,0 2-64,0 0 64,0 0 0,0 0-16,0 0 0,0 0-48,0 0 48,-2 1-48,1 2 0,1-3 0,0 2 16,-2 3-16,1-3 0,-1 1-176,2-3 176,-2 1-448,0 1-369,1 1-479,0 1-305,1-4 1601,-2 3-1681,0 2 337,0-4-897,2-1 2241</inkml:trace>
  <inkml:trace contextRef="#ctx0" brushRef="#br2" timeOffset="124001.27">9575 6798 864,'0'0'0,"0"0"304,-2 0-128,2 0-176,-1 0 176,-1-3 0,1-2 64,-1 0 0,2 5-240,0-13 273,0 13-33,0-5 16,0-7 0,0 12-256,0-3 272,-1-3 32,1 1 16,-2 0 1,2 5-321,0-4 304,-1-2 64,1 2 16,-2-1-16,2 5-368,0-4 384,0 1-64,-2 3-31,2-3 15,0 3-304,-2 0 256,2 0-16,0 0 0,0 0 0,0 0-240,0 0 192,0 0-16,0 0-64,0 1-48,0-1-64,-2 5 32,2 1-16,0-2 0,0 3 33,0-7-49,0 13 32,0-8 32,0 2-48,0 7-16,0-14 0,0 5 48,4 11-16,-4-9-16,4 11 32,-4-18-48,3 14-16,0 4 48,-3 1 32,3 3 16,-3-22-80,3 20 112,-3 3-16,0-2 32,4-1-16,-4-20-112,0 19 160,0-1-48,0 2 16,0-4-16,0-16-112,0 15 64,0 0 16,0-1 0,0 0-16,0-14-64,0 12 96,0-5-64,0 10-16,0-12 16,0-5-32,0 17 16,0-12 0,0 10 0,3-10-16,-3-5 0,0 13 16,3-8 16,-3 1 0,3 1 0,-3-7-32,0 6 16,0-1 16,4-1 32,-4-1-15,0-3-49,0 2 80,0-2-32,3 0 16,-3 0-32,0 0-32,0 0-48,0-5-305,0-1-351,0-6-464,0 12 1168,0 0-1633,3-6-160,-3 2 0,18 5 353,-18-1 1440,0 0-2001,0 0 2001</inkml:trace>
  <inkml:trace contextRef="#ctx0" brushRef="#br2" timeOffset="84379.27">7758 6744 1952,'0'0'0,"0"0"513,3-4 15,1-1 32,-4 0 16,0 5-576,0-4 529,0 4-1,0 0-80,0 0-16,0 0-432,2 0 336,-2 0-63,0 0-49,4 0-64,-4 0-160,3 0 160,0 0-16,2 2 48,-1 4 16,-4-6-208,3 12 240,2-5 0,-2 12-48,2 1-32,-5-20-160,5 23 128,0 4 49,0 5 15,0-1 16,-5-31-208,5 33 240,-1-2 0,0 0-48,-1 0-32,-3-31-160,0 27 144,0 1-32,0-1 0,0-5 16,0-22-128,0 21 112,-2-1-16,1-2 33,-5-2-17,6-16-112,-2 15 80,-3 0 0,3-8-32,-1 9-32,3-16-16,-2 5 32,0 8 0,2-10-16,0 2 0,0-5-16,0 1 0,0 1-16,4-2 0,-1 0 16,-3 0 0,5-3-16,-1-2-144,9-8-257,-13 9-383,0 4 800,6-17-1200,6 12-369,-8-12-224,1 12 48,-5 5 1745,18 0-1328,-18-16-769,0 16 2097</inkml:trace>
  <inkml:trace contextRef="#ctx0" brushRef="#br2" timeOffset="135213.27">13134 7012 2144,'0'0'0,"-2"2"1025,2-2-1025,-5 5 912,0 0-63,2 0 79,-1-3-127,4-2-801,-3 1 608,0 3-144,0-3-112,0 2-48,3-3-304,-4 2 240,0-1-31,2 1-65,0 0-16,2-2-128,-2 0 144,1 0-16,-1 0 0,2-4-48,0 4-80,0-4 80,0-11-16,0 10 0,0-11-32,0 16-32,0-5 32,3-13 16,1 13-16,-2-13 0,-2 18-32,0-13 80,4 0-48,0 0 32,-1-2 0,-3 15-64,3-15 32,0 2-16,0 0 0,1 0-16,-4 13 0,3-5-16,2 0 0,-2-9 32,1 14 0,-4 0-16,3-3 64,0 3 16,-3 0-96,3 0 32,-3 0-16,3 1-16,1 2-16,-4 2 112,3 2-80,-3-7 0,3 15 80,0-9-32,3 10-64,-2-3-112,-4-13 128,4 15-192,0 0 0,0 0 32,0 0 160,-4-15 0,4 14 0,-1-1 0,2 0-16,-2 0 32,-3-13-16,5 13 0,-2-6 16,1 8 0,-1-11-16,-3-4 0,0 7 48,0 0 0,0-3-16,0 1 32,0-5-64,0 4 80,0-2-16,0-1 32,0 1 0,0-2-96,0 0 128,0 0 48,0 0-32,0-3 1,0 3-145,0-6 128,0-6-16,0 6-16,-1-8-32,1 14-64,0-13 48,0 0 16,0-2-48,0-2 16,0 17-32,0-17 32,2-3 0,2-1 0,-1-2 0,-3 23-32,4-21 16,0-3 16,2 5-32,-2 3-16,-4 16 16,15-5-16,-12-10-32,2 15-48,8-5 48,-13 5 48,3-3-80,1 3 0,-1 0 64,0 0 0,-3 0 16,3 1-64,1 4 48,-1 0-32,-3-5 48,5 7-96,0 7 16,8-8 16,-10 10 16,-3-16 48,5 6 0,12 10 16,-13-10 16,11 10 0,-15-16-32,4 6 32,8 9 32,-8-10 0,0 11 16,-4-16-80,4 5 80,1 8 0,-2-7-16,0-2 32,-3-4-96,4 7 80,-4-3 16,0 2 0,0-2 16,0-4-112,0 2 96,0 0 32,0-2-16,0 0 0,0 0-112,0 0 128,0 0-16,0-4-16,0 0 16,0 4-112,-2-6 80,2 6-80,0-4 80,0-9 1,0 9-1,0-10 0,0 14-80,0-5 32,0-16 16,0 6 0,0-1-48,0 16 0,3-20 32,0 0 16,1 4-32,9-2 0,-13 18-16,3-15 32,12 0-96,-10 11 0,10-13 0,-15 17 64,4-3-80,10 0 0,-11-1 16,0 4 15,-3 0 49,5 0-96,0 0 16,8 4-16,-10 9-48,-3-13 144,5 6-80,11 14 16,-12-1 0,9 5 0,-13-24 64,3 24-48,10 2 16,-10 2 32,2-4 16,-5-24-16,5 25 16,0-4 32,0-1 16,-2-4-32,-3-16-32,4 15 32,-1-2 16,0-7-16,-3 8 16,0-14-48,3 1 32,2 2 0,0-1-32,0-2-320,-5 0 320,13 0-752,-10-3-673,2-2-848,12 0-384,-17 5 2657,14-4-2273,-9-8-448,-5 12 2721</inkml:trace>
  <inkml:trace contextRef="#ctx0" brushRef="#br2" timeOffset="22678.27">2141 7067 1600,'0'0'0,"3"0"352,-3-3 1,0 3-353,4 0 384,-4-3 16,0 3-16,0 0 16,0 0-400,0 0 368,-2 0 17,0 0-33,1 0-16,1 0-336,-2 2 320,0-1-16,0 0 0,2-1-48,0 0-256,-1 2 177,1-2-17,0 0-32,0 0-16,0 0-112,0 0 128,0 0-16,0 0-16,0 0-16,0 0-80,0-3 80,3 0 0,-3-1 0,0 1 16,0 3-96,0-3 128,4-2 0,-4-8-16,0 10 0,0 3-112,0-6 96,0-6-16,0 12 0,0-6 0,0 6-80,0-14 64,0 11 1,0-11 47,0 11-64,0 3-48,0-13 64,0 10-32,0-12-16,0 10 16,0 5-32,0-18 32,0 13-32,0-14 16,0 14-32,0 5 16,0-20-16,3 16 0,0-11 0,0 10-16,-3 5 32,6-15-32,-4 12-16,3-2 16,0 0 32,-5 5 0,4-5-16,-1 0 16,0 0-16,2 2 32,-5 3-16,3-3 0,0-1 0,1 1 32,-4 0-16,0 3-16,3-5 32,0 1-16,-3 2 0,3-2 16,-3 4-32,4-3 32,-1 0 0,-3 0-16,4-1 16,-4 4-32,3-3 0,-3 3 48,2 0-48,-2 0 0,4 0 0,0 0-16,-1 0 16,-3 0 0,0 0-32,3 0 32,2 1-16,0 1 16,-5-2 0,5 4 0,-2 1 16,0-1-16,1 9 32,-4-13-32,3 5 16,0 2-16,0 9 32,0-3-32,-3-13 0,4 14 16,-1 1 16,2 0-16,-2-1 16,-3-14-32,5 13 16,-1 0 16,-1-7 0,0 9 16,-3-15-48,3 6 32,-3 9 0,4-10 16,-1 10-16,-3-15-32,0 4 64,3 2-16,-3 6-16,3-8 0,-3-4-32,0 5 48,0-1 0,4 2 16,-4-1-16,0-5-48,0 2 32,0 2 0,3 1-16,-3-2-32,0-3 16,3 3 16,-3-1 0,4-1 0,-4-1 16,0 0-32,0 0 80,0 0-16,3 0 16,0-3-16,-3 3-64,0-4 80,4-2 0,-4-6 16,0 8-16,0 4-80,2-5 80,2-8-32,-4 10 1,3-12-17,-3 15-32,0-5 48,3-9-16,0 9-16,-3-12 32,0 17-48,4-4 0,-4-14 32,3 5 0,0 7-16,-3 6-16,0-18 32,4 14-16,-4-13-16,3 14 0,-3 3 0,0-15-16,3 10 16,-3 0 0,4-8 0,-4 13 0,3 0 0,-3-4-32,3-1 16,0 2 0,-3 3 16,0-4-16,4 1 0,-4 3-32,3 0 16,-3 0 32,3 0-32,0 0-32,0 0 31,1 1-47,-4-1 80,5 6-32,-2-2 0,0 2 16,1 9 0,-4-15 16,5 5 0,-2 10 0,1-8 0,0 9-32,-4-16 32,4 5-16,0 10 16,-1-11 0,1 11 16,-4-15-16,3 6 0,1 8 0,-1-9 0,-1 8 32,-2-13-32,4 5 16,0 1 16,-2 7-32,-2-8 16,0-5-16,0 7 16,4 6 0,-4-10 16,0 4-16,0-7-16,0 4 16,0 2 0,3-1-16,-3-3 17,0-2-17,3 5 16,-3 1 0,0-3 16,0 0-16,0-3-16,0 1 32,4-1-16,-4 0 0,0 0 48,0 0-64,3 0 32,-3-4 32,3-1-16,-3 0 0,0 5-48,0-5 48,3 0 0,1 0-16,-4-8 0,0 13-32,3-3 16,-3-12 32,3 11-32,1-10 0,-4 14-16,0-5 64,3-13-32,-3 5 32,3 1-16,-3 12-48,0-14 32,3 0 16,-3 0 0,0-2 0,0 16-48,0-14 16,4-2-16,-4 1 0,3 1-16,-3 14 16,3-15 0,1 3 0,-2 7-32,2-1-16,-4 6 48,3-4-48,0-1-48,0 5-16,1 0 16,-4 0 96,5 1-144,0 13 96,-1-1 0,2 1 48,-1 3 0,-5-17 0,4 19 0,0 1-16,1-4 16,-2 4 0,-3-20 0,4 18-16,0-2 16,0 0-32,-1-3 48,-3-13-16,3 14 0,1-8-16,0 11 32,0-13-16,-4-4 0,3 14 0,0-11 0,0 1 16,1 2-32,-4-6 16,0 12 16,3-8-16,0 1-16,0 1 32,-3-6-16,0 5 0,3 0 16,1-2 0,-4 0 16,0-3-32,3 2 16,0 0 0,-3 0 16,3-2 16,-3 0-48,4 0-208,-4-4-721,4-1-928,2 1-784,-6 4 2641,12-5-4514,-12 5 4514</inkml:trace>
  <inkml:trace contextRef="#ctx0" brushRef="#br2" timeOffset="131738.27">11736 7047 1392,'0'0'0,"0"0"0,-4 4 352,-2 0 97,-7-1 47,8-1 64,5-2-560,-3 2 592,-1-2-15,1 0-1,0 0-16,3 0-560,-3 0 480,1 0-16,-1-4-63,0 1-49,3 3-352,-2-4 320,-1-2-64,1 1 16,1 1-16,1 4-256,0-15 240,0 10 17,0-13-33,0 5-32,0 13-192,0-13 176,3 0-48,2-2 0,-2-1-32,-3 16-96,5-17 96,0 1-32,-1-2-32,10 1 16,-14 17-48,0-16 48,13 0 16,-10 1 0,2 2-32,-5 13-32,13-5-16,-10-9 0,3 10 0,-2 1 32,-4 3-16,5-3 64,0 3 32,-2 0-48,0 0 32,-3 0-80,3 0 48,1 1-48,0 1 64,-1 3-48,-3-5-16,3 5 32,2 9 0,0-7-16,0 11-32,-5-18 16,3 15-16,0 1 0,1 1 0,-2-1 32,-2-16-16,4 18 16,-1 1 0,0-1-16,1 0 16,-4-18-16,3 17 32,0-3-32,0 1 16,1-2-16,-4-13 0,3 5 16,0 11-16,1-11 0,-1 8 32,-3-13-32,0 4 16,3 1 48,-3 0-32,0-2 17,0-3-49,3 3 64,-3-1-16,0 0 48,0-2-16,0 0-80,0 0 128,0 0-16,0 0 48,0 0-32,0 0-128,0-6 96,0 2 0,0-1-16,0-8-16,0 13-64,0-3 48,0-3 0,0-10 0,0 11-16,0 5-32,0-18 16,0 5 64,0-2-64,0-1 32,0 16-48,4-14 32,-1-3-48,-3-1 32,3 2 0,-3 16-16,5-17-16,-2 4 0,2 8-32,0-10 0,-5 15 48,5-3-64,0 0 48,0 0-48,-2 3 80,-3 0-16,3-3-16,-3 3-48,4 0 64,-4 0-32,0 0 32,3 0-32,0 0 32,-3 0-32,3 1 0,-3-1 32,3 2 0,-3-1 0,4-1 0,0 2 0,-4-2 0,3 0 0,-1 0 0,4 0 0,-6 0 0,5 0 0,-1 0 16,1-3 32,1 0-16,-6 3-32,4-4 64,1 1-16,0 0-48,-2 3 0,-3 0 0,4-3 48,-1-1-32,-3 4-32,3-3 16,-3 3 0,0 0 16,0 0-16,0 0 64,0-3-48,0 3-16,0 0-16,0 0-16,0 0 64,0 0-32,0 0 16,0 0 48,0 0-48,0 0-16,0 0 16,0-4-16,0 4 16,0-3-16,0 3 0,0-3 16,0-1-32,0 1 16,4 0-16,-4 3 16,0-3 0,2-1 0,2 1 0,-4 0-16,0 3 16,3 0-48,0 0 16,-3 0 48,0 0-16,0 0-16,4 3-32,-4 2 80,3 10-32,-3-15 0,3 16-32,0 2 64,1 5-32,0 2 48,-4-25-48,4 25 128,-1 0 0,0-2 32,2-2-16,-5-21-144,6 22 145,-2-3-1,1-1 0,0 0 0,-5-18-144,5 15 128,-1-1 16,0 2 16,0-10-32,-4-6-128,3 16 128,0-11-32,0 8-32,-3-9 32,0-4-96,0 8 80,0-2 0,0-1-16,0 0 32,0-5-96,0 5 80,0-2-16,0-2 64,0 1-32,0-2-96,0 2 80,-2 0 17,2-2-65,0 0 0,0 0-32,0 0 16,0-4-64,0 1-16,0 0-433,0 3 497,0-5-1056,3 0-801,3-10-1040,-1 11-449,-5 4 3346,16-4-4578,-16 4 4578</inkml:trace>
  <inkml:trace contextRef="#ctx0" brushRef="#br2" timeOffset="24929.27">3303 7033 1728,'0'0'0,"4"0"513,0 0 47,-4 0-560,5 0 640,-2-3 16,-3-1-15,0 1-1,0 3-640,0-4 608,0 4-48,0 0-47,0-2-113,0 2-400,0 0 272,-2 0-96,1 0-48,-1 0-32,2 0-96,-5-4 48,1 4 16,0-3-32,1-1 0,3 4-32,-2-3 16,2 0 0,0-2-16,0 0 0,0 5 0,0-5 0,0-8 16,5 10-16,-1-12 0,-4 15 0,4-3-16,0-12 0,0 10 0,2-13 0,-6 18 16,5-4-16,7-15 16,-8 15 0,0-11 0,-4 15 0,6-3 16,-1-12-16,-1 10 16,2-10 0,-6 15-16,4-3 0,1-11 16,-2 10 16,1-1-16,-4 5-16,3-5 48,-3-8 32,3 10 16,1 0 49,-4 3-145,0 0 176,0 0-48,0 0 16,3 0-64,-3 0-80,0 0 96,2 0-32,2 0-16,-4 3-16,0-3-32,4 6 48,-1 9-32,0-10 16,0 10-16,-3-15-16,5 5 32,0 11-32,0-11 16,0 8-16,-5-13 0,13 5 0,-10 8 0,1-10 0,0 4 16,-4-7-16,5 6 0,1 7 16,-3-9 0,1-1 0,-4-3-16,3 5 16,-3 0 32,4 0 32,-4 0 0,0-5-80,0 3 112,0 0-48,0-1 0,0 0 0,0-2-64,0 1 80,0 1-48,0-1 16,0 1 16,0-2-64,0 0 48,0 2 32,0-2-48,0 0-16,0 0-16,0 0-16,0 1 0,0 1 0,0-2 16,0 1 0,0 1 0,0 0-16,0-1 16,0-1 0,0 2-48,4 0 48,-2-1 16,-2 0-16,0-1 0,4 0 48,-4 0-32,3 0-32,0 0 16,-3 0 0,4 0 0,-4-2 0,3-2 16,0 4 0,-3 0-16,3-3 48,-3-2 0,4 2-32,-1-2 0,-3 5-16,0-5 0,0-8 80,0 10-48,0-2 33,0 5-65,0-5 64,0 0-32,0 1-16,0-2 16,0 6-32,0-5-48,0 1 48,0-2 16,0 2-16,0 4 0,0-5 0,0 0 48,0 0-64,0 2 16,0 3 0,0-5 0,0 1-80,3-1 48,0 2-16,-3 3 48,4-4-33,0 0 17,0-1 16,-1 2-32,-3 3 32,3-5-32,1 2 16,-1 3-64,0 0 32,-3 0 48,4 0-48,-1 0 16,0 1 64,0 1-48,-3-2 16,0 5 0,4-1 0,-1 2-16,-3 0 16,0-6 0,3 5 16,0 0 0,-3 8-32,3-9 48,-3-4-32,0 5 0,4 8 16,-4-9 16,3 3 16,-3-7-48,0 13 32,3-8-16,-3 8-16,3-8-16,-3-5 16,4 7 16,-4 5-16,3-7 16,-3 0 0,0-5-16,0 7 32,4-2-16,-4 1-16,0-1 16,0-5-16,0 5 33,3 0-33,-3-2 16,0-1 0,0-2-16,3 2 32,-3-2 0,0 0-16,0 0-16,0 0 32,0 0-32,3 0 32,-3 0 0,0 0 16,4 0 0,-4 0-48,0-6 32,0 2 32,3-1-32,0 0-16,-3 5-16,0-5 48,3-9-16,1 12-16,-4-3 0,0 5-16,3-15 16,1 10-16,-1-11 0,0 11 32,-3 5-32,3-18 0,2 13 0,0-10 16,0 11-16,-2-13 16,0 12-16,2-8-16,-2 10 0,-3 3 16,6-6 0,-4-6 0,2 8 0,1 0 0,-5 4 0,3-5 0,2-1-32,-2 2 16,2 1 0,-5 3 16,4 0-48,-2 0 0,-2 0 16,4 0-16,-4 0 48,3 3-32,2 3 0,-2 11-16,-3-17 48,5 6-16,-5-6 16,4 20-16,-1-7 32,0 4-32,0-1 16,-3-16 0,4 16 16,-1 0-16,0-1 0,0-2-16,1 0 0,-4-8 16,3 11 0,-3-10 0,0-6 0,3 6 0,0 1 0,-3 5 0,3-8-16,-3-4 16,0 5 16,4 1-32,0 1 16,-4-2 16,0-5-16,3 4 0,0-2 16,0 0 0,0-2-16,-3 0 0,4 0-257,-1 0-607,0-5-737,2 0-640,-5 5 2241,13-5-2241,-10-9-1088,-3 14 3329</inkml:trace>
  <inkml:trace contextRef="#ctx0" brushRef="#br1" timeOffset="54720.27">5290 6868 1216,'0'0'0,"0"0"240,0 0-240,-1-3 144,-1-1 64,1 1 80,-1-1 65,2 4-353,-2-3 416,2 3 48,0-3 0,-2 3 32,2 0-496,0-3 481,0 3 31,-2 0 0,1 0-48,1 0-464,-1-4 449,1 4-33,-2 0-48,2 0-48,0 0-320,0 0 288,-2 0-48,2 0-48,0 0-48,0 0-144,0 0 97,0 0-1,0 0-32,0 0-48,0 0-16,4 0 48,-2 2-48,2 0 16,0 0 16,-4-2-32,4 3 0,1 0 16,8 0 0,-8 2-16,-5-5 0,13 4 32,-8 0 0,8-1 96,-7-1 16,-6-2-144,16 4 192,-3-2 16,0 1 0,1-2-32,-14-1-176,14 2 176,0-1-16,1 2-16,-2-1-48,-13-2-96,13 2 96,0 1-31,-8 0-1,15 0-48,-20-3-16,12 4 32,-6 1-16,10-2 48,-11 2-16,-5-5-48,14 5 48,-10-1-16,9 0 0,-13-1-16,0-3-16,5 4 64,0-3-32,-2 2 32,0 1-16,-3-4-48,4 3 32,-1-1 16,-3-1 0,3 1-16,-3-2-32,0 0 64,0 0-32,3 2 0,-3-1 0,0-1-32,4 2 32,-4-1-32,3 1 16,-3 0 0,0-2-16,0 1 32,0 1 16,3 0 0,-3 0 0,0-2-48,0 2 32,0 0-16,0-2 32,0 2 0,0-2-48,0 2 48,3-1 16,-3 1-16,0-1-16,0-1-32,0 2 16,0 0 32,0-1-16,0 4-16,0-5-16,-1 4 64,-1 0-16,1-1 0,-3 3 16,4-6-64,-3 5 48,-1 1-32,0 1 16,-1-1 16,5-6-48,-4 7 32,0-1 0,-1 0 0,0 8-16,5-14-16,-7 1 32,1 4 16,0 2 17,-9-3-17,15-4-48,-4 6 64,-8-2-16,6 0 16,0-1 0,6-3-64,-15 3 80,9-1-16,-9 0 0,10-1 16,5-1-80,-13 2 16,8-2 32,-1 0 0,-9 0-48,15 0 0,-5 0 32,-2 0 32,1-3-16,-7-1 16,13 4-64,-4-5 32,-2 0 16,-7 1 0,9-11-32,4 15-16,-4-3 48,-1-12-48,2 10 0,1-12-32,2 17 32,0-13-16,0 8 0,0-14-16,0 6 32,0 13 0,3-14 32,0 0-32,1 1 16,-1-2-32,-3 15 16,0-16 16,0 3 0,3 8 16,-3-11-16,0 16-16,0-3 16,0-1 0,0-1 32,-2 2 16,2 3-64,-1 0 48,-2 0-32,-1 0-32,3 0-16,1 0 32,-2 2-128,2 1-816,0 2-1858,3 8-4385,-3-13 7187,0 0 0</inkml:trace>
  <inkml:trace contextRef="#ctx0" brushRef="#br2" timeOffset="132599.27">11976 7027 1200,'0'0'0,"0"2"352,-1 1 64,-2 1 65,1-3 15,2-1-496,-2 0 464,0 0-32,2 0-64,0 0-15,0 0-353,0 0 304,0 0-48,0 0 16,0 0 32,0 0-304,0 0 320,0 0 32,4 2-15,-1-2 15,-3 0-352,3 0 320,0 0-32,1 0 16,1 0 0,-5 0-304,5-3 320,7 3 17,-8-4-49,1 4-64,-5 0-224,5-3 144,0-1-48,7 1-16,-12 3-16,0 0-64,4 0 80,-1-3-16,0 3 16,-3-3 0,0 3-80,3 0 96,-3 0 48,0 0-16,0-4 16,0 4-144,0 0 128,0 0-16,0-3-31,0 3-17,0 0-64,-1-3 96,-1 0-32,2-2 0,-1 0-32,1 5-32,0-13 48,0 10-48,0-11 32,0 10 32,0 4-64,0-15 0,0 10 16,3-13 0,0 14-32,-3 4 16,4-19 0,-1 14-48,2-11 16,-1 13 16,-4 3 16,6-14-64,-2 11 48,1-1-32,1-2 16,-6 6 32,4-3-16,1 0 16,0 3 0,-1-3 0,-4 3 0,3 0-64,0 0-16,-3 0 16,0 0 15,0 0 49,0 1 0,0 1 0,0 1-16,0 0-16,0-3 32,3 6-64,0 0 48,1 9 0,-1-11 0,-3-4 16,5 17 16,0-4 0,9-6 0,-10 11 48,-4-18-64,5 5 32,9 7 1,-9-8 31,10 1-32,-15-5-32,5 4 32,9 0 16,-9-1-16,10-1-16,-15-2-16,3 1 32,10 1 16,-9 0-32,1-1 32,-5-1-48,3 2 64,-3-1 16,3 3 32,-3-1-32,0-3-80,0 5 112,0 0-32,-1 2-48,-2 6 32,3-13-64,-6 4 16,1 11-16,2-9 16,0 11 16,3-17-32,-5 5 0,3 12 48,-1-13-16,2 11-32,1-15 0,-2 5 0,0 0 0,2-1-16,0 2 16,0-6 0,0 3 0,0-2-16,4 1-64,-2 0-400,-2-2 480,0 1-929,6-1-463,-1 0-417,-1 0-112,-4 0 1921,5 0-1825,12 0 481,-14 0-705,-3 0 2049</inkml:trace>
  <inkml:trace contextRef="#ctx0" brushRef="#br2" timeOffset="89063.27">8760 6906 1008,'0'0'0,"0"0"0,-2 0 352,0 0-144,-2 0 48,1 2 64,3-2-320,-2 0 337,0 1 47,0-1-16,0 0 0,2 0-368,-1 0 416,-1 0 33,1 0 31,-1 0 64,2 0-544,0 0 528,-1 0-16,1 0-47,-2 0-97,2 0-368,0-3 288,0 3-48,0-3-48,0 0 0,0 0-16,0 3-176,0-4 144,0 1-16,0 3 1,0-3-49,0 3-80,3 0 80,-3-3-16,3 3 0,-3 0 16,0 0-80,3 0 48,1 0 0,0 0-32,-1 2 32,-3-2-48,4 1 0,11 4 16,-12 0 0,3 0-16,-6-5 0,15 3 32,-9 1-16,10-2 0,-11 0 0,-5-2-16,19 2 16,-6-2 0,2 0 0,0 0 16,-15 0-32,15-4 32,1-1-16,-1 1 32,2-10-16,-17 14-32,14-2 64,2-4 32,-3-7-32,0 13 32,-13 0-96,5-3 32,8-1 0,-10 4 16,2-3 16,-5 3-64,4 0 64,-1 0 48,-3 3 0,0 3-16,0-6-96,0 5 112,0-1 0,0 1-16,-2 1 1,2-6-97,-3 12 64,0-8 0,-1 0-32,1 1 0,3-5-32,-2 6 64,1-2-32,-1-1 16,1-1 0,1-2-48,-2 2 16,0-1 16,2-1 0,0 0-32,0-3-16,0 0-80,4-1-224,-4 4 320,3-2-593,-3-2-335,3 4-497,-3-4-320,0 4 1745,3 0-1952,1 0 399,-4 0-912,0 0 2465</inkml:trace>
  <inkml:trace contextRef="#ctx0" brushRef="#br2" timeOffset="128592.27">10647 6860 2321,'0'0'0,"-1"0"672,-1 0 0,2 0-672,-3 0 656,2 0 49,-1-3-1,0 3-96,2 0-608,0 0 513,0 0-113,0 0-144,0 0-32,0 0-224,0 0 192,4 0-32,-2 0-16,2 2-16,-4-2-128,4 1 96,10-1-32,-11 0 0,10 0-32,-13 0-32,5 0 32,12 0-16,-11 0 0,14 0 0,-20 0-16,15 0 16,-1 0 0,3 0-16,-1 0 0,-16 0 0,14 0 17,1 0-1,-2 0-16,0 0 0,-13 0 0,13 0 16,-8 0 16,13 0-32,-13 0 48,-5 0-48,13 0 16,-10 2 16,10 0 0,-10-2-16,-3 0-16,6 2 32,-1-2-32,-1 0 32,0 0 0,-4 0-32,3 1 32,-3-1 32,0 0-16,4 2 0,-4-2-48,0 0 48,0 2-32,0-2 32,0 1 0,0-1-48,0 0 64,0 2-32,0-1-32,0 1 32,0-2-32,0 1-16,0 1 32,0-2 32,0 0-48,0 0 16,0 2 16,0 0-32,0-2 0,0 0 48,0 0-80,0 2 64,-2-2-96,2 0 64,-2 1-160,0-1-224,1 0-257,-1 0-303,2 0 944,-2 1-1313,1 1-335,1 0 127,-2-1-1056,2-1 2577,0 0 0</inkml:trace>
  <inkml:trace contextRef="#ctx0" brushRef="#br2" timeOffset="134157.27">12746 6887 2176,'0'0'0,"-2"5"817,2-5-817,-4 5 848,-2 0 17,2-4 47,0 1-48,4-2-864,-1 0 785,-1 0-113,2 0-176,0 0-143,0 0-353,0 0 208,0 0-80,5-3-32,0 3 32,-5 0-128,5 0 176,0 0-16,8 0 32,-10 0-48,-3 0-144,5 1 128,9 1 0,-10-1 16,9 1-16,-13-2-128,5 1 96,8 1-48,-8-2 16,13 0-32,-18 0-32,15 0 16,0 0 16,-1 0 0,1 0 0,-15 0-32,4 0 33,11 0 31,-11 0-16,1 0 16,-5 0-64,13 0-64,-13 0-273,3-3-287,2 0-416,-5 3 1040,5-3-1457,0 3-368,-1-4-192,31 9-32,-35-5 2049,0 2-1648,0-2 1648</inkml:trace>
  <inkml:trace contextRef="#ctx0" brushRef="#br2" timeOffset="133342.27">12463 7014 1712,'0'0'0,"0"0"721,0 0-721,0 0 768,4-5-32,-4 2 33,0 0-33,0 3-736,0-3 704,0 3-15,0 0-65,0 0-48,0 0-576,-2-4 512,-2 4-63,1 0-65,2 0-32,1 0-352,-3 0 320,1 0-32,0 0-16,0 0-48,2 0-224,0 0 193,0-3-49,-2 3-32,2-3-32,0 3-80,0-3 96,0-3-64,0 2-16,0-1 16,0 5-32,0-5 16,0 0 0,4 2 0,0-2 0,-4 5-16,3-4 0,0 0 0,-3-1 0,5 0 0,-5 5 0,3-5 0,2 0-16,0 0 16,0 1 0,-5 4 0,5-6-16,0 3 32,0 0 0,0 0-16,-5 3 0,3 0-32,1 0 16,0 0-32,0 1 16,-4-1 32,2 5-32,-2 0 16,4 8 16,0-8 0,-4-5 0,4 15 0,-1-9 0,1 14 16,-1-4-32,-3-16 16,0 17 0,3-1-48,-3 0 64,0 1 32,0-17-48,-3 16 32,-2-2-16,0 2-16,-2-10 16,7-6-16,-7 18 32,1-5 16,-7-6 0,8 7-16,5-14-32,-5 5 16,-1 2 0,1-1 32,0 1-48,5-7 0,-3 6 80,1-1 16,2 0-32,0-1 64,0-4-128,0 1 96,0 0-16,4 1-48,0-1 48,-4-1-80,13 2 64,-9-2-16,9 0 80,-10 0-48,-3 0-80,15 0 64,-11 2-16,13-2 16,-13 0 0,-4 0-64,21 0 64,-17 0-32,19 0-16,-10 0 17,-13 0-33,14-4 64,-1 1-32,-9 1 32,11 2-32,-15 0-32,3 0 32,2 0-16,1-4 0,-2 4 16,-4 0-32,3 0 16,-3 0-304,0 0-433,0 0-607,0 0 1328,0 0-1969,-1 0-464,-1 0-97,1 0-959,1 0 3489,0 0 0</inkml:trace>
  <inkml:trace contextRef="#ctx0" brushRef="#br2" timeOffset="23714.27">2966 6912 2128,'0'0'0,"0"0"0,0 0 641,-2 0 31,-1 0 16,0-3 17,3 3-705,-1 0 656,-1 0-64,0 0-111,0 0-65,2 0-416,0 2 304,0-1-32,0 0-96,0 3-32,0-4-144,0 3 96,6-2-32,-2 3-16,1-2 32,-5-2-80,13 2 112,-10-2 32,11 0 16,-11 0-16,-3 0-144,15 0 161,-10 0-33,11 0 0,-11 0 0,-5 0-128,14-4 96,-10 4 0,9-4-16,-10 4-16,-3 0-64,5-3 96,0 0-48,0 3 0,8 0 16,-13 0-64,0-3 48,5 3 16,0 0 16,-1 0 0,-4 0-80,6 0 80,-1 0-224,-2 0-528,1 0-769,-4 0 1441,4 0-2113,1 1 16,0 3-1040,-5-4 3137</inkml:trace>
  <inkml:trace contextRef="#ctx0" brushRef="#br2" timeOffset="86807.27">5769 6944 1376,'0'0'0,"0"0"304,0 0 64,3-3 1,-3 3-369,0-5 368,3 2-48,-3-1-48,3 1-16,-3 3-256,6 0 272,-4-3 0,2 3 1,1 0-33,-5 0-240,13-4 192,-10 4-16,11 0 96,-11 0-96,-3 0-176,14 0 128,-9 0-32,11 0-112,-11 0 48,-5 0-32,17 0 48,-12 2-16,11 1 16,-11 1 0,-5-4-48,13 3 48,-8-1-32,8 3 32,-8-2-16,-5-3-32,13 3 16,-8 1 16,10-2 0,-11 0-16,-4-2-16,15 2 16,-12 1 16,12-1 16,-10 1 0,-5-3-48,17 1 48,-13 1 0,14 0 0,-13-2 0,-5 0-48,15 2 48,-12-1 1,10 1-17,-9-1 16,-4-1-48,4 2 80,1 1 0,9-1 16,-11 1 0,-3-3-96,3 4 96,1 0 0,9 1-16,-9 0 16,-4-5-96,5 4 80,0-1-16,-1 0 16,0-2-16,-4-1-64,5 2 96,-2 0 0,2 0-16,0-2 0,-5 0-80,5 0 64,10-6 16,-12 2-16,2-1-32,-5 5-32,14-15 32,-8 12 0,8-2-32,-9-10 16,-5 15-16,14-3 32,-10-2-16,9 0 16,-10 1 16,-3 4-48,5-4 16,9 1-48,-11 3-368,0 0-576,-3 0 976,3 0-1617,2 1-224,-1 5-1216,-4-6 3057</inkml:trace>
  <inkml:trace contextRef="#ctx0" brushRef="#br2" timeOffset="124889.27">9557 6938 2897,'0'0'0,"-3"0"1440,-2 0-175,5 0-1265,-13 1 1169,11-1-49,1 0-127,-1 2-209,2-2-784,-1 0 592,1 0-592,0 1 480,0 1-79,0 0-33,0 0-32,0-2-336,3 1 320,0 0-64,2-1 0,0 2 16,-5-2-272,13 2 193,-9 0-1,8-1-80,-7-1 0,-5 0-112,15 0 64,-10 0 0,13 0-32,-13 0 16,-5 0-48,18 0 32,-14 0 16,13 0-32,-12 0 16,-5 0-32,15 0 16,-11 0 0,11 0 0,-12 0 16,-3 0-32,13 2 16,-10-1-16,3 2 16,6-1-16,-12-2 0,4 4 32,1-3-16,0 2-16,0-1 16,-5-2-16,5 3 32,-1-1-32,1 1 0,1 1-64,-6-4 64,4 1-128,1 1-336,-2-1-561,1-1-832,-4 0 1857,5 0-2737,7 2-240,-8-1-1025,-4-1 4002</inkml:trace>
  <inkml:trace contextRef="#ctx0" brushRef="#br2" timeOffset="85108.27">7748 6941 3569,'0'0'0,"0"1"1137,0 1-145,0-2-992,0 2 929,0 0-17,0-2-96,4 1-111,-4-1-705,4 1 624,9 1-80,-10 0-112,11 3-79,-14-5-353,4 3 320,10 2-48,-11-2-80,10 2-16,-13-5-176,5 3 144,9 0-96,-9 1 0,13-2-16,-18-2-32,6 1 16,12-1 32,-5 0-48,-1 0-208,-12 0 208,15 0-768,1-3-737,1-1-864,1 4-368,-18 0 2737,17-4-3858,-17 4 3858</inkml:trace>
  <inkml:trace contextRef="#ctx0" brushRef="#br1" timeOffset="53769.27">4463 6966 928,'0'0'0,"0"0"464,-2 1-240,2-1-224,-1 2 224,-2 0 16,0 0 1,1 2-1,2-4-240,-2 2 256,-1 0 0,1-1 32,1 1 16,1-2-304,-2 0 320,2 1 16,-1-1 1,-1 2-17,2-2-320,0 0 368,0 0 0,-2 0 0,2 2-32,0-2-336,-1 0 321,-1 1-33,0-1-48,0 2-16,2-2-224,-3 1 192,2 1 0,-2 2-16,-1-1-32,4-3-144,-3 3 112,0 0-16,-1 2-32,1-1 16,3-4-80,-1 4 80,-3 1 0,-1 0-31,4 0-1,1-5-48,-3 3 64,-1 1 0,2-3 0,0 1 32,2-2-96,-2 2 96,0-1-16,2 1 32,0-2 0,0 0-112,-2 0 112,2 0-32,0 0-32,0 0-32,0 0-16,0 0-16,0-3 32,0-1-32,0 4 16,4 0 32,-1 0-16,-3-3 0,3-1 0,-3 4-16,0 0-16,4 0 16,-1 0-16,-3 0-16,0 0 32,3 0 0,-3 0-16,3 2 32,-3-2-16,4 2 0,-1 0 16,-3-2 0,0 0-16,3 0 32,-3 0 16,3 0 0,-3 0 0,0 0-48,3 0 112,1 0 32,-1 0 16,0-4 0,-3 4-160,3-3 128,1 0-32,-1 0-16,2-1-16,-5 4-64,5-3 33,0-1-1,0 2 0,-1-2-16,-4 4-16,6 0 32,-1 0 0,-1 0-32,1 0 48,-5 0-48,6-3 16,-2 3-16,1 0 16,8 0-16,-13 0 0,3-4 16,1 4 0,0-3 16,10 3-16,-14 0-16,3 0 32,2-3 0,8 3 16,-10-3-16,-3 3-32,5 0 64,0-4-16,8 1 16,-10 0-16,-3 3-48,5 0 64,0 0-32,0-3 16,0 3-32,-5 0-16,5 0 32,-1 0 16,0 0-32,1-3 16,-5 3-32,3 0 32,2 0-16,-2 0 0,3 0 0,-6 0-16,4 0 16,-1 0-16,3 0 0,-2 0 48,-4 0-48,3 1 0,2 1 32,-1-1 16,-1 1-48,-3-2 0,5 2 0,-2-1 16,2 1-16,-2-1 0,-3-1 0,5 2 16,-2 0 0,3 0 16,-4-2-32,-2 0 0,4 1 0,1 1 16,-2-2-16,0 1 0,-3-1 0,5 2 16,-2-1-16,1 1 32,-1-2 0,-3 0-32,3 0-32,1 2 64,0-2-32,1 0-32,-5 0 32,4 2 32,1-1-32,-1 1 0,-1 0 16,-3-2-16,6 1 0,-2 2 0,1 0 16,0 3-16,-5-6 0,4 3 0,0 0 0,1 2 0,1-3 16,-6-2-16,3 3 0,1 0 0,1-1 32,1-1-16,-6-1-16,3 2 0,1-2 32,2 0-32,-2 0 32,10 0 16,-14 0-48,0-3 16,4 0 32,9-1-32,-9-1 0,-4 5-16,4-3 48,10 0-48,-11 0-48,0-1 96,-3 4-48,5 0-16,0-3 32,0 3 0,0 0-32,-5 0 16,3 0 16,0 0-16,1 1 16,-4-1-16,2 2 0,-2 0 32,4 1-32,0-1 0,-4-2 0,3 3 0,0-2 0,0 1 0,2 0 16,-5-2-16,5 2 16,-1-1-16,10-1-16,-11 0 0,-3 0 16,5 0 0,0 0 16,10 0-16,-12-3 32,-3 3-32,13-4 0,-10 4-16,10-3 16,-9 0 0,-4 3 0,4 0 0,11-3 16,-11 3-48,0-4 16,-4 4 16,14 0-32,-11 0 32,0 0 48,2 0-16,-5 0-32,3 0 32,2 0-32,-1 2 0,0 0 16,-4-2-16,3 2 0,2-1 0,-1 2 16,1 0-16,-5-3 0,4 2-16,0 0 16,1 1 0,-2-1 0,-3-2 0,5 0 16,0 2-16,0-2 16,8 0-16,-13 0 0,3 0 0,2 0 0,0 0 32,0 0-16,-5 0-16,5-4 16,0 1-16,0 3 16,8-4 16,-13 4-32,2-3 0,4 0 16,7 0-16,-10-1-16,-3 4 16,5 0 32,8 0-32,-10 0 0,0 0 16,-3 0-16,6 0-16,-2 0 16,1 0-16,0 2 0,-5-2 16,5 2 16,-2 0-16,0-1 16,1 1 0,-4-2-16,0 3 64,3 0-15,-3-1 47,0 1-16,0-3-80,0 2 80,0 0-16,0-2-48,-1 0-352,1 0 336,0 0-977,0 0-912,0-4-1104,3 4-2017,-3 0 5010,0 0 0</inkml:trace>
  <inkml:trace contextRef="#ctx0" brushRef="#br2" timeOffset="135969.27">13720 7228 3809,'0'0'0,"0"2"1009,0 3-193,3-2 96,-3-3-912,4 2 977,-4-1-129,0 1-143,0 2-49,0-4-656,0 3 528,0-2-32,2-1-63,-2 0-49,0 0-384,0 0 320,4-4-80,0-2-32,0-7-64,-4 13-144,3-3 96,3-12 32,-1 10-48,-1-9 16,-4 14-96,5-5 80,8-15-48,-13 7 32,5-1 1,-5 14-65,5-14 48,0-2 32,8-2-48,-10 2 32,-3 16-64,4-18 16,1-2-16,-1 2 0,1 2-16,-5 16 16,6-15 0,-2 12 0,-1-2-16,0 2-16,-3 3 32,0 0-16,0 0 0,0 3-48,0 11 0,0-14 64,-1 20-16,-2 2-49,0 4 65,-2 0 0,5-26 0,-6 26-16,2 0 32,-1-1 0,0-4 17,5-21-33,-3 18-33,1-2 17,1-2 16,1-8 0,0-6 0,0 15-16,3-12-32,2 2 48,0-1 32,-5-4-32,4 1 16,1 0-176,10-1-416,-12 0-480,-3 0 1056,6-2-1633,8-4-416,-11 1-128,12 0 112,-15 5 2065,26 2-1505,-21-5-223,-5 3 1728</inkml:trace>
  <inkml:trace contextRef="#ctx0" brushRef="#br2" timeOffset="23419.27">2898 7070 1808,'0'0'0,"-2"2"561,1 0 15,-5-1 16,6-1-592,-4 4 560,-1-3-31,0 1-17,0 1-64,5-3-448,-5 1 416,0 1-80,0 0-79,2 0-17,3-2-240,-4 2 176,1-1-16,2-1 16,-1 0 0,2 0-176,-2 0 144,1 0 32,-1 0 32,2 0 16,0 0-224,-2 0 224,1 0-32,-1 0-31,1-3-65,1 3-96,-2-4 80,-2 1-16,2 3-16,-2-3 16,4 3-64,-3 0 48,0-3-32,1 3-16,1-4 0,1 4 0,0-3-16,0 3 0,0-3 16,0-1-16,0 4 16,0-4-16,0-2 16,0 2 32,0-10-16,0 14-16,3 0 48,0-4 0,0-1 0,1 0-32,-4 5-16,2-5 48,2 0 0,-1 0-16,0 0 0,-3 5-32,5-4 16,-1-2 0,0 2 0,0 0 32,-4 4-48,3 0 16,0 0 32,1 0-48,-1 0 0,-3 0 0,3 0 0,0 0 16,1 0-16,-1 2 16,-3-2-16,3 3 0,2 2 0,-2 0 0,3 0 32,-6-5-32,3 7 16,0-1 32,-3 7 16,3-8 0,-3-5-64,0 7 96,0 7-64,0-8-16,0 6 16,0-12-32,0 5 0,0 9 48,0-10-16,0 3-16,0-7-16,0 14 32,0-8 16,0 0-32,0 0 32,0-6-48,0 13 32,0-9 48,-2 2-32,1-1 16,1-5-64,-2 6 64,1 0 16,-1-1 16,-1-1-15,3-4-81,-4 5 80,1 1-32,0-3 32,0 0-16,3-3-64,-4 3 64,-1 0 16,2-1-48,0 0 0,3-2-32,-2 3 0,-1-2 0,1 2 0,0-1 0,2-2 0,-1 2 0,0 0 0,1 0-32,0-1 16,0-1 16,0 0-16,0 2-16,0-1 0,0-1 32,0 2-16,0-1 0,2 1 16,2-2 32,-4 0-32,3 0 32,0 0-16,1 0 0,-1 0 0,-3 0-16,3 0-16,2-3 16,0 0 0,8 0-16,-13 3 16,3-4 0,10 0 0,-10 1-16,3-1-16,-6 4 32,14-4 0,-10 1 0,1 0 0,8 0 32,-13 3-32,3-3 0,0-1 48,2 4 48,-1 0 16,-4 0-112,3-4 144,-3 4-96,0-3 16,3 3-32,-3 0-32,0-3 48,0 0-96,3 0-176,-3 3-272,0 0 496,0-4-865,4 1-367,-1 3-401,-3-5-352,0 5 1985,5-3-1841,-2 3-1184,-3 0 3025</inkml:trace>
  <inkml:trace contextRef="#ctx0" brushRef="#br2" timeOffset="25651.27">3994 7182 1344,'0'0'0,"0"0"384,-1 0-80,-1-4 33,2 4-337,-1-3 352,1 3 0,-2 0 0,2 0-32,0 0-320,0 0 272,0 0-16,0 0 33,0-4-1,0 4-288,0-3 336,3 3 32,0-3 48,0 0 16,-3 3-432,4-4 497,0 0-1,-2-1-16,2-8-48,-4 13-432,4-3 497,0-3-49,1-6-16,-2 7-64,-3 5-368,5-15 192,-1 12-32,2-12-64,-3 12-16,-3 3-80,3-13 80,0 9-32,1-1 16,-1 1-32,-3 4-32,3-5 32,-3-1 32,0 3-31,0 3-1,0 0-32,4 0 48,-4 0-16,0 0 32,0 0-32,0 0-32,0 2 32,0 3-32,0 0 0,2 0 0,-2-1 0,0-4 0,4 14 0,-4-9 16,4 9-16,-4-14 0,3 7 0,-3-7 0,3 18 32,0-5 0,0 1 0,-3 0 32,0-14-64,4 13 48,-1 0 32,-3-7 16,3 11 16,-3-17-112,3 5 112,-3 9-16,0-10 0,0 1-32,0-5-64,0 4 64,4 1-16,-4-3 16,0 0 0,0-2-64,3 2 32,-3-2 32,3 0 0,-3 0-256,0 0 192,0-4-656,0-1-641,3-8-896,1 13-512,-4 0 2705,3-13-4242,-3 13 4242</inkml:trace>
  <inkml:trace contextRef="#ctx0" brushRef="#br2" timeOffset="129052.27">10649 7060 2785,'0'0'0,"0"0"864,0 0 17,5-3 47,-5 3-928,3-3 976,2 3-111,-2 0-161,3 0-144,-6 0-560,4 0 513,9 0-1,-10 0 0,3-3-32,-6 3-480,16-4 417,-12 4-81,14 0-80,-4 0-16,-14 0-240,14 0 192,1 0-48,1 0 16,-1 2-32,-15-2-128,16 2 96,-1-2-16,-1 0-32,0 0 0,-14 0-48,13 0 32,-8 0 32,15 0-16,-15-4-16,-5 4-32,18 0 48,-14 0 0,12-4 16,-12 4-15,-4 0-49,5 0 80,8 0-16,-13 0-16,5 0 16,-5 0-64,5 0 32,-2 2 48,1 2-48,-2 1 48,-2-5-80,4 3 96,-4 2-64,0 0 32,0 0-16,0-5-48,3 4 16,-3 2 48,0-2 0,0-1-32,0-3-32,0 2 64,0 0-16,0-1 0,0 1-16,0-2-32,0 0 64,0 0-48,0 0-16,0 0 32,0 0-16,0-3-112,0-1-352,0 4 448,0-3-961,0 0-527,0 0-705,0-2-433,0 5 2626,0-3-2449,0 0-976,0 3 3425</inkml:trace>
  <inkml:trace contextRef="#ctx0" brushRef="#br2" timeOffset="89468.27">8793 7091 1040,'0'0'0,"0"0"1185,0 2-401,0-2-784,-2 1 928,0-1 81,0 0-17,1 0-63,1 0-929,-2 0 848,0 0-112,1 0-95,0 0-1,1 0-640,0 0 544,0-3-64,0 3-111,0-3-49,0 3-320,0 0 304,4 0 0,1-4-16,0 4-48,-5 0-240,17-2 176,-13 2-48,16 0-48,-4 0-16,-16 0-64,20 0 48,-1 1-15,1 2-1,0 0 0,-20-3-32,19 2 16,2 1 16,-1 1 16,-1-2-16,-19-2-32,20 3 32,-1-2 0,-1 1 32,-2-2 0,-16 0-64,15 0 96,-1 0-32,1-3 16,-2 0-32,-13 3-48,13-4 48,-8 1 16,10-1-16,-13 1 48,-2 3-96,6 0 80,-1 0 0,-2 0 48,0-3 0,-3 3-128,0 0 128,0 0 0,0 0 0,0 0-16,0 0-112,-3 0 80,-2 0-16,0 1-192,-1 3-528,6-4 656,-7 3-1521,2-1-1056,2 3-976,1 0-1618,2-5 5171,0 0 0</inkml:trace>
  <inkml:trace contextRef="#ctx0" brushRef="#br2" timeOffset="85575.27">8328 7114 3329,'0'0'0,"0"1"2177,-5 3-640,-11 2-209,16-6-1328,-5 15 1201,-10-9-81,9 13-143,-10-3-161,16-16-816,-7 20 592,-10 1-111,13 2-65,-11 1-48,15-24-368,-5 27 384,-9-3-32,8 0-95,-6-2-33,12-22-224,-8 18 128,-6-2-48,9-1-16,-8-9-16,13-6-48,-1 15 16,-4-12-288,0 0-1041,3-3-2081,2 0 3394,0 0-7555,0 0 7555</inkml:trace>
  <inkml:trace contextRef="#ctx0" brushRef="#br2" timeOffset="85371.27">8088 7150 2209,'0'0'0,"-2"0"688,2 0 32,0 0 49,0-4 79,0 4-848,0-2 848,0 2-79,3 0-113,1 0-128,-4 0-528,3 0 528,1 0-31,0 0-49,1 2-48,-5-2-400,13 2 304,-10 2-64,12 0-32,-2 1-48,-13-5-160,14 7 177,2 6-49,-2-8 0,1 12 16,-15-17-144,15 13 112,-1-1 32,1 1-32,-2 2 0,-13-15-112,13 15 80,-8-2 0,13 1-48,-13-1 32,-5-13-64,15 8 64,-12 6 0,2-9 16,0-1 0,-5-4-80,3 14 96,0-13 32,-3 4-16,4-1 32,-4-4-144,0 3 96,0-1-32,0-1 17,0 2-1,0-3-80,0 2 80,0 3 32,-2-1-48,0-1-48,2-3-16,-3 4-16,0 0-128,-2-2-241,2 1-319,3-3 704,-5 1-992,3 1-273,-1 1-160,2 0-143,1-3 1568,-2 2-1825,2 0 112,0 0-1184,0-2 2897</inkml:trace>
  <inkml:trace contextRef="#ctx0" brushRef="#br2" timeOffset="126553.27">10051 7399 1408,'0'0'0,"0"0"416,0 0-47,0 0-369,0 1 352,0 1-16,0-1 0,0-1 48,0 0-384,0 2 400,0-2 33,0 0 15,0 0-32,0 0-416,0 0 416,0 0-16,0 0-16,0 0-31,0 0-353,0 0 304,0 0-304,0 0 272,3 0-64,-3 0-16,3 0-32,-3 0-160,0-3 112,4 0-16,-4-1 0,3 4-16,-3 0-80,0-3 64,3 0 32,0 0 0,1-1 0,-4 4-96,0-5 145,3-8-49,0 9 0,0 0 0,-3 4-96,3-15 80,-3 12 0,4-10 0,0 8 16,-4 5-96,3-13 80,-3 8-16,3-8 32,-3 10-32,0 3-64,0-15 96,3 12-32,-3-2 0,3 0-16,-3 5-48,0-5 64,4 0 16,-4 2-16,3-1 48,-3 4-112,0 0 48,0 0 0,0 0 0,0 0 0,0 0-48,0 0 64,0 0 0,0 0-16,0 0 0,0 0-48,0 0 80,0 0-15,0 2 31,0 3 32,0-5-128,3 3 128,-3 2 48,3 0-48,-3 2 48,0-7-176,4 13 160,-4-8-32,4 11 48,-2-3-32,-2-13-144,4 14 192,-1 3-32,0-1 16,-3 1 33,0-17-209,4 14 160,-4 1-16,3 0-16,-3-2 0,0-13-128,3 15 80,0-9 16,-3 10-16,4-11-16,-4-5-64,0 15 96,0-10-32,2 2 0,-2-1 16,0-6-80,0 5 64,0 0 0,0-3 0,0-1 16,0-1-80,0 1 64,4 1 0,-4 0-16,0-2 32,0 0-80,0 0 64,0 0 0,0-4 0,0 2-32,0 2-32,3-5 16,-3 0-64,0-8-224,0 9-288,0 4 560,3-4-976,1-11-369,-1 11-192,0 0-304,-3 4 1841,5-6-2049,0-6-31,8 12 447,-13 0-784,0 0 2417,0 0 0</inkml:trace>
  <inkml:trace contextRef="#ctx0" brushRef="#br2" timeOffset="87544.27">5942 7274 4129,'0'0'0,"0"0"1441,0 0-240,0 0-1201,0 0 944,0 0-112,3 0-127,2 2-97,-5-2-608,13 3 592,-10 2-160,13 0-47,-10 0-49,-6-5-336,14 6 336,-8 1-64,11-1-64,-12 7-48,-5-13-160,20 5 80,-7 12 0,0-11-32,2 11-16,-15-17-32,12 13 16,2 0 32,2 0-32,-2 0 32,-14-13-48,15 15 32,0-2 32,-10 1-32,11-1 1,-16-13-33,6 7 32,8 10 16,-10-13-16,0 3 16,-4-7-48,13 5 32,-13 1 16,5 1 32,0-2 32,-5-5-112,4 4 48,-1 0 48,-3-1 0,0 1 16,0-4-112,0 3 112,0-2 64,0 1-80,0-1 32,0-1-128,0 2 96,-2 0-128,1-2-176,-1 0-368,2 0 576,-4 0-1185,3 0-624,-1 0-688,2 0-336,22 5 320,-22-5 2513,0 0-2577,0 0 2577</inkml:trace>
  <inkml:trace contextRef="#ctx0" brushRef="#br2" timeOffset="87706.27">6249 7284 2593,'0'0'0,"-2"0"1360,2 0-1360,-4 0 1457,-1 0 0,2 0-65,-1-3-143,4 3-1249,-3-3 1168,1 3-95,-1-4-113,0 4-159,3 0-801,-2 0 608,-1 0-192,1 0-96,0 0-80,2 0-240,-1 0 209,-1 0-33,1 5-32,-2 0 16,3-5-160,-4 16 112,-1-9 16,-1 12 16,-7-3-32,13-16-112,-7 17 128,-11 1-64,5-2 64,-1 1-96,14-17-32,-7 18 80,-11 0-32,5-1-32,0-2 0,13-15-16,-13 15 32,6-2-32,-7-6-208,8 7-672,6-14 880,-6 6-1953,1 8-1265,4-1-832,1-6-1120,0-7 5170,0 0 0</inkml:trace>
  <inkml:trace contextRef="#ctx0" brushRef="#br0" timeOffset="3700.27">1891 7420 2176,'0'0'0,"0"0"785,0 0-65,-2-3-15,2 3-705,-2 0 656,1 0-64,-1 0-144,1 1-64,1-1-384,-2 4 321,1-1-33,-1 0-32,0 1-32,2-4-224,-2 3 160,2 0-32,0-1 16,0 0-64,0-2-80,0 1 80,0 0-16,0-1-16,4 0 0,-4 0-48,0 0 48,3-2-32,2-2-16,0 4 48,-5 0-48,5-3 32,8 0 0,-13 3 32,5-4-48,-5 4-16,4 0 16,1 0 0,1 0 0,-2 0 32,-4 0-48,3 0 48,1 0 33,-4 0 31,3 2 0,-3-2-112,0 2 112,4 2 0,-4 0-32,3-1 0,-3-3-80,0 5 64,3 0-48,0-4 16,1 3-16,-4-4-16,4 1 16,1-1 16,0 0 16,10 0 96,-15 0-144,4 0 176,10-3 48,-11-2 0,11 0-80,-14 5-144,6-4 144,9-2-64,-11-6-16,11 12 32,-15 0-96,5-6 81,13 2-49,-13-1 0,11-1-16,-16 6-16,5-4 0,11-1 48,-11 0-32,13 2 0,-18 3-16,6-3 0,8 0 0,-9-1 0,7 4 16,-12 0-16,4-4 16,-4 4-16,5 0 48,10 0 0,-12 0-32,-3 0-16,15 0 32,-11 0-16,11 0-32,-10 0 16,8 0-32,-13 0 32,5 0 32,8 0-32,-9 0 32,10 0-16,-14 0-16,4 0 16,10 0 32,-11 0-16,-3 0-32,16 0 64,-16 0-64,4-3 64,9 3-16,-8 0 0,10 0 0,-15 0-48,5 0 16,10 0 0,-11 0 0,9 0 16,-13 0-32,3 2 16,3 1 0,6 3 0,-8-2 0,-4-4-16,5 5 32,0 0-16,0-2 0,7 2 16,-12-5-32,0 5 32,6-1-32,-2-1 0,11 0 0,-15-3 0,4 3 0,0 1 16,2-3 0,8 2-16,-14-3 0,3 2 0,11 0 0,-12-2 0,11 1 0,-13-1 0,6 0 0,6 0 48,-6 0-32,8 0-32,-14 0 16,5 0 16,10 0-16,-12 0-16,12 0 16,-15 0 0,5 0-32,8 0 32,-8 0 32,9 0 0,-14 0-32,4 0 0,9 0 0,-10 0-16,10 2 16,-13-2 0,3 1-16,10 1 32,-9 0 0,0 0-16,-4-2 0,13 2 16,-9 0-16,9-2-16,-10 0 0,-3 0 16,6 2 0,7-2 0,-10 0 16,1 2 48,-4-2-64,13 0-32,-9 0 64,1 0-32,9 0 16,-14 0-16,4 0 16,9 0 0,-10-4 0,2 4 16,-5 0-32,13-3 0,-10 3 32,2 0-16,10 0-32,-15 0 16,3 0 16,2 0-32,8 0 0,-10 0 48,-3 0-32,5 0-16,8 1 64,-9-1-48,1 0 0,-5 0 0,4 0 16,11 0-32,-12 0 16,10 0 32,-13 0-32,5 0 80,8 0 16,-7 0-16,8-2-16,-14 2-64,5 0 64,11-4-32,-11 1 32,12-2-32,-17 5-32,5-3 48,9-2-16,-9 1 16,13 1-32,-18 3-16,5-3 16,13 0-32,-13-1 16,10 1 0,-15 3 0,4 0 16,11 0-16,-11 0 49,10-3-33,-14 3-16,6 0 0,6 0 32,-9 0-64,3 0 64,-6 0-32,4 0 0,10 0 16,-11 0 16,0 0-48,-3 0 16,5 0 48,0 0-48,0 0 0,-1 0 48,-4 0-48,6 0 32,-2 1 0,-1 1 0,1-1-16,-4-1-16,3 0 0,1 0 16,-1 0 0,0 0 32,-3 0-48,3 0 48,-3 0 0,4 0-16,-1 0-16,-3 0-16,3 0 48,2 2-32,0-2 16,-2 0-32,-3 0 0,3 0 0,0 4-16,1-1 0,-4-3 16,4 5-80,0 0 48,1 1 32,0 1 0,-5-7 0,5 13 48,0-10-48,8 2 0,-10 2-16,-3-7 16,3 4 16,2 3-16,9-2 0,-12 0 48,-2-5-48,4 4 16,1 0-16,0-2 0,8-2 16,-13 0-16,2 0 0,4-6 16,8 2-16,-10-9 48,-4 13-48,5-4 80,8-9-32,-10 10 16,0-2 0,-3 5-64,5-4 32,-1-10 96,-4 14-16,0-4 16,0 4-128,0-6 128,0 2-64,0-10-112,0 11-592,0 3 640,0-4-1745,0 0-2001,3 4-2512,-3 0 6258</inkml:trace>
  <inkml:trace contextRef="#ctx0" brushRef="#br0" timeOffset="43492.27">3314 7474 1280,'0'0'0,"0"0"240,-3 0-16,-1 0 48,4 0-272,-6 0 305,3-3 47,1 3 48,-1 0 32,3 0-432,-1 0 480,-1 0 33,0 0-1,1 0-16,1 0-496,-2 0 464,0 0-48,0 0-31,1 0-49,1 0-336,0 0 256,0 0-48,0 0-96,0 0 0,3 0 32,-3 0-144,5 0 160,-1 0 0,0 0-16,-1 0-32,-3 0-112,6-4 128,-2 1 1,1 3 31,0-3-64,-5 3-96,4 0 128,1-3-64,-2 3-16,2-4 16,-5 4-64,4-3 48,0 3 16,0-3-32,2-1-16,-6 4-16,5-2 16,7 2 0,-8 0 32,1 0 0,-5 0-48,5 0 64,8 0-16,-11 0 0,4 0-16,-6 0-32,5 1 64,-1 0-16,10 1 48,-14 0-64,0-2-32,4 2 48,0 1 48,1-2-48,0 1 48,-5-2-96,3 2 80,2-1-48,-1-1 64,-2 0 0,-2 0-96,3 0 112,3 0 48,-1 0-31,-1 0-1,-4 0-128,5 0 64,1 0-32,-2 0 0,1-3 16,-5 3-48,13 0 0,-10 0 0,3 0 16,-2 0-32,-4 0 16,13 0 16,-9 0 0,0 2 0,1-1-16,-5-1 0,13 5 0,-10-2-16,3 1 16,-1-1 16,-5-3-16,14 3 0,-14-1 32,5 1-64,8-1 32,-13-2 0,0 1 32,5 1-16,0-1 0,0-1 0,-5 0-16,13 0 16,-13 0-32,5 0 48,0 0-32,-5 0 0,5 0-16,-1 0 32,1 0-16,0 0 32,-5 0-32,5 0 16,0 0-16,0 2 16,0 0 16,-5-2-32,3 2 0,2 1 32,0 0-16,-2-1 0,-3-2-16,5 4 16,0-2 0,-1 0 16,2 2-32,-6-4 0,3 1 0,2 1 16,0-1 0,0 0 16,-5-1-32,5 0 32,-2 0 16,2 0 0,0 0-32,-5 0-16,13 0 32,-13 0 16,5-2-48,8-1 32,-13 3-32,3-4 48,2 0-32,8 4 16,-10 0 16,-3 0-48,6-3 16,-2 3 0,10 0 0,-14-3 32,0 3-48,4 0 0,9 0 16,-8 2-16,-5-2 0,5 0 16,0 0-16,0 1 16,0-1 16,-5 0-32,4 0 16,2 2-32,-1-1 32,-1-1-16,-4 0 0,5 0 0,0 0 64,0 0-48,0 0-16,-5 0 0,13 0 32,-8 0-16,0-3 32,-5 3-48,5-3 32,0 0 0,0 0-32,0-1-32,-5 4 32,13-3 32,-13 0-16,4 0-32,10-1 48,-14 4-32,3 0-16,10-3 208,-10 0-32,2-1-15,-5 4-145,15-3 192,-11 3-240,0 0 48,9 0 0,-13 0 0,4 0-16,0 0 16,1 0 16,8 0 32,-13 0-48,0 0-32,5 0 64,0 0-16,8 0-16,-13 0 0,5 0 16,0 0 16,0 0-32,-5 0 0,5 0 32,0-3-32,-1 3-16,10-3 32,-14 3-16,3-4 0,2 1 16,0 0 16,-1-1 0,-4 4-32,6-2 32,-2-2-64,1 4 64,0 0-16,-5 0-16,5-3 16,-2 3 0,2 0-16,-1 0-16,-4 0 16,3 0 0,2 0 0,-2 0 0,0 0 0,-3 0 0,5 0 0,-2 0 16,1 0-16,-1 0 32,-3 0-32,3 0 16,-3 0 0,0 0 48,3 0 0,-3 0-64,0 0 64,0 0 16,0 0 0,0 0-32,0 0-48,0 1 64,0 1-16,0-2-32,0 2-16,0-2 0,0 0 16,0 2 32,0-1-48,0 0 16,0-1-16,0 2-16,0 0 16,0 1 64,0 0 16,0-3-80,0 4 64,0-4-784,0 0-1953,0 0-4739,0 0 7412,0 0 0</inkml:trace>
  <inkml:trace contextRef="#ctx0" brushRef="#br2" timeOffset="162948.27">10759 8341 1568,'0'0'0,"0"0"0,-6 7 416,-8 0 129,7 6 159,-8-9 112,15-4-816,-4 4 817,-1 1-49,-1-2-48,-8 0-95,14-3-625,-3 5 560,-2-3-32,0 1-80,1-1-15,4-2-433,-6 1 352,2-1-80,0 2-16,1-2-48,3 0-208,-4 0 208,3 0-48,-2 0-16,-1 1-32,4-1-112,-2 2 96,-4 3-48,2 0 16,-1 0-32,5-5-32,-6 13 16,2-7 1,-1 14-17,0 0 0,5-20 0,-2 23-33,0 5 17,1 4 0,1 6 32,0-38-16,0 39 32,0 4-15,3 0 47,1 0-48,-4-43-16,0 42 16,3-1 16,0-2-64,-3-2-48,0-37 80,3 34-33,-3-4-15,5-6 96,1-3 1,-6-21-49,4 15 32,11-2-16,-11-8 0,13 1 0,-17-6-16,5 7 16,16-3-337,-8-2-959,2-2-1169,-15 0 2449,16 0-2625,2 0-1089,-18 0 3714</inkml:trace>
  <inkml:trace contextRef="#ctx0" brushRef="#br2" timeOffset="167317.27">13321 8423 880,'0'0'0,"0"4"288,0-4-288,0 6 432,3 10 193,2-11 175,1 10 48,-6-15-848,13 5 817,-11 11-145,14-9-96,-3 9-96,-13-16-480,12 15 401,2-9-97,1 12-64,1-3-64,-16-15-176,18 16 128,3 4-32,2 1 16,3 2 16,-26-23-128,26 25 192,1 3 48,3 1 0,-2 0 33,-28-29-273,30 33 176,-4-4-16,-3 2-96,-4 1 32,-19-32-96,13 32 96,-8 1 32,-1 0 96,-4-4 32,0-29-256,-2 31 256,-13 0 16,-1 0-15,-6 0-49,22-31-208,-24 28 208,0 1-64,-3-4-32,5-4 16,22-21-128,-22 18 112,1-5-32,1-8-16,2 8 16,18-13-80,-18 2 48,5 0-96,7-2-464,-7-6-945,13 6 1457,-2-19-3073,2 4-1,3-6-415,-3 21 3489</inkml:trace>
  <inkml:trace contextRef="#ctx0" brushRef="#br2" timeOffset="168167.27">14024 8622 752,'0'0'0,"0"0"112,0 0-112,-2 0 128,1-4 80,-1 0 144,2 2 112,0 2-464,0 0 577,0-4 47,0 4 16,0 0-15,0 0-625,0-4 624,0 4 0,0-3 0,0 3-47,0 0-577,0 0 560,3 0-80,-3 0-48,4 2-95,-4-2-337,0 5 320,3 9-48,-3-7-48,3 11-32,-3-18-192,4 17 160,-1-1 0,0 5 32,1 0-16,-4-21-176,2 22 224,2-4-64,1-2-15,8-11-1,-13-5-144,5 14 112,11-12 48,-11 0 32,17-2 0,-22 0-192,14 0 224,3-5-48,1-10-32,-1 2 112,-17 13-256,20-15 192,-1-3 32,1 0-288,0 1-144,-20 17 208,18-20-224,-2 2 0,-3-1 336,-8 3 16,-5 16-128,15-15 160,-15 1 0,0-1-16,-2 2 33,2 13-177,-7-16 192,-10 2-32,-1 2 320,-5-1-112,23 13-368,-26-6 192,-2-10-16,-3 13-432,0 0 64,31 3 192,-31 0-80,0 0-32,1 4 96,2 10-96,28-14 112,-25 13-96,-1 0 16,2 4-48,3 1 32,21-18 96,-20 17-64,5 1 0,9 0-16,1-1 32,5-17 48,-5 14-64,4 0-32,1-8-1,0 10-31,0-16 128,15 5-80,-1 9 64,4-8 16,3-1 0,-21-5 0,23 4 16,4 1 0,3-3-16,3-2 48,-33 0-48,32 0 64,1-3-48,-2-2 16,2 0 161,-33 5-193,30-13-161,1 10 49,-2-2-16,-1 0-144,-28 5 272,25-5 64,-4-8-16,-3 10 32,-5-2 0,-13 5-80,4-13 96,2 9 0,-3 0-16,0-1 49,-3 5-129,0-5 64,0 0-32,-2 0 32,-1 2-64,3 3 0,-5 0 16,0-4-16,0 4 32,-1 0-16,6 0-16,-5 0 0,1 0 0,0 2-48,2 3 32,2-5 16,-3 6 64,0 10 16,-1-4 16,3 1 48,1-13-144,-2 14 112,2 2-32,0-1 0,0 3-48,0-18-32,5 18 64,0-1-32,11 3 32,-3-5 48,-13-15-112,13 13 64,7-8 32,0 0 64,4-2-64,-24-3-96,25 0 160,4 0-32,2-13-64,4 8-16,-35 5-48,34-16-128,-1 1-272,0-3-512,-6-2-785,-27 20 1697,28-18-2449,-6 1-721,2 3 369,-10 1-336,-14 13 3137,0 0 0</inkml:trace>
  <inkml:trace contextRef="#ctx0" brushRef="#br2" timeOffset="154634.27">7543 8941 1568,'0'0'0,"0"-3"544,0 0 193,0-1 127,0 4-864,0-4 929,0-9-177,0 13-160,4-5-112,-4 5-480,4-6 369,-1-7-33,-3 13-48,3-4-16,-3 4-272,0-5 272,0 2-16,0-1-32,0 1-48,0 3-176,0-3 193,0 0-65,0 3 0,3-4 16,-3 4-144,0-3 112,0-1 16,0 0-48,0-1 16,0 5-96,3-13 64,1 9 16,-4-10 0,4 1-16,-4 13-64,4-14 64,-1-2-16,2 1-16,-2 1 16,-3 14-48,3-13 48,2-2-32,-1 2 16,-1-2-16,-3 15-16,5-13 32,-2 0 16,0 0 0,0 0-32,-3 13-16,4-15 16,-1 2-16,0-1 0,1 1 0,-4 13 0,3-6 16,0-12 0,2 14-16,-2-1 0,-3 5 0,3-6-32,1 3 16,-4 3-16,0 0 16,0 0 16,0 0-16,0 5 32,0-5-16,0 4 0,0 1 0,0-1 16,0 2-16,0-6 0,0 12 16,3-6-16,0-2 0,1 13-32,-4-17 32,3 6 16,0 10-48,1-1 48,0-2 16,-4-13-32,3 17 0,3 2 64,-3 2 0,0 3 48,-3-24-112,3 27 160,0 2 17,1 4 79,0 0 16,-4-33-272,0 30 304,0-1-128,0-3-16,2-4-32,-2-22-128,0 19 112,0-3 144,3-3-80,-3-8-32,0-5-144,0 13 128,4-9-15,-1-1-17,-3 0 16,0-3-112,4 1 96,-4 1 0,0 0 32,3-2-48,-3 0-80,0 0 112,3 0-32,0-4-16,-3 1 48,0 3-112,4-4 64,-4 0-16,3-1-16,0-8-32,-3 13 0,0-3-144,3-2-240,2-10-256,1 12-465,-6 3 1105,13-15-1697,-11 12-784,12-11-368,2 10-1137,-16 4 3986</inkml:trace>
  <inkml:trace contextRef="#ctx0" brushRef="#br2" timeOffset="164061.27">10978 8853 1456,'0'0'0,"0"0"352,0 0-352,0 0 481,0 0 95,0 0 128,0 0 97,0 0-801,-2 0 816,1 0-16,-1-3-31,2 3-97,0 0-672,-2 0 544,2 0-80,0 0-63,-2 0-97,2 0-304,0 0 272,0 0-16,-1 0-64,1 0-32,0 0-160,0 0 128,0 0 0,0 0-16,0 0-48,0 0-64,0-3 96,0 3-32,0-4-32,0-1 16,0 5-48,3-5 64,1-8-48,0 10 0,1-2 0,-5 5-16,5-16 0,0 11 16,0-13 0,0 5 16,-5 13-32,5-13 32,7 0-16,-8-2 1,-1 1-1,-3 14-16,5-12-16,0-1 16,0 0-17,0 8 34,-5 5-17,4-19 0,2 15-33,-1-13 33,-1 13-64,-4 4 64,5-14-32,0 10 32,-1-1 16,0 0-16,-4 5 0,4-5 0,1 0 0,-2 2-32,0 3 0,-3 0 32,5 0-16,-1-4-48,-1 4 64,0 0 0,-3 0 0,3 2 16,1 5 32,-4 8-32,3-9-16,-3-6 0,3 18 0,2-3 0,0-1 32,-2 4 0,-3-18-32,5 17 16,0 1 32,8-1-32,-10 0 0,-3-17-16,5 16 33,0-3 15,8-6-16,-13 9 0,0-16-32,5 7 64,0 9 32,0-11-16,0 2 16,-5-7-96,3 6 112,0-1-32,0-1 0,-3-2 16,0-2-96,4 2 64,-4 0 32,0 0-48,0 1 16,0-3-64,3 1 80,-3 1-48,0-1 48,0 1-16,0-2-64,0 0 80,0 0 32,0 0-16,0-3 0,0 3-96,0-5 80,0 2 32,0-3-64,3-6 32,-3 12-80,0-3 64,0-12-15,3 12-17,0-12 0,-3 15-32,0-5 0,4-10 16,0 2-32,-4 1 16,0 12 0,3-14 0,0 1 16,0-2 0,-3 2 32,0 13-48,4-17 16,-4 3-32,3-1 16,0 1 0,-3 14 0,3-13 0,0-1 0,1 10 0,-1-13-32,-3 17 32,3-3-48,2-2-16,-1 0 15,-1 5 17,-3 0 32,0 0-48,3 0-16,0 2-16,-3 1 32,0-3 48,3 13-64,1 0-16,0 2 32,-2 3 16,-2-18 32,4 18-16,-1 3 32,2-3-16,-2 2 16,-3-20-16,3 18 0,0-1 0,1-1 0,0-1 16,-4-15-16,2 12 32,2-5 0,-1 6 16,0-10-16,-3-3-32,3 4 64,1-3-32,1 1 32,-2-2 32,-3 0-96,4 0 64,10 0 17,-14-3-1,5-1 0,-5 4-80,5-5 64,-2-11 0,1 12 16,2-10 0,-3 9 48,-3 5-128,3-16 112,0 2-32,1 0 0,-1-1-16,-3 15-64,4-18 48,-1-1-32,0-3 0,2-1-16,-5 23 0,5-23-16,0 4-32,8 3 16,-9 11-32,-4 5 64,14-16-80,-10 12-16,10 0 32,-11 1 32,-3 3 32,5 0-48,0 0 16,-1 5 0,2 10 16,-6-15 16,4 13 0,0 3 16,-4 2-32,3 2 16,-3-20 0,0 23 16,0-3-16,3 1 48,-3-2 0,0-19-48,3 18 0,1 1 0,-1-3-32,0 1 16,-3-17 16,5 12 16,0-5 16,0 7-16,0-10 16,-5-4-32,5 5 48,0 0 0,-1-1-16,1 1-96,-5-5 64,6 4-384,-2-2-433,1 2-543,0-2-481,-5-2 1841,5 3-2145,9-1-128,-12 1 496,12 0 576,-14-3 1201,3 3-1808,-3-3 1808</inkml:trace>
  <inkml:trace contextRef="#ctx0" brushRef="#br2" timeOffset="155369.27">7886 8652 816,'0'0'0,"0"0"640,0-3-304,0 3 129,0 0-465,0-6 608,0 2 80,0-1 32,0-8-47,0 13-673,0-3 608,0-3-80,3-6-96,-3 9-95,0 3-337,2-5 288,2-1-80,0 2-32,-1-11-64,-3 15-112,3 0 96,0-5-16,0 0-32,1 0 0,-4 5-48,5-3-16,-1 0 16,2-1 16,-2 1-16,-4 3 0,5 0 32,-5 0-32,5 0 32,0 0-48,0 0-16,8 0 32,-13 0 0,5 1-16,11 5 16,-11-1 0,14 1 0,-19-6 0,6 13 16,13-8 16,-14 10 16,15-10-32,-20-5-16,5 17 32,10-13 0,-11 9 16,10-8 16,-14-5-64,3 13 64,1-8 0,0 11 16,0-2 64,-4-14-144,2 12 144,-2 3 65,0 0-17,-2 1 0,2-16-192,-4 20 192,-3-1-64,1 1 0,-9 0-32,15-20-96,-5 16 96,-8 0 32,8-1-16,-12-2 16,17-13-128,-12 15 128,5-2-192,-9 0-16,10-6 32,6-7 48,-15 16-96,10-11 192,-2 11-32,-6-11-16,13-5-48,-1 16 16,-5-10 16,5 8 16,-1-9 16,2-5-64,0 5 80,0 0-16,0-1 32,3-2-32,-3-2-64,6 4 96,6-1 33,-8-2-1,11-1 64,-15 0-192,2 0 208,15 0-32,-12 0 16,13 0 0,-18 0-192,5 0 144,14 0 16,-13 0-16,10 0 0,-16 0-144,13 0 112,-8 0 32,12 0 17,-13 0-33,-4 0-128,15 2 112,-12 1 32,2 2-64,-1 0 64,-4-5-144,4 6 160,-4 2-16,3-2 0,-3 7-16,0-13-128,0 4 96,0 2 16,0-2-32,0 1 16,0-5-96,-1 5 96,-1 1-32,0-5-16,0 1-240,2-2 192,-1 0-992,0 0-1249,-1-3-1585,2-1-2049,0 4 5875,0 0 0</inkml:trace>
  <inkml:trace contextRef="#ctx0" brushRef="#br2" timeOffset="166313.27">12446 8838 1472,'0'0'0,"0"0"464,0 0-464,0 0 609,4-3 143,0 0 80,-1 3-47,-3 0-785,0 0 640,0 0-128,0 0-192,0 0-143,0 0-177,3 1 112,-3 1-48,0 0 32,0 0-32,0-2-64,0 4 80,0 0-16,0-3 0,0 1 16,0-2-80,0 1 96,0-1 16,0 0 32,0 0 48,0 0-192,0 0 272,0-3 32,0 0 16,0-1 1,0 4-321,0-4 272,0-1-32,0 0-16,0-8-32,0 13-192,0-4 176,0-9-16,0 10-32,3-12-32,-3 15-96,4-2 112,-1-13-32,-3 9-32,3-12-16,-3 18-32,3-13 48,2 8-48,-1-11 16,0 12 0,-4 4-16,5-15 0,0 10 0,0-8-16,9 8 0,-14 5 16,0-5 0,4-9-64,1 14 32,0-6 0,-5 6 32,5-3 0,0 3 16,0-3 0,-3 3 0,-2 0-16,6-4 0,-3 4-16,0 0 16,2 0 16,-5 0-16,4 0 0,-1 0 0,0 0-32,0 2 16,-3-2 16,5 5-16,0 8-32,0-8 32,0 11 16,-5-16 0,5 14 16,8 2 0,-13 3 32,4-1-32,-4-18-16,3 20 16,-3 0 32,0-4 0,3-1-16,-3-15-32,0 6 48,3 9 0,0-10 1,-3 0 31,0-5-80,4 4 64,-4 2 16,3-5 0,-3 2 32,0-3-112,0 2 96,3-2 0,-3 0 0,0 0-32,0 0-64,0 0 96,0 0 32,0 0-32,0 0 16,0 0-112,3-3 112,-3 0 16,0-1-32,0-1-16,0 5-80,4-13 32,-4 10 32,3-2-48,-3-11 0,0 16-16,3-5 32,2-13-16,0 5 16,0-2-32,-5 15 0,5-15 0,0 0 0,-1 0 32,2 1-16,-6 14-16,4-15 16,1-1-16,0 1 0,-2 3 16,-3 12-16,4-14 0,-1 9-32,0-11 48,1 13-16,-4 3 0,3-15 16,0 12-16,0-2 0,-3 0-16,0 5 16,0-5-32,3 2 0,-3-1 32,0 4-32,0 0 32,4 0 16,-4 0-80,3 0 16,-3 0 48,0 2-64,3 3-48,-3 0 64,3 11 16,-3-16 32,4 14-48,1-1 32,-2 1 0,2 3-16,-5-17 32,3 17 0,2 1 0,-2 0-16,0 4 32,-3-22-16,4 19-16,0-1 32,-4 0 16,3-5-16,-3-13-16,3 15 32,-3-8-32,3 7 32,0-9-16,-3-5-16,0 5 16,4 0 32,-1-1-16,-3 0 32,0-4-64,0 2 48,3-2 16,-3 0-16,3 0-16,-3 0-32,4 0 16,-1-4 16,0 0 0,2-1-16,-5 5-16,5-16 0,0 10 32,10-10-64,-10 3 32,-5 13 0,16-16 32,-3-2-32,-10 0 0,12-2 16,-15 20-16,5-18-16,10-1 16,-11-3 0,13 3-32,-17 19 32,5-19 0,7 0 0,-8 5 0,1 1-16,-5 13 16,5-4-16,0-1-32,-2 2 16,-3 3-16,0 0 48,4 0-48,-4 1-16,0 6 0,0 11 16,0-18 48,0 17-64,0 2 48,0 6-16,0-1 32,0-24 0,0 28 0,0-1 32,0 5 0,3-5 16,-3-27-48,0 30 48,4-4-32,0-5-16,0-1-112,-4-20 112,16 14-144,-13-7 0,11 8 16,-9-12 128,-5-3 0,15 3-208,-10-1-560,11-2-945,-11 0-1008,-5 0 2721,22-5-2738,-8-10-591,-14 15 3329</inkml:trace>
  <inkml:trace contextRef="#ctx0" brushRef="#br2" timeOffset="160229.27">9801 8686 704,'0'0'0,"0"0"0,0 0 288,-2 0-208,-2 0-32,0 0-16,4 0-32,-5 0 16,0 0 16,2 0 0,0 0 16,3 0-48,-4 0 64,2 0 32,-1 0 64,0 0 80,3 0-240,-3 0 385,1-3 159,-1 3 128,0 0 144,3 0-816,-3-3 865,1 3-1,-1 0-31,-1-4-81,4 4-752,-2 0 704,1-3-63,-1 3-97,1 0-80,1 0-464,-2 0 416,2-3-96,0 0-47,0 3-49,0 0-224,0 0 176,0 0-64,0 0-48,0 0-16,0 0-48,3 0 0,0 0 16,3 0 0,7 0 0,-13 0-16,3 0 0,12 0 32,-11 0-32,16-3 32,-20 3-32,17-4 64,-1 1-32,2-2 64,0 0-32,-18 5-64,19-4 96,1-10 32,-2 14-16,2-5 16,-20 5-128,18-5 160,-2-8-80,-3 13 32,-8-5-32,-5 5-80,16-3 80,-13 0 48,2 3-47,0 0 31,-5 0-112,4 0 80,-1 0 16,-3 0-48,0 0 64,0 0-112,0 0 64,0 0 16,0 2 16,0-1 16,0-1-112,0 5 80,0 0 32,-2-3-48,1 0-32,1-2-32,-2 0 32,0 0-16,2 0 0,0 2-16,0-2 0,0 0 16,0 0 16,0 0-32,-2 0-32,2 0 64,0 2 0,-1-2 16,1 0-48,0 2 48,0-1-32,-2-1-16,2 2 0,0-2 0,-1 1 16,-1 1-48,0 0-304,1 1-496,1-3 832,-2 2-1473,1 1-768,1 2-769,0 8 449,0-13 2561,0 1-3409,0-1 3409</inkml:trace>
  <inkml:trace contextRef="#ctx0" brushRef="#br2" timeOffset="158753.27">8474 9006 1072,'0'0'0,"0"0"144,0-3 16,0-1 48,0 0 96,0 4-304,0-3 353,0 0 79,0-1-16,0 0 0,0 4-416,0-4 400,-2 1-48,2 0 17,-2-1 15,2 4-384,-1-3 368,-1 0 0,-1 0 0,2-1 0,1 4-368,-4-4 481,0-1-17,0 0-64,0-8-32,4 13-368,-3 0 160,2-6-32,-3-6 0,1 8-48,3 4-80,-3-5 97,0-8-17,1 10-16,0-10 0,2 13-64,-2-3 32,1-12 0,1 10-16,0-8 16,0 13-32,0-5-16,0-8 16,0 10 0,0-12-48,0 15 48,3-3 0,1-2 0,-1-9-16,2 10 48,-5 4-32,3-5 0,0-8-16,0 10 32,3 0-32,-6 3 16,2-5 16,4 1 0,-3-1-16,2 1 16,-5 4-16,5-6 0,-5 6 0,4-5 32,2 2 0,-3-1 0,0 0 0,-3 4-32,3-4 48,0 2 0,1 2-16,-1 0 16,-3 0-48,0 0 16,3 1 32,0 0-32,1 3 0,-4-4-16,3 5 32,0 0 0,1 0 0,-2 0 0,-2-5-32,4 5 48,0-1-16,0 4-16,-1-2 0,-3-6-16,4 13 16,1-9 0,0 4 16,-2 4 0,-3-12-32,5 5 32,-1 0 16,0 8-48,1-8 32,-5-5-32,3 7 48,1-1 16,-1 9-16,0-10 48,-3-5-96,0 6 64,3 9-16,-3-10 48,0 2-48,0-7-48,4 6 64,-4 1 0,3-3 0,-3 1-32,0-5-32,0 5 32,3 0 48,-3-3 16,3-1-15,-3-1-81,4 2 96,-4-2 0,3 0-16,-3 0 32,0 0-112,3 0 128,-3 0-32,4 0 16,-4-3 0,0 3-112,3-3 128,-3-1-32,0 1 32,3-1-32,-3 4-96,0-4 96,0-1 32,4-8-80,-4 10 64,0 3-112,0-13 96,0 9-16,0-12 0,0 10 0,0 6-80,0-17 80,0 4-15,0 0-1,0 0-32,0 13-32,-2-15 16,2 2-16,0 0 32,0 8-64,0 5 32,0-15 0,0 12 0,0-2-48,3-9 48,-3 14 0,0 0-48,3-6-17,1 1 1,-1 1-16,-3 4 80,3-5-48,0 1-32,1 4 0,-1 0 32,-3 0 48,3 0-64,1 0-16,0 0 48,1 2-32,-5-2 64,5 2-32,0 3 16,8-1-32,-10 10 16,-3-14 32,4 4-48,0 13 16,1-10 32,0 9 0,-5-16 0,4 6 32,-1 12-16,0-11-16,0 8 0,-3-15 0,4 4 0,-4 11 0,3-10 0,-3 8 32,0-13-32,3 5 32,-3 1 16,0 7 0,3-9 0,-3-4-48,0 5 32,0 0-32,0-1 48,0 2-16,0-6-32,0 3 48,0 0 32,0-1-64,0-1 16,0-1-32,0 2 0,0-1 32,0-1 0,0 2-16,0-2-16,0 0 48,0 0-32,0 0 0,0 0 32,0 0-48,0 0 32,0-3 48,0 0-47,3-2-1,-3 5-32,0-3 48,4-3-64,0-7 32,-4 10 0,0 3-16,3-5 0,-3-8 0,3 8 64,0-9-48,-3 14-16,0-5 48,4-12 16,-4 13-48,3-12 16,-3 16-32,0-13 32,0-1-16,0-1 0,3 0-16,-3 15 0,3-15 0,-3 1 0,3 1-16,-3 0 0,0 13 16,6-13-32,-4 8 16,2-8-16,1 10-16,-5 3 48,4-5-64,0 1 32,1 1 0,-2 0 16,-3 3 16,4 0-16,-2 0-32,2 0 32,-1 2-33,-3-2 49,3 0-16,0 1 0,1 2-48,-1 1-16,-3-4 80,5 5-80,0 1 16,9 9 16,-10-9 0,-4-6 48,5 18-64,10-3 32,-10-1 48,8 3 0,-13-17-16,4 16 48,11 1 64,-10 1 48,8 0 0,-13-18-160,3 16 209,1 1-49,0-4 16,-2 1-16,-2-14-160,3 14 128,-3-1-32,4-8 16,-4 9 0,0-14-112,0 5 80,0 2-16,0-1 16,0 0-256,0-6 176,0 8-96,0-4-48,0 1 0,0-2 160,0-3-16,0 2 0,0 0 16,0-1 0,0-1-240,0 0 224,0 0-641,0 0-1007,5-3-1378,0-2-159,-5 5 3185,16-5-4306,-16 5 4306</inkml:trace>
  <inkml:trace contextRef="#ctx0" brushRef="#br2" timeOffset="167070.27">13208 8951 3089,'0'0'0,"0"0"1152,0 0-191,0 0-961,4-3 960,-1 3 33,-3 0-145,0-3-176,0 3-672,0 0 529,0 0-193,3 0-96,1 0-80,-4 0-160,0 0 96,5 0 16,-3 0-48,2-4-32,-4 4-32,5 0 96,-2-3-64,2 0 48,0-1 32,-5 4-112,4-2 80,0-4 48,-1 1 0,1-10 49,-4 15-177,3-4 176,0-9-32,0 10 48,0-12-112,-3 15-80,4-5 112,0-13-48,-4 5-16,3 0 16,-3 13-64,3-15 32,0 2 32,1 0-48,-4 8-16,0 5 0,3-17-16,-3 14 16,3 3-32,-3-3 0,0 3 32,3 0-16,-3 0 0,0 5 0,0 11 0,0-16 16,3 16 0,-3 4 0,4 5 16,-4 2-80,0-27 64,0 31-32,0 4-16,0 0 32,-2 0 80,2-4-32,0-31-32,0 28 64,0-5-64,0-4 32,5-3-32,-5-16 0,5 6 0,0 10 48,0-13 0,-2 2 32,-3-5-80,5 2 48,-2 0 0,1-2-144,-4 0 96,2 0-400,-2-4-641,4-1-735,-4 1-866,0 4 2642,0-14-2625,3 11-512,-3 3 3137</inkml:trace>
  <inkml:trace contextRef="#ctx0" brushRef="#br2" timeOffset="159501.27">9073 9079 1680,'0'0'0,"0"0"625,0 0-625,0 0 768,0 0 96,-1 0 113,1-4-81,0 4-896,0-5 769,0 2-145,0 0-176,0 0-80,0 3-368,0-4 240,0 1-32,0 3 0,0-3-47,0 3-161,3 0 160,-3-3-32,0 3 0,0-4-16,0 4-112,4-5 144,-4 0-32,3 1 64,0-11 16,-3 15-192,3-3 224,0-10 0,-3 9 16,4-10-80,-4 14-160,3-6 161,0-11-33,2 11 176,0-11 16,-5 17-320,5-14 304,-2 10 32,2-14-256,-1 13-48,-4 5-32,4-18 48,0 13-32,1-10 0,-3 12 0,-2 3-16,4-5 32,-4-8-16,3 13 0,-3-3 32,0 3-48,3-4 16,-3 1 16,4 0-32,-4 3 32,0 0-32,0 0 32,0 0-16,3 0 32,-3 0-32,0 0-16,3 0 16,-3 2 16,4 1-16,-4 2 64,0-5-80,3 6 32,0 7 81,0-8-49,-3 2-32,0-7-32,6 13 48,-3-8-16,1 10 16,1-9 32,-5-6-80,6 16-192,-2-9 64,1 9 15,0-3 33,-5-13 80,3 7 209,0 9-33,0-11-32,1 10-16,-4-15-128,0 5 96,0 1 16,4 1-16,-4-1 16,0-6-112,0 7 80,3-2 32,-3-1-32,0 0 0,0-4-80,0 3 48,0-1 0,0 1-16,0-1 16,0-2-48,0 3 48,0-2-16,0 1 16,0 0-32,0-2-16,0 0 32,0 0 48,0 2-32,0-2 16,0 0 0,0 0-64,0 0-16,0 0-208,0 0-304,0 0 528,0-4-1056,0 1-897,0 0-881,0 0-399,0 3 3233,4-5-4290,-4 5 4290</inkml:trace>
  <inkml:trace contextRef="#ctx0" brushRef="#br2" timeOffset="160570.27">9812 8865 2865,'0'0'0,"0"-4"1104,0 1 113,0 3-17,0 0-1200,0-4 1105,0 4-145,0-3-191,4 3-97,-4 0-672,3-3 592,0 3-111,0-3-49,-3-1-48,0 4-384,4-3 336,-1 3-64,0 0-64,1 0-48,-4 0-160,2 0 112,4 0-64,-2 0 32,10 1-16,-14-1-64,3 2 49,10 0 15,-8 0-64,11 0 0,-16-2 0,13 3 32,-8-2-16,17 1 64,-6-1-16,-16-1-64,15 2 80,-1 0 32,3-2-80,-3 0 32,-14 0-64,16 0 112,1 0 32,-4 0 0,-8 0 32,-5 0-176,16 0 112,-13-4 48,10 4 32,-13 0-96,0 0-96,5-3 144,-1 3-48,-1 0-32,0 0 48,-3 0-112,0 0 97,0 0-1,0 0-16,0-3 0,0 3-80,0 0 112,0 0-48,0-3 48,0 3-64,0 0-48,0-4 64,-1 4-16,-1 0 0,2-3-32,0 3-16,-1 0-48,-1 0 0,0 0-368,0-3-673,2 3 1089,-3 0-2017,0 0-1120,1 0-385,2 24 689,0-24 2833,0 2-2705,0-2 2705</inkml:trace>
  <inkml:trace contextRef="#ctx0" brushRef="#br2" timeOffset="165032.27">12019 8890 2625,'0'0'0,"0"-3"1120,0 0 49,3 0-33,-3 0-79,0 3-1057,3 0 864,-3 0-208,0 0-95,3 0-161,-3 0-400,0 0 336,4 0-48,-1 0-96,2 0-16,-5 0-176,5 0 176,8 0-16,-10 1-47,2 1-17,-5-2-96,5 0 32,10 0 0,-12 0 16,12 0-32,-15 0-16,3 0-16,12 0 0,-12 0-16,12 0 64,-15 0-32,4 0 48,11 0-80,-10-5-160,13 1-417,-18 4 609,13-4-1168,2-1-449,1 0-368,4-10-16,-20 15 2001,21-4-1408,-3 0-641,-18 4 2049</inkml:trace>
  <inkml:trace contextRef="#ctx0" brushRef="#br2" timeOffset="164807.27">11756 8879 912,'0'0'0,"0"2"224,0 3-112,0-2 64,0-3-176,0 3 272,0-1 176,0 0 129,0-1 111,0-1-688,0 2 720,0-2-63,0 0-81,0 0-64,0 0-512,0 0 432,0 0-31,0 0-65,0 0-64,0 0-272,0 0 224,0 0-48,0 0 32,0 0 0,0 0-208,0 0 176,0 0-32,3 0-32,-3-3-32,0 3-80,3-4 64,0 1 1,-3-2-1,5 0-16,-5 5-48,4-5 16,0 2 32,-1 0-32,3 0 0,-6 3-16,5-4 16,8 1-16,-10-1 0,0 4 0,-3 0 0,5 0 16,0 0-32,0 0 32,-2 0-16,-3 0 0,3 2-16,1 0 32,-1 3-16,0-2 16,-3-3-16,3 5 16,1 0 0,-1 0-16,-3 0 0,0-5 0,3 4 16,1 2-32,-1 7-96,0-8-48,-3-5 160,3 6-145,-3 7 49,0-8 112,0 11 0,0-16-16,0 13 48,-3 1 32,-3-2-31,-8 3 31,14-15-80,-4 14 80,-15 1-48,15 0 32,-14-8 16,18-7-80,-5 18 96,-9-12 80,10 9 64,-1-10 32,5-5-272,-3 5 256,-1 8-48,2-9-32,1 0-16,1-4-160,0 5 144,0 0-15,0 0-33,0-2-32,0-3-64,0 2 48,3-1-16,1 1 32,1 0-16,-5-2-48,13 0 64,-10 0 0,10 0-32,-8-5 0,-5 5-32,13-5 48,-8 2-32,10-2 16,-11 0 16,-4 5-48,15-4 32,-12 0-16,12 0-16,-11 1-16,-4 3 16,4 0-80,9-3-400,-13 3-481,5 0-720,-5 0 1681,5 0-2337,0 2 96,10-1 625,-15 2-465,0-3 2081,0 0 0</inkml:trace>
  <inkml:trace contextRef="#ctx0" brushRef="#br2">11090 9995 1136,'0'0'0,"0"0"0,0 0 256,0 0-32,0 0 0,0 0-32,0 0-192,0 4 161,0-4-1,0 0 0,0 0 16,0 0-176,0 0 192,0 0 16,0 0-16,0 0-16,0 0-176,0 0 128,0-2 0,0 0 0,0 0 16,0 2-144,0-2 112,2 1 0,0-1 0,-2 0 49,0 2-161,1-4 240,1-1 80,1-2 32,0-8 16,-3 15-368,3-5 304,3-12-80,-2 3-16,1-1-63,-5 15-145,6-16 112,-2 2-32,2-1 16,-2-3 0,-4 18-96,5-16 64,-1-1 16,-1-3 0,3 1-48,-6 19-32,3-17 48,2-3 0,-2 5-16,0 0-16,-3 15-16,6-14 16,-2 7-16,-1-8 16,-1 12-16,-2 3 0,0-6 16,0 2 0,2 1-16,-2 1 0,0 2 0,0-2 0,0 0 0,0 1 16,0-1-32,0 2 16,0 0 16,0 0 0,0 0-32,0 0 16,0 0-16,2 0 0,-2 0 0,2-2 16,-2 2 0,0 0-16,0 0 0,1 0-32,-1 0 48,2 0 0,-2 4-16,2-1 0,0 3 16,-2-6 0,2 3-32,-2 1 32,1 0-32,1-1 16,-2-3 16,2 6 0,0-1-16,0 1 16,-1-3 0,-1-3 0,2 4 16,0-4 0,-2 4-16,0-4 16,0 0-16,2 0 16,-2 3 0,0-3 0,0 0-16,0 0 16,0 0-32,2 0 0,-2 4 16,0-4 0,2 5-16,-2 0-16,1 12 16,1-11 0,-2-6 16,2 22-16,0-7 0,3 2 0,-1 3 16,-4-20 0,4 21-16,1 0 16,-1 3 0,-1-1 0,-3-23 0,2 22 0,2-4 16,-2 0 0,0-3-16,-2-15 0,1 14 32,1 3-32,0-12 16,-2 17 16,0-22-32,0 14 16,0-8 48,0 12-32,0-12 0,0-6-32,0 14 48,0-11-16,0 3 16,0 8-32,0-14-16,0 4 0,0 2 32,2-1-32,0 1 16,-2-6-16,1 5 32,1-2-16,2 1 48,0-4-16,-4 0-48,5 0 80,0 0 32,1 0 0,-2 0 0,-4 0-112,5-2 112,-1 0 16,-1-3 0,1 3-16,-4 2-112,2-5 49,1 0-178,-1-1-191,0 3-336,-2 3 656,2-3-976,-2 0-369,0-3-160,0 1 225,0 5 1280,1-7-1713,-1 7 1713</inkml:trace>
  <inkml:trace contextRef="#ctx0" brushRef="#br2">11323 9857 736,'0'0'0,"0"-6"736,0 6-736,0-5 352,-4-2 33,4 0-1,0-8 0,0 15-384,0-6 416,0-1-32,0 0-32,0-7-95,0 14-257,0-6 192,2 0-64,0-8-64,-1 10 0,-1 4-64,2-3 48,0-3 16,0 1-32,0 1 0,-2 4-32,1-1 32,2-1-16,0 0 0,0 0-16,-3 2 0,6-2 16,0-4-32,-1 2 32,2-1 0,-7 5-16,15-5 16,-12 4 0,3-3 0,9-2-16,-15 6 0,3-1 16,3-5 16,1 4-16,-2 1 16,-5 1-32,6-4 16,0 2 0,-2 0-16,2 0 16,-6 2-16,6-1 16,-1 1 0,0 0 0,-1 0-16,-4 0 0,4 3 0,1 1 0,-1 1-16,1 1 16,-5-6 0,5 16 0,1-13 16,-1 12 0,1-9 32,-6-6-48,5 5 32,1 11 16,-1-12 0,1 1 0,-6-5-48,3 19 48,1-16 16,0 3-48,-1 8 32,-1-10-16,-2-4-32,2 5 16,0 10 32,0-11-160,-2-4 112,1 5 16,-1-5-16,2 16-112,-2-10 144,0 12 144,0-12-128,0-6-48,-3 16 208,-1-11-144,0 12 0,1-12-16,3-5-48,-6 18 48,1-14-16,-1 14 0,-8-12 16,14-6-48,-4 19 48,-1-13-16,-1 13 1,-8-14-17,14-5-16,0 18 16,0-15-16,-4 12 0,0-11 16,4-4-16,0 3 0,0 1 16,0 0-16,0-4 0,2 3 16,0-3 0,0 4 16,0-1-32,-2-3 0,3 4 16,3-1-16,-1 2-16,-1-2 32,-4-3-16,3 3 0,1 1 16,0 1 0,-1 1 0,-3-6-16,4 6 16,0-3 16,1 1-16,-1-1 0,-4-3-16,3 4 0,1-1 0,0-3 32,-1 0-112,-3 0 80,6 0-64,-3 0 48,3-1 32,1-5 144,-7 6-160,7-16 144,8 10-64,-10-14-48,3 13-192,-8 7 160,16-21-513,-10 5-495,-1-1-481,1 1-15,-6 16 1504,4-8-2257,-4 8 2257</inkml:trace>
  <inkml:trace contextRef="#ctx0" brushRef="#br2">11753 10164 464,'0'0'0,"0"0"144,0 0-32,0 0-112,0 4 96,-3-4 48,3 0 48,0 0 80,0 0-272,0 0 288,0 0 48,0-2-15,2 0-1,-2 2-320,1-6 336,1 1 0,0-1 32,0 1 16,-2 5-384,5-5 337,-1-1-65,1-1-48,-1-8-64,-4 15-160,3-3 144,1-12-32,0 10-32,1-9 0,-5 14-80,5-6 64,1-12 0,0 12 0,-3-10-16,-3 16-48,4-5 32,-1-12 16,3 10 0,-1-11 0,-5 18-48,6-6 64,-3-12-16,1 13 0,-2-12 16,-2 17-64,2-5 64,1-2 16,1-8 16,0 11-32,-4 4-64,3-7 48,1 0-16,1-1-32,-1 2 17,-4 6-17,4-6 32,1 0-16,-1 3-16,-1-1 0,-3 4 0,4-2 16,0 0-16,-1-1 0,-1 1 0,-2 2 0,4 0 0,-3 0 0,1 0 0,0 4 0,-2-4 0,2 3-16,0 12 16,0-12-16,0 12 32,-2-15-16,1 5-16,1 15 16,0-5 16,0 0-16,-2-15 0,2 14 16,0 1 0,-1-10 16,-1 15-32,0-20 0,2 6 0,0 12 0,-2-13 0,2 11 0,-2-16 0,2 5 0,-1-1 32,1 11-16,-2-11 0,0-4-16,2 4 16,0-1 0,-2 1-16,1-1 16,-1-3-16,0 4 32,0-4-16,0 3-16,0 2 16,0-5-16,2 3 16,0 0 0,-2-3 0,0 0-16,0 0 16,2 0 16,-2 0-16,2 0 16,-2 0-32,1 0 32,2 0 32,-1-2 0,-1-2 32,-1 4-96,2-5 48,-1 0 16,2 0 0,-1-1 16,-2 6-80,1-5 64,2-9-32,0 8 32,-1-9-16,-2 15-48,1-5 64,1-11-16,0 10 16,0-10 16,-2 16-80,2-8 80,-1-10 0,-1 11 0,0-11 0,0 18-80,2-15 64,-2-1 0,0 1-32,2-1 0,-2 16-32,2-15 0,1 10-16,3-2 0,0 1-32,-6 6 48,3-3-32,0 1-32,1 2 0,1 0 16,-5 0 48,4 0-64,-1 3 32,2 3 16,0 10 16,-5-16 0,5 6 0,-1 10 0,1-11 16,0 14-16,-5-19 0,4 5 16,2 10-32,-1-12 16,1 14 0,-6-17 0,5 3-16,-1 12 16,0-10 0,-3 1 16,-1-6-16,2 18 32,0-14-32,-2 1 16,0 11-32,0-16 16,0 6 16,0 11-16,0-14 0,0 3 0,0-6 0,0 14-16,0-10 32,0 1-16,0 9 0,0-14 0,0 0 32,0 6-32,0 0 16,0-2-32,0-4 16,0 6 0,0 0 0,0-6 16,0 0 16,0 0-32,2 0 0,0 0 32,-1 0-32,1-3 32,-2 3-32,4-4 48,1-2 0,-1 0-16,0 0 16,-4 6-48,4-15 16,-1 9 0,1-10 0,-3 8 0,-1 8-16,4-18 16,-2 3 32,0 9-16,1-16 0,-3 22-32,2-16 16,2-1 16,-1-1-16,-1 2 17,-2 16-33,4-19 16,-2 3-16,3-2-16,-1 0 16,-4 18 0,5-17-16,1 1-1,-1 10 17,0-1-32,-5 7 32,6-5 0,-2 3-16,-2 0-16,1 2 16,-3 0 16,2 0-48,0 0 0,0 4 0,1 10-16,-1 1 48,-2-15 16,2 14-32,0 4 16,0 1 16,-1 1 0,-1-20 0,4 20 0,-2-4 0,0 2 0,1 1 0,-3-19 0,2 16 0,2 2 0,0 0 16,-1-2-16,-3-16 0,6 6 0,-3 12-16,1-14 16,-1 10 16,-3-14-16,3 0 0,2 6 16,0-3-16,-3-3 0,-2 0 0,3 0 16,-1 0 16,0 0 0,0 0 0,-2 0-32,2 0 64,-1 0-32,-1-2 16,3 1-96,-3 1 48,2-6-192,-1 1-288,1 0-576,-2-3-673,0 8 1729,0-18-1985,0 2-832,0 16 2817</inkml:trace>
  <inkml:trace contextRef="#ctx0" brushRef="#br2">12427 10115 800,'0'0'0,"-3"-2"560,3 2 112,0 0-672,-4 0 801,4-1 31,-4 1-95,4 0-129,0 0-608,0 0 480,0 0-80,0-3-112,2 1-32,-2 2-256,2-3 209,0 2-17,0-4 0,1 2-64,-3 3-128,4-1 112,0-2 16,-3 1-16,5 1 0,-6 1-112,3-2 144,-1-2 32,2-1 32,0 1 0,-4 4-208,3-1 208,1-1-15,-2 0-17,1 0-16,-3 2-160,4-3 176,-2 1 0,1-4-32,-1-1 0,-2 7-144,4-6 128,0-10-48,-1 12 16,1-2-48,-4 6-48,3-6 64,1-9 0,2 13-16,-3-3 0,-3 5-48,2-7 48,2-1-16,-3 3 0,1 0-32,-2 5 0,2-2 16,0 2-32,0 0 32,-2 0 0,0 0-16,1 0 0,-1 0 32,2 0-32,0 0 0,-2 0 0,2 0-32,0 3 64,-1-3-16,-1 0-16,3 0 0,-2 0 0,1 4 0,0-4 16,-2 0-16,2 0 0,0 4 16,0-4-16,-1 0 0,-1 0 0,2 0 32,0 0-16,-2 0 32,0-2-16,0 2-32,0-2 80,0 0-48,0 0 16,0 2 16,0 0-64,0 0 32,0 0 17,0 0-17,0 0-32,0 0 16,0 0 0,0 0 0,0 0-16,0 4-16,0 0 32,-4-4-16,4 0 0,0 0 16,0 0-32,0 3 16,0 1 32,0-4-32,0 3 0,0-3-16,0 0 0,0 0 16,2 4 0,-2 11 0,2-15-16,0 5 0,-2-5 16,0 15-16,2-12-16,-1 13 32,1-11 32,-2-5-32,2 16 0,0-11 0,0 9 0,-1-8 0,-1-6 0,2 5 0,2 11 0,-3-11 16,4-1-16,-5-4 0,1 6 16,1 0 0,1-1 0,1-1 0,-4-4-16,2 3 48,2 1-16,-1-4 0,-1 0 16,-2 0-48,1 0 48,2 3 32,-1-3-64,-1 0 32,-1 0-48,2 0 32,-1 0 0,2 4 48,-1-4-48,-2 0-32,1 0 64,1 0-64,0 0 16,-2 0 32,0 0-48,0 0 16,0 0 32,0 0 48,0 4 32,0-4-128,0 0 112,0 0-16,0 0-16,0 0 0,0 0-80,-4 0 80,4 0 0,-3 0 0,3 0-48,0 0-32,0 0-256,-4 0-816,4 0-1922,-26-33-1008,26 33 4002,0 0-3857,0 0 3857</inkml:trace>
  <inkml:trace contextRef="#ctx0" brushRef="#br2" timeOffset="185853.27">14161 10116 608,'0'0'0,"-12"0"192,-2 0 112,-2 0 144,16 0-448,-15-5 657,9 3 111,-13-4 96,15 1 33,4 5-897,-17-4 912,13 0-48,-10 1-79,10-2-81,4 5-704,-7-3 608,2 0-63,-2-3-65,3 3-64,4 3-416,-6-3 352,3 0-64,2 3-31,0-3-49,1 3-208,-4 0 208,3-4-16,-1 4 0,2 0-48,0 0-144,0-3 128,0 3-32,0 0-80,0 0 16,0 0-32,3 0 32,2 0-32,-1 0 16,10 0-16,-14 0 0,5 0-64,11 0 16,-1 0 0,-1-3-16,-14 3 64,17 0 0,-1 0 32,2 0-16,0-3 0,-18 3-16,16 0 16,1 0-32,-1 0 64,-1 0 16,-15 0-64,15 0 80,-11 3-112,13 0-64,-13 2 16,-4-5 80,6 5-80,7 0 112,-10-1 32,0 0-64,-3-4 0,4 2 64,-2-1 64,-2 1-32,4-2 32,-4 0-128,0 0 112,4 0-16,-1 0 16,-3 0-16,0 0-96,3-3 96,-3-1 0,0-1 1,3 1-49,-3 4-48,3-5 48,1-1-48,-1 2 16,0-1 0,-3 5-16,3-5-16,1 0 32,-4 0-16,3 2-16,-3 3 16,3 0-16,0 0 0,-3 0-16,0 0 32,0 2-32,0 2-16,0 1 48,0 0-32,0-5 32,-1 5-225,-2 0-239,0 0-352,3-5 816,-4 5-1153,2 0-335,1-2-273,-1 0-368,1 1 112,1-4 2017,0 4-1377,0-1-239,0-3 1616</inkml:trace>
  <inkml:trace contextRef="#ctx0" brushRef="#br2" timeOffset="169615.27">8542 10280 2865,'0'0'0,"-2"1"1216,-2 1 1,-9 0-81,8-1-143,5-1-993,-5 0 816,1 0-159,1 2-145,-1 0-64,4-2-448,-4 2 384,1-1-80,0 1-48,1 1-63,2-3-193,-2 5 144,1-1 0,-1 2-48,1 0 0,1-6-96,-2 15 112,0-9-64,2 14 16,0-3-16,0-17-48,0 19 48,0 0 16,0 5 0,4 0-32,-4-24-32,4 23 64,1-2-32,10-3-16,-10-5 32,-5-13-48,18 5 0,-3 0 48,3-1 32,1-2 16,-19-2-96,21 0 128,3 0-32,-2-12 0,2 6 0,-24 6-96,26-19 128,-3 5-32,-1-1 33,-1-2 15,-21 17-144,20-5 112,-5-14 16,-3 4 16,-6 10 0,-6 5-144,13-19 160,-13 5 32,3 9 16,-3-15-16,0 20-192,0-4 192,0-14-16,0 5 0,-5 8-16,5 5-160,-7-20 129,-7 7-17,7-2-16,-11 0 16,18 15-112,-15-14 48,1 1 16,-4-2-32,-3 2-64,21 13 32,-22-5 32,1-13-16,0 13 32,1-9-64,20 14 16,-18-4-48,2 1-64,3 3 0,8 0-48,5 0 160,-13 5-144,10 1-1,-3 7 1,-6-7 32,12-6 112,-4 16-48,-1-3-48,1 1 32,-2 3-64,6-17 128,-2 18-128,1 4 16,0-1 32,1 3 16,0-24 64,0 25-48,2-1 16,4 4 32,7-2-48,-13-26 48,3 28-64,14 0 0,-4-5-16,1-2 16,-14-21 64,18 18-64,2-5 32,1-8 0,2 8 16,-23-13 16,25 2 16,-1-1 16,-1 1-16,0-1 16,-23-1-32,23 0 0,-3 0 48,-1-4 0,-3-2-16,-16 6-32,15-12 64,-10 8 16,13-11 16,-13 10-16,-5 5-80,5-18 96,7 4 0,-12-2-64,4-3 64,-4 19-96,4-18 32,-4 2 16,0 0 32,0-1-48,0 17-32,0-16 80,-2-2-32,0 4-32,-3 0 0,5 14-16,-3-5 0,-2 1-16,3-2 0,-1 4 16,3 2 0,-3 0-96,1 1 64,-1 6-80,2 11 0,1-18 112,-2 16-64,0 5-16,0 2 64,2 3-16,0-26 32,0 30 0,0-3 0,4-1-16,-1-3 16,-3-23 0,5 20 0,9-3 0,-9-3 0,10-9 0,-15-5 0,5 14 16,14-12 16,-5 0-80,2 0 32,-16-2 16,20 1-16,-1-1 32,1-3-64,1-10-720,-21 13 768,22-5-2129,2-8-1537,16 26-672,-13-16 1265,-27 3 3073,0 0 0</inkml:trace>
  <inkml:trace contextRef="#ctx0" brushRef="#br2" timeOffset="170368.27">9397 10255 1056,'0'0'0,"0"0"0,-3 2 464,-3 0 112,1 0 225,-2-2 159,7 0-960,-7 1 1057,1 0-17,0-1-47,2 0-129,4 0-864,-2 0 736,-1 0-143,2 0-161,1 0-48,0 0-384,0 0 256,0-2-80,3-2-16,0 1-48,-3 3-112,4-4 128,10 1 0,-11 0-15,11 0-33,-14 3-80,6-4 32,12 4-16,-3 0-32,-1 0 16,-14 0 0,17 0 0,2 0 0,1 0 16,1 2-16,-21-2 0,19 4 0,1-1 16,0 0 0,-2-2 32,-18-1-48,19 4 32,-2-3-32,-1-1 64,-3 2-32,-13-2-32,15 0 64,-10 0 0,13 0 32,-13-3-16,-5 3-80,14-4 80,-11 0 32,12-1-48,-12-8 0,-3 13-64,14-4 112,-11-9-64,10 10 32,-13-2-16,0 5-64,5-5 48,0 0 0,-2 2-32,-3 3 32,0 0-48,0 0 16,0 2 0,0 1 0,0-3-16,0 5-16,-2 1 16,1 1-16,-2 6-64,3-13 80,-6 2-224,3 2-352,2 1-353,-1 1-351,2-6 1280,-1 4-1553,-1 1-320,0 0-16,1 0 385,1-5 1504,3 6-1921,-3-6 1921</inkml:trace>
  <inkml:trace contextRef="#ctx0" brushRef="#br2" timeOffset="173370.27">10312 10334 960,'0'0'0,"-1"0"256,1 0-256,-3-4 304,-3 0 144,3-9 113,0 9 111,3 4-672,-2-4 688,1-2-31,-1 3-49,2 0-80,0 3-528,-1-3 448,1-1-32,0 1-47,0 0-33,0 3-336,-2 0 304,2-4-48,0 4-32,0 0-32,0 0-192,0 0 192,0 0-32,0 0-16,0 0-15,0 0-129,0 0 144,0 0-32,0 0 16,3 2-32,-3-2-96,3 2 80,-3-1 16,4 1-16,-1 0 0,-3-2-80,3 0 32,2 0 16,0 0-16,8 0 0,-13 0-32,3 0 80,12 0-32,-12 0-16,12 0 32,-15 0-64,3 0 32,2 0 16,8 0-16,-13 0-32,5 1 0,8 1 0,-13 2 0,13-1 48,-13-3-48,3 3 16,3-2 16,6 1-32,-8 0 16,-4-2-16,13 2 16,-8-1-16,10-1 0,-11 0 0,-4 0 0,19 1 32,-15-1 0,14 0-32,-13 0 32,-5 0-32,14 0 0,-8 0 32,7 0-16,-10 0 16,-3 0-32,5 0 48,8 0-32,-10 0 32,0-2 0,-3 2-48,6 0 64,-1 0 16,-1 0 0,1 0 17,-5 0-97,13 0 112,-10 0 64,11 0-32,-11 0 48,-3 0-192,14-4 128,-10 1-16,11 3-16,-12-3-16,-3 3-80,13 0 64,-10 0-48,2 0 32,8 0-48,-13 0 0,0 0 48,5 0 16,0 0-32,0 1 32,-5-1-64,5 2 0,-2-1 32,0 3 0,0-1 0,-3-3-32,4 3 48,0 2-32,-1-3 0,0 1 0,-3-3-16,3 2 0,0-1 48,1 1-32,-1 0-16,-3-2 0,4 1 0,2-1 0,-1 0-16,8 2 32,-13-2-16,3 0 16,2 0 0,10 0 16,-12 0-16,-3 0-16,5 0 16,8 0 32,-10-3-16,2 3-16,-5 0-16,14 0 80,-10-4-48,1 4 0,10 0-16,-15 0-16,3 0 0,1 0 0,11-3 0,-11 3 48,-4 0-48,5 0 0,-1 0 32,10 0 16,-11 0-48,-3 0 0,5 0 0,0 2 0,0-2-16,7 1 16,-12-1 0,0 0 32,5 0-32,9 0 49,-11 0-33,-3 0-16,5 0 0,8 0 16,-10 0 16,10 0-32,-13 0 0,4-3 32,0 0 32,11 0 0,-12-1 0,-3 4-64,15-4 32,-10 0 16,11-1-32,-11 2 32,-5 3-48,15 0 16,-10-3 16,8-1-32,-8 4 32,-5 0-32,13-3 32,-10 3-32,10 0 0,-9 0 48,-4 0-48,4 0 0,1 0-16,0 0 32,0 0-32,-5 0 16,5 0 16,8 2 0,-13-2 32,5 1-32,-5-1-16,5 0 16,0 0-16,7 0 32,-8 0-32,-4 0 0,5 0 16,8 0 0,-9 0-32,0 0 32,-4 0-16,5 0-16,8 0 0,-8 0 16,8 0 0,-13 0 0,4 0 16,8 0 0,-8 0-16,0 2 32,-4-2-32,14 0 16,-11 2-32,2 0-16,8-1 32,-13-1 0,3 2 32,2-1-32,12 1 32,-13-1-48,-4-1 16,15 4-16,-11-2 48,0-1-32,10 0-16,-14-1 16,3 2 0,1-2 16,10 0-16,-11 0 16,-3 0-16,5 0 64,9 0-64,-10 0 32,13 0-16,-17 0-16,4-3-16,16 0 16,-7-1 16,0 0-32,1 1 32,-14 3-16,14-4 0,-1 1 0,0-2 0,0 1 48,-13 4-48,5-2 0,13 2 0,-14 0 16,15-4-32,-19 4 16,5 0 16,10 0-16,-13 0-16,12 0 32,-14 0-16,3 0-16,10 0 16,-10 0 0,2 0 0,-5 0 0,5 0 0,0 0 16,8 0 0,-10 0 32,-3 0-48,4 0 16,0 0 48,11-4-64,-12 1 0,-3 3 0,5 0 0,10-2-16,-12 2 32,12-4-16,-15 4 0,4-3 16,8 3 32,-8-4-32,11 4 32,-15 0-48,2-3 0,13 3 48,-11-3-32,10 3 48,-14 0-64,5 0 64,8-3 0,-8 3 16,8-4 16,-13 4-96,5 0 144,10-3-48,-11 3-32,10-3-32,-14 3-32,4 0 32,11 0 16,-9-3 33,8 3-33,-14 0-48,5 0 64,10 0-16,-10-4-48,9 4 16,-14 0-16,5 0 16,11-3 32,-10 3-48,11-4 16,-17 4-16,6-3-16,13 3-32,-15-3 80,18 3-80,-22 0 48,5 0-16,13 0 16,-13-3-32,13 3 64,-18 0-32,5 0 0,8 0 0,-9 2 16,10-1-32,-14-1 16,3 2-32,10 1 64,-10 0-32,2 2 32,-5-5-32,5 5 32,0 0-16,0 0-16,0-1 0,-5-4 0,4 3 0,10-2 16,-14 1-16,5-1 48,-5-1-48,5 2 32,0-2-16,8 0 0,-10 0-16,-3 0 0,5 0 32,9 0-16,-8 0 16,6 0-16,-12 0-16,6-3-16,10 3 32,-13-3 0,13 3-32,-16 0 16,4 0 0,9 0 0,-10-3 16,2 3 16,-5 0-32,13 0 0,-10 0 16,2 1-64,8 1 32,-13-2 16,5 1 16,8 1-32,-9-2 32,1 0 16,-5 0-32,13 0-32,-10 1 64,1-1-32,10 2-32,-14-2 32,4 0 32,10 2-32,-11-1 0,10-1 0,-13 0 0,3 0-32,12 2 32,-10 0 0,10 0 0,-15-2 0,4 0 32,13 1-16,-5-1-16,-6 0-16,-6 0 16,20 0 16,-16 0 16,11 0-16,-12 0 48,-3 0-64,13 0 16,-10 0-16,3 0 32,-2 0-32,-4 0 0,5 0 48,0 0-48,1 0 0,-2 0-32,-4 0 32,5 0 32,-1 0-64,-2 1 80,2 1-48,-4-2 0,3 0-16,0 1 32,1-1 0,0 0-16,-4 0 0,5 2 0,0-2 0,10 2 0,-12 0 0,-3-2 0,5 0 0,8 2 0,-13-1 0,6-1-400,-6 0 400,4 0-913,-1-3-784,2-3-1088,-1 3-1137,-4 3 3922,3-4-5090,-3 4 5090</inkml:trace>
  <inkml:trace contextRef="#ctx0" brushRef="#br2" timeOffset="181123.27">12687 10219 624,'0'0'0,"0"0"0,-2 0 96,0 0-16,-4 2 32,2 0 48,4-2-160,-5 1 304,-1 1 160,3 0 209,-2 1 111,5-3-784,-2 3 864,-4 0-47,3 1-49,-2-1-80,5-3-688,-3 5 593,-1-2-49,3 2-96,-1-1-48,2-4-400,-1 4 385,1-3-49,0 1-32,0-2-64,0 0-240,0 0 192,0 2 16,0-2-48,0 0 48,0 0-208,3 0 208,0 0-48,1 0 33,-1-4-33,-3 4-160,4-3 192,2 1-48,-2-2 16,1-1-32,-5 5-128,5-3 80,-1-2 0,1 0-16,-2 1-32,-3 4-32,3 0 16,1 0 32,-2-3-16,-2 3-16,0 0-16,0 0 32,0 0-16,4 0 0,-4 2 16,0-2-32,0 1 48,0 1 16,0 2-32,0-2 32,0-2-64,0 1 16,0 1 16,0-1 0,0 1-16,0-2-16,0 1 16,0-1 0,0 0 16,0 0-16,0 0-16,3 0 32,0 0 0,1 0 16,-1 0 32,-3 0-80,3 0 80,0 0 48,2 0-47,0 0-17,-5 0-64,5 0 64,0 0-64,0 0 16,8 0-32,-13 0 16,0 4 48,3-1-48,1 2 32,-1-2-16,-3-3-16,4 3 0,1 1 16,1-2-16,-2 0 48,-4-2-48,5 2 32,1 0 0,6-2 32,-8 0-32,-4 0-32,13 0 80,-10 0-16,10 0 16,-9-4-16,-4 4-64,4-2 32,13-2 0,-13-1-16,13 2-16,-17 3 0,3 0-16,12 0 16,-11 0 16,9 0-32,-13 0 16,4 0 0,9 1 0,-13 2 0,5 3 16,-5-6-16,15 4 0,-12 1 0,0 0 32,2 1-16,-5-6-16,13 4 16,-13-1 16,14 1-32,-11-2 16,-3-2-16,4 1 64,9 0 0,-9-1 16,9 0-16,-13 0-64,3-2 64,10-4-16,-8 2-16,12-1-32,-17 5 0,4-14 32,13 12-16,-12-2 0,11-1 32,-16 5-48,5-3 16,8 0-16,-10-1 0,2 4 32,-5 0-32,13 0-32,-10 0 80,1 0-32,1 0-32,-5 0 16,4 0-16,0 0-32,-1 0 0,0 2 48,-3-2 0,4 4 32,-1 0-16,0-1-16,1 1 0,-4-4 0,4 2 16,0-1-16,1 0 48,-2-1 16,-3 0-64,5 0 16,-1 0 32,2-2 0,-2 2-48,-4 0 0,15-4 64,-11 0-48,0 1 32,10 1-32,-14 2-16,2-4-16,12 1 32,-14-1-16,4 0 0,-4 4 0,14-3 32,-11 3-16,0-4 0,2 4 16,-5 0-32,5 0 0,0 0-32,0 0 16,0 0 0,-5 0 16,4 0 0,1 0 0,-1 0 16,-1 0 32,-3 0-48,0 0 16,3 0 48,-3 0-48,0 0-32,0 0 16,3 0 0,1 0 0,0 0 16,-4 0-16,2 0 32,2 0-32,-4 0 16,0-4 16,0 4-32,3-3 16,-3 3-368,3 0-512,-3 0 864,0-3-1697,4 0-960,-1 0-817,9 3 641,-12 0 2833,0-4-3057,0 4 3057</inkml:trace>
  <inkml:trace contextRef="#ctx0" brushRef="#br2" timeOffset="186268.27">14048 10322 1216,'0'0'0,"0"0"672,-1 0-31,1 0-641,0 0 656,0 0 80,0 0 81,0 0-1,0 0-816,0 0 800,0 0-111,0 0-97,0 0-112,0 0-480,0 0 352,0 2-47,5-2-17,0 2 48,-5-2-336,5 0 368,10 0 0,-13 1 0,17-1 0,-19 0-368,12 0 321,3 0-1,1 0-48,1 0-64,-17 0-208,18-3 224,2 0-16,-3-1-128,2 1 16,-19 3-96,18-3 80,-2-1-16,1 4 80,-3-2-32,-14 2-112,13 0 80,-8 0 17,12-4-17,-14 4-48,-3 0-32,4 0 64,2 0 0,-2 2-32,0 1 64,-4-3-96,0 3 80,0 2 0,0 0 16,0-2 16,0-3-112,0 4 64,0-1-32,-2 2 32,0-2-64,2-3 0,-1 3 32,-1-1 32,1 0-64,1-1 64,0-1-64,0 2 16,0-2 0,0 0 32,0 0-32,0 0-16,0 0 16,0 0-176,-2 0-384,2 0-545,0 0 1089,0 0-1681,0 0-704,0 0-608,0 0 528,0 0 2465,-2 0-2753,2 0 2753</inkml:trace>
  <inkml:trace contextRef="#ctx0" brushRef="#br2" timeOffset="170638.27">9536 10453 1712,'0'0'0,"0"0"785,-2 0 255,1-4 177,1 4-1217,0 0 1232,-2 0-191,1 0-161,-1 0-176,2 0-704,0 0 593,0 0-129,0 2-96,0 0-16,0-2-352,0 5 352,3 0-31,0 0-33,0 1-64,-3-6-224,5 14 192,8-10 0,-9 3 16,9-3 0,-13-4-208,3 8 144,14-4 64,-5-2-64,2 0-16,-14-2-128,15 0 145,1 0-33,0 0-16,2 0 32,-18 0-128,18-4 96,0 1-16,1 0 32,-2-10-48,-17 13-64,18-4 64,-3 0-16,-1-10 0,0 14-32,-14 0-16,4 0 64,11 0 0,-11 0 32,-2 0-16,-2 0-80,4 0 64,-1 2 0,-3 0-32,0-1-32,0-1 0,0 5-160,0-1-320,0-1-385,0 0-367,0 0-385,0-1-304,0 2-464,0 0 176,0-4 2209,0 4-3073,0-4 3073</inkml:trace>
  <inkml:trace contextRef="#ctx0" brushRef="#br2">12266 10899 1216,'0'0'0,"-4"0"208,0 0-96,4 0-112,-5 0 160,5 0 112,-5 0 65,5 5 95,0-5-432,-5 0 464,1 5-32,-1 0-16,1-5 33,4 0-449,-5 0 480,5 4 0,-5-4-48,5 0-64,0 0-368,-4 0 256,4 0-95,0 0-1,-5 0-80,5 0-80,0 0 80,0 0-32,-4 0 16,4 0 0,0 0-64,0 0 80,0 0 32,0 0 16,-5 0-48,5 0-80,0 0 96,0-3 0,0 2-32,0-7 32,0 8-96,0-4 96,-4-1-32,4-2-16,0 1 48,0 6-96,0-10 64,0 1 16,0-9 32,0 12-16,0 6-96,2-21 64,0 14 33,1-13-49,-1 13 48,-2 7-96,3-18 80,1 9-48,1-12 32,-1 14-80,-4 7 16,5-20-16,-1 13 48,1-13-48,-1 11-32,-4 9 48,5-18 16,-1 13-48,1-2 32,0 0 0,-5 7 0,4-2 0,1 0 16,-3-1 0,2 3 0,-4 0-16,3 0-80,1 5 48,3-1-32,-3 3 16,-4-7 48,8 8 32,-2 12-16,1-13-16,-2 13 16,-5-20-16,6 7-16,1 13-48,-3-2 80,4-11 16,-8-7-32,4 20 64,2-13-16,-1 1-32,-2 12-32,-3-20 16,2 4 0,0 3-32,0 16 32,-2-19 16,0-4-16,0 21 16,0-15 16,-4 13 0,-1-15 0,5-4-32,0 7 16,-5 12 0,1-15 0,4 3 16,0-7-32,-5 18 16,5-14 32,0 1-32,0 0-16,0-5 0,0 6-48,0-2 48,0 4 0,0-2 48,0-6-48,0 5 32,0 2-32,0-3-16,3-4-48,-3 0 64,5 0-32,-4 0 96,4 0-64,-2 0 16,-3 0-16,4 0 16,1-2-16,-1-3 80,-1 1-16,-3 4-64,4-5 32,1-1 16,-1-2 0,1-1 16,-5 9-64,2-9 32,0-8 16,3 14 0,-3-6-32,-2 9-16,2-20 96,1 13-16,-1-16 0,-2 5 0,0 18-80,0-7 48,0-14 0,0 12-16,0-11 16,0 20-48,0-9 0,0-9 16,0 11-32,0 0 32,0 7-16,0-7-16,0 3-48,0 2-16,0 2-16,0 0 96,0 0-80,0 0 48,2 0-32,0 0 64,-2 0 0,3 0-32,2 0 32,-1 4-32,1 1 32,-5-5 0,4 6 0,3-1-48,-3-1 96,3 1-96,-7-5 48,7 5-16,-1 0 32,3-1-64,0-4 48,-9 0 0,10 5 32,-3-1 16,2 1-80,-2 1-16,-7-6 48,7 5-16,-3-1 16,1 1 0,-3 0 16,-2-5-16,2 6 0,0 1-32,1 11-16,-3-11 80,0-7-32,0 7 80,0 0-112,0 11 112,-5-18-80,5 0 0,0 7-16,-4-1 64,4 2-32,-5-2 16,5-6-32,0 7 16,-4-2 64,4 1-80,0-6 0,-5 5-16,5-5 0,0 0 32,0 4 16,0-4-32,-5 0 0,5 0 32,0 0 0,0 0-32,0 0 64,0 0-112,0 0 80,0 0-112,0 0 80,0-2-16,0 0 48,0-1-48,3 1 64,-3 2-48,2-4 0,-2 4 0,2-5 64,1-1-64,-1-3-64,2 0 48,-4 9 16,7-10-32,-2-9 48,-1 15 16,1-5-32,-5 9 0,2-18 64,2 11-48,4-11 0,-4 11 16,-4 7-32,7-20-32,-1 13 0,1-16 32,0 14-80,-7 9 80,9-23-96,0 14 48,1-18-48,-4 18 48,-6 9 48,9-25-16,0 19-48,1-3 16,-4 1 48,-6 8 0,7-7 16,0 5-80,-5 2 48,0 0-16,-2 0 32,3 5-16,-1-1-32,0 4 96,0 14-48,-2-22 0,3 5-32,-1 17 32,0-15-16,-2 18 32,0-25-16,2 7 0,1 20-16,-1-20 80,2 18-64,-4-25 0,7 7-16,0 16 64,0-17-96,-3 19 0,-4-25 48,7 5 48,-2 15-96,0-14 48,2 2 48,-7-8-48,2 7-48,2 11 16,1-18 80,-3 5-48,-2-5 0,2 6 48,1-6-16,-1 5-64,-2-5 80,0 0-48,0 0 64,0 0 48,0 0-32,0 0 16,0 0-96,0 0 80,0 0-160,0-5-288,0 1-561,0 4 929,0-5-1840,0-1-369,0-3 480,0-15-752,0 24 2481,0 0 0</inkml:trace>
  <inkml:trace contextRef="#ctx0" brushRef="#br2">10701 10975 1488,'0'0'0,"0"0"0,0 0 224,0 0-96,-4 0-32,4 0 0,0 0-96,0 0 96,0 0 33,-5 0 111,5 0 64,0 0-304,0 0 368,0 0 64,0 0-48,0-3-32,0 3-352,0-2 353,0 2-65,0-3-48,0 2 48,0 1-288,0-3 272,0 1 0,0-1 16,0 1-47,0 2-241,0 0 240,0-2-48,0 0-32,0-1 16,0 3-176,0-2 160,0 0 0,0 2 0,0 0-64,0 0-96,0-2 80,3 2 32,-3 0-96,0 0 48,0 0-64,0 0 16,0 0-32,0 0 16,0 4 48,-4-4-16,4 0 48,-5 5-80,5-5 0,0 0 32,0 0 16,0 0-32,0 0 64,0 0-80,0 0 64,0 0 16,0 0-32,0-3 17,0 3-65,0-2 96,0 0-80,0-2 48,2 1-64,-2 3 0,3-4-16,-2-1 32,2 1 32,-1-3 0,-2 7-48,2-9 64,0 2-32,1-2-32,-1 0 64,-2 9-64,2-7-16,-2 0 16,3 0 32,-1 0-32,-2 7 0,2-9 64,0 3-64,1 1-16,-1 1 16,-2 4 0,2-5-48,0 0 96,3-1-48,-1 1-48,-4 5 48,3-4 0,2-1-32,-4 3 16,5 0 80,-6 2-64,4-5 16,1 1-16,-3 1 16,2-2-64,-4 5 48,3-2-32,-1 0 16,0-1 16,0 1 64,-2 2-64,3-2 16,-3 0 0,0 2-48,0 0 32,0-3 48,2 1-48,-2 0 32,0 0-48,0 2 16,0 0-96,2 0 96,1 0-16,-1 0 0,-2 0 16,2 0 16,0 0-16,3-3 32,-3 1-16,-2 2-16,5-2 32,-1-3-16,1 3-32,-1-3 16,-4 5 0,7-4 16,-3-1-48,1-4 16,-1 3 32,-4 6-16,3-7-32,-1 0 16,0 4 32,1 3-16,-3 0 0,2 0 0,-2 0 48,0 5-64,0-5 16,0 7-16,0 0 0,0 11 48,0-14-16,0-4-16,0 7 16,0 11-32,0-13 0,0 2 48,0 0-32,0-7 0,0 7 16,0 11-32,0-18 0,0 7 32,0-7-16,0 4-16,0 0 16,0 4 32,0-4 0,0-4-32,0 7 64,0-3-32,0 1-32,2-5 0,-2 0 0,0 4-80,0-4 64,0 5 64,0-1-80,0-4 32,0 5 48,0-1 0,0 3-64,0 0 32,0-7-16,0 6 0,0 2 0,0 10-48,0-13 96,0-5-48,0 4 16,2 3-32,-2 11 16,3-18-48,-3 0 48,2 4 0,0 1-16,0-1 64,1 1-80,-3-5 32,2 4-48,2-4 64,-1 5 0,0-5 64,-3 0-80,2 5 48,0-5 0,-2 0 16,2 0 16,-2 0-80,0 0 64,3 0 80,-3 0-80,2-2 64,-2 2-128,0-8 128,0 2 0,0-1-16,0 0-48,0 7-64,0-7 80,0-1-64,0-1 96,0 0 0,0 9-112,0-19 48,0 12 1,0-2-81,0 0 32,0 9 0,0-9 0,0 0-33,0 2 82,0 0-82,0 7 33,0-6-32,0-2 48,2 2-112,0 3 64,-2 3 32,3-2 16,1 0-32,1-2 0,-1-1 32,-4 5-16,5-4-32,-1-1 48,3 3-16,-2-3-48,-5 5 48,6-4 0,-1-1 32,-1 0-80,-1 1 64,-3 4-16,4-3-16,-2 1 16,1 2 48,-1 0-48,-2 0 0,2 0-64,0 5 16,1-1-16,-1 1 64,-2-5 0,0 0 64,2 5-32,0-5 0,1 7-16,-3-7-16,4 4-16,-1 1 0,1-5 0,1 4 16,-5-4 0,2 5 0,2-5-32,-1 4 32,-1-4-16,-2 0 16,3 0 64,-1 4-32,0-4 0,1 0-64,-3 0 32,1 0-48,2 0 96,-1 0-48,-2 0 80,0 0-80,0 0-16,0 0-64,0 5 160,0-5-80,0 4 48,0 1 0,0 0-80,0-1 0,0-4 32,0 5-16,0-1 0,0 1-16,0 2 64,0-7-32,0 6-16,0 1 16,0 11 48,0-13-80,0-5 32,0 7-16,3 0 16,-3 0 0,1 0 0,-1-7 0,0 4 16,3 3-16,-3-1 16,0-1 32,0-5-48,2 4 0,1 1 48,-3-5-96,0 4 32,0-4 16,0 5-32,0-1 48,0-4 16,0 0 16,0 0-48,0 5 81,0-5-113,0 5 64,0-1-64,0-4 32,0 0-17,0 0 34,2 0 15,-2 0-64,0 0 32,0 0 16,0 0 32,0 5-48,0-1 0,0-4 0,0 0-48,0 0 96,0 0-32,0 0 80,0 0-96,0 0 48,0 0-32,0 0-32,0 0 0,0 0 16,0-2 0,0 0-16,2 0 32,0-3 32,-2 5-48,0-4-16,3-4 64,-1 4 0,0-1-32,-2 5-16,2-6 64,-2 1-32,3-2-16,-1-1 32,-2 8-48,2-9 16,-2 0 32,2-10 16,1 14-32,-3 5-32,0-18 96,2 11-128,-2-13 48,2 13-32,-2 7 16,3-23 0,-1 15 64,2-13-144,-1 19 80,-3 2 0,4-7 0,1 0-48,-1 0 112,1 0-160,-5 7 96,4-6-80,1 3 16,1 1 64,-1 0 32,-5 2-32,4-2-16,3-1 0,1 1-32,-4-3 32,-4 5 16,7-2-64,-2 0 48,1 0-16,1-1 48,-7 3-16,5 0 0,-1-2 0,-2 2-32,3-2-16,-5 2 48,2 0 32,3 0-32,-1 0 0,1 0 0,-5 0 0,4 0-80,1 4 0,-1 1 96,3 2-64,-7-7 48,5 20 16,1-13 16,1 14-64,0-14 16,-7-7 16,9 22-16,1-15-32,7 16 16,-14-17 32,-3-6 0,6 18 16,3-13 32,-1 1-32,-2 2 16,-6-8-32,7 18 16,0-18 32,-3 7-32,-1-2 32,-3-5-48,2 4 0,-2 1-16,0-1 48,0 3-64,0-7 32,0 4 64,0 1-48,-5-1 32,5 3-32,0-7-16,-4 4 0,-1 4 48,1-4-32,-1 3-32,5-7 16,-4 7 16,-1-3-16,0 1-16,5-1 48,0-4-32,0 4 0,0-4 16,0 0-16,0 0-16,3-2 64,-1 0-48,-2 2 0,7-2 64,-2-3-16,1 1-96,1-1-272,-7 5 320,7-4-881,-1-3-463,-1 0-465,2 1-208,-7 6 2017,5-8-1553,-1-1 513,3 3-1105,-7 6 2145</inkml:trace>
  <inkml:trace contextRef="#ctx0" brushRef="#br2">11921 10836 1344,'0'0'0,"0"0"336,0 0-32,0 0 129,0 0-433,0 0 576,-4-3 64,4 2 16,0-2-47,0 3-609,-5-2 544,5-1-32,0 1-80,0 0-95,0 2-337,-4-2 272,4 2-16,0 0-32,0-2-16,0 2-208,0-3 192,0 1-48,2 2-32,0 0-64,-2 0-48,2 0 32,1 0-80,-1 0 64,2 0-16,-4 0 0,5 0 32,2 0 32,0 0-64,-1 0-16,-6 0 16,7 0 16,2 5 0,-2-5-16,0 0 16,-7 0-16,6 0 0,1 0 48,-2 4 16,0-4 16,-5 0-80,4 0 48,-1 0 32,-1 0-80,-2 0 48,0 0-48,2 0-16,1 0 16,-3 0 32,1 0-64,-1 0 32,0 0 48,3 4-64,-3-4 32,2 0 0,-2 0-16,3 5-16,-3-5 32,1 4 1,-1-4 79,0 0-96,3 0 96,-1 0-32,1 0 0,1 0-32,-4 0-32,5 0-32,-1 0-353,1 0-367,1 0-673,-6 0 1425,5 0-1840,0 0 399,-3 0 417,0 0-897,-2 0 1921,0 0 0</inkml:trace>
  <inkml:trace contextRef="#ctx0" brushRef="#br2">11423 10933 320,'0'0'0,"0"-2"368,-5 0-240,2 0-32,3 2-96,-3-1 80,3-1-32,-4 0 0,4 0-16,0 2-32,-3-2 32,3-1-16,0 0-32,0 2 16,0 1 0,0-2 16,0 0-16,-5 2 16,5-1-32,0 1 16,0 0 16,0-3 0,0 2-32,0-1 32,0 2-16,-3-2 0,3 0 0,0 0 32,0 1 0,0 1-32,0-2 48,0 2 32,0-2 0,-4 2-16,4 0-64,0 0 96,0 0 0,-3 0 16,3 0 16,0 0-128,0 0 144,0 0-31,-3 0-1,3 0 0,0 0-112,0 0 80,0 0 0,0 0-32,0 0-16,0 0-32,0 0 16,0 0 16,0 0 16,0 0 0,0 0-48,0 0 64,0 0 32,0 0 16,0 0 32,0 0-144,0 0 144,0 0-32,0-2 32,0 0-32,0 2-112,0-1 144,1-1-32,-1 2 0,2-2 48,-2 2-160,0 0 129,0 0 63,0 0 0,0 0-16,0 0-176,0 0 176,0 0-32,0 0-48,0 0-32,0 0-64,0 0 80,0 0-32,1-2 16,1 0 0,-2 2-64,3-1 80,-2-1 16,1 0 0,2-2 32,-4 4-128,3-5 160,0-1 0,3 3 17,-3-1-33,-3 4-144,3-5 112,0 1-32,-1 0 0,1 1-64,-3 3-16,1 0 0,1-2 64,1 0-48,0 0-16,-3 2 0,3-2 32,-2 1-80,1-1 48,1 2 48,-3 0-48,1 0 0,0 0 48,1 0-32,1 0 16,-3 0-32,1 0 0,-1 0 16,2 0-32,0 3 16,-2-3 0,1 4 0,2-4-16,-2 4 16,1-4 16,-2 0-16,4 0 16,-2 0 0,-1 0 16,1 0-32,-2 0 0,2 0 16,0 0-16,0 0 16,-1 0 32,-1 0-48,4 0 64,-2 0-16,0 0-32,-1 0-16,-1 0 0,4 0-32,-2 0 48,2 0 0,0 3 0,-4-3-16,3 0 32,-1 0-32,1 4 16,-1-4 0,-2 0-16,2 0 0,0 4 0,1-1 16,-1-3-16,-2 0 0,2 4 32,0-4-32,0 4 0,-1-1 32,-1-3-32,2 0 32,2 4 32,-2 0-64,0-1 0,-2-3 0,1 0-16,1 0 0,0 4 80,-2-1-16,0-3-48,0 0 64,0 6 0,0-6-32,0 3 32,0-3-64,0 4 48,0 0-32,-4-1 16,4 1-16,0-4-16,-3 3 64,-1 3-16,4-3-32,0 3 16,0-6-32,-4 4 0,4-4-32,0 0 80,0 4-64,0-4 16,-3 3-16,3-3 64,-4 4-64,4-1 32,0-3-16,0 4 32,-3 0 16,-1-4-48,4 4 0,0-4 0,-4 3 32,4 3-48,-3-3 48,-1 0 16,4-3-48,0 4 32,-4-4-16,1 3 64,-1-3-96,4 0 16,0 5 0,-4-2 32,1 1-64,3-1 64,0-3-32,-4 4 16,1 0 1,-1-1-1,0 1 0,4-4-16,-3 3 0,3 3 0,-4-3 16,4 3-32,0-6 16,0 6 16,0-3-81,0-3 65,0 0 17,0 3 15,0 1-32,2-4 32,-2 0-32,0 0-32,2 0 64,-2 0-32,0 4 0,0 0 32,0-1-32,0-3 0,-4 0 32,4 6 0,-3-3-32,-1 1 32,4-4-32,-4 3 16,-2 2 16,4-5 16,-4 3-16,6-3-32,-3 3 16,-2 1 0,2 0 0,-1-1 16,4-3-32,-3 0 16,3 4 16,0-4-64,0 4 32,0-4 0,0 0-16,0 0 64,0 0 16,0 0-64,0 0 144,0 0 80,0-2 32,1 0-32,-1 2-224,0-2 192,0 0-48,0 0-16,0 2 0,0 0-128,2 0 112,-2 0-16,0-1 1,3-1-65,-3 2-32,0-4 0,1 2 32,-1 1-16,2-3-32,-2 4 16,1-1 0,-1-2-32,2 1 16,1 1 32,-3 1-16,1 0 48,1 0-16,-1 0-32,1 0 0,-2 0 0,3 0-32,-2 3 16,0 1 32,1-4 16,-2 0-32,3 4 0,-2-1 0,1 1-32,-2-1 0,0-3 32,2 4 0,-1 0 32,2-4 0,-3 3-16,0-3-16,1 0 0,1 0 0,0 0 0,0 0 16,-2 0-16,2 0 16,1 0 0,-1 0-16,2 0-32,-4 0 32,1 0 0,1 0-32,2 0 0,-2 0 80,-2 0-48,3 0-48,3 4 80,-3-4-96,1 4 64,-4-4 0,5 0 0,-1 0 0,0 0 64,-1 0-48,-3 0-16,4 0 16,0 0-16,-1 0-16,1-2 0,-4 2 16,4-2 0,-3 0 32,3 2 48,-2-2-224,-2 2 144,2-3-80,1 1-97,-1-2 33,2-1 160,-4 5-16,4-7 80,-1-1-32,-1 3 0,2 3-16,-4 2-32,3-5 49,3-3-33,-1 1 32,1-8-32,-6 15-16,7-5-16,0-1 16,-1-1 16,-1 3-32,-5 4 16,4-3 16,-2 1 0,-1 2-48,1 0 48,-2 0-16,0 0 16,0 5-32,0 8 32,0-9 16,0-4-32,-5 5 32,-1 12-32,-8-12-209,14 15-447,0-20 656,-6 15-1553,1-10-912,-1 10-48,1-11-768,5-4 3281,0 0 0</inkml:trace>
  <inkml:trace contextRef="#ctx0" brushRef="#br2">12936 11027 624,'0'0'0,"0"0"0,0 0 400,-4-3-320,4-2-16,-5 3 16,5 2-80,0-2 160,-4 2 64,4 0 144,-5 0 49,5 0-417,0 0 432,0 0-16,0 0-16,0 0 48,0 0-448,-4 0 465,4 0-1,0 4-16,0-4-112,0 0-336,0 0 256,0 0-48,0 0 32,0 0-47,0 0-193,2-2 320,0 0-48,3 0-64,-1-1 16,-4 3-224,2-4 112,3 0 0,0-3 48,1 2-80,-6 5-80,4-4 112,1-3-16,0 3 16,2-4-48,-7 8-64,4-4 64,1-3-32,-1 0-32,1 3 97,-5 4-97,6-7 80,-1 3 32,2-3-32,0-2-16,-7 9-64,4-21 128,4 17-16,-7-4 64,2 2-32,-3 6-144,5-7 128,-4 0-16,2 1-48,-1-1 32,-2 7-96,3-7 48,-1 3 32,0-4 0,0 4-32,-2 4-48,0-2 32,3-1-48,-3 1-32,0 2 48,0 0-32,0 7 0,0 0-16,0-7 48,0 18 32,0-13 0,2 1 0,0 14 32,-2-20-64,2 8-16,1 14 16,-1-17 0,0 13 32,-2-18-32,2 5 0,1 1-64,1 1 32,-1 0 16,-3-7 16,4 7 32,-2-1 32,1 2-48,-2-2-16,-1-6 0,3 7 0,-1 0 32,1-1-32,-1-1-16,-2-5 16,2 7 0,0-2 16,-2 2 16,3 13-16,-3-20-16,0 4 48,2 4-16,-2-2-16,0-1 64,0-5-80,0 6 0,0 1 16,0 0 80,0 11-80,0-18-16,0 0 112,-5 0-64,5 5-31,0-1 79,0-4-96,0 0 16,0 5 64,0-5-64,0 0-16,0 0 96,0 0-64,0-5 128,0-1-96,0 6-64,5-5-368,-1 1-785,1-1-1328,-3-2-336,-2 7 2817,2-9-3890,-2 9 3890</inkml:trace>
  <inkml:trace contextRef="#ctx0" brushRef="#br2">13418 11790 1152,'0'0'0,"0"0"704,0 0 129,0 0-17,0 0-32,0 0-784,0 0 753,0 0-113,0 0-64,0 0-127,0 0-449,2-1 400,-1-1 16,-1 0-80,2-2-32,-2 4-304,2-2 272,0 1-80,0-5-31,-1 3 31,-1 3-192,2-2 96,0-4 16,0 3-48,2-3 16,-4 6-80,3-7 112,0-11 0,2 10 32,-1-8-48,-4 16-96,6-15 112,-2 8-48,1-13 48,-1 4-64,-4 16-48,4-8 128,-1-10-16,-1 11-32,0-14 32,-2 21-112,3-17 64,0 3 16,-2-4-32,1 3 16,-2 15-64,2-18 64,-1 0-32,2-1-32,-1 12 33,-2 7-33,1-20 0,1 15-16,2-10 80,0 10-96,-4 5 32,6-6-32,0 1 32,-4-1 0,-1 1-17,-1 5 17,2-4 17,0 2-17,0 2-49,0 0 33,-2 0 16,1 4-80,1-1 0,1 1 32,-2 2 16,-1-6 32,2 5 16,1 13 0,1-14 16,-2 1-48,-2-5 16,1 15-32,4-10 32,-4 12-32,1-12 64,-2-5-32,1 22-16,2-17 32,-2 19 16,1-7-64,-2-17 32,2 18 0,0 1 0,0 2 0,-1 0 16,-1-21-16,0 22 32,0-4-32,0-1 16,2-3-16,-2-14 0,0 6 32,2 14-32,0-15 0,0 12 16,-2-17-16,1 3-48,1 1 48,0 1 0,0 10 0,-2-15 0,2 0 48,-1 5-32,3 1 0,-2-3 0,-2-3-16,2 4 0,0 0-16,-1-4 48,2 0-16,-3 0-16,1 0 64,1 0-31,0 0-1,2 0 32,-4 0-64,1-2 80,1-4-16,0 3-16,0-3-144,-2 6 96,3-5-465,-1-1-559,2 1-689,-2-10-608,-2 15 2321,3-3-2289,-1-16 736,0 14-143,-2 5 1696</inkml:trace>
  <inkml:trace contextRef="#ctx0" brushRef="#br2">8599 11785 2048,'0'0'0,"0"0"689,-4 0 63,4 0 0,0 0-79,0 0-673,0 0 624,-3 0-160,3 0-64,0-2-47,0 2-353,0-2 272,0-1-80,0-1-32,0 2-32,0 2-128,0-2 112,0 1 96,0-1 32,0 0 32,0 2-272,0-4 272,0 1 1,0 1-81,0 0 16,0 2-208,0-5 128,0 3-32,0 0 0,0-2-32,0 4-64,0-2 64,0-3-32,0 1-16,0 1 64,0 3-80,2-6 48,-1 1 0,1-3 32,0-6-16,-2 14-64,2-6 32,1-8 32,-1 8 0,2 1-64,-4 5 0,3-5 48,0-10 0,0 9-64,1-1 80,-4 7-64,4-16 32,-1 11-16,1-12 80,-1 11-96,1-7 16,-4 13-16,3-6 48,1-1-32,0-10 0,-4 17-16,1-15 32,-1 15-32,5-5 16,-2-13 0,-2 13 16,4-3-16,-5 8-16,1-14 16,1 10-16,-1-1 32,2-1-16,-3 6-16,2-5 48,-1 1-80,1 1 32,-2-1 32,0 4-32,0-2-32,1 0 64,-1 2-80,0 0 48,0 0-32,3-2 16,-1 1 0,-1-1 0,-1 2 16,0 0 32,2 0-48,0 0 32,-2 0-16,2 0 16,0 0 0,-2 0-16,0 3 32,0 1 0,0-4-32,1 4-48,-1-1 48,2 3-32,0-3-16,-2-3 48,2 6-32,-1 9 16,3-12 0,0 14 32,-4-17-16,3 5 16,1 16-16,-1-6 32,2-9-64,-5-6 32,3 18-16,-2-12 16,4 12-16,-2-14 32,-3-4-16,4 17 48,-2-11-32,1 10-16,-1-11-16,-2-5 16,4 22-32,-3-7 64,1-1-32,0 1 0,-2-15 0,2 16 48,-2-1-48,2-10 0,-2 19 48,0-24-48,0 14 32,0 1-16,0 1 0,0-10 0,0-6-16,0 17 0,0-12 33,0 0 15,0 0-16,0-5-32,0 6 48,0-3 48,0-3 0,0 0 0,0 0-96,0 5 112,0-5 64,0 0-32,0 0 48,0 0-192,0-3 144,0 1-48,0-1 0,0-3-32,0 6-64,0-5 64,1 0 32,1-3-16,-2-6 16,0 14-96,2-6 144,0-12-96,-2 11 32,2-11-32,-2 18-48,1-8 0,1-10-80,0 13-240,2-12-432,-4 17 752,3-2-1281,-1-3-527,2 0-337,-2 3 96,-2 2 2049,2-2-1505,-2-5 496,0 5-831,0 2 1840</inkml:trace>
  <inkml:trace contextRef="#ctx0" brushRef="#br2">13739 11528 624,'0'0'0,"0"-1"144,0-1 48,0 0 96,0 2-288,0 0 352,0 0 64,0 0 49,0 0 15,0 0-480,-3 0 544,3 0-32,0 0-47,0 0-33,0 0-432,0 0 432,-4-2-32,4-1-16,0 1-16,0 2-368,0-4 353,0 2-33,0-1 32,0-1-96,0 4-256,0-3 224,0-3-16,0 3-96,0-3-16,0 6-96,0-5 48,0-1-32,0 1 0,0 3-16,0 2 0,0-2 16,0 0-16,2 0 32,0 1-32,-2 1 0,3-2 0,3 2 0,-1 0-48,1 3 48,-6-3 0,7 0-16,8 4 64,-10-4-32,10 0 0,-15 0-16,5 0 48,11 0-64,-11 0 48,12 0-32,-17 0 0,6-2 16,1 0 16,7 1-16,-10-3-96,-4 4 80,7-2-144,0 0 32,-1 1 0,-1-1 112,-5 2 0,6-4 64,-1 2-48,1 2 0,-1 0-16,-5 0 0,5 0 0,1 0-32,-1 0 32,1 6-16,-6-6 16,5 3-16,-1 1 32,1-4-16,1 4 0,-6-4 0,3 3 16,1 1-16,-2 1 16,0-1 16,-2-4-32,2 4 0,-1 1 16,-1 10 16,0-12 32,0-3-64,0 6 48,0 8-16,-3-10 32,-3 2-48,6-6-16,-3 4 48,-3 11 33,1-9-81,-1 12 16,6-18-16,-5 6 0,-10 12 0,12-15-16,-1 15 0,4-18 16,-5 14 16,-1-8-16,1 12 192,-1-12-32,6-6-160,-5 18 144,-1-4-16,1-8-144,-1 14 32,6-20-16,-5 4-16,1 1 16,1 1 32,-1-1-64,4-5 32,0 4 80,-3 1-64,-2 1-32,5-1 32,0-5-16,-3 15-64,-1-12 80,4 1 32,0-4-48,-3 4 32,3-1-32,-3-3 32,3 4 16,0-4-48,-5 3 32,5 1 32,0-4-48,-3 4-96,3-4 80,0 0-32,-4 3 0,4-3 16,0 4 32,0-4-16,0 4-16,0-1 0,0 0-16,0 2-32,0-5 64,0 0 32,0 3-32,0 1-48,0-1 48,0-3 0,0 4-64,3-4 112,-3 0-32,0 0-16,1 0 96,-1 0-48,0 0 16,0 0 64,0 0-128,0 0 64,2 0-32,-2 0 0,1 0-16,-1 0-16,2 0-16,1 0 16,-2 0-48,2 0 0,-3 0 48,5-2-48,-2 0 16,3 1 64,1-1-16,-7 2-16,5 0 32,2 0-128,0 0 0,-1-3-16,-6 3 112,15 0-96,-12 0 112,3 0-48,8 0 0,-14 0 32,4 5 16,1-5-16,10 0-16,-11 0 96,-4 0-80,5 3-16,2-3 48,1 0 16,-1 0-32,-7 0-16,7 0 0,0 0 32,1 0-32,-3 0 16,-5 0-16,7-2 32,-1 1-80,-1-4 48,1 4 0,-6 1 0,4 0 0,1 0 32,-1 0 0,-3 0-32,-1 0 0,2 0-16,2 4 48,-1 1-48,-1-1 0,-2-4 16,2 3 16,2 1-16,-3 0 64,3-1 32,-4-3-96,2 4 96,-1-4 16,2 0 16,-3 0-32,0 0-96,2 0-144,-1 0-576,1 0-1153,-2 0-976,0 0 2849,0-1-3810,0 1 3810</inkml:trace>
  <inkml:trace contextRef="#ctx0" brushRef="#br2">8835 11607 1312,'0'0'0,"0"0"0,2-4 304,2-2-80,-1 1 80,-1-1 65,-2 6-369,2-4 368,-2 1 48,0 1-16,0 1 32,0 1-432,0 0 481,-4 0-17,1-2 16,3 1 0,0 1-480,-4-3 480,0 2-79,4-3-65,-3 2-32,3 2-304,0-2 240,0 1-48,0-1-48,0-2-32,0 4-112,0-3 64,0 1 16,0-2-32,2 1 0,-2 3-48,1-2 48,1-1-16,0 2 32,0-1-48,-2 2-16,2-1 0,1-1 16,-1-1-32,2 2 32,-4 1-16,2 0 0,1 0-16,1 0 16,0 0-16,-4 0 16,5-2 16,-1 2-32,1 0 0,1-2 0,-6 2 16,5 0-16,1 0 64,0-2-48,2 0 64,-8 2-64,7-3 32,10-1-64,-12 2 48,12-3-32,-17 5 16,4-3-16,14-3 32,-3 1-16,-9-3 0,-6 8 0,18-5 32,-12-1-32,1 1-16,0 3 32,-7 2-16,7-2-32,-1 2 32,0 0 16,-2 4-48,-4-4 32,5 5 0,-4 1 32,1 8 1,0-8 31,-2-6-64,0 18 96,0-3-80,0-1 64,0-8-64,0-6-16,0 19 32,-4-13 32,0 12-64,4-12 32,0-6-32,0 18 16,-3-12 32,3-2-32,0 13 16,0-17-32,0 4 0,0 1 16,-3 0 16,3 10 0,0-15-32,-5 3 64,2 3 0,-1 8 0,1-8-16,3-6-48,-6 14 48,1-8 16,-11 10 16,12-10-16,4-6-64,-5 5 48,-10 14-32,11-16 0,-1 3 0,5-6-16,-16 14 0,11-10 32,1-1-80,-2 3 48,6-6 0,-15 5-16,15 1 16,-3-1 0,-1 1-16,4-6 16,-5 5 16,1 1 0,1-1-16,-1 0 0,4-5 0,-4 4 16,4 1-32,-3 1-16,3 0-80,0-6 112,0 5-144,0 1 96,0 8-64,0-14 48,0 0 64,0 5-16,0 1-48,0-1 32,0 0 64,0-5-32,0 6-32,0-3-16,0 2 32,3-5-64,-3 0 80,4 3-32,1-3 64,1 0-48,1 0 32,-7 0-16,7-2 0,0 1-16,1-2 48,-1 0 48,-7 3-80,7-3 48,1-2-32,-1 4-32,-2-1-112,-5 2 128,7 0-64,1 0 64,-2 5-32,1 1 64,-7-6-32,4 3 64,4 3 16,-2 0-16,-1-3 16,-5-3-80,5 4 64,1-4-224,-1 0-224,1 3-433,-6-3 817,6 4-1456,-1-4-417,-4 0 288,2-2-1152,-3 2 2737,0 0 0</inkml:trace>
  <inkml:trace contextRef="#ctx0" brushRef="#br2">9238 11899 1360,'0'0'0,"0"-2"512,0 2-512,-3-7 449,3-9 63,0 11 48,0-2-32,0 7-528,0-8 497,2 1-49,-1-8-80,2 10 32,-3 5-400,3-15 352,3 8-16,-3-9-47,3 8-65,-6 8-224,5-16 224,0 10-64,1-10 0,-3 11-48,-3 5-112,6-17 80,-1 12-48,1-3 32,0 1-16,-6 7-48,4-14 16,2 8 80,0 1-48,-1-3-16,-5 8-32,4-7 128,-1 2-96,-1-1 16,2 1-16,-4 5-32,1-2 0,1 0 0,-2 2 48,2 0-48,-2 0 0,0 0 32,2 0-16,-2 0-64,0 4 80,0-4-32,2 5 16,-1 1 0,1-1 32,1 10-48,-3-15 0,1 0 16,1 14-16,0-8 16,2 8-16,-4-14 0,1 6-32,3 14 48,0-15-16,-1 13 0,-3-18 0,4 6 16,-2-1-16,-1 12 0,3-14 32,-4-3-32,2 6 16,0 8-16,-1-14 16,1 6 0,-2-6-16,2 5 48,0 1-64,0-1 64,-2 1-16,0-6-32,2 5-16,-2 0 96,0 1-160,0-1 16,0-5 64,0 6-112,0 9 48,0-15 96,0 3 0,0-3-32,0 4 64,0-4-16,0 3-16,0-3-32,0 4 16,0-1-16,1-3-16,-1 4 64,0-4-48,2 0 32,0 0-16,0 0 48,1 0-64,-3 0 0,4-4 48,0-1 49,-1 0-33,3-10 80,-6 15-144,3-6 128,3-8 0,-2 10-32,-3-3 16,-1 7-112,4-14 48,-2 8 32,0-10 0,1 9-48,-3 7-32,2-19 48,2 5-16,-1-4-16,3 1-16,-6 17 0,4-18 32,1 2-32,1 10 64,-1-10-80,-5 16 16,4-6 16,-1 1-32,1-9 0,0 11 16,-4 3 0,3-3-32,1-3 64,-2 4-64,1 1 32,-3 1 0,4-1-16,0-2-16,-1 3 48,-1 0 16,-2 0-32,1 0-16,4 0 16,-4 0-80,2 5 32,-3-5 48,3 4 0,0 2 16,-1-1 32,2 12-64,-4-17 16,2 5-16,1 11 16,-1-10 0,0 12 16,-2-18-16,2 5 16,2 17-16,-3-16 16,1 12 0,-2-18-16,2 6 16,-1 10 0,2-12-32,-2 12 16,-1-16 0,2 3-16,0 3 0,-1 0 32,-1-2 0,0-4-16,0 6 0,0-3 16,0 2 0,0 0 16,0-5-32,0 4 0,0-1 32,0 1-32,0 1-128,0-5 128,0 4-80,0 2-80,0-3 96,0-3 80,0 0-16,0 3 32,0-3 32,0 0-48,3 0 0,-3 0-16,1 0 32,-1 0 0,2-1 80,-2 1-112,1-3 160,2-3-48,0 0 0,0-1-80,-3 7-32,3-14 32,0 9 0,-1-1 16,2-9 32,-4 15-80,3-5 48,-1-13 16,1 1-32,-2 1 48,-1 16-80,3-15 16,-1-3-16,2 2 32,1-3-32,-5 19 0,4-20 16,2 4 0,-1-1-32,2 10-16,-7 7 32,6-7-16,-1 0 16,0 2 0,1 0-64,-6 5 64,2-1-16,1 1-48,-1 0 32,2 4 32,-4-4 0,6 3-16,-1 3 16,0 11-32,1-15 32,-6-2 0,3 15 0,3-9 0,1 8 0,0-8-32,-7-6 32,6 16 0,1-11-16,-1 15 0,-1-14 48,-5-6-32,5 18 0,1-12 0,-2 10 48,-3-10-64,-1-6 16,2 16 0,0-11 16,0 12-16,-2-12 16,0-5-16,0 15 0,0-12 16,0 12-16,0-12-64,0-3 64,0 15-80,0-12-32,0 3 32,2 0 64,-2-6 16,3 5-16,1-1 16,1-4-16,1 0 32,-6 0-16,14 0-208,-8-4-528,12-1-721,-13-11-736,-5 16 2193,15-15-1985,-9 0-1008,-6 15 2993</inkml:trace>
  <inkml:trace contextRef="#ctx0" brushRef="#br1">18801 11749 624,'0'0'0,"-4"-6"336,1-10-240,-1 10 16,4 6-112,-4-7 112,-1-8 16,-1 10 48,1-2 48,5 7-224,-5-6 240,-1 2-15,2 4-17,-1 0 32,5 0-240,-6 0 240,3 0 16,-1 0 16,-1 6-32,5-6-240,-4 5 208,-1 1 241,-1-1 31,3 1 112,3-6-592,-4 0 656,4 0-175,0 0 63,0 0-32,0 0-512,0-2 480,0 2-80,0-2-31,0 0-81,0 2-288,-4-2 272,4-3-64,0 3-80,0 2-16,0 0-112,-3 0 48,3 0-32,0 4-16,0-4 0,0 3-32,0 1 48,0 11-48,0-15-320,0 0 352,0 5-272,1 1 96,1 12 0,2-14 256,-4-4-80,4 18 96,1-4-128,0 1 32,-1 1 96,-4-16-96,6 18 16,-1-1 64,0-1-64,1 1-16,-6-17 0,7 16 0,8 2-32,-10 0 0,3 2 0,-8-20 32,14 20 32,-8 2-64,8-1 80,-9 5-48,-5-26 0,6 24-16,0-1 64,-3 3-32,-1-1-32,-2-25 16,1 28 16,-1 0-32,0 3 16,0 2-16,0-33 16,-5 33 0,0 1-16,-1-1 48,1 2 48,5-35-80,-6 30 96,3 1 112,-1-4 0,1-1 48,3-26-256,0 22 240,0-1-160,0 1 32,1-4-64,-1-18-48,6 19 64,-1 1 80,1-4-80,-1 2 1,-5-18-65,5 17 96,-1-1-64,-2 0 128,0 0-96,-2-16-64,1 17 96,-1-1-16,0 0-128,0 1 112,0-17-64,0 15 16,0 1-16,-3-1 64,3 1-48,0-16-16,-3 14 80,3 1 16,0-10 64,0 13-16,0-18-144,0 6 240,0-1 16,0 10-32,0-15 16,0 0-240,0 4 177,0-1 15,0 1-16,0-4-16,0 0-160,0 3 112,0 1 16,0-4-64,0 0-96,0 0 32,0 4 48,0-4-112,1 3 128,-1-3-64,2 0 0,0 0 80,-2 0-48,1 0 64,-1 0-96,3 0 64,-3 0-48,0 0 96,0 0-96,0 0-16,0 0 112,0 4 16,0-4-48,0 0-16,0 0-64,-4 0 48,0 0 0,0-2-32,1-1-16,3 3 0,-4-4-176,1-2-336,-1 1-705,0 0-767,4 5 1984,-5-6-2914,0-10-623,-1 12-385,6 4 3922</inkml:trace>
  <inkml:trace contextRef="#ctx0" brushRef="#br2">9894 11912 1392,'0'0'0,"0"3"224,0-3-224,0 6 208,0-1-16,0 10-32,0-15-31,0 0-129,0 4 128,0-1 0,0 1 64,2-4 48,-2 0-240,0 5 272,0-1 32,0-1 0,0 1 32,0-4-336,0 4 401,0-1 31,0-3 64,0 0-16,0 0-480,0 0 480,0 0-15,0 0-81,0 0 32,0 0-416,0 0 336,0 0-32,2 0-80,0-1-47,-2 1-177,2 0 112,-2-2-48,1 0-16,4 0-64,-5 2 16,3-5 32,3 1-48,-2 0 48,1-1 0,-1 0-32,-4 5 0,6-6 48,0 0 0,-1 2-16,0-2 0,-5 6-32,4-8-16,1 1 48,1 0 16,-1-7 48,-5 14-96,6-6 176,0 0-64,-3-7-32,-1 10-48,-2 3-32,4-5 48,-3-1 32,1 1 0,-2 1-16,0 4-64,2-3 64,-2-1 16,0 2-16,0 1 0,0 1-64,0-2 64,0-1 0,0 3 0,0 0-32,0 0-32,0 0 32,0 0-80,2 0 0,-2 0 48,0 0 0,0 0-64,0 0 96,2 0 0,-1 0 0,-1 0-32,0 0 64,2 5-64,0-5 0,-2 0 0,2 0-32,0 0 96,-1 0-48,1 0 0,-2 0-16,2 0 80,2 0-32,-2-2 32,-1-1-15,-1 3-65,2 0 96,-2 0-16,2 0 16,-2 0-64,0 0-32,2 0-16,-2 5 16,0-5 0,2 4 16,0 2 0,-1 11-16,1-14 0,-2-3 0,2 16-144,2-10 80,-1 12-32,1-12-1,-4-6 97,4 18 48,-1-12-48,3 10 81,-3-11 31,-3-5-112,4 16 64,-2-12-48,1 11-32,-1-12 16,-2-3 0,2 15 64,0-12 80,-2 3 32,0-1-64,0-5-112,0 6 80,0-3-32,0 3 16,0-2 32,0-4-96,0 3 144,0-3-128,0 0 112,0 0-64,0 0-64,0 0 64,0 0 64,2 0-48,-2 0 48,0 0-128,1 0 128,-1 0-48,2 0 0,-2-2 0,0 2-80,0-1 49,2-1 79,-2 0-96,0 0-16,0 2-16,0-2 32,2 0-32,0-3 64,0 1-32,-2 4-32,1-2 64,1 1-64,0-1 48,-2-2 48,0 4-96,2-3-288,0 1-865,-2 2-2048,0 0-3202,0 0 6403,0 0 0</inkml:trace>
  <inkml:trace contextRef="#ctx0" brushRef="#br2">16060 12021 720,'0'0'0,"0"-6"80,0-12 0,0 4 0,0 14-80,0-15 64,1 10 64,3-10 32,-1 10 32,-3 5-192,4-5 240,0-10 64,-2 13 1,-1-4 31,-1 6-336,2-3 352,2-1-16,-2-1 16,0 1-32,-2 4-320,3-5 369,-1 1-81,0 2-16,1 1 32,-3 1-304,2-6 288,0 0 80,0 2-16,0-4-79,-2 8-273,2-6 256,-2 1-96,0 1 32,0 1-16,0 3-176,0-4 96,0 1 32,0-2-48,0 4 0,0 1-80,-4-2 80,4 2 16,-4 0-48,4 0-32,0 0-16,-3 3 80,3 2-112,-4-2 64,4 3 64,0-6-96,-4 16 0,4-16 48,-3 6 0,3-1-16,0-5-32,0 6 48,-4-2 16,4 2 0,0 0 0,0-6-64,0 5 112,0 0-48,0 1 17,-4-1-1,4-5-80,0 6 32,0 0 64,0-2-80,0 2 16,0-6-32,0 16 32,-3-10 16,3 12 0,-4-1 32,4-17-80,0 18 64,-4 2 0,-1 2 80,0-2 48,5-20-192,-6 21 208,2 0 16,-1-2 16,1 0-48,4-19-192,-5 15 240,-1 2 33,3-3-49,-1 3-16,4-17-208,-3 16 160,-1-1-128,0-1 48,1-8-32,3-6-48,-4 16 64,4-1 80,-4-10-112,1 17 32,3-22-64,-3 18 32,-2-3-32,5-1 64,-3-10-48,3-4-16,0 6 48,0 8 0,-4-14 16,4 4 80,0-4-144,0 0 208,3 0 96,0-6 1,3-14 31,-6 20-336,4-16 208,4 1 0,-3-1-96,1-1 0,-6 17-112,7-16 112,-2 2-48,1-1 112,-1 9-176,-5 6 0,6-16 16,-1 13 32,1-14-96,-2 11 48,-4 6 0,3-4 0,1-2 48,-3 4-112,3 1 128,-4 1-64,2 0 16,2-3-96,-3 3 160,1 0-96,-2 0 16,0 4 0,0 10 32,0-10-48,0 0 16,0-4 0,0 14-16,0-14 48,0 6-96,-3 8 96,3-14-32,-4 4 64,4 1-96,0 1 96,0 8-128,0-14 64,0 0-80,0 6 80,0-1 16,0 1 80,0-6-96,2 5 16,3-1 0,1 0-16,-1 1-96,-5-5 96,7 4 0,8 1-64,-9-1 32,0-1 80,-6-3-48,17 4 128,-11-4 0,12 4-16,-11-1 48,-7-3-160,19 0 81,-11 0-146,10 0 81,-11 0-48,-7 0 32,18-1-48,-3-5 161,-8 1-33,10 1-64,-17 4-16,7-6 80,10 1-48,-12 0-64,9-1 32,-14 6 0,6-7 0,1 0 32,8 1 32,-12 1-80,-3 5 16,4-4-80,-2 2-32,1 2-1,-1 0 178,-2 0-65,2 6-161,-2 8-399,0-8-464,0 10-705,0-16 1729,0 5-2385,0 16-448,0-18 255,-5-3 786,5 0 1792,-4 0-2065,4 0 2065</inkml:trace>
  <inkml:trace contextRef="#ctx0" brushRef="#br2" timeOffset="-212514.46">12107 11908 1472,'0'0'0,"-1"1"1153,-1 1 31,-1 0 193,3-2-1377,-4 2 1360,2-2-175,1 0-225,1 0-175,0 0-785,0 0 576,0 0-96,0 0-112,3 0-79,-3 0-289,4 0 272,-1 0-80,0 0-96,2 0-64,-5 0-32,5 1 16,0 3-16,8 0 32,-10 1-16,-3-5-16,5 7 16,11-1-16,-10 1 0,12-2 0,-18-5 0,5 4 16,14 0 32,-4-2 64,0-2-32,-15 0-80,14 0 96,1 0-16,1 0-32,1-4 32,-17 4-80,12-5 96,3 2 32,-10 0-32,10-2 32,-15 5-128,4-3 96,0 3 16,-1 0 33,1 0-33,-4 0-112,0 0 80,0 0 0,0 0-64,0 0 64,0 0-80,0 0 112,0 0-32,0 0 32,0-4-32,0 4-80,0 0 32,0-2 0,0-2-416,0 4 384,3-4-833,-3 1-655,0 0-849,0 3-481,0 0 2818,3 0-2401,-3 0-832,0 0 3233</inkml:trace>
  <inkml:trace contextRef="#ctx0" brushRef="#br2">16941 11926 1104,'0'0'0,"0"0"112,0 0-112,0 4 128,-4 1 64,0-1 0,4 2 16,0-6-208,-3 3 224,3 3-31,0-3 47,-4-3 0,4 0-240,0 0 304,0 0 64,0 0 64,0 0 1,0 0-433,0 0 432,0 0-48,-3 0-16,3 0 0,0 0-368,0 0 336,-4 0-15,4 0-65,0 0 32,0 0-288,0 0 288,0 0-32,-4 4-112,0-4 32,4 0-176,0 0 144,0 0 48,-3 3 48,0-3-112,3 0-128,-5 4 209,2 0-81,-1-4 112,1 5-32,3-5-208,-4 4 128,0 1 16,1 10-64,-1-15 48,4 0-128,-3 4 96,-1 1-48,4-1 0,-3 1 32,3-5-80,-5 6 80,5-1 64,-3 10 16,-1-12-64,4-3-96,-3 17 128,0-14-31,3 3 47,-5 8-48,5-14-96,-3 0 176,-1 6 48,1 8-112,-1-10 64,4-4-176,-4 16 80,4-10-80,-3 12 128,3-12-48,0-6-80,-4 18 0,4-13 16,0 15-112,0-5 128,0-15-32,0 16 16,0-2 16,1 2 48,2-1-112,-3-15 32,2 15 0,1-10 64,-1 10-32,3-10 48,-5-5-80,5 16 80,-1-1-16,2-9 0,-1 12 16,-5-18-80,6 3 128,0 12-80,-2-11 64,2 1 81,-6-5-193,4 20 112,1-15 80,1 16-48,-1-18 0,-5-3-144,7 6 192,-1 10-144,1-16 32,-2 5 0,-5-5-80,6 15 48,0-12 176,-1 3-112,0 0-32,-5-6-80,6 4 96,-1 2-128,1-3 80,-1 1 64,-5-4-112,8 0 112,6 0 80,-8 0-15,10 0-97,-16 0-80,4-1 112,10-2-48,-8 0 112,1-3-32,-7 6-144,15-6 96,-10-1 0,2-8-144,7 11 144,-14 4-96,6-5 48,-3-1-48,3 3 32,-2-2-64,-4 5 32,4-6 64,-1-9 32,-1 10 48,2-3 16,-4 8-160,1-5 48,1-2 64,0-8-80,-2 13 16,0 2-48,0-7 48,0-7-16,0 10 144,-4-11-96,4 15-80,-5-5 96,0-1 16,-13-10-80,12 12 33,6 4-65,-18-5 80,3-1-64,10 1-32,-17-2-16,22 7 32,-16-6 48,1 3-48,-1-3-16,1 6 32,15 0-16,-15 0-112,1 0 63,9 0 17,-13 4-32,18-4 64,-5 5-64,-9 15-16,10-2 0,-1-12-112,5-6 192,-4 29-576,4-9-1073,0 0-1584,2 4-1329,-2-24 4562,4 17-5475,-4-17 5475</inkml:trace>
  <inkml:trace contextRef="#ctx0" brushRef="#br2">18145 11963 1216,'0'0'0,"0"0"560,-5 0 113,-10 0 127,12 0 96,3 0-896,0 0 929,-4 3-49,4 1-111,-3-4-65,3 0-704,0 4 560,0-1-96,0-3-159,0 4-33,0-4-272,0 4 176,0-4-176,-4 5 112,4-1 48,0 1-64,0 11 32,0-16-128,0 6 112,0 14-48,0-4 112,-4 4-16,4-20-160,-4 22 192,1 0 80,-3 1-160,-8 3 49,14-26-161,-4 25 112,-11 0 64,12 5 32,-15-3-48,18-27-160,-6 27 256,-10 1-16,11-1-32,-15 0-96,20-27-112,-5 28 96,-12-1-48,13-4-16,-10-3 96,14-20-128,-4 16 112,1-10-64,-3 16 16,2-17-32,4-5-32,-3 15 48,-1-12 0,4 3 49,0 0 15,0-6-112,0 5 0,0-2-32,0-3 0,0 4 64,0-4-32,0 0 80,0 0 64,0 0-80,0-2 16,0 2-80,0-3 0,0-3-128,2-9-321,0 11-543,-2 4 992,5-15-1601,0 7-816,1-11-464,-9-23 592,3 42 2289,0-20-2577,0 20 2577</inkml:trace>
  <inkml:trace contextRef="#ctx0" brushRef="#br2" timeOffset="191419.27">6778 11972 1168,'0'0'0,"-4"1"256,4-1-256,-5 4 320,1-1 209,-3 2 287,2-2 192,5-3-1008,-5 5 1169,0-3 31,2 0-63,-2-2-113,5 0-1024,-3 2 897,1 0-177,0 0-96,1-2-95,1 0-529,0 0 400,0 0-48,0 0-128,0 0-48,0 0-176,5 0 128,0 0 0,-1-4-32,10 4-32,-14 0-64,3 0 32,2 0 0,10 0-16,-12 0-16,-3 0 0,13 2 16,-10 2-32,11 0 16,-8 1 0,-6-5 0,16 5 0,-11 0 0,11-1 0,-11 2 16,-5-6-16,15 3 0,-10 0 16,11-1 17,-11-1-1,-5-1-32,18 0 64,-4 0-48,-10 0 48,16-3 0,-20 3-64,14-4 16,0-2 48,-2 2-48,1-10 16,-13 14-32,14-3 80,-1 0-48,0-2 0,-8 1-16,-5 4-16,18-6 16,-14 2-16,13-1 48,-14 1-48,-3 4 0,5 0-16,0 0 32,-2 0-16,1 0 0,-4 0 0,3 4 16,-3 1 0,0-1-16,0 2 48,0-6-48,0 6 0,0-1 16,0 1 16,0-1-16,0-5-16,0 5 0,0-1 0,0 0 48,0-2-16,0-2-32,0 3 64,0-1-48,0-2 32,0 1-32,0-1-16,0 0 32,0 0 0,0 0 0,0 0-16,0 0-16,0 0 48,3 0-48,-3 0-32,0-3 16,0 3 16,3 0-336,-3-3-400,0 3-593,0-4-592,0 4 1921,0-2-2433,0 2-144,0 0 672,0 0-704,0 0 2609,0 0 0</inkml:trace>
  <inkml:trace contextRef="#ctx0" brushRef="#br2">17439 12283 960,'0'0'0,"0"-2"144,0 2-144,-4-4 112,1 2 0,-2 0 32,5 2-32,0 0-112,0 0 176,0 0 0,0 0 48,0-1 49,0 1-273,0-2 320,0 0 64,0 2-16,0-2 0,0 2-368,0 0 320,0-2-47,0 0-33,0 1-32,0 1-208,0-3 256,0 0-32,0 3 16,0 0-16,0 0-224,-3 0 224,3 0 16,0-2 17,0 2-17,0 0-240,0-1 192,-3-1 16,3 0-48,0 0 48,0 2-208,0-5 224,0-1-48,0 1 64,0-3-80,0 8-160,0-6 176,0-2-32,0-6-79,2 8 127,-2 6-192,3-7 192,1-7 16,-2 8 48,-1-2-64,-1 8-192,2-16 144,0 11 48,0-13 0,-2 3-96,0 15-96,1-5 64,1-13 0,0 12 48,0-1-48,-2 7-64,2-7 16,-1-1 16,1 3-64,0 3 32,-2 2 0,2-2 32,-2 0-64,0 2-16,2 0 32,-2 0 16,0 0-32,0 0 48,0 0-48,0 0 80,0 0-48,1 0 64,1 0-80,1 0 96,-2 0-96,-1 0 16,3 0 0,-1 0 96,1 0-112,0 0-32,-3 0 48,3 4 0,1-4-80,-1 4 16,3 1 48,-6-5 16,4 15-16,1-12 32,1 3-32,-1 10-16,-5-16 32,4 4-64,1 1 48,1 12-16,-1-17 64,-5 0-32,5 5 128,1 1-96,-2-1 16,-1 0-96,-3-5 48,2 6 32,2-3 0,-2 1 32,-1-1 0,-1-3-64,2 5-16,-2-2 16,0-3-64,0 0 128,0 0-64,0 0 49,0 4 31,0-1 64,0 0-176,0-3 32,-3 0 16,-1 5 0,4-2-48,-4 1 96,4-4-64,0 14-16,-3-10 16,3 11-32,0-12 32,0-3 0,0 6 0,0-1-32,0 9 96,0-14-96,0 0 32,0 0 48,2 0-64,1 0-48,1 0 64,-4 0 0,3 0-48,1 0 112,-2 0 96,0 0-112,-2 0-48,3-1 112,-1-5-96,0 1 0,0-1 96,-2 6-112,2-15-32,-1 12 160,1-4-128,2-8 16,-4 15-16,2-3 80,-2-3-32,0 0 16,0 0 0,0 6-64,0-7 16,0-10-16,0 11 48,0-8-32,0 14-16,0-5 64,0-3-48,2 3-32,-1-1 48,-1 6-32,2-3-16,0-3-32,0 3 16,0 1-48,-2 2 80,0-2-64,1 0 64,3 2 48,2 0-96,-6 0 48,5 0-32,-1 0-32,1 0 48,1 0 64,-6 0-48,5 0 0,0-2 32,1 1-48,-1-1 48,-5 2-32,6-2 16,-1 0-32,10 0 32,-11 1-64,-4 1 48,5-2-16,0 0 32,-1 0-16,-2 2 0,-2 0 0,1 0-48,1 0 96,1 0-64,-2 0 16,-1 0 0,0 6-32,0-1 16,2 9 0,-2-8 16,0-6 0,1 16 32,2-10-48,-1 12 80,-1-13-32,-1-5-32,2 19 0,-1-16-16,2 12-16,0-15-16,-3 0 48,3 3 0,2 1 80,-2 0-48,-1 1 48,-2-5-80,2 5 96,0 1-32,-2-3-48,0 1 48,0-4-64,0 3-16,0 2 32,0-5 80,0 0-80,0 0-16,0 0 128,-4 0-96,4 0-32,-4 0-64,4 0 96,0 0 16,0 0 48,0 0-96,0 0 64,0 0 0,0 0-112,2-3 80,-2 3-32,2-5 32,2-1-64,-3 1 48,3-9-96,-4 14 80,4-4 32,-1-1 16,-1-1 96,0 0 32,-2 6-176,3-6 16,1-9 65,-1 11-113,2-1-49,-5 5 81,1-16 97,1 12-33,-1-11-32,1 8 48,-2 7-80,3-16 32,-2 10-80,1-10 48,2 9 16,-4 7-16,2-15 0,1 10 48,1-14-32,-2 18 16,-2 1-32,1-6-64,4 1 0,-2 3 48,-2-4-64,-1 6 80,4-5 0,-2 3 32,0 2-64,1 0 64,-3 0-32,2 6-145,2-1 33,0 13 48,-1-12-64,-3-6 128,4 18 48,-1-2-48,3-10-16,-3 14 16,-3-20 0,4 5 80,0 15-80,-1-5 96,-1 1-64,-2-16-32,4 16 48,-1-10-64,3 13-32,-1-2 48,-5-17 0,4 6-144,0 13 96,-3-13 64,3 9-80,-4-15 64,4 3 96,-2 1 32,1-1-64,-1 3-32,-2-6-32,2 3-64,0 3 32,-2-3 16,0-3 16,0 0 16,0 0-32,2 4 16,-2-4 48,0 0-48,1 0 64,1 0 49,0 0-161,0 0-177,-2 0 225,3 0-656,-1-2-640,2 0-817,0 1-721,-4 1 2834,1-6-2465,3-1-592,-4 7 3057</inkml:trace>
  <inkml:trace contextRef="#ctx0" brushRef="#br2">16235 12077 944,'0'0'0,"0"-1"288,0-5 64,0-1 16,0 7-368,0-15 465,3 13-1,0-3 0,0 0 80,-3 5-544,3-6 545,-1 2-1,-1 1-32,-1-3-32,0 6-480,2-2 432,-2-3 1,2 1 47,0-1-32,-2 5-448,0-4 416,1-1 32,-1 1-127,2 2-33,-2 2-288,0-1 288,0-1-224,0 0 32,2 2 80,-2 0-176,0 0 112,0 0 0,0 5-128,0-5 16,0 17 64,0-12 16,0 15-32,-4-5 0,4-15-48,0 20 80,-3 2 32,3 7 128,0-2-80,0-27-160,0 30 177,0 3-17,0-7-160,0 2 112,0-28-112,0 23 112,0-1 16,0-2 32,2 3 16,-2-23-176,1 18 64,1 0 80,0-12-80,2 12 0,-4-18-64,3 4 48,1 0 32,-1 10 32,2-10-64,-5-4-48,3 4 160,-2 1 0,4-5 16,-2 0-15,-3 0-161,2-2 144,-1-4-64,2 5 0,-2-7 48,-1 8-128,2-5 144,0 0 0,0-3 32,-2 3-144,0 5-32,0-16 96,2 10-96,-1-12-32,1 3-32,-2 15 64,2-7-704,1-15-785,3 6-1072,-4-1-801,-2 17 3362,0-25-2625,0 9-352,0 16 2977</inkml:trace>
  <inkml:trace contextRef="#ctx0" brushRef="#br2">16552 12503 1792,'0'0'0,"-4"0"689,4 0-689,-3 3 656,-3 12 48,3-12-79,-2 3-33,5-6-592,-3 5 512,0 0-144,3 10-16,-4-10-63,4-5-289,0 6 368,0 12 80,0-14 48,0 1 128,0-5-624,0 6 545,1-1-17,2-1-48,0-4-64,-3 0-416,2 3 336,2 1 33,-1-4-49,1 0-160,-4 0-160,5 0 224,1 0-16,-3 0-64,-1 0 0,-2 0-144,3 0 80,-1 0-160,-2 0 0,0 4 144,0-4-64,0 0-256,0 3-416,5-3-993,-4 4-1136,-1-4 2801,2 0-2770,-5 0 337,3 0 721,0 0 1712</inkml:trace>
  <inkml:trace contextRef="#ctx0" brushRef="#br2" timeOffset="-213256.46">10954 12129 1440,'0'0'0,"0"-4"368,0-9 97,0 13-465,0-5 672,0-10 112,0 15 49,0-4-65,0 4-768,0-5 640,-2 0-160,0 1-63,0 0-33,2 4-384,-1-3 352,1 3 32,0-4-16,-2 4-48,2 0-320,-1 0 353,-1 0-33,1 0 0,-3 2-16,4-2-304,-2 2 336,1 0-16,1-1-32,-2 0 17,2-1-305,0 2 272,-2-1 0,2 1 0,0-2-16,0 0-256,0 0 224,0 0 16,0 0-32,0 0-31,0 0-177,4-3 192,-1 0-48,2 0-32,0-3-16,-5 6-96,5-3 32,8 0 32,-10 0-16,2 0-32,-5 3-16,5 0 16,10 0-16,-12-4-16,11 4 32,-14 0-16,4 0 32,9 0-32,-10 0 0,2 0-32,-5 0 32,13 0-16,-10 0 64,3 2-48,8 0 0,-14-2 0,0 1 16,5 1-32,8 0 16,-13-1 16,0-1-16,5 0 64,0 0 16,0 0 48,8 0 128,-13 0-256,3 0 256,2 0 48,8-3-48,-10 0-79,-3 3-177,5-4 128,11 1-32,-10-2-32,10 0-16,-16 5-48,5-4 32,9-2 0,-9 2-16,10 0 16,-15 4-32,5 0-32,8 0 64,-8 0-64,0 0 64,-5 0-32,12 0 32,-8 5 0,0 0-16,0-1-16,-4-4 0,5 8 16,0-4-32,-1 1 32,-1 2-16,-3-7 0,3 5 48,2-1-16,-1 0-16,0-2 0,-4-2-16,5 2 0,-2-1 32,3-1-16,-2 0 48,-4 0-64,5 0 48,8 0 0,-13-3-16,5-1-16,-5 4-16,13-3 0,-9 0 16,0 0-16,1-1 0,-5 4 0,15-3 0,-12 3 0,1-4 0,0 4 32,-4 0-32,5 0 0,8 0 16,-13 0-32,4 0 16,-4 0 0,3 2 16,0 3 16,0-1-16,3-1-16,-6-3 0,3 4-48,0 0 48,1 1 0,2-2 32,-6-3-32,3 1 0,1 1 0,2 0 0,-1-1 16,-5-1-16,13 0 48,-10 0-48,2 0-32,8 0 32,-13 0 0,3-3 32,2-2 16,0 1 0,11-2-32,-16 6-16,4-4-16,10 1 16,-9-1-48,10-1 16,-15 5 32,5-3 32,8 0-80,-10 0 48,2 3-32,-5 0 32,5 0 0,0 0 48,-2 0-48,0 0 32,-3 0-32,4 0-32,-4 1 32,3 1 32,0-1-16,-3-1-16,3 2 32,1-1-32,-4 1-48,3-2 48,-3 0 0,3 2 16,2-2 16,-2 0-16,3 0 0,-6 0-16,4 0 0,1 0-32,0-4 32,8 4 16,-13 0-16,4-3 16,0-1 112,9 0-112,-8 0 32,-5 4-48,13-4 0,-8-1-48,10 0 48,-12 2-320,-3 3 320,15-5-656,-11 0-497,11 1-528,-10-2-480,-5 6 2161,20-4-2769,-5-1-128,11 5 768,-11 0-560,-15 0 2689,0 0 0</inkml:trace>
  <inkml:trace contextRef="#ctx0" brushRef="#br2">12802 12063 608,'0'0'0,"0"0"192,0-2 48,0-3 96,0 5-336,0-6 480,-4 4 1,4 0 31,0 1-48,0 1-464,-4 0 384,4 0-32,-3 0-96,3 0-31,0 0-225,0 0 128,-4 0-48,4 0 0,0 0-32,0 0-48,0 0 64,0 3 80,0-3-32,0 4 48,0-4-160,0 0 208,0 4-32,0-1-16,0 1-16,0-4-144,0 4 144,0-4-48,0 3 0,0-3 48,0 0-144,0 0 129,0 0 79,0 0 80,2 0-32,-2 0-256,2 0 240,0 0-32,-1-2-16,3 1-64,-4 1-128,6 0 80,-5-2 32,3 0-80,0 0 0,-4 2-32,3-2 16,1 0 16,1 1-32,-1 1 16,-4 0-16,6 0-16,-1 0-48,-1 0 64,1 0 0,-5 0 0,4 0 16,-1-2 16,1 2 0,-1 0 0,-3 0-32,3 0 0,0 0 48,0 0-16,0 0-16,-3 0-16,3-2 80,3 2-48,-3 0-64,1 0 113,-4 0-81,3-2 32,3 0 32,-1 0 16,1-1-80,-6 3 0,6-4 16,-2 2 16,2-1 16,0 1-16,-6 2-32,5-4 48,1 2-64,-3 1 48,1 1-16,-4 0-16,3 0 0,1 0 32,-2 0-64,1 0-16,-3 0 48,4 3 32,-2 1-48,-1 0 80,3-1-16,-4-3-48,2 4-32,1-4 64,2 0-112,-2 3 144,-3-3-64,3 0-32,1 0 64,-2 0 0,0 0-48,-2 0 16,4 4 64,-3 0-48,1-4 48,2 0-64,-4 0 0,1 0 32,3 0-64,0 0-16,-2 0 96,-2 0-48,3 0-32,1 0 128,1 0-128,-1 0 16,-4 0 16,4 0 96,-1 0-176,1 0 128,0 0-48,-3 0 0,-1 0 0,2 0 48,2 0-64,-2 0 32,1 3-16,-3-3 0,2 4-32,2 0 80,1-4 0,-1 0-96,-4 0 48,5 0 48,-3 0-64,4 0-48,-3 0 160,-3 0-96,6-2-16,-1 0 64,1 0 48,-1-1-144,-5 3 48,6-2 64,-1-2-16,2 2-16,-1-1-16,-6 3-16,5-2 0,-1 2-16,0-2 32,-1 2 64,-3 0-80,2 0 16,2-2-32,-1 2 32,0 0-32,-3 0 16,5 0 16,0 0 0,-3 0-48,3 0 64,-5 0-32,4 0-32,-1-2 16,1 2 0,-1-1-64,-3 1 80,6 0-16,-3 0 48,3 0 32,0 0 32,-6 0-96,5 0 64,-1 0-80,-1 0-32,0 0-16,-3 0 64,5 0-16,1 0 48,-3 0 0,0 0-16,-3 0-16,5 0-16,-1 0 32,1 0-16,1 0 80,-6 0-80,5 0 48,1-2-16,0 0 0,-1 0 0,-5 2-32,7 0 0,-1-2 16,1 0 0,0 1 16,-7 1-32,6-4 96,1 2-80,-2 0 0,3 0-32,-8 2 16,5-1-16,1 1 48,-1 0-48,-1 0 0,-4 0 16,5 0-64,-1 0 32,-1 0 32,1 0 0,-4 0 0,4 0 16,-1 3 0,-1-3 80,2 0-64,-4 0-32,4 4 64,-1-4-64,1 0-80,-1 0 96,-3 0-16,4 4-48,-2-4 48,2 3 48,-1-3 16,-3 0-64,4 0 96,-1 0-48,1 0-48,0 0 0,-4 0 0,3 0-16,1 0 32,0 0 32,-1 0-16,-3 0-32,6 0-48,-3 0 16,1 0-16,0 0 32,-4 0 16,3 0 64,1 0-32,-1 0-16,1 0-16,-4 0 0,4 0 16,-3 0-48,3 6 32,-2-1 16,-2-5-16,2 4 16,-1-1 0,4-3-48,-1 0 16,-4 0 16,6 0 16,0 4 0,-1 0 96,0-4-96,-5 0-16,4 0-16,0 0 48,-1 0-80,1 0 64,-4 0-16,5 0 16,1 0-48,0 0 64,-2 0-16,-4 0-16,6 0 0,0 0 48,1-2-32,-2 0 17,-5 2-33,7 0 0,-1 0-65,2 0 1,-3-2 16,-5 2 48,7 0-48,-1-2 144,-1 2-96,2 0 0,-7 0 0,6 0 16,1 0-16,-2 0 96,1 0-96,-6 0 0,7 4 17,-1-4-1,-1 0-65,-1 4 98,-4-4-49,5 0 16,-1 3-48,1-3 64,1 0-81,-6 0 49,5 0 17,1 0-17,-1 0-17,2 0 17,-7 0 0,6 0-80,-1 0 112,1 0-32,-1 0 65,-5 0-65,6 0 16,-1 0 0,0 0 32,3 0-32,-8 0-16,6 0 16,-2 0-48,2 0 48,0 0-48,-6 0 32,5 0 48,1 0-48,1 0-32,-2 0-16,-5 0 48,7 0-65,8 0 98,-14 0-17,5 0 80,-6 0-96,6 0 96,1 0-64,0-1-48,0-1 0,-7 2 16,7 0-80,1 0-16,-1 0 47,-1-2-63,-6 2 112,7 0-96,-2-2 80,1 2-16,-1 0 32,-5 0 0,6 0-32,-1 0-32,1 0 112,-1 0-32,-5 0-16,6 4 64,-1-1 16,0-3-112,3 6 64,-8-6-32,7 0 0,0 4 16,1-4 16,6 0-48,-14 0 16,4 0-64,1 0 16,3 0 64,-3 0-32,-5 0 16,7 0 64,1 0-48,6 0-16,-10 0 0,-4 0 0,5 0 16,3-2-16,-1 2 0,-2 0-16,-5 0 16,6-2 16,1 0 0,-2 2-16,2 0-16,-7 0 16,6 0-80,0 0 112,0 0-32,0 0 16,-6 0-16,6 0 112,-1 0-80,0 0 1,1 0-33,-6 0 0,8 4-17,-4-4 17,2 0-16,-1 0 65,-5 0-49,6 0-16,-2 0 32,1 0-65,0 0 146,-5 0-97,4 0-32,1 0 0,1 0 64,-1 0-129,-5 0 97,6 0 48,-1-2-15,1 2 15,1-2-96,-7 2 48,6 0-16,1 0 16,0 0-17,0 0 66,-7 0-49,15-2 32,-10 0-32,3 1 32,6 1-48,-14 0 16,4 0-48,3 0-1,0 0 1,1 0 48,-8 0 0,14 0-32,-8 0 80,-1 3-64,3-3 32,-8 0-16,7 0 49,0 0-49,0 0 96,0 0-80,-7 0-16,7 0 32,1 4-64,7-4-16,-12 0 48,-3 0 0,6 4-81,-1-4 81,2 0 17,0 0-34,-7 0 17,6 0 0,9 0-16,-14 0 49,5 0-33,-6 0 0,7 0 16,0 0 64,0 0-144,1 0 96,-8 0-32,7 0-32,8 0 64,-14 0-32,5 0 16,-6 0-16,5 0 32,3 3-64,-1 1 48,0-1-32,-7-3 16,6 4-16,1 0 64,-2-1-144,3 1 96,-8-4 0,14 3 48,-10 1-96,1 0 48,2 0 0,-7-4 0,8 3 0,-1-3 64,1 0-16,-1 0-80,-7 0 32,14 4-64,-8-4 96,1 0-16,8 0 80,-15 0-96,1 0 16,5 0-32,0-2 80,2 2-112,-8 0 48,7-2 64,-1 0-16,-1 2-48,1 0 96,-6 0-96,6 0-64,-2-1 80,2 1-64,0 0 32,-6 0 16,5 0-48,0-3 48,1 3 0,-1 0-16,-5 0 16,7 0 0,1 0-16,-1 0 16,0 0-16,-7 0 16,15-1 32,-12-1-48,5 0-16,6 2 48,-14 0-16,6-2 0,8 2 32,-10 0-48,11 0 48,-15 0-32,5 0-32,2 0 48,8 0 0,-10 4 0,-5-4-16,6 3 48,8 1-48,-8 0 32,-1 0-64,-5-4 32,7 0 0,1 3 48,7 1-112,-10 0 80,-5-4-16,5 3 32,2-3-32,-1 4 16,-1-4 32,-5 0-48,6 0-48,1 0 0,-1 3 80,0 1-80,-6-4 48,8 0-48,6 0 112,-10 3-48,1-3 80,-5 0-96,8 0 32,-1 0-16,8 0-48,-13 0-64,-2 0 96,5 0 64,0 0-48,1 0 0,8 0 64,-14 0-80,4 0-48,1 0 80,3 0 32,-1 0-48,-7 0-16,7-1-48,1 1-32,-3-2 80,1 0 80,-1 2 0,-5 0-80,2 0 16,0 0 96,1 0-48,-3 0-64,2 0 64,-2 0-64,2 0 80,1 0-624,-1 0-1185,2 0-1617,-4 0 3346,4 0-4882,-4 0 4882</inkml:trace>
  <inkml:trace contextRef="#ctx0" brushRef="#br2" timeOffset="195569.27">7490 12037 1584,'0'0'0,"-3"2"400,-2-1 209,5-1-609,-5 2 800,-2-1 144,4 1 1,2-2-49,1 0-896,-2 2 769,-1-2-113,1 2-112,-2-1-112,4-1-432,-1 2 385,0 0-97,-1-2-16,2 0-64,0 0-208,0 1 176,3 1-16,0-2-80,2 0 16,-5 0-96,5 0 64,-5 0-64,13 0 80,-9 0 16,0 0-16,-4 0-80,14 0 80,-11-3-32,1 3 16,11 0-16,-12 0-16,-3 0-32,6 0 32,-2 0 0,10 0-16,-11 0 1,-3 0-17,3 0 0,0 1 0,3 2 16,-6-3-16,4 3 0,-4-3 0,3 2 16,3 2 16,-2-1-16,1-2-16,-5-1 0,5 3 32,8-1-32,-9-2 32,-1 0 48,-3 0-80,5 0 80,7 0 16,-8 0-48,1-3 16,-5 3-64,13 0 16,-10-3 16,13 0 16,-11-1-32,-5 4-16,15-3 48,-10 3-48,8 0 64,-10 0-48,-3 0-16,4 0 0,-1 0 16,0 0 16,2 0-32,-5 0 0,5 1 0,-2 3 32,2 0-16,0 0-16,-5-4 0,5 5 16,0 0-16,0-2 0,0 2-16,-5-5 16,4 1 16,11 1 16,-12 0 16,3-2 32,-6 0-80,16 0 112,-13 0 16,11-4 16,-10 1 32,-4 3-176,15-3 144,-10-2 0,8 2-48,-8-1-16,-5 4-80,13 0 64,-10-3 1,2 3-49,0-2-16,-5 2 0,13 0 16,-13 0-32,5-4 16,0 4 16,-5 0-16,4 0-16,2 0 16,6 0 16,-12 2 16,0-2-32,6 2 0,7-1 0,-13 0 0,4 1-32,-4-2 32,15 1 0,-12 3 64,2-1-16,9-1-32,-14-2-16,3 0 64,2 0 0,10 0 32,-11 0 64,-4 0-160,13-4 192,-10-1-32,12 2 16,-11 1-80,-4 2-96,14-4 64,-10 4 0,10-4-32,-10 4 0,-4 0-32,15-3 32,-13 3-16,12 0-16,-11 0 0,-3 0 0,12 0 16,-8 0 16,1 0-32,10 0 16,-15 0-16,3 0 0,1 2 0,2 1 0,-1 1 0,-5-4 0,13 4-16,-10-1 32,1 2 0,2-3 16,-6-2-32,13 4 16,-10-1 0,2-2-32,12 1 64,-17-2-48,3 1 0,11-1 32,-9 0 0,8 0 0,-13 0-32,5 0 48,12-3-32,-13 0 16,16 0-16,-20 3-16,5-4 64,15 1-32,-16 0-16,15 0 32,-19 3-48,5-3-48,11-1-16,-12 1 208,16 3 16,-20 0-160,6-3 241,11 3 31,-12 0-272,10-3 0,-15 3 0,5 0 0,8 0 16,-10 0 0,2 0 32,-5 0-48,13 0 0,-10 0 0,1 0 0,0 0 0,-4 0 0,6 0 0,-2 0 32,1 0 0,8 0 0,-13 0-32,0 0 32,5 0-32,9-4 0,-14 1 0,0 3 0,4 0 0,9 0 32,-10 0-16,2 0-16,-5 0 0,13 0 32,-9 0-32,1 0 16,8 0-16,-13 0 0,3 0 16,2 0 16,8 0-32,-10 0 16,-3 0-16,5 0-16,10 0 32,-12 0 16,10 0-32,-13 0 0,4 0 0,0 0-48,14 0 48,-13 0 48,-5 0-48,15-4 16,-10 4 48,-1 0-32,13 0 16,-17 0-48,4 0 0,10 0-32,-10 0 64,10 0-64,-14 0 32,5 0 0,8-3 64,-8 3-64,11 0 0,-16 0 0,5 0-16,11 0 16,-11 0 48,15-3-32,-20 3-16,15-3 32,-1-3-16,1 4-16,0-2-16,-15 4 16,13 0 16,-8 0-32,13-3 16,-14 3 0,-4 0 0,16 0-32,-13 0 64,9 0-16,-8 2-32,-4-2 16,5 1 16,0 1-16,8 2-16,-10-2 32,-3-2-16,3 4 0,3-1 0,-2 0-16,1-1 32,-5-2-16,5 1 0,0 1 16,8-2 16,-13 0-16,0 0-16,5 0 0,10 0 48,-12 0-48,2 0 0,-5 0 0,14 0 0,-8-3 32,8 0 0,-9 0-32,-5 3 0,16-4 32,-11 4-64,13-4 64,-13 2-32,-5 2 0,14 0-32,-8 0 64,7 0-64,-8 0 32,-5 0 0,5 0 48,8 0-48,-10 0 0,2 2 0,-5-2 0,5 2-16,0 4-16,-1-2 32,2-1 0,-6-3 0,12 4-16,-8-1 32,1 1-32,8-3 32,-13-1-16,3 3 32,2-1-64,10-2 112,-10 0-64,-5 0-16,13 0 0,-8 0 32,9-3-32,-9 0 16,-5 3-16,15 0 48,-10-4-32,0 1 16,10 3-16,-15 0-16,3-4 0,1 4-16,10 0 32,-14-3-32,0 3 16,4 0 0,2 0 16,-1 0-16,-1 0-16,-4 0 16,6 0 0,6 2 16,-12 1-32,6 1 32,-6-4-16,4 3 0,1 2 0,0-4 0,0 4 32,-5-5-32,5 4 0,0-1 32,8-2 0,-10 1-32,-3-2 0,5 1 16,9 1-64,-8-2 48,9 0 32,-15 0-32,4 0-32,11 0 64,-11 0-16,11 0-16,-15 0 0,5-3 32,10 0-16,-10 3-32,12-3 16,-17 3 0,4 0 0,14-4 16,-13 4-16,15 0 0,-20 0 0,13 0 32,-9 0-32,15 0 16,-14 0-32,-5 0 16,16 0 0,-11 0 0,11 0-32,-11 2 64,-5-2-32,16 2 0,-10 1 16,8-2-16,-9 1 0,-5-2 0,15 1 0,-11-1-16,11 0 64,-10 0-80,-5 0 32,15 0 0,-11 0 0,11-3 0,-10 3 32,-5 0-32,19 0 16,-7 0 32,-6 0-48,15 0 0,-21 0 0,13 0 0,1 0 0,2 0-32,-12 0 64,-4 0-32,19 0 0,-13 0-32,13 0 64,-14 0-32,-5 0 0,17 0 0,-13 0 0,11 0-32,-11 0 64,-4 0-32,15 0 0,-11 0 16,10 0 16,-10 0-32,-4 0 0,14 0-32,-10 0 16,9 0 16,-8 0 0,-5 0 0,13 0 0,-10 0 48,11 0-48,-10 0 16,-4 0-16,13 0 48,-8 0-64,8 0 16,-8 0 16,12 0-32,-17 0 16,4 0 0,11 0 16,-10 0-16,8 0 0,-13 0 0,5 0 32,9 0-32,-8 0-32,7 0 32,-13 0 0,3 0 0,10 0 0,-9 0 0,0 2 48,-4-2-48,5 1 0,8 1 0,-10 0 32,2-2-32,-5 0 0,5 1 16,8 1-16,-9 0 16,0-2-16,-4 0 0,14 0 32,-11 0-16,1 0 17,11 0-17,-15 0-16,3 0 48,11 0 48,-11 0 16,10 0-16,-13 0-96,3 0 96,12 0-48,-12 0 0,12 0-16,-15 0-32,4 0 0,10 0-32,-11 0 16,2 0-32,-5 0 48,15 0 0,-12 2 16,2-1-16,8 2 48,-13-3-48,4 2-16,8 1 32,-7 1-16,10-2 0,-15-2 0,5 4 32,13-1-64,-13 0 32,13-1 0,-18-2 0,13 2 32,0 0 16,0 0-32,-8-2 32,-5 0-48,20 0 0,-7 0 32,-8-4 16,14 4-32,-19 0-16,5-4 80,9 4-32,-10-3-32,1 3 16,-5 0-32,5-3 0,-1 3 16,2 0 16,-3 0-16,-3 0-16,3 0 48,0 0-16,-3 0 16,4 0-48,-4 0 0,3 0 0,2 0 16,0 0-32,0 0-16,-5 0 32,13 0-16,-10 2 16,2-2 0,0 0 0,-5 0 0,13 1 0,-8 1 16,8-1 16,-13-1-32,3 2 16,2 0 32,-2-2-256,1 0-608,-4 0 816,3 0-1793,-3-4-1601,3 4-1360,0 0-1281,-3 0 6035,0 0 0</inkml:trace>
  <inkml:trace contextRef="#ctx0" brushRef="#br2">15257 12085 448,'0'0'0,"-4"0"176,0-2 0,1 0-16,3 0 80,0 2-240,0 0 240,0-2-16,0 1 16,0-1 49,0 2-289,0-4 272,0 2 48,0 1-16,0-3-64,0 4-240,0 0 240,0-2-32,0 2-32,0 0 0,0 0-176,0 0 128,0 0-32,0 0 1,0 0-49,0 0-48,0 0 64,0 0 16,0 0-64,0 0 32,0 0-48,0-2 32,0 2-16,0 0 48,1-2 32,-1 2-96,2 0 128,0-1 0,0 1 112,-1-2-64,-1 2-176,3-2 208,-2 0-48,1 0-64,0 2 16,-2 0-112,0 0 48,1 0 48,2 0 0,-1 0-96,-2 0 0,3 4 48,1-4-16,-2 4-96,1-1 48,-3-3 16,4 4 32,-1-4-64,-1 4 112,0-1-16,-2-3-64,4 4 33,-3-1 79,3-3-48,-2 4-96,-2-4 32,3 0 48,1 0-80,-2 5 80,1-5-16,-3 0-32,4 0 0,-1 0 16,3 0-16,-3 0 64,-3 0-64,6 0 32,-3 0 48,2 0 16,-2-1-96,-3 1 0,4-2 96,-1 0-32,2 0 32,-2 0 160,-3 2-256,3-1 208,1-1 32,-1 0-112,1 0-32,-4 2-96,5-3 48,1 1-32,-2 0 80,1 2-112,-5 0 16,6 0 16,-5 0 16,3 0-16,-2 0 16,-2 0-32,3 0 32,1 0-64,0 4-32,-1-4 64,-3 0 0,3 0 0,-2 0 48,1 0 0,1 0-48,-3 0 0,3 3 16,-2-3 0,1 0-32,0 0-16,-2 0 32,3 0-16,-1 0 32,2 0 80,-1 0-32,-3 0-64,4 0 16,0 0 33,-1 4-65,1-4 32,-4 0-16,4 0 80,-1 0-16,3 0 0,-1 0 112,1-2 16,-6 2-192,7 0 192,8-2 48,-10 0-48,1 1-32,-6 1-160,7-2 128,-2 0-96,2 2 64,-1-2-80,-6 2-16,6 0 48,-5-2 32,1 0-112,0 1 48,-2 1-16,4 0-16,-1 0 80,1 3-16,-1 1 16,-3-4-64,2 4 32,0-4-80,0 3 80,0 1-48,-2-4 16,1 3-32,1 1 80,0-4 0,0 4-80,-2-4 32,2 0 48,-1 3-64,1 1 96,-2-4-80,2 0 64,0 0-64,0 0 65,2 0-65,-4 0 0,3-2 96,-1 0-16,4 0-64,-3 1 80,-3 1-96,2-2 0,2 2 16,-3-2-32,1 2 16,-2 0 0,4-2 16,-3 0 0,3 2 0,-2 0-128,-2 0 112,2 0 16,-2 0-48,0 0 48,1 0 48,-1 0-64,0 0-64,2 0 80,-2 4-16,0 0-32,0-4 32,3 0 32,-3 0-48,0 3 16,0-3 160,0 0-160,0 0 32,0 0-32,0 0 32,0 0 64,0 0 16,-5 0-32,5 0-80,-3 4 96,-1-4-48,1 0 0,-3 0 32,6 0-80,-5 3-112,0 1-768,-1-4-1345,-9 0-1249,15 0 3474,0 0-4322,0 0 4322</inkml:trace>
  <inkml:trace contextRef="#ctx0" brushRef="#br2">15420 12099 624,'0'0'0,"0"0"224,0 0 80,0 0-304,0 0 464,0 0 80,0-2 33,-4 0 15,4 2-592,0-1 576,0-1 49,0 0-1,-4 0-80,4 2-544,0-2 400,0 1-32,0-1-47,0 0-97,0 2-224,0-2 208,2 2-64,0 0-64,0 0 0,-2 0-80,2-2 48,1 1-16,1 1 32,1 0 32,-5 0-96,8-2 128,6 0 0,-8 2 16,8 0-48,-14 0-96,6 0 48,12-2 0,-11 2 48,13 0-80,-20 0-16,15 0 96,1 0 0,1 0-96,-3 0 81,-14 0-81,14 0 48,-6 0 32,8 0-16,-10 0 48,-6 0-112,16 0 64,-11-2 16,1-1 64,1 1-32,-7 2-112,6-2 48,-1 0 16,1 0-16,-1 1-48,-5 1 0,3-2 64,-1 2 16,2 0-32,-2 0-32,-2 0-16,1 3 80,1 1-112,0 0-32,-2-4 144,0 0-80,0 3 16,0-3 80,0 4 48,0 0-112,0-4-32,0 3 128,0-3-48,0 0-64,0 4 96,0-4-112,-4 0 16,4 0 48,0 0 16,-3 0 0,3 0-80,0 0 64,-4 0 0,4 3 1,0-3-65,0 0 64,-3 0-16,3 0 16,0 0-96,0 0 32,-4-1 48,4-1-16,0 0 0,0 0-112,0 2 80,0 0-465,2-2-543,0 1-657,-1-1-688,-1 2 2353,2-4-2321,-2-1 784,0 3-143,0 2 1680</inkml:trace>
  <inkml:trace contextRef="#ctx0" brushRef="#br2" timeOffset="-212347.46">12184 12100 1936,'0'0'0,"0"1"753,0 2 287,0 0 225,0-3-1265,0 3 1360,0 3-127,-1-1-209,-1-1-191,2-4-833,-2 4 672,0-1-96,1 0-31,-1 2-97,2-5-448,-1 3 432,1-1-96,0 0-128,0 0 16,0-2-224,0 0 192,3 0 17,2 0 15,8 0-16,-13 0-208,4 0 192,12 0-32,-12 0 16,16 0-48,-20 0-128,15-4 96,1 0-48,1 1 0,2 0-32,-19 3-16,18 0 16,0-3 32,0 3 0,-3 0-32,-15 0-16,14 0 48,0 0 16,-10 0-32,11 0 64,-15 0-96,3 0 80,2 0 16,-1 0-16,-1 0 33,-3 0-113,0 0 80,0 2 32,0-2-16,0 0-16,0 0-80,0 0-64,0 0-289,-2 0-447,1-3-753,1 3 1553,0 0-2337,0 0-768,0 0 208,24 24 447,-24-24 2450,0 1-2032,0-1 2032</inkml:trace>
  <inkml:trace contextRef="#ctx0" brushRef="#br2">18348 12268 800,'0'0'0,"0"0"0,0 0 208,-3 0 16,0-2 112,3 0 80,0 2-416,-4-2 481,4-1 95,0 2 48,0-4 64,0 5-688,-3-1 689,3-3-1,0 2-80,0 0-63,0 2-545,0-1 496,0 1-32,0-2-64,0 0-32,0 2-368,0-2 385,0 0-97,0-1-32,0 1-16,0 2-240,1-4 256,1 0-48,-1 2 48,4-1-16,-5 3-240,1-1 160,2-5 1,0 3-33,2-2-16,-5 5-112,2-1 96,2-1-32,-3 2-32,1 0-32,-2 0 0,4 0-16,-1 0 16,1 0-112,-2 0 144,-2 0-32,3 0 32,1 0-80,-2 3 224,1 2-160,-3-5-16,4 0 16,1 3 80,-1 0-192,0-3 96,-4 0 0,4 0 0,-4 0 0,3 4-32,1-4 80,1 0-16,-1 0-16,-4 0-16,5 0-16,2 0 32,-1 0-80,-1 0 128,-5 0-64,6 0 0,-2 0 0,1 3-16,-5-3 16,2 0-160,-2 0 160,2 5 0,-1-2 32,-1 1 96,0 1-16,0-5-112,-3 6 32,-1 10 32,-1-13-48,-1 3 80,6-6-96,-14 5 0,10 10-64,-1-10 96,-1 10-80,6-15 48,-5 4 16,-1 10 80,1-14-144,1 6 0,4-6 48,-4 5 48,1-1-96,3 1 80,0-1 32,0-4-64,0 5-32,0-1 16,0 1 48,0-1-16,0-4-16,0 6-48,0-3 96,0 1-80,0 0 64,0-4-32,2 0 80,2 3-112,-3 0 16,1-3-80,-2 0 96,4 4-32,1-4 96,-1 0 0,1 0-16,-5 0-48,4 0 48,1 0-64,1 0-16,-1-1 80,-5 1-48,7-3-48,-1 2 80,1-1-16,8-1 80,-15 3-96,3-3 32,5 2 32,-1-3-48,-2 2-16,-5 2 0,6 0 80,-1 0-96,1 0 16,-1 0 16,-5 0-16,4 0-96,-2 0 176,0 4-16,-2-1-16,0-3-48,0 4 144,0-4-80,0 4-48,-4 0 16,4-4-32,0 0 48,-4 5-96,1 1 112,-1-3-128,4-3 64,-4 4-432,4-4-768,-3 3-1554,-3-3-575,6 0 3329,-5 0-4178,5 0 4178</inkml:trace>
  <inkml:trace contextRef="#ctx0" brushRef="#br2" timeOffset="192179.27">6734 12301 1264,'0'0'0,"0"0"192,0 0-192,-2-4 256,0 4 112,0-3 97,2-1 159,0 4-624,0-3 672,-1 0 49,1 0-1,-2-3-96,2 6-624,0-3 624,-2-1-111,2 0-33,0-1-64,0 5-416,0-3 352,-1 0-32,1 0-15,-2 3-1,2 0-304,0-4 288,0 4-16,0 0-16,0 0-48,0 0-208,0 0 160,0 0 0,3 0-16,-3-3 32,0 3-176,4 0 193,-4 0 63,3-3-16,1 3 48,-4 0-288,0-3 256,3 3-32,0 0-16,0 0-80,-3 0-128,4-3 144,0 3-64,1 0-64,10 0 16,-15 0-32,5 0 16,11 1 0,-3 2 48,2 0-32,-15-3-32,15 3 65,0-1 15,-1 4 48,3-3 16,-17-3-144,14 1 144,1 2 48,1-3-48,0 0 0,-16 0-144,19 0 112,-2 0-32,-1 0 16,1-4 0,-17 4-96,16-3 80,2-3 32,1 1-16,-3-8-32,-16 13-64,16 0 48,1-5-16,-13 1 0,15 0 16,-19 4-48,3-3 80,2 3-16,-1 0 32,1-3-15,-5 3-81,4 0 96,-4 0 32,0 1-64,0 1 48,0-2-112,0 1 48,0 3-48,0-2 16,0-1 16,0-1-32,0 3 0,0 0 16,2 3-16,2-3 0,-4-3 0,0 5 32,4-2-32,-1 0 32,-3 1-32,0-4 0,3 3 0,-3-1 32,3-1-80,0 1 96,-3-2-48,0 1 32,0-1 0,4 0 16,-4 0 16,0 0-64,0 0 16,0 0 32,0-3 16,0 0-64,0 3 0,3 0 32,-3-3 16,0 3-32,0-4 0,0 4-16,0 0 32,0-3-224,0 3-464,0-3-897,0 3 1553,-1-3-2881,-1 3-1265,0 1-1329,2-1 5475</inkml:trace>
  <inkml:trace contextRef="#ctx0" brushRef="#br2">8401 12361 1440,'0'0'0,"0"-6"336,2 1 16,-2 5-352,0-7 401,2 1 31,-2 2-32,0 1-16,0 3-384,0-2 352,0 0-63,0 0-65,0 1-48,0 1-176,0 0 128,0-2-48,1 2-32,1-2-16,-2 2-32,2-2 16,0 0-16,0 0 112,-1 2-16,-1 0-96,4-1 112,-2-1 64,1 0-48,2-2 80,-5 4-208,3-1 176,0-1 16,1-2 64,-1 0 1,-3 4-257,5-3 208,-2-1-16,2-1-48,-1-1-64,-4 6-80,4-5 96,1-1-32,0 1-32,1 1-16,-6 4-16,5-2-16,1 1-32,1-1 48,1 2-48,-8 0 48,7 0 32,-2 0-16,2 3-16,1 2 64,-8-5-64,5 4 32,3 2-16,-3 9-16,0-15-32,-5 0 32,4 5 32,0 0-16,-1 1 16,-1-1 64,-2-5-96,2 6 32,0-1 16,0 1 16,-2 8-32,0-14-32,0 4 16,0 1 16,2 10 0,-2-11-64,0-4 32,0 5 32,0 9-32,0-10 32,0 1 48,0-5-80,0 15 16,0-9 48,0 10-16,-4-11-16,4-5-32,0 15 96,-4-11-80,1-1 80,-1 3-64,4-6-32,-4 5 16,1 10 48,-1-12-64,0 1 32,4-4-32,-5 5 65,1-1-33,-1 2 48,1-3-64,4-3-16,-5 0 32,-1 3 0,3 1-32,-1 0 48,4-4-48,-4 0 48,1 0-64,3 4 64,-4-4-48,4 0 0,-3 0 16,-1 0 32,0 0-16,4 0-32,0 3-32,0-3 64,-4 0-16,4 0-32,0 0 16,0 0-48,0 0 16,0 0 0,0 0 32,0 0-16,0 0-32,2 0 32,0 0 16,-2 0 0,4 0 0,0 0 32,1 0-48,0-2 48,-5 2-32,8-1-16,-1 1 0,9 0 48,-10 0-96,-6 0 64,16 0 16,-1 0 0,-8 0 0,13 3 16,-20-3-32,7 4-16,10-4 16,-10 5-32,9-1 0,-16-4 32,5 3 16,10 3-32,-12-3 32,3 3-32,-6-6 16,6 4 32,-3 0-32,-1-1 32,0 1 32,-2-4-64,2 0 0,0 3 80,-2 1-16,0-4-48,0 0-16,0 3 64,0 3-16,0-2-16,0-4 48,0 0-80,-4 0 64,4 0-32,0 0 16,0 0 48,0 0-96,0 0 48,0 0 80,-4 0-96,4 0 0,0 0-32,0-2 80,0 0-80,0-2 64,0-1-32,0 5-32,2-6 16,0 1 16,2-10-16,-1 12 0,-3 3-16,2-6-160,1 1-288,1-2-593,0 1-815,-4 6 1856,1-7-2161,1 2-1489,-2 5 3650</inkml:trace>
  <inkml:trace contextRef="#ctx0" brushRef="#br2">13327 12283 416,'0'0'0,"0"0"288,0 0-112,0-2 96,0 2-272,-4 0 352,4 0 80,0 0 49,0 0-1,0 0-480,0 0 464,0-2-32,0 0-48,0 0 1,0 2-385,0-2 304,0 1-16,2-1-16,1 0-32,-3 2-240,4-2 256,0-2 0,-1 3-96,-1-1-16,-2 2-144,6-1 81,-3-2-65,3 3 16,-1 0-32,-5 0 0,6 0 16,-1 0 32,1 0-48,-1 0 16,-5 0-16,5 0 16,3 4-16,-3-1 16,3 1-32,-8-4 16,5 4 16,1-4-16,-1 3 32,0 1 0,-5-4-32,6 4 48,-1-1 0,0 1-48,1 1-16,-6-5 16,6 4 16,-1 0 16,1-4 16,-1 3 16,-5-3-64,5 0 16,1 0-16,1 4 0,-2-4 32,-5 0-32,6 4 64,-4-1 0,-1 1-16,2 1-16,-3-5-32,0 6 48,0 8-16,-6-10-32,0 11 32,6-15-32,-5 5 32,0 13 0,-1-13-32,1 16 64,5-21-64,-15 5 48,12 11-48,-1-10 32,-1 10-32,5-16 0,-6 6-32,-8 10 48,14-11-32,-6 10 16,6-15 0,-3 3 16,-1 3 0,4 9 0,-4-12-16,4-3 0,0 6 16,0-3-48,0 1 16,2-4 48,-2 0-32,2 0 0,0 0 48,3 0-16,1 0-80,-6 0 48,5 0-16,1 0 32,-1 0 16,1 0 64,-6 0-96,4-2 48,2 2-64,0-2 48,1 0-80,-7 2 48,17 0-16,-12 0 32,11 0 0,-9 0-32,-7 0 16,15 4 16,-12 0-32,5 2-16,-1-3 32,-7-3 0,8 0 16,-1 3 96,0-3-64,-2 4 48,-5-4-96,6 4 64,-5-4 0,1 0 32,0 0 16,-2 0-112,2 0 112,-2 0-32,0 0 48,0 0-15,0 0-113,0 0 160,0 0-128,0 0 32,0 0-16,0 0-48,0 0 96,0 0-80,0 4 0,0-4-16,0 0 16,0 3 16,2-3-32,-1 0-336,-1 0 336,2 0-1153,0 0-1056,0 0-112,0 4-576,-2-4 2897,0 0 0</inkml:trace>
  <inkml:trace contextRef="#ctx0" brushRef="#br2">13100 12540 496,'0'0'0,"0"0"288,0 0-288,-4 0 240,4 0 144,0 0 80,0 0 81,0 0-545,-4 0 592,4 0-64,0 0 96,-3 0-31,3 0-593,0 0 656,0-1 16,0-1-79,-4 0-81,4 2-512,0-2 384,0 0-112,0 1-32,0-1-80,0 2-160,0-2 96,0 0 32,0-1-96,0-1 16,0 4-48,0-4 32,2 0-48,3 0 64,1-2-16,-6 6-32,4-8 48,-1 1 17,-1-7-17,3 10 32,-5 4-80,6-5 16,-2-11-16,1 8 0,0-8 0,-5 16 0,6-7 0,-1-13 48,1 12 0,-1-12-32,-5 20-16,5-14 32,1 8 16,-3-8-32,2 10-16,-5 4 0,3-5 32,1-3-80,-2 3 64,-1-1 32,-1 6-48,0-3-16,2 1 80,-2 2-144,2 0 96,-2 0-16,0 0 16,2 0-16,0 0 48,-2 0-48,1 0 16,-1 0-80,2 0 64,0 0-16,-2 0 16,2 0-16,-1 0 112,1-2-96,1 0-16,-3 2 16,1-2-16,1 1 16,-1-1 32,1 0 16,-2 2-48,0-2 48,0 2-32,0 0-48,0 0 32,0 0-32,0 6 0,0-1-48,3 11 112,-2-10-32,-1-6 0,2 20 0,-1 0 48,2 0-48,0 2 0,-3-22 0,3 22-32,2-4 16,-4-1-32,1 0 48,-2-17 0,1 16 48,2-1-80,-1-9 80,-2 12-48,0-18 0,0 5 48,0 9 32,0-8-16,0 9 16,0-15-80,0 3 32,0 3 0,0-1-16,0-1-16,0-4 0,0 0 16,0 0 32,0 0 48,0 0 16,0 0-112,0 0 144,0 0 0,0 0-96,0 0 128,0 0-176,0 0 32,0-2 16,0-2 64,0 1-96,0 3-16,1-6 80,1 3-32,2-3-64,-1 2 64,-3 4-48,2-3-16,1-3 80,-1 1-80,2-2-464,-4 7 480,5-6-816,3-1-769,-2 2-560,-1-10 0,-5 15 2145,2-6-1585,3 2-143,-5 4 1728</inkml:trace>
  <inkml:trace contextRef="#ctx0" brushRef="#br2">15314 12310 624,'0'0'0,"-3"-4"128,0 1 96,3 3-224,-4-4 288,0 2 32,4 2 32,-4-2-31,4 2-321,-3 0 304,3 0 32,-4-2-32,1 2 16,3 0-320,-4-1 272,0 1-96,1 0-32,3 0-64,0 0-80,0 0 64,-4 0-32,4 0 16,-3 0-15,3 0-33,0 0 32,0 0 32,-5 3-16,5 1 0,0-4-48,0 0 16,-3 4-16,3-1 32,-3-3 16,3 0-48,0 0 112,-4 0 64,4 0 32,-4 0 48,4 0-256,0 0 288,0 0-96,0 0-32,0 0-16,0 0-144,0 4 16,0-4 80,0 0-128,0 3 0,0-3 32,0 0 16,0 0 16,0 0 32,0 0-32,0 0-32,0 0 48,2 4-16,-2-4 113,2 0 79,-2 0-224,1 0 240,2 0 48,0 0-64,0-2-64,-3 2-160,5-3 160,-2 1-16,1 0-16,-1 0 16,-3 2-144,4 0 80,0-2-32,-3 1 0,5 1 0,-6 0-48,3-2-32,1 0 48,0 0-16,0 0 16,-4 2-16,1 0 48,1 0-16,1 0 32,0 0-32,-3 0-32,1 0 17,1 4-1,-1-4-81,1 0 65,-2 0 0,4 4-16,-2-4 32,2 0 145,-2-2 127,-2 2-288,3-2 432,1 2-48,-1 0 0,1-2-192,-4 2-192,4-2 128,-1 0-32,3 1-48,-3 1 32,-3 0-80,3-2 16,0 0 33,0 0 15,1 2-64,-4 0 0,6 0 16,-3 0-16,1 0 0,1 0 48,-5 0-48,6 4 32,-3-4-32,1 0 0,-1 3-80,-3-3 80,6 0 80,-1 0-80,1 4 0,0-4 64,-6 0-64,5 0 0,0 0 48,1 0 0,-1 0-48,-5 0 0,6 0 32,-1-2 32,-1 2-64,-2 0-16,-2 0 16,3 0 0,3 0-16,-3 0-16,1 0 96,0 0-64,-4 0 0,3 4 16,1-4 0,1 0 16,-1 0 16,-4 0-48,5 0 32,-1 0 96,0 0-128,-1 0-64,-3 0 64,6 4-64,-3-4-48,1 0 144,1 0-32,-5 0 0,4 0 32,2 0-16,-1 0-32,1 0 0,-6 0 16,4 0 16,1 0-16,0 0 0,0 0 48,-5 0-48,6 0-16,-1 0 64,2 0-32,-1 0 0,-6 0-16,6 0 16,-1 0-16,1 0 64,-1 0-80,-5 0 16,5 0 48,1 0 0,0 0-32,-2 0 64,-4 0-80,5 0 0,-1 0 16,1 0 0,-1 0 0,-4 0-16,5-2 64,-2 2-64,1-2 0,1 0-48,-5 2 48,4-2-32,-1 0 64,1 1-64,1 1 64,-5 0-32,4-2 48,0 0 0,1 2-16,-3 0-16,-2 0-16,3 0 64,0 0-112,-2 0 128,-1 0-80,0 0-32,0 0-16,0 4 112,0-4-48,0 0-16,0 3 80,0 1 32,0-4-128,0 4 32,0-4-16,0 3 48,0-3-80,0 4 96,0-4-64,0 0-16,-4 3 16,4-3-64,0 0 112,0 0-48,0 4-32,0-4-272,0 0-736,0 0-1089,0 0 2129,0 0-3346,-23-24 481,23 24 368,0 0 2497</inkml:trace>
  <inkml:trace contextRef="#ctx0" brushRef="#br2">8094 12568 976,'0'0'0,"0"0"0,0-2 480,0 0-272,0-2 16,0 3 48,0 1-272,0-2 337,0 2-1,0 0 48,0 0-16,0 0-368,0-2 352,0 2 0,0 0-47,0 0 15,0 0-320,0 0 224,0 0-80,0 0-32,0-1-16,0 1-96,0-3 64,0 3-16,0 0 16,0 0-48,0 0-16,0 0 80,0 0-64,0 0 0,0 0 0,0 0-16,0 0 16,0 0 16,0 0 16,0 0 32,0 0-80,1 0 112,1 0 48,1 0 16,-2-2 65,-1 2-241,2-1 160,-1-2 32,4-3-16,-4 2-32,-1 4-144,2-5 144,2 1 0,-2-1 16,-1-1-32,-1 6-128,4-7 144,-2 2-96,1-2 0,2 1-32,-5 6-16,3-15 48,0 12-16,1-5-16,-1-7 48,1 11-64,-4 4 0,4-6 80,0-10-48,-1 10-32,1-12 64,-4 18-64,2-5-16,1-3 48,-1-6 32,-2 14-64,2-2 0,-2 2 0,2-4 80,-2-1-96,0 3-16,1 0 64,-1 2-32,0-3-32,0 1 80,2 0-48,-2 0 0,0 2 0,2-2 32,0 0-64,0-1 64,-1-3-64,-1 6 32,2-3-32,0 1 64,0 0-32,0 0 32,-2 2-32,2 0 65,-1-2-49,1 1 0,0 1-32,-2 0 16,2-2-16,0 2-33,-1 0 33,-1-2 49,0 2-33,2 0-17,-2-2 50,2 0-1,-2 0-48,0 2 16,0-1 0,2 1 0,-2 0 64,0 0-64,2-2 16,-2 2 32,0-2-48,0 2-32,0 0 32,0 0-16,0 0 32,0 0 16,0 0 16,0 0-48,0 0 48,0 0-48,0 0-32,0 0 32,0 5-32,0 1 32,0 8 0,0-10 80,0-4-80,2 6-16,-1 14 48,1-15-32,2 21 0,-4-26 0,3 18 64,1 0-80,0-2 48,-1-1-32,-3-15 0,2 14 16,2-8 16,-2 16 16,0-17-16,-2-5-32,1 18 48,1-13 0,-2 13 16,0-12 32,0-6-96,0 16 64,0-12 64,0 11-32,0-10 16,0-5-112,0 15 48,0-12-16,0 1 48,0 1-32,0-5-48,0 4 128,0 0-64,0-1 32,0 1-48,0-4-48,0 0 96,0 0 0,0 0-16,0 0-16,0 0-64,2 0 96,0 0-15,0-2 15,-2 0 80,0 2-176,1-2 112,1-1 32,-2-1 48,2 1-64,-2 3-128,0-4 144,0 0-128,2-1-16,-2-1-16,0 6 16,2-3-48,-2-3 224,0 1-48,0 1-32,0 4-96,0-5-96,0 1-704,1 2-961,-1 0-1088,0 2 2849,0-3-2578,0 1-975,0 2 3553</inkml:trace>
  <inkml:trace contextRef="#ctx0" brushRef="#br2">18265 12372 1328,'0'0'0,"0"0"496,0 0-496,0 0 689,0 0 95,-3 0 128,3 0 1,0 0-913,0-2 816,0-4-79,0 3-145,0 1-96,0 2-496,0-2 416,0 0-112,0 1-15,0-1 31,0 2-320,0-2 304,-4 0 32,4 2-96,0-2-16,0 2-224,-4 0 144,4 0-32,-3 0 64,-1 0-32,4 0-144,-3-2 193,3 2-81,-4 0 0,-2 0 0,6 0-112,-3 0 32,-3 0 16,3 4 0,-1-4-48,4 0 0,-4 4 64,1-4 16,-3 0 0,3 3-48,3-3-32,-4 4 80,0-4-64,1 4 48,-1-1-32,4-3-32,-4 6-80,4-1 64,-3 0 16,3-1 16,0-4-16,0 5 48,0 1 64,0 9-144,-4-12-16,4-3 48,0 4 0,0 1-32,0-1-48,0 1 80,0-5 0,0 6-32,0-3-32,2 1 144,0-1-64,-2-3-16,2 5 32,1-5-48,-1 0 0,2 3 16,-4-3 0,5 0 96,-1 6-64,1-3-64,-1-3 48,-4 0-16,5 0-48,1 0 48,-1 0 32,3 0-64,-8 0 32,7 0 16,0 0 0,0 0 16,-1 0 0,-6 0-32,5 0-48,1 4 16,-1-1 16,-1 1 16,-4-4 0,4 4-48,-1 2 96,-1-2-48,2 11-48,-4-15 48,2 3 16,-1 3-64,1 10 48,0-12 32,-2-4-32,0 5 48,0 1-48,0-1 48,0 1 0,0-6-48,0 6 64,0-1-16,0-2-16,0 1 48,0-4-80,-4 5-16,1-1 112,-1 0-32,1 1-112,3-5 48,-5 6 64,0-1-48,1 1-16,-1-1 80,5-5-80,-5 6 48,1-1-32,0 0-96,1 1 80,3-6 0,-4 5 16,1-1 32,-1 0 80,0-1-64,4-3-64,0 0 64,-3 0 16,-1 0-32,4 0 80,0 0-128,0-1 209,0-5-129,0 1 80,-4-1-96,4 6-64,0-4 32,0-1 48,0 0 32,-3-3 16,3 8-128,0-14 80,-4 10-64,0-1 48,1-10 0,3 15-64,0 0 48,-4-2 32,1-3-96,3 3-32,0 2 48,0-2-48,0 1 32,-4 1 0,0 0-16,4 0 32,0 3 48,0-3 0,0 4-96,0-1-16,0-3 64,0 4-64,0 1 0,0-1 64,0 1 32,0-5-32,0 4 0,0 0-96,0-1 64,0 1-240,0-4 272,0 5-705,0 1-607,0-2-1217,0-4-657,0 0 3186,-23-6-2561,23 6-320,0 0 2881</inkml:trace>
  <inkml:trace contextRef="#ctx0" brushRef="#br2">14437 12699 368,'0'0'0,"0"-2"256,0 2-144,0 0 64,0 4 112,0-4-288,0 0 464,0 0 97,-4 0 79,4 0 96,0 0-736,0 0 736,0 0 17,0 0-17,0-2-160,0 2-576,0 0 497,0-2-145,0 0-32,2 0-96,-2 2-224,2-5 160,2 0 32,1-3-32,0 3 16,-5 5-176,6-8 224,0 1-47,-2 0 31,4-11-32,-8 18-176,6-6 176,8-10-32,-10 10-64,1-8 48,-5 14-128,7-15 128,0 10-16,-1-15-16,0 5-64,-6 15-32,5-15 48,0 2 0,1 7 32,-3-9-80,-3 15 0,4-2-32,-2-3 80,0 1-16,0 1-16,-2 3-16,0-3 80,1 2-128,1 1 32,-2 0 16,2 0 16,-2 0-32,2 6-32,0-1 16,-2-5 32,2 5-80,1 12 80,1-11 0,-1 11-48,-3-17 48,2 6-48,2 14 16,-2-5 32,1-10 80,-3-5-80,2 25 0,2-10 32,0 1-80,-3-1-16,-1-15 64,4 16 16,0-1-48,-3-10 112,1 21-48,-2-26-32,4 18-16,-2-2 64,0 2-48,-1-12 32,-1-6-32,2 16 96,-2-13-32,0 3 48,0 9-32,0-15-80,2 3 112,-2 0-80,0 3-32,2-6 16,-2 0-16,0 5 129,1-5-17,-1 0 32,2 0 48,-2 0-192,0 0 64,0 0 96,0 0-32,0 0-112,0 0-16,0-3 96,0 1-16,0 1-112,0-1 80,0 2-48,0-4 16,0 2-48,0 1 80,0-4 0,0 5-48,0-1 0,0-1 48,2-1-352,0 0-593,-2 3 897,0 0-1648,2 0-1058,-2 0-31,0 0-512,0 0 3249,0 0 0</inkml:trace>
  <inkml:trace contextRef="#ctx0" brushRef="#br1">18924 12554 688,'0'0'0,"0"-3"768,0 1-432,0 2-336,0-1 304,0-1 81,0 1 47,0-2 48,0 3-480,0-2 480,0-1 17,0 1-33,0 0-16,0 2-448,0-2 464,0 1-48,0-1-32,0 0-47,0 2-337,0-2 256,-3 2-32,-1-2-16,4 2-64,0 0-144,-3 0 192,-2 0 0,2 0 16,-1 0 0,4 0-208,-3 0 241,0 0-17,-2 4-80,2 0 32,3-4-176,-4 5 96,1 0 64,-1 1 64,-1 8-32,5-14-192,-6 4 192,1 11 16,0-10-64,-10 10-16,15-15-128,-4 5 160,-10 17 33,8-7-65,-10-1 16,16-14-144,-15 18 208,10-1-96,-32 16 256,8-8 48,29-25-416,-25 23 432,3-7 17,0 1-289,1-1-32,21-16-128,-22 16 32,-1 3 32,4-5-16,1 1-304,18-15 256,-20 14-208,1-8-17,3 19-31,11-10 256,5-15 0,-20 5 64,16 14-112,-10-16 96,10 3 48,4-6-96,-5 5 0,-1 12 160,2-17-79,1 5-17,3-5-64,-4 6 48,1-1-80,3 1 80,-4-2-48,4-4 0,0 6 80,-4 0-64,4-1 16,0-1 80,0-4-112,0 0 32,0 0 16,0 0 48,0 0-80,0 0-16,0 0 32,0 3 32,0-3-64,0 0 32,0 0 32,0 0 16,0 0-80,0 0 16,0 0 48,0 0-16,0 0-32,0 0-16,0 0 128,0 0-48,0-1-16,0-1-80,0 2 16,0-2-304,0 0-544,0-1-913,0 1-1409,0 2 3170,-5-22-4114,-1 17 433,6 5 3681</inkml:trace>
  <inkml:trace contextRef="#ctx0" brushRef="#br2">10178 12805 1344,'0'0'0,"0"0"368,0 0 129,0 0-497,0 0 576,-4 0 16,4 0-64,0-1-15,0 1-513,0-5 496,0 1-64,0-1-64,2-1-48,-2 6-320,2-4 368,2-1 65,-3 1-17,3 2-48,-4 2-368,4-3 272,0-4-128,-2 0 0,-1-8-64,-1 15-80,3-5 80,0 2-16,0 0-32,0 0 16,-3 3-48,4-6 80,2-1 32,-3-8 65,3 10 15,-6 5-192,5-6 112,1-8 48,0 8 0,-2-8-64,-4 14-96,5-6 176,-1-1-32,0-9-80,0 10 16,-4 6-80,2-5 96,1-10-16,-1 11 0,2-1-32,-4 5-48,2-7 0,1-1 64,-1 1-64,2 2 48,-4 5-48,5-5 48,-1-1-48,1 0-16,-1 3-16,-4 3 32,3-4 0,0 0 32,-2 3-32,1 1-32,-2 0 32,2 0-16,0 0-32,0 3 64,-1 1 32,-1-4-48,0 0 48,2 5-32,-2 1-32,0 0 32,0-6-16,2 14-16,-2-9 16,2 10 32,-1-10-64,-1-5 32,2 18-64,2-14 80,0 12-32,-3-10 32,-1-6-16,2 15 0,0-12 32,2 14-16,-2-14-16,-2-3 0,3 15 32,1-12-32,-2 1 16,1 1-32,-3-5 16,2 6 16,2-1 0,-2 1-16,1-2-16,1-1 32,-4-3-16,4 0-32,-3 3 0,1-3 32,-2 0 0,2 0-16,-2 0 16,2 0 64,0 0-64,-1 0 32,1 0 16,-2 0-48,2 0 0,0 0-16,-2-1 32,0 1-16,2-2 16,0 0 112,-2 1-80,0-2 0,0 3-48,1-3 0,1-1-48,0-1 112,0-1-32,-2 6-32,2-3 113,-1-3-33,1 1-128,0-10 112,-2 15-64,2-3-64,0-3 80,-1-1 32,1 0-64,-2 7 16,2-6 0,0 1 0,0-3-32,-1 1 0,-1 7 32,4-14 32,-2 10 0,2 0-80,-2-1 96,-2 5-48,3-4-64,-1 1 80,2-1 0,-1 2-16,-3 2 0,4-2 32,-1 2-64,1 0 64,0 0-16,-4 0-16,3 0-16,1 0-32,-1 0 16,2 0 32,-5 0 0,3 0 0,1 0 0,-1 0 48,0-2-48,-3 2 0,5-1 64,-2-3-48,-1 2 0,0 2-16,-2 0 0,2 0-16,-1-2 48,1 2-32,0 0-16,-2 0 16,0 0-48,0 4 32,0 0-32,0-4 48,0 5-16,2-1 0,-2 10 16,1-8 16,-1-6-16,2 14 32,0-8 0,0 14-96,-2-16 48,0-4 16,2 16 0,-1-12-16,1 1 32,1 10-16,-3-15 0,3 3-64,-2 3 64,4-1-32,-4 0 48,-1-5-16,2 6 80,-2-3-96,0 1 64,0 1 16,0-5-64,0 15-80,0-15 96,1 6 48,-1-1-144,0-5 80,0 0 32,0 4 0,0-1-96,0 1 144,0-4-80,0 0 16,0 3 0,0-3 48,0 0-96,0 0 32,0 0 64,0 0-32,0 0 16,2 0 48,-2 0-96,3-3 32,-3 2-32,1-7 32,-1-8 16,0 16-48,2-4 48,0-10 32,0 11-16,0-2-64,-2 5 0,1-5 16,1-10 32,0 12-80,0-3 48,-2 6-16,2-14-16,-1 8 0,1-10 32,2 8 0,-4 8-16,3-20 0,1 15-32,1-13 32,1 12-16,-6 6 16,5-5 32,1-3 0,1 1 32,-1 0-48,-6 7-16,7-15 0,0 13-48,-1-2 16,-1-2-16,-5 6 48,6-2 0,-3 0 32,-1 2-16,0 0 16,-2 0-32,2 0-80,-1 0 0,1 5-48,2 12 80,-4-17 48,5 6-48,1 15 64,-1-5 16,-1 3-64,-4-19 32,4 18 32,-1 2 16,1-4-96,-1 1 112,-3-17-64,4 14 32,0 5-64,-1-5 64,1 2-80,-4-16 48,6 15 16,-5-12 0,1 12-32,0-11 32,-2-4-16,2 3 0,-2 0 32,0 2 0,0-2 32,0-3-64,0 0-32,0 0 96,0 0-16,0 0 48,0 0-96,0 0 176,-4 0-96,4 0 0,-3-2 0,3 2-80,0-1 32,-4-4-16,0 2 48,4-3-48,0 6-16,-4-3 32,4-3 0,0 2-272,0-13-368,0 17 608,-3-5-1073,3-12-912,0 11-816,-22-22 384,22 28 2417,0-2-2993,0 2 2993</inkml:trace>
  <inkml:trace contextRef="#ctx0" brushRef="#br1">19046 12580 1952,'0'0'0,"-4"0"545,1 0-97,-1 0 112,1 0 64,3 0-624,-6 0 625,1 0-81,-1 0-128,1 4 32,5-4-448,-6 4 352,1-1 33,-1 3-1,1-1 48,5-5-432,-6 6 544,3-3 97,-1 3-1,1-2-32,3-4-608,0 3 608,-4 1-255,4-1-1,0-3-80,0 0-272,0 4 128,-4 0-32,4-1-64,0 1-96,0-4 64,-4 15-32,1-12 0,3 16 64,-4-5 16,4-14-48,-5 16 0,-10 3-48,12-1 80,-15 3-16,18-21-16,-6 22 16,-18 1 96,7-3-144,-1 3 96,18-23-64,-21 19 96,1 1-128,0 0 240,-1-1 96,21-19-304,-37 29 320,6-5 129,10-8-97,6-11-224,15-5-128,-6 14 144,-12-9-32,12-2-64,-7 1 0,13-4-48,-5 3 48,2 1 32,-3 0-48,3-1-64,3-3 32,-4 4 0,-1 2 0,-1-1 64,-9 0-32,15-5-32,-3 17 0,-3-17-32,-7 5-32,13 0 64,0-5 0,-6 15 48,2-12-32,1 3 48,3-3-32,0-3-32,0 0-32,0 0 64,0 0 0,0 0-32,1 0 32,3 0-16,1-1 32,1-1-48,-6 2 0,7-4 0,1-1-224,5-2-128,-7-1-320,-6 8 672,8-15-961,7 11-351,-11-11-369,4 9-384,-8 6 2065,14-18-2209,-12-1 112,13 2-592,-15 17 2689</inkml:trace>
  <inkml:trace contextRef="#ctx0" brushRef="#br2">9776 12653 832,'0'0'0,"-3"0"368,3 0-256,0 0 0,0 0-112,0 0 160,-4 0 32,4 0 80,-3 0-15,3 0-257,0 0 256,0 0 48,-4 0-32,4 0-32,0 0-240,0 0 224,0 0-64,0 0-80,0 0 64,0 0-144,0 0 128,-4 0 48,4 0 33,0 0 47,0 0-256,0 0 304,0 0 16,0 0 64,0 0-64,0 0-320,2 0 240,-2 0-16,2 0-63,0 0-65,-2 0-96,3 0 48,1 0 32,0 4 16,-1-4-32,-3 0-64,6 0 96,-3 0-64,3 0 0,-1 0 16,-5 0-48,6 0 48,1 0 32,0 0-16,8 0 48,-15 0-112,5 0 80,1 0 64,9-2-16,-12 0-48,-3 2-80,7-1 128,1-1-32,-1 0 0,0-4 32,-7 6-128,7-1 80,0-3 32,0 2-64,1 0-15,-8 2-33,7-3 80,-1-1-16,1 0 0,0 1-48,-7 3-16,14-4 48,-10 2-64,3-1 32,-1 1 32,-6 2-48,7-2 32,-1 0-32,-1 2-16,1 0-16,-6 0 32,3 0-16,-1 4 64,0-1 48,0 1 0,-2-4-96,0 4 112,0 1 0,0-1 0,0-1 64,0-3-176,0 4 80,-4 0 32,4 1-16,-4-1-32,4-4-64,-3 5 64,3-1-48,-4 0 32,4-1-16,0-3-32,0 0 96,-3 0 16,3 0-16,0 0-32,0 0-64,0 0 80,0-2-128,0 1 80,0-1-16,0 2-16,0-2-368,0 0-384,1-1-961,1 1-816,-2 2 2529,-3-17-2097,3 17-800,0 0 2897</inkml:trace>
  <inkml:trace contextRef="#ctx0" brushRef="#br2">8891 12822 1520,'0'0'0,"0"0"288,0 0-288,3-2 336,-2 1-31,3-1-17,-3 2 0,-1 0-288,3 0 224,-2 0 16,1 0 32,-2 0 16,0 0-288,0 0 288,2 0 33,-2 0-1,0 0-32,0 0-288,0 0 288,0 0-48,0 0 16,0 0 0,0 0-256,-4 0 273,4 0-1,-4 0 0,4 0-16,0 0-256,0 0 240,0 0 16,-3 0-112,3 0 32,0 0-176,0-1 128,0-2-96,0 1 64,0 1-64,0 1-32,0-5 48,0 2-16,0-3-16,0 2 16,0 4-32,0-5-16,2 1 32,-1-1-32,2-2-16,-3 7 32,1-16 16,1 11 16,2-11 16,0 11 0,-4 5-48,3-5 16,1-2-48,-2 0 16,1 1 32,-3 6-16,4-14 0,-2 12 32,1-2 17,1-1-49,-4 5 0,3-6 32,0 1 0,0-1-96,0-1 80,-3 7-16,4-7 16,-1 1-16,3 1 48,0-1-112,-6 6 64,3-3-48,3-3 31,-3 3 1,1 1 65,-4 2-49,5-2 16,0 0 16,-2 2-48,1 0-16,-4 0 32,2 0 0,-1 0-16,1 0 32,-1 4 32,-1-4-48,5 5 0,-4-1 0,0 0 0,4 1-16,-5-5 16,1 6-48,1-1 31,2 1 17,-2-3 0,-2-3 0,1 0 49,1 4 15,0-4-48,0 0-16,-2 0 0,2 0 0,-1 0 0,1 0 16,0 3 0,-2-3-16,0 4 16,0-4-32,0 4 16,0-4 0,0 3 16,0 1 32,0 2-48,0-1 16,0-5-16,0 14 0,0-8-16,0 10 16,0-1 16,0-15-16,0 16-48,0-2 64,0 4-32,0-12 32,0-6-16,2 18 32,0-13-96,-1-1 96,1 11-96,-2-15 64,3 0 16,0 6 48,-2-3-32,1 0 16,-2-3-48,3 0-16,-2 0 48,1 0 0,0 0 32,-2 0-64,1 0 80,2 0 16,-3 0-16,1 0 16,-1 0-96,2-1 112,0-1-80,-2-1 96,0-2-64,0 5-64,2-5 48,-2 1-16,0 1-48,1-1 32,-1 4-16,2-1 64,-2-2-64,2-3 16,-2 0-16,0 6 0,2-5 32,-2-1 0,2 0 0,-2 3 0,0 3-32,1-6-32,1 2 16,0-4 0,0 1 32,-2 7-16,2-15 16,1 10-16,1-2 0,0-8 16,-1 11-48,-3 4 32,4-5 16,0-10-48,-1 10 64,-3 5-32,4-16 48,-4 16-48,4-6 0,1-8 16,-1 8-64,-4 6 48,3-5-16,-3 5 16,4-6-32,-2 2 48,0 3-32,-1-1 32,-1 2-16,0-2 16,2 2 0,-2 0-32,2 0-32,-2 0 48,0 0 32,2 5-48,0 1 16,0 12-32,-2-18 32,1 4-64,1 10 16,2-10 16,-1 2 16,-3-6 16,2 16-48,0-13 32,0 12 0,0-12 32,-2-3-16,0 6 32,0 11 48,0-12-48,0 12-48,0-17 16,0 4-16,0 2-16,0 9 32,0-12 32,0-3-32,0 15 64,0-10 0,-4 1 0,4 8-64,0-14 0,0 0 16,0 5-32,-4 10 32,4-15 16,0 0-32,0 15 0,0-15-16,0 5 0,0-1-16,0-4 32,0 3 0,0 1 32,0-4 0,0 4 16,0-4-48,0 0-80,2 0 96,0 0-112,-2 0 80,0 0 16,2 0 64,0-2-64,0 0 32,-1-4-32,-1 6 0,2-3 32,0-3-48,0 1 128,0 0-128,-2 5 16,3-15-16,1 13 48,-2-5-64,1-8 32,-3 15 0,4-4 64,0-11-48,-1 9-16,1-9 80,-4 15-80,5-14-80,-1 7 80,2-13 48,-1 13-16,-5 7-32,6-8 48,1-8-64,-2 10 0,1-10-32,-6 16 48,5-5 0,0-10 32,1 13-32,-5-3-32,-1 5 32,2-2-32,1 0 32,-2 0-32,1 2 112,-2 0-80,0 0-16,0 0 32,0 0-96,0 0 80,1 6 32,-1-3-64,2 3 32,1 9 16,-3-15-16,1 3-16,2 3 0,0-1 16,0 11 16,-3-16-16,6 4 16,-4 13-16,1-12 16,-2 15-48,-1-20 32,3 6 0,-3 12-16,2-15 16,-2 13 32,0-16-32,0 6 0,0-1 0,0 11 16,0-12-16,0-4 0,0 5-48,0 10 64,0-11 0,0 1 48,0-5-64,0 6 16,0-1-16,0 0 16,0-1-48,0-4 32,1 4 32,1-1-32,1-3 48,-3 0-48,1 0-32,0 0 48,1 0 0,0 0-16,-2 0 0,4-1 64,-1-3 0,3-2-80,-3 1-128,-3 5 144,6-5-448,-3-1-576,1 1-801,0-1-480,-4 6 2305,-4-29-1969,4 26-560,0 3 2529</inkml:trace>
  <inkml:trace contextRef="#ctx0" brushRef="#br2">13954 12664 560,'0'0'0,"0"0"112,0 0-112,0 0 192,0-2 48,0 2 128,0 0 80,0 0-448,0 0 497,0 0 79,0 0 64,0 0 0,0 0-640,-4 0 593,4 0-49,0 0-160,0 0 0,0 0-384,0 0 368,0 0-47,0 0 79,2 0 32,-2 0-432,3 0 432,3 0-48,-1 0 1,1 0-161,-6 0-224,5-1 208,-5 1-208,8-2 176,-1 0-144,0 0 16,7 2-16,-14 0-32,4-2-16,4 2 48,6 0 0,-8 0-112,-6 0 80,7 4 80,8 0-80,-11 1 64,4-1 0,-8-4-64,7 5-48,1-1 80,-1 0-64,-2 1 80,-5-5-48,6 4 96,0 1-80,-3 0 48,1 1 0,-4-6-64,2 3 96,-1-3 0,0 0 16,1-1-48,-2 1-64,3 0 112,-2-2-16,2 0-32,2 0 0,-5 2-64,3-3 32,-1-3-16,3 1 80,-1-1-31,-4 6-65,4-5 48,2-1 16,-3 1-64,0-1 16,-3 6-16,3-5 32,-2 0-64,1 3 64,-1 0-80,-1 2 48,2-2 0,1 2 64,-3 0-48,0 0-16,0 4-32,0-1-273,0-3-431,0 4-416,0-4 1152,0 4-1841,0-1-432,0 3 288,-33-23 464,33 17 1521,0 4-1280,0-4 1280</inkml:trace>
  <inkml:trace contextRef="#ctx0" brushRef="#br2">13005 12673 448,'0'0'0,"0"-1"112,-3-1-32,3 2 32,0 0-112,-4 0 176,4-2 80,0 2 64,0 0 32,0 0-352,0 0 369,0-2-33,0 0 32,0 2-48,0 0-320,0-2 320,0 1 16,0 1-64,0-2-15,0 2-257,0 0 224,0 0 16,1 0-48,2 3 0,-3-3-192,3 0 192,1 0-48,1 0 0,-1 4 16,-4-4-160,5 4 96,1-4 32,-1 3-48,1 1-16,-6-4-64,7 0 64,0 4-16,0-1 16,8-3 16,-15 0-80,6 0 49,8 0 31,-8 0-32,10 0 64,-16 0-112,5 0 96,12 0-16,-10-1-64,13-3 48,-20 4-64,15-2 48,1 0 16,-1 0-16,1-1-32,-16 3-16,18-2 48,-2-2 0,1 2 16,-1 2-48,-16 0-16,7 0 64,11 0-32,-12 4 0,8-4 0,-14 0-32,6 4 32,-1-1 0,2 3-16,1-2 16,-8-4-32,5 5 64,1 0-16,-1-1 16,-1 1 0,-4-5-64,5 4 64,-5-4-64,6 5 64,-1 1 48,1-6 0,-3 0-16,-3 0-96,6-2 96,-1-2 16,2-3 0,8-7-79,-15 14-33,4-4 48,2 1-48,9-3-16,-9 1 128,-6 5-112,15-4 32,-10 2-32,9-2 16,-8 3-64,-6 1 48,5-2-32,2 0 16,-1 2 0,-1 0 16,-5 0 0,6 0 0,-3 0 48,3 4-64,-5-1 48,-1-3-32,2 4 16,2 0-48,-2-4 48,-1 0-48,-1 0 32,3 3-16,-2 1 64,1 0-32,0-4 112,-2 0-128,2 3 32,0-3-32,-1 0 48,3 4-48,-4-4 0,2 0 64,1 0 32,1 0-128,-2 0 32,-2 0 0,3 0-16,3 0-64,-2 0 224,0 0-176,-4 0 32,3 0 0,0 0 32,1 0-64,0 0 96,-4 0-64,2 0 64,0 0 0,-1 0-64,1 0 16,-2 0-16,2 0 0,-2 0 48,2 0 32,-2 0-16,0 0-64,0 0 64,0 0-48,0 3 0,0 1-16,0-4 0,0 0 16,0 0-32,0 0 48,0 0 0,0 0-32,0 0 32,0 4 32,0-4 0,0 5-16,0-5-48,2 5-16,-1-5-224,1 4-288,0-4-321,-2 0 849,2 0-1264,0 0-529,-2 0-208,0-4 528,0 4 1473,0-1-1776,0 1 1776</inkml:trace>
  <inkml:trace contextRef="#ctx0" brushRef="#br2">10766 12920 1280,'0'0'0,"0"0"0,0-3 528,0-3 49,0 3-1,0-3-32,0 6-544,0-2 512,0 2-63,0 0-49,0 0-48,0 0-352,0 0 352,0 0-96,0 0 32,2 0-32,-2 0-256,3 4 160,-2-4 1,1 0-17,-1 0 48,-1 0-192,3 0 224,-1 0 32,-1 0 16,1 0 80,-2 0-352,1-2 400,4-2 1,-2-1-97,1 0-16,-4 5-288,3-15 256,1 11 16,1-1-32,1-9-32,-6 14-208,5-6 144,0-11-96,1 12 80,-3-12-15,-3 17-113,6-4 16,0-4 48,-3-7-64,1 14 0,-4 1 0,4-6 32,-3 1-16,3-1-32,-2 5 32,-2 1-16,2-4 48,-1 2 0,1 1-16,1-1-64,-3 2 32,1 0 0,-1 0 16,0 0 48,0 0-64,2-2-16,-1 2-32,1-2 48,-2 2 0,3-2 48,-2 1-32,1-3 16,1 2-64,-3 2 32,2-3 16,2 1-16,0-1-32,-3 2 64,-1 1-32,4-2-32,-2-1-16,0-3 96,-1 4-80,-1 2 32,2 0 64,-2-2-32,2 2-16,-2-2 112,0 2-128,0-5 48,0 3 16,0 2 0,0-2-96,0 2 32,-4 0 32,4 4 16,-3 0-96,3 1 48,0-5 0,-4 0 0,1 0-32,3 0 48,0 0 64,0 0-80,-4-2 64,4 2-48,0-2-32,0 2 16,0-1-32,0-5 64,0 4-64,0 2 32,0-1 0,0-1 32,2 0-80,-2 2 16,0 0 32,2 0 16,-1-2-48,1 0 64,0 1 80,-2 1-112,2-2 0,-2 2 16,2 0-64,-2 0 32,0 0-32,0 0 48,0 0 48,0 0-112,0 0 96,0 0-32,0 0-16,0 0 0,-4 3 48,4 3 16,0-6-48,-4 3 0,4 3 0,-3-1 0,3-1-48,0-4 48,0 15-16,-4-12 0,4 1-16,0 10 48,0-14-16,0 4 16,0-1 0,0 3-48,0 8 48,0-14-16,0 4 0,0 11-32,0-10 80,0 10-64,0-15 16,0 5 64,0 15-64,0-14 16,0 13 32,0-19-48,0 6-96,2 12 128,2-13-80,-1 15-32,-3-20 80,6 6-16,-1 12 16,2-12 0,-1 8 0,-6-14 0,5 4 48,-1 0-48,-2-1-32,0 1 80,-2-4-48,1 3 0,-1 3 16,2-2-16,-2-1 16,0-3-16,0 0 96,0 0-16,2 0 0,-2 0-32,0 0-48,0 0 32,0 0 64,0 0-64,0 0 48,0 0-80,0-2 96,0 2-48,0-1 0,0-3 16,0 4-64,0-4 0,0 2 16,0 1 48,0 1-64,0 0 64,0 0-96,0 0 16,-4-2-16,4 2 32,0-2 16,0 2 48,0 0-48,0 0-112,0 0 96,0 0-560,0 0-641,0 4-1232,-5-4-688,5 0 3121,-4 0-4258,4 0 4258</inkml:trace>
  <inkml:trace contextRef="#ctx0" brushRef="#br2">7961 12704 1248,'0'0'0,"0"-2"240,0 1-64,2-1 48,-2 2-224,2-2 256,-2 0-31,2 2-1,0-2-80,-2 2-144,3 0 112,1 0 32,-2 0-80,3 0 16,-5 0-80,4 4 32,1 0-16,1-1 0,-1 3-16,-5-6 0,6 5 0,1 0 16,0 1 32,0-3-32,-7-3-16,15 5 32,-9-5 16,10 0 96,-11 0 96,-5 0-240,16 0 320,-9 0 49,11 0-49,-10-2-64,-8 2-256,18-4 224,-11-1-48,12 2 16,-12-2-32,-7 5-160,18-2 80,-11 0 48,10 1-80,-12-1 0,-5 2-48,18 0 64,-12 0-32,10 0 16,-9 0 16,-7 0-64,17 0 16,-12 3 48,10 1 0,-10 0 64,-5-4-128,15 4 113,-9-1-1,-2 0 0,4 3-16,-8-6-96,7 4 192,8-4-64,-10 0 48,11 0 16,-16 0-192,6 0 192,12 0 64,-12 0 32,10-4 16,-16 4-304,8-6 305,11 0-65,-12-2-16,13 1-96,-20 7-128,8-6 112,10 1-32,-13 3-48,10 0 64,-15 2-96,4-1 48,3 1-32,7 0-16,-10 0-16,-4 0 16,7 3 0,1 1 48,-1-1 16,0 1-80,-7-4 16,6 5 32,-1 1-16,0 11 0,1-17 64,-6 0-80,3 14 48,1-10-16,0-4 32,0 5-32,-4-5-32,3 3 16,1-3 80,-2 0-48,3 0 16,-5 0-64,4 0 80,-1-1-16,3-1-64,0-2 16,-6 4-16,4-3-16,2-1 48,2-1-16,-1 1 16,-7 4-32,5-3 48,1 1-32,1-1 17,-2 2-33,-5 1 0,5-2 0,1 2 0,-4-2 0,1 2 64,-3 0-64,3 0-32,-2-1 80,2 1-16,-1 0-48,-2 0 16,4 0 80,-2 0-80,2 0 16,-2 0-32,-2 0 16,1 0-32,1 0 0,2 0 16,-1 0 64,-3 0-48,4 0-32,0 0 32,-1-3 16,3 2-48,-6 1 32,1-6 32,5 4 16,-2-1-48,-1 1 48,-3 2-48,2-2 64,2 0-32,-2 2 64,-1 0-16,-1 0-80,0 0 48,0 0-16,0 0 96,0 0-80,0 0-48,0 0 96,0 4 16,-3 0-176,-1-1-272,4-3 336,-4 6-833,1 9-751,-1-12-769,-1 3 32,5-6 2321,-15 14-3602,15-14 3602</inkml:trace>
  <inkml:trace contextRef="#ctx0" brushRef="#br2">9250 12801 784,'0'0'0,"-4"-2"400,4 2-400,0-3 176,-3 2 0,3-1 48,0 2 96,0 0-320,-5-1 369,5-1 31,0-1 0,0 0-48,0 3-352,-3-1 336,3-2-32,0 1-79,0 1-33,0 1-192,0 0 64,0 0 0,0 0 16,0 0-32,0 0-48,0 0 80,-3 0-48,3 0-32,0 0 16,0 0 32,0 0 16,0 0 16,0 0-80,0 3 48,0 1 32,0-4-48,0 0 0,0 0-32,0 0 64,0 0 0,0 0-16,0 0 0,0 0-64,0 0 16,0 0 80,0 0 80,0 0 48,0 0 0,0 0-208,0 0 176,0 0-96,0 0-80,0 0 65,0 0-17,0 0-48,0 0-32,0 0 80,0 0-48,0 0 32,0 3 32,0-3 16,0 0-80,0 0 80,0 0 64,0 0 64,0 0 0,0 0-208,0 0 224,0 0 0,0 0-80,0 0 0,0 0-144,0 0 80,0 0-64,0 0 48,0 0-64,0 0 32,0 0-16,0 0 0,0 0-16,0 0 64,0 0-16,0 0 0,0 0 16,0 0-64,0 0 65,0 0 31,0 0-64,-4 0-16,4 0-16,0-1 80,0 1-48,0-2 80,0 2-64,0 0-48,-4 0 80,4 0 16,0 0-48,0 0 96,0 0-144,0 0 48,0 0 48,0-1-144,0 1 48,0 0 16,0 0 48,0 0-32,0 0 0,0 0-32,0 0-16,0 0 48,0 0-64,0 0 32,0 0 48,0 0-96,0 0 64,0 0-16,0 0 16,0 0 32,0 3 0,0-3-16,0 0-32,0 0-16,0 0 0,0-2 32,0 2-16,0 0 16,0 0 32,0 0-48,0 0-16,0 0 64,0-1 0,0 1-112,0 0 64,2 0-16,-2-3 0,0 1 64,0 2-48,0-1 32,0-1-16,0 2 32,0 0-48,0 0 32,0 0-64,0 0 16,0 0-32,0 0 48,0 0 48,0 0-32,0 0 48,0 0-64,0-1 0,0 1-48,0 0 48,0 0-16,0 0 32,0 0 32,0 0-48,2 0 0,-2 0 16,0 0-64,0 0 48,0 0 48,0 0 0,0-3 48,0 3-96,0 0 32,0-2-16,0 2-16,0 0 16,0-1-16,0 1-16,0 0-48,0 0 64,0 0-16,0 0 32,0 0 0,0 0-16,0-2 0,0 2 64,0 0-16,0 0-32,0 0-16,0 0 80,0-1-80,0-2-16,0 3 16,0 0-80,0 0 64,0-2 96,0 2-80,0 0-64,0 0 128,0-1-16,0-1-128,0 2 80,0 0 48,0 0-32,0 0-80,0 0 48,0 0 16,0 0 16,0-2-32,0 2 64,0 0-32,0 0-16,0 0-48,0 0 32,0 0 0,0 0 16,0-2 64,0 1-32,0-1-64,0 2 32,0 0-80,0 0 32,1 0 32,2 0 48,-3 0-32,1 0-80,1 3-656,1 1-1633,-19-18-497,16 14 2866,0 0-3665,0 0 3665</inkml:trace>
  <inkml:trace contextRef="#ctx0" brushRef="#br2">13440 12804 624,'0'0'0,"0"-2"32,0 1 0,0 1-32,0 0 0,0 0 16,0 0 0,0-2-16,0 2 0,0-3 16,1 2-16,-1 1 32,2-2 48,-2 2-80,0 0 112,2-1 80,-2-1 32,0 2 64,0 0-288,0-3 336,0 3 81,0-1-17,0 1 16,0 0-416,0-2 448,1 2-32,-1-1-15,0 1 63,0 0-464,0 0 384,0-3-48,3 1 16,-3 1-128,0 1-224,2 0 176,-1 0-15,1 0-17,-1 0-16,-1 0-128,3-2 128,0 2-48,1-1-16,0-2 0,-4 3-64,3-2-16,3 1 16,-1-2-48,3 0 32,-8 3 16,6 0 16,0 0-16,0 0 48,-2 0-32,-4 0-16,6 0 16,-2 0 16,0 0-32,-1 0-16,-3 0 16,6 0 16,0 4 32,-2-4-48,2 3 0,-6-3 0,5 5 16,1-2-80,-2 0 64,1 1 32,-5-4-32,4 6-32,-3-1 80,1 1-32,0-2 32,-2-4-48,0 6 64,0 10-16,0-12 48,0 0-32,0-4-64,-4 6 96,-1 10 0,0-11-96,-1 11 48,6-16-48,-6 6 16,2 8 16,-2-10 16,0 2 0,6-6-48,-3 14 16,-1-14 32,0 6-32,4-3 16,0-3-32,-3 4 48,3-4-64,0 0 96,0 0-64,0 0-16,0 0 112,0-2-48,0 0-48,0 0 0,0 2-16,0-5 0,0-1 32,0 1 32,0 0-32,0 5-32,2-4 16,-1 0 0,1-1-64,0 1 32,-2 4 16,2-5 32,0 1-16,-1 0 16,1 1 0,-2 3-32,4-4-48,-1 1-32,2-1 64,-1 2-16,-4 2 32,5-3 0,-1 1 64,2-2-64,-2 2-16,-4 2 16,5-1 16,-1-2-48,1 2 16,-1 1-16,-4 0 32,3 0-16,1 0 16,0 0-16,-2 4 32,-2-4-16,1 5-32,3 0-16,-2 1 64,4-1 16,-6-5-32,1 15 16,3-12 16,0 3-32,-3 8 0,-1-14 0,2 6 0,-2 10 64,0-12-96,0 10 48,0-14-16,0 4 16,0 11-48,0-10 48,-3 1-16,3-6 0,0 16 32,-4-12-16,0 1-16,0 12 0,4-17 0,-3 3-32,0 3 16,-3 8 48,0-10 0,6-4-32,-5 5 48,-1 0 16,1 1-15,0 0-65,5-6 16,-6 4 48,0 2 32,3-3 80,-3-3 368,6 0-528,-4 0 496,-2 0 80,0 0-79,1 0-257,5 0-240,-6 0 240,1-1-80,1-5 0,1 1-32,3 5-128,-4-7 112,1 0 48,-3-1-32,0 1 16,6 7-144,-5-5 112,1-2-32,4 1-48,0 1-16,0 5-16,0-6 0,0 3-32,0 0-32,3 0-48,-3 3 112,5-2-64,1-1-48,-3 1 112,1 0 48,-4 2-48,4-2-48,1 2 64,-2-2-448,3 2-432,-6 0 864,3 0-1313,3 0-960,-5 4-400,1-4 496,-2 0 2177,3 0-2513,-3 0 2513</inkml:trace>
  <inkml:trace contextRef="#ctx0" brushRef="#br2">13220 12811 480,'0'0'0,"0"0"64,-4-1-48,1-1 0,3 2-16,-5 0 0,2 0 0,-1 0 16,1 0-32,3 0 16,-4 0-32,1 0 0,-1 0-64,0 0 0,4 0 96,-3 0-64,3 0 0,0 0 96,0 0 32,0 0-64,0 0 112,0 0-16,-4-3-48,4 2 0,0 1-48,0-2 48,-3-1 0,3-3 48,-5 5 16,5 1-112,0-2 128,0-1 16,-3 3 16,3-1 0,0 1-160,-3 0 160,-1 0-48,0 0-16,0 0-32,4 0-64,-3 0 48,3 0-16,-4 0 16,1 4-16,3-4-32,-4 3 48,-1-3 0,1 6 17,0-3 47,4-3-112,-3 0 160,-1 3 80,0-3 16,1 0 64,3 0-320,-4 0 336,4 0-32,0 0 16,0 0-15,0 0-305,0 0 304,0 0 16,0 0-32,0 0-48,0 0-240,0-1 256,2 1-96,0-2 0,0 1-80,-2 1-80,1-2 32,1 2-32,0 0 0,0-3 32,-2 3-32,2 0 0,0-1 32,1 1-32,1 0 48,-4 0-48,3 0 0,1 0 0,0 0 17,1 0-17,-5 0 0,5 0 32,1 0-32,0 0-32,-1 0-17,-5 0 49,6 0-16,-1 0 16,0 0 48,1 0-31,-6 0-17,3 0 0,3 0-17,-3 4 66,0-1-65,-3-3 16,3 0-16,-2 3 32,4 3-49,-4 0 33,-1-6 0,3 14 17,2-10 15,-2 2-48,-2 10 64,-1-16-48,3 3-16,0 12 64,0-12-48,2 12 16,-5-15-16,3 5 64,1 10-32,-2-11 96,-1 1 16,-1-5-144,0 6 80,0 12 48,0-13-64,0 1 16,0-6-80,0 5 96,-4 1 32,-2-3 32,1 1-80,5-4-80,-4 4 144,-2-1-80,-9 3-16,12-3 64,3-3-112,-15 0 80,10 0 0,-9 0-64,9 0 0,5 0-16,-4 0 32,-11 0 16,11 0 32,-1-3-16,5 3-64,-6-4 0,1 0-16,1-1 48,1 0-16,3 5-16,0-4 65,0 0-17,0 1-64,0 1 0,0 2 16,0-2-65,0 0 33,0-2 32,1 1 0,-1 3 0,2-2-16,2-3 0,-1 3 64,1 0-32,-4 2-16,4-2 16,-1 0 17,1 0-50,-1 1 17,-3 1 0,4-2 0,-2 2 33,1-2-66,2 0 50,-5 2-17,3-2 32,1 2-16,-1 0 48,1 0-128,-4 0 64,5 0 0,1 0-32,-1 4-1,2-4 33,-7 0 0,6 4-48,1 1 48,1-1 16,-4 1-48,-4-5 32,8 6-16,-2-1 16,0 1-32,-2-3 16,-4-3 16,6 4 48,-1 0 0,0 1-64,1 0 48,-6-5-32,4 6 0,1-1-32,-1-1 97,0 0-17,-1-4-64,-3 0 16,4 5 16,-2 1-16,1-1-16,-1 1 48,-2-6-32,0 4 48,0 2 0,0 9 32,0-12 16,0-3-96,-4 4 80,1 1 16,-1 1-32,1 0-32,3-6-32,-4 4 64,0 11-16,0-15 0,1 15-16,3-15-32,-6 3 48,1 2-16,-1-1 16,1 1 0,5-5-48,-5 3 64,-1 3 32,0-2-32,-7 2 16,13-6-80,-5 6 48,2-3 48,-3-3 80,-8 0 128,14 0-304,-3 0 497,-3 0 31,-8 0-32,10 0-64,4 0-432,-5 0 240,-1-2-80,-9 1 33,12-3-113,3 4-80,-6-4 144,1-1-112,0 0 64,-1-2-16,6 7-80,-4-6-32,1 0 80,-1 1-96,4-1 32,0 6 16,0-5 16,0 1-16,0 1 32,0 0-32,0 3 0,0-4-64,0-1 0,2 4 48,0-1-48,-2 2 64,3 0 0,1 0-48,0-1 48,-1-2 48,-3 3-48,4 0 0,1 0-16,1-1-353,1 1-639,-7 0 1008,8-2-2097,6-1-1232,-14-3 351,4 2-271,-4 4 3249,0 0 0</inkml:trace>
  <inkml:trace contextRef="#ctx0" brushRef="#br1">15481 12953 1696,'0'0'0,"-18"-2"480,2 0-15,-2 1 31,18 1-496,-6-6 528,-10 4-48,16-1-47,-4-3-49,4 6-384,0-5 288,0-3-48,2 1-16,1 2-16,-3 5-208,6-6 256,9 1-32,-10 3-80,2-2-15,-7 4-129,6-1 16,-1 1 16,1 0-32,-1 0-64,-5 0 64,2 0-32,0 3 16,0 3 32,-2-1 32,0-5-48,0 6-16,0 8 64,-4-14-80,0 6 80,4-6-48,0 5 96,0-1-96,0-1 64,-3 1 80,3-4-144,0 0 256,0 0 160,2 0 96,-1 0 49,-1 0-561,6 0 464,-1-2-80,1-1-16,-1 1-96,-5 2-272,6-6 256,8 4 0,-10 1-95,1-1-129,-5 2-32,7-2 64,-1-2 16,1 1-32,1 1 64,-8 2-112,5-6 96,2 5-96,1-1 16,-1-2 0,-7 4-16,7-2-32,7 0 48,-8 1-32,9 1-48,-15 0 64,5 0 0,11 0 64,-11 0-64,10 0 96,-15 0-96,7-2 80,10-2-80,-12 2 32,12 1 32,-17 1-64,5-2 48,11 2 48,-10 0-48,8 0 0,-14 0-48,8 0 64,6 0-32,-8 0 64,8 0-64,-14 0-32,6 0 32,8 3 0,-8-3 0,8 0 16,-14 0-48,5 0 80,12 0 16,-10 0-64,11 0 0,-18 0-32,8 0 32,11 0-48,-2 0 96,-1 0-32,-16 0-48,20-1-48,-2-1 112,2 0-64,0 0 16,-20 2-16,17-2 96,-1 0-32,1 1-64,-3-1 48,-14 2-48,15 0 48,-1-2-16,1 0 48,-1 2-48,-14 0-32,15 0 81,-1 0-17,2 0 0,-1 0-32,-15 0-32,16 4 0,1-1-48,1 1 0,2 0 48,-20-4 0,20 3-16,2 1 80,-2-4 16,2 4-16,-22-4-64,20 3 0,0 1 32,2-4 16,-4 0-32,-18 0-16,19 0 48,-1 0 96,3 0-32,-3 0 32,-18 0-144,18 0 160,-2 0-160,1 0 16,-1 0 0,-16 0-16,15 0 32,1 0-32,2 0 16,-3 0 32,-15 0-48,18 0 112,-2 0-48,3 0-32,2 0-32,-21 0 0,20 0-112,4 0 176,1 0-48,-1 0 48,-24 0-64,23 0 112,1 0-112,-2 0 48,0 0-32,-22 0-16,21-2 48,-1-2 96,1 3-80,0-1-32,-1-2 96,-20 4-128,20-2 0,2 1 32,4-3 64,-1 2-96,-25 2 0,24-2-64,-1 2 64,-3 0-32,0 0 0,-20 0 32,18 4 32,2-4-32,2 4-64,0-1 48,-22-3 16,26 4 80,-1 1-48,2 1 48,-2-1 33,-25-5-113,25 6-353,1-3-15,-1 1 48,1 0-32,-26-4 352,26 0 16,-1 3-32,-1-3 32,-1 0 96,-23 0-112,24-2 64,-2 1 160,1-1 64,1 0-144,-24 2-144,26 0 160,-1-2-80,2 0-64,-2 0 16,-25 2-32,24-1 64,-2 1-32,-2-2-64,2 2 48,-22 0-16,22 0-80,-4 0 112,0 0 80,-2 0-160,-16 0 48,15 0 96,1 0-31,1 0-49,1 0 48,-18 0-64,18 0-32,0 0 0,0-2 80,-2-3 48,-16 5-96,15-2 96,-1-4-48,-6 4 0,10-1-48,-18 3 0,7-2-16,11 0-64,-1 2 64,-1 0 32,-16 0-16,19 0 48,4 0-64,0 0 16,1 4-112,-24-4 112,25 0-64,-2 0 80,0 3-64,0-3 128,-23 0-80,24 4 64,-2 0-64,0-4 80,-2 0-96,-20 0 16,18 0-48,0 0 32,-3 0-48,1 0 320,-16 0-256,8 0 336,12 0 32,-13 0-16,9-6-320,-16 6-32,5-5 0,11-1 48,-10 1-80,11 3 144,-17 2-112,6-2 0,7 0 0,-7-3 80,0 3-128,-6 2 48,5-3 0,0 1 16,-3-2-64,0 2 128,-2 2-80,2 0 112,0 0-128,1 0-16,3 0-64,-6 0 96,15 0-112,-9 0 0,0-1-64,1-1-80,-7 2 256,7-2-288,8 0-32,-11 2-417,1-2-767,-5 2 1504,6-4-3122,-12-35-1360,3 36-384,3 3 4866</inkml:trace>
  <inkml:trace contextRef="#ctx0" brushRef="#br2">9433 12993 1408,'0'0'0,"0"0"352,0 0 32,0 0 113,0 0-497,0 4 512,0-1 64,0 1-32,0-4-79,0 0-465,0 3 544,0-3-32,0 0 32,0 0 33,0 0-577,0 0 512,0 0-80,0 0-48,0 0-16,0 0-368,0 0 369,0-1-49,0-3 0,2 1-128,-2 3-192,2-6 224,-1 3-32,1-3 32,0 1-48,-2 5-176,2-8 160,0 3-64,0-2-64,1-1 49,-3 8-81,2-14-32,0 8 96,3 1-48,-1-3-16,-4 8 0,4-16 64,1 11-64,-1-3 16,1-6 0,-5 14-16,4-4-32,1-3-16,-1 0 64,-2 0-16,-2 7 0,3-6 32,-1-2 32,0 3-64,0 0 16,-2 5-16,2-6 48,-1 5-64,1-1 32,0 1-32,-2 1 16,0 0 32,0 0 16,0 0-16,0 0-80,0 0 48,0 3-16,0 0 0,0 1 48,0-4-32,0 5-32,0 0 32,0 1 0,0-1 0,0-5 0,0 6 32,2 0-32,-1-1-32,2 0-32,-3-5 64,1 6-32,1-3 48,0 1 0,-1 0 80,-1-4-96,3 0 48,-1 5-96,-1 1 112,5-1-128,-6-5 64,3 6-48,1-1 32,-2 0 32,0 12-16,-2-17 0,0 0 96,0 14-32,0-10-160,0 2 176,0-6-80,0 16 16,-4-12-64,4 12 144,-4-11-96,4-5 0,0 16-16,0-10-224,0 11 48,0-12-17,0-5 209,0 19-224,0-16 224,2 1 0,0 0 16,-2-4-16,4 0 32,-3 5-16,3-2 48,-2-3-64,-2 0 0,3 0 64,0 0 48,-2 0-31,1-2 79,-2 2-160,2-4 160,-1 1-64,2-3-16,-2 2 32,-1 4-112,2-8 240,-2 2-176,2-1 288,-2 0-64,0 7-288,0-14 80,0 8 224,0-2-208,0-6-32,0 14-64,0-5 16,0-10 49,0 8-194,1-8-415,-1 15 544,3-2-1344,-3-3-1490,0 0-239,0 3-1153,0 2 4226,0 0 0</inkml:trace>
  <inkml:trace contextRef="#ctx0" brushRef="#br2">8125 12939 1792,'0'0'0,"0"-6"481,0 6-481,0-7 672,0-8 48,2 10 33,-2 1-81,0 4-672,0-5 624,1-1 16,1 3-79,1-3-1,-3 6-560,3-5 464,0-1-16,2 1-144,-1 1-47,-4 4-257,6-5 208,-2-1-96,-1 1-16,3 0 0,-6 5-96,5-3 32,-1 1-16,1 1 48,0-1-64,-5 2 0,6 0-16,-1 0 16,3 0-112,-3 0 160,-5 0-48,15 0 48,-12 3-48,5-3 48,6 0-80,-14 0 32,4 0 32,3 0 0,0 5-16,1-5-16,-8 0 0,7 0-32,0 3 0,-1 0 48,-1 3 0,-5-6-16,6 6 0,-1-1 32,0 13 32,-1-14 48,-4-4-112,2 14 96,0-8-32,-2 8 64,0-8-80,0-6-48,0 14 112,0-10-32,0 12-32,0-12 64,0-4-112,0 6 80,-4 8 32,0-14 0,1 4-16,3-4-96,-4 3 113,1 1-49,-1 0-32,0-4 16,4 0-48,-3 3 32,-1-3 32,0 0-16,1 0 16,3 0-64,-4 0 96,1 0-64,3-3 16,-4-3-32,4 6-16,-4-5-16,4-1 64,0 1-32,-4-2 32,4 7-48,0-8-48,0 3 32,0 1-16,0 0 48,0 4-16,0-1 0,0-5 0,0 3 0,0-1 0,0 4 0,2-2 0,0 0 16,0 0 0,0-1-48,-2 3 32,2-2-16,1-2 32,-1 2-16,0 1 0,-2 1 0,2 0 0,0-2-16,1 2-32,-1 0 16,-2 0 32,4 0-32,-1 0 16,1 0 64,1 0-16,-5 0-32,4 0 48,-4 0-48,5 3-80,1 1 32,0 0 0,-2-1 64,-4-3-16,6 6 48,0-1 0,-1 1-48,1 8-16,-6-14 16,5 4 64,0 0-64,-1 1-48,1 10 32,-5-15 16,5 3-96,-1 3 96,2-1 64,-3-1-32,-3-4-32,4 5 32,-2 9-304,0-9 0,0 11 15,-2-16 257,0 5-224,0 11 240,0-10 16,0 10-16,0-16-16,-4 6 32,1 11 32,-3-14-32,3 3 0,3-6-32,-4 13 48,1-9-16,-2 0 16,0 1 32,5-5-80,-5 15 33,-1-15 31,1 5 0,-10 1 16,15-6-80,-3 6 80,-3-1 48,-12-1-48,14-1-48,4-3-32,-16 0 96,11 0-32,-10 0-32,9 0 0,6 0-32,-14-2 96,9-1-16,-10 1 0,9-3 96,6 5-176,-14-6 64,10-2-32,-10-8-16,10 11-32,4 5 16,-5-7-32,-1-9 32,3 11 16,-1 1 32,4 4-48,-4-6 48,1 0-32,3 3-32,-4 1-48,4 2 64,-3-2 0,3-2 16,0 1-32,0 0 16,0 3 0,0-3-32,0 2 16,0-2 32,0-2-32,0 5 16,0-1 16,0 1-32,0 0 16,0 3-32,0-3 16,0 0-80,0 6-288,0-6 384,0 4-849,0 2-607,0 0-769,0 8-240,0-14 2465,0 0-1841,0 4-688,0-4 2529</inkml:trace>
  <inkml:trace contextRef="#ctx0" brushRef="#br2">8586 12966 1264,'0'0'0,"0"-2"384,0-2-48,0-1 113,0 5-449,0-4 512,0 1 48,0-3-16,0 1-31,0 5-513,0-6 528,0 1-32,0-1-48,0 3-64,0 3-384,0-2 401,0 0-33,0-2-32,0 3-48,0 1-288,-3-2 256,3-2-16,0 2-16,-4-3 33,4 5-257,0-2 192,0 0-80,0-1 48,0-1-96,0 4-64,2-6 80,0 3 16,0 1-96,1 0 0,-3 2 0,4-3 0,-1 1 32,1 0-48,1 0 0,-5 2 16,4-2 0,0 1-48,0-1 16,-1 2 96,-3 0-64,4-2 16,0 2 48,-1 0-64,-1-2 0,-2 2 0,4 0 32,-1 0-48,1 0 16,-1 0 48,-3 0-48,4 4-32,-1 1 64,-1-1 32,2-1-64,-4-3 0,2 6 32,2-3-32,-2 1-16,1 0-16,-3-4 32,1 0 0,2 3 16,-1 1 0,1 0 32,-3-4-48,1 0-16,2 3 0,-1 1 48,-1-4-48,-1 0 16,2 5 16,-2-1 64,0 0-80,0 1 80,0-1 0,0-4-80,0 5 48,-3 1 64,-2-1 0,2 12-64,3-17-48,-3 3 64,-1 3 0,1-1-48,3-5-16,-6 15 32,6-15-32,-6 3 64,1 3-80,-1 8 48,6-14-32,-5 4 64,5-4-64,-3 4-48,-1 1 48,0-1-16,1-1 16,3-3 0,0 4 0,-4-4 48,0 4 0,4-4-16,0 0-32,-4 0 16,4 0 32,0 0-16,0 0 16,0 0-48,0 0 48,0 0-16,0 0-64,0 0 32,0 0-64,0 0 16,0 0 16,0 0-32,0 0 64,0-2 0,3 0 16,-2 0 48,1 0-16,-2 2-48,4-1 0,0-4 0,-1 2-48,3-3 0,-6 6 48,3-3 32,2 1-32,1-2-32,-1 1 80,-5 3-48,6-4-16,-2-1 64,1 1-32,1 3-16,-6 1 0,3-2-32,3 2 16,-3 0 32,3 0-96,-6 0 80,5 3-16,-2 1 0,3 0-16,-1 1 16,-5-5 16,6 6 0,-3 8 16,1-10-32,-1 14-192,-3-18 208,6 5-192,-2 11-80,-2-10 48,0 10 256,-2-16-32,1 6 16,-1 14 16,0-5-16,0-11-32,0-4 16,0 22 0,-3-16 16,-1 12 48,1-12-32,3-6-32,-5 14 48,2-8 16,-1-1-32,-1 10 0,5-15-32,-6 3 32,1 3 0,0-1-32,1 1 48,4-6-48,-3 3 48,-3 1 0,3 0 0,-2-4 0,5 0-48,-4 0 48,-1 0 16,1 0 16,-2-2 144,6 2-224,-6-4 305,3-1 15,-1-3 16,-1 1-144,5 7-192,-6-16 96,3 12-32,-1-11-48,1 10 16,3 5-32,-4-5 32,4-10-32,-4 11 0,4 1 16,0 3-16,0-6 0,0 1 16,0 1-32,0-1-32,0 5 48,2-4-16,0 2-16,0 1 16,3-3 32,-5 4-16,6 0-240,-3 0-496,2 0-817,1 0-1104,-6 0 2657,3 0-2642,2 0-975,-5 0 3617</inkml:trace>
  <inkml:trace contextRef="#ctx0" brushRef="#br2">8464 13207 1216,'0'0'0,"0"-1"560,0 1-560,0-2 577,0-2 79,-3 0-16,3 3-32,0 1-608,0-4 577,0 2-65,0 1-64,0-1-80,0 2-368,0-2 256,0 0-47,0 2-17,0 0-32,0 0-160,-4 0 160,4 0-16,0 0 0,0 0 0,0 0-144,0 0 80,0 0 0,0 4 16,0-1 0,0-3-96,0 6 112,0-3 16,0 1-32,0 1 0,0-5-96,0 4 48,0 11 0,0-15 0,0 3-32,0-3-16,2 6 48,2 8-48,-1-10 32,-1 0 0,-2-4-32,4 5 48,-3-1 0,1 1 17,0 10 15,-2-15-80,2 0 80,-2 5 16,0 1 0,0-1 0,0-5-96,0 4 96,0-1-16,0-3 48,0 0-48,0 0-80,-4 4 96,1 0-48,3-4 0,0 3 16,0-3-64,0 0 16,0 4 32,0-1-64,0 1-240,0-4 256,0 4-816,1 1-1041,1-5-544,4 0-1361,-6 0 3762,0 0 0</inkml:trace>
  <inkml:trace contextRef="#ctx0" brushRef="#br2">13381 13235 624,'0'0'0,"-5"0"176,-1 0 112,1 3 128,-1 1 144,3-4 49,3 0-609,0 4 656,0-4 16,0 0 1,0 0-1,0 0-672,0 0 624,2 3-48,-1-3-95,1 0 31,-2 0-512,2 0 480,0 4 32,2 0-15,-1-1-49,-3-3-448,4 4 464,-2 0-32,1-1-32,-1 1-31,-2-4-369,2 3 320,0 1-48,-1 0-80,-1-4 0,0 0-192,2 5 96,-2 10-48,0-12 64,0 15-144,0-18 32,0 15 48,0-9-48,0 17 0,0-7 64,0-16-64,0 6 16,0 13 16,0-14-16,0 13 48,0-18-64,2 5 128,0 0-32,0 1 0,2-6-16,-4 0-80,5 0-144,0 0-736,1 0-1297,-4-2-1665,-2 2 3842,3-20-4818,-3 20 4818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2:21:47.050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07" units="cm"/>
      <inkml:brushProperty name="height" value="0.07" units="cm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172 236 736,'0'0'0,"0"0"416,0-3-272,0 0 0,0 3-144,0-4 192,0 1 48,0 1 48,-2 2 17,2 0-305,-1-4 336,1 1 16,-2 1 16,1-1-16,1 3-352,-1 0 352,-2-3-15,0 1-33,0-1 16,3 3-320,-1-5 272,0 1-16,-1-7 16,1 11-64,1 0-208,-3-4 208,0-7-64,2 8-15,-2-1 15,3 4-144,-1-12 144,-1 10-32,0-1-16,0-1-32,2 4-64,-1-3 16,1 3-32,0 0 16,3 1-32,7 5 16,-5 7 16,7-2-16,-12-11 16,4 5 16,8 11 0,-10-5 32,3 0 64,-5-11-112,4 5 128,0 10 32,-1-10 64,0 10 48,-3-15-272,3 10 192,0 2 16,-3-1-48,0 1-31,0-12-129,0 13 128,0 1-48,0 2 16,0-1 0,0-15-96,0 15 96,0 0 16,0 1-64,0-2-16,0-14-32,0 14 32,2-1 16,-2-8 16,0 6 0,0-11-64,3 3 64,-3 0 16,3 0-16,-3-2-32,0-1-32,2 2 80,1-2-16,-3 0 32,3 0-16,-3 0-80,3 0 80,0 0 0,-3 0 16,3-5 32,-3 5-128,0-2 128,0-1 1,0 0-33,2 0 0,-2 3-96,0-4 112,0 0-64,0 0 16,0-1-32,0 5-32,3-4 16,-3 0 32,3 0-32,-3-8-48,0 12 32,3-3-48,1 0 0,0-2-16,0-6 16,-4 11 48,12 0-64,-9-3 32,0-1-48,11 2 64,-14 2 16,5-5 0,7-6 0,-7 8 16,8-1-128,-13 4 112,4-13-129,10 9 1,-9-10 32,12 10 128,-17 4-32,11-14 0,0 9 16,0-7 0,0 8 0,-11 4-16,4-11 96,12 8 16,-5-1-47,-7-7 15,-4 11-80,15 0-16,-10 0-32,10 0 32,-12 0 32,-3 0-16,11 1 0,-8 3-81,1 2 1,7 5-16,-11-11 96,0 4-64,3 10 112,0-9 32,-3 11-32,0-16-48,0 11 112,0 2-15,0-2 15,0 2 16,0-13-128,-1 13 96,-4-3 32,-6 3 48,7-8-32,4-5-144,-5 12 144,-7-8-32,8 7-16,-9-8 0,13-3-96,-4 6 144,-10 5 112,3-10 144,6 4 49,-11-1-17,16-4-432,-11 3 336,-2 0-192,3-1-32,10-2-112,-12 1 80,1 1 16,7-2-32,-9 0 0,13 0-64,-4-5 80,4 5-80,-11-3 48,8-2 16,-3 1-16,0-9-32,6 13-16,-5-2 16,0-2-16,0-9 32,-1 10-32,6 3 0,-5-13 0,1 10 0,0-7-64,1 10 16,3 0 48,-1-5-112,-1 2 32,2 1-32,0 2 32,0 0 80,0 0-96,0 0 32,0 1 32,3 0-16,-3-1 48,3 5-16,1-1-32,0-1 48,0 1-48,-4-4 48,12 4-16,-10 2-16,2-1 48,9 1-32,-13-6 16,3 5 16,10 1-64,-9 0-800,10-1-769,-14-5 1617,4 12-2689,14-8-721,4 15 977,-6-16-448,-16-3 2881,0 0 0</inkml:trace>
  <inkml:trace contextRef="#ctx0" brushRef="#br0" timeOffset="1084">48 20 368,'0'0'0,"3"1"432,2 1-176,-1 1-128,-4-3-128,3 3 80,-3-2-16,0 0 16,0 1 48,0-2-128,0 1 176,0-1 96,0 2 81,0-2 47,0 0-400,0 0 464,0 0 0,-2 0-16,1 0-15,1 0-433,-2-3 432,1 3-16,0-3-16,-1 1 0,2 2-400,-1 0 369,1-3-17,0-2-32,0 1-16,0 4-304,0-4 320,0 0 0,0 0-16,0 1-31,0 3-273,0 0 224,0 0-48,0 0 0,0 0-48,0 0-128,0 2 144,0 1 32,-3 8 16,-1 1 80,4-12-272,-5 5 256,0 12-48,-6-1-32,7 0-31,4-16-145,-5 18 80,1 3-32,2 2 16,0 2-32,2-25-32,-1 28 128,1 3-16,-2 2 48,2 1 16,0-34-176,0 35 112,-1 0 96,0 0-48,-1-2-16,2-33-144,0 30 112,0-2-48,0-5-16,0 0-16,0-23-32,13 21 0,-1 1 16,5 0-80,5 1 80,-22-23-16,23 22 32,1 0-64,1-2 64,0-3-16,-25-17-16,24 16 32,-2-4 80,-2-1 0,-1-7 33,-19-4-145,19 11 160,-3-7 0,1-1 16,-4 0-16,-13-3-160,10 2 0,-5-1-560,6 1-1201,-8-2-1873,-3 0 3634,13 1-5891,-13-1 5891</inkml:trace>
  <inkml:trace contextRef="#ctx0" brushRef="#br0" timeOffset="408">625 56 2080,'0'0'0,"0"0"833,0-3 159,0 3-992,-2-3 1025,2 0-129,0 3-192,0 0-207,0 0-497,3 0 320,1 0-64,8 1-48,-9 4 16,-3-5-224,12 5 256,-8 1-16,8 6 1,0-6 15,-12-6-256,11 18 256,1-2 32,-2 2 48,2 4 16,-12-22-352,11 24 368,-7 2-31,11 4-129,-10 2 16,-5-32-224,11 34 176,-9 4 0,1 2 112,0-1-32,-3-39-256,0 39 256,0-2-16,-3-2-48,-1-2 33,4-33-225,-12 29 208,7-3 0,-5-3 32,5-3-64,5-20-176,-11 18 224,7-3-48,-9-2-16,9-7 16,4-6-176,-13 11 160,9-10 32,-7 3 17,7-4-49,4 0-160,-11 0 128,6 0-64,0-4-16,-1 0 0,6 4-48,-11-13-16,7 9-16,-7-12-96,6 4-321,5 12 449,-12-14-816,6 0-497,-6-1-447,6-2-513,6 17 2273,-11-16-2770,7-2 385,8 18 256,-4-17 465,0 17 1664,0 0 0</inkml:trace>
  <inkml:trace contextRef="#ctx0" brushRef="#br0" timeOffset="45280">5092 348 1776,'0'0'0,"-2"0"1137,1 0-177,1 0-960,0 0 1041,0 0 47,0 0-15,0-3-65,0 3-1008,4-3 865,0 1-113,8-1-160,-9 0-48,-3 3-544,11-3 497,-7 0-49,10-1-32,-3 1-96,-11 3-320,11-3 320,-6 0-47,12 1 15,-4-1-32,-13 3-256,13-3 256,-1 0-64,0 3-64,-1-3-16,-11 3-112,12 0 64,-1-2-16,1 2-32,-8 0 32,-4 0-48,14 0 0,-10 0 48,7 1-32,-8 2 0,-3-3-16,3 4 48,1-1 32,-1 2 32,0-3-48,-3-2-64,0 3 0,0 1-128,0-1-336,0 1-560,0-4 1024,-2 4-1745,1-1-832,-3 1-449,8 17 481,-4-21 2545,0 2-2977,0-2 2977</inkml:trace>
  <inkml:trace contextRef="#ctx0" brushRef="#br0" timeOffset="43067">4145 334 2305,'0'0'0,"0"0"640,-1 0 80,1 0-720,-2 0 833,1 0 47,0 0-32,-1 0-47,2 0-801,-1 0 656,-2 0-48,1-3-31,1 3-97,1 0-480,-1 0 464,1 0-64,0-3-112,0 3-32,0 0-256,0 0 177,0 0-1,2 0-32,3 0 0,-5 0-144,12 0 160,-9 2-48,12 1 16,-12 1 16,-3-4-144,17 4 160,-4 1-32,-1 0 32,2-1-64,-14-4-96,13 4 80,0 0 0,-1 0-16,1 0-16,-13-4-48,12 4 32,-8-3 16,13 0 0,-13 1-16,-4-2-32,16 0 112,-12 0-64,7 0 49,-8 0-49,-3 0-48,11 0 80,-8-3 16,1 3 0,7-3-16,-11 3-80,0-3 64,4-1 32,0 1-32,-2 0 0,-2 3-64,4-2 48,-1 2-16,-3-3 16,3 3-32,-3 0-16,0 0 48,0 0-32,0 0 16,0 0-32,0 1-48,0 1-80,0-1-288,0 2-385,0-3 801,0 3-1312,0 0-449,-2 2-336,1-1-192,1-4 2289,0 6-1825,-1-1-1072,1-5 2897</inkml:trace>
  <inkml:trace contextRef="#ctx0" brushRef="#br0" timeOffset="42633">4126 391 1632,'0'0'0,"0"0"480,0 0-480,0 0 353,0 0-17,-2-4 0,2 4-16,0 0-320,0 0 272,0 0-48,0 0-48,3 0-16,-3 0-160,0 0 161,3 0-1,-1 0 32,1 0 32,-3 0-224,3 0 304,0 1 48,0 1 48,0 2 64,-3-4-464,2 4 481,1 7-17,0-5-16,-1 8-32,-2-14-416,0 5 352,3 12-47,0-4-65,1-1-32,-4-12-208,2 14 160,1 1-16,-3 1-16,3 2-80,-3-18-48,0 20 48,2 1 16,-2 0-32,0 1 48,0-22-80,0 21 96,0-2-16,0-1-32,0-2 16,0-16-64,0 14 48,0-1 32,0-8-16,0 8 0,0-13-64,0 4 80,0 1-32,3-1 0,-3 0 1,0-4-49,3 1 64,-3 1 0,2-1 48,-2-1 16,0 0-128,4 0 128,-1 0-48,-1-4-400,-2 4 320,0-4-849,0 0-623,3-1-561,0-6-128,-3 11 2161,4 0-1633,-2-4-976,-2 4 2609</inkml:trace>
  <inkml:trace contextRef="#ctx0" brushRef="#br0" timeOffset="45039">5064 425 1712,'0'0'0,"0"0"0,0 0 881,3 0-49,0 0 113,1-3 31,-4 3-976,2 0 944,-2 0-79,4 0-97,-4 1-80,0-1-688,2 5 609,3-2-97,-3 2-96,1 1-48,-3-6-368,4 5 352,0 8-47,1-9 15,-1 10 32,-4-14-352,3 5 368,-1 12 0,-2-4-32,3 0-47,-3-13-289,0 16 208,0 1 0,0 0-48,0 3 0,0-20-160,0 19 160,0 1-32,0-4-32,0-1-48,0-15-48,0 15 32,0-3 32,0-8-32,0 9-16,0-13-16,0 3 16,3 0 32,-3 0-32,3 1 16,-3-4-32,3 1 32,-3 1 32,2-2-16,1 0 32,-3 0-80,3 0 0,0-5-256,-1-6-352,1 8-593,-3 3 1201,0-13-1953,3 9-544,0-10-224,1 10 560,-4 4 2161,4-20-2961,-4 20 2961</inkml:trace>
  <inkml:trace contextRef="#ctx0" brushRef="#br0" timeOffset="45780">5132 510 3057,'0'0'0,"-1"1"1136,1 2 49,-1 0 16,1-3-1201,0 3 1168,0-1-143,0 3-193,0-1-192,0-4-640,0 4 544,0 2-63,2-2-1,1 2 0,-3-6-480,3 4 480,1-1-15,1-2-81,7-1-80,-12 0-304,4 0 272,9-3-64,-9 0-16,10-1-32,-14 4-160,11-13 96,-7 11-48,12-2 16,-12-8-16,-4 12-48,14-2 48,-10-3 16,7-6-32,-8 8 16,-3 3-48,11-2 16,-8-3-16,2 1-96,5 1-320,-10 3 416,3-2-752,0-1-417,1 3-479,1 0-369,-5 0 2017,3 0-2321,2 0 0,6 4 688,-11 0-816,0-4 2449,0 0 0</inkml:trace>
  <inkml:trace contextRef="#ctx0" brushRef="#br0" timeOffset="44223">4607 558 2337,'0'0'0,"0"0"752,0 0 160,0 0-912,0 0 945,0 0 79,0-3-15,2 3-145,-2 0-864,3-3 784,1 0-143,0 3-113,1-2-48,-5 2-480,4 0 400,7 0-63,-8 0-81,1 0-64,-4 0-192,11 1 96,-8 0 0,2 2-48,7 1 32,-12-4-80,3 3 80,9-1-16,-7 3-48,8-4 16,-13-1-32,3 2 64,11-1 0,-9-1-16,10-3 48,-15 3-96,4-3 80,14 0 16,-5-10 32,1 10-96,-14 3-32,12-11 64,3 8 0,-3-1-32,-1-1 16,-11 5-48,4-11 32,9 11-16,-13 0 16,4 0-32,-4 0 0,3 2 0,0 2-32,-3 1-80,0 8-160,0-13 272,-2 4-608,1 10-401,-3-8-383,1 9-433,3-15 1825,-3 13-2065,0-7 208,3 17 465,0-18-673,0-5 2065,0 0 0</inkml:trace>
  <inkml:trace contextRef="#ctx0" brushRef="#br0" timeOffset="43403">4138 591 2849,'0'0'0,"-1"0"960,1 0-960,-2 0 1009,-1 0 31,1-3-15,1 3-97,1 0-928,0 0 752,0 0-175,2 0-129,1 0-16,-3 0-432,11 0 480,-8 0 65,9 0 79,-7 0-48,-5 0-576,15 0 496,-11 0-95,12 0-97,-12 0-48,-4 0-256,15 0 224,-11 0-80,9 0-32,-10 0-32,-3 0-80,11 2 64,-8-1 0,1 2-16,0 1 16,-4-4-64,4 4 32,-1-1 32,0 0 32,0-2-64,-3-1-32,3 4 64,1-3 48,-1-1-64,-1 0 32,-2 0-80,0 0 64,3 0-16,0 0-48,0-3-240,-3 3 240,3-3-656,-1 0-464,1 0-881,0 0-833,-3 3 2834,4 0-3025,-1 0-1265,-3 0 4290</inkml:trace>
  <inkml:trace contextRef="#ctx0" brushRef="#br0" timeOffset="46187">5401 681 2769,'0'0'0,"-2"0"944,2 0-944,-1-5 897,0-6-49,0 11-128,1-4-111,0 4-609,0-4 528,0-1-48,0 3-16,0-1-32,0 3-432,2 0 417,-2-3-49,0 3-128,3 0-48,-3 0-192,0-3 80,3 3 32,0-2 0,-3 2 16,0 0-128,4 0 144,0-3-16,0 0 0,0 0-64,-4 3-64,12-3 112,-10 1-15,10-1-1,-7 0-32,-5 3-64,12-3 48,-7 1-16,9 2-32,-10 0 32,-4 0-32,12 0 0,-7 0 0,8 0 16,-9 0-16,-4 0 0,11 1-16,-9 3 32,2 0 16,-2 2 0,-2-6-32,3 11 64,0-7-16,-3 8 32,0-8 16,0-4-96,0 14 80,-2-9 16,-2 10 16,-2-2-64,6-13-48,-10 14 80,4 0-32,-7 0 0,9-1-16,4-13-32,-14 14 32,10-3-16,-7-5-16,6 7 0,5-13 0,-4 5 48,0 0-48,1-1 16,2 0-16,1-4 0,0 5 80,0-3 80,3-1 80,1-1 81,7 0-65,-11 0-256,4 0 256,10 0-80,-9-3-64,11 0-16,-16 3-96,12-3 64,0 0-16,1 1 16,1-2-64,-14 4 0,14-3 16,-2 0 16,2 0 0,-2 0 16,-12 3-48,14-3 32,-11 1 0,12 2 0,-13 0 0,-2 0-32,5 0 0,-2 0 32,2 1 0,-2 2-32,-3-3 0,2 4-176,-2 2-432,0 5-865,-1-7-1040,1-4 2513,-3 11-3330,2 0-1664,1-11 4994</inkml:trace>
  <inkml:trace contextRef="#ctx0" brushRef="#br0" timeOffset="44594">4685 699 1520,'0'0'0,"-1"0"737,-2 0-97,-2 0 128,3 0 33,2 0-801,-3 0 768,2 0-16,-2 0-79,2-3-33,1 3-640,-2 0 656,2 0-48,0 0-47,0 0-17,0 0-544,0 0 448,3 0-16,0 0-15,0-3-33,-3 3-384,3 0 352,2 0-32,6-3-48,-8 1 16,-3 2-288,12-3 320,-8 0 33,8 3 15,-8-3-64,-4 3-304,14-3 240,-10 1-96,13-1-16,-6 3-64,-11 0-64,11 0 32,0 0 16,1 0-48,0 0 16,-12 0-16,11 0 32,2 0-16,-2 0 32,1 1-16,-12-1-32,3 2 48,13-1 0,-13 2-112,1-2-224,-4-1 288,11 2-560,-11-1-369,3 1-367,-3-1-289,0-1 1585,0 1-1921,0 2-272,0 0 176,12 9-992,-12-12 3009,0 0 0</inkml:trace>
  <inkml:trace contextRef="#ctx0" brushRef="#br0" timeOffset="43867">4375 851 1552,'0'0'0,"0"0"0,0 3 560,0 0 113,0 1 111,0-3 129,0-1-913,0 0 992,0 0 16,0 0 33,2-3-97,-2 3-944,0-2 817,3-2-129,0-7-112,0 8-79,-3 3-497,2-5 464,1-6-48,0 8-32,0-8-32,-3 11-352,3-4 304,1-7-47,0 7-49,0-9-48,-4 13-160,3-3 128,1-8-48,-1 8 16,2-8-64,-5 11-32,2-3 80,1-1-16,0-7-32,0 11 32,-3 0-64,2-3 0,1 1 16,-3-1 0,0 3-16,3-4 48,-3 2-32,0-1 48,3 0-64,-3 3 0,0-2 64,3-3-48,-1 2 16,-2-2-32,0 5 0,3-3-32,0 0 64,0 3-16,-1 0-16,-2 0 0,0 0-16,3 2 16,0 2-32,0 11 32,-3-15 0,4 13 32,-1 2-16,-1 2-16,1 0 16,-3-17-16,3 18 32,0 0-32,0-1 32,0-1-32,-3-16 0,2 14-16,1-9 0,0 8 16,0-10 0,-3-3 0,2 4 16,2 0 48,-2-3-48,1-1 32,-3 0-48,3 0 48,0 0 16,-1 0 0,1-4-32,-3 4-32,3-13 48,0 9-112,-3-8-320,3 9-432,-3 3 816,3-14-1489,-3 10-688,2-12-432,-2 12-32,0 4 2641,11-4-3762,-11 4 3762</inkml:trace>
  <inkml:trace contextRef="#ctx0" brushRef="#br1" timeOffset="27288">1845 842 1360,'0'0'0,"0"0"352,0-3-16,0-2 81,0 5-417,0-3 496,0-9 64,3 12 32,-1-13 49,-2 13-641,5-2 688,-1-11 64,0 9-31,0-1-97,-4 5-624,3-10 496,0 10-176,0-3-80,-1 0-79,-2 3-161,0-3 128,3 0-16,-3 3-32,3 0-32,-3 0-48,0 0 32,0 2 16,3 2-16,-3 0 0,0-4-32,2 6 32,-2-1-16,3 1-16,0 5 0,-3-11 0,3 3 0,1 1 0,-1 0 16,1-1 0,-4-3-16,11 2 16,-8-1 16,8-1 32,-7 0-32,-4 0-32,13-3 64,-9-1 64,12 0-16,-12-7 32,-4 11-144,17 0 144,-13-4-32,8 0-16,-7 1-16,-5 3-80,13-2 48,-8 2 16,6 0-48,-9 0-16,-2 0 0,5 0 0,6 0 16,-8 0-16,8 1 16,-11-1-16,3 3 16,9 0-16,-9 1 16,1 0 0,-4-4-16,13 4 48,-11-1-48,11-1 0,-8-1 0,-5-1 0,14 0 0,-3 0 0,-7 0 0,12 0 16,-16 0-16,12 0 16,1-3 0,2 0-16,-1 1 16,-14 2-16,14 0 16,-2 0-16,1 0 32,-2 1-32,-11-1 0,4 1-32,13 1 32,-13-1-16,13 1 16,-17-2 0,11 2 0,0 0 16,-6 1 16,12 0-32,-17-3 0,3 2 16,14 1-32,-6-2-16,1 1 32,-12-2 0,11 1-16,0 0 32,-7 1-16,13-1 32,-17-1-32,11 2 0,-6 0 16,11-2 32,-11 1 48,-5-1-96,13 0 209,-8 0 31,9 0 16,-10 0 0,-4 0-256,14 0 128,-10-3-16,10 0-64,-10 0 0,-4 3-48,15-3 48,-4 1-32,-8-1 32,14 3-32,-17 0-16,5 0 16,9 0-16,-10 0 48,10 0-48,-14 0 0,3 0 0,9 1 0,-7 1-16,6-1 16,-11-1 0,2 4 0,2-3-32,9 4 64,-10-1-16,-3-4-16,11 4 0,-8-1 80,8-1-32,-7-1 32,-4-1-80,13 0 80,-10 0-48,9 1-16,-8-1 0,-4 0-16,14 0 16,-9 0 16,10-4-16,-4 1 0,-11 3-16,4-4 0,11 2 16,-12-3-16,10 1 0,-13 4 0,4-4 32,9 1-32,-8 0 16,8 3 0,-13 0-16,4-3-16,9 0 16,-9 3-16,9-2 32,-13 2-16,4 0 0,7 0 0,-6 0 16,6 0-16,-11 0 0,2 0 0,10 0 0,-10 1 0,12 0 16,-14-1-16,5 2 0,8 1 0,-8 0 0,6-1-16,-11-2 16,2 3 16,3-2 16,6 2-32,-8-2 0,-3-1 0,11 2 0,-8-1 0,1-1 0,7 0 0,-11 0 0,3 0 16,1 0-16,8 0 16,-9-3-16,-3 3 0,12-2 16,-10-1-16,3 0 32,6 3-32,-11 0 0,3-2 0,1 2 0,10-3-32,-11 3 64,-3 0-32,4-3-32,0 3 64,0 0-32,7 0 0,-11 0 0,0 0 16,5 0-16,-2 0-16,2 0 16,-5 0 0,11 1-32,-11 1 64,4-1-64,1 1 64,-5-2-32,4 1 0,7-1 0,-8 0 16,-1 0-16,-2 0 0,5 0 0,6 0 0,-8 0 0,1 0 16,-4 0-16,4 0 0,9-3-16,-11 3 16,3-3-16,-5 3 16,11 0 16,-9 0-16,3-3-16,-1 3 16,-4 0 0,11 0 0,-8 0 0,1 0 16,1 0 0,-5 0-16,11-2-16,-9-1 32,1 3-16,2-3-16,-5 3 16,11-3 16,-9 3-16,2 0-16,9-2 16,-13 2 0,3 0 0,10-3 0,-10 0 0,9 3 0,-12 0 0,2-3-16,10 3 32,-8 0-16,7 0 0,-11 0 0,3-3 0,8 3-16,-8 0 16,2 0-32,-5 0 32,10 0 32,-7 0-16,1 0 0,1 0-32,-5 0 16,4 0 0,0 0 16,0 1-48,0 1 0,-4-2 32,5 0 0,6 1-16,-11 1 32,4 0-16,-4-2 0,5 1 0,5 0-16,-7 1 16,1-1 48,-4-1-48,5 1-32,6 1 64,-9-1-16,3 0-32,-5-1 16,11 0 16,-8 0 0,1 0 0,0 0 33,-4 0-49,5 0 48,-2-2-16,2 2 48,-1 0-32,-4 0-48,2 0 32,1 0 32,1-3-48,-2 3 16,-2 0-32,3 0 16,0 0-16,-1 0 0,3 0 0,-5 0 0,4 0 16,0 0-16,0 0 176,7 0-16,-11 0-160,0 0 160,5 0 16,6 1-160,-8-1-16,-3 0 0,4 2 32,8-1 0,-9 0-16,1 1 16,-4-2-32,13 0 32,-10 1-48,-1 1 16,1-1 16,-3-1-16,3 1 32,0 1 0,0-1 32,-3 1-64,0-2 0,3 1 32,-3 1-16,0-1-32,0 0 16,0-1 0,0 0-32,0 0-32,0 0 48,0 2-64,0-2 0,0 0 80,0 0-96,0 0-32,0 0 32,0-3-32,0 3 128,0-3-48,0 0 0,2 0 48,-2 3 0,3-2-32,-3 2 32,0-3-16,3 0 16,-1-1-64,1 0 32,-3 4 32,4-5-32,-2 2 16,2 0 32,0 0-16,-4 3 0,3-3 32,0 0-64,0-1 16,-3 1 16,0 3 0,3-3 16,-3 0 16,3 3-32,-3 0 0,0 0-32,0 0 16,3 0 32,-3 0-16,0-2 32,0 2-16,2 0-16,-2 0-16,0 0 16,0 0-32,3-3 32,0 0 0,-3 3 0,0-3 0,2 3 32,1 0-32,-3 0 16,0 0-16,4 0-16,-2 0 32,-2-2 0,3 2 0,-3 0-16,3 0 0,-1 0 0,1 0 0,-3 0 32,0 0-32,3 1 0,0 3 16,-3 1 0,3 0 32,-3-5-48,3 6 0,-3 5 32,2-8 0,1 0-32,-3-3 0,3 7 16,0-2-64,-1 0 48,-2 1-16,0-6 16,3 11 0,0-7 16,-3 2 16,0 7-16,0-13-16,3 4 0,-3 9 0,0-8 16,0 11 16,0-16-32,0 12 16,0 1-16,0-3 0,0 3 0,0-13 0,0 11 0,3 1 16,-1-1-32,1 0 16,-3-11 0,3 11-16,0-5-16,0 7 32,-1-10 0,-2-3 0,3 12 32,0-8-32,-3 2 0,3-2-32,-3-4 32,3 4 0,-3 0 0,2 0 32,-2 0 0,0-4-32,0 4 0,0 0 32,0 0-16,0 0 0,0-4-16,0 4 48,0 2-32,0 0 0,0-1 16,0-5-32,0 4 16,0 2-16,0-1 16,-1 0-16,1-5 0,0 5 0,0 1 0,0-2 32,0 2-64,0-6 32,0 5-16,0 0 16,0 2 0,0-2 16,0-5-16,0 5 32,0 2-32,0-2 0,0 6 16,0-11-16,0 1 16,-1 10-16,-1-6 0,2 0-16,0-5 16,-1 12 0,1-10 0,-2 2 0,1 2 0,1-6 0,-1 4 16,-1 7-16,1-7-16,-1 1 64,2-5-48,-1 12 0,0-9 0,-1 2 16,1 8-32,1-13 16,-2 5 16,2-1-32,0 9 32,0-10-16,0-3 0,0 12 16,0-8-32,0 0 16,0 1 0,0-5 0,0 5-48,0 1 48,3 5 32,-3-10-32,0-1 0,3 4 0,-3 1 16,3-1-32,-3 0-16,0-4 32,0 5 48,3 1-48,-3 5 0,0-8 16,0-3-16,0 4 32,2 2-64,-2 5 64,0-7-32,0-4 0,3 6 0,-3 8 0,3-10 0,-3 10-192,0-14 192,2 11-144,2 0-32,-4 1 32,3-1 160,-3-11-16,2 11-32,1 0 32,0-5 0,-3 9 0,0-15 0,2 5 16,-2 7-16,0-8 0,0 2 16,0-6-16,0 11-16,0-8 32,0 2-16,0 1 32,0-6-32,0 5 16,0 0 0,0 0-16,0 1 48,0-6-48,0 4 16,0 0-16,0 0 48,0 1-48,0-5 0,3 2-32,-3 3 32,0-1-48,3 0 64,-3-4-16,0 4 0,3 2 0,0 5 64,-3-7-48,0-4-16,3 14-16,-1-10 32,-2 9-16,0-9 16,0-4-16,0 4 64,0-1 16,0-2-16,0-1-448,0 0 384,0-4-2065,3-11-1889,0-6-1857,-3 21 5811</inkml:trace>
  <inkml:trace contextRef="#ctx0" brushRef="#br1" timeOffset="24778">1777 818 1312,'0'0'0,"0"-3"112,0 3-16,0 0-96,0-3 80,0 0 0,0 3 0,0-3 48,0 3-128,0 0 160,0 0 65,0 0 31,0-2 16,0 2-272,0 0 320,-1-3 0,0 3 0,-1 0 0,2 0-320,-1-3 272,0 3-15,-1-3-49,1 3-48,1 0-160,-1 0 160,-1 0-48,0 0-16,1 0-16,1 0-80,-2 0 64,2 0-16,0 0-16,0 0 0,0 0-32,0 0 48,0 0 0,0 0 0,0 0 0,0 0-48,0 0 96,0 0 0,-1 0 16,1 2 16,0-2-128,0 1 128,-1 0 16,1-1-15,-1 0 31,1 0-160,0 0 176,0 0-32,-2 0 0,2 2-48,0-2-96,-1 0 112,1 1 0,-2 1 16,2-1 0,0-1-128,0 3 96,0 0-32,0 0-16,0-1 32,0-2-80,0 2 16,0-1 0,0 2 16,0-1-16,0-2-16,0 5 32,0-1-16,0 2 16,0-1 0,0-5-32,0 6 32,0 5 0,0-10 16,0 5-16,0-6-32,0 6 32,0-1 0,0 1 16,0-2-16,0-4-32,0 4 16,0 0 0,-1 2-32,1-2 32,0-4-16,0 4 16,-1 0 16,1 1 16,0 0 1,0-5-49,0 6 96,0-1-16,0 7 32,0-8-48,0-4-64,0 4 80,0 7-32,0-6 0,0 7 16,0-12-64,0 4 80,2 8-48,-2-10-16,0 3 32,0-5-48,0 5 16,3 0 16,-3 7 0,0-11 16,0-1-48,3 5 0,-1 0 0,1 0-48,1 2 32,-4-7 16,2 10-16,1-7 0,1 3 32,-1 5 0,-3-11-16,3 4 16,-3 7 0,3-6 32,-3 7-16,0-12-32,0 4 48,0 8 0,0-10 16,0 4-16,0-6-48,0 11 48,0-8 0,0 8-16,-2-8 16,2-3-48,-1 5 16,-1-1 0,1 3 0,1-2 0,0-5-16,-2 6 0,2-1 0,-1 1 0,1 5-16,0-11 16,0 4 0,0 0 16,0 2-16,0 5 32,0-11-32,0 5 0,3 0-32,0 6 80,0-9-48,-3-2 0,2 7 16,1-2 16,0 1-32,1-1 48,-4-5-48,3 12 48,0-10 0,-1 2 32,-2 8-16,0-12-64,0 4 96,0 0 0,0 1 32,0 1-63,0-6-65,0 4 112,0 0-32,0 1-32,0-2 16,0-3-64,-1 5 48,0-1 16,-1 0-16,1 1 16,1-5-64,-2 4 32,1 1 16,0 1-32,0-1 16,1-5-32,-2 6 16,2 0 32,0 5-32,0-9-32,0-2 16,0 12 0,0-8-16,0 2-32,0 5 32,0-11 16,0 1 0,0 5-32,3 5 0,-3-7 16,0-4 16,2 6-32,-2-1 48,0 1-32,3 0 0,-3-6 16,0 5-16,3 7 16,-3-10 32,0 3-16,0-5-16,0 11 64,0-10-16,0 3-48,0 2 64,0-6-64,0 6 32,0 5 32,0-7-16,0 8 16,0-12-64,-1 3 32,-1 8 16,1-7 0,-1 9-16,2-13-32,-1 4 16,0 11-16,0-10 32,1 10 0,0-15-32,0 11 0,0 1 0,0 0 16,2-1-16,-2-11 0,4 13 32,-1-1 16,1-6 0,1 10 16,-5-16-64,2 11 0,3-5 64,-3 6-48,1-6 48,-3-6-64,3 12 64,-3-8 0,2 2 0,-2 0 48,0-6-112,0 4 144,0 0 0,0-3 33,0 1-33,0-2-144,0 1 192,-1-1 32,-3 0 0,0 0 0,4 0-224,-4 0 176,0 0-48,-1 0-16,0-3 0,5 3-112,-5-4-32,0-9-784,-1 8-1617,2-10-1537,4 15 3970,-6-16-5731,6 16 5731</inkml:trace>
  <inkml:trace contextRef="#ctx0" brushRef="#br2" timeOffset="39362">4975 1079 1344,'0'0'0,"0"-2"608,0-1-207,0 3-401,0-3 544,0-2 96,0 1 80,0 2 33,0 2-753,0-5 704,2 3-16,1-1-63,-3 0-65,0 3-560,3 0 528,-3-3-80,2 0-63,-2 3-33,0 0-352,0-2 288,0 2-16,0 0-80,0 0-48,0 0-144,0 0 112,0 0-32,0 0-48,0 0 48,0 0-80,0 0 16,3 0 0,-3 0 0,3 0 0,-3 0-16,3 0 64,0 0 0,-3 0 64,3 0 17,-3 0-145,2-3 160,1 0 16,0 0 32,-1 0 16,-2 3-224,3-2 192,1-1-48,-2 3 32,-2-3-48,0 3-128,3-3 96,-3 3-48,0 0 16,3 0-48,-3 0-16,0 0 32,0 0-16,0 1-16,2 1 32,-2-2-32,3 4 0,-3 0 0,5 2 0,-3 0-16,-2-6 16,3 4 16,2 2-32,-2-2 32,9 1-32,-12-5 16,2 4 16,10 0 16,-8 1-64,7-1 32,-11-4 0,3 4-32,10 0 16,-9 0 16,10-2 0,-14-2 0,4 3 32,10-2-32,-10 1 64,11-1 16,-15-1-80,12 3 112,-8-2 48,11 1-31,-11-1 15,-4-1-144,16 0 128,-13 1-64,8 0 16,-8 1-48,-3-2-32,3 1 48,1 4-16,0-2 16,0-1-48,-4-2 0,4 3 48,0-1-48,1-1 64,6-1-32,-11 0-32,0 0 16,4 0 16,7 0-64,-8 0 64,-3 0-32,4 0 16,0 0 0,1 1 32,-3 1 16,-2-2-64,0 1 80,0 1 48,0 0 0,-1 3 0,1-5-128,-5 4 112,-7 0-32,8 1 0,-10 2 0,14-7-80,-11 13 80,-2-8-32,-1 10 16,-3-4 0,17-11-64,-18 6 48,-1 7 49,-2-1-33,-2-1 16,23-11-80,-23 5 80,0 9-16,0-8-16,0 7-32,23-13-16,-19 5 32,0 7-16,4-7-16,2 8 32,13-13-32,-11 4 0,7 1 0,-2 1 0,2-2-32,4-4 32,-3 2 0,2-1-48,1 0 16,0-1 0,0 0 32,4 0-48,10-2 32,-10-2 16,10-1 0,-14 5 0,5-14 0,10 11 48,-11-8-80,7 9 80,-11 2-48,3-5 32,1-6-16,0 8 48,0-1 0,-4 4-64,5-12 96,-2 8 32,-3-7 32,0 8-48,0 3-112,0-17 112,0 4-16,0-1-32,0-3-16,0 17-48,-2-18 48,1-2 0,-1 2 0,-1-2-16,3 20-32,-4-18 32,2 0-16,-2 3 32,-1 2-48,5 13 0,-4-4 0,0-7 32,-2 11-80,1 0 16,5 0 32,-13 3 32,9 1-352,-9 9-1233,9-1-2769,4-12 4322,-4 17-7523,4-17 7523</inkml:trace>
  <inkml:trace contextRef="#ctx0" brushRef="#br0" timeOffset="49233">6880 1020 4466,'0'0'0,"0"0"1616,-1 0-47,1 0-1569,-4 0 1505,0 0-17,-2 0-271,-6 0-241,12 0-976,-5 3 737,-11 1-209,3 10-128,-4 0-144,17-14-256,-17 17 192,-2 3 0,-5 4-31,-1 0 15,25-24-176,-28 26 128,-1-1-48,1 0 64,1-3-96,27-22-48,-24 21 32,3-4-96,6-5-929,9-7-2528,6-5 3521,-5 13-7780,5-13 7780</inkml:trace>
  <inkml:trace contextRef="#ctx0" brushRef="#br0" timeOffset="48844">6529 1064 3441,'0'0'0,"3"1"1473,-3 0-113,0-1-1360,5 2 1153,-1 2-1,8 1-47,-8 5-113,-4-10-992,13 5 833,-2 0-97,0 8-96,2-7-159,-13-6-481,14 15 352,0-9-144,2 10-80,-3-2-64,-13-14-64,15 15 64,0-2 0,-2 0-32,2-1 16,-15-12-48,12 14 16,1-1-16,-2-1 0,0 1 0,-11-13 0,11 13-16,-6 0 32,7 0 16,-8-1 0,-4-12-32,5 11 48,-2 0 16,-1-7 16,1 0-32,-3-4-48,0 6 128,0-3-16,0-2-32,0-1 16,0 0-96,0 0-96,0-3-112,0-1-208,0 4 416,0-11-720,3 8-433,0-11-624,0 10-544,-3 4 2321,5-14-2609,7 10 416,-9-12-848,-3 16 3041</inkml:trace>
  <inkml:trace contextRef="#ctx0" brushRef="#br0" timeOffset="48497">5825 1153 1344,'0'0'0,"-6"0"368,-9 0 0,2 0 81,13 0-449,-5 0 512,-7 0 32,10-3 16,-3 1 1,5 2-561,-4-3 576,0 3 0,0-4 0,1 1 17,3 3-593,-3-3 544,1 0 0,-1 3-48,1-2-47,2 2-449,-1 0 448,-1 0-48,2 0-48,0 0-64,0 0-288,0 0 224,0 0-80,0 0-47,0 0-1,0 0-96,0 1 32,0 0 16,5-1 0,-2 1-32,-3-1-16,5 2 48,8 0-16,-9 1-16,10-2 32,-14-1-48,14 0 32,0 0 16,2 0-16,4-3 32,-20 3-64,18-3 64,2-1-16,0 0 16,2-7-32,-22 11-32,21-3 16,-1-2 32,0 1 0,-2 0-16,-18 4-32,19-3 32,-1 1 0,-3-1 16,0 3-32,-15 0-16,12 0 64,-8-3-48,10 3 16,-11 0 0,-3 0-32,3 0 32,-1 1 0,-2 1 16,0 1 32,0-1-48,0-2-32,0 5 32,0-3 0,0-1-32,0 4 0,0-5 0,0 1-32,0 4-192,0-4-272,-1 0-433,1-1 929,-1 2-1280,1-1-321,0 1-176,0-1-80,0-1 1857,2 1-1424,1-1-1025,-3 0 2449</inkml:trace>
  <inkml:trace contextRef="#ctx0" brushRef="#br1" timeOffset="32788">2755 1097 2417,'0'0'0,"0"0"0,0 2 848,-1-1 64,-1 1 33,2-1 31,0-1-976,0 1 929,0-1-97,0 0-96,3 0-95,-3 0-641,3 0 544,1 1-96,0 1-112,-1-1-64,-3-1-272,4 2 225,1 1-49,-1 0-48,0 1-32,-4-4-96,4 4 96,-1 2-16,0 5 16,-1-7-32,-2-4-64,3 13 80,0-2 0,0 3-16,-3 1 32,0-15-96,0 17 48,0 1 80,0 0 0,0-1 0,0-17-128,0 15 128,0 0-16,0 0-32,0-3-32,0-12-48,0 6 48,0 8-16,0-11 0,0 0-16,0-3-16,0 7 16,2-3-16,1 0 49,-3-1-17,0-3-32,3 2 64,0 0-48,-3 1 32,3-2 16,-3-1-64,2 0 16,1 0 48,0 0-336,-3 0 272,3-2-753,0-3-880,-3 1-832,3 0-368,-3 4 2833,11-3-2209,-11 0-624,0 3 2833</inkml:trace>
  <inkml:trace contextRef="#ctx0" brushRef="#br1" timeOffset="34062">3036 1367 2112,'0'0'0,"-1"0"817,0 0-17,-2 0-63,0 0-17,3 0-720,-2 0 672,1 0-96,0 0-79,-1 0-65,2 0-432,0-3 400,0 1-32,0-1 0,0 0-63,0 3-305,3-3 304,0 0 32,0-1-112,0 0 16,-3 4-240,4-4 192,-1-8-32,-1 10 16,1-2-32,-3 4-144,3-13 160,-1 10-64,1-1 1,0-8 15,-3 12-112,3-3 80,0-10-16,1 9 0,-2-11-16,-2 15-48,5-5 64,-1-10-32,0 3 16,0 2-16,-4 10-32,5-4 16,-3-10 0,1 11 16,0-2-16,-3 5-16,3-3 32,-3 0 16,0 3-16,0 0-16,0 0-16,0 0 16,0 0 16,0 4-16,0 1 0,0-5-16,0 13 0,0-7 16,3 8-16,-1-2 0,-2-12 0,3 13-32,0-2 32,0-6-48,0 9 32,-3-14 16,2 12 48,1-7-80,0 9 64,0-10-64,-3-4 32,2 6 32,3 0-32,-2-1 0,0 0 16,-3-5-16,2 4 0,1 0 0,0 0 0,0-3 0,-3-1 0,0 2 0,2-1 16,1-1 16,0 0 32,-3 0-64,3 0 96,-3 0-16,0 0 16,3-4-32,-3 4-64,0-4 32,0-8 48,2 9-16,-2-7 16,0 10-80,3-5 32,-3-8-16,3 1 0,0 8 16,-3 4-32,0-17 32,3 5-16,-1 0 32,-2 0-64,3 8-16,-3 4 32,3-16 48,0 5-48,0 7 0,-1-10 16,-2 14-16,0-3 0,3 0 0,0 0 0,-3 3-16,0 0 16,0 0-16,3 2 16,-3 2-32,0 7 32,0-11 0,0 11-16,0 1 0,0-2 16,0-10 0,0 7 0,2 8-16,-2-10 32,3 9-32,-3-14 16,0 5-48,3 6 48,0-7-16,0 0 16,-3-4 0,2 4-16,3-1 0,-1 0-16,0-1 16,-4-2 16,4 0-16,0 0 32,1 2-16,-2-1 0,-3-1 0,4 2 0,0-2-16,0 0 16,0 0 0,-4 0 0,5 0 16,-5 0-16,11 0 16,-11-3 16,3-1-16,0 0 16,-3 4-32,5-11 16,-2 6 16,-1-8 0,-2 13-32,5-10 16,-5 10-16,2-12 48,3-1-32,-2 0-16,-1-3 16,-2 16-16,3-15 0,-3 4 32,3 0 0,-3 7-16,0 4-16,0-13 32,0 10-16,0-1 0,0 4-16,0-5 16,0 5-16,0-3 0,-1 3 0,-1 0-16,2 0 16,0 1-32,0 5 32,0 5-48,0-7 16,0-4 32,0 14 0,0-3-32,0 2 32,3-1-16,-3-12 16,3 13-16,-1 0-32,1-3 32,1 2 0,-4-12 16,12 4-16,-10 9-32,1-9 32,1 0 0,-4-4 16,5 4 0,6 0 0,-8 1 16,-1-4-16,-2-1 0,5 3 16,-1-2-48,0 1 32,-1-1 0,-3-1 0,4 2-256,-1-2-768,1 0-1265,7-3-865,-11 3 3154,3-3-4610,-3 3 4610</inkml:trace>
  <inkml:trace contextRef="#ctx0" brushRef="#br1" timeOffset="31819">2089 1346 736,'0'0'0,"0"0"0,0 0 400,0 0-240,0 2 16,0-2 32,0 0-208,0 1 256,0 0 49,0 0 63,0 1 48,0-2-416,0 0 480,0 0 32,0 0 1,-1 0-1,1 0-512,-2 2 512,1-2-48,0 1 0,1 1-47,0-2-417,-1 1 368,-1 2-32,1-1-16,-1 0 0,2-2-320,-1 1 272,0 2 17,-1-2-65,1 1 0,1-2-224,-2 2 160,0-2-32,1 0 16,1 0-64,0 0-80,-1 0 96,1 0-32,0 0-16,-1 0 16,1 0-64,0 0 32,0-4 16,0 0-16,0 0 32,0 4-64,0-4 16,0-9 0,0 10-16,0-9 16,0 12-16,0-5 16,2-8-16,-2 8 16,3-7-16,-3 12 0,3-4 0,0-9 0,0 9 16,0-12-16,-3 16 0,2-4-16,2-11 16,9 11 0,-10-12 0,-3 16 0,4-4 0,0-11 0,1 10-16,-2-6 16,-3 11 0,5-2-16,-1-2 32,-1-1 0,-1 2-16,-2 3 0,3 0 0,-3 0-16,0 0 0,0 0 0,0 0 16,0 0-16,3 0 32,-3 2-32,3 2 16,-3-4 0,3 11 0,-1-6 0,1 0 0,1 8-16,-4-13 16,5 2 0,-2 10-16,1-8 16,0 1 0,-4-5 0,4 12 0,1-8 16,-1 8-32,0-7 32,-4-5-16,4 12-16,7-8-16,-8 2 64,0 6-64,-3-12 32,4 5 32,0 6-32,0-5 16,0 5-16,-4-11 0,5 3 0,-1 1 16,-1 0-16,-3 0 16,0-4-16,2 2 32,-2 2-16,3-3 32,-3 1-32,0-2-16,0 1 32,0-1 16,3 0 32,-3 0-16,0 0-64,0-3 96,0 0-32,0 0-32,0-1 0,0 4-32,0-4 64,0-7 1,0 8-33,0-1 16,0 4-48,0-11 32,0 8-16,0-1 32,0-9-48,0 13 0,0-3 0,0-1 0,3 0-32,-3-8 32,0 12 0,3-3 0,-1-2 32,1-6-32,0 8-32,-3 3 32,3-3 32,-1-10-64,3 9 32,-1-11 0,-4 15 0,4-4-32,-1-9 48,1 10-16,1-8 16,-5 11-16,2-3 0,2-2 0,1 1 32,-3 0-32,-2 4 0,3-4-32,0 1 32,-3 1-16,3 2 0,-3 0 16,0 0-16,0 0 0,0 1-32,3 0 16,-3-1 32,0 4-17,0 2-15,2 8 32,1-9-16,-3-5 16,3 16-32,-3-5 64,4 0-16,-1 0-32,-3-11 16,2 13 16,3-2-32,-1 0 16,0-5 16,-4-6-16,4 12 16,1-7-16,-2 7 33,-1-8-33,-2-4 0,3 12 16,0-9 0,-3 2-16,2 1 48,-2-6-48,0 5 32,3-1 0,-3 0 16,0 1-32,0-5-16,0 1 16,0 2 48,0-2-16,0 1 16,0-2-64,0 0 64,0 0 32,0 0 0,0 0 0,0 0-96,0-3 112,0 0-32,0-2 0,0 2 0,0 3-80,0-11 64,0 8-32,0-8 0,0 8 32,0 3-64,0-13 16,0 9 32,0-11-32,0 10 0,0 5-16,0-15 0,3 10 0,0-11-16,0 5 16,-3 11 0,3-11 16,1-1-16,0 0 16,0-2 16,-4 14-32,5-12-32,6 0 64,-11 8-64,4-9 32,-4 13 0,4-3 0,0 0 0,-1 0 32,0-1-64,-3 4 32,0 0-32,3 0-32,-3 4 32,0-4 32,0 4-16,2 10-16,-2-10 64,0 11-64,0-15 32,3 14 0,0 0-16,0 2-16,0-1 32,-3-15 0,2 13-16,1-2 16,-3 0-32,3-6 32,-3-5 0,0 15 0,3-11 0,-1 0 32,1 0-64,-3-4 32,3 4 32,-3-1-32,3-2 16,0 1 16,-3-2-32,4 0 16,-1 0 16,1-3-16,0 0 0,-4 3-16,4-3-80,1 0-512,6 1-945,-8-2-992,-3 4 2529,4-3-2817,9-1-1057,-13 4 3874</inkml:trace>
  <inkml:trace contextRef="#ctx0" brushRef="#br2" timeOffset="38450">4114 1237 864,'0'0'0,"-2"0"176,-3-3-112,-7 1-32,12 2-32,-5-3 16,-7 3-16,8 0 32,-9 0-16,13 0-16,-4 0 0,-10 1 16,9 2 16,-9-2 32,14-1-64,-6 2 112,-7-1 16,9 0 32,-9 1 16,13-2-176,-4 1 240,-7-1 49,7 0 47,-2 0 48,6 0-384,-5 0 416,-6 0 16,9-3 17,-2 1 31,4 2-480,-4-3 464,-2 0 16,2-1-32,1-1-15,3 5-433,-2-3 464,1-2-48,0 1 48,0 0-32,1 4-432,-2-4 401,2-1-33,0 2-16,-1-2 32,1 5-384,-2-3 368,1 3 16,0 0-47,-1 0-81,2 0-256,-1 0 240,-2 0-48,0 3-16,-1 2-16,4-5-160,-4 2 128,0 1 0,1 0-16,-1 0-32,4-3-80,-5 3 80,4-2 0,-1 0 16,1 1 32,1-2-128,0 0 145,0 0 15,3 0 0,2-3-16,-5 3-144,3-3 144,2-1-64,-1-1 32,7-6-48,-11 11-64,3-2 32,8-2 16,-9-1-48,3 1 0,-5 4 0,11-4 0,-8 4 0,1-3 16,0 3-16,-4 0 0,11 0 0,-11 0 32,4 0-64,1 2 64,-5-2-32,11 1 0,-8 2 0,1-1 0,8 2 16,-12-4-16,2 4 0,2 0 0,10 0 16,-9 0-16,-5-4 0,12 3 32,-8-2-32,7 0-32,-8-1 64,-3 0-32,13 0 16,-10 0-16,1-2 0,9-1 16,-13 3-16,3-3 0,2 3 0,7-3 32,-9 1-32,-3 2 0,3 0 0,1 0 16,8 0-32,-12 0 16,3 0-48,9 0 48,-9 1 0,1 0 0,-4-1 0,11 5 16,-8-2-16,1-1-16,10-1 16,-14-1 0,2 2-16,3-1 32,9 1 0,-12-1-32,-2-1 16,5 0 0,9 0 16,-10 0 32,9 0-48,-13 0 0,3 0 64,13-3-64,-12-1 0,11 0 16,-15 4-16,4-4-16,10 0 16,-10 1 0,7 0 0,-11 3 0,2 0-32,10 0 32,-9 0 32,1 0-16,-4 0-16,11 0 16,-11 0 16,4 0-32,8 0 0,-12 0 0,2 2-32,3-1 32,-1 2 32,0-1-32,-4-2 0,11 3 0,-11 2-32,4-4 32,7 1 0,-11-2 0,3 3 32,2-1-16,6 1-16,-9 0 0,-2-3 0,5 1-16,7 0-16,-8-1 64,9 0-16,-13 0-16,4 0 16,10-4 48,-3 0-64,1-9 32,-12 13-32,12-3 16,2-9 0,-1 9 16,1-1 0,-14 4-32,12-4 32,2 1-16,-3 1-16,2 2 16,-13 0-16,5 0 0,9 0 0,-9 0 0,7 0-16,-12 0 16,4 1 16,8 3 16,-9 0-32,0 0 32,-3-4-32,14 4 0,-14 1 32,3 0-32,9 1 0,-12-6 0,0 4 0,4-2-32,0 1 64,7-1 0,-11-2-32,4 1 32,-1 1 0,8-2 16,-8 0-16,2 0 0,-5 0-32,11-3 32,-9-2-16,10-6 48,-12 11-64,3-2 48,11-2-16,-10 0 0,7 0-16,-9 2 16,-2 2-32,5-3 16,7 0-16,-9 3-16,1 0-16,-4 0 32,5-3 0,6 3 0,-9 0 0,1 0 0,-3 0 0,5 0 32,-3 0-32,3 0 0,-1 0 0,-4 0 0,4 0-32,0 0 16,7 0 32,-8 0-16,-3 0 0,4 0 32,9 2-16,-10-2-16,9 0 16,-12 0-16,5 0-16,7 0 32,-1 0-32,-7 0 16,-4 0 0,16-3 16,-12 3-16,10-2 49,-10 2-33,-4 0-16,13-4 0,-9 1 0,7 3 0,-8-2 0,-3 2 0,11 0 0,-7 0 48,0-3-48,-4 3 0,5 0 16,-1 0 32,-1 0 0,0 0 16,-3 0-64,0 0 48,3 0 16,-3 0-48,0 1 64,0-1-80,0 2-112,0-2-545,0 1-847,-2 2-1218,2-3 2722,0 3-3793,-1 1-1586,1-4 5379</inkml:trace>
  <inkml:trace contextRef="#ctx0" brushRef="#br1" timeOffset="33289">2708 1254 1936,'0'0'0,"0"0"961,0 0-961,0 0 960,0 0 161,0-3 15,0 3-31,0 0-1105,0 0 1040,0 0-335,0 0-177,0 0-112,0 0-416,2 0 304,3 0 160,6 0-31,-7-3-33,-4 3-400,13-2 464,-2-3-192,0 1-32,2 0-80,-13 4-160,14-12 112,-1 12 0,2-3-64,-3 0 32,-12 3-80,13 0 32,-2 0-32,0 0-32,-7 3 80,-4-3-48,14 3 32,-10 9 65,8-9-1,-10 1-16,-2-4-80,3 6 64,0-2 0,-1 0-144,-2 0-144,0-4 224,3 4-689,-3 1-767,0-2-978,3 0-623,-3-3 3057,3 2-4418,-3-2 4418</inkml:trace>
  <inkml:trace contextRef="#ctx0" brushRef="#br1" timeOffset="32541">2569 1482 976,'0'0'0,"-1"0"336,-1 0-16,2 0-320,-3 0 368,1 0 145,0 0 47,1 0 48,1 0-608,-3 0 672,2 0 65,-1 0 63,2 0 49,0 0-849,0 0 848,0-3-32,0 0-143,0-1-129,0 4-544,3-4 480,-3 0 0,3-1-47,0 1-17,-3 4-416,2-4 336,-2 0-144,3 0-16,-3 0-80,0 4-96,3-5 80,-3 1 0,3 0 32,-3 0-32,0 4-80,0-13 80,0 10-32,0-1-16,3-9 32,-3 11-48,0 2-16,0-12 16,2 0 16,-2 8-32,0 4 0,3-16 0,0 12 16,0-7-16,-3 8 16,2-1 0,-2 4-16,0-4 0,3 0 0,-3 1 32,0 3-64,0 0 32,0 0 32,0 0-64,3 1 16,-3-1 16,3 3-16,0 3 16,0 7-16,-1-8-16,-2-5 32,5 13-32,-2-1 16,2 1-16,6-2 16,-11-11 16,0 11-16,4 2 0,-1-8-16,0 12 32,-3-17 0,3 11-16,0-5-48,-3 8 16,2-9 0,-2-5 48,0 6-16,3-2 0,-3 0 32,3-1-16,-3-3 0,3 2 16,-3-1-16,2 1 0,-2-1 16,0-1-16,4 0 48,-4 0-16,0 0 0,3 0-64,-3 0 32,0 0-400,0-4-576,0-1-673,0-6-640,0 11 2289,0 0-2417,0-4 544,2-10-752,-2 14 2625</inkml:trace>
  <inkml:trace contextRef="#ctx0" brushRef="#br1" timeOffset="34795">3523 1408 1696,'0'0'0,"0"0"432,0 0 65,-2-4 15,2 4-512,-1-4 496,0-1-48,-1 1-95,1 1-81,1 3-272,-3-4 176,2 0-80,-1 1-32,0 1 48,2 2-112,-1 0 64,0 0 96,1 0 16,0 0 64,0 0-240,-1 0 336,-1 0 32,2 0 65,-1 0 15,1 0-448,0 0 432,0 0-16,-2 0-16,2 0-15,0 0-385,-1 0 352,1 0-32,0 0-96,0 0-32,0 0-192,0 0 128,0 0 0,-1 0-48,1 0 0,0 0-80,0 0 48,0 0 32,0 1-64,-2 0 64,2-1-80,0 0 64,0 0 0,0 0 97,0 0-17,0 0-144,0 0 192,0 0 0,0-2-64,0-2 16,0 4-144,3-2 64,0-1 32,1-1 32,0 0-80,-4 4-48,5-12 48,5 12 0,-7-4 0,2 0-48,-5 4 0,11-4 16,-9 1-32,3 0-32,-1 3 48,-4 0 0,11 0 0,-8 0-16,-1 1 0,3 3 0,-5-4 16,4 4-16,1 0 32,5 1-32,-10 8 32,0-13-16,3 4 0,-3 9 0,0-8 48,0 11 16,0-16-64,0 12 0,0 1 64,-3 1-48,-2 0-32,5-14 16,-11 14-16,6 1-16,-9 0 16,3 0 64,11-15-48,-11 15 80,0 0-32,0-1-32,5-1 32,6-13-48,-14 11 0,10-7 0,0 2 0,-1-2 16,5-4-16,-3 2 48,1-1-32,2-1 16,0 0 16,0 0-48,0 0 80,4 0 16,8 0-16,-10 0 0,-2 0-80,12 0 113,-7-3-1,9 0 0,-10-1 0,-4 4-112,15-4 128,-3 0-32,-1-8 16,-7 12 16,-4 0-128,17-4 32,-13 0 96,13 0 48,-13-1-32,-4 5-144,16-3 192,-12-2-112,11 2-32,-11 1 0,-4 2-48,12-3-48,-10 0-672,3 0-1537,7 3-1873,-12 0 4130,3 0-5907,-3 0 5907</inkml:trace>
  <inkml:trace contextRef="#ctx0" brushRef="#br1" timeOffset="28906">1884 1739 832,'0'0'0,"-3"-2"384,3 2-384,-4-3 176,-8 0 0,10-1-16,-2 1 80,4 3-240,-3-3 241,0 3 47,1 0 16,1-3-16,1 3-288,-1 0 320,0 0-16,-1 0-32,1 0 0,1 0-272,0 2 241,-2 0-33,2 0 16,0 1 0,0-3-224,0 1 208,0 2 48,0 0 0,0-2 48,0-1-304,3 2 320,0-1 17,-3-1 31,2 0-16,-2 0-352,4 0 336,-2 0 0,1 0-96,0 0-16,-3 0-224,2-3 177,1 0-81,0 0-32,0 3-48,-3 0-16,4-2 32,7 2-32,-8 0 16,1 0-32,10 0 16,-14 0 0,4 0 16,10 0-16,-9 0 0,12 0 0,-17 0 0,11 0 16,0 1 16,0 0 32,0 1-32,-11-2-32,11 1 48,-6-1 32,10 2 0,-10-2 32,-5 0-112,13 0 144,-9 0 32,12 0 32,-12 0 16,-4 0-224,17-3 224,-6 0-64,0 1-16,1-2-31,-12 4-113,11-2 64,-7 2-16,12-3 16,-11 3-48,-5 0-16,17 0 16,-14 0 0,14 0 0,-12 1-32,-5-1 16,15 4 64,-11 0-48,10-1 0,-11 3 0,-3-6-16,11 4 0,-8 2 0,2 0 16,5-1 16,-10-5-32,3 4 16,2 0-16,-1-1-16,7 0 48,-11-3-32,3 2 0,1-2 64,8 0 0,-9 0 48,-3 0-112,13-5 224,-9 1-16,9 0 0,-9 0-48,-4 4-160,12-4 64,-9 0-16,9 0 16,-7 1-64,-5 3 0,11-2 16,-8-1 32,8 0-48,-8 3 0,-3 0 0,4 0 16,7 0-16,-8 2 48,1-1-48,-4-1 0,11 2 0,-8 0 16,8-1-64,-8 2 48,-3-3 0,4 4 32,8-2-32,-9 2 0,0-1 16,-3-3-16,5 1 0,7 1 32,-9-2-32,2 0 32,-5 0-32,12 0 16,-8 0-16,7-3 0,-7 0 0,-4 3 0,14-2 0,-9-1 0,9 0 16,-10 0-16,-4 3 0,14 0-16,-10-3 32,10 3-32,-10 0 16,-4 0 0,14 1 0,-9 2-16,5 2 16,-5-1-32,-5-4 32,12 5 0,-7 1 32,8 5-16,-11-7-32,-2-4 16,11 6-32,-8 5 16,8-7 16,-7 0 16,-4-4-16,13 5 48,-9-1-16,10 0 16,-10 0-32,-4-4-16,12 2 16,-7-1 32,9-1-48,-10 0 32,-4 0-32,14 0 48,-2-4-16,-8 0 17,11 0-33,-15 4-16,4-5 32,12 1 0,-12 1-32,10 1 0,-14 2 0,4-3 0,10 3-16,-10 0 16,9 0 0,-13 0 0,2 0-16,10 0 16,-9 0 0,1 1 0,-4-1 0,12 3 32,-9 1-16,0-3-16,1 4 0,-4-5 0,11 1-16,-8 2 32,2-1-16,-1-1 32,-4-1-32,12 0 0,-8 0 16,10 0 0,-10 0-16,-4 0 0,14 0-16,-11 0 16,10 0 16,-9-3-16,-4 3 0,13-3 16,-9 3-16,7-3-16,-7 3 32,-4 0-16,11 0-16,-6 0 16,7-3 16,-9 3-16,-3 0 0,12 0 48,-7 0-32,9 0-16,-10 2-16,-4-2 16,14 1-48,-10 1 48,11-1 0,-10 1 0,-5-2 0,14 1 32,-10 1-32,11-1-32,-10 0 32,-5-1 0,14 1-16,-11 1 16,13-1 0,-5 1 0,-11-2 0,4 1-16,12 1 32,-12-1-16,11-1 0,-15 0 0,4 0 64,14 0-80,-15 0 16,16-4 16,-19 4-16,12-5-16,2 2 16,0-9 16,-1 9-16,-13 3 0,13-4-16,-3 0 48,2 2-32,-8-2-16,-4 4 16,14 0 16,-11 0-32,8 0 0,-8 0-16,-3 0 32,4 0-16,0 0 16,1 2 16,-2 0 16,-3-2-32,5 1 16,-1 0 0,0 2-48,0-2 48,-4-1-16,5 3-16,-3-2 16,2 1 16,1-1-32,-5-1 16,4 0 32,0 0 0,0 0-80,8 0 64,-12 0-16,4 0 0,7 0 64,-8-3-48,-3 3-16,4 0 48,7 0-64,-8-4 16,1 4 0,-4 0 0,4 0 0,0-3 0,7 3-32,-11 0 64,0 0-32,5 0-32,-1 2 32,0-1-16,0 3-16,-4-4 32,4 3-32,-1 1 32,2 1 144,-3-1 64,-2-4-208,5 2 112,-3 0-16,2-1-160,0 1 0,-4-2 64,2 1 32,2 1-32,1-1 16,-1-1 0,-4 0-16,4 0 32,7 0-16,-8-4-16,8-1 0,-11 5 0,4-3-16,11-9 32,-3 9 0,1-7-16,-13 10 0,10-4 0,3 0 0,-2 0 16,-7 0-16,-4 4 0,15-4 48,-13 0-48,2 4 16,-1 0 48,-3 0-64,0 0 64,0 2 64,0 1 16,-1 1-16,1-4-128,-3 3 160,-1 1-96,-7 0-544,6 1-1585,5-5 2065,-10 12-4178,5-8-1921,5-4 6099</inkml:trace>
  <inkml:trace contextRef="#ctx0" brushRef="#br0" timeOffset="68302">9752 2198 1472,'0'0'0,"0"0"688,0 0-688,0 1 817,0 4 111,0-1 17,0 1-49,0-5-896,0 13 849,2-8-49,3 9-16,-2-8-79,-3-6-705,15 15 704,-11-9-16,14 11 1,-4-3-209,-14-14-480,15 14 320,1 1-160,1 0-32,-2 2 112,-15-17-240,16 19 96,0-1 16,-2 0-112,-1 1-32,-13-19 32,12 20 32,3 1-16,-5 2 48,2-1 0,-12-22-64,3 23 96,1 0 0,-1 0-16,-3 3 64,0-26-144,0 23 145,0-3-1,-3-2 16,-3-3 32,-5 0-32,11-15-160,-4 12 208,-8-6-32,8 8-16,0-13 16,4-1-176,-5 5 80,1-1 16,-1-1-80,1-2 48,4-1-64,-3 1 48,2-1-32,0 0 16,-1-11-304,2 11 272,-1-4-528,1-10-432,0 3-545,0 11 1505,3-13-1953,-3 13 1953,12-12-2465,-1-1-128,2-1 496,2-1-256,-15 15 2353,0 0 0</inkml:trace>
  <inkml:trace contextRef="#ctx0" brushRef="#br0" timeOffset="63932">7793 2230 1472,'0'0'0,"0"0"881,0 0-881,-5 0 816,0 0 96,0-2 49,0 2-33,5 0-928,-5-3 817,2 3-113,-2-4-112,2 2-64,3 2-528,-1-3 449,-1 0-33,1 1-64,0-1-48,1 3-304,-2-3 272,1 3-48,0-2-32,-1 2 1,2 0-193,-1 0 160,-1 0 16,1 0-16,-1 1 0,2-1-160,-5 1 128,1 3 0,0 0-32,0 0 0,4-4-96,-6 6 80,-5 0-16,8 5 16,-3-8 0,0 1-16,6-4-64,-5 11 64,1-7-64,0 10 16,0-1-32,4-13 16,-4 15 0,2 5-208,0 3-16,1 3 32,1-26 192,0 28-240,0 1 224,3 2 16,1 1-16,-4-32 16,11 31 16,-8 0-16,1-4 0,9 0 0,-13-27 0,3 26 0,9-3 0,-9-2 0,8 0 0,-11-21 0,3 18 64,2 2-48,7-3 0,-10-4 16,-2-13-32,3 12-144,2-8-352,-1 1-465,0 0-688,-4-5 1649,4 4-2193,0-2-48,11-2 561,-13 0-529,-2 0 2209,0 0 0</inkml:trace>
  <inkml:trace contextRef="#ctx0" brushRef="#br0" timeOffset="60601">6391 2282 1872,'0'0'0,"0"0"0,0 0 1089,0 0 47,0-3 1,0-1 47,0 4-1184,0-3 1057,-1 3-129,1-2-175,-1 2-81,1 0-672,0 0 560,0 0-144,0 0-47,0 0-49,0 0-320,2 0 336,1 0-16,1 0-48,0 0-32,-4 0-240,12 0 208,-10 0-32,11 0-15,-9 1-33,-4-1-128,15 2 144,-4 1-48,2 2-16,0-2-16,-13-3-64,11 3 48,0 2-16,1-2 0,-8-1 0,-4-2-32,14 3 64,-12 0 0,11-2 0,-10 1 0,-3-2-64,4 1 64,7 0 16,-8 0 0,0-1 32,-3 0-112,2 2 80,1-2 48,-3 0-32,3 2-32,-3-2-64,0 0 80,0 1-16,-2 1 0,1-2-16,1 0-48,-3 0 16,2 1-224,0-1-352,-1 1-496,2-1 1056,-2 2-1809,0-1-608,1 3-449,-1 7 257,2-11 2609,-1 6-3137,1-6 3137</inkml:trace>
  <inkml:trace contextRef="#ctx0" brushRef="#br0" timeOffset="77651">10146 2471 480,'0'0'0,"0"0"0,0 0 96,0 0-48,0 0-16,3-3 0,-3 3-32,0-3 16,0 0 16,2-1 16,-2 1-16,0 3-32,3-4 64,0 2 0,-3-3 16,3 2 0,-3 3-80,0-3 96,0 1 16,0 2 0,0-3 64,0 3-176,0 0 208,0 0 64,0 0 49,0 0 31,0 0-352,-1 0 384,-1 1 32,1 1-32,-1 0 32,2-2-416,-1 2 513,-1-1 111,2 1 80,0-1 33,0-1-737,0 0 672,0 0-96,0 0-128,0 0-15,0 0-433,0 0 384,3 0-48,-3 0-16,3 0-48,-3 0-272,3 0 240,-3 0-64,0-3-31,3 3-49,-3 0-96,0 0 96,0 0-48,0 0-32,0 0 32,0 0-48,0 0 16,0 0 0,0 0 16,0 2 0,0-2-32,0 1 16,0 2-16,0-1 32,0 0-32,0-2 0,0 1 16,0 2 16,0 0-64,0-2 80,0-1-48,0 2 0,-1-1 16,1 0-16,0 1 16,0-2-16,0 2 0,0-2 16,0 1 48,0 0-16,0-1-48,0 2 96,0-1-16,0 1-16,-2-1-48,2-1-16,0 2 16,0 0 0,-1-1 48,1 3 0,0-4-64,-2 2 0,2 1 32,0 1-32,-1 0 0,1-4 0,0 5 0,0-2-16,-2 9 16,2-10 16,0-2-16,-1 5-16,1 0 16,0 1 0,-2-2-16,2-4 16,0 11 0,0-7 16,0-1 0,0 2 0,0-5-16,0 4 0,3 0 0,-3 0-32,3 1 48,-3-5-16,3 3-16,0-1 32,-1-1 0,3 1-16,-5-2 0,4 0 48,7 0-32,-8 0 48,1 0-16,-4 0-48,11 1 80,-11 0 0,5-1-16,-3 0-32,-2 0-32,4 0 16,-1 2 32,0-1-48,0 0 16,-3-1-16,3 5 0,-1-2 0,1 1-64,0 0 64,-3-4 0,3 4-16,0 1 16,-3 0 48,2-1-16,-2-4-32,3 4 16,0 0 32,2 1-48,-3-2 0,-2-3 0,4 1 32,0-1 16,1 0 48,-1 0 0,-4 0-96,4-2 48,7-1 32,-11-1-48,5 0 17,-5 4-49,4-2 80,9-1-32,-9 0-16,6 0-16,-10 3-16,5-2 32,-2-1-32,2 3 0,0-3 0,-5 3 0,2 0 0,1 0 0,0 0 0,-1 0 32,-2 0-32,4 0 0,-2 1-16,-2-1 64,3 0-32,-3 0-16,0 2 16,0-2 32,3 0-16,-3 0 16,0 0-48,0 0 64,3 0 0,-3 0-16,2-3-16,-2 3-32,0-3 32,3 0 0,0 1-32,0-1 32,-3 3-32,4-4-16,0-1 16,-1-6 16,1 11-48,-4 0 32,3-2 16,0-1 0,1-1 16,-1 2-16,-3 2-16,3-3 0,-1 0 32,1 3-32,0-2 0,-3 2 0,0-3 32,4 0-32,-1 1 0,0-2 16,-3 4-16,2-3 0,1-1 0,0 2 16,-3-1 16,0 3-32,3-4 16,-3-1 0,2 1 16,-2 0 0,0 4-32,0-3 48,4-1 0,-4 0-16,0-1-16,0 5-16,0-3 64,0 0-16,0-2 0,-2 1-16,2 4-32,-3-4 48,0 0 16,1-7-16,-1 8-32,3 3-16,-2-5 48,0 1-32,0-8-16,1 12 64,1 0-64,-2-4-16,1-8-16,0 12 64,-1-4-64,2 4 32,-1-11 32,-1 8 0,2-1-48,0 0 32,0 4-16,-1-4 0,-1-8 0,1 12 32,0-3-32,1 3 0,-1-5 0,-1 1 16,1 1-64,-2 0 48,3 3 0,-4-4 32,-1 1-32,1 0 0,-1 1 32,5 2-32,-4-3 0,-8 0 0,10 0 80,-3 0-80,5 3 0,-5-3 16,-7-2 96,10 1-80,-9 0 32,11 4-64,-5-5 96,-6 1-112,7 0 32,-7 0 0,11 4-16,-4-5-16,0 2 32,-2-2-16,1 1 0,5 4 0,-3-2 33,-2-1-66,0 0 17,0 3 16,5 0 0,-4 0 0,0 0 0,2 0 0,-1 0-48,3 0 48,-5 2 0,2-1-48,1 2 80,-1 1-32,3-4 0,-3 4-32,-1 1 32,0 8-96,-2-8-32,6-5 128,-6 13-112,2 0 0,0-2 96,0 0 32,4-11-16,-3 12-16,-1-7-16,2 9 64,1-8-80,1-6 48,0 13-16,0-8 16,0 6-48,0-7 64,0-4-16,0 6-16,0 5-32,3-5 32,1 9-96,-4-15 112,4 11-32,1 0 0,5 0 0,-7 1 32,-3-12 0,5 5 0,7 9-32,-9-8 32,0 8 32,-3-14-32,4 5 0,1 8 16,-2-8-32,10 8 16,-13-13 0,0 3-32,4 1 16,9 2 16,-10-2 0,-3-4 0,4 4 0,11 0-16,-12-2 16,9 0 16,-7 0-32,-5-2 16,11 1 0,-7 0 16,8 1-16,-10-2 16,-2 0-16,4 0 32,7 0-32,-7 0 16,0-3-16,-4 3 0,11-3 0,-9 1-16,1-1-16,2 0 80,-5 3-48,4-3 0,0 1 0,0-3 16,0 2-32,-4 3 16,4-4 16,-1-7 48,1 8-64,-1-1 64,-3 4-64,3-11 48,0 8-64,-1-1 48,2 0 0,-4 4-32,0-12 0,3 8 16,-3-7 32,2 7-32,-2 4-16,0-14 48,3 10-48,0-8 0,-3 9-32,0 3 32,0-3-16,0 0 16,0 0 0,0 3 16,0 0-16,0 0 32,0-3-16,-2 3-32,1 0 16,1 0 0,-2 0-32,0 2 32,1-1 0,-1 0-16,2-1 16,-1 2-16,-1-1 16,0 1-32,1-1 16,1-1 16,-1 4 0,1-1-16,0 1 16,0 0-32,0-4 32,0 4-64,0 2 32,0 0 0,0 0 32,0-6 0,0 5-16,2 0-32,2 2-16,0 5 32,-4-12 32,4 5-16,0 11-16,7-5 16,-8-5-32,-3-6 48,12 15-32,-7-4-64,7 1 80,-8-7 16,-4-5 0,14 14-16,-9-10 32,8 7 0,-9-7 32,-4-4-48,13 5 48,-10 0-16,2-2 32,7-1 0,-12-2-64,3 0 80,8 0 48,-7-5-16,11-6-32,-15 11-80,5-4 96,12-10-32,-4 10-48,-1-13 0,-12 17-16,11-5 0,1-11 0,-7 12 48,11-10-48,-16 14 0,12-4 32,-8-9-64,8 10 16,-12 1 16,0 2 0,4-3-48,-4 3-16,0 0-192,-2 1-416,2-1 672,-5 3-1425,-7 8-1136,8-5-1025,8 26-560,-4-32 4146,0 0 0</inkml:trace>
  <inkml:trace contextRef="#ctx0" brushRef="#br0" timeOffset="60442">6405 2515 1024,'0'0'0,"2"-13"320,-2 0 64,4-2 81,-4 15-465,0-16 464,3 5-32,-1 7-16,1-13-16,-3 17-400,0-4 384,3-7-15,-3 8 31,0-1 80,0 4-480,0-12 560,0 9 17,0 0-1,0-9-80,0 12-496,0-3 400,-2 1 193,1-3-33,1 1 0,0 4-560,-1-11 544,-1 8-272,2-1-64,0 0-63,0 4-145,0-4 144,0-1-80,-1-6 0,1 9 0,0 2-64,0-3 32,0-2 16,0 1-32,0 0 16,0 4-32,0-3 48,0 1-48,0-1 16,0 3-32,0 0 16,0 0 16,3 0 0,-3 0-32,2 0 32,-2 0-16,0 3-32,3 1 64,-3 0 0,3 0 32,-3-4-64,0 6 80,0-1 0,3 6 16,-3-6 0,0-5-96,0 15-192,3-1 0,-3 4-48,4 3 16,-4-21 224,4 22 64,0 4 32,0 0 32,1 2 16,-5-28-144,4 30 176,0-2 0,0-1 16,0 2-16,-4-29-176,3 26 176,0-1-32,-3-1-32,0-3 32,0-21-144,0 18 96,0 0 17,0 0-17,0-3 0,0-15-96,0 12 128,0-7-16,0 0-16,0 0 32,0-5-128,0 5 80,0-4 16,0 1 0,0-2-16,0 0-80,0 0 80,0 0 0,0 0-16,0-3-16,0 3-48,3-3 64,0 0-48,-3 0 16,3 3-16,-3 0-16,2 0-16,1 0 32,-3 2-16,3 2 0,-3-4 0,0 3 0,0 0 0,0 1 16,0 0-16,0-4 0,2 4-16,-2-1-96,4 0-288,-4-2-320,0-1 720,0 2-1169,2-2-496,1 0-304,-3 0-240,0 0 2209,0 0-2161,3-4 561,12 5 511,-15-1-271,0 0 1360,0 0 0</inkml:trace>
  <inkml:trace contextRef="#ctx0" brushRef="#br0" timeOffset="54059">4038 2408 1648,'0'0'0,"0"0"400,0 0-31,0 1-1,0-1-368,-2 3 352,2-2-16,-1 2 0,1-2-64,0-1-272,0 4 256,0-3-31,3 0 15,-3 0 16,0-1-256,2 0 288,1 0 80,1 0 16,0-2 16,-4 2-400,5-5 449,6 1-81,-8-7-48,9 8-48,-12 3-272,3-12 176,11 9-48,-10-10 144,10 11-15,-14 2-257,12-11 224,-1 7 16,1 2-208,3-1-32,-15 3 0,13 0-16,1 0 16,3 0 16,0 3-192,-17-3 176,17 6-176,3-1 15,-1 7-15,-3-7 176,-16-5 0,17 6 32,0 6-48,0-9 32,0 1-16,-17-4 0,18 1 32,0 1 0,1-2 0,-1 0 0,-18 0-32,19-3 81,-2 0 15,-1-8-32,0 8 48,-16 3-112,15-13 144,-1 9 160,-1-8 64,-2 9 0,-11 3-368,4-11 368,9 8-224,-10-1-16,1 0 33,-4 4-161,2-3 176,-2 0 0,0 3 0,0 0 0,0 0-176,0 0 112,-1 0-48,0 1-16,-2 4-32,3-5-16,-4 4 48,1-1-16,-2 1 16,4-2-32,1-2-16,-2 5 16,-1-3-192,0 0 0,2 0 32,1-2 144,-2 1-144,1 0 336,-1 0-144,1-1-32,1 0-16,-2 0 16,2 0 32,-1 0 176,1 0-16,0 0-208,0-2 224,0-1-224,0 3 0,0 0-16,0 0 48,0-3-32,0 3 16,0 0-16,0 0-192,0 3-16,3 2-16,0 9 16,-3-14 208,3 12 0,1 2 16,0-1 16,0 3-32,-4-16 0,4 14 16,1-1-16,-1-2 0,0-7 32,-4-4-32,4 12 64,0-8-16,1 0 16,-2 1 0,-3-5-64,2 5 32,-2-2 48,0-1 32,3 1-48,-3-3-64,0 1 144,0 1-80,0-1 48,0 0-16,0-1-96,0 0 64,0 2 32,0-2-16,0 0-48,0 0-32,0 1 64,0-1-15,0 1-49,0 1 16,0-2-16,0 0-16,0 0-33,0 0-255,0 0-432,0 0 736,0-3-1473,0 0-800,3-1-448,1 2 448,-4 2 2273,4-5-2897,-4 5 2897</inkml:trace>
  <inkml:trace contextRef="#ctx0" brushRef="#br0" timeOffset="67317">8928 2657 992,'0'0'0,"-2"1"400,2-1-400,-4 3 608,0 0 177,0 0 127,-1-2 65,5-1-977,-1 1 960,-1 0 17,0-1-97,1 0-64,1 0-816,-2 0 753,2-2-145,0-1-80,0-1-144,0 4-384,0-4 288,0-9-47,3 11-49,0-3-32,-3 5-160,0-14 128,2 10 32,3-10-80,-2 2 32,-3 12-112,4-4 96,0-14-16,0 6 0,0-1-32,-4 13-48,3-12 64,0-1 16,0 1-16,0 0-16,-3 12-48,0-13 80,0 3-64,0-3 48,0 2 0,0 11-64,0-4 16,2-9 0,-2 9 16,0-1-32,0 5 0,3-11 0,0 11 0,0-2 0,1 2-32,-4 0 32,3-3 32,1 3-64,0 0 32,0 0-16,-4 0 16,12 0-32,-10 0 0,11 1 16,-10 1 0,-3-2 16,12 0 0,-7 1 16,9 0-16,-10 0 16,-4-1-16,17 2 0,-13-1 0,10 1-16,-12 0 32,-2-2-16,11 1 32,-7 1-32,-2 3 48,1 0-16,-3-5-32,3 13 32,-3-9 16,0 12-48,0-3 32,0-13-32,0 17 16,0-1 16,-1-1 0,-2 0 16,3-15-48,-3 13 32,2-1-16,-3 0 17,3-7-17,1-5-16,-1 12 48,-1-8-32,1 0 16,1-3 0,0-1-32,0 3 32,0-2 32,0-1 0,0 0 16,0 0-80,0 0 96,0 0-32,3-3 0,-3 0 16,2-2 16,-2 5-96,0-14 96,4 11-32,-2-12-16,1 11 32,-3 4-80,3-16 80,-1 4 0,1-1 16,-3-2-64,0 15-32,3-17 0,2 2 48,-1 1-32,0 0-32,-4 14 16,4-16 0,0 4 0,1-2-16,6 1 48,-11 13-32,2-11 0,3 0 32,-1 7-64,-1-10 192,-3 14-160,3-3 160,-1-1 0,1 1-16,0 0-160,-3 3 16,2 0-80,-2 0 48,3 0 0,1 0-256,-4 0 288,2 5-192,1 5-64,1-5 48,0 9 208,-4-14 0,4 6-64,1 9 64,-1-3-48,0 1 32,-4-13 16,3 12-16,1 1 16,0-2 16,1-5-16,-5-6 0,4 15-16,0-9 0,0 8-16,-1-8 32,-3-6 0,3 11 64,-1-7-64,-2 0 0,5 0 48,-5-4-48,2 3 0,-2-2 32,3 1 0,-3-1-16,0-1-16,3 0 0,-3 0 48,0 0-48,0 0 32,0 0 16,0 0-32,0 0-16,-2 0 48,2 0 16,0-3-48,0 1 0,0 2-16,0-3 32,3-2-16,-3 1-16,0 4 0,0-4 0,3 0 16,0-9-16,0 11 32,-3 2-32,2-13 0,3 9 16,-1-10 0,7 10-16,-11 4 0,3-16 0,1 5 0,7 0-16,-6-2 16,-5 13 0,12-11 0,-9-1 0,9 8-16,-9-12 16,-3 16 0,13-3 160,-10-8 0,8 8 16,-11 1-16,0 2-160,4-3 0,0 3 0,-1 0-192,0 1-48,-3-1 240,0 4-224,2 10-16,-2 0 224,0 4 0,0-18 16,3 20-32,-3 2 16,0-1 0,0 0 16,0-21 0,0 21 16,3-3-32,-3 1-16,3-3 16,-3-16 16,3 14 0,0 1 0,-1-3 0,1-6 16,-3-6-16,3 13 0,-1-8 0,1-1 0,-3-1-16,0-3 16,4 3 0,-2-2 16,1 0-16,1-1 32,-4 0-32,3 0-32,1-2 16,0-1-352,1-1-513,-5 4 881,12-13-1504,-9 10-737,10-10-401,-9 9 49,-4 4 2593,22-4-1809,-11-13-111,-11 17 1920</inkml:trace>
  <inkml:trace contextRef="#ctx0" brushRef="#br0" timeOffset="65857">8703 2398 1840,'0'0'0,"-2"0"913,2 0-913,0-4 1024,-1-1 113,0 2 31,1-9-31,0 12-1137,0-3 960,0-1-143,4-7-193,-1 8-112,-3 3-512,2-3 656,1 0-319,0 0 191,-1 0-128,-2 3-400,4 0 96,-1 0 256,-1 0-288,-2 0-288,0 0 224,0 1-208,0 3 0,0 9-16,3-8 224,-3-5 0,0 16 32,3-4-32,-3 4 16,0 0 16,0-16-32,0 19 80,0-3 48,0 2 0,2-1 0,-2-17-128,3 19 128,0-3 0,0 0 32,0-1 0,-3-15-160,3 12 128,0 1-48,-1-1-32,1-7 17,-3-5-65,3 14 64,-3-10-16,2 9 32,-2-9-16,0-4-64,3 6 80,-3 6-16,0-8-32,0 9-16,0-13-16,0 4 0,0 9 48,3-9-32,-3 10 48,0-14-64,0 4 64,0 0 0,0 2-16,0-2-32,0-4-16,0 2-64,0-2-192,0 0-257,3 0-351,-3 0 864,0-5-1168,3 1-305,-3-7-192,3 11-80,-3 0 1745,0-4-1696,0-1 271,0 2 320,0-2 433,0 5 672,-2-11-1216,2 11 1216</inkml:trace>
  <inkml:trace contextRef="#ctx0" brushRef="#br0" timeOffset="64829">7914 2682 1920,'0'0'0,"-1"2"801,-3-2 31,4 0-832,-3 1 865,-2-1 15,4 1-112,-2 0-63,3-1-705,-1 0 672,-2 0-48,2 0-16,-1 0-47,2 0-561,-3 0 448,2 0-64,-1-2-80,1-1-48,1 3-256,-1-3 256,0-1 17,1-1-33,0-7 0,0 12-240,0-4 192,0-8 0,0 7-48,0-9 0,0 14-144,0-4 160,0-14-64,2 4-32,2-3-16,-4 17-48,5-16 0,-1 0 0,0-1 32,7 0-32,-11 17 0,3-15 16,1 0 16,7 0-48,-8 3 32,-3 12-16,4-4 32,1-10-80,-1 11 48,0 0-16,-4 3 16,4-2-48,-1 2 16,0 0-16,-1 0 0,-2 0 48,3 1 0,-3 3-48,5 8 0,-1 1 0,-4-13 48,4 14-96,0 1 80,7 4-32,-8-3 48,-3-16 0,4 19-16,8-3 0,-10 0-32,1-1 16,-3-15 32,4 14 16,1-2 0,-3 0-16,2-6 0,-4-6 0,5 12-16,-2-7 16,-1 0 48,-2-1-32,0-4-16,3 4 48,-3 0-48,3-2 48,-3-2-32,0 0-16,3 0 96,-3 0-16,0 0 16,0-3 48,0 3-144,0-4 48,0-7 32,0 8 0,0-8-32,0 11-48,0-4 113,0-12-33,0 4-48,0-1 48,0 13-80,0-16 32,-2 2 32,1-5-16,1 1-16,0 18-32,0-20 16,0 3-32,0 2-32,4 2 32,-4 13 16,4-12-16,7 1-16,-8-4-32,8 5 16,-11 10 48,3-12-80,8 8 32,-8-7 32,1 8-17,-4 3 33,13-3-80,-10 1-16,1 2-16,0 0 0,-4 0 112,4 1-96,1 10 32,-3 0 32,1 3 16,-3-14 16,0 17-16,3 3 16,0 0 0,-3 3 0,0-23 0,2 23 0,1-3 0,1 1 0,-2-3 0,-2-18 0,3 17 0,-3-3 16,3-3 0,-1-5 0,-2-6-16,3 13 0,0-11 48,-1 2-16,3 0 16,-5-4-48,3 1 48,-1-1 0,1 0 16,1 0 32,-4 0-96,3-5 80,0 1 16,0-8-15,0 9-17,-3 3-64,3-12 80,0 7-16,2-12-16,-1 5-16,-4 12-32,4-15 0,0-3 16,9-2 32,-10-1-48,-3 21 0,11-22 16,-7-1-32,13 1 0,-13 1 16,-4 21 0,17-20-48,-13 5 48,10 2 224,-11 9-16,-3 4-208,11-11 240,-11 11-32,4 0-288,-1 1-240,-3-1 320,0 4-320,3 12 32,-3-2 31,0 2 241,0-16 16,-1 20 0,-1 1-32,-2 0 16,2 1 64,2-22-48,-4 22 0,3 1 16,0-2 16,-2-1-64,3-20 32,-2 18 0,2-4-16,0 0-16,0-3 32,0-11 0,5 4 0,-2 8 0,9-12-624,-9 0-945,-3 0 1569,15 0-2657,0 0-592,2 0-849,-17 0 4098</inkml:trace>
  <inkml:trace contextRef="#ctx0" brushRef="#br0" timeOffset="55780">4846 2462 1152,'0'0'0,"-2"-13"432,-1-2 80,-2-2 97,1 5 79,4 12-688,-4-3 704,1-1-47,2 1-113,-1 3-112,2 0-432,-1 0 336,1 0-80,0 4 1,3 2-17,-3-6-240,2 16 224,2-6 80,10-4 0,-9 8 96,-5-14-400,18 4 416,-5 2 1,3 5-17,2-7-48,-18-4-352,17 6 384,1 0-32,-2-2-16,-1 0-31,-15-4-305,16 4 288,-3-2-16,1 0-64,0-2 0,-14 0-208,14 0 208,-1-2-96,-2-3 64,2-6-32,-13 11-144,11-3 112,2-8 16,-1 8-80,-1-8 16,-11 11-64,13-3 48,-2-1-32,0 0 0,-6 0 33,-5 4-49,3-5 64,9 5-48,-12 0 16,0 0 0,0 0-32,0 3 48,0 2-16,0-1-112,-5 7-225,5-11 305,-4 4-640,-1 7-416,-7-7-449,10 10-368,2-14 1873,-4 5-2161,-7 9 80,7-3 641,-1-7-577,5-4 2017,0 0 0</inkml:trace>
  <inkml:trace contextRef="#ctx0" brushRef="#br0" timeOffset="54813">4120 2409 2417,'0'0'0,"0"0"752,0 0-752,0 0 752,0 0 129,0-3 79,0 3-47,0 0-913,0 0 720,0 0-208,0 2-176,0 2-128,0-4-208,3 11 144,1-7-48,7 2-31,-8 7 31,-3-13-96,13 4 80,-10 8 16,13-7-32,-12 0 0,-4-5-64,17 11 80,-5-8-32,1 1 16,0 0 0,-13-4-64,15 2 80,1-1 0,-1-1 16,0 0 0,-15 0-96,16-3 96,-1-1-16,1 0 0,-3 0 0,-13 4-80,13-5 112,-9 2-48,11 0 16,-13 3 0,-2 0-80,3 0 80,0 0 32,-3 0 0,0 1 32,0-1-144,0 4 145,-2 0-33,-1 9-32,0-2-48,3-11-32,-7 14 32,-3 2-16,5 2 16,-6 1-32,11-19 0,-4 21 0,-8 0 0,9 3-32,-10 0 32,13-24 0,-5 24 32,-8 2-16,8 2 0,-10 0-16,15-28 0,-5 28 16,-9-1-16,9-4 0,-8 0 16,13-23-16,-5 22 32,-9-1-16,8-3 16,-6 1-16,12-19-16,-4 16 0,-8 1 48,9 0-32,-2 0-16,5-17 0,-5 21 0,1 0-16,-1-3 16,4 1 0,1-19 0,-2 14-32,2-1 64,0 0-32,0-8-32,0-5 32,3 13 0,0-8 32,0 8-32,0-9 16,-3-4-16,4 5 32,-2 2 112,3-5 0,6-1 96,-11-1-240,3 0 224,1 0-64,0 0 0,7 0-32,-11 0-128,3-3 128,8-1-16,-8 0-15,10-7-17,-13 11-80,4-3 48,11-1 0,-10-7-16,13 11-32,-18 0 0,12-4 16,1 1 0,1 3-32,0 0 32,-14 0-16,14 0 0,0 4-16,0 2 16,-2 5 0,-12-11 0,14 4-16,0 7-16,-1-7 16,0 2 0,-13-6 16,10 11 0,2-7 16,-1 1-16,-7 0-32,-4-5 32,16 4 0,-12 1-48,9-3 64,-11 1 16,-2-3-32,12 3 16,-12-2 48,4 1 0,0-2 32,-4 0-96,11 0 144,-8-4 0,1-1-64,0-7 48,-4 12-128,12-4 128,-10-10-64,9 1 32,-8 1 0,-3 12-96,13-17 80,-10 0-16,9-2 16,-7 1-32,-5 18-48,12-16 48,-8-5-32,8 6 0,-9 1-32,-3 14 16,5-13 0,6 10-336,-8-1-384,0 1-593,-1 3-976,-2 0 2289,0 0-3217,5 2-1986,-5-2 5203</inkml:trace>
  <inkml:trace contextRef="#ctx0" brushRef="#br0" timeOffset="55552">4934 2467 1920,'0'0'0,"0"1"769,0-1-769,-2 3 848,2 1 1,0 7-17,0-5-64,0-6-768,0 17 689,0-2-17,3 2-128,0 1-32,-3-18-512,3 17 497,0 2-33,-1-1 32,1-1-48,-3-17-448,5 18 448,-2-1-47,-1 2-49,2 1-80,-4-20-272,3 24 240,-3 3-112,0-1 32,0 1-16,0-27-144,0 23 128,-1-1 0,-1 1-32,1-5 0,1-18-96,-5 19 80,3-4-16,1-1 1,-1-1-33,2-13-32,0 5 32,0 9 0,0-10-16,3 2 16,-3-6-32,2 6 0,1-1-32,2 1 64,-1-2-16,-4-4-16,11 4 32,-11 0 16,4-2-32,9-1 16,-13-1-32,0 0 96,4 0 32,0 0 16,-1 0 16,-3 0-160,2-3 176,1-1-16,-3-7 32,4 8-16,-4 3-176,0-11 80,2 7-256,-2-10-256,0 9-368,0 5 800,0-16-1329,0 12-432,-1-12-480,-2 12-336,3 4 2577,-3-14-2145,-1 1-672,4 13 2817</inkml:trace>
  <inkml:trace contextRef="#ctx0" brushRef="#br0" timeOffset="62949">7083 2531 1600,'0'0'0,"0"0"0,-2 0 913,-4 0 79,-5-4 81,6 1 63,5 3-1136,-3-3 1009,1 3-65,1 0-144,-1 0-175,2 0-625,-1 0 496,1 0-144,0 0-80,0 0-80,0 0-192,0 0 176,0 0 0,3 0-32,-1 0-15,-2 0-129,3 0 112,2 0 0,7 0 16,-8-3 32,-4 3-160,14 0 144,-3-3 16,1 1-64,0-1-16,-12 3-80,5-3 48,9 3 0,-9-3-16,12 3-16,-17 0-16,12 0 0,-1-2 0,1 2 32,-8-3-16,-4 3-16,14-3 16,-10 3 16,9-3 0,-11 3 0,-2 0-32,5 0 64,-2 0-48,2 0 32,-1 1-16,-4-1-32,4 2 0,-1-1 32,0 1 16,-3-2-16,0 0-32,3 1 80,-3 1-16,0-2 0,0 0-32,0 0-32,0 0 64,0 0-16,0 0-16,0 0 16,0 0-48,3 0 0,-1 0-144,-2 0 144,0-3-240,3 0-192,-3 0-240,3 3-161,-3 0 833,0-3-1024,3 3-241,-3 0-223,0 0-273,0 0 1761,0 0-1809,4 4 464,-4 1-543,0-5 1888</inkml:trace>
  <inkml:trace contextRef="#ctx0" brushRef="#br0" timeOffset="65581">8451 2715 1152,'0'0'0,"0"0"0,-3 2 464,-1 2 161,-1-2 143,-1 3 64,6-5-832,-5 3 913,4 0 15,-1-2 33,0 0-33,2-1-928,-1 0 832,-1 0-79,1 0-49,-1-4-80,2 4-624,-1-4 561,1-1-33,0 2-112,0-8-32,0 11-384,0-3 256,0-8-48,0 8-64,3-12-15,-3 15-129,3-10 144,1-3-48,0 1-16,7 0-16,-8 0-48,-3 12-16,4-12 32,0-1-32,8 1 32,-12 12-32,2-4 16,2-14 16,1 14-16,-1-9-32,0 10 16,-4 3 0,3-2 16,0 2-16,-3 0-16,0 0 16,3 1-48,-3-1 48,0 4-64,0 11 48,2-2 0,-2 2-16,0-15 32,3 19-16,0-1 0,0 2 0,-3 0 16,0-20 0,2 20 0,-2 1 0,3-3 0,0 0-32,-3-18 32,3 17 32,-3-1-32,3-3 16,-3-7-16,0-6 0,2 6 16,-2 5-16,3-10 0,0 2 0,-3-3 0,0 3 0,3-2 0,-3 1 16,3-2 32,-3 0-48,0 0-48,2 0-176,1-5-353,0 1-431,-3 4 1008,4-11-1537,1 7-480,-1-12-336,10 3 80,-14 13 2273,3-16-3009,-3 16 3009</inkml:trace>
  <inkml:trace contextRef="#ctx0" brushRef="#br0" timeOffset="66060">8647 2562 1344,'0'0'0,"-4"0"688,-8 0 241,12 0-929,-4 0 1088,-8 0 81,9-3-65,-1 3-111,4 0-993,-5 0 880,1 0-143,3 0-145,-1 0-128,2 0-464,0 1 352,0 1-80,0 0-48,5 1-47,-5-3-177,4 3 144,9-2-16,-10 0-64,12 1-32,-15-2-32,4 2 16,13-2-16,-6 0 48,4 0-48,-15 0 0,17 0 16,1-4 0,2 0 0,-2 0-16,-18 4 0,18-4-496,-1-7-881,1 8-1008,0 0-529,-18 3 2914,24-2-3681,-24 2 3681</inkml:trace>
  <inkml:trace contextRef="#ctx0" brushRef="#br0" timeOffset="60797">6332 2585 2801,'0'0'0,"0"0"1264,0 0-15,3-3-17,0 1-111,-3 2-1121,4-3 960,9-2-223,-9 3-145,10-1-48,-14 3-544,11-3 416,0 1 17,0 2-81,2 0-16,-13 0-336,12 0 304,-2 0-96,3 0-48,0 0-64,-13 0-96,11 0 80,1 0-16,-8 0-16,12 0 32,-16 0-80,4-3 49,10 3-33,-10-3 16,9 3-289,-13 0 257,4-2-896,9 2-1073,-2 0-1056,3 0 47,-14 0 2978,4 0-3537,-4 0 3537</inkml:trace>
  <inkml:trace contextRef="#ctx0" brushRef="#br0" timeOffset="68105">9573 2567 1200,'0'0'0,"0"1"576,0 1 161,-2-1 143,2-1-880,0 0 993,0 0 63,0 0-80,0 0-111,0 0-865,0 0 768,-1 0-112,1 0-79,0-3-113,0 3-464,0 0 384,0 0-80,0 0-80,0 0-16,0 0-208,3 0 177,1-2-33,0 2 0,0-3-80,-4 3-64,11-3 32,-8 3 0,1 0-16,9 0-32,-13 0 16,3 0 16,8 2-16,-9-1 0,10 2 0,-12-3 0,4 4-32,7-2 16,-8 3 16,1 0-32,-4-5 32,11 11 32,-11-6-16,0 7 32,0-7 32,0-5-80,0 11 112,-1-6-32,-5 9 16,-5-1 0,11-13-96,-5 11 80,-12 0 32,4 4-48,-1-3-16,14-12-48,-14 14 64,2 3-16,-1-3 0,2-2 0,11-12-48,-4 6 0,0 5 0,1-9 96,2 0 0,1-2-96,0 3 160,2-2 16,2-1-96,12 0 33,-16 0-113,4 0 80,11 0 16,-1 0-16,-2-2-32,-12 2-48,14-3 48,0 0-48,-2 0 32,1 0 16,-13 3-48,13 0 64,-1-3-32,1-1 16,-10 0 16,-3 4-64,16-12 16,-12 9 32,10-1 0,-9-1 0,7 3-32,-10-1 32,3 0 0,-1 1-32,-4 2-16,3 0 16,0-5-160,-3 2-192,0 3-192,0 0 528,0-2-801,0 2-287,0 0-465,0 0-416,0 0 1969,0-3-2193,0 3 176,0 0 528,22 11 49,-22-11 1440,0 0 0</inkml:trace>
  <inkml:trace contextRef="#ctx0" brushRef="#br0" timeOffset="57413">5737 2642 528,'0'0'0,"0"0"144,0 0-64,0 0-80,-2 0 80,1-3-16,-1-1 32,1 2 80,1 2-176,-2 0 240,1-3 128,-3 3 97,1-3 127,3 3-592,-4 0 736,1-2 48,-1-1 49,0 0-1,4 3-832,-4 0 785,1-3-17,0 0-48,-1 0-63,4 3-657,-1 0 576,-1 0-80,0-3-96,1 3-80,1 0-320,0 0 193,0 0-81,0 0 0,3 0-80,-3 0-32,3 0 64,1 0-16,0 2-16,9-1 0,-13-1-32,3 2 16,8-1 32,-7 1 32,10-1 48,-14-1-128,4 2 128,13-2-16,-6 0 32,0 0-48,-11 0-96,13 0 80,-2 0-16,1 0-16,-9 0 16,-3 0-64,13 0 80,-10-3-32,1 3 32,7 0 0,-11 0-80,0-3 96,3 3-16,-1-3 0,2 3 32,-4 0-112,0 0 48,0 0 17,3-3-33,-3 3-16,0 0-16,0 0 16,2 0-16,-2 0 48,3 0-48,-3 0 0,0 0 16,0-2-16,3 2-16,-3 0 32,0 0-16,2 0 16,-2 0 0,0 0 32,0-3-32,0 3-16,0 0 64,3 0-48,-3 0 16,0-3-32,0 3 0,0 0-176,0 0-129,0 0-271,-1 0-272,1 0 848,-2 0-1137,0 0-207,-1 3-65,0 1-64,3-4 1473,-2 4-1392,-1 0 63,-1 8 209,2-10 367,2-2 753,-3 4-1488,3-4 1488</inkml:trace>
  <inkml:trace contextRef="#ctx0" brushRef="#br0" timeOffset="63475">7069 2682 2273,'0'0'0,"0"0"1184,0 0 33,0 0-1217,0 0 1184,0 0 33,3-3-97,1 0-207,-4 3-913,5-3 752,7 3-160,-8-3-47,10 1-65,-14 2-480,11-3 384,-7-1-48,15 1-160,-6 3-80,-13 0-96,13 0 48,1 1-16,2 1 0,-1 2-16,-15-4-16,14 4 80,0 0-32,-1 0 16,-1 1-32,-12-5-32,13 3 16,-2-1 48,-7 0-48,12-1 48,-16-1-64,2 2 96,11-1 17,-10-1-17,8 0 16,-11 0-112,3 0 96,1-4-16,9-9-32,-11 9-96,-2 4 48,12-14-352,-8 10-417,7-11-607,-8 10-609,-3 5 1985,12-15-2369,-8 3-129,33 18 514,-33-9-113,-4 3 2097,0 0 0</inkml:trace>
  <inkml:trace contextRef="#ctx0" brushRef="#br0" timeOffset="61427">6605 2932 896,'0'0'0,"0"0"384,0 0 112,0 0-496,0 0 737,0 0 143,-2 0 145,1-3 47,1 3-1072,0 0 1089,-1-2 15,-1-2-64,2 0-159,0 4-881,-1-3 752,0 1-159,1 2-97,0-3-64,0 3-432,0-3 384,0 3-80,0 0-112,0 0-32,0 0-160,0 0 112,2-2-80,-2 2 33,0 0-17,0 0-48,3 0 16,-3-3 0,3 3 32,-3 0-32,0 0-16,3-3 32,0 0 80,0-1-48,-1-7 16,-2 11-80,0-4 80,3-9-32,0 9-16,0-10 16,-3 14-48,3-11 32,-1 6 16,1-13 32,1 7-64,-4 11-16,4-14 0,0 1 32,0 1-16,0 1-16,-4 11 0,4-3 16,0-1 16,0-1-64,-1 3 80,-3 2-48,0-3 16,0 3-32,3 0 32,-3 1-32,0-1 16,0 4-16,0 12-16,3-2 32,-3 5-16,0-19 16,3 20 0,-3-1 16,3 0-32,0-1 16,-3-18 0,3 18 0,1-1 16,1 1 16,-3-3-16,-2-15-16,5 16 16,-3-4 32,1 1-32,0-7 32,-3-6-48,3 14 64,-3-9-48,3 7 32,-3-8 16,0-4-64,0 13 32,0-7 64,0 6-32,0-10 16,0-2-80,0 1 64,0-1 0,0-3 0,0-7 0,0 10-64,2-4 32,-2-12 0,3 13-112,-3-1-368,0 4 448,3-15-1040,0 11-881,0-12-913,0 5-415,-3 11 3249,5-13-4370,-5 13 4370</inkml:trace>
  <inkml:trace contextRef="#ctx0" brushRef="#br0" timeOffset="56051">4880 2753 2881,'0'0'0,"0"0"0,0 0 1248,0 0 65,0-3 48,0 1-65,0 2-1296,4-3 1137,-4 0-225,0 0-224,0 3-95,0 0-593,3-3 496,-3 3-112,2 0-64,1 0-128,-3 0-192,3 0 160,1 2-64,7-1-31,-8 3-17,-3-4-48,14 5 64,-10 0-32,10 6-16,-10-8 32,-4-3-48,16 5 16,-12 0 16,11-1-16,-3 0 16,-12-4-32,12 2 48,2-1 16,0-1 0,0 0-32,-14 0-32,12-4 64,2-7 0,0 11-16,-1-3-16,-13 3-32,12 0 48,1-5-560,-9 3-1233,14-1-1569,-18 3 3314,26 20-3681,-22-20-337,-4 0 4018</inkml:trace>
  <inkml:trace contextRef="#ctx0" brushRef="#br0" timeOffset="57815">5717 2805 1520,'0'0'0,"0"1"592,0-1-592,0 2 769,0-2 111,0 0 17,0 0 15,0 0-912,0 0 848,0 0-47,0 0-65,3 1-112,-3-1-624,0 1 545,0 1-81,2 1-32,-2-2-64,0-1-368,3 3 368,-3-2-47,3 1-17,-3 1-32,0-3-272,3 1 240,1 0 0,0 0-48,1 1-32,-5-2-160,3 3 160,12-1-48,-11-1 96,13-1-31,-17 0-177,12 0 192,2 0 16,2 0-96,-1 0 16,-15 0-128,14-3 112,2 0-80,-3 0 16,1 1-32,-14 2-16,15-3 64,-4 0 0,-7 0 0,11-1 0,-15 4-64,4-3 64,8 0-32,-10 0 32,1 3 32,-3 0-96,3 0 16,-1-3 48,-2 3-48,3 0 32,-3 0-48,0 0 64,0 2-16,0 1 16,0 0 0,0 1 0,0-4-64,-1 4 64,-2-1 0,2 1-48,0-1 32,1-3-48,-2 1 16,1 0 16,-1 1-16,2-2 16,0 0-32,-1 0 16,1-3-208,0 3 192,0-11-496,3 8-448,-3-1-641,3-10-656,-3 14 2241,3-4-2961,2 0 191,-1-11-719,-4 15 3489</inkml:trace>
  <inkml:trace contextRef="#ctx0" brushRef="#br0" timeOffset="56782">5507 2888 1216,'0'0'0,"-1"-5"720,-4 1 177,5 4-897,-3-4 1136,-10-1 129,9 5-1,-8 3-111,12-3-1153,-4 6 992,-7 5-191,6-5-161,-5 8-96,10-14-544,-4 5 513,-2 9 15,0-8 32,1 8-48,5-14-512,-6 4 449,2 9-65,0-8-96,-1 9-16,5-14-272,-3 11 240,-3 0-48,2 6-64,-1-1 16,5-16-144,-5 17 96,-1-3-16,1-9 32,-1 8-48,6-13-64,-11 4 80,8 9-15,-1-9-17,-1 0 16,5-4-64,-3 6 32,-2-1-32,1-1 16,0 1-16,4-5 0,-3 2-305,2-1-367,-1 3-480,1-3-721,1-1 1873,-2 1-2449,2 1-513,0-1 417,3 1-528,-3-2 3073,0 0 0</inkml:trace>
  <inkml:trace contextRef="#ctx0" brushRef="#br0" timeOffset="56523">5289 2990 1840,'0'0'0,"0"0"769,3-4 175,-1 0 161,2 0 159,-4 4-1264,2-4 1313,-2-7-97,3 11-159,-3-5-145,0 5-912,3-2 753,-3-1-145,0 3-128,0 0-144,0 0-336,2 0 224,1 0-80,2 3-64,-1 1-15,-4-4-65,11 11 80,-7-5 0,10 8-16,-10-2-48,-4-12-16,18 13 16,-2 5-48,-2 2-16,3-2 64,-17-18-16,15 19 64,0-7 80,1-1 32,-1-7-16,-15-4-160,14 11 96,-1-6 0,-2 0 0,-7 1 0,-4-6-96,14 5 112,-11-1 48,0 1-64,0-1 80,-3-4-176,0 3 240,0-2-48,0 1 97,0-2-49,0 0-240,-2 0 176,-2 0-32,0-3-64,-1 0 16,5 3-96,-3-3 96,-2 0-64,1 3 48,0-3-160,4 3 80,-4 0-272,1 0-256,0 0-305,1-2-319,2 2 1152,0-3-1633,-2 3-512,1-3-448,-1 0-48,2 3 2641,0-2-1921,0-3-448,0 5 2369</inkml:trace>
  <inkml:trace contextRef="#ctx0" brushRef="#br0" timeOffset="88756">8372 3805 2913,'0'0'0,"-2"0"944,2 0-944,-3 0 897,1 2-49,-3-2 16,1 2-79,4-2-785,-4 3 656,0 1-112,-7 2-111,8-1-49,3-5-384,-4 5 320,-1 0-48,1 1-48,0-1 0,4-5-224,-4 6 224,0 5 0,-1-8-31,0 1 47,5-4-240,-4 4 240,-2 2 0,-5-1-32,7 1-32,4-6-176,-6 13 160,-7-9-32,10 7 16,-10 0-64,13-11-80,-5 11 64,-5 2-64,5 3 16,0-1 0,5-15-16,-6 18 16,0 4 16,3 1-64,-2 2-48,5-25 80,-3 27-48,2-1-16,1 2 80,4 1 48,-4-29-64,14 31 80,-10-1 16,11-1 32,-10-4-16,-5-25-112,14 24 161,-10-2-17,10-2-16,-10-3 0,-4-17-128,16 15 80,-12-1-16,11-3-16,-11 0 48,-4-11-96,14 6 96,-10 5 48,11-9-80,-12 0-224,-3-2 160,13 0-704,-10 0-785,11 0-720,-10-4-640,-4 4 2849,18-4-2546,-13-7-943,-5 11 3489</inkml:trace>
  <inkml:trace contextRef="#ctx0" brushRef="#br0" timeOffset="92955">10674 3930 2160,'0'0'0,"0"-15"833,0 3 111,0-5 97,0 17-1041,2-14 1104,-2 10-111,0-9-33,0 10-159,0 3-801,0-4 672,0 0-64,0 0-48,0-1 1,0 5-561,0-2 528,0 2-48,0 0-96,0 0-128,0 0-256,0 0 160,0 1-63,0 4-17,0 8 48,5 0 80,-5-13-208,4 14 208,7 0 16,-8 2-16,1-2-16,-4-14-192,12 17 128,-7-1 0,12 0-48,-5-1-96,-12-15 16,15 13-16,2 3-48,1-4 16,2 4 32,-20-16 16,21 16-48,-1-3 0,-1 4 32,1-1 32,-20-16-16,18 15 32,-2 0-16,1-1 0,-4 1-16,-13-15 0,4 13 32,9 0 0,-13 2 32,0 0 32,0-15-96,0 15 128,0 0-16,-3-2 48,-2 1 1,5-14-161,-15 12 128,10 1 32,-11-2-32,5 0-32,11-11-96,-11 6 80,5 8-16,-8-10 16,10 0-16,4-4-64,-11 4 64,10 1-16,-4-1-96,1-3-224,4-1 272,-4 2-592,0-1-561,3-1-624,1 0-720,0 0 2497,0-4-3025,12-9 255,-1 10-735,-11 3 3505</inkml:trace>
  <inkml:trace contextRef="#ctx0" brushRef="#br0" timeOffset="82957">5380 4206 1536,'0'0'0,"0"0"480,3-3 65,-3 3-545,0-2 608,0-3 16,3 3-31,-3 2-49,0 0-544,0 0 496,0 0-32,0 0-64,0 0-15,0 0-385,0 0 336,0 0-80,0 0 16,0 1-64,0-1-208,0 1 240,0-1-16,0 0 48,0 0 129,0 0-401,3 0 480,-3 0 48,2-2-32,1-2-96,-3 4-400,4-5 257,1-7-65,-1 9-64,0-11-32,-4 14-96,13-4 80,-11-13 16,11 6-32,-9-2 16,-4 13-80,17-14 64,-13 0 16,13 0-32,-6 0 16,-11 14-64,4-15 64,13 1-16,-12 0 32,7-1 16,-12 15-96,3-14 80,8-2-16,-8 4-16,1-1-16,-4 13-32,4-4 0,0-12 16,1 14 0,-1-3 0,-4 5-16,3-4 0,-1 2 32,-2 2-16,3 0-16,-3 0 0,0 0 16,0 0-32,0 0 32,0 0 32,0 0-48,0 0 32,0 0 96,0 0-80,0 0 16,0 0-64,0-3 48,0 3-16,0 0 17,0 0-17,0 0-32,3 0 32,-3-3-32,0 3 32,0 0 16,0 0-48,0 0 16,3 0 64,-3 0-64,0 0 16,0 0-32,3 0 16,-3 0-32,0 1 32,2 1-16,-2-2 0,0 4 16,3 8-16,0 1-16,-3 5 16,0-18 0,3 20-16,-1 4 32,1 1-16,0 0-16,-3-25 16,3 28 0,0 0 16,1 1 16,0-3 80,-4-26-112,4 26 144,0-4 48,1-1-16,-1-2 32,-4-19-208,2 15 176,1-1-32,0-3-32,0-6-48,-3-5-64,3 12 112,0-9-48,-1-1 48,1 1-16,-3-3-96,3 1 112,0 1 65,-1-1-1,-2-1 0,0 0-176,4 0 160,-4 0-32,2-4-16,-2 1 48,0 3-160,0-2 144,0-3 16,0 3-32,0-3 0,0 5-128,0-4 112,0 0-16,0-7-96,-1 8-304,1 3 304,-3-4-752,0 0-785,0-9-1152,3 13-1201,0 0 3890,3-3-6019,-3 3 6019</inkml:trace>
  <inkml:trace contextRef="#ctx0" brushRef="#br0" timeOffset="83740">5778 4035 1984,'0'0'0,"0"0"561,0 0-561,0 0 656,-2 0 16,1-4-15,-2 4 31,3 0-688,-5 0 720,2-3 65,0 3 15,0-2-48,3 2-752,-1-3 673,-1 0-49,0 1-32,1-1-64,1 3-528,0-5 465,0 1-113,0 0-32,3-7-80,-3 11-240,3-3 176,0-1-32,1-7-64,7 8 0,-11 3-80,3-5 32,1 2-16,10-2-16,-11-5 32,-3 10-32,11 0 16,-8-5-16,1 1 16,7 1-32,-11 3 16,3-3 0,10 1 0,-11-1 16,11 3-32,-13 0 16,4-4-16,9 4 16,-9 0-32,10 0 16,-14 0 16,4 0 0,10 2 0,-10 1 16,9 1-16,-13-4 0,3 4 0,8 0 0,-8 1 0,-1 0 32,-2-5-32,5 12 16,-1-9 0,0 4 0,0 5-16,-4-12 0,3 4 48,0 10-32,0-1 32,-3-2 0,0-11-48,0 13 64,0 0 0,0 1 0,-3 3-32,3-17-32,-4 17 16,-1-2 17,2 2 31,-3-1 16,6-16-80,-6 17 32,0-2-16,1-1 48,-7 0 0,12-14-64,-1 11 128,-3-7 144,1 7 32,1-8 32,2-3-336,-3 4 320,0 1-160,2-3-48,-1 1-16,2-3-96,-1 3 80,-1 0-15,2-1-49,0 1-16,0-3 0,0 3 16,0-2 16,0 1-32,3-1 16,-3-1-16,4 2 0,1-2 0,7 0 16,-7 0 64,-5 0-80,13 0 32,-1-3 16,0 0 0,2 0 16,-14 3-64,14-4 16,1 1 32,1 1 0,-1 2-32,-15 0-16,15 0 48,0 0-16,-3 0 0,-1 0 0,-11 0-32,4 1 0,11 3 32,-13 0-32,10 0 32,-12-4-32,2 12 64,1-9 0,0 1 32,0 1 16,-3-5-112,0 4 128,2 1 0,-2-3 96,0 0-48,0-2-176,0 1 160,0-1 32,0 0 1,0 0-49,0 0-144,0 0 208,-1 0-64,0-3-48,-1 1-32,2 2-64,-1-3 32,-1-2-16,0 1 80,-1 2-48,3 2-48,-1-4 48,-2 1-16,1 0-64,1 0 32,1 3 0,-2 0 48,1 0-64,-1-3 16,1 3-48,1 0 48,-2 0-464,-1 0-337,-1 0-575,-1 2-977,5-2 2353,-4 4-3266,0 2-624,0 4-1152,4-10 5042</inkml:trace>
  <inkml:trace contextRef="#ctx0" brushRef="#br0" timeOffset="93811">11241 4043 1152,'0'0'0,"0"1"400,3-1 112,-3 0-512,0 1 689,0-1 95,0 0 97,-1 2 47,1-2-928,-3 1 928,0 1 49,0-1-65,-1 0-15,4-1-897,-4 1 816,2 1-32,-1 1-95,2 0-161,1-3-528,-1 3 448,0 1-64,1 0-64,0 0-47,0-4-273,0 12 320,0-9-80,0 14-32,0-6-48,0-11-160,2 13 80,2 1-64,10-2 32,-11 3-48,-3-15 0,14 12 0,-10 1 0,12 0-32,-4 0 64,-12-13-32,13 13 0,1-1 16,0-7-16,-1 7 0,-13-12 0,12 5 48,-1 0-48,0 0 64,2-3 16,-13-2-80,4 3 128,13-3 64,-13 0-16,10-3 16,-14 3-192,4-4 209,11-9-33,-11 9-32,10-12 16,-14 16-160,4-13 112,11-1 16,-10-2 16,8 3-32,-13 13-112,3-16 144,9-1-64,-10 2 64,1-2-48,-3 17-96,3-19 64,0 2 32,-3-2 64,0 0 16,0 19-176,0-15 193,-5-2-33,-9 1-112,2 3 32,12 13-80,-13-13 48,-2 1 0,-3 2-32,-5 7-16,23 3 0,-21-3-64,-1 3-32,-1 1 16,3 11 0,20-12 80,-21 11-32,-2 1-64,2 1 80,0-1-65,21-12 81,-19 13-48,3 0-80,4 1-80,6 0 16,6-14 192,-6 12-224,4 2 128,2 0-32,0-1-32,0-13 160,11 13-144,-7 0-16,15 0 64,-6 2 0,-13-15 96,15 13-64,2-1-48,2 0 48,-2-1 0,-17-11 64,19 5-48,0 8 16,0-9 32,2 1-16,-21-5 16,19 3 0,2-1-16,-1 0 16,-5-2 16,-15 0-16,14 0 0,-2-5 48,-1 1 0,-8-7 32,-3 11-80,15-5 96,-11-8-16,7 9 16,-8-13 16,-3 17-112,4-13 112,0 1-32,-1-1 16,0 9-32,-3 4-64,0-17 48,0 13 16,0-12 0,0 12-32,0 4-32,0-14 16,0 11-16,0 0-16,0 1 32,0 2-16,3 0 0,-1 0-48,-2 2 16,0-2 32,3 5-112,0 7 32,0-1 16,1 2 16,-4-13 48,12 14-16,-10 1-16,10 2 16,-7-1 16,-5-16 0,17 17-16,-6-1 48,0 0 48,2-1-16,-13-15-64,10 14-160,3-1-80,-9 0 16,14-8 0,-18-5 224,3 11-16,10-10 32,-10 2 0,8-3 64,-11 0-80,5 0 80,5-3-144,-7-8-497,11 7-799,-14 4 1360,4-15-2513,13 11-1041,-1-9 224,-5 2-335,-11 11 3665,0 0 0</inkml:trace>
  <inkml:trace contextRef="#ctx0" brushRef="#br0" timeOffset="91943">9841 4294 1808,'0'0'0,"0"2"561,0-2-561,4 3 592,1 1 112,-1 0 145,-1-1 127,-3-3-976,2 2 944,-2 1-95,3 0-81,-3-1-96,0-2-672,0 1 657,0 2-1,0-2-48,0-1-95,0 0-513,0 0 480,0 0-128,0-2-32,0-1-48,0 3-272,0-5 240,0 1-16,0-7-15,3 9-33,-3 2-176,0-5 144,0-9-32,0 10-16,3-12 16,-3 16-112,0-13 80,0 1-16,3-2 0,-3 2-48,0 12-16,2-14 16,-2 0 32,4-3-32,-4 2 32,0 15-48,2-16 0,1 1 32,0 1-48,1 1 32,-4 13-16,11-11 48,-11 7-32,4-1 48,1 1-80,-5 4 16,3-4-48,2 4 16,-1 0-32,0 2-16,-4-2 80,4 4-112,8 8 48,-9-6 0,1 10 64,-4-16 0,4 13-16,-4-13 16,11 15 0,-11-3 0,4 2-16,-4-14 16,13 13 16,-11-2-32,3 0-16,7 0 32,-9-5-16,-3-6 16,12 13 0,-10-8 0,9 7 0,-8-7-16,-3-5 16,11 5 0,-11 6 0,4-6-32,0 0 80,-4-5-48,3 6 0,-3 0 16,0-2 32,0 0-32,0-4-16,-2 5 16,1 0 16,-3-1-32,2 0 0,2-4 0,-4 4 0,1-1 32,-1 0 0,1-2 0,3-1-32,-2 2 48,1-2-32,0 0 48,-1 0-16,2 0-48,0 0 16,0-5 32,0-6-32,0 8 0,0 3-16,3-11 32,0 0-16,1-2-16,0 1 16,-4 12-16,4-14 0,7 0 0,-8-1 32,2-1-64,-5 16 32,4-14 48,0-2-64,0-1 16,7 1 16,-11 16-16,0-14 0,4 0 16,8 10-32,-9-10 0,-3 14 16,3-3-32,0 0 16,0 1 64,0-1-32,-3 3-16,0 0-16,3 0-32,-3 0 0,0 1 16,0-1 32,3 2 0,-3 0-32,3 3 16,-3-1-16,0-4 32,2 4-32,1 0 32,0 1-16,-1-1 16,-2-4 0,4 4 0,0 0 0,0 0-16,0 1-16,-4-5 32,11 4 0,-8 0 48,1 1-64,7 7-16,-11-12 32,4 4-32,-1 9-32,2-8 32,6 10 32,-11-15 0,0 13 0,3 1 32,0-2-16,-3 1 0,0-13-16,2 12 48,-2 1-32,3-2 16,0-6-32,-3-5 0,0 5 0,3-1 32,-3-2 16,2-1 32,-2-1-80,0 1 80,3-1-16,-3 0 0,3-2 48,-3 2-112,3-4 64,0-8 16,-1 10 16,1-12-32,-3 14-64,3-4 80,0-15-16,0 5 32,1 0-48,-4 14-48,3-15 16,-1-2 33,-2 0 15,3-1 0,-3 18-64,0-21 64,0 2-16,0-2 16,3 0 16,-3 21-80,2-22 80,3 3-64,6 3-32,-8 6-16,-3 10 32,4-3-16,0 0-32,1 3-48,-2 0 16,-3 0 80,3 0-96,0 4 32,1 8 32,-1-7-17,-3-5 49,3 17-16,1-3 16,1 1-80,-2 0 48,-3-15 32,3 19-96,2-1 32,-1-2 64,0 3-32,-4-19 32,4 14 32,0 1-48,1-1 0,-1-2 16,-4-12 0,4 12-80,0-1 80,0-6-16,-1 8 0,-3-13 16,4 4 16,-1 2-16,0-2-240,1 1-656,-4-5 896,3 1-2145,1 0-1153,10 1-63,-10-1-769,-4-1 4130,0 0 0</inkml:trace>
  <inkml:trace contextRef="#ctx0" brushRef="#br0" timeOffset="90689">9514 3991 3649,'0'0'0,"0"0"1713,0 0-64,0 0-193,0 0-1456,0 0 1329,0 1-289,0-1-287,0 0-193,0 0-560,0 0 400,0 0-128,0 0-48,3 0-47,-3 0-177,3 0 144,1 2 32,0 2-32,1 1 0,-5-5-144,3 12 112,2-7 16,-1 10 0,7-5 0,-11-10-128,0 15 64,4-2 0,8 5 16,-12 1 32,0-19-112,4 21 192,-2 1 0,-2-1-64,3 0 33,-3-21-161,0 20 80,0-2 16,3-2-32,0 1-16,-3-17-48,0 15 16,2-3 16,2 1-16,-4-8 0,0-5-16,3 13 32,-1-9 32,-2 0 0,3 0-16,-3-4-48,0 5 64,0-3-48,0 1 96,0-1-16,0-2-96,0 1 112,0 0 32,0-1-32,0 0-32,0 0-80,0 0-32,0-2-288,0-1-480,0-1-673,0 4 1473,-2-5-2465,1 1-1121,1 1 289,-1-1-673,1 4 3970,0 0 0</inkml:trace>
  <inkml:trace contextRef="#ctx0" brushRef="#br0" timeOffset="85954">6310 4240 1616,'0'0'0,"0"0"0,-1 0 432,0 1 81,-4 1 127,3-1 0,2-1-640,-2 2 625,0-2-33,2 0-16,0 0 32,0 0-608,0 0 625,0 0 15,0 0-48,0 2-64,0-2-528,0 1 465,0-1-33,0 2-32,0 0-32,0-2-368,0 0 400,0 0-47,0 1-1,0 0 0,0-1-352,0 0 304,0 0-16,0 0 16,0 0-48,0 0-256,0 0 273,0 0-49,0-2-64,0-2-16,0 4-144,0-3 144,0-2 0,0-8 32,0 11-32,0 2-144,0-11 96,4 8 0,-4-11-64,2 10 32,-2 4-64,3-16 64,0 4-16,-1 1 32,-2-2-48,0 13-32,3-14 32,2 0 16,-1-1-16,0 1 0,-4 14-32,12-13 32,-9 2 0,2 0-48,6 6 32,-11 5-16,3-15 0,-1 11-16,3-7 32,6 8-16,-11 3 0,0-4 0,4-7 0,1 11 0,-3-3-16,-2 3 16,3 0-16,-3 0-16,0 0 0,0 1-16,0-1 48,3 5-32,-3 7 0,0-1-16,3 1 32,-3-12 16,0 15-32,0-1 32,2 1-32,-2-1-32,0-14 64,3 14 0,0 0-64,0 0 64,0-1 0,-3-13 0,3 10-48,2-3 32,-1 5 16,0-8-32,-4-4 32,5 4-16,5 2 32,-10-1-16,3 0 32,-3-5-32,3 4 16,0 0 0,0 0-16,-3-1 48,0-3-48,3 4 48,-3-1-48,2 0 16,-2-2-16,0-1 0,0 3-16,0-1-16,0-1 32,0 0 0,0-1 0,3 2 32,-3-2-16,0 0 32,3 0-16,-3 0-32,0 0 64,2 0-16,-2-3-32,3 0 16,-3 3-32,0-3 48,4-1-16,-2-7 32,1 8-32,0-8 0,-3 11-32,2-4 32,1-9-16,0 9 32,0-13-48,-3 17 0,3-4 16,0-13-16,0 6 32,-3-2 33,0 13-65,2-12 0,2-1 32,8 1 16,-10-1-32,-2 13-16,5-12 80,-2 9-112,2-10 32,-1 11-16,-4 2 16,4-4-32,0 4 16,-1 0 0,0 0-16,-3 0 32,2 0-16,1 2 16,-3 0-16,4 0-17,-4-2 33,2 4-16,1 0 0,-3-1-32,3 1 48,-3-4 0,4 5-32,0 6-32,0-7 32,-1 9-64,-3-13 96,5 4-32,-3 7 0,2-7 32,0 7 48,-4-11-48,4 4 0,-2 9 0,1-2-16,0-5-16,-3-6 32,3 16 0,-3-5 48,2-6-48,1 10 0,-3-15 0,0 12 0,3-7-48,0 10 48,0-9-16,-3-6 16,3 12 0,-1-7-48,1-1 64,1 0 32,-4-4-48,4 5-16,-1-4 64,0 0-32,0 1 0,-3-2-16,3 0 48,-1 0 16,1 0-48,0-3 48,-3 3-64,3-3 48,0-1 0,-1 0 33,1-9-17,-3 13-64,3-3 96,-3-9-48,3 7 16,-3-8-16,0 13-48,2-12 16,-2 1 0,3-1 32,-3-3 0,0 15-48,3-15 48,0 0-32,-3 0-16,3-1 32,-3 16-32,2-14 32,3 1 16,-1 1 16,0 7-64,-4 5 0,4-10 0,1 7 0,-3 0-48,1 3 32,-3 0 16,3 0-16,-1 0-32,1 0 0,0 0 32,-3 0 16,4 2-96,1 2 32,-2 0 48,2 9-32,-5-13 48,4 4-48,1 8 0,6 0 16,-11-1-48,0-11 80,3 11 0,9-6 0,-9 11 0,1-5 32,-4-11-32,5 13 16,5-2 16,-7 1 0,0 1 0,-3-13-32,4 12 0,1 1 64,-2-2-48,2 2 32,-5-13-48,4 13 0,-2-8 0,2 10 0,-2-9 48,-2-6-48,0 14 48,0-9-16,0 0 16,0 6 0,0-11-48,0 1 48,0 4 16,0-1-48,0-3-32,0-1 16,0 1-272,3 1-385,-3-2-767,4 0-945,-4 0 2369,3-3-3314,8 3 177,-8-2-897,-3 2 4034</inkml:trace>
  <inkml:trace contextRef="#ctx0" brushRef="#br0" timeOffset="89810">8537 4287 2241,'0'0'0,"-2"0"768,1 2 64,0-1 33,1-1-865,-2 1 896,2 1 0,-1-2-63,-1 1-81,2-1-752,0 2 640,-1-2-79,-1 2-97,1-2-48,1 0-416,-1 1 384,-1-1-48,1 0-63,-1 0-33,2 0-240,-1 0 240,-1 0-48,1-5 0,1 1 0,0 4-192,0-4 160,0-9-32,0 11 16,0-11 0,0 13-144,3-12 160,0 9-48,0-16 17,-1 6-49,-2 13-80,5-15 80,-1 0 0,0-1-16,8-3 0,-12 19-64,2-18 64,2 0-64,8-1 112,-10 3 0,-2 16-112,5-15 80,7 3 48,-12 0-128,4 7 16,-4 5-16,3-11 0,0 9-16,0 2 16,-1 0 0,-2 0 0,3 0-16,-3 0 32,0 1-32,3 5 16,-3-6 0,0 14-32,0-10 16,3 13-64,0-7 16,-3-10 64,0 13-80,2 1 32,3 2 48,-1-2 16,-4-14-16,4 15 0,0-1 0,1-3 32,-2 2-64,-3-13 32,5 11 32,6-6-16,-11 10 0,4-10 32,-4-5-48,4 11 0,-1-6 48,0 6-48,-1-8 32,-2-3-32,4 5 48,-1 1-32,-3-2 48,0 0 16,0-4-80,0 4 96,0-1 0,0 0 16,0-2 32,0-1-144,0 2 128,-2-2 0,1 0 0,-1 0-32,2 0-96,-2-5 80,2 1 16,-1 0-64,1 0 65,0 4-97,0-4 16,0-9 48,0 10-16,0-10 16,0 13-64,0-4 64,0-9-32,0 1-32,0 1 16,0 11-16,3-12 0,0-1 0,0 0 16,-1 1-16,-2 12 0,5-13 0,-1 1 32,7-1-32,-8 2 80,-3 11-80,4-11 80,0-1 0,8 8-32,-10-10-80,-2 14 32,3-3 0,1-1 32,0 0-32,0 0 16,-4 4-16,2-3 0,-2 0-16,3 3-32,-3 0 48,0 0-16,3 0-16,-3 0-32,2 1 16,-2-1 48,4 5-64,0-1 16,1 7 16,-1-7-64,-4-4 96,4 16-128,1-5 32,-1 3-1,7-1 113,-11-13-16,2 12 0,3 2-16,-1 0 32,0-2-32,-4-12 16,3 15-32,0-3 32,0 1-16,0-8 16,-3-5 0,0 15 16,0-12-16,2 3 48,-2 0-32,0-6-16,0 4 0,0 0 33,0-2-33,0-1 0,0-1 0,0 2 0,0-2 16,0 0 0,0 0 16,0 0-32,0 0 16,0 0 0,0 0 16,0 0-16,0 0-16,3-3 0,-3 3 32,0-3-16,0 0-16,0 3 0,0-3 16,3 1 16,-3-3-32,0 2 32,0 3-32,3-11 0,0 9-16,-1-10 32,2 8-16,-4 4 0,5-15 48,6 11-16,-8-14-64,1 6 32,-4 12 0,11-15-16,-8-1 32,1 1 16,9 0 80,-13 15-112,3-16 80,1 2-16,6 0 48,-6 3-160,-4 11 48,11-11-32,-9 7 0,10-8 16,-12 12-32,0 0 48,4-3-48,0 3-32,0 2 16,0 2-16,-4-4 80,5 14-32,-1-3 0,0 3 32,0 5-64,-4-19 64,3 19-80,1 4-17,1 1 17,-2-4 16,-3-20 64,2 23-32,1-2 32,1-2 0,1-2 32,-5-17-32,4 16 0,-2-1-32,3-4 16,-3 2 0,-2-13 16,3 4 16,-3 7 0,3-10-16,-3 4 48,0-5-48,3 4 16,-3-2 16,3 0-32,-1-2-32,-2 0 32,3 0-368,0 0-784,0-3-1361,0 0-1489,-3 3 4002,5-4-5555,-5 4 5555</inkml:trace>
  <inkml:trace contextRef="#ctx0" brushRef="#br0" timeOffset="87434">7476 4088 1264,'0'0'0,"-1"0"384,1 0-384,-4 0 400,-2 0 97,1-3 111,1 3 48,4 0-656,-5 0 657,1 0 31,0 0 0,0 0 33,4 0-721,-4 0 752,1 0 16,0 0-63,0 0-97,3 0-608,-1 0 544,0 0-112,-1 0-112,1 0-47,1 0-273,0 0 256,0 0-96,0 0 48,0 0-32,0 0-176,3 0 160,0 0 16,2 0-32,-1 0 32,-4 0-176,4 0 176,8 0 16,-8 0-32,7 0-48,-11 0-112,4 1 113,10 1-33,-3-1 16,-6 3-32,-5-4-64,14 3 32,-9 1 32,12 0-64,-6 0 48,-11-4-48,11 5 0,2-3 0,-2 1 16,0 0 0,-11-3-16,4 3 64,8-2 0,-10 1 0,3-2 0,-5 0-64,2 0 128,2 0-32,-1 0 16,2 0-48,-5 0-64,2 0 32,1-3 80,0-2-48,0 3 0,-3 2-64,2-3 64,1 0-80,0 0 32,-3 3 0,0 0-16,3 0 32,-3 0-16,0 0 0,3 0-16,-3 0 0,0 2 32,0-1-32,0 2 32,0-3-32,-1 4 32,1-1-32,-2 0 16,1 1-16,1-4 0,-2 3 0,0-1 48,1 1-32,1-1-16,0-2 0,0 1-16,0 1-224,0-2-288,0 0-416,0 0 944,0 0-1473,0 0-432,0 0-336,3 0-144,-3 0 2385,3 0-1841,0 0-944,-3 0 2785</inkml:trace>
  <inkml:trace contextRef="#ctx0" brushRef="#br0" timeOffset="90886">9380 4201 3457,'0'0'0,"0"0"0,3-3 2017,1-1-240,0 0-128,9-1-177,-13 5-1472,2-4 1105,11 0-353,-9 1-256,12 3-144,-16 0-352,12 0 321,1 0-129,1 0-64,1 0 0,-15 0-128,15 0 48,-2 2-16,1 2 32,0 0-16,-14-4-48,14 4 32,0-1 32,0-1 0,1 0-32,-15-2-32,15 1-48,-1 1-352,-2-2-881,-1 0-1424,-11 0 2705,13 1-3634,-9 1-1312,-4-2 4946</inkml:trace>
  <inkml:trace contextRef="#ctx0" brushRef="#br0" timeOffset="90305">9159 4455 2016,'0'0'0,"0"2"833,3-1 127,1 2 97,-4-3-1057,3 3 1168,0-2-31,-1 0-65,-2 0-127,0-1-945,3 2 832,-3-2-112,0 2-95,0-2-65,0 0-560,0 0 480,0 0-64,0 0-63,-2-4-49,2 4-304,0-3 224,0-2 16,0-7-16,0 7-64,0 5-160,0-12 144,0 1-16,4-2-64,0-2 0,-4 15-64,4-14 48,0-2 0,7 0-16,-8-1 16,-3 17-48,4-17 48,9-3-48,-10 2 48,1 2-48,-4 16 0,4-16 0,9 5 16,-13 7-32,4-1-16,-4 5 32,4-3-16,-1 3 0,0 0-16,-1 1-16,-2-1 48,0 5-32,3 12-16,-3 0 32,3 0 32,-3-17-16,0 19 16,0 2 16,3 0-32,-3 4 16,0-25-16,0 22 0,3-2 0,-3-1 48,0-1-48,0-18 0,2 15 48,-2-1-48,3-3 16,0-5 0,-3-6-16,3 11 0,0-9 32,1 2-16,0-3 32,-4-1-48,3 1 64,-1-1-32,1 0 48,0 0-48,-3 0-32,0 0 49,3-2-33,0-1-145,-3-1-383,0 4 512,0-13-1152,2 10-945,-2-10-1009,5 11-111,-5 2 3217,4-12-4210,-4 12 4210</inkml:trace>
  <inkml:trace contextRef="#ctx0" brushRef="#br0" timeOffset="86699">6963 4497 1296,'0'0'0,"0"0"176,0 0-176,0 0 224,0-4 96,0 0 81,0-1 31,0 5-432,0-4 384,0 0 0,-1 0-16,0-1-16,1 5-352,-2-3 369,2 0-49,0 0 0,-1 0 32,1 3-352,0 0 416,0-2 145,0-1 63,0 0 96,0 3-720,0-3 704,0 3 33,0-3-81,3 1-16,-3 2-640,2 0 593,1-5-81,-3 2-64,3 1-48,-3 2-400,0-3 336,2 0-47,-2 0 15,0 0-48,0 3-256,3 0 288,-3-2-16,0-1 0,4 0 32,-4 3-304,0-4 224,0 0-31,2-1-33,1-7-80,-3 12-80,0-3 112,3-1-32,-3-7 0,0 8-16,0 3-64,2-4 64,1-12-32,-3 12-16,3-11 16,-3 15-32,2-4 32,2-10 16,-1 2 0,-3 8 0,0 4-48,2-15 0,1 4 16,0 0-32,-1 6 16,-2 5 0,3-12 16,1 9-32,-2 0 32,1 0-32,-3 3 16,0-3-16,3 3 16,-3 0-32,3 0 64,-3 0-32,2 2-48,1 0 48,0 4-48,-3-6 48,4 14 0,-1-9 0,1 8-32,0-7 32,-4-6 0,4 11-32,1-7 32,-1 2 0,0 5 16,-4-11-16,4 3 16,0 8-16,8-6-16,-10 7 32,-2-12-16,5 6 0,-2 7 32,9-6-16,-12 6-16,0-13 0,3 4 0,-3 10 0,0-8 48,0 8-16,0-14-32,0 11 32,0-5 16,0 6 0,-2-8-32,2-4-16,-1 12 48,0-8-48,-1 1 32,1 7 16,1-12-48,-1 1 0,-1 3 32,2-1 16,-2 0 0,2-3-48,0 1 32,0 1-16,0-1 32,0-1-48,0 0 48,0-3 0,0 0-32,4 3 32,-4 0-48,2-4 16,-2 1 16,3-1-32,0-7-192,-3 11 192,3-3-512,-1-8-577,1 7-863,1-10-802,-4 14 2754,5-4-3473,8-1 607,-10-6-703,-3 11 3569</inkml:trace>
  <inkml:trace contextRef="#ctx0" brushRef="#br0" timeOffset="92693">10517 4279 1616,'0'0'0,"-1"0"577,-4 0 191,5 0-768,-4 0 976,0 0 129,1-3 127,2 0-15,1 3-1217,0-2 1120,0-1-159,0 3-161,0-3-127,0 3-673,0 0 560,0 0-112,0 0-128,0 0-112,0 0-208,0 0 160,2 0-80,-2 0-32,3 0 0,-3 0-48,3 0 32,0 0 0,0 0-32,1 0 16,-4 0-16,11 0 0,-8 0 0,1 0 0,10 0 32,-14 0-32,4-3 16,12 3-16,-5 0 16,1 0-16,-12 0 0,5 0-16,8 0 16,-9 0 0,1 4-16,-5-4 16,4 12 0,-1-8 16,-3 7-16,0-6 32,0-5-32,-2 13 49,-3-7 31,-8 11-16,8-3 16,5-14-80,-16 13 80,5 0-32,-1 1 16,1-1-48,11-13-16,-12 12 16,1 1 0,5-2-16,-7-6 48,13-5-48,-5 13 48,0-7 48,-1 5 112,2-7 64,4-4-272,-4 4 240,1 0-48,1 1-96,2-4 16,0-1-112,0 2 96,3-1-16,2 0-16,8 1 0,-13-2-64,3 0 97,12 0-17,-2 0 16,-1-4-16,-12 4-80,18-12 16,-3 10 16,2-2-16,1-8-32,-18 12 16,18-3 16,1-1 16,0 0-32,-2-7 32,-17 11-32,14 0 0,-2-4 48,-8-1 16,10 2 32,-14 3-96,3-4 16,2 0-48,-2 1-48,0-1-144,-3 4 224,0-2-272,0-1-369,0-2-447,0 3-529,0 2 1617,0-3-2417,-1 0-657,-1 0 385,1 0-592,1 3 3281,0 0 0</inkml:trace>
  <inkml:trace contextRef="#ctx0" brushRef="#br0" timeOffset="87584">7499 4276 1136,'0'0'0,"0"2"848,-2 1-239,2-3-609,-1 1 784,1 0 144,0-1 129,0 0 95,0 0-1152,3-2 1169,0-1-48,0 0-129,1 3-144,-4 0-848,3 0 721,0 0-161,2 0-112,-1 0-96,-4 0-352,4 1 256,0 4 33,8-1-1,-9 1-16,-3-5-272,2 4 304,2 2 16,8-2-64,-10 0-64,-2-4-192,13 3 160,-9 0-80,10-2-16,-10 1 49,-4-2-113,17 1 80,-13-1 16,13 0-32,-4-4-48,-13 4-16,11-4 48,2-7 0,-1 8-32,-1-2 64,-11 5-80,11-10 32,-6 10 0,6-5-16,-8 2 32,-3 3-48,3 0-16,-1 0 48,-2 2 0,0 2-64,0-4 32,0 4 48,0 2-96,0 5 80,-2-7 0,2-4-32,-3 4-16,-2 9-48,2-9-208,0 0-417,3-4 689,-5 12-1296,4-11-833,-1 3-608,1 7-321,1-11 3058,0 5-2305,0 6-640,0-11 2945</inkml:trace>
  <inkml:trace contextRef="#ctx0" brushRef="#br0" timeOffset="123010">10706 5283 2016,'0'0'0,"0"1"1105,0-1-1105,-3 2 1104,-1-1 17,-8 1-97,11-1-79,1-1-945,-1 0 800,-2 0-224,0 0-63,1 0-113,2 0-400,-2 0 336,1 0-32,-1 0-48,2 0 16,0 0-272,0 0 257,0 0-1,-1 0-32,1-4 16,0 4-240,0-3 240,0-1-16,0-1-48,0 1-16,0 4-160,3-12 96,-1 10-16,1-11 0,0 9 0,-3 4-80,4-16 80,0 5 16,0 6 17,1-12-17,-5 17-96,4-13 64,0-1-32,7-1 16,-11-1-16,0 16-32,4-17 64,8 0-16,-12 2-32,4-2-32,-4 17 16,4-15-16,7 2-16,-11 1 32,4 8 32,-4 4-32,3-12-32,0 10 64,-1-3-64,-2 1 32,0 4 0,0-2 32,0 2-16,0 0 0,0 0-16,0 0 16,0 1-32,0-1 16,-1 1 0,1 1-16,-1-1 32,1 0 48,0-1-64,0 2 0,0-2 16,0 0 32,0 0-64,0 0 16,0 0 32,0 0 32,0 0-16,0 0-48,0 0 32,0 0 16,0 0-16,0 0 16,0 0-48,0 0-16,0 0-32,0 0 48,-1 1 16,-1 2 16,2-3-32,0 4 16,0 7-16,0-8-48,0 11 32,0-14 16,0 6 16,0 12-32,0-2 80,3-1-16,-3-15-48,2 18 16,2 0 48,-1 3 0,-1 0 16,-2-21-80,3 21 112,0-3-16,-1 2 32,1-2-16,-3-18-112,0 17 112,0 1 0,3-4-48,-3 0 32,0-14-96,0 11 96,3 0 17,-3-7-33,0 2 16,0-6-96,3 4 80,-3 0 16,0 1 16,0-3-48,0-2-64,0 2 48,3-1-16,-1 1 16,1-2-32,-3 0-16,3 1 0,-1 1 32,1-1-32,1 0 0,-4-1 0,3 1 16,2 1-16,6-1 0,-11 2 32,0-3-32,4 1 0,1 1-80,-2-1-224,9 1-417,-12-2 721,0 2-1248,4-2-785,0 0-624,7 0-465,-11 0 3122,3 1-2561,0-1-400,-3 0 2961</inkml:trace>
  <inkml:trace contextRef="#ctx0" brushRef="#br0" timeOffset="123762">10995 5121 1248,'0'0'0,"0"-3"464,0-1 113,0 4-577,-1-13 720,-1 10 128,2-9 49,0 9-17,0 3-880,0-4 752,0 0-79,0 1-65,0 0-64,0 3-544,0-3 512,0 0-79,0 1-1,3 2-48,-3 0-384,0 0 320,0 0-48,3 0-16,-3-3-47,0 3-209,3 0 144,-1 0 32,-2 0-48,3-3 32,-3 3-160,4 0 112,-2-3-16,2 3-16,0-3-48,-4 3-32,13-2 96,-10-1-48,9-1-32,-7 1 16,-5 3-32,18-4 16,-6 1-16,1 0 0,1 0-16,-14 3 16,13 0 0,-3 0-16,2 0 0,-1 3 48,-11-3-32,4 4-32,9 8 16,-10-8 32,0 9-16,-3-13 0,4 5 0,-4 11 16,0-6 0,0 2 0,0-12-16,0 12 32,-4 1 16,1 2-32,-10 2 48,13-17-64,-13 17 16,1 0 32,-1 1-32,1-3-16,12-15 0,-13 18 48,1-1-16,-1-3 0,0 1 0,13-15-32,-13 15 16,8-4-16,-6 0 16,8-5-16,3-6 0,-3 12 0,0-8 48,2 0 32,1 1 48,0-5-128,0 2 208,0 1 33,4 0-33,1-1 0,-5-2-208,12 1 160,-8-1-16,9 0 16,-9 0-64,-4 0-96,13 0 64,-9 0-48,13 0-16,-13-3 0,-4 3 0,18 0 48,-14 0-48,13 0 16,-5 0-32,-12 0 16,5 0 16,12 0-16,-14 2 0,10 0 0,-13-2 0,3 4-16,8 8 16,-8-10-48,0 3 96,-3-5-48,3 4-16,0 0-176,-3 0-368,2 1-657,-2-5 1217,0 2-2241,0 2-736,3 1-17,-3-4-607,0-1 3601,0 0 0</inkml:trace>
  <inkml:trace contextRef="#ctx0" brushRef="#br0" timeOffset="124790">11479 5299 1968,'0'0'0,"0"0"0,0 2 1169,0 1 192,-2 0-65,0-1-47,2-2-1249,-4 3 1120,-1 0-191,3 0-209,-3-1-112,5-2-608,-2 2 464,2-2-464,-3 3 337,-1 0-97,1-2-64,0 2-16,3-3-160,-3 3 128,2-1-32,-1 0 32,1-1 48,1-1-176,-1 2 176,1-2 48,0 0-48,0 0-32,0 0-144,0 0 145,0-3-33,0 0 64,0-1-32,0 4-144,0-4 112,0-7 0,2 8-32,-2-2 32,0 5-112,0-12 128,0 9-48,0-8 16,0 7 0,0 4-96,0-14 80,0 10-16,0-13-16,0 13-16,0 4-32,0-16 32,0 5 0,3 0 0,-3 7-16,0 4-16,3-16 0,2 12-16,-2-10 32,2 10-64,-5 4 48,4-4 32,-1-8-64,1 10 16,-1-1 16,-3 3 0,4-3-16,-2 0 16,1 1 0,0-1 0,-3 3 0,5 0 0,-1-3 0,0 0-32,0 0 32,-4 3 0,4 0-32,8-3 0,-12 3 16,3 0-48,-3 0 64,5 0 0,-1 0-64,0 3 0,-1 3 16,-3-6 48,4 13-80,-1-2 48,1 3 0,-1 0 16,-3-14 16,3 14 48,-1 1-16,1 2 32,0 0 0,-3-17-64,0 16 48,0-2-16,0-2 32,0-1-16,0-11-48,0 11 64,0-7 0,0 8 0,0-8 0,0-4-64,0 4 48,3 0 16,-3-1-16,3-2 16,-3-1-64,0 1 16,2 1 64,-2-2-48,3 1 16,-3-1-48,3 2 32,-3-2 33,3 0-17,0 0-32,-3 0-16,2 0 32,1 0-16,0 0 48,0-3-16,-3 3-48,2-3 64,2-1-16,-2 0-32,3-7 64,-5 11-80,2-3 80,1-2 16,0-7-32,0 8 0,-3 4-64,2-14 96,1 9-16,1-11 0,1 5 0,-5 11-80,3-13 96,-1-1-80,1 0 80,2 2-240,-5 12 144,2-16-144,2 1 16,0-2-16,-1 0 176,-3 17-32,4-15-16,1 2 16,-1 10 0,7-7-16,-11 10 16,0 0 16,3-3-32,0 3-64,-1 0 16,-2 0 64,0 0-32,3 3-48,-3 2 48,0 9-16,0-14 48,3 6-64,0 8 32,-3-3 16,2 0-16,-2-11 32,3 14 32,-3 0-64,3-1 16,2 0 0,-5-13 16,3 13-32,2 0 0,-1-8 0,0 9 16,-4-14 16,5 6-32,-1 5 64,0-7 16,0 0-48,-4-4 0,4 5 0,-1-4 0,-3 2-32,3-2 64,-3-1-32,0 3 16,3-2 32,-3 1-32,2-1-32,-2-1 16,0 1-64,3 1 64,-3-1-32,3 0 64,-3-1-32,0 2 32,0 0 0,2-1-32,-2 0 32,0-1-32,3 2 0,1-2 48,-4 0-16,0 0-32,2-3 16,1-2 48,0 3-32,-1-2-16,-2 4-16,3-5 16,0 2 16,0-12-16,1 13-16,-4 2 0,3-13 32,1 9-16,-1-9-16,0 9 48,-3 4-48,2-14-32,1 10 80,0-12 0,0 5-48,-3 11 0,3-11 64,1-2-64,0 1 0,0-4-16,-4 16 16,11-12 0,-8 1 0,1-1 0,9 8-32,-13 4 32,4-13-64,7 9 16,-6 0 48,8 2-16,-13 2 16,4-3-48,-1 3 48,2 0-48,-2 0-16,-3 0 64,2 4-64,1 9-32,-3-1 64,0 2 32,0-14 0,0 14-32,3 4 32,-3 0-32,0-1 0,0-17 32,0 18-16,0 1-16,0 0 32,3-1 0,-3-18 0,0 17-16,3 1 0,-3-4 32,3 0-16,-3-14 0,0 13-16,2-9 32,1 9-32,0-11 16,-3-2 0,0 5 16,2 0-16,1-1 16,-3-1 32,0-3-48,0 2 0,3-2 0,0 0 32,0 0-64,-3 0 32,0-12-385,3 10-671,-1-10-1089,1 8-1361,-3 4 3506,11-4-3633,-8-10-433,-3 14 4066</inkml:trace>
  <inkml:trace contextRef="#ctx0" brushRef="#br0" timeOffset="102369">7443 5156 2048,'0'0'0,"-1"1"673,-4-1 95,0 0 16,-1 0 1,6 0-785,-4 0 720,0 0-96,0-3-111,-1 1-81,5 2-432,-2 0 320,-3 0-16,3 0 0,-2 0-16,1 0 49,1 0 47,1 0 80,1 0 80,-2 0 64,2 0-31,0 0-33,-1-3-64,1 0-96,-2 0-79,2 0-49,-1-1-48,1 4-208,-1-3 176,1-1-64,-1 0 0,1 0-32,0 4-80,-2-5 32,2 2 48,-1-2-64,1 1 0,0 4-16,0-4 32,0 0-32,0-1 16,0 3-16,0 2 0,3-3 0,-3 0-16,2 3-16,2 0 0,-4 0 32,5-2-48,-1 2 48,8-4-32,-7 2 0,-5 2 32,15-3 0,-10 3-32,12 0-32,-5 0 0,-12 0 64,11 0-64,0 0 48,-7 3 32,12 1-64,-16-4 48,2 4-16,11 2 0,-10 6 48,1-6 0,-4-6-32,4 14 16,0-8 0,-1 7-48,-1-1 0,-2-12 32,0 11 0,0 0 0,0 1 48,0 0-32,0-12-16,-5 11 48,0 3-16,-8 2 0,9-1 0,4-15-32,-17 18 0,5-1 0,-1 2 32,-1-2-32,14-17 0,-14 17 0,0 1 32,3-1 0,5 0-16,6-17-16,-11 15 0,8-4 0,-1-6-16,1 7 16,3-12 0,-1 3 0,-1 1 112,2 0 48,0 2 32,0-6-192,0 4 160,5-3-64,-1 1 16,9-1 48,-13-1-160,5 0 177,12 0 31,-6-4-96,2 0-32,-13 4-80,11-12 64,1 10-16,1-1 16,0-1-64,-13 4 0,10-3 48,2-2-48,-1 3 0,-7-1 0,-4 3 0,16 0-64,-5 0 80,-7 0-16,10 0 32,-14 0-32,3 3-32,1 1 32,8 9-16,-8-9 16,-4-4 0,4 11 16,0-5-16,7 7 32,-11-10-64,0-3 32,4 12 48,0-8-48,1 0 0,-1 1 48,-4-5-48,2 5 0,2-1 16,-1-1 48,-1-2 16,-2-1-80,3 2 64,-3-2 48,3 0-64,-1-3 16,-2 3-64,0-4-16,3-1-304,-3-6-368,3 8-641,-3 3 1329,3-12-2177,0 8-880,1-12-321,7 5-1088,-11 11 4466,0 0 0</inkml:trace>
  <inkml:trace contextRef="#ctx0" brushRef="#br0" timeOffset="101714">6923 5378 1840,'0'0'0,"0"0"753,2-3 191,1 3 129,-3 0-1073,0-3 1152,3 3-31,-3 0-129,3 0-160,-3 0-832,0 0 689,3 0-49,-3 0-48,0 0 1,0 0-593,0 0 544,3 0-16,-3 0-32,0 0-111,0 0-385,0 0 272,0 0-16,0 0-48,0-2-48,0 2-160,0-3 128,0-1 0,0-7-80,0 8 16,0 3-64,3-14 64,-1 3 16,2-4-32,8 0 32,-12 15-80,2-15 48,3-2-32,6-1 0,-8 1-32,-3 17 16,11-16 0,-8-1 0,1 0 16,7 0 16,-11 17-32,2-14 0,3 0 16,-1 0-16,-1 3 48,-3 11-48,3-4 16,0-11-16,-1 12 32,1 0-64,-3 3 32,3-3-48,-3 0 32,3 3-32,-3 0 80,0 0-32,3 1 0,-3 5-64,3 7 16,-1 1-16,-2-14 64,4 17-64,0 4 48,8 1 16,-9 2 16,-3-24-16,3 21 16,10 0 16,-10-1-16,1-3 32,-4-17-48,4 18 16,8-2 48,-10-2-16,3-1-16,-5-13-32,4 11 32,0-6-16,0 9 16,1-9 0,-5-5-32,2 13 64,1-8 0,-3 7-16,0-9 16,0-3-64,0 4 64,0 1-15,0-3 15,0 1 0,0-3-64,3 1 32,-3-1 32,0 0-32,2 0 16,-2 0-48,0 0 64,0-3-96,0 1-224,3-10-305,-3 12 561,3-2-976,0-14-721,0 12-736,1-13-672,12 5 415,-16 12 2690,3-14-3377,-3 14 3377</inkml:trace>
  <inkml:trace contextRef="#ctx0" brushRef="#br0" timeOffset="125461">12161 5268 1360,'0'0'0,"0"2"640,0 2 193,0-4-833,0 5 960,-1-1 161,1 0 63,0-2-15,0-2-1169,0 1 1088,0 0-159,0 2-177,0-2-160,0-1-592,3 4 529,-3-3-129,0 0-16,0 1-16,0-2-368,0 1 336,0 1 0,0-1-31,0 0-17,0-1-288,0 0 208,0 0 16,0 0 0,0 0-64,0 0-160,3 0 176,-3-2-48,3-3-48,-1 1 0,-2 4-80,3-11 96,0 8 16,1-8-48,-1 8-32,-3 3-32,3-13 0,-1 8 0,3-9 32,-3 3 32,-2 11-64,3-11 65,1-1 15,-1 1-48,2 0-32,-5 11 0,2-14 0,1 3 0,1-1 16,-1 8 16,-3 4-32,3-4 0,1 0 0,-1 0-48,0 1 0,-3 3 48,3 0-16,-3 0-48,0 0 31,0 3 1,2 2-16,-2-5 48,0 13-48,0-2 0,0 2 32,0-1 0,0-12 16,0 14 0,0 2 16,0 1-64,0 3 48,0-20 0,0 21 0,3 2 0,0-2 48,-1 0 0,-2-21-48,4 21 0,-2-5 16,1 1 0,1-3 16,-4-14-32,3 11 16,-3 0 16,2-4 0,-2 3 17,0-10-49,0 2 48,0 1 16,0-2-16,0-1 16,0 0-64,0 0 64,0 0-16,0 0-128,0-3-305,0 3 385,3-4-1072,-3-8-1281,0 8-1633,0 2-1969,0 2 5955,0 0 0</inkml:trace>
  <inkml:trace contextRef="#ctx0" brushRef="#br0" timeOffset="103527">7909 5395 1280,'0'0'0,"-2"4"945,1 0-161,1-4-784,-3 6 864,1-2 113,0-1 63,2-2 1,0-1-1041,0 0 960,0 0-176,0 2-143,0-2-49,0 0-592,0 0 624,0 0-15,0 0-17,-1 0-80,1 0-512,0 0 416,0 0-32,0-3-79,0 0-1,0 3-304,0 0 288,-2-4-64,2 0 0,0-1-80,0 5-144,-1-3 176,-1-2 0,2-6-64,-1 8-16,1 3-96,0-4 64,0-9 16,0 11-48,0-12 33,0 14-65,0-5 32,0-10 0,3 4-32,1 0 0,-4 11 0,4-12 32,0 2-32,0-2 0,8 1 0,-12 11 0,3-11 0,0 7 0,2-9 16,-1 10-32,-4 3 16,4-4 0,0 0 0,-1 1-32,0 0 32,-3 3 0,2 0-32,-2 0 48,4 0-32,-4 0 16,0 2-32,0 1 0,3 0-1,-1 3 17,-2-6 16,5 13 0,-3-8 16,2 9-48,-1-8 32,-3-6 0,3 14-32,0-3 32,0 2 48,1-1-32,-4-12-16,3 13-32,-1-2 32,2 2-32,0-1 16,-4-12 16,3 11 16,0-7-32,0 9 64,0-8-48,-3-5 0,3 5-32,-1 1 80,2-2-32,-4-3 17,0-1-33,2 1 32,-2 1 0,3-2 0,-3 0 16,0 0-48,3 0 48,-1 0 16,-2-3-16,3 1-32,-3 2-16,3 0 48,-3-5 0,3 2-32,-3-1 32,0 4-48,0-11 64,3 11-16,-3-4 0,0-1-16,0 5-32,0-4-16,3-7 32,-3 8 32,2-1 0,-2 4-48,3-12 48,0 1-48,-1 6-64,1-15-16,-3 20 80,4-10-64,0-5 32,-2 3 48,2-1 0,-4 13-16,5-14 0,-1 2 32,0-1-32,1-1 0,-5 14 0,3-12-32,2 0 0,-1 8 32,0 0 0,-4 4 0,4-4 0,1 1 16,-1 3-32,-2 0 16,-2 0 0,3 0 0,0 2-96,0 2 48,0 8-16,-3-12 64,2 13-16,1 2 32,0-1 0,0 2-16,-3-16 0,4 16 0,-1 1 0,0 0-16,1-1 0,-4-16 16,2 15 0,3-3 0,-1 1 16,0-2-32,-4-11 16,5 4 0,-3 9 0,1-12-32,0 3 32,-3-4 0,0 5 32,2-1-32,1-1 16,-3-2 0,4-1-32,-4 0 16,2 0 48,-2-3 0,0 3-48,3-3 32,-3 3-32,0-3 48,0-2 16,0 1-16,0-7 48,0 11-96,0-3 80,0-1-16,0-11-16,0 3 0,0 12-48,-2-12 48,1-1 0,1-1 0,-1-1-32,1 15-16,0-14 48,0-1-80,0 2 32,0 8 0,0 5 0,2-13-16,1 10 0,1-1-16,1-1-16,-5 5 48,3-4-16,2-7 16,-1 11 0,0-3 0,-4 3 0,4 0-16,1 0-16,-1 0-16,0 0 32,-4 0 16,5 0-32,-2 0-32,2 2 64,-1 0-80,-4-2 80,4 4-32,7 2-16,-8-1 32,8 7 16,-11-12 0,3 2-48,10 10 32,-9-8-32,7 8 32,-11-12 16,5 12 16,7-7-32,-8 10 32,7-5-16,-11-10 0,3 12-16,8 2 32,-8-2-64,0 1 48,-3-13 0,4 12 32,-1 1-32,-1-1 48,-2 1-16,0-13-32,3 11 0,-3-5 48,0 5-32,0-7 16,0-4-32,0 5 0,0-1-48,0 0 48,0-3-16,0-1 16,0 3 32,0-2 0,3 1 16,-3-2-48,3 0 0,1 0 0,0 0 0,-1 0-176,-3 0 176,4-3-544,0-1-529,1 0-928,7 0-800,-12 4 2801,4-5-3378,15 3 753,-7-3-432,-12 5 3057</inkml:trace>
  <inkml:trace contextRef="#ctx0" brushRef="#br0" timeOffset="104264">8570 5445 1520,'0'0'0,"0"0"1025,0 0 31,0 0-1056,0 0 1201,0-3 47,3 3 33,0 0-129,-3 0-1152,2 0 993,1 0-161,0 0-143,-3 0-113,0 0-576,3 0 528,-3 2 16,0-1 17,0 2-49,0-3-512,3 1 464,-3 1-112,0-1-128,0 1-32,0-2-192,0 0 192,0 0-31,3 0 15,-1 0-32,-2 0-144,0-3 160,3 0-96,1-1 48,-1 0-16,-3 4-96,4-15 32,1 13 64,-1-10-80,7 7-16,-11 5 0,2-17 32,3 14 16,-1-16-48,0 6 16,-4 13-16,4-12 0,1 1 0,-1 6 96,0-7-96,-4 12 0,3-3 48,0 0-16,-3 1-64,2-1 32,-2 3 0,0-3 16,0 3-64,0 0 80,0 0-16,0 0-16,0 1 48,0 2-80,0 1 32,0-4 0,0 6-32,0 0 0,0 5 32,0-8-16,0-3 16,3 3 16,0 4-16,0-2 0,1 0-16,-4-5 16,4 6-48,1 0 32,6 5-16,-11-7 64,0-4-32,11 11 32,-8-6-32,-1 6 0,3-7 0,-5-4 0,4 12 32,0-6-16,-1 9-32,-1-1-16,-2-14 32,3 13 0,-3 1-16,0-1 16,0-1 0,0-12 0,0 16 0,0-5 0,0 1 16,0-7 32,0-5-48,0 13 32,-1-9-16,1 1-32,0-2 16,0-3 0,0 2 0,0 0 0,0-1 32,3-1-32,-3 0 0,4 0 0,-1-3-32,0 1-336,-3 2 368,2-5-929,1-6-991,1 9-1410,1-3-576,-5 5 3906,12-11-4882,-12 11 4882</inkml:trace>
  <inkml:trace contextRef="#ctx0" brushRef="#br0" timeOffset="156309">13874 5387 960,'0'0'0,"-1"0"352,-1 0 224,2 0-576,-5 0 769,1 0 159,2 0 81,0 0-1,2 0-1008,-2 0 977,1 0-65,1 0-96,-1-3-95,1 3-721,0 0 640,-2 0-112,2 0-96,0-3-111,0 3-321,0 0 272,3 0-96,0 0 16,-1 0 16,-2 0-208,5 0 256,6 0 32,-7 0-48,12 1-32,-16-1-208,11 2 160,0 2-64,0 0 33,-6 1-49,-5-5-80,16 3 32,-12 2 32,10-1-48,-9 0 32,-5-4-48,16 4 64,-11-1-32,13 0 32,-7-2 0,-11-1-64,4 1 64,11 1 16,-12-2 0,1 0 32,-4 0-112,12 0 96,-12 0 16,3 0 32,-3 0-16,0 0-128,0 0 128,0-3 0,2 1-16,-2-1-32,0 3-80,0 0 96,0-3-32,0 0 0,-1 1-32,1 2-32,-1 0 0,-1-3 32,1 0 16,-1 0-32,2 3-16,-2 0 0,0-3 0,-2 3-128,0 0-176,4 0 304,-5 0-592,2 0-368,-2-2-481,1 2-416,4 0 1857,-3 0-2113,0 0-80,1 0 256,0 0 465,2 0 1472,-3 0-897,0 0-399,3 0 1296</inkml:trace>
  <inkml:trace contextRef="#ctx0" brushRef="#br0" timeOffset="95525">4795 5580 896,'0'0'0,"-2"4"704,-2 0-144,4-4-560,-16 14 801,11-10 223,-7 11 113,0-3 47,12-12-1184,-4 4 1121,-7 9-113,6-8-175,-6 6-161,11-11-672,-2 4 480,-3 8-112,1-8-159,1 10-97,3-14-112,-1 5 112,-1 12-96,2-3 16,0 1-32,0-15 0,3 17 0,1 0 32,11 1 0,-4-1-16,-11-17-16,14 17 16,2-2-16,1-1-80,1-1 32,-18-13 48,17 11-80,3-5 64,2 4 112,0-8 48,-22-2-144,23 2 192,-1-1-16,-2-1 16,-1-3-16,-19 3-176,18-4 176,1-9 112,-4 10-32,1-10 33,-16 13-289,12-4 272,-8-12-128,13 5 32,-13-2-48,-4 13-128,14-13 144,-10 0-64,7 0 16,-8-1 0,-3 14-96,4-14 112,8 0 32,-12 0-32,3 0 16,-3 14-128,0-14 144,0 1-32,0-2 32,-2 3 17,2 12-161,-3-14 112,-2 0 16,-7-1-32,9-2-32,3 17-64,-15-15 80,4 2 16,-1 1-48,-2 1 16,14 11-64,-16-11 64,-2 7-16,-1-11-32,-2 10-16,21 5 0,-20-14 0,-1 10 32,1-7-16,1 11-32,19 0 16,-17 0-48,2 0-64,9 1 16,-6 10-16,12-11 112,-5 6-112,1 12-64,0-4 48,1 3 64,3-17 64,-1 18-49,-1 2 49,2 2 33,0 0-66,0-22 33,0 23-16,3-1 0,8 0-64,-6 1 16,-5-23 64,12 24-64,-1-4 64,-6 2-16,11-3 0,-16-19 16,4 20-32,13-2-96,-13-1 16,9 1 16,-13-18 96,4 15-112,9 1 96,-9-5-16,9-5 16,-13-6 16,4 11-16,9-10 32,-8 2-16,12-1 16,-17-2-16,11 0 0,1-5-16,1-9 64,1 3-48,-14 11 0,13-11 16,-2-2-16,1 1 112,1-2 16,-13 14-128,11-13 96,-6-1 64,10 2-144,-13-1 32,-2 13-48,5-11 16,6 0 16,-11-1 0,3 1 16,-3 11-48,0-11 64,0 0 33,0 0-17,0 6-32,0 5-48,0-12 48,-2 9-32,-1-1-16,1 0 48,2 4-48,-4 0-32,1 0 16,-2 0-32,3 4-16,2-4 64,-2 11-80,0 2-33,0 2 49,2 5-32,0-20 96,0 20-32,0-2 32,3 1-32,1-1-64,-4-18 96,13 17-96,-9-1 16,10-6-16,-10-4 128,-4-6-32,17 11 64,-13-10-32,13 2 0,-5-1-16,-12-2-16,12 1 0,1-1 48,2 0-32,-1-3 32,-14 3-48,12-11 112,2 8-80,1-9-96,-2 8-496,-13 4 560,13-14-1328,-1 10-1250,3-11-911,13 15 463,-28 0 3026,16-13-3505,-16 13 3505</inkml:trace>
  <inkml:trace contextRef="#ctx0" brushRef="#br0" timeOffset="113366">9710 5581 1472,'0'0'0,"-3"0"640,-1 0 193,-2 0 159,6 0-992,-4 0 1057,1-3-1,2 0-127,0-1-97,1 4-832,0-4 784,0 0-15,2-7-1,-2 11-112,0 0-656,3-5 577,0 1-145,0 2-64,0-1-80,-3 3-288,0-3 224,2 3-32,-2-3-32,3 3-63,-3 0-97,0 0 80,3 0 0,0 1-16,-3 1 16,0-2-80,3 1 64,-3-1-16,2 2-16,1-1 32,-3-1-64,5 2 80,-2-2 64,2 0 64,7 0 0,-12 0-208,3 0 192,10-3-16,-9 0-48,9 0-16,-13 3-112,3-4 64,14 1 0,-5-1-16,-8 0 16,-4 4-64,16-5-48,-6 1 0,-6 0-16,13 2 32,-17 2 32,5 0 0,9 0 16,-11 0-32,7 0-32,-10 0 48,3 0 16,0 2-32,1 1 32,1 1 16,-5-4-32,3 3 0,2 1 16,-1 0 0,-1-1-16,-3-3 0,3 3 32,-3-1-16,2 1 48,-2-1 16,0-2-80,3 1 48,-3 1 16,3-2 1,-3 0-1,0 0-64,3 0 48,0 0 48,-3-3-80,3 0 0,-3 3-16,3-3 32,-3 1-16,2-1 32,-2 0-32,0 3-16,0-3-16,3-1-112,-3 1-161,0 0-319,0 3 608,0-3-944,0 3-449,0 0-496,0 0-224,0 0 2113,0 0-2337,0 3 144,0 1 753,0 1-673,0-5 2113,0 0 0</inkml:trace>
  <inkml:trace contextRef="#ctx0" brushRef="#br0" timeOffset="155536">12512 5610 464,'0'0'0,"0"0"384,0 0-384,-2 0 160,-1-2 16,0 2 96,1-3 80,2 3-352,-1 0 417,-1-3 31,0 0 48,1 3-16,1 0-480,-2 0 480,1-3 49,0 3 15,-1-3 48,2 3-592,-2 0 624,0-2-31,1 2-81,-1-3-16,2 3-496,-1 0 448,1-3 17,0 3-49,-2-3-80,2 3-336,0 0 240,0-2-96,0-1-64,0 3-32,0 0-48,0 0 16,0 0 0,3 0 0,-3 0-16,3-3-16,-3 3 32,0 0 0,2 0-16,-2 0 0,0 0 16,0 0 0,0 0 0,4 0 32,-4 0-48,0 0 96,0 0 64,2 0 0,-2 0 17,0 0-177,0 0 112,0 0 0,0 0 0,3-3-32,-3 3 16,0 0-96,0-3 80,3 1-16,-3-1 80,2 0 0,-2 3-144,3 0 144,0 0 32,1 0-48,-2 0-48,-2 0-80,3 0 64,1 0 48,0-3 16,0 3-16,-4 0-112,11 0 160,-8 0-80,10-3-288,-9 3 0,-4 0 208,15 0-208,-3 1-48,-9 1 256,15 1 0,-18-3 0,10 4 16,3-1 0,-1-2 16,-1 2 0,-11-3-32,11 1 128,0-1 112,0 0 48,2 0 17,-13 0-305,13 0 224,2 0-80,0-2-48,2-2-16,-17 4-80,17-4 112,-3-1-16,1 1 16,1 0 16,-16 4-128,12-3 64,3 0 0,-3 3 16,-1 0-32,-11 0-48,4 0 16,10 0 0,-11 0-16,8 0 32,-11 0-32,0 0 32,4 2 16,7-1 0,-11 0-48,0-1 0,5 2 16,7 1-16,-9-2 0,9 0 64,-12-1-64,3 0 16,11 0-16,-9 0 0,10 0 0,-15 0 0,13 0 32,-10 0 80,13-2-48,-12 2 0,-4 0-64,14-3 32,-9 3-32,8-3 48,-8 0 0,-5 3-48,12 0 48,-8-2-32,9-1-16,-10 0 49,-3 3-49,11-3 16,-7 3 0,7-3 16,-6 3-32,-5 0 0,11-2 16,-9 2 0,10 0-16,-9 0 0,-3 0 0,10 0 0,-6-3 32,7 3-32,-7 0 16,-4 0-16,13 0 0,-11 0 32,2 0-32,9 0 0,-13 0 0,3 0 0,1 0-48,8 0 96,-12 0-32,0 0-16,4 0 16,0 0 16,0 0-32,0-3 0,-4 3 0,4 0 64,1-3-48,-1 3-16,0 0 48,-4 0-48,4 0-48,0 0 32,0-3 16,1 3 16,-5 0-16,4-3 32,0 3 32,8 0-16,-10 0-96,-2 0 48,4-2 0,9 2 0,-9-3-32,10 3 64,-14 0-32,3 0 0,1 0-32,7 0 32,-11 0 32,0 0-32,3 0 0,-3 1 0,0 1-176,0-2 176,-2 1-465,-1 3-607,0-1-801,-2 1-1104,5-4 2977,-1 5-3698,0-2-752,1-3 4450</inkml:trace>
  <inkml:trace contextRef="#ctx0" brushRef="#br0" timeOffset="121404">10238 5641 1744,'0'0'0,"-1"1"593,0 1 95,1-2-688,-2 1 704,1 1 33,0-1-49,-1 1-16,2-2-672,0 1 656,0 0-79,0-1-17,0 2-64,0-2-496,0 0 432,3 1-31,0-1-1,-1 2-32,-2-2-368,3 0 320,2 0 0,-1 0-16,7-3-15,-11 3-289,2-3 304,10 0-16,-8-1-80,7 1-16,-11 3-192,3-3 160,10-1-32,-11 2 16,3-1-64,-5 3-80,11-3 64,-9 3-16,3-3 16,-1 3-32,-4 0-32,3 0 48,0 0-32,-1 0 16,1 0 0,-3 0-32,0 0 16,3 0 0,-3 2-16,0 0 16,0-2-16,2 3-16,2 0 16,-1-1 48,-1 0-32,-2-2-16,4 1 32,-1 1 0,1-2 0,1 0 129,-5 0-161,4 0 192,0 0 48,7 0 16,-11 0-96,0 0-160,5 0 176,6 0-32,-9 0-16,2-3-32,-4 3-96,5 0 64,6 0 48,-11 0-64,4-3-16,-4 3-32,4 0 32,1 0-16,-1 0 0,7 0 16,-11 0-32,4 0-32,0 0 16,1 1 16,-5-1 0,11 2 16,-8-1-16,1 1 32,7-1-16,-11-1-16,2 1 32,10 1-32,-10-1 16,3 1-16,-5-2 0,14 0 16,-11 0 80,8 0 32,-7 0 17,-4 0-145,11-3 160,-8 3 0,10-3-80,-11 0 16,-2 3-96,13-3 64,-10 3 0,8-2-16,-9 2 0,-2 0-48,5 0 16,6-3 0,-8 3 16,-1-3-32,-2 3 0,5 0 48,-1 0-48,0 0 16,0 0 0,-4 0-16,3 2 32,2-2-64,-1 0 32,0 0 0,-4 0 0,4 0-16,8 0 32,-10 1-32,2 1 32,-4-2-16,11 1 32,-8-1-32,8 0 16,-8 0-32,-3 0 16,13 0 0,-9 0-48,10 0 48,-10 0 0,-4 0 0,14 0-48,-9-3 48,8 3-16,-8 0 32,-5 0-16,12 0 0,-9 0 64,9 0-32,-9 0-64,-3 0 32,5 0 48,7 2-96,-12-1 32,5 0 16,-5-1 0,3 3-16,2 1 16,-1 0 16,-1-1-16,-3-3 0,3 4 0,1-2 0,0 1-16,0-2 16,-4-1 0,4 2 32,7 0 16,-8-2 32,1 0-48,-4 0-32,13 0 32,-9 0 32,10-3-64,-9 1 48,-5 2-48,15-3 16,-11 0-16,12-1 32,-12-1-64,-4 5 32,15-2 0,-11-3 0,10 3 32,-10-1-16,-4 3-16,14-3 0,-10 3 32,8-2-64,-10 2 32,-2 0 0,5 0 32,-1 0-32,7-4 16,-11 4-16,4 0 48,0 0-80,1 0 64,-1 0-64,-4 0 32,4 0-16,0 0 32,8 0 16,-10 0-16,-2 0-16,4-3 0,1 3 32,6 0-64,-8 0 32,-3 0 0,4-2 48,7 2-64,-8-3 64,8 3-80,-11 0 32,3-3-16,8 3 64,-7 0-48,8-2 32,-12 2-32,5 0 48,7-3-16,-7 3-16,9 0-16,-14 0 0,4 0-48,11 0 48,-11-3 32,11 3-16,-15 0-16,3 0 48,11 0-32,-11 0-16,8 0 0,-11 0 0,3 0 0,9 0-16,-10 0 32,3 0 16,-5 0-32,3 0 0,9 0 0,-12 2 0,4-2 0,-4 0 0,4 0-32,1 0 64,-1 0 16,0 0-48,-4 0 0,4 1 16,9 0 16,-11-1-64,10 0 32,-12 0 0,2 0 32,3 0-32,9 0 0,-10 0 48,-4 0-48,13 0 0,-10 2 0,10-2 0,-9 0 0,-4 0 0,13 0 0,-8 0 0,7 0 16,-8 0-32,-4 0 16,11 0-32,-8 0 64,8 0-64,-8 0 80,-3 0-48,4 0 16,7 0-32,-8 0 32,8 0-16,-11 0 0,3 0 32,9 1-32,-8 0-32,0 1 16,-4-2 16,14 1-48,-11 1 48,1-1-16,9 3 32,-13-4-16,2 3 0,9 0 0,-8 0 32,8 0-64,-11-3 32,3 1 32,1 0-16,7-1 48,-8 0-16,-3 0-48,11 1-112,-6 1 0,6-2-96,-7 0 96,-4 0 112,13 0 16,-9 0-16,11 0 32,-10-3-64,-5 3 32,17-2 32,-4-1-16,0 0 0,1 0 16,-14 3-32,12-3 0,1 0 0,-2 1 16,1 2-16,-12 0 0,3 0 32,13-3-32,-12 3 0,7 0-32,-11 0 32,3 0 32,1 0-16,0 0-16,1 0 32,-5 0-32,3 0 0,0 0 0,1 0 16,-2-3 0,-2 3-16,4 0 48,-1 0-48,0 0 32,0 0-32,-3 0 0,3 0-32,-3 0 64,4 0-32,-1 0 48,-3 0-48,3 0 16,0 0 16,2 0-16,6 0-32,-11 0 16,3 0 0,1 0 0,0 0 0,9 0 16,-13 0-16,2 0 16,3 0-16,7 0 32,-7 0-32,-5 0 0,14 0 16,-10 0-32,8 0 16,-9 0 0,-3 0 0,13 0-32,-9 0 64,7 0-16,-8 0 16,-3 0-32,11 1 48,-8 1-48,1 1 0,0-2 0,-4-1 0,11 1 0,-8 0 0,1 1 64,8-2-64,-12 0 0,2 0 32,3 0 0,-1 0 0,7 0 17,-11 0-49,5-3 0,5 3 16,-7-2-16,11-1 0,-14 3 0,3-3 48,11 0-16,-10 1-32,11-2 16,-15 4-16,5 0 0,-5 0 0,13-2 0,-10-1 32,10 3-32,-10 0 16,-3 0-16,13-3 0,-11 3 0,9 0-16,-6 0-32,-5 0 48,11 0 0,-9 0 16,10 0 16,-12 0-32,4 1 0,0-1 0,0 0 0,8 0 0,-12 0 0,0 0 16,4 2 16,0-2 0,9 0 0,-13 0-32,2 0 0,9 0-32,-6 0 0,7 0 0,-12 0 32,4 0 0,12 0 0,-12 0 48,10 0-32,-14 0-16,4 0 0,9 0 32,-9-3-64,8 3 16,-12 0 16,4-2 0,0 2 0,7 0 48,-8 0-48,-3 0 0,4 0 16,7-3-32,-8 3-16,1 0 80,-4 0-48,13 0 32,-10 0-32,9 0 16,-8 0-32,-4 0 16,11 0 16,-6 0-16,5 0 0,-7 0 0,-3 0 0,5 0 0,7 0 128,-9 0-16,9 0-16,-12 0-96,2 0-192,2 0-112,9 0-1,-10 0 33,-3 0 272,12 0 16,-8 0 16,1 0-32,8 0-48,-13 0 48,5 0 48,7 0-80,-7 0 64,6-3-32,-11 3 0,3 0 0,1 0 0,0-3 16,0 3 32,-4 0-48,3-3 16,0 0 16,-3 0-16,0 1 16,0 2-32,0 0 64,0 0-32,0 0 32,0-3 1,0 3-65,0 0 32,-2-3-16,-2 1-129,0-2-191,4 4 304,-4-3-512,0 1-208,1 2-65,2-3-31,1 3 816,0 0-752,0 0 143,2 0 113,2 2 80,-4-2 416,4 1-464,1 3-64,-1 1-17,-1-1 97,-3-4 448,3 4-384,1-3-192,0-1-401,0 0-768,-4 0 1745,5 0-2433,-2-4-912,-3 4 3345</inkml:trace>
  <inkml:trace contextRef="#ctx0" brushRef="#br0" timeOffset="156457">13786 5598 2481,'0'0'0,"0"2"992,0 2-47,0 0 95,0-4-1040,0 4 1105,0 0-49,0-2-128,0 1-143,0-3-785,0 2 656,0 0-32,0 2 1,3-3 31,-3-1-656,3 2 704,1-1-79,1-1-129,5 0-176,-10 0-320,3 0 208,9 1-64,-1 0-32,-7 1-32,-4-2-80,14 1 80,-1 1 16,-1-1-32,2 0 16,-14-1-80,14 0 64,-3 2-16,2-2 0,-2 0-48,-11 0 0,11 1 16,2 1-16,-2-2 16,0 0 32,-11 0-48,12 0 48,-1 1 0,-7-1-16,10 0 17,-14 0-49,2 0 48,10 0 16,-12 0 16,4 0 64,-4 0-144,3 0 128,-3-3 0,0 0-16,0 1 48,0 2-160,0-3 48,0 0 64,0 1-64,0-1-32,0 3-16,0-3 32,-2 0-80,1 0 112,0 0-48,1 3-16,-2-4-112,1 0-304,-2 0-625,-1-1-1040,4 5 2081,-3-12-3713,3 12-289,0-4-320,0 4 4322</inkml:trace>
  <inkml:trace contextRef="#ctx0" brushRef="#br0" timeOffset="96273">5544 5676 1952,'0'0'0,"0"0"753,0 0-753,0-4 960,-1 0 97,-1-7 95,-1 11 1,3 0-1153,-4 0 1136,1 0-79,1-3-161,0 0-96,2 3-800,-1 0 673,-1 0-97,2 0-80,0 0-112,0 0-384,0 0 353,0-3-65,0 3-64,3 0-16,-3 0-208,3 0 144,1-3 0,0 3-32,10 0 0,-14 0-112,3-3 64,11 3-32,-2 0 0,-2-2 0,-10 2-32,13-3 32,1 0-16,3 1-16,0-1 16,-17 3-16,18 0 48,0-3-48,-3-2 0,2 2 32,-17 3-32,17-3 16,-2 0-16,2 0 16,-2 3-16,-15 0 0,15 0-16,-4 0 32,-7 0-16,9 0 0,-13 0 0,2 0 48,1 1 0,1 1-32,-1 1 0,-3-3-16,3 3 48,-3 0 16,0-1 65,0 1 15,0-3-144,0 1 96,0 2 0,0-1-32,0-1-64,0-1 0,0 4 48,0-3 0,-2 1-32,1-1 32,1-1-48,0 1 16,-2 1 32,2-1-32,0-1 16,0 0-32,0 0-32,0 0 64,0 0 16,0 0-48,0 0 32,0 0 16,0 0 0,0-3-32,0 3-16,3 0 0,-3-2 32,0-1-32,0 3 0,0-3-144,0 3-224,0 0-353,0 0-495,0 0 1216,0 0-1841,0 0-592,0 1-448,0 4 303,0-5 2578,0 4-3409,0-4 3409</inkml:trace>
  <inkml:trace contextRef="#ctx0" brushRef="#br0" timeOffset="99642">6263 5673 1264,'0'0'0,"0"0"432,0 0-432,3-3 529,-1-1 79,-2 0 96,0 1 48,0 3-752,0 0 785,0-2 15,0 2-31,3-3-65,-3 3-704,0-3 656,0 0-48,3 0-63,-1 3-33,-2 0-512,4-3 416,-1 3-80,-1-2-96,2 2-32,-4 0-208,3-3 145,1 3-33,-1 0-16,1 0-64,-4 0-32,5 0 48,-3 0 16,1 1-48,0 1 32,-3-2-48,3 1 32,0 0-16,-1 1 16,-2 1 16,0-3-48,3 1 96,0 1 16,1-1 16,0-1 48,-4 0-176,4 0 144,1 0 16,-1 0-64,0 0 16,-4 0-112,4 0 96,0 0-32,1 0 32,6 0-48,-11 0-48,2 0 32,3 0 32,-1 0-48,7 0 16,-11 0-32,0 1 16,4 1-16,1 1 0,-1-1 0,-4-2 0,4 3 16,0 1-16,0 0 49,1-1-17,-5-3-32,3 5 32,1-1-16,-2 0 0,2 0-16,-4-4 0,3 5 16,1-3 16,1-1 0,-1-1-16,-4 0-16,4 0 96,8 0-48,-10 0 48,2 0-48,-4 0-48,4-3 96,8-2-16,-9 1-16,8 0 16,-11 4-80,4-4 64,9 1 32,-10 0 16,9 0-16,-12 3-96,3 0 96,1-3-16,0 3-16,-2 0-48,-2 0-16,5 0 0,-2 0 0,0 0 0,-1 2 48,-2-2-48,3 2 16,0 0-32,1 2 16,-1-1 16,-3-3-16,3 3 0,0-1 32,1 0-16,0 0 0,-4-2-16,4 2 32,1 0 0,-1-2 16,0 0-32,-4 0-16,12 0 32,-9-4 0,2 2 0,7-1 16,-12 3-48,3-3 32,9 1-32,-9-1 0,10 0 32,-13 3-32,4-3 16,7 0 0,-8 0 16,1 3-16,-4 0-16,11-3 0,-8 3 0,0 0-16,1 0 16,-4 0 0,4 0 0,7 0 16,-8 0 0,0 0-16,-3 0 0,4 2 32,1-1-64,6 1 32,-8-1 32,-3-1-32,4 0 0,6 0-32,-6 0 32,8 0 0,-12 0 0,3 0 0,10 0 0,-9 0 0,10-3-16,-14 3 16,4-3 48,11 1-16,-10 2-32,7-3 32,-12 3-32,3 0 0,10-3 16,-11 3 16,11 0-32,-13 0 0,3 0 0,7 0-32,-5-2-16,7 2 48,-12 0 0,5 0 0,8 0 32,-10 0 16,10 0-48,-13 0 0,3 1 0,9 0-32,-8 1 32,8-1 0,-12-1 0,3 3 0,8-1 0,-8 0-16,8-1 64,-11-1-48,3 2 0,1-1-32,8 1 64,-9-2-32,-3 0 0,11 0 0,-6 0 32,7 0-32,-7 0 0,-5 0 0,12-3 33,-8 0-17,8 0 0,-7 1-16,-5 2 0,14-3 32,-10 0-32,9 3 0,-9-3-48,-4 3 48,11 0-16,-8-3-49,8 3 17,-8 0 48,8 0 0,-11 0 0,3 0 16,8 0-16,-8 3 32,1 0-32,-4-3 0,13 1 0,-10 1 0,8-1 0,-9 1 0,-2-2 0,12 1 32,-10-1 1,9 0-66,-6 0 33,-5 0 0,12 0 0,-7 0 0,10 0 33,-11 0-1,-4 0-32,17 0 0,-6-3 0,0 0 0,1 1 32,-12 2-32,11-3 16,-7 3 0,13-3-16,-13 3 48,-4 0-48,15 0-16,-11 0-16,11-3 32,-11 3 0,-4 0 0,15 0 0,-4 0 32,-7 0-16,9 0-32,-13 0 16,4 0 16,12 0 16,-12 0-64,9 0 64,-13 0-32,4 0 0,8 0 0,-7 0-32,8 0 32,-13 0 0,5-3 32,10 3-32,-3-3 0,0 3 0,-12 0 0,13 0-32,-1-2 32,-1 2 32,0 0-16,-11 0-16,13-3 16,-2 3 16,2-3-32,-1 3-48,-12 0 48,11-2-16,2 2 16,-2 0 0,-7-4 32,-4 4-32,16 0 0,-12 0 0,9 0-16,-9 0 16,-4 0 0,11 0 0,-8 0 0,8 0 0,-9 0-16,-2 0 16,12 2 0,-9-2 0,1 2 16,7-2 0,-11 0-16,3 1 0,8 0 0,-7 1 0,9-1-16,-13-1 16,2 2 0,11-1 16,-9 0-16,11 0 32,-15-1-32,4 2 16,11-1-16,-4-1-16,1 0 16,-12 0 0,11 0-48,0 0 32,-7 0 32,14 0-16,-18 0 0,11 0 16,0 0-32,-6 0 16,10 0 16,-15 0-16,5 2 0,8-2 0,-8 1-16,7-1 0,-12 0 16,4 1-32,10 1-48,-10-1-17,10 1 33,-14-2 64,4 0-64,9 1 64,-8-1 16,8 0-16,-13 0 0,4 0 48,10 2-16,-10-1-32,11 0-48,-15-1 48,4 2 0,11-2 16,-3 1 16,-1-1-32,-11 0 0,11 0 0,-7 0-32,12 2 16,-4-1 32,-12-1-16,11 0 0,1 1 0,-1 0 32,1-1-64,-12 0 32,12 0-16,-2 2-16,3-2 64,-1 1-32,-12-1 0,12 0 16,0 2-16,-1-1 48,2 1-32,-13-2-16,12 1 0,-1 0 0,1 1-16,0-1 16,-12-1 0,12 2 0,1-1 0,0 1 16,0-1 17,-13-1-33,16 0 16,-2 0 0,-2 0-16,1 0 48,-13 0-48,12 0 0,1 0 0,-1-3-16,1 3-16,-13 0 32,11 0 32,0 0-32,-6 0 32,9 0-32,-14 0 0,4 0 0,8 2 0,-7-1-16,6 0 32,-11-1-16,2 2-16,10 0 16,-9 1 16,7 0-16,-10-3 0,4 3 32,7-1-64,-7 0 64,7-1-16,-11-1-16,3 2-48,9 1 48,-7-2 0,8 0-16,-13-1 16,5 2 0,9-1 16,-10 0-32,11-1 0,-15 0 16,5 0 16,9 0-32,-11 2 32,13-2 0,-16 0-16,4 0 48,12 0-16,-5 0-16,-7 0 32,-4 0-48,15 0-32,-11 0 16,12 0 32,-5 0-32,-11 0 16,5 2 48,9-2-32,-9 1-32,9 0-16,-14-1 32,4 2-80,13-1 160,-13-1 32,13 2 32,-17-2-144,11 1 144,0-1-144,1 0 0,-8 0-32,-4 0 32,17 0-32,-6 0 80,-8 0-48,16 0 16,-19 0-16,4 0 64,13-3-80,-4 0 64,-1 3-48,-12 0 0,13-2-32,-1-2 16,2 2 0,0-1-16,-14 3 32,13 0 0,-1-3 48,3 3-32,-5-3-16,-10 3 0,14 0 48,-3 0-64,-8 0 16,12 0 0,-15 0 0,4 2 16,9 1 16,-11-1-64,2 1 64,-4-3-32,4 3 0,1 0 0,-1 0 16,7 0-16,-11-3 0,3 1-16,-1 1-16,3 1 16,0 0 32,-5-3-16,10 1 32,-7 1-32,1 0 0,9-2 16,-13 0-16,3 0 16,9 0 16,-7 0-16,7 0-16,-12 0 0,4 0 48,8 0 0,-8 0 0,0-4 32,-4 4-80,11 0 80,-8-2-16,0 2-64,-1-3-384,-2 3 384,3-3-1153,-3 1-1776,5 2-1585,-3-3-1329,-2 3 5843,0 0 0</inkml:trace>
  <inkml:trace contextRef="#ctx0" brushRef="#br0" timeOffset="148680">12046 5745 1488,'0'0'0,"0"0"705,0 0 175,-3 0 48,3 0-928,-3 0 977,1 0 31,1-3-15,0 3-33,1 0-960,-2-3 897,2 0-129,0 1-80,0-2-80,0 4-608,0-2 529,0-1-97,0 0-32,3 1-32,-3 2-368,3-3 336,0 0-15,0 3-17,-1-5 0,-2 5-304,3-2 208,0-2-48,0 1-16,-1 0-48,-2 3-96,3-2 80,1-1-32,-1-1-16,0 2 0,-3 2-32,2-3 0,2 0 16,-1 1-16,-1 2 16,-2 0-16,3-3 32,0 3-64,-1-3 16,1 0 32,-3 3-16,4 0 0,-2-3 48,1 0-32,-3 3-16,3 0 0,-1 0 0,1 0 32,0 0-64,-3 0 32,4 0 0,1-3 32,-2 3-32,2 0 16,-5 0-16,11 0 16,-8 0 16,0-2-64,0 2 16,-3 0 16,12 0 0,-8 0 48,0 0-32,-4 0-16,3 0 32,0 0-64,-1 1 32,1 2-16,-3-3 16,4 4 16,-4 0 16,2-1-64,-2 0 80,0-3-48,3 3-16,0 1-32,-1-1 64,1 1-16,-3-4 0,3 5 0,1-2-64,1 2 48,-1-1 16,-4-4 0,4 6 16,0-2-16,0 0 16,-1 0-16,-3-4 0,0 4-16,3 1 80,-3-1-80,0-2 32,0-2-16,0 5 32,-2-2 0,1 3 32,-3 6-32,4-12-32,-5 4 64,-5 1-48,5 8-16,-9-8 16,14-5-16,-5 16 0,-11-5-16,11 0 80,-12 1-240,17-12 176,-12 5-176,1 8 32,6-9-32,-8 7 224,13-11-48,-2 3 0,-3 1 0,2 1 16,-1-2-32,4-3 16,-1 3 0,-1-1 16,2-1-32,0 0 0,0-1 16,0 0 16,3 0-32,1 0 48,-2 0 0,-2 0-32,3 0 16,0 0-16,-1 0 0,1 0 0,-3 0 0,3 0 0,-1 0 48,2-2-48,-1 2 0,-3 0 0,2-3 16,2 0-32,1 3 16,6-2 16,-11 2-16,3 0 0,0-4 0,9 4 48,-8-3-80,-4 3 32,15-2 48,-3-1 0,0 3-32,-1-3-16,-11 3 0,12 0 0,0 0 0,0 0-48,-1 2 80,-11-2-32,3 1 0,13 0 16,-13 1-16,8-1 0,-11-1 0,3 1 16,1 1 16,0-1-16,0 1 48,-4-2-64,5 0 48,-3 0 0,1 0 16,2 0-32,-5 0-32,2-3 80,1 3 17,-3-3-1,0 0-16,0 3-80,0-4-241,-1 0-591,-3 0-1201,-1 0-1777,5 4 3810,5 0-3873,-5 0-241,0 0 4114</inkml:trace>
  <inkml:trace contextRef="#ctx0" brushRef="#br0" timeOffset="147814">11800 5843 624,'0'0'0,"0"0"0,0 0 656,3 0-192,0-4 113,0 2 63,-3 2-640,3 0 688,0 0 33,0 0 15,-1 0 32,-2 0-768,3 0 769,0 0-33,-1 0-96,1-3-96,-3 3-544,3 0 449,0 0-17,0-3-48,-3 3 16,0 0-400,3 0 384,-3 0-63,2 0 15,-2-3-32,0 3-304,0 0 272,3 0 0,-3-2-64,0 2 16,0 0-224,3 0 208,-3 0-16,0-3 1,0 0-1,0 3-192,0 0 208,0-3 16,0 0-16,0-1-48,0 4-160,0-2 192,0-3-64,0 2 16,0-2 48,0 5-192,0-11 176,0 8 64,0-8-47,0 8-17,0 3-176,0-14 112,0 9-16,0-8-32,2 8-16,-2 5-48,3-15 16,1 11 16,-2-11-32,1 11 32,-3 4-32,3-12 0,1 10 0,-1-3 0,0 2-16,-3 3 16,0-2 0,0-1 16,2 3-32,-2 0 16,0 0-16,0 1-32,0 3 0,0 1 0,0-5 48,0 12-64,0-6 48,0 10 16,3-3 0,-3-13 0,0 14 48,0 0-96,3-1-16,-3-2 64,3-5-32,-3-6 32,2 13 0,1-8 32,-3 6-32,3-7-32,-3-4 32,3 4 32,-3 1-32,3 0-32,-3-1 64,0-4-32,2 3 0,-2 0-32,3-2 80,-3 0-32,0-1-16,0 2 32,0 0 32,0-2-64,0 0 0,0 0 48,0 0-48,0 0 16,0 0 16,0 0-32,0 0-32,0 0-32,0 0-240,0 0-465,0 0 769,3 1-1024,-3 0-625,3 1-704,0-1-496,-3-1 2849,4 4-2962,0 0-431,-4-4 3393</inkml:trace>
  <inkml:trace contextRef="#ctx0" brushRef="#br0" timeOffset="113838">9690 5776 1504,'0'0'0,"-1"0"464,0 2 161,1-2-625,-3 2 768,3-2-768,-3 1 864,0-1 65,1 0 15,0 0-15,2 0-929,-1 0 864,-1-3-128,1 3-127,-1-3-113,2 3-496,-1-2 384,-1-1-80,1 3 16,0-3-31,1 3-289,0 0 320,-1-3 0,-1 3-64,2-3-16,0 3-240,0 0 256,0 0-16,0 0 48,0 0 17,0 0-305,3-2 240,-1 2-16,3 0 0,-1 0 16,-4 0-240,4 0 208,7 0-32,-11 0-32,4 0-32,-4 0-112,13 0 80,-10 1 16,8 0-32,-6-1 16,-5 0-80,12 2 48,-8-2 0,11 1 49,-3-1-33,-12 0-64,12 0 112,0 0-48,-1 0-16,1 0 0,-12 0-48,11 0-16,2 0-16,0-3 16,1 1 16,-14 2 0,12-3 48,2 0 16,-1-2-16,-2 2-32,-11 3-16,11-3 16,-8 0 32,1 3 0,0 0 0,-4 0-48,3 0 32,0 0 48,-3 1-48,0 2 16,0-3-48,0 3 64,-1 1-64,-1 0 96,-1 1-64,3-5-32,-3 4 0,2 1-32,-2 1 32,0 0 0,3-6 0,-1 4 32,0 0 0,-1 0-112,0 0-256,2-4 336,-2 4-801,0-3-607,0 0-897,2 0-881,0-1 3186,0 0-3297,3 2-817,-3-2 4114</inkml:trace>
  <inkml:trace contextRef="#ctx0" brushRef="#br0" timeOffset="96614">5634 5802 1280,'0'0'0,"-3"1"384,3-1-384,-5 2 464,0 1 129,-1-2 111,2 0 128,4-1-832,-3 2 929,2-2 111,0 0 81,-1 0-1,2 0-1120,-1 0 1089,1 0-97,-2-3-159,0 3-97,2 0-736,0-3 608,0 0-127,-1 1 15,1 2-32,0 0-464,0 0 432,0-3-32,0 3-128,0-3-95,0 3-177,0 0 96,0 0-64,0 0 16,3 0 0,-3 0-48,5 0 0,-1 0-16,0 1 48,0 1-32,-4-2 0,11 3 32,-8-1 32,13 0-64,-4 1 0,-12-3 0,13 2-16,2 1-16,-2 1 96,2-3-16,-15-1-48,14 2 32,4-2-16,0 0 0,0 0 32,-18 0-48,21-3 48,-2 0 80,-3-1-64,1 0 16,-17 4-80,15-4 112,0 0-112,-2-1 48,-1 1-16,-12 4-32,4-4 48,8 0 0,-8 1 48,-1 3-80,-3 0-16,5-3 80,-1 3-16,0-2-48,-1 2 32,-3 0-48,0 0 32,3 0-32,-3 0 16,0 0 0,0 0-16,0 2 48,0 1-16,0-1 16,0 2 0,0-4-48,0 3 16,0-1 32,0 2 0,0-2-48,0-2 0,0 3 0,0 1 16,0-3-144,0 1-336,0-2 464,0 1-720,0-1-465,0 0-367,3 0-577,-3 0 2129,0 0-2674,3 0-319,22 19 576,-25-19-256,0 0 2673,0 0 0</inkml:trace>
  <inkml:trace contextRef="#ctx0" brushRef="#br0" timeOffset="131661">11430 5939 864,'0'0'0,"0"0"448,0 0-448,0-4 592,0 0 177,0-1 143,3 2 17,-3 3-929,0-2 848,3 2-32,-1 0-47,-2 0-1,0 0-768,3 1 704,-3 0-95,0 4-145,3 0-96,-3-5-368,0 11 288,3-5-16,-3 11 64,3-2 33,-3-15-369,0 17 416,2 3-16,3 1-32,-3 0 32,-2-21-400,3 22 336,0-1-31,0-2-17,0 0-64,-3-19-224,0 17 192,3-2 0,-3 0-64,0-2-32,0-13-96,0 12 128,0-9-64,0 3 32,0-2-16,0-4-80,0 4 96,0 1-16,0-4-32,0 1-32,0-2-16,0 1-48,0-1-272,0 0-224,0 0-512,0 0 1056,2-3-1745,-2 0-768,3 0-769,8 8 673,-11-5 2609,0 0-2721,0 0 2721</inkml:trace>
  <inkml:trace contextRef="#ctx0" brushRef="#br0" timeOffset="153574">12584 6190 1360,'0'0'0,"3"0"688,0 0 97,2-3 63,-1 0 17,-4 3-865,3-3 832,0 0-32,0 0-79,-1 1-97,-2 2-624,0 0 496,0-3-64,3 3-79,-3 0-33,0 0-320,0 0 320,0-3-80,0 3 16,0 0-48,0 0-208,0 0 240,-1-3 48,-1 3-15,0-3 15,2 3-288,-3 0 224,1-2 16,1-1 16,0-1 0,1 4-256,-2-4 256,1-8-48,-1 10-16,1-10-32,1 12-160,0-4 161,0-12-1,3 12-64,0-11 16,-3 15-112,2-4 128,1-11-80,0 3 48,0 8-16,-3 4-80,3-17 16,-3 6 0,2 0 16,1 0-16,-3 11-16,5-4 0,-3-9 48,2 10-32,-1-1-16,-3 4 0,0-3 0,3 0-16,-3 1-16,3 2 64,-3 0-32,0 0 16,3 0-16,-3 0 16,0 0-32,0 0 16,2 0 0,-2 0 48,0 0-32,0 0-16,3 0 16,-3 0-96,0 0 96,3 0-16,-3 0 0,0 0 32,3-3-64,-1 3 64,-2 0-32,3 0-48,-3 0 112,3 0-64,0 0-16,-3 0 16,3 0 16,-1 0-32,-2 1-16,3 2 32,-3-3 0,3 5-32,-3 8-32,3-7 0,-3 10 16,0-16 48,2 13 0,-2 2 32,3-1-64,-3 1 32,0-15 0,3 13 0,0-7-16,-3 8 32,3-3-16,-3-11 0,3 6 0,-3 6 32,2-7-64,1-2 80,-3-3-48,3 3 0,-1 0 32,2 0 16,-1 0 16,-3-3-64,0 0 80,2 0-16,-2 0 0,3 0 0,-3 0-64,0 0 80,3-3-16,-1-1 0,-2 0 48,0 4-112,3-12 112,1 10-32,-2-9 32,1 8-64,-3 3-48,0-11 80,3 6-16,-1-9-16,-2 10 16,0 4-64,3-15 16,-3 3 33,3 7-33,-3-13 32,0 18-48,2-4 16,2-12 16,-4 12-64,3-9 32,-3 13 0,2-2 0,-2-2-16,3 0 64,-3-1-48,0 5 0,0-4 16,3 1-16,-3 0 0,0 3 32,0 0-32,0-2-32,3 2 64,-3 0-64,0 0-16,0 0 48,0 0-16,2 0-32,-2 0 32,3 0 0,-3 0 16,0 1-33,3 0 1,0 4 0,0-2-32,-3-3 64,3 5-48,-1-1 16,2 2 32,-1 4-32,-3-10 32,5 4 0,-3 1 0,2 1-64,1 5 64,-5-11 0,3 4-16,2 1 16,-1 6 16,-1-8-16,-3-3 0,4 5 0,7 1 32,-11 5-64,5-8 0,-5-3 32,2 4 0,-2 1 0,3 1 32,-3-2 0,0-4-32,0 6 16,0-2-16,0 7-16,0-9 32,0-2-16,0 4-16,0 1 48,0-1 0,0 1-16,0-5-16,0 1 16,0 1 16,0-2 32,0 0-16,0 0-48,0 0 32,0 0 33,3-3-65,-3-2 32,0 5-32,3-12 32,-1 12 0,-2-4-16,3-1 32,-3 5-48,3-11 16,-3 9 32,3-2 16,-3-10 0,0 14-64,0-5 32,0-12 48,0 6 16,0-1-48,0 12-48,3-15 64,0 3-64,-3 1 16,2 0 32,-2 11-48,3-5 16,0-10-16,-1 11-16,2-8 0,-4 12 16,3-3-32,-1 0 64,1 0-16,-3 3-32,0 0 16,3-2-32,-3 2 16,0 0 16,2 1-48,-2 3-32,3 0 32,0 0-16,-3-4 64,3 6-80,0 0 16,0 6 0,0-7-48,-3-5 112,5 14-64,6-2 16,-8-1 32,1 0 0,-4-11 16,12 6-33,-9 8 17,11-10 0,-9 7-16,-5-11 32,15 4 0,-12 1 0,9 0-16,-8-1 32,-4-4-16,5 4 0,-1 0 32,0-2 0,-1 1 1,-3-3-33,3 3 16,0-2-32,-3 0 16,0 2 0,0-3 0,0 3 16,0-1 0,0 1 16,-2 1 0,2-4-32,-3 4 32,0-2 16,1 0-16,-1 1 0,3-3-32,-3 1 32,0 0 16,2-1-16,-1 0-64,2 0 32,-1 0-320,1 0 320,0 0-737,0-4-527,0 0-769,3 0-833,-3 4 2866,11-5-3409,-8 1-737,-3 4 4146</inkml:trace>
  <inkml:trace contextRef="#ctx0" brushRef="#br0" timeOffset="107045">7909 5946 2209,'0'0'0,"0"0"0,-2 0 960,1-3 128,-1-1 33,1 1-65,1 3-1056,-1-3 913,1 1-113,0 2-159,0 0-97,0 0-544,0 1 400,2 3-112,3 12-64,-1-2-32,-4-14-192,13 15 224,-11 3 32,2 1 81,9 0 79,-13-19-416,3 22 448,1-1-48,0 1-80,-1-3-128,-3-19-192,0 18 145,0-3-49,3-1-16,-3-1 0,0-13-80,0 13 80,3-2-16,-3-7 16,0 9-16,0-13-64,3 4-64,-3 0-416,2-2-849,1 0-1200,-3-2 2529,3 2-3378,22 17 209,-20-19 576,-5 0 2593</inkml:trace>
  <inkml:trace contextRef="#ctx0" brushRef="#br0" timeOffset="108125">8222 6214 1904,'0'0'0,"0"0"0,0 0 753,3 2 63,-3 1 0,0 1 1,0-4-817,0 4 784,0 9-144,0-9-127,0 1-49,0-5-464,0 12 352,0-8-48,0 0-48,0 0-32,0-4-224,2 4 241,-2-1-1,3-1 32,-3-1 16,0-1-288,3 0 240,0 0-16,-3 0-16,3-4-48,-3 4-160,0-4 160,3-7 32,-1 8 1,-2-10 31,0 13-224,0-3 208,3-10 32,-3 9-96,0-8 32,0 12-176,0-4 96,3-13-16,-3 6-16,2-2-16,-2 13-48,0-14 64,3 1 0,0-2-16,0 0 0,-3 15-48,3-17 16,0 0 0,-1 1 16,1 1-32,-3 15 0,5-14 16,-3 2-32,3 0 16,-2 8-32,-3 4 32,4-13-16,0 13 0,0-2-32,0 2 32,-4 0 16,3 0-48,1 0 0,-1 2 16,1 2-48,-4-4 80,4 15-48,0-2 48,1 1 0,7 4 16,-12-18-16,4 18-16,7 2 16,-8-1-16,2 0 0,-5-19 16,11 18 16,-8-2-32,1 1 32,0-1-16,-4-16 0,13 13 0,-11-1 0,3-8-16,-2 8 16,-3-12 0,12 3 16,-12 1 16,3-1 48,-1-2 0,-2-1-80,3 0 96,0 0 32,-3 0-64,3-2 48,-3-2-16,0 4-96,0-5 112,0 2-15,0-9-17,0 12-80,0-3 128,0-7-32,0 5-16,-2-10-16,2 15-64,-2-12 48,0 1 16,1 0-32,-1-3 16,1-1-48,1 15 0,-1-16 0,1-1 0,0 2-32,0 1 32,0 14 0,4-11 0,0 7-32,8-9 16,-10 10-16,-2 3 32,4-11 0,0 8 0,8 0-32,-9 0-16,-3 3 48,3 0-64,2 0-16,-1 0 0,0 1 16,-4-1 64,12 4-64,-8 7 16,0-7 48,7 1 0,-11-5 0,3 5 0,1 6 16,0-6-32,1 7 16,-5-12 0,4 5 16,7 11-64,-11-5 48,3 2-16,-3-13 16,4 13-16,-1-1 32,-3-1-32,2-7 32,-2-4-16,0 14 16,0-10-16,0 11 32,0-11-32,0-4 0,3 5 16,-3-1 48,0 1-64,0-3 0,0-2 0,3 3 0,-3-1 0,3-2 0,0 0 16,-3 0-16,3 0 32,-3 0 0,2 0 0,-2 0 32,0 0-64,0-3 48,3 1-32,-3-3 0,0 1 16,0 4-32,0-11 48,3 7 0,-3 1 16,2-9-64,-2 12 0,0-4 0,4-11 32,-2 3-48,1-1 64,-3 13-48,3-14 16,1-2-32,0-2 16,0-1 16,-4 19-16,3-20 16,1 0-16,1 1 0,-1 0-16,-4 19 16,4-17-16,0 4 32,7 1-32,-11 10-16,0 2 32,4-3-16,-1 0-16,2 3-16,-3 0 48,-2 0 0,3 0-64,1 3 0,-1 2 64,0 10-80,-3-15 80,2 12-16,2 2 32,0 4-32,0 0 32,-4-18-16,4 22-32,0-1 0,-1 0 16,0 0 16,-3-21 0,3 20 0,0-2 16,-1-2 32,1-1-16,-3-15-32,0 13 48,0-7-48,3 5 0,0-7-48,-3-4 48,0 3 0,2 1 48,1-3-64,0 1 48,-3-2-32,3 1-16,1-1 0,0 0-192,7 0-593,-11 0 801,3-4-1697,8 0-1008,0-1-464,1-6-897,-12 11 4066,0 0 0</inkml:trace>
  <inkml:trace contextRef="#ctx0" brushRef="#br0" timeOffset="154324">13144 6222 880,'0'0'0,"0"0"480,0 0-480,0 0 656,0-3 161,0 0 79,0 1 129,0 2-1025,0-4 976,2 1-15,-2 1-33,0-1-128,0 3-800,0-3 721,-1 3-1,0-3-80,1 1-79,0 2-561,0 0 528,0-4-16,0 4-16,0-2 33,0 2-529,0-3 496,0-1-48,0 1-48,0-1-112,0 4-288,2-4 240,1-1-112,0 1 0,-3-7 1,0 11-129,2 0 64,1-11 32,0 8-64,-1-10 0,-2 13-32,4-4 48,-1-7-16,-1 9-32,1-10 80,-3 12-80,3-4 32,-1-9 16,1 10 16,0-10-16,-3 13-48,3-5 16,-3-11 64,3 5-64,0 0 48,-3 11-64,0-4 32,2-8-16,1 9 0,0-2-32,-3 5 16,0-3 16,3 0-16,-3 0 0,0 0 32,0 3-32,0 0-32,0 0 16,0 0-48,0 3-32,0-3 96,0 4-80,2 12 16,-2-3 16,0 2 64,0-15-16,0 16 0,4 1 0,-2 0 32,-2-1-32,0-16 0,3 18 16,-3-1-16,3-2 16,0-3-16,-3-12 0,2 13 0,1-2-16,2-7-32,-1 9 80,-4-13-32,4 4 0,0 0 32,-1 0 32,-3-1-32,0-3-32,0 2 48,0-1 32,0 1-32,0-2 64,0 0-112,0 0 48,0 0 0,0-5-32,0 2-304,0 3 288,-2-5-784,-2-6-721,0 11-1152,0-3-945,4 3 3602,-3 0-3394,0 0-239,3 0 3633</inkml:trace>
  <inkml:trace contextRef="#ctx0" brushRef="#br0" timeOffset="130041">10409 6241 1040,'0'0'0,"0"4"304,0-4-304,-1 6 368,-3 5 80,1-8 1,0 1-17,3-4-432,-2 3 384,1 1-48,0 0-48,-1 0-32,2-4-256,-1 6 241,1-1-49,0 0-16,0 0-48,0-5-128,0 5 128,0-3 80,0 1 160,0 0 96,0-3-464,0 1 577,0 0-49,0-1-80,0 0-96,0 0-352,0 0 288,0 2-64,3-2-15,-3 0-33,0 0-176,0 0 192,0 0-32,0 0 16,0 0 0,0 0-176,0 0 160,0-3-16,0 1-16,0-3-16,0 5-112,0-11 80,2 8-16,-2-8-16,0 8 16,0 3-64,0-4 32,0-9 0,4 11 32,-4-11-48,0 13-16,0-4 32,2-10-16,1 3 16,0 0 0,-3 11-32,4-13 32,-1-2-16,1 1-16,-1-2 16,-3 16-16,4-15-16,0 1 0,7 0 48,-8-1-48,-3 15 16,4-13-16,7 2 16,-11 7-32,5-8 0,-5 12 32,3 0-32,-1-2 64,1-1 0,0 3 64,-3 0-96,0 0 81,3 0-17,-3 0-32,0 0 0,0 0-32,2 1 48,-2 2-32,0 0 0,3 0 16,-3-3-32,0 3 0,3-2 48,-3 2-32,3-2-16,-3-1 0,4 4 16,-1-1-16,0 1 0,1 1 0,-4-5 0,2 4 16,2 0-16,-2 0 0,1 7-16,-3-11 16,3 4 0,-1 1 16,1 9-32,0-9 16,-3-5 0,3 14-16,-3 0 32,3-3 0,-3 3-16,0-14 0,3 14 0,-3 0 0,0-3 0,0 1 0,0-12 0,0 4 48,0 9-48,0-9 16,0 7 0,0-11-16,0 4 16,2 0 32,-2 0-16,0-1 0,0-3-32,0 2 80,3-1 16,-3-1 32,0 0 0,0 0-128,0 0 176,0 0-48,0 0-32,0-4 48,0 4-144,0-3 96,3-1-16,-3 0 0,0-7-16,0 11-64,0-3 48,2 0 0,-2-10-32,3 9 32,-3 4-48,0-13 16,4 9 0,-2-10-32,1 10 32,-3 4-16,3-16 48,0 13-32,-1-14 0,1 12 0,-3 5-16,4-15-16,1 4 16,-1 0 0,0 6 0,-4 5 0,4-15 0,0 11 16,1-13-16,-1 13 0,-4 4 0,4-14 0,0 10 0,0 0 0,1-1 33,-5 5-33,3-4-33,-1 1 66,-2 3-66,0 0 1,0 0 32,3 0-16,-3 0-32,0 0 16,3 0 32,-3 0 0,3 2-32,-3 1 0,2 1-16,1-1 16,-3-3 32,3 4-16,1-1 16,-1 0-32,1-2 64,-4-1-32,4 4 0,1-3 0,-1 3 16,-1 0-32,-3-4 16,2 1 16,1 2-16,0-1-16,-1 3-16,-2-5 32,4 3-16,-1 9-16,-3-8-16,0 9 48,0-13 0,2 6-16,-2 9 16,0-3 16,0 1-32,0-13 16,0 11 16,0 2 0,0-2-32,3-6 32,-3 8 16,0-13-32,0 4-32,3 2 64,-1-1 0,-2 0-16,0-5-16,3 2 64,-3 0 32,3-1 16,-3-1 1,0 0-113,3 0 192,0 0-48,-3-4 16,3 0-32,-3 4-128,2-4 80,1-8-16,0 10-32,0-2 32,-3 4-64,0-15 48,2 11 32,2-10-16,-1 10-64,-3 4 0,5-17 32,-2 5-64,0-1 32,2 1 32,-5 12-32,4-14 16,0-2-16,7 1 16,-8-2-16,-3 17 0,5-14 0,7 2 0,-9 7-32,8-9 48,-11 14-16,3-3-16,-1 1-16,2-1 64,1 0-80,-5 3 48,3 0 0,1 0-48,-1 0 48,0 0-16,-3 0 16,2 0-64,1 3 16,0 1-16,0 7-16,-3-11 80,4 6-64,7 8 0,-8 0 48,1-3-16,-4-11 32,12 14 0,-9-2 16,2 3-32,6-1 16,-11-14 0,0 17 0,4 0-48,0 0 32,1 2 16,-5-19 0,2 19-48,1 0 32,0 0 16,-3-1 16,0-18-16,3 16 16,-1-4 32,-2-8-32,3 2 16,-3-6-32,3 4 16,1-3-16,1 0-368,5-1-673,-10 0 1041,4-2-2129,8-2-1008,1-7 127,-1 6-495,-12 5 3505,0 0 0</inkml:trace>
  <inkml:trace contextRef="#ctx0" brushRef="#br0" timeOffset="105882">6811 6364 1168,'0'0'0,"0"2"336,-1-1 80,-1-1 145,2 0-561,-1 2 624,-1-2 32,1 0 49,0 0-17,1 0-688,-1-5 720,-1 1-64,0 0-79,1 0-81,1 4-496,-2-5 432,2 2-80,-1-2-48,1 1-31,0 4-273,0-4 256,0-9-32,0 10 16,0-8 32,0 11-272,0-4 336,0-9 0,0 9-31,0-10-49,0 14-256,3-4 192,-3-10-32,0 10-48,3-12-64,-3 16-48,0-4 96,3-11-32,-3 4-48,2-2 48,-2 13-64,0-13 32,3 2-16,1-1 32,0 0-64,-4 12 16,12-11 0,-10-1 0,3 7 0,7-11 16,-12 16-16,3-11 16,8 6-32,-8-10 16,8 11 0,-11 4 0,5-5-16,-2-5 16,10 10-32,-10-3 16,-3 3 16,3 0-16,1 0 0,-2 0 16,2 0-16,-4 0 16,3 3 16,-1 0 0,1 3-16,0 5 0,-3-11 0,2 5 0,1 0 0,2 0 0,-3 7-16,-2-12 16,5 1 0,-1 3 16,0 0-16,0-2 16,-4-2-16,5 3 0,-1-2-16,0 1 16,0 0 0,-4-2 0,4 3 16,-1 1 0,0 0-32,0 1 16,-3-5 0,0 11 16,0-7-16,0 12 0,0-11 0,0-5 0,0 14 0,0-8 32,0 8-16,0-9 0,0-5-16,-2 14 0,1-8 0,1 5 0,0-6-16,0-5 16,0 3 16,0 0-16,0 0 16,0-2 32,0-1-48,0 2 80,3-2 16,-3 0 0,2 0 0,-2 0-96,3-3 96,0 0-48,0-1 0,0 0 16,-3 4-64,2-5 16,1-5 96,0 7-64,1-2 32,-4 5-80,3-13 64,1 8-48,1-9 49,-3 10-33,-2 4-32,4-17 32,1 6-16,-1-2 16,7-1 0,-11 14-32,3-15 0,1 1 16,9 0-16,-11 0-16,-2 14 16,5-12 16,7 1-16,-9 6 0,1-7 0,-4 12 0,11-3 0,-11 0 0,5 3 0,-3-2 0,-2 2 0,3 0-16,0 0 0,0 0 0,-1 0-16,-2 0 32,3 1-16,0 1 16,0 3 0,0 0-16,-3-5 16,3 13 0,-1-9-16,1 10-16,0-3 32,-3-11 0,4 13-32,0 2-17,0 1 17,1-1-16,-5-15 48,4 16 0,0-2 0,-1 2-16,0-2 32,-3-14-16,3 13 0,-1-1-16,1-6 32,-3 5 0,0-11-16,3 5 48,-3-2 81,0 2 31,3-3-16,-3-2-144,0 2 160,0-1-80,0 0 0,2 1-32,-2-2-48,0 0 80,3 0 32,-3 0-32,3 0 32,-3 0-112,0-3 48,3 0 48,-3 1-64,0-3 0,0 5-32,3-3 32,-1-9 0,2 9 0,1-9 0,-5 12-32,4-5 0,0-10 16,7 4-16,-8 0 16,-3 11-16,5-11 32,7 0-32,-10-2 0,10 0 16,-12 13-16,2-12 16,10-1 16,-9 1 0,1-1 0,-4 13-32,4-13 16,7 9-16,-8-11 0,0 12 16,-3 3-16,3-4-16,-1 1 16,1 3 0,0 0-16,-3 0 16,0 3-32,2 10 0,-2-3 32,4 6-48,-4-16 48,3 17 16,1-2-16,0 3 0,0-1-16,-4-17 16,4 17-16,0 0 16,9-1-32,-10 0 64,-3-16-32,4 14 0,9-1 0,-11-1 32,2-7-32,-4-5 0,12 13-16,-12-9 64,4 0-48,7 2 16,-11-6-16,0 4 48,4-1-48,1-2 0,-2-1 16,-3 0-16,12 0 0,-9 0 0,9-4-240,-7-7-512,-5 11 752,12-4-1665,-8-10-1248,11 10-657,-3-9-1008,-12 13 4578,0 0 0</inkml:trace>
  <inkml:trace contextRef="#ctx0" brushRef="#br0" timeOffset="147072">11834 6023 640,'0'0'0,"0"0"240,0 0-240,-1 1 320,-4 2 80,2 0 96,1-2 17,2-1-513,-3 2 480,1-1-32,0 0-16,-1 1-31,3-2-401,-3 1 400,1 1 16,0 1 0,-1-2 64,3-1-480,-1 2 529,-1-2 79,2 0-16,0 0 0,0 0-592,0 0 497,0 0-113,3-3 0,-3 0-128,0 3-256,0 0 208,3 0-48,0-3-64,0 3-48,-3 0-48,0 0 64,3 0-32,-3 0 0,0 0-32,0 0 16,3 1 16,-1 1-32,-2-1 32,0-1-32,3 3 16,0-1 0,-3-1-16,2 0 0,-2-1 0,5 1-16,-1 1 32,-1-1 0,1 2 0,-4-3-16,4 1 0,0 1 48,0 1-32,1 0 0,-5-3-16,4 2 80,0 0-15,0 1-1,1-2 16,-5-1-80,4 2 112,7 0 0,-11-1 16,4 1-16,-4-2-112,13 0 96,-9 1 32,10-1 0,-10 0-32,-4 0-96,14 1 112,-10-1-64,10 0 0,-9 0 0,-5 0-48,13 0 64,-9 0 0,12 0-48,-12-2 16,-4 2-32,15 0 0,-10 0 32,9 0 16,-10 0 0,-4 0-48,13 0 0,-11 0 16,11 0-16,-11 0 32,-2 0-32,5 1 64,-2-1-16,0 1-48,-1 1 32,-2-2-32,3 2 16,0-1 32,0 0 16,1-1-48,-4 0-16,4 0 112,0 0 161,8 0 15,-8 0 16,-4 0-304,11-2 240,-9 2-160,11-4-16,-9 0-32,-4 4-32,15-3 48,-5 0 16,-5-2-48,10 1 32,-15 4-48,12-3 48,-8-1-48,8 1 0,-8 0 0,-4 3 0,14 0 16,-11 0 32,2-2-32,-1 2-16,-4 0 0,2 0 16,1 0 16,0 0-32,-3 0 16,0 0-16,2 1 48,-2 0-48,0 1 0,3 1 0,-3-3 0,0 2-32,4 0 64,-4 1-32,2-2 32,-2-1-32,0 2 0,3-1 32,0-1-32,1 1-32,-4-1 32,4 0 32,0 0-32,1 0 16,5 0-16,-10 0 0,3 0 16,10 0-16,-10 0 0,1 0 32,-4 0-32,4 0 0,7 0 16,-6-2-16,-5 2 0,4 0 0,-2-3-16,2 3 16,-2 0 0,-2 0 0,3 0 0,0 0 0,-3 0 0,2 0 0,-2 0 0,0 0 32,0 0 16,0 0 0,0 0 0,0 0-48,0 0 64,-1 0-48,-3 0-192,1 0-320,3 0 496,-1-3-896,-2 3-513,1 0-352,0 0-240,2 0 2001,-2 0-2161,0 1 32,0 1 449,1-1-481,1-1 2161,0 0 0</inkml:trace>
  <inkml:trace contextRef="#ctx0" brushRef="#br0" timeOffset="106748">7799 6085 1344,'0'0'0,"0"0"832,0-5 81,3 1 111,-3 4-1024,3-4 1105,0 0-17,0 1-47,-1 0-113,-2 3-928,3-3 785,2 3-209,-1 0-144,0 0-160,-4 0-272,4 3 144,7 1-48,-7 7 16,-1-7 0,-3-4-112,5 15 112,5-12 17,-6 10-33,0-11 0,-4-2-96,11 4 64,-8 0 0,10-1 0,-10-2 0,-3-1-64,14 0 96,-1 0 16,0-4-16,2 0-16,-15 4-80,14-14 64,1 9-16,1-8-16,-2 8-16,-14 5-16,15-13 16,-1 10-48,-2-1 0,0-1 32,-12 5 0,4-4-16,0 4 32,1 0-16,-3 2 32,-2-2-32,0 4 16,0 7 0,0-7 32,-4 8-80,4-12 32,-4 4-48,-2 8-192,-5-7-288,8 6-433,3-11 961,-4 1-1424,0 3-417,0 8-320,-1-10 336,5-2 1825,-4 4-2625,4-4 2625</inkml:trace>
  <inkml:trace contextRef="#ctx0" brushRef="#br0" timeOffset="131270">11384 6055 704,'0'0'0,"-3"0"176,-1 0 32,-7 1 128,9 1 144,2-2-480,-4 0 641,0 0 95,1 0 64,-1 0 1,4 0-801,-4 0 832,0 0 17,-1 0 31,4 0-64,1 0-816,-1 0 737,-1 0-145,2 0-64,-1 0-112,1 0-416,0 1 336,0-1-95,0 2-81,0-1 0,0-1-160,3 2 128,-1-1-16,3 2-16,-1 0 0,-4-3-96,4 2 96,7-1 0,-11 2 64,11-1-32,-11-2-128,3 1 112,10 2 0,-9-1-32,11-1-16,-15-1-64,11 1 48,1 1-48,-1-1 32,1 0-32,-12-1 0,14 2 16,0-2-16,0 0 16,0 0 0,-14 0-16,13 0 0,0 0 48,0 0-32,-1 0 32,-12 0-48,4 0 48,12 0 32,-13 0-47,2 0 31,-5 0-64,11-3 48,-11 3-16,3 0 64,0 0 0,-3 0-96,2-3 112,-2 3-16,0-2-32,0 2-16,0 0-48,3 0 32,-3 0 16,0 0 32,0 0-64,0 0-16,0 0 48,0-4-48,0 4 48,0 0-48,0 0 0,0 0 0,3 0-32,-3 0 16,3 0 16,-3 0 0,2 0-16,-2 0 32,3 0-16,-3 0 0,0 0-160,0 0-272,0 0-481,-3 0-688,1 0-576,2 0 2177,-5 0-2625,1 0 144,2 0 848,-3 0-239,5 0 1872,0 0 0</inkml:trace>
  <inkml:trace contextRef="#ctx0" brushRef="#br0" timeOffset="108867">8902 6167 1872,'0'0'0,"-2"1"929,-2 1 207,0-1 81,4-1-1217,-5 2 1216,3-2-79,1 0-161,-1 0-159,2 0-817,-1 0 672,-1 0-128,2 0-111,0-3-49,0 3-384,0-3 320,0 0-80,0 0-32,0 1-80,0 2-128,0-3 64,5-1-16,-3 0 0,2-1-16,-4 5-32,5-4 32,6-9-32,-8 10 32,-1-1-32,-2 4 0,12-11 16,-9 9 0,9-3-32,-9 1 0,-3 4 16,12-3-32,-9 0-32,8 1 48,-8 2-16,-3 0 32,4 0-16,8 2 32,-12 3-32,4-3 32,-4-2-16,2 4 0,1 2-32,-3 5 64,3-7-48,-3-4 16,0 14 16,0-8 16,-1 8-32,-1-3 16,2-11-16,-4 14 16,0 0 0,-2 2-16,-5-2 48,11-14-48,-4 14 32,-10 1 48,10-1 0,-10 0-16,14-14-64,-5 14 32,-5-1-32,8-8 0,-3 0 48,5-5-48,-2 7 16,1-3-16,-1-2 0,1 1 0,1-3 0,0 1 16,0 1 64,0-1-16,0 1 16,0-2-80,4 0 81,0 2-17,8-2 32,-10 1 32,-2-1-128,14 1 80,-3 0 48,1 1-48,0-1-16,-12-1-64,13 2 80,-2-2 32,0 0-32,0 0-16,-11 0-64,11 0 112,-6-3-16,9 3 32,-12-3 0,-2 3-128,5-2 144,-1-2-16,-1 1 16,-1-1-16,-2 4-128,3-4 80,0 0-16,-3 1 33,0 0-65,0 3-32,0 0 80,0 0-16,-1 0-48,-1 0-16,2 0 0,-3 0-48,-2 0-321,1 0-383,-7 0-849,11 0 1601,-4 1-2881,-1 3-977,-1 0-1024,6-4 4882</inkml:trace>
  <inkml:trace contextRef="#ctx0" brushRef="#br0" timeOffset="152203">12187 6164 1552,'0'0'0,"2"0"785,-2 0 127,0 0-912,0-3 992,3 1 17,-3-1-81,0 3-63,0 0-865,3 0 768,-3 0-112,0 0-111,0 0-97,0 0-448,0 0 352,3 0-64,-3 0-48,3 0-16,-3 0-224,0 0 192,2 0-15,1 0 15,0 0-32,-3 0-160,4 0 160,-1 1-48,0-1-16,1 2-16,-4-2-80,4 1 48,0 0 0,9-1-32,-10 1 0,-3-1-16,4 0 0,9 2 16,-11-2-32,11 1 16,-13-1 0,4 0 0,9 0 0,-10 0 0,1 2 0,-4-2 0,13 1 0,-13 2 32,0 1 16,0 0 48,0-4-96,0 5 80,0 0 0,-2 8-32,-3-9 16,5-4-64,-4 13 64,-1-8-32,-6 8 32,8-2-48,3-11-16,-4 5 64,-8 11-48,9-5-16,0 1 0,3-12 0,-5 3 0,3 10 0,-2-9 0,0 1 16,4-5-16,-1 3 16,-2 1 32,3-1-16,0-2 0,0-1-32,0 1 16,0-1 0,0 0 0,0 0-16,3-4 32,0 1 0,0-1-16,1-7 48,-4 11-64,3-3 64,0-1-32,0-9 0,2 10-16,-5 3-16,4-11 16,7 8 0,-11 0 17,5 1-33,-5 2 0,2-4 0,3 1 16,-1 0-16,0 3 48,-4 0-48,2 0 16,1 0 0,2 0 0,-3 0 16,-2 0-32,5 0 0,-1 2 32,0-1-48,0 2 16,-4-3 0,5 3 16,-1 0-80,0 0 96,7 2-64,-11-5 32,3 4-16,1 0 16,8 0-32,-7 7 32,-5-11 0,4 2 16,10 2 0,-11 0-16,9 0 16,-12-4-16,5 3 0,6 1-16,-7 2 64,7-2-48,-11-4 0,3 6 0,1-1 32,7 0-16,-11 0 32,0-5-48,5 11 80,-2-6 0,-3 0 48,0 7 16,0-12-144,0 5 144,-3 9 0,-3-10 16,-7 11-64,13-15-96,-5 6 112,-9 8-16,3-8 0,-1 6 0,12-12-96,-13 4 96,8 8-64,-9-8 16,8 2 48,6-6-96,-12 5 16,8 0 64,-8 0-32,7-2 0,5-3-48,-4 1 113,0 0-81,0 1 64,-1-2 48,5 0-144,-3 0 96,3 0-96,-1 0 128,-1 0-16,0-3 32,0 0-32,2 3-112,-1-2 128,-1-3-16,1 1-48,0 0 32,1 4-96,-2-11 96,-2 8 0,2-1-16,-3-1 16,5 5-96,-2-13 16,-1 11 64,-2-2-64,1 0 16,4 4-32,-2-12 16,0 12-32,1-3 32,0 1 16,1 2-32,-2 0 0,0 0 0,1 0-48,1 0 48,0 0-32,-2 0 32,1 0-64,0 0 64,1 0 0,-1 0-48,1 1 0,-2 0-320,2 1-416,0-2 784,0 3-1201,0-1-608,3-1-608,8 0-464,-11-1 2881,4 1-3025,13 2 944,-6-1-96,-11-2 2177</inkml:trace>
  <inkml:trace contextRef="#ctx0" brushRef="#br0" timeOffset="106374">7617 6398 2337,'0'0'0,"0"0"0,0 0 1200,0 0 145,-2 0-49,1-3-63,1 3-1233,0-3 1088,0 3-223,0-3-129,0 3-160,0-3-79,0 3-497,0-3 400,0 3-96,0-2-48,0 2-256,0-4 176,0-1-32,0-6-32,0 8 0,0-9 0,0 12-112,3-4 112,-1-13 32,1 3 1,-3 14-145,3-16 112,-3 16-112,3-13 128,1-3-16,0 1-64,0 1 48,-4 14-96,4-11 16,-1-1 16,0 8 0,0-7-16,-3 11-16,0 0 48,0-3-48,3 3 16,-3 0-16,0 3 16,0 3 16,0 8-32,0-14 0,-1 12-32,1 4 16,0 2 0,0 4 32,0-22-16,0 24 0,2-2 48,1 1-32,0-5 0,-3-18-16,0 17 64,2-1 0,1-2 16,-3-2 16,0-12-96,3 5 80,0 6 0,0-10-32,-3 3 16,0-4-64,3 3 32,-1-2 64,1-1 32,0 0 0,-3 0-128,2 0 112,1-4-16,0-1-48,-3-7-64,0 12 16,3-4-224,0-10-240,-3 10-320,0-12-401,0 16 1185,3-4-1681,-3-10-624,0 10-544,2-10 528,-2 14 2321,0-11-2913,0 11 2913</inkml:trace>
  <inkml:trace contextRef="#ctx0" brushRef="#br0" timeOffset="150936">11883 6290 704,'0'0'0,"0"0"144,0 0 80,0 0 128,0 0-352,0 0 448,0 0 81,0-3 15,0 0-16,0 3-528,0-2 512,-1-1-31,-1 0-1,2 3-16,0 0-464,-1-3 544,1 3 0,0 0 1,0-3 31,0 3-576,0 0 528,0-3-64,0 1-31,0-2-17,0 4-416,3-3 368,1-2-48,-1 3 16,1-2-112,-4 4-224,11-3 241,-8-1-17,1 0-96,7-1 48,-11 5-176,5-11 128,8 11-64,-10-4 48,9 0-48,-12 4-64,2-3 32,2 0-16,1 3 16,6-3 0,-11 3-32,0 0 16,4-2-16,0 2 0,-1 0-32,-3 0 32,3 0 0,0 1 16,-1 2 0,1 1 0,-3-4-16,3 5 0,-3-2-16,3 2 16,-1-1-16,-2-4 16,4 5 0,-4 1 16,2-1-32,1 1 32,-3-6-16,0 11 0,3-8-16,-1 1 32,1 7-16,-3-11 0,0 5 0,3-1 16,0 0-32,0 1 32,-3-5-16,3 5 32,-3-2-64,0-1 32,2 1 32,-2-3-32,0 3 16,0-2 16,0 2 32,-1-1 0,1-2-64,-3 1 48,-1 0 16,0 0 16,-1 1-48,5-2-32,-3 2 48,-3-1-32,1 1 0,1 0 32,4-2-48,-5 2 48,0-1 0,0-1-32,1 1-16,4-1 0,-2 0-16,1 0 32,0 0-16,1 0 48,0 0-48,0 0 16,0 0 0,0 0-32,0 0 16,0-2 0,0 2-16,0-3 32,0 3-16,0 0 16,0 0 0,-2 0-16,1 0 0,1 0 0,-1 0 0,1 0 0,-2 0-16,1 1 32,-1 1-32,1 0 16,1-2 0,-3 3 16,2-2-16,-1 1 0,2-1 0,0-1 0,0 2 0,0-2-16,0 2 16,0-2 0,3 0 0,-3 0-16,4 0 16,-1 0 16,-3 0-16,4 0-32,0 0 32,0 0-32,1 0 64,-5 0-32,11 0 0,-7 0 16,8 0-16,-12 0 0,2 0 0,9 0 32,-6 0-48,5 0 32,-10 0-16,3 1 32,2 0-32,-1 0 32,7 2-16,-11-3-16,0 4 48,0 0 16,3 1-32,-3 1 32,0-6-64,0 12 81,0-8-1,0 7 0,-1-7 0,1-4-80,-5 5 64,1-2 16,0 4 32,0-3-16,4-4-96,-5 4 112,2 0-16,-2 1 32,1-4-48,4-1-80,-4 1 96,-1 0 0,0 1-16,0-2 48,5 0-128,-12 0 112,8 0-32,-2 0 32,-5 0 16,11 0-128,-4 0 112,-8 0 16,6 0 49,-11 0-17,17 0-160,-11-3 176,0-1-16,6 1-32,-6 0-80,11 3-48,-3-3 32,0 3 0,-2 0-32,1 0 48,4 0-48,-3-2 0,2 2 0,0-3 16,-1 3-16,2 0 0,-1 0 16,1-3-16,0 3 0,0 0-16,0 0 32,0-3-48,3 3 32,-3 0 0,2 0-32,1-3-32,0 3 48,-1 0-16,-2 0 32,4 0-48,-2 0-432,1 0-417,0-2-640,-3 2 1537,3 0-2449,8 0-704,0 1-65,0 3-447,-11-4 3665,0 0 0</inkml:trace>
  <inkml:trace contextRef="#ctx0" brushRef="#br0" timeOffset="130803">11136 6434 1472,'0'0'0,"0"1"849,0 1 175,0-2-1024,0 0 1137,-1 0 79,-1 0-63,0 0-65,2 0-1088,-3 0 865,0 0-129,1 0-112,0 0-48,2 0-576,-1 0 497,-2 0-49,1-3-96,1 1-16,1 2-336,0 0 288,0-4-48,0 1-31,0 1-17,0 2-192,0-4 208,3 0-32,0-1-32,-3-6-32,0 11-112,3-3 96,-3-1-16,2-8 0,-2 9-16,0 3-64,3-11 64,-3 8 16,3-10-16,-3 9 0,0 4-64,0-13 64,2 9-32,-2-10 0,3 3 16,-3 11-48,0-12 48,4 2-32,-2 5-16,1-8-16,-3 13 16,3-3 0,-3-9 0,4 10 16,-2-9 0,-2 11-16,3-4-16,2 0 0,-2 0 32,-1 0-32,-2 4 16,0-3 16,3 0-16,0 1 0,-3 2 0,0 0-48,3 0 16,-3 0-32,2 0 0,-2 0 64,3 2 0,-3 3-48,3 6-16,0-7 16,-3-4 48,3 15-32,-1 1 32,2-1 16,1 2 0,-5-17-16,3 17 32,1-2-32,-1 1 32,-1-3 16,-2-13-48,0 13 48,3-7 16,0 9-32,-3-11 32,0-4-64,0 11 112,0-6-64,0-1 64,0 0-32,0-4-80,0 4 112,0-3-32,0 2-15,-1-1-1,1-2-64,0 2 80,-2-2-16,1 0 0,-1 0 16,2 0-80,-1 0 96,-2 0-32,2 0-16,-1-4-48,2 4 0,-1-3-48,-2 1-256,0-2-353,-1-10-655,4 14 1312,-3-5-2353,1-7-1201,2 9 208,0-8-415,0 11 3761,0 0 0</inkml:trace>
  <inkml:trace contextRef="#ctx0" brushRef="#br0" timeOffset="151265">12181 6469 1232,'0'0'0,"0"1"1393,0 1-257,0-2-1136,0 1 1201,0 1 47,0-1 33,3 0-113,-3-1-1168,3 0 961,-1 0-193,-2 0-143,0 0-161,0 0-464,3 0 400,-3 2 16,0 2-64,0 0 32,0-4-384,0 12 273,0 1-81,-1 3-48,-1 1-64,2-17-80,-1 18 112,-3-3-48,2 0-32,-1 4 32,3-19-64,-1 16 48,0 0-16,1-4 32,0-6 0,0-6-64,0 11 64,0-8 16,4 1-16,1-3 64,-5-1-128,3 0 112,2 0 0,-1-3 32,7-9-32,-11 12-112,3-3 128,1-9-16,0 9-47,7-10-17,-11 13-48,0-2 32,0-13 0,3 12-64,-3-12-161,0 15 193,0-10-448,0 5-400,-1-12-577,-2 5-544,3 12 1969,-4-16-2689,-1 1-320,4 3 800,-3-1-208,4 13 2417,0 0 0</inkml:trace>
  <inkml:trace contextRef="#ctx0" brushRef="#br0" timeOffset="163947">6511 7358 3473,'0'0'0,"0"0"1393,0 0-1393,0 0 1232,0 0-47,3 0-129,-3 0-143,0 0-913,3 0 768,0 0-144,-3-3-31,2 0-97,-2 3-496,3-2 416,0-1-48,0 0-80,0-2-16,-3 5-272,3-11 273,2 9-1,6-10-48,-8 8-32,-3 4-192,13-15 144,-9 11-64,11-12 0,-11 5 32,-4 11-112,17-13 48,-13 1 32,10-2-16,-9 1 0,-5 13-64,13-12 80,-8-1-16,6 1 32,-8-3-32,-3 15-64,4-14 64,0 2-16,1-1-16,-2 2 48,-3 11-80,3-4 16,0-7 0,-3 11 17,0-3-17,0 3-16,0 1 0,-1 5-16,1-6 16,-2 16-33,-1-4 17,2 4-32,1-1 32,0-15 16,0 15 0,0 3-32,3 0 64,0 1-64,-3-19 32,4 20 0,0-2 32,0-1-32,7-1 16,-8-1 16,-3-15-32,3 16 16,1-1 33,7-1-17,-11-1 0,0-13-32,3 11 32,0-5 48,0 8-16,-3-11 0,0-3-64,3 12 48,-3-8 16,2 0 16,-2 0 16,0-4-96,0 5 80,0-4 32,0 1 0,0-1 16,0-1-128,0 0 128,0 0 32,0 0 0,-1 0 0,1 0-160,0 0 144,-1-3-32,-1 0-16,1-1-32,1 4-64,-1-4 64,-1 0-32,2-1-32,-2-6-256,2 11 256,0 0-720,0-4-625,0 1-976,0 1-1120,0 2 3441,5 0-3666,7 0-992,-12 0 4658</inkml:trace>
  <inkml:trace contextRef="#ctx0" brushRef="#br0" timeOffset="164675">6914 7228 3905,'0'0'0,"0"0"0,-3 0 1809,-1-3-208,-2-1-144,2 0-193,4 4-1264,-4-5 1025,0 1-241,-1 1-208,3 1-96,2 2-480,-2-3 401,1 0-1,1 3-64,0-2-64,0 2-272,0-5 224,4 2-48,0-1-32,1 0-32,-5 4-112,12-4 112,-8-1-32,8-6-80,-9 11-16,-3 0 16,14-4 193,-10 0-17,8-1 96,-7 2 0,-5 3-272,12-5 32,-8 1 16,9 0-48,-11 1 32,-2 3-32,13 0 0,-10 0-32,9 0 32,-9 2 0,-3-2 0,11 3-48,-8 2 80,9 6-64,-10 0 32,-2-11 0,11 13 0,-7-1 0,-1 4 0,2-1 0,-5-15 0,4 16 32,-1-1-32,-3 2 16,0-2-16,0-15 0,0 17 0,-3 0 32,-1-2-16,-8 0 32,12-15-48,-4 14 48,-7 1 16,7-5-48,-2-4 64,6-6-80,-11 13 0,7-9 16,-1 1 0,-6 1 16,11-6-32,-2 11 64,-3-8-64,1 1 32,-1 1-32,5-5 0,-4 4 16,1 0 0,1 0 16,2-3-32,0-1 0,0 3 0,0 0 0,5-1 0,5 0 16,-10-2-16,5 2 32,13-2 32,-3 0 0,2 0-16,-17 0-48,17 0 64,1 0 16,2 0 16,-2 0 16,-18 0-112,18 0 112,-1 0 0,0 0 17,-2 1-17,-15-1-112,14 2 96,-2-1 0,0 0-32,-8 0-16,-4-1-48,11 3 32,-8 0-16,0 0 32,-1 0-48,-2-3 0,3 4 48,-3 0 0,0 8 0,0-10 32,0-2-80,0 6 48,-1-1 16,-1 7-16,1-9-16,1-3-32,-4 4 16,3 0-256,-3-3-560,-1 0-1329,5-1 2129,-4 0-4467,3 2-3232,1-2 7699</inkml:trace>
  <inkml:trace contextRef="#ctx0" brushRef="#br2" timeOffset="189439">11938 7260 976,'0'0'0,"0"0"160,0 0-160,0-4 112,3-7 16,-3 8 80,0 0 80,0 3-288,0-3 337,-1-1 47,-1 0 32,0-1 0,2 5-416,-2-2 448,1-2 16,0 0 1,-1 0-17,2 4-448,-1-4 416,0 2-32,-1-1-48,1 0-63,1 3-273,-2 0 192,0 0-48,1 0-64,-1 0-16,2 0-64,-2 1 48,1 4-32,-1 5-16,1-5 32,1-5-32,0 14 64,0-1 48,0-2 48,4 3-48,-4-14-112,4 17 96,9 4-32,-9 1-32,10 6 16,-14-28-48,11 31 64,0 2 0,3 8 16,3 5-96,-17-46 16,20 53-48,2 6 0,5 5-32,-2-1 80,-25-63 0,25 59 16,-2-3 0,-5-6 32,-2-3 32,-16-47-80,13 44 192,-10-3 80,0-7 97,-3-1 47,0-33-416,0 30 416,-3-1-16,-2 0 80,-1 0 65,6-29-545,-6 28 656,-5-1-16,10-2-80,-2-3-111,3-22-449,-3 20 352,1-2-80,1-3-64,1 1-64,0-16-144,0 13 112,0 1-48,0 1-144,0-2-16,0-13 96,0 14-32,0 1-16,0 0 192,0-4-16,0-11-128,0 6 128,0 8-32,-1-10-16,-1 9 16,0-9-32,2-4-64,-3 4 112,0 1-31,0 0 31,2-1-48,1-4-64,-1 4 64,-1-3 32,1 2-96,1-1 16,0-2-16,0 1 0,0 0-48,0-1 80,0 0-32,0 0 32,3 0 0,-3 0 16,0-2 16,0 2-64,0-3 16,0 3 32,0-3 0,0 0-80,0 3 32,2 0 0,-2-2 32,0-3-64,0 1 16,0 4 16,0-4-16,3 0-176,-3-8-353,0 10-591,0 2 1136,0-15-1905,0 11-784,4-10-641,9 12 641,-13 2 2689,4-15-3025,-4 15 3025</inkml:trace>
  <inkml:trace contextRef="#ctx0" brushRef="#br0" timeOffset="182339">10601 7668 2417,'0'0'0,"0"0"1008,0-3-15,0 3-993,-2-4 992,-1 2 0,2-1 1,0 3-81,1 0-912,-4 0 705,2 0-113,-1 0-160,2 0-96,1 0-336,-3 0 208,0 0-48,2 1-32,-1 2-47,2-3-81,-1 1 96,0 3 0,1-1 16,-2-1 32,2-2-144,0 1 240,0 0 16,0-1 48,0 0-48,0 0-256,0 0 208,0 0 32,0 0-31,0 0-17,0 0-192,0 0 176,-2 0-16,1 0-32,0 0-64,1 0-64,-2 0 64,1 0-32,-1 0-32,1 0 48,1 0-48,-1 0 16,0 0-16,-1 2 48,1-1-80,1-1 32,-2 2 0,1-1 0,-1 0-16,1 1 16,1-2 0,-1 1 0,1 2 16,0 0-16,0-2 0,0-1 0,0 1 32,0 1-32,0-2 16,0 0-16,2 0 48,1 0-32,-3 0 0,0 0 32,0 0-48,3-3-16,-3 1 80,3-1-16,-3 0 16,0 3-64,2-3 192,-2 0-64,3-1 0,0 0 16,-3 4-144,0-5 32,3 2 16,-3-2-32,3 1 32,-3 4-48,0-4 16,3 0 16,-1-1 0,1 2 0,-3 3-32,3-5 0,0-7 16,-1 9 16,3-10-16,-5 13-16,4-4 0,7-9 81,-11 1-17,4 0 32,-4 12-96,13-12 64,-10-2-16,1 1-32,9-1 16,-13 14-32,2-13 32,2-3-32,8 2 32,-12 0-16,0 14-16,4-4-16,0-12 32,0 14-32,8-2 16,-12 4 0,0-5-32,2 1 16,1 2 0,0-2-16,-3 4 32,3 0 32,0 0-64,-3 0-32,2 0 16,-2 0 48,0 0-32,3 2-16,0 1 0,0 1 32,-3-4 16,3 6-64,2 6 15,-1-1 33,9 1-16,-13-12 32,0 12-48,4 2 80,0 0-64,1-1 64,-5-13-32,2 14 16,1-2-16,0 1 32,-3-1-80,0-12 48,2 11-32,-2 2 32,0-1 0,0-6 80,0-6-80,0 13 32,0-9 17,0 1-33,0 2 48,0-7-64,0 3 80,0-1-16,0-1 16,3-1 16,-3 0-96,0 0 80,4 0 32,-2 0-16,-2-3 32,0 3-128,3-2 96,-3-1-32,0-2 32,3-5-48,-3 10-48,0-3 32,0 0 48,0-9-16,0 10-16,0 2-48,0-4 0,0-9 48,2 9 16,1-9 32,-3 13-96,0-4 64,3-8-48,-3 8-16,3-10 32,-3 14-32,3-5 48,-3-10-32,0 3-16,3 9 32,-3 3-32,2-16 0,-2 5 16,3 7-16,0-10 0,-3 14 0,3-3 0,-1-10 0,1 10 0,0 1 32,-3 2-32,3-4 0,-3 1 0,3 0-32,-1 3 16,-2 0 16,0 0-32,3 0-16,0 0-16,-3 0 48,0 0 16,3 0-48,-1 0 16,1 3 16,0 1 16,-3-4 0,3 4-32,0 8 0,1-10 32,0 9-48,-4-11 48,5 6-32,-2 9 32,2-4-16,-1 2 16,-4-13 0,4 13-32,-2-2 32,2 1-16,-1 1 16,-3-13 0,0 11 0,0 2-48,0-2 0,0-5 0,0-6 48,0 12 0,0-8 32,-2 1 16,1-1-32,1-4-16,-2 3 32,2-2-16,-2 0 0,2-1-16,0 0 48,0 0 0,0 0-48,0-2 32,4-3 0,-1 2 0,-3-9-32,0 12 0,2-3 16,-2-1 16,3-7 32,1 8 0,-4 3-64,4-13 48,1 9-16,-1-9-16,7 8-32,-11 5 16,3-15 0,1 2 0,7-1 0,-8 0 0,-3 14 0,13-16 0,-9 0 16,6-1-32,-6 0 32,-4 17-16,4-13 32,0 0-32,0 1 16,0 10-32,-4 2 16,4-12-32,-1 12 32,-3-3 32,0 3-64,0 0 32,0 3-48,0 9 0,0-1 32,0-11 16,-2 16-48,-1 3 48,0 2-16,0 0 16,3-21 0,-3 21 0,2 1 0,0-3 16,1-1-64,0-18 48,0 18-16,0-1-32,0-2 0,0-1 48,0-14 0,2 11 16,1-7-16,1 2 0,1-1 32,-5-5-32,2 5 0,1-1 16,0-1 32,0-2-48,-3-1 0,3 0 48,-1 0-48,2 0-16,-4-3-64,0 3 80,2-3-368,-2-1-336,0 0-593,0 0-768,0 4 2065,0-5-3153,0 2-417,0-2-1056,0 5 4626</inkml:trace>
  <inkml:trace contextRef="#ctx0" brushRef="#br0">9618 7538 1616,'0'0'0,"1"-4"560,1 2 17,-2 2-577,3-4 576,1 0 16,-3 0-47,2 1-17,-3 3-528,3-2 432,-2-1-48,2 2-48,-2-1-80,-1 2-256,1-1 225,0 0-49,1 0-48,-2-2-32,0 3-96,1-1 128,-1 0-32,0-4 32,0 3-32,0 2-96,0-3 64,0 1-16,0 1 0,0-1-16,0 2-32,0-2 48,0 0-16,0 1-32,0 0 0,0 1 0,0-1 0,0-1 16,-3 2-16,3 0 0,0 0 32,-2 0 0,0 3 16,-1-1 16,3-2-64,-3 3 80,0 1-16,1 7 32,-2-9 32,4-2-128,-4 4 112,-7 7 96,9-8 1,-8 1-1,10-4-208,-3 10 272,-1-7-16,-6 1 0,10 0 16,0-4-272,-4 2 240,0 1-32,0-1 0,0 1-48,4-3-160,-4 4 161,2 0-17,-1-4-32,1 3 0,2-3-112,-3 2 48,0 1 32,0-1-48,1 1-32,2-3 0,-3 4 48,3 0-32,-2 0 16,2 0 0,0-4-32,-3 4 16,1-1 16,2 1 32,-3 7 16,3-11-80,-3 2 48,1 2 16,2 8-32,-3-10 32,3-2-64,-3 4 32,3 0 48,-2 7-16,2-9-32,0-2-32,-3 4 48,3 8-64,0-9 32,0 7 48,0-10-64,0 4 0,0 8 0,0-9 32,0 7-48,0-10 16,0 4 32,0 6-16,0-7 16,2 11-16,-2-14-16,1 2 16,-1 8 32,0-10 32,0 5-32,0-5-48,0 11 64,1-8 0,0 1 16,1 0-16,-2-4-64,1 2 48,3-2 49,-1 3-97,1-1 32,-1-2 16,3 3-48,-1 0 32,0-1-16,-5-2-16,5 0 32,0 0 0,1 3 0,-2-3 0,-4 0-32,10 3 16,-7-3 48,1 0-16,1 2-48,-5-2 0,10 3 32,-8-1 16,1 1-32,3-3 48,-6 0-64,5 2 0,-5-2 0,5 0 16,0 3 32,0 1-48,1 0 64,-6-4-64,5 3 16,0-1 16,0-2 0,-1 2 16,-4-2-48,4 0 64,0 3 32,0-3-32,-2 0 48,-2 0-112,2 0 80,0 0-64,1 0 32,1 0 0,-4 0-48,2 0 32,1 0 32,0 0-32,-1 0-16,-2 0-16,4 0 48,0-1-16,0-1 16,1 1-32,-5 1-16,5-1 32,-1-3 0,0 3-32,0-2 48,-4 3-48,2-2 32,1-1-16,1-1 0,-2 0 48,-2 4-64,2-2 48,0-1 0,0 2 16,-1-2 0,-1 3-64,1-1 65,1-1-17,-1-1-16,0-1 0,-1 4-32,2-4 64,-1 0 0,0-1-16,0 1-32,-1 4-16,2-4 48,-1 0-32,-1 3 16,0-3 48,0 4-80,0-1 48,0-2 16,0 0-16,0 1 0,0 2-48,0-3 64,-3 2 48,1-3-16,-1 2-16,3 2-80,-4-5 144,-6 1-32,7 0 32,-10 2-64,13 2-80,-10-2 48,-3-1 16,0 2-64,0-1 32,13 2-32,-13-2 0,0 2-32,0 0 32,2 0-16,11 0 16,-14 2 0,2 1-16,-2 1 16,3 6 16,11-10-16,-11 3 0,1 0-16,6-1-80,-8 0-208,12-2 304,0 3-560,-2 0-401,2-3-495,0 0-625,0 0 2081,0 0-3154,3 2-2977,-3-2 6131</inkml:trace>
  <inkml:trace contextRef="#ctx0" brushRef="#br0">9074 7582 784,'0'0'0,"0"0"0,0-1 432,0 0-208,0 0-48,0 1-32,0 0-144,0 0 80,-2 2-32,2 1-16,-3 0-32,3-3 0,0 2 32,-3 2-32,1-1 0,2 2 16,0-5-16,-3 4 0,1-2 0,2 1 0,-3 0 0,3-3 0,0 2 32,-3-2 80,3 2 33,-2-2 47,2 0-192,0 3 224,-2-3-32,2 0 0,-4 0-16,4 0-176,0 0 144,-3 0-48,-1 0-64,0 0-16,4 0-16,-4 0 16,0 0-16,2 0 16,-1 2 0,3-2-16,-3 0 0,3 0 112,-2 0 160,2 0 177,0 0-449,-3 0 640,1 0 112,2 0 49,-3 0-17,3 0-784,0 0 736,-2 0-63,2 0-65,-3-2-64,3 2-544,0-1 432,0-2-112,0 1-112,0 1-79,0 1-129,-3-3 112,3 0-16,0 1 0,0 0-32,0 2-64,0-1 64,0 0-16,0-1 16,0 1-32,0 1-32,0-2 48,0 2 0,0-3 0,0 0-16,0 3-32,0-1 80,0 0 0,0 0 16,-2-1 16,2 2-112,0-3 96,0 2-16,0 0-16,0 0 0,0 1-64,-3-2 16,3 1 16,0 0 16,0-2-32,0 3-16,0-2 16,1-2-32,1-1 16,0 2 0,-2 3 0,3-4 16,1 1 32,-2 1-48,2-2 16,-4 4-16,4-4-16,-1 1 16,1 0 0,-2 1 0,-2 2 0,4-4 16,1 3-32,1-1 32,-2 0-16,-4 2 0,5 0 0,-2-1 16,2 0-32,-2-3 16,-3 4 0,4-1 0,0 0 0,1 1 32,-1 0-48,-4 0 16,5 0 0,0-1-16,1-1-48,4 1 64,-10 1 0,3-1-16,2-1 32,7 1-16,-8 1 16,-4 0-16,10 0 0,-5 0-16,5 0 16,-5 0-32,-5 0 32,5 0 16,0 3-16,-1-3 0,-1 2 16,-3-2-16,5 3 0,-2-1 16,-3 2 16,2 0-16,-2-4-16,1 2 0,0 2 0,1-1 32,-1 1 16,-1-4-48,1 5 0,-1-2 32,0 1-48,0 0 16,0-4 0,0 4 64,0 8-48,0-10 48,0 2-48,-2 8 32,-1-9-32,0 8 16,3-9 0,0-2-32,-2 5 16,0 5 16,-2-10 17,2 11-1,-1-11-32,1 10 16,-1-8 16,0 2 16,-1 8-48,-7-9 32,9 7-16,-2-7-16,4-3-16,-11 10 64,7-7-32,-6 1 0,7 7 32,3-11-64,-4 0 64,-7 4-32,8 7 16,-1-9 16,4-2-64,-13 4 0,11 8 48,-10-10-32,8 3-16,4-5 0,-13 11 16,9-9 0,-9 3-16,9 5 0,4-10 0,-10 2 0,7 2 32,-1 0-16,1 7 0,3-11-16,-5 0 32,2 2-32,0 1-32,3-3 32,0 0-16,0 2-32,1 1 0,-1-3 48,4 0-48,0 0 48,0 0-64,0 3 64,-4-3 0,10 2-16,-6 1 16,11 0-32,-11-1 32,12 0 0,-16-2 0,11 0 0,0 3-16,1 0 16,-2-3-16,-10 0 16,11 3 0,-6-1 0,8-2 0,-9 4 16,7 0-16,-7 0-32,2-1 48,5 8-32,-7-11-16,7 3 32,-7-1-16,1-2 32,-5 0-16,4 0 0,1 0 32,0 0 0,-1 0 32,-4 0-64,4-1 64,0 0-16,0-3 0,0-1 0,-4 5-48,4-11 48,-2 7 32,2-6-32,-3 6-32,-1 4-16,2-5 16,-1-5-32,-1 7-48,0-1-80,0 4 144,0-1-288,0-2-192,-3 2-241,1-1-223,2 2 944,-3 0-1105,-1 0-95,2 0-193,-2 3-208,4-3 1601,-4 3-1872,-16-9-289,20 6 96,0 0 2065</inkml:trace>
  <inkml:trace contextRef="#ctx0" brushRef="#br0" timeOffset="183171">11178 7574 2048,'0'0'0,"0"0"0,0 0 801,0-2 127,0-1 33,0 0-33,0 3-928,-2-3 848,1 0-79,1 3-33,-1-2-64,1 2-672,-2-3 641,0 0-33,-1 3-112,0-3-48,3 3-448,-3 0 369,0 0-49,-1 0-16,0 0-16,4 0-288,-5 2 288,0-1-32,-1 1-16,2-1 17,4-1-257,-4 1 224,0 1 32,0-1-80,1 0-32,3-1-144,-3 2 176,-1 1-32,1-2-16,1 2 16,2-3-144,-3 2 112,1-1 0,-2 3-32,0 0-16,4-4-64,-6 5 0,-5 9 32,5-2-16,-9 4 32,15-16-48,-14 19 64,-1 3 0,-4 5 49,0 0-17,19-27-96,-24 29 144,-1 0-32,0 1-48,0-3 16,25-27-80,-26 27 48,6-3 16,1-4 48,1 0-16,18-20-96,-15 19 80,-1-1 16,4 0-48,1-3 16,11-15-64,-6 15 64,-7-2-16,9-7-48,-8 8 32,12-14-32,-3 4 48,-1 0-48,0 0 64,1 1-48,3-5-16,-2 1 48,1 0 0,1-1 16,0 0 16,0 0-80,0 0 16,0-2-32,0 2 16,0 0-32,0 1 80,-2 2-48,2-3 0,-4 4 16,0 1-16,0 7-16,-1-8 16,5-4 0,-4 4 0,0 0 16,1 0-208,2-2-384,1-2 576,0 0-1121,0 0-655,4 0-674,10-3-447,-14 3 2897,11-3-2897,11 3 768,-9-2-480,-13 2 2609</inkml:trace>
  <inkml:trace contextRef="#ctx0" brushRef="#br0" timeOffset="159554">5218 7672 1760,'0'0'0,"-4"0"465,4 0-465,-6 0 560,-7-2 48,9-1 64,-2 3 65,6 0-737,-4-3 752,-1 0-16,1 3-47,-2-2-65,6 2-624,-4 0 640,-2-3-31,2 0-65,0 3 16,4 0-560,-5-3 496,2 3-15,1-3-17,-1 3-32,3 0-432,-3 0 368,2-3-64,0 3-48,1-2-48,0 2-208,0 0 161,0 0-17,0 0-80,0 0 0,0 0-64,2 0 0,3 0 16,8-3 0,-8 3 32,-5 0-48,15 0 80,-2 0 48,1-3 32,1 1 32,-15 2-192,16-3 160,0-1-80,0 2 16,-1-1-80,-15 3-16,15-3 48,0 1-16,0 2 16,-1 0-32,-2-3 32,-12 3-48,13 0 48,-2-3-32,1 3 32,0-2-32,-12 2-16,4 0 48,11 0-48,-12 0 32,2 0 16,-5 0-48,3 0 64,2 0-16,-2-4 16,-3 4 16,0 0-80,3 0 64,-3 0 48,0 0 49,0 2-49,0-2-112,-2 2 128,1-1 0,-2 0-16,-2 0-16,5-1-96,-3 2 80,1-2 0,-1 0-48,2 0 48,1 0-80,-3 0 48,2 0-16,-1 0 0,1-3-16,1 3-16,-1 0 32,-1-2-64,1 2 32,1 0-16,0 0 16,0-4-32,0 4-32,0 0-288,-2 0-593,2 0 945,-1 0-1728,1 0-1106,0 0-719,11 16 671,-11-16 2882,0 1-3441,0-1 3441</inkml:trace>
  <inkml:trace contextRef="#ctx0" brushRef="#br0" timeOffset="176817">8522 7627 2849,'0'0'0,"-11"4"1248,11-4-1248,-13 1 1425,-2 2 64,2-1-49,3 0-79,10-2-1361,-5 1 1185,-7-1-145,9 0-160,-3 0-159,6 0-721,-4 0 560,-1 0-128,3 0-96,-1 0 17,3 0-353,-1 0 304,-1 0-32,2 0-80,0 0-80,0 0-112,0 0 80,3 0-32,2 0-16,-2 0 16,-3 0-48,12 2 0,-9-1 48,12 0-32,-4 1 16,-11-2-32,16 0 16,1 0-64,-1 0 48,2 1 0,-18-1 0,19 0 48,-3 0-16,3 0 16,-2 0-32,-17 0-16,17 0 16,0 0 16,-1-3-32,-5 1 16,-11 2-16,3 0 0,10 0 32,-13 1 16,5 0-48,-5-1 0,2 2 0,1-1 32,-3 1 16,0 1 32,0-3-80,0 2 80,0 0-32,0 1 64,0-2 16,0-1-128,-1 1 96,-1 0 17,0-1-65,-3 2 16,5-2-64,-2 0 80,-1 0-48,2 0 48,-1 0-80,-1 0 16,3 0-16,-2 0 0,2 0 0,-2-3 0,2 3 0,-1 0-160,1 0-145,-2 0-223,2 0 528,-1 0-912,1 0 912,-2 0-1249,1 0-464,0 1-560,1 2-320,0-3 2593,-2 3-2673,2 1 656,-1-1-880,1-3 2897</inkml:trace>
  <inkml:trace contextRef="#ctx0" brushRef="#br0" timeOffset="163172">5771 7698 2481,'0'0'0,"-1"0"1008,1 0-1008,-4-3 1121,0 0 15,1 3-31,2-3-161,1 3-944,0-4 816,0 1-175,0 0-161,-2 1-64,2 2-416,0 0 352,0 0-96,0 0-63,0 0-33,0 0-160,0 0 64,0 0 0,0 0 0,0 0 16,0 0-80,0 0 96,0 1 32,0 0 0,0-1 16,0 0-144,3 0 144,-3 2-16,3-2 16,-3 1-16,0-1-128,0 2 176,2-2 32,-2 0 48,0 0 33,0 0-289,3 0 288,0 0-16,-3 0-48,3 0-48,-3 0-176,2 0 128,-2 0-48,4 0 0,-1 0-16,-3 0-64,2-3 48,1 3 0,0-3-32,-1 3-16,-2 0 0,3 0 0,0 0 0,0 0 16,0 1 16,-3-1-32,4 2 0,-2-2 0,3 1-32,-1 1 32,-4-2 0,3 3 0,1-2 0,0 0 32,0 0-64,-4-1 32,4 2 48,1-2-48,6 0-16,-8 0 48,-3 0-32,3 0 0,8 0 32,-8 0 16,1 0 16,-4 0-64,12-3 96,-9 1 80,1-1 1,8 0-49,-12 3-128,3-3 112,0 0-64,10 0-48,-10 3 48,-3 0-48,3 0 0,1-2 0,7 2 16,-11 0 32,0 0-48,4 0 0,0 0 0,1 0 0,-1 0 0,-4 0 0,4 1 0,1 0 32,-2 1-32,2-1-32,-5-1 32,4 2 32,0-1-32,0-1 16,1 0 32,-5 0-48,4 0 0,0 0 32,7 0-32,-8 0-80,-3 0 80,4 0 80,9-3-48,-10 0 32,8 1 64,-11 2-128,2 0 0,2-3 32,8 0-16,-10 3 16,-2 0-32,5-3 0,-2 3 0,2 0-32,-1 0 64,-4 0-32,5 0 0,6 0 16,-9 0-32,-2 0 16,5 1 16,-1 1-16,0-1 0,0 1 32,-4-2-32,5 1-32,-2 1 32,0 0 48,0 0-64,-3-2 16,4 1 32,8 1-32,-12-1-16,11-1 0,-11 0 16,2 1-32,3-1 32,-1 0 0,7 0 32,-11 0-32,3 0 16,1 0 0,7 0-16,-8 0 32,-3 0-32,4 0 16,1 0-32,7 0 16,-9-2 48,-3 2-48,5-3 16,5 3-16,-7-3 16,1 3-16,-4 0 0,11 0-16,-11 0 32,5 0-16,6 0 0,-11 0 0,3 0 32,1 1-16,0 2-16,0 0 32,-4-3-32,5 4-32,-3-1 32,3-1-16,-3 1-16,-2-3 32,3 2 0,1-1 0,-1 1 0,2-2 0,-5 0 0,3 1 0,2-1 32,-1 0-32,0 0 16,-4 0-16,12 0 0,-9 0-16,9 0 32,-8 0-16,8 0 32,-12 0-32,5-3 0,10 0 0,-11 1 0,11-1 0,-15 3 0,12 0-32,-1-3 32,-7 3 0,12 0 0,-16 0 0,2 0 0,11 0 32,-11 0-64,10 2 32,-12-2 0,3 1 32,8 1-64,-9 0 64,3-1-32,-5-1 0,12 2 0,-9 1-32,1-2 32,1 1 32,-5-2-32,4 1 0,8-1 0,-9 0-32,1 0 32,-4 0 0,13 0 0,-10 0 0,8 0 0,-7 0 0,-4 0 0,13 0-16,-10-3-16,9 3 64,-8 0-16,-4 0-16,12 0 0,-10 0 0,9 0 32,-8 0-64,-3 0 32,13 0 0,-10 0 0,8 0-16,-8 0 32,-3 0-16,4 0 0,9 2-16,-10-1 32,9-1-32,-12 0 16,4 0-32,8 0 80,-7 0-48,9 0 0,-14 0 0,4 0 32,13 0-16,-5 0-32,1-3-16,-13 3 32,12-3 0,1-1-48,0 2 80,1-1-64,-14 3 32,12-3 32,1 0-64,-1 0 16,1 3 32,-13 0-16,11-3-80,1 3 288,0-2-32,-1 2-16,-11 0-160,4 0 256,13 0-256,-13 0 0,13 0 16,-17 0-16,4 0 32,10 0-64,-9 1 64,7 0-64,-12-1 32,4 2-16,9-1-16,-9 1 32,8-1-16,-12-1 16,5 1 16,9 1 16,-10-2-16,10 0-16,-14 0 0,4 0 0,12 0 0,-12 0-16,10 0 32,-14 0-16,4 0 32,8 0-16,-7 0-16,6 0 0,-11 0 0,4 0-48,7 1 48,-7-1 0,8 2 0,-12-2 0,2 1 32,3 1-32,6-2 0,-9 1 0,-2-1 0,12 0-32,-9 0 64,8 1-32,-7-1 16,-4 0-16,13 0 32,-2 0-80,-7 0 48,13 0 0,-17 0 0,12 0-32,1-2 64,2 2-32,1-3 0,-16 3 0,14-3-32,3 0 32,-3 0-16,-1 0 32,-13 3-16,14-2 32,0-1-16,0 0-16,0 0 32,-14 3-32,13-2-32,0-1 64,-1 0-16,-7 3 16,-5 0-32,15-3 0,-11 3 0,8 0-32,-7 0 16,-5 0 16,11 0 16,-7 0-16,8 0-16,-10 0 16,-2 0 0,11 0-48,-8 2 48,8-1 16,-8 0-32,-3-1 16,4 2 16,9-1-16,-9 1-48,8 0 48,-12-2 0,5 1 0,7 1 0,-8-1 32,10 1-32,-14-2 0,5 1 0,10 2-32,-3-2 32,-8 1 0,-4-2 0,16 1 0,-5 1 0,-6-1 0,12 0 32,-17-1-32,4 2 0,12-1 0,-11 2-32,12-1 32,-17-2 0,12 1-48,-1-1 80,2 0-64,-1 0 64,-12 0-32,15 1 64,-2-1-80,2 0 16,0 0-32,-15 0 32,15 0 32,0 0-32,1 0 64,0 0-64,-16 0 0,13 0 0,1 0 32,2 0-32,-3 0 0,-13 0 0,13 0 0,-1 0 0,0 0-32,-8 0 64,-4 0-32,13 1-32,-10 1 64,1 1-32,0-2 0,-4-1 0,3 3 64,-3-1-48,0 0 81,0 1-1,0-3-96,-3 3 96,-1-2 16,-8-1-208,8 0-689,4 0 785,-5-4-2305,1-9-2801,0 2-1969,4 11 7075</inkml:trace>
  <inkml:trace contextRef="#ctx0" brushRef="#br0" timeOffset="172444">7546 7850 2080,'0'0'0,"0"0"0,0 0 673,-1 0 143,1 0 49,-1-3 15,1 3-880,-2 0 848,0 0-47,1-3-81,0 3-32,1 0-688,-2-2 609,1-1-97,-1 3-16,1-3-96,1 3-400,-1 0 384,-1-3-47,2 1-65,0 2-16,0 0-256,0-3 192,0 0-32,0 3-16,0-3 16,0 3-160,3-3 96,-3 1 0,3 2-16,0-3-16,-3 3-64,4-3 80,-1 3-32,1-3 16,0 0 0,-4 3-64,4-3 80,9 1 0,-10-1 1,1 0 15,-4 3-96,13-4 144,-9 0-16,8-1-32,-8 1 16,-4 4-112,14-4 80,-10 0-16,13 0 16,-13 0-80,-4 4 0,17-4 16,-13 2 16,13 2-32,-13 0-32,-4 0 32,16 1 32,-12 2-32,0 2 0,1 6 32,-5-11-32,4 5 32,-4 10 0,0-3 32,0-1 0,0-11-64,-1 11 64,-4-5 0,1 11-16,-7-12-16,11-5-32,-3 17 48,-2-6-48,-8 0 16,9-5 16,4-6-32,-12 15 0,8-4 32,-7-5 16,7 8-32,4-14-16,-4 4 48,-7 7-32,7-8-32,0 3 64,4-6-48,-4 4 16,0 2 0,0-2 16,1 0-32,3-4 0,-1 4 16,-1 0-16,1-1 0,1 0 0,0-3 0,0 4 0,0-1 64,4 1 32,0 0 96,-4-4-192,13 3 209,-9 0-1,10-2 16,-10 1-32,-4-2-192,17 0 160,-4 0 16,0 0-16,1 0-48,-14 0-112,15-3 144,-2-1-64,2-1 16,-1 1-48,-14 4-48,12-4 0,-8 0 48,11 1-48,-12 3 16,-3 0-16,5 0 32,6 2-16,-11 0 16,0 4 16,0-6-48,0 11 16,0-7-32,0 9-160,0-9-384,0-4 560,-3 11-1441,0-7-1584,1 11-1361,0-12-1457,2-3 5843,0 0 0</inkml:trace>
  <inkml:trace contextRef="#ctx0" brushRef="#br0" timeOffset="171686">7187 8022 2064,'0'0'0,"0"0"0,0 2 657,0-1 127,0 0 81,0 1-1,0-2-864,0 1 912,0-1 1,0 0-17,0 0-79,0 0-817,0 0 800,0 0-64,0-3 1,0-1-49,0 4-688,0-4 592,2-7-48,1 8-63,1 0-49,-4 3-432,2-4 352,1-7 16,0 8-48,-3-1 0,0 4-320,2-11 305,1 6-17,0-6-48,-1 7-80,-2 4-160,4-14 160,-1 10-48,0-11-48,2 2 16,-5 13-80,4-13 64,0 2-16,0-3-48,1 0 48,-5 14-48,3-14 0,2 0 16,-1 2 16,0 0-32,-4 12 0,3-4 0,1-10 0,0 11-32,-1-1 64,-3 4-32,3-4 16,0 0 0,-3 1-16,3 3 32,-3 0-32,0 0-32,0 0 16,0 0 0,0 3-32,0-3 48,0 4 0,0 0 0,0 1 16,0 9 16,0-14-32,0 5-48,2 9 16,1-2 16,0 4-16,-3-16 32,3 18 32,1 0-64,0 3 0,9 0 32,-13-21 0,2 21 32,3 1 0,-1-3-16,0 0-16,-4-19 0,11 18 0,-11-2 0,3-2 32,2-3-32,-5-11 0,2 4 16,1 8 16,0-10-80,0 2 96,-3-4-48,2 3 16,-2 1 32,3-2 16,-3 0-32,0-2-32,3 0 32,-3 0 16,3 0 32,-3 0 0,0 0-80,0-4 48,0 1 0,0-1-64,0 0-96,0 4 112,0-4-288,0-7-208,0 7-416,0-9-657,0 13 1569,0-4-2417,0-11-977,4 12 257,-1-13-929,-3 16 4066,0 0 0</inkml:trace>
  <inkml:trace contextRef="#ctx0" brushRef="#br0" timeOffset="159965">5132 7814 1232,'0'0'0,"0"0"0,-4 4 1137,-7 7-257,5-7 257,-7 2 143,13-6-1280,-1 1 1313,0 1-145,0-1-159,-2 0-177,3-1-832,-2 0 768,1 0-15,1 0-33,0 0-32,0 0-688,0 0 625,0 0-113,3-2-96,0-1-128,-3 3-288,2-4 208,3 0-16,6 0-47,-7 0-65,-4 4-80,11-4 16,-7 2-16,12 2 0,-5-3 0,-11 3 0,13 0 32,0 0-16,2 0 16,3 0 0,-18 0-32,19 1 48,2-1 0,-1 0 16,1 2-16,-21-2-48,21 0 64,0 0 64,-2 0-16,1 0 48,-20 0-160,19-3 160,1-1-48,-3-1 48,0 1-16,-17 4-144,12-4 80,-1 0 32,-6 1-16,7 0-16,-12 3-80,0 0 128,3-3-80,0 3 32,-3 0 0,0 0-80,0 0 81,0 0 31,0 0 0,0 0-64,0 0-48,-1 0 80,-1 2-80,-1-1 16,0 2-16,3-3 0,-4 3 0,1 1 32,1-1-64,-1 1 64,3-4-32,-3 3 0,1-2-400,-2 1-545,1-1-896,3-1 1841,-1 1-3297,1 2-929,0-1-1393,0-2 5619</inkml:trace>
  <inkml:trace contextRef="#ctx0" brushRef="#br0" timeOffset="184675">11286 7829 2016,'0'0'0,"0"0"849,0 0 191,0-4 145,0 4-1185,-2-3 1200,2 0-79,0 3-113,0-2-143,0 2-865,-1 0 768,1-3-112,-2 3-95,2 0-129,0 0-432,-1 0 352,0 0-96,1 1-64,-2 1-16,2-2-176,-1 3 192,-1 0-64,2 2 49,0-1-65,0-4-112,0 4 80,0 0 64,0-1-64,0 1 32,0-4-112,5 2 128,-1-1-16,0 1 16,10-1 0,-14-1-128,3 0 80,11 0-16,-3 0 0,0 0-16,-11 0-48,12 0 16,1 0-16,-1 0-16,2-3-48,-14 3 64,13 0-64,-1 0 0,1 0 32,-10 0 32,-3 0 0,13 3-32,-10 1 64,0 7 0,-3-8 48,0-3-80,0 6 96,-2 6 0,-2-6 32,-9 7-80,13-13-48,-11 13 176,0-1 0,-2 2-80,0 1 65,13-15-161,-15 14 80,3-2 0,-2-1 0,1-6 16,13-5-96,-11 12 112,7-7 128,-7-1 96,9-1-16,2-3-320,-2 1 288,-1 0-112,2 2-144,-1 0 16,2-3-48,0 4 48,0 1-48,0-1 32,0 0-16,0-4-16,4 5 0,0 8 48,10-9 0,-3 0-32,-11-4-16,13 4 97,-1-1-17,3-1 32,-1 0 32,-14-2-144,13 1 96,3-1-80,-2 0 32,0-3-16,-14 3-32,14-3 64,0-1 16,-3-1-32,1 2 16,-12 3-64,4-12 0,0 9 48,0-1-448,-4 0-673,0 4 1073,0-4-2625,0 4-2465,-2 0-1809,2 0 6899</inkml:trace>
  <inkml:trace contextRef="#ctx0" brushRef="#br0" timeOffset="177212">8434 7850 3601,'0'0'0,"-1"2"1489,-2-1-33,0 0-31,3-1-1425,-4 2 1361,1-1-209,2 0-191,-1 1-177,2-2-784,0 0 672,0 0-127,0 0-49,5 0-32,-5 0-464,3 0 384,11 0 32,-12 0-15,12 0-113,-14 0-288,5-3 272,11 3-144,-5 0 16,2 0-112,-13 0-32,13 1 48,-1 4-16,-1-1-16,2 0 32,-13-4-48,11 4 0,0 1 48,0 0-48,-7 0 16,-4-5-16,16 5 32,-12-1-64,13 0 64,-13-1 32,-4-3-64,16 2 16,-13 0 80,10-2 0,-9 1-48,-4-1-48,11 0 96,-7 0-32,0 0 0,0 0 32,-4 0-96,4-3 112,-1 1 17,0-1-33,-1 0-16,-2 3-80,3-2 96,0-1-16,-3-2 16,0 3-32,0 2-64,0-3 48,0-1-48,0 0-240,-1-1-385,1 5 625,-2-4-1376,-1 1-1169,-1 1-1441,4 7 80,0-5 3906,-1 3-4562,1-3 4562</inkml:trace>
  <inkml:trace contextRef="#ctx0" brushRef="#br0">9447 7870 464,'0'0'0,"0"0"224,-2 2-80,-1 2-16,3-4-128,-2 4 160,-1-1 64,0-1 64,1 1 64,2-3-352,-3 2 433,1 1 79,-1 0 64,-1 1 32,4-4-608,-3 4 593,-1-2-81,1 2-64,-1 0-32,4-4-416,-4 4 352,0 0-31,0 0-33,0 0-64,4-4-224,-4 3 160,1 0-64,0 0-48,3-1 16,0-2-64,-3 0 64,3 3 48,0-3 16,0 0 32,0 0-160,0 0 176,0 0 32,0-1-16,0 1 33,0 0-225,0-2 256,2 1 32,0-3-32,1 1-32,-3 3-224,1-3 160,0 0-48,2 0-16,-2 1-16,-1 2-80,1-1 48,-1-1-16,0 1 16,2 0-16,-2 1-32,0-3 32,1 2-32,-1-2-16,1 0 0,-1 3 16,2-1 0,-1 0 16,1 0 0,-1-2 0,-1 3-16,1-1 0,0-2 0,0 2 48,1 0-32,-2 1-16,1 0 32,-1 0 48,0 0-16,0 3 32,0-3-96,0 3 97,0 0-65,0-1 0,0 1-32,0-3 0,0 10 32,0-7-32,-3 8 32,3 0 0,0-11-32,-2 11 96,0 2-80,-3 1 64,1 0-80,4-14 0,-4 12-64,2 0-224,0-7-865,-1 7-1840,3-12 2993,-3 0-5299,3 0 5299</inkml:trace>
  <inkml:trace contextRef="#ctx0" brushRef="#br2" timeOffset="190227">12413 8121 624,'0'0'0,"4"-18"256,-4 18-256,4-20 128,1-2 16,-1 4 32,-2 3 32,-2 15-208,0-13 256,3 2 48,-3 0 33,3 6 31,-3 5-368,0-12 368,0 9 32,0-1-48,0 0 0,0 4-352,0-5 321,0 3-1,-1-1 0,-1 3 32,2 0-352,-1-3 352,-1 3 0,1 0-63,0 0-1,1 0-288,-2 1 304,1 3 16,0-1 64,-1 3 16,2-6-400,-2 6 416,1 7-31,-3-10-1,0 8-48,4-11-336,-12 6 368,7 10 16,-10-4-16,1 4 1,-3 2 223,-1 0-16,-5 1-80,1 4-31,22-23-465,-23 24 224,0 4-64,-2 4 96,0 0 0,25-32-256,-25 35 224,-1-2 80,0 2-16,0-2 33,26-33-321,-26 33 336,-1-2-176,4-2-48,-2-1-48,25-28-64,-20 27 16,-2-3 144,2-3-16,3-1-32,17-20-112,-17 17 48,2-1 32,1-1-32,-2-2 0,16-13-48,-13 11 64,1-5-32,7 6-16,-6-9 48,11-3-64,-2 4 48,-2-1-16,0-2-16,1 1-32,3-2 16,-2 0-96,2 0-16,0 0-48,0 0-64,0 0 224,0-5-304,3 1-48,0-7-337,1 8-463,-4 3 1152,5-12-1745,10 8-528,-4-10-320,4 9-208,-15 5 2801,37 3-2177,-24-7-32,-13 4 2209</inkml:trace>
  <inkml:trace contextRef="#ctx0" brushRef="#br0" timeOffset="183940">10972 8019 1552,'0'0'0,"0"0"576,0 0-576,3 0 785,0 0 239,0 0 145,-1 0 31,-2 0-1200,0 0 1153,4-3-81,-1 3-95,-3 0-129,0 0-848,2 0 657,-2 0-161,3 0-80,-3 0-112,0 0-304,0 0 272,0 0-32,0 0-32,0 2-47,0-2-161,0 1 96,0 1-16,0-1-32,0 1 32,0-2-80,0 1 80,0-1-16,3 1 32,-3-1 16,0 0-112,2 0 128,1 0 48,0-2 0,1-3 16,-4 5-192,5-12 160,-2 8 0,10-9-16,-10 10-32,-3 3-112,3-4 112,1 0-32,0-1-32,-1 1 17,-3 4-65,0-2 64,0 2 32,0 0-16,0 1 32,0-1-112,-3 4 96,-1-1-64,-7 1 48,6 2-64,5-6-16,-13 11 16,7-5 16,-10 6-16,5-6 0,11-6-16,-11 12 48,6-7-16,-9 6-16,10-7-16,4-4 0,-12 11-16,9-8 16,1 1-32,-1 0 64,3-4-32,-1 1 0,1 2 0,0-1 32,4-2 0,-4 0-32,4 0 16,7 0 32,-8 0-48,1 0 0,-4 0 0,13 0 0,-9 0-16,8 0 16,-8 0 16,-4 0-16,15 0-16,-11 0 16,12 0 0,-3 0 0,-13 0 0,4 0 0,15-3 0,-8 3 16,0-3-32,-11 3 16,11 0 16,-7 0-16,11 1 0,-3 4 16,-12-5-16,4 2-16,13 3 32,-6-1-32,-7 7 32,-4-11-16,14 4 0,-11 7 0,1-6 0,-1 7 48,-3-12-48,0 5 80,0 9-16,0-9 96,-2 7-48,2-12-112,-4 5 160,0 0-32,-7 0 48,7 0-16,4-5-160,-11 6 128,5 0 1,-7-3-17,9 2-48,4-5-64,-14 4 48,10 0 0,-10-1-16,10 1 16,4-4-48,-13 2 64,9 1-32,-8-2 16,7 0 16,5-1-64,-4 1 48,-1-1 80,-1 0 16,2 0 0,4 0-144,-5-2 192,1-2-32,0-1-16,2 1-32,2 4-112,-3-4 112,0 0-32,0-1-16,1-6-16,2 11-48,-2-2 64,0-1-48,0-1 16,0-1-32,2 5 0,-3-3 0,2-2 48,-1 1-48,2 1 0,0 3 0,-2-3 16,1 3-16,1-2-16,-2 2 32,2 0-16,0 0-16,0 0-32,0 0 16,0 0 16,0 0 16,0 0-64,0 1 48,0 0-80,0-1 96,0 2-464,0-2 464,0 2-864,3 1-577,-3 0-992,2 0-977,-2-3 3410,5 4-4113,-1 0-1154,-4-4 5267</inkml:trace>
  <inkml:trace contextRef="#ctx0" brushRef="#br0" timeOffset="167628">6043 8256 880,'0'0'0,"-1"0"224,-4 0-80,5 0-144,-4 0 176,0-3 0,1 3 16,2-3-32,1 3-160,-2-3 160,1 3 1,-1 0 63,1-2 80,1 2-304,-1 0 400,0-3 160,-1 3 97,0-3 63,2 3-720,-1 0 736,1 0 1,0-3-17,0 3-32,0 0-688,0-3 640,0 3-63,0-2-81,0-1-64,0 3-432,0-3 368,0 0-96,0 0-31,0 0-17,0 3-224,0 0 224,0-2-32,0-3 0,0 2-32,0 3-160,3-3 128,-3-2 16,3 1 48,-1 0-96,-2 4-96,5-12 144,-1 7 0,0-7 48,0 7 81,-4 5-273,11-14 224,-11 10 0,5-10-160,6 10 0,-11 4-64,0-16 48,4 5-16,0 8 16,0-14 0,-4 17-48,4-5 64,1-10-32,-1 3 32,0 1-48,-4 11-16,4-12 48,-1 1-32,0 7-32,0-11 16,-3 15 0,2-2-16,1-2 16,-3 4 16,0-3-16,0 3 0,0 0 16,0 0-32,0 0 0,0 1-32,0-1 48,0 3 0,0 1-16,0 7 16,0-6 16,0-5-16,0 4-16,0 1 16,0 1-16,3 0-16,-3-6 32,3 11-16,1-6 0,0 9 16,7-3 0,-11-11 0,0 13 16,5 0 0,-1 0-16,0 3 32,-4-16-32,4 15 0,7 1 32,-11-1-16,4 0 80,-4-15-96,5 16 96,-1 1 32,-1 0 32,0-2-16,-3-15-144,3 13 176,-1 0-48,-2-1 1,0-7 15,0-5-144,0 15 96,0-10 48,0 10-32,0-3-32,0-12-80,-2 5 64,0 8 16,-1-9-16,2 0-16,1-4-48,-2 5 16,1 0 32,0-3-80,1 3 64,0-5-32,0 1 16,0 0-32,0 2 64,0-1-48,0-2 0,2 1 16,1-1 32,0 0-32,-3 0-16,2 0 32,1-3-16,1 0-352,-2 1-593,-2 2 929,3-5-2065,1 3-1488,10 2-225,-9-3-928,-5 3 4706,0 0 0</inkml:trace>
  <inkml:trace contextRef="#ctx0" brushRef="#br0" timeOffset="169671">6588 8095 2401,'0'0'0,"0"0"1072,0-3 145,0-1 15,0 4-1232,-1-5 1217,1 3-97,0-1-127,0 3-257,0 0-736,0 0 560,0 0-224,0 0-79,0 1-65,0-1-192,0 4 160,0 8 16,3-8 16,-3 12 80,0-16-272,2 12 320,1 1 16,0 1-15,-1 1-1,-2-15-320,3 17 304,1 1 16,-2 1 0,1 0-32,-3-19-288,3 16 272,-3 0-112,2-2 16,-2-2-63,0-12-113,0 6 112,3 8 0,-3-10-32,0 8 0,0-12-80,3 3 64,-3 2 16,0-1 16,0 0-16,0-4-80,0 2 96,0-1-48,2-1 16,-2 0-16,0 0-48,4 0 64,-4 0-32,3-3-16,-1 0-288,-2 3 272,3-4-672,0 0-721,1-8-1232,7 8-1137,-11 4 3762,5-3-5859,-5 3 5859</inkml:trace>
  <inkml:trace contextRef="#ctx0" brushRef="#br0" timeOffset="170868">7056 8191 1616,'0'0'0,"0"-3"544,0 3-544,3-10 625,1 5 111,-2-6 64,-2 11-15,0 0-785,0 0 800,0 0-31,0 0-1,0 0-32,0 0-736,0 0 673,0 0-113,0 0-32,0 0-48,0 0-480,0 0 416,0 0-15,-1 0-81,1 1-16,0-1-304,0 2 272,0-1 0,0 0 0,0-1-32,0 0-240,2 0 289,1 0-17,1 0-32,8-2 32,-12 2-272,3 0 256,8-4-32,-7-1 16,9 3-96,-13 2-144,3-3 144,12 0-112,-11 0 32,10 3 0,-14 0-64,4 0 32,9 0-16,-9 0-16,7 1-16,-11-1 16,3 2 16,9-1 16,-9 3-32,8-1 16,-11-3-16,3 5 0,2-3 0,5 1 0,-7-2 16,-3-1-16,5 2 33,-1-2-17,8 0 32,-9 0-32,-3 0-16,4 0 48,7-3 64,-8 3 64,2-3 64,-5 3-240,4-2 208,8 2-48,-9-3-96,1 3-64,-4 0 0,11 0 16,-11 0 16,4 0-64,8 0 64,-12 0-32,3 0 0,1 0 16,0 1-16,7 1 16,-11-2-16,3 1 0,1 0 0,9-1 32,-10 0-16,-3 0-16,11 0 32,-8 0-32,9 0 16,-8 0-16,-4 0 0,13 0 32,-9 0-32,10-2 32,-9 2 0,-5 0-32,15-3 0,-11-1 0,11-1 0,-11 2-32,-4 3 32,17-2 32,-12 2-32,7-3 48,-9 3-48,-3 0 0,11 0 0,-8 0 0,8 0 0,-11 0 0,11 0 0,-8 0 16,1 0-32,7 0 32,-11 0-16,3 1 0,1-1 0,0 0 32,8 0-32,-12 0 0,3 0 0,0 0 16,2 0-32,6 0 32,-11 0-16,3 0 16,1 0-32,8 0 64,-10 0-80,-2 0 32,4 0 32,8 0-16,-10-2 16,3 2-32,-5 0 0,10 0 0,-6-3-32,0 3 16,6 0 32,-10 0-16,3 0-16,9-3 16,-8 3 0,9-3 0,-13 3 0,3 0 0,7 0 0,-7 0 16,9 0-16,-12 0 0,4 0 0,7 2 0,-7-1 0,8 2 0,-12-3 0,5 1 0,7 2 32,-7 0-64,6-1 16,-11-2 16,4 5-64,8-2 32,-10-1-16,11 0 96,-13-2-48,2 3 64,9-2-32,-8-1 32,1 1-16,-4-1-48,13 0 48,-10 0 16,-1 0-32,3 0-16,-5 0-16,11 0 32,-8 0 0,0-2 48,1-1-64,-4 3-16,4-3 48,1 1-48,-1 2 32,0-4 16,-4 4-48,4-3 32,-1 3 16,-3 0 33,0-2-33,0 2-48,0 0 64,0-3 0,0 0-80,0 0-305,0 3 321,-2-2-880,1-3-961,1 1-1424,0 0-961,0 4 4226,4-4-5603,-4 4 5603</inkml:trace>
  <inkml:trace contextRef="#ctx0" brushRef="#br0" timeOffset="169350">6484 8197 1568,'0'0'0,"-1"0"528,0 0 81,-3 0 63,4 0-672,-5 0 688,1 0 1,0 0-1,-2 0 0,6 0-688,-11 1 705,8 1-1,-2-1-48,-6 1-63,11-2-593,-3 1 544,-3 1-48,2-2-16,0 3-32,4-3-448,-5 5 385,4-4-49,1 0-48,0 1-64,0-2-224,0 0 208,3 0-64,0 0 0,1 0 16,-4 0-160,13 0 176,-9 0-16,11 0 1,-4 0-33,-11 0-128,13-3 128,-1 3-32,1 0 0,1 0-32,-14 0-64,11 0 64,1 0-48,-1 0 16,-7 0-16,-4 0-16,15 0 48,-10 0-16,10 1 0,-11-1-16,-4 0-16,11 2 16,-8-2 0,8 1 16,-8 1-32,-3-2 0,4 1 16,8 2-32,-10 0 32,3 0 0,-5-3-16,3 1 0,2 0 32,6 0-32,-8 1 0,-3-2 0,4 1 16,0 1-16,7-2 0,-8 0 16,-3 0-16,4 0 0,9 0 0,-10 0 32,1 0 0,-4 0-32,13 0 48,-11-3 0,3 3-16,6-3-16,-11 3-16,3 0 32,-1 0-32,3-2 16,-1 2 0,-4 0-16,3-3 0,-1 3 48,1 0-32,-3 0-16,0 0 32,3 0-16,-3 0 0,0 0-32,0 0 16,0 0-48,-1 0-192,-1 0-240,-2 0-289,4 0 769,-3 1-1040,-1-1-257,0 2-271,1-1-273,3-1 1841,-4 1-1985,3 0 208,-1 1 544,-3-2-719,5 0 1952,0 0 0</inkml:trace>
  <inkml:trace contextRef="#ctx0" brushRef="#br2" timeOffset="189841">12550 8241 4386,'0'0'0,"-2"0"1536,2 0-1536,-3 0 624,0 0-191,-2 0 95,1 0 128,4 0-656,-11 1 721,7 2-65,-2-2-128,-5 2-144,11-3-384,-3 1 304,-1 0-127,0 1-33,1 1-32,3-3-112,-3 1 80,2 1 0,-1 2 16,2-3 0,0-1-96,-1 3 64,1-2 64,0 1 0,-2-1 64,2-1-192,0 3 208,0-1 16,-1 3 0,1-2 32,0-3-256,0 4 289,0 0 47,-1 0 16,-1 0-32,2-4-320,-2 4 320,-3 9-64,1-9 32,0 8 17,4-12-305,-11 4 240,0 10 0,-4-2-16,-3 2-80,18-14-144,-19 17 112,-4 0 256,1 1-176,0 2-64,22-20-128,-22 20 112,-4 3-304,1 1 224,-3 1 16,28-25-48,-26 24 16,1-4 32,1 3 0,1-2-32,23-21-16,-21 21 32,4 0 16,0-6-80,5-2 64,12-13-32,-6 11 0,-6-7-32,11 2 64,-3-2-16,4-4-16,-1 4-48,1-2 32,0-1-16,0-1 16,0 0 16,3 0-32,0-4 32,0 0-32,1-1 32,-4 5 0,11-4 0,-8 0-80,9 0 32,-9-7-16,-3 11 64,4-3-160,1-9-112,6 9-160,-11-12-192,0 15 624,4-3-785,7-11-47,-8 9-177,8-13-159,-11 18 1168,4-11-1265,9-2-159,-9-1-177,11-1-128,-15 15 1729,12-17-1745,0-1 321,1-2 527,1 1 401,-14 19 496,13-23-1024,-13 23 1024</inkml:trace>
  <inkml:trace contextRef="#ctx0" brushRef="#br0" timeOffset="174297">7345 8355 2449,'0'0'0,"0"0"864,0-3 112,0 3-976,0-3 1041,0 3-49,0-3-31,-2 3-49,2 0-912,-1 0 785,-1 0-97,1 0-96,0 0-112,1 0-480,-2 0 385,1 0-33,1-2-64,0 2 0,0 0-288,0 0 256,0 0-16,0-3-48,0 3 16,0 0-208,3-4 177,-1 1-17,1 0-16,0 1-16,-3 2-128,5-5 96,-2 1-32,2 0 0,-1-1-16,-4 5-48,4-2 16,-1-3 32,1 1-16,-1 1-16,-3 3-16,4-4 48,0 0-48,1 0 0,-1 1 0,-4 3 0,4-3 48,0 0-80,0 3 64,0-2-64,-4 2 32,5 0-16,-3 0 16,3 0-48,-1 0 48,-4 0 0,4 0-16,0 1 0,1 0 16,-2 4 16,-3-5-16,5 3 0,-1 1 16,0 0 16,0 0-64,-4-4 32,5 6 0,-1-2 0,-2 0-16,3 2 16,-2-1 0,-3-5 0,2 12 0,1-8 0,-3 7 0,0-11 0,0 4 16,0-4-16,0 14 0,-1-8 48,-2 8-32,-1-9 16,4-5-32,-5 14 16,0-10-16,-1 2 0,1 6 48,5-12-48,-4 3 16,-2 9 0,1-10 32,-1 3-32,6-5-16,-5 3 32,1 0 16,2-1-16,-1-2-16,3 0-16,-2 0 64,1 0-16,0 0-16,0 0 16,1 0-48,0-3 0,-2-1 16,2 0 16,0 0-16,0 4-16,0-4 0,0-8 0,0 10 0,3-10 0,-3 12 0,2-3 0,1-1 0,0-7 0,0 11 16,-3 0-16,2-4 32,1 0-16,0-1-16,0 1 0,-3 4 0,3-3 0,-1 1-16,1 2 16,-3-3-32,0 3 32,3 0-16,-3 0 32,3 0 16,-3 0-32,3 0-32,0 0 64,-1 2-32,-2-2 0,3 1-32,0 0 32,0 2-32,1 1 0,-4-4 32,4 4 32,0 2-64,8 0 64,-10 6-16,-2-12-16,5 4-16,-1 9 48,0-8 0,0 11 0,-4-16-32,4 11 96,-1 1-224,0 1 64,-3-2-32,0-11 96,0 13-96,0-2 176,0-6 0,0 10-16,0-15-64,-2 4 96,0 7 0,-3-8 16,1 1 16,4-4-128,-4 6 128,0-2-16,-2 1 17,-5 0-17,11-5-112,-4 4 112,-7 0 48,7-2-64,-9-1 32,13-1-128,-4 2 64,-7-1 32,6-1 32,-6 0 80,11 0-208,-4 0 256,-2 0-16,2-3-48,-1 0-96,5 3-96,-4-4 96,-1 0-32,3-1 1,0-6-17,2 11-48,-1-3 32,-1 0-32,2 1 0,0-2 0,0 4 0,0-3 0,0-2 0,0 3 0,0-1 0,0 3 0,3-3-32,0 3 16,0-3 16,0 1-32,-3 2 32,2-3-16,1 0-17,0 3 66,1-3-33,-4 3 0,3-3-161,1 3-351,0-2-480,0 2-721,-4 0 1713,4-3-2689,8 3-785,-1 0 225,-7 1-737,-4-1 3986,0 0 0</inkml:trace>
  <inkml:trace contextRef="#ctx0" brushRef="#br0" timeOffset="175656">7831 8394 1472,'0'0'0,"0"-3"1137,0-1-273,0 4-864,3-4 1009,0 0 79,-3-1 49,0 2-17,0 3-1120,0-4 1073,3 1-97,-3 3-160,0 0-111,0 0-705,0-2 464,3 2-112,-3 0-144,0 0-112,0 0-96,0 0 128,0 0-96,2 0 48,-2 0-16,0 0-64,3 0 16,2 0 32,-3 0-16,2 0 0,-4 0-32,4 0 32,8 0-16,-9 0 16,0 0 0,-3 0-32,14 0 16,-12 0 17,10 0-33,-8 0-33,-4 0 33,12 0 33,-8 0-66,9 0 66,-9 1-17,-4-1-16,13 1 16,-9 1-16,10-1 0,-11 1 0,-3-2 0,4 3 0,7 1 32,-11 0-16,4 0-16,-4-4 0,3 6 16,0 0-16,0-1 16,-3 6 16,0-11-32,0 5 48,0 5 16,-2-5 0,-2 7 48,4-12-112,-4 6 32,-2 7 48,-5-9-16,7 1-208,4-5 144,-11 6-128,6 0 16,0-1-16,-6-1 192,11-4-64,-3 4 64,-1 1 0,-2-3-48,0 0 16,6-2-32,-4 1 48,0 1-32,2-2 48,-1 0-16,3 0-48,-2 0 32,0 0 16,0 0-32,1 0 0,1 0-16,-2 0 32,2 0-16,0 0 0,0 0-16,0 0 32,0 0-16,0 0 32,0 0-16,0 0 16,0 0-48,3 0 64,-1 0 16,3-3 64,-1 1-16,-4 2-128,13-4 128,-11 1-64,3-1 208,-5 4-272,13-2 272,-13 2-272,5-3 241,9 0 15,-10 3-256,10 0 0,-14 0 0,4 0 0,12 0-192,-12 0-1,10 3-31,-14-3 224,4 4-224,8 0 256,-8 2-32,0 5 16,-4-11-16,4 11 16,7 0 32,-11 3-48,0-1 48,0-13-48,3 14 64,-3 0 48,0 0-32,-2-3 49,2-11-129,-3 12 176,-1 0-16,-1-1 16,-7 3 32,12-14-208,-5 11 128,-9-5 32,8 8 16,-9-10-32,15-4-144,-11 11 160,0-7 0,-1 7-16,2-9 32,10-2-176,-7 4 209,-6-3-33,1 1 32,7-2-48,5 0-160,-14 0 224,3 0-32,7-3 0,-9 0 16,13 3-208,-4-4 128,-2-7-64,-5 7 16,8-7-32,3 11-48,-2-3 32,-3-10 16,3 11-32,1-10-16,1 12 0,-1 0 32,1-4-80,0 0 16,0 0 16,0 4 16,0-3-80,0 0 48,0 0 32,2 3-48,-2 0 48,0-2 0,4 2-48,-4 0 32,3 0-16,-3 0 32,0 1-48,2 0 48,-2 0 0,3 1 0,-3-2 0,0 3 0,3 0 0,-3 1-16,2 0 32,-2-4-16,0 4-64,0 0-208,0 1-256,0-1-433,0-4 961,3 4-1424,-3 0-769,0 0-945,0 2-704,0-6 3842,3 6-5154,-3-6 5154</inkml:trace>
  <inkml:trace contextRef="#ctx0" brushRef="#br2" timeOffset="188697">8654 8568 1152,'0'0'0,"-2"1"464,-4-1-64,6 0-400,-10 0 497,7 1 47,0-1 48,0 0 16,0 0-47,3 0-561,-1 0 576,-2 0-64,2 0-48,1 0-464,-1 0 321,1 0-97,0 0-96,0 0-48,0 0 32,0 0-112,3 0 112,2 0 48,-3 0 48,3 0 16,-5 0-224,4 2 256,7-1-16,-7-1-48,7 1-31,-11-1-161,5 2 112,6-1-48,-7 1-32,7-1 16,-11-1-48,4 1 48,10 1-80,-10-1 16,12 0-32,-16-1 48,4 2-64,11 1 80,-3-1-16,-8-1 0,-4-1 0,17 2 32,-5 0 0,1-1 112,1 1 160,-14-2-304,15 0 400,2 0 16,1 0-80,1 0-160,-19 0-176,20 0 128,1-3-31,2 0-1,-1-1 16,-22 4-112,24-5 112,0 1-48,-1 0 48,1 0-64,-24 4-48,24-4 80,0 1-16,-2-1 16,-2 4 16,-20 0-96,17-3 80,-2 3 16,-3 0 0,1 0 0,-13 0-96,11 1 128,0 4-80,2-2 32,-9 1 0,-4-4-80,17 4 80,-6 0 0,0 0 0,1 1 0,-12-5-80,4 4 80,14-2 65,-5 0-49,-1-1 96,-12-1-192,15 2 224,1-2 112,-1 0 0,1 0 0,-16 0-336,15-5 256,0 2-64,2-2-16,2-6-63,-19 11-113,16 0 128,1-4-64,0 0-16,-2-1 16,-15 5-64,14-4 48,1 1-16,0 1 112,0 2 0,-15 0-144,15 0 112,-1 0 16,2 2-144,-2 2 16,-14-4 0,15 6-48,-1 7 48,1-9 48,1 10-48,-16-14 0,15 4 48,2 7-80,1-6 64,2-2-16,-20-3-16,19 6 0,1-2 16,0 0 32,2-3-16,-22-1-32,22 0 16,2 0 48,1 0-16,0-3 0,-25 3-48,28-5 48,-1 1-48,1 0 48,-1-7 0,-27 11-48,27-3 16,0-1 32,-2-7-80,-1 8 64,-24 3-32,22-4 0,1 1 0,-3 0 64,0 0-32,-20 3-32,18 0 32,-1 0-32,-2-2-16,2 2 16,-17 0 0,16 0 16,-1 1-16,2 3 0,-2 0 0,-15-4 0,17 3 0,-2 2 32,2-1-16,-1 0-16,-16-4 0,16 4-80,2-3 32,1 1 48,2-2 48,-21 0-48,19 0 160,1 0-80,1 0 0,-2 0-32,-19 0-48,20-3 48,1 0-32,0-1 32,0 2 0,-21 2-48,19-3 16,1-2 65,-2 2-65,3 3 32,-21 0-48,21-2-48,-1 2 80,1 0-32,-2 0 0,-19 0 0,20 0 48,-1 1-80,0 2 64,0 1-32,-19-4 0,18 5 16,2-2 16,-2 2-64,2-3 16,-20-2 16,19 5-32,1-3 16,0 1 64,-2 0-32,-18-3-16,19 2 0,3-1 0,1-1 32,3 0-32,-26 0 0,26 0 0,1-3-32,3-1 16,2-7 16,-32 11 0,31-3 0,1-9 0,-1 10-32,0-9 16,-31 11 16,31-3-48,-5-1 16,1-1 32,-2 2-16,-25 3 16,21-2 0,-1-1 0,-1 3 16,-2-3-16,-17 3 0,14 0 32,0 0-16,-2 0-64,1 0 80,-13 0-32,13 0 16,-2 0-32,1 0 32,1 0 16,-13 0-32,12 0 0,1 0 48,0 0-48,-1 0-32,-12 0 32,14 0 0,0 0-16,2 0-16,0 0 32,-16 0 0,16 0 32,0 0-64,1 0 64,-3 0-32,-14 0 0,15 0-32,1 0 32,-2 0-48,0 2 48,-14-2 0,11 1 48,-7 1-48,11-1 0,-13 0 0,-2-1 0,4 3 0,0-2 48,-1 2-16,0-1-16,-3-2-16,3 3 48,0-2-64,1 0-16,-2 1 80,-2-2-48,3 1-48,1-1 80,8 0-16,-9 0-32,-3 0 16,3 0 32,2 0 0,-2-3-64,1 1-128,-4 2 160,4-12-577,0 10-527,1-10-833,-1 8-832,-4 4 2769,4-14-3650,7 10 400,-8-10-431,-3 14 3681</inkml:trace>
  <inkml:trace contextRef="#ctx0" brushRef="#br0" timeOffset="174683">7633 8623 2289,'0'0'0,"0"0"1040,0 0 289,0 0 127,0 0-1456,0 0 1457,0 0-128,0 0-273,0 2-304,0-2-752,0 1 513,0 3-161,0 8-80,0-7 32,0-5-304,3 17 336,-3-3 16,0 1 81,2-1 15,-2-14-448,0 16 416,0-1-16,3-3-80,-3 0-80,0-12-240,0 4 209,3 10-65,-3-9-32,0 0-48,0-5-64,3 11 64,-3-9 32,0 3 0,2-1-16,-2-4-80,0 3 48,0-2 32,4 1-32,-4-2 16,0 0-64,2 0 96,-2 0-64,0 0-160,3-3-288,-3 3 416,0-3-897,0-1-639,0-1-785,0 2-817,0 3 3138,4-5-3073,-1 1-929,-3 4 4002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2:28:35.231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5174 48 3265,'0'0'0,"0"0"0,0-4 1361,0-2-1,0-12-31,0 13-17,0 5-1312,0-5 1185,0 1-129,0-1-127,0 5-145,0 0-784,0 2 625,-2 16-113,-5 7-96,-11 7 32,18-32-448,-10 36 432,-14 8-63,2 4-33,-3-2-144,25-46-192,-26 47 160,1-9-176,2-2 240,1-9-32,22-27-192,-9 20-128,-11-2-736,17-14-1441,2 3-1505,1-7 3810,6 7-6627,-6-7 6627</inkml:trace>
  <inkml:trace contextRef="#ctx0" brushRef="#br0" timeOffset="-2284">2007 507 1200,'0'0'0,"0"0"464,0 0-464,4 0 496,1 0 129,-5 0 79,0 0 64,0 0 49,0 0-817,0 0 848,0 0-15,0 0-17,0 0-816,-3 0 704,3 0-704,-2-4 673,-2 4-113,2-5-48,-3 5-80,5 0-432,-2-5 384,0 5-47,-1-6-17,1 1-48,2 5-272,-2-6 224,2 0-48,0 1-80,-2-2-16,2 7-80,0-5 64,0 1-16,0 4-16,0-4-16,0 4-16,0 0 16,0 0 32,0 0-32,0 0-16,-2 0 0,-1 2 0,1 0 0,-5 2 64,7-4-64,-4 5 64,-3-1-32,0 4 16,1-5-16,6-3-32,-7 5 16,-2-1-16,3 1 48,-3 0-16,9-5-32,-8 1 32,0 4-16,-1 0 16,0-1 0,9-4-32,-9 5 32,0-1-16,2-2 17,-2 3-1,9-5-32,-8 4 0,-2 1 32,4-1-32,-3 1 0,9-5 0,-7 4 16,-2 1 0,2-1-16,0 1 0,7-5 0,-6 4 16,-1 1-16,3 0 0,1-2 0,3-3 0,-4 7-16,0 0 32,-1-1-16,-2 4-16,7-10 16,-6 18 0,1-14 0,-1 14 0,1-11 48,5-7-48,-6 6 0,3 1-32,1 0 32,-1-2-16,3-5 16,0 1-16,0 1 16,0 1-16,0-1 16,0-2 0,5 0 16,-1 0 0,1 0 0,0 0 16,-5 0-32,6 0-32,1 0 32,0 0-16,-1 0 16,-6 0 0,7 0-32,11 0 0,-14 0 32,14 3-16,-18-3 16,5 2 0,1 5 0,15-1 0,-17 1 0,-4-7 0,7 7 0,11-3 16,-18 1-16,18-1 32,-18-4-32,0 5 0,6-3 0,13 2 16,-19-2 0,0-2-16,6 3 16,1-1 32,0 0-32,-1 0 0,-6-2-16,7 3 32,11-1-16,-14 2 32,1 3-32,-5-7-16,6 7 16,12 0 0,-13-1 32,1 3-32,-6-9-16,8 9 0,-2 0 48,1 9-32,0-11 48,-7-7-64,3 18 48,2-12-16,0 3 16,-5 9-16,0-18-32,0 7 64,0 11 16,0-11 16,0 1 32,0-8-128,0 19 96,-5-15 32,-2 5 16,-1 9-48,8-18-96,-18 6 64,11 13-48,-2-13 32,-9 3-32,18-9-16,-6 9 80,-15-2 32,15 2-48,-3-3 32,9-6-96,-19 5 64,16-3-48,-6 1 32,-10-3 1,19 0-49,-6 0 80,-3 0-32,-9 0 0,11-5 16,7 5-64,-17-5-32,9 5 96,0-4-32,-11 4-32,19 0 0,-6-5 0,-1 1-32,-2 4 64,0 0-32,9 0 0,-6 0-32,-1 0 16,3 0 16,1 0-16,3 0 16,-2 0-32,2 0 16,0 0 0,0 0-32,0 0 48,5-5-32,-1-2 0,3 1 0,10-1 96,-17 7-64,5-7 48,2 1 48,-1-1-16,15 0-80,-21 7 0,4-4 0,3 0 0,0-1-16,13 1-16,-20 4 32,4-5 32,14 0-64,-11 1 64,18-2-16,-25 6-16,17-7-16,3 0 16,0-11-32,3 14 32,-23 4 0,24-7 0,-1-11 0,-1 13 32,1 1-64,-23 4 32,20-7 0,-2 3-16,-12-1 16,14 1 0,-20 4 0,5-4 16,2 4-16,-3 0 0,1 0 0,-5 0 0,4 0 32,-4 0 16,0 0-16,0 0 48,0 0-80,0 0 32,0 0 0,0 0-16,0 0-16,0 2 0,0 4 0,0 1 32,0 2-32,0-9 0,0 20 0,0-13 0,0 11 0,5-9 0,-5-9 0,4 22 16,3-2-32,-1-11-16,14 16-32,-20-25 64,5 17-48,15-7 48,-13 10 0,17-13 32,-24-7-32,19 20 16,1-18 0,-2 5 32,0-1-16,-18-6-32,20 7 16,-14-3 0,21 1 32,-20-3 0,-7-2-48,20 5 48,-15-3-80,1 1 80,12-2 0,-18-1-48,4 2 0,1-2 64,2 0-80,-3 0 80,-4 0-64,4 0 96,3 0 16,-2-3-32,1-2 0,-6 5-80,5-7 64,0-11-16,-1 14 16,3-17 0,-7 21-64,4-6 80,3-12-64,-2 11 48,1-18 16,-6 25-80,7-17 64,0 10 32,-2-20-32,-2 21 16,-3 6-80,0-25 32,0 7 49,0 0-33,-6 11 16,6 7-64,-7-25 48,-11 19-48,9-19 48,-17 18-32,26 7-16,-23-25 0,-2 19 32,-4-16-32,2 15 0,27 7 0,-31-7 0,2 1-48,2-1 0,0 2 0,27 5 48,-22 0-16,1 0-32,1 0-33,12 7 33,8-7 48,-20 7-80,13 13-16,0-11-16,1 18-16,6-27 128,-3 22-80,3 1 0,0-1 32,0-2 32,0-20 16,18 20-48,-11-1 0,15-11 48,-4 10-16,-18-18 16,20 6 16,0 2 16,3-2-64,-3 1-16,-20-7 48,20 7-32,2-3-16,-2-1 16,5-2 64,-25-1-32,23 0 48,1 0-16,1 0 48,-3-4-32,-22 4-48,27-7 16,-2-13-16,1 14 48,4-17-48,-30 23 0,26-7 16,1-22 16,1 5-32,-5-1 16,-23 25-16,23-27 64,2-2-16,-3-2 0,1-3 0,-23 34-48,17-36 48,1-6-32,-11-1 32,13-4 0,-20 47-48,5-51 0,1 4 48,1-4-48,-2-1 48,-5 52-48,0-49 48,0-1 0,0 3 1,-7 5-49,7 42 0,-7-36 16,-2 2 16,-11 8-32,13 3 48,7 23-48,-20-6-32,11-12 32,-11 18 0,11 0-16,9 0 16,-22 0-48,13 0 48,-13 4-49,13 14 17,9-18 32,-23 9-16,15 16 0,-11-3-32,13 3-32,6-25 80,-7 29-64,0 4 0,1 6 32,-1 3 32,7-42 0,-5 42 0,-1-2 0,1 5-48,3-2 48,2-43 0,-2 40 0,2 7-48,0-2 48,6 6-16,-6-51 16,21 54 16,-15-2-16,14-1 32,-13-2-32,-7-49 0,18 48 0,-11-6-32,15-7-32,-4-5 16,-18-30 48,23 22-48,-1 1 32,2-15 64,1 2-48,-25-10 0,22 6 48,3-1-48,-3-3 0,1 0 64,-23-2-64,22 0 48,-2 0 16,-2 0-64,0-4 32,-18 4-32,7-5 0,17 1 0,-17 0 32,11-1 0,-18 5-32,5-5 16,-5 5-16,17 0 32,-13-4-16,1-1 32,0 1 32,-5 4-80,4-5 16,1-2 81,1 1-1,-1-14 0,-5 20-96,4-5 112,1-12-64,-1 9 0,1-18 0,-5 26-48,0-18 48,5-2 0,-5 0-48,0 2 48,0 18-48,0-25 16,0 3 64,-3 0-64,1-1 16,2 23-32,-7-22 16,-2-1 16,-9 1-16,12 0 32,6 22-48,-8-20 0,-1 12 32,3-14-16,0 16-32,6 6 16,-8-7 16,5 0-32,0 3-80,1 4 16,2 0 80,0 0-96,0 0 32,0 6-16,0 12 32,0-18 48,5 9-16,-2 18-32,5-7 16,-2 5 16,-6-25 16,6 24 16,2 1-16,-2 2 0,14-2 32,-20-25-32,5 26-32,13-1 64,-13 0-32,15-3-32,-20-22 32,6 21 0,21-13 0,-9 12 0,5-17 32,-23-3-32,21 1 48,2 2-48,2-1 0,-1-2 0,-24 0 0,22 0 16,1 0 16,-1 0 16,-4 0-80,-18 0 32,18 0 0,-11 0 32,18 0-64,-21 0 64,-4 0-32,18 0 48,-13-5-32,-1 5 64,0-4 16,-4 4-96,5-4 64,-5-3 16,0 1-32,4-15 0,-4 21-48,0-6 0,0-19 16,4 5 32,-4 0 0,0 20-48,0-20 32,0-3-16,0 1-32,0 0 32,0 22-16,0-23 32,-1 5-16,1 11-32,0-13 16,0 20 0,0-4-48,0-1 0,0 1 64,0 4-64,0 0 48,0-5 0,0 5-16,0 3-80,0 3 48,0-6 48,4 9-32,0 11 32,3-11 32,0 18-32,-7-27 0,6 23-32,13-2-80,-15 4 16,1 0 16,-5-25 80,4 29-64,0 3 112,-4-3-48,5-2-48,-5-27 48,4 22-80,1-4 32,-1-12 0,3 1 48,-7-7 0,20 7 32,-13-5-80,18-2 16,1-5 16,-26 5 16,32-20 0,4 0-337,8-4-687,3-3-833,-47 27 1857,52-27-2833,4 0-625,4 5 209,-6 0-865,-54 22 4114,0 0 0</inkml:trace>
  <inkml:trace contextRef="#ctx0" brushRef="#br0" timeOffset="621">4556 286 6723,'0'0'0,"-5"7"2177,5-7-2177,-9 6 1728,-8-1-287,14-3-224,-1 0-193,4-2-1024,-2 0 816,0 0-111,-1 0-129,1 0-96,2 0-480,-2 0 368,-1 0-127,3 5-81,-2-1-64,2-4-96,0 7 64,-2-1-16,0 3-16,-2 1 16,4-10-48,-5 8 48,3 1 16,-3-2-16,3 0-16,2-7-32,-2 4 48,0-2-32,-1 3 32,1-3 0,2-2-48,-2 0 48,2 0-16,-2 0 32,2-4-16,0 4-48,-3-5 96,3-2-48,-2 0 0,-1-13 0,3 20-48,-2-4 32,0-3-32,0 1 48,0-1-80,2 7 32,-3-7-16,1 2 32,0 1-32,0 0 32,2 4-16,-3-4 0,1 4-16,2-5-16,-2 5-176,2 0 208,0 0-880,-2 0-1249,2 7-1953,0 15-3938,0-22 8020,0 0 0</inkml:trace>
  <inkml:trace contextRef="#ctx0" brushRef="#br0" timeOffset="1457">6405 596 2225,'0'0'0,"0"0"1040,0 0 209,0 0 63,0 0-31,0 0-1281,0 0 1200,0 0-207,0 0-161,0 0-160,0 0-672,0 0 545,0 0-49,0 3-48,4 2-112,-4-5-336,0 6 448,4 0-191,-4 2-49,0-2 32,0-6-240,0 9 64,0-9-64,0 19 128,0-13 80,0 1-128,0-7-80,0 8 176,0-8-176,0 10 32,5-4-96,-5 1 96,4-3-128,-4-4 96,0 3 48,5-1 16,1-2 16,-1 0 48,-5 0-128,4-5 96,1 1-16,0-3-16,-1-10 0,-4 17-64,5-5 112,-5-2-32,0-11 16,0 14 17,0 4-113,0-20 80,-3 12-16,1-12-16,-1 17-32,3 3-16,-4-8 0,0-12 32,0 20-64,-4-6 64,8 6-32,-4-5 16,-3 5 96,1 0-64,-1 7-48,7-7 0,-7 9-16,-2 14-432,1-17-609,-1 16-784,9-22 1841,-8 18-2753,5 2-641,0 0-1456,3-20 4850</inkml:trace>
  <inkml:trace contextRef="#ctx0" brushRef="#br0" timeOffset="-385">4144 681 1632,'0'0'0,"0"0"673,0 0-673,0 0 768,4-6 80,-4 0 49,5-2-81,-5 8-816,5-6 752,-1-1-79,-4 3-49,5-1-16,-5 5-608,4-4 481,-4 4-33,0 0-128,0 0-48,0 0-272,0 0 224,0 0-16,-2 0 0,-3 2-16,5-2-192,-4 0 240,-1 2-15,1-2 31,0 0 48,4 0-304,-7 0 272,2 0 32,-2 0 0,1 0-32,6 0-272,-7 0 289,0 0-65,1-6-48,-1 1 0,7 5-176,-7-4 144,0-1 16,1 5 16,1-6-64,5 6-112,-4-5 128,-1 1-16,1-1-32,2 5-32,2 0-48,-5-4 16,1 4-16,-1 0 32,3-5 0,2 5-32,-2 0 0,0 0 0,-1 0 0,1 0-16,2 0 16,-2 0 16,-1 3 16,2 0-16,-2 5 0,3-8-16,-4 20 32,-3-14-32,2 19 32,1-7 16,4-18-48,-4 20 64,-3 3 0,0 1 64,3 0 33,4-24-161,-3 30 160,1-1 48,2 0-48,0 0 16,0-29-176,5 29 176,13-4-32,-14 0-32,19-1-48,-23-24-64,17 24 80,2-1-16,-2-1-16,3-4 32,-20-18-80,23 18 80,-1-11-64,3 13 32,1-16 16,-26-4-64,27 5 96,1-2 0,-2-3 0,-1 0-32,-25 0-64,24-8 64,1-12-32,-5 16 17,0-16-1,-20 20-48,18-7 96,-11-15-48,15 3 64,-18 2-16,-4 17-96,18-7 64,-18-17 32,7 16-16,-2-13-64,-5 21-16,4-7 80,-4-20-16,5 20-16,-5-20 0,0 27-48,0-6 48,0-17-16,0 16-16,-2-13-16,2 20 0,-3-4 48,-1-3-48,2-11 0,-1 18 0,3 0 0,-2 0 0,-1 0 0,3 0-16,0 0 16,0 0-32,0 0 16,0 5-16,0 1 16,0-6 16,0 7-48,5 11 16,0-11 32,-1 11 0,-4-18 0,7 6 32,0 3-32,0 12-32,15-15 32,-16 1 0,-6-7 0,23 9 32,-17 9-32,17-13 0,-23-5 0,4 6 0,-4-6 0,21 6 0,-15 2 0,14-4 0,-13-2-32,-7-2 32,18 2 0,-13 1 32,12-2-16,-12 2 16,-5-3-32,6 0 0,12 0 0,-13 0 0,2 0 0,-7 0 0,6 0 0,1-4 16,0-1 16,-1-1 16,-6 6-48,7-8 16,0-12 16,0 16-32,-3-14 48,-4 18-48,5-6 0,-5-17 16,4 16 32,-4-13-64,0 20 16,0-5 16,5-1-16,-5-1 0,0 0-16,0 7 16,0-4 0,0 4-48,0 0 16,0 4 64,0-4-32,0 10-32,4 8 16,-4-10-16,4 15 16,-4-23 16,5 20 0,-1 0 0,3 0-32,-7-20 32,4 20-48,-4-20 48,7 18 0,0-9-48,13 16 32,-13-18-16,13 13 16,-13-16 16,20 0 0,-7 1 64,-20-5-64,22 0-192,1 0 0,1 0 32,1-7-32,-25 7 192,25-6 96,-3-13-32,-2 15-32,-2-3 16,-18 7-48,6-17 48,17 12 0,-19-13 48,3 13-32,-7 5-64,7-17 48,-1 13 48,-1-17 0,-5 15 0,0 6-96,0-23 128,0 17-80,-2-22 0,-3 10 0,5 18-48,-6-20 0,-12-2 48,11-1 16,-13-1-32,20 24-32,-20-22 16,0-3-16,-5 3-48,-2 0-48,27 22 96,-29-21 192,-1 3 16,2 12 0,-1-17 64,29 23-272,-29 0-16,-1-5-64,8 5-48,2 5 32,20-5 96,-9 23-192,-11 3 48,16 5 16,-4 12 32,8-43 96,-4 48-16,2-2-16,2 6 16,0-1-32,0-51 48,6 47-96,17-4 16,-5-10-32,4-4 32,-22-29 80,25 25-48,4-18 0,0-1 0,4-3-288,-33-3 336,34-5-176,2-13-49,2 0 1,-2-2 272,-36 20-48,33-22-240,-3-2-144,-4 1-176,-1-1-176,-25 24 736,22-25-817,-2 2 17,-1 1-1,-13-1 97,-6 23 704,25-22-752,-21 2-33,3 2-47,0 12 48,-7 6 784,6-20-593,-6 15 193,0 1 144,0 4 32,0 0 224,-4 0-384,-3 0-240,0 0-193,1 0-143,6 0 960,-9 0-913,2 0 65,0 1 144,1 2 223,6-3 481,-7 0-304,3 0 160,1 0 112,3 0 16,0 0 16,0-4 16,0-1 0,0 0 32,4 5 48,-4 0-96,5-4 144,0 4 16,-1-5 32,1 5-48,-5 0-144,4 0 145,1 0-1,-1 0 48,0 3 48,-4-3-240,5 2 256,-5 0 0,4 5-80,1-5-48,-5-2-128,0 7 80,5 0-16,-1-3 0,-4 1-16,0-5-48,4 2 96,-4 2 64,0 1 49,0 1 31,0-6-240,0 7 224,0-2-32,0-1-48,0 0-32,0-4-112,0 3 80,-4-1 0,2 0-16,-5 1-32,7-3-32,-5 2 48,3 0 32,-2 0 48,-1 0 80,5-2-208,-2 2 256,0 1 65,0-1 31,-1 3 64,3-5-416,-2 4 496,0-2 64,2 0 49,-2-2 31,2 0-640,0 0 576,0 0-16,-3 0-31,3 0-49,0 0-480,0 0 400,0 0-48,0 0-64,0 0-63,0 0-225,0 0 224,0 0-16,0 0-32,0 0 32,0 0-208,0 0 176,0 0-16,0 0 16,0 0-48,0 0-128,0 0 128,0 0-64,0 0 16,0-4-16,0 4-64,0-4 64,0-1 32,7-2-32,0 1-32,-7 6-32,18-18 32,-14 18-16,17-7 32,-17-11-48,-4 18 0,20-4 49,-13-1-49,10 0 0,-12-1 0,-5 6 0,20-5 0,-15 1 0,15 4 16,-14-5 0,-6 5-16,19 0 32,-15 0-32,3-4 16,-1 4 0,-6 0-16,18 0-16,-13 0 16,-1 0 16,-4 2 32,0-2-48,0 5 112,0 1 16,0 19-16,-4-7 0,4-18-112,-7 25 144,-11 4 0,14 2 96,-5 0 0,9-31-240,-7 28 160,0 0-64,3-3-80,1 0-16,3-25 0,0 20 80,0-2 16,7-9 16,13 9 0,-20-18-112,7 2 112,13 2-31,-13-2 15,17 1-32,-24-3-64,19 0 64,-1 0 64,2-7-64,2 0 16,-22 7-80,18-17 64,2 12 16,-2-13-16,-11 11 16,-7 7-80,22-22 64,-18 4 32,14 0 0,-13 0 0,-5 18-96,4-20 80,3-2-32,11-5-48,-13 2 16,-5 25-16,4-26 32,3 1-32,-1 5 0,1 2-32,-3 11 64,-4 1-32,0-2 16,0 8 16,0 0-32,0 0-32,-2 3 16,-2 17-16,-3 2 64,7-22-32,-7 29 0,1 5 16,-1 2 64,0-1-112,7-35 32,-2 34 0,-1-3 0,3-4 0,0-2 80,0-25-80,5 20 16,13-11 64,-11 11-64,16-18-16,-23-2 0,20 0 32,4 0 0,5-20 16,2 14-96,-31 6 48,34-27-448,-1 7-688,4-5-881,-4 0-1041,-33 25 3058,36-20-3970,1 0-2320,-37 20 6290</inkml:trace>
  <inkml:trace contextRef="#ctx0" brushRef="#br0" timeOffset="19085">6530 964 1184,'0'0'0,"-2"0"240,2 0-240,-3 0 64,-1-4-16,2 4-16,-1 0 16,3 0-48,-2 0 80,-3 0 48,4 0 64,-2 0 49,3 0-241,-2 0 288,0-5 16,-1 1 16,1 4-32,2 0-288,-2-5 288,0 5-16,-1 0-48,-1 0-47,4 0-177,-2 0 176,-3 0-48,1 0 16,-1 2-16,5-2-128,-6 3 112,1 3 16,0-3 0,1-2 0,4-1-128,-4 5 176,0-3 0,-1 1-16,2-2 0,3-1-160,-2 3 128,0-1-16,0 1 16,2-1 17,0-2-145,-2 2 160,-1 0 32,2 0 96,-2 1-96,3-3-192,-2 2 256,-1 0 0,1 0-112,0 1 64,2-3-208,-2 2 128,0 0-16,-1-2 49,3 3 15,0-3-176,0 0 160,0 0 64,0 0-96,0 0-32,0 0-96,0 0 144,0 1-80,0-1 32,0 3 0,0-3-96,0 0 80,0 2-16,0-2 48,0 2-16,0-2-96,0 2 128,0-2-16,0 3 16,-2-3 32,2 0-160,-2 0 177,0 0-1,-1 2 32,1 0-16,2-2-192,-5 3 160,4 1-16,-4-2-48,1 3-16,4-5-80,-5 2 128,2 2-80,0 3 16,0-3 16,3-4-80,-2 8 32,0-4 0,-1 2-16,3-1 0,0-5-16,0 5 32,0 1 0,0-1 16,0-3-16,0-2-32,0 2 16,0 0 48,0-2-16,5 3 16,-5-3-64,5 0 16,-2 0 32,2 2-32,0 0 0,-5-2-16,4 2 48,0 5-32,1-5 48,0 3-32,-5-5-32,4 5-16,1-2-16,-1 2-32,0 2 16,-4-7 48,5 5 0,-1-2 32,1 5-16,1-4-16,-6-4 0,8 7 0,-2-3 16,0 1-32,2 1 16,-8-6 0,6 3 32,12 1 0,-18 3-16,7-5-16,-7-2 0,6 5 16,-1-3 33,1-2 15,1 0-16,-7 0-48,5 0 80,2 0-16,-1-5 0,-1-2 16,-5 7-80,7-6 64,-3-1-16,2 3 16,-1-1-32,-5 5-32,5-4 0,1-1 48,-1 1-48,2 4 0,-7 0 0,4-5-32,0 5 16,1 0 64,-5 0-48,0 0 32,4 0 16,-4-5 32,0 5 32,0 0-112,0 0 96,0 0 48,0 0-16,-2 0-32,2 0-96,-2 0 96,-3-3-32,-1 3 0,-1-5-32,7 5-32,-7-4 16,3-1-32,-3-1 16,0 1 16,7 5-16,-6-5 48,2 5-32,-4-7 0,2 3-16,6 4 0,-7-4 32,-11 4-16,14-5-16,-5 5 48,9 0-48,-18 0-16,11 0-32,-2 0 16,0 0 0,9 0 32,-8 0 0,0 2 0,2 5 80,0-5 16,6-2-96,-8 5 64,2-3-32,-1 2-32,5-1 0,2-3 0,-2 0-32,2 0-64,0-5 32,0 5 64,4 0-64,1-4-80,-1-1 32,3 5 32,-7 0 80,5-4-128,1 4 96,0 0 32,-1 0 0,-5 0 0,7 0 0,-3 0 32,0 2-64,1 0 16,-5-2 16,7 5 16,0-1-32,-1 1 16,1 1 16,-7-6-16,7 7 32,-1-3-16,1 4 0,0-2-32,-7-6 16,4 5-16,1-1 32,-1-2-32,-4 1 48,0-3-32,5 0 0,-5 0 48,0 0-32,0 0-16,0 0 64,0 0-16,0 0 0,0 0-16,0 0-32,0-5 32,0 1-16,0-4 32,0 2-32,0 6-16,-2-6 48,-1-2-32,1 2-32,-2-12 32,4 18-16,-3 0 0,1-7 0,-4 1 48,3 1-32,3 5-16,-7-4 0,3-1 0,2 1-16,-1-1 16,3 5 0,-4-4-32,2 4 32,2 0-16,0 0 0,0 0 16,0 0-32,0 0 0,-2 0 0,2 0 16,0 0 16,0 2-16,-3 0-16,3 0 0,0 1-16,0-3 48,0 0-112,0 0-448,0 2-961,-2 3-1648,2-5 3169,-2 17-6531,2-17 6531</inkml:trace>
  <inkml:trace contextRef="#ctx0" brushRef="#br1" timeOffset="6572">1600 1430 1712,'0'0'0,"0"0"0,-2 0 384,-1 1 81,-1 2 47,-1-3 16,5 0-528,-2 0 496,2 0-47,0 0-33,0 0-48,0 0-368,0 0 384,0 0-48,0 0 0,0 0 1,0 0-337,0 0 352,0-4 32,4 4-16,-4-5-64,0 5-304,0-5 224,5 1-64,-5-1-64,5 5-32,-5 0-64,0 0 48,4 0 1,0 0-49,-4 0 0,5 0 0,-1 3 64,1 1-64,-5-4 0,4 2 16,1 3 0,-1-3-16,1 1 0,-5-3 0,4 1 0,1 4-16,-1-3 32,3 0 0,-7-2-16,6 0 16,-1 0 32,2 0 0,-3 0 16,-4 0-64,5 0 96,-1 0 16,1 0-16,1 0 16,-6 0-112,5 0 80,0 0-16,1 0 16,-2 0-32,-4 0-48,7 0 64,0 0 0,11 0 0,-14-4 16,-4 4-80,18 0 64,-13-5 16,13 5-32,-14-4-16,-4 4-32,18 0 16,-13 0 16,13 0 16,-14 0 0,-4 0-48,18 3 32,-14 1 0,3 2 32,-3-1-16,-4-5-48,8 7 64,-2-3-16,0 1 16,2 1-32,-8-6-32,6 5 48,-1-3 16,1 0-15,0-2 15,-6 0-64,8 0 112,9 0-32,-12-4 32,2-1-16,-7 5-96,6-5 80,14 1 16,-15-2-32,13 1-48,-18 5-16,5-5 16,1 1-16,0 0 0,13 4 0,-19 0 0,6 0 0,1 0 16,0 2 0,-7-2-16,6 4 32,2 1 0,-2 0 0,12-1 16,-18-4-48,0 2 16,7 0 0,-1-2-16,1 3 16,-7-3-16,7 0 0,-1 0 64,1 0-48,11 0 48,-18 0-64,0 0 32,18-5 16,-14 1 0,15-3 0,-19 7-48,6-5 48,14-1 0,-13-1-16,11 0 16,-18 7-48,4-4 16,3-1 0,11 5 16,-18 0-32,0 0 0,5 0 32,1 0-16,1 0 32,0 3-16,-7-3-32,4 4 0,3 0 16,0 4 16,-1-4-64,-6-4 32,7 4 48,0 0-48,-1-1 32,1 2 0,-7-5-32,7 2 16,-1 0 16,1-2 0,0 0 0,-7 0-32,17 0 80,-12 0-16,0 0 32,13 0 17,-18 0-113,4-4 96,3-1 0,13 0 16,-16 1-16,-4 4-96,7-5 112,14 1-16,-17 4-32,3-5 16,-7 5-80,20 0 48,-16-4-16,3 4 16,-1 0 0,-6 0-48,8 0 32,9 0 0,-13 0 0,1 0 0,-5 0-32,6 2 0,13 0 32,-19 1-32,6-1 0,-6-2 0,18 3 0,-18-2 0,7 2 0,11-3 16,-18 0-16,4 0 32,4 0 0,12 0 0,-17 0-16,-3 0-16,21-4 48,-14 4-16,13-8 32,-14 4-32,-6 4-32,21-7 0,-17 3 16,14 4 0,-14 0 16,-4 0-32,7 0 16,0 0 0,11 0-16,-18 0-32,0 0 32,7 0 16,-1 0 0,1 0 16,0 2-16,-7-2-16,18 0-16,-14 2 16,2 1 0,2-1 32,-8-2-32,17 2 32,-12-2-32,15 2 0,-15-2 16,-5 0-16,20 0 16,-14 0-16,14 0 48,-13 0-48,-7 0 0,18 0 16,-11 0 64,-1-4-64,14 4-16,-20 0 0,5 0 48,2 0-32,0 0-16,11 0 16,-18 0-16,0 0-16,6 0 32,12 0-16,-14 0 48,-4 0-48,18 0 48,-13 0-48,13 0 0,-11 0 0,-7 0 0,17 0 0,-12 0 0,15 0 0,-13 0 16,-7 0-16,20 0 0,-14-5 16,13 5-16,-15 0-16,13 0 64,-17 0-48,5 0 0,2 3 0,11 1 0,-18-4 0,5 2-32,-5-2 32,6 2 32,13 3-32,-16-1 16,-3-4-16,7 5 0,-7-5 0,7 4 32,11 1-32,-13-3 16,1 1 0,-6-3-16,18 2 0,-14 0 0,4-2 33,-8 0-33,17 0 32,-17 0-32,5 0 0,1 0 32,14 0-32,-15 0 0,-5 0 0,18 0 16,-14-4 0,3-1 16,13 5-64,-20 0 32,5-5 48,15 1-64,-16 4-80,3-5 15,-7 5 81,20 0-112,-15 0 64,12 0 48,-12 0 32,-5 0-32,18 0 0,-13 0 0,15 0 0,-14 0 16,-6 0-16,18 0 0,-11 0 0,13 0 16,-13 3 16,-7-3-32,20 0 0,-13 0 16,14 0 32,-13-4-48,-8 4 0,24 0 16,-17-5 17,17 5-17,-17-5 0,-7 5-16,23-4-16,-16-1 16,13 5 16,-14-4 16,-6 4-32,18 0 64,-14 0-48,15-5-16,-15 5 32,-4 0-32,17-4 16,-12 0-32,13 4 32,-11-5-32,-7 5 16,18 0 32,-14 0-32,14 0 0,-13-5 48,-5 5-48,20 0 0,-14 0-16,15 0 32,-17 0-32,-4 0 16,20-4 0,-15 0 16,15 4-32,-13 0 16,-7 0 0,20 0 0,-14 0 16,17 0 0,-16 0-16,-7 0 0,22 0-16,-15 0 16,17 0 0,-17 0 48,-7 0-48,22 0 16,-14 0-16,15 0 48,-15 0-48,-8 0 0,26 0 16,-19 0-16,18 0 0,-19-5 0,-6 5 0,25 0 0,-19 0 0,14 0 0,-12 0 0,-8 0 0,17 0 32,-12 0-64,2 0 32,10 3 32,-17-3-32,5 4 48,1-2-48,2 2 16,-2 3-16,-6-7 0,18 5-48,-18 1 80,7 1-64,-1-5 64,-6-2-32,18 5 64,-13-3-48,2 0-16,13 0 0,-20-2 0,4 0-16,3 0-16,13 0 64,-15 0-32,-5 0 0,6 0 16,12 0 16,-13 0-32,13 0 16,-18 0-16,4 0-16,3 3 16,11-1 32,-14 1-32,-4-3 0,18 1 32,-13 2-32,15-1-32,-15 0 16,-5-2 16,17 2 0,-10-2 0,11 2 16,-12-2-32,-6 0 16,20 0 0,-13 0 0,18 0 0,-18 0 48,-7 0-48,22 0 0,-15 0 0,15 0 0,-15 0-32,-7 0 32,23 0 0,-17 0 32,11 0-32,-9 0 0,-8 0 0,22 0-208,-15-4 32,11 4 16,-12 0-1,-6 0 161,18 0 16,-11-4-16,13 4-48,-15 0 96,-5 0-48,20 0 0,-16-4 16,14 4 33,-14 0-49,-4 0 0,18 0 16,-13 0-16,1 0 0,15 0 32,-21 0-32,4 0 16,14 0 0,-11 0-16,11-5 0,-18 5 0,6 0-32,17-5 48,-17 1 0,19 4 16,-25 0-32,7-5 0,17 1 0,-17-1 0,13 5 0,-20 0 0,7 0 16,11 0 16,-14 0-80,3 0 96,-7 0-48,20 0-32,-16 3 32,3 1 32,11-2-16,-18-2-16,5 5 48,1-3-80,1 0 64,0 0-32,-7-2 0,17 3-32,-12-1 64,2 1-32,0 1 0,-7-4 0,17 2 16,-12 0 0,2 0-16,-1 0 32,-6-2-32,19 3 0,-19-1 0,6-2 16,-1 0 16,-5 0-32,4 0 32,3 0 16,-1 0-16,1 0-16,-7 0-16,7 0 16,0-5-16,-3 5-16,3 0 32,-7 0-16,6 0 0,2 0-16,9 0 16,-13 0 0,-4 0 0,8 0 0,9 0 0,-12 0 0,1 0 16,-6 0-16,7 0 32,13 0-16,-15 0 16,1 0-64,-6 0 32,18 0 32,-13 0-32,2 0 16,11 0 0,-18 0-16,4 0 0,3 0 0,-1 0 32,1 0-64,-7 0 32,5 0 48,-1 0-32,0 0 32,-4-4 64,0 4-112,5-4 96,-1 0 32,-4-1-32,0-2-80,0 7-16,0-7 48,5 1-48,-5-12 0,0 18 80,0 0-80,4-5 0,-4 1 0,0 4-48,0 0 48,5 0 0,0 0 0,-1 0 0,0 0-48,-4 0 48,20 0-144,-13 2-144,20 0-240,0 0-369,-27-2 897,26 3-1216,8-1-337,2 0-336,2 5-848,-38-7 2737,38 9-5283,-38-9 5283</inkml:trace>
  <inkml:trace contextRef="#ctx0" brushRef="#br2" timeOffset="190599">3425 2120 1632,'0'0'0,"0"0"304,0 0-304,-2 0 289,2 0-1,0 0 0,0 2-32,0-2-256,0 0 272,0 0-16,0 2 16,0-2 48,0 0-320,-2 0 289,2 0 15,-2 0 48,2 0 16,0 0-368,0 0 400,0 0-32,-2 0-47,2-4-65,0 4-256,0-3 192,0 3-48,0-3-32,0-2 32,0 5-144,0-3 128,0-1-32,0 1 32,0-1-32,0 4-96,0 0 112,-1-3 32,-1 3-32,2-3-16,0 3-96,0-4 80,-1 4 16,-1-4-48,2 4 0,0 0-48,-1-3 64,1 0-64,-2 0 48,2-2-64,0 5 16,0-4 0,0-1 16,-2 0 1,2 1 15,0 4-32,0-5 0,0 0 16,0 1 0,0-2 32,0 6-48,0-13 32,0 9 0,0-1 0,0-12 16,0 17-48,0-5 48,-2-14-16,2 6-16,0-1 16,0 14-32,0-5 32,0-14 0,0 14 16,0-12-16,0 17-32,-1-3 16,1-11 16,-2 11 0,2-2-16,0 5-16,-2-16 48,2 13 0,-2-2-48,2 0 32,0 5-32,0-5 16,0-1 0,0 1 0,0 0 0,0 5-16,0-5 16,0 0 0,0-8 16,0 9-32,0 4 0,0-5 64,0-11-64,0 13 16,0-10 0,0 13-16,0-4-16,0-1 16,0 0 16,0-8-16,0 13 0,0 0 16,0-3 0,0-3 48,0 2-16,0 4-48,0-3 96,0 0-32,0-1-32,0 1 32,0 3-64,-1 0 0,-1-4 32,0 4 16,1-3-32,1 3-16,0-3 16,-2 0 0,2-1-32,0-1 0,0 5 16,0-5-48,0 0 32,0-1-32,0-7 16,0 13 32,0-3 16,0-3-16,0-7 0,3 9 16,-3 4-16,4-5-16,-1-10 0,-3 15-16,0-5 32,0 5 0,4-5 16,-4 1 16,0 1 16,0 0-48,0 3 0,0 0-16,0-4 0,0 1 16,0 3 0,0-4 16,0 4 0,0-3 0,0 0 48,0 3-64,0-4 16,0 4 0,0-3-16,0 3 16,0 0-16,0 0-16,0-4 0,0 4-48,0 0 16,0 0 48,0 0-64,0 0-16,0 0-112,0 2-128,0-2 320,0 2-528,0 0-417,3 1-608,2 2-415,-5-5 1968,5 5-3602,-5-5 3602</inkml:trace>
  <inkml:trace contextRef="#ctx0" brushRef="#br2" timeOffset="192231">3655 1640 1184,'0'0'0,"0"0"224,0 0-224,0 0 160,0-5 16,-1 1 64,1 1 65,0 3-305,-2-4 336,2 1 0,0 0 64,-1-1 16,1 4-416,0-3 400,0 0 33,-2-1-97,2 1-32,0 3-304,-2-3 256,1 3 0,-1-4 16,2 4-16,0 0-256,-1 0 256,1 0-79,-2 0-33,2 0-32,0 0-112,-2 0 64,2 0-16,0 2 32,0 0 0,0-2-80,0 3 80,0-2 32,0 3 32,0-2 48,0-2-192,0 1 224,0 1-32,0-1-16,0-1-32,0 0-144,0 0 64,0 0 0,0 0-16,0 2 1,0-2-49,4 2 96,-1 1-16,0-1 16,0 1-16,-3-3-80,3 4 112,1-1-16,0 1-16,-1 1 16,-3-5-96,0 5 32,3 0 16,1 0 0,-1 0-48,-3-5 0,4 3 16,1 1 0,-2 1 16,2-2 0,-5-3-32,3 2 48,1 2-16,-1-3 0,2 1 16,-5-2-48,6 0 48,-3 0-16,2 0 64,0 0 0,-5 0-96,5 0 96,1-3 16,-3-1-64,0 4 48,-3 0-96,4-3 80,1 0 32,-2-3 16,0 2-96,-3 4-32,4-3 48,-1 0-16,0-1-32,1 2 33,-4 2-33,4-4 48,-4 4-32,3-4 16,0 1-16,-3 3-16,4 0-32,0-3 32,0-1-32,0 4 0,-4 0 32,4-3 48,0-1-64,0 4 16,-1 0 16,-3 0-16,3 0-16,1 0 16,-1 0 16,1-3 0,-4 3-16,3 0 16,-3 0 0,0 0-16,0 0 48,3 0-16,-3 0-16,0 0-16,0 0 0,0 0 32,0 0 16,0 0 16,4 0 32,-4 0-96,0 0 96,0 0 0,0 0-32,0 0-16,0 0-48,0 0 48,-2 0-16,0 0-48,1 0 32,1 0-16,-2 0-16,0 1 0,1 3 32,-1 1-16,2-5 0,-4 5 16,3 0-32,-1-1 0,-2 1 16,4-5 0,-3 5-16,2 0 16,-3 0 0,0 1-48,4-6 48,-2 4 16,-2 3 32,-1 0-48,0 0 16,5-7-16,-6 5 16,2 0-16,-2 0 16,3-3-32,3-2 16,-2 1-16,0 3 16,1-2 0,-1-2 0,2 0 0,-2 0 16,2 0-32,0 0 16,0 0-16,0 0 0,0-6 16,0 3 0,0 3 0,0-3 16,0-1 0,4 1-16,-4-1 0,0 4 0,0-3 16,0 0-16,0 0 0,0 3 0,0 0-16,0-4 0,0 4 16,3 0 0,-3 0-16,0 0 32,0 2-16,0-2 0,0 2 0,0-2 16,0 1-16,0 1 16,0-2-16,0 0 16,0 1-32,0 1 16,0 0-16,0-2 16,0 0-16,0 1 48,-2-1-48,2 2 16,0-2 0,0 4 0,0-1-16,0 2 48,-1-3-32,1-2 0,0 3 16,0-1-48,-2 2 16,2-1 16,0-3 0,0 2-16,0 1-16,0-2 64,0 2-16,0-3-16,0 2 0,0 0 32,0 0-48,0 0 0,0-2 16,0 2 0,0-1 32,0 1-48,0-2 16,0 1 16,0 1 0,0 2 16,0-3-32,0-1 0,0 6-32,0-3 64,0 0-64,0 2 80,0-5-48,0 2 16,0 3-16,3-1 0,-3 0 0,0-4 0,4 6 32,-1 1 16,1 6 0,-1-8 32,-3-5-80,0 5 32,3 9 16,-3-11 0,4 4 0,-4-7-48,0 7 80,0-1 16,0 0-32,4-1 0,-4-5-64,0 5 48,0 0-48,0 0 80,0-3-16,0-2-64,0 2 80,0-1 64,0 1-64,0-2-15,0 0-65,0 0 96,0 0-16,0 0 32,0 0 32,0 0-144,-2 0 48,0 0 64,0 0-48,0 0-32,2 0-32,0 0 32,-1-3-16,-1 3-32,2-4 48,0 4-32,-1 0 48,1 0-32,0 0-80,-2 0 32,2 0 32,0 2-48,0 0-16,0 1 80,0 2-16,0-5 0,0 3 0,0 1 32,0 0-32,3-3 0,-3-1 0,0 2 16,3-1-32,-3 1 16,0-2-48,0 0 48,4 2 0,-4-2 48,0 0-32,0 0 32,0 0-48,4 0 16,-4 0-32,0 0-32,0 0 64,0 0-16,0 2 48,0 0-32,0-2 16,0 0-64,0 0 32,0 1-16,0 0-32,0 1 32,0 2 32,0-4-16,3 1-32,0 3 32,-3-1 16,4 1-32,-4-4 16,2 5 32,4-3-32,-2 3 0,-1-2 32,-3-3-32,0 2 0,3 1 32,1-1-64,-1-2 32,-3 0 0,4 0-128,-1 0-240,-3-3-209,3-1-431,-3 4 1008,0-5-1265,4 0-351,-4 2-433,3-1-208,-3 4 2257,0 0-3698,0 0 3698</inkml:trace>
  <inkml:trace contextRef="#ctx0" brushRef="#br2" timeOffset="90445">3001 1977 2016,'0'0'0,"0"0"0,0 0 657,0 0 79,0 0 16,0-3 1,0 3-753,0 0 720,0 0-64,0 0-127,0 0-97,0 0-432,0 0 384,-1 0-16,-1 0 0,0 1 1,2-1-369,-1 2 400,-2 0 0,0-1-64,0 4-80,3-5-256,-4 3 208,-1 2-96,1-1-48,2 1-16,2-5-48,-5 5 16,3 1-32,-1 0 64,0 6-16,3-12-32,-3 5 32,1 0 32,0 1-32,-1 0 16,3-6-48,-4 6 64,3-1-15,-2 0 47,0-1-16,3-4-80,-2 5 80,-1-3 32,0 2 32,1-3 0,2-1-144,-1 2 160,-1-2-32,1 0 32,-1 0-32,2 0-128,-2 0 96,1 0 16,1 0-16,-2 0-16,2 0-80,-1 0 96,-1 0-32,1 0-48,-1 0 16,2 0-32,-3 0 0,0 0 0,1 0 64,-1-3-16,3 3-48,-1 0 32,-1-4 32,1 2-64,1 2 16,0 0-16,-2-3 16,2-1-32,0 0 64,0 1-80,0 3 32,0-5 0,0 1 32,0-1-32,0 0 16,0 5-16,0-12 0,3 9 16,-3-2 97,3-7-33,-3 12-80,3-3 112,-3-2-32,4-9-32,-1 11-32,-3 3-16,0-3-16,0-2 16,3-7 0,-3 9 0,0 3 0,0-5 0,0 0 16,0-7 16,0 9 112,0 3-144,3-5 144,-3 1 16,3-1 16,0 2-144,-3 3-32,0-2 32,3-2-16,0 1-16,-3 3 0,3 0-48,0 0 16,-3 0 0,5 0 16,-5 0 16,3 0 0,2 0 0,0 2-16,-1 1 32,-4-3-16,5 3 16,6 0-16,-7-2 0,1 4-64,-5-5 64,15 4-16,-10 1-32,10 0 16,-10 0 32,-5-5 0,15 5-32,-3 0 32,1 1 0,-9-1 0,-4-5 0,19 4 0,-15 3-16,14-3 16,-14 3 0,-4-7 0,12 4-80,-8 2 32,0-1 16,8 0-16,-12-5 48,0 6 16,5 0-16,-2 0-16,0 0 16,-3-6 0,3 5 16,-3 1 16,0 1 0,0-3 16,0-4-48,0 5 48,0 0 0,-1-3 48,-1 2 32,2-4-128,-2 3 96,-2-1 32,-2 2 0,-8-1-16,14-3-112,-6 4 144,-9-1-16,2 1 0,-1-2 0,14-2-128,-14 2 112,0 0-47,0-1 31,1 1-48,13-2-48,-13 0 32,7 0 0,-9 0-16,8 0 32,7 0-48,-15 0 16,10-3 32,-8 3-32,8-4-16,5 4 0,-4 0-16,-1 0 0,0 0-16,2 0-32,3 0 64,-1 2-48,-1 1 16,1 2-305,1-1-303,0-4 640,0 5-1200,3-1-721,9 3-1153,5-3-1392,-17-4 4466,5 5-3425,-5-5 3425</inkml:trace>
  <inkml:trace contextRef="#ctx0" brushRef="#br2" timeOffset="89387">3066 2042 1360,'0'0'0,"0"0"0,-2 0 368,-2 0 0,-1 0 81,0 0 79,5 0-528,-1 0 528,-1-3-48,1 3-63,1 0-49,0 0-368,0 0 352,0 0-32,-2 0 0,1 0-48,1 0-272,-2 0 224,0 2-48,-1-1-63,1 2-17,2-3-96,-2 3 96,-1 0-16,-1 1 32,3-3-32,1-1-80,-1 3 96,1-1-16,-2-1 0,2 1 16,0-2-96,0 2 80,0-2-32,0 0 32,3 1-16,-3-1-64,0 0 80,3 0-16,0 0 32,1 0-32,-4 0-64,2 2 48,1-2 16,1 1-32,-1-1 0,-3 0-32,3 0 16,0 1 0,0 1-16,2 0 32,-5-2-32,4 1 0,1 1 0,0 0 0,-1 2 16,-4-4-16,5 5-16,-1-3 48,1 3-32,-2-1 0,-3-4 0,0 5 32,0 1 0,0 1 32,0-2 16,0-5-80,-1 13 80,-2-8 32,-4 8 17,-5-8 31,12-5-160,-5 14 192,-1-8 32,-6 7-16,7-10 32,5-3-240,-5 12 192,0-7-16,-2 1 0,3 6-16,4-12-160,-5 2 144,2 2-16,0 1-15,-2 1-33,5-6-80,-3 5 48,0 0 0,2-1-32,-1 1 16,2-5-32,-2 4 0,2 1 0,0-3 0,0 2 0,0-4 0,0 3 16,0-1-16,4-1 32,-2-1-32,-2 0 0,3 1 0,2-1 16,0 0-16,7 2 0,-12-2 0,3 0 0,2 0 0,9 2 0,-11-2 0,-3 0 0,14 1 0,-10 1-16,10 0 16,-9-1 0,-5-1 0,13 1 16,-10 1-16,9-1 0,-9 1 32,-3-2-32,3 2-16,2-1 32,-1 1 0,1-1 0,-5-1-16,3 3 48,0 0-32,-3 2 48,0-2-48,0-3-16,0 5 96,0-1 0,0 1 0,-2 0 0,2-5-96,-3 6 96,-1 0 0,-1 6 0,-7-7-48,12-5-48,-5 12 48,-1-5 0,-8 8 32,9-8 0,5-7-80,-13 14 64,8-1 0,-1-8-16,1 8 96,5-13-144,-4 5 160,-1-1 16,2 3 17,1-2-97,2-5-96,0 5 112,0-2-48,0-1-32,3-1 32,-3-1-64,3 2 64,2 0-32,0-2 0,-1 0-32,-4 0 0,14 0 16,-9 0-16,9 0 16,-9 0-16,-5 0 0,16 0 32,-11 0-16,12-4-16,-12 4 16,-5 0-16,14 0-16,-10 0 32,1 0 16,-1 0-16,-4 0-16,5 2 32,-2 0 16,0-1 16,-3 2 0,0-3-64,0 5 64,0-1 0,0 9-32,0-10 0,0-3-32,-2 6 0,1 7 16,-2-9 0,1 2 16,2-6-32,-1 13 32,-1-8-32,0 6-16,1-6 16,1-5 0,-1 6 16,-1 7-16,2-10 32,0 1-16,0-4-16,0 7 0,0-2 0,0 0 0,0 1 0,0-6 0,0 5 0,-2 1 16,2-1-32,-1-1 0,1-4 16,-2 5 16,2 0-16,-2-1 48,2 1-32,0-5-16,0 5 0,0-2 0,0 0-16,0 0 32,0-3-16,0 5 0,0 1 16,0 0-32,0 6 16,0-12 0,0 5-16,0 8 16,0-8-32,0 11 64,0-16-32,0 4 0,4 10 0,-4-9 64,3 1-160,-3-6 96,0 4-608,3 1-1009,0-2-1776,0-1-3026,-3-2 6419,0 0 0</inkml:trace>
  <inkml:trace contextRef="#ctx0" brushRef="#br2" timeOffset="101735">6227 2221 1216,'0'0'0,"-5"3"832,1 2-207,-2 0 63,0-1 16,6-4-704,-5 1 641,3-1-97,0 2-64,0-2-80,2 0-400,-2 0 368,1 0-31,-1 0-33,2 0 64,0 0-368,-1 2 368,-1 0 32,1-2 0,-2 2-79,3-2-321,-4 3 288,0 1-48,-1 0-64,1 1-48,4-5-128,-5 4 128,0 1-48,1-1-32,-1 1 32,5-5-80,-5 5 48,1-1 0,2 1 32,1-4-64,1-1-16,-2 3 48,0-1 0,2-1 48,0 1 64,0-2-160,0 0 192,0 0-47,0 0 47,0-3-80,0 3-112,4-5 96,-1 1 32,1-9-48,-1 10 0,-3 3-80,5-12 48,0 9 16,-1-11-16,1 10 16,-5 4-64,12-14 80,-12 9-16,5-12 0,-2 13 16,-3 4-80,3-18 16,0 14 32,0-12-16,1 12 32,-4 4-64,0-14 64,2 10-16,-2 0 0,0-8-32,0 12-16,0 0 16,0-5-16,0 2 0,0-2 32,0 5-32,0-3-32,3 0 32,-3 0-32,0 3-16,0 0 48,0 0-32,0 0-32,4 0 48,-1 2-16,-3-2 32,0 4-32,3 1 0,0-1 16,2 10-32,-5-14 48,4 5 0,1 10-48,-1-2 16,1 1 32,-5-14 0,13 14-32,-13 0 48,5 0 0,0-3-32,-5-11 16,4 7 16,1 8-16,-2-10 0,0 9 32,-3-14-32,3 4 0,0 1-32,0-1 32,1 1 32,-4-5-32,3 4 32,-3-2 0,3 1 16,-3-1-32,0-2-16,3 0 64,-3 0 0,3 0 48,-3 0-16,0 0-96,0-3 128,0-2 48,0 1-96,0-9 49,0 13-129,0-3 112,0-1-48,0-10 0,0 10-48,0 4-16,0-16 64,0 3-48,0 0 16,0-1 0,0 14-32,0-17 0,5 3 0,7-2 48,-9 12-96,-3 4 48,5-18 0,-1 14 0,1-8 0,0 8 0,-5 4 0,4-4-16,-1 1 0,1 0-32,-1 3 32,-3 0 16,0 0-64,0 0 0,0 0 0,2 1-16,-2-1 80,0 4-16,0 0 16,0 8 16,0-8-32,0-4 16,0 5 0,0-5 0,0 11-16,0-6 16,0 7 0,0-12 0,4 5-48,-4-5 48,0 14-49,3-8-31,0 10 80,0-4-16,-3-12 16,0 6 0,3 10 0,1-12 0,-4-4 0,2 13 0,-2-13 0,3 3 0,1 1 16,-2 3-16,-2-3 0,0-4 0,3 3 0,1 0 32,-4-1-32,0-1 16,0-1-16,0 0 65,0 0-33,0 0 80,3 0-32,-3 0-80,0 0 32,0-3 16,2-2-16,-2-7 0,0 12-32,4-4 64,-1-10-32,0 10-32,2-14 48,-5 18-48,4-12 0,8-2-32,-9 0 64,2 0-32,-5 14 0,4-15-32,9 10 80,-10-10-64,2 12-16,-5 3 32,4-4 0,-1 2-16,1 2-48,-1 0 0,-3 0 64,3 1-48,0 2 0,0 4 0,-3 4-32,0-11 80,3 7-32,0 8 16,2-2-32,0-7 96,-5-6-48,4 15-32,1-10 0,-1 10-17,9-8-15,-13-7 64,3 15-16,1-8 0,1 6 16,8-8 80,-13-5-80,2 15 81,3-9-1,0 11 64,-2-5-144,-3-12 0,0 6 16,0 10 16,0-12-64,0 10 96,0-14-64,0 4 16,0 0 32,0 1 16,0-4 16,0-1-80,0 0 80,0 0-464,0-3-497,0 3 881,0-3-1681,0-1-976,3-1-320,1-8-1185,-4 13 4162,0 0 0</inkml:trace>
  <inkml:trace contextRef="#ctx0" brushRef="#br2" timeOffset="99499">5211 2388 1696,'0'0'0,"0"0"529,4-4-33,-2 1 16,-2 0-16,0 3-496,0-3 480,0 0-79,0 3-33,0 0-64,0 0-304,-1 0 272,1 0-32,-1 0 16,1 0 0,0 0-256,0 0 240,-2 0-15,2 0-17,0 0-32,0 0-176,0 0 176,0 0 48,0 0-16,0 0 32,0 0-240,0 0 224,0 0-16,3 0 16,-3 0 49,0 0-273,3-3 256,-3 3 32,0-3-64,3 0-48,-3 3-176,0 0 208,3-3-32,-3 0 0,3-1-32,-3 4-144,0-4 112,3-1-32,-3 0-16,0-8 16,0 13-80,3-4 49,1 0-1,-2-12-16,2 11 0,-4 5-32,3-14 48,1 1-16,1 1 32,-1-1-32,-4 13-32,5-15 16,8 1 0,-10-1 0,1 1 16,-4 14-32,5-16 32,7 4-32,-9-2 0,1 9 16,-4 5-16,4-15 48,-1 12-16,0-1 0,-3-1-16,0 5-16,0-4-16,0 2-16,0 2 16,0 0 16,0 0-16,-1 1 16,-1 0-32,2-1 32,-1 5-16,-1-1 0,0-2 16,2 0 0,0-2 0,0 2 16,0-1 0,0 1-16,0-2 32,0 0-32,0 2 32,0-2 0,0 0 80,0 0 16,0 0-128,0 0 128,0 0 48,0-4-16,0 1-16,0 3-144,0-3 128,0 0 0,0 0-16,0-1-32,0 4-80,0-2 48,0 2 16,-1 0-64,0 0-16,1 0 16,-4 0 16,1 0-48,2 2 0,-1 3 32,2-5 0,-3 6-80,2 7 48,1-7-16,0 11 32,0-17 16,0 14-16,0 0 16,0 1-48,3 2 48,-3-17 0,3 14 0,1 1 0,1 1-16,0-1 16,-5-15 0,4 14 0,1 2 0,-2-3 64,0 0-64,-3-13 0,0 12 64,3-6-32,-3 8-16,3-9 16,-3-5-32,0 6 16,0 0-16,0 6 64,0-6-16,0-6-48,-1 5 48,-4 2-16,2 4-48,0-6 32,3-5-16,-3 13 0,0-7 32,0 11 0,-1-11-48,4-6 16,-2 14 16,-2-10 0,1 3 17,2-3-17,1-4-16,-2 5 16,2-2 16,0-2-32,0 3 0,0-4 0,0 1 32,0 1-16,0-2 16,0 1-225,0-1 193,0 0-560,0 0-688,3 0-865,0 0-593,-3 0 2706,5 0-2465,0 0-896,-5 0 3361</inkml:trace>
  <inkml:trace contextRef="#ctx0" brushRef="#br2" timeOffset="100520">5658 2185 1888,'0'0'0,"0"0"0,5-3 593,0-11-33,0 2 32,-1 7 64,-4 5-656,0-4 657,0 0-113,0 1-48,0 3-128,0 0-368,-1 0 321,-1-2-81,2 2-80,-1 0 16,1 0-176,0 0 160,-2 0-16,2 0 16,-2 0 16,2 0-176,0 0 208,0 0-16,0 0-32,0 0-32,0 0-128,0 0 80,0 0-16,0 0 1,0-4 31,0 4-96,4 0 96,-1 0 0,-1-3-16,2 1 16,-4 2-96,5-4 96,-1 4 0,1-3 0,7 0-16,-12 3-80,3-3 96,2 0-48,-1-1-16,8 4-16,-12 0-16,3 0 0,1 0-16,11 0 16,-10 0 0,-5 0 0,13-2-16,-8 2 32,10 0-16,-10 0-16,-5 0 16,17 1 16,-12 0-16,12 1 0,-14 0 16,-3-2-16,12 3-16,-8 1 32,-2 1-16,2 8 0,-4-13 0,0 4 16,0 8 16,0-7-16,-4 11 16,4-16-32,-4 12 48,-8 2-16,7 1 16,-11 1-16,16-16-32,-12 17 32,-1 1-16,1 2 0,-2 1-16,14-21 0,-15 24 0,0 1-16,4-5 16,-1-2 16,12-18-16,-7 17-16,-5-2 112,9-2 64,0-9 48,3-4-208,-2 12 240,2-10 1,0 0-49,0-1-64,0-1-128,5 2 128,8-1-32,-11-1 32,12 0-64,-14 0-64,5 0 80,12-3 64,-3 0-96,-2 0-16,-12 3-32,14-4 16,0-1-32,-2 2 64,4 0 16,-16 3-64,12-3 48,0-1 0,-8 4-64,12 0-32,-16 0 48,4 0-32,10 0 16,-10 2 16,8 1 0,-12-3 0,4 4 16,1 0 0,-1 1 16,9-1 0,-13-4-32,0 3 48,5 2 0,-1-1-64,1 1-192,-5-5 208,3 3-464,0 0-304,0-1-257,2-1-160,-5-1 1185,12 2-1264,-9-1-129,10-1-175,-9 0 127,-4 0 1441,16 0-2593,-16 0 2593</inkml:trace>
  <inkml:trace contextRef="#ctx0" brushRef="#br2" timeOffset="102262">6722 2201 688,'0'0'0,"12"-3"336,-9-11-112,2 9 80,-5 5-304,4-15 368,-4 15 49,0-3 31,0-1 32,0 4-480,0 0 528,0-3 16,-1 3 1,-1 0-33,2 0-512,-1-3 464,0 3-32,-3 0-47,3-3-1,1 3-384,-2 0 432,0 0 16,2 0 32,-2 0 17,2 0-497,0 0 480,0-3-96,0 3-48,0 0-96,0 0-240,0 0 192,0 0-64,0 0-64,0 0 0,0 0-64,0 3 64,0 3-32,0 8 1,0-14-33,-2 5 64,-1 14-48,-1-5 16,-1 1-16,5-15-16,-14 20 48,8 3-32,-13 5 96,4 2 96,15-30-208,-16 30 320,-1-1 336,0 1-16,1-3-79,16-27-561,-14 31 352,0-3-288,8-5-64,-8-3-32,14-20 32,-4 17 64,0-5 0,-1 0 0,3-7-32,2-5-32,-2 6 16,2-1 0,0-1 0,0 0 32,0-4-48,3 1 48,0-1 16,0 0 0,1-3 16,-4 3-80,2-4 112,10-10 32,-8 10-16,9-10-128,-13 14 0,5-15-368,11 0-976,-5-4-1106,5 1-1279,-16 18 3729,15-20-5523,-15 20 5523</inkml:trace>
  <inkml:trace contextRef="#ctx0" brushRef="#br2" timeOffset="91699">3680 2288 944,'0'0'0,"0"2"240,0-2-240,2 2 192,-2-2 16,0 0 32,0 0 80,0 0-320,0 0 353,0 0 63,0 0 48,0 0 48,0 0-512,0 0 625,0 0 111,0 0 64,3-4 1,-3 4-801,0-2 720,0-3-48,4 1-15,-4 2-49,0 2-608,0 0 528,0-3-64,3 3-128,-3 0-31,0 0-305,0 0 240,0 0-48,0 0-64,2 0-32,-2 0-96,0 0 96,4 1 32,-4 3-32,3 0 0,-3-4-96,0 5 48,2 1 0,-2 6-16,4-7 16,-4-5-48,3 13 32,0-6 16,0 8-16,0-2-32,-3-13 0,5 12 48,-1 0-32,9-5 0,-10 8 32,9-9-16,-12-6-32,5 15 64,9-10 16,-9 7 16,12-8 0,-17-4-96,12 6 113,0 8-17,1-12-32,-1 3 32,-12-5-96,4 4 64,15 1 16,-7-2 48,-7-1-48,-5-2-80,18 3 80,-5-2-16,-9-1 0,12 0 16,-16 0-80,4 0 96,12 0 0,-11 0-32,7 0 16,-12 0-80,3 0 96,9-3-32,-8 0 0,0 0-32,-4 3-32,5-5 64,7 3-16,-10-3 0,2 1-16,-4 4-32,5-4 48,-1 1 0,1-1 0,-1-1-16,-4 5-32,12-4 64,-12 0 48,4-1 0,-1 1 33,-3 4-145,3-14 160,-3 11-48,3-9 0,-3 7 16,0 5-128,3-15 96,-3 10 16,0-12-32,0 5 16,0 12-96,-3-14 144,-2 1-112,1 1 96,-1 0-64,5 12-64,-6-12 16,1 7 64,-7-13-48,9 13 0,3 5-32,-12-15 48,7 11-48,-7 0 0,5-8 0,7 12 0,-13 0-32,7 0 32,-11 0-16,3 0-32,14 0 48,-14 1 0,0 4 0,-2 0 0,1 7 16,15-12-16,-16 4-16,3 1 16,1 7 0,-1-7-16,13-5 16,-6 5 0,-7 8-48,9-8 0,0 7 16,4-12 32,-7 4-32,3 9 32,-1-10 0,0 2-32,5-5 32,-3 4-16,0 3 16,0-3 0,2 1 16,1-5-16,-2 3 32,1-1-64,1 1 64,0-2-32,0-1 0,0 2-96,0-1 48,0 4-48,4 0 16,-4-5 80,5 4-96,-1 1 0,10 7 32,-10-7-16,-4-5 80,15 13-48,-3-8 0,2 12-16,0-3 16,-14-14 48,13 14-48,3-1 48,-1 1-16,1 0 0,-16-14 16,15 13-32,1-7 32,-1 10 0,-1-12 32,-14-4-32,13 6-32,-1-1 32,-8 0 0,12-4 48,-16-1-48,4 0 64,10 0-32,-10-3-16,9-2-16,-13 5 0,3-12 16,9 9 32,-8-9-16,8 7 32,-12 5-64,3-19 64,2 5-16,-1 1-16,1-3 48,-5 16-80,3-13 32,-3 0 48,3 1-16,-3-1 0,0 13-64,0-4 64,-1-13-32,-1 14-16,-1-11 16,3 14-32,-3-5 16,0 1-16,0-1 0,0 0 0,3 5 0,-2-3-16,0 3 16,1 0-32,-1 0 32,2 0 0,-3 0-16,2 2 16,-2-1-48,1 2-16,2-3 64,-1 7-48,1-3-16,0 3 16,0 5 16,0-12 32,0 5-16,4 0 16,1 9 16,-1-8 32,-4-6-48,13 13-16,-10-7 32,2 7-16,9-7-48,-14-6 48,3 14 32,1-10-32,9 8 16,-10-7-16,-3-5 0,4 4 32,9 1-32,-13 1 16,5-3 16,-5-3-32,4 3 0,1-1 32,-1 0 16,8-2 0,-12 0-48,0 0 48,5 0-32,-1 0 64,1-4-112,-5 4 32,13 0 32,-11-3-192,3 0-512,0-1-913,-5 4 1585,14-5-3474,-10 0-4033,-4 5 7507</inkml:trace>
  <inkml:trace contextRef="#ctx0" brushRef="#br2" timeOffset="103882">6929 2247 1200,'0'0'0,"0"0"384,0 2 64,0-2-448,-2 0 529,0 0 31,1 0 0,-1 0-16,2 0-544,0 0 561,-2 1-1,2-1-32,0 2-32,0-2-496,0 0 433,0 2-97,0-1 0,0 0 64,0-1-400,0 2 400,0-2 32,4 0-15,1 0-129,-5 0-288,4 0 256,1 0-112,8 1 0,-10-1-16,-3 0-128,14 0 112,-9 0-32,9 0 16,-2 0-32,-12 0-64,5 0 48,14 0 0,-6 0-48,1 0 0,-14 0 0,14 0 32,1 0-32,1 0 0,-12 0 0,-4 0 0,18 0-16,-16 2 32,3 2 48,-1 1-16,-4-5-48,0 5 96,0-1 0,0 9-15,-2-9 79,2-4-160,-7 17 80,-10-4 0,2 2 32,-2-1-64,17-14-48,-18 17 64,1-3 0,3-1-80,-2 0 64,16-13-48,-6 12 144,-9 4 96,10-10 96,0 6-64,5-12-272,-2 5 208,0-1-80,0-1-16,2 1-31,0-4-81,0 1 64,4 0-32,8 1 32,-8-2-32,-4 0-32,16 0 64,-2 0-16,3-4 16,3-9-32,-20 13-32,24-5 0,3-8 0,-2 10 32,2-13-64,-27 16 32,25-4-481,-4-12-1359,10 16-2226,-15 0-1489,-16 0 5555,0 0 0</inkml:trace>
  <inkml:trace contextRef="#ctx0" brushRef="#br2" timeOffset="92303">4592 2284 1888,'0'0'0,"0"0"1169,0 0-1169,-2-3 1152,-3 3 33,1-4 0,1 2-97,3 2-1088,-3 0 976,-1 0-111,3 0-129,-2-3-80,3 3-656,-2 0 545,1 0-129,-1 0 16,0 0-80,2 0-352,0 0 320,0 0-31,0 0-49,0 0-96,0 0-144,0 0 96,4 0 0,-1 0-16,1 0-16,-4 0-64,5 1 64,9 1-32,-11 0 32,2 0 0,-5-2-64,14 2 64,-10-1 64,10 1-48,-9 0 32,-5-2-112,14 0 144,-10 0-48,10 0-16,-1 0-16,-13 0-64,12 0 32,1-4 48,-2 4-16,-6-3 0,-5 3-64,15-2 48,-10-2-32,11 4 33,-12-3-33,-4 3-16,16-3 32,-13 3 0,1-3 16,10 3 16,-14 0-64,3-3 64,1 3-32,0 0-16,-1 0 16,-3 0-32,4 0 16,-1 0 32,-3 0 0,2 0-32,-2 0-16,0 0 48,4 0 0,-4 2-16,0-2-32,0 0 48,0 1 0,0-1-80,0 0 32,0 2 0,0-1 0,0 0 32,0 1 32,0-2-64,0 3 64,0-1-16,0 0 0,0-2 0,0 0-48,0 0 48,0 0-32,-2 2-112,0 0-128,2-2 224,-1 1-544,0 1-353,-1 0-287,1-1-465,1-1 1649,-4 1-2113,3 1-464,1 3-96,-2-2-977,2-3 3650,0 0 0</inkml:trace>
  <inkml:trace contextRef="#ctx0" brushRef="#br2" timeOffset="-107172.73">242 2315 1840,'0'0'0,"0"0"769,-2 0-17,2 0-752,-4-3 848,0 3 33,1 0-65,0 0-95,3 0-721,-6 3 592,3 12-80,-2 1-80,0 2-32,5-18-400,-6 21 353,1 1-33,1 1 16,-3-3 0,7-20-336,-7 20 336,-7 2-32,9 0-32,-1 0-15,6-22-257,-14 24 208,8-5-32,1 0-48,-8-1-32,13-18-96,-5 17 96,-1 1 0,2-4 0,-2 3-16,6-17-80,-2 20 48,-1 3-32,1 2 0,1 8-16,1-33 0,0 34 0,0 2 0,3-1-32,2 0 32,-5-35 0,18 33-64,-4-1 48,5-1-16,5-2 0,-24-29 32,29 27 16,3-2 48,4 0 48,2-5-112,-38-20 0,38 14-160,5-11-400,3-1-833,-2-1-1376,-44-1 2769,46 0-5411,-46 0 5411</inkml:trace>
  <inkml:trace contextRef="#ctx0" brushRef="#br2" timeOffset="103142">6867 2378 1120,'0'0'0,"0"0"304,0 0-304,0 0 288,0 0 16,0 0-47,0-3 31,0 3-288,0 0 240,0-3 0,0 3-32,0 0 0,0 0-208,0 0 176,0 0-48,0 0 48,0 0 32,0 0-208,0 0 273,0 0 111,0 0 64,0 0 16,0 0-464,0 2 448,0-2 33,0 0-33,0 0-32,0 0-416,0 0 384,3 0-64,-3-4-80,3 1-16,-3 3-224,0 0 193,0-3-49,0 3-16,0-3-32,0 3-96,0 0 80,0 0 16,0 0-32,0 0 16,0 0-80,0 0 32,0 0 0,-2 0-48,2 0 16,-1 2 16,-2 1 0,-2 0-32,0 0 80,5-3-64,-6 5 32,-6-1-16,9 1 32,-3 1-64,6-6 16,-7 7 32,-5-3-32,9 2 32,-3 7 16,6-13-48,-7 4 32,1 2 0,-6 8 0,10-11-32,2-3 0,-2 6 16,-1 6-16,1-9 32,2 2-32,0-5 0,0 5 0,0-1 16,0 1-32,3-2 32,-3-3-16,4 3 0,1-1 0,10-1 16,-10 1-32,-5-2 16,16 1 0,-4 1 0,2-1-16,0-1 32,-14 0-16,12 0 0,4 0 0,-1 0 0,-1 0 0,-14 0 0,14 0 16,0 0 0,-10 2 16,13-2-32,-17 0 0,3 1 16,2 1 0,7 0 0,-12 1 48,0-3-64,0 3 48,0 0 64,0 2 16,0-1 32,0-4-160,0 5 240,0-5-240,-1 12 273,-1-9 31,-3 4-32,1 6-64,4-13-208,-3 5 176,-2 7-80,1-7 0,-1 7 32,5-12-128,-6 3 64,0 10 48,1-9-32,0 2 0,5-6-80,-4 12 80,-1-9 16,1 2-16,-3 1 17,7-6-97,-4 5 112,-3 0-32,2-1 16,-8 1 32,13-5-128,-4 1 128,-1 1-16,-7 0 80,8-1 128,4-1-320,-4 0 384,-2 0 48,0 0-15,-1 0-161,7 0-256,-12-3 224,10-2-80,1 1-64,-2-1-32,3 5-48,-2-5 0,1 1 48,-1-1-48,0 2 0,2 3 0,-1-3 16,-1 0-16,2 0 0,0 3-16,0 0 16,0 0-16,-1 0 16,1 0-32,0 0 16,0 0 16,-1 0-48,1 0-176,-2 0-288,0 0-321,2 0 833,0 2-1168,-1-1-369,1 0-352,0 1-544,0-2 2433,0 3-2673,29 37 368,-29-38-144,0-2 2449</inkml:trace>
  <inkml:trace contextRef="#ctx0" brushRef="#br2" timeOffset="-107499.73">854 2383 3985,'0'0'0,"4"2"1169,-4-2-1169,3 2 832,1 0-143,-1 1-33,0 0-80,-3-3-576,4 4 432,-1-3-128,3 2-111,-2 1-49,-4-4-144,6 2 96,9 0-32,-12 1 16,11 2-16,-14-5-64,5 5 32,15 1 16,-2 6-16,0-6-16,-18-6-16,23 15 80,0-2-16,0 1-16,2 2 16,-25-16-64,27 13 32,0 3 0,2 0-16,-2 1 16,-27-17-32,24 22 32,-4 1-16,-3 2 96,-3 6 48,-14-31-160,3 34 192,-3 8 80,-1 6-32,-13 1-31,14-49-209,-20 53 176,-5-2-32,0-1-48,-5 1-32,30-51-64,-31 45 80,2 1-16,2-3 32,2-6-32,25-37-64,-25 32 80,4-4 16,2-8 32,3-5 0,16-15-128,-6 6 192,-10 0 16,14-4-208,-2-2-560,4 0 560,-2-15-1649,2-3-1696,6-3-2034,-6 21 5379</inkml:trace>
  <inkml:trace contextRef="#ctx0" brushRef="#br2" timeOffset="99884">5449 2395 1808,'0'0'0,"3"2"529,-3-2-529,3 2 640,0 0 80,-3 0 49,3-1-17,-3-1-752,0 4 672,0-3-32,3 1-143,-3 0-17,0-2-480,0 4 368,0-1 0,0 1 0,0 9 17,0-13-385,3 5 416,-3 9-48,0 2 16,3-1 16,-3-15-400,0 16 433,3 1 63,2-2 0,-2 1-16,-3-16-480,3 14 368,2 0-144,0-2-63,-1-6-49,-4-6-112,5 13 80,0-8 0,-3 1-32,3 7-16,-5-13-32,4 1 80,0 4-16,-1-1 16,0 1 32,-3-5-112,3 3 128,-3-1 0,0-1 32,0-1 16,0 0-176,3 0 144,-3-3-80,0 0-144,0-9-288,0 12 368,3-3-832,-3-10-833,3 9-1328,11 18-497,-14-14 3490,0-12-4370,0 12 4370,0 0 0</inkml:trace>
  <inkml:trace contextRef="#ctx0" brushRef="#br2" timeOffset="92662">4630 2451 3041,'0'0'0,"0"0"1441,0-4-1,0 4-1440,3-2 1489,-3-3-144,0 1-161,0 4-175,0 0-1009,0-2 816,0 2-176,0-3-160,0 3-111,0 0-369,0 0 304,0 0-32,0 0-48,0 1 0,0-1-224,0 2 176,4-1-64,-1 0-16,0 3 0,-3-4-96,4 5 80,9-1 48,-9 1-32,10-1-16,-14-4-80,13 2 96,1 1-31,0-1-1,3 0 48,-17-2-112,16 2 128,2-1 64,1-1 80,1 0-16,-20 0-256,21-5 272,0-6-48,0 8 0,0-12-32,-21 15-192,19-2 176,-2-10-47,-1 8-33,-4-1-16,-12 5-80,5-2 80,7-2-32,-12 1 16,3 3-32,-3 0-32,3-2 48,1 2 0,-4 0 0,0 0 16,0 0-64,-2 4 80,-3 1-32,1 1-32,-10 0-352,14-6 336,-14 12-929,1-7-976,1 9-1920,6-10-4003,6-4 7828,0 0 0</inkml:trace>
  <inkml:trace contextRef="#ctx0" brushRef="#br2" timeOffset="-108257.73">426 2669 1040,'0'0'0,"0"0"512,0 0-512,0 0 400,-1 0 97,-3 0 111,0 0 32,4 0-640,-5 0 624,0 2-79,0-1-65,0 1-80,5-2-400,-5 1 336,0 1-16,0 0-47,1-2 15,4 0-288,-4 0 288,0 0 48,0 0 16,1 0 16,3 0-368,-2 0 352,1 0 225,-1 0-81,-1 0-112,3 0-384,-2 0 336,-1 0-288,1 0 0,0 2 64,2-2-112,-2 3 80,0-1-16,1 3-48,-1 0 0,2-5-16,-1 6 0,1-2-16,-2 12 32,2-10-32,0-6 16,0 19 0,0-2 0,0-3 0,0 3 0,0-17 0,3 17 0,0-4 96,1 1 1,0-9-242,-4-5 145,3 13-176,2-8-32,0 3-32,10-2 256,-15-6-16,4 5 16,1 1-16,12-1 16,-14-4 0,-3-1-16,5 3 0,9-1 32,-11 2-16,2-1 0,-5-3-16,5 2 32,1 1 0,7-1-16,-13-1 16,0-1-32,4 0 16,1 0 16,-1 0 48,2 0-32,-6 0-48,5 0 96,0-3-16,9 0-16,-11-1 33,-3 4-97,5-3 64,9-2 0,-11 0 0,11 0-16,-14 5-48,3-5 32,3-1 0,7 2 32,-10-2 16,-3 6-80,6-5 64,-1 0 32,-2 1-16,0-2 16,-3 6-96,4-5 144,-4 0-16,3-11-16,-3 13 32,0 3-144,0-14 112,0 11 16,0-11-16,0 11 32,0 3-144,-1-5 96,-3-10 0,-1 11 17,0-1-17,5 5-96,-5-15 80,-2 12 32,-6-15-64,9 13 0,4 5-48,-7-15 80,-7 10-32,10-12-16,-4 12 16,8 5-48,-13-15 16,8 10 0,-2-9 16,-7 10 0,14 4-32,-3-3 32,-2-1-16,-9 1 0,11 0-32,3 3 16,-7-3 48,-6 3-48,8-4 16,-3 4 0,8 0-16,-13 0-16,8 0 32,-10 0-32,10 0 0,5 0 16,-16 4 160,11 0-16,-13 10 0,11-9-16,7-5-128,-19 16-16,6-9 0,-1 11-32,7-4 0,7-14 48,-15 7-64,11 9-16,-1-10-48,3 9 0,2-15 128,0 7-112,0 12 0,0-4 32,6 2 16,-6-17 64,5 19-64,9-1 0,-11 3 32,12-3-48,-15-18 80,5 19-48,11 0-16,-3-2 16,0 0-177,-13-17 225,18 13-240,0-7 32,1-2 0,3 0 176,-22-4 32,22 2 32,1-2-64,0 0 64,0-6-16,-23 6-16,23-17 16,-1 3 32,-3 10 0,-2-15-16,-17 19-32,13-5 96,-7-14 0,8 14 0,-14-14 48,0 19-144,2-5 64,2-14 48,-4 15 17,0-15-17,0 19-112,0-5 128,-2-18-48,-1 7-16,-2-1 0,5 17-64,-5-19 0,-2 0 48,0-1-32,0 3-16,7 17 0,-6-16 0,0 3-16,1 10 16,0-3 0,0 3 16,5 3-16,-4-3 0,3 3-64,-1 0-16,1 0-48,1 0 128,0 1-160,0 4 16,0 13 47,3-5 17,-3-13 80,3 15-48,1-1 16,-1-1-16,2 3 16,-5-16 32,5 13-80,1 5 32,7-1-48,-10 0-16,-3-17 112,6 17-64,9-4-16,-12 0 16,13-5 48,-16-8 16,5 14-32,10-8 32,-10 9 0,15-11 16,-20-4-16,14 6 16,1 1-16,3-2 0,-2 2 0,-16-7 0,19 5 16,0 1 48,3-2-32,0 0-64,-22-4 32,20 2-560,1-1-993,0-1-1744,-3 0-1986,-18 0 5283,0 0 0</inkml:trace>
  <inkml:trace contextRef="#ctx0" brushRef="#br2" timeOffset="181782">8929 2859 3089,'0'0'0,"0"0"0,0 0 944,0-4-111,4 1-113,0-2-112,-4 5-608,3-4 465,-3 4-129,3 0-80,-3 0 16,0 0-272,4 0 304,-4 0 32,4 4 16,-4 1-15,0-5-337,0 5 288,2 9-16,2-9 0,0 10-64,-4-15-208,3 5 160,0 9-48,1-9 0,1 8-32,-5-13-80,14 6 48,-10-2 0,12 2 32,-11-1-32,-5-5-48,17 2 96,-12-1 16,15-1-64,-6 0 49,-14 0-97,14 0 64,-1-3-32,0-2 80,-7-9-64,-6 14-48,21 0 96,-17-14-16,14 11-64,-14 0 48,-4 3-64,14-4 32,-11 1 0,0-1 32,3 1-48,-6 3-16,3 0 0,1 0 0,-4 0 16,0 0 16,0 0-32,0 2 48,0 3-32,0 0-80,-2 0-128,2-5 192,-4 5-384,1 1-177,1-2-79,-1 2-128,3-6 768,-3 4-913,0 2-127,-1-3-225,1 2-175,3-5 1440,-4 7-1329,1-1-1280,3-6 2609</inkml:trace>
  <inkml:trace contextRef="#ctx0" brushRef="#br2" timeOffset="180846">8099 2891 1776,'0'0'0,"0"0"561,0-3 63,0 3-624,0-5 672,0 1 32,0 1-63,3 3-209,-3 0-432,0-3 368,3 3-128,0 0-32,1 0 16,-4 0-224,3 1 225,1 1-17,-1 3 32,0 0 0,-3-5-240,6 5 208,-1 0-32,10 2 32,-11 0 0,-4-7-208,13 14 224,-7-11 0,10 2-63,-11 0 15,-5-5-176,19 5 96,-14-3 0,17 0 32,-9 1-32,-13-3-96,14 2 112,0-1-16,-9 1-48,15 0 0,-20-2-48,6 0 80,9 1-16,-11-1 32,-2 2-16,-2-2-80,4 2 64,-4-2 32,3 0 16,-3 2 32,0-2-144,0 2 176,0-1 0,0 0 1,-1 3-49,1-4-128,-2 3 96,-2 2 0,0 1 0,-2-3-16,6-3-80,-4 5 48,-2 0 16,1 2-32,-1 7 0,6-14-32,-8 5 80,2 9-64,-1-10-16,0 12 0,7-16 0,-7 13-16,0 0 64,2 3-48,-1 1 48,6-17-48,-5 22 64,0 0-48,-1 3 48,2-1-32,4-24-32,-6 25 64,1 0 32,0 0-16,0 0-32,5-25-48,-3 23 80,-3 2-16,1-2 0,0 1-16,5-24-48,-5 19 16,-2-1 48,3-2 0,-2-4 32,6-12-96,-5 8 96,2 7 16,-1-11-16,1 0 1,3-4-97,-4 6 112,2-3-16,1 0-48,-1-1-16,2-2-32,0 2 48,-2-1-16,1-1 32,1 0 0,0 0-64,-2 0 64,1 0-32,1 0 16,-2 0-32,2 0-16,-1 2 0,1 1 0,-2 3 0,0-3 0,2-3 0,0 4 32,-2-1-64,0 0 32,0 1 0,2-4 0,-1 3 0,1-1-16,0-1 0,0 1-16,0-2 32,5 2-16,1-1 0,6 1 0,-8-2-32,-4 0 48,16 0-48,-11 0 48,13-3 0,-2 3 32,-16 0-32,14-5 16,6 1 0,0 1-16,1 0 48,-21 3-48,20-4 32,0 4-32,-1-3 0,1 3 0,-20 0 0,19 0-16,-1 0 16,1 2 0,-2-1 0,-17-1 0,17 5 0,-1 0 0,-1 0-16,-2 11 32,-13-16-16,6 5 16,9 8 16,-11-8-16,9 2 32,-13-7-48,3 7 32,3 0 16,9-2-32,-12 1 48,-3-6-64,14 4 64,-14-2 16,5-1 16,0 1-16,-5-2-80,14 2 96,-11-2 0,2 0-32,8 0 16,-13 0-80,4-4 48,11 1-16,-11-1 32,9-2-16,-13 6-48,4-5 48,11 0-32,-11 0 16,0-1-16,-4 6-16,6-3 0,-2 3 48,0 0-32,-4 0 0,0 0-16,0 0 48,0 2-112,0-1-320,0-1 384,-2 4-864,-1-2-513,0 1-592,1-1-736,2-2 2705,5 14-2817,-2-14-1153,-3 0 3970</inkml:trace>
  <inkml:trace contextRef="#ctx0" brushRef="#br2" timeOffset="179930">8233 3030 2225,'0'0'0,"-2"-3"672,-1 0 80,-3-2 17,1-9-17,5 14-752,-5 0 688,2-5-144,-2 0-95,-1 0-65,6 5-384,-4-5 336,-2-1-64,1 3-16,2-2-48,3 5-208,-3-4 160,1 0 0,-1 0 49,1 1-49,2 3-160,-2-4 160,1 1 0,-1 3 0,0 0 0,2 0-160,-2-3 160,1 3-32,-3 0 16,3 0-80,1 0-64,-2 0 80,-2 0-32,2 0 0,1 0 0,1 0-48,-2 1 32,0 1 16,2 0-48,-1-2 48,1 0-48,0 1 32,0-1 0,0 0-16,0 0-16,0 0 16,3 0 64,-3 0 0,3 0-16,-3 0-64,4-3 64,0 3-16,1-3-15,0-1 15,-5 4-48,5 0 32,0-4-16,0 1 48,0 0-64,-5 3 0,13 0 0,-9 0 16,2-4-80,6 4 80,-12 0-16,6 0-32,13 0 0,-14 0 48,15 0-32,-20 0 16,14 0 16,1 0-16,0 0-16,3 0 32,-18 0-16,16 0 16,1 0 0,2 0-16,2-3 64,-21 3-64,16-3 48,5-1 16,-4 1-32,-2 0-16,-15 3-16,17-6 48,-12 3 0,14-1 16,-14 1-32,-5 3-32,13 0 80,-9 0-32,10 0-16,-11 0 0,-3 0-32,5 0 32,0 0 16,0 2 0,1-1 16,-6-1-64,3 2 96,0 0-64,-3 1 48,4 1 0,-4-4-80,0 3 48,3-1 0,-3-1 0,4 1-16,-4-2-32,0 2 16,0 0 32,3 0 16,-3-2-16,0 0-48,3 0 96,1 0-16,-4 0-16,3 0 16,-3 0-80,0-4 96,0 0 16,3 1 1,-3 0 15,0 3-128,0 0 96,0-4 48,0 1-80,0-1-16,0 4-48,0-3 64,0 0-32,0 3 16,0-3-32,0 3-16,-2-4 0,2 1 0,-1-1 16,-1 4 16,2 0-32,-1 0 16,-1-3-32,0 3 32,1 0-16,1 0 0,-2 0 48,0 0-48,1 0 0,-1 0 0,2 0 0,-2 2-48,0-1 48,1 1 0,-1 0-48,2-2 48,0 5-16,0 1-32,0 8 16,0-7 48,0-7-16,0 19 16,0-2 32,3-1-32,1 3 48,-4-19-64,5 21 64,-2 1 48,2-2-16,0-1-32,-5-19-64,4 20 80,1-1-32,0-3 16,0 2 16,-5-18-80,4 13 64,-1-6 32,0 7-64,1-13 16,-1 5 16,-3-6-64,0 5 48,4-3 16,-1-1 0,-3 1 16,0-2-80,3 0 96,1 0 16,-4-3 17,3-2-1,-3 5-128,4-6 112,-4-7 0,3 8-48,-3-12-48,0 17-16,0-6-64,0-12-272,0 4-673,-1-1-720,1 15 1729,-6-15-2769,4 0-737,-1-1-1456,3 16 4962</inkml:trace>
  <inkml:trace contextRef="#ctx0" brushRef="#br2" timeOffset="208343">10900 2952 1600,'0'0'0,"0"0"368,-2 0 49,1 0 143,1 0-560,0 0 624,0 0-16,0 0-47,0 0-65,0 0-496,0-3 448,-2 3 0,2-3-32,0 3-47,0 0-369,0-4 336,0 0-16,0 1-48,0 0-16,0 3-256,3-4 240,1 1-48,-1 0-32,-3 3 17,0 0-177,4-4 128,1 1-16,0 0 32,9-1 0,-14 4-144,3 0 160,2 0-32,0-4-32,0 4-48,-5 0-48,14 0 48,-11 0-48,11 0-16,-9 0 48,-5 0-32,17 0 32,-3 2 16,-1 0 16,2 0-16,-15-2-48,17 2 64,-1-1 16,3 1 48,-2-1-32,-17-1-96,20 2 128,-3 0 0,3 0-64,-1 0 80,-19-2-144,20 1 113,-20-1-113,23 2 128,-5-1 16,3-1-16,-3 0-48,-18 0-80,20 0 80,-2-3 0,-1 0 0,1-3-32,-18 6-48,18-4 64,-4-2 16,0 1-80,-14 5 0,6-5 80,-6 5-80,14-3 32,-10 3 16,-1 0 48,3 0-48,-6 0-48,3 0 80,-3 0 0,3 1-16,-3 1 16,0-2-80,0 5 96,0 0 16,0 1 16,-1-2-96,1-4-32,-4 6 48,3-3-32,-1-1 32,0 1 0,2-3-48,-2 2 49,1 1-33,-1-1 16,2-2-32,-2 0 80,2 0-64,-2 0 16,2 0 32,0 0-64,0 0 32,0-3-80,0-1-96,0 4 144,0-3-545,0 3-383,0-3-465,0 3-432,0 0 1825,0 0-2017,0 0-95,0 0-1410,0 0 3522</inkml:trace>
  <inkml:trace contextRef="#ctx0" brushRef="#br2" timeOffset="-181980.73">13786 3109 2032,'0'0'0,"0"0"0,3 0 625,-3 0 63,4 0 16,-4 0-31,0 0-673,0 5 512,0 8-144,0-6-80,0 10-48,0-17-240,0 14 240,0-1 1,-2 1 15,0 0 64,2-14-320,-2 15 336,1-1-16,-1-1 0,0-6 0,2-7-320,0 19 321,0-6 63,0 2 0,0-1 0,0-14-384,0 14 384,4-8-64,1 12-31,8-12-81,-13-6-208,4 15 192,9-9-48,-7 9-32,8-10 16,-14-5-128,6 7 128,9 7-32,-9-11 0,10 2 0,-16-5-96,14 3 48,-1 1 0,3 1 32,-1-3-16,-15-2-64,15 0 80,1 0-32,-2 0 16,2 0-16,-16 0-48,19-6 48,-4 1 16,2 0 0,0 1 32,-17 4-96,16-14 80,-1 10 0,0-13 1,0 3 31,-15 14-112,16-15 96,-1-3 0,1-3 32,-1-1 0,-15 22-128,15-23 128,0-4 32,-1 1-32,-9 0 16,-5 26-144,5-24 192,0 2-16,-5 2 32,0 0 32,0 20-240,-5-18 192,-10-2-31,0 1-33,-6-1-80,21 20-48,-20-23 64,-5 3-16,4-2-48,-5 4-32,26 18 32,-27-14-16,0 9-32,-2-9-96,2 14-209,27 0 353,-31 0-816,0 0-865,0 16-1072,0 7-785,31-23 3538,-30 29-4994,30-29 4994</inkml:trace>
  <inkml:trace contextRef="#ctx0" brushRef="#br2" timeOffset="-184092.73">12589 3011 1584,'0'0'0,"0"0"400,0-13 33,0 10 63,0 3-496,3-5 512,-3 1-32,0-1-48,0 1-47,0 4-385,0-5 384,0 0-16,0 3-48,0-2 32,0 4-352,0-4 256,3 1-31,-3 0-49,0-1-80,0 4-96,3 0 128,-3 0-32,0 0 32,0 0 16,0 0-144,0 0 128,0 0-16,0 0 16,0 2 0,0-2-128,0 2 144,4-1 32,0 1-32,-1 0 0,-3-2-144,3 1 176,1 1-15,-1-2-17,3 0 0,-6 0-144,5 2 128,8-2-32,-9 0 0,9 0-32,-13 0-64,5 0 64,10 0-32,-9 0 48,9 2-48,-15-2-32,3 2 48,-3-2-48,14 1 32,-11 0 32,2 1 16,1 1 32,-6-3-112,5 4 112,-2-1-16,-3 1-192,0 1-304,0-5 400,0 3-800,0 3-529,0-1-416,3 0-128,-3-5 1873,0 4-3265,0-4 3265</inkml:trace>
  <inkml:trace contextRef="#ctx0" brushRef="#br2" timeOffset="181610">8903 2961 2257,'0'0'0,"3"0"880,-3 0-880,3-4 864,2-1-95,-1 5-81,-4 0-160,0 0-528,3 0 400,-3 0-63,0 4-33,4 9-16,-4-13-288,0 5 256,0 14-64,3-2 0,0 3-16,-3-20-176,4 22 176,0 3 16,0 0 0,2 0 65,-6-25-257,4 29 288,2 2 48,-1-1 48,-2 1 16,-3-31-400,4 28 400,-1-2-31,1-2-33,-1 0-32,-3-24-304,3 22 224,1-1-96,-1-6-32,0-1-48,-3-14-48,4 13 48,-1-8 32,2 11-48,-1-11 16,-4-5-48,3 3 48,-3 2 0,0-2 16,4-1 16,-4-2-80,0 4 48,0-3 32,0 1 0,0-2 32,0 0-112,0 0 97,0 0-1,0 0 16,0 0-48,-2-3-32,2 3-32,-2-6-32,-1 2-80,1-12-209,-2 12-335,4 4 656,-1-4-944,-1-2-353,0 1-336,1-8-256,1 13 1889,0-4-2080,0-9-1490,0 13 3570</inkml:trace>
  <inkml:trace contextRef="#ctx0" brushRef="#br2" timeOffset="-182716.73">13396 3136 2305,'0'0'0,"0"-3"944,0 3 0,4 0-63,-4 0-881,3 0 784,-3 0-192,0 0-143,3 0-97,-3 0-352,0 1 320,0 1 16,0 3-32,0 0-48,0-5-256,0 7 208,4 6-47,-4-7-49,0 8-16,0-14-96,3 6 80,-3 11 16,5-10 0,0 12 32,-5-19-128,6 13 144,9 2 80,-10 1 48,9-1 16,-14-15-288,5 16 256,10-2-80,-10 0-31,9 0-33,-14-14-112,5 13 96,9 1-32,-10-7-16,12 6-16,-16-13-32,5 4 64,10 1 32,-12-3-16,11-1 48,-14-1-128,5 0 112,9 0 0,-11 0-16,2 0 16,-5 0-112,14-3 96,-11-2-32,11-1 48,-11 2-64,-3 4-48,5-5 80,1-12-32,7 13 32,-9-11-64,-4 15-16,5-5 64,-1-9-32,2 9 16,-1-11 32,-5 16-80,5-6 48,0-11 64,-1 12-15,-4-10-1,0 15-96,0-14 112,-2 8 32,-2-10-32,-1 0 0,5 16-112,-14-5 128,10-17-64,-13 8-16,10-1 0,7 15-48,-20-15 0,4-2 16,-1 2 16,-1-2-16,18 17-16,-19-17 16,2 0 16,-2-2-64,2 4 32,17 15 0,-15-16 32,-1 3-32,10 8-32,-11-11 0,17 16 32,-6-3-64,-7-1-48,10 4-64,-3 2-80,6-2 256,-3 5-369,0 16-127,1-2-304,0 6-529,2-25 1329,-2 29-2129,2 3-640,0 4-1585,0-36 4354</inkml:trace>
  <inkml:trace contextRef="#ctx0" brushRef="#br2" timeOffset="-162578.73">16079 3176 2449,'0'0'0,"0"-3"752,0-2-80,0 5-672,0-17 705,0 12-1,0 2-64,0-3-128,0 6-512,0-3 401,0 0-97,0-1-80,3 4-32,-3 0-192,0 0 112,4 0-16,-1 0 0,-3 0-16,0 0-80,4 2 96,-1 3 0,1 2-16,-4 6 0,0-13-80,3 6 64,0 10 0,1-10 32,1 11 96,-5-17-192,3 13 273,2 1 63,-1-1 32,1 1-16,-5-14-352,5 14 352,0-1-32,1 3 1,-2-2-17,-4-14-304,16 6 240,-13 10-16,11-12-32,-9 10-32,-5-14-160,15 4 176,-12 0-16,14 0 16,-11-3-16,-6-1-160,15 2 208,-10-2-15,12 0 15,-12 0-48,-5 0-160,13-5 176,-7 0-48,7 0-32,-9 0 16,-4 5-112,5-5 80,8 0 16,-13-9 0,6 11 32,-6 3-128,3-5 128,0 0-48,1-9 48,-1 10-32,-3 4-96,0-5 80,0-8 32,0 8-48,0-13 0,0 18-64,0-4 81,0-13-17,0 12 16,-1-12-16,1 17-64,-2-14 16,0 9 32,0-14 0,-3 4-16,5 15-32,-5-14 48,0-2-16,0 2-16,0-2 0,5 16-16,-7-13 32,-6-1 16,7 0-48,-9 1 32,15 13-32,-7-14 0,-8-1 0,8 10 32,-8-12-80,15 17 48,-5-3-16,-11-3-32,9 3 48,-9-1-32,16 4 32,-7 0-16,-12 0-32,6 0-32,-3 0 0,16 0 80,-13 2-64,-1 3 48,7 1-32,-10-1-32,17-5 80,-4 5-129,-2 8-15,-1-8 16,2 12 0,5-17 128,-3 8-80,1 10-32,0-3 48,2 2 16,0-17 48,0 21-64,0-1 64,0 4 0,0-2-16,0-22 16,5 24 0,1 0-48,-2 1 48,2-1-16,-6-24 16,13 20 0,-10 3-16,13-8-16,-11 0 32,-5-15 0,19 7 0,-4 6-16,-1-9 16,-1 1 0,-13-5 0,16 1 0,0 1 48,0-2-16,0 0 0,-16 0-32,14-3 32,0 0-32,-9-3 48,14-7-32,-19 13-16,5-5 32,10-9-16,-10 9 32,9-10-16,-14 15-32,0-3 64,5-13 0,0 11-32,-2-14 48,-3 19-80,4-13 48,-4 7 0,0-12 32,0 13-16,0 5-64,0-16 48,0 11 16,-2-12-64,-1 13 16,3 4-16,-3-14 33,-3 10-17,1-1-16,2 0 0,-1 1-49,4 4 49,-1-3-16,-1 3-48,0 0-48,1 0 32,1 0 80,0 2-112,0 3 48,0 9-32,0-10 32,0-4 64,5 14-32,0-7-32,10 10 32,-10-10 32,-5-7 0,16 17-16,-3-12 16,1 11 16,1-12-16,-15-4 0,14 16 32,0-11-16,1 0 0,-2 0 16,-13-5-32,15 4 16,4-3 0,-2 1 32,2-1 16,-19-1-64,15 0 112,-1 0 0,-11-3-16,2-2 0,-5 5-96,6-4 113,-1 1-33,0-2-16,-2-8 0,-3 13-64,3-4 0,-3-10-417,4 11-879,-4-14-1425,0 17 2721,3 0-4178,1-15-1265,-4 15 5443</inkml:trace>
  <inkml:trace contextRef="#ctx0" brushRef="#br2" timeOffset="-183265.73">13144 3105 1072,'0'0'0,"0"0"0,0 0 464,0 0-320,-1 0-16,-1 0 16,2 0-144,-3-3 160,1 3 1,0 0 15,1 0 64,1 0-240,-2-4 288,0 4 64,1 0 48,-3 0 48,4 0-448,-5 0 433,2 0 31,-3 0-48,1 0-32,5 0-384,-5 0 368,2 0-64,-2 0-15,0 0-97,5 0-192,-5 0 208,0 0-64,1 0-16,-1 0-32,5 0-96,-3 2 64,-1 0 16,0 1-48,2 1 48,2-4-80,-2 5 80,-2 0 0,3-1 16,-1 10 32,2-14-128,-1 6 96,-1 9 16,0 0 64,2 1 1,0-16-177,0 17 224,-2-2 16,2 2-16,0-2-16,0-15-208,0 14 224,0 1-32,0-1-32,4 2 0,-4-16-160,3 6 112,0 12 0,1-12-32,-1 9 0,-3-15-80,5 5 64,0 8-15,11-7 15,-13 7-32,-3-13-32,13 3 48,-7 3 0,11-3 0,-12 1 32,-5-4-80,15 1 32,-10 1 48,9 0-64,-11-2 48,-3 0-64,14 0 32,-11 1-16,11-1 32,-11 0-32,-3 0-16,5 2 16,9-2 0,-11 0 32,2 0-16,-5 0-32,6 0 64,8-3 0,-11-1 16,0-1-16,-3 5-64,5-13 48,0 9 64,0-13-48,9 12 16,-14 5-80,0-22 80,5 3 0,0-1 0,0-1-16,-5 21-64,3-20 48,3 0 16,-3-1-16,0 1 0,-3 20-48,4-20 64,-4 2 16,0 2-16,0-3 0,0 19-64,0-17 48,0 0-15,-2 1 31,-1 1-48,3 15-16,-5-14 32,-2 1 80,-8 8-80,8-14 32,7 19-64,-19-5 16,13-12 16,-12 12-16,4 0-16,14 5 0,-6-6-16,-11 3-32,10 3-16,-8 0-32,15 0 96,-5 0-128,-11 3 15,11 11-47,-8-8-128,13-6 288,-5 16-448,-13 0-288,12-1-257,-10 2-111,16-17 1104,-4 14-1153,-3-1-31,0-6-209,2 9-112,5-16 1505,31 33-1696,-31-27-433,0-6 2129</inkml:trace>
  <inkml:trace contextRef="#ctx0" brushRef="#br2" timeOffset="86517">3705 3116 1248,'0'0'0,"0"2"800,0-2-800,-2 2 609,0-2-1,-3 0 48,3 0 33,2 0-689,-2 0 672,0 0-64,1 0-96,-1-4-79,2 4-433,-2 0 352,2-3 16,0 0-48,0 3-16,0 0-304,0-3 304,0 3-47,0-3-33,4 3-32,-4 0-192,3-3 144,-1 3-48,3 0 0,-1 0-48,-4 0-48,5 0 48,8 0 0,-10 0 0,1 0-32,-4 0-16,13 2 32,-10-1-32,9-1 48,-9 0 64,-3 0-112,14 1 224,-11-1 32,11 0 16,-1 0-16,-13 0-256,12-4 161,1-1 31,2-7-64,-1 9 0,-14 3-128,14-4 96,2-2-16,1-5 0,0 7-48,-17 4-32,17-3 64,0 0-32,2 0 0,-2 0-16,-17 3-16,15 0 0,2 0 16,-2 0 0,1 0 0,-16 0-16,14 2 48,-2-1-16,0 2 0,-7 0-32,-5-3 0,16 2 16,-12-1 32,9 3 0,-11-3 48,-2-1-96,5 1 96,-1 1 0,9 0 48,-13-2 0,0 0-144,5 0 128,7-4 16,-12 2-31,4-2-33,-4 4-80,5-3 48,8-1 48,-11-9-64,11 10-16,-13 3-16,5-14 176,10 9-64,-3-7 0,1 8 48,-13 4-160,4-5-16,13 0 32,-14 2-16,10 0-16,-13 3 16,3 0 16,0 0 16,0 3-16,-3 2 32,0-5-48,0 12 32,0-9-96,0 10 0,-3-9 32,3-4 32,-3 13-64,-2-9 96,1 12 32,1-13-32,3-3-32,-4 6 32,3-1-32,-1-1-16,1 1-64,1-5 80,-2 4-352,1-2-321,-1 0-543,2-2-705,0 0 1921,0 1-2705,0 1-49,0-2-911,0 0 3665</inkml:trace>
  <inkml:trace contextRef="#ctx0" brushRef="#br2" timeOffset="-185493.73">12182 3129 1712,'0'0'0,"0"0"865,-2 0-145,2 0-720,-1 0 720,-1-4 65,-1 4-81,1-2-80,2 2-624,-2-4 465,0 1-145,1 3-64,1-4-48,0 4-208,-1 0 192,1-3 0,-2 3-48,2-4 0,0 4-144,-2-3 96,2 3-16,0-4-32,0 4 32,0 0-80,0-3 48,0 0 16,0-1 16,0 0-64,0 4-16,0-3 64,0 0 0,-2 0-15,0 3-17,2 0-32,0-4 64,-1 4-16,-1-3-32,2 3 0,0 0-16,-1-4 48,1 1-16,0 0 48,-2-1 0,2 4-80,0-4 96,-2 1-16,2 0 48,0 0 0,0 3-128,-2-3 128,2-1-16,0 0-16,0 1-64,0 3-32,0-5 64,0 0-32,0-1 0,0 2-16,0 4-16,0-3 32,4-1-48,-4 1 16,3 3 0,-3 0 0,3-4-32,-3 4 16,4 0 0,-4 0 16,4 0 0,-2 0-16,2 0 32,-4 0-32,0 0 16,3 0 0,1 0 0,-1 0 0,1 0 32,-4 0-32,3 0 0,1 0 16,-1 0-16,2 0-32,-5 0 32,5 0 0,0-3 0,0 3-16,0 0 16,-5 0 0,6 0 16,8 0-32,-14 0 0,4 0 16,-4 0 0,5 0-32,0 0 64,-1 1-32,-1 3 0,-3-4 0,5 3 16,-1 3-16,-1-2 16,1 1-32,-4-5 16,0 6 16,3 7 16,-3-7 0,0 10 0,0-16-32,0 7 48,0 10-48,0-3 16,0 1 0,0-15-16,-1 16 48,-5 0 16,1 3 16,0 1 0,5-20-80,-5 21 32,-2-1 0,-6-1 16,9 0-16,4-19-32,-5 19 32,-9-5 0,9 4 16,-1-5-32,6-13-16,-7 15 16,0-8 0,0 10-16,2-12 16,5-5-16,-5 14 16,-1-10 16,2 1-32,-2 0 16,6-5-16,-3 3 16,0 0-16,1 1 0,0-1 0,2-3 0,-1 2 0,1 0 0,0-1 0,0 3-16,0-4 16,0 1-16,0 5-16,0-3 0,3 0 32,-3-3 0,4 5-16,-1 0 16,0 1-16,1-2 16,-4-4 0,4 6 0,2-2 0,9-1 16,-11 0-16,-4-3 0,13 2 16,-9 0-32,11-2 0,-10 0 32,-5 0-16,15 0 16,-10 0 16,11 0 32,-13-4-31,-3 4-33,15-5 64,-12 2 0,3-1-16,7-1 0,-13 5-48,0-3 64,4-1 0,0 4 16,-1 0 16,-3 0-96,3 0 96,-3 0 0,0 0 32,0 2-32,0 1 48,0-3-144,0 5 112,0-1-16,0 1-16,0 0-16,0-5-64,0 5 32,0 0-16,0 9 32,0-14-48,0 1 16,0-1-16,0 6 0,0 0 16,0 0 0,0-2 32,0-4-48,0 4 16,0-1 0,0-1 16,0 0-16,0-2-16,3 1 16,-3 1 32,0-2-32,0 2-16,0-2 0,3 0-304,-3 0-528,0 0-561,0 0-640,0 0 2033,4-5-2337,13 5 256,-17-4-1040,0 4 3121</inkml:trace>
  <inkml:trace contextRef="#ctx0" brushRef="#br2" timeOffset="-184448.73">12539 2991 1456,'0'0'0,"0"0"304,4 0 32,-4 0 81,0 0-417,0 0 432,3 0 16,-3 0 16,0 0-48,0 0-416,0 0 417,0 2-33,0 0-48,0 1 16,0-3-352,-2 4 320,1-1-16,-1 0-47,0 0 15,2-3-272,-1 2 208,1 2-32,0 1-16,0 0-80,0-5-80,0 3 80,0 3 16,0-1 0,0 1-16,0-6-80,3 7 112,0 0 0,1 0-16,0 6 32,-4-13-128,2 3 96,2 3 0,-1-1 16,1 0 17,-4-5-129,3 7 96,1 0 0,-4-2 0,3-1 0,-3-4-96,3 6 160,1-1 0,-4-2-16,4-1 16,-4-2-160,0 2 128,0 0 0,0-1-16,3-1 32,-3 0-144,0 0 112,0 0 16,3 0-16,-3 0-48,0 0-64,0 0 64,3 0-16,-3 0 0,3 0-16,-3 0-32,0 0 16,4 0 1,-4 0-1,0 0-65,0 0 49,4 0 0,-1 0-32,0 0 0,1 0 32,-4 0 0,3 0-16,-3 0 32,6 0-16,-3 0 32,-3 0-32,5 0 32,0 0 17,0 0 15,0 0-32,-5 0-32,5 0 80,1 0-48,7 0 48,-10-3-16,-3 3-64,5 0 128,9 0 0,-10-4-16,9 4 0,-13 0-112,3-3 96,13 3 0,-13 0 0,11 0-32,-14 0-64,3 0 0,2 0 32,0 2 0,0 1 0,-5-3-32,4 5 64,1 1-32,0-2-16,-1 3 16,-4-7-32,4 14 32,0-11 16,1 5-32,-2-2 16,-3-6-32,6 14 16,-3-11 16,2 4 0,-2 0-16,-3-7-16,4 14 32,0-10-16,-2 3 0,2 8 32,-4-15-48,3 6 16,0 1 0,-3 7 0,0-8 16,0-6-32,0 19 32,0-13-16,0 11 32,0-3-16,0-14-32,0 13 64,0-6-16,0 10-16,0-12 17,0-5-49,-1 16 16,-1-11 0,1 8 16,-1-8-16,2-5-16,-4 7 32,3 0 16,-2 0 16,-1-2 0,4-5-64,-3 5 48,0-1 16,-3-2 0,3 2 16,3-4-80,-5 2 112,0 0 32,-1-2-16,-7 0 32,13 0-160,-3 0 208,-5 0 112,-5 0 48,8-6 33,5 6-401,-17-4 352,12-2-144,-10-8-64,10 11-48,5 3-96,-16-5 96,9-8 16,-8 10-96,10-3 32,5 6-48,-5-13 0,-2 13-48,0-6 48,2 3-16,5 3 16,-5-3-32,0 3 64,0 0-16,0 0 16,5 0-32,-4 0 48,3 0-80,-1 0 16,0 0 16,2 0 0,-3 1-32,1 1 16,0-1-16,2 1 0,0-2 32,0 2-48,0 0 16,0 0 32,0-1 0,0-1 0,0 2-16,4-2 16,-4 2-48,3-1-16,-3-1 64,4 2-32,-1 0 0,0-1-48,1 1-96,-4-2 176,4 2-528,-4-2-481,3 0-544,2 0-271,-5 0 1824,3 0-2097,2 0-176,1 0 144,-6-14-737,0 14 2866,0 0 0</inkml:trace>
  <inkml:trace contextRef="#ctx0" brushRef="#br2" timeOffset="207584">11195 3005 1648,'0'0'0,"0"0"0,0 0 288,0 0 49,-2 0 63,2 0 32,0 0-432,0 0 432,0 0 16,0-3-31,0 3-17,0 0-400,-2 0 336,0 0-64,1 0-32,-1 0-32,2 0-208,-1 2 208,1-1-48,-2 2 32,0 0 17,2-3-209,-2 4 176,0 1-16,0 0-16,2 0-32,0-5-112,-1 6 144,1-3 16,0 0 0,0 2-16,0-5-144,0 5 128,0-1-48,0 0 48,0-1 48,0-3-176,0 1 128,0 1 64,0 0-63,0 0-1,0-2-128,0 1 144,0 1-16,0 0-16,0 0 32,0-2-144,0 3 80,0-2 16,0 2-16,0 1-32,0-4-48,0 4 32,0-1 16,0 0 32,0-1 32,0-2-112,0 2 112,0-1-16,0 1 32,0 2-32,0-4-96,3 2 96,-3 3 0,0-2 16,0-1-64,0-2-48,0 4 80,0 0 1,4 1-17,-4 0 16,0-5-80,0 5 48,0 2 16,0 0-32,0 8 48,0-15-80,0 5 96,0 13-16,0-5 16,0 2 32,0-15-128,-2 17 64,0 2 64,0-2-32,1 0 0,1-17-96,-2 18 96,1-2 0,1-1 16,0 2 16,0-17-128,0 15 96,0-1 0,0 0 0,0-1-32,0-13-64,0 8 48,3 8-16,-3-11 32,0 9 1,0-14-65,0 5 64,0 9-16,0-9 16,0 0 16,0-5-80,0 7 80,0-1 16,-2 2-16,-1-2-48,3-6-32,-4 14 64,1-9-48,0 0 16,-2 2 0,5-7-32,-5 6 0,1 8 32,-1-9-16,1 2 0,4-7-16,-1 7 0,-2 6 0,1-9 0,0 1 0,2-5 0,0 3-16,0 1-32,0-3-32,5-1-144,-5 0 224,5 0-689,1-3-655,7-2-785,-10 0-657,-3 5 2786,28 0-4225,-28 0 4225</inkml:trace>
  <inkml:trace contextRef="#ctx0" brushRef="#br2" timeOffset="-163639.73">15342 3354 1104,'0'0'0,"0"1"192,0 1-16,0-2-176,0 1 224,0 1 32,0-2 49,0 0 31,0 0-336,0 0 368,0-3 80,0 0 48,0-1 33,0 4-529,0-3 512,0-1-64,0 1-48,-2-1-64,2 4-336,-2-3 304,2 0 1,-2 3-49,0-4-32,2 4-224,-1 0 176,-1 0-64,1 0-32,-1 0 0,2 0-80,0 0 48,-2 0 16,2 0 0,0 0-64,-2 0 32,2 2-32,0 0 16,0 0 16,0-2-32,0 0 16,0 1 16,0 1 16,0-1 48,0-1-96,0 0 96,0 0 16,-2 0-16,2 0-32,0 0-64,0 0 80,0 0 0,0 0 0,0-3 33,0 3-113,0 0 96,0-3 0,0 3-16,0 0 32,0 0-112,-1-4 48,1 4 16,0-4-32,0 4 0,0 0-32,0-3 16,0 0 32,0 3-32,0-3 16,0 3-32,0-5 32,0 1-16,0 1 0,0-2-16,0 5 0,0-6 0,3 1 0,1-8 32,-1 10-16,-3 3-16,3-6 48,1-9-32,0 10 16,-2-10 0,-2 15-32,6-5 32,-3-11 48,0 11-32,-3-10 0,0 15-48,4-5 64,-4-11-48,0 11 32,0-13 0,0 18-48,0-6 32,0-8 16,0 8-16,4-8-32,-4 14 0,0-5 0,3-9 16,-3 11-32,0-1-16,0 4 32,3-14-16,-3 14-32,4-5 32,-1-1-16,-3 6 32,0-3 0,4 0-16,-4-1-16,3 4 48,-3 0-16,3 0-16,0-3 16,-3 0-16,0 3 16,0 0-16,4 0-16,-1 0 16,-3 0 0,0 0 16,4-4 16,-1 4-16,-3 0 16,3 0 16,1 0-16,-4-3-16,4 3 16,-4 0 0,0 0-16,3 0 0,0-4 0,-3 4-16,3 0 0,-3 0 16,0 0-16,4 0 16,-4 0 16,3 0-32,-3 0 16,0 2-32,4 3 16,-4 1-48,3 0 64,-3-6 0,4 6 0,-1 2 0,2 7 48,-1-10-48,-4-5 0,3 14-16,2-9 16,-2 9 0,2-9-16,-5-5 16,6 17 16,-3-11 0,2 11 0,-1-10 32,-4-7-48,3 17 64,-3-11-16,3 8 32,-3-8 0,0-6-80,4 15 64,-4-8-16,0 8-16,0-9 16,0-6-48,0 16 48,0-11 0,0 2-16,3 0 0,-3-7-32,0 6 32,0 0-32,3-1 32,-3 0-32,0-5 0,0 6 48,4-3-48,-4 0 16,3-2 32,-3-1-48,0 3 16,0-1 48,4 0-31,-4 0-33,0-2 0,3 2 32,-3 0 32,0-2 16,3 0-16,-3 0-64,0 0 80,0-4 16,4 0-16,-4-1 0,0 5-80,4-4 96,-1-1-32,-3-1 32,3-9-16,-3 15-80,0-4 80,3-9-16,-3 10 16,4-13-16,-4 16-64,0-5 64,0-12-16,0 12 16,0-15-32,0 20-32,0-14 48,0-2-32,0 1 0,3 0-32,-3 15 16,4-5-16,-1-13-48,0 16-32,3-3 0,-6 5 96,5-4-144,0 4 32,-1 0 16,0 0 0,-4 0 96,5 2-32,0 3 16,-1-1-32,1 2 64,-5-6-16,5 7 0,0-2 0,0 2 0,0-2 0,-5-5 0,4 3 0,-1 1 0,0-1 32,1 0-16,-4-1 0,0-2-16,4 2 16,-4 0-16,3-2 0,-3 0 0,3 0 0,-3 0 0,4 1 0,-1-1 0,0 2 0,-3-2 0,4 1 0,-1 3 0,-3 2 0,3-2-16,-3-4 16,0 7-16,4 6 0,-4-6 16,0 9 0,0-16 0,3 13 16,-3 1 0,0 0 0,0-1-16,0-13 0,0 7 16,0 11 16,0-14-16,0 12 0,0-16-16,0 4 0,0 10 16,4-9-16,-4 0 0,0-5 0,0 5 48,0 1-16,0-5 32,0 2-32,0-3-32,0 2 32,0 0 0,0 0-32,0-2 32,0 0-32,0 0 16,0 0 32,0 0 0,0 0 16,0 0-64,0 0 32,0-4 0,0 4-32,0 0 16,3-3 0,-3 0 0,0-1 16,0 4-32,4-4 32,-4 1-32,0-10 48,3 9-32,-3 4-16,4-13 16,-4 7 0,3-10-16,2 10 48,-5 6-48,5-17 0,0 4 0,0 0 32,-1-3-16,-4 16-16,5-15 48,-2-3-16,3 2-32,-4 0 0,-2 16 0,4-17 0,1 4 48,-2-1-48,1 9 0,-4 5 0,5-17-16,-2 12-48,3 0 64,-3 0-16,-3 5 16,4-5-64,-1 1 64,0 0-64,0 4-16,-3 0 80,4 0-16,-1-3-48,2 3 32,0-3 64,-5 3-32,6-3-32,7 3 32,-13-4 0,5 1-48,-5 3 48,6-4 32,7 1-16,-9 0-16,1-1 16,-5 4-16,13-4-80,-9 1 48,-1-2-32,2 5 16,-5 0 48,4-3 0,-1 3-32,0 0 16,-3 0 16,0 0 16,0 3-16,0 4 32,0 8-16,0-15-16,0 14 0,0 3 0,0 5 0,0 2 0,0-24 0,0 27-16,0-1 48,0 3 32,-1-3 0,1-26-64,0 27 128,0-2-16,0-2 32,0-4 16,0-19-160,0 19 160,0-2 17,0-3 15,0-10-80,0-4-112,0 16 112,0-13-32,3 1 0,0 1 32,-3-5-112,0 2 64,3-1 16,-3 1 0,0-2-16,0 0-64,4 0 80,-4 0-16,4 0 0,-4 0 0,0 0-64,3 0 48,-3 0-16,3-3 16,-3 0-32,0 3-16,4 0-16,-4-4-160,0 0-400,3 1-689,-3 3 1265,4-5-2145,-1 2-992,0 3-2322,-3 0 5459</inkml:trace>
  <inkml:trace contextRef="#ctx0" brushRef="#br1" timeOffset="46190">3350 4172 1424,'0'0'0,"0"0"336,0 0-16,0 0-320,0 0 305,0 0-1,0 0 0,0 0-48,0 0-256,0 0 256,0 0-32,0 1-64,0 1-32,0-2-128,0 3 96,0 2-32,0-4 0,0 2-16,0-3-48,3 5 32,-3-4 33,0 3-1,3-1 16,-3-3-80,0 3 80,4 0-16,-1 2 0,-3-2-16,0-3-48,2 3 48,2 1-16,-1-2 16,-1 1-32,-2-3-16,4 2 16,-1 1 0,-3-2 0,3 1 16,-3-2-32,3 1 16,-3-1 16,3 0 64,-3 0 64,0 0-160,0 0 288,0-3 96,0 0 32,0 0-15,0 3-401,0-3 336,0 0-80,0 3-48,0-3-32,0 3-176,0-3 144,0 3 0,0 0-48,0 0-16,0 0-80,0 0 80,0 0 0,0 0 32,0 0-16,0 0-96,0 0 80,0 0-15,0 0 15,0 0-32,0 0-48,0 0 32,0 0 0,0 0-16,0 0-16,0 0 32,0 0 0,0 0 16,0 0 0,0 0-48,0 0 80,0 0 0,0 0-16,0 0 32,0 0-96,0 1 48,0-1 0,0 0-16,0 2 0,0-2-32,-2 0 64,2 0-16,-1 0 0,1 0-48,-2 0 64,2 0 16,-1 0-32,1 0 32,0 0-80,-1 0 48,1 0 16,0 0 0,-2 0-16,2 0-48,0 0 16,0-3-16,-2 3 16,2-3 0,0 3-16,0-4 48,0 1 0,0 0 0,0 0 32,0 3-80,0-3 96,4 0 16,-4 0 48,0-2 1,0 5-161,0-4 192,0-1 16,0 1-16,0-9-48,0 13-144,0-3 144,0-1-48,0-1-16,0 0 0,0 5-80,0-4 48,0-11 0,0 13-16,-2-1 16,2 3-48,0-13 16,0 13 16,0-5 0,0-6 0,0 11-32,0-4 16,0-1 32,0 1-16,0-8-16,0 12-16,0-3 0,0 0 0,0-2-16,0 0 16,0 5 0,3-4 16,0-1 16,-3 0 0,0 2-32,0 3 0,3-4 16,-3 0 16,0 1-16,0 3 64,0 0-80,0-3 64,0 0-16,0 0 32,0 0 33,0 3-113,0-3 64,-2-2-32,1 1 16,-1-1-32,2 5-16,-2-3 16,0-1 0,-1-1 32,1 1-48,2 4 0,-2-2 48,2-3-32,-2 1-16,0 0 0,2 4 0,-1-5-16,1 3-16,-2-3 64,2 2-32,0 3 0,0-3 16,0-2 0,0 2-16,0-1 0,0 4 0,0-5-16,0 1 16,0-1 16,0 0-16,0 5 0,0-4 16,0 0-16,0 0 0,0-1 32,0 5-32,0-12 16,0 9-16,0-10 16,0 10-16,0 3 0,0-4 0,-2-11 32,2 12-16,0-1 16,0 4-32,-1-12 32,1 12 32,-1-5-32,-1 1-32,2 4 0,-1-6 48,-1 2-48,0 1 32,1 0 0,1 3-32,-2-3 16,1 0 32,-1 0-48,1-1 0,1 4 0,0-2 0,-2 2-32,2-3 64,0-1-32,0 4 0,-2-2 16,2-2-16,0-1 0,0 1 0,0 4 0,0-5 0,0-8 16,0 10-16,0-10 16,0 13-16,0-3 0,0-1 0,0-10 0,0 10 32,0 4-32,0-4 0,0-9 0,0 10 16,0-1-16,0 4 0,-1-5 48,0-8-48,1 9 16,0-1-16,0 5 0,-2-12 0,1 9 0,-1 0 0,2-2 0,0 5 0,-2-4 0,2-1 0,0 1 16,-1-9-16,1 13 0,0-5 32,0 1-16,0-10-16,0 14 0,0-3 0,0-9 16,0 9-16,0-11 0,0 14 0,0-5 0,3-13 0,-3 13 32,0-13 0,0 18-32,0-5 48,0-12-48,0 12 16,0-12 32,0 17-48,0-5 32,0-9 32,0 9-16,0-8-32,0 13-16,0-2 48,-2-3-32,1 1 16,1-1-16,0 5-16,-2-5 0,1 1 16,1-1-32,0 2 16,0 3 0,0-5 0,0 0 0,0 1 16,0-1 16,0 5-32,0-5 0,0 1 0,0-1 16,0-7-32,0 12 16,3-3-32,-3-2 80,3 0-32,-3-9-16,0 14 0,3-2 32,-3-3-64,3 0 16,-3-7 16,0 12 0,3 0-16,-3-3-16,0-1 64,0 0-16,0 4-16,0-3 16,0 0 32,0 0-32,0 0 16,0 3-32,0-4 0,0 2 32,-2 2 16,1-3 0,1 3-48,-1-4 16,-2 1 16,1 1 0,-1 2-32,3 0 0,-2-4 0,1 4 0,-1-3-16,1 3 16,1 0 0,-2-2 16,2 2-32,0 0 32,0 0-16,0 0 32,0-4-32,0 4 0,-1 0 0,-1-3 0,2 3 0,-2 0 0,2 0 0,0-3-32,0 0 32,0 0 0,0-1 32,0 4-32,0-4 0,0 1 0,0-2 0,0 1 0,0 4 0,0-5 0,0 2 0,0 0 0,0 0 16,0 3-16,0-3 0,0 0 0,0 3 16,0 0-16,-1-4-16,1 4 32,-2 0-16,1 0 0,1 0 0,-2 0 32,1 0-32,1 0 0,-2-3 0,1 3 0,1 0 0,0-3 16,0 0-32,-2 0 16,2 3 16,0 0-16,0 0-16,-2 0 16,1 0 0,1 0 0,0 2-32,-2 1 32,1 3 0,-1 8 0,2-14 0,-3 5 0,-2 8 0,1-6 0,-1 10-16,5-17 16,-5 15 0,1-2 16,-1 2-16,1-1 0,4-14 0,-4 13 0,3 1-16,-1 0 16,1-2 0,1-12 0,0 13-16,-1-1-16,1-6 32,0 10 0,0-16 0,0 6 0,0 8 32,0-9-32,0 7-32,0-12 32,0 3 0,0 2 32,0-1-16,0 1 0,0-5-16,0 4 0,-2-1 32,2-1-32,-2-1 0,2-1 0,-1 0-32,1 0 64,-2 0-16,2 0-16,-2 0 0,1 0 16,0 0-16,1 0 0,-2 0 32,2 0-80,0 0 48,-1 0 0,1-3-16,0 3-16,0 0 32,0 0-16,0 0 32,0-3-16,0 3 0,0-3 32,0 0-16,0 3-16,0-3 0,0 0-16,0 3 16,0-3 16,0 3 0,0 0-16,-2 0 0,2-3 0,0 3 0,0-3-16,0 0 0,0 3-16,0 0 32,3-3-16,-3-1 16,3 2 0,0-2 0,-3 4 0,3-3 0,1 1-16,-2-2 32,1 1-32,-3 3 16,4-3-32,-1 0 16,1 0 0,0 0 32,-4 3-16,4-3-16,1 0 32,-1-2-16,1 0-16,-5 5 16,12-4 32,-12-1-48,5 0 32,0-7-16,-5 12 0,4-5 0,1-9 0,0 10 0,-1-13 32,-4 17-32,5-5 0,-1-14 16,1 6 0,-2 1-32,-3 12 16,3-14 16,1 10 16,-4-14-32,3 14 0,-3 4 0,0-14 0,2 9 0,2 0 0,-4-7 0,0 12 0,3 0 0,-1-5 0,-2 1 0,4 1 0,-4 3 0,0-5-32,3 0 32,0 2 0,-3-1 0,0 4 0,0-5 32,3 2-16,-3 0-32,0-1 32,0 4-16,0 0 16,0 0 32,0 0-32,0 0-16,0 0-16,0 2 16,0-2 0,0 2 0,0-1 0,0 3-16,0-2 16,0-2 0,0 5 0,0 0-32,0-1 32,0 3 0,0-7 0,0 6-16,3 6 16,-3-7 0,4 0 0,-4-5 0,2 6 0,-2 0-16,3 6 32,1-7-16,-4-5 0,2 13 0,1-9 0,1 8 0,0-7-16,-4-5 16,5 15 0,0-10 0,-1 10 0,1-10 0,-5-5 0,4 15 0,9-9 0,-13 10 0,4-4 0,-4-12 0,5 12 0,0 2 32,-2-1 0,0-7-16,-3-6-16,3 15 0,-3-10 16,0 10 16,0-10-16,0-5-16,0 4 64,0 1 1,-2 0-1,1-1 16,1-4-80,-2 2 96,1 1 16,-1-1 32,-1-2 32,3 0-176,-3 1 128,-2-1 64,1 0-64,-1 0-16,5 0-112,-5 0 96,1 0-32,-1 0-16,2 0-32,3 0-16,-3-3 32,0 3-64,-2-3 64,2 3-16,3 0-16,-3-4 48,0 4-16,0-2 0,-1-1 0,4 3-32,-5-4 16,1 4 32,-2-3 0,1 1 0,5 2-48,-7-4 16,1 4 32,0-3-48,0 1 32,6 2-32,-13 0 0,11-4 0,-3 1 0,-1 3 0,6 0 0,-5-3 0,-1 3 0,0-3 0,1 0 0,5 3 0,-6-4 16,0 4-16,1 0 0,-8 0 32,13 0-32,-1 0 0,-4 0 16,1 0-32,-1 0 16,5 0 0,-3 0 16,1 2-32,1 1-16,0-1-32,1-2 64,0 2-96,0-1 0,0 0 32,0 1 16,0-2 48,2 2-16,1-1-32,2 3 16,0-3 16,-5-1 16,14 0 0,-10 0 0,10 0-16,-9 0-304,-5 0 320,14 0-1233,-9-5-1520,13 0-1489,-4 1-1953,-14 4 6195,0 0 0</inkml:trace>
  <inkml:trace contextRef="#ctx0" brushRef="#br2" timeOffset="-174136.73">14603 3192 1392,'0'0'0,"0"2"528,-1-2-175,1 0-353,-2 0 448,1-4 64,-1 1 16,0 3 48,2 0-576,-2 0 545,2-3-1,0 3 16,-2-4-32,2 4-528,0 0 497,0 0-97,0-4-16,0 4-16,0 0-368,0 0 352,0 0-15,0-3-33,0 3-16,0 0-288,0 0 256,0 0 0,0 0-48,0 0 0,0 0-208,0 0 128,0 0-48,0 0 0,0 0 0,0 0-80,4 0 32,-4 2 16,4-1-32,-4 1 32,0-2-48,3 0 32,0 2-15,0 0-1,1 0 32,-4-2-48,3 0 48,1 0 32,-1 0 32,2 0 0,-5 0-112,14 0 112,-11-4 16,2 0 16,0 1-32,-5 3-112,14 0 80,-10-3-32,0-1 0,2 4-32,-6 0-16,13 0 16,-10 0-16,3 0 0,7 0 0,-13 0 0,4 0-16,1 0 16,0 2-16,9 0 16,-14-2 0,3 2 16,2-1 0,9 1 0,-11-2-32,-3 0 16,5 0-16,9 0 32,-11 0 0,3-3 64,-6 3-80,14-4 80,-10 1-64,1-1 48,0 1-48,-5 3-16,6 0 48,-3-4-16,0 4-32,0 0 16,-3 0-16,0 0 0,3 2 32,-3 0 0,0-2-32,0 3 32,0-1 0,0 1-32,0 1 0,0-4 0,0 3 16,0 0 0,0 1 32,0 0-32,0-4-16,0 2 32,0-1 0,0 1-16,0-1-16,0-1 0,0 0 32,0 0 0,0 0 0,0 0-32,4 0 16,-4 0 16,0 0-16,0 0-16,0 0-16,0 0-208,0-3-288,0 3-320,0 0 832,0 0-1153,0 0-320,0 0-319,0 0-321,0 0 2113,0 0-3746,0 0 3746</inkml:trace>
  <inkml:trace contextRef="#ctx0" brushRef="#br2" timeOffset="85768">4095 3246 848,'0'0'0,"0"0"400,0 0-400,-1 0 336,-2-3-32,-2-2 1,4 2-33,1 3-272,-2 0 224,0-3 0,1 3 32,1-3 16,0 3-272,0-3 336,-2 3 16,1-3 33,1 3 31,0 0-416,-2-3 480,1 0 16,-1 0 0,1-1-31,1 4-465,-2-3 384,1 3-16,-1-3 0,-1 0-80,3 3-288,-3 0 304,0-3-15,0 3-17,1-3-16,2 3-256,-2 0 208,1-3-32,-1 3-64,1-3-48,1 3-64,-1 0 96,-1 0-64,0-3 16,2 3-16,0 0-32,0 0 32,0 0-16,0 0 16,0 0-32,0 0 48,-1 0 16,1-4 16,0 4 32,0 0-112,-2 0 112,2-3 48,-2 3-15,2-3-33,0 3-112,-2 0 160,0 0-64,1 0 16,1 0 16,0 0-128,-2 0 80,2 0 0,0 0-64,0 0 0,0 0-16,0 0 16,0 2-16,-2-1 64,2 1-80,0-2 16,0 1 0,0 1 0,0 3-32,4-1 64,-4-4-32,3 7 16,-1 7 16,2-10-32,-1 9 16,-3-13-16,3 4 0,0 10 64,0-8 0,-3 8 32,0-14-96,3 6 128,-3 10-48,0-10 80,0 10-48,0-16-112,0 7 112,0 9 16,-1-3-80,-1 1 32,2-14-80,-3 17 32,0-2 16,0-1 33,-2 2-17,5-16-64,-2 13 64,-2 0-16,1 1 48,1-2-48,2-12-48,-2 13 96,0 0-64,0-1-16,1-5 32,1-7-48,0 15 48,0-9-32,0 8 16,0-9 32,0-5-64,0 12 32,0-7 0,-2 7 16,2-6-32,0-6-16,-2 14 64,2-10 0,0 2 16,0 6-16,0-12-64,0 2 64,-2 2 0,0 2 16,1-2 16,1-4-96,-2 4 128,0-1-48,1-1 32,0 0 16,1-2-128,-2 2 112,1 0 32,-1-2-15,0 0 15,2 0-144,-1 0 128,-1 0-48,1-4 16,-2 1-80,3 3-16,-4-3 80,0 0 0,-1 0-32,1 0-32,4 3-16,-5-3-128,0-2-368,1 1-385,-1-1-527,5 5 1408,-4-4-2145,2-9-929,28 32-592,-26-24 17,0 5 3649,0 0 0</inkml:trace>
  <inkml:trace contextRef="#ctx0" brushRef="#br2" timeOffset="204368">10028 3231 1072,'0'0'0,"-2"0"432,-1 0-96,0 0 17,3 0-353,-4-3 416,3-1 32,1 1 0,-2-1 16,2 4-464,0 0 417,0-3-1,0 3 0,0 0-48,0 0-368,-2-4 384,2 4-64,0 0-47,0 0-1,0 0-272,0 0 256,0 0 0,0 0 0,0 0 16,0 0-272,0 0 256,0 0-16,0 0-16,0 0-47,0 0-177,0-3 160,0 3-64,0 0 0,0 0 0,0 0-96,4 0 64,-1 0 32,0 0-16,2 0 0,-5 0-80,4 0 80,0 0-16,-1 0 16,0 2-32,-3-2-48,3 1 64,1 1-16,-1 0-16,1 0 0,-4-2-32,3 3 48,0-1-16,1 0 0,1-1 32,-5-1-64,4 0 96,-1 2 32,1 0 0,2-2 48,-6 0-176,5 0 176,0 0-47,0 0-1,1 0-16,-6 0-112,4 0 112,1 0-16,0 0-32,1 0 0,-6 0-64,5 0 64,0 0-48,0 0 16,8 0-32,-13 0 0,4 0 0,1 0 48,0 0-32,9 0 0,-14 0-16,3 0 32,2 0-32,0 1 0,1 1-16,-6-2 16,13 2 16,-9 0-16,1 0 32,10-2-16,-15 0-16,3 0 0,2 0 16,11 0 0,-12 0 32,-4 0-48,4 0 16,1 0 16,0 0-16,1 0-16,-6 0 0,5 0 0,0 0 0,-2 0 32,1 1-16,-4-1-16,3 1 16,2-1 0,-2 0 32,1 0-16,-4 0-32,5 0 48,-1 0-32,0 0 16,2-2-16,-6 2-16,3 0 48,2-4-16,0-1 0,0 1-16,-5 4-16,5-5 16,-1 2 0,1-1-16,-2 1 0,-3 3 0,6-3-16,-1-1-16,8 1 32,-13 3 0,5 0 0,-2 0 192,3 0-32,-1 0 0,-5 0-160,3 0 176,1 0-192,-1 1-48,-3 3-288,0-4 352,0 5-736,0 0-353,0 0-383,0 0-225,0-5 1697,0 7-1921,0 0 80,0-6-1280,0-1 3121</inkml:trace>
  <inkml:trace contextRef="#ctx0" brushRef="#br2" timeOffset="182065">8979 3257 2561,'0'0'0,"0"3"944,0-3-944,0 5 913,0-1-49,-1 1-80,1-3-47,0-2-737,0 1 704,0 1-48,3-1-47,-3 3-17,0-4-592,3 3 528,-3 0-48,4 3-64,-1-3-63,-3-3-353,3 3 320,1 3-48,-1-1 16,2-2-64,-5-3-224,6 5 240,7 0-48,-9-3-32,11 0-32,-15-2-128,5 0 96,12 0-15,-12 0 31,14 0-64,-19 0-48,5 0 48,13-4 16,-13 4 0,13-4 0,-18 4-64,5 0 32,15-3-32,-6-1-208,1 1-321,-15 3 529,15-6-880,-1 1-385,1 0-239,-1-9-385,-14 14 1889,15 0-2257,-12-3-1681,-3 3 3938</inkml:trace>
  <inkml:trace contextRef="#ctx0" brushRef="#br2" timeOffset="-173367.73">14617 3347 1376,'0'0'0,"0"0"0,0 0 352,-2 0 16,2 0 97,0 0 95,0 0-560,0 0 592,0 0 32,0-5 17,4 1-17,-4 4-624,3-3 592,0-2-63,3 1-33,-3 0-64,-3 4-432,3-3 400,1 0-32,-1 0-47,0 0-17,-3 3-304,4 0 288,-1 0-16,1 0-16,-1 0-32,-3 0-224,3 2 160,3-1-32,-1 1-48,8 2 0,-13-4-80,4 3 96,10 3-48,-11-2 80,10-1-32,-13-3-96,5 3 113,11 1-17,-11-3-32,12 1 0,-17-2-64,5 0 48,14 0 96,-6 0-32,-8 0 80,-5 0-192,17-3 192,-11-1-16,8 1-48,-8 0-16,-6 3-112,17 0 144,-12-4-48,12 4 0,-12-4 16,-5 4-112,16 0 80,-13 0 0,12 0-32,-10 0 0,-5 0-48,14 0 0,-11 0 16,2 0 33,0 2-17,-5-2-32,6 2 48,-2 2 16,2-3-32,-1 2 16,-5-3-48,3 2 32,1 2 32,-1-3-16,-3 1 16,0-2-64,3 2 16,1-2 0,-4 0 0,3 2 32,-3-2-48,4 0 16,-1 1 96,0-1-80,-3 0 64,0 0-96,4 0 48,-4 0-16,4 0-16,-4 0 0,0 0-16,0 0 48,0 0-32,0 0 16,0 0-32,0 0-48,0 2-224,0 0-320,-2-1-545,2-1 1137,-4 5-1697,0 0-480,3 2-528,-2 0-1601,3-7 4306,0 0 0</inkml:trace>
  <inkml:trace contextRef="#ctx0" brushRef="#br2" timeOffset="-187677.73">11565 3324 1776,'0'0'0,"-2"0"368,-3 0 1,0-3 47,5 3-416,-5-3 480,0 3 80,0 0 17,2-3-17,3 3-560,-4 0 496,-1 0-96,1-3-128,1 3-80,3 0-192,-3 0 193,1 0-49,-2 0 80,0 0 0,4 0-224,-4 1 208,-1 2 64,4 0-16,-3-1 32,4-2-288,-2 5 288,-1-3-15,1 0 15,0 1 32,2-3-320,-1 2 304,-1-1 32,2-1-16,0 2 16,0-2-336,-1 0 305,1 0 15,0 0-48,-2 0-48,2 0-224,0 0 192,-2 0-16,2 0-64,-2 0 16,2 0-128,-2 0 80,2 2 16,-2 0-32,2-1-16,0-1-48,0 0 64,0 0-48,0 0 32,0 0-32,0 0-16,0 0-16,0 0 32,4 0 0,0 0 16,-4 0-32,3 0 32,0 0-16,1 0-16,-1 0 32,-3 0-32,4 0 0,-1 0-32,0 0 16,1 0 0,-4 0 16,4 0 0,-2 0 16,2 2 113,-4 0 15,0-2-144,0 2 144,3 1-32,-3 2-112,4-4 32,-4-1-32,0 4-32,3-3 64,-3-1 0,4 2-16,-4-2-16,3 0 64,-3 2 0,4-2 0,-1 0-16,-3 0-48,3 0 32,1 0 16,-1 0-16,2 0 16,-5 0-48,3 0 16,3 0 16,-3 0-32,1 0 16,-4 0-16,3 0-16,0 0 16,3 0 16,-3 2-16,-3-2 0,3 3 16,1 0-16,-1 1 32,0 0-16,-3-4-16,4 3 16,-4 0 16,3 1-64,1-1 64,-4-3-32,3 1 16,0 1 0,1 0 16,0 0-16,-4-2-16,3 0 32,0 0 16,0 0-32,1 0 48,-4 0-64,5 0 64,0-4 0,0 1 32,1 0-32,-6 3-64,5 0 16,-1-4 48,1 4-48,-1-3 16,-4 3-32,3 0 0,1 0 16,-1 0-16,0 0 16,-3 0-16,4 0 32,0 0-16,-1 2-16,-3-2 0,3 1 48,-3 1-32,3 1-16,1 2 0,-4-5 0,0 2-16,3 2 16,1-1 0,-1-1 16,-3-2-16,3 3 32,1-1-16,0-2 32,-1 0-48,-3 0 0,3 0 0,2 0 16,0 0 0,0 0-16,-5 0 0,5 0 32,0-4-32,1 1 0,7 3 16,-13 0-16,0-3 0,5-1 0,1 0 16,-2 4 16,-4 0-32,6 0 0,-1 0 16,0 0-16,-2 0-16,-3 0 16,5-3 0,-1 3 0,-1 0-32,1 2 64,-4-2-32,3 1 0,2 1 0,-1 2 0,-1-2 0,-3-2 0,3 3 0,1-1 16,0-1-16,-2 1 48,-2-2-48,6 2 16,-3-2 17,2 0-33,-1 0 0,-4 0 0,5 0 0,-2 0 0,2 0 32,1-4 0,-6 4-32,2 0 16,2 0 0,-1-3-16,0 3 32,-3 0-32,4 0 16,-4-3 16,0 3-16,0 0-16,4 0 16,-4 0 32,0 0-32,0 0 32,0 0-48,0 0 48,0 0-32,0 0-32,0 0 16,0-4-433,0 4-943,-2 0-929,2 0-1281,0 0 3586,0 2-5939,0-2 5939</inkml:trace>
  <inkml:trace contextRef="#ctx0" brushRef="#br2" timeOffset="182857">9345 3483 3425,'0'0'0,"0"1"864,0 1-15,0 0-17,-2-1-47,2-1-785,0 2 688,0-2-144,0 2-112,0-2-79,0 0-353,3 0 384,0 0 0,1 0 0,-4 0 32,0 0-416,4 0 416,-1 0 1,0 0-33,2 2-80,-5-2-304,6 2 256,-1 2-128,0 2 16,9-2-48,-14-4-96,3 16 80,2-11-16,10 2-16,-12 8 0,-3-15-48,14 5 16,-9 9 48,9-9-48,-11 2 0,-3-7-16,14 6 48,-11 1 16,3-1-32,-1-1 32,-5-5-64,5 5 65,-1-4-1,2-1 48,-1 0 48,-5 0-160,3 0 192,2-5-32,-1-12-16,0 12-16,-4 5-128,3-15 64,0 1 0,0 9-16,2-18-32,-5 23-16,4-16 64,1 1-16,-2-1-48,3 1 16,-6 15-16,5-15 16,0 9-16,0-11 0,0 14 0,-5 3 0,5-4-16,0 0 0,-2 0-16,1 4 16,0 0 16,-4 0-16,3 4-16,-3-4 32,0 7 0,0 8-16,0-9 16,0 15 0,0-21 0,0 15 16,0-1-16,0 5 32,-2-4-64,2-15 32,-5 19 0,1-2 0,-1 1 0,0 0 0,5-18 0,-5 17 0,0 3 0,0-3 0,0 2 0,5-19 0,-5 17-16,-1-11 64,2 10-48,0-11 16,4-5-16,-2 5 0,0 0 0,1-3 0,1 0 16,0-2-16,0 0-16,3-4 16,-3 4 0,4-3 0,-4-1 0,3 1 16,0-2-16,-3 5 0,0-6 32,4 1-16,0 0-32,-4 1 32,0 4-16,0-6 0,3 1 0,-3 2 16,0-1-32,0 4 16,0 0-16,0 0 16,0 2-32,0 5 32,0 8 0,-2-1 32,2-14-32,-1 13 0,-1 2 96,0 2 32,0 2 64,2-19-192,-2 19 240,2 3-32,0 0-47,0 3 63,0-25-224,4 25 176,-4 2 80,4-2-16,-1 3 16,-3-28-256,3 25 240,1 0-48,-1 1-48,0-4-64,-3-22-80,4 20 80,-4-1 16,3-5-32,1-8-15,-4-6-49,3 14 48,0-11 0,-3 3-32,4-3 64,-4-3-80,0 2 16,4-1 32,-4 1-32,0-2 64,0 0-16,0 0-64,0 0 96,0-5-64,0-9-160,0 0-497,0 14 625,0-16-1600,0-6-1442,0-2-1648,3-5-1441,-3 29 6131,0 0 0</inkml:trace>
  <inkml:trace contextRef="#ctx0" brushRef="#br2" timeOffset="205136">10066 3489 1520,'0'0'0,"0"0"560,0 0-560,-2 0 529,-3 0 31,0 0 0,3-3-16,2 3-544,-4 0 465,3 0-17,-3 0-96,1 0-32,3 0-320,-2 0 304,-1 0-64,0 0 1,-3 0-17,6 0-224,-3 2 192,0-2 0,-1 1 0,3-1-32,1 0-160,-2 0 192,0 0 0,0 0 16,0-3-16,2 3-192,0-3 192,0-1-15,0 1-17,0-3-32,0 6-128,0-4 112,0-10 0,0 14-32,0-4 32,0 4-112,0 0 80,0-3 0,0 3 0,0 0-16,0 0-64,4-3 48,0 3 32,-1 0-48,0 0 0,-3 0-32,4 0 16,-1 0 0,3 0 32,-2 2-16,-4-2-32,14 1 48,-14 1 32,5-1-32,9 1 48,-14-2-96,0 2 96,13-2 80,-9 0 16,1 0 33,-5 0-225,5 0 208,8 0 0,-9 0-64,1 0-48,-5 0-96,5 0 96,0 0-16,0 0-48,9 0 16,-14 0-48,0 0 32,4 2-16,2 2 16,-1 0-32,-5-4 0,14 4 16,-11-1 0,2 0 32,0-1-48,-5-2 0,5 2 16,9 0 0,-10-1 0,1 1 0,-5-2-16,15 2 32,-12-2-16,11 0 0,-9 0 16,-5 0-32,13 0 32,-7-4 0,9 4-16,-12-3 16,-3 3-32,14-4 16,-11 4-16,2 0 0,0 0 16,-5 0-16,14 0-16,-10 0 16,1 0 16,0 0-16,-5 0 0,5 0 16,0 0 16,0 0-32,0 0 0,-5 0 0,5 0 0,1 0 16,-1 0 0,-1 0 0,-4 0-16,4 0 48,-1 0-32,1 0 0,-1 0 0,-3 0-16,5 0 192,-1-3-32,1 3 33,-2 0-33,-3 0-160,4 0 32,0 0-16,0 0 0,-1-3-16,-3 3 0,4 0 0,-1 0 32,0 0-16,1 0 48,-4 0-64,4 0 0,-4 0 16,3 0 0,-3 0-32,0 0 16,3 2-80,-3-2-273,4 0-383,-4 0-432,0 0 1168,0 0-1633,0 0-528,3 2-288,-3 2-1473,0-4 3922,0 0 0</inkml:trace>
  <inkml:trace contextRef="#ctx0" brushRef="#br0" timeOffset="39144">3184 4267 784,'0'0'0,"-2"0"528,2 0-528,-1-2 240,-1-3-32,0 2 16,1 3 17,1 0-241,0 0 256,-1 0 16,-1 0 16,2 0-16,0 0-272,0 0 256,0 0 64,0 1 16,0-1 1,0 0-337,0 2 352,0 0-32,0-2-64,3 0-32,-3 0-224,0 0 208,3 0-48,-3 0 32,3 0-64,-3 0-128,4 0 128,-2 1-47,1 1-33,1 0-32,-4-2-16,2 0 48,2 2-48,1 0 48,-1-1-16,-4-1-32,5 2 32,-1 0 0,1-1-16,7 0-16,-12-1 0,0 2 16,12 0 0,-9-2 16,2 1 16,-5-1-48,12 0 32,-9 0 32,10 2 32,-10 0 0,-3-2-96,4 0 128,9 2 16,-10-2-32,2 2 16,-5-2-128,12 0 128,-9 0 32,10 0 0,-10 0 32,-3 0-192,4 0 192,9 0 17,-10 0-49,1 0-16,-4 0-144,5 0 128,7 0-16,-9 0 16,9-4-80,-12 4-48,4 0 64,0 0-48,10-2 32,-11 2 0,-3 0-48,14 0 32,-11 0 16,9 0-32,-9 0 16,-3 0-32,5 0 16,9 2 16,-11-2-16,2 2 0,-5-2-16,12 2 0,-9-1-16,2 3 48,0-3-16,-5-1-16,4 3 48,8-2-32,-8 3 0,-1-1-32,-3-3 16,4 1 16,1 0 0,7 1-16,-12-2 16,0 0-16,5 2-16,0-2 64,-1 0-64,8 1 32,-12-1-16,3 0 32,2 0 16,7 0-16,-9 0-16,-3 0-16,13-3 16,-11 0-16,3 3 32,8-3 16,-13 3-48,0 0 32,4 0 0,9 0 0,-13 0-32,4 2 16,1 0 16,0 0-16,-2 1 32,-3-3-48,4 2 32,-1 0 32,0 2-32,1-2 0,-4-2-32,3 1 32,-1 1-16,2-1-16,-1 0 32,-3-1-32,3 0 16,0 0 0,0 0-16,1 0 16,-4 0-16,2 0 0,3 0 32,0 0 0,-3 0 17,3-2-1,-5 2-48,3 0 48,2-3 16,-2 3-32,-1 0 48,-2 0-80,0-4 48,0 4 48,0 0 16,0-2-32,0 2-80,0 0 80,0-4-176,-2 1-112,2 3 208,-2-3-320,1 0-65,-1 0-95,0-2-96,2 5 576,-1-4-720,0-1-225,-1 1-175,2 1-33,0 3 1153,0-4-1024,0 2 111,0-2 177,0 4 112,0 0 624,0-3-465,3 3 161,-3 0 112,0 0 96,0 0 96,0-2-48,0 2 16,0 0 16,0 0 32,0 0-16,0 0 48,0 0 32,-1 0 96,-1 0 80,2 0-256,-1 0 352,-1 0 81,-1 0 63,2 0 32,1 0-528,-2 2 528,1 0 33,-1-2-17,0 1-48,2-1-496,-1 2 432,-1-2-64,1 2-63,1-1-65,0-1-240,-1 3 208,1-1-16,0 1-16,0-1 16,0-2-192,0 5 192,0-1 0,0 0 16,2 1-48,-2-5-160,3 5 177,1 2-17,-1-1-32,-1 6-32,-2-12-96,4 5 96,-1 7 0,-3-6 0,0 10 16,0-16-112,0 6 96,0 10 16,0-4-48,-2-6 16,2-6-80,-3 16 80,0-11 48,2 11 32,-1-12 32,2-4-192,-1 13 192,-1-7-16,0 8-47,1-9-1,1-5-128,-2 14 112,2-10-16,0 10-64,0-10 48,0-4-80,0 13 64,0-9-16,0 3 32,0 5-48,0-12-32,0 5 48,0 1-32,0 6 16,0-9 0,0-3-32,0 5 32,0 8 0,0-11-32,0 3 0,0-5 0,0 6 0,0 0 0,0 0 0,0 1 0,0-7 0,0 6 32,5 6-32,-2-8 32,0 9 32,-3-13-64,3 6 64,0 8 16,0-8 0,0 8 16,-3-14-96,0 6 80,0 10 16,0-4-16,0-6 0,0-6-80,0 17 48,0-11 0,0 10 0,0-10-16,0-6-32,0 15 48,-2-9-16,1 8 0,0-9-16,1-5-16,-2 6 0,1 6 16,-1-9 0,2 2 16,0-5-32,-2 6 32,2 0 16,0 1-32,0-3 0,0-4-16,0 6 0,0-1 16,0 1 81,0 1-17,0-7-80,4 6 80,-4 6 0,3-8-16,-3 3-32,0-7-32,2 13 48,-2-9 16,0 10-32,0-10 32,0-4-64,0 14 64,0-9-64,0 8 48,0-8-16,0-5-32,0 13 0,0-9 32,0 8-64,0-7 32,0-5 0,0 6 48,-1 8-16,1-9 16,0 1-48,0-6 0,0 12-48,0-7 48,0 1-16,0 8 32,0-14-16,0 5 32,3 6-16,-3-6-16,3 1 0,-3-6 0,0 11-16,4-8 16,-2 4 16,2-1 0,-4-6-16,3 12 0,-3-8 32,0 1-32,2 1 16,-2-6-16,0 7 64,0-1-48,0 0 16,0 6-16,0-12-16,0 5 16,0 7-16,0-5 32,-2 8-32,2-15 0,-2 6 0,1 10 0,-1-10 0,0 6 16,2-12-16,0 4 0,0 3 0,-2-1 32,2-1 0,0-5-32,0 2 16,0 0 32,0-2-16,0 0 32,0 0-64,0 0 48,0-3 16,0 0-16,0 0-16,0 3-32,0-4 32,4 2 0,-4-1-32,0-2 32,0 5-32,0-3 64,0-2-48,0 3 48,0-1-144,0 3 80,-2-6-656,0 2-705,-2-1-1312,3 1-1009,1 4 3682,-2-12-5074,2 12 5074</inkml:trace>
  <inkml:trace contextRef="#ctx0" brushRef="#br0" timeOffset="36864">3097 4265 1136,'0'0'0,"-2"0"320,1 2-64,1-2-256,-3 0 256,0 2 1,1 1-17,1-1-32,1-2-208,-2 2 192,0-1-16,2 0-16,0 1 0,0-2-160,0 0 144,0 0-16,0 0 48,0 0 0,0 0-176,0-3 208,4 3 17,-4-3-17,3 3-32,-3 0-176,0-3 160,3-1-48,-3 4-32,0-2 0,0 2-80,0 0 80,3 0 16,-3 0 32,0 0 16,0 0-144,0 0 128,0 0 16,-2 0-16,1 2-32,1-2-96,-1 0 128,-1 4 16,-1-1-15,1 0-1,2-3-128,-2 1 112,0 3-32,0-3-16,2 3 0,0-4-64,-2 0 64,2 2-32,0 0 16,0-2-48,0 0 16,0 0-16,4 0 32,-2 0-32,2 0 0,-4 0 0,3 0 16,-3-4 0,3 4-16,0-2 32,-3 2-32,0 0 32,3-3 0,0 3-16,-3 0-16,0 0 16,0 0 0,0 0 64,0 0 16,0 0-96,0 0 128,0 0 80,0 0-16,0 0 0,0 0-192,0 1 160,0 1-32,0 0-16,0-2-47,0 0-65,0 0 32,0 2-16,0 0 32,0-1-16,0-1-32,0 2 16,0 0 0,0-2 16,0 0 0,0 0-32,0 1 32,3-1 16,-3 1-16,0-1 16,0 0-48,0 0 64,0 0-16,0 0 0,0 0 16,0 0-64,0 0 80,0 0 16,0 2 0,0-2 16,0 0-112,0 1 128,0 1-16,0 0 16,0-1-16,0-1-112,0 2 112,-1-1-64,-1 0 16,1 1 0,1-2-64,-2 2 48,2-1 16,-2 1-32,2-2-16,0 0-16,0 2 32,0-2 16,0 2-48,0 0 16,0-2-16,0 2 16,0-1 0,0 1 0,0-1 0,0-1-16,0 1 0,0 1 32,0 1 0,0 1-16,0-4-16,0 2 33,0 1-17,0 1 16,0-2-32,0-2 0,0 4 16,0-3-16,0 2 16,0-1 0,0-2-16,4 3 0,-4-2 16,0 3-16,3-3 0,-3-1 0,0 3 0,3 0 0,-3-1 0,3 1 16,-3-3-16,0 3 32,0-1-16,3 1-16,-3 0 32,0-3-32,3 3 32,-3 0 16,0 0-32,0 0 0,0-3-16,0 3 16,0 1 0,0 0 48,0 1-32,0-5-32,0 4 48,0-1-32,0 2 0,0-1 16,0-4-32,-2 4 32,2 1-16,0-1-16,0 1-16,0-5 16,0 4 16,0 1-16,0-1 0,0 1-16,0-5 16,4 4 0,-4 3 0,3-3-32,0 1 80,-3-5-48,0 5 0,3-1 0,-3 1 32,3-1-32,-3-4 0,3 5 0,-3-1 16,0 0 16,3-1-32,-3-3 0,0 3 16,0-2-16,0 2 16,0-1 0,0-2-16,3 3 16,-3-1-16,0 1 32,0 0-16,0-3-16,0 3 16,0 0 0,0 0-16,3 2 16,-3-5-16,0 3 0,4 2-16,-4-1 16,3 1 0,-3-5 0,0 6 0,0 0 48,0 7-48,0-10 16,0-3-16,0 5 16,0 7-16,0-10 32,0 3 0,0-5-32,0 4 32,0 2-32,0-1 0,-2-1-16,2-4 16,0 5 0,-1-1 16,1-1 0,0 0 0,0-3-16,-2 1 0,2 2 48,0 3-32,0-4 32,0-2-48,-2 5 16,1 0 16,-1-1 16,1 8 0,1-12-48,-2 4 80,1 0 16,1 3 0,0-1-16,0-6-80,0 6 80,0 0-16,0 7-48,0-12 16,0-1-32,0 6 32,0-1-16,0 1 32,0 0-32,0-6-16,0 7 48,0-2-32,0 2 16,0-3 16,0-4-48,0 5 16,0-1 0,0 1 17,0-1-17,0-4-16,0 5 48,-2-1-32,1 1 16,1-1 0,0-4-32,-2 4 16,0 1 0,1-1-16,-1 1 16,2-5-16,0 6 0,0-1 0,0 1 0,0 6 32,0-12-32,0 3 16,-1 2 0,1 1 16,0 7-32,0-13 0,0 3 0,0 1 0,0 3 32,0-3-16,0-4-16,0 6 48,0 1 16,0-1-32,0 0 16,0-6-48,0 5 16,0 0 16,0-1-32,0 1 16,0-5-16,-2 4 0,2-1 0,0 0 16,0 0-32,0-3 16,0 5 16,0-2-16,0 1 0,0 1 16,0-5-16,0 4 0,0 1 32,-1-1-16,-1 1 32,2-5-48,-1 5 16,-1 1-16,0-1 16,1 7-16,1-12 0,-2 3 48,1 2-16,-1 1 0,1-1-32,1-5 0,0 6-32,-2 0 16,2 0 16,-1 1 0,1-7 0,0 6 0,-2 0 16,2 7-16,0-10 0,0-3 0,0 4 0,0 2 32,0-1-64,0 0 32,0-5 0,0 4 32,0 1-64,0-3 64,0 2-16,0-4-16,0 3-16,0 0 32,0 1-16,0 1-16,0-5 16,0 3 16,0 2-16,0-1 0,0 3 0,0-7 0,0 5 48,0 8-32,0-8 0,0 1 32,0-6-48,-1 15 0,-1-10 16,0-1 16,1 9-32,1-13 0,-2 1 16,1 3-16,0-3 16,1 1 16,0-1-16,0-1-16,0 0-16,0 0-32,0 2 32,0-2 16,2 1 0,1 4 0,2 1-32,-5-6 32,5 16 0,-5-16 0,4 12-32,1 1 48,7 3-16,-8-2 0,-4-14 0,3 13 0,1-8-352,1 0-849,0-5-1584,-5 0 2785,23 1-6707,-23-1 6707</inkml:trace>
  <inkml:trace contextRef="#ctx0" brushRef="#br2" timeOffset="74346">5426 4410 1632,'0'0'0,"0"1"769,0-1-769,0 0 752,0 0-48,3 0-15,0 0-17,-3 0-672,3 0 592,0-3-64,1 3-63,-2-3-81,-2 3-384,0 0 352,3 0-32,1 0-32,-1 0-64,-3 0-224,0 0 176,2 3-48,2 2-31,-1 1-81,-3-6-16,3 15-16,0-1-33,2 5 1,-1 3 32,-4-22 16,14 24 0,-11 1 0,10 1 0,-10 2 16,-3-28-16,4 28 16,1-1 33,0-2 47,-1-2-16,-4-23-80,5 22 96,-2-4 16,0 0 16,0 0 16,-3-18-144,0 17 176,0-2 16,0 1 0,0-4-16,0-12-176,0 12 160,0-7 32,0 9-16,-1-10-16,1-4-160,-2 5 145,1 0 31,-2 0-48,1 1 0,2-6-128,-1 5 144,-3-1-32,3-4 0,-2 2-16,3-2-96,-2 2 80,2-1-64,-1 1 0,1-2-16,0 0 0,0 2 0,0-2 16,0 1-48,0-1 64,0 0-32,3 0 32,0 0-16,0 0 0,0 0-16,-3 0 0,5-3 48,-1 0-32,9-1 32,-10-11-16,-3 15-32,12-3 48,-9-10 0,13 8-32,-12-11 48,-4 16-64,17-11 16,-5 6 16,-7-12 16,12 4 0,-17 13-48,4-12 48,9 7 16,-10-10-32,1 10 16,-4 5-48,5-5 32,0-7-16,-2 12-16,-3-5 0,0 5 0,3-2 32,-3-2-32,0 4-48,0 0 16,0 0 32,0 0-32,0 2 0,0 1-16,0 1 16,0-4 32,3 5 0,-3 0-16,0-1 32,0 1-16,0-5 0,0 5-16,0 1 16,0-1-48,0 1 48,0-6 0,0 5 16,0-1-32,3 2 0,-3 0 0,0-6 16,3 5-64,-3 1 64,3 7 0,-3-10-16,0-3 16,5 6-16,-2 8-16,0-10 32,0 10 0,-3-14 0,5 5-16,0 8 16,-1-8-16,10-1 0,-14-4 16,3 5 16,10-1-16,-9-3 32,10-1 16,-14 0-48,5 0 16,8 0 48,-8-5-32,12-7 32,-17 12-64,4-3 64,12-11-32,-12 9 32,10-9-32,-14 14-32,4-5 64,10-12 16,-10 12-16,12-10-32,-16 15-32,3-3 80,10-11 17,-13 9-17,4-9 0,-4 14-80,3-3 32,-1-2 16,-2 1-32,4-1 0,-4 5-16,0-5 32,0 2-32,0 0 0,0 3-32,0 0 32,0 0-16,0 0 0,0 0 16,0 3-16,0 2 16,0 0 16,0-1-32,0-4 16,0 5 16,0 0 0,0-1-48,0 2 32,0-6 0,3 5-32,0 0 32,0-1-16,0 0 32,-3-4-16,3 1 0,0 0 0,2 1 0,0 0 0,-5-2 0,4 1 0,1-1 0,8 2 0,-10-2 0,-3 0 0,5 0 0,-1 1 0,9-1 0,-13 0 32,0 0-32,5 0 0,-1 0 16,1 0 16,-2 0 16,-3 0-48,3 0 64,0 0 16,0 0 48,-3-3 16,0 3-144,3-3 144,-3 0 32,0 0-80,0-2-16,0 5-80,0-4 96,0-9-32,0 10 0,0-1 0,0 4-64,0-15 32,0 12 32,0-9 0,0 8 16,0 4-80,0-16 96,0 12 0,0-14-16,-1 14 33,1 4-113,-2-17 80,-2 5 16,-1 0-16,0-1 0,5 13-80,-12-12 64,9-1-16,-3 9 16,-7-12-16,13 16-48,-5-3 16,-6 0-16,6 0-16,-8 3-32,13 0 48,-4 0-32,-1 0 16,-7 0-80,10 3 16,2-3 80,-5 12-112,-8 1 16,9 2 16,-9 2 15,13-17 65,-3 16-64,0 0 0,0-1 16,2-1-16,1-14 64,0 18-16,0-3-32,0 2 32,0 0 16,0-17 0,0 16-32,3-3-16,1 0 16,12-8 0,-16-5 32,4 6-32,10 0 0,-10 0 16,7-2 0,-11-4 16,5 5 0,9-3 0,-10 0 16,10-2 0,-14 0-16,4 0 0,7-4 0,-8 1 32,1 3 0,-4 0-32,3-4 48,0 0 48,-3 1-16,0-1 32,0 4-112,0-5 64,0-7 0,0 9 1,0-2-17,0 5-48,0-4 64,0-12-48,-2 13 16,1-9-16,1 12-16,-1-4 0,1 0 0,0-1-16,0 2-16,0 3 32,0-5-16,0 2-48,0 3 32,0-3 0,0 3 32,0 0-65,2 0 17,-2 0-48,3 0 32,-3 0 64,4 3-80,-1 2 16,0-1 0,0 1 16,-3-5 48,4 6-64,1 7 0,0-9 16,7 12-16,-12-16 64,0 6-64,5 12 0,7-4 0,-9 5 32,-3-19 32,3 19-48,1 1 32,-1 1 0,0 0 16,-3-21 0,3 21 0,0 2-32,-3-2 32,3 2 32,-3-23-32,0 24 0,0-3 32,0-1-32,0-1 0,0 1 0,0-20 0,0 18 48,0-1-32,0-2 0,0-1 32,0-14-48,0 13 0,0-7 48,-1 8-16,-1-10 32,2-4-64,-5 7 96,4 5-32,-2-11 0,3-1-64,-3 5 80,3-5-80,-5 5 112,0-1-32,2-1 16,-1-1 16,4-2-112,-7 1 129,-5 1-1,7-2 0,-1 0 16,6 0-144,-12 0 80,7 0 32,-8-3 0,9 0 0,4 3-112,-14-5 112,9-9 32,-6 9-64,6-10 0,5 15-80,-13-5 64,10-11-48,-3 2 64,1 0-80,5 14 0,-7-15 16,3-1 0,-3-1-16,1 0 32,6 17-32,-6-15-32,1 1 16,1 0 0,2 9-16,2 5 32,0-18-16,0 13-16,3-10-16,2 3 16,-5 12 32,12-5-80,-12-10 16,5 10 16,9-10 0,-14 15 48,2-5-80,12-10 0,-9 10-32,15-11 0,-20 16 112,17-4-96,3-15 16,3 7 16,5-2 0,-28 14 64,28-15-48,1 1 80,-3 10-16,-1-12-192,-25 16 176,23-4-192,-3-1-49,-3 0 17,-3 2 224,-14 3 0,5 0 16,7 0 16,-9 0-208,-3 0 176,0 2-544,0-1-448,-5 2-609,1 2-640,4-5 2241,-12 4-2866,8 10 113,-8-10-512,12-4 3265</inkml:trace>
  <inkml:trace contextRef="#ctx0" brushRef="#br2" timeOffset="-139230.73">18364 4462 2080,'0'0'0,"0"0"1009,0-3 79,0 3-1088,0 0 1105,0-4-17,0 4-191,3-3-209,-3 3-688,4 0 496,1 0-95,9 0-145,-10 3 16,-4-3-272,14 7 224,-8 7-64,14-11 48,-3 4 32,-17-7-240,19 14 304,3-10 48,0 10-63,0-9-17,-22-5-272,25 19 176,1-6 16,1 1-48,-3 2-16,-24-16-128,22 14 144,-4 7-48,0-1 16,-3 6-32,-15-26-80,5 27 96,9-1 32,-11 1-16,1 1 16,-4-28-128,3 26 145,-3 1-1,0 1-32,-2-1 32,2-27-144,-1 27 128,-3-1 16,-1-2 16,2-3 0,3-21-160,-6 18 176,-1-1 16,1-4-32,-8-6 32,14-7-192,-3 17 144,-2-12 16,-9 0-32,13 0-47,1-5-81,-5 5 64,1-3 16,0 0-16,1-1-48,3-1-16,-3 2 48,1-2-32,0 0-16,0 0-16,2 0 16,-1 0-369,-1-3-479,2-1-641,0-1-656,0 5 2145,0-3-2913,0-1-368,3 1-545,-3 3 3826</inkml:trace>
  <inkml:trace contextRef="#ctx0" brushRef="#br2" timeOffset="-156969.73">10402 4559 3025,'0'0'0,"0"0"0,-1-4 816,-1 4 1,0-2 15,2-2 48,0 4-880,0 0 753,0 0-177,0 0-176,0 0-160,0 0-240,0 0 144,0 2-64,0 4 0,0 10 0,0-16-80,0 5 81,0 15-1,4-5-80,-1 1 16,-3-16-16,3 19-32,3-4 176,7-2 32,-10 1-32,-3-14-144,5 7 224,13 6-192,-13-12 16,12 1 16,-17-2-64,5 2 80,12-2 16,-12 0-32,11 0 48,-16 0-112,4-4 96,10 0 0,-14-1 32,4 0 16,-4 5-144,6-6 144,-2-9 0,-4 11 1,3-9 15,-3 13-160,0-5 128,0-11 0,0 12-16,0-13-48,0 17-64,0-14 96,0 1-48,-2-3 32,1 1 0,1 15-80,-4-14 80,-2-1 32,0 10 0,-8-12 0,14 17-112,-5-5 112,-12-9-64,2 14-16,1-5-144,14 5 112,-13 0-224,-1 0-528,9 3-273,-10 13-319,15-16 1344,-2 15-1745,-1 7-416,1 5-1841,2-27 4002</inkml:trace>
  <inkml:trace contextRef="#ctx0" brushRef="#br2" timeOffset="-142832.73">17434 4486 784,'0'0'0,"0"0"0,0 0 464,0 0-128,-2 0 64,1 0 33,1 0-433,-2 0 480,1 0 16,-1 0-16,0 1-16,2-1-464,-2 0 417,1 2 31,-1-2 32,0 2 16,2-2-496,-2 1 513,1-1 15,-2 2-64,1-2 0,2 0-464,-2 0 416,0 0-31,0 0-65,0 0-32,2 0-288,0 0 240,-1 2-16,1-2-32,0 0-64,0 0-128,-2 2 160,2-2 0,-1 2 64,-1-1-31,2-1-193,-3 2 176,0 3 16,-3 9-48,-1-1 32,7-13-176,-14 16 160,8 4-16,-11 7 0,3 5-16,14-32-128,-7 38 208,-11 3-16,11-2 16,-10 1-15,17-40-193,-5 39 144,-2 1-16,2-5-32,3 1-32,2-36-64,0 34 64,4-2-16,11-1-16,-12-4 32,-3-27-64,18 23 64,-5-3 0,2-3 0,2-4 16,-17-13-80,20 7 16,3 9-32,-1-13-624,2 2-977,-24-5 1617,27 5-2513,0-2-1041,0-1-1088,-27-2 4642</inkml:trace>
  <inkml:trace contextRef="#ctx0" brushRef="#br2" timeOffset="70899">4307 4697 2337,'0'0'0,"0"-3"784,0-13-64,0 12-47,0-14-33,0 18-640,0-2 592,0-11-96,3 10-79,2-1-65,-5 4-352,4-13 320,1 10-32,8-2-48,-11 1-48,-2 4-192,5-3 160,0-1-32,7 1-16,-9 0 0,-3 3-112,4 0 112,1 0-15,8 0 15,-13 0 0,0 0-112,4 0 128,1 0 16,0 0-16,-1 0 0,-4 0-128,5 0 112,-1 0 16,1 0 0,-1 0-32,-4 0-96,5 0 80,8 0-32,-9 0 32,11-4-32,-15 4-48,14-13 48,0 10 16,2-1 0,-2-9 16,-14 13-80,14-3 80,-9 0 32,11 0 0,-12 3-32,-4 0-80,5 0-224,8 0-544,-13 0-1041,3 4-912,-3-4 2721,0 13-4258,0-13 4258</inkml:trace>
  <inkml:trace contextRef="#ctx0" brushRef="#br2" timeOffset="69685">3987 4658 1536,'0'0'0,"0"0"705,-2 0-145,-1 0-16,-2 0 16,5 0-560,-1 0 561,1-3-49,0 0-128,0 0-48,0 3-336,0 0 240,0-3-48,0 3 0,0 0-32,0 0-160,0-3 193,0 0-1,0 3 48,0-4 0,0 4-240,0-2 224,0-2 16,0 1-48,0 0 0,0 3-192,0-3 160,0 0-16,0 0 0,0 0-15,0 3-129,0-3 144,0 0-32,0 3 0,0-4 0,0 4-112,0-3 64,0-1 0,0 1 0,0-1-16,0 4-48,0-4 64,0-1-32,3 0 0,0 3 16,-3 2-48,3-5 16,0 2 32,0 0-32,0 3 16,-3 0-32,3-3 16,1-1-16,0 4 16,-1 0-16,-3 0 0,5-3 0,-1 3-16,0 0 16,0 0-16,-4 0 16,5 0 0,-1 0 0,8 0 0,-8 0 0,-4 0 0,5 0 0,6 0-16,-8 2 16,3-1-16,-6-1 16,4 2 0,8 1 0,-12 2 0,5-1-16,-5-4 16,4 5-16,1 0 16,-2 1 0,2-2-16,-5-4 16,5 7 16,-3-1-32,1 0 16,1 0 16,-4-6-16,3 7 0,-3-1 0,3 0-32,0 6 32,-3-12 0,3 5 16,-3 1-16,3 8 32,-3-9-32,0-5 0,3 13 0,-3-6 0,0 9 16,0-4 32,0-12-48,-3 15 32,-2 0 32,-1 2 0,-6 0 16,12-17-80,-5 17 80,-9 0 0,2 0-32,0 1 16,12-18-64,-14 19 48,-2 1 0,1-4-16,1 0 32,14-16-64,-12 16 64,8-4 0,-10 0 48,10-7 16,4-5-128,-4 12 145,1-10 31,0 3-32,1-3-16,2-2-128,0 4 112,0-3-32,0 1 16,3 0-48,-3-2-48,3 0 64,2 0 16,0 0-48,-1 0 16,-4 0-48,14 0 32,-11 0-48,2 0 32,8 0-32,-13 0 16,5 0-48,8 2 48,-9 0-16,12 0 16,-16-2 0,12 1 0,0 2-16,0 0 16,1 0-16,-13-3 16,12 4 0,0-2 0,-7 0-16,14 1-48,-19-3 64,4 3-32,10 0-16,-9 0 32,7-1 32,-12-2-16,4 3 64,0-2-16,1 1 32,-2-1 0,-3-1-80,2 2 80,2 0 16,-4-2-16,0 0 16,0 0 0,0 0-96,0 0 128,0 0-32,0 0 16,0 0-32,0 0-80,-2 1 128,2-1-47,-2 0-1,2 0-16,0 0-64,0 0 16,-1 0-112,1 0-225,0 0 321,0-3-672,0 3-384,0-3-401,0 3-608,0 0 2065,3-3-2433,24 23-144,-27-20 176,0 0 2401,0 0 0</inkml:trace>
  <inkml:trace contextRef="#ctx0" brushRef="#br2" timeOffset="-155602.73">11471 4634 1744,'0'0'0,"0"0"449,0 0 79,-2-4 112,2 4-640,0-3 752,-1 3 81,0 0 15,1-3-96,0 3-752,0 0 657,0-4-161,0 1-64,0-1-48,0 4-384,0-3 385,0 0-33,2-1 0,2 4 0,-4 0-352,4-4 304,-1 4-32,2-3-32,0 3-63,-5 0-177,6-3 112,8 3 64,-8-3-48,13-1-32,-19 4-96,5 0 96,17-3-64,-7 3-32,2 0 48,-17 0-48,19-4 48,1 1 0,4 3-32,-2 0 0,-22 0-16,22 0 16,2 0 32,-4 0 0,-1 0-32,-19 0-16,17 0 32,0 2-16,-3-1 16,-1 3 32,-13-4-64,5 3 80,11 1 0,-13-2-32,3 1 32,-6-3-80,12 3 80,-12-2 16,4 3 0,0 0 32,-4-4-128,3 1 96,-3 1 32,3 0-16,-3-1 1,0-1-113,0 2 96,0-2-16,0 2 0,0-2 0,0 0-80,0 0 64,0 0 0,0 0-16,0 0 0,0 0-48,0 0 48,-1 0 16,1 0-48,-2 0-16,2 0 0,0 1 32,0 1-32,0 0 16,0 0-16,0-2 0,0 3 0,0 2 0,0-2-16,0 2-96,0-5 112,0 4-528,0-2-593,0 3-624,0 0-720,0-5 2465,3 5-2769,2 2-1345,-5-7 4114</inkml:trace>
  <inkml:trace contextRef="#ctx0" brushRef="#br2" timeOffset="-144810.73">16790 4812 3585,'0'0'0,"-2"-3"1489,2 3-1489,-2 0 1152,-1 0-47,-1-4-17,1 1-63,3 3-1025,-3-4 864,0 4-175,1-3-193,-2 3-144,4 0-352,-5 0 256,2 0-32,0 0-48,-1 2 32,4-2-208,-4 1 160,-1 3 0,1 1-47,1 9 15,3-14-128,-4 5 96,0 8-32,1-7 48,1 11-16,2-17-96,-1 15 128,-1 0 32,2 2-48,0 0 16,0-17-128,0 19 160,5-1-16,9 1 48,-11 0-16,-3-19-176,14 18 128,-10-2-16,18-2 0,-5-7 1,-17-7-113,21 13 128,-1-11 0,1 1-16,3-1 0,-24-2-112,23 0 192,2 0 32,-2-5-288,-1-10 16,-22 15 48,19-6-112,-1-9 16,0 10 240,-3-13 0,-15 18-144,13-16 128,-7 0 16,11 3-16,-14-3 64,-3 16-192,3-14 192,0-3 16,-3-2-16,0-4-47,0 23-145,-4-21 144,-10-3-32,0-2-16,-2 1 0,16 25-96,-21-29 16,-5 0 272,-1 0-112,-3 2-32,30 27-144,-33-24 144,1 2-320,0 7 32,1 9-96,31 6 240,-31-3-400,5 3-305,2 14-367,1 6-769,23-20 1841,-20 27-3089,6 19-1233,-4-3-1025,18-43 5347</inkml:trace>
  <inkml:trace contextRef="#ctx0" brushRef="#br2" timeOffset="-139655.73">18055 4646 1728,'0'0'0,"0"0"0,-4 2 753,0-1-33,-10 2-112,9 1-64,5-4-544,-2 2 465,0-1 47,-2-1-64,3 2-80,1-2-368,-3 0 320,1 0 1,1 2 15,-1-2 32,2 0-368,0 0 352,0 0-32,0 0-80,0 0-48,0 0-192,0-4 161,3 1-1,0-1-48,-3 1-48,0 3-64,3-3 208,3-3 0,-3 1-16,1 2 0,-4 3-192,5-3 16,-2 0-16,1-1 16,-1 0 0,-3 4-16,3 0 0,1-3 16,-1 3-16,-3 0 0,3 0 16,1 0-16,0 0-16,-1 0 16,-3 0 0,5 0-32,0 2 32,0-1 16,0 3-352,0-2 64,-5-2 272,14 2-304,-11-1 16,11 1 304,-11-1 0,-3-1-16,5 0 32,11 0 16,-13 0-16,11 0-16,-14 0-16,3 0 0,2-3 16,0 3-16,-2 0 16,-3 0-16,4 0 16,0 2 0,-1 3 32,-3-1-16,0-4-32,3 14 32,-3-8 0,0 12 16,0-4 48,0-14-96,0 19 96,-1-3 64,-2 3 0,-3 0-16,6-19-144,-5 17 112,-2 1 16,-6 0-32,9-3 0,4-15-96,-5 17 112,0-1-32,0-3 0,0-6-16,5-7-64,-6 15 96,3-10 16,0 1 0,0 0 1,3-6-113,-2 7 96,-1-2-32,-1 0 336,0 0 0,4-5-400,-1 5 416,-1 0 0,0 0-384,1-1 0,1-4-32,-2 5-32,2-2 64,0 1-64,0-1-336,0-3 368,3 2-352,1 0-16,10-1 80,-9 1 432,-5-2-144,16 0 256,-2 0-16,1 0-16,3 0-80,-18 0-144,16 0 48,2 0 16,1-3-16,-1 3-32,-18 0-16,19-4 16,1 4 0,-2 0 16,0 0 0,-18 0-32,15 0 48,0 0-48,-1 0 48,-9 0 0,-5 0-48,15 2 32,-12 0 48,1-1-16,0 2-15,-4-3-49,3 2 16,0 1 32,-3-1-32,4 2 48,-4-4-64,3 2 48,1 1-16,-4-1 0,0-1 48,0-1-80,3 2 64,-3-2 0,0 2 0,3-2-80,-3 0 16,3 0 0,1 0-32,-1 0 64,3 0-16,-6 0-16,4 0 48,2 0-32,-1-4 0,0 1 32,-5 3-48,5-3 0,0 3 0,0-4 0,0 0-176,-5 4 176,4-3-593,-1 0-639,-3 0-753,4-1-784,-4 4 2769,3 0-2946,-3-3-527,0 3 3473</inkml:trace>
  <inkml:trace contextRef="#ctx0" brushRef="#br2" timeOffset="71552">4798 4746 864,'0'0'0,"4"0"576,-4 0-96,3 0 81,-3 0-561,0-4 640,0 4 16,0 0 33,0 0-689,0-3 752,0 3-752,0 0 720,-2-2-15,1 2-65,-3-4-48,4 4-592,-2-3 528,-2 0-15,3 3-17,-2-3-16,3 3-480,-3 0 464,0 0-80,-2 0-111,2 0-33,3 0-240,-2 0 176,-1 0-32,1 0-48,1 0-16,1 0-80,-1 0 48,-1 0 0,1 3-16,-3 3 16,4-6-48,-3 6 48,1 7-32,-2-9 16,3 3-32,1-7 0,-4 15-32,4-2 32,-2-1 32,0 0-32,2-12 0,-1 14 16,-1-8 0,2 12-16,0-13 16,0-5-16,0 17 32,0-5 16,0 1 16,0-7 16,0-6-80,3 12 96,1-7-16,0 0-32,1-1 32,-5-4-80,4 5 48,8 0 48,-9-2-16,2 0 0,-5-3-80,15 1 64,-11 2-32,9-1 32,-8-2 1,-5 0-65,14 2 48,-9-2 32,9 0 0,-12 0 16,-2 0-96,13 0 144,-10 0-16,2-4 16,7 0 0,-12 4-144,3-5 144,10-9 0,-10 11-32,1-13 16,-4 16-128,12-4 128,-8-13-48,-2 13 32,3-15-16,-5 19-96,4-4 128,0-15 0,-1 14 17,-3-13 15,0 18-160,0-12 128,0-2 48,0 0-80,-2 0 64,2 14-160,-3-14 128,-1 0 16,-3-2-16,-6 2-64,13 14-64,-5-13 48,-9-1 16,8 2-16,-8-1-16,14 13-32,-6-4 48,-8-10-48,10 11 0,-10 0 0,14 3 0,-5-3 0,-9 0-48,8 3 16,-10 1 32,16-1 0,-6 2-16,-9 1-32,9 0 32,-6-2-64,12-1 80,-5 2-80,1 0 0,-1-1 0,0-1-32,5 0 112,-3 0-96,1 0-16,-1-3-48,1 3-96,2 0 256,0-3-353,0 3-127,0 0-96,0 0-144,0 0 720,0 1-961,0 4-415,-2 9-465,2-8-672,0-6 2513,0 18-2514,0-2-1023,0-16 3537</inkml:trace>
  <inkml:trace contextRef="#ctx0" brushRef="#br2" timeOffset="72375">4936 4715 1088,'0'0'0,"0"2"384,0-2-384,-2 1 400,0 0 97,0 1 31,2-2 32,0 0-560,0 0 592,0 0 17,0-3-1,0 0-80,0 3-528,2-3 512,2-1-47,-1 4-97,-3 0-16,0 0-352,0 0 304,3 0 32,-3 0 16,0 2 1,0-2-353,0 2 304,0 3-32,0-3-48,0 3-64,0-5-160,0 5 144,0-1-48,0 9-48,0-9 32,0-4-80,0 14 64,0-9 0,3 9 32,0-8-32,-3-6-64,3 15 112,0-2 0,2-1 32,0 2 65,-5-14-209,4 14 208,1-8 0,-1 11-16,9-12-32,-13-5-160,4 6 96,10-1-16,-9 0-16,14 1-32,-19-6-32,12 5 48,2 0 0,-1-2-16,1 2-16,-14-5-16,13 3 16,-1 1 0,-8-1 32,13-1 0,-17-2-48,5 3 112,9 0-80,-11 0 64,0-1 32,-3-2-128,3 1 80,2 1 96,-2-2 33,0 0-33,-3 0-176,0 0 240,0-3 0,3 0-32,0-10 0,-3 13-208,0-3 96,3-1 32,1-12-64,-4 13-16,0 3-48,3-5 16,0-9 16,0 12-64,0-2 32,-3 4 0,3-5 32,2 3-64,-2-3 64,0 2-16,-3 3-16,5-3 16,-1 0-16,1 0 0,-1 3-16,-4 0 16,5-3 0,8-2 0,-11 2 0,3 0 16,-5 3-16,4-3 0,1 0 0,-2 3 32,1-3-32,-4 3 0,4-3 0,-1 0 16,-1-1 0,-2 2 32,0 2-48,4-3 64,-1-1 0,-3 0 0,0-1 32,0 5-96,0-4 96,0-9 49,0 13-1,0-5 16,0 5-160,-1-13 112,-3 9-32,0-8 16,-1 7-16,5 5-80,-4-15 96,-1 10-32,0-10-16,-1 10-32,6 5-16,-5-15 0,-2 10 0,1-7 32,-1 8-16,7 4-16,-5-13 48,-1 10-48,-7-1 0,8-9 0,5 13 0,-12 0 0,7-3 0,-10 3 64,3-3 16,12 3-80,-7 0 80,-9 0 16,9-3-96,-10 3-16,17 0 16,-12 0 0,6 0 0,-11 0-32,11 0 32,6 0 0,-16 0 0,12 0-48,-10 0 32,8 0-32,6 0 48,-12 0-64,7 0 0,0 0-64,1 0 16,4 0 112,-5 2-176,0-1-160,2 4-145,0-1-239,3-4 720,-3 14-1040,1-7-433,1 9-656,-1 1-768,2-17 2897,5 39-2818,-2-24-623,-3-15 3441</inkml:trace>
  <inkml:trace contextRef="#ctx0" brushRef="#br2" timeOffset="-145772.73">16095 4649 2929,'0'0'0,"5"0"976,0-5-111,8-1-49,-13 6-816,3-4 704,3 4-111,-1 0-81,9 0-64,-14 0-448,3 0 400,10 0-32,-7 1-63,9 1-17,-15-2-288,5 1 288,15 1 0,-6 0-16,1 0-48,-15-2-224,15 0 208,1 2-64,-3-2-32,1 0-48,-14 0-64,5 0 96,10 2 1,-10-2-17,9 0 16,-14 0-96,3 0 80,11 0-144,-10 0-465,11-4-495,-15 4 1024,5-4-1553,13 4-592,-4-3 48,-9 0-1120,-5 3 3217,0 0 0</inkml:trace>
  <inkml:trace contextRef="#ctx0" brushRef="#br2" timeOffset="-141090.73">17428 4962 544,'0'0'0,"0"0"496,0 0-496,0-3 304,0 3 96,0 0 97,0-4 63,0 4-560,0 0 624,0-4 16,3 4-47,-3-3-17,0 3-576,3-3 528,0-1-32,1 1-47,-1-2-33,-3 5-416,4-5 384,1 0-96,0-9 0,1 11-32,-6 3-256,12-14 208,-8 11-15,11-2-17,-11-9-32,1 9 0,-5 5-144,13-14 128,-13 11 0,4-11-16,-1 11 16,-3 3-128,3-5 112,1 0 0,-4-9 16,4 11-16,-4 3-112,0-6 112,0 2 0,3-10-16,-3 11-48,0 3-48,0-5 80,0-1-64,0-7-16,0 13 16,0 0-16,3-5-16,1-1 16,-4 2-16,3 0-16,-3 4 32,0-5-16,3 0 32,1 2-16,-4-3 32,0 6-32,3-4-32,1 0 64,-4-1-32,3 0 0,-3 5 0,3-6 0,-3 1 16,4 2-16,-4 0 16,0 3-16,4-6 0,-1 1 0,0 1 0,-3-2 0,0 6 0,4-5 0,-4 2 32,0-2-32,0 1 32,0 4-32,0-4 32,0 4 0,0 0 0,0 0 32,0 0-64,0 0 32,-2 2-48,2 0 16,-2 2-16,2-4 16,-2 3 0,1 0 0,-1 1 0,1 1 0,1-5 0,0 4-32,0-1 32,0-2 0,0 1-16,0-2 16,0 0 16,3 0-16,0 0 32,-3 0-32,0 0-32,4 0 64,-1 0-32,-3 0 16,0 0-16,3 0 16,1 0 0,-4 0-16,3 0 0,0 1 17,-3 1 15,0-2-32,4 6 64,0 7-16,-1-6-64,0 12 32,-3-19-16,4 17 0,1 0 48,0 4 16,0 0 48,-5-21-112,5 22 176,0 0 16,0 1 16,-2-3-32,-3-20-176,4 20 160,-4-1 16,0-2-64,0 0 32,0-17-144,0 14 144,0-1 16,0 1 1,-2-9-17,2-5-144,-2 15 144,1-10-32,-1 0 16,-1 1-64,3-6-64,-2 4 80,0-2-32,0 0-32,1 0-320,1-2 304,0 0-721,0 0-463,0 0-433,0 0-336,0 0 1953,3 0-2353,13 0 112,-12 0-768,-4 0 3009</inkml:trace>
  <inkml:trace contextRef="#ctx0" brushRef="#br2" timeOffset="70576">4349 4715 2513,'0'0'0,"0"-3"784,0 3-784,0-4 640,0-10-31,0 10 31,-2 1 0,2 3-640,-3-3 592,0 0-63,0 3-65,2 0-80,1 0-384,-2-3 368,0 3-80,1 0-16,-1-3 1,2 3-273,0 0 272,-1 0-16,1-3-32,0 3-48,0 0-176,0 0 144,-2 0-48,2 0 32,0 2-16,0-2-112,-1 1 144,1-1-16,0 2 32,0-1 1,0-1-161,0 0 144,0 1-32,0 1-64,0 0 16,0-2-64,0 4 16,3 1 0,0 0 32,-3-1-16,0-4-32,3 12 32,-3-7 16,0-1-32,3 9 16,-3-13-32,0 3 32,0 1 0,0 1 32,0 1-32,0-6-32,0 5 32,3 1 32,-3-1 0,0-3 0,0-2-64,0 3 80,3-2 48,-3 1-80,0-2 16,0 0-64,3 0 80,-3 0 0,3 0 0,-3 0 16,0 0-96,4-3 64,-4 3-48,0-3 16,0 3-32,3-4 48,-3 4-32,0 0-32,0 0 16,2 2-16,-2 0 16,0-2 0,0 3 0,4 1-32,-4-1 32,0 2-16,0-5 16,3 3-32,-1 2 32,2-2 16,-1-2-16,-3-1 0,3 4 32,0-3-32,2-1 0,7 0 32,-12 0-32,3 0 0,2 0 0,7 0 16,-8-3-32,-4 3 16,13-3 0,-10 3 0,9-3 0,-9 0 16,-3 3-16,14-3 0,-11-1 0,10 4 0,-10-3-16,-3 3 16,12 0 0,-9 0 0,10 0-32,-9 2 32,-4-2 0,14 1-32,-10 1 16,7 0 16,-7-1 0,-4-1 0,5 5 0,6-2 0,-8 2 0,10-1 0,-13-4 0,3 5 16,1-1 0,9 9-16,-10-8-16,-3-5 16,4 5-16,1 10 16,-1-11 0,-2 8 32,-2-12-32,3 5 64,-3 7-48,0-7 0,0 9-16,0-14 0,0 4 32,-1 10 0,-1-9-16,0 7 32,2-12-48,-4 5 32,-1 7 32,3-7-15,-3 1 15,5-6-64,-5 12 48,1-9 16,-1 2 16,1 1 0,4-6-80,-5 7 96,0-3-16,0 1 32,0-3 16,5-2-128,-5 4 128,-8-1 64,9-1 16,-10 0 160,14-2-368,-12 2 496,-1-2 33,1 0-33,-2 0-160,14 0-336,-16 0 256,3-4-128,0-9 32,1 10-32,12 3-128,-6-4 112,-10-10 1,12 10-65,-10-9 32,14 13-80,-3-5 16,-1-8-16,-1 10 0,1 0 0,4 3 0,-4-3-16,-1-2 16,4 2-32,0 0 32,1 3 0,-2-3-16,2 3-32,0 0 0,0-3-33,0 3 81,0 0-64,0 0 0,0 2 16,0-1 0,0-1 48,4 5-144,0-2-304,1 0-384,-1 2-369,-4-5 1201,12 3-1296,-8-2-1,8 1 96,-10-1 1,-2-1 1200,5 0-1441,8 2-272,-13-2-175,4 2 271,-4-2 1617,3 1-2529,-3-1 2529</inkml:trace>
  <inkml:trace contextRef="#ctx0" brushRef="#br2" timeOffset="-146952.73">15793 4833 1568,'0'0'0,"0"0"560,0 0-560,0-4 593,0 1 47,0 0 48,0-1 33,0 4-721,-1 0 640,-1 0-32,-1-3-80,1 3-47,2 0-481,-3 0 432,-1-4-80,0 1 0,1 3-32,3 0-320,-3 0 289,0-4-1,1 4 0,0-3-16,2 3-272,-3-4 272,1 1-32,0 0-32,1-1-64,1 1-80,0 3-64,-2-3 64,2-1-32,0 4-16,0 0-16,0-3 32,0 3-32,0-3 16,0 3 16,0-4-16,0 0-32,0 4 16,0-3 0,0 0 0,3-1 0,-3 1-32,0 3 32,4-3 0,1-3 0,0 2-32,0-12 32,-5 16 0,5-3 0,0-3 0,0-7-16,0 10 16,-5 3 0,6-4-16,7 1 0,-13-1 16,5 1-48,-5 3 48,6 0-16,-2-3 0,2 3-16,-3 0 0,-3 0 32,5 1-32,0 1 0,9 3 16,-11 0 0,-3-5 16,5 7 0,9 8-48,-11-9-32,0 7 48,-3-13 32,6 7-80,8 10 128,-14-3-32,3-1 0,-3-13-16,3 15 16,-3 1 0,0 1-16,4 1 32,-4-18-32,0 17 16,0 1 16,-2-2 16,-1 2-32,3-18-16,-5 17 32,-1-1-16,0 2 64,-2-2 16,8-16-96,-12 17 64,6-2 16,-1-1-64,0 0 0,7-14-16,-7 5 0,3 12 16,-1-10-16,-1 6-16,6-13 16,-5 6 16,0-2 0,2 3 16,1 0-32,2-7 0,0 6 0,0-1-32,0-2 32,0 0 48,0-3-48,0 2 32,4 0 1,0 1 31,0 0-16,-4-3-48,3 2 96,3-2 0,-1 0 16,-1 0 0,-4 0-112,14 0 112,-11 0-96,13 0-16,-12-3 0,-4 3 0,18-4-16,-13-1 80,14 2-32,-4 0 32,-15 3-64,14-4 32,-10 1 16,16 3 0,-17 0 0,-3 0-48,14 0 16,-14 0 16,4 0-16,0 0 64,-4 0-80,3 0 96,-3 0 0,0 0 32,0 2-32,0-2-96,0 3 112,0-1 0,-1-1-32,-1 1 16,2-2-96,-4 2 64,0-1-32,0 3 16,1-3-32,3-1-16,-3 2 32,1 0 1,-2-1-17,1 1 0,3-2-16,-2 0 0,0 0 32,1 0-32,1 0 16,0 0-16,-2 0-16,2 0-257,-2 0-335,2 0-432,0 0 1040,0 0-1489,0 0-432,0-3-368,18 3 144,-18 0 2145,0 0-2961,0 0 2961</inkml:trace>
  <inkml:trace contextRef="#ctx0" brushRef="#br2" timeOffset="-156098.73">11701 4742 1712,'0'0'0,"3"-13"609,-3-1-17,4 1 64,-4 13-656,3-5 736,-3 1 33,0 1-49,0 3-112,0 0-608,0 0 513,0 0-161,0 1-80,0 3-48,-2 3 0,2-7-224,0 17 288,-1-11 112,1 13 49,0-14 95,0-5-544,0 15 528,0-9-96,0 1-63,0 6-65,0-13-304,3 4 288,1 0-16,-1 3 0,0 0-32,-3-7-240,4 14 208,1-11 16,0 13-48,10-10-15,-15-6-161,4 22 144,10-5-16,-11 2 16,2 2 0,-5-21-144,5 21 144,8 4-16,-13 0 0,6 2 0,-6-27-128,3 24 144,1 0 16,-4-3 32,0 2 16,0-23-208,0 20 208,0 2 49,0-3 15,0-2-32,0-17-240,0 14 208,0-8-48,0 8-48,0-9-32,0-5-80,3 6 96,-3-1-48,0-2 16,0-1 16,0-2-80,0 1 32,3-1 48,-3 0-32,0 0 16,0 0-64,4 0 96,-4 0-32,0 0 0,0-3-16,0 3-48,0-5 32,0 0-80,3-1-32,-3 2-80,0 4 160,0-14-496,0 10-400,3-9-545,1 8-464,-4 5 1905,0-16-2369,3 13-384,2-2 80,-1-10-1009,-4 15 3682,0 0 0</inkml:trace>
  <inkml:trace contextRef="#ctx0" brushRef="#br2" timeOffset="-145307.73">16468 4784 3985,'0'0'0,"0"0"0,-1 2 1201,-3 4-97,1-1-63,0 2-49,3-7-992,-2 5 865,-2 9-145,3-10-144,-1 10-95,2-14-481,0 7 432,0 12-32,0-6-64,0 1-48,0-14-288,0 15 288,0 0-128,0 1-32,3-1-15,-3-15-113,4 17 80,1 0-16,10 0 96,-11 1 80,-4-18-240,14 18 256,-9-2 0,13 0-32,-4-2-80,-14-14-144,14 7 128,4 8 0,-1-10-32,1 2-48,-18-7-48,24 5 64,0 0 16,1 0-16,0-3 32,-25-2-96,22 0 65,-2 0 31,-1-5 16,-2-10 64,-17 15-176,13-4 160,1-12 16,-10 12 0,9-12 32,-13 16-208,0-13 256,3 7-32,-3-16-16,0 8-16,0 14-192,-5-16 176,-1-1 1,-10 0-65,2 0-48,14 17-64,-13-16 0,-4-2 0,2-1 0,-4 1 0,19 18 0,-18-21 32,-7 1-64,-2 1-64,1-2-321,26 21 417,-30-17-752,3 1-288,0 2-289,-3 9-144,30 5 1473,-26-14-1664,2 14-257,1-3-176,7 3-176,16 0 2273,-4 17-1841,-13-10-704,17-7 2545</inkml:trace>
  <inkml:trace contextRef="#ctx0" brushRef="#br2" timeOffset="-146051.73">16101 4795 2321,'0'0'0,"4"-5"1008,-4 5-1008,0-15 1041,3 10-81,-3-9-112,0 14-111,0 0-737,0 0 608,0 0-112,-2 0-112,1 0-64,1 0-320,-2 0 305,0 0-33,1 0-32,-1 2-16,2-2-224,-2 5 160,1 2-16,1 7-64,0-10-16,0-4-64,0 7 48,0 9 0,0-10 0,0 8-32,0-14-16,0 6 32,3 8 0,-3-10 48,3 1 80,-3-5-160,4 5 224,-1 0 1,1 0 15,-1-2-64,-3-3-176,3 4 128,-3-2 48,3 0-48,-3-1 32,0-1-160,4 2 80,-4-2 16,0 0-16,3 0 0,-3 0-80,0 0 80,0 0-48,0 0 32,4 0-48,-4 0-16,0 0 48,3 0-48,0 0 16,1 0-32,-4 0 16,4-3 0,-1-1 16,0 4 0,1-4 0,-4 4-16,4-3 48,2 3-48,-1-3 0,0-1 0,-5 4 0,5 0 0,8-3 16,-13 0 0,6 3-16,-6 0 0,5 0-16,0 0 16,0 0-16,-1 0 0,-4 0 16,5 0 16,0 0-32,-1 2 32,2 2-16,-6-4 0,5 5-16,0 0 32,10 3-32,-11-4 32,-4-4-16,5 6 16,8-1-16,-9 0 0,10-1 0,-14-4 0,3 6 0,10-2 16,-9 0 32,1 0-48,-5-4 0,14 3 0,-14 3-16,5-2 32,-2 3 16,-3-7-32,0 14 64,0-9 0,0 10-32,0-8 17,0-7-49,-3 19 48,-2-4 0,-1-2 16,2 3-16,4-16-48,-8 14 64,2-8-32,-1 11 48,0-11 32,7-6-112,-6 4 96,-1 2 80,0-1 0,2-4 80,5-1-256,-7 2 304,-6-2 16,7 0 33,-7-3-1,13 3-352,-6-4 288,0-1 0,-8 0-64,9-10-16,5 15-208,-14-4 112,9-13 0,1 13-16,-12-14-32,16 18-64,-3-14 80,-3 2-80,0 6 16,1-13-32,5 19 16,-2-5 0,1-8-48,-1 9-32,2 1 16,0 3 64,0-3-96,0 3 48,0-4 16,0 4 0,0 0 32,0 0-96,3 0 80,0 2-32,1 1 0,-4-3 48,4 3-80,2 3-624,-1-1-465,0-2-560,-5-3 1729,5 3-2097,10 2 0,-11-1 0,9 0 161,-13-4 1936,6 1-1649,-1-1-896,-5 0 2545</inkml:trace>
  <inkml:trace contextRef="#ctx0" brushRef="#br2" timeOffset="-153087.73">12961 4953 864,'0'0'0,"0"0"336,0-5-256,0 0 16,-2 0 32,2 5-128,-1-3 176,-1-1 32,0 1 64,0-1 17,2 4-289,-1-4 384,-1 0 48,0-2 48,-1 3 64,3 3-544,-5-5 529,0 1-17,0-2-16,0 3-32,5 3-464,-5-3 417,-1-1-33,1 0-64,2 4-64,3 0-256,-3-3 240,1 0-64,1 3-16,-1-4-48,2 4-112,0-3 112,0 0 48,0-2-15,0-1 47,0 6-192,0-3 160,0-2 16,0 1-16,0-1-32,0 5-128,0-5 144,3 1-16,-3 0-16,0-1 0,0 5-112,3-4 112,-3 1-48,3-1 16,-3 1-48,0 3-32,4-5 48,-1 2 16,3-3-48,-3 3 0,-3 3-16,3-3 16,2-2-16,-1 2 32,1-1-32,-5 4 0,5 0 48,0 0-48,0-4-32,0 4 32,-5 0 0,5 0-16,9 0 16,-11 0 0,2 0-16,-5 0 16,16 2-16,-13 4 16,12-2-16,-10 10 32,-5-14-16,16 5 16,-11 2-16,8 8 16,-7-9 0,-6-6-16,13 14 0,-9-6 32,10 7-32,-12-9 16,-2-6-16,6 18 32,8-14-16,-14 12 16,5-12 0,-5-4-32,5 16 0,-2-11 32,-3 10-16,3-8 32,-3-7-48,0 16 64,0-11-15,-1 14 15,-4-6 32,-9 4-32,14-17-64,-5 17 64,-10 0-16,1 2 0,7-2-16,7-17-32,-17 18 32,10 1-32,-11-2 0,11 2 0,7-19 0,-17 17-16,12-2 32,-9-1-16,10-8 0,4-6 0,-4 16 32,-1-11-32,3 0 0,1 0 16,1-5-16,0 5 32,0-2 0,0 1 0,0-2 0,0-2-32,3 2 32,2-1 16,-2-1-16,2 0 48,-5 0-80,15 0 80,-9 0-32,10-3 48,-2-3 32,-14 6-128,17-13 96,0 10 16,0-13-16,2 13-16,-19 3-80,19-13 96,-3 7-48,1-7-16,1 9 0,-18 4-32,15-5 32,-10 0 16,15 2-48,-15 3 16,-5 0-16,14 0 0,-10 0 0,1 0 32,0 0 16,-5 0-48,4 0 16,2 1 32,-3 4-48,1-3-208,-4-2 208,0 3-480,3-1-288,0 0-273,1 0-159,-4-2 1200,0 3-1409,4-1-224,-1 1-159,28 31 111,-31-34 1681,0 0-2401,0 0 2401</inkml:trace>
  <inkml:trace contextRef="#ctx0" brushRef="#br2" timeOffset="-149397.73">15139 4780 3233,'0'0'0,"0"0"1265,0-3-177,0 3-1088,0 0 960,0-3-31,0 3-161,0 0-79,0 0-689,-2 0 576,2 0-48,0 0-112,-2 0-32,2 0-384,0 0 337,-1 0-33,1 0-48,0 0-32,0 0-224,0 0 176,0 0-16,0 0 32,0 1 0,0-1-192,0 2 272,0 1 1,3 2 47,-3 2 0,0-7-320,0 19 368,4-5-16,-4 2 0,0 5-48,0-21-304,0 22 273,0 1-1,0 1 0,0 2-32,0-26-240,0 25 224,0 3-32,0-2-64,0-2-32,0-24-96,0 23 96,4-3-32,-1-3-16,-3-2 0,0-15-48,3 15 16,0-9 80,0 9-48,3-12 0,-6-3-48,15 4 48,-11 1-32,1-5-32,8 0-224,-13 0 240,4 0-736,0-5-785,13-9-912,-12 11-976,-5 3 3409,33 0-3666,-28-16-784,-5 16 4450</inkml:trace>
  <inkml:trace contextRef="#ctx0" brushRef="#br2" timeOffset="-152130.73">13331 4817 2945,'0'0'0,"0"0"976,0 0-976,0 0 977,0-3-81,0 0-79,4-1-177,-4 4-640,3 0 560,1-3-48,-1 3 1,2 0-1,-5 0-512,6-4 480,-1 4-32,0 0-80,-1-3-63,-4 3-305,6 0 272,8 0-96,-11 0-16,10 0-48,-13 0-112,4 0 80,11 0-32,-9 0-48,12 0 64,-18 0-64,14 0 16,-1 0 32,2 0 0,1 0 16,-16 0-64,15 0 64,0 0-64,1 0-544,-3 1-497,-13-1 1041,5 2-1664,16 0-770,-3 5 113,-12-2-1088,-6-5 3409,0 0 0</inkml:trace>
  <inkml:trace contextRef="#ctx0" brushRef="#br2" timeOffset="-152353.73">13378 4827 2385,'0'0'0,"-2"0"944,2 0-944,-6 0 1024,2 0 49,-1 0-17,0-2-95,5 2-961,-4 0 848,2 0-111,-1-4-49,1 4-48,2 0-640,-2-4 544,1 1-111,1 0-81,0 3-64,0 0-288,0 0 240,0 0-32,0 0-64,0 0-32,0 0-112,3 0 64,-3 0 0,0 1 0,3 3-48,-3-4-16,0 5 32,0 8 32,0-8-16,0 13-32,0-18-16,0 13 16,0 1 0,0 0 33,0 0-1,0-14-48,0 14 16,0-7 16,0 10-32,0-12 32,0-5-32,0 7 0,0-2 16,4 0 16,0 0 16,-4-5-48,3 3 80,0-1 0,2-2 32,0 0-16,-5 0-96,6 0 80,-2 0 32,10-3-32,-10 0-16,-4 3-64,5-4 64,0 4 0,8-3-48,-13-1 48,0 4-64,6-3 48,-1 0-48,0-1 16,0 0 32,-5 4-48,5-3 16,0 3 32,9-3-48,-14-1 16,0 4-16,5-3 16,8 0-16,-9-1 0,10-1 0,-14 5 0,4-3-16,12 0 0,-11-1 16,12 0 0,-17 4 0,5 0-32,11 0 32,-10 0-16,13 0 16,-19 0 0,5 2 0,10 2 0,-11 1 0,0 2-16,-4-7 16,14 13 0,-10-8 0,-1 10 16,0-1 0,-3-14-16,4 16 32,-1 3 0,1 2-32,-4 0 48,0-21-48,3 22 16,-3-1-16,0 2 48,-2-1 16,2-22-64,-3 20 48,0-3 16,-1 1 0,0-12-48,4-6-16,-4 17 48,-1-12 16,0 9 0,-1-10 16,6-4-80,-6 5 112,-8 0 17,9-1 31,-12 2 0,17-6-160,-7 2 176,-13-1-48,4 1 0,1-2-32,15 0-96,-15 0 64,1 0 16,1-3-16,-1-3 0,14 6-64,-14-15 64,1 10 16,6-11-64,-12 11 0,19 5-16,-5-20 32,-2 15-32,1-12-32,2 14 16,4 3 16,-1-14-64,-1 14 32,0-3 16,2-1-32,0 4 48,0-3-16,0-1-32,0 4 0,0-3-16,0 3 64,4 0-48,-1-3-112,-3 3-432,3 0-625,-3 0 1217,4 0-1793,-1 0-528,2 0-320,0 0-32,-5 0 2673,5 0-3906,-5 0 3906</inkml:trace>
  <inkml:trace contextRef="#ctx0" brushRef="#br2" timeOffset="-150635.73">14452 4907 2737,'0'0'0,"-1"0"928,1 0-928,0-5 1041,-2 1 47,2-2-31,0 3-113,0 3-944,0 0 720,0 0-143,0 0-129,0 0-80,0 0-368,3 3 304,1 3-64,-1 0 16,0 10-31,-3-16-225,4 13 192,-1 0-32,1 4 0,-1 2-16,-3-19-144,3 21 176,1-1-16,0 4-32,-1-2 32,-3-22-160,0 22 160,3-2 16,-3-1 32,5 0 16,-5-19-224,5 13 209,10-5-33,-11 6 32,13-8 0,-17-6-208,5 5 160,15 2 64,-6-2-16,1 0 16,-15-5-224,17 1 288,0 1-32,1-2 1,3 0 15,-21 0-272,20 0 128,1 0 16,-2-3-32,0-2-48,-19 5-64,16-14 160,0 11 0,-11-3-32,12-7 64,-17 13-192,3-3 128,0-13 32,1 13 32,-1-14-16,-3 17-176,0-5 193,0-12 15,0 12-64,-1-14-16,1 19-128,-6-15 96,0 0-32,-8-3 16,9 1-16,5 17-64,-15-17 80,9-2-32,-14 3 0,5-3 0,15 19-48,-17-15 16,-2 0 16,-3-3-32,1 5 0,21 13 0,-23-16-32,1 11-16,0-12 0,0 14-192,22 3 240,-21-5-496,1-1-177,-1 3-319,6 3-353,15 0 1345,-15 2-1793,10 3-576,-2 12-688,6 7 80,1-24 2977,0 17-3826,0-17 3826</inkml:trace>
  <inkml:trace contextRef="#ctx0" brushRef="#br2" timeOffset="-151163.73">14099 4996 2689,'0'0'0,"0"0"1184,0 0 113,0 0-1297,0-3 1312,0-1-143,0 4-289,0 0-175,0 0-705,0 0 512,0 2-96,0 0-48,0 3-64,0-5-304,0 5 321,0 0-81,0 8-32,3-8-48,-3-5-160,3 18 128,-3-12 48,5 15-32,0-4 32,-5-17-176,6 18 176,11 1-16,-13 1 32,16-1 17,-20-19-209,15 17 176,-2 0 16,2 0-64,-1 0-48,-14-17-80,14 16 96,0-10-32,-1 10 16,1-13 32,-14-3-112,14 3 64,-2 3 48,-6-4 48,11-1 16,-17-1-176,5 0 208,8 0 16,-9-3-32,1-3 17,-5 6-209,5-15 176,1 10 16,-2-12-64,0 3-48,-4 14-80,4-14 96,0-2-32,0-1 0,-1 0-16,-3 17-48,3-19 48,1-3 16,-4-1 16,0 0-16,0 23-64,0-24 48,-2 0 0,-1 2-16,-4 0 16,7 22-48,-14-20 48,8-1 0,-15 1 0,6 1-48,15 19 0,-19-18 16,1-1 16,0 5-80,2 11 16,16 3 32,-17-5-112,1 5-96,1 0-64,-3 5-240,18-5 512,-16 20-801,-2 2-447,2 4-497,1 3-592,15-29 2337,-14 31-2913,0-3-2066,14-28 4979</inkml:trace>
  <inkml:trace contextRef="#ctx0" brushRef="#br2" timeOffset="-151606.73">13884 4989 1344,'0'0'0,"4"0"1377,-4 0-449,0 0-928,0-5 1009,0 1-1,0 4-111,0-3-113,0 3-784,-2 0 640,2 0-112,-2 0-79,2 0-49,0 0-400,-2 2 368,1 1-16,1 2 0,-2 1-32,2-6-320,-2 5 257,0 9-49,2-10-64,0 13-32,0-17-112,0 16 96,0-1 16,0 2 32,0-1-16,4 0 32,-4-16-160,3 17 144,1 0 64,1-3 32,0-1 16,-5-13-256,14 7 289,-11 7-65,11-9-48,-11 0-32,-3-5-144,15 6 112,-10-2-16,11 1 16,-13-3 0,-3-2-112,16 1 144,-12 1-48,10-2 64,-9 0-16,-5 0-144,14-3 112,-11-2 0,11-12-32,-9 12-16,-5 5-64,17-19 112,-12 4-63,10-2 15,-9-2 0,-6 19-64,5-17 48,8-3 32,-9 3-16,-1 0 32,-3 17-96,3-18 64,1 1 32,-4-1-16,0 1 16,0 17-96,-4-19 80,-9 4-16,6-2-16,-14 2 32,21 15-80,-20-14 32,0-1 16,-2 10-16,-3-14-64,25 19 32,-23-5-48,1 0-16,0 0-64,4 5-32,18 0 160,-20 3-176,4 4-176,0 11-161,2-4-255,14-14 768,-13 15-1056,8 1-257,-2 1-304,0-2-288,7-15 1905,-5 21-2193,4 2 48,1 1-1136,0-24 3281</inkml:trace>
  <inkml:trace contextRef="#ctx0" brushRef="#br2" timeOffset="-154472.73">12315 4923 1120,'0'0'0,"0"1"192,0 1-128,0 0 0,0 0 0,0-2-64,0 1 64,0 1 32,0 0 64,-1 0 64,1-2-224,0 0 305,-2 1 95,0-1 96,0 0 64,2 0-560,-2 0 657,-1 0-1,1-3 32,1 3-48,1 0-640,-2-4 593,0 1-65,0-1-64,2 1-32,0 3-432,0-3 433,-1-1-49,1 0-64,0 1 16,0 3-336,0 0 272,0-3-32,0 3-16,0 0-64,0 0-160,3 0 129,1 0-33,-1 0 0,0 0-32,-3 0-64,6 0 48,7 0-16,-10 2 0,11 1-16,-14-3-16,5 5 16,10-1 0,-10-1 32,13 0 0,-18-3-48,5 4 32,12-1 32,-12-1 0,12-2-32,-17 0-32,5 0 80,12 0-32,-12 0 32,10 0 0,-15 0-80,4 0 64,1 0-16,8-3 16,-13 3 0,0 0-64,6 0 48,-1 0-32,-2 0 32,1 0-16,-4 0-32,0 0 48,0 0 32,0 0 0,0 1-32,0-1-48,0 2 80,0 0-16,0 0 0,0 1 16,0-3-80,0 1 32,0 3 16,0-3-32,0 1 32,0-2-48,0 2 32,0-1 17,0-1-33,0 0 0,0 0-16,0 0 48,0 0-32,0 0-112,0 0 96,0 0-385,3-3-303,0 0-320,-3 3-305,0 0 1313,4-4-1505,-4 1-208,3 3-175,25 15-385,-28-15 2273,0 0-2145,0 0 2145</inkml:trace>
  <inkml:trace contextRef="#ctx0" brushRef="#br2" timeOffset="-149800.73">15088 4943 2241,'0'0'0,"0"0"832,0-3 64,0-2 81,0 5-977,0-5 944,4 1-79,-1 1-209,-3 0-144,0 3-512,3-4 384,1 4-112,-1 0 17,1 0-113,-4 0-176,3 2 176,0 1-48,0 2-16,3 2-32,-6-7-80,5 13 64,12-8 16,-12 11-32,10-11 32,-15-5-80,5 7 128,12-1 16,-12 0 0,10-1-16,-15-5-128,6 5 144,9-3 16,-10-1 16,16-1 33,-21 0-209,5 0 192,12 0 0,-13-3-32,12-2-48,-16 5-112,5-5 96,10-1 0,-11 1-48,1 1 0,-5 4-48,14-5 64,-11 1-16,0 4-32,2 0-16,-5 0 0,4 0 0,-1 0-16,3 0-16,-3 0 32,-3 0 0,3 2 32,1 3-16,-1 0-16,1 0 16,-4-5-16,3 5-16,0 0 16,0 0-64,-3 0-240,0-5 304,4 6-560,-4-1-193,3-2-207,-3-2-97,0-1 1057,0 2-1184,0 0-145,0-1-47,4-1 111,-4 0 1265,0 2-992,0-2-993,0 0 1985</inkml:trace>
  <inkml:trace contextRef="#ctx0" brushRef="#br2" timeOffset="-157691.73">10312 4945 3377,'0'0'0,"-3"0"864,-2 0-255,-1 0-81,6 0-528,-5 0 560,2 0 16,0 0-47,-1 0-1,4 0-528,-2 0 496,0-4-48,-1 1-15,2 0-81,1 3-352,-2 0 272,0 0-48,0 0-48,1 0-32,1 0-144,-3 0 128,1 0-32,0 2-32,-1 2-32,3-4-32,-3 7 48,1 7-80,0-7 64,0 13-32,2-20 0,-2 17 16,2 3-16,0 1 16,0-1 0,0-20-16,4 19 16,0 1 16,-1-1 0,0-2 0,-3-17-32,4 16 16,-1-3 32,2-8 16,0 9 0,-5-14-64,5 2 80,0 3 17,0-4 15,0 1 16,1-2 16,-6 0-144,5 0 160,8-3-32,-13-2 16,6-1-32,-6 6-112,4-13 80,2 10 0,-1-3-16,0-11 0,-5 17-64,5-3 64,0-12-32,0 11-16,0-1 32,-5 5-48,3-15 16,1 11 0,0-1 16,-4 0 16,0 5-48,0-14 96,0 14 16,0-5 0,0 0 16,0 5-128,0-5 96,-2 0 1,-4-8 15,-7 9-64,13 4-48,-5-5 48,-8-11-32,5 13-32,-9 0-48,17 3 64,-13-5-144,-1 0-49,1 0-159,-3 0-192,16 5 544,-13-6-912,-1 3-513,7-1-656,-6 4-544,13 0 2625,-2 0-4034,2 0 4034</inkml:trace>
  <inkml:trace contextRef="#ctx0" brushRef="#br2" timeOffset="-140737.73">17862 4965 3345,'0'0'0,"0"2"1649,4 0-497,-4-2-1152,3 2 993,1 1-1,-4 2-63,0 0-177,0-5-752,0 7 560,0 6-176,0-7-95,0 8-49,0-14-240,0 8 256,0 9 0,0-10 96,3 8-16,-3-15-336,4 5 320,-1 8-48,1-7-47,-1-2-33,-3-4-192,5 14 160,0-10-16,0 1-16,0 0 0,-5-5-128,5 3 112,1 1-16,-3-3 16,0 1 16,-3-2-128,0 2 96,0-1 16,0 1-48,0-2 0,0 0-64,0 0 96,0 0-208,0 0-272,-2 0-416,2 0 800,-1-3-1217,-1 3-320,-1-4-367,1 1-353,2 3 2257,-2 0-2546,-1-3-943,3 3 3489</inkml:trace>
  <inkml:trace contextRef="#ctx0" brushRef="#br2" timeOffset="-154136.73">12314 5110 3841,'0'0'0,"0"0"1409,0 0-1409,0 0 1184,0 0-127,0 0-113,0-4-63,0 4-881,3-3 720,0 3-192,0-4-143,2 4-145,-5 0-240,6 0 192,-1 2 16,0 3-32,0 0-16,-5-5-160,5 6 144,10 1-16,-11-1-16,10 1-16,-14-7-96,3 7 112,10-1 0,-9 0-32,11-1 16,-15-5-96,5 3 96,16-1 48,-17 0 33,12 0 31,-16-2-208,5 0 256,10 0-32,-10-4 32,13 0-80,-18 4-176,4-3 176,14-2-48,-13 0-64,9 0 16,-14 5-80,4-5 64,1 1-16,9 4 0,-14-3-32,0 3-16,3 0 48,1 0 16,0 2-16,-4-1-144,0-1 96,0 5-720,0 9-929,0-9-1216,14 15-913,-14-20 3778,0 7-4818,0-7 4818</inkml:trace>
  <inkml:trace contextRef="#ctx0" brushRef="#br2" timeOffset="-156736.73">10864 5220 3569,'0'0'0,"-1"2"1441,-4 1-657,5-3-784,-6 6 576,2-2-31,2 4 79,0-3 64,2-5-688,-2 6 673,-1 1-113,2 0-160,-1 0-144,2-7-256,-2 13 176,2-8-32,0 2 48,0 9-32,0-16-160,4 5 96,0 10-15,10-8-17,-9 8-32,-5-15-32,17 7 112,-1 10-32,-1-3 16,1-8-16,-16-6-80,16 15 64,-2-10 16,-9 9 16,13-10-32,-18-4-64,6 3 64,11 0 0,-12-1 16,10 0 32,-15-2-112,3 0 144,11-4 48,-10 0 16,-1-10 16,-3 14-224,5-6 224,-2-14-47,1 1-1,-1-1-64,-3 20-112,0-20 128,0 0-48,-1-3 0,-3 3-16,4 20-64,-5-21 64,0 1 16,-11-1-16,11 3 0,5 18-64,-17-16 0,4 3 0,-3-2-128,0 9-176,16 6 304,-17-16-592,-2 12-353,2 4-432,3 0-431,14 0 1808,-7 5-2305,2 22-65,-1-3-1151,6-24 3521</inkml:trace>
  <inkml:trace contextRef="#ctx0" brushRef="#br0" timeOffset="40976">3711 5408 1376,'0'0'0,"0"2"192,0-2-192,0 1 176,0 2 0,0 0 16,0 2 1,0-5-193,0 3 176,0 0 32,0 0 16,0-1 64,0-2-288,0 2 288,0 0 32,-2 0 16,2-2 17,0 0-353,0 0 368,0 0 48,0 0-32,0 0 0,0 0-384,0 0 304,0-3-31,0 3-65,0 0-16,0 0-192,0 0 176,0 0-16,0 0 48,0-3-16,0 3-192,0 0 240,3-3 64,-3 0 32,4 0 65,-4 3-401,0-3 416,3-1-64,-1 0 0,2-9-32,-4 13-320,3-3 288,-1-1-31,3-1-49,-1-9-48,-4 14-160,6-3 96,-1-2 16,-1-10-48,1 12 16,-5 3-80,4-3 32,-1-1-16,0-2-816,-3-6-1906,0 12 2706,0 0-5954,0 0 5954</inkml:trace>
  <inkml:trace contextRef="#ctx0" brushRef="#br0" timeOffset="40241">3070 5403 1680,'0'0'0,"0"0"448,0 0-448,0 0 561,-2 0 111,0 0 16,2 0-31,0 0-657,0-3 592,0 3-96,0 0-96,0 0-96,0 0-304,0 0 241,0 2-33,0-1-16,0 3-16,0-4-176,0 3 144,4 0 0,-2 0-32,1-2 16,-3-1-128,4 2 176,-2 0-16,2-1 48,1-1 16,-5 0-224,4 2 241,1-2-1,-1 0 0,1 0-16,-5 0-224,12 0 240,-9-3-16,2-1-32,0 1-16,-5 3-176,12-3 128,-9 0 0,0-2-32,2 2 0,-5 3-96,12-3 80,-12 0-31,5 3-17,-1 0-16,-4 0-16,13 0 0,-13 0 16,3 0 0,1 0 16,-4 0-32,4 0 48,1 2-16,-3-1 0,3 1 0,-5-2-32,3 1 16,0 1 16,0-2 0,0 0 48,-3 0-80,4 0 96,2 0-64,-3 0 64,1-3-16,-4 3-80,3-5 80,1 0 16,1 1 0,0-1 0,-1 2 0,-4 3-96,4-3 96,0 0-32,-1 3 0,-3 0-64,4 0 32,-4 0-32,2 0 16,2 0 32,-1 0-32,0 2-16,-3-2 0,4 4 0,0 1 16,0-1-16,-1 1 48,-3-5-48,5 5 16,0-1 0,-1 1 0,1-3-32,-5-2 16,3 3 16,2-2 16,-1-1 0,1 2 16,-5-2-48,4 0 48,1 0 0,8 0-32,-13-3 48,0 3-64,4 0 64,1-3-32,-1-1 48,1 1-31,-5 3-49,4-3 64,1 0-32,0 3 16,-1 0-16,-4 0-32,4 0 0,-2 0 48,1 0-48,1 0 16,-4 0-16,4 2 0,1 1-16,0-2 32,-1 2-16,-4-3 0,5 2 48,7 1-32,-9-1-16,2 1 0,-5-3 0,4 1 16,10 1-16,-11-1 0,2 1 48,-5-2-48,5 2-32,7-2 80,-9 0-48,2 0 16,-5 0-16,4 0 32,1 0-16,0 0 0,-1 0 0,-4 0-16,13 0 48,-10-4-32,-1 4 32,4 0-32,-6 0-16,3 0 0,1 0 16,-1 0 16,1 0-16,-4 0-16,2 0 64,1 2-16,1 0-16,-4-1 32,0-1-64,2 2 48,-2 2-32,3-1 0,-3 1-16,0-4 0,4 2 0,-2 2 32,-2-1-32,4 1 0,-4-4 0,5 5 16,-3 0-32,3-2-32,0 2 48,-5-5 0,4 2 0,-1 1 16,2 1-16,-1-3 32,-4-1-32,5 0 0,0 0 0,0 0 32,-1 0 16,-4 0-48,13 0 64,-13 0-32,4-3 16,1 0 0,-5 3-48,3-4 16,0 0 32,0 1 16,-3 0 0,0 3-64,3 0 32,-3-3 16,3 3-48,-3 0 16,0 0-16,3 0 32,1 0-32,-1 0 0,-3 0 0,2 0-32,2 0 16,1 0 16,7 0 16,-12 0-16,3-3 0,2 3 0,7 0-16,-10-3-432,-2 3 448,5 0-1056,10 0-817,-11 0-1281,40 6-175,-44-6 3329,5 0-4002,-5 0 4002</inkml:trace>
  <inkml:trace contextRef="#ctx0" brushRef="#br1" timeOffset="53828">3384 5599 800,'0'0'0,"0"-3"240,0 3-240,0-3 128,0 3-64,0-3 0,0 0 0,0 3-64,3 0 80,-3-3 48,3 0 32,-3 0 64,0 3-224,0-3 257,4 0 31,-4-2-16,0 0-16,0 5-256,0-3 208,2 0-48,-2 0-32,0 0 0,0 3-128,0 0 144,0 0 0,0 0 0,0 0-16,0 0-128,0 0 128,-1 0-31,0 1-1,1-1-16,0 0-80,-2 2 48,2-2 16,0 0-32,0 0 0,0 0-32,0 0 32,0-3 16,0 3 0,3-3-16,-3 3-32,0-4 64,3 2 0,-3-1 0,0 3-16,0 0-48,3-4 32,-3 4 16,0-3 16,3 3 16,-3 0-80,0-3 96,3 3-16,-3-3 0,3 3 0,-3 0-80,0 0 48,0 0 16,0-3-32,3 3 16,-3 0-48,0-3 48,0 3 0,0-3 0,0 3-16,0 0-32,0-3 32,0-1 0,0 2-32,0 2 48,0 0-48,0-3 64,0 3 64,0 0 49,0 0 47,0 0-224,0 0 208,0 0 16,0 0-32,0 0-64,0 0-128,0 1 96,0 1-32,0 0-16,0-2-16,0 0-32,0 2 16,0 0 16,0-1 0,0 1-32,0-2 0,0 2 16,0-2-32,0 0 16,0 0 16,0 0 0,0 0 0,0 0-16,3 0 16,-3 0 0,0 0 0,0 0-16,0 1 48,0 0 32,0-1 0,0 2 16,0-2-96,0 1 64,0 1 16,0 1-16,0 0 16,0-3-80,0 2 80,-1 1-32,1-1 33,-2-1-1,2-1-80,0 2 32,0-1 0,0 0-16,0 3 0,0-4-16,0 3 16,0-2 0,0 2 16,0-1-32,0-2 0,0 3 16,3-1-16,-3 1 16,0-2-16,0-1 0,0 3 0,3-1 32,-3 0-16,0-1 0,0-1-16,0 3 64,3-1-16,-3 1 0,0-2 16,0-1-64,4 2 48,-4-2 48,2 1-32,-2-1 64,0 0-128,0 2 112,0 0 0,0-1 32,0 1-48,0-2-96,0 1 112,4 1 0,-4-1-32,0 1-16,0-2-64,0 1 32,0 3-32,3-2 0,0 0-16,-3-2 16,0 5 0,3-1-48,0 0-16,0 0 16,-3-4 48,3 5-64,-3 7 96,3-9 0,-3 3 16,0-6-48,3 6 32,-3 1 0,0-2-16,3 2 0,-3-7-16,0 12 48,0-7-32,0 0 32,0 2-16,0-7-32,0 12 16,3-9 16,-3 2 32,0 0-16,0-5-48,0 4 64,0 1-15,0 1 31,0 0-32,4-1 16,-4-5-64,0 5 64,0-1 16,0 1 16,0-5-96,0 5 64,0-5-64,0 4 80,-2 1 0,0 1-16,1-2-32,1-4-32,0 7 0,-2-3 0,2 1 16,-1 1 16,1-6-32,0 5 16,0-1-16,0 1 0,0-3-16,0-2 16,0 4 16,0-3-16,0 3 0,0-1 0,0-3 0,3 3-48,0 0 48,-3 0 0,3 0 32,-3-3-32,0 3 16,0 0 16,0 1-16,0 1 16,0-5-32,0 5 32,0-1-16,0 2 48,0-1-16,0-5-48,0 13 48,0-10-32,0 2-16,0 7 16,0-12-16,0 3 32,0 2-16,0-1-16,0 3 0,0-7 0,0 4 0,0 1 0,0 0 16,0-2 0,0-3-16,0 1 0,0 1 0,0 1 0,0-2 16,0-1-16,0 2 32,0-1-32,0 1-32,0-2 32,3 0 0,-3 0-16,3 0 32,-3 0-16,3 0 0,1 0 32,-1 0-32,-3 0 0,3-3 0,-3 3 16,3-3-16,-3 3 16,0 0-16,3 0 16,-3 0 0,3 0 16,-3-3-16,0 3-16,0 0 80,0 0-16,0 0-16,0 0 48,0 0-96,0 0 112,0 0-16,0 0 16,0 0-32,0 0-80,0 0 48,0-3-16,0 3 1,0 0-66,0 0 33,-1-3-16,1 3-16,-2-4-16,0 4 32,2 0 16,-1 0-48,-1 0 32,1-3-96,-1 3-176,2 0 288,-1 0-560,-2 0-561,-2 0-1024,2 2-960,3-2 3105,-3 3-4466,3-3 4466</inkml:trace>
  <inkml:trace contextRef="#ctx0" brushRef="#br1" timeOffset="23758.27">16569 5815 544,'0'0'0,"0"0"0,0-4 288,0-1-16,0-8 48,0 13 32,0 0-352,0-5 368,0 2 49,0-3 47,0 3 48,0 3-512,0-4 496,0 4-47,0 0-65,0-3 32,0 3-416,0 0 416,0 0-32,0 0-32,0-3-63,0 3-289,3 0 176,2 0-48,9 1-48,-11 6-48,-3-7-32,17 21 64,-1 1 0,1 3 32,5 11-16,-22-36-80,22 40 80,3 7-32,-1 4-16,-4 0 48,-20-51-80,21 54 80,-4 0 32,-2 0 48,-10-1-32,-5-53-128,16 53 176,-13-5-16,1-3-48,-4 0 33,0-45-145,3 41 80,-3-2 16,0-3 16,0-6-32,0-30-80,0 27 96,-3-1-16,-1-2-16,1-4 32,3-20-96,-4 19 48,1-4 16,-3-1 0,5-9 0,1-5-64,-2 15 64,0-11-16,2 0 16,0 2-16,0-6-48,0 5 64,0-2-16,0 0 0,0-1 0,0-2-48,4 2 80,-1-2-16,-3 0 16,0 0-48,0 0-32,4 0-112,-4 0-256,0-4-544,3 1-625,-3 3 1537,0-3-2225,5 0 64,1-1-544,-6 4 2705</inkml:trace>
  <inkml:trace contextRef="#ctx0" brushRef="#br2" timeOffset="-211379.73">6303 6108 1680,'0'0'0,"0"0"496,0-6 113,0 6-609,0-13 752,-2 10 48,2-1 17,-2 1-81,2 3-736,-1 0 592,1-4-47,-2 4-65,2 0-32,0 0-448,-1-3 432,-1 3-47,0 0-17,0 0 0,2 0-368,-2 0 352,1 0-64,-1 0-16,0 0-48,2 0-224,0 0 160,0 2-48,0 3-31,0 8-49,0-13-32,0 16 48,4 1 32,-4 1 0,3 3-32,-3-21-48,4 20 80,-4 2 0,3 0-16,-3 3 16,0-25-80,0 21 80,3 0-16,-3-1-16,0-1 16,0-19-64,0 15 48,0-1 16,0-9 0,0 10-32,0-15-32,0 5 48,0 0-16,0 1 32,0-3-64,0-3 0,4 2 32,-4-1 32,0 1-16,0-2 96,0 0-144,0 0 160,0-3-64,0-1 32,0-1-48,0 5-80,0-15 96,0 11-31,0-12-33,0 2 0,0 14-32,0-17 16,0 0 0,0-2-16,0-3 16,0 22-16,0-24 0,0 2 0,0-3 32,4 3-16,-4 22-16,0-23 0,0 3 0,3-1 0,-3 7 0,0 14 0,0-6 0,0-11-16,0 14 16,0 3 0,0-4 0,0 4-48,0 0 48,0 0-32,0 0-32,0 0-1,3 4 17,-3-4 48,4 5-32,-1 10 16,2-9-16,0 7 16,-5-13 16,5 7 16,9 12-32,-11-6 32,11 2-16,-14-15 0,5 16 0,14-1 32,-6 4-16,5 0-16,-18-19 0,14 20 16,5 0 0,-3 0 16,-1 1-32,-15-21 0,17 18 32,-2 1-16,1-3 17,-2-10-1,-14-6-32,12 7 48,-6-2 16,9-1 32,-11-3 48,-4-1-144,5 0 160,-1 0 32,2 0 16,-3-5 16,-3 5-224,4-14 288,-1 10-16,0-15 80,-3 3-47,0 16-305,0-18 304,0-3-48,0-2 16,0-3 0,0 26-272,0-27 240,0-2 48,0-1-80,-2-3-47,2 33-161,-3-32 96,-2 1 16,0-1-48,-2 3-16,7 29-48,-6-30 80,-8 1-112,11 3 32,-3 2 0,6 24 0,-5-19-48,2 4 48,1 2-48,1 7-16,1 6 64,0-13-64,0 10-433,0-1-879,4 1-1265,-4 3 2641,16 0-4354,-11 1-2193,-5-1 6547</inkml:trace>
  <inkml:trace contextRef="#ctx0" brushRef="#br1" timeOffset="55267">3374 5923 1040,'0'0'0,"0"1"736,0-1-400,-2 0-47,2 0-289,-2 0 256,2 0-16,-1 0-32,-1 0-48,2 0-160,0-3 112,-2 3-16,2 0 0,0 0 48,0 0-144,0 0 176,-1-3 0,1 3 32,-1 0-15,1 0-193,-2-3 208,2 3 48,0-3 32,0 3 48,0 0-336,0-3 320,-1 3-32,1-3-16,0 3-31,0 0-241,0-3 192,0 3 32,0-3-48,-2 3 32,2 0-208,0-3 176,-2 3-16,2-3 0,-1 3-64,1 0-96,-2 0 128,2-4-16,-1 4 0,1 0 0,0 0-112,0-3 80,-2 3-32,2 0-16,0 0 17,0 0-49,0-2 48,0 2 16,0 0 0,0 0-32,0 0-32,0 0 64,0 0 0,0 0 16,0 1 64,0-1-144,0 1 112,0 2 32,0 2-32,0 0-48,0-5-64,0 3 48,0 1-16,0 1-16,3 0 16,-3-5-32,0 6 0,3 0 0,1 0 0,0 1 0,-4-7 0,5 12-32,0-7 16,-1 7 16,8-7 0,-12-5 0,4 14 16,-2-9-16,3 10 32,-1-11-32,-4-4 0,5 15 16,0-9 64,-3 8 16,-2-9 0,0-5-96,4 14 112,-4-8 0,3 8-48,-3-10 16,0-4-80,3 13 48,-3-10-48,0 2 48,3-1-32,-3-4-16,0 5 16,3-1 16,0-2-32,0 1 64,-3-3-64,0 3 0,0 0 16,3-1 16,1-1-32,-4-1 0,0 2 32,2 0-16,2-2-16,-4 0 0,0 1 0,3-1 32,-3 0 0,3 2 1,-3-2-33,0 0 80,0 0-32,0 1 48,0 0 0,0-1-96,0 2 80,0 0-32,0-2 32,0 1 16,0-1-96,0 0 48,0 0 48,0 0-16,0 0-16,0 0-64,0 0 32,-2 0 16,2 0-48,0 0-32,0-3 0,0 0 32,0 0 0,3 0 0,-3 3 0,3-3 16,-3 0-16,4-2 0,-1 0 0,-3 5 0,3-4 0,0-1 0,0 1-16,-3-1 16,0 5 0,3-5 0,0 1 0,2-9 0,0 10 0,-5 3 0,3-3-16,1-2 0,1 1-16,-1-10 32,-4 14 0,13-3-16,-10-9 0,2 8 0,8-8 16,-13 12 0,4-3 0,0-9 0,10 9 0,-11-10 0,-3 13 0,4-3 0,9-1 0,-10-8 0,0 8 0,-3 4 0,4-4-16,1-1-16,-1 1 16,1-1 0,-5 5 16,5-3 0,-1 0 0,0 3 32,-1 0 0,-3 0-32,0 0 16,3 0-16,-3 0 16,0 0-16,3 0 16,-3 0 32,0 1-16,0 2 32,0-3-64,0 4 48,0 0 16,-2-2-32,1 1 32,1-3-64,-2 1 64,1 1-32,-2-1 0,1 1 16,2-2-48,-2 0 32,1 0 32,-1 0-48,1 0 32,1 0-48,-1 0 48,-1 0 16,-1-3 0,1 0-32,2 3-32,-2-3 48,1-2 16,-2 0 32,0-7 16,3 12-112,-5-3 129,1-2 47,-3 1-32,-4-1 48,11 5-192,-5-12 160,-9 12 16,2-5-48,0-7-32,12 12-96,-13-4 64,7 0-48,-9-8 16,10 8-64,5 4 32,-13-5 0,9 3-16,-1-3 0,-1 2 16,6 3 0,-6-4 0,1 0 0,1 1 16,-1 3-16,0 0 0,5 0 0,-4-3 16,-1 3-16,0 0 0,0 0 0,5 0 0,-2 0-16,-1 0 0,-1 0 32,1 0-16,3 0 0,-1 0-16,0 0 16,-1 2-64,0-2 16,2 0 48,0 1 0,-1-1-32,1 2 0,0-1 0,0-1 32,0 2-64,0 0 32,0 2 0,0 1 16,0-5 16,0 3 0,0-1 32,0 2-32,0-1 0,0-3 0,0 4 0,0-2-16,0-1 32,0 1-16,0-2 0,0 2 16,0 0 16,0-2-16,0 0-16,0 0-16,0 0-64,3 0 16,-3 0 16,0 0 48,3 0-48,-3 0 32,3-4 16,-3 4 0,3-3 0,0 3 0,-3-3 0,3 0 0,-3 3 0,3 0 0,-3 0-16,3 0-32,1 0-16,-4 0 64,4-3-80,1 3-16,-1 0-16,9 0 32,-13 0 80,4 0-96,10 0-1,-9 0 17,10 0 16,-15 0 64,5 0-16,10 0 16,-10 1 0,8 1-32,-13-2 32,4 3 0,1-2 0,9 1 0,-12-1-16,-2-1 16,4 0 0,1 2 0,-3-2 0,1 0 48,-3 0-48,4 0 16,-4 0 16,0 0 16,2 0-32,-2 0-16,0 0 80,0 0-31,0 0 15,0 0 16,0 0-80,0 0 32,0 0 16,-1 0 16,0 0-16,1 0-48,-4 0 96,1 0-48,-1 0 16,-1 0 16,5 0-80,-4 2 96,-9 2 0,8 1-16,-8 7-32,13-12-48,-6 5 16,-11 9 32,4-8-32,7 8 32,6-14-48,-17 5 16,12-1-16,-9 1 32,10 0-16,4-5-16,-6 4 16,0-1 0,-1-1 32,1-2-112,6 0 64,-5-3-976,2-2-2066,3 1-4097,0 4 7139</inkml:trace>
  <inkml:trace contextRef="#ctx0" brushRef="#br2" timeOffset="-214688.73">4606 5994 1968,'0'0'0,"0"0"833,0 0-833,0-6 944,0 2 65,0-1-97,0 0-224,0 5-688,0-6 481,0 6-177,0 0-32,0 0 0,0 0-272,0 0 256,0 0 0,4 0-32,-4 2 0,0-2-224,0 2 241,3 3-17,0 0 32,1-2 16,-4-3-272,5 2 256,0 1 0,0-1-32,9 0-48,-14-2-176,3 2 160,2-1-48,0-1 17,9 0-33,-14 0-96,3 0 80,3 0-16,-1 0 0,10-3-32,-15 3-32,3 0 64,2-4-48,11 1 0,-13 0 0,-3 3-16,14 0 64,-11-4-48,11 4-32,-11 0-496,-3 0 512,5 0-1041,8 0-768,-9 2-704,-4-2-1777,0 0 4290,0 0 0</inkml:trace>
  <inkml:trace contextRef="#ctx0" brushRef="#br2">12910 6133 2209,'0'0'0,"0"-3"256,0-3-48,0 6-208,0-2 256,-6-1 128,1 0 80,5 3 80,0 0-544,-5 0 577,5 0 15,0 0 0,0 0 49,0 0-641,0 6 624,0-1 0,0-5-32,2 6-63,-2-6-529,3 5 544,5 1 16,0-1-48,3-5 17,-11 0-529,22 5 432,-14-5-64,3 5-32,11 1-112,-22-6-224,8 0 224,13 0-64,-13 5 1,14-5-1,-22 0-160,8 0 176,17 0-64,-17 0 0,3 0-32,-11 0-80,11 0 48,0 0-32,-3 0 48,0 0 0,-8 0-64,8 0 64,0 0 0,-2 0 0,-3 0 0,-3 0-64,5 0 80,1-2 0,-1-1-16,3 0 16,-8 3-80,6-3 64,-1-2 0,3 0 0,-3-3 0,-5 8-64,6-8 48,-6 8-48,5-9 96,1 1-32,-3 0 16,-3 8-80,2-11 64,-2 11-64,3-22 64,0 17 0,-3-6 1,0 11-65,0-22 64,0 22-64,-6-8 80,-2-3-48,0-11 16,8 22-48,-24-5 0,24 5 0,-6-8-16,-18-1-16,15 7 16,-23 0-32,32 2 48,-25 0-64,1 0-16,-4 0-65,1 4-111,27-4 256,-24 6-336,-3 2-128,5 0-64,14 0 80,8-8 448,-27 6-337,21-1 97,1-5 144,0 0 16,5 0 80,0 0-48,0 0 32,0 0 0,0 0-32,0 0 48,0 0-80,2 0-16,4 0-16,-4 0 16,-2 0 96,3 0-64,3 9-336,-4-1-1185,-2 16-976,0-24 2561,-30 0-3202,30 22-255,0-22 3457</inkml:trace>
  <inkml:trace contextRef="#ctx0" brushRef="#br2" timeOffset="-212925.73">5336 6047 2513,'0'0'0,"0"0"960,0 0 17,0 0-977,0 0 880,0 0-176,0 0-192,3 0-79,-3 0-433,0 0 336,4 1-32,0 1-32,0 3-48,-4-5-224,3 5 176,0 9-16,1-9-16,0 10-32,-4-15-112,4 14 145,0-1-65,0 3 48,-1-1 16,-3-15-144,3 15 176,1 2 48,0-1 0,0 1 16,-4-17-240,5 15 224,0 0-16,0-2-16,1 1-16,-6-14-176,5 7 97,8 8-1,-9-10 0,9 3-16,-13-8-80,5 13 64,12-9 16,-12-1-16,14 0-32,-19-3-32,6 2 80,14-1-32,-7 1 32,1 0-32,-14-2-48,14 0 64,-10 2 0,15-1 0,-14-1 0,-5 0-64,17 2 48,-13 0 32,1 0 16,0-2-16,-5 0-80,5 0 96,-2 0-16,1 0 32,-4 0 16,0 0-128,0-6 128,0 1 16,0 0-15,0 0-17,0 5-112,0-14 80,0 11-16,0-11 0,0 10-48,0 4-16,-2-14 32,0 9-32,0-11 16,1 12 0,1 4-16,-2-16 64,0 13-48,1-13-16,-1 13 0,2 3 0,-1-15 0,-1 11 0,2-1 32,-1-12-32,1 17 0,0-3 0,-2-11-32,0 10 16,0-10 16,2 14 0,-2-6 16,1-11-16,-1 12 32,-1-10-16,3 15-16,-4-5 16,-1-14 32,0 14-16,-2-14 16,7 19-48,-6-5 0,-8-13 0,8 12-16,0-9 16,6 15 0,-15-3 16,9-11 0,-9 14-32,8-5 16,7 5 0,-16-3 0,2-1-48,0 4 16,-1 0-48,15 0 80,-7 0-192,-12 2-96,6 3-49,6 9-143,7-14 480,-15 5-496,10 9-32,-2-8-1,0 11-47,7-17 576,-5 7-816,-1 12-321,3-6-447,3 4-417,0-17 2001,-13 2-3490,13-2 3490</inkml:trace>
  <inkml:trace contextRef="#ctx0" brushRef="#br2" timeOffset="-213676.73">5108 6157 672,'0'0'0,"0"2"640,0-2-272,0 0 0,0 0-368,0 0 385,0 0 63,0 0 64,0 0 32,0 0-544,0 0 577,-2 0-1,2 0-96,-1 2-16,1-2-464,0 1 432,-2 1-31,0 0-1,0-1-48,2-1-352,-2 2 320,2 0-32,-1 1-32,-1 1-32,2-4-224,0 3 241,-2 0-49,2 2-32,-1-1 0,1-4-160,0 3 96,-2 2-32,0 0 0,1 1-32,1-6-32,-4 5 48,2 1-16,-1 1 32,1 0 0,2-7-64,-3 14 64,2-9 16,-1 10 48,0-8 16,2-7-144,0 15 112,0-10 16,0 9-32,0-9 32,0-5-128,4 5 96,0 8 17,10-7 15,-11 7 0,-3-13-128,5 6 128,11 7 16,-12-10-32,10 3-16,-14-6-96,6 4 80,7 2-16,-7-1 16,-2 0-32,-4-5-48,16 5 0,-13-1 0,2-3 0,9 1 16,-14-2-16,3 1 64,2 1-32,0-2 64,1 0 48,-6 0-144,14 0 128,-14-3 32,3 0 16,0-3-64,-3 6-112,3-5 112,-3-9-31,3 11-33,1-12 16,-4 15-64,0-14 16,4 1 0,-4-4 0,3 0 16,-3 17-32,3-17 16,1-2 0,-1 2 16,1 2-16,-4 15-16,3-16 0,-3 3 0,3 8 16,-3-14 0,0 19-16,0-3 0,3-11 32,-3 11 0,0-2 16,0 5-48,0-6 32,-1 3 32,-1-2 0,-2 1-16,-3 2-16,7 2-32,-7-6 64,-9 2-16,11 0-16,-13-2 0,18 6-32,-14-5 16,1-9-16,-3 12 16,2-12 32,14 14-48,-13-6-16,-1-9 32,0 10-16,1-14-16,13 19 16,-14-5-32,8-13 32,-13 13-32,14-12-16,5 17 48,-16-4-32,13 0-32,-2 4-32,2 0-16,3 0 112,-3 2-176,-1 4-128,2 0-113,0 8-175,2-14 592,-1 5-832,-3 9-209,3-9-159,-1 9-145,2-14 1345,-2 4-1393,2 12-207,16 6-17,-16-8-1040,0-14 2657,0 0 0</inkml:trace>
  <inkml:trace contextRef="#ctx0" brushRef="#br2">12556 6133 2385,'0'0'0,"-5"-3"176,-3 3 16,8 0-192,-9-3 240,1 3 48,0 0 32,0 0-48,8 0-272,-8 0 240,0 0-32,-1 0-31,4-3 31,5 3-208,-6 0 240,6 0 32,-5-2 64,5 2 64,0 0-400,0-3 448,0 0 33,0 1-1,3-4-16,-3 6-464,2-8 432,4 2-32,-3 1 49,2 0 79,-5 5-528,3-6 560,0 1 32,-3-1-15,0 3-113,0 3-464,0-2 336,0 2-80,-6 0-80,1 0-48,5 0-128,0 0 64,-6 0-16,1 0 0,-1 0-48,6 0 0,0 0 32,-5 0-32,-1 5 0,6-5 32,0 0-32,0 0 32,0 0 16,0 0-32,0 0-16,3 0 81,0 0-1,5-3-32,0-2 0,-8 5-48,8-5 48,1-4 16,-1 1-32,-3 0 32,-5 8-64,6-8 32,-1 2 16,1 4-16,-4-1-16,-2 3-16,3-3 48,2 0-48,-2 1 0,0-1 16,-3 3-16,3-3-48,2 1 48,-2 2 0,2 0 0,-5 0 0,3 0-16,2 0 16,4 0 48,-1 0-48,-8 0 0,8 0 32,3 0-32,-3 0-16,3 0 0,-11 0 16,11 0 0,-4 0-32,4 0 64,-2 0-16,-9 0-16,8 0 0,0 0 16,0 5-16,0 0-16,-8-5 16,9 0 0,-1 6 0,0-1 0,0-5 0,-8 0 0,9 6 0,-2-1 16,-1 1-16,-1-1 0,-5-5 0,5 0 0,-2 6 16,3-1-16,-4 1 32,-2-6-32,3 5 0,-3 0 16,0 4-16,0-4-16,0-5 16,0 6 16,-5 2-16,-4 0 0,1 16 48,8-24-48,-24 6 16,16 2 0,-17 16-16,17-16 32,8-8-32,-30 22 0,23-13 0,-23 12 16,21-15-16,9-6 0,-24 22 16,16-18-16,-1 6 0,-12-3 16,21-7-16,-6 22 32,-2-22-32,0 8 16,0 14-16,8-22 0,-9 5 0,1 1 0,0-1 0,3 0 0,5-5 0,-6 6 0,6-1-16,0 1-16,0-6 16,0 0 16,0 5 0,0-5 16,0 0 16,3 0 0,-3 0-32,5 6 0,4-6-16,-4 5 16,3 1 0,-8-6 0,8 0 0,1 5-16,1 1 16,1 2 16,-11-8-16,8 8 0,3 0-16,0 0-16,-2-2 16,-9-6 16,10 8 16,-1 0 16,2 0-32,-1 0 16,-10-8-16,11 6 48,0-1-32,11-5 64,-17 6-16,-5-6-64,8 0 64,0 0 80,1 0-16,-4-3 32,-5 3-160,6-5 160,-4 2 16,1 0-64,-3 0-368,0 3 256,0-2-1344,0-4-2306,-8 3-3249,8 3 6899</inkml:trace>
  <inkml:trace contextRef="#ctx0" brushRef="#br2" timeOffset="214522">4504 5999 2305,'0'0'0,"-2"2"624,0-1 32,1 1 96,1-2-752,-1 0 753,-1 0-129,2 0-96,-2 0-127,2 0-401,0 0 304,0 0-16,0 0 0,0 0-32,0 0-256,0 0 272,0 0 0,0 2-16,0-2 65,0 0-321,0 1 304,0-1 16,0 2-48,0 0 0,0-2-272,0 2 208,0 0-48,0-1-32,0 1-32,0-2-96,0 3 96,0 2-16,4 0 33,-4 9-1,0-14-112,2 5 112,-2 10-16,4-8 0,0 12-16,-4-19-80,3 13 112,0 4 0,3-1 0,-3-1-32,-3-15-80,3 15 64,1-8-16,-1 10 16,1-12 16,-4-5-80,3 14 96,0-10-16,0 0 32,-3 0 32,0-4-144,0 3 112,4-2 16,-4 1-32,0 0 0,0-2-96,0 0 96,3 0 33,-3 0-49,0 0 0,0 0-80,0 0 48,0-4 16,4 1-32,-4 0 16,0 3-48,3-3 80,-3 0-64,4-1 16,-4 0-64,0 4 32,3-3 0,1 3-16,-4-3 16,3-1 0,-3 4 0,3 0 0,-3-3 0,4 3 0,-1 0 16,-3 0-16,3-4 0,1 4 0,0 0-16,-1-3 16,-3 3 0,3 0 0,1 0 0,-1-3 16,1 3 16,-4 0-32,3-4-32,0 4 32,2-3 32,-2 3-16,-3 0-16,6-3 0,-1-1 0,0 1 0,0 3 0,-5 0 0,13-4-16,-9 4-16,1-3 32,9 3 0,-14 0 0,3 0-16,2 0 16,9 0-16,-11 0-16,-3 0 32,5 3 32,1 4-16,-1 7-16,0-8 16,-5-6-16,13 17 0,-13-17 0,0 14 0,4 0 0,1 3 32,-5-17-32,3 17 16,1 0 0,-1 1 0,0-1-16,-3-17 0,4 15 32,-4-15-32,3 16 16,0-2-16,-3-1 0,4-6 16,-4-7-16,3 17 0,-3-12 48,3 2-48,-3 0 16,0-7-16,0 6 32,0 0 0,0-1 48,0-4-16,0-1-64,-1 4 112,-1-1-32,-1-1 0,-1 0 32,4-2-112,-5 1 80,0 1 32,-1 0-32,-8-1-16,14-1-64,-5 2 64,-9 0 16,9 1-48,-10-1 32,15-2-64,-6 1 64,0 1-16,-8 0 80,11 0 1,3-2-129,-5 2 96,0-2 80,-1 0-80,1 0 16,5 0-112,-4 0 80,0 0-32,3 0 0,-1-4-80,2 4 32,-2-4 48,0 1-48,0 0 16,2-1 32,0 4-48,0-3-16,0 0-16,0-2 16,0 1 64,0 4-48,0-5 48,0 2-48,0-1 64,0 0-96,0 4 32,4-3 32,-4 3-16,0-3-32,4 3 16,-4 0 0,0 0-32,3 0 16,-3 0 0,0 0 16,3 0-160,-3 0-448,0 0-609,3 0-640,-3 0 1857,0 0-2433,3 0-400,1 0 240,2 0-1089,-6 0 3682,0 0 0</inkml:trace>
  <inkml:trace contextRef="#ctx0" brushRef="#br2" timeOffset="-212175.73">5716 6092 2160,'0'0'0,"0"2"593,-1 0 95,-3 0 80,4-2-768,-3 3 817,1-2-97,0 3-160,0 0-111,2-4-449,0 3 320,0 0-32,0 1-32,0 1-16,0-5-240,0 5 224,4 2 16,0 6 16,1-10 17,-5-3-273,5 8 256,10 5-32,-12-8-16,11 10-32,-14-15-176,5 7 176,9 12 16,-10-5-48,10 1 0,-14-15-144,6 15 128,7 0-48,-7 2 16,7 0-16,-13-17-80,3 16 64,13-3 0,-13 3-15,10-11-17,-13-5-32,4 15 48,9-10-16,-9 0 48,10 0-32,-14-5-48,4 2 96,10 0 16,-10-2 16,9 0-32,-13 0-96,3 0 128,3 0-32,7-4-32,-13-1 16,0 5-80,6-3 96,7-2-32,-10-1 0,1 2-16,-4 4-48,5-14 16,0 14 32,0-5-32,-1 0 32,-4 5-48,5-5 32,-2-1 16,0-7-16,1 13 32,-4 0-64,0-5 48,0 0 32,0-9 32,0 11-32,0 3-80,0-5 48,0-12 16,0 12 0,0-10 17,0 15-81,0-6 64,0-13 16,-2 6 0,-3 8-32,5 5-48,-5-23 48,-9 9 0,11-2-32,-4 0 16,7 16-32,-15-16 32,10 1-16,-9 1 32,7 0-32,7 14-16,-15-5 0,15 5 0,-7-17 32,-10 12-32,4-10 16,6 11 0,7 4-16,-19-13-16,6 13 0,-1-4-32,14 4 48,-14-3-16,14 3 16,-6 0-48,-13 2-32,12 5-16,-12 9-32,19-16 128,-13 14-160,-3 1 15,3 3-63,6 0-32,7-18 240,-16 19-272,12-2-112,-3 2-208,0-2-257,7-17 849,-5 16-1184,2 0-337,1-1-320,2 0-96,0-15 1937,3 14-3217,-3-14 3217</inkml:trace>
  <inkml:trace contextRef="#ctx0" brushRef="#br2">16064 6250 3601,'0'0'0,"0"-4"1185,0 1-177,-5-1 1,5 4-1009,-6-6 992,1 4-15,-1-1-129,-2 0-112,8 3-736,-8 0 577,-14 0-113,22 0-80,-8 0-96,8 0-288,-8 0 256,0 8-64,2 1 16,1-5-48,5-4-160,-6 8 144,1 14 1,5-16-17,-6 2 16,6-8-144,0 25 128,0-20 0,0 3 0,0 14-16,0-22-112,0 5 128,0 1 0,3-1 0,-3 1 0,0-6-128,3 5 128,0 1-16,-1-6-16,1 5 0,-3-5-96,3 0 128,-3 0 48,2 0 33,-2 0-33,0 0-176,0 0 208,0 0-80,0 0-32,-5-3 32,5-5-80,-5 0 0,5 0 16,-6 0-32,6-1-16,-5-1 48,-1-1 0,6-11-64,0 22 0,-5-6 0,5-2 0,0 0-16,0 0 32,0 8-16,0-7 32,0 0-32,0 3 0,0 1 0,0 3 0,0-4-32,0 1 32,0 3-16,0 0 16,0 0 16,0 0-32,0 0-48,0 0 32,0 0 32,0 0-16,0 10-48,2-3 64,1 1-48,-3-8 48,8 8-32,14 17 16,-14-17 16,3 14-48,-11-22 48,28 8 0,-18 19 0,20-19 0,-8 22 0,-22-30 0,22 9 32,-1 15-32,1-19 0,3 20 0,-25-25 0,21 8 0,4 0 16,5 1 0,-3-1 64,-27-8-80,27 5 48,-5 1-16,-14-6 80,0 0 16,-8 0-128,9 0 112,-4-3 64,-2-5 64,-3 0-32,0 8-208,0-25 177,-8 14 15,-17-21-128,17 10-16,8 22-48,-25-28 48,4 2-16,-1-5 32,0-1-32,22 32-32,-25-32 48,17-4-80,-21 3 32,21-2 32,8 35-32,-28-27-32,20-1 32,-13 18 0,21-15 0,0 25 0,-9-8-16,4 0 32,0-1-64,5 1 0,0 8 48,-6-2-208,6 2-721,0 0-1440,3 0-1761,-3 0 4130,8 0-7363,-8 0 7363</inkml:trace>
  <inkml:trace contextRef="#ctx0" brushRef="#br2" timeOffset="213653">3943 6169 864,'0'0'0,"0"-3"832,0-2-528,0 5-304,0-14 337,0 14-17,0-4-32,0 4-16,0 0-64,0 0-208,0 0 176,0 0-48,0 0-48,0 0-48,0 0-32,-2 0 48,1 2 32,1 0 48,-2-2 48,2 0-176,0 0 241,-1 0 31,1 0 16,0 0 16,0 0-304,0 0 304,0 0-16,0-5-32,0 0-48,0 5-208,0-6 193,0 3-33,0-2-48,0 2 16,0 3-128,0-6 80,0 3 32,0-2-64,3 0 16,-3 5-64,0-5 64,3 0-48,1 0 0,-4 1 0,0 4-16,3-5 0,2 2 16,-2-1 0,2 1-32,-5 3 16,5-5 0,1 1 16,-3 1-16,2 0 48,-5 3-48,4-4 16,-1 4 16,1-3-32,-4-1 48,0 4-48,3 0 32,-3 0 16,3 0 16,0 0-32,-3 0-32,4 0 32,-4 0-16,4 0 0,-1 0 16,-3 0-32,3 0 16,1 0-16,-1 0 0,3 0-16,-6 0 16,12 0-16,-8 0 32,1 0 0,11 0-32,-16 0 16,3 0 32,11 0-32,-9 0 16,10 0 0,-15 0-16,3 2 0,13-2 32,-11 0-16,10 0 0,-15 0-16,3 2 32,2 0-16,9-1 16,-14 1 16,0-2-48,3 4 48,1 0 32,0 0 16,-4 1-16,0-5-80,0 5 112,0 2-32,0 6 33,0-7 15,0-6-128,0 15 112,0-8-16,-2 10 16,0-4-32,2-13-80,-5 14 64,1 0 0,-1 1 0,0-2 16,5-13-80,-5 14 64,-8 0 32,7-8 0,0 11 0,6-17-96,-8 7 128,-4 10-48,10-11 16,-4 6-32,6-12-64,-6 6 64,-1 1 0,1 7-16,2-10 0,4-4-48,-5 4 64,0 1-64,3-3 16,0-1-32,2-1 16,-2 2-16,2-2 32,0 0-16,4 0 0,-4 0 16,3 0 16,1 0-16,-4 0-16,3 0 16,-3 0 0,3 0 0,-3 0 48,0 0-64,3 0 16,-3 0 0,4 0 0,-4 0 0,0 0-16,0 2 16,4 0 0,-4-1 32,0 1-16,0-2-32,3 1 17,-3-1 47,0 2-32,0-2 0,0 0-32,0 0 64,0 0 32,0 0-32,0 0 48,0 0-112,0 0 96,0 0-32,0 0 16,0 0-48,0 0-32,-2 0 64,1-3-32,-1 3 0,0 0 0,2 0-32,-4-3 16,3 3 0,-1-4 16,1 1 0,1 3-32,-4 0 0,3 0 0,-3 0 16,1 0-16,3 0 0,-2 0 16,-2 0-16,1 0 0,2 0-16,1 0 16,-2 0 0,0 0 0,2 0-16,0 0 16,0 0-32,0 0 16,0 0 0,0 0 16,0 0-16,0 0 0,0 0 16,0 0-32,4 0 32,-4 0 0,3 0-16,0 1 32,1 1 16,-4-2-32,3 4 16,2-3 0,0 1 16,9-1 16,-14-1-48,5 2 48,10-2 16,-10 0-16,16 0 0,-21 0-48,5 0 80,17 0-16,-17 0 32,16 0-16,-21 0-80,13 0 48,-8 0 64,14 0-80,-14 0 48,-5 0-80,15 2 16,-11 0 32,10 0-16,-11 0 16,-3-2-48,5 1 64,0 1 16,-2-1-32,1 1 1,-4-2-49,3 2 80,-3 1-32,0 0 48,0-1 0,0-2-96,0 2 64,0 0 48,0-1-48,0 1-32,0-2-32,0 1 48,-2 1-16,1 0 0,-1 0-16,2-2-16,-2 1 0,0 1 0,2 0 0,-1-2 16,1 0-16,-2 0 48,1 2 16,-1-2-32,2 0 0,0 0-32,-2 0-32,2 0-64,-1 0-368,1 0 464,0-4-977,0 1-624,0-1-656,3-1-368,-3 5 2625,0-18-4594,0 18 4594</inkml:trace>
  <inkml:trace contextRef="#ctx0" brushRef="#br2">14275 6198 2064,'0'0'0,"-8"-6"385,-1 1-209,1-3 64,0 5 128,8 3-368,-8-3 592,-13 0 193,21 3 127,-6 0 64,6 0-976,-5 0 881,-1 0-81,1 0-111,-1 0-81,6 0-608,0 6 512,-5-1-16,5 1-64,0-1-15,0-5-417,-6 9 400,6-1-96,0 19-16,0-21-64,0-6-224,0 26 192,0-18-16,0 22-16,0-21 33,0-9-193,3 29 176,5-20 16,14 18 16,-15-19-16,-7-8-192,28 25 192,-17-20-32,22 3-48,-11 14-16,-22-22-96,26 5 112,-1 1 16,2-1 32,0-5-16,-27 0-144,30 0 128,-2 0 33,-1 0 15,0 0-48,-27 0-128,27-8 160,-2 0-48,-3 0-32,-1-3 80,-21 11-160,11-22 144,11 14 32,-17-3 32,1-13 48,-6 24-256,2-9 224,-2-20-16,0 4-31,0-2-65,0 27-112,0-28 64,-8 2-32,0-2 16,0-2-32,8 30-16,-25-27 0,20 0 32,-19 5-32,16 14-48,8 8 48,-25-11-48,17 3-32,-25 5-32,9 3-32,24 0 144,-27 0-177,-1 8-159,1 17-160,0-17-432,27-8 928,-28 27-1329,5-2-624,-2-4-800,3 4-144,22-25 2897,-22 27-2225,14-3-1329,8-24 3554</inkml:trace>
  <inkml:trace contextRef="#ctx0" brushRef="#br2">13763 6228 1888,'0'0'0,"0"0"449,0 0-305,0 0-144,0 0 224,0 0 96,-5 0 112,5 0 80,0 0-512,-5 0 545,5 0-17,0 0-80,0 0 16,0 0-464,0 5 432,0 1 33,0-6-17,0 7-64,0-7-384,0 7 368,0-3-64,0 4 0,0 1 17,0-9-321,0 24 320,0-16 16,0 23 0,0-24-16,0-7-320,2 33 288,1-25-48,2 22 49,4-21-17,-9-9-272,8 27 288,3-22 16,13 17-32,-16-17-16,-8-5-256,25 9 208,-14-1-48,13 0 16,-2-2-47,-22-6-129,22 0 176,-11 0-16,18 0 16,-21 0-16,-8 0-160,25 0 144,-17-3 32,0-3-32,1-2 16,-9 8-160,5-8 192,1 0-16,-4-14 16,-2 16-64,0 6-128,0-21 161,0 13-33,0-20 0,-5 6-16,5 22-112,0-21 96,-6-6-32,1 2 0,-1-5-32,6 30-32,-5-28 32,-3-1-64,-14-1-64,16 5-192,6 25 288,-27-21-497,6 10-159,-1-11-64,-3 20-49,25 2 769,-27-6-720,3 3 80,-3 3 48,2 0 159,25 0 433,-24 6-400,16 16-48,-25-14-192,24 19-625,9-27 1265,-30 22-1889,9 2 256,-1 6-1776,22-30 3409</inkml:trace>
  <inkml:trace contextRef="#ctx0" brushRef="#br2">14838 6250 2449,'0'0'0,"0"0"368,0 0-368,-6 0 496,1 0 240,5-4 241,0 1 223,0 3-1200,0-1 1217,0-2-113,0 0-239,0 3-241,0 0-624,0-3 464,0 3-80,0 0-15,0 0 31,0 0-400,0 0 336,0 0-32,0 0-112,0 6-48,0-6-144,0 4 96,0 6-32,0-3 32,0 20 48,0-27-144,0 8 161,5 17-1,4-17 48,-1 22-32,-8-30-176,11 8 160,0 25 0,11-11-16,-15-1-16,-7-21-128,11 22 128,0-13-48,11 15 48,-17-16-32,-5-8-96,11 25 128,0-20-48,10 16 32,-12-15 0,-9-6-112,11 5 113,13 1 31,-16 2-16,3-2 16,-11-6-144,11 0 192,11 0-16,-14 0 32,3 0 0,-11 0-208,22-6 160,-14-2-32,3 0 0,10-1-64,-21 9-64,8-8 48,17-3 0,-17 0-32,17 1 32,-25 10-48,8-11 16,16 0-16,-16-10 32,17 12-16,-25 9-16,8-11 80,14-13-16,-14 16 0,0-14 17,-8 22-81,8-8 96,-2-17 0,-4 14-16,-2-13 48,0 24-128,0-22 64,0 14 32,-8-22-16,-16 23-16,24 7-64,-8-31 32,-20 20-16,6-16-16,-1 16 0,-5-14 0,28 25 0,-30-7-16,3-15 16,-5 19-48,-1-5 0,33 8 48,-33-3-32,0 1-32,1 2-64,-3 0-128,35 0 256,-33 5-609,0 17-463,1-14-641,2 22-960,30-30 2673,-33 22-3522,-2 2 689,10 5-1361,25-29 4194</inkml:trace>
  <inkml:trace contextRef="#ctx0" brushRef="#br2">13048 6306 2769,'0'0'0,"0"-5"512,0-3 48,0 0 113,0 8-673,0-6 928,0 1 193,0-1-1,0 2-208,0 4-912,0-4 625,0 1-273,0 0-112,0 2-32,0 1-208,0 0 144,0 0 0,0 0 0,-5 0-16,5 0-128,-6 0 128,6 0-32,-8 4 0,3 3 1,5-7-97,-6 4 64,-1 4 0,0-2 48,3 2 0,4-8-112,-6 5 160,6 1 64,0-1-16,0 1 0,0-6-208,0 5 192,-5 1-32,5-1-64,0 4 16,0-9-112,0 7 80,-6 18 16,6-20 0,-5 20 0,5-25-96,0 8 113,0 19-17,0-19-32,0 23 16,0-31-80,0 8 64,3 19 32,5-19 16,0 16-32,-8-24-80,11 6 128,-1 18 16,15-18 64,-17-1 64,-8-5-272,30 8 304,-6-2-48,4-6-47,-1 0-17,-27 0-192,27 0 128,3 0-16,-3 0-16,3 0-48,-30 0-48,27-3 64,-2 0-32,-14 1 48,16-4 32,-27 6-112,8-5 112,0-4 16,3 1 16,-3 0-16,-8 8-128,8-7 160,0-2-16,0-12 0,-2 12-16,-6 9-128,8-27 128,-2 16-15,-1-19-17,0 8-32,-5 22-64,3-27 48,0 0 16,0 0-16,-3-1-16,0 28-32,0-21 48,-6 12-32,-2-13-16,-19 21 0,27 1 0,-25-3-16,-2-1 16,-3 1-32,-5 3 16,35 0 16,-38 0-32,0 0-64,3 0-128,-1 7-177,36-7 401,-33 4-656,4-4-208,1 6-129,20-1-223,8-5 1216,-25 0-1505,25 0-528,-5 0-224,5 0 144,0 0 2113,0 0-1537,0 0 641,8-1-1505,-8 1 2401</inkml:trace>
  <inkml:trace contextRef="#ctx0" brushRef="#br2">11768 6355 1888,'0'0'0,"0"0"481,0 0-481,0 0 224,0-2 48,2-1 144,-2 3 128,0 0-544,0 0 609,-8 0 79,0 0 0,0 0 65,8 0-753,-8 0 768,-1 0 32,1 0-95,3 5-161,5-5-544,-6 0 400,1 6-96,-1-6-48,6 0 16,0 0-272,-4 5 304,4-5 17,0 6-1,0-6 48,0 0-368,0 5 368,0-5 16,4 0 0,4 0-15,-8 0-369,9 0 336,-1-3 0,14-2-64,-14 0-48,-8 5-224,22-6 192,-14 1-80,13 0 48,-12-1-80,-9 6-80,27-8 96,-16 5-15,16-2-17,-16 2-48,-11 3-16,27-6 32,-16 4-16,19-4 32,-9 3-32,-21 3-16,22-2 48,3-1 0,-3 0-48,0 0 16,-22 3-16,21-2 0,-13-1-16,14 3 32,-17 0 16,-5 0-32,9 0 0,-1 0 32,-5 0-32,-3 0 48,0 0-48,0 0 48,0 0 0,0 5 32,-9 1-32,9-6-48,-8 5 96,3 1-64,-1 2 16,-2 0-64,8-8 16,-8 6-112,2-1-160,1-5-257,-1 0-303,6 0 832,0 0-1345,0 0-944,-4 0-864,-29-41 496,33 41 2657,0-5-3986,0 5 3986,0 0 0</inkml:trace>
  <inkml:trace contextRef="#ctx0" brushRef="#br1" timeOffset="23907.27">17012 6444 3041,'0'0'0,"0"0"720,0 0-720,-1 0 689,-1-5 47,0 0 96,2-1-31,0 6-801,0-16 656,0 16-160,4-5-112,-4 0-32,0 5-352,0-4 353,0 0-17,0 4-32,0 0-96,-2 0-64,2 0-144,-2 6 80,-1 1-80,-2 10 0,5-17 0,-5 13 16,5-13-16,-14 18 16,0 2 48,0 7-16,-4 5-32,18-32-16,-18 33 48,-1 1-16,-1-1 48,-1-1-32,21-32-48,-22 35 64,1-7 16,1 0-16,2-3 0,18-25-64,-18 19 48,3-2 0,8-2-32,-8-7 16,15-8-32,-5 18 49,0-13-1,-2 0 0,2 0 0,5-5-48,-2 5 0,0-3 16,2 0 0,0-1-32,0-1 16,0 0-48,0 0-80,4 0-305,1-5-479,-5 5 912,16-15-1505,-12 10-624,20-11-208,-6 12-752,-18 4 3089,0 0 0</inkml:trace>
  <inkml:trace contextRef="#ctx0" brushRef="#br2">11808 6598 2144,'0'0'0,"-5"0"209,5 0-209,-6 5 96,-1 1 0,-2-6 96,4 0 144,5 0-336,-6 0 528,6 0 160,0 0 177,0 0 31,0 0-896,0-3 961,0 0-17,0-5-15,3 2-113,-3 6-816,3-8 688,0 3-79,-1 2-17,1-3-16,-3 6-576,3-2 544,-3-1-63,0 0-113,0 0-80,0 3-288,0-2 224,0 2-64,0 0-64,0 0-32,0 0-64,0 0 16,0 0 48,0 0-32,0 0-16,0 0-16,0 0 16,0 5-16,0-5 64,3 6 48,-3-6-112,5 5 128,3-5 48,-3 0-48,3 0 33,-8 0-161,9 6 96,-1-6 16,3 0-16,0 0-48,-11 0-48,8 0 80,3 5-32,-3-5 48,0 6-32,-8-6-64,11 5 32,-3 1 0,3-1-16,0-5 32,-11 0-48,8 0 16,3 6 32,0-6 48,-3 0 16,-8 0-112,21 0 128,-12 0 32,13 0 32,-1-3-64,-21 3-128,22-8 144,-12-1 0,20-2-352,-21 3-688,-9 8 896,27-8-2161,-19 0-2033,3-13-2721,-11 21 6915</inkml:trace>
  <inkml:trace contextRef="#ctx0" brushRef="#br1" timeOffset="24095.27">17210 6585 3601,'0'0'0,"-4"2"1473,-3 0-577,7-2-896,-17 1 721,12-1-33,0 0-96,-2 0-96,7 0-496,-5 0 449,-2 2-97,-6 1-64,8 1-48,5-4-240,-14 5 176,7 10-48,-11 0-16,4 6-32,14-21-80,-17 25 80,-1 4 32,-3 1-16,-6 1 16,27-31-112,-27 31 176,-2 1-31,2 0-1,1 3 0,26-35-144,-24 34 96,2-6-64,2 1-224,1-1-417,19-28 609,-15 25-1296,1-1-881,9 0-625,-1-3-831,6-21 3633,0 0 0</inkml:trace>
  <inkml:trace contextRef="#ctx0" brushRef="#br1" timeOffset="23031.27">12754 6998 1744,'0'0'0,"-2"0"352,-4 0-31,2 0 63,-3 0 80,7 0-464,-7 0 480,0 0 32,2 0 49,0 0 15,5 0-576,-5 0 592,1 0 17,3-3-81,0 3-96,1 0-432,-2 0 368,2-4-64,0 4-48,0-3-16,0 3-240,0 0 225,0 0-49,0 0 0,0 0 0,0 0-176,3 0 160,0 0 0,0 0 0,1 0-48,-4 0-112,5 0 80,0 0 0,0 0-48,11 0-32,-16 0 0,3 0 48,12 0-16,-10 0-16,12 0-16,-17 0 0,14 0 0,0 0 0,-1 0 16,4 0 16,-17 0-32,18 0-48,3 0 32,1-5-16,2 1 64,-24 4-32,24-5 80,1 0 16,1 0 16,1-8 16,-27 13-128,27 0 80,-27 0-80,30-5 97,-2-1-1,1 1-64,-2 0 32,-27 5-64,29-5 32,0-8 0,1 13 0,0-4-16,-30 4-16,27-5 16,2 2-16,-1-1 0,0 1 0,-28 3 0,25 0 0,-1 0 16,-3 0 0,1 0-32,-22 0 16,20 0 0,0 2 0,1 1 0,-4 0 0,-17-3 0,19 4-16,-3-3 0,1 5 0,2-4 16,-19-2 0,23 3 16,-3-2-16,1 1 0,-5-2 16,-16 0-16,19 0 80,-2 0 48,2-3 64,-3 0 48,-16 3-240,19-4 272,-2 0-48,-2-1-48,3 0-64,-18 5-112,16-13 80,3 13 0,0-5 48,3 0-32,-22 5-96,22-6-96,0 1-32,2 0-64,1 1-32,-25 4 224,28-3 0,-1 3 0,-1 0 0,0 0 32,-26 0-32,30 0 0,0 2 0,2 1 16,1 1-32,-33-4 16,34 5 0,2 0 0,-1 9-32,3-10 32,-38-4 0,37 6-16,2-1 16,1 0 0,0-3 16,-40-2-16,38 0-16,-1 0 16,1 0 0,1-4-16,-39 4 16,38-3 0,2 0-48,-1-3 32,-4 1 0,-35 5 16,36-3-16,0-2-16,-2 0 64,-2-9 144,-32 14-176,30-4 176,0-1 16,-3 0-352,-3 1-144,-24 4 304,25-6-320,-5 6 0,1-3 288,-2 3 32,-19 0 0,17 0 0,-2 0 0,0 0-16,-1 0 16,-14 0 0,13 2 0,1-1 0,0 5 0,0-4 0,-14-2 0,13 1 0,0 0 16,-8-1 16,16 0 0,-21 0-32,15 0 32,-1-2 16,3-2-32,0 0 0,-17 4-16,17-3 16,1 0 16,1-1 0,1 1-32,-20 3 0,21-4 16,3-1-16,0 2 16,1-2 16,-25 5-32,26-5 0,-3-1 16,3 3-16,0 0-16,-26 3 16,28-4 16,1 1-16,4-1 0,4 1 16,-37 3-16,38 0 0,0-3 0,1-1 0,-1 1 0,-38 3 0,39-3 16,0-1-112,-3 1-32,0-2-16,-36 5 144,32-6-128,0 1 96,1 2 64,-3-1 0,-30 4-32,27-2 32,-2 2-16,-2 0 16,1-4-16,-24 4-16,24 0 48,-1 0-32,1 0-16,-3 0 16,-21 0-16,20 0 16,-3-4 32,-2 4-32,1 0 48,-16 0-64,17 0 16,-4 0 32,2-3 0,1 3-32,-16 0-16,5-3 48,15 3-48,-14-4 32,12 4-16,-18 0-16,14-3 0,-9 3 48,15-4-32,-15 1 0,-5 3-16,21 0 16,-17-3-16,12 3-16,-12 0 16,-4 0 0,13 1 0,-10 3-16,11-1 16,-11 2-16,-3-5 16,14 6 16,-10-2-32,0 4 32,10-2 0,-14-6-16,0 6 0,5 2 16,1-3-16,-3 0 0,-3-5 0,3 3 48,3-1-16,-4 0 32,2-1 48,-4-1-112,3 0 64,1 0 0,-1 0-32,3-3-64,-6 3 32,3-5-176,0 0-256,1 0-448,-4-11-561,0 16 1441,3-3-2257,2-10-640,9-1-849,-14 14 3746</inkml:trace>
  <inkml:trace contextRef="#ctx0" brushRef="#br2" timeOffset="-73934.73">3299 6877 880,'0'0'0,"0"0"608,0 0-608,-1 0 256,-1 0 0,-1-4 49,1 0-1,2 4-304,-2-4 256,2-1 0,0 1 16,0 1-48,0 3-224,0-3 224,0-1-48,0 1-16,0 3-64,0 0-96,-1-3 129,1 3 63,0-4 80,-2 4 48,2 0-320,0-3 320,-2 3-48,0 0-64,0 0-32,2 0-176,-1 0 160,-1 0-16,1 0-31,-1 0-17,2 0-96,0 0 80,0 0-32,-2 0-16,2 1 0,0-1-32,-2 4 32,2 1 0,0 2 16,-2-1-32,2-6-16,0 7 32,0 7-32,0-10 0,0 0 16,0 1 16,0-5-32,0 5 16,0-1 16,4 0 0,0-3-16,-4-1-16,3 3 48,0-1-16,1 0-16,-4 1 64,0-3-80,3 4 128,-3 1 48,0 1 96,0 10 0,0-16-272,0 5 224,0 12-48,0-10-64,0 10-47,0-17-65,-1 13 64,-1-6-48,0 14 0,0-8 0,2-13-16,-2 15 32,1-1-16,1-8 0,0 12-16,0-18 0,0 7 0,0 6 16,0-8 0,0 13-16,0-18 0,0 4 0,3 14-16,1-14 32,-4 12 0,0-16-16,3 5 32,-3 2 0,0 6 0,0-11 0,0-2-32,4 4 64,-4 1-16,0-4 0,0 5 0,0-6-48,0 3 32,0-2 64,0 3-64,0-1 0,0-3-32,0 2 16,0-1 0,0 1-16,0 2 0,0-4 0,3 3 0,-3 2-16,0 0 48,3-1 16,-3-4-48,0 5 112,3-2 64,-3 1-112,4-3-576,-4-1 512,3 0-1505,3 0-1008,-2 0-1777,-4 0 4290</inkml:trace>
  <inkml:trace contextRef="#ctx0" brushRef="#br2" timeOffset="-72726.73">2633 6906 2112,'0'0'0,"-2"0"545,2 0-545,-5 0 640,0 0 80,0-3 17,3 3-49,2 0-688,-2-4 576,0 4-112,2 0-111,0 0-49,0 0-304,0 0 192,0 0-80,0 0 16,0 0-32,0 0-96,4 0 112,1 0 16,-1 0-64,1 0-48,-5 0-16,5 0 0,0 4 16,8 0 0,-9 10-16,-4-14 0,14 5 16,-11 11-16,12-12-16,-9 4 16,-6-8 0,13 6 16,-9 10-16,0-13 0,1 2 32,-5-5-32,5 7 16,9-2 32,-14 1 16,4-1 16,-4-5-80,3 6 80,1-1 16,-4 0 0,3 0 0,-3-5-96,3 4 80,-3-1 33,0-1-33,3-1 0,-3-1-80,0 0 64,0 0 16,0 0 16,0 0 16,0 0-112,4-3 144,0-2-64,-1-9-32,0 11 16,-3 3-64,4-14 0,-1 11 16,2-11-16,0 11 0,-5 3 0,6-16 0,10 13 0,-10-14 0,9 12 0,-15 5 0,5-17 16,8 12-32,-9-10 16,1 11 0,-5 4 0,13-4 16,-13 0 16,6-2 0,-2 4 0,-4 2-32,4 0 64,-4-4-16,0 4 64,0 0-16,0 0-96,0 0 96,0 0-16,0 0-32,0 0-16,0 0-32,-2-4 16,2 4 0,0-3 0,-2 3-32,2 0 16,0-3 0,0-1 16,0 4-32,0-3 16,0 3 0,0-4-16,0 4 16,0 2 0,0 1 0,0-3 0,-1 6 16,-1 8-16,-1-12 0,-2 12 16,5-14-16,-5 6 16,-1 11 32,2-11-48,-2 11 16,6-17-16,-13 7 0,10 6 0,-3-8-16,0 9 16,6-14 0,-5 5 0,-1 3 16,1-2-16,2 0 32,3-6-32,-4 8 16,1-2-32,0 0 16,1-1 16,2-5-16,-2 5 16,-1-1 32,0 2 0,-1-1-16,4-5-32,-3 2 48,1-1-16,0 1-16,0-2-16,2 0 0,-1 0 0,1-3-16,0-2 0,0 5 16,0-4-32,0 0-16,3 1 32,-3 0-16,0 3 32,4 0 0,-4-3 0,0 3-16,0 0 16,3 0 0,-3 0 16,0 0-16,0 0-16,0 0-32,0 0 48,0 1-32,0 1 32,0 0-16,0-1-16,0-1 32,0 2 0,0-1-64,0 1 80,4 2 16,-4-4-32,0 3 16,3 1 16,0 1-32,1 0 0,-4-5 0,4 7 16,2 8-16,-1 0 32,0 4 16,0 3-16,-5-22-32,14 25 48,-14 3 16,0-1 0,0-27-64,0 27 97,0-1-1,0-1-16,0 1 0,0-4 0,0-22-80,0 20 32,0-3 32,0-1 0,0-10-16,0-6-48,0 16 64,0-12-16,0 4 0,0-5 16,0-3-64,0 3 48,0-1-32,0-2 48,0 0-16,0 0-48,0 0 112,0 0 0,0-4 0,3 0 16,-3 4-128,0-6 128,4 1-16,-1-14-192,2 15-496,-5 4 576,5-24-1473,11 5-1728,-12 1-2178,-4 18 5379</inkml:trace>
  <inkml:trace contextRef="#ctx0" brushRef="#br2" timeOffset="-54855.73">5098 7163 1920,'0'0'0,"0"0"449,0 0-449,0-6 480,0 2 32,0-10-48,0 14-32,0 0-432,0 0 369,0 0-81,0 0-48,0 0 0,0 0-240,0 0 192,0-4 0,0 4 0,0 0 16,0 0-208,4 0 272,-4 0 33,3 0 15,0 0-16,-3 0-304,0 0 288,4-3 64,0-1-16,-1 1-16,-3 3-320,3-3 321,0-1-65,0-1-16,1 2-32,-4 3-208,4-3 128,-1 3 0,-3 0-48,3 0-32,-3 0-48,4 0 48,-4 0 48,0 0-32,0 3 64,0-3-128,0 4 96,0 4 0,0 5 0,0-7-32,0-6-64,0 16 64,-2 0 16,0-1-31,-3 0 31,5-15-80,-5 17 96,-8 2 0,10 1 16,-5 2 0,8-22-112,-6 21 112,-8-1 0,11-2 0,-2-6-16,5-12-96,-6 14 96,3-7 16,1 8-48,1-9 0,1-6-64,-2 15 64,0-11-48,2 1-16,0 1 32,0-6-32,0 5 32,0 1-32,0-2 16,0 0-16,0-4 0,4 3 16,-1 1-16,0-1 0,3 1-16,-6-4 16,13 3-48,-10 0 32,11-1 0,-8 1 0,-6-3 16,14 4 16,-8-1-16,11-1 0,-12 1-48,-5-3 48,18 2-32,-13 4 32,15-3 0,-14-2 16,-6-1-16,17 4 0,-17-4 0,4 2 16,0 1-16,10 0 32,-14 2 0,0-5-32,3 5 48,-3 2-16,0 7 64,0-9 0,0-5-96,-1 15 144,-5-8 16,-7 15 0,8-5 49,5-17-209,-17 19 176,10 3 0,-12 0-32,6 2-48,13-24-96,-7 25 64,-12-1-48,13 3 32,-11 0-32,17-27-16,-5 26 0,-9-2 32,9-2-16,-1-3-16,6-19 0,-4 16 16,0 0-16,1-9 32,1 9-64,2-16 32,0 6 32,0 1-64,0-2 16,4 0 16,-4-5 0,3 4-16,0-3 16,2 1 0,0-2-32,-5 0 32,6 0 0,9 0 0,-12 0-16,13 0 16,-16 0 0,5-3 0,13-1-48,-13 4 80,16-3-32,-21 3 0,13-4 16,1 1-16,0-1 0,-9 1 0,-5 3 0,18-4 0,-13 4-16,11 0 16,-13 0 0,-3 0 0,5 2 0,0 3 16,-1 0 0,-4 9 16,0-14-32,0 6 32,0 10 32,0-9 32,-4 11-16,4-18-80,-5 14 64,0-7 0,-1 10 0,-8-10-32,14-7-32,-5 14 64,-1-9 0,-1 10-16,3-12 0,4-3-48,-5 7 16,-1 0 0,5-1 16,-3 0-32,4-6 0,-1 5 0,1-4 0,0 3-32,0-1 16,0-3 16,3 2-16,0-1-496,3 1-528,-1-2-993,-5 0 2033,17 0-3234,-14 0-2577,-3 0 5811</inkml:trace>
  <inkml:trace contextRef="#ctx0" brushRef="#br2" timeOffset="-48480.73">8658 7198 2705,'0'0'0,"-1"14"848,1-14-848,-6 7 704,-9 14-47,8-4 15,-8 1-32,15-18-640,-5 18 577,-12 1-49,12 1-32,-10-1-32,15-19-464,-6 22 432,-9-1 1,10 4-49,-12 1-16,17-26-368,-7 29 336,-13 1-16,3 1 0,0 1-15,17-32-305,-19 34 304,-1-1-16,-1-3-48,4 1-48,17-31-192,-18 29 176,0-3 16,3 0-32,2-5-16,13-21-144,-7 16 96,2-9-32,0 7-32,3-12 33,2-2-65,-2 2 32,2-1-32,0-1-32,0 0 32,6 0 0,-1-3 32,9-2-16,-11-11-96,-3 16 80,17-13-465,-3-3-479,0-1-673,5 0-736,-19 17 2353,20-15-2705,1-2-1345,-21 17 4050</inkml:trace>
  <inkml:trace contextRef="#ctx0" brushRef="#br2" timeOffset="-48782.73">8007 7488 2305,'0'0'0,"0"0"736,0 0 0,0 0-736,-5 0 753,0 1 79,-2 1-16,1 3-31,6-5-785,-7 3 752,1 0-80,2-1-95,-2 0-81,6-2-496,-5 0 432,3 0-48,-1 0 0,1 0-47,2 0-337,-2 0 288,1 0-32,0-4-64,-1 4-96,2 0-96,-2-3 96,2-2-48,0 0-32,0 0 32,0 5-48,0-14 0,0 11-16,4-2 16,-2-11 0,-2 16 0,6-5-32,-2-12 32,2 4-16,-1-1 16,-5 14 0,16-5-16,-13-17 32,2 8-16,0 9 16,-5 5-16,5-20-16,9 15 16,-14-9 0,4 11 0,-4 3 0,3-5 16,0 0-16,0 1-16,0 4 32,-3 0-16,4 0-16,0 0 0,-1 0-16,-3 0 32,5 5-48,0 2 32,0 6-16,9-6 0,-14-7 32,0 18 0,5-5-16,0 1 16,0 1 0,-5-15 0,6 15 0,-2 2-16,1 0 16,0-1 0,-5-16 0,4 15 0,-1-2 16,1-5-16,-1 8 0,-3-16 0,3 5 16,1 9-16,-4-11 32,0 2 16,0-5-48,0 4 48,4-2 16,-4 0 48,0-2-64,0 0 16,0 0-64,0 0 80,3 0-48,-3 0 48,3 0 16,-3 0-96,0-4 80,0 0 16,0 1 16,0-2-64,0 5-48,3-14 48,-3 11 16,0-2-32,4-10 16,-4 15-48,0-6 32,3-9 17,-3 2-17,4-1 16,-4 14-48,3-15 32,0-3 0,3 0-16,-1 3 0,-5 15-16,5-18 16,-1 4-16,2 0 0,8 0 0,-14 14 0,0-5 0,5 0 0,-2 0 0,0 1 0,-3 4 0,4-3-16,-4 3 0,4 2-48,-4-2 64,0 1-32,2 5-32,-2 7 15,4-8 33,-4-5 16,3 17-48,1-3 32,-4 0 0,3 1 0,-3-15 16,4 15 0,-4-2 0,3 3 0,-3-2 0,0-14 0,4 6-32,-4 11 16,3-13 32,-3 1-16,0-5 0,3 7 32,1-3-16,-1 2-16,-3-1 0,0-5 0,4 2 0,-4-1 16,3 1-16,-3 0 0,0-2 0,3 0 16,-3 0 32,0 0-16,0 0 33,0 0-65,4-4 48,-4 0-32,3-2 0,1-8 16,-4 14-32,3-3 0,0-10 32,1 7-16,0-9-16,-4 15 0,4-6 0,1-14 32,0 7-32,1 0 32,-6 13-32,3-6 0,2-13 32,0 14-16,1-10-16,-6 15 0,3-3-16,0-2-16,0-1 16,1 3 16,-4 3 0,0 0-48,3 0 32,-3 0 0,0 0 16,0 2-16,0 3-48,0 11 48,4-10-32,-4-6 48,0 17-65,3-1 65,0-1-32,1 2 0,-4-17 32,4 16-16,-1 3 0,0-3 16,2 0-48,-5-16 48,5 14-16,0 0 16,0-8 0,0 8 48,-5-14-48,6 4 16,-3 1-16,0-1 16,0-2 0,-3-2-16,0 2 64,0-2 1,0 0-1,0 0-144,0 0 80,0-3-433,0-2-479,0-9-641,0 11-736,0 3 2289,4-16-2785,1 3-1329,-5 13 4114</inkml:trace>
  <inkml:trace contextRef="#ctx0" brushRef="#br2" timeOffset="-50817.73">6816 7647 3873,'0'0'0,"0"2"1057,0-2-1057,0 2 960,0-1-127,0 1-81,0-2-144,0 0-608,0 0 432,0 0-143,0-3-81,0-1-32,0 4-176,0-5 160,3 0 0,0-11 0,2 12-48,-5 4-112,5-16 80,0 11-32,0-15 16,1 6-48,-6 14-16,13-14 64,-10 1-32,3-3-48,9 3 32,-15 13-16,4-15-16,0-2 16,2 1 64,-2-1 0,-4 17-64,6-17 64,-3 2 16,0 0-32,1 0 48,-4 15-96,4-14 80,-1-2 48,-3 12 48,3-15-47,-3 19-129,0-6 112,4-7-48,-4 13-16,0-3-32,0 3-16,3-4 32,-3 4-48,0 0 16,0 0-16,0 2 48,0 2-32,0-4 0,0 1 16,0 1 0,0 1-16,0-2 0,0-1 0,0 2 0,0 0-16,0-2 16,0 0 48,0 0-16,0 0 0,0 0-32,0 0 32,0 0-16,3 0 0,-3 0-16,0 0-16,0 0 32,0 0-32,0 0 16,0 2 0,0-1 0,0-1 0,0 6 16,0-1-32,0 2 16,0 6 0,0-13 0,0 5-16,4 9-16,-1-7 16,0 13 32,-3-20-16,4 16 0,1 2 48,-1 3-32,1-1 16,-5-20-32,5 19 80,0 1-48,0 0 64,-2-1-32,-3-19-64,3 21 96,3-3-32,-3-1-32,1 3 0,-4-20-32,0 16 32,3-1 0,0-1 32,1 0-16,-4-14-48,0 5 96,4 10 16,-2-12 0,2 2-16,-4-5-96,3 2 128,0 0-80,-3-1 32,4 1-16,-4-2-64,4 2 0,-1-2-224,2 0-384,-1-4-625,-4 4 1233,5-3-2113,8 0-848,-9-2-1569,-4 5 4530</inkml:trace>
  <inkml:trace contextRef="#ctx0" brushRef="#br2" timeOffset="-49890.73">7421 7467 2993,'0'0'0,"0"0"768,0 0-176,-2-5 17,2 5-609,0-4 720,-2 1 32,0 0-47,1-1-129,1 4-576,0-3 448,-2-1-128,2 1-63,0-2 15,0 5-272,0-6 256,0 2 16,0-1-32,0-9 0,0 14-240,3-3 208,1-3-48,-1 1-32,2-8-16,-5 13-112,6-4 64,-1-1 32,0 0-16,8-9-32,-13 14-48,0 0 33,5-4-17,9-1 16,-14 1-16,0 4-16,5-4 32,0 1-32,0 3 0,0 0 16,-5 0-16,5 0-16,-1 0 16,1 0 0,0 2-16,-5-2 16,5 5-16,0 0 0,0 2-16,9 7 16,-14-14 16,4 4-16,0 10-1,10-9 17,-11 2 0,-3-7 0,5 15-16,9-7 32,-10 10-32,1-5 0,-5-13 16,3 14 32,0 3-32,1 0 49,-4 1 47,0-18-96,0 21 80,-4 3 64,-9 0 0,8 1-64,5-25-80,-16 24 128,9 2-64,-9-6-16,10 2 0,6-22-48,-15 17 32,10-2-32,-2 1 32,1-12-32,6-4 0,-6 16 32,3-11 16,1 2-16,1-2 16,1-5-48,-2 7 0,2-2 32,0 0-16,0 0 16,0-5-32,3 6 16,2-2 0,1 1 0,-1-1-16,-5-4 0,5 3 0,8-1 0,-9 0 0,1-1 16,-5-1-16,17 2 48,-13-2-32,0 0 48,14 0-48,-18 0-16,3-3 32,10-1 16,-9 1-16,1-1 0,-5 4-32,14 0 48,-14 0 0,4 0-16,0 0 32,-4 0-64,4 0 16,-4 2 32,3 1 0,-3 1 16,0-4-64,0 5 64,0 0 16,0 0-48,0 2 32,0-7-64,0 7 65,0-1-1,0 8 0,0-10-32,0-4-32,0 5-32,-1 2-353,1-3-495,0 0-609,0-4 1489,0 2-2305,0 0-560,0-1-1377,0-1 4242</inkml:trace>
  <inkml:trace contextRef="#ctx0" brushRef="#br2" timeOffset="-52765.73">5625 7477 1824,'0'0'0,"0"0"465,0 0 95,0 0 96,-2 0 48,2 0-704,-1 0 673,-1 1-17,0 1-64,1 2-31,1-4-561,-2 5 560,0-2-64,1 3-48,-1 0-64,2-6-384,0 7 353,-2 8-49,1-10-16,-1 3-48,2-8-240,0 16 208,-2-10-16,2 11-48,0-4-16,0-13-128,0 15 112,-2 0-32,2 2-32,0 2 16,0-19-64,0 20 16,4-1 0,-1 2 16,2-3 48,-5-18-80,5 17 113,9-1 47,-11-3 32,11-8 0,-14-5-192,5 16 144,12-15-48,-3 5-80,-9-4 16,-5-2-32,20 2 32,-5 0 32,-9-2 0,14 0 64,-20 0-128,5 0 112,14-4-32,-14 0 32,10-1 16,-15 5-128,4-5 128,1-1 32,8 1 32,-13 0-31,0 5-161,3-5 112,1-8 64,-1 9 0,-3-1 16,0 5-192,4-14 144,-4 11 32,0-10-80,3 7-32,-3 6-64,0-15 80,0 10-16,0-16-16,0 8 16,0 13-64,0-17 64,0 0 0,0 0-16,0-4 32,0 21-80,0-18 96,0-1-32,-1 1 16,-1 0 0,2 18-80,-5-18 80,-1 3 49,-7-3-97,8 5 48,5 13-80,-16-14 80,10 9-32,-11-8 32,10 9-32,7 4-48,-20 0 32,5 0-16,-3 0-32,2 2 16,16-2 0,-21 4 0,3 14 0,-3-11 0,2 11 16,19-18-16,-19 14-16,3 0 16,-2-1-32,3-6 16,15-7 16,-6 17-32,-8-11 0,12-2-64,-2 10-64,4-14 160,-1 4-193,1 11 1,0-2 32,0 2 32,0-15 128,3 16-64,1-1 48,1 2-32,9-2 16,-14-15 32,3 19-48,10 0 0,-7 0 16,11-1 0,-17-18 32,5 17-64,15 0 48,-5-2-32,1-1-32,-16-14 80,17 6-32,0 7-32,0-10 0,1 1 16,-18-4 48,18 3-48,-3 1 16,0-3 16,-2-1-16,-13 0 32,6 0-16,9-3-32,-12-1 48,1 1 64,-4 3-64,5-5 112,0 0-32,-2-9 0,3 11-80,-6 3 0,3-14 0,2 11 0,0-11 0,0 9 0,-5 5 0,4-14 48,0 9 16,2-10-32,-1 12 32,-5 3-64,13-14 0,-13 11 0,4-11 64,-1 11-64,-3 3 0,0-5 64,0 0-32,0-1-16,0 1 0,0 5-16,0-5 32,0 1-16,-1 1 0,-3 3 16,4 0-32,-4 0 16,1-3 0,0 3 16,0-3-32,3 3 0,-2 0-32,1 0 64,-1 0-64,0 0 16,2 0 16,-2 0-16,0 0-32,0 1 0,2 1-32,0-2 80,0 1-128,4 4 0,2 3-16,6-2 0,-12-6 144,6 16-176,11-12 32,-12 4 32,14 7 32,-19-15 80,14 5-48,-9 8-16,15-7 32,-15 9-16,-5-15 48,15 5-32,-9 9 32,7-9 16,-10 1 16,-3-6-32,6 14 64,-1-10-16,0 0 16,0-2-32,-5-2-32,5 2 48,0 0-192,-2-2-513,2 0-575,-5 0 1232,4-6-2177,1 4-961,8-4-1632,-13 6 4770</inkml:trace>
  <inkml:trace contextRef="#ctx0" brushRef="#br2" timeOffset="-47060.73">8863 7501 3393,'0'0'0,"0"0"1169,0 0-1169,0-3 912,3-1-80,0-1 1,1 0-145,-4 5-688,0-4 560,0 4-95,3 0-129,-3 0-32,0 0-304,0 0 272,0 0-48,0 0 32,3 0-64,-3 0-192,0 2 176,4 2-48,-4 1 0,3 0-63,-3-5-65,3 5 64,1 0-48,0 0 0,-1-2-16,-3-3 0,5 4 16,0-3 0,0 1 0,9 0 16,-14-2-32,3 2 32,1-1-16,0 1-16,2 0 16,-6-2-16,13 1-16,-13 3 0,5 0 32,-1-2 0,-4-2-16,5 6 48,-2-3-32,1 0-16,-1 3 16,-3-6-16,4 5 0,-1 0 32,0 0-16,0 0 16,-3-5-32,0 5 48,0 9 32,0-9 16,0 9 48,0-14-144,0 4 144,-3 13-16,-3-10 16,-8 13-48,14-20-96,-5 16 80,-12-1 0,12-8-48,-9 12 16,14-19-48,-3 5 32,-3 8-16,0-7-16,1-2 0,5-4 0,-2 8 16,0-2 32,1 1-32,1 0 48,0-7-64,0 5 16,0 0-16,3 0 16,2-3-32,-5-2 16,15 2 16,-9-2 32,14 0 16,-3-4 16,-17 4-80,19-5 96,1-12-16,2 12-15,4-12-1,-26 17-64,27-5 16,-2-10 48,1 12-64,-4-1 16,-22 4-16,19-4 32,-4 4 32,-10 0 16,0 0 64,-5 0-144,4 2 176,-4 5-16,0 8-32,-6-8-320,6-7 192,-13 17-913,-2-3-1232,10 6-1824,-16-3-1394,21-17 5363,0 0 0</inkml:trace>
  <inkml:trace contextRef="#ctx0" brushRef="#br1" timeOffset="-82930.73">3308 7562 1184,'0'0'0,"3"0"176,1 0-16,-4 0 16,0 0-176,3 0 208,-3 0 81,0 0 31,0 0 80,0 0-400,0 0 448,0 0 32,0 0 49,0 0 15,0 0-544,0 0 512,0 0-48,0 0-112,0-3-96,0 3-256,0 0 177,0-4-17,0 4 0,0 0-32,0 0-128,3-4 128,-3 4-32,4 0 0,-4-3-16,0 3-80,4 0 64,-4 0-16,0 0 0,3 0-32,-3 0-16,0 0 32,0 0 0,3 0-16,-3 0 32,0 0-48,3 0 16,-3 0-32,3 2 32,-3-1-16,0-1 0,0 2 16,4 0 16,-4 0 0,4 0 128,-4-2-160,0 3 256,0 2 112,0 0 49,0 1-49,0-6-368,-2 6 272,0 8-64,-2-9-16,1 9-16,3-14-176,-3 4 112,0 10-16,0-9-32,1 11-48,2-16-16,-2 6 32,0 11-16,0-10-16,0 12 16,2-19-16,-1 7 0,-1 10 16,1-12 16,1 11-32,0-16 0,0 8 16,0 8-16,0-10 16,0 0 0,0-6-16,0 14 16,0-11-16,3 5 0,-3-2 0,0-6 0,0 7 0,0-2 16,3-2-32,-3 1 32,0-4-16,0 2 0,0 1 16,0 0 16,0-1-16,0-2-16,0 2 32,0 1-15,0 0 15,0 1 16,0-4-48,0 1 0,0 3 16,0-1 0,0 1 0,0-4-16,0 3 16,-2 0 16,1 3-32,1-1 0,0-5 0,-2 3 16,2 2-16,0-2 0,-1 3 16,1-4-16,0-2 0,0 1 0,0 1 0,0-2 16,0 0 0,0 0-16,0 0 16,0 0 16,0 0 0,3-5 0,-3 5-32,0-6 48,3-8 0,-3 10 0,4-12-32,-4 16-16,4-5 32,-4-13 0,3 4 16,0-2-48,-3 16 0,3-14 32,0-3-32,3 0 16,-1 0-32,-5 17 16,5-17 0,0-2 16,1-1-16,-2-1 0,-4 21 0,5-20 48,0-1-48,-1 1 0,1 1 16,-5 19-16,3-18 0,1 2 0,0 2 16,-1 10-32,-3 4 16,0-16 16,3 13-16,-3-3 0,0 2 16,0 4-16,0-6 0,4 2 48,-4 0-48,0 1 0,0 3 0,0 0-16,0 0 16,0 0-32,0 1 32,0 3 0,0-4 0,0 2 32,0 1-64,0 0 16,2 1 0,-2-4 16,0 4-32,4 2 32,0-1-64,-1 0 64,-3-5 0,3 5-16,1 2-32,1-2 32,0 1-16,-5-6 32,5 6-32,10 1-16,-11-2 16,10 2-32,-14-7 64,3 6-16,11 1 0,-11 0 16,11-2 16,-14-5-16,3 7 16,2 0-16,1 8 16,-2-10-16,-4-5 0,5 16 32,0-10-64,1 10 32,-3-12 0,-3-4 0,3 18-16,1-14 16,-4 12 0,3-11 16,-3-5-16,0 7 0,0 6 48,4-7-32,-4 7-16,0-13 0,3 4 32,-3 2-48,3 1 0,-3-2 32,0-5-16,3 5 0,-3 0 16,4 1 16,-4-4 0,0-2-32,0 3 48,0-2 16,0-1 32,0 0 16,0 0-112,0 0 144,0 0 48,-2 0-48,-1 0 96,3 0-240,-5 0 256,-2 0 32,-6 0 65,5 0-33,8 0-320,-18 2 272,1 2-64,2 0-80,-2 2-16,17-6-112,-18 6 80,2 1-32,1 0-16,1 0-32,14-7 0,-7 5 0,-7 0 0,9 0-16,0 0 16,5-5 0,-5 4 0,0-1-16,0-1 32,2-1-16,3-1 0,-2 2 0,0-2 16,0 0-16,1 0 32,1 0-32,0 0 16,-2 0-16,0-3 0,1 0 16,1 3-16,-2-6 32,0 1-16,0 0 0,-3-8-16,5 13 0,-3 0 32,-2-5-16,0-1 48,-1 3-64,6 3 0,-4-4 16,-2 1-16,1 3-16,2 0 16,3 0 0,-3 0 0,-1 0 0,1 0-80,0 0-480,3 0 560,-2 0-1281,2-3-960,0 3-1328,3 0-1810,-3 0 5379,0 0 0</inkml:trace>
  <inkml:trace contextRef="#ctx0" brushRef="#br2" timeOffset="-52006.73">6149 7519 2433,'0'0'0,"0"0"768,0 0 80,0 0-848,0-3 913,0-1 31,0 1-111,0 0-113,0 3-720,0-4 592,0 4-64,0-3-15,0 3-1,0 0-512,0-3 480,3 3-112,-3 0-64,4 0-127,-4 0-177,3 0 144,0 2-32,1 2-32,1 10-16,-5-14-64,5 5 32,11 2-16,-13 8-16,10-10 16,-13-5-16,5 14 32,11-11-32,-11 3 16,12-3 16,-17-3-32,5 4 32,12-3 64,-12-1-16,13 0 32,-18 0-112,4 0 160,12 0-16,-13-5 0,2 0 16,-5 5-160,15-5 144,-11-11-48,1 13 16,10-2-32,-15 5-80,0-5 48,5 0 32,0 1-16,-1 1-32,-4 3-32,3-4 49,-3 4 15,3 0-48,-3 2 64,0-2-80,0 5 80,0 9-16,-1-9 16,-1 9-32,2-14-48,-1 13 32,-5-6 16,2 12-80,0-13-144,4-6 176,-4 17-545,0-12-399,2 9-417,0-10-480,2-4 1841,-2 5-2177,2 2-32,0-3-1312,0-4 3521</inkml:trace>
  <inkml:trace contextRef="#ctx0" brushRef="#br1" timeOffset="-84322.73">3457 7712 816,'0'0'0,"0"0"512,0 0-304,0-5-16,0 5-192,-2-6 240,1 1-15,0 2-1,-1-2-16,2 5-208,0-5 224,0-9 0,0 10 32,0-9 48,0 13-304,0-3 304,0-11 16,0 9-47,3-8-65,-3 13-208,0-4 160,3-1-64,-3 0-16,4-9 0,-4 14-80,0 0 64,0-3 16,0-1 32,0 4 48,0 0-160,0-3 224,0 3 64,0 0 0,-2 0-31,2 0-257,-4 0 240,4 0-240,-2 0 240,-2 0-48,0 2 16,1-1-48,3-1-160,-3 2 160,-1 1 16,3-1-16,-1 0-32,2-2-128,-4 1 96,3 1-16,-1 0-32,2-2-48,-1 0 16,1 0-16,-2 2 48,0 0-16,0-2 16,2 1-16,0-1-32,-2 0 16,2 0 17,-2 0-1,1 0-16,1 0-16,0 2 16,0-2-16,0 1-32,0-1 16,0 0-17,0 0 1,0 0 32,0 0-32,0 2 16,0 0 16,0 0 0,0-2 0,0 2 32,0 1-16,0 2 49,0-1 15,0-4-80,0 4 64,0 2 0,0-2-16,0 2 0,0-6-48,0 7 32,0-2-16,0 1 0,0-1-16,0-5 0,0 6 16,0-2 0,0 2-32,0 1 16,0-7 0,0 6 0,0-1-32,3 2 32,1-2 0,-4-5 0,0 5 0,4-1 0,-1 1 32,0 0 16,-3-5-48,4 6 48,-4 0 48,3 0-16,1 0 16,-4-6-96,0 7 64,0-2-32,3 1 48,-3 1-48,0-7-32,0 14 64,3-10-16,-3 2 0,4 0-16,-4-6-32,0 8 0,0 5 0,3-9 32,-3 1-16,0-5-16,0 7 16,3-1 0,-3 8 16,4-10-16,-4-4-16,0 4 0,0 2 16,3 0-16,0 0-16,-3-6 16,4 6-16,0 1 16,-1 0 0,0 0-32,-3-7 32,4 13 48,1-8-48,-2 2 16,1 7 0,-4-14-16,3 5 0,0 9 32,1-9-16,-4 10 16,0-15-32,3 5 80,-3 9 0,0-9 32,0 0 0,0-5-112,0 7 96,0-2-32,0-1 0,0 2-16,0-6-48,0 2 16,0 3 0,0-2 16,0-1-32,0-2 0,0 5 16,0 0 0,0-1 0,0 1-16,0-5 0,0 4 17,0 2-17,4-1 0,-4 2 0,0-7 0,0 13 0,0-8 16,3 10-16,-3-9 48,0-6-48,0 18 0,0-12 16,0 11-16,0-12 16,0-5-16,0 13 16,0-8-16,0 9 32,0-9 0,0-5-32,0 5 48,0 2 16,0-2-16,0 0 16,0-5-64,0 5 16,0 1 0,0-2 16,0 2 0,0-6-32,0 5 16,0 0 0,-2 1-16,2 2 0,0-8 0,0 6-16,-1 1 32,1 0-32,0-1 32,0-6-16,0 14 0,0-11 16,0 3-16,0-1 0,0-5 0,0 5 32,0 1-48,0 0 32,0 7-16,0-13 0,0 4 0,0 1 32,-2 8-16,2-11 0,0-2-16,0 5 16,-2 0 32,2 1 0,0-3 0,0-3-48,-2 3 64,2 3 16,-1-5 16,1 2 0,0-3-96,-2 4 80,0-1 32,0 2-32,1 0 64,1-5-144,-3 6 112,-1-1 16,1 0-16,-1-1-240,4-4 128,-5 2-512,2 0-752,-2 0-1170,10 22-831,-5-24 3265,0 0-4258,0 0 4258</inkml:trace>
  <inkml:trace contextRef="#ctx0" brushRef="#br2" timeOffset="-71193.73">3918 7759 2112,'0'0'0,"0"-5"401,0-11 15,0 12 48,0 4-464,0-16 544,0 16 1,0-3-49,0 0-64,0 3-432,-1 0 352,-1 0-48,0 0 0,1 0 1,1 0-305,-2 0 336,-2 1-16,1 1-16,-1 0-16,4-2-288,-5 3 272,2-1-32,-1 2-16,1-1 17,3-3-241,-3 1 224,1 1 16,-1-2-16,1 0-32,2 0-192,-1 0 144,1 0-32,-2 0-64,2 0 16,0 0-64,0-3 48,0 0-16,0-1 16,0 4-32,0 0-16,0-4 48,0 1-32,3 0-16,1-1-16,-4 4 16,3-3 0,0 3-32,2 0 16,10 0 16,-15 0 0,6 0-16,9 0 16,-10 0-16,14 0 16,-19 0 0,13 2 16,1-1-16,1 1 16,2 0-16,-17-2 0,17 1 16,0 1 16,2-2-32,-2 0 32,-17 0-32,21 0 16,-3-3 16,2-2 32,-1-11 0,-19 16-64,17-5 128,0-10 0,2 9 1,-2-8-17,-17 14-112,15-4 80,-1-1-48,-1 0 32,-8 2-16,-5 3-48,16-4 80,-13 4 16,1 0 0,-1 2 16,0 0-16,-3-2-96,3 4 96,-3 2 16,0-1-16,0-5-96,4 5 96,-4-5-96,0 5 64,0 0-16,0 2 32,0-2-32,0-5-48,0 5 64,0-1-32,0-3-16,0 1 48,0-2-64,0 2 32,0-2 32,0 0-16,0 0-16,0 0-32,0 0 48,3 0-16,-3 0 32,0 0-48,0 0-16,0-4 16,0 1 16,4-1-16,-4 4-16,0 0 32,3-3 16,-3 3-16,0 0-32,0 0 49,0 0 15,0 0-32,0 0 0,0 0-32,0 0 32,0 0 32,0 0 0,0 0 64,0 0-128,4 0 96,-4 1-192,0 3-465,0-2-735,0-2 1296,0 3-2481,5 2-785,-1 0-1440,-4-5 4706</inkml:trace>
  <inkml:trace contextRef="#ctx0" brushRef="#br2" timeOffset="-47793.73">8698 7637 1376,'0'0'0,"0"0"352,0 0-352,0 0 368,0 0 81,-2 0 79,0 0 128,2 0-656,-2 0 753,0 0 95,-1 1-16,1 1-95,2-2-737,-1 2 640,-1 1-96,1 1-64,-3-1 1,4-3-481,-1 5 448,-3 0-32,2 0-16,0 1-48,2-6-352,-1 4 289,-1 2-17,2 1-48,-2-2-16,2-5-208,0 6 208,-1 8-32,-1-9 16,0 1-48,2-6-144,-1 12 128,-1-6 0,-2 0-32,-1 10-16,5-16-80,-4 5 80,-2 12 0,1-10-16,0 9-32,5-16-32,-7 6 16,2 11 33,0-12-33,0 9 32,5-14-48,-5 3 16,3 2 0,2 0-16,0-1 32,0-4-32,0 2 0,4-1-32,0-1 32,12 0 0,-16 0 0,4 0 0,13-3 0,-13-1 0,15 1 0,-19 3 0,14-5 0,-1 0 32,1 0-32,-9 0 0,-5 5 0,19-4 0,-14 4 0,11 0 0,-13 0 16,-3 0-16,5 0 0,8 0 0,-13 2 16,5 0-16,-5-2 0,4 5 0,-1 0 0,2 1-16,-1 8 0,-4-14 16,3 5 0,-3 14 32,0-5-32,0 1 16,0-15-16,0 17 32,0 2-32,0-2 16,-2-2 0,2-15-16,-3 13 48,0-6 16,-2 9 0,-1-11 16,6-5-80,-5 6 80,0 8 16,-2-11 32,1 2 0,6-5-128,-14 6 192,9-1 16,-10-2-16,10 1-16,5-4-176,-16 1 144,9 0-32,-9-1 0,10 0-32,6 0-80,-15 0 97,9 0 15,-8-4-48,8 1-32,6 3-32,-4-5 48,-2-1-64,4 1-16,0-9 16,2 14 16,-1 0-48,1-5 32,0 1 0,0-2-16,0 6 32,0-5-16,3 0-16,1 0 16,1-1 32,-5 6-16,3-4-32,3 0-241,-1 0-383,0-2-576,8 1-705,-13 5 1937,4-14-2642,11 14-495,-10-5-1249,-5 5 4386,0 0 0</inkml:trace>
  <inkml:trace contextRef="#ctx0" brushRef="#br2" timeOffset="-51855.73">6266 7737 1936,'0'0'0,"-1"0"529,1 0-529,-6 0 736,1 0 128,0 0 97,1 0-17,4 0-944,-3 0 801,2 0-65,-1 1-144,-1-1-64,3 0-528,-2 0 465,0 0-49,2 2-32,0-2 32,0 0-416,0 0 400,0 0 33,0 0-17,5 0-112,-5 0-304,5 0 256,0 2-64,1 0-80,7 0 16,-13-2-128,4 1 96,11 1-32,-10 1-48,12-1 16,-17-2-32,5 2 32,13 0-16,-4-1-16,-9-1 16,-5 0-16,19 0 16,-14 0 32,16-3 48,-16 3 0,-5 0-96,17-6 193,-12 3 31,10-2-16,-12 0-48,-3 5-160,5-5 112,1 2-16,-1 0-32,0 3 32,-5 0-96,5 0 48,-1 0 48,-1 0-16,-3 0 32,0 0-112,0 0 96,3 0 0,-3 0 0,0 1-112,0-1 16,3 3-272,-3 2-352,0 0-369,4 2-447,-4-7 1440,3 7-1969,-3 0-848,0-2-2082,0-5 4899</inkml:trace>
  <inkml:trace contextRef="#ctx0" brushRef="#br2" timeOffset="-50507.73">7205 7727 3873,'0'0'0,"0"0"1473,0 0-529,0 0-944,3 0 769,0 0-1,2 0-64,-1 0-127,-4 0-577,3 2 448,0-1-96,3 1-112,-2 3-16,-4-5-224,3 5 192,0 2 0,-3 8 1,0-8-33,0-7-160,0 19 112,0-4-48,0 0 0,0 3-32,0-18-32,0 18 64,0-1-16,-2 2 0,1-2-32,1-17-16,-2 18 32,1-2-16,1-2 16,0-9 0,0-5-32,0 13 16,0-9 0,0-3 32,0 1-16,0-2-32,4 0 64,10 0-16,-11-3-144,2-3-448,-5 6 544,14-13-1233,-11 10-944,16-11-544,-14 8-1377,-5 6 4098,0 0 0</inkml:trace>
  <inkml:trace contextRef="#ctx0" brushRef="#br2" timeOffset="-71930.73">4137 7788 2112,'0'0'0,"0"0"561,-1-5 95,1 5-656,-5-5 736,1-1 33,0 3-49,1 3-112,3 0-608,-1 0 465,-1 0-65,0 0-80,0 0-64,2 0-256,-1 0 192,1 0-80,0 0-64,0 0 0,0 0-48,0 0 96,0 0-16,3 0 32,1 0 0,-4 0-112,3 0 96,2 0 0,1 0-16,-3 0-15,-3 0-65,3 0 48,1 0 16,-1 2 0,2 1-16,-5-3-48,4 6 80,0-1 0,0 1 64,-1 8 0,-3-14-144,4 6 192,-1 10-32,0-2 16,-3 1-16,0-15-160,4 17 144,-4 2 48,0 0-16,0-1-32,0-18-144,0 19 144,0 0-31,0 1-17,0 0-32,0-20-64,-2 19 48,0-2-16,2-2-16,-1 1 16,1-16-32,0 15 32,0 0 0,0 1-32,0-1 0,0-15 0,0 15 0,0-1 16,0-8-16,3 13 16,-3-19-16,0 6 32,0 8-32,4-8 16,-4 8 0,0-14-16,0 3 16,0 2 64,4 0-32,-4 0 16,0-5-64,0 2 80,0-1-32,0 1 16,3-2 64,-3 0-128,0 0 128,0-3 0,3-1 16,-3-1-32,0 5-112,3-15 128,-3 12-32,3-13 16,1 11 16,-4 5-128,4-15 80,-1 10-176,0-14-384,1 6-496,-4 13 976,3-5-1617,-3-14-880,32 40-721,-32-25-319,0 4 3537,0 0 0</inkml:trace>
  <inkml:trace contextRef="#ctx0" brushRef="#br2" timeOffset="-104946.73">360 7955 1248,'0'0'0,"-2"-5"544,-1-16 161,-2 4 175,5 17-880,-14-15 1025,10 10 63,-1-12-176,0 12-127,5 5-785,-5-14 640,0 11-80,4-2-63,-1 1-81,2 4-416,-2-5 368,0 2-80,2-1 0,0 1-16,0 3-272,0-4 240,0 1-31,0-2-49,0-1-48,0 6-112,4-2 48,-1-2 32,1 1-16,-1 3-16,-3 0-48,3 0 32,0 0 0,1 0-32,1 5 0,-5-5 0,5 15-160,0 2 32,1 5-16,-1 5 0,-5-27 144,3 29 32,0 4-16,-3 1-16,0 2 32,0-36-32,0 33 32,0 1 16,0-1 0,0-1 16,0-32-64,0 31 64,-1-3 0,-1 0-32,0-5 32,2-23-64,-1 20-32,-1-2 240,1-11-160,1 8 256,0-15-304,0 1 208,0 5-304,0-4 160,0-1-208,0-1 144,0 0 80,0 0 32,0 0 16,0 0 0,0 0-128,3-5 112,-3 0-16,3 0-16,-3-10 0,0 15-80,3-4 64,-3-10 0,3 11-32,1-2 0,-4 5-32,0-14 16,4 14-16,-1-4 0,0 0 0,-3 4 0,6-4 0,-3 1 0,1 0 16,-1-1-16,-3 4 0,4-3 0,2 0 16,-1-1-16,9-1 33,-14 5-33,3-3-49,10-2 65,-9-11-32,13 13 32,-17 3-16,5-14 33,12 9-33,-3-8 16,-1 9-16,-13 4 0,14-5 0,0-8 0,-1 9 0,2 0 0,-15 4 0,14-4 0,1 0-16,1 1-33,-1 3 33,-15 0 16,15 0-48,2 0 32,-2 0 0,2 3 0,-17-3 16,17 5 0,0 2-48,-1 7 48,-3-8 16,-13-6-16,6 16 32,11-1-16,-14 0-16,2 2 16,-5-17-16,3 21 16,-3-1 32,0 2 17,-3 2-1,3-24-64,-7 24 48,-11 1 16,2 3 0,-3-3 0,19-25-64,-20 27 32,0-3 32,-2-2-16,1-3 32,21-19-80,-20 17 80,-1-4 0,1-7-16,1 7 16,19-13-80,-19 2 112,2-1 0,3 1 0,0-2 0,14 0-112,-16-3 128,3-1-16,-4-9-32,3 8 48,14 5-128,-17-17 64,3 3-16,7-1-48,-6 1-16,13 14 16,-3-13-32,-1 8 16,1-16-16,2 16 16,1 5 16,-2-19-48,0 14 16,2-10 0,0 12 16,0 3 16,0-5-48,0-1 32,0 3 0,0 3-32,0 0 48,0 0-16,0 2-16,0 3 0,0 0 0,0-5 32,0 13 0,0-7 0,0 11 0,0-10-16,0-7 16,0 16-16,0-9-160,0 9-320,0-10-481,0-6 977,4 18-1792,-1-14-1250,2 3-2785,-5-7 5827</inkml:trace>
  <inkml:trace contextRef="#ctx0" brushRef="#br2" timeOffset="-103839.73">70 7878 2032,'0'0'0,"0"2"865,0 0 175,0-2-1040,4 2 1169,-4-2 31,0 0-127,0 1-193,0-1-880,0 0 737,0 0-177,0 0-96,-2 0-112,2 0-352,0 0 272,-2 2-48,1-1-79,-1 1-33,2-2-112,-3 5 96,1 0-32,-1 1-16,-1 0-16,4-6-32,-3 15 0,-1-1 32,0 5 16,-1 3-16,5-22-32,-6 25 64,0 5 32,-2-2 32,3 3 48,5-31-176,-5 34 192,1 0-64,2 3-16,0 2-64,2-39-48,0 39 32,0 2 16,13 0-48,-8-2 0,-5-39 0,21 39 16,-6-1-16,0 1 32,1-2-32,-16-37 0,15 36-32,2-2 64,-2-5-32,1-2-32,-16-27 32,15 22 0,0-2-16,4-1 32,0-5-32,-19-14 16,21 5 0,-1 8 0,0-11 0,1 0 16,-21-2-16,20 0-112,2 0 16,0-4 48,-1-9 80,-21 13-32,18-4 208,-1-10 32,-3 12 16,-10-12 49,-4 14-305,16-4 272,-12-1-80,-1-9-368,1 14-545,-4 0 721,0-4-1600,0 1-1730,0 3-2545,0 0 5875</inkml:trace>
  <inkml:trace contextRef="#ctx0" brushRef="#br2" timeOffset="-104443.73">812 7979 3169,'0'0'0,"0"0"1008,-1-6-79,-1-9-49,2 15-880,0-3 849,0-2-113,0 0-96,0-1-160,5 1-63,-2 2-129,2-1-64,8 4-96,-13 0-128,4 0 64,11 5-16,-10 9-32,14 2 0,-19-16-16,16 18 32,-1 4 16,0 4 16,2-1 0,-17-25-64,17 29 128,0 2 64,0 2 64,-1-2 81,-16-31-337,14 36 320,0-2-16,0-3-16,-9-2-48,-5-29-240,14 27 224,-11-2-16,0 1 0,1-1-32,-4-25-176,0 24 193,0 0-1,0 1 0,0-2-32,0-23-160,-4 24 192,-1-4 0,-9-1-16,10-1 64,4-18-240,-14 14 240,7-8-32,-10 10-16,11-11-15,6-5-177,-19 5 144,12 0-16,-8 0 0,8-3 32,7-2-160,-16 0 128,11 0 32,-8 0-64,10-3-16,3 3-80,-6-5 32,1-1-64,0 1 64,3 0-96,2 5 64,-1-5-48,-1 0 0,0 0-208,2 0-384,0 5 640,0-14-1201,0 11-736,0-2-1248,33 10-401,-33-5 3586,0-3-4418,0 3 4418</inkml:trace>
  <inkml:trace contextRef="#ctx0" brushRef="#br1" timeOffset="-85552.73">3457 8055 336,'0'0'0,"0"-14"208,5-1-160,0-2 0,-5 17-48,0-30-592,0 30 592</inkml:trace>
  <inkml:trace contextRef="#ctx0" brushRef="#br2" timeOffset="-54113.73">5158 8128 880,'0'0'0,"0"0"0,0 0 608,-2 0-304,1 0 32,1 0 81,0 0-417,0 0 464,0 0 80,3-3 112,0-1 17,-3 4-673,3-3 672,1-1-48,-1 1-95,1 0-1,-4 3-528,3-4 528,0-1-48,1 2-48,0 3 1,-4 0-433,3 0 416,-3 0-32,3 0-16,0 0-64,-3 0-304,0 0 288,3 0-31,-3 0-33,0 3 0,0-3-224,0 5 176,0 1-48,-1 9-16,-1-8-48,2-7-64,-3 20 80,0-3-48,-2 0 32,1 2-48,4-19-16,-4 20 0,3-1 48,-1-2-32,1 0 16,1-17-32,-2 15 64,2-8 16,0 6-48,0-9 16,0-4-48,3 5 16,2 0 0,1-1-16,-1-3 48,-5-1-48,5 0 0,8 0 16,-9 0 64,-1 0 0,-3 0-80,5-3 96,1-1-16,-2-1 33,1 0-33,-5 5-80,4-5 80,-1 0 48,1-8-48,-1 9 16,-3 4-96,3-6 64,1-8-48,1 8 16,0-9-16,-5 15-16,5-5 16,0-8-16,11 9 0,-13-1-16,-3 5 16,5-14 0,8 11-16,-9-1 32,12 0-16,-16 4 0,3-6-16,10 1 16,-9 0-32,11 2 32,-15 3 0,4-4 32,1 1-32,0 3 0,0-3 16,-5 3-16,5 0 16,-2 0 32,-3 0 80,0 0 16,0 0-144,0-4 160,0 4 32,-1 0 0,-5-4-16,6 4-176,-13 0 176,8 0-16,-14-2-48,6 2 1,13 0-113,-14-4 80,-1-1 16,1 0-16,-1-1 0,15 6-80,-14-13 64,0 10 0,8-11-48,-11 9-16,17 5 0,-5-14-16,-9 9-32,12 0-16,-1 2-32,3 3 96,-2-3-96,0 3 0,0 0-33,1 3-399,1-3 528,-2 7-1360,1 8-1746,1-1-4033,0-14 7139</inkml:trace>
  <inkml:trace contextRef="#ctx0" brushRef="#br0" timeOffset="-91186.73">3926 8536 976,'0'0'0,"0"0"256,0 0-128,0 0-128,0-3 112,0-2 0,0 1 16,0-1 32,0 5-160,0-3 128,-1-1 0,1 1 1,-2 0-1,2 3-128,0 0 160,0-4 48,0 4 0,-2 0 48,2 0-256,0 0 240,-1 0-64,-1 0-32,1 0-32,1 0-112,-2 2 80,0 3-48,-1 0 16,-1 9-32,4-14-16,-5 5 32,2 2-32,1 8 16,-1-10 0,3-5-16,-2 7 16,-2 7-16,2-10 16,1 1 0,1-5-16,-2 5 80,1 1 16,1-6-96,0 5 129,0 0 15,0-5-144,0 2 160,0 1 0,0 1 16,0-1-16,0-3-160,3 3 144,-3 0-16,3 3-32,1-1-16,-4-5-80,3 5 64,1 0 0,-1 1 0,2 0 0,-5-6-64,4 5 96,-1 0 48,1-1 48,-1-1 17,-3-3-209,3 3 208,0 1 32,3-2 16,-3 1 0,-3-3-256,3 4 272,1-1-16,-4 0-64,0 2 0,0-5-192,0 4 144,-2 1-47,-1 9 15,0-10-48,3-4-64,-6 14 64,4-9 0,1 9-32,-3-9-16,4-5-16,-1 17 16,-1-12-16,1 12 0,1-10 0,0-7 0,0 17-32,0-12 16,0 11 0,0-4 16,0-12 0,0 6 32,0 13 16,0-13-32,0 10 80,0-16-96,0 6 64,0 11 48,3-10 16,0 9-32,-3-16-96,5 5 96,-1 8-32,1-10 32,-2 5-32,-3-8-64,0 15 96,4-10-48,-4 10 0,3-8 16,-3-7-64,4 18 48,-4-4-16,3 0 32,-3 1-32,0-15-32,3 14 48,-3-1 0,0 1-16,3-8 0,-3-6-32,0 18 0,0-11 16,4 9-16,-4-10 16,0-6-16,0 15 64,0-10 0,0 11 32,0-12-16,0-4-80,0 7 81,0 7-1,0-11 16,-2 4-16,2-7-80,0 14 64,-2-9 0,1 1-16,-1 8-16,2-14-32,-1 5 16,-1 9 0,2-9-16,0 13 0,0-18 0,0 8 0,0 12 0,0-7-16,0-7 16,0-6 0,3 16 0,0-10 0,1 11-16,-1-11 32,-3-6-16,4 16 0,-1-10 32,0 12-32,-3-13 0,0-5 0,4 15-16,0-10 0,-4 11 32,3-12-16,-3-4 0,0 7 0,3 7 32,-3-11-16,0 3 32,0-6-48,0 7 32,0-1-32,0 8 0,0-11 16,0-3-16,0 7 0,4 0 32,-4 8-64,0-10 64,0-5-32,3 19-32,0-13 16,1 13 16,-1-5 0,-3-14 0,3 6 0,1 13 16,0-5-16,-1-7 0,-3-7 0,0 17 32,3-12-32,-3 12 16,0-11 0,0-6-16,0 16 0,0-9 16,0 6 32,0-8-16,0-5-32,0 14 32,0-9 0,0 2 0,0 6-48,0-13 16,0 6 0,0 0-16,0 8 16,4-9-32,-4-5 32,3 17 48,-3-12-48,3 10-16,1-10-48,-4-5 64,3 18-112,1-11 16,-1 8 16,-3-9 96,0-6-16,3 14 0,-3-9 64,0 2-32,0 6 16,0-13-48,0 2 32,0 4 32,0 0 32,-2-1-32,2-5-64,-1 5 80,-1 1 0,-1-5-32,1 3 0,2-4-48,-3 1 80,1 3-48,0-1 16,1 3-16,1-6-32,-2 4 0,-1 2 0,-1 7 32,1-6-32,3-7 0,-3 19 16,-1-6-16,0 2 0,1 1 0,3-16 0,-1 15 0,-1 4 0,0-4 16,0-1-16,2-14 0,0 5 0,0 0-16,0-3 0,4-2 32,-4 0-16,3-4-96,2-11-816,11-4-1970,-11-8-3232,-5 27 6114,0 0 0</inkml:trace>
  <inkml:trace contextRef="#ctx0" brushRef="#br0" timeOffset="-89929.73">3165 8592 352,'0'0'0,"-3"0"160,-3 0 16,6 0-176,-5 0 208,2 0 64,1 0 0,2 0-64,0 0-208,-2-5 224,1 2 32,1-2 17,-1 0 47,-1 0 0,2 5-320,-2-5 384,2-1-16,-2 3 16,2 3-384,-2-4 337,2 4-337,-1-3 336,-1 3-48,1-3-48,1 3-240,0 0 256,0 0-256,-2 0 224,2 0 32,0 0 16,0 0 17,0 0-289,0 0 256,0 0-16,0 0-48,0 0-48,0 0-144,0 0 96,3 0 16,-3 0-16,3 0 16,-3 0-112,4 0 112,0 0-32,-2 0 32,2 0-32,-4 0-80,3 0 48,0 0 0,1 0-16,0 0 0,-4 0-32,5 0 0,0 0-16,0 0 16,8 1-32,-13-1 32,4 2 0,1 0-16,9 1 16,-11-1 16,-3-2-16,5 1 32,0 1 0,0 0 16,9 0 0,-14-2-48,3 3 80,3 1 1,-1-1 31,-1 0-16,-4-3-96,5 4 80,9 0 0,-10-2-32,1 0 16,-5-2-64,5 2 32,0-1 16,0 1 32,8-2 16,-13 0-96,0 0 112,6 0 32,7 0 16,-13-3 0,0 3-160,5-4 112,11 0 0,-13-2-32,3 3-16,-6 3-64,4-3 32,12-1 0,-13 4-16,2-3 0,-5 3-16,14 0 16,-11 0 0,2 0-16,1 0 0,-6 0 0,4 2 0,10-1 0,-14 1 16,5 0-16,-5-2 0,6 3 0,-2 0 16,1-1-16,0 2 0,-5-4 0,6 2 0,-1-1 32,0 0-16,0-1-16,-5 0 0,5 0 32,0 0-16,0 0-16,0 0 0,-5 0 0,6 0 0,-2 0-16,10 0 16,-10-2 16,-4 2-16,4-4 16,10 4 0,-10-4 16,1 1-16,-5 3-16,15 0 0,-12-3 32,13 3-16,-12 0 64,-4 0-80,14-4 65,-10 4 15,10 0-48,-11 0-32,-3 0 0,5 2 16,8 0-16,-9-1 32,1 1 0,-5-2-32,14 3 16,-11-1 0,1 2 0,0-2 16,-4-2-32,6 1 16,7 0 16,-13 1 32,6-2-16,-6 0-48,4 0 64,2 0-16,-2-3 16,10-2-16,-14 5-48,4-5 64,1-9 0,10 10-32,-11-1-16,-4 5-16,13-15 48,-8 12-48,9-2 16,-11-9 0,-3 14-16,5 0 32,9-3 0,-14 3-16,5 0 0,-5 0-16,3 0 16,1 0 0,0 0 16,-4 0 0,0 0-32,3 0 48,0 0-32,-3 1 16,3 1 16,-3-2-48,0 2 32,0-1-16,0 1 0,4-2 32,-4 0-48,0 2 16,3-1 0,-3 1 16,4-2-32,-4 0 0,3 2-32,-3 0 64,3 0-16,-3 1-16,0-3 0,4 1 0,0 1 0,-4 0 0,3 0 0,-3-2 0,3 2 0,0-1 0,-3 1-16,3-1 32,-3-1-16,0 2 64,4 0-16,-4-1 32,4 1 64,-4-2-144,3 2 112,-3-2 32,3 0-496,1 0-1040,-4 0 1392,3-4-3538,3 1-2209,-6 3 5747</inkml:trace>
  <inkml:trace contextRef="#ctx0" brushRef="#br2" timeOffset="-4956.73">17182 8620 800,'0'0'0,"-1"0"464,-1-5-16,-1-9 16,3 14-464,-2-3 481,0 0 15,2-1-16,0 4 16,0 0-496,0 0 465,0 0-49,0 0 0,0-4 16,0 4-432,4 0 432,-4 0 49,3 0-1,-3 0-96,0 0-384,3 4 352,3 0-96,-3-1-64,2 2 0,-5-5-192,5 7 225,-2 0 31,3-1 32,-3 1-16,-3-7-272,5 5 192,1 2-32,6 0-80,-8 6-16,-4-13-64,15 8 48,-9 9-112,12-11 48,-4 13-16,-14-19 32,17 15-16,-2 2 32,2 4 0,-3-1 0,-14-20-16,17 21 16,-4 1-16,1 3 16,0 1 16,-14-26-32,5 27 48,13-1 0,-12-1 48,-1 0 32,-5-25-128,5 26 128,-5 0 48,0-1 49,0-1-1,0-24-224,-2 25 240,-5-1 16,-6-4-80,7 0 48,6-20-224,-13 18 224,8-5-32,-9-6-32,9 7 0,5-14-160,-7 5 160,1 0-31,-1-2 31,1 1-64,6-4-96,-6 1 96,2 1-16,1 1-16,1-1-48,2-2-16,-1 0 16,-1 0 0,0 0 32,2 0-48,-1 0 16,1 0 16,0 0-16,0 0-16,0 0 16,-2 0 32,2 0-32,-1 0-16,1 0 0,0 0-16,0 0 32,0 0 0,0 0-16,0 0 48,0 0 0,0 0-16,0 0 0,0 0-32,0-4 0,0 4-128,0-3-288,0 3 416,0-3-881,0 3-719,0-5-1106,16 5-863,-16 0 3569,0 0-4018,0 0 4018</inkml:trace>
  <inkml:trace contextRef="#ctx0" brushRef="#br0" timeOffset="-96343.73">3142 8618 1744,'0'0'0,"0"0"529,0 0 111,0 0 144,0 0-784,0-5 833,0 1-1,0 1-96,0 3-143,0 0-593,0-3 480,0 3-112,0-4-48,-2 4-32,2 0-288,-2-4 256,0 4-16,0 0-31,1 0-33,1 0-176,0 0 128,-2 0-16,1 0-48,1 0-16,0 0-48,0 0 64,0 0-48,0 0-16,0 0 0,0 0 32,0 0-32,0 0 16,0 0 16,0 0-16,0 2 0,0-2-16,0 2 16,0 0 0,0 0 48,0-1-16,0-1-48,0 2 32,0 1 0,0 1 0,-2-1 16,2-3-48,-2 5 48,0 0-32,2-2 16,0 3-16,0-6-16,0 5 16,0-2 32,-2 1-32,2 1 0,0-5-16,0 4 0,0 0 16,0-1-16,0 1 16,0-4-16,0 5 0,0 0 0,0-1 0,0-1 16,0-3-16,0 4-16,0-1 16,0 2 0,0-2 16,0-3-16,0 2 32,0-1-16,0 3 32,0-2-16,0-2-32,0 3 32,0 1 0,0-1 0,0 2-16,0-5-16,0 4 32,4 1-32,-4-2 0,4 2 16,-4-5-16,0 5 16,3 1 0,0-2-32,1 2 16,-4-6 0,0 7 0,3-3 0,0 3 16,-3-2 0,0-5-16,4 5 0,-4 0 32,0 1-16,0 1 0,0-7-16,0 5 32,0 1-48,0 1 32,0-2 0,0-5-16,0 7 0,0-2 64,0 0-48,0 1 0,0-6-16,0 3 16,0-2 16,0 1 16,0 2-16,0-4-32,0 1 16,0 2-16,0 1 16,0 2 0,0-6-16,0 3 0,0 0 0,0 2 0,0-1-16,0-4 16,3 5 0,-3-2 0,3 2 0,1 0 0,-4-5 0,0 5 0,3 2 0,-3-1 16,0 0 16,0-6-32,0 14 16,4-12 0,-4 2 17,0 3-17,0-7-16,0 6 16,0-2 32,0 1-16,0 2 0,0-7-32,0 6 48,0-2 0,-2 2-32,2-1 16,0-5-32,-2 5 16,1-1-16,-1 2 16,0-1-16,2-5 0,0 5 16,0-1 0,0-1-16,0 2 0,0-5 0,0 5 0,-2 0 16,2 0 16,0 2-64,0-7 32,0 7-16,0 0 0,0 0 16,0 8 16,0-15-16,0 5 0,0 0-16,0 0 16,4 0 0,-4-5 0,3 6 0,-3-2-16,4 2 32,-1-2-32,-3-4 16,0 4 16,3 2-16,-3-2 0,0 2-16,0-6 16,4 3 16,-4 2 0,0 0-16,0 0 48,0-5-48,0 5 0,0 1 0,0 0 0,0 1 16,0-7-16,0 7 16,-2-1 16,0 2 0,2 5-16,0-13-16,-1 4 0,-1 0 0,2 1 16,-2 0-32,2-5 16,0 8 16,-1-4 0,1 2 0,0-1-16,0-5 0,0 6 0,0-1 0,0 1-16,0-1 0,0-5 16,0 7-16,0 0 32,0-1-32,3 1 32,-3-7-16,3 15 16,-3-9-32,6 7 32,-3-8-16,-3-5 0,3 5-16,1 11 16,-4-13 16,0 2-16,0-5 0,0 6 16,0 2 32,0-2-16,0 1 0,0-7-32,-2 7 48,0-2-32,1 2 0,-1 6-16,2-13 0,-1 6 16,1 0-32,0 10 32,0-13-16,0-3 0,0 7-16,0-7 16,0 7 0,0-1 0,0 2 0,0-4 16,0-4-16,-2 5 0,2 0 48,0 1-64,0-1-16,0-5 32,0 7-16,0-2 0,3 2 0,0-1 16,-3-6 0,4 7-16,-1 0-16,0 0 16,3 6 16,-6-13 0,5 5 0,-2 11 16,1-11 16,-1 10-64,-3-15 32,4 5 0,-1 11 32,-3-11-16,0 10-16,0-15 0,0 5 32,0 9 16,0-9 48,0 2 32,0-7-128,-2 13 144,-1-8-224,0 1-464,-3-1-881,6-5 1425,-5 5-2673,0 8-2738,5-13 5411</inkml:trace>
  <inkml:trace contextRef="#ctx0" brushRef="#br2" timeOffset="-14521.73">15902 8617 1280,'0'0'0,"0"3"768,0-3-768,-3 5 801,0 2 31,-1 0-31,0-2-17,4-5-784,-1 7 720,-3-2-111,3 0-81,-1 2-80,2-7-448,-2 5 384,1 0-32,0 0 16,-1 0-15,2-5-353,-2 3 304,0 1-48,-2 2-64,3-2-48,1-4-144,-2 5 128,-1 0-48,1-1 0,-1 1-16,3-5-64,-2 7 64,-2 6-16,1-8-16,-2 12-16,5-17-16,-5 14 0,0 0 16,1 3-32,1 1 16,3-18 0,-5 24 16,1 2 16,3 1-16,-1 0 32,2-27-48,-2 28 80,2 0 48,0 3 32,0-3-15,0-28-145,0 28 160,0-5-16,4 0 0,-1-4 0,-3-19-144,4 20 112,1-3-16,0-2-32,0-8-16,-5-7-48,13 17 64,-13-12-32,6 9 16,-1-9 0,-5-5-48,5 4 80,0 2 48,1-1-48,-4 0 32,-2-5-112,4 7 80,-1-2-48,0 0 32,1 9-48,-4-14-16,4 3 32,-1 4 48,0 7-48,1-10 16,-4-4-48,3 6 48,-3 0-16,4 0-192,-1-3-336,-3-3 496,0 2-976,3 0-465,2-2-352,0 0-416,-5 0 2209,6 0-2289,22 1-576,-28-1 2865</inkml:trace>
  <inkml:trace contextRef="#ctx0" brushRef="#br2" timeOffset="-6574.73">16367 9018 1376,'0'0'0,"-2"0"640,2 0-640,-2-3 737,0-2 47,0 1 16,2 1-95,0 3-705,0-4 544,0 1-128,0 3-112,-1 0-31,1 0-273,0 0 256,-2-3 16,2 3-80,-1 0 0,1 0-192,0 0 112,0 0-32,0-4 0,0 4 0,0 0-80,0 0 80,0 0-32,0-4 16,0 4 16,0 0-80,0-3 96,0 0 32,3 3 16,-3-4-16,0 4-128,3-4 129,1-2 15,-4 2 0,3-2 16,-3 6-160,0-13 112,4 9-16,-4-1-16,0-8-16,0 13-64,0-4 80,3-11-16,0 9-16,0-9-32,-3 15-16,4-5 16,0-12-16,-1 12 32,0-12-16,-3 17-16,4-5 16,-1-12 32,1 12-48,1-12 16,-5 17-16,5-6 0,-2-12 0,0 13 16,1-9 0,-4 14-16,3 0 0,-3-3 16,0 0-16,0 3-16,0 0 16,0 0 16,0-4-16,3 4 0,-3 0 32,0 0-32,0 0 48,0 0 0,0 0 0,0 0-48,-1 0 80,-1 0-32,2 0 16,0 2-32,0-2-32,0 2 0,0-2 16,0 0-16,0 0 16,0 0 0,0 0 0,0 0 16,0 0-32,0 0 16,0 0 16,0-4-16,0 1 0,0 3-16,0 0 32,3-3 0,-3-1 16,0 1-16,0 3-32,0-3 16,0-1 0,0 0 0,0 4 32,0 0-48,0-3 16,0 0 16,0 3-16,0-4 0,0 4-16,0-3 0,0 3 32,0-3-16,0 3-32,0 0 16,0 2 0,0-1 0,0 0-32,0 1 32,0-2 0,0 0-16,0 0 16,0 2-16,0 0 16,4-1 0,0 1-16,-4-2 16,3 5 0,0-1 0,1-1 0,-4-3 0,3 3 0,-3-3 0,3 6 16,1-3-16,-1 2 16,-3 0-16,0-5 0,4 5-16,-1 2 16,0 0-16,1 8 16,-4-15 0,4 6-16,-1 14 0,0-5 16,1 0 0,-4-15 0,0 20 0,0 1-16,0 4 32,0 3-16,0-28 0,3 25 0,-3 1 16,3-1-16,-3-1 16,0-24-16,0 24 48,4-5-16,-4-1 16,3-2-15,-3-16-33,3 6 48,1 13-16,-4-12 0,3 6 32,-3-13-64,4 6 64,-1-1 32,-3-1-16,0 1 32,0-5-112,0 4 80,0-2 32,3-2-32,-3 0-32,0 0-48,4 0 64,0-4-256,-1-1-256,2-8-369,-5 13 817,3-4-1344,2-11-689,9 11-608,-10-1-993,-4 5 3634,0 0 0</inkml:trace>
  <inkml:trace contextRef="#ctx0" brushRef="#br2" timeOffset="-5512.73">16882 8943 608,'0'0'0,"0"0"432,-2-3-64,1-3 48,1 6-416,-2-12 497,0 8 15,0-2 112,0 2-16,2 4-608,-2-14 609,1 11-33,-1-11-64,-1 10-48,3 4-464,-2-4 465,0-2-1,1-7-64,-1 13-32,2 0-368,-2-3 368,0-3-80,1 3 17,-1 0-97,2 3-208,-1-6 224,-1 3-64,2-2-16,0 0 32,0 5-176,0-3 144,0-3 16,0 1-32,0 0-16,0 5-112,3-14 80,0 11-16,1-2-48,-1-9-16,-3 14 0,6-5 32,-2-8-32,2 9 0,7-1 32,-13 5-32,0-5-16,5 0 32,1 0-16,-1 1 16,-5 4-16,5-3 0,-2 0-16,1 3 16,1-4-16,-5 4 16,3 0 16,2 0-48,-2 0 0,3 0-32,-6 0 64,5 2-32,0 3 32,0 0-16,-1 9 32,-4-14-16,4 3-16,10 10 16,-14-7 0,5 1-16,-5-7 16,4 15 16,-1-10-16,1 9 0,-1-9 0,-3-5 0,3 15 0,0-8 0,1 10-16,-4-3 0,0-14 16,3 6 16,1 11 0,-1-12 0,-3 12 32,0-17-48,0 7 64,0 9-16,0-10 48,-2 8-48,2-14-48,-3 7 80,-2 8 0,0-8-32,-10 9 33,15-16-81,-6 8 48,-9 9-16,10-4 0,0-6-16,5-7-16,-7 17 16,0-10 0,0 8 16,2-10-32,5-5 0,-3 7 32,0-1-16,1-2 0,1 1 16,1-5-32,-2 3 16,2 1 32,0 0-64,0 0 16,0-4 0,0 6 16,0-1-16,0 0 0,3 9 16,-3-14-16,3 3-16,-3 2 0,3 2 32,3-2-16,-6-5 0,5 3 16,0-1-48,12-1 0,-12-1 16,-5 0 16,21 0 0,-6-3 16,-2-1-16,1-12 0,-14 16 0,17-5 0,-2-10 0,4 11 0,-4 1-16,-15 3 16,16-4 0,-3 4-16,-8 0 0,0 0 0,-5 0 16,14 0 16,-14 0 0,4 2 0,0 2 0,-4-4-16,4 5 32,-4-1-16,0 1 16,0 1 32,0-6-64,0 5 64,0 2 0,0-2 16,-2 0 0,2-5-80,-2 5 64,1-2 16,-2-1-192,1-1-224,2-1 336,-2 0-801,-1 0-383,1 0-449,0 0-464,2 0 2097,-1-3-2177,4 5 528,0-6-143,-3 4 1792</inkml:trace>
  <inkml:trace contextRef="#ctx0" brushRef="#br2" timeOffset="-28591.73">10730 8828 1808,'0'0'0,"-2"0"673,2 0-673,-1 0 816,-2 0 64,1-4 33,0 1-33,2 3-880,0 0 785,0-4-65,0 1-48,0 0-47,0 3-625,0-4 576,0 1-48,0-1-96,4 1-48,-4 3-384,4-3 337,0-1-81,1 0-32,0 4-48,-5 0-176,14 0 96,-11 0-16,12 0-48,-10 0 0,-5 0-32,18 0 16,-5 2 16,1 0-16,3 0 32,-17-2-48,15 2 80,4-2-32,1 0 96,-1 0-32,-19 0-112,22 0 128,-1 0-16,0-4-16,1 0 16,-22 4-112,24-3 112,0 0-16,0 0 17,2 0-1,-26 3-112,21-4 64,4-1 16,0 0 32,-2-1-32,-23 6-80,25-5 128,-7 0-48,-1 2 16,-3 0 0,-14 3-96,4-4 80,12 4 32,-12 0-16,-1 0 16,-3 0-112,4 2 144,-1 1 32,-3 1 16,0 0 0,0-4-192,0 6 193,-3 1-49,-3-1-16,3 8 0,3-14-128,-5 3 112,0 2-48,-1 1 0,1-1 16,5-5-80,-5 5 0,2 0 16,0 0 0,-1 0 16,4-5-32,-2 2 16,1-1 16,-1 1-16,0-2-16,2 0 0,0 0 16,0 0-32,0 0-336,0 0-385,0 0 737,4 0-1264,-4-3-721,5-1-928,10 4-465,-15 0 3378,0 0-4498,0 0 4498</inkml:trace>
  <inkml:trace contextRef="#ctx0" brushRef="#br2" timeOffset="-45232.73">8315 8907 1600,'0'0'0,"0"0"0,-3-6 576,-11-7 33,9 10 31,-2-11-48,7 14-592,-5 0 545,0-5-17,0 0-32,1-9-48,4 14-448,-2 0 384,1-5-15,-1 0-129,1 0-48,1 5-192,0-5 144,0 0-96,0 0 0,0 0 0,0 5-48,0-4 32,0 4 0,3-3 16,-3 3-32,0 0-16,0 0 48,0 0-16,0 0 48,3 0 48,-3 0-128,0 0 160,0 0 16,4 0 16,-4 0-16,0 0-176,0 0 209,3 0 15,1 0 32,-4-3 0,0 3-256,3 0 240,0-4-64,1 4 0,1-4-32,-5 4-144,5 0 80,10-3 32,-11 3-80,13-3 0,-17 3-32,13 0 0,5-4 16,-2 4-16,3-3 0,-19 3 0,20 0 32,3-3-64,-3 3 32,4 0-16,-24 0 16,22 0 0,-2 0 16,-1 0-16,1 1 0,-20-1 0,19 2-16,-2 0 0,2-1 0,-2 1 16,-17-2 0,17 2 0,-2 1 16,-2 0-16,-8 1 16,-5-4-16,20 4 16,-15-3 32,8 3 0,-10-3 48,-3-1-96,4 4 96,-1-2 33,0-1 15,-3 1 0,0-2-144,4 0 160,-4 0-32,0 0-16,0 0 0,0 0-112,0 0 96,0 0 0,0 0 32,0 0-48,0 0-80,0-3 48,0 3 0,0 0-16,0-4 32,0 4-64,0 0 64,0-3-16,0 3 0,0 0-16,0 0-32,0-4 64,0 4 0,-2-3-16,2 3 16,0 0-64,-2 0 80,1 0-16,-1-4 0,2 4 17,0 0-81,0-3 0,-1-1-369,1 1-767,0 0-1185,0 3 2321,0-5-3346,3-1-1376,-3 6 4722</inkml:trace>
  <inkml:trace contextRef="#ctx0" brushRef="#br2" timeOffset="-65586.73">5930 8784 2593,'0'0'0,"-2"0"896,2 0-896,-2 0 816,1 2-31,-1 0-65,0 3-112,2-5-608,0 14 465,0-9-145,0 15-80,0-3-64,0-17-176,0 18 160,4 3-32,-1-2 0,0 2-16,-3-21-112,5 16 112,1 1 32,-2 2-32,2 0 48,-6-19-160,5 16 209,9 3-49,-14 0 80,4 2 32,-4-21-272,5 22 320,0-2 48,1 0-32,-3 1-16,-3-21-320,4 20 257,-4 1-33,3-3 32,-3-2-48,0-16-208,0 16 192,0 0-32,3-2-48,-3-8-16,0-6-96,0 16 64,0-11-32,4 0-16,-1 0 16,-3-5-32,4 5 32,-1 0-32,0 0 16,1-1 16,-4-4-32,5 1 16,0 1 16,0-2 0,1 0-16,-6 0-16,4 0 32,10-5-32,-11-10 32,2 10 16,-5 5-48,5-17 48,10 3 64,-9 0-32,9-1-31,-15 15-49,6-15 64,10 0-48,-11-3 0,9 3 16,-14 15-32,4-14 48,0 1-16,1 10 0,0-11 16,-5 14-48,4 0 16,-4-4 64,0 1-16,0 3 16,0 0-80,-2 0 64,-1 0 0,-1 0-64,-1 1 0,5-1 0,-3 4 0,-2 2 0,1-2 0,-1 10 0,5-14 0,-3 5 16,0 9-32,-1-9 16,2 12-16,2-17 16,-3 4-48,1 14 32,1-11-32,1 8 32,0-15 16,0 5-16,0 11-32,0-11 16,4 10-32,-4-15 64,6 5-112,9 9 32,-9-9 16,8-1 16,-14-4 48,6 4-32,13-1 16,-14-1 16,16-2-16,-21 0 16,14 0-33,2 0 66,1-5-33,-1 0 32,-16 5-32,18-14 48,-3 9-32,-2-9 32,-7 11-48,-6 3 0,19-15 16,-17 11 0,12 0-16,-14-2 16,0 6-16,6-5 32,-2 0 0,0 0 32,0 2-16,-4 3-48,0-4 64,0 1-32,0-1-16,0 4 32,0 0-48,0 0 16,0-3 16,0 3 16,0 0-16,0 0-32,0 0-32,0 0 32,0 3 32,0 3-32,-2-1 0,2 10 16,0-15-16,0 5 0,-2 14 0,2-4-16,0 2 16,0-17 0,0 17 16,0 2-16,0-4 0,4 0-16,-4-15 16,3 7 0,2 9-32,0-14 16,9 2 32,-14-4-16,3 2 0,2-2 0,10 0 32,-12 0-32,-3 0 0,6-6 32,11-6 32,-14 6-16,12-13 16,-15 19-64,4-16 64,10 0-32,-11 1 32,2-2 0,-5 17-64,5-16 64,9 1 0,-14 1 16,3 1 32,-3 13-112,4-15 80,-1 1-16,-3 1 0,4 7 0,-4 6-64,0-18 64,0 13 48,0-14-16,-2 14-16,2 5-80,-2-17 128,-3 12-15,0-9 15,0 11 16,5 3-144,-14-6 128,9-8-16,-10 14-32,1-6 16,14 6-96,-13-3 48,-1 3-32,-1 0-16,1 2 32,14-2-32,-14 5-32,1 1-16,6 11 32,-9-10-80,16-7 96,-3 21-80,-4-4 32,3 0-16,-2 2-32,6-19 96,-5 20-32,3 2-48,2-2 0,0 3-16,0-23 96,5 20-96,12-3-49,-12-1 49,18-8 0,-23-8 96,15 15-64,0-8 0,0-1 64,1 1-16,-16-7 16,15 7 0,0-2 16,1-3-16,-11 0 0,-5-2 0,20 0 0,-15 0 16,14-4 16,-5 1-16,-14 3-16,4-5 32,16 0-64,-16-9 32,14 14-16,-18 0 16,5-3 0,9-1 16,-12 4-16,4 0 32,-6 0-32,14 4-32,-14 1 32,5 1-16,0 8 16,-5-14 0,5 7 0,0 9 0,0-2 0,0 2-32,-5-16 32,3 15 0,3 2 32,-3 0-32,2 0-32,-5-17 32,6 18 0,-2 0-16,0-1 16,-1 1-48,-3-18 48,3 21 32,1-2-32,-4 1 16,0-1 48,0-19-64,0 19 32,0-1 32,-4-1-32,-1 2 32,5-19-64,-7 19 64,-6-2 16,8-2-15,-2-1-33,7-14-32,-15 6 96,10 8-16,-9-9 16,9 2-32,5-7-64,-15 5 112,9-2-16,-9-1 32,10-2-16,5 0-112,-13-3 80,7-11 0,-9 0-32,8-1-16,7 15-32,-16-21 0,10 1 0,-9-5 32,8-1-32,7 26 0,-15-25 16,9-3 32,-9 2-48,10 0 0,5 26 0,-6-24-16,1 5-64,3 5 16,2 9 0,0 5 64,0-15-64,3 12-48,1-11 0,1 11-32,-5 3 144,13-5-80,-8-9-16,11 9-16,-3-10 48,-13 15 64,17-5-64,3-14 48,3 5-32,0 1 32,-23 13 16,27-16-49,1-1 33,-3 2-16,-1 10 32,-24 5 0,21-17 32,-6 13-64,-2 1 80,-9 3-48,-4 0 0,5-3 49,0 3-17,-1-3 16,-4-1-128,0 4 80,0 0-369,0 0-431,0 0-545,-4 0-736,4 0 2081,-5 0-3073,-2-3-2514,7 3 5587</inkml:trace>
  <inkml:trace contextRef="#ctx0" brushRef="#br2" timeOffset="-29327.73">11062 8982 1680,'0'0'0,"3"-18"545,-3 1 63,0 17-608,4-21 640,-4 4 32,0 12 49,0-13-17,0 18-704,0-4 672,0-9-79,0 9-33,0-2-16,0 6-544,0-4 528,0-10-47,0 14-33,0-3-64,0 3-384,0-3 352,0-1 0,0 4-80,0-3-63,0 3-209,0 0 160,0-4-32,0 4 16,0 0 32,0 0-176,0-3 176,0 3-32,0-4 16,0 4-16,0 0-144,0-3 112,0 3-16,0 0-48,0-3-32,0 3-16,0 0 16,0-4 0,3 1 0,-3 3 16,0 0-32,3-4 16,-3 4 0,0-3-16,0 3 64,0 0-64,4-3 0,-4 3 64,0-4-16,0 4-16,0 0-32,0 0 48,0 0 0,0 0-32,0 0-16,0 0 16,0 0 16,0 0-16,0 4 0,0-4-16,0 5 16,0 2 16,-2 6-16,2-8 0,0-5-16,0 15 49,0-7 15,0 10 16,0-4-32,0-14-48,0 13 64,0 1-16,3 2-16,1-2 32,-4-14-64,3 14 48,1 1-48,1 1 64,-2-1-48,-3-15-16,5 17 48,-1 0 0,0 0 48,-2 4-32,-2-21-64,0 20 80,0 0 16,0 4 16,0 0 32,0-24-144,-2 27 128,-4 2-64,-1 0 80,-7 0-48,14-29-96,-3 23 64,-2 0 16,-1-5 16,0-1-32,6-17-64,-5 14 80,0-9 32,3 9-47,0-11 15,2-3-80,-1 4 112,-1-3-16,0 1-16,2-2 32,0 0-112,0 0 96,0 0-16,0-3 0,0-3-16,0 6-64,0-5 16,0-9-16,4 9-64,-1-10-240,-3 15 304,0-5-673,4-14-367,-1 15-465,-3-12-496,0 16 2001,3-5-2657,1-11-256,0 12-1137,-4 4 4050</inkml:trace>
  <inkml:trace contextRef="#ctx0" brushRef="#br2" timeOffset="-44267.73">8296 8841 1424,'0'0'0,"0"0"448,0-6 65,0-7 95,0 13 64,0 0-672,0-5 785,0 0-1,-2 1 0,1 1-31,1 3-753,-1-3 656,-1 3-80,0 0-96,0 0-79,2 0-401,-2 1 320,2 3-80,0 1-96,0 1-112,0 8-32,0-14 0,6 5-16,-2 11 48,12-12 112,-16-4-144,3 7 176,-3-7-176,16 7 160,-11 7-32,13-11-16,-13 3-48,-5-6-64,22 4 64,-8 1-32,0 0-16,-1 1-16,-13-6 0,16 5 16,-2 0 16,0 2 32,-9-2 0,-5-5-64,18 4 96,-15 2 16,2-2 1,0-1 31,-5-3-144,3 3 160,1-1 0,0 0 16,-4-1 0,0-1-176,0 2 176,0-2-64,0 2 0,0-2 16,0 0-128,-2 2 48,0-2 16,-2 1 0,3-1-32,1 0-32,-5 2 64,-1-1-48,3 3 0,-2-1 16,5-3-32,-5 5-32,0 1 32,0 8 0,0-10-16,5-4 16,-5 14 0,-1-8 0,3 10 0,-2-3 0,5-13 0,-1 7-32,-4 12 32,1-5-32,0-1 16,4-13 16,-3 14 16,0-1-16,-1 3 0,-1 1 0,5-17 0,-5 20-16,0 2 16,0 2 0,0 3 0,5-27 0,-7 25 16,-7 3-16,11-3 32,-2-1-16,5-24-16,-5 21 0,-1-1 16,2-5-16,0 1 48,4-16-48,-2 13 16,1-6 0,-1 13 0,0-13-16,2-7 0,-2 14 0,1-9 0,1 2 0,0-1 0,0-6 0,0 7 32,0-2-64,0 1 64,3-3-16,1 0 0,-1-1-16,1-2 0,-1 2 0,-3-2 0,3 0-16,3 0 32,-3 0-16,0 2 0,-3-2 0,4 1 16,-1-1 48,-3 2-64,3 0 48,-3-2-48,4 2 16,-4-1-16,3 1 0,1-2-16,-4 0 16,3 0-32,2 1 32,8-1 32,-9 0-32,-4 0 0,5 0 16,13 0 0,-13 0-32,11 0 16,-16 0 0,5-3 16,14 3-32,-5 0 16,-9 0 0,-5 0 0,22 0 0,-9 0 0,3 0-16,-3 2 16,-13-2 0,14 4 0,0 3 0,-9 0 16,13 9-16,-18-16 0,6 5 0,11-1 0,-12 4 16,8-5 0,-13-3-16,4 2 64,1-2 17,9 0 63,-14 0 0,0 0-144,3-5 192,0-1-16,0-7-32,3 10 16,-6 3-160,3-16 96,0 11 16,1-8-16,0 8-32,-4 5-64,3-16 64,0 12 0,2-10-32,-2 10-16,-3 4-16,4-14 16,-1 11 16,1-2-16,-1 0 0,-3 5-16,0-5 0,3 2 0,-3-1 0,0 4 32,0 0-32,0 0-32,0 4-320,0 0-544,0 10-785,0-14 1681,-1 5-2721,1 9-657,-2-9-1200,2-5 4578</inkml:trace>
  <inkml:trace contextRef="#ctx0" brushRef="#br2" timeOffset="-43305.73">8950 8808 2657,'0'0'0,"-4"4"944,-2 1-47,-9 0-1,10 0-80,5-5-816,-13 5 689,9-2-65,-1 1-144,-2-1-112,7-3-368,-7 3 304,2 1 1,2-2 31,2 2-32,1-4-304,0 1 272,0 0-64,0 3-32,2-2-16,-2-2-160,4 3 208,-1 0-64,2-1 1,1 0-49,-6-2-96,13 4 32,-9-3 32,9 1-48,-9-1 0,-4-1-16,15 2 16,-9-2 0,10 0-16,-11 0 32,-5 0-32,21 0 16,-8 0 0,3 0-16,-2-3-16,-14 3 16,18 0 16,0-5 16,-1-1 64,-1 1 96,-16 5-192,17-5 176,-2 1 0,0-2-80,-10 2-48,-5 4-48,18 0 64,-18 0-64,3 0 32,2 0 64,0 0 16,-2 4 0,-3-4-112,4 6 144,-4 0-16,0 8 16,-5-9 0,5-5-144,-5 18 145,-10-11-81,9 12-32,-10-6-241,16-13 209,-6 5-576,-11 13-480,10-13-801,-8 10-1040,15-15 2897,-6 1-5059,6-1 5059</inkml:trace>
  <inkml:trace contextRef="#ctx0" brushRef="#br2" timeOffset="-15775.73">14913 9152 2080,'0'0'0,"0"0"1041,0 0-1041,0 0 1008,-4 0-47,1 0-129,-2 0-95,5 0-737,-5 0 608,2 2-112,-3 2-80,4-2-112,2-2-304,-3 3 240,1 1-47,1-2-33,-1 0 16,2-2-176,0 1 192,0-1 0,0 0 32,0 0-32,0 0-192,3 0 176,1 0 0,-4-3-16,3 3 32,-3 0-192,0-3 144,4 0-15,-4 0 15,0-1-16,0 4-128,3-4 144,-3 1-32,0 3 16,0 0-48,0 0-80,0-3 80,-1 3-32,1 0-16,-2-4 0,2 4-32,0 0 16,-2 0-16,2 0 16,0 0 16,0 0-32,-2-3 16,2 3 0,0-4-16,0 4 16,0 0-16,0-3 32,0-1-16,0 0 0,0-1 16,0 5-32,0-6 32,0-8-16,4 11 0,-1-2 0,-3 5-16,3-18 16,-3 13 16,4-11-16,0 11-16,-4 5 0,4-17 0,0 12 16,-1-14-32,0 14 16,-3 5 0,4-17 16,-1 14 32,1-3-32,-1-7-16,-3 13 0,0-3 0,3-3 0,1 1 0,0 0-16,-4 5 16,0-5 16,3-8-32,-3 13-16,3-5 80,-3 5-48,3-6-16,1-7 32,-1 13 0,-3-6-16,0 6 0,4-4 0,-1-1 0,0-1-16,1 1 16,-4 5 0,0-5 16,4 2 0,-1-1 16,0 4-32,-3 0 0,3 0 16,1 0-16,-4 2-16,0-2 16,3 4 0,1 0 0,-4 12 0,3-11 16,-3-5-16,4 17-16,-4-10 32,3 11-16,0-12 160,-3-6-160,4 17 176,0-12 0,-1 8-31,0-8-145,-3-5 0,3 14 16,0-11-16,1 4 32,1 7-16,-5-14-16,3 1 0,1 6 0,0-1 16,-4-2-16,0-4 0,3 6-16,0-3 80,-3 2-64,0 0 16,0-5-16,0 5 16,0 1-16,0-1 16,0 0-16,0-5 0,0 7 0,4-3 0,-4 3 32,0-2-32,0-5 0,3 6 0,0-3 0,1-2 16,-4 1-32,0-2 16,3 4 16,1-2-369,-1-1 65,0-1-16,-3 0 304,0 0-288,4 0 336,0 0 16,-4-3 16,0 3-80,3-4 80,0 1 0,-3 0-32,3-3 32,-3 6-80,3-5 64,1 0 0,0-8 0,-1 9-16,-3 4-48,0-15 64,3 10 0,1-11 16,-1 3-15,-3 13-65,0-5 32,0-16 32,0 7-16,4 1 0,-4 13-48,0-15 32,0 0 0,3 1 0,-3 0-32,0 14 0,3-5 16,1-10-32,-1 12-16,-3-1 32,0 4 0,4-3-32,-1 3 0,0-4-16,1 4-16,-4 0 64,3 0-48,1 0 16,-1 0 32,0 0-33,-3 0 33,4 0 0,0 0-16,-2 2 0,4 0 0,-6-2 16,5 2-48,0-1 32,0 1-32,9 0 48,-14-2 0,3 1-16,2 1 0,9 1-32,-11 2 16,-3-5 32,5 6-48,1-2 32,7 4-16,-13 6-16,0-14 48,5 6-32,0 11-16,0-10 48,-2 11-16,-3-18 16,4 14 16,0 0-16,-1-1 16,0-6-16,-3-7 0,0 17 32,4-12 0,-1 0 16,-3 0-16,0-5-32,0 6 16,0-1 32,0-4-16,3 3 32,-3-4-64,0 1 64,0-1-32,0 0 16,4 0-48,-4 0 0,0 0 32,0 0 33,4 0 15,-4 0 0,0 0-80,3-3 48,-3-2 0,3-9-16,1 11 16,-4 3-48,3-14 80,1 11-16,-4-14-32,3 12 32,-3 5-64,3-19 0,0 14 64,1-14-64,-1 6 16,-3 13-16,4-16 32,-1 3-32,0-3 16,1 11-32,-4 5 16,5-18 0,8 13 0,-13-11 0,6 11-32,-6 5 32,15-13 32,-11 10-80,0-3 48,1-8 0,-5 14 0,14 0-48,-11-3 32,11-1-16,-10 4-16,-4 0 48,2 0-16,4 0-48,-1 2 0,-2 3 0,-3-5 64,6 16-96,-1-9 48,-2 11 16,2-1 0,-5-17 32,6 21-16,-4-3 16,4 3-16,-1-1 16,-5-20 0,5 18 0,0 3-16,0-4 16,0 0-32,-5-17 32,6 14 0,7-8 32,-13 10-32,5-11 0,-5-5 0,5 6 0,0 0 0,1-1 16,-2 0 0,-4-5-16,6 4 16,-3-3 32,-3-1-32,0 0 32,0 0-48,3 0 32,-3 0 16,4-3-64,-1-1-272,-3 4 288,0-3-625,4-2-495,-4-9-673,0 11-944,0 3 2737,14-3-2962,-14-15-399,0 18 3361</inkml:trace>
  <inkml:trace contextRef="#ctx0" brushRef="#br2" timeOffset="-43538.73">8973 8901 1488,'0'0'0,"0"0"640,0-3 17,0 0 95,0 3-752,0-3 849,-2-1 15,1 1-48,-1 3-111,2 0-705,-4 0 560,1 0-80,-1 0-96,0 3-16,4-3-368,-3 6 337,1 0-97,-2 9-32,2-10-64,2-5-144,-2 16 128,1-2 32,1-8 32,0 14 48,0-20-240,3 17 240,1 1 80,1 2 17,8 0-49,-13-20-288,4 21 272,9 1-80,-9-2-64,9 2 0,-13-22-128,4 23 112,1 0 48,0 1-32,0 0 0,-5-24-128,6 22 144,-3-1-32,-3 1 32,0 0-15,0-22-129,0 20 128,0-5 0,0 1 0,0-11-32,0-5-96,0 14 112,-2-10-32,2 2-32,0-2 0,0-4-48,0 6 48,0-1-48,0 9 48,0-11-48,0-3 0,0 7 0,0 6 0,0-8 16,0 13-16,0-18 0,0 6 48,0 9-16,0-9 0,0-2 32,0-4-64,0 6 48,0-1 16,0-2 32,0-1-32,0-2-64,3 0 64,-3 0-32,0-4-160,0 2-96,0 2 224,0-6-336,0-8-160,0 11-49,0-12-127,0 15 672,0-5-944,0-16-401,0 8-576,0 7-512,0 6 2433,0-17-2177,-1-1-768,1 18 2945</inkml:trace>
  <inkml:trace contextRef="#ctx0" brushRef="#br2" timeOffset="-25603.73">12060 9042 672,'0'0'0,"0"0"576,0 0-576,-2 0 336,-2 0 64,-1-4 65,2 1 47,3 3-512,-3-3 544,-2-3 0,3 3-15,-2 3-17,4 0-512,-3-3 464,2 3 16,-3 0 16,2-4 1,2 4-497,-1 0 448,-1 0-16,0 0-64,0-3-32,2 3-336,-1 0 321,-1 0-1,2 0 0,-1-3 0,1 3-320,0 0 320,-2-4-48,2 1-16,0 3-80,0 0-176,0-4 161,-2 1-17,0 0-80,2-1 0,0 4-64,0 0 32,0-4 16,0 1-32,0-2 0,0 5-16,0-5 16,4 2-16,-1-2-16,0 0 0,-3 5 16,4-4-16,1-1 16,-1 2-32,0-1 32,-4 4 0,6-3 32,-1-1-64,0 4 32,0-3 32,-5 3-32,5 0-48,9-3 64,-14 3-32,5 0 0,-5 0 16,5 2 16,8-1-32,-13 4 16,6 0 0,8 2-32,-14-7 32,3 15 0,2-9-32,12 10 32,-17-16 0,3 14 0,-3-14 0,5 14 0,8-1 0,-9 1 0,1-8 0,-5-6 0,14 20 0,-10-14 0,1 8 32,8-9-32,-13-5 0,4 5 16,0 0-16,2 0 0,-1 0 0,-5-5 0,5 4 16,0 1 0,-2 0 32,-3 0 0,0-5-48,0 7 64,0 6 0,0-7 16,-5 10 0,5-16-80,-5 18 96,-10-4-16,10 4-32,-10-1 16,15-17-64,-7 15 48,-9 1-32,11-1 0,-10-2 0,15-13-16,-5 14 0,-9-8 16,10 10-16,0-11 32,4-5-32,-4 5 0,1 0 16,2 1 0,-1-2 0,2-4-16,-2 5 48,2-3-32,0 0 0,0-1 32,0-1-48,0 2 16,0 0 48,4-2-32,0 0-16,-4 0-16,4 0 80,0 0-16,10 0 0,-14 0-16,0 0-48,14-4 32,-11 4-16,2 0 0,12 0-16,-17 0 0,6-3 16,12 0 16,-12 3-16,14 0 0,-20 0-16,15-4 48,-1 4-32,0-2-16,-1-2 64,-13 4-64,5-4 32,14 1 17,-14 3 47,8-3-32,-13 3-64,4 0 32,1 0 64,0 0-64,-1 0 16,-4 0-48,3 0 64,-3 0-32,3 1 32,-3 1 16,0-2-80,0 5 64,0 1 64,0-2-64,-1 3 0,1-7-64,-2 5 64,0 2 0,-3 0 0,3 0-32,2-7-32,-3 6 48,0-1-32,1 1 32,0-1-32,2-5-16,0 1 0,0 1 16,-2 0-16,2-1-80,0-1 80,0 0-416,0 0-384,0-3-449,4 0-624,-4 3 1873,5-14-2513,10 11-304,-10-11-1041,-5 14 3858</inkml:trace>
  <inkml:trace contextRef="#ctx0" brushRef="#br2" timeOffset="-23284.73">13179 9037 1488,'0'0'0,"0"0"1537,0-3-305,0 3-1232,0 0 1201,0 0-64,-4 0-177,-1 1-208,5-1-752,-5 5 625,0 2-65,2 6-144,1-7-64,2-6-352,-4 17 272,3-11-48,-1 15 17,0-6 15,2-15-256,0 17 256,0-1-32,0-2-32,4 4-16,-4-18-176,5 15 112,10 2 48,-10-2-32,11-1 16,-16-14-144,5 7 144,12 8-48,-4-11-16,-8 0 16,-5-4-96,21 7 81,-17-2-1,16 0 32,-16 1-16,-4-6-96,19 2 80,-13-1 48,8 1 0,-10-2 0,-4 0-128,16 0 144,-12-3-16,13-1-48,-12-1-16,-5 5-64,17-5 32,-13 0 32,11-1 0,-12 2 32,-3 4-96,16-14 32,-13 10 32,11-1-32,-11 0 0,-3 5-32,5-13 64,9 13-16,-10-5-32,1-1 16,-5 6-32,5-13 0,8 13 64,-13-4 0,4-9 0,-4 13-64,3-3 80,0-3 16,-3-8 49,4 11-1,-4 3-144,0-13 144,0 8 16,0-11-32,-2 11 32,2 5-160,-3-19 144,-2 15 32,-9-18-32,9 6-32,5 16-112,-17-15 64,10-1-16,-13 1-48,5-2 16,15 17-16,-16-15 32,-1 9-32,-3-10 48,1 11-80,19 5 32,-19-17-48,4 13-16,0-1-112,1 0-128,14 5 304,-7-3-512,-10 3-81,10 2-79,-8 11-16,15-13 688,-7 7-785,-8 12-287,9-1-497,-8 4-672,14-22 2241,-4 27-2753,32 40 192,-32-35-48,4-32 2609</inkml:trace>
  <inkml:trace contextRef="#ctx0" brushRef="#br2" timeOffset="-24818.73">12519 8945 1376,'0'0'0,"0"0"496,0 0-496,-2 0 545,0 0 95,-1 0 112,3 0 49,0 0-801,0 0 864,0-3-32,0-1-47,0 4-33,0 0-752,0-4 672,-2 4-31,0 0-17,1 0-96,1 0-528,-2 0 448,-1 2-127,0 2-113,-3 1-16,6-5-192,-3 7 128,-2 0-32,2 8-32,-1-10-32,4-5-32,-2 16 32,0-10-16,0 11 0,1-12 16,1-5-32,0 15 64,0-9 0,0 7 16,0-8 16,0-5-96,3 7 96,-3 0 0,0 0 16,4-1-16,-4-6-96,0 5 112,0 0-32,4 1 0,-4-1-32,0-5-48,0 5 64,3-1 16,-3-1 1,0-1-17,0-2-64,0 1 80,0 1 0,0-2-32,0 1 32,0-1-80,0 0 64,0 0 16,0 0-32,0 2-16,0-2-32,0 0 16,0 0 16,0 0-16,0 0-16,0 0 16,3 0-32,1 0 16,-4 0 0,3 0-16,1 0 32,-1 0-16,0 0 0,-3 0 0,3 0 0,2 2-16,1-1 16,8-1 16,-14 0-16,3 2-16,2 0 32,0 0 0,0-2-32,-5 0 16,5 0 0,0 0 0,9 0 0,-14 0 0,5 0 48,9 0-48,-11 0 16,2 0-16,-5 0 0,15 0 16,-11 0-16,11 0 0,-10 0 32,-5 0-32,14 2-32,-10-1 64,9 4-32,-10 0 16,-3-5-16,4 8 0,1-2 16,0 8 32,-2-10-48,-3-4 0,4 8 64,-4 6 16,4-8-16,-4 7 32,0-13-96,0 6 128,0 8-32,-4-8 32,-2 8-32,6-14-96,-4 5 112,-3 10-16,1-8-80,0 10 48,6-17-64,-14 7 48,11 8-32,-11-8 48,9 12-16,5-19-48,-7 6 48,-8 13-16,12-12-32,-5 8 0,8-15 0,-13 7 49,10 0-33,-4 7 48,2-11-16,5-3-48,-5 5 32,0-2 0,1 0 16,1-1 16,3-2-64,-2 2 64,0 0 48,0-2 0,-1 0 48,3 0-160,-1 0 160,-1 0 16,-1-4 16,-1 0-64,4 4-128,-3-3 160,-3-2-16,2 1-48,-2-2 16,6 6-112,-3-13 64,-2 9-16,0-1 16,2-8-32,3 13-32,-4-4 49,1-1-82,-1 0 33,2-9-16,2 14 16,-1 0-32,1-3 32,0 0-32,0-1-16,0 4 48,0 0-80,0 0 16,0 0 32,0 0 16,0 0 16,0 2-16,0 2-16,0-2 32,3 2-16,-3-4 16,0 3-240,4 0-320,-4 1-465,3 1-463,-3-5 1488,0 4-1985,4-3-736,-4 3-673,5-2-1168,-5-2 4562,0 0 0</inkml:trace>
  <inkml:trace contextRef="#ctx0" brushRef="#br2" timeOffset="-24529.73">12492 8945 3105,'0'0'0,"0"0"0,0 2 1281,-2 3-129,0 0-176,0 0-207,2-5-769,-1 7 688,-1-1-144,1 1-63,1-2-1,0-5-480,0 8 448,0-4 16,0 0-48,0-1-31,0-3-385,0 4 352,0-3-96,3 1-64,0-2-48,-3 0-144,4 2 80,9-2-32,-10 0 0,11 0-48,-9 0 16,-5 0-16,19-4 0,-4 1 16,-1-2 32,1 1-32,-15 4-16,17-3 0,-2 0-272,-1-1-480,0 0-593,-14 4 1345,5-3-2289,15 3-560,-15 0-1169,-5 0 4018</inkml:trace>
  <inkml:trace contextRef="#ctx0" brushRef="#br2" timeOffset="-24014.73">12906 9124 1568,'0'0'0,"0"0"0,0-5 592,0-1 49,0 1-17,-1 0-32,1 5-592,-4 0 529,1 0-49,-2 0-96,0 0-80,5 0-304,-5 0 272,0 0 0,-2 0-16,2 0 81,5 0-337,-6 2 368,1 0 16,2-1 32,1 2-32,2-3-384,-1 2 369,-2 0 15,1 0 32,0 1 0,2-3-416,0 2 416,0 1-48,0-1-95,0 3-65,0-5-208,0 5 192,0 2-32,4 7-16,-4-11-32,0-3-112,3 15 16,2-10-32,-1 14 16,10-5 0,-14-14 0,4 13 64,11 1-16,-10-8 32,10 13-32,-15-19-48,6 7 64,12 8-16,-12-10 0,12 9 16,-18-14-64,5 5 64,12 2 0,-12 0 0,11-2 64,-16-5-128,5 3 160,10-1 32,-10 0 81,9-2-1,-14 0-272,4-4 304,10-10-32,-10 1-64,13-4-32,-17 17-176,5-20 80,14-1-16,-14-3 16,12-1-16,-17 25-64,3-26 96,2 3 16,1 0-16,-3 3 64,-3 20-160,0-17 145,0-1 15,-2 0 16,-5 1 0,7 17-176,-15-15 160,1 0-48,-4 10 0,-1-14-64,19 19-48,-20-5 48,-1-9-32,-1 14 16,0-4-64,22 4 32,-22 0-112,-2 0-176,2 1-288,0 6-273,22-7 849,-19 18-1072,0-4-209,2 3-272,4 3-592,13-20 2145,-6 26-2833,5-2-1409,1-24 4242</inkml:trace>
  <inkml:trace contextRef="#ctx0" brushRef="#br2" timeOffset="-67648.73">5314 8981 1344,'0'0'0,"0"2"576,3 4-15,-3-2 111,0-4-672,0 6 720,0-1 17,0 0-49,0-1-16,0-4-672,-2 6 593,1-1-33,-1 2-48,1 0-64,1-7-448,0 16 416,-2-8 1,0 10-17,0-1 16,2-17-416,-1 16 416,-1 0-32,1 2-48,-1 0-95,2-18-241,0 19 160,0 1-32,0 2 16,0-1-32,0-21-112,0 20 128,3 0-32,2 3-32,9-3-16,-14-20-48,3 21 48,2-1-32,9-1 48,-14-4-32,0-15-32,5 15 96,8-9 32,-9 9-16,1-10 0,-5-5-112,5 5 112,0 0-32,9-1 0,-14-3 16,0-1-96,5 0 80,0 0 65,0-3 15,0-1-32,-5 4-128,4-3 160,1-2-16,-1-9-32,-1 11-16,-3 3-96,5-14 48,-2 11 16,0-11-32,1 9 16,-4 5-48,5-14 64,-2 11-48,1-11 32,0 9-16,-4 5-32,0-15 32,3 10 64,-3-12-48,3 12 64,-3 5-112,0-19 80,0 14 0,0-12 32,0 12-16,0 5-96,0-17 96,-1 12 48,-3-12-47,-3 12 47,7 5-144,-14-21 96,11 8-16,-10-1-16,7-1-16,6 15-48,-13-15 16,7 1 48,-8-1-16,7-1 0,7 16-48,-18-15 32,12 0-32,-9 1 32,8 1-32,7 13 0,-14-4 0,9-1-32,0 2-32,0 3-80,5 0 144,-3 0-256,1 3-129,0 4-239,0 8-176,2-15 800,-1 7-1041,-1 10-223,2-3-257,0 1-560,0-15 2081,0 17-2593,0 2-1505,0-19 4098</inkml:trace>
  <inkml:trace contextRef="#ctx0" brushRef="#br2" timeOffset="-22850.73">13447 9026 1232,'0'0'0,"0"0"576,0 0-576,4 0 721,-1 0 191,0 0 65,1 0 63,-4 0-1040,0 0 944,3 0-95,-3 2-129,0 0-48,0-2-672,4 5 609,-4-2-113,3 3-80,-3-2-96,0-4-320,3 6 208,0 0 0,-3 8-31,0-7-17,0-7-160,4 17 192,0-10-16,-1 10 0,-3-4 16,0-13-192,3 16 192,1 0 48,-1 3 0,3 1 0,-6-20-240,12 19 192,-8 0-47,1-4-1,14-8-16,-19-7-128,5 14 128,-5-14-128,17 5 96,-3 0 16,-1 0-16,-13-5-96,19 5 80,-19-5-80,19 6 96,3-3-16,-2-2 16,-1 1 0,-19-2-96,19 2 96,-2 0-32,-2-2-16,0 0 0,-15 0-48,14 0 32,-1 0 16,-8 0 16,14 0 16,-19 0-80,4 0 112,9 0 48,-10 0-16,3 0-15,-6 0-129,5-4 160,-2-1 48,1 0-32,-4 0 48,0 5-224,3-16 192,-3 13 16,0-10 0,-1 7 16,1 6-224,-4-18 288,-10 13-128,9-17 33,-10 8-81,15 14-112,-7-16 96,-9-2-32,4 1 16,4-2-32,8 19-48,-19-19 48,6 1-32,0 1-16,-1 0 0,14 17 0,-6-15 0,-14 1 32,13-1-16,-7 1-16,14 14 0,-6-5-16,0 0-16,-10-1 16,11 3-64,5 3 80,-15 0-96,8 0-64,-7 3-145,10 5-191,4-8 496,-18 17-880,11-2-337,-13 4-576,5 3-848,15-22 2641,-16 25-3521,21 40 95,-10-38 273,5-27 3153</inkml:trace>
  <inkml:trace contextRef="#ctx0" brushRef="#br2" timeOffset="-68082.73">4876 9079 1696,'0'0'0,"-2"0"1105,-4-3-209,2-1 17,4 4-913,-4-6 944,2 2-96,0-2-175,2 1-177,0 5-496,0-13 384,0 13-96,4-5-48,0-9-48,-4 14-192,4 0 193,2-4-49,-1 1-16,10 0-64,-15 3-64,3 0 32,3 0-16,11 0-16,-14 2 16,-3-2-16,15 1 0,-10 0 0,12 5 16,-12-4-32,-5-2 16,17 3 16,-3-1 0,0-1-16,-1 1 16,-13-2-16,14 0 32,-9 0 32,16 0 32,-16 0 16,-5 0-112,18 0 144,-4-3-48,-9-2-240,15-1-464,-20 6 608,14-4-1249,3-1-512,3-9-192,2 14 449,-22 0 1504,19-5-2305,-19 5 2305</inkml:trace>
  <inkml:trace contextRef="#ctx0" brushRef="#br2" timeOffset="-19613.73">14295 9011 1440,'0'0'0,"-1"0"817,1 0-817,-5 0 784,0-5-64,-1 2-95,2 3-209,4 0-416,-6 0 208,1-4-128,3 4-32,-1 0-32,3 0-16,-2 0 0,1 0 0,-3 0-80,2 0-176,2 0 256,-1 2-481,1 0-191,0 0-80,0 1-17,0-3 769,0 3-624,0-1 208,0 0 144,3-1 144,-3-1 128,0 2-32,0-2 0,0 0 64,0 0-32,0-3 80,0-1 64,4 1 128,-4 3 128,0 0-400,0-3 560,0 3 97,0 0 15,0-4-16,0 4-656,-2 0 545,0 0-49,2 0-64,-2-3-64,2 3-368,0 0 352,0 0-63,-1-3-1,1 3 16,0 0-304,-1 0 288,1 0 0,0 0 16,0 0-48,0 0-256,-2 0 272,2 0 1,-2 0-33,2 0 16,0 0-256,0 0 256,-2 0 16,2 1-16,0 1 32,0-2-288,-2 0 272,2 1 33,-1-1-33,1 0 16,0 0-288,0 0 288,0 0 16,-2 0 0,2 0-32,0 0-272,0 0 208,0 2-31,0 0-97,0 0-16,0-2-64,0 1 16,0 1-16,5 0 0,1-1 0,-6-1 0,4 2-16,12-2 0,-13 2 16,13-1 0,-16-1 0,4 0 0,15 2 32,-14-2-32,14 0 0,-19 0 0,5 0 0,14 0-16,-14 0 48,12 0-32,-17 0 0,5 0 32,9 0-16,-11-3 0,2-1 32,-5 4-48,14 0 16,-14 0 0,4-3 16,2 3-64,-6 0 32,5-3 32,0 3-32,0 0 16,0 0 0,-5 0-16,4 0 0,1 0 48,-2 0-48,2 0 16,-5 0-16,6 0 48,-2 0-32,1 0 0,-1 0 16,-4 0-32,3 0 16,-3 0 0,0 0 0,4 0 48,-4 0-64,0 0 32,0 0 32,0 0-32,0 0-16,0 0-16,-2 0-48,0 0-160,0 0-176,2 0 384,-1 0-593,-3 0-271,3 0-321,-1-4-447,2 4 1632,-2 0-2241,1 0-337,1 0-735,0 0 3313</inkml:trace>
  <inkml:trace contextRef="#ctx0" brushRef="#br2" timeOffset="-13778.73">15960 9026 1296,'0'0'0,"-2"2"704,-1-2 145,-2 2 63,5-2-912,-5 0 897,-1 0-81,2 0-96,0 0-79,4 0-641,-3 0 560,-1 0-48,1 0-48,1 2 1,2-2-465,-1 2 432,-3-1-64,3 2-32,-1 1-48,2-4-288,-2 4 256,1-2 0,-1 4-15,0-3-1,2-3-240,-2 3 224,2-1 48,0-2-32,0 0 64,0 0-304,0 0 272,4 0-32,-1 0-64,2-3-15,-5 3-161,14-4 112,-9-1-32,9 1 0,-9-12-48,-5 16-32,18 0 32,-4-5-16,-1 0 0,1 1-16,-14 4 0,5-3 0,12 0-16,-12 3 32,11 0 16,-16 0-32,3 0 0,10 0 32,-9 0-32,-1 0 0,-3 0 0,4 1 16,-1 3 16,-3-3-16,3 3 32,-3-4-48,0 1 32,4 1-32,0 0 64,-4-1-48,0-1-16,0 0 48,0 0 16,3 0-64,-3 0 32,0 0-32,3 0 32,-3-3-64,4 3 0,-2 0-16,-2 0 48,4-3-16,0 3-32,-4-4 96,0 4 0,0 0-48,3 0 0,0-3 16,1 0-32,-4 3 16,0 0-96,3-4-256,1 4-305,-4 0-447,0 0 1104,3 0-1489,0-3-256,-3 3-400,6 0-208,-6 0 2353,13 2-1793,-13-1-239,0-1 2032</inkml:trace>
  <inkml:trace contextRef="#ctx0" brushRef="#br2" timeOffset="-66922.73">5555 9056 1600,'0'0'0,"0"2"400,0 0 81,0-2-481,0 2 592,0-1 64,0 1 1,4-1-17,-4-1-640,0 2 576,0 0-80,3 0-48,-3-2-63,0 0-385,3 2 336,1 3 0,-4 0-16,4 8 32,-4-13-352,0 5 352,0 12 17,0-3-1,0 0 32,0-14-400,-2 17 400,0 1 0,0 3-31,-1 2-65,3-23-304,-2 24 224,1 0-48,-1-2-16,2 2 64,0-24-224,0 22 176,0-2 0,3-3-32,0-1-16,-3-16-128,6 6 64,-1 10-16,0-13-16,10 3-16,-15-6-16,3 4 32,13-2-48,-3 0 32,-7-2-16,-6 0 0,22 0 32,-9-4-16,3 1 16,-2 0 32,-14 3-64,14-14 80,-8 11 49,13-14-17,-14 12 64,-5 5-176,15-17 112,-12 3 32,2 0-16,1 0 48,-6 14-176,5-14 64,-1 0 64,0 0-32,-1-1-48,-3 15-48,4-16 80,-1 2-16,-3-2-16,0 1 32,0 15-80,0-16 64,0 12 16,0-19 64,0 18-48,0 5-96,-1-19 176,-5 6-63,-7 8 47,8-11-32,5 16-128,-16-5 128,3-11 32,-1 10-80,-2-12 16,16 18-96,-14-4 64,-5-11 32,1 12-80,0-3 16,18 6-32,-19-3 48,3-1-144,-2 4-240,4 0-256,14 0 592,-8 2-929,-9 12-303,12-1-273,-8 3-608,13-16 2113,-4 18-2897,-1-2-1970,5-16 4867</inkml:trace>
  <inkml:trace contextRef="#ctx0" brushRef="#br2" timeOffset="-41089.73">9986 9099 1584,'0'0'0,"0"0"496,0 1 17,0-1-513,-2 0 528,-3 2 16,4-2-48,-1 0-95,2 0-401,-2 0 304,1 0-128,1 0-64,0 0-48,0 0-64,-2-3 64,2 3-48,0-3 48,0-1 48,0 4-112,0-4 176,0 2 80,0-2 48,0 1 0,0 3-304,0-3 289,0-1-65,0 0-32,0-1-64,0 5-128,3-3 112,-3-1-48,0 4 16,0 0 0,0 0-80,0-3 144,4 3 16,-4 0 16,0 0-32,0 0-144,0 0 128,0 0-64,0 0-32,0 0 16,0 0-48,0 0 16,0 0 48,3 0 17,-3 0 47,0 0-128,3 1 144,1-1-32,0 2-16,-4 0-32,0-2-64,4 2 80,1 0 64,0-1 80,11-1 64,-16 0-288,4 2 224,8-2-32,-6 0-80,11 0 0,-17 0-112,5 0 80,12 0-16,-12 0 0,12 0-32,-17 0-32,5-3 16,15 3-64,-14 0 0,14-4 0,-20 4 48,16 0-32,-1 0 32,0-4 16,-1 4-16,-14 0 0,15 0 0,-10 0 32,10 0 0,-11 2 48,-4-2-80,5 2 65,0 0-17,-1 0 48,-1-1-48,-3-1-48,3 3 64,0-1 16,1 0 16,-4 0-48,0-2-48,0 2 64,4 0-16,-4-2-16,0 1 16,0-1-48,0 0 16,0 2 16,0-1-32,0 1 64,0-2-64,0 0 32,0 2 16,0-2 48,0 0-48,0 0-48,0 0 80,0 0 0,0 0 0,0 0 16,0 0-96,0 0 16,0 0-224,0 0-352,0 0-513,0 0 1073,0-4-1712,0 4-626,0-3-127,0 0-912,0 3 3377,0 0 0</inkml:trace>
  <inkml:trace contextRef="#ctx0" brushRef="#br2" timeOffset="-69246.73">4324 9240 1856,'0'0'0,"-5"0"1105,0 0-193,-10 0-31,15 0-881,-3 0 912,-2 0-32,-1-3-143,3-2-145,3 5-592,-1-6 432,-1-8-96,0 11-47,0-2-97,2 5-192,0-4 192,0-2-64,0-8-80,0 14 0,0 0-48,0-5 32,0 2-16,0 0 16,0-1 16,0 4-48,4-3 0,-4 0 16,0-1-16,3 4 0,-3 0 0,0 0 32,3-3-48,1 0 0,-4 3 16,3-4-16,1 0-16,1 1 16,-1-2-16,-4 5 32,6-4-16,9 0 0,-15-2-16,6 1 48,-6 5-16,14-5-32,-10 0 16,1-9 0,12 11 0,-17 3 16,3-5 16,11 0 0,-9 0-16,0-1 0,-5 6 0,16-4-16,-13 0 0,2 4 32,0 0-16,-5 0 0,5 0 0,0 2 0,1 3 0,-2 0 16,-4-5-16,6 16 32,-2-12 0,-2 12 16,-2-3 32,0-13-80,4 7 32,-4 12 32,0-5-48,3-1 16,-3-13-32,0 14 64,0 1-32,0 0 32,0 2 32,0-17-96,-1 17 64,-1 0 16,0 0 0,-2 2 16,4-19-96,-6 17 80,1 1 0,-2 0 0,0-1-16,7-17-64,-13 15 64,8 0 32,0-8-48,-9 9 33,14-16-81,-4 4 48,-1 3 16,-1-2-16,-1 0 16,7-5-64,-5 5 48,1-3-16,1 0 16,1 0-48,2-2 0,-2 2 0,2-1-16,0 1 16,0-1-32,0-1 32,0 2 32,0 0-32,0 0 0,0-2 0,4 2 0,-1 1 16,1 0 0,-1 1-16,-3-4 0,3 3-16,1-2 16,1 3 0,0-2-16,-5-2 16,5 1 0,11 1-32,-13 0 16,12 0 16,-15-2 0,5 1-16,10 1 16,-9-1-16,12 1 0,-18-2 16,14 4-16,-9 0 16,14-2-32,-14 0 32,-5-2 0,17 2 0,-13-1 0,0 1 32,10 0-32,-14-2 0,0 1 32,3 1 0,1-2 48,-4 0 16,0 0-96,0 0 144,0 0 0,0 0-16,0 0 16,0 0-144,0 0 112,-2-3 0,2 3-32,-2-4 48,2 4-128,-1-5 64,1 1-16,0 0-224,-2-1-448,2 5 624,0-5-1329,0-10-1024,0 15-576,0-6-1265,0 6 4194,0 0 0</inkml:trace>
  <inkml:trace contextRef="#ctx0" brushRef="#br2" timeOffset="-68402.73">4785 9082 1328,'0'0'0,"0"0"448,0 0-48,0 0 49,0 0-449,-2-3 528,1 0 48,-1 3 32,2 0 17,0 0-625,-2 0 592,1 0-64,1 0-47,-2 0-33,2 0-448,0 0 352,0 0-16,0 0-64,0 0-64,0 0-208,0 0 192,0 1-80,0 1 16,0-1-16,0-1-112,0 2 81,0 0 47,0 0-32,3 0-16,-3-2-80,0 4 112,0 0-32,4 0-16,-4 2 48,0-6-112,0 5 160,0 9 32,0-10 64,0 10-32,0-14-224,0 6 176,0 12-16,0-3-16,0 1-32,0-16-112,3 14 145,-3 2-49,0-2-16,4-8-32,-4-6-48,3 16 32,-3-11 32,3 8-32,1-9 16,-4-4-48,4 5 0,-1 0 0,0-3 0,2 0 32,-5-2-32,5 1 32,0-1 32,1 0-32,-2 0 16,-4 0-48,14 0 16,-11-3 16,1 0 16,1-1-32,-5 4-16,14-4 32,-14 1 0,5 0-16,8 0-16,-13 3 0,4-4-16,1 1 16,0 3 16,9 0 0,-14 0-16,0-4 16,13 4-32,-9 0 0,9 0 16,-13 0 0,4 0 0,9 0-48,-8 0 48,9 2 0,-14-2 0,5 2-16,12 0 32,-12 1-16,12 2 0,-17-5 0,3 5 0,3 0-16,9 9 16,-12-9 16,-3-5-16,4 18 0,1-2 32,-2-1 0,1 0 0,-4-15-32,0 14 64,0-1 16,0 3 0,0-1-32,0-15-48,-2 14 64,0 0 16,-1-1 32,-2-6-16,5-7-96,-6 17 112,1-12-16,-2 8 0,1-9 32,6-4-128,-14 6 80,9 0 1,-1-1 15,-8 0 0,14-5-96,-4 4 192,0-1-32,-4-1 32,2-2 16,6 0-208,-7 0 208,0 0 0,1 0-48,-8-5-32,14 5-128,-5-6 64,-1 1 0,0 0-16,-1 0-16,7 5-32,-5-13 32,1 9-64,1 0 32,1 1 0,2 3 0,-1-5-16,1 2 16,0-1-16,0 4-16,0 0 32,0 0-16,0 0 16,0 0-32,0 0 32,0 0 32,3 0-32,-3 0-240,0 0 240,3 0-576,-3 0 576,0 2-944,4 0-481,1-1-368,0 1-560,-5-2 2353,14 4-2641,-11-1-1313,-3-3 3954</inkml:trace>
  <inkml:trace contextRef="#ctx0" brushRef="#br2" timeOffset="-43109.73">8873 9157 3729,'0'0'0,"0"2"1537,0-2-1537,0 1 1184,0 1-111,3 0-81,-3-2-95,0 0-897,3 1 784,1-1-176,0 2-111,2 0-145,-6-2-352,14 0 304,-11 1-16,12-1-48,-10 2-16,-5-2-224,16 2 160,-11-1-80,14 1-48,-6 0 16,-13-2-48,6 1 32,12-1 17,-4 0 47,-9 0-16,-5 0-80,18 0 80,-13 0 0,15-3-32,-14 0-368,-6 3 320,19-5-785,-6 0-607,-8 0-898,16 1-591,-21 4 2881,14-5-4578,-14 5 4578</inkml:trace>
  <inkml:trace contextRef="#ctx0" brushRef="#br2" timeOffset="-6260.73">16739 9192 3233,'0'0'0,"0"3"1169,0-3-1169,0 5 1008,3 10-64,0-8-127,-3 8-129,0-15-688,0 7 512,4 12-111,-4-5-33,0-1-64,0-13-304,4 17 240,-4-4-48,3 1-32,0 2 0,-3-16-160,0 15 144,6-1-32,-4-1-16,2 0-64,-4-13-32,4 6 48,-1 11-16,0-12 0,1 8 48,-4-13-80,0 4 112,0 1 17,0 0 15,3-3 32,-3-2-176,0 2 176,0-1 48,0-1-32,0 0 0,0 0-192,0 0 144,0-3-16,0-2-64,-2-9-16,2 14-48,0-5 0,0-12-32,0 3-128,0 9-304,0 5 464,0-18-800,0 4-529,4-3-624,1 3-720,-5 14 2673,3-19-4066,-3 19 4066</inkml:trace>
  <inkml:trace contextRef="#ctx0" brushRef="#br2" timeOffset="-19143.73">14235 9234 2497,'0'0'0,"-2"0"1472,2 0-1472,-2 0 1313,-3 0-161,0 0-127,1 0-177,4 0-848,-3 0 737,1 0-97,0 0-96,1 0-80,1 0-464,-4 0 417,3 0-81,1 0-32,0 0-32,0 0-272,0 0 288,0 0 32,0 0-64,3 0-31,-3 0-225,5-3 144,9 3-48,-11-4-16,13 1 32,-16 3-112,4-4 80,14-1-16,-13 2-32,17-1-16,-22 4-16,15-3 48,2 3-48,-2 0 16,-1 0 16,-14 0-32,6 0-32,12 1 64,-13 3-32,11 1 0,-16-5 0,4 5 16,13 2 0,-14-1-32,13 0 64,-16-6-48,3 5 16,2 0 0,9 0 0,-10 0 32,-4-5-48,5 4 0,0-2 16,0-1 48,0 1-16,-5-2-48,5 0 80,0 0-16,0 0 0,1-3 0,-6 3-64,5-4 80,0-1-32,-1 2 0,2-1-32,-6 4-16,5-4 0,0 1 0,0-2 16,0 2 32,-5 3-48,5 0 16,-1 0-16,-1 0-16,-3 0 16,0 0-112,0 0 112,3 2-224,-3 1-160,0 0-192,0 2-145,0-5 721,0 6-1024,-2-1-481,1 0-928,0 9-608,1-14 3041,-6 3-3890,6-3 3890</inkml:trace>
  <inkml:trace contextRef="#ctx0" brushRef="#br2" timeOffset="-41839.73">9371 9362 1280,'0'0'0,"0"0"592,0 0 81,0 0-673,0-3 864,0 0 97,0-1-17,-2 4-48,2 0-896,-1-3 769,-1 0-97,0 3-32,0-4-31,2 4-609,-2-4 624,2 1 0,0 3 16,0 0-79,0 0-561,0-3 416,0 3-128,4 0-112,1 0-96,-5 0-80,4 3 64,-1 2-32,1 9-16,2-11 32,-6-3-48,15 5 0,-11 2 0,1-2 16,12 0-16,-17-5 0,5 6 16,12 0-16,-14 0 0,11-4 48,-14-2-48,3 4 16,2 0 64,1 1 0,-1-2 0,-5-3-80,5 4 96,-2-1-32,-3-1 32,0 0-31,0-2-65,3 0 80,-3 0-16,4 0-32,-4 0 32,0 0-64,0 0 48,0-4 16,3 4-48,0-3 32,-3 3-48,0-6 16,4 1-32,0-10 32,-1 12-16,-3 3 0,5-5 32,0-11 0,9 13-32,-10-14-32,-4 17 32,16-14-16,-11 9 16,10-11 0,-9 10 16,-6 6-16,5-19 32,11 14-16,-13-14-16,1 15 48,-4 4-48,5-14-32,1 10 16,-1-9-32,-2 9 16,-3 4 32,0-3-48,4-2 32,-4 1-32,0 4 48,-2 0-16,0 0 16,-1 0-32,3 0 32,-5 2-48,-1 2 32,0 1-16,0 9 32,6-14 0,-8 4-16,-5 14-16,7-5 32,1 0-48,5-13 48,-13 14 0,11 3-16,-3-1 0,-2-3-32,7-13 48,-5 13-49,3-9 17,1 1 16,1 0-32,0-5 48,0 2-32,0 0 0,3-2 0,0 0-16,-3 0 48,6 0 0,-3-5-16,2 1 32,-1 1-16,-4 3 0,5-4-16,-2 4 0,-3-3 16,3 0 0,-3 3 0,0-4 0,0 1 0,0 3-16,0 0 16,0 0 32,0 0-16,0 0 16,0 0-32,0 0-32,0 0 16,0 0-16,0 0 32,0 2-48,0 1 16,0 2 0,0 0 32,0-5 0,0 5 0,4 2 32,-1 7-32,1-9 32,-4-5-32,3 15 16,1-1 48,-4 4-16,3 1 0,-3-19-48,3 22 112,1 0-64,0 2 49,-4 0-17,0-24-80,0 25 48,0 3 16,0-2 0,0 2 0,0-28-64,0 24 48,0 0 0,0-4 48,-2-4-16,2-16-80,-2 13 32,0-6 16,0 6 0,0-9-16,2-4-32,0 4 48,0-2 16,0 0 0,0 0-32,0-2-32,0 2 48,0-2 0,0 0-16,4 0 32,-4 0-64,0 0 64,4-6-176,-4 2-240,0-12-513,0 16 865,3-3-1616,0-15-1089,2 14-609,0-17-1088,-5 21 4402</inkml:trace>
  <inkml:trace contextRef="#ctx0" brushRef="#br2" timeOffset="-40611.73">10026 9314 2913,'0'0'0,"0"0"0,0 1 1376,-2 1-255,0-1-209,0-1-63,2 0-849,-2 0 752,2 0-96,0 0-127,0 0-113,0 0-416,4-3 368,1 0-96,0-1-32,0 1-32,-5 3-208,14-4 144,-11 4 0,2 0-31,11-3-49,-16 3-64,3 0 48,12 0-32,-11 0-16,11 0 16,-15 0-16,5 0 16,12 2 0,-12-1-64,10 1 32,-15-2 16,6 2 16,9-1 0,-12 1 128,11 0 32,-14-2-176,3 0 176,2 0 32,9 0-16,-9-4-16,-5 4-176,18-5 176,-4-10-32,0 11-16,1 0 0,-15 4-128,16-14 144,-1 11-48,2-3 1,-2 1-17,-15 5-80,14-5 48,-1 0-16,-7 2 0,10-1-16,-16 4-16,6 0 16,8 0 32,-14 0 32,4 0-32,-4 0-48,4 0 80,-4 2-48,3 0 48,-3 1 48,0-3-128,0 3 128,0 2 16,0-1 0,0 1-16,0-5-128,-1 4 112,-1-1 16,-2-2 0,1 3 0,3-4-128,-1 2 112,-3 0-32,2-2-320,-2 0-480,4 0 720,-3-4-1329,2 0-864,-1 1-1136,2 0-2210,0 3 5539,0 0 0</inkml:trace>
  <inkml:trace contextRef="#ctx0" brushRef="#br2" timeOffset="-27181.73">11552 9245 1040,'0'0'0,"0"0"288,0 0 0,0 0-288,0 2 352,0 0 65,-2-2 95,0 2 48,2-2-560,-2 2 560,0-1-15,0 1-17,1 0-64,1-2-464,-3 1 432,1 1-48,1 0 17,-1-2-1,2 0-400,-2 0 368,1 0-32,1 0-80,0 2-32,0-2-224,0 0 224,0 0 49,0 0-1,-2 0 64,2 0 0,0 0-336,-2 0 336,2 0-32,0 0-32,0 0-15,0 0-257,0 0 256,-2 0-48,2 0-48,0 0-160,-2 1 112,2-1-112,-1 2 96,1 0-48,-2 0-16,2-1 16,0-1-48,0 4 16,-2-3 16,2 2-16,0-1-16,0-2 0,0 2 32,0 0-32,0-1 16,0 1 0,0-2-16,0 2 48,0-1 48,0 1 48,0-2 32,0 0-176,0 0 224,0 0-48,4 0 17,-4 0-49,0 0-144,3 0 48,1 0 48,-4-3-64,5 3 16,-5 0-48,3 0 16,2-4 48,0 4-48,1 0-16,-6 0 0,13-3 16,-9 3-32,10 0 16,-8 0 0,-6 0 0,16 0 0,-12 0 0,13 0 16,-12 2-32,-5-2 16,14 1 0,-9 3 0,9-1 0,-11 0 16,-3-3-16,5 4 32,1 0-32,-2-1 16,2 0 32,-6-3-48,3 4 32,0-1 16,1-2 16,-1 1 0,-3-2-64,3 2 48,-3 0 16,4-2 0,-4 0-16,0 0-48,0 0 48,3 0-32,-3 0 32,4 0-32,-4 0-16,5 0 16,-2-4 0,1 4-16,-1-3 0,-3 3 0,3 0 32,2-3-32,-2 3-32,3 0 32,-6 0 0,4 0-48,-1 0-16,0 0 16,1 0-144,-4 0 192,3 2-208,1-1-176,-4 0-305,3 1-303,-3-2 992,0 4-1537,0-2-848,3 2-480,0-2-1137,-3-2 4002,0 0 0</inkml:trace>
  <inkml:trace contextRef="#ctx0" brushRef="#br0" timeOffset="-93074.73">3194 9556 848,'0'0'0,"-2"0"256,0 0-112,-1-3-48,3 3-96,-2-3 32,1 3 16,-1 0-32,1 0 0,1 0-16,-2 0 0,0 2 0,2-1 0,-2 2 16,2-3-16,0 2 0,0-1 0,0-1-16,0 0 16,0 0 16,0 0 32,0 0 80,0 0-128,4 0 176,-4-3 80,0 0 1,0 0 15,0 3-272,0 0 240,0-4-16,0 1 16,0 3 16,0 0-256,0 0 256,0 0 32,0 0 1,-2 0-17,2 0-272,-2 0 288,0 0-32,2 0-16,-1 0 16,1 0-256,-2-4 272,0 4-32,2 0-48,-1 0 1,1 0-193,-2 0 112,2 0 0,-2 0-32,2 0-32,0 0-48,-1 0-16,-1 2 32,2 0-16,0-2-16,0 0 16,0 2 0,0-1 0,0 1 0,0-2 16,0 0-16,0 0 16,3 0-16,-3 2 0,4-2 0,-4 0 0,0 2 0,0-1 16,0 1 0,0-2-16,0 1 16,0 1 0,0-1 16,0 1 0,0-2-32,0 4 48,0-1 0,-2 1-16,2 0 0,0-4-32,-2 4 48,2 0-48,0-1 0,0 0 16,0-3-16,0 2 0,0 1 16,0 0 0,0-1-16,0-2 0,0 4-16,4-2 16,-4 0-16,0-1 48,0-1-32,0 2 32,0-1 16,0 1 0,0 2 0,0-4-48,0 3 32,0 2 16,0 0 0,0-2-16,0-3-32,-2 5 32,0 1 32,1 0 16,1 0 0,0-6-80,0 5 48,0 8 0,0-9-16,0 2-32,0-6 0,0 16-16,3-11 32,0 0-32,2 8 16,-5-13 0,4 6 0,1-1 0,-2 0 0,2 1 0,-5-6 0,4 6 0,-1 0 32,-3 0-16,4-1 48,-4-5-64,0 5 80,0 0 16,0 1 32,0-2 32,0-4-160,0 7 145,-2 0 63,0 0 0,-1 0-64,3-7-144,-4 13 160,-1-10-48,1 4 0,0 0-48,4-7-64,-5 7 80,1-2-32,1 0-16,0 0-16,3-5-16,-2 5 0,0 1 0,0-2 16,0 2-32,2-6 16,0 5-16,0-2 16,0 0-16,0 1 16,0-4 0,0 3 0,0 0-16,0 1 32,0 1-48,0-5 32,0 5-48,0-1 64,4-1-96,-4-1 80,0-2 0,0 3 16,0 0-64,4 0 48,-4 1 0,0-4 0,0 4 0,0-1 0,0 2 32,0 0-32,0-5 0,0 6 16,0-1 0,0-1-16,0 3-16,0-7 16,0 7-16,0-2 0,0 2 0,0 0 32,0-7-16,0 5 16,0 2 0,0 0 0,0-2-16,0-5 0,3 5 32,-3 0-64,0 0 32,0 0-16,0-5 16,0 3-16,3 1 16,-3 1 32,0 0 0,0-5-32,0 5 16,4 0-32,-4 2-16,0-2 16,0-5 16,3 7 0,-3 0-32,4 0 48,-1-1-32,-3-6 16,3 14-16,1-9 48,-4 9-48,3-9 16,-3-5 0,3 13 16,-3-8-32,4 11 32,-4-11-16,0-5 0,4 15 0,-4-13 16,0 3-16,3 0 16,-3-5-16,0 5 48,0 0-32,3 1 16,-3-1 16,0-5-48,0 3 16,0 2 32,0-4 0,0 1-16,0-2-32,0 2 16,0-2 16,0 0 16,4 2-16,-4-2-32,0 0 96,0 0-32,0 0 16,0 0-48,0 0-32,0 0 32,-2 0 0,2 0 0,-2 0-16,2 0-16,0 0 16,0 0 0,-2 0 0,2 0 0,0 0-16,0 2 0,-1-1 0,1 1 0,0-2 0,0 2 0,-2-1 16,2 1-48,0 0 32,0-2 0,0 2 0,0-1 16,0 1-16,0-2 0,0 2 16,0-2-32,0 2 0,0-2 16,0 1 0,0 1 0,0-2 0,0 0-16,0 0-16,0 0-16,3 0 16,-3 0 32,4 0-64,0 0 0,-1 0 32,0-3-48,-3 3 80,3 0-48,2-4-16,-1 4 0,1 0 16,-5 0 48,4 0-16,0 0-16,2 0 32,-1 0-64,-5 0 64,5 0-32,9 0 16,-11 2-32,2 0 32,-5-2 16,14 0-32,-11 0 16,11 0-32,-11 0 48,-3 0 0,5 0-64,10 0 32,-12 0-16,3-4 32,-6 4 16,15-3 16,-11-1 48,1 1-16,8 3 48,-13 0-96,4-4 80,0 4-80,10 0 16,-10 0-16,-4 0 0,4 0 0,12 0 0,-12 0 16,1 2-16,-5-2 0,14 2 16,-14-1 0,4 3-16,10-2 16,-14-2-16,4 3 32,-1-1-64,2 0 64,0-1-16,-5-1-16,5 2 0,0-1 16,0-1 16,0 0 0,-5 0-32,4 2 16,1-2 0,-2 0-16,3 1 16,-6-1-16,3 0 64,2 0-32,0 2 48,-2-2-32,3 0-16,-6 0-32,5 2 0,0-2 0,0 0 0,0 2 16,-5-2-16,13 0 16,-9 0 16,1 0-32,9 0 16,-14 0-16,3 0 32,2 0 16,12 0 16,-13 0-64,-4 0 0,13 0 32,-10 0-48,2 2 0,13-1 32,-18-1-16,3 2 0,2 1 0,11-1 16,-13 0 0,-3-2-16,5 1 48,8 1-16,-9 0 16,1-2-32,-5 0-16,5 0 0,0 0 0,9 0 32,-14 0-32,5-4 32,0 4 1,8-5-33,-13 2 32,0 3-32,6-3 32,-1-1-16,9 4 0,-14-4 0,0 4-16,4 0 32,2-3-48,-2 3 16,10-3-16,-14 3 16,0 0 16,5 0-16,1 0 0,-1 0 0,-5 0 0,13 0-32,-13 0 48,6 0 16,-2 0-32,-4 0 0,14 0 32,-9-3-64,0-1 32,-5 4 0,5-3 0,9-1 0,-14 1 32,5 0 0,-5 3-32,4-4 32,-1 0 16,2 1-32,0 0 16,-5 3-32,5 0 0,0-3 32,-1 3 0,-1-3-16,-3 3-16,0 0 16,4 0 16,-4 0 0,3 0-16,-3 0-16,3 0 0,0 0-48,1 0 16,-1 1 32,-3-1 0,6 2 0,-2-1 0,2 4 16,-1-2-32,-5-3 16,13 6 0,-9-3 0,1 1 0,9-1 0,-14-3 0,3 2 0,2 0-16,10-2 0,-10 0 32,-5 0-16,14-4 0,-10-1 32,9-9-16,-8 11 64,-5 3-80,14-5 80,-11-9 16,3 11 32,-2-2-16,-4 5-112,5-15 144,-2 11-160,-3-11-448,0 11-865,0 4 1329,0-5-3105,0-10-2290,0 15 5395</inkml:trace>
  <inkml:trace contextRef="#ctx0" brushRef="#br2" timeOffset="11727.27">16678 10368 1376,'0'0'0,"0"0"0,-2 0 800,-2-5 241,-1 0 79,-2 0-47,7 5-1073,-7 0 928,-6-4-159,10 4-161,-3 0-112,6 0-496,-4 0 352,-2 0-63,3 0-33,-1 0-32,4 0-224,-3-3 192,2 3-48,-1-4-48,1 1-32,1 3-64,0 0 64,0-4-48,0 1-16,0 3 0,0 0-16,0-3 16,3 0 16,0 3 16,-3 0-32,3-4 0,0 1 16,-3-1-32,4 1 32,-4 3-16,4-3 0,-1-1 16,0 0-16,1 1 0,-4 3 0,3-3-16,-3-1 16,4 1 16,1 0-16,-5 3 0,3-4 16,2 1-32,0 0 16,0-3 0,-5 6 0,14-5 0,-11 0-16,1 0 16,0 1-16,-4 4 16,6-4-32,8 0 0,-11 1-16,10 0 16,-13 3 32,4 0-32,1 0 32,0 0-16,9 1 16,-14-1 0,0 4-32,5 1 0,-1 1 16,0 1-32,-4-7 48,6 16 16,-2-10-16,0 10-16,-1-10 16,-3-6 0,4 18-16,-1-12 16,0 15 16,-3-6-16,0-15 0,4 17 48,0 2-48,-4-3 16,0 4-16,0-20 0,0 18 0,0 1 16,-2-1-16,0 0 32,2-18-32,-5 18 32,0-1-16,0 0 16,-2-2-16,7-15-16,-7 19 32,-7-4-32,13-1 0,-4-1 0,5-13 0,-6 6 32,1 11-16,0-10 0,0 6 0,5-13-16,-5 5 0,0 9 0,4-11 0,-1 3-16,2-6 16,-2 5-16,2-1 0,0 0 0,0-3 48,0-1-32,5 2 48,0 0-16,0 0 48,0 0-48,-5-2-32,16 3 48,-13 0 16,2-1-32,11 1 16,-16-3-48,3 2 64,-3-2-64,5 2 16,12 0 0,-12 1 0,10-1 16,-15-2-32,6 1 48,7 1 0,-9-2-32,9 1 16,-13-1-32,3 0 48,3 0-16,-2 0 16,10 0 32,-14 0-80,0 0 48,5 0 16,-2 2-15,1 0-1,-4-2-48,4 1 32,-1 1 48,-3-2-32,0 2 32,0-2-80,0 0 64,3 0-64,-3 0-144,0 0-209,0 0 353,0-4-640,4 1-304,-1 0-353,-3-2-528,0 5 1825,4-5-2209,23 20 320,-27-19 1,0 4 1888</inkml:trace>
  <inkml:trace contextRef="#ctx0" brushRef="#br2" timeOffset="13526.27">17735 10435 1696,'0'0'0,"0"-6"1089,0 6-1089,3-19 1008,1 6 33,-1 8-1,-3 0-127,0 5-913,0-3 768,0 3-96,0 0-143,0 0-81,0 0-448,0 1 336,-1 13-128,-3-8-64,-1 12-48,5-18-96,-1 15 96,-5-2 32,1 3 48,4 0 0,1-16-176,-2 16 208,2 1-64,0 0-47,5-1-65,-5-16-32,17 14 16,-12 2-16,15-2 0,-3-1 16,-17-13-16,17 14 32,2-9 0,-2 10 0,1-10 32,-18-5-64,16 7 96,0 7 48,-3-13-16,-8 1 32,-5-2-160,5 2 176,10 0 0,-11-2 32,-1 0 48,-3 0-256,3 0 240,1-4 0,-4-1-15,0-11-81,0 16-144,0-3 160,0-12 16,0 10-32,0-14 0,0 19-144,4-13 176,-4-3-80,0-1 16,0-3-48,0 20-64,0-21 32,-2-2 16,0 1 0,2-1-48,0 23 0,0-22 0,0 0 0,0 3 16,0 1 32,0 18-48,4-16 0,-4 11 16,0-12-32,0 14 16,0 3 0,0-5 0,0-10 0,0 15 16,-2-4 0,2 4-16,-6-4 32,1 1-64,2 3 64,-2 0-64,5 0 32,-5-3 0,0 3-16,-9 0-64,10 0 16,4 0 64,-6 0-96,0-4 16,0 1 64,-1 0-48,7 3 64,-5-4-64,0 1-128,0-2-176,0-9-64,5 14 432,-1 0-513,-1-5 17,0-1 0,0 4-128,2 2 624,-2-4-817,1 4-239,-1 0-417,2 2-416,0-2 1889,0 4-2065,-2 12 368,1-11-287,1-5 1984</inkml:trace>
  <inkml:trace contextRef="#ctx0" brushRef="#br2" timeOffset="13052.27">17458 10392 2144,'0'0'0,"4"0"1057,0-4-65,-4 4-992,4-3 961,1 0-129,-2 3-143,-3 2-97,0-2-592,0 4 528,0 3-112,0 10-80,0-3-31,0-14-305,0 15 256,0 1-16,0 2 0,-2 3-16,2-21-224,-1 22 208,-1 1-16,0 3-16,2-2 48,0-24-224,0 25 192,0-3-31,4-3-17,-1-2-96,-3-17-48,6 13 80,9-7-64,-2 8 16,4-13 48,-17-1-80,19 2 64,2 0 48,0-2 16,-1 0-16,-20 0-112,22-4 112,-2-1 32,-3-11-16,0 11 16,-17 5-144,5-16 160,13 0-32,-14 2 32,1 10 32,-5 4-192,4-21 193,-4 16 31,0-14 0,-2 4-16,2 15-208,-7-17 208,-9-2-96,10-1 0,-15 0-16,21 20-96,-18-19 64,1 0 48,-4 2-80,3-1 0,18 18-32,-20-18 64,-3 1-96,1 0 32,-2 4-128,24 13 128,-19-5-272,2 0-192,0 1-273,2 4-271,15 0 1008,-7 0-1249,-11 7-415,13 10-705,-2 2-401,7-19 2770,-14 18-3361,14-18 3361</inkml:trace>
  <inkml:trace contextRef="#ctx0" brushRef="#br2" timeOffset="12606.27">17030 10429 1808,'0'0'0,"0"0"721,0-5 79,0 5-800,0-15 880,0 11-47,0 0-145,3-2-128,-3 6-560,3-13 465,0 9-33,1 0-16,0 1 16,-4 3-432,3-3 368,2-1-48,0 2-31,0-4-65,-5 6-224,5-3 208,9 3-48,-14-4-32,14 4-64,-14 0-64,3 0 0,2 0 16,10 0 0,-12 2-16,-3-2 0,14 2 32,-9 3-16,14-3-16,-14-2 16,-5 0-16,19 2 32,-14-2 16,16 0 32,-8 0-16,-13 0-64,5-4 0,14 4-80,-14-4-256,10 4-352,-15 0 688,3 0-1025,11 0-464,-11-3-351,13 3-33,-16 0 1873,5-3-2465,-5 3 2465</inkml:trace>
  <inkml:trace contextRef="#ctx0" brushRef="#br2" timeOffset="12324.27">17011 10424 1680,'0'0'0,"0"0"0,0 0 945,0 0 79,3 0 65,-3-3-33,0 3-1056,0-4 897,0 1-97,3-1-80,1 1-79,-4 3-641,0-3 608,4 3-128,-1 0-112,0 0-48,-3 0-320,4 1 272,-2 3-47,2 1-49,0 2 0,-4-7-176,3 6 176,-3 8-96,3-8-16,1 10 0,-4-16-64,0 14 16,0-8 48,3 10-16,-3-11 16,0-5-64,0 17 48,0-12-32,0 10 32,0-9 0,0-6-48,0 6 48,0 8 16,0-9-48,0 2-16,0-7 0,4 5 32,-4 2-64,0-2 64,3-2-16,-3-3-16,3 4 16,1-3 32,-4 3-16,4-3-16,-4-1-16,4 2 0,0-2 0,-1 0-16,2 0 0,-5 0 16,4 0 16,1 0 0,8 0 0,-13-3 32,0 3-48,6-4 16,7-1 0,-8-8-16,12 13 0,-17 0 0,14-14 32,-1 11-16,-7-3 16,12 1 0,-18 5-32,6-5 16,11 1-32,-13 4 16,12-4 0,-16 4 0,3 0-80,2 0 0,9 0 16,-14 2 32,0-2 32,3 5 16,0 8-32,1-8 32,-4 12-32,0-17 16,0 6 0,0 10 0,0-2-32,0-1 64,0-13-32,0 18 0,0-1 16,0 1-16,-2-2 0,2-16 0,-2 16 0,-1-2-16,1-7 32,1 10 0,1-17-16,-2 7 16,-1 10 0,0-12 48,1 9 0,2-14-64,-6 3 96,3 2 0,1-2-16,-1-1 0,3-2-80,-2 2 113,-1-2-1,-3 0 0,2 0 32,4 0-144,-5 0 144,-2 0-48,-7-4 16,9-1-96,5 5-16,-5-5 48,-10-8-48,10 13 16,-2-5 16,7 5-32,-17-16 48,12 13 16,-11-11-64,11 11 16,5 3-16,-5-14-16,-2 11-192,1-2-224,1-9-353,5 14 785,-4-3-1184,1-2-497,1-1-736,2 3-528,0 3 2945,0-3-3682,0 3 3682</inkml:trace>
  <inkml:trace contextRef="#ctx0" brushRef="#br2" timeOffset="7963.27">15855 10524 2032,'0'0'0,"3"-3"817,2-12-17,9 9-15,-14 6-785,3-17 720,0 17-144,1-4-96,-4 0-95,0 4-385,3 0 368,-3-3-48,0 3 16,0 0 0,0 0-336,0 0 304,4 0-32,-4 0-63,0 0 31,0 0-240,0 0 224,0 0-32,0 0 16,3 0-48,-3 0-160,3 0 112,1 0-48,0 0-48,1 0 0,-5 0-16,5 0 16,-1 0 32,12 0-32,-13 0 0,-3 0-16,14 0 16,-9 0 0,10 0-16,-11 0 32,-4 0-32,16 0 0,-10 0-16,11-4 48,-12 4-16,-5 0-16,19-3 32,-14 3-16,9 0-16,-11 0 16,-3 0-16,4 0 16,2 0 0,-1 5 0,-2 2-16,-3-7 0,0 13 16,4-7 32,-4 11-32,0-11 32,0-6-48,-2 19 32,0-4-16,-1 4-16,-2 2 0,5-21 0,-6 18 32,2 3-16,-3-1 0,0 2 32,7-22-48,-5 22 16,0-2-16,-1 1 32,2-3-32,4-18 0,-4 17 16,3 1 144,-1-5 49,2-6 31,0-7-240,0 14 224,0-11-112,0 2-16,3 0 0,-3-5-96,5 5 160,0-1-96,1-3 64,7 1-48,-13-2-80,4 2 0,1-2 48,12 0-32,-12 0-16,-5 0 0,17 0 0,-13 0-32,17 0 32,-7 0-96,-14 0 96,17 0-112,2-4 64,-1 4-64,1 0 144,-19 0-32,17-3 48,-2 3-16,1 0 32,-12 0-48,-4 0-16,19 0 64,-15 0-16,1 0 32,-1 2 48,-4-2-128,3 1 96,0 1-224,-3 0-368,0 0-545,0-2 1041,-2 1-1808,-2-1-898,4 2-15,0-2-416,0 0 3137,0 0 0</inkml:trace>
  <inkml:trace contextRef="#ctx0" brushRef="#br2" timeOffset="-58470.73">6848 10603 2881,'0'0'0,"0"0"1505,0 0-49,0 0-1456,0 0 1329,0 2-177,0 0-159,0 0-145,0-2-848,-2 2 769,0-1-145,0 2-144,1 3-144,1-6-336,0 3 208,0 2-64,0 2-80,0 7 16,0-14-80,0 6 32,0 13 16,3-2-32,1 0-16,-4-17 0,3 20-16,1-4 16,-1 2 16,0-1 0,-3-17-16,0 17 48,0 0-16,0 0 33,0-1-17,0-16-48,0 15 80,0 0 16,0-9 0,-1 7 48,1-13-144,-2 4 176,0-1-16,1-1 16,-1-1-16,2-1-160,-2 0 144,1 0 16,-1-3 0,0-2-48,2 5-112,-2-14 128,0 11-64,2-12 32,-1 10-32,1 5-64,-2-20 113,0 15-49,2-15 0,-1 6-16,1 14-48,-2-16 16,0-2 32,0 2-32,1-3 0,1 19-16,0-20 32,0-1-16,0 3-32,0 0 16,0 18 0,0-5-32,0-13 16,0 13 16,0-11 0,0 16 0,0-3 0,0-3 0,0-7 0,3 13-16,-3 0 16,0-3-32,0 3-48,0 0-16,4 0 31,-4 0 65,0 2-32,3-1-16,0 4 48,1 0-48,-4-5 48,4 5-64,1 1 0,0 7-48,10-8-80,-15-5 192,5 13-192,14-7 16,-15 11 16,17-4 96,-21-13 64,14 16-48,1-3 16,-1 3-16,3-12 0,-17-4 48,15 16-48,2-9 0,2 8 0,-2-10 48,-17-5 0,20 14-16,-1-10 0,-2 0-16,0 1 32,-17-5 0,13 3 32,-8-1 0,1 0 16,8 0 48,-14-2-96,0 0 160,3 0 144,-3-4 176,0 1 81,0 3-561,0-5 608,-2-10-112,-1 12-128,-3-11-48,6 14-320,-6-5 257,-11-14-1,10 5 0,-12-3-64,19 17-192,-13-19 192,-1 1-112,-2-2-64,3 3 32,13 17-48,-7-18 0,-10 0 32,10-1-32,1 0 16,6 19-16,-7-17-16,2 3 16,1 10-32,3-12 16,1 16 16,-2-3-48,2-2-48,0 0 0,0-1-192,0 6 288,0-4-1057,3-1-912,2 1-1520,47 28-1377,-52-24 4866,4 0-5363,-4 0 5363</inkml:trace>
  <inkml:trace contextRef="#ctx0" brushRef="#br2" timeOffset="6950.27">15386 10808 1408,'0'0'0,"0"-3"640,0 0 97,0 3-737,0-4 752,3 0 48,-3 1-47,3-2-113,-3 5-640,0-5 576,0 0-79,4-11-49,-1 13 0,-3 3-448,4-13 480,-1 8-16,0-13 17,0 13-65,-3 5-416,5-17 368,1 13-48,-3-17-48,2 16-16,-5 5-256,6-19 160,-3 14-47,2-12-17,-2 3-48,-3 14-48,3-5 80,1-15-48,0 15-16,-1-14 32,-3 19-48,3-5 16,1-10 16,-1 10 16,1 0-32,-4 5-16,0-14 16,0 11 0,3-2 0,-3 0-16,0 5 0,0-4 48,0 0-32,0 1-16,0 0 16,0 3-16,0 0-16,0-4 0,0 4 16,3 0-16,-3 0 32,0 0-16,0 6 0,0 9 16,4-2-32,0 6 16,-4-19 0,4 18 0,1 5 0,0-1 0,1 0 0,-6-22 0,13 20 0,-13 1 16,5-1-16,0-1 32,-5-19-32,5 17 48,0-2-32,1-1 16,-1 0 0,-5-14-32,5 4 16,0 10 32,-2-10 32,-3 0 16,0-4-96,0 6 144,0-3-16,4 1 16,-4-3-32,0-1-112,0 2 96,0 0-96,0-2-128,-2 0-208,2 0 336,-4 0-560,3-4-225,-2 4-271,1-3-337,2 3 1393,-2-3-1841,2-1-368,4 4 369,-1-5-401,-3 5 2241,0 0 0</inkml:trace>
  <inkml:trace contextRef="#ctx0" brushRef="#br1" timeOffset="-80614.73">3585 10612 960,'0'0'0,"0"0"0,0 0 128,3-3-16,-3-1-32,0-1 0,0 5-80,0-3 80,0 3 0,0-3 0,0 3-16,0 0-64,0 0 48,0-4 16,0 1-64,0-1 16,0 4-16,0-3 0,0 0 16,0-1-16,0 4 0,3-4 0,-3-1 0,4 2 32,-4-2 96,0 5-128,4-5 192,-4 0 65,0-9 15,3 14-16,-3 0-256,0-5 336,3 0 48,-3 0 48,0 2-63,0 3-369,4 0 352,-4 0-64,0 0 16,0 2 16,0-2-320,0 1 272,-2 2-112,2 1-64,-2-1-32,2-3-64,-1 3-16,1 1 96,0-2 0,0 0-48,0-2-32,0 3 48,0-2-31,0 1-1,0 0 16,0-2-32,0 2 96,0-1 32,0 1 16,0-2-48,0 0-96,0 2 32,0-2-16,3 0 0,-3 0-16,0 0 0,0 0 16,3 0 0,-3 0 32,0 0-16,0 0-32,0 0 16,0 0 32,0 0-32,0 0 32,0 0-48,0 0 64,0 0-48,0 0-32,0 0 16,0 0-16,0 0 32,0-4-16,0 4 32,0 0-32,0 0 48,0 0 176,0 0 80,0 0 16,0 0-320,0 0 256,0 0-176,0 0-64,0 0 1,0 0-17,3 0 0,-3 0 32,4 2 0,-4-2-32,0 2 0,0 0 0,4-1 32,-4 1-32,0-2 0,0 1 0,0 1 32,3 1-48,-3 2 32,0-5-16,0 6 16,0-1-16,0 9 32,0-10-16,0-4-16,0 14 16,0-9-16,0 2 16,0 10-16,0-17 0,0 5 0,0 11 0,0-11 16,3 12 0,-3-17-16,0 4 0,0 12 32,0-9-32,0 9 32,0-16-32,4 6 16,-1 9-16,-3-11 16,4 1 0,-4-5-16,3 6 0,0 8 32,-3-11-32,3 5-16,-3-8 16,4 12 32,-1-6-48,1 1 64,-1 8-32,-3-15-16,0 5 16,4 9 0,-1-9 16,-3 10 0,0-15-32,0 7 32,0 7 0,4-9 16,-4 10 0,0-15-48,0 5 16,3 8 16,-3-7-48,0 1 16,0-7 0,4 17 16,-4-12-16,3 10 0,0-10 0,-3-5 0,3 14-16,1-9 0,0 9-112,-1-10 16,-3-4 112,3 16-128,1-11 16,-1 8 96,-3-7 32,0-6-16,4 6 16,-4 8-16,3-9 48,-3 2-16,0-7-32,0 7 32,0-1 32,0 1-16,0 0-16,0-7-32,0 7 32,0 0 0,0 0-16,0-1 16,0-6-32,0 7 16,0 0 32,0-1-16,0 2-48,0-8 16,0 6 32,0 8-32,0-10 0,0 2 32,0-6-32,0 7 16,0 0-16,0-1 0,0 1-16,0-7 16,3 7 16,-3-2 0,0 2 0,4-2 16,-4-5-32,0 5-16,0 0 16,3 2 0,-3 0-16,0-7 16,3 7 16,-3-2-16,0 0 0,4 0 32,-4-5-32,0 5 16,0 0 16,0 0-16,0 9 16,0-14-32,0 2 48,0 2-32,0 10 32,0-10-16,0-4-32,0 5 32,-2 2-16,2-2-16,0-2 32,0-3-32,0 1 16,0 1 0,0 0 32,0 0-48,0-2 0,0 2 0,0-2 16,0 0 16,0 0-32,0 0 16,0 0 0,4 0 32,-4-4 32,0 4-80,3-4 32,-3 0-240,0-1-592,3-9-785,-3 14 1585,0-4-2353,4 0-1313,-4 4 3666</inkml:trace>
  <inkml:trace contextRef="#ctx0" brushRef="#br2" timeOffset="10480.27">16419 10609 1664,'0'0'0,"0"-3"769,0-10 31,3 9 0,-3-10-79,0 14-721,0 0 656,0 0-96,0 0-96,0 0-95,0 0-369,0 0 272,0 0-64,0 0 16,0 0-16,0 0-208,0 2 208,4 2 32,-1 1-64,-3 0-16,0-5-160,3 6 112,-3 1-16,4 0 1,-4-2 15,0-5-112,0 6 96,0-2-16,4 0 32,-4 0-16,0-4-96,3 2 96,-3 0 32,3 0-48,-3 0 0,0-2-80,4 1 48,-4 1-32,0 0 32,3-1-16,-3-1-32,0 0 80,3 0-16,-3 0 16,0 0-32,0 0-48,4 0 64,-1-3-16,-3 0-16,4-1 16,-4 4-48,0-3 48,3-2 16,0 0-16,1-9 0,-4 14-48,4-3 16,-1-11 0,0 11-16,1-2 32,-4 5-32,3-5 48,-3-1-32,0 1 16,0 0-16,0 5-16,0-4 16,-1 1 64,-5 3-64,1 0 32,5 0-48,-7 0 64,0 0-64,-6 2 0,9 1 16,4-3-16,-5 6 0,-1-2 17,0 10-1,-8-8-32,14-6 16,-3 13-17,-3-8 1,-1 2-336,2 7-576,5-14 928,-2 2-2081,2 0-944,3 2-753,-3-4 3778</inkml:trace>
  <inkml:trace contextRef="#ctx0" brushRef="#br2" timeOffset="-3051.73">10193 10656 3345,'0'0'0,"0"-4"1473,0 4-1473,0-5 1120,0 0-223,3-1-113,-3 2-128,0 4-656,4-4 513,-1 1-81,0 3-144,3 0-80,-6 0-208,5 0 80,8 0-16,-7 1-48,11 13 0,-17-14-16,13 7 32,2 15 0,1-7-32,-3 2 16,-13-17-16,16 17 0,-2 0 16,0-1 32,3-10-16,-17-6-32,14 14 32,2-11 32,-3-1 16,-8 0 32,-5-2-112,19 0 160,-14-4 64,8-1 33,-9-12-17,-4 17-240,3-4 336,0-17 32,1 7 64,-4-3-16,0 17-416,0-15 321,0 1-65,0 1-32,-4-3-32,4 16-192,-5-13 208,-1 8-64,-9-14-16,9 14 0,-11-8-48,17 13-80,-13-4 96,6-2-32,-15 2 0,7-2-32,15 6-32,-18-3 32,4 3-16,-2 0-32,2 5-32,14-5 48,-13 14-320,-1 1-352,7 0-545,-10 4-752,17-19 1969,-5 20-2833,0 8-80,2-3-1041,3-25 3954</inkml:trace>
  <inkml:trace contextRef="#ctx0" brushRef="#br2" timeOffset="4472.27">14073 10812 2753,'0'0'0,"3"-4"1296,1-10 1,-4 11-97,0 3-1200,3-5 1041,-3 2-145,0 3-143,0 0-113,0 0-640,0 0 544,0 2-96,-2 1-63,1 2-81,1-5-304,-2 14 208,2-14-208,-2 5 176,0 15-80,1-5-16,1-15-80,0 17 32,0-17-32,0 21 48,0 0 16,0 0-16,3 1-32,-3-22-16,14 21 48,-11-1 0,14-1-16,-3 0 16,-14-19-48,15 14 64,2-1-48,3-6-16,3 6 0,-23-13 0,22 5 16,4 2 48,-3-1 80,2-5 0,-25-1-144,26 0 128,-4 0 65,0-3-17,-3-3 64,-19 6-240,16-15 224,-2 11 0,-8-10 32,9 8-16,-15 6-240,5-18 192,0 4 48,9-1-64,-14-4-15,0 19-161,0-17 288,0-3-80,-3-3-32,-5-2 0,8 25-176,-13-28 160,6 2 32,-14-2-32,7 1-32,14 27-128,-18-27 64,0 0 16,-5 2-16,1-1-16,22 26-48,-26-24 16,1 3 16,2 3 16,-1 4-32,24 14-16,-19-3-16,0-1-64,1 4-48,1 6-304,17-6 432,-19 22-752,4-2-369,8 2-351,-6 4-321,13-26 1793,-4 27-2481,2 1-945,2 0-1088,0-28 4514</inkml:trace>
  <inkml:trace contextRef="#ctx0" brushRef="#br2" timeOffset="-60860.73">5074 10667 2689,'0'0'0,"0"0"1072,0 0-1072,0 0 1057,0 0-33,4-4-111,-1-1-193,-3 5-720,4-4 624,0 0-96,2-2-63,7 3-97,-13 3-368,4-4 272,9 4-48,-8 0-48,11 0 32,-16 0-208,5 0 160,13 0-16,-4 0 16,0 0-48,-14 0-112,13 0 129,1 0-33,-9-3-16,15 0 0,-20 3-80,5-3 80,14-1 0,-14 1-32,14-1 0,-19 4-48,5-3 48,10-2 0,-11 1-32,10 4 80,-14 0-96,3-4 96,2 4 16,0 0-16,0 0-304,-5 0 208,3 2-640,2 0-593,-1 0-656,1 0-496,-5-2 2385,19 6-2193,-16 0-816,-3-6 3009</inkml:trace>
  <inkml:trace contextRef="#ctx0" brushRef="#br2" timeOffset="-59283.73">6288 10656 1520,'0'0'0,"0"0"480,0 0-480,4 2 625,-4 0 143,0 0 160,0-1 33,0-1-961,0 2 896,0 0-159,0-1-161,0 1-144,0-2-432,0 2 352,0 0-16,0-1 17,0 4-1,0-5-352,0 5 384,0 2-16,0 7-48,0-11-48,0-3-272,3 14 208,-3-10-31,3 14-49,3-5 32,-1 5-32,-5-18-128,5 18 128,0 2 32,0 2-48,0 3 16,-5-25-128,5 23 112,0 1-16,0-2-32,0-2 16,-5-20-80,6 21 80,-2-5-192,2 0-48,8-9 0,-14-7 160,3 17-144,2-12 160,10 2 0,-1 0-32,-14-7 16,14 6-16,0 0 0,2-2 16,-1 0 32,-15-4-32,16 2 16,-1 0 48,2-2-16,0 0 16,-17 0-64,17 0 80,0-4 16,-2 0 64,-10 0 32,-5 4-192,17-6 256,-13-9 81,-1 12-33,0-14 224,-3 17-528,0-5 528,0-20-48,0 9-15,-1-5-273,1 21-192,-5-22 208,-9-3-64,7-3-32,-9 0-16,16 28-96,-14-31 64,-2 3 32,1 0-32,-1 3 48,16 25-112,-16-26 96,-3 2-32,1 2-16,-5 1 0,23 21-48,-22-13 48,0 8-32,2-12-16,1 13-16,19 4 16,-19 0-80,6 0-48,-1 2-144,0 14-336,14-16 608,-6 15-961,-11 7-463,12 4-529,-2 4-592,7-30 2545,-6 34-3186,5 0-1328,1-34 4514</inkml:trace>
  <inkml:trace contextRef="#ctx0" brushRef="#br2" timeOffset="-60287.73">5583 10763 1216,'0'0'0,"0"2"1089,-2 1-225,2-3-864,-3 2 944,0 4-15,-1-5-65,2 2-95,2-3-769,-2 4 672,0 1-144,2 0-80,0 9-112,0-14-336,0 6 289,0 11-1,0-10-64,4 12-48,-4-19-176,4 15 192,-4-1-32,3 0 0,0-1-16,-3-13-144,4 13 96,-1 3-48,2-2-32,11-1 32,-16-13-48,3 14 0,12-8-160,-10 13 16,13-12 0,-18-7 144,4 15-96,15-10 208,-14 2-16,14-1 32,-19-6-128,5 4 112,14 0-16,-14-2-16,10-2 112,-15 0-192,5-4 144,11-1 49,-13-10 31,2 11-64,-5 4-160,6-13 368,-2 8-16,1-16-16,0 8-64,-5 13-272,6-14 80,-3 0 16,2-1-16,-2 0 33,-3 15-113,4-17 96,0 0-16,-1 1 48,-3-1 16,0 17-144,0-13 128,-2-2 32,-3 0-16,-2-1 32,7 16-176,-7-15 192,-10-1 0,11 1-48,-12 0-32,18 15-112,-15-18 64,0 2-48,-2-1 32,0 0 0,17 17-48,-19-5 32,2-16 0,0 16-16,2 0-64,15 5 48,-14-3-160,9 3-144,-2 2-128,-6 4-80,13-6 512,-5 19-705,-9 0-47,9 1-96,0 3-97,5-23 945,-6 23-1072,2-1-369,2 2-416,2 3-192,0-27 2049,-5 16-3185,5-16 3185</inkml:trace>
  <inkml:trace contextRef="#ctx0" brushRef="#br2" timeOffset="2093.27">12737 10864 752,'0'0'0,"0"0"0,0 2 576,0-2-112,0 0 129,0 0 159,0 0-752,0 0 880,0-5 81,-2 2-49,0-1-63,2 4-849,-1-3 784,-1 3-96,0-4-63,-2 1-97,4 3-528,-3-3 512,0 3-112,-1-4-64,1 0-80,3 4-256,-2 0 161,-1-3-17,-1 0 16,2 3-48,2 0-112,-4 0 112,2 0-64,-2 0 0,3-3 0,1 3-48,-2 0 64,-1-3 0,1-1 0,0 0 16,2 4-80,-1-5 128,-1-9 0,0 14 32,2-4-48,0 4-112,0-14 80,-2 10-16,2 0 0,-1-10-16,1 14-48,0 0 48,0-5-32,0 0 0,0 1-16,0 4 0,0-5 0,0 0 0,0 2-16,0-1 0,0 4 16,0-3 0,3-1-16,1 4-16,-1-3 32,-3 3 0,4-3-16,0 0 0,2-3 16,-1 3-48,-5 3 48,13-5-48,-9 1 0,10 1-32,-9-2 48,-5 5 32,15-5-16,-10 2-32,9-1 16,-11 4-32,-3 0 64,15 0-48,-11 4 0,1 0 32,10 3 16,-15-7 0,0 14 0,5-7-32,9 11 32,-11-12-16,-3-6 16,5 17-16,9-11-80,-11 13 32,0-5-32,-3-14 96,6 13-80,-1 1 80,0 1-16,8-1 0,-13-14 16,0 17-96,4 0 0,-1 2 0,-3 1-16,0-20 112,0 20 16,0 2 48,0 1-48,-3 0 32,3-23-48,-7 20 48,-7 0 0,10-2 80,-14-1-64,18-17-64,-6 16 96,-10-4-48,11 2-16,-10-7 32,15-7-64,-5 15 16,-2-9 48,-7-1-64,12 0 16,2-5-16,-4 5 16,1-1 0,1-1 48,0 0 0,2-3-64,-2 5 48,0 0 0,2 1 16,0-3-96,0-3 32,4 5 32,1-2-32,0 1 0,9-1 0,-14-3 0,3 2 0,2 0 0,12-2 0,-12 0 0,-5 0 0,21 0 0,-8 0 0,2-5 16,-1-1 64,-14 6-80,15-15 32,-1 11 48,2 0-16,0-10 0,-16 14-64,15-4 32,-1 0-16,-9-2 32,9 3-48,-14 3 0,3-4 32,1 4 48,-4 0 0,0 0 17,0 0-97,0 4 160,0-1-48,-4 3 16,0 0-16,4-6-112,-6 8 48,1 4 0,0-8 16,0 1-48,5-5-16,-5 14 32,-1-11-64,0 2-64,1 2-224,5-7 320,-6 5-529,2 0-335,2 0-401,0-3-639,2-2 1904,-2 2-2754,8 15 161,-3-17-544,-3 0 3137</inkml:trace>
  <inkml:trace contextRef="#ctx0" brushRef="#br2" timeOffset="-59801.73">5940 10760 2176,'0'0'0,"-2"0"1073,0 2-113,0 3-79,2-5-881,-3 3 768,2 3-128,-1-2-111,0 2-81,2-6-448,0 5 384,-1 8-32,1-9-16,0 9-15,0-13-321,-2 6 256,0 10-16,1-2-16,1-1 0,0-13-224,0 18 304,0-3 16,0 4-48,0-1 17,0-18-289,0 19 192,3 0-32,0-2-208,2 2-16,-5-19 64,14 13-96,-11 0-16,12-5 160,-9 6 16,-6-14-64,16 6 48,-2-1-16,0 0-16,3-2-32,-17-3 16,17 2 0,0 0 16,-2-2 16,0 0 64,-15 0-96,14-4 112,3-1 16,-3-10 48,-1 10-32,-13 5-144,6-17 128,8 3 224,-10 9 0,1-15 1,-5 20-353,5-15 368,1-1-224,-3 1 0,0-2-16,-3 17-128,0-17 160,0 0 16,0-2-32,0-1 0,0 20-144,-1-19 128,-4 1 0,-11-1 0,11 3 32,5 16-160,-22-15 128,3-2 1,0 4-1,-3-3-16,22 16-112,-20-5 64,-3-17-16,-2 8-32,2 9 16,23 5-32,-21-15-32,3 15-96,4 0-128,7 6-257,7-6 513,-15 21-800,10-3-273,-9 5-415,9 1-449,5-24 1937,-6 27-2465,3 4-176,0-1-977,3-30 3618</inkml:trace>
  <inkml:trace contextRef="#ctx0" brushRef="#br2" timeOffset="3032.27">13015 10771 2721,'0'0'0,"0"-5"1456,-1-10-95,-1 10-128,2 5-1233,0-21 1072,0 17-224,0-1-127,3 1-113,-3 4-608,5-14 544,0 14-95,1-3-113,9-1-96,-15 4-240,3 0 144,15 0-48,-14 2-64,16 3 64,-20-5-96,14 5 80,0 0 0,-9 0 0,14 2-32,-19-7-48,14 5 64,-1 0-48,-8 0 64,14-1-16,-19-4-64,5 3 112,9 1 16,-11-1-32,11 0 0,-14-3-96,5 2 80,8-1-96,-9 1-288,9-2-480,-13 0 784,4 0-1361,9 0-736,-8 0-576,33 2 272,-38-2 2401,4 0-2961,-4 0 2961</inkml:trace>
  <inkml:trace contextRef="#ctx0" brushRef="#br2" timeOffset="-61038.73">5039 10727 2785,'0'0'0,"0"0"976,0-3-31,0 3-97,0 0-848,0 0 784,0 0-159,0-3-129,-2 3-128,2 0-368,0 0 272,0 0-48,0 0 16,-2 0-63,2 2 15,0-2-48,0 0 16,0 1 0,0-1-160,0 2 240,4-1 32,0 1 32,0 0-16,-4-2-288,0 2 256,3 2-63,1-1-17,-1 2-48,-3-5-128,0 7 144,4 6-48,-1-6-16,-3 10 0,0-17-80,4 7 48,-1 10 16,-3-10-32,3 9 16,-3-16-48,4 14 32,-4 0-16,3-9 48,-3 9 0,0-14-64,4 5 32,-4 0 48,3 0-48,-3 0 16,0-5-48,3 5 32,-3-4 32,4 1 0,-4-2-32,0 0-32,3 0 64,1 0-16,-4 0 0,3-3-16,-3 3-32,3-3 64,1 0-16,0-3-16,0 1-16,-4 5-16,5-5 0,0-9 0,1 11-16,-1-2 32,-5 5-16,14-5-16,-11-1 0,1 2 32,10-2-32,-14 6 16,3-3 0,11-1 16,-10 1-32,9 0 32,-13 3-16,4 0 0,1-3 16,10 3 16,-12 0-64,-3 0 32,5-4-16,11 4-16,-12 0-16,10 0 32,-14 0 16,4 0-16,1 2-16,11 0 16,-13 2 16,-3-4 0,5 14-32,0-9 32,8 14 16,-13-5-32,0-14 16,6 15 32,-3 0-32,1 2 0,-1 0 0,-3-17 0,3 17 16,-3 0 16,0-2-240,4-1 32,-4-14 176,0 7-192,0 10 16,0-12 256,0 2-16,0-7-64,0 6 80,-2 0 16,-1 0 16,-2 0 48,5-6-160,-5 4 160,-3 2 0,-5-1 0,8 0-32,5-5-128,-15 3 177,9-1-33,-10 0 0,2 0 16,14-2-160,-14 0 144,-1 0 0,-2 0-16,0-4 0,17 4-128,-17-5 64,0 0 0,3 0-64,8-9 0,6 14 0,-16-4 16,11 2-64,1-4 80,-2 1-64,6 5 32,-2-5-32,0 1-16,1 1-16,1 3 0,0 0 64,0-3-64,0 3 48,0 0-32,0-4 32,0 4 16,0 0-48,3 0 48,-3 0 0,4 0-32,-4 0 48,4 0-16,-1 0-16,-3 0 16,3 0 16,2 0-32,-2 0-64,-3 0 80,4-3-496,-4 3 496,3 0-945,1 0-624,1-4-848,8 1-608,-13 3 3025,3-3-4290,-3 3 4290</inkml:trace>
  <inkml:trace contextRef="#ctx0" brushRef="#br2" timeOffset="3596.27">13455 10798 2849,'0'0'0,"0"0"1264,0 0-175,4 2-113,-4-2-976,0 3 865,0 2-129,0 0-96,0 3-111,0-8-529,0 12 496,0 2-224,0 0-80,-2 1-48,2-15-144,-2 21 112,1-1 160,-1 4 0,-1 0 33,3-24-305,-2 25 320,0 1 16,0 0-32,2-3-48,0-23-256,0 24 256,4-6-64,10 0-48,-9-11-16,-5-7-128,15 13 48,-1-10 0,-1-1 17,3 0-1,-16-2-64,17 0 80,0 0-32,2-4 64,1 1 16,-20 3-128,19-13 96,-3 7 48,0-9-16,-11 9-48,-5 6-80,17-18 192,-14 13-64,11-14 16,-14 15-32,0 4-112,3-19 128,0 13 16,-3-12 32,4 4-48,-4 14-128,0-15 161,0-2-65,-2-2 16,-3 1 32,5 18-144,-5-21 112,-8 1 176,8-1-48,-11 1 16,16 20-256,-14-21 176,-1 1-112,-2 0-32,1 1-16,16 19-16,-16-17-16,-1 3-96,4 9-128,-1 0-112,14 5 352,-7-5-560,-8 5-289,10 0-271,-11 4-305,16-4 1425,-5 15-1761,-2 1-496,1 7-528,1 15-160,5-38 2945,-6 28-2305,6-28 2305</inkml:trace>
  <inkml:trace contextRef="#ctx0" brushRef="#br2" timeOffset="-1882.73">11434 10812 1376,'0'0'0,"3"0"464,1-5-31,-4 5-433,0-5 512,3-9 96,1 14 96,-4 0 113,0 0-817,0-3 832,0-1-48,0 1-95,0-1-145,0 4-544,0-5 464,0 2-80,0-1-63,-2 1-97,2 3-224,-2-4 224,1 0-96,1 1-48,-2-3 0,2 6-80,0-3 48,-2-1-16,2 1 16,0 3 16,0 0-64,0-3 32,0 3 112,0 0 64,0 0 48,0 0-256,0 0 272,0 0-31,0 1-65,0 1 0,0-2-176,0 2 144,0 1 16,0 2-32,5 2 0,-5-7-128,5 15 96,1-1 0,7 6-16,-10 3 32,-3-23-112,16 28 176,-13 3-80,10 3 112,-9 3-32,-4-37-176,14 38 209,-11-1 95,1-1-80,1-2-32,-5-34-192,3 30 160,0-1-16,0-2 32,1-6-48,-4-21-128,0 22 128,4-6-64,-4-2 16,0-7-32,0-7-48,3 14 80,-3-9-16,3 0 0,-3 1 32,0-6-96,4 1 112,-4 0-15,0 1 15,3-2 64,-3 0-176,0 0 96,0 0-16,0 0 32,4-3-16,-4 3-96,0-5 80,3-9 32,-3 11-16,3-2-48,-3 5-48,0-5 64,0-11-64,4 13-80,-4-11-272,0 14 352,0-5-705,3-12-335,0 12-449,1-10-368,-4 15 1857,5-4-2417,0-1-560,1 2-1409,-6 3 4386</inkml:trace>
  <inkml:trace contextRef="#ctx0" brushRef="#br2" timeOffset="-1493.73">11230 10821 3057,'0'0'0,"0"0"1088,-2-6-47,1 1-17,1 5-1024,-2-14 1009,1 14-81,-5-3-191,3 0-129,3 3-608,-2-4 544,0 1-48,1 3-31,-1-3-33,2 3-432,-2-4 368,2 0-112,0 1-48,0 0-16,0 3-192,0-4 192,0 1 0,4-1 0,-1 1-95,-3 3-97,4-3 80,1 0-16,0-1-32,10 1 0,-15 3-32,3 0 0,11-4 16,-9 4-16,14 0 0,-19 0 0,17 2-16,0 3-16,2 1 16,2 0 16,0 0 16,-21-6-16,24 8 0,0-4 0,-1 0-16,-23-4 16,24 2 16,0 0-16,0-2 32,-4 0-16,1 0 0,-21 0-16,20 0 32,-1-4 16,-3 4 16,-2-4 48,-14 4-112,5 0 96,11-3 32,-13 3 0,0 0 0,-3 0-128,0 0 160,0 0-16,0 0 48,0 2-32,0-2-160,0 1 144,-1 1-32,-4 2-32,1-2 16,4-2-96,-3 3 64,0 2-15,-1-2 15,2 2-48,2-5-16,-1 4 16,-3-2-225,2 1-447,-1 0-752,3-3 1408,-1 4-2626,1 1-1247,0 0-1330,0-5 5203</inkml:trace>
  <inkml:trace contextRef="#ctx0" brushRef="#br2" timeOffset="3972.27">13758 10869 3601,'0'0'0,"0"0"1265,-2 0-145,1 0-287,-1 0-209,2 0-624,-4 2 528,1 0-128,2 1-64,-1 1 1,2-4-337,-3 3 336,-1 0 16,1 3 16,1-3-16,2-3-352,-2 3 304,1 1-15,-1 0-33,1 2 0,1-6-256,0 5 224,0 9-16,0-9 0,0 12-64,0-17-144,0 14 144,0-1-48,3 2-48,2 0-16,-5-15-32,3 18 16,3 0-16,-2 2 32,10-1-32,-14-19 0,3 19 16,2-4-32,11-1-16,-13 0 32,-3-14 0,15 5 0,-9 1 64,12 2-48,-13-5 32,-5-3-48,19 2 32,-14-1 48,12-1 48,-12 0 1,-5 0-129,19-4 96,-14-14-64,14 13 64,-14-10-16,-5 15-80,20-5-64,-15-11 16,16 11-64,-8-12 0,-13 17 112,5-5 0,13-14 48,-13 15 32,8-12 0,-13 16-80,3-5 128,3-11-16,-3 12 32,0-14 16,-3 18-160,0-5 160,0-11 32,-1 10-48,-6-13 0,7 19-144,-15-5 96,10-11 0,-14 10 16,2-11 128,17 17-240,-19-4 225,1-14-97,-3 13 176,3-12-144,18 17-160,-19-5 176,-1-14-16,-1 4-256,2 10-80,19 5 176,-20-22-272,1 8-145,4 9-79,1-16-80,14 21 576,-7-3-768,-6-2-161,8 2-207,0 3-321,5 0 1457,-4 13-2033,2 5-768,0 7-1297,2-25 4098</inkml:trace>
  <inkml:trace contextRef="#ctx0" brushRef="#br2" timeOffset="-61789.73">4511 10945 1504,'0'0'0,"-1"0"528,-1 0 49,2 0-577,-4-3 624,0 3 32,1 0-31,1 0-65,2 0-560,-4 0 448,2 0-64,1-3-48,-1 3-32,2 0-304,-2 0 257,2-4-49,0 1-64,0 3-32,0 0-112,0-4 96,0 4 0,0-3 16,0 0-16,0 3-96,0 0 144,0-4-32,0 0 32,0 4 0,0 0-144,0-3 96,0 0 48,0 0-64,0 0 0,0 3-80,0-4 64,0 4-32,0-5 17,0 1-17,0 4-32,0-5 16,0 2 32,0-3-16,0 1-16,0 5-16,0-4 32,0-1-16,0-9-16,4 10 0,-4 4 0,3-5 0,-3 0 0,4 0 0,1 0 0,-5 5 0,3-5 0,2 0 16,-2 0-32,1-1 16,-4 6 0,3-5 16,2 0-16,-1 1 16,1 0-32,-5 4 16,5-4-16,-2 4-16,2-3 16,1 0 0,-6 3 16,5-4-32,9 4 16,-11-3-32,2 3 0,-5 0 48,15 0-49,-10 0 1,11 0 32,-14 0 16,-2 0 0,16 0-16,-13 0 32,13 0-48,-11 1 16,-5-1 16,15 2-16,-9 0-16,7 2 112,-10-3-16,-3-1-64,5 5 81,9 1 31,-14-2-80,6 3 16,-6-7-48,3 14 64,0-9 16,-3 10 32,0-1-16,0-14-96,0 14 112,0-1 16,0 4-48,-3 0 32,3-17-112,-5 18 64,-9 1-64,10 2 0,-2 0-32,6-21 32,-14 23-80,9-1 16,-9 2 32,9-2 0,5-22 32,-15 21 48,10-1-32,-11-3 32,13-4-32,3-13-16,-5 5 32,0 9 0,4-10-32,-1 1 0,2-5 0,-2 3-16,2 0 32,0-1 0,0-1 0,0-1-16,0 2 16,0 0 0,4 0 0,-1-2-16,-3 0 0,3 0 32,1 0 0,-2 0-16,2 0 16,-4 0-32,4 0 32,-1 0 16,0 0-32,2 0 16,-5 0-32,6-4 32,-1 1-32,0 3 16,9-3 0,-14 3-16,3 0 0,12 0-16,-1 0 0,-9 0 16,-5 0 0,19 1-16,-6 1 32,-8-1-16,14-1-16,-19 0 16,5 2 16,12-2 0,-12 2 0,11-2 64,-16 0-80,3 0 48,2 0 64,-2 0-32,1 0 32,-4 0-112,3 0 144,-3 0-16,4 0 33,-4 0-17,0 0-144,0-4 96,3 1 0,-3 3-32,0-3 0,0 3-64,4-3 48,-4 0 32,3-1-112,0-2-336,-3 6 368,4-4-737,1-12-559,0 11-673,12-8-592,-17 13 2561,14-5-3794,-14 5 3794</inkml:trace>
  <inkml:trace contextRef="#ctx0" brushRef="#br2" timeOffset="5203.27">14791 10796 1664,'0'0'0,"-1"0"881,1 0-881,-3 0 976,0 0 33,-2 0-1,3 0-16,2 0-992,-2 2 849,0-2-33,2 2-111,0 0-97,0-2-608,0 1 592,0 1-64,0 0-47,0-1-17,0-1-464,4 2 416,-1 1-64,1 1-64,1-2-48,-5-2-240,4 3 176,10-1-15,-10 2-17,9 0-64,-13-4-80,6 3 64,7 1-112,-8 1 0,12 0 0,-17-5 48,5 7-48,12-2 48,-3 0 0,-9 0 0,-5-5 0,17 5-16,-12 0 64,14-3-48,-6 0 16,-13-2-16,6 0 80,11 0-16,-13 0 32,10 0 32,-14 0-128,4-5 128,0-9 96,12 11 96,-13-11 0,-3 14-320,14-5 240,-11-11-288,3 12-416,-1-10-480,-5 14 944,3-3-1473,0-11-928,0 11-1137,1-1-1328,-4 4 4866,0 0 0</inkml:trace>
  <inkml:trace contextRef="#ctx0" brushRef="#br2" timeOffset="2853.27">13134 10802 2593,'0'0'0,"0"0"0,-2 0 1328,-3 0-95,-1-6-97,-8 3-127,14 3-1009,-3 0 848,-4-3-191,1 3-129,2 0-112,4 0-416,-5 0 384,3 0-32,0 0-80,1 1 17,1-1-289,-2 2 240,0-1 16,2-1 0,0 2-16,0-2-240,0 2 272,0-2-32,0 0 0,0 2 0,0-2-240,4 0 113,-4 2 15,3-1-32,1 1-48,-4-2-48,0 3 64,3 1-32,0 1 16,0 2-32,-3-7-16,0 13 16,4-6 16,-4 10-160,0 0 0,0-17 128,0 17-112,0 2 0,-2-2 192,0 0 32,2-17-112,-3 15 64,0-1-16,1-7-16,1 8-16,1-15-16,0 3 64,0 2-48,0-2 48,0-1 0,0-2-64,0 2 16,3 0 48,0-2 0,0 0 0,-3 0-64,4 0 64,-1-4 16,1 1-32,-1 0 16,-3 3-64,3-6 32,1 3 0,1-1 0,-1 0-32,-4 4 0,4-5 16,1 0-32,-1-1 80,1 1-48,-5 5-16,16-5-16,-13 0 32,10 0-48,-7 0 0,-6 5 32,13-3 0,-9 3-16,11 0 0,-10 0 32,-5 0-16,17 1 0,-12 1 16,10 1-32,-12 2 16,-3-5 0,6 5 0,9 2-16,-12-2 0,3 1-16,-6-6 32,13 6 0,-9 1 0,-1 8 48,2-10-48,-5-5 0,6 8 0,-4-2-16,2 0 16,-4 2 16,0-8-16,3 6-16,-3 1 32,0 6-16,0-7 16,0-6-16,-1 13 0,-1-7 64,0 7-48,-2-8 48,4-5-64,-6 7 64,0 7 0,-2-9 32,2 0-64,6-5-32,-7 14 48,-7-11 0,9 2-16,-2 1 64,7-6-96,-14 4 80,10 1 16,-3-2 0,-7-1 16,14-2-112,-5 2 129,-8-2-33,8 0-32,0 0 0,5 0-64,-16 0 64,11 0 32,-2-4-48,1 1 32,6 3-80,-7-3 48,1-2-32,2 0 64,-2-1-80,6 6 0,-4-4 0,3 0-48,-1 1 16,1-1 32,1 4 0,0-3-16,0-1 0,0 1 16,0 3 0,0-3-32,3-1 16,0 1 0,1 3-80,-4 0 96,4-4-336,0 1-321,0 0-415,-1 3-513,-3 0 1585,6 0-2033,7-4-816,-8 4-113,11 0-703,-16 0 3665,0 0 0</inkml:trace>
  <inkml:trace contextRef="#ctx0" brushRef="#br2" timeOffset="7390.27">15753 10917 1968,'0'0'0,"0"0"0,0 2 1073,-3-2 15,-1 0-15,0 1-65,4-1-1008,-1 0 881,1 0-129,0 0-112,0 0-63,0 0-577,0-3 496,0 3-80,0 0-32,0 0-80,0 0-304,0 0 273,0 0 15,0 2-32,0-1-32,0-1-224,0 0 176,0 4-16,0-1-48,0 3-16,0-6-96,3 4 96,-3 4 32,4-2-48,-1-1 32,-3-5-112,0 7 80,0-2-64,3 2 32,-3 0-64,0-7 16,4 13 0,-4-9 0,3 1 16,-3 0 16,0-5-32,3 7 64,-3-1-16,0 1 0,0 0 0,0-7-48,4 7 32,-4-2 33,0 2-65,0 0 48,0-7-48,0 6-16,0 1 16,3 7 16,-3-9 16,0-5-32,0 7 112,0-1-96,3 2 48,-3-4-208,0-4 144,0 2-401,4 2-303,-4-4-400,5 0-449,-5 0 1553,14 0-2273,-9 0-544,10-4-865,-15 4 3682</inkml:trace>
  <inkml:trace contextRef="#ctx0" brushRef="#br2" timeOffset="-847.73">12109 11026 1120,'0'0'0,"-5"0"352,-12 0 48,2 0 49,15 0-449,-14-4 544,9 2 64,-10-4 32,9 1 1,6 5-641,-15-14 608,10 11-80,-8-2-64,9 0-47,4 5-417,-5-5 384,2 1 16,-1 1-32,2 0 16,2 3-384,-1 0 352,-1-4-15,2 4-1,0 0 0,0 0-336,-2 0 304,2-4 16,-1 4-32,1 0 65,0 0-353,0 0 304,0 0 32,0-3-16,0 3-16,0 0-304,0 0 288,0 0-64,0 0-64,0-3-48,0 3-112,0 0 96,3 0 17,0 0-33,1-4 0,-4 4-80,14-3 48,-10 0-32,14 3 0,-3-4-16,-15 4 0,15 0 0,2 0 16,0 0 16,2 0-32,-19 0 0,20 0 0,3 0-32,-2 0 16,0 2 16,-21-2 0,22 5-16,-2 0 32,1 0 32,-2-2-32,-19-3-16,18 2 0,-4 2 0,-9-1 0,12-1 48,-17-2-48,3 2 32,3-1 48,-1 1-16,-2 0 64,-3-2-128,4 0 96,-4 2 32,0-2 48,0 0-32,0 0-144,0 1 80,0-1 80,0 0-80,0 0-32,0 0-48,-2 0 80,2 0-32,-2 0 0,0-3-16,2 3-32,-1-4 64,-1 1-32,1 3 32,1-3-64,0 3 0,-2-4 32,2 0 16,0 4-64,0-3 64,0 3-48,0-3-48,0-1-208,0 4-272,0 0-304,0 0 832,-2 0-1265,2 0-352,0 0-512,0 0-576,0 0 2705,4 16-2401,-4-14-640,0-2 3041</inkml:trace>
  <inkml:trace contextRef="#ctx0" brushRef="#br2" timeOffset="-3519.73">10027 11068 2305,'0'0'0,"-2"5"1008,-2 1 16,0-1-15,0 2-65,4-7-944,-2 5 849,0-2-241,2 0-208,0 2-128,0-5-272,0 8 144,0 5-16,0-6-31,4 12-17,-4-19-80,5 15 80,8 0-80,-9 2 32,11-2-16,-15-15-16,5 15 48,14 1 16,-14-2 32,16-8 0,-21-6-96,13 16 112,-8-11 16,14 0 0,-14 0 0,-5-5-128,19 5 144,-16-4 0,11 1 0,-11-2 32,-3 0-176,5 0 224,-2 0 32,2-5-15,-1 0-1,-4 5-240,4-15 224,-1 12-16,-3-13 16,0 11 0,0 5-224,0-15 256,-2 10-32,-3-12-48,-2 12-32,7 5-144,-13-21 97,8 16-17,-2-16 0,-9 5-32,16 16-48,-5-16 48,-10-1-16,10 0-32,-12 2 16,17 15-16,-7-5 32,-10-11 0,10 16-32,-10-3 0,17 3 0,-5 0-160,-10 0-273,10 2-239,-9 3-496,14-5 1168,-4 15-1809,-2-1-864,33 34-81,-27-31-591,0-17 3345,0 0 0</inkml:trace>
  <inkml:trace contextRef="#ctx0" brushRef="#br2" timeOffset="-2637.73">10647 11172 3089,'0'0'0,"0"0"0,-2 2 2129,0 0-752,-1-1-193,0 2-79,3-3-1105,-2 2 912,0 2-224,1-1-207,-1 2-161,2-5-320,-2 5 176,0 11-32,2-11-64,0 10 0,0-15-80,0 7 80,0 10 0,0-10-16,4 8-16,-4-15-48,3 5 80,3 2-64,7-2 48,-10 0-32,-3-5-32,14 3 160,-9-1-32,12 0 16,-3-2 0,-14 0-144,13 0 32,1 0-32,0-4 32,-1-1 16,-13 5-48,5-5 48,14 1 32,-16 0 17,11-1 31,-14 5-128,0-14 96,5 11 80,0-2-32,-2-1 16,-3 6-160,0-4 208,0-2 0,0 2 0,0-10 16,0 14-224,-2-4 192,-1-1 0,-3-10-64,-8 10 49,14 5-177,-5-16 176,-14 12-64,4-8 16,-2 8-16,17 4-112,-19-5 32,-1-9-64,1 11-48,0-1-32,19 4 112,-18 0-208,3-3-113,-1 0-415,2 3-528,14 0 1264,-6 0-2129,-8 2-1345,12 2-2257,2-4 5731</inkml:trace>
  <inkml:trace contextRef="#ctx0" brushRef="#br1" timeOffset="-79795.73">3587 11306 1680,'0'0'0,"0"-6"737,0-8-49,0 0-32,0 14-656,0-3 625,3 3-49,-3-4-240,0 4-96,0 0-240,3 0 176,-3 0-80,4 0 80,-4 2-80,0-2-96,4 2 64,-1 1 32,-3 2 0,0-2 0,0-3-96,3 6 145,-3-2-33,3 1 32,-3 2 16,0-7-160,3 16 208,-3-11-32,0 8 0,4-6-48,-4-7-128,4 16 80,-1-11 32,0 13 0,-3-11 16,0-7-128,4 16 128,-1-10 0,1 9-32,-1-9 0,-3-6-96,3 14 48,2-10 0,-1 3 16,1 7-31,-5-14-33,3 5 32,2 2 32,-1 8-48,0-8 32,-4-7-48,3 15 64,0-8-48,1 8 32,-2-10-16,-2-5-32,4 5 32,-4 2 0,4-2-16,-1 0 32,-3-5-48,3 3 16,-3-1 0,4 0 0,-4-2-16,0 0 0,3 2 0,1-2 16,-4 0 16,3 0 0,-3 0-32,3 0 64,1-4 0,0 1-48,-2-2 16,-2 5-32,4-3 16,0-2-32,0-9 32,2 14-16,-6 0 0,5-16 16,10 12-16,-11-15 0,9 3 0,-13 16 0,5-4-16,12-15 16,-3 5 0,-9 0 16,-5 14-16,19-4 32,-14-17 16,10 7 0,-12 0-16,-3 14-32,6-4 32,7-15 0,-10 14 0,1-10-16,-4 15-16,5-4 48,0-2-32,-2 2 16,-3-10 0,0 14-32,4 0 32,-4-5 16,4 2-16,-4-1-32,0 4 0,0-3 32,0-1 0,0 4 16,0-3-16,0 3-32,0 0 16,0-3 0,0 0-16,0-1 16,0 4-16,0-3 32,0-1 32,0 4-16,-2-3 48,2 3-96,-2 0 64,-3-3 48,0 3-16,-9-4 16,14 4-112,-5-4 97,-9 1 15,1 0 0,-2 0 48,15 3-160,-17 0 128,-1-5 80,2-1-16,-1 1 0,17 5-192,-17-5 128,0 0-80,1 1 0,10 1-32,6 3-16,-19-5 16,13 0-16,-7 2 0,8-1-16,5 4 16,-5-3 0,0 3 0,-1 0 0,3 0-16,3 0 16,-4 0 0,1 0 0,2 0 0,-1 0-32,2 0 32,-1 0-16,1 0 0,0 0-48,0 0 48,0 0 16,0 0-16,0 0 0,0 0 16,3 0-240,-3 0 240,3 0-704,0 0-833,1-3-1296,9-1-2338,-13 4 5171,0 0 0</inkml:trace>
  <inkml:trace contextRef="#ctx0" brushRef="#br2" timeOffset="-270.73">12111 11188 2000,'0'0'0,"0"1"1937,0 1-512,-2-2-96,2 0-1329,-2 0 1216,0 0-159,1 0-145,-1 0-160,2 0-752,-1 0 561,1 0-49,0 0-64,3 0-32,-3 0-416,5 0 336,9 0-63,-11 0-97,12 0-48,-15 0-128,6 0 112,12 0 16,-3 0-16,2 0-16,-17 0-96,17 1 64,2 3-16,1-1-16,-2 1-32,-18-4 0,16 5 32,1-2 0,-3 2 16,2-1 16,-16-4-64,5 3 32,13-1 16,-13 0 16,12-2 16,-17 0-80,6 0 64,8 0 48,-8 0-32,-1 0 32,-5 0-112,14-4 96,-14 1-16,5-1 0,0-1 16,-5 5-96,3-3 80,0-2 17,1 1 15,-4 1-32,0 3-80,4 0 96,-4 0-16,0-4 16,0 4-16,0 0-80,0 0 48,0 0-96,-2 0-368,0 2-561,2-2 977,-2 2-1841,2 1-1248,0 11-753,4-9-864,-4-5 4706,0 0 0</inkml:trace>
  <inkml:trace contextRef="#ctx0" brushRef="#br1" timeOffset="26299.27">15586 11885 1088,'0'0'0,"0"0"0,-2-22 304,-3-6 32,-9-6 64,10 4-15,4 30-385,-14-22 416,9 1-48,-1 4-32,2 4 0,4 13-336,-5-6 336,1-10 33,2 12 15,1-1-32,1 5-352,-2-5 304,2 0-64,0 1-16,0 1 0,0 3-224,0-3 289,0-1 15,0 4-48,-2 0-16,2 0-240,0-3 192,0 3 0,-1-3-32,1 3 0,0 0-160,-2 0 160,2-4-48,0 4 16,0 0-48,0 0-80,0 2 48,0 3-15,0 8-17,0-6-32,0-7 16,3 22 0,2 2-33,14 8 17,-4 9 0,-15-41 16,19 51-64,2 8-48,0 8-16,4 1 0,-25-68 128,23 70-96,-1-1 80,1-4 16,-3-2 64,-20-63-64,17 57 144,-1-2 80,0-4 81,-2-7 15,-14-44-320,15 43 272,-10-7-32,12-4-16,-13-1-16,-4-31-208,4 27 272,0-2 0,-4 3 1,0-5-1,0-23-272,0 25 240,-2-2-32,-1-5-32,-2 2-16,5-20-160,-5 14 96,0 2 0,-1-3-16,1 1-32,5-14-48,-5 14 48,2-8-32,1 11 0,0-10 16,2-7-32,0 15 16,0-9-16,0 7 16,0-11 16,0-2-32,0 5 32,0 0 0,0-1 16,4-1-16,-4-3-32,0 3 48,3 1-32,1-2 16,-1 0 16,-3-2-48,3 1 32,1-1 16,0 0-32,-1 0 32,-3 0-48,3 0 32,1 0 16,-1-3-32,0 3-16,-3 0 0,4 0 16,-1 0-16,0 0 65,-3 0-1,0 0-64,0-4 0,0 1-145,4-1-223,-4 1-240,0 3 608,3-3-896,-3-1-257,4-1-480,-1-8-576,-3 13 2209,5-4-2481,1-10-672,-6 14 3153</inkml:trace>
  <inkml:trace contextRef="#ctx0" brushRef="#br2">14778 12444 4337,'0'0'0,"0"0"0,-6-3 1377,1-2-272,-3-4-33,0 7 129,8 2-1201,-6-3 1248,1 0-47,-1 3-225,6 0-239,0 0-737,-5 0 528,-1 6-48,6 2-16,-5 0 0,5-8-464,0 22 417,0-17-113,-6 4-32,6 14-96,0-23-176,0 7 160,-5 17-16,0-16-48,5 16-80,0-24-16,-6 9 64,1 13-32,5-18 16,0 4 16,0-8-64,0 10 48,0-6-32,0 2-16,0-1 48,0-5-48,0 0 64,2 0 64,1 0 32,-3 0-15,0 0-145,3 0 96,0-5-16,-1-5-32,1-12 32,-3 22-80,0-9 0,3-13 48,-3 14-32,2-16-16,-2 24 0,3-11 32,0-16 16,0 19-32,-1-3-16,-2 11 0,6-25 48,-3 20-48,-1-3 0,4-1 0,-6 9 0,2-2 0,-2-1 32,0 3-64,0 0 32,0 0-16,0 0-32,0 5 16,0-5 32,0 9-16,0-1 16,3 16-48,5-18 48,-8-6 0,11 24 0,14-15-48,-4 17 64,-10-17-16,-11-9 0,33 27-16,-5-19 32,1 20-64,4-21 48,-33-7 0,35 22 48,0-17-64,-5 3 64,-3 1-32,-27-9-16,11 8 0,14-3-16,-22 1 32,5-6 32,-8 0-48,3 0 80,-1 0 64,-2-3 16,0-8 16,0 11-176,0-22 144,-8 11 0,0-19-80,-17 6-16,25 24-48,-5-27 80,-20-3-32,20-2 0,-20-6 0,25 38-48,-5-36 48,-22-2-16,19-3 16,-19 6-48,27 35 0,-9-38 16,-21 3-16,22 2-48,-21 8-16,29 25 64,-8-11-608,-14-10-1249,16 15-2497,-2-2-4098,8 8 8452,0 0 0</inkml:trace>
  <inkml:trace contextRef="#ctx0" brushRef="#br2">12662 12351 2433,'0'0'0,"0"-5"400,0 5-400,0-9 352,0 1 32,0 1 48,-5 1-15,5 6-417,-6-3 400,6 3-400,0 0 368,-5-2 0,5-1 16,0 0 0,0 3-384,0-5 385,0 2 15,0 0 0,0 0 0,0 3-400,0-2 400,0-1 16,0-2 1,0-1-1,0 6-416,0-5 368,2-1-80,1 1-64,-3 5-224,3-6 176,-3 6-176,3-3 128,2 1 0,-2-1-31,2-3-1,-5 6-96,6-1 112,-1-6-16,3 5 0,-2 0 0,-6 2-96,8-6 80,0 3-16,1-2 0,-5 0 16,-4 5-80,9-3 32,0-3 16,-5 1 0,4 2 32,-8 3-80,9-5 64,-1-1 16,0 1-48,3-1 48,-11 6-80,11-5 96,0-4 0,11 7 0,-17-1 0,-5 3-96,11-3 80,-3 1-32,0-1 16,0 3-16,-8 0-48,9 0 0,-4 5 32,1 1-16,-1-6 16,-5 0-32,5 8 48,1 14-32,-1-17 0,-2 4 16,-3-9-32,6 8-32,-1 14 64,0-18-32,-2 4 16,-3-8-16,5 9 0,-2 15 16,0-18 0,-1 16 17,-2-22-33,3 8 16,-3 13 0,3-13-16,-3 14 32,0-22-32,3 6 16,-3 18 16,0-16 16,0 14-32,0-22-16,0 6 64,-6 18-16,-2-16 32,0 17-48,8-25-32,-24 8 64,15 19 0,-15-19 0,2 22 0,22-30-64,-22 8 80,1 23-64,-1-23 16,0 18 0,22-26-32,-8 8 16,-13 14 16,14-22-16,3 9-16,4-9 0,0 5-16,0 1 32,0-1 32,0-5 96,0 0-144,0 0 208,0 6 64,0-1 32,0-5-32,0 0-272,0 5 209,2-5-33,0 0-32,7 6-64,-9-6-80,8 5 96,0-5-16,0 6 16,14-6-32,-22 0-64,8 0 48,3 0 0,14 0 0,-17 0-16,-8 0-32,24 0 80,-13 0-64,16 0 0,-16-3 32,-11 3-48,33-3 32,-11-2-16,-11-4 16,19 7 0,-30 2-32,11-5 32,12 2-16,-14 0-16,2 0 32,-11 3-32,8-2 16,-3-1 16,-2 0-32,-3 3-32,0 0 32,0 0-176,0 0-320,-8 8-545,0-2-799,8-6 1840,-9 8-2754,-15-3-431,18 1-2194,6-6 5379</inkml:trace>
  <inkml:trace contextRef="#ctx0" brushRef="#br2">12331 12408 3185,'0'0'0,"0"0"0,-6-2 912,1-1-31,5-3-1,-6 1 1,6 5-881,0-5 880,0-1-80,0 3-127,0-2-129,0 5-544,-5-3 432,5 0-64,-6 3-32,1 0-47,5 0-289,-6-2 272,1 2-64,0 0-96,-1 0-16,6 0-96,-5 0 48,-1 5 16,1 1-32,0-1 32,5-5-64,0 0 32,-6 0 48,6 0 64,0 0 96,0 0-240,0 0 352,0 0 49,0 0 15,0-3-32,0 3-384,0-2 320,0-4 16,0-2-32,0 0-32,0 8-272,0-8 193,0-1-1,0 7-48,0-4-16,0 6-128,0-5 112,0 3 0,0-2-48,0 2 0,0 2-64,0-3 48,0 3-64,0 0 16,0 0 48,0-2-48,0-1 16,0 3 0,0 0-16,0 0 32,0 0-16,0 0-16,0-3 0,-5 0 32,5 1-16,0-1 0,0 3-16,0-3 32,0-2-32,0 2 16,2-2-16,-2 5 0,3-9 48,0 7-48,0-4 0,-1-2 0,-2 8 0,5-3-16,1 0 32,-1-2-16,1 2-16,-6 3 16,5-3 16,3-1-16,-2 0 0,2 0 32,-8 4-32,6-6 0,2 3 0,0 1-32,0-1 64,-8 3-32,6-3-32,-2 1 64,3 2-16,-3 0-32,-4 0 16,7 0 0,-3 5-48,2-5 48,-1 0 16,-5 0-16,3 0-16,2 5 64,1-5-80,-3 6 64,-3-6-32,5 5-32,-2 1 32,2-2 0,-2 2-16,-3-6 16,3 8 0,2 0 0,-2-2-32,0 2 64,-3-8-32,2 6 16,4-1-32,-1 3 64,0-2-80,-5-6 32,4 5 0,-2 3 32,1-3-64,-3 4 32,0-9 0,0 8 32,0 0-32,0 16-32,-5-18 32,5-6 0,-9 24-16,1-15 32,-16 18 16,18-19-16,6-8-16,-25 30 16,20-8-16,-16-1 32,13-13-16,8-8-16,-22 28 0,16-20 0,-16 22-16,17-9-16,5-21 32,-8 8 32,0 22-16,-14-21 16,22 15-64,0-24 32,-8 6 32,2 2-64,1 14 32,0-17 48,5-5-48,0 8-16,-6 0 16,1 1 0,5-4 0,0-5 0,0 6 16,0-6 16,0 0-32,2 0 32,7-3 16,-4-3 32,3-2-48,-8 8-32,8-8 0,1 3 48,-2-4-48,-1 4 32,-6 5-32,5-3 0,1 3-32,-3 0 64,-1 0-16,-2 0-16,6 0-16,-4 0 32,4 0-16,2 6 0,-8-6 0,6 5 0,-1 3 0,1 0 0,-1 1 0,-5-9 0,8 5-16,-2 1 16,2-1-32,-1 0 80,-7-5-48,7 0 0,-3 6 0,2-6 32,-1 0-64,-5 0 32,6 0 96,-1-3-48,1-2 48,-4-1-32,-2 6-64,3-8 32,0 3-128,0-4-352,-1 1-512,-2 8 960,0-8-1617,0 3-576,0-1-480,0 1-32,0 5 2705,-5-3-2193,5 0-1393,0 3 3586</inkml:trace>
  <inkml:trace contextRef="#ctx0" brushRef="#br2">14057 12449 3025,'0'0'0,"6"-22"912,2 14-47,-8 8-865,11-30 944,0 19 177,-3-10 111,0 12-127,-8 9-1105,8-8 928,-2 0-95,-4 3-97,1 2-64,-3 3-672,0 0 544,0 0-111,0 5-97,0 3-48,0-8-288,-8 28 208,0-6 0,-1 2 0,-12 6 32,21-30-240,0 27 240,-9 9 1,4-1-65,5-2-48,0-33-128,0 34 144,0-1-32,3-5-16,2-4 16,-5-24-112,11 22 112,14-14 32,-14 0-16,18 14 16,-29-22-144,25 0 144,0 6 16,1-1-32,2 0 16,-28-5-144,27 0 112,0 0-16,-3 0 1,4-2-33,-28 2-64,21-6 80,1-2 32,-14-3 32,17 3-32,-25 8-112,8-8 80,3-14-16,0 14-16,-3-14 32,-8 22-80,11-11 48,-3-11 0,0 11-32,-3-15 64,-5 26-80,4-22 64,-2 11-16,-2-22 32,0 8-32,0 25-48,-6-26 64,-1-4-32,-18 0-16,20 0 16,5 30-32,-8-30-48,-20 0 48,20 3 16,-19 2-32,27 25 16,-22-11-32,-3-16-80,2 20-128,-2-2-80,25 9 320,-28-5-304,1 2 0,0 3-33,3 8-47,24-8 384,-25 24-592,3-2-208,1 3-193,13 2-320,8-27 1313,-22 35-1600,16 0-369,1-2-176,-1 5 80,6-38 2065,0 30-1569,6 33-1312,-6-63 2881</inkml:trace>
  <inkml:trace contextRef="#ctx0" brushRef="#br2">13663 12522 4225,'0'0'0,"-5"-2"1137,-1-1-97,6 3-1040,-8-3 1121,3 0 31,-1 3-47,1 0-225,5 0-880,-6 0 625,6 0-209,0 0-144,0 6-32,0-6-240,0 5 256,0 4-16,0-1 16,0 0 1,0-8-257,0 22 256,0-14 32,0 20 64,6-21 0,-6-7-352,8 30 368,0-25-16,3 23-95,13-20-33,-24-8-224,11 27 208,16-19-64,-16 17 0,16-17-64,-27-8-80,11 22 96,14-17-32,-17 4 32,3 12-32,-11-21-64,11 0 64,0 6 16,0-1-16,10-5 48,-21 0-112,8 0 144,3 0-16,14-3 16,-17-5-32,-8 8-112,11-11 129,0-10 15,-1 10-16,-2-14-48,-8 25-80,8-11 96,-2-22 16,-3 9-32,-3-9 16,0 33-96,0-34 64,0-5-32,0 1 16,-6-3 0,6 41-48,-8-40 48,2-4-48,1 3 0,-2 3-32,7 38 32,-8-30-48,-17 3-16,17 16-64,-17-10-64,25 21 192,-8-4-256,-16 2-81,15 2-47,-21 0-96,30 0 480,-21 6-576,15 1-64,-18 15-49,18-14-159,6-8 848,-8 28-1217,-17-4-479,20 3-385,-17 6-192,22-33 2273,-5 32-2001,-4 4-1585,9-36 3586</inkml:trace>
  <inkml:trace contextRef="#ctx0" brushRef="#br2">13306 12468 3969,'0'0'0,"0"-5"897,3-1 79,-3 6-976,3-2 1105,0-4 47,-3 6-175,0 0-193,0 0-784,0 0 576,0 0-79,0 6-65,0-6-16,0 0-416,0 8 336,0 0-32,0 17-16,0-21-80,0-4-208,0 9 273,0 15 31,0-18-16,0 18-32,0-24-256,0 9 272,0 21-80,0-23 0,0 20 0,0-27-192,2 9 176,4 15 16,-1-15 1,4 12 15,-9-21-208,8 6 128,0 16 0,0-17-16,3 3 0,-11-8-112,8 8 96,3 1 0,11-1-16,-14 0 16,-8-8-96,8 5 128,16-5 0,-15 0-48,12 0 80,-21 0-160,9 0 128,18-5-48,-16-3 16,16 0-16,-27 8-80,10-11 64,18-11 49,-20 11-17,17-16 0,-25 27-96,8-22 96,0 11-48,0-22 48,-2 9-32,-6 24-64,0-27 144,0-3-48,-6 2-48,-18-1 0,24 29-48,-9-25 32,-18-5-16,6 3 16,-4-6-32,25 33 0,-24-32-48,-4 8-128,4 13-64,-1 0-80,25 11 320,-22-8-385,1 5-31,-1 3-144,0 8-256,22-8 816,-21 27-1233,12-5-640,-21 2-720,23 1-432,7-25 3025,-8 24-5091,8-24 5091</inkml:trace>
  <inkml:trace contextRef="#ctx0" brushRef="#br2" timeOffset="16801.27">11674 12561 432,'0'0'0,"0"0"0,0-3 160,0 3-96,0 0-32,-2-3-16,2 3-16,-2 0 0,0 0 16,1 0-16,-1 0 0,2 0 0,-5 0 0,2 0-16,-2 0 16,0 0 0,5 0 0,-5 0 0,-2 0 16,0 0 0,0 0 16,7 0-32,-6 1 48,-1-1 0,0 0 0,0 0-16,7 0-32,-5 0 32,-1 0-16,1 0 0,0 0 0,5 0-16,-3 0 16,0 0 16,-1 0 16,1 0 48,3 0-96,-4 0 160,0 0 144,0 0 160,0 0 145,4 0-609,-3 0 768,0 0 64,0 0 33,-1 0-1,4 0-864,-3 0 817,-3 0-17,3 0-80,-2-3-15,5 3-705,-4-4 704,3 1 0,-3-1-79,1 1-49,3 3-576,-3-3 512,0 3 0,-1-4-47,2-1-49,2 5-416,-1-3 288,-1 0-80,0-1-32,0 4-48,2 0-128,0-3 80,0-1-16,-1 1-16,1 3-32,0 0-16,0-3 48,3 3-80,-3 0 32,4 0-32,1 0 0,10 0 0,-12 0 0,-3 0 32,16 3 0,-3-2-16,1 1 32,1-2 16,-15 0-32,17 0-32,-1-3 80,2-2-48,1 1-16,-19 4 16,17-4 32,0 0 0,-3 0-32,-1 1 16,-13 3-16,14-3 0,-9 3 0,13 0-48,-13 0 32,-5 0 16,16 0 0,-13 0 0,3 0 16,7 0 32,-13 0-48,0 0 16,5 2-16,0-1 48,0 1-48,-5-2 0,6 1 0,-1 1 0,-1 0-16,1 0 16,-5-2 0,14 0 0,-10 0 32,1 0 16,10 0-32,-15 0-16,3-4 48,3-1-48,-2 0 16,12 0-16,-16 5 0,0-5 80,5 0 0,0-1-64,0 1 48,-5 5-64,5-4 48,-1 0 0,-1 1 16,1-1 1,-4 4-65,0-3 16,0-1 16,3 1-32,-3-1-177,0 4 177,0-3-416,3 3-256,-3-4-288,4 4-161,-4 0 1121,0 0-1313,3-3-255,0 3-513,1 0-368,-4 0 2449,0-15-3730,0 15 3730</inkml:trace>
  <inkml:trace contextRef="#ctx0" brushRef="#br1" timeOffset="27039.27">15939 12529 1264,'0'0'0,"4"-4"977,-4 4-977,4-15 928,-4 10 32,5-10 1,-1 11-65,-4 4-896,5-13 801,1 8-177,8-12-144,-14 12-112,0 5-368,5-5 320,0-1-31,-1 3-17,0 0 64,-4 3-336,3 0 336,-3 0 48,0 0 32,0 3-31,0-3-385,0 7 352,-5 13-48,-13 1-64,0 1 0,18-22-240,-20 27 176,-3 2 16,-5 1-32,-2 4 0,30-34-160,-33 38 160,-1 5 33,-3 2-65,-2 3 16,39-48-144,-39 53 128,0-4 32,-2 0 32,0-1 0,41-48-192,-41 47 128,4-6-48,1-2-16,7-7 0,29-32-64,-25 28 80,3-6-16,6-7 32,2-9-80,14-6-16,-4 6 80,-1 1-48,1-2-64,3-2 16,1-3 16,0 2-64,0-2-48,3 0-176,12-3-432,-15 3 720,5-6-1265,18-7-752,-5 8-1120,4-14-2274,-22 19 5411,0 0 0</inkml:trace>
  <inkml:trace contextRef="#ctx0" brushRef="#br1" timeOffset="26631.27">16166 12616 3889,'0'0'0,"-2"0"1185,-3 0-113,0 0-175,5 0-897,-7 1 800,2-1-128,0 2-191,2 1-65,3-3-416,-6 6 416,1-1-48,-1 10-32,6-15-336,-14 13 272,14-13-272,-5 16 241,-11 0-49,9 4-48,-13 3 48,20-23-192,-13 26 128,-6 3 96,-2 1-16,1-2-32,20-28-176,-24 31 176,2-1 0,-1 1 0,-2-1 32,25-30-208,-25 27 209,3 1-65,-4-6-48,4-2-16,22-20-80,-20 22 48,-2-3 16,3 1 16,-1-3 16,20-17-96,-19 15 112,4-8-16,1 7-48,7-9 0,7-5-48,-15 5 80,12 0-48,-2-2 32,-1-1-16,6-2-48,-3 0 16,0 0 16,1 0-32,0 0 32,2 0-32,0 2-16,-2-1 0,2-1-80,0 0 96,0-5-80,0 0-176,4-8-352,-4 13 608,4-5-1025,0-9-480,13 1-351,-12-3-273,-5 16 2129,25-15-2337,-5-2 336,0-4-304,-20 21 2305</inkml:trace>
  <inkml:trace contextRef="#ctx0" brushRef="#br2" timeOffset="17256.27">11530 12630 1920,'0'0'0,"-2"1"1137,-4 1 15,6-2-1152,-6 3 1153,-1-1-1,1 0-95,3-1-33,3-1-1024,-4 2 945,2 0-129,0 0-159,0-1-161,2-1-496,-1 2 416,1-1-96,0 2-16,3 1-32,-3-4-272,5 3 256,8-1-63,-9 0-33,13-2 32,-17 0-192,5 0 160,17 0-16,-5 0-32,2 0-80,-19 0-32,21 0 48,0 0 0,0 0 16,-2 0-48,-19 0-16,18 0 32,1 0 16,-2 2 0,2-2-16,-19 0-32,17 1 48,-1-1-48,0 2 64,-11 0 0,12-2 16,-17 0-80,4 0 96,9 1-64,-9 1 16,-4-2-48,5 2 16,-5-2-16,4 4 48,1-3 16,-1 1 48,-4-2-112,4 2 64,-4-2-64,3 4 112,-3-2-31,3 1 31,-3 1 16,0-4-128,0 2 144,0-2-64,0 0 0,0 0-16,0 0-64,0 0 32,0 0 64,0 0 0,0 0-64,0 0-32,0-4 80,0 0-32,0 1-48,0 0-32,0 3 32,0-5-224,0 0-336,0 1-353,0 1-399,0 3 1312,0 0-1713,0-3-512,0 3-785,0 15-959,0-15 3969,0 0 0</inkml:trace>
  <inkml:trace contextRef="#ctx0" brushRef="#br1" timeOffset="25672.27">11419 13417 1744,'0'0'0,"0"0"0,-2 0 577,-1 0-1,-1 0 16,1-4 48,3 4-640,0-3 625,0-1-33,3-1-96,1 0-96,-4 5-400,5-5 321,0-1-33,10-8-32,-11 10 0,-4 4-256,14-16 240,-10 13-16,15-12 16,-5 11-32,-14 4-208,13-15 224,1 12-64,0-12-47,-1 15-17,-13 0-96,5-4 48,15 1-32,-15 3 0,16 0 0,-21 0-16,14 2-16,-1 3 32,3 0-16,-1 8-16,-15-13 16,15 4-32,2 3 16,2 7 16,2-10-16,-21-4 16,20 18 16,3-14-32,1 3 16,-2 0 16,-22-7-16,25 2 32,-2-1 16,0 1 16,4-2 32,-27 0-96,26 0 96,0-3 32,1 0 32,-1-3-16,-26 6-144,27-5 112,2 0 32,-1-9-48,4 14 0,-32 0-96,30-5 96,0 1-16,3-2 32,-1 2-80,-32 4-32,32-3 48,-3 3-48,0 0 0,-2 0 0,-27 0 0,31 0 16,-4 0 0,2 2-16,2-1-16,-31-1 16,27 2 16,4 0-16,-1 0 0,2 2 16,-32-4-16,36 1-16,-2-1 16,2 0 48,0-5-32,-36 5-16,37-16 32,2 13-16,2-10-16,0 9 48,-41 4-48,39-5 32,0-9 16,0 11 0,0-2 16,-39 5-64,39-5 65,0-9 31,1 11-48,2-2-16,-42 5-32,43-6 48,-2 2-32,-1 0 0,-1 1 32,-39 3-48,35 0-16,-2 0-32,-1 0 64,1 0-16,-33 0 0,32 0 32,-2 0-16,1 0 0,-2-3 16,-29 3-32,29 0 0,-3 0 16,1 0 16,-2-4-16,-25 4-16,26 0 16,-1-4 16,1 4-32,-2-3 32,-24 3-32,23-3 48,1-1-32,0 1 32,0-2-32,-24 5-16,25-5 16,1 1 16,-1-1 0,2 0-16,-27 5-16,30-14 0,-4 11-16,4-2 16,0-1 16,-30 6-16,29-2 0,-2-4 0,4 3-16,-2 0 16,-29 3 0,32 0-48,-2 0 48,0 0 16,-2 0-16,-28 0 0,28 0 48,-3 2-32,-1-1-16,-2 1-16,-22-2 16,19 1 0,1 1-16,-1 0 32,1 0-32,-20-2 16,22 0 16,1 0-32,1 0 16,-1 0 16,-23 0-16,26 0 16,-2-4-16,1 4 32,-1-3 0,-24 3-32,24-3 32,-1 3 0,3-4-32,1 0 64,-27 4-64,28-3 0,-2 3 0,3-3 16,2 3 0,-31 0-16,31-4 32,1 4 0,0-3 0,0-1 0,-32 4-32,31 0 0,-1 0 0,1 0 16,-2 0 0,-29 0-16,29 0 16,-3 0-16,1 0 32,-4 0 0,-23 0-32,29 0 32,-1 0 32,0-3-32,2 3-32,-30 0 0,30-3 48,1-2 48,-1 0 0,1-1 48,-31 6-144,24-5 96,3-9-48,-2 11 32,-2-1-48,-23 4-32,21-6 80,0 3-16,-4-1-32,-2 1 33,-15 3-65,5-3 48,10-1 48,-11 0 32,0 4 0,-4 0-128,5-3 112,-2 3 0,-3 0-16,0 0 48,0 0-144,0 0 128,0 0-16,0 0-32,-2 0 0,2 0-80,-5 0 64,0 0 32,1 0-32,0 0 16,4 0-80,-6 0 80,-7 0-96,10 0-448,-3-5-801,6 5 1265,-6-5-2241,2 0-1440,3-11-1762,1 16 5443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2:39:08.684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2335 8 5538,'0'0'0,"0"0"2225,0-3-784,0-1-161,0 4-95,0 0-1185,0 0 1040,-1 0-303,-4 4-273,0 10-176,5-14-288,-13 17 176,2 4-96,-1 4 0,-3 2-272,15-27 192,-15 29-160,1 1-624,1 2-1153,8-3-1553,5-29 3490,-6 25-5955,6-25 5955</inkml:trace>
  <inkml:trace contextRef="#ctx0" brushRef="#br0" timeOffset="243">1949 95 9828,'0'0'0,"-11"3"4146,11-3-4146,-6 3 800,-8 1-255,9 0 47,3-3 16,2-1-608,-5 2 528,1 1-112,-7 0-223,7 1-97,4-4-96,-4 4 0,-2 2-32,2 5-80,-2-8-833,6-3 945,-3 6-2353,3 5-2337,0-9-2401,0-2 7091</inkml:trace>
  <inkml:trace contextRef="#ctx0" brushRef="#br0" timeOffset="-2033">433 367 1712,'0'0'0,"-4"0"641,0 2-225,4-2-416,-11 6 464,6-2 0,3 1 16,-3-3 1,1 1-17,4-3-464,-4 3 432,-1 1-32,0-1-48,1-2-15,4-1-337,-5 3 336,1-1-32,0-2-16,0 0-32,4 0-256,-4 0 272,0 0 0,-1 0 0,1 0 33,4 0-305,-4 0 272,0 0-48,0-3-64,-1 3-64,5 0-96,-4-3 96,0 3-32,-1 0-16,1 0-16,4 0-32,-4 0 16,0 0 0,0 0-32,0 0 32,4 0-16,-5 0-16,1 0 32,0 0 0,0 0 32,4 0-48,-4 0 48,-1 0-32,1 0 16,0 0-16,4 0-16,-5 0 16,1 0-16,0 0 64,0 0-16,4 0-48,-4 0 32,0-3 32,1 3-48,-2 0 16,5 0-32,-4 0 0,0 2 16,-7-1-16,8 3-32,3-4 32,-4 6 0,-2-1 0,2 6 0,-2-6 16,6-5-16,-11 11 16,8-7-16,-1 10-32,0-8 0,4-6 32,-4 13-32,-1-2 32,3-7 32,-1 8-32,3-12 0,-2 6 0,1 6 0,-2-8-16,2 0 0,1-4 16,0 4 0,0 1-48,0-4 0,2 0 16,-2-1 32,5 2 0,6-2 0,-7 0 48,12 0 32,-16 0-80,11 0 64,3-3-16,0 0 16,0 0-32,-14 3-32,14-4 64,2 1-48,-2 0 16,0 3-16,-14 0-16,15 0 32,-1-2 32,-1 2-48,0 0 16,-13 0-32,4 0 16,11 4 16,-11 1-32,9 7 16,-13-12-16,5 4 16,7 10 17,-10-8-17,10 9 48,-12-15-64,3 12 64,0-7-32,1 9 32,0-8-16,-4-6-48,4 14 48,1-10 32,-3 9-48,1-9 32,-3-4-64,0 13 64,0-10 32,0 13 32,0-12-16,0-4-112,-4 15 96,-1-10 0,0 8 16,-6-2 0,11-11-112,-4 4 128,-8 10 48,8-8-64,-11 6 0,15-12-112,-12 4 112,0 10-32,-1-9 113,-1 8-33,14-13-160,-14 2 160,-1 3 32,-1-1-96,4 0 32,12-4-128,-13 3 160,1-2-32,1-1 0,0 0 0,11 0-128,-5-2 80,-9-1 16,9-2-16,-1 1 32,6 4-112,-5-12 32,1 9 0,-1-10-16,1 9-32,4 4 16,-3-14 16,2 9-32,-1-8 16,2 8-48,0 5 48,0-12 0,0 9 16,3-9-16,0 10-64,-3 2 64,3-5-32,0 3-16,0-1-16,0 0 48,-3 3 16,4-3-48,-2 3 0,3-3 16,-1 1 0,-4 2 32,4 0-16,8 0 32,-10 0-16,2-3-16,-4 3 16,12 0-48,-10 0-32,11 0 16,-9 1 0,-4-1 64,16 2-64,-5 2 32,0 0 0,2 1 32,-13-5 0,12 10 48,0-5 16,-1-1-48,0 7 16,-11-11-32,5 2 16,11 1-32,-4-2 16,-8 0 16,-4-1-16,15 2 0,-10-2 32,9 0-32,-10-3 48,-4 3-48,14-3-48,-10-1 80,9 0-16,-10-1-32,-3 5 16,4-4 64,7 0-48,-8 1 0,1-1 32,-4 4-48,5-4-16,-2-1 32,9-6-80,-9 8 48,-3 3 16,3-4 0,2 0 0,6 0 64,-11-8-48,0 12-16,4-2-16,1-1 48,-1 0-32,0 0 32,-4 3-32,3-2 0,0 2-48,-3-3 0,0 3 16,0 0 32,0 0 16,0 3-16,-2 2 16,2-5-16,-1 12-16,-2-7 32,0 10-16,-1-3-16,4-12 16,-1 13-16,-2 0-32,1 2 32,2 1 32,0-16-16,0 13-16,3 1-48,1-9 16,8 10-16,-12-15 64,4 4 32,12 9 0,-5-9 16,0 0-16,-11-4-32,12 5 48,1-5-32,1 2-16,-1-1 32,-13-1-32,14 0 32,-1 0 32,2-3 48,-1-9-32,-14 12-80,14-4 64,1-13 0,-12 13 0,13-12-16,-16 16-48,4-4 96,0-10 0,8 10 0,-12-10 17,0 14-113,0-3 32,0-11 80,0 10 0,-2-9 16,2 13-128,-5-4 112,-8-10-64,2 11 16,-2-11-32,13 14-32,-15-5 32,-2-8 0,-1 8-32,-2 2 16,20 3-16,-18-14 48,-2 14-48,3-4-16,3 2-64,14 2 80,-6 0-80,-5 0-48,9 0 16,0 2 64,2-2 48,-3 3-96,0 1 64,2 0-16,0 1 16,1-5 32,-2 4 0,2 0-16,0 0 32,0 0-32,0-4 16,0 6-16,0-1-16,3-2 32,0-1-32,-3-2 32,3 3-33,0-2 17,2 2 16,-1-2 16,-4-1-16,11 2 0,-8 1 33,1-2-66,9-1 17,-13 0 16,4 0 0,9 0-16,-9 0 16,9 0 0,-13 0 0,4 0 0,13-3 16,-6-1 0,1 0-32,-12 4 16,16-14 0,1 9 0,0-9 0,1 2 0,-18 12 0,18-13 16,4 1-16,0-4 33,1-1-33,-23 17 0,23-16 0,-2-1 0,1 0 0,-5 0 16,-17 17-16,13-17 0,2 1 16,-11 2 32,10-1-64,-14 15 16,2-14-32,2 1 96,-2 1-32,-2 0-16,0 12-16,0-11 48,-1 7-48,-4-12 64,-7 14 0,12 2-64,-4-16 32,-10 4-16,2 2 32,-1-5-48,13 15 0,-12-12 0,-2 1 16,0 0-64,0 6 48,14 5 0,-12-12 32,-1 9-32,1 0 0,1 3 0,11 0 0,-5 0-64,-9 0-16,8 4 16,-5 1-48,11-5 112,-5 16-64,1-3 32,0 3-17,0 2 33,4-18 16,-2 18-32,1 1 16,-2-3 16,2 0-32,1-16 32,-2 16 32,1 1-64,0 1-32,1 1 48,0-19 16,0 17-48,2 0 32,3-2 0,6 0 16,-11-15 0,3 16 16,8 1-16,-7-3 0,10 2 16,-14-16-16,4 14-16,13 2 32,-13-2 16,14 0-64,-18-14 32,10 15 32,-5-5-32,12 2 16,-13-8-32,-4-4 16,16 12 0,-13-11-32,13 1 32,-5 0 64,-11-2-64,4 0 32,12 0-16,-11 0 32,8 0-48,-13 0 0,5 0 0,9-3 16,-10-1-16,7 1 32,-8 0 0,-3 3-32,4-3 33,0 1-17,0-1-32,8-1 16,-12 4 0,0-4 64,2-1-32,3-6 16,-2 8 16,-3 3-64,2-11 32,1 9 0,-3-3 48,0 1-64,0 4-16,3-11 16,-3 8 32,0-1-16,0-8-32,0 12 0,0-4 16,0 0-16,0-1 0,0 5 0,-1-2 16,-2-1-16,1 3-16,1 0 16,1 0 0,-1 0 0,-1 0-48,1 0 48,-1 0 0,2 0 0,-3 2-16,2-1-16,0 3 0,-1-1-16,2-3 48,0 4 0,0 0-48,0 1 0,3 9 48,-3-14 0,0 4-32,3 7 32,1-5 0,0 7-48,-4-13 48,5 5-48,6 9 48,-8-10-16,9 9 96,-12-13-80,5 2-16,11 2 32,-5-1 16,2-1-80,-13-2 48,12 2 16,-1-1-16,-7 0 0,11-1-16,-15 0 16,5 0 16,8-2-32,-10 2 16,2-4 64,-5 4-64,12 0 16,-9-2-32,2-1 32,6 3-48,-11 0 32,2-3 16,1 0 0,1 3-16,1-3 0,-5 3 0,11-2-16,-11-1 32,4-1-16,1 1-16,-5 3 16,3-5 16,2 2-16,-1-10 32,-1 10-16,-3 3-16,4-11 96,0 6-80,-1-7 32,-1 8 16,-2 4-64,4-16-16,-4 12 80,0-7-16,0 8-32,0 3-16,0-11 16,0 8 16,-2-1 0,-1-1 0,3 5-32,-4-11 16,0 11-32,0-4 32,1 1-32,3 3 16,-2 0 0,0 0-32,1-2 0,-1 2-32,2 0 64,0 0-96,0 0 0,0 0 64,0 7 0,0-7 32,0 5-16,3 9 16,-1-10-64,3 11 32,-5-15 32,4 10 32,9 1-64,-11 1 16,3-1-32,-5-11 48,12 13-64,-7-1 64,6 1 16,-7 1 64,-4-14-80,14 6-32,-10 10 96,10-13 32,-10 3-16,-4-6-80,16 11 208,-5-9-208,1-1-528,0-1-1137,-12 0 1665,15 0-2994,14 0-1023,-11-3-1250,-18 3 5267</inkml:trace>
  <inkml:trace contextRef="#ctx0" brushRef="#br0" timeOffset="1028">3122 318 2993,'0'0'0,"-1"0"688,-3 0-80,-8 0-15,10 0 15,2 0-608,-5 0 528,3 0-48,-1-4-79,2 4-33,1 0-368,0 0 384,0 0 64,0-2 32,0 2 1,0 0-481,2 0 480,1 0-48,-3 0-16,3 0-16,-3 0-400,3 0 337,-1 1-1,-2 4-32,3 0-48,-3-5-256,0 11 224,0-6-64,0 10 0,0-3-64,0-12-96,0 5 96,0 9-32,0-8-48,0 8 32,0-14-48,0 4 0,3 1 16,0-1 32,0 1-32,-3-5-16,3 1 80,-1 0 17,1-1 15,0 0 0,-3 0-112,3-3 64,-1-2 16,1-7-32,2 7 48,-5 5-96,4-13 80,-1 11 16,0-9-16,-3 6-16,0 5-64,2-11 80,-2 7-16,0-7 0,0 7 0,0 4-64,-1-3 32,-2-1 16,-1 2 0,0-1-32,4 3-16,-5-3-16,2 0-80,-2 3-272,1 0-481,4 0 849,-3 0-1392,0 2-529,0 2-368,2 1-96,1-5 2385,0 14-3970,0-14 3970</inkml:trace>
  <inkml:trace contextRef="#ctx0" brushRef="#br0" timeOffset="-834">1589 475 3025,'0'0'0,"0"0"864,0-4-47,0-8-17,0 12-800,0-2 816,0-1-47,0 0-81,0 0-48,0 3-640,-2 0 577,1-3-65,1 0-112,0 3-48,0 0-352,-1 0 304,1 0-64,-2 0-31,1 0-49,1 0-160,0 0 64,-2 0 0,1 0-32,-1 2 0,2-2-32,-2 1 96,-1 1-48,-1-2 48,1 1 48,3-1-144,-4 1 128,-1-1 16,3 2-32,-3-1 16,5-1-128,-4 2 80,0-1 64,0 1 0,1 2-32,3-4-112,-4 3 96,-1 1-16,1 8 0,0-8-96,4-4 16,-4 12 64,1-6-48,2 9-16,-1 0 16,2-15-16,0 15-16,3-2 32,1 2-32,12-1 65,-16-14-49,11 14-33,2-1 66,1 1-1,0-3-48,-14-11 16,17 11 64,-2-5-32,1 9 32,1-11 16,-17-4-80,15 13 0,-1-9 80,0 0-48,-1 0 0,-13-4-32,4 6 112,11-1-96,-10-2 32,-1-1 32,-4-2-80,11 1 96,-11-1 96,4 0 0,0 0 0,-4 0-192,4-4 144,1-9 0,-3 11-32,2-11-16,-4 13-96,2-4 80,1-11 0,0 3-16,0 8 32,-3 4-96,2-17 65,1 13-49,-3-12 16,0 12-64,0 4 32,3-14 0,-3 10 32,0-7-32,3 6-32,-3 5 32,0-4 32,0-7-16,3 8-16,-3 1 0,0 2 0,0-4-16,0 4-16,3 0 16,-3-3 0,0 3 16,0 0-49,0 0 49,0 0-16,0 0-16,0 2 16,0-2 16,2 5-32,-2-2 16,3 3 0,0 7-32,-3-13 48,3 4-16,0 9 16,1-2 32,0-5 16,-4-6-48,13 14 16,-10-10-32,7 8 0,-5-7-16,-5-5 32,15 12 0,-3-9 0,1 2 32,-1-2-32,-12-3 0,13 2 0,-2 0 64,1-2-96,0 0 80,-12 0-48,4-4 32,11 2-16,-10-1 49,9-1-81,-14 4 16,4-4 0,8-8 0,-8 9 0,-1 1 16,-3 2-16,12-3 64,-12 0 0,4-1 0,-1 0 0,-3 4-64,3-4 0,-1-1 0,1-6 0,-3 11 0,0-4 96,0 1-32,0-1-16,0 1 0,0 3-48,-1 0 16,-1-3-64,0 3 32,-1 0 0,3 0 16,-3 1-48,-1 4 48,0 0 0,0 1-32,0 7 64,4-13-32,-2 3 16,1 9-16,-1-6-16,2 6-32,0-12 48,0 5-96,4 10 96,1-10-16,-5-5 16,14 13 0,-14-13 0,11 6 0,0-1 0,2 1 0,2-1 16,-15-5-16,14 1 0,3 0 32,0-1 16,1 0-16,-18 0-32,17-4 48,1 0-16,-4-8-16,0 8-32,-14 4 16,12-11 64,-1 8 16,-7-11-112,9 10 96,-13 4-64,4-14 144,0 10 96,0-9 112,-1 1-80,-3 12-272,0-11-112,0 1-16,-1-3-32,-4 8 128,5 5 32,-12-15 144,0 3 16,-1 0-64,-3 1-64,16 11-32,-18-13 0,-2 2 32,1 0 16,-2 6-96,21 5 48,-22-15 48,4 11-48,1 0 0,2-1 0,15 5 0,-14 0-96,3 2 0,-1 2 16,6 11 32,6-15 48,-12 5-80,8 12 0,0-6 0,-1 3 16,5-14 64,-3 13-16,3 0-32,0 3-176,0-2-464,0-14 688,0 15-1265,2 1-576,9 0-256,-8-4 48,-3-12 2049,14 11-1921,0-6 129,8 12 287,-6-17-1008,-16 0 2513,0 0 0</inkml:trace>
  <inkml:trace contextRef="#ctx0" brushRef="#br0" timeOffset="-342">2220 579 2529,'0'0'0,"0"0"0,0-4 720,3-7-32,0 7 113,-1 2 95,-2 2-896,3-5 912,0 2 33,-3 1-81,0 2 1,0 0-865,0 0 832,0 0-96,0-3-159,2 0-177,-2 3-400,4-2 496,-2-1-32,1 0 65,1 0 63,-4 3-592,4-3 352,9-1-112,-10-7-96,9 8-96,-12 3-48,3-12 64,12 10-48,-11-2 0,10-1 48,-14 5-64,4-3 0,11-2 32,-10 1-32,10-7-32,-15 11 32,5 0-16,8 0 80,-8-3-64,7 3 0,-12 0 0,3 4 48,2 2-96,7 7 64,-9-10 16,-3-3-32,3 15 0,1-4 48,0 3-16,-1 0 16,-3-14-48,3 16 48,-1-1 32,-2 0 32,0 2 1,0-17-113,0 16 128,0 0 0,0-1-32,0-3-16,0-12-80,0 12 112,4-9-48,-2 9 16,3-9 0,-5-3-80,3 2 64,10-2 32,-10 0 48,1 0-32,-4 0-112,14-2 64,-9-9 0,9 7 32,-10-6-48,-4 10-48,14-5 64,-10-6-16,9 7-32,-11-10 64,-2 14-80,13-4-48,-8-12 96,7 5-32,-7-3 32,-5 14-48,15-14 48,-11-3 0,11 3-48,-10 0-32,-5 14 32,14-14 48,-11 1-48,0 2-16,1 8 64,-4 3-48,3-4-48,1 1 16,-4 3 16,0 0 0,0 0 16,0 2 0,0 1 0,0 3 0,-2 10-32,2-16 32,-2 12-16,0 2 16,1 1-32,-1 1 16,2-16 16,0 14 0,3 2-48,1-3 64,12-8-16,-16-5 0,11 16 48,1-12-64,1 0 16,-2 0 16,-11-4-16,14 1-16,0-1 64,1 0-48,2-4 16,-17 4-16,16-4 32,1-11-208,0 2-576,0 1-673,-17 12 1425,15-18-2369,4 3-944,-6-7-2946,-13 22 6259</inkml:trace>
  <inkml:trace contextRef="#ctx0" brushRef="#br0" timeOffset="1339">3090 627 5826,'0'0'0,"0"3"1777,-2 1-416,2-4-1361,-1 4 1200,-1 0-95,-2 0-257,3 1-208,1-5-640,-1 5 465,0 7-145,-1-9-128,2 9-32,0-12-160,0 4 112,0 7-80,3-7 48,-1 1-16,-2-5-64,5 4 48,-1-1 32,9-2-16,-11 0 16,-2-1-80,5 2 112,6-2-16,-8 0-32,1-4 32,-4 4-96,12-5 80,-10 2-16,2-9 64,-1 8 97,-3 4-225,3-12 192,-1 9 16,2-12-48,-4 11-128,0 4-32,2-14 96,-2 3-32,0 8 32,0-10-16,0 13-80,-1-2 32,-2-10-64,-1 9-80,-7 1 48,11 2 64,-5-3-224,-6 0-417,7 3-831,-9 0-1602,13 0 3074,-4 3-7347,4-3 7347</inkml:trace>
  <inkml:trace contextRef="#ctx0" brushRef="#br1" timeOffset="5708">109 911 2337,'0'0'0,"0"0"544,2 0 32,-2 0-576,0-4 640,0 4-31,0 0-97,0 0-96,0 0-416,0 0 304,0 0-48,-1 2-48,0 2-15,1-4-193,-4 4 144,0 1-48,2-1 32,-1 2-32,3-6-96,-2 4 144,2 0 32,0-1 16,0-2 32,0-1-224,0 2 192,0-1 0,0-1-64,4 0-32,-4 0-96,0 0 144,2 0-80,1 0 81,0 0 15,-3 0-160,3 0 112,-3 0 0,2-3-16,1 0-32,-3 3-64,3-2 32,-1-1 0,2 0 16,-2 3-16,-2 0-32,3 0 32,0 0 16,0 0-48,0 0 16,-3 0-16,2 0 16,1 0 0,0 0 16,1 0 0,-4 0-32,5 0 32,-2 0-32,1 2 16,0-1 16,-4-1-32,3 1 48,1 2-32,0-2 16,0 1 32,-4-2-64,4 1 48,1 1 0,-1-1 16,0-1-32,-4 0-32,3 1 80,1-1 32,-1 0-16,1 0 0,-4 0-96,5 0 80,-2 0 0,2 0 16,-2 0-32,-3 0-64,4 0 64,0 0 0,0 0-48,0 0 33,-4 0-49,4 0 48,-2 0-16,2 4 32,-1-3-64,-3-1 0,4 4 16,1-1 0,-1-1-16,0 0 0,-4-2 0,4 2 16,1-1 0,6-1 48,-7 0 48,-4 0-112,11 0 96,-8 0 48,9-5-48,-8 2 16,-4 3-112,12-5 144,-8 3-48,8-2 64,-10 2-112,-2 2-48,12 0 16,-10-3 32,2 0-48,10 3 64,-14 0-64,2-3 16,2 3-16,1 0-16,-2 0 16,-3 0 0,12 0 0,-12 0 16,4 2-16,10-1 0,-14-1 0,3 1 0,9 1 16,-10-1-16,9 1 0,-11-2 0,3 1 0,9 0-16,-10-1 48,9 0 0,-11 0-32,5 0 32,6 0 48,-7 0 0,7-2-48,-11 2-32,5-5 48,6 1 16,-8 2-32,8-3 32,-11 5-64,3-3 16,1 1-32,7-1 0,-8 3 32,-3 0-16,4 0-16,1 0 32,6 0-16,-9 0 16,-2 0-16,5 0 0,6 1 0,-8 1 0,1 0 16,-4-2-16,13 3 0,-10 0 32,8 1-16,-8-2-32,-3-2 16,11 2 16,-9 0 0,3-1-16,8-1 80,-13 0-80,3 0 49,9 0 15,-9 0-48,9-3-16,-12 3 0,3-2 16,10-1 0,-9 0 16,9 0-16,-13 3-16,4-4 16,10 1 48,-10 0-64,9 0 64,-13 3-64,3 0-16,9-2 16,-7 2 0,6 0 16,-11 0-16,4 0 16,7 0-16,-7 0 16,9 1-48,-13-1 32,5 1-48,7 2 48,-9 0 0,9 0 32,-12-3-32,3 4 0,10-1 0,-10 0-32,9 0 32,-12-3 0,3 1 32,9-1 0,-8 0 16,10 1-16,-14-1-32,2 0 48,13 0-64,-11 0 16,10 0-32,-14 0 32,4 0 0,10 0 0,-10 0-32,11 0 0,-15 0 32,3 0 32,10 0-64,-9 0 64,11 2-32,-15-2 0,4 0 0,12 0 16,-5 0 32,-1 0-16,2 0-32,-12 0 0,11 0 48,1 0-80,-2 0 64,-5 0-32,-5 0 0,17 0 0,-13 0 16,11-3 0,-3 0 16,-12 3-32,4-2 16,12-1 0,-4 0-32,-1 0-32,-11 3 48,4-3 0,10 3-16,-10 0 0,6 0 32,-10 0-16,4 0 0,7 0 16,-9 0 32,3 0-32,-5 0-16,11 0 48,-8 0-32,1 0-16,7 0 0,-11 0 0,3 0-16,1 0 32,9 0-16,-11-3-64,-2 3 64,13 0 144,-8-3-32,8 3-16,-8-2 96,-5 2-192,13-3 0,-9 3 0,8 0 0,-7-3 48,-5 3-48,11-2 0,-7 2 32,9-3 16,-10-1-32,-3 4-16,12 0 64,-8 0 0,8-2-32,-8 2-16,-4 0-16,11 0 0,-8 0 0,8 0-16,-8 0 32,-3 0-16,11 0 0,-8 0 16,8 0 32,-8 0-48,-3 0 0,12 0 16,-10 1-16,10 0 32,-10 1 0,-2-2-32,11 2 48,-8-1-48,1 1 0,10-2 0,-14 0 0,5 0 16,7 0 16,-7 0-16,7 0-16,-12 0 0,5 0 0,7 0 16,-8 0-32,9 0 32,-13 0-16,4 0 32,9 0-16,-9 0 16,9 0-32,-13 0 0,4 0 16,10 2-16,-9 0 0,7-1 0,-12-1 0,4 1 0,12 1 16,-5-2-32,-7 0 16,-4 0 0,16 0 16,-5 0-16,-7 0 32,10-3-32,-14 3 0,4-3 0,11 3 32,-12-2 0,12-1 48,-15 3-80,3-4 64,15 2-64,-14-1 48,11 0-48,-15 3 0,12-3 0,-8 1 16,10 2-16,-3-3 33,-11 3-33,4 0 16,12-3-16,-12 3-65,10-2 65,-14 2 0,4 0 0,12-4 0,-12 4 16,10-2-16,-14 2 0,4 0 33,10 0-1,-2-3 0,-8 3-32,-4 0 0,14-3-32,-10 3 32,8 0 0,-7-3 32,-5 3-32,13 0 0,-9-3 0,8 3 16,-8-2 0,-4 2-16,15 0 32,-11-3 16,9 3-32,-10-3-32,-3 3 16,13 0-32,-8-3 16,6 3 16,-7 0 64,-4 0-64,12 0 0,-9 0-16,10 0 16,-9 0-48,-4 0 48,12 0 0,-10 0 16,10 0 16,-10 2-32,-2-2 0,13 1-80,-9 3 48,9-1 208,-9-2-48,-4-1-128,13 1 224,-9 1-48,10 0-176,-9 0 0,-5-2 0,12 2 16,-8-2 32,10 0-48,-10 0 32,-4 0-32,13 0-32,-9 0 16,9 0 16,-9 0 0,-4 0 0,14 0 48,-10 0-32,12 0 0,-12 0 16,-4 0-32,14 0-32,-9 0 64,9 0-64,-10 0 32,-4 0 0,15 0 32,-11 1-64,12 1 64,-12-1-16,-4-1-16,17 1 0,-6 1 0,1 0 0,-9-1 0,-3-1 0,15 1 0,-11-1 32,11 0-64,-10 1 64,-5-1-32,15 0 16,-10 0-32,8 0 16,-8 0-32,-5 0 32,14 0 48,-10 0-48,10 0 0,-11 0 0,-3 0 0,13 0-16,-9 0 16,8 0 0,-8 0 16,-4 0-16,13 0-16,-10 0 16,9 0 0,-8 0-32,-4 0 32,11 0 32,-7 0-16,7 0 16,-8 0-16,-3 0-16,12 0 0,-9 0 16,2 0-32,6 0 16,-11 0 0,3 0-16,1 0-16,9 0 64,-11 0-32,-2 0 0,5-2 64,6 2-16,-9-3-16,3 3 16,-5 0-48,11-3-16,-8 3 16,1-3 16,0 3-32,-4 0 16,4-3 16,8 3-16,-9-2-48,1 2 80,-4 0-32,4-4 0,8 4 16,-10 0 32,1 0-64,-3 0 16,4-2 0,0 2 16,1 0 16,-3 0-16,-2 0-16,3 0 48,0 0-96,0 0 96,0 1 0,-3-1-48,2 0 16,1 1 80,0 1-96,0-2-688,-3 0 688,3 0-2161,1 0-2321,7 0-2449,-11 0 6931</inkml:trace>
  <inkml:trace contextRef="#ctx0" brushRef="#br2">3331 1342 3025,'0'0'0,"-5"0"1056,5 0-1056,-4 0 881,-1 3-49,2 0-15,3 1-65,0-4-752,0 5 544,3 0-208,2 0-144,-1 9-112,-4-14-80,13 0 48,-9 12-32,3-8 16,5 0 0,-12-4-32,3 14 16,2-11 0,1 2-16,0-1 0,-6-4 0,6 13 16,-1-13 16,-1 3 17,2 0-17,-6-3-32,4 0 112,1 0 32,0 0 32,-1-2 32,-4 2-208,5-2 160,-1-2-32,1 0-32,0-9-16,-5 13-80,6-4 64,7-12-48,-9 4 64,10-1-32,-14 13-48,6-12 32,10-1 32,-9 7-48,8-11 16,-15 17-32,4-5 0,9-1 16,-11 1-32,-2 4 0,0 1 16,0 0-16,0 0 0,-5 3 16,-7 0 0,12-3 0,-6 13-16,-7-9 48,8 10-48,-14-10 0,19-4 16,-12 18 16,-2-6 32,0 3-48,1-2 48,13-13-48,-4 15 0,-14-2-48,16-8 48,-11 14 16,13-19-16,0 5 32,-4 7 0,-2-9-32,6 0-32,0-3 32,-2 4 32,2-4-16,0 0 0,0 0-16,2 0-16,4 0 0,-2-4 16,-1 0 0,-3 4 0,4-5 16,0 2 16,-1 0-32,0 0-16,-3 3 16,3-5-16,0 3 16,-2 1-16,2-1 32,-3 2-16,1 0 16,1 0-16,-1 0 0,-1 0 16,0 0-16,0 0 16,0 0 32,0 0 48,0 0 16,0 0-112,0 3 80,0 0-16,0 1 32,2-4 1,-2 0-97,1 3 128,1 0-16,-2 1 0,1 1 0,-1-5-112,2 14 96,1-11 80,2 11 16,-2-9 0,-3-5-192,3 16 208,2-3 48,-4 3-80,1 0 64,-2-16-240,1 15 209,-1 0-65,0-1 48,0-2-32,0-12-160,0 12 128,0-7-32,0 14 32,-3-15-16,3-4-112,0 18 96,0-15-16,0 2-32,0-1 32,0-4-80,0 4 96,2-4 64,1 0 80,2 0-64,-5 0-176,6 0 177,0-2-65,0-2 16,0 2-16,-6 2-112,7-5 112,-2-1 0,0-1-32,1 1 64,-6 6-144,4-14 112,2 9-16,-1-7-144,1 7-432,-6 5 480,5-15-1041,1 8-1200,-1-16-1905,-2 6-2049,-3 17 6195,0 0 0</inkml:trace>
  <inkml:trace contextRef="#ctx0" brushRef="#br0" timeOffset="33019">485 1486 1248,'0'0'0,"0"0"977,3 0-625,0 0 48,-3 0-400,3 2 448,-1 1 0,-2 1 65,0 0 63,0-4-576,0 5 640,0-3 80,0 3 17,-1-1-49,1-4-688,-1 5 592,0 1-127,-1 0-33,0-2-48,2-4-384,-1 11 416,0-10 0,1 4 16,0-2-31,0-3-401,0 1 320,2 2-32,2 0-48,-2-2-64,-2-1-176,5 1 112,-1 1-48,0-1-48,0 1 0,-4-2-16,13 2 32,-11 3-16,11-1 0,-9 0-16,-4-4 0,15 6 16,-3 5-16,2-5 0,3 8 0,-17-14 0,17 11 0,-2 0 0,2-5 0,-2 9 48,-15-15-48,14 6 64,1 8-16,-1-9 32,-1 12 0,-13-17-80,3 12 128,9 2 33,-9 0-1,-3 1 16,0-15-176,2 15 176,-2 5 16,-1 1-32,-3 1 0,4-22-160,-12 23 160,9 1-32,-13-3 0,5 0 0,11-21-128,-6 19 128,-9-4-16,9 1-32,-8-2 16,14-14-96,-4 13 48,-10-1 17,10-6-33,-9 8 16,13-14-48,-3 5 48,-1 1-32,-1 6 16,3-10-32,2-2 0,-3 4 0,1-1 0,1-2 0,1 1 32,0-2-32,0 0 32,0 0-16,0 0 32,0-3 0,0 3-48,0-3 32,0-1 0,3-7 16,0 8-32,-3 3-16,2-4 16,3-8 16,-3 8-32,3 0 16,-5 4-16,3-4-16,-1 0-16,1 1 0,-3 0-112,0 3 144,0 0-288,0-3-321,0 3-543,0 0-481,0 0 1633,-1 0-2305,-1 2-432,1 12-913,0-14 785,1 0 2865,0 0 0</inkml:trace>
  <inkml:trace contextRef="#ctx0" brushRef="#br2">3007 1507 2561,'0'0'0,"0"19"704,-5 2 0,5-21-704,-5 30 721,1 2 31,1-5 0,-1 3-111,4-30-641,-3 27 496,0-1-128,0-1-160,3-3-96,0-22-112,0 20 144,0-1-32,0-4 32,3-10-240,-3-5 96,6 15-848,7-11-977,-9-1-2417,-4-3 4242</inkml:trace>
  <inkml:trace contextRef="#ctx0" brushRef="#br0" timeOffset="33376">144 1577 2160,'0'0'0,"-2"0"433,-2 0 47,-2 0 96,6 0-576,-5-3 608,1 3-15,-1 0-65,1 0-64,4 0-464,-3 0 400,2 1-15,0 1-49,-2 2-16,3-4-320,-1 3 336,-1-2 0,0 2 32,1-2-16,1-1-352,-1 2 417,0 2-49,-3-1 0,1 0 0,3-3-368,-2 3 304,-2 2-16,0-1-15,-1 2-49,5-6-224,-5 11 208,-1-5-32,-5 9-48,8-1 0,3-14-128,-6 14 96,2 2-16,0 3-16,-1 1 16,5-20-80,-2 21 64,0 3-32,2 1 32,0 2-16,0-27-48,3 28 32,9 3 0,-9-1 0,10-1-16,-13-29-16,5 27 16,9-2-16,-10-4 16,12-1 16,-16-20-32,3 16 16,10-3-16,-9-1 16,9-8 32,-13-4-48,3 6 32,11-2 32,-10 0-32,9-3 32,-13-1-64,4 2 80,10 0-16,-10-2-112,12 0-448,-16 0 496,4 0-1312,13-4-897,-3 4-673,-2 0-1760,-12 0 4642,0 0 0</inkml:trace>
  <inkml:trace contextRef="#ctx0" brushRef="#br0" timeOffset="32269">217 1810 2993,'0'0'0,"0"2"784,-1-1 49,1-1-833,-4 0 816,1 0-16,-1 0-47,3 0-97,1 0-656,-3 0 560,2-3-112,-1 3-127,1-3-81,1 3-240,0 0 176,0 0-80,0 0-32,0 0-32,0 0-32,0 0 32,0 0 0,0 0 16,0 0-48,0 2-16,0 2 32,0 0 0,-1 1 16,1-5-32,0 3 16,-2 9-16,1-9 32,0 2 16,1-5-48,-2 6 96,1-1 96,-2 7 96,1-8 64,2-4-352,-1 4 321,0 0-1,1 1-80,0-2-80,0-3-160,0 7 160,2-3-64,1 7 0,0-10-16,-3-1-80,3 4 80,0 2-16,-1-2-48,3 0 16,-5-4-32,4 3 32,0 0-32,1 0 32,6 0-32,-11-3 0,2 2 16,10 2-16,-10-2-16,10 1 32,-12-3-16,4 3 0,0 0 0,9 1 48,-13-3-48,0-1 0,4 3 32,7-1 16,-11-1 0,5-1 32,-5 0-80,4 0 80,0-3 0,0 0 0,0-1-16,-4 4-64,4-4 65,1 0-17,-1 0-16,0-1 16,-4 5-48,5-11 32,-1 8-16,0-1 48,0 0-32,-4 4-32,4-5 32,1 1 16,-1 0-48,-1 0 32,-3 4-32,2-3 48,1 0-32,0 1 32,-3-1 16,0 3-64,3-5 80,-3 1 16,2 0 16,-2 0-16,0 4-96,0-5 64,0-9 32,0 12-16,0-10 0,0 12-80,0-2 64,0-2 16,0-10-16,-2 12 32,2 2-96,-4-11 80,1 6-16,-1-9 0,-1 10 0,5 4-64,-5-14 96,-1 10-32,0-10-32,-6 10 48,12 4-80,-5-16 65,0 12-1,-6-7-32,7 8 16,4 3-48,-6-4 32,0-1-32,0 1 16,1 0-16,5 4 0,-4-3 0,0 3 0,-1 0 0,1 0 0,4 0 0,-4 1-64,0 3 32,-1-1 32,2 2-32,3-5 32,-5 4 0,0 0 0,0 9 0,1-10 0,4-3 0,-4 4 16,-1 2 0,2-2 16,-3 0-16,6-4-16,-5 4 0,1 0-48,1-1-16,1 2 32,2-5 32,-2 5-49,2 6-15,0-6 16,0 6-16,0-11 64,0 4-48,0 10 32,3-9 0,0 11-16,-3-16 32,3 6 0,-1 8-16,2-3 0,-4 0-16,0-11 32,2 13 0,-2-2 0,3 0 32,0-5-16,-3-6-16,2 13-16,2-9-32,0 0-16,7 1 0,-11-5 64,3 4-48,1 0 0,8-3 16,-9 2-32,-3-3 64,13 3-32,-9-2 16,8 1 16,-8-1 16,-4-1-16,11 0 0,-8 0 0,1 0 32,7 0-16,-11 0-16,0 0 16,5-3-16,-2 0 0,1 1 32,-4 2-32,4-4 16,-2-1 0,1-6 32,0 8 0,-3 3-48,2-4 16,2-7 0,-1 8 16,-1-10-32,-2 13 0,0-4 16,0 4-16,3-12 0,-3 9 16,0-9 32,0 9 0,0 3-48,0-3 16,0-2 32,0 1 0,-1 0-32,1 4-16,-2-3 16,0-1 16,-1 1-16,-1 0-16,4 3 0,-2-3 0,1 1 0,1-2-16,0 2-16,0 2 32,0 0-16,0-3-32,0 0 16,3 3-16,-3 0 48,4 0-64,-1 0 16,1 0-32,0 0 32,-4 0 48,4 0-80,0 3 16,9 0 16,-10 1-16,-3-4 64,4 4-16,7 7-32,-8-6 0,8 9 16,-11-14 32,3 5-48,11 8 16,-9-7 48,8 6 16,-13-12-32,5 6 0,9 8 48,-10-10-64,11 0-16,-15-4 32,5 3 32,10-3-16,-4-3-240,-6-9-528,-5 12 752,18-13-1217,-7-1-416,1-2-384,2-2-224,-14 18 2241,25 0-2401,-11-25-768,-14 25 3169</inkml:trace>
  <inkml:trace contextRef="#ctx0" brushRef="#br2">4400 2156 1728,'0'0'0,"0"0"881,0 0-881,-5 0 720,1-2 48,0 0 33,2 0 15,2 2-816,0-2 800,-3-1-47,3-1-49,-4 2-128,4 2-576,0-6 449,-3 4-113,3-1-80,0-1-48,0 4-208,0-2 176,0 0-32,0-2-32,0 1-64,0 3-48,0-4 64,0 1-48,0-2 0,1 2 32,-1 3-48,2-4 16,3 0 80,-2 1-16,0 0-16,-3 3-64,5-5 80,-2 1-80,2 0 0,1 0 0,-6 4 0,6-5-16,6 1 48,-7-1-16,2 0 0,-7 5-16,15-5-192,-10-1-16,9-6 16,-9 8 0,-5 4 192,12-4-32,-7-1 64,1 0-16,0 2-16,-6 3 0,6-2 16,1-2-16,-3 2-32,2 1 0,-6 1 32,5 0 0,0 0-16,-1-1 16,1 1-16,-5 0 16,5 0 16,0 0-16,-1 0-16,2 0 16,-6 0 0,5 0-16,0 0 32,1 2-16,-1 2-16,-5-4 16,5 0 0,0 3-16,1 0 16,-2 2 0,-4-5 0,3 4 0,0 9-16,-2-11 0,1 4 16,-2-6 0,0 12 0,0-9 32,0 2-16,-4 12-48,4-17 32,-5 4-32,-9 13-48,11-4 48,-10 2 32,13-15 0,-4 4 0,-11 15 48,11-15-48,-15 13 16,19-17-16,-12 5 32,-1 10-32,1-11 32,-1 8-16,13-12-16,-4 5 16,-10 0 192,9 9 16,-7-14-48,12 0-176,-3 5 208,-2-3-176,1 1-32,0 1 48,4-4-48,-5 0 16,2 0 16,0 0 16,0 0-64,3 0 16,0 0-64,0 3 48,0-3 32,0 0-16,0 0-16,1 3 64,4 0-80,0-3 32,-5 0 0,6 0 32,0 3-240,8-3 80,-9 0-32,-5 0 160,15 0-144,-9 0 192,9 0 16,-9 0-16,-6 0-48,14 3-16,-9 1 48,9-4 0,-11 3-16,-3-3-16,6 0 48,1 3-48,-2 0-16,2 1 16,-7-4 0,5 6-32,-1-4 32,1 1 32,-2 1 0,-3-4-32,3 4 32,0 1-16,1-1 32,0 0 0,-4-4-48,5 2 144,7-2-15,-7 0 15,7 0-64,-12 0-80,7 0-208,8 0-481,-2-1-1072,-7-5-864,-6 6 2625,15-12-4610,-15 12 4610</inkml:trace>
  <inkml:trace contextRef="#ctx0" brushRef="#br2">7346 2048 2128,'0'0'0,"2"0"433,-2 0-433,1 0 448,4 0 0,0 0 48,1-2-63,-6 2-433,14-1 320,-1-1-112,4 2-112,3 0-64,-20 0-32,25 0 32,4 0-16,-1 0 48,4 0-32,-32 0-32,29 0 48,1 0-32,1 0 0,0 0 0,-31 0-16,31 0 32,-1 0 0,-5-1-32,-1 1 0,-24 0 0,18 0 16,-4 0-16,-9 0 0,1 0 32,-6 0-32,3 0-48,-2 4 64,-1-1-16,0 1-32,0-4 32,0 3 16,0-3-32,-2 3 32,2-3-16,-4 0 0,1 0 32,0 0 32,0 0 96,3 0-160,-3 0 240,0 0 96,0 0 49,3 0-1,0 0-384,-4-1 368,4-3-16,0 1-64,0-2-48,0 5-240,0-4 176,0 1-48,0-2 32,0 1-47,0 4-113,0-4 176,2 1-80,0 1-48,-1 1-32,-1 1-16,2-1-16,-1 1 16,3 0-16,-1 0 32,-3 0-16,3 0-16,1 2 48,0 3-16,-2 8-16,-2-13 0,6 3 0,-3 1 32,-2 9 48,2-10-32,-3-3-48,2 13 48,-1-9 0,2 11-16,-1-10 48,-2-5-80,3 14 128,0-9-32,0 10 16,2-11 0,-5-4-112,5 13 80,0-9 16,0 1 32,2-1 16,-7-4-144,12 5 128,-8-2-16,0 0 16,2 0 0,-6-3-128,5 0 161,-2 0 31,-1 0 16,-1 0 16,-1 0-224,0 0 224,0 0 0,0 0-96,0-1-128,0 1 0,-3-3-96,0 1-224,0 0-256,-2 1-225,5 1 801,-3-2-1072,-1 1-257,-2-1-208,2 1-175,4 1 1712,-13-3-1601,13 1-1056,0 2 2657</inkml:trace>
  <inkml:trace contextRef="#ctx0" brushRef="#br2">7438 2123 2032,'0'0'0,"0"-1"1025,2-3 15,-1 1 65,-1 3-1105,5-3 1088,0 1-95,1 1-193,1-1-288,-7 2-512,5 0 337,8 0-129,-8 3-64,8 2 32,-13-5-176,7 13 112,8-10 0,-9 1-16,12 10-16,-18-14-80,6 3 128,11 2-16,-4 0 0,-1-1 32,-12-4-144,16 3 96,-1-3 32,2 0 32,2 0-80,-19 0-80,17 0 80,-1 0 17,-10 0-65,8 0 48,-14 0-80,3 0 48,0 0 16,-1 0-48,-2 0 0,0 0-16,0 0 16,0 4 0,-3 0 48,-2 1-16,5-5-48,-4 4 48,-9 2-32,10 7-16,-10-8-32,13-5 32,-4 16 0,-9-4 16,8 0-16,-10 1-16,15-13 16,-3 16 0,-11 1-32,11 3 32,-10 3 0,13-23 0,-4 22-16,-11 5-16,11 1 16,-12 2 32,16-30-16,-4 29 0,-10 3 0,11-3-16,-2-1-16,5-28 32,-5 26 0,-8-2 0,13-2 0,-2-4-16,2-18 16,-4 14-48,4 0 64,0-1-32,0-9 16,0-4 0,0 15 48,0-12-48,0 2 16,0-1-32,0-4 16,0 5 0,0-1 64,0 1-64,0 8 0,0-13 0,0 3-16,0 9-16,0-7 32,0 10 0,0-15 0,0 13 48,0-1-32,2-7 0,0 11 0,-2-16-16,4 4 0,1 9 32,-1-10-64,3 0 80,-7-3-48,12 5 96,-7-2 16,7 0 64,-5-3-32,-7 0-144,15 0 144,-2-2-32,-1 1-16,1-4-16,-13 5-80,12-3 96,-7 0-32,10 0-48,-10 0 32,-5 3-48,13-3-32,-9-1 80,2 3-48,7-1 0,-13 2 0,4 0-16,11 0-16,-11 0 32,12 0 0,-16 0 0,6 0 32,12 3-64,-14 1 16,13-4 0,-17 0 16,5 3 0,10 1-16,-8-1 32,8 2 0,-15-5-16,13 4-16,-7-2 80,8-2-32,-8 0 16,-6 0-48,14 0 80,-1 0 16,-1-4-16,0-1-64,-12 5-16,13-6-336,-1-7-624,-5 10-993,5-10-1120,-12 13 3073,3-5-5027,-3 5 5027</inkml:trace>
  <inkml:trace contextRef="#ctx0" brushRef="#br2">8143 2243 2337,'0'0'0,"0"-3"848,0 3-848,0-5 864,0 1 65,1 0 47,4 1-31,-5 3-945,5-1 752,8 1-256,-9 0-192,2 4-160,-6-4-144,7 13 80,6-10 1,-8 9 15,8-8-48,-13-4-48,4 4 96,9 1-16,-9-2 32,9 0 0,-13-3-112,5 0 96,7 4 0,-7-4 0,1 0 16,-6 0-112,12 0 96,-7-2 32,1 0-16,9-1-16,-15 3-96,7-5 80,12-8 0,-3 9 48,-1-10-32,-15 14-96,17-6 112,-3-8-80,-1 9-16,-9 0 0,-4 5-16,3-4 64,-3 0-32,0 3-176,-3 0-336,3 1 480,-12 0-976,7 0-545,-12 2-368,1 3-64,16-5 1953,-16 14-3137,16-14 3137</inkml:trace>
  <inkml:trace contextRef="#ctx0" brushRef="#br2">8305 2231 2513,'0'0'0,"0"-2"752,-3 0 64,-1 1 145,4 1-961,-2-2 1008,-1 2-111,3 0-145,0 3-224,0-3-528,-4 13 272,4-9-48,-3 20-79,0-4-65,3-20-80,0 24 112,0 2-16,0 2 64,0 2 48,0-30-208,-3 30 224,3 7-16,0-2-16,0 1 64,0-36-256,0 33 208,-3-3-16,3-2-31,0-3-65,0-25-96,0 22 96,0-1-32,2-4 0,0-1-16,-2-16-48,2 16 64,0-12 32,-1 12-16,1-13 16,-2-3-96,1 13 64,1-13 0,0 4 16,-1 1 32,-1-5-112,0 3 144,0 0-48,0-3 16,0 3-48,0-3-64,0 4 64,0-2 32,-3-2-64,0 3 80,3-3-112,-3 4 48,-2-4 80,0 0-48,1 0-96,4 0 16,-5 0-64,2 0-176,0 0-240,3 0-240,0 0 720,-3 0-913,3-5-175,0 1-193,-3-9-223,3 13 1504,0-6-1729,-4-10 80,1 10-1088,3 6 2737</inkml:trace>
  <inkml:trace contextRef="#ctx0" brushRef="#br2">8060 2541 3569,'0'0'0,"1"-2"1201,-1 2-1201,7-2 1024,9 2 1,-4 0-49,-7 0-192,-5 0-784,15 0 609,-15 0-609,13 4 432,-1-4-16,4 4 0,-16-4-416,15 3 368,-15-3-368,16 0 321,0 4-65,-1-1-48,1 0-32,-16-3-176,15 0 144,-1 0 0,2 0-48,-10 0-16,-6 0-80,14 0 96,-9 0 48,0 0-48,-1 0 32,-4 0-128,5-2 96,0 2-80,-1 0 0,2 0-144,-6 0 128,6 0-448,-1 0-416,2 0-497,-2 0-736,-5 0 2097,4 0-2465,12 0-1057,-16 0 3522</inkml:trace>
  <inkml:trace contextRef="#ctx0" brushRef="#br2">5610 2207 1664,'0'0'0,"-3"0"1185,0 0-225,-2 0 65,5 0-1025,-4 0 1008,2 0-95,-1 0-193,3 0-240,0 0-480,-4 3 384,1 0-144,0 2-47,0 8-65,3-13-128,-3 4 96,-2 10-16,0-10 0,1 14 64,4-18-144,-5 14 96,1 0 32,0-1-64,1-9 48,3-4-112,0 16 96,0-13 48,0 0 16,0 2 16,0-5-176,2 4 160,1 0 48,-1-2 16,-1-2 33,-1 0-257,2 0 368,-2 0 16,0 0-48,0 0-64,0 0-272,0-1 192,-3-4-48,-1-7-48,1 7 16,3 5-112,-5-16 97,1 4-1,0-2-32,2 2 16,2 12-80,-4-14 48,4 14-48,0-16 16,0 2 64,-3 0-80,3 0 48,0 14-48,0-7 32,0-8 64,0 10 0,2 1-32,-2 4-64,1-4 80,3 1-80,-2 2 0,0-1-32,-2 2 32,2 0-32,1 0-32,0 0 0,0 0 96,-3 0-32,3 5-48,1 0 64,-1-1 32,1 9-96,-4-13 48,5 3 32,0 13-80,1-4 48,6-7 48,-12-5-48,5 18-32,9-3 80,-2 0-48,-5 0 0,-7-15 0,17 15 16,-3-1-16,3-10 48,0 13 0,-17-17-48,19 5 0,0 9-32,-1-11 16,-1 10-48,-1-10 80,0 0 48,-10 0-16,8-3 16,-14 0-64,3 3 16,2-3-16,0 0 48,-2-1 32,-3 1-80,3-3 80,0-2-16,-2-2 16,1-6 16,-2 13-96,1-5 96,-1-9 0,0 2-16,0-2 0,0 14-80,0-17 96,-4-4 32,-1 0-80,-7-1 32,12 22-80,-5-22 48,-9-3-48,10 1 48,-14-1-48,18 25 0,-4-25 81,-9 2-17,10 4-48,-2 7 64,5 12-80,-12-5 0,8-7 16,1 9-16,-1-3-16,4 6 16,-5-4-32,2-1-32,0 4-129,3 1-815,0 0 1008,0 0-2817,3 3-4883,-3-3 7700</inkml:trace>
  <inkml:trace contextRef="#ctx0" brushRef="#br2">5155 2173 944,'0'0'0,"-4"0"272,-8 0-48,12 0-224,-3 0 256,-2 0 32,2 0 145,3 0 127,0 0-560,0 0 720,0 0 161,0 0 95,0 0 0,0 0-976,0 0 833,0 3-177,0-3-160,0 3-111,0-3-385,0 0 336,0 0-64,0 0-32,0 0-16,0 0-224,0 3 176,1-3 16,1 0-32,3 0-96,-5 0-64,5 0 80,-1 3-64,2-3-16,-2 3 16,-4-3-16,3 5-16,0 7 16,0-8 0,0 8-16,-3-12 16,1 5 0,1 15-32,-2-3 32,0 0 16,0-17-16,0 16 16,0 0 32,0-2 0,2-10-16,-2-4-32,6 16 128,8-13 161,-8 1 175,13 1 112,-19-5-576,15 3 560,3-3-143,-1 0-145,0 0-112,-17 0-160,17-4 144,0-1-32,0 0-64,-1-7 64,-16 12-112,15-3 224,-2-2 16,-8-8 0,9 11 0,-14 2-240,3-6 80,1-5 0,1 7 32,0-8-15,-5 12-97,5-5 112,-1-9 32,-1 7-336,-1-6 256,-2 13-64,1-7-192,-1-10 256,0 5 352,0-2-304,0 14-112,-3-13 352,-2-1-256,-8-1-80,8-1 80,5 16-96,-17-14-160,1-1 48,-2-3-16,-3 4 16,21 14 112,-22-13 64,2 6-96,-2-5 64,4 10-80,18 2 48,-18-4 0,1-1-16,2 2 16,0 1 16,15 2-16,-12-2 16,-2 2-16,0 0-16,2 4-224,12-4 240,-4 4-689,0 10-607,4-1-849,0 6-817,0-19 2962,-3 21-3057,5 16-1169,-2-37 4226</inkml:trace>
  <inkml:trace contextRef="#ctx0" brushRef="#br2">4698 2109 2577,'0'0'0,"0"0"656,0 0-16,0 0-640,0 0 721,0 0 95,0 0 0,0 3-143,0-3-673,0 4 480,0 2-160,1 5-112,1-11-16,-2 0-192,1 13 144,3-10-32,0 11 16,1-9-16,-5-5-112,4 14 128,3-10 1,-1 12-33,0-11 16,-6-5-112,7 16 128,-1-12-16,8 12-16,-9-11 16,-5-5-112,17 14 80,-5-11 48,1 1-32,0 1 48,-13-5-144,16 5 128,0-2-16,-2 0 0,3 0-48,-17-3-64,16 0 80,-1 0 32,1 0-16,-2 0 32,-14 0-128,13-1 112,2-4-15,-9 1 15,10-2-32,-16 6-80,4-12 144,1 11-32,0-5 0,-2 2 32,-3 4-144,1-5 96,1-7 32,0 7-16,-1-1 0,-1 6-112,0-14 80,0 9 0,0-12 16,0 11-80,0 6-16,0-17 128,-3 3-32,0-2-64,-2-1 48,5 17-80,-3-16 80,0 1 32,-2 1-80,-9 7 48,14 7-80,-5-12-32,-12 9 0,0 0 16,-2 1-48,19 2 64,-23 0-16,0 0-128,-2 3 16,2 0-96,23-3 224,-22 5-288,-1 0 32,4 7-16,1-8 32,18-4 240,-12 2-336,7 3-145,-9 7-143,14-12-80,0 0 704,-3 4-689,0 1-191,3-1-385,0 11-447,0-15 1712,-20-4-1697,24 9-912,-4-5 2609</inkml:trace>
  <inkml:trace contextRef="#ctx0" brushRef="#br0">2360 2168 1680,'0'0'0,"0"0"0,-5-2 480,1 1-239,-9 1-49,13 0 0,0 0-192,-3-2 192,3 2 0,-3 0 0,-1 0-32,4 0-160,0 0 176,-3 0-32,0 0-16,3 0-16,0 0-112,-3 0 96,3 0 32,0 0 49,0 0 47,0 0-224,0 0 256,0 0 64,0 0 16,2-1 32,-2 1-368,1-2 368,2 1-31,-1-1-1,-1 1-64,-1 1-272,2-2 272,0-2 0,0 3-32,-2 0 0,0 1-240,0 0 192,0 0-32,0 0-63,-4 0-17,4 0-80,-3 0 32,-2 2-32,2-2 16,-1 4-16,4-4 0,-4 5 0,1-2 0,0 0 16,0-3-16,3 0 0,0 3 16,-3-3 0,3 3-16,0-3 48,0 0-48,0 0 96,0 0 80,0 0 16,1 0 16,-1 0-208,2-2 144,2-1-32,1 0 0,-1 0-32,-4 3-80,4-3 80,-1 0 0,0 1-16,0 0 0,-3 2-64,4-1 80,-2 0 0,-1-1 32,0 1-16,-1 1-96,2-2 64,-1 0 33,-1 2-65,0-1 16,0 1-48,2-1 16,-2 1 0,0 0 16,2 0 0,-2 0-32,0 0-32,1 0 32,-1 0 0,1 0 32,1 0-32,-2 0 32,2 0-32,-2 0 0,2 0 0,-1 0 16,-1 0-16,0 0-16,0 0-16,0 0 48,0 0 0,0 0 0,0 0 0,0 0-48,0 0 32,0 2 32,0 2 16,0-4-48,0 0 16,0 0-32,0 0 32,0 0-16,0 0 32,0 0 32,0 0-48,0 0 16,0 0-32,1 0-32,1 0 48,0 0-16,-1 0-16,-1 0 16,2 0 32,0 0-48,0 0 16,0 3-16,-2-3 16,2 0-16,-1 0 16,-1 0 32,0 0-32,0 0 16,0 2-16,0-2 16,0 0-32,0 0 16,0 0 16,0 4 16,0-4-80,0 3 64,0-3-16,0 3 0,0 0 0,0 0 0,0-3 0,-3 3-16,3 1 16,0-4 48,0 0-48,0 3 32,0-3 0,0 0-16,0 3-48,0-3 32,0 3-16,0-3 48,0 0-32,0 3 16,0 0 16,-4-3-16,4 0-16,-2 4 48,-1-1 0,-1-1-32,2 2 16,2-4-32,-4 3-16,1 0 80,0 0-64,0 2 0,3-5 0,-3 3 16,3 0-32,-3 0 32,3 0-32,0-3 16,0 4-16,0-2-16,0 3 0,0-2 32,0-3 0,0 3 0,0 2 0,0-2 32,0 0 32,0-3-64,0 4 32,0-4 32,0 3 0,0 0-64,0-3 0,0 4 32,0-1 0,0 1 16,0-4 32,0 0-80,0 3 32,0-3 16,0 3 0,0 0 0,0-3-48,0 3 48,0-3 0,0 3-48,0 1 0,0-4 0,0 2-16,0 1 32,0 1 0,0 0 0,0-4-16,0 5 32,2 0-80,0-1 48,1 1-16,-3-5 16,4 5 32,0-2 32,1 0 48,-2 2 16,-3-5-128,3 3 112,0 0 0,0 0-16,-1 0 1,-2-3-97,2 3 80,-1 2 0,-1-2-48,0 1 32,0-4-64,0 4 48,0-1 16,-3 2 0,-1-2 0,4-3-64,0 4 48,-2-1-16,2 2-16,-3 0 16,3-5-32,0 4 0,0 1 0,0 0 0,0 8-32,0-13 32,0 3-16,0 9 16,0-9 16,1 0 48,-1-3-64,4 5 32,2 0-32,-2-1 0,1 1-48,-5-5 48,4 4 16,1 0 16,-3-1 48,1 0 16,-3-3-96,1 0 112,1 3 16,-1 0-64,-1 0 64,0-3-128,0 3 64,0 0 16,0-3-16,0 4-48,0-4-16,0 3 48,-3 1 0,0 11 16,0-13 0,3-2-64,-3 13 48,-1-9-32,2 9-16,-1-8 16,3-5-16,0 12 0,-4-9-16,4 2 16,0 8 0,0-13 0,0 4 16,0 1 16,0-2-32,0-3 0,2 3 16,0 2-32,-1-2 16,1 0-32,-2-3 32,1 3 32,0 0-16,1-3 0,-2 3 16,0-3-32,0 3 16,0 1-16,0-4 0,0 3 48,0-3-80,-3 3 32,0 0 32,3-3-32,-3 3 0,3 2 16,-4 9 48,-2-11-80,6-3 16,-2 5 0,-3 9 16,1-11-80,-2 10 112,6-13-48,-2 3 0,-2 1 0,4 10 16,0-11-16,0-3 0,0 5-16,0 0 32,0-1 16,0 1-16,0-5-16,0 5 0,0-1 16,0 1-16,0-2-32,0-3 32,0 3 0,0 0 0,0 0 16,0 1 0,0-4-16,0 3 0,0 0-16,0 0 0,0 2 32,0-5-16,0 4-16,2 9 32,0-10-16,-1 0 0,-1-3 0,0 4-16,1 1 16,-1 0-32,2 0 16,-2-5 16,0 4 0,0 9 0,2-13 0,-2 13 16,0-13-16,0 2 32,0 3-16,0-1-16,0 2 16,0-6-16,0 11 33,0-7-66,0 1 66,0 9-33,-4-11 0,4-3 0,-2 4 32,-2 1-32,4 7 32,-3-8-16,3-4-16,0 4 0,0 1 0,0-1 16,0-4-16,0 4 32,0-4-32,0 5 16,0-2 48,0-3-80,0 0 16,0 3 16,0-3-16,2 0 32,-1 3 32,4-3 16,0 0 64,-5 0-144,4 0 144,3 0-48,-1-2 64,0 1-64,-6 1-96,5-3 80,-1-2-16,1 2-288,-2 1-544,-3 2 768,2-2-1921,-2 1-1825,0-3-3169,0 4 6915,0 0 0</inkml:trace>
  <inkml:trace contextRef="#ctx0" brushRef="#br0">2377 2232 2209,'0'0'0,"-3"-5"608,3 2-64,0-2 32,0 5-576,0-4 561,0 1-1,0-2-80,1 2-32,-1 3-448,2-3 320,-1 1-15,0-1-49,-1 0-48,0 3-208,2-1 208,0-1-16,0 0-96,-1 0-32,-1 2-64,2 0 96,1 0-48,0-1 96,0 0 16,-3 1-160,3-2 144,-1 0 0,-1 2 32,1 0-16,-2 0-160,2 0 145,-1 0 15,-1 0-48,0 0-16,0 0-96,0 0 80,0 0 0,0 0-16,0 0-16,0 0-48,0 0 32,0 0-16,0 0 16,0 0-32,0 0-16,0 0 32,0 0-48,0 0 32,0 0 16,0 0 0,0 0 16,0 0-32,0 4-16,0-4 48,0 0-16,0 0-16,1 0 32,3 0 48,-1 2 0,2-2 0,-5 0-80,4 0 128,-1 0-32,2 0 48,0 0 32,-5 0-176,4 0 176,1 0-48,-2 0-16,0 0-31,-3 0-81,2-1 64,1 1-16,0 0-48,1 0 16,-4 0-16,4 0 0,0 0 0,1 0 32,-1 0-32,-4 0 0,7 0 0,-1 0 16,0 3-16,1-3 0,-7 0 0,6 0 16,0 0 0,0 0 0,1 0-16,-7 0 0,6 0 0,-1 0 0,1 4 48,0-4-16,-6 0-32,12 0 32,-7 0 16,2 0-16,5 0-16,-12 0-16,5 0 0,7 0 48,-6 0-32,10 0 32,-16 0-48,6 0 80,10 0 16,-4 0 32,-6 0 0,-6 0-128,18-2 176,-12 0 16,8 0-32,-9 1 16,-5 1-176,12-1 128,-9-1 0,3 2-48,-1-2 0,-5 2-80,6-1 0,-1 1 16,-2 0-32,-2 0 0,-1 0 16,2 3-32,-2 0 0,0 0 48,1 2 0,-1-5-16,0 3 32,2 2-16,0-1 0,0 1 0,-2-5-16,2 5 0,2-2 33,0 0-33,-1 0 0,-3-3 0,5 0 64,0 0-48,0 3 16,1-3 16,-6 0-48,4 0 32,3 0 64,-1 0-64,-2 0 16,-4 0-48,7 0 64,-1 0-64,-1 0 32,1 0-32,-6 0 0,5 0 0,-1 0 0,1 0 0,-1 0 0,1 0-32,-5 0 32,5 0-32,-1 4 0,1-2 0,0 1 80,-5-3-48,5 4 0,1-1 0,0 0-16,6 0-16,-12-3 32,6 3 48,-2 0-32,9-3 32,-7 0-48,-6 0 0,13 0 16,-6 0 0,10 0 16,-11-2 32,-6 2-64,17-1 32,-4-3 32,-7-1 48,10 0 32,-16 5-144,6-3 144,8 0 0,-9 2-64,7-1-16,-12 2-64,3-5 64,4 2 0,-1 0-16,0 0-32,-6 3-16,6-2 0,1 1-16,4 1 0,-7 0 16,-4 0 0,5 0 0,1 0-32,0 0 32,1 3-16,-7-3 16,12 0 16,-7 0 16,-1 3-32,-4-3 0,6 0 16,-6 0-16,5 0 16,-1 3-16,1-3 0,0 0-16,-5 0 16,5 0 0,-1 0 16,1 0-32,0 3 16,-5-3 0,5 0 16,-1 0-16,1 0 0,-1 0 0,-4 0 0,5 0-16,-2 0 0,1 3-16,-1-3 32,-3 0 0,3 4 0,0-4 32,0 2-32,2 1-32,-5-3 32,5 0 0,-3 4-16,3-1 0,0 0 32,-5-3-16,5 3-16,-1-3 32,1 3 0,-1 0 16,-4-3-32,5 4-32,0-4 32,-1 3 0,1 0 0,-5-3 0,5 0-16,1 3 0,0-3 32,7 0 32,-13 0-48,5 0 16,7-2 32,-7 2-48,1-1 0,-6 1 0,13-2 0,-9 1-32,1-1 32,1 1 0,-6 1 0,6-2 0,0 2 48,1 0-32,-3 0-32,-4 0 16,5 0 0,1 0-48,-1-2 16,-1 2-16,-4 0 48,5 0 0,0 0-16,1 0-16,-1 0 64,-5 0-32,6 0 0,-1 0-32,1 0 64,0 0-32,1 0 0,5 0 0,-7 4 0,0-4 0,8 0 16,-8 0 0,0 0-32,1 0 64,-1 0-16,1 0-32,-2-2 0,3 0 0,-7 2 0,4-2-32,1 1 32,0 1 64,-1 0-64,-4 0 0,5 0 32,0-2-32,-1 2-64,2 0 48,-6 0 16,4 0-48,1 0 80,0 0-32,2 0 32,-7 0-32,13 0 0,-10 0 0,9 0 0,-7 0-16,1 0 32,7-1 16,-9 1-64,1 0 80,-5 0-48,6 0 16,0 0-32,7-1 0,-10 1 16,-3 0 0,4 0 16,1 0-16,1-2 48,-1 2-48,1 0 0,-1-2 16,7 2 0,-9-1 16,4-2-16,-1 1 0,7-1 16,-11 1-32,-2 2 0,6-1-32,-2 0 64,2-1-64,-2 0 32,2 1-16,-2-1 0,1 2 32,0 0-16,0 0 16,-1 0 16,2-1-16,1 1-32,-7 0 16,12 0 16,-7-2-32,9 2-32,-8 0 64,-6 0-16,17 0-16,-11 0 16,9-2 0,-9 2 0,-6 0 0,13 0 16,-8 0-16,0 0 48,-1 0-48,-4 0 0,5 0-16,0 0-16,-3 0 16,0 0 16,-2 0 0,2 0-16,0 4 16,-1-1 16,-1-3-16,2 0-16,-1 3-16,1 0 0,0-3 32,-2 0 0,1 3 16,1-3 48,-1 3-48,2 0 64,-3-3-80,2 0 96,-1 3-368,-1 1-2065,0-4-5698,0 0 8035,0 0 0</inkml:trace>
  <inkml:trace contextRef="#ctx0" brushRef="#br0">3955 2341 2961,'0'0'0,"0"-3"736,0 3-736,0-3 769,-4 0-17,-1 0-80,1 1-160,4 2-512,-3-1 369,-2 1-81,2 0 0,-1 0 48,4 0-336,-2 0 416,2 0 16,0 0 17,0 0-49,0 0-400,0 0 352,0-3-48,0 2-48,0 0-16,0 1-240,0-2 208,0-1-48,1 1-15,0 1-49,-1 1-96,2 0 80,2-1-48,-3-1-16,1 2-16,-2 0 0,1 0 16,1 0-16,-1 0 0,-1 0 16,0 0-16,0 0-16,2 0 64,-2 0-16,0 0-32,0 0 32,1 0 0,1 0 0,-2 0 80,0 0-112,1 0 192,1 0 64,1 0 16,2-2-48,-5 2-224,3-2 192,2 1-32,-1 0-80,1-1 16,-5 2-96,3-3 65,0 1 15,-1 1-16,1 0-16,-3 1-48,2-2 48,-2 2-96,1 0 32,1 0 0,-2 0 16,1 0-16,0 0 16,-1 0 16,0 0-16,0 0 16,2 0 0,-2 3-16,0 0 0,0-3 0,2 3-32,-1 1 16,1 0 16,-2 0 0,0-4 0,1 5-32,1-1 32,0 2 0,-1-2 32,-1-4-32,2 13 16,-1-13-16,1 5 0,-2-1 32,0-4-32,0 13 0,0-13 48,0 2 0,0 3-16,0-5-32,0 5 80,-3 7-48,0-8 16,-1-1 16,4-3-64,-3 3 0,0 0 80,3 0-48,-3 0-32,3-3 0,-3 4 16,0-2 0,3 2 16,0-1-64,0-3 32,0 0 32,0 5-32,0-2 16,0-1-16,0-2 0,2 4 0,-1-1-16,1 2 16,0-2 16,-2-3-16,2 3 16,1 1 16,-1 0 16,-1-1-16,-1-3-32,2 3 16,0 0 0,-1 0 32,-1 0 32,0-3-80,0 3 64,0 2 0,-3 0-48,3-1 48,0-4-64,-3 5 0,0 7 48,-1-12 0,4 3-48,0-3 0,-2 5 32,-1 0 16,3-2-32,0 0 32,0-3-48,0 5 0,0-2 16,0 0 16,0 1-32,0-4 0,0 4 0,0-1-64,0 0 32,0 0 0,0-3 32,1 3 16,-1 0 32,2 0-48,-2 1 16,0-4-16,0 4 0,0-1 0,0 1 16,0-2 16,0-2-32,0 4 16,0-1-16,-5 2 0,2-1 0,3-4 0,-3 5 0,-1-1 16,4 1-16,-2-2 64,2-3-64,0 5 0,0-2-16,0 2 16,0-1-16,0-4 16,0 4 0,0-1 0,0 0-32,0-3 32,1 3 0,0-3 32,3 3-32,-3-3 32,-1 0-32,2 0 32,-1 0-32,1 3 0,-2 0 0,0-3 0,0 4 16,0-1 0,0-1 16,0-2-32,0 4 16,0-1 32,-3 0-32,0 2 48,3-5-64,-4 4 48,2-1-32,2 1-16,-4 0 0,4-4 0,0 5 32,-3-1-32,3 2 0,0-4 0,0-2 0,0 4 0,0-1-32,0-1 64,0-2-32,0 0 16,2 4 0,-1-4-16,-1 0 0,0 3-16,2 0 64,-2-3-48,0 3 16,0 0-16,0 1-16,0-4 16,-3 4-32,0-1 80,-1 2-48,4-2 16,0-3-16,-3 5 32,1-2-32,-2 0-32,1 2 32,3-5 0,-3 4 32,3 0-16,0-4-16,0 3 48,0 0-32,0-3-16,-3 3 0,3 0 0,0 0 0,0-3 0,0 0 33,0 3-82,0 1 65,0-4-32,0 0 16,0 2 16,1 1 17,1-3-82,1 4 49,-3-4 0,3 0 0,-1 3-16,1 0 32,0-3-16,-3 0 0,3 3 16,0-3-16,0 3-16,1-3 16,-4 0 0,2 3-16,0 0 16,0 0 16,-1 1-16,-1-4 0,2 3 16,-1-3 33,-1 3-49,2 0 16,-2-3-16,0 0-16,0 0 0,0 3 32,0 0-16,0-3 0,0 3 0,0-3 0,0 3 48,0 0-80,-3 1 32,3-1 48,0-3-48,-3 4-16,-1 1 16,4 0 32,0-5-32,0 4-16,0-4 16,0 5-16,-2-2-16,2 1 16,0 0 64,0-4-48,0 3 16,0 0 0,0 0-16,0 1-16,0-4 16,0 3 0,0 0 16,0 0-16,0 0 0,0-3 0,0 3 32,0 0-64,0-3 80,0 4-64,0-4 16,0 3 0,0-1 0,0 3-48,0-2 48,0-3 0,0 4 16,0 0-16,0-1 0,0 0 32,0-3-32,0 5 0,0 0-48,-4-1 32,4 1 32,0-5-16,0 12 16,0-9 16,0 1-64,0-4 32,0 3 32,0 0-32,0 0-32,0 2 32,0-5 0,2 5 0,0-2 0,-1 0 0,0 0 0,-1-3 0,2 3 0,0 0 32,-1 1-64,1-4 64,-2 0-32,1 4 0,1-1 16,0-3-32,-1 3 32,-1-3-16,0 0 32,2 0-32,-2 3 16,0-3-16,0 0 16,0 0 16,0 4-16,0-4 48,0 0-64,0 0 32,0 2 0,0-2 48,0 0 32,0 0-112,0 0 144,-3 0 0,3 0 32,0 0-64,0 0-112,-4 0 160,4 0 0,0 0-48,0-1-48,0 1-64,0-1-320,0-1-656,0 0-1089,2 1-1489,-2 1 3554,5-2-6931,-5 2 6931</inkml:trace>
  <inkml:trace contextRef="#ctx0" brushRef="#br2">11473 2522 1456,'0'0'0,"0"-3"560,0-2-47,0 5-513,-4-3 592,4 1 96,0 1 17,0 1-65,0 0-640,-3 3 592,3 0-80,-3 11-63,0-9-49,3-5-400,-3 22 240,0-5-48,-1 3 16,4 0-32,0-20-176,-2 22 224,2 0-16,-4 1-48,4-3 16,0-20-176,0 23 161,0-5 15,0-1 0,0-1-48,0-16-128,0 12 144,0 1-32,0-9 16,0 12 16,0-16-144,0 3 96,0 0 80,-3 2-16,1-2 64,2-3-224,-4 0 272,1 0-15,0 0 31,-2 0-48,5 0-240,-3-2 224,0-1-48,0-2-16,3 0-48,0 5-112,-4-13 96,4 9-48,-2-14 16,2 12-16,0 6-48,0-19 64,0 4 0,0-1-32,0-1 48,0 17-80,0-19 48,0-1-32,1-5 16,0 3-32,1-3 32,-2 25-32,3-26-32,2 2 32,-2-2 0,0 1 0,-3 25 0,3-19 0,-1 2-16,-1 12 16,-1 5 0,2-4-32,-2 4 32,0-3-32,0 3-16,0 0-16,0 3 16,0-3 48,2 12-80,-2-7 16,2 16 64,-1-3-64,-1-18 64,3 17 0,2 0 32,-1-1-64,1 1 48,-5-17-16,6 14-16,-2 2 0,9-4 16,-10 0-48,-3-12 48,7 13 0,5-9 0,-6 11 16,8-13-16,-14-2 0,7 5 0,8 9 0,-10-14 0,7 5 32,-12-5-32,4 3 16,1 0-80,2-3 112,-1 0-32,-6 0-16,6 0 0,-1-1 64,0-1-64,-1-1 16,-4 3-16,5-6 80,-2 0-64,2-7 0,-2 9 0,-3 4-16,2-14-16,-1 1 32,0 1 16,1-4-16,-2 16-16,5-15 16,-1-1 0,2-1-16,0-5-16,-6 22 16,4-24 16,-1 1-32,-1 3 32,1 1 16,-3 19-32,3-14-48,0 10-16,1-3 16,-3 4-48,-1 3 96,1 0-80,1 0-64,-2 5 32,1 13-16,-1-18 128,2 16-32,0 4 48,-2 4-32,1 0 32,-1-24-16,2 26-32,-1-2 32,3-1 0,-3 1-16,-1-24 16,4 25-32,0 2 0,0-3 16,1 3-32,-5-27 48,6 25 48,1-2-32,5-2 16,-7-3 48,-5-18-80,6 16 0,0-4 0,-1-7 16,1 7-16,-6-12 0,4 0 32,0 4 16,-2-1 48,1-3 32,-3 0-128,1 0 208,1 0-64,-1-3 80,-1-2-48,0 5-176,0-5 97,0 1 31,0-9-96,-3 8-224,3 5 192,0-12-801,0-1-1104,-3 0-1520,3-5-1874,0 18 5299,0 0 0</inkml:trace>
  <inkml:trace contextRef="#ctx0" brushRef="#br2">9689 2640 1904,'0'0'0,"-3"-4"465,0 0-161,0 0-32,3 4-272,0-3 304,-3 1 48,3 1 64,-4-2-15,4 3-401,0-2 352,-2 0-16,2 1-32,0 1 32,0 0-336,0-2 400,0 1 17,-3-1 47,3 2 0,0 0-464,0-2 480,0 1-32,-4 0-95,4-1-17,0 2-336,-3-1 256,3-2-64,0 1-16,-3 0-96,3 2-80,0-1 128,0-1-32,0 0-80,0 0 32,0 2-48,0-4 32,0 1 0,0 0 16,0-2-16,0 3 0,0 2-32,2-6 32,-1 2-32,4-1 32,0 1-64,-5 4 32,4-4-16,2-1 32,1 1-16,5-1 0,-12 5 0,3-5 48,3 1-48,7-1 0,-9 2 0,-4 3 0,7-3 0,5 1-16,-9 1 16,2-1-32,-5 2 32,6-1-16,0 0 0,1 1 32,-3 0-32,-4 0 16,5 12-32,-2-9 16,1 9-16,-2-9 48,-2-3-16,2 13 16,1-8-16,0 9 32,-2-10-48,-1-4 16,2 16 0,0-11 0,0 8 0,1-9 16,-3-4-16,1 4 32,2 1-16,-1 0-16,-1 9 32,-1-14-32,2 3-48,0 1 48,-2 1 0,0 7 16,0-12-16,-5 4 0,-8 1 48,9 8-32,-12-8 0,16-5-16,-16 15 16,1-11 0,-2 12-32,0-12 0,17-4 16,-18 19 0,5-6 0,-1-1 0,-2 2 32,16-14-32,-14 5 0,1 12 0,9-13-16,-1 9-16,5-13 32,-3 3-64,3 9 48,0-12-16,0 5 64,0-5-32,1 3 16,4 0 16,1 0 16,9-3 0,-15 0-48,13 0 96,0 0 0,-1-3-32,2-1 0,-14 4-64,13-5 32,1 0 0,1 1-32,1-3 48,-16 7-48,16-5 48,-1 1-15,-1-1 15,-1 1-80,-13 4 32,4-1-16,9-2 0,-12 3 16,2 4-17,-3-4 17,2 4 33,0 1-49,-1-1 16,-1 9 0,0-13 0,0 3-33,0 2 49,0 0-64,2 7-192,-2-12 240,1 4-640,1-2-657,0 1-767,-1-3-226,-1 0 2290,3 0-3521,-3 0 3521</inkml:trace>
  <inkml:trace contextRef="#ctx0" brushRef="#br2">2849 2602 2865,'0'0'0,"0"-4"928,2 0 33,-1-1-1,3 0-79,-4 5-881,1-2 768,0 1-96,1 1-144,-2 0-111,0 0-417,1-1 352,-1 1-80,2 0-16,-2 0-16,0 0-240,0-2 176,2 2-16,-2 0-48,1-2-32,-1 2-80,2 0 32,-1 0 0,1-1 32,0 1-16,-2 0-48,0 0 16,1 0 32,-1 3-48,1 1-32,-1-4 32,0 6 0,2 9-16,-2-11 16,2 15 0,-2-19 0,0 14-16,0 5 16,0-2-16,0 0 32,0-17-16,0 17 32,0-2 16,0 0 1,0-2 31,0-13-80,0 4 96,0 13-16,0-13 32,0 8-16,0-12-96,0 3 96,0 0 64,0 1-16,0-4 32,0 0-176,0 2 192,0-2 32,0 0 64,0 0 32,0 0-320,0 0 305,0-1-65,0-2-80,0-2-80,0 5-80,-4-5 128,4 1-32,0-2 0,0-1-16,0 7-80,0-6 80,0-6-32,0 7 16,0-8-32,0 13-32,0-4 48,2-13 16,0 2 0,-1 1-16,-1 14-48,3-15 64,1-2-32,0 1 16,-1-1 16,-3 17-64,5-14 16,0-2 32,-1 4-96,1-2 32,-5 14 16,5-6 0,-3-10-48,-1 11 48,0-1 0,-1 6 0,2-5-16,-2 3 16,0 0 0,0 0 0,0 2 0,0-1-48,0 1-16,0 0 32,0 0-64,0 0 96,0 0-16,0 0-32,0 3 16,0 0-16,0-3 48,0 4-128,0 9 64,0-10-16,2 11-32,-2-14 112,1 5-32,3 12-16,2-3-16,0-2 48,-1 3 0,-5-15 16,15 14-32,-11 1 16,9-3 32,-9 1-16,-4-13 0,16 5 0,-11 9 0,11-11 0,-12 1 48,-4-4-48,14 13 0,-9-13 16,1 3 16,1 1-16,-7-4-16,6 3 16,-2-3 48,1 0 0,-2 0-48,-3 0-16,2 0 112,-1 0-32,2 0 0,-1-2 48,-2 2-128,2-4 64,-2 0 96,0-1-96,0-7 16,0 12-80,0-6 96,0-10-80,0 3 32,0 1-16,0 12-32,0-14 32,0 0-16,0 0-16,1 0-16,-1 14 16,1-6-32,3-8 16,-1 10-32,0-2 48,-3 6 0,3-4-32,0 1-16,0 1 16,1-1 0,-4 3 32,1-1 0,2-1-32,0-1 0,-1 3-16,-2 0 48,2 0-64,1 0-16,-2 5-16,1-1 80,-2-4 16,1 13-64,1-10-16,-1 13 16,-1-5-16,0-11 80,2 15-48,-2 0 32,1 2-32,1 0 32,-2-17 16,1 19-32,1 0 32,1-1 32,2 5-16,-5-23-16,4 21 16,3 0 16,-1-1-16,0-2 0,-6-18-16,6 16 48,7 0-32,-10-12 16,3 13-16,-6-17-16,13 4 16,-9-1 64,9 0 48,-9 0 48,-4-3-176,7 0 192,-2 0 32,1-1 17,-2-5-49,-4 6-192,5-13 192,-2 9-32,1-11-112,-3 11-448,-1 4 400,0-15-1457,0 3-2529,-5-2-3137,5 14 7123</inkml:trace>
  <inkml:trace contextRef="#ctx0" brushRef="#br2">6235 2541 3377,'0'0'0,"0"0"1121,0 2-113,0-2-1008,0 4 928,0 1-175,0 8-241,1-9-160,-1-4-352,2 13 176,3 0-32,1-1-80,9 4-16,-15-16-48,7 14 96,13 2 0,-2 1 1,0-2 15,-18-15-112,20 14 144,2 1 48,-2-3-32,2-7-64,-22-5-96,19 15 64,-1-12-16,1 2 32,-3 9 32,0-14 16,-16 0-128,12 5 112,-6 0-16,6-2 16,-8 0-48,-4-3-64,5 0 64,-1 0-16,-1 3-16,-1-3-16,-2 0-16,1 0 48,1 3-32,-1 0 16,1-3-16,-2 0-16,0 0 48,0 0-16,0 3 16,0 1-32,0-4-16,0 2-32,2 1-224,-1-3-240,2 0-320,-3 0 816,3 0-1121,1 0-191,0 0-65,1-1 112,-5 1 1265,3-3-1072,-2-2 304,-1-1-449,0 6 1217</inkml:trace>
  <inkml:trace contextRef="#ctx0" brushRef="#br2">10071 2644 2753,'0'0'0,"-3"0"608,0 0-96,-2 0 33,5 0-545,-12 0 560,12 2-32,-5 2-80,-8 0-96,13-4-352,-2 5 321,-4-1-49,2 11-48,-1-12-32,5-3-192,-4 12 224,-1-7 32,1 7 64,0-7-32,4-5-288,-3 17 272,3-12-63,0 12-65,0-5 16,0-12-160,0 13 144,2 0-16,3 0-16,0-8 0,-5-5-112,13 17 112,-7-12 0,8 9 0,-7-11-16,-7-3-96,17 13 112,-5-10 0,1 0-16,-1 0 32,-12-3-128,14 0 112,0 0 48,0 0-31,0-2 15,-14 2-144,17-4 144,-3-1-32,1-9 16,-4 9 16,-11 5-144,15-15 96,-1 8-32,-1-8 16,0 1 16,-13 14-96,7-16 96,8-1 48,-11 0 16,0 0-32,-4 17-128,1-17 128,-1 0-48,-3 1-48,-11-3 16,14 19-48,-12-15 16,-2-2 0,-3 0-32,-2 0 0,19 17 16,-20-17-64,-1 10-16,1-7 16,1 14-32,19 0 96,-15 0-32,-2 3-32,0 11 0,0 0-496,17-14 560,-21 17-1409,-2 0-1008,-5-1-560,5 6-1025,23-22 4002,0 0 0</inkml:trace>
  <inkml:trace contextRef="#ctx0" brushRef="#br2">10331 2706 1392,'0'0'0,"0"0"592,-3 0-127,3 0-465,-3 0 592,3 0 208,0 0 65,-3 0-1,3 0-864,0 0 768,0 0-79,-3 0-33,3 0-48,0 0-608,-3 0 577,3 0-65,0 0-160,0 3-128,0-3-224,0 3 160,0 2-112,5 9 16,-2-10 48,-3-4-112,4 19 176,9-5 80,-9 2 17,12-2 15,-16-14-288,6 14 224,11 0-32,-10-2-16,10 1 16,-17-13-192,12 4 192,2 12 0,1-13-16,1 2 16,-16-5-192,14 4 160,2 0 1,0-1 47,-2-3-48,-14 0-160,14 0 176,-2 0 16,1-3-48,0-3-16,-13 6-128,13-7 128,0-5-16,-7 7-16,9-7 32,-15 12-128,7-5 96,8-11-16,-9 11 32,10-10-96,-16 15-16,5-6 48,1-10 0,6 12-16,-10-12 64,-2 16-96,4-5 64,-2-9-15,0 8 47,1-8-16,-3 14-80,2-13 80,-2 1 48,0-2-80,-4-2 16,4 16-64,-3-15 80,-12-1-48,2 1 32,-4 0-32,17 15-32,-20-13 0,-2 7-32,-3-9-32,0 11 64,25 4 0,-25-5 0,-1 2 0,-2 1 32,-1 1-96,29 1 64,-29 0-80,-1 0-32,3 4-176,3 1-97,24-5 385,-22 13-496,5-11-160,5 11-32,7-10-33,5-3 721,-13 5-704,13 7 176,0-7 63,0 7-207,0-12 672,5 5-1088,13 9-497,1-9-192,4 12 128,-23-17 1649,21 14-1248,1 4 431,-2 3-879,-20-21 1696</inkml:trace>
  <inkml:trace contextRef="#ctx0" brushRef="#br1">4829 2679 1248,'0'0'0,"-5"-1"224,-7-1-64,12 2-160,-4-4 160,1 2 16,-1 0 32,0-1 65,4 3-273,-4-2 288,-1 0-16,1-1-32,-1-1-16,5 4-224,-5-1 192,1-2-16,0-1 16,1 3 16,3 1-208,-2-3 225,-2 0 47,4 1 32,-3-3 48,3 5-352,0-3 368,0-1-16,0-1-32,0 0-31,0 5-289,1-3 208,5-2 16,-2 1-48,-1 0 0,-3 4-176,4-4 176,0 3-32,0-3 16,0 3-48,-4 1-112,1 0 80,1 0 0,-1-1-32,0-1 0,-1 2-48,0 0 64,0 0-32,0 0 32,0 0 0,0 0-64,0 0 64,-4 0-64,-9 0 16,11 0-32,2 0 16,-5 0-16,2 3 48,0-3-48,-1 3 16,4-3 0,0 3 0,0-3 32,0 0 33,0 0-65,6 0 96,-1 0 0,8 3 16,-7-3 0,11 0 0,-17 0-112,13 0 80,-1 4 16,2-4-48,2 0 16,-16 0-64,17 3 64,1-3 16,1 0-32,2 0 0,-21 0-48,19 2 32,1 2 0,1-4 16,1 3-32,-22-3-16,22 3 16,0-3 64,-2 3-64,-1-3 32,-19 0-48,21 0 48,-2 3-32,-1-3 32,-1 0 0,-17 0-48,4 0 32,11 0-16,-13 0-16,3 0 16,-5 0-16,2 0-16,-1 0 64,-1 3-32,0-3-16,-3 0 32,-2 3-32,-7 0 16,9 1 0,3-4-16,-14 3-16,9 0 48,-12 0 16,12 2-48,5-5 0,-12 3 32,9 2-32,-2-2 0,0-3 32,5 0-32,-4 0 64,-1 2-48,0-2 16,1 4-32,4-4 0,-5 0 0,2 0 0,-2 3-16,1-3 16,4 0 0,-13 3 0,10 0 16,-14 0 0,3 2 16,14-5-32,-16 5 32,-3 7-32,1-8 16,-3-1-16,21-3 0,-20 4-16,2 9 16,0-11-32,3 2 32,15-4 0,-13 4 0,9 1-32,-11-2 32,13 0 16,2-3-16,-3 5 16,-2-2 64,2 2-48,-1-2-32,4-3 0,-2 3 64,2 2-48,0-2 17,0 0 31,0-3-64,0 3 0,0-3 48,0 3-32,1-3 64,-1 0-80,0 0 80,0 3-48,0-3 80,-3 3-32,3-3-80,-3 4 112,-2-4 16,0 3-32,-7 0-16,12-3-80,-3 3 80,-10 0 0,10 1 0,-9-4-16,12 0-64,-4 0 128,-7 0-32,7 0 16,-1 0-16,5 0-96,-3-3 80,-1 0 32,1-1-32,-2 1 16,5 3-96,-4-5 80,2 0-15,2-1 95,-3 0 144,3 6-304,0-7 368,0 2 0,0-2-96,0 1-128,0 6-144,0-6 96,0-7 32,-4 9-64,1-3 48,3 7-112,-3-6 64,0 2-64,-2-2 64,1 2-15,4 4-49,-5-6 16,1-1 0,-1 3-32,1 2-33,4 2 49,0-1 0,0-1-16,0-1 65,0 2-33,0 1-16,5-2 0,8 2 0,0 0-753,3 0-2560,-16 0 3313,19 0-7716,-19 0 7716</inkml:trace>
  <inkml:trace contextRef="#ctx0" brushRef="#br1">3976 2699 1888,'0'0'0,"0"0"561,0 0-65,0 0 16,0 0-512,0 0 544,0-1 17,0 1 15,0 0-48,0 0-528,0 0 512,0 0-31,0 0-81,0 0 32,0 0-432,0 0 416,0 0-32,0 0-16,0 0-47,0 0-321,0 0 240,0 0-48,-3 0-16,3 0-48,0 0-128,0 0 144,-3 0-48,3 0 16,0 0-32,0 0-80,0 0 96,0 0-32,0 0-16,0 0-16,0 0-32,0 3 0,0 1 0,0-4 32,0 0-32,0 3 16,3-3-16,2 0 80,-1 2-32,-4-2-48,5 0 48,-1 4 0,11-1 0,-11-3 32,-4 0-80,15 0 48,-11 0 49,12 0 15,-10 0-48,-6 0-64,15 0 48,-2 0-32,0 0 0,-1 0-16,-12 0 0,14-2 48,3 1 0,5-1-32,1 0 32,-23 2-48,25-1 32,2 1-48,-1-1 16,0 1 0,-26 0 0,28-2 0,-2 1 0,-3 1 32,-1-3 0,-22 3-32,22 0-32,-2 0 16,0 0-176,3 0 16,-23 0 176,19 0-145,3 0-47,0 0 192,-2 0 0,-20 0 0,19 0 0,-2 0 16,-3 0 32,0 0-32,-14 0-16,13 0 16,-7 0 0,8 4-48,-10-4 32,-4 0 0,7 3 0,5-3 16,-10 0 16,3 0 0,-5 0-32,4 0 32,1 3 0,0-3 1,0 0 63,-5 0-96,4 0 96,2 0 32,-1-2 0,1 1 0,-6 1-128,6-3 64,-1-2 32,1 2-16,1-2-48,-7 5-32,6-4 80,0-1-48,1-7 0,4 7 16,-11 5-48,6-5 0,5-7 0,-5 8 16,7 0 16,-13 4-32,5-5 0,0 0-32,1 2-112,1 0-304,-7 3 448,5-1-817,0 1-495,-2 0-577,-1 0-320,-2 0 2209,-14-20-2113,14 20-576,0 0 2689</inkml:trace>
  <inkml:trace contextRef="#ctx0" brushRef="#br2">6509 2619 3073,'0'0'0,"-16"3"1393,16-3-1393,-13 14 1440,-4 1-47,0 6-145,1-3-399,16-18-849,-16 16 624,1 1-224,0-1-160,1-1 33,14-15-273,-12 16 304,0-1 32,7 1-32,-13-12-64,18-4-240,-4 16 192,-1-13-96,-7 2 0,12 0 0,0-5-96,-3 3 80,3-3 32,0 0 16,0 0 32,0 0-160,0 0 209,0 0-65,3-2-224,1-3-593,-4 5 673,5-4-1680,0-9-1634,-1 10-2385,-4 3 5699</inkml:trace>
  <inkml:trace contextRef="#ctx0" brushRef="#br2">10967 2678 3953,'0'0'0,"0"0"0,-5 0 1057,-7 0-161,12 0 65,-5 0 159,5 0-1120,0 0 1009,0 0-225,0 0-272,0 0-240,0 0-272,2 0 144,11-2-112,-7 1-16,9-1-16,-15 2 0,7-1 0,6 1 16,-7 0-16,5 0 0,-11 0 0,6 0 32,6 0-32,-7 0 16,-1 0-16,-4 0 0,5 3-16,-1-3 32,2 0 0,-2 0 32,-4 0-48,3 3 49,0-3-49,0 0 16,1 3-65,-4-3 49,1 0-64,2 0-16,2 0-64,0 0-80,-5 0 224,6 0-224,0-3 48,8-2 48,-10 0 0,-4 5 128,15-5-288,-3 3-304,0-3-497,1 0-560,-13 5 1649,5-6-1921,1 0-1456,-6 6 3377</inkml:trace>
  <inkml:trace contextRef="#ctx0" brushRef="#br2">12006 2661 1280,'0'0'0,"0"-2"768,0 2-768,0-1 721,-5-1 111,0 0 145,1 2 15,4 0-992,-5 0 864,-8 5-191,10-1-209,-2 9-112,5-13-352,-4 5 272,-9 7-16,13-7-16,-4 12-47,4-17-193,-5 12 176,2 1 16,3 3-80,0-2 16,0-14-128,0 14 112,3 2-48,11-4 64,-7-7 16,-7-5-144,21 13 160,-2-9 48,3-4-16,3 4-32,-25-4-160,23 0 160,2 0-96,0 0-15,0-1 63,-25 1-112,23-5 80,-1 0-16,-4 0 16,0 1-16,-18 4-64,15-5 32,-1 0 64,-7-8 32,5 11-32,-12 2-96,3-5 176,1-1-16,-3 0-64,1-7 16,-2 12-48,0-12 32,0 9 0,-3-2 0,3 6-96,-4-13 96,1 9-64,-1-3 0,-9-6-16,13 13-16,-3-4 32,-11-2-16,9-7-32,-9 9 32,14 4-16,-13-7-16,0 2 32,-1 1-16,-6-1 0,20 5 0,-23-3 64,2 0-48,-6 1 16,5 1 0,22 1-32,-23-1 0,0-1 16,1 0-16,1 1 0,21 1 0,-18 0-80,1 0 32,3 0-48,1 0 0,13 0 96,-4 0-64,-1 0-16,-7 0 32,12 0-16,0 0 64,0 0-96,0 0-128,0 5 32,0 9 16,0-14 176,0 4-112,1 16 32,2-3 16,2-1 16,-5-16 48,6 16-32,8 1 0,-8-3 0,10 0 32,-16-14 0,15 12 0,4-7-16,0 10 0,5-11 0,-24-4 16,23 5 0,0-3 0,2-2 16,0 0-32,-25 0 16,25 0 0,0-1-16,-6-4 16,-2 1 32,-17 4-32,12-5 32,-6-7 32,1 8-48,-3 0-16,-4 4 0,2-5 48,-1 0-16,-1 1 48,0-3-16,0 7-64,0-6 0,-3 2-32,0-1 32,0 0 0,3 5 0,-5-4 32,1 0-32,-9 1 0,13 0 0,0 3 0,-5-2-16,1 2 16,1-1 16,-1 1 48,4 0-64,-2 0 0,-2 0 16,1-1-16,3 1-32,0 0 32,0 0-16,-3 0-48,3 2 48,0-2 0,0 0 16,0 5 0,2 0 0,1 9-48,-2-9 48,-1-5 0,4 14 16,-2-10 16,4 17 16,-2-8 16,-4-13-64,6 14 96,1 1 0,5-1-16,-7-1 16,-5-13-96,18 4 48,-2 10 80,3-11 0,2 2 32,1-3 0,-22-2-160,21 4 96,1-4 80,0 0-112,4-1 32,-26 1-96,26-5 129,-1-10-81,-2 11-48,-2-2-209,-21 6 209,17-7-464,-3-5-336,-8 7-465,0 1-592,-6 4 1857,4-13-2305,-4 8-176,-4 1-768,4 4 3249</inkml:trace>
  <inkml:trace contextRef="#ctx0" brushRef="#br2">4 3275 3505,'0'0'0,"0"0"816,0 0-816,0-1 785,-3-5 79,3 4 49,0-3-33,0 5-880,0-6 768,0-7-175,2 9-49,2-11-64,-4 15-480,5-6 432,1-11-15,0 5-129,1-2-32,-7 14-256,12-15 192,-7-3 16,8-1 48,-9-1 16,-4 20-272,14-22 320,-9 0-32,8-1-63,-9-2-17,-4 25-208,6-25 128,6-5-32,-7 2 0,0-3-32,-5 31-64,6-31 80,7 0-48,-10 1 16,1 2-48,-4 28 0,7-27 16,-1 7-16,-2 0 48,1 3-48,-5 17 0,5-13 16,0 1 32,-4 8-96,1 0 48,-2 4 0,1-5 0,-1 4 0,0-1-16,0 1-32,0 1 48,0 0-64,0 0-16,0 0 0,-3 0 32,3 0 48,0 3-32,-3 2-32,0 7 16,0-9 32,3-3 16,-3 14-16,3-9-16,-4 11 64,2-2-80,2-14 48,0 12-80,0 2 64,0 3-48,0-1 48,0-16 16,0 19 32,1-4-48,4 0 16,0 0 0,-5-15 0,6 12-48,6-7 48,-9 10 0,3-11 32,-6-4-32,15 4 16,-11 9 0,3-13 64,4 0-32,-11 0-48,4 3 80,1-3 0,-1 0-32,2 0-16,-6 0-32,5 0 96,0-2-16,0-2 16,-3-1 32,-2 5-128,6-5 64,-3-7 16,-1 7 16,2-1-16,-4 6-80,1-14 80,1 9-16,-1-11-16,-1 11 16,0 5-64,0-14 48,0 8-16,2-8 0,0 10-64,-2 4 32,4-13-16,-1 10 0,2-2 16,0-1 16,-5 6-16,5-6 0,-1 1 0,-1 1 16,2-1 16,-5 5-32,1-3-32,3 1 16,-3 1-32,-1 1-16,0 0 64,0 0-16,0 0 0,0 0 16,0 0 16,-3 3-32,0 0 16,0 2-32,3-5 32,-4 4-32,1 1-16,3 0 0,0 7-16,0-12 64,0 3-64,0 2 0,0 0 0,0 10 48,0-15 16,0 5-64,2 13 48,-1-5 32,1 1-32,-2-14 16,3 16 0,0 3 16,1-1-32,-2 1 32,-2-19-16,5 19 48,-1-1-48,0-1 0,2-3 16,-6-14-16,13 13-496,0-10-1313,-8-3-1889,17-1-2433,-22 1 6131,0 0 0</inkml:trace>
  <inkml:trace contextRef="#ctx0" brushRef="#br2">5642 2673 784,'0'0'0,"-4"-1"768,-9 1-480,10 0 97,3 0-385,-12 0 464,12 3 64,0 0-64,-3 0-96,3-3-368,0 3 240,0 2-47,3-1-33,1 0 0,-4-4-160,7 2 176,5-2 16,1 0 0,2 0-16,-15 0-176,16 0 112,4 0-32,0 0-32,0-2-16,-20 2-32,24-5 80,-1 0 48,2-1 64,-1 0 32,-24 6-224,23-5 241,-1 0-81,0 1-32,-4-1-64,-18 5-64,17-3 48,-4 1-16,-7 1 0,7 1-16,-13 0-16,2 0 16,0 0 0,0 3-16,-1 0 0,-1-3 0,2 0 32,-2 3-16,0 1 0,0 0-16,0-4 0,0 5 0,0-1 0,0 1-48,0-2-272,0-3 320,-3 3-769,3 0-367,0-3-225,0 0 193,0 0 1168,0 0-2129,0 0 2129</inkml:trace>
  <inkml:trace contextRef="#ctx0" brushRef="#br2">8883 2667 2241,'0'0'0,"-3"0"848,-2 0 208,-7 0 225,12 0 112,0 3-129,0-3-1264,0 0 993,-3 3-305,3 0-240,0-3-144,0 0-304,0 3 224,0-3-80,0 3-15,0 0-1,0-3-128,2 0 112,3 4 64,8-1-48,-7-3 0,-6 0-128,17 0 160,-10 3-48,12-3-16,-4 0 16,-15 0-112,16 0 80,4-3 0,-3 1 16,3-1-32,-20 3-64,17-5 32,1 4-32,0-2 0,-1 0 0,-17 3 0,17-3 32,-1-1 0,-3 1 16,-7 1-32,-6 2-16,12-1 16,-7 0 0,-1-1 16,-2 2 0,-2 0-32,2 0 16,-2 0 32,0 0-32,0 0-16,0 3 48,0-3-80,0 0 32,0 3-80,0 0-112,0-3-144,2 4-208,-2-4 544,1 0-785,0 0-351,1 3-529,0-3-384,-2 0 2049,0 0-2065,0 3-1200,0-3 3265</inkml:trace>
  <inkml:trace contextRef="#ctx0" brushRef="#br2">8702 2687 2609,'0'0'0,"0"3"816,-4 0 48,4-3-864,-13 15 1089,9-11 112,-12 13-33,4-1-208,12-16-960,-16 20 673,0 3-145,1 4-128,-2 1-48,17-28-352,-17 28 337,1 0-65,0 2-32,2-5-16,14-25-224,-4 23 112,-12-5-16,13-2-48,0-3 0,3-13-48,-3 3 80,3 2 96,0-2 16,4-3-16,-4 0-176,15 0-288,-9-3-848,11-4-1329,-13-13-769,-4 20 3234,20-13-4418,-20 13 4418</inkml:trace>
  <inkml:trace contextRef="#ctx0" brushRef="#br1">4729 2751 1424,'0'0'0,"0"0"544,2 0 1,-1-2 191,4 2 144,-5 0-880,5-1 945,1-1-65,7 2-159,-9 0-177,-4 0-544,15 0 400,-10 0-96,9 0-112,-9 0-32,-5 0-160,6 0 144,0 0-32,1 0 16,-3 0-47,-4 0-81,5 0 96,-2 0-32,0 0 16,-1 0 48,-2 0-128,4-1 112,0-1 0,-1 1-48,1-1 32,1-1-48,-5 3-48,5-3 64,-1-2 16,2 1-64,-1-2 32,-5 6-48,5-2 48,-2-3-16,-2 2 32,-1 3-64,0-1 0,0 1 0,0-2-16,-2 2 0,-3 0-32,-14 0 32,19 0 16,-15 3 0,-6 2 32,-1 8-32,-4-8 48,26-5-48,-28 16-144,0-11-1281,-17-1-3537,45-4 4962</inkml:trace>
  <inkml:trace contextRef="#ctx0" brushRef="#br2">8477 2699 3729,'0'0'0,"1"0"1201,1 0-49,-2 0-1152,1 6 1105,4-2-129,-2 1-271,2 7-225,-5-12-480,5 3 416,0 10-32,8-9-32,-8 13-96,-5-17-256,12 13 241,-7 1-65,12-2-48,-3 1 16,-14-13-144,16 14 128,1 0-32,3 3 16,0 0-32,-20-17-80,21 22 16,-1 0 64,-2 0-64,0 0 32,-18-22-48,16 20 32,-5 0-32,-4-6 0,9 0 16,-16-14-16,4 13 48,2-9-32,-1 12 0,-2-11 0,-3-5-16,2 3 96,-2 1 32,0-1 80,0-3 96,0 0-304,0 0 273,0-3-81,-3-9 0,-1 5-112,4 7-80,-3-15-64,-1 1-224,-1 0-481,-9-1-671,14 15 1440,-3-16-2337,-10-1-641,9 1-1504,4 16 4482</inkml:trace>
  <inkml:trace contextRef="#ctx0" brushRef="#br2">1033 2809 2705,'0'0'0,"-4"0"800,4 0-800,-5 4 881,0 1 95,0 9 48,1-11 1,4-3-1025,-5 13 944,0-9-207,2 13-97,0-12-128,3-5-512,-3 14 416,3-10-79,0 11-81,0-10-48,0-5-208,0 17 144,2-12 16,2 10-32,2-10 144,-6-5-272,14 15 320,-7-10 32,10 9 17,-5-10-81,-12-4-288,16 13 240,-2-10-48,0 2 0,2 7-48,-16-12-144,17 0 144,0 4-16,-2-1-32,3 0 0,-18-3-96,12 0 112,1 0 0,-7 0-32,6 0 16,-12 0-96,5-2 112,1 1-47,0-1 31,0-3 80,-6 5-176,6-4 144,-2-2 32,1-1 0,-1-6-48,-4 13-128,4-4 160,-3-9 32,0 7-64,-1-10-32,0 16-96,0-12 112,-4 0-64,-1-2-32,-11 0 64,16 14-80,-4-14 16,-12-2 32,12 2 0,-13 0-48,17 14 0,-13-14 0,-1 1 16,-2 2-16,-1 4 0,17 7 0,-20-13-16,-2 12-80,0 1-128,-1 0-400,23 0 624,-24 13-1009,0-9-383,0 11-417,4 0-560,20-15 2369,-20 15-2849,3 2-2226,17-17 5075</inkml:trace>
  <inkml:trace contextRef="#ctx0" brushRef="#br2">542 2817 2833,'0'0'0,"0"-2"832,0-1-15,0 3-817,0-3 864,0 2-16,0 1-95,0 0-129,0 0-624,0 0 560,2 0-80,1 0-15,1 0 31,-4 0-496,5 2 384,0-2-48,-1 0-16,3 0-96,-7 0-224,12 0 273,-9 0-17,3 3-32,8 1 48,-7-4-16,-7 0-256,15 0 192,-8 0 0,10 0-48,-4-2-32,-13 2-112,11-2 128,2 1-64,0-2 16,-7 2-48,-6 1-32,15-3 16,-8 2 33,7-1-1,-10 2-32,-4 0-16,13 0 0,-8 0 32,-1 0 0,1 0-32,-5 0 0,1 0 32,4 3-16,-2-3 32,0 4 16,-3-4-64,5 0 80,-2 0-96,1 0-176,-1 0-193,-3 0 385,2 0-640,2-1-336,-1-2-449,-1 0-496,-2 3 1921,3-4-2161,-3-1 224,0 0-1216,0 5 3153</inkml:trace>
  <inkml:trace contextRef="#ctx0" brushRef="#br2">10885 2818 4081,'0'0'0,"0"0"0,0 0 897,-4 0-113,4 3 145,0 0 143,0-3-1072,0 0 944,0 0-271,0 3-289,0-3-176,0 0-208,4 0 176,-1 0-16,2 3-16,0 1 32,-5-4-176,15 0 128,-9 0 0,13 0-15,-13 0-33,-6 0-80,18 0 96,-3-2-32,-1 2-16,2-2 32,-16 2-80,15-1 64,-1-1-16,2 1 48,-3-1-32,-13 2-64,7-2 48,8 1-96,-8-2-224,7 0-225,-14 3 497,4-5-912,10 3-401,-9-2-399,11 0-129,-16 4 1841,4-2-1697,9-3 448,-9 4-655,-4 1 1904</inkml:trace>
  <inkml:trace contextRef="#ctx0" brushRef="#br2">8980 2827 4418,'0'0'0,"0"0"1712,0 0-335,0 0-1377,0 0 1104,0 0-111,2 0-193,-1 0-207,-1 0-593,1 0 448,1 0-192,-1 0-96,1 3-48,-2-3-112,5 0 80,0 4 0,-1-1-16,9 0 32,-13-3-96,5 5 176,10-2 32,-9 0 80,11 0-63,-17-3-225,14 3 176,2-3-32,1 3-64,2-3 64,-19 0-144,20 0 48,1 0 16,-3 0 0,-2 0-32,-16 0-32,13 0 48,0-2 16,-7 1 16,8-1 32,-14 2-112,5-1 160,2-2 0,-3 0-64,1 0-32,-5 3-64,3-4 32,0 3-160,-1-2-320,-2 0-592,0 3 1040,0-4-2081,-4 1-1201,0 2-2449,4 1 5731</inkml:trace>
  <inkml:trace contextRef="#ctx0" brushRef="#br0">2280 3027 1856,'0'0'0,"2"-2"337,3-2-97,-5 4-240,4-5 192,9 0 0,-12 1-48,4-1-16,-5 5-128,12-4 128,-9 0 32,2 0 48,0 0 32,-5 4-240,4-1 288,0-2 49,-3 1 79,0 2 64,-1 0-480,2-2 576,0 2 65,0 0 47,-1 0 16,-1 0-704,0 0 656,1 0-111,-1 0-145,0 0-144,0 0-256,0 4 224,0-4-64,0 3-16,0-3-48,0 0-96,0 3 128,0-3-16,0 0 0,0 0 0,0 0-112,2 0 97,0 3-49,-1-3 64,2 0 16,-3 0-128,3 0 160,1 0 32,0 0 0,1 0-32,-5 0-160,4 0 144,1 0 32,0 0-16,-1-1 32,-4 1-192,13-2 224,-12 0-64,4 1-15,2-1-33,-7 2-112,4-1 64,1-1 0,1 2 16,-1 0-32,-5 0-48,6 0 32,0 0 0,8 3 0,-9-3 16,-5 0-48,14 0 32,-10 3 16,13-3 16,-12 4-16,-5-4-48,16 0 32,-3 0 32,-1 0-16,-6 0 32,-6 0-80,19 0 16,-7 0 48,2-2 48,3-1-80,-17 3-32,16-5 128,0 2-32,-1 0-32,1-2 16,-10 2 0,11-2-16,-12 4-16,0-1 0,-5 2-48,4 0-48,1 0 48,-4 0 32,3 0-32,-4 0 0,1 3 16,1-3-16,1 5-16,-2 0 16,-1-5 0,5 3 16,-2 1 0,2 0 16,1-1-16,-6-3-16,7 0 48,5 0 16,-7 0 0,8 3-16,-13-3-48,6 0 65,9 0-49,-11 0-16,9 0 16,-13 0-16,3 0 0,3 0 0,1 0 32,-1 0-16,-6 0-16,6 0-16,-1 0 16,-1 3 0,1 0-32,-5-3 32,5 4-16,-1-1 32,0 1-16,0 1 0,-4-5 0,3 5 0,2-1 0,0 1 0,-1 0 0,-4-5 0,6 3 48,7 0-48,-9 0 16,3-3-16,-7 0 0,14 0 0,-8 0 80,10 0-48,-2 0 16,-14 0-48,14-1 16,0-1-16,0-1 48,0 0-48,-14 3 0,13-5 48,-7 2 0,11-2-80,-12 4 32,-5 1 0,13-4 32,-8 3-64,2-1 32,-3 2-32,-4 0 32,5 0-32,-3 0 16,2 0 16,-2 3 0,-2-3 0,1 0 0,1 4 0,-1-1-48,4-3 64,-5 0-16,3 3-16,2 0 32,0 0 32,0-3-48,-5 0 0,13 5 0,-10-2 0,2-3 0,7 3 48,-12-3-48,3 0 16,10 0-16,-9 0 0,3 0-16,-7 0 16,13 0 0,-9 0 0,2 0 16,7 0-16,-13 0 0,4 0-32,3 0 48,8 0-32,-10 0 16,-5 0 0,15 0 0,-8 0 0,10 0-32,-5 0 32,-12 0 0,13 0 48,1-1-48,0-1 16,0 0-16,-2 1-16,-6-1 0,9 2 32,-12 0-16,-3 0 0,4 0-48,1 0 80,0 0-112,-2 0 64,-3 0 16,2 0 16,0 3-16,3-3 0,0 0-16,-5 0 16,5 0 0,-1 4-64,1-4 48,1 0-16,-6 0 32,6 0-16,1 2 64,5-2 16,-8 0-64,-4 0 0,5 0-32,2 0 32,5 0-16,-9 0 16,-3 0 0,7 0 16,-3 0-48,2 0 0,-1 0 64,-5 0-32,3 0-32,-1 3 64,0-3 0,-1 5-64,-1-5 32,1 5 0,1-1-32,-1 1-16,1 0 80,-2-5-32,2 5 0,1-1 0,0-1 16,0 0-16,-3-3 0,3 4 32,2-4-32,0 0 32,-1 0 16,-4 0-48,5 0 48,2 0-32,-2 0-32,1-1 32,-6 1-16,7-3 0,5 0 32,-8-1 32,2 2-64,-6 2 0,6-3 48,-1 1-80,1 1 16,0-1 32,-6 2-16,12-1-48,-8-1 32,0 0 32,1 2-48,-5 0 32,6 0 16,0 0 0,1 0-32,5 0 64,-12 0-48,5 0 0,12 0 0,-5 0-32,4 0 32,-16 0 0,21-1-16,-1-1 0,1 1 16,3 0-48,-24 1 48,25-2-48,1-3 64,-1 2 16,0-2 16,-25 5-48,22-4 0,-2 2-32,-4 1 32,-2-1-16,-14 2 16,4-1 16,1-1 16,-1 2-64,2-2 32,-6 2 0,1 0 48,0 0-32,1 0 64,-2-1 0,0 1-80,0-2 112,0 1 16,0-2-16,-3 1-32,-2 2-464,1 0-1009,-12 0-2032,0 0-4163,16 0 7588,0 0 0</inkml:trace>
  <inkml:trace contextRef="#ctx0" brushRef="#br2">595 2980 3633,'0'0'0,"0"0"0,0-2 1105,0 2 63,0 0 81,0 0 15,0 0-1264,0 0 1089,0 0-321,0 0-224,0 0-175,0 0-369,0 0 240,0 0-64,2 0 0,2 4-32,-4-4-144,13 0 128,-10 3-32,3-3 16,8 3-48,-14-3-64,5 0 96,9 3-48,-8-3-32,8 0 48,-14 0-64,5 0 32,8 0 48,-7 0 0,6 3-16,-12-3-64,5 0 96,1 0-16,6 0 16,-7 0-31,-5 0-65,13 0 32,-9 0-32,10 0-48,-9 0-97,-5 0 145,6-2-304,0 1-256,7 0-480,-11-1-465,-2 2 1505,4-2-1937,-1 1-96,-1-1 272,-1 2-1360,-1 0 3121,0 0 0</inkml:trace>
  <inkml:trace contextRef="#ctx0" brushRef="#br1">3008 3334 2048,'0'0'0,"0"0"0,0-4 497,2-9-49,-1 8 32,1 1 16,-2 4-496,1-7 449,2 2-17,-1 1-64,1-1-16,-3 5-352,2-4 336,-1-1 16,3 3-31,-3 0-33,-1 2-288,0-3 272,1 2-48,-1-1 0,0 1 0,0 1-224,0-1 224,0-1 0,0 2-16,0 0 32,0 0-240,0 0 241,0 0 15,0 0 0,0 0-16,0 0-240,0-2 240,0 2-32,0 0-16,0 0-48,0 0-144,0 0 144,0 0-16,0 0 0,0-1 1,0 1-129,0 0 96,0 0 16,0 0-32,2 0 48,-2 0-128,1 0 80,1 0-16,0 0-32,-1 0 16,-1 0-48,2 0 32,-1 0 16,-1 0-32,2 0 0,-2 0-16,0 0-16,0 0 32,0 0 0,0 0 0,0 0-16,0 0 48,0 3-32,0-3-16,0 0 80,0 0-32,0 0 96,0 3-16,0-3-128,0 0 144,0 3 32,0-3-16,0 0 0,0 0-160,0 0 144,-3 0-47,3 0-17,0 0-16,0 0-64,0 0 48,0 0-16,0 0 0,0 0-64,0 0 32,0 0-16,-3 0 0,3 4 16,0-4 0,0 2 16,0-2 0,0 3-32,0-3 16,0 0-16,0 4 16,0-4 32,0 0-32,0 2 0,0-2 32,0 3-32,0-3 0,0 4-32,0-1 32,0-3-16,0 0 32,0 0-16,0 3 0,0 0 0,0 0 0,0 2-16,0-5 16,0 3-48,0 2 48,0 0-16,0 7 16,0-12 0,-4 3-16,4 0 32,0 2 0,0-2 16,0-3-32,0 5 16,0-2-16,0 2-16,-3-2-16,3-3 32,0 3 32,0 0-32,0 0 0,0 1 0,0-4 0,0 2 16,0 1-16,0 1 0,0-2 0,0-2 0,2 3 16,-1 1 16,1-1-16,-2-3-16,2 3 0,-1-3 16,-1 3-16,2 0 48,-2-3-48,0 4 0,0-1 16,0 1-32,0-4 16,0 3 0,0 0 32,0 1-32,0-1-32,0-3 32,0 3 0,0 1-48,0 1 64,1 0 16,-1-5-32,0 4 0,2 1 0,0 0-32,-1 7 16,-1-12 16,1 0 16,2 5-32,1 0 16,-2-1 0,-2-4 0,2 5 16,2-2 16,-1 2 0,-2-2-32,-1-3 0,2 3-16,-1 0 32,1 1-32,-2-2 64,0-2-48,0 0 32,0 5-16,0-2 32,0 0-32,0-3-16,0 0 48,0 3-32,0 2 0,0-2-16,0-3 0,-3 5 0,3 0 48,-3-1-48,3 1 0,0-5 0,0 4-16,0 2-16,0 6 32,0-9-16,0-3 16,0 5 16,0 7-16,0-9-16,0 2 16,0-5 0,0 4 0,0 1 0,1 0 16,1 7 16,-2-12-32,1 0 0,1 5 0,-2-2 16,0 0-16,0-3 0,2 3 64,-2 0-16,1-3-32,-1 4 16,0-4-32,0 3 48,0-3 0,0 3 16,0 0-48,0-3-16,0 3 0,0-3 16,0 4 16,0 0-32,0-4 0,0 3 0,0 0 16,-3 2-16,3-1 0,0-4 0,0 5 16,0-1-48,0 9 32,0-10 0,0-3 0,0 3 0,0 2 32,0 0-32,0-2 0,0-3 0,0 4 32,0 0-64,0-1 64,0-3-64,0 0 32,0 3 32,0-3 0,0 0 32,0 0 48,0 0-112,0 0 144,0 0 48,0 0 0,0 0 0,0 0-192,0 0 161,0-1-49,0-1-32,0-1 16,0 3-96,0-4 80,0 1 32,0 0 0,-3 0 0,3 3-112,0-3 96,-3-2-48,3 4-48,0-2-32,0 3 32,0-2-16,-3 1-16,3 1 64,-4 0-32,4 0 0,0 0-48,-2 0 0,2 3-192,0-3-289,0 0 529,0 3-1072,-4 0-737,4 0-1088,-32-28-625,32 25 3522,0 0-4706,0 0 4706</inkml:trace>
  <inkml:trace contextRef="#ctx0" brushRef="#br2">3241 3487 1040,'0'0'0,"0"-5"1008,0 2-383,0-2-81,0 5-544,0-3 560,3-1-32,-2 1-31,2-1-65,-3 4-432,3-3 352,2-2-64,0 3-48,0-2-48,-5 4-192,5-3 176,2 0-15,-1-2-17,6 1 0,-12 4-144,5-3 144,1-2 0,9 2 0,-11-2 16,-4 5-160,14-4 112,-8 2 48,8 0-80,-9-1-16,-5 3-64,13-1 32,-11-1-32,5 0 0,7 2 16,-14 0-16,4 0 48,3 0 32,-1 0 0,0 0 0,-6 0-80,5 0 64,0 0-16,-2 0-32,0 0 0,-3 0-16,2 4-16,0-4-48,0 2-128,0-2-384,-2 0 576,3 0-1137,-2 0-543,1 4-2018,-2-4 3698</inkml:trace>
  <inkml:trace contextRef="#ctx0" brushRef="#br2">3586 3467 2833,'0'0'0,"0"0"560,0 0-560,0 0 592,0 0 49,2 0 31,-2 0 16,0 0-688,2 0 625,-1 4-49,-1 1-64,0 7-16,0-12-496,0 3 416,0 2-63,0 9-65,0-10-64,0-4-224,-3 15 128,0-11 0,0 15-32,0-4 0,3-15-96,-3 12 112,-2 0-48,2 1 0,-1-9-16,4-4-48,-3 17 32,1-12-32,2 11 16,-4-12 16,4-4-32,0 14 0,0-11 16,0 2 16,0 8-80,0-13 48,2 0 16,1 4-16,1 1 48,1-2-16,0 0 32,-5-3-64,12 4 112,-8-4 16,2 0 48,6 3-31,-12-3-145,5 0 128,7 3-32,-7-3-48,1 0 32,-6 0-80,13 0 80,-10 0 16,2 0-32,1 0 0,-6 0-64,6 0 96,0 0 0,-1 0 16,0 0 48,-5 0-160,4 0 176,0-3-16,-1 1 16,-2-3-32,-1 5-144,3-4 128,0-1 0,0-1-31,-2-7-17,-1 13-80,4-5 64,-2-1 0,1-8-16,-2 10 0,-1 4-48,3-13 96,-1 8-48,1-10 48,-1 2-16,-2 13-80,0-12 80,0-1 0,0 0 0,-4 6 16,4 7-96,-3-17 80,-1 5 16,-9 5-32,8-10-16,5 17-48,-12-14 16,7 8-16,-10-9 48,11 8 0,4 7-48,-16-14 16,11 9 0,-9-9-16,10 11 0,4 3 0,-15-6-16,13 2 0,-4 2-32,4 2-16,2 0 64,-5 0-64,0 12 0,2 2-336,-2 5-545,5-19 945,-12 22-1664,8 3-914,-9-2-351,9 1-1585,4-24 4514,0 0 0</inkml:trace>
  <inkml:trace contextRef="#ctx0" brushRef="#br2">3309 3477 1904,'0'0'0,"0"-3"577,0-2-145,1 0 16,-1 5-448,2-7 480,0 4-16,-2 0-31,1 2-17,-1 1-416,2-2 352,-2-1 0,1 1-48,1 0-16,-2 2-288,0-1 225,2-1-49,-2 1-16,0 1-64,0 0-96,0 0 128,0 0-48,0 0 32,-4 0-16,4 0-96,0 3 64,-3-3 48,0 3 32,3-3 32,0 0-176,-3 3 176,0-3 16,3 4-32,-3-2 0,3-2-160,0 0 161,0 0-33,0 0-32,0 0 0,0 0-96,0 0 64,0 4-32,0-1 0,0-3-16,0 0-16,0 5 16,0-2-16,0-1 16,0 3 0,0-5-16,0 5 32,0-2 32,0 2-32,0-1 0,0-4-32,0 5 48,0 0-64,0 8 16,0-11 16,0-2-16,0 5-16,0 9 16,0-9 0,0 7 16,0-12-16,0 3 0,0 2 16,0-2 48,1 1-32,-1-4-32,2 3 32,-1-1 0,2-2 32,-1 0 48,-2 0-112,3 0 112,-1 0 48,-1 0-16,1 0 0,-2 0-144,2 0 160,0-1-32,0 0 0,-1-2-31,-1 3-97,2-4 96,0 0-64,-1 0 16,1 0 16,-2 4-64,1-5 32,1 2 48,0 0-64,-1 1-16,-1 2 0,1-1 48,1-1-80,0-1 32,-1 1 0,-1 2 0,2-5 0,0 4 0,-1 0 0,2-1-16,-3 2 16,2-1-16,1-1 0,0 0 16,2 1-16,-5 1 16,4-1 0,1-1-32,-1-2 16,2 3 32,-6 1-16,4-3-16,-1 2 16,1-1 0,0 2 0,-4 0 0,4 0 0,0 0 0,0 0 0,1-2-16,-5 2 16,5 0 16,-1-1 0,1 1 16,-2 0-32,-3 0 0,5-2-32,-1 2 16,0 0-16,0 0-32,-4 0 64,4 0-32,-1 0-16,-1 3 16,2 1 0,-4-4 32,1 4-16,1 1 0,-1 7 16,1-9 16,-2-3-16,2 5-16,-1 9 32,-1-9-16,0 8 0,0-13 0,0 6 0,0 6 0,0-9 16,2 2 0,-2-5-16,0 12 48,1-12-32,0 5 16,1-1-16,-2-4-16,2 5 0,-1-2 16,1 1-32,0-4 80,-2 0-64,1 2 32,1-2-16,-1 3 32,1 1-48,-2-4 0,0 0-32,0 3 32,0 0 0,0 0 0,0-3 0,0 5 64,-5 7-64,0-9 0,-7 11-16,12-14 16,-3 4-16,-2 10 64,-7-11 16,9 1-32,3-4-32,-5 14 80,-8-11-80,10 2 32,-1 0-16,4-5-16,-13 3 64,13 1 0,-5 0-16,1-4 32,4 0-80,-4 0 80,0 0 16,1 0 0,-1 0 32,4 0-128,-4 0 128,1-2-16,0-3-32,0 1 16,3 4-96,0-6 48,-3-7 16,3 10-16,-3-2-16,3 5-32,0-12 32,-4 9 16,4-2-48,-3 0 16,3 5-16,0-1-48,0-1 0,0 1 16,-3 1-16,3 0 48,0 0-48,0 0 16,0 3 0,0 0 16,0-3 16,0 3 16,0 0-16,0-3 48,0 0-48,2 0-16,-1 0-288,4 0-496,-5 0 800,5 0-1441,-2 0-864,-2-3-288,1-2-1569,-2 5 4162,0 0 0</inkml:trace>
  <inkml:trace contextRef="#ctx0" brushRef="#br2">4118 3560 3041,'0'0'0,"0"0"832,0 0 1,0 0-833,0 0 896,0 0 32,0 0-95,0 0-161,0 0-672,0 0 464,0 0-79,0 0-65,0 3 0,0-3-320,0 4 368,0 0-48,0 9-48,0-10-80,0-3-192,-3 4 144,3 11-31,-3-13-1,0 11-32,3-13-80,-3 4 96,-1 11-16,1-12-16,3 9-48,-3-9 32,3 10-16,0-10-32,0 10 32,0-13-32,0 2 64,0 2 32,0-4 16,0 0 48,0 0-160,2 3 176,-1-3 32,1 0 48,-2 0-32,0 0-224,1-2 208,-1-1-15,0-1-49,0-2 16,0 6-160,0-6 96,0-6 16,0 7-32,0-1-16,0 6-64,-3-14 64,3 9 0,-3-9-32,3 8 32,0 6-64,-3-16 64,0 10-16,3-9-32,0 9-16,0 6 0,0-18-16,0 14-32,0-9-16,2 11-16,-2 2 80,2-1-64,2-1-64,0 2 48,0 0-48,-4 0 128,4 3-112,1 13 32,1-11 16,1 11 32,-7-16 32,5 4 0,8 13-16,-8-12 32,1 12 16,-6-17-32,12 5 0,-9 12 0,2-12-32,0 10 32,-5-15 0,4 5 0,2-1 0,-1 9 0,0-10 0,-5-3 0,7 5 0,-1-1 0,-1 1 32,1-2-32,-6-3 0,6 0 16,-2 0 0,1 0 16,0 0 0,-5 0-32,6 0 0,-1-4 0,0-1 48,0 0-16,-5 5-32,5-6 112,0 0 0,0-7 64,-1 9-16,-4 4-160,5-14 160,0 9 0,-1-9-32,1 9 0,-5 5-128,3-12 128,1 7-48,-3-9 32,0 8-16,1-10 32,-2 16-128,0-6 113,0-11 15,-3 2 0,-2 4-32,5 11-96,-5-15 80,-9 3 16,11 7-80,-1-9 32,4 14-48,-5-4-16,0-1-16,2-2 64,0 5-64,3 2 32,-3-2-16,3 0-16,0 2-48,0 0-160,0 0 240,0 0-881,4 5-1248,0-5-2065,8 0-2017,-12 0 6211,0 0 0</inkml:trace>
  <inkml:trace contextRef="#ctx0" brushRef="#br2">3784 3574 2625,'0'0'0,"-3"0"816,0 0-144,-2 0-15,5 0-657,-4 5 640,1 7-64,-1-9-96,4 2-95,0-5-385,0 5 320,0 7-32,0-9-48,0 2 0,0-5-240,0 4 192,0 1 0,0 0 0,0 0 0,0-5-192,2 4 225,0 1-49,-1 0-32,1 8-16,-2-13-128,0 0 128,0 4 0,1 1 32,1 7-32,-2-12-128,1 3 112,1 1-64,1 9 0,2-10 16,-5-3-64,6 5 32,1 0 32,5-1 0,-7 1-16,-5-5-48,12 12 32,-7-12 32,10 4-16,-10-1 32,-5-3-80,15 3 112,-8-3-32,10 0 33,-11 0-33,-6 0-80,17 0 96,-12 0 16,7 0 16,-8 0 0,-4 0-128,4 0 176,1 0 0,-2-2 32,-2-1 0,-1 3-208,2-3 224,-2-1-16,0-1-16,0-2-16,0 7-176,-5-6 97,1-6-17,-9 9 0,10-10-32,3 13-48,-5-4 64,-10-12 16,12 3-16,-11 7 0,14 6-64,-3-18 64,-2 5-48,-8 1 0,10-1 32,3 13-48,-12-6 16,9-8 0,-9 9 32,7-9-48,5 14 0,-13-4 16,10-3-16,-10 4 0,9 2-16,4 1 16,-13 0-48,10 3 32,-9 0 16,9 2 0,3-5 0,-13 12-64,10-9-96,0 2-144,-2-2-225,5-3 529,-5 5-704,1-1-240,-1-1-97,2 0-255,3-3 1296,0 4-1409,0-4 64,0 0 129,5 0 271,-5 0 945,6-4-784,24 4-1489,-30 0 2273</inkml:trace>
  <inkml:trace contextRef="#ctx0" brushRef="#br1">2946 3758 2609,'0'0'0,"0"-1"304,0-1-64,0 2-240,0-2 240,-3 1 64,3-1-16,-4 1 16,4 1-304,0-2 321,0 0-17,0 1 32,0 0 32,0 1-368,0-2 384,0 1 64,0-3 33,0 1 15,0 3-496,2-3 496,-2 0-16,2 0-31,-2 1-33,0 2-416,0-5 368,0 4-32,0-2-64,0 0-16,0 3-256,0-2 176,0 1-16,0-2 17,0 1-49,0 2-128,0-2 128,0 0 32,0 1-16,0 1 32,0 0-176,0-1 144,0 1-48,0 0-32,0 0-16,0 0-48,0 0 16,0 0 0,0 0-16,0 0 16,0 0 0,0 2 16,0-2-32,0 0 32,0 4 32,0-1-16,0-3 0,0 0-48,0 3 32,0-3 16,0 3-16,1 0-16,-1-3-16,2 0 32,-2 3-16,0 1-16,0-1 16,0-3-16,0 4 48,0 1-32,0 0 0,0 0 0,0-5-16,1 4-32,0 1 32,3 0 16,0-1-16,-4-4 0,5 13 48,0-13 0,0 4 16,1 1 64,-6-5-128,6 5 96,1-1-31,5 9 31,-9-13-32,-3 0-64,5 3 64,7 0 0,-10 0-16,3 0 16,-5-3-64,2 3 48,0 1 32,-1-1 48,-1-3-32,0 3 32,0-3-128,0 3 112,0 0-48,0 0 0,0 1-32,0-4-32,-3 2 48,1 1 16,-2 1-48,1-2 32,3-2-48,0 4 0,0-1-32,0 1 32,0 0-16,0-4 16,0 4 0,0 0 16,0-1-32,2 1 16,-2-4 0,1 3 0,1 0-16,2 1 16,1-4-32,-5 0 32,5 0 0,1 3 48,6-3-32,-7 0 80,-5 0-96,6 0 80,1-2 0,-1-1 32,6 0 16,-12 3-128,2-5 128,3 1 0,-3-3-16,2 3 17,-4 4-129,2-5 96,0 1-16,0-2 16,-2 2-32,0 4-64,0-5 48,0 1 0,0 2-32,0-1-16,0 3 0,0-1 32,0-1-64,0 2 32,0 0-16,-3 0 16,3 0-32,0 0 32,0 0-16,0 0 16,1 0 16,1-2-16,3 1 32,-3-1-16,-2 2-16,6-3-16,-2 0-16,1-2 32,0 2-16,-5 3 16,6-5 0,-2 3 0,3-4 16,-2 4-16,-5 2 0,5-3 0,0-2 32,2 3-32,-2 1-32,-5 1 32,5-4 32,2 1-32,-3 0 0,2 0 0,-6 3 0,6-3-32,0 0 64,-2 0-64,1-2 64,-5 5-32,4-4 48,0-1-32,-1 2 0,-1-1 32,-2 4-48,3-4 48,-2-1 0,1 2-16,-2-2 16,0 5-48,0-3 32,0 2-16,-3-1 32,-1 2-80,4 0 32,-4 0 32,-10 0-32,9 0-32,-11 5 16,16-5 16,-12 4 16,7 1-32,-15 0 32,7-1 16,13-4-32,-12 5 0,0-2 16,-1 1 16,9-1-16,4-3-16,-19 0 48,14 0 0,-11 0 16,13 0 0,3 0-64,-12-3 96,8-2-32,0-2-16,-1-5 16,5 12-64,-4-5 0,-1-7 80,1 7-64,-1-10 32,5 15-48,-3-7 64,-1-10-32,1 11-16,0-10 16,3 16-32,-3-4-32,-2-1 32,1 0 0,-11 4-48,15 1 48,-4 0-48,-10 3-64,2 11-208,6-9-80,6-5 400,-17 17-624,15-3-161,-3-2-303,1 2-481,4-14 1569,-4 5-2257,4 10-816,0-9-2002,0-6 5075</inkml:trace>
  <inkml:trace contextRef="#ctx0" brushRef="#br2">5597 3861 1392,'0'0'0,"0"-3"784,0 3-784,0-4 625,0 0 95,2 2 80,-1 2 49,-1 0-849,0 0 864,0 0-79,2 0-97,-2 0-176,0 0-512,2 0 368,-1 4-80,-1-4-31,2 0-33,-2 0-224,0 2 176,0-2-48,0 0-64,0 0-16,0 0-48,0 4 0,1-1 0,1 0 0,1 2-16,-3-5 16,4 14 16,1-11 0,10 10 0,-11-11 48,-4-2-64,18 3 80,0 1 64,2-4 32,3 0 16,-23 0-192,25-5 144,-2-1 0,-1-7 0,-5 10-32,-17 3-112,15-4 161,-10-9-1,-1 10-32,1-4 0,-5 7-128,3-6 112,-2-6 32,1 9-48,-2-2 16,0 5-112,0-6 80,-5 1-48,-8 1 0,11-1 0,2 5-32,-15-5 0,4 1 0,-4 2-32,-2 1 16,17 1 16,-20 0-32,-2 0-112,-2 13-704,1 0-1458,23-13 2306,-21 15-6146,21-15 6146</inkml:trace>
  <inkml:trace contextRef="#ctx0" brushRef="#br2">8054 4001 1280,'0'0'0,"0"-3"896,2-2-255,-2 5-641,4-6 688,1 0 96,-1 1 81,1 1 15,-5 4-880,12-5 753,-7 1-193,8-3-160,-1 1-112,-12 6-288,14-5 224,2 0-48,1 2-48,2 2-64,-19 1-64,17-2 48,0 2-16,2 0-32,-3 3 33,-16-3-33,16 5-17,-2 7 17,-7-9 0,5 14-16,-12-17 16,3 6 16,2 11-32,-2-13 16,-1 15 0,-2-19 0,1 13 0,-1-1 33,0 0-1,-4 1-32,4-13 0,-16 13 16,11-2 0,-15 4 32,5-1-16,15-14-32,-18 15 64,0 0-32,-1 0-16,-2-3 0,21-12-16,-18 5 16,1 12-16,1-12 0,4 12 16,12-17-16,-5 5 16,-7 10 32,12-12 0,-5 12 32,5-15-80,-3 3 80,3 1 16,0 1 32,0 0 0,0-5-128,0 3 128,3-1-16,2-2 32,7 0-48,-12 0-96,6 4 128,11-4-32,-3 0-32,3 0 0,-17 0-64,18 0 32,1-2 80,1-1 16,0 0 16,-20 3-144,22-5 193,-2 1-49,2-9-48,0 12-64,-22 1-32,18-5-16,-2 0-160,-3 4-97,-9-1-223,-4 2 496,5-3-832,-2 2-449,-1-1-431,-1 1-129,-1 1 1841,2-2-1633,-2-3 432,0 4-527,0 1 1728</inkml:trace>
  <inkml:trace contextRef="#ctx0" brushRef="#br2">10208 4034 2433,'0'0'0,"-5"-3"800,5 3-800,-2-2 800,-1-2 81,-1 0 79,4 3-31,0 1-929,-3-3 816,3 0-112,0-1-127,-3 1-161,3 3-416,0-3 304,0 0-64,0 2-128,0-4-48,0 5-64,3-4 48,1 0-16,2 1 0,-2 0 32,-4 3-64,5-3 48,1 1 0,0 0 16,1 1-16,-7 1-48,12-1 16,-7 1 0,1 0-16,8 0 32,-14 0-32,5 2 32,1 2-32,0 0 0,8 1-16,-14-5 16,3 14 0,3-11 0,7 11 16,-11-11 0,-2-3-16,4 13 0,-1-10 16,-1 10 0,-1-9-16,-1-4 0,0 16 16,0-12-16,-4 14 0,-9-14 32,13-4-32,-4 19 16,-13-5 32,1 0-16,0 0 16,16-14-48,-15 16 32,-1-2-16,4 0-32,-1 0 16,13-14 0,-4 5-16,-2 10 16,2-12-16,1 9 16,3-12 0,0 4 16,0-1 16,2 0 0,-2-3-32,1 0 32,3 0-32,9 0 32,-6-2 17,-7 2-49,17-1 80,-11-2-32,13-2-16,-7 3 0,-12 2-32,14-4 48,0 1 16,1 0 48,1-1-112,-16 4 0,17-3-144,0 2-321,1-2-415,0 1-369,-18 2 1249,17-1-1760,0-1-289,-15-15 96,13 17-560,-15 0 2513,0 0 0</inkml:trace>
  <inkml:trace contextRef="#ctx0" brushRef="#br2">10621 4106 3409,'0'0'0,"0"-2"1185,0 0 111,0 1-31,0 1-1265,-3-1 1168,-1 1-383,-1 2-321,-9 3-224,14-5-240,-4 14 96,1-9-16,-1 10-32,1-10 16,3-5-64,-3 19 128,3-7-16,-4 1-16,4-1 32,0-12-128,0 5 112,0 12 16,3-12 1,1 10 47,-4-15-176,5 5 224,0 12 32,8-12 32,-8 8 0,-5-13-288,17 4 288,-3 8-112,2-9-16,1 2 0,-17-5-160,14 4 96,1-2 65,1-2-1,1 0-32,-17 0-128,20-1 192,1-4-80,1-1 16,-2-10 16,-20 16-144,17-12 112,-3 0 80,-8-1-32,6 1 16,-12 12-176,3-13 112,-2-2 0,0-1-48,-1-1-32,0 17-32,0-20 32,-5 0-96,1-3-96,-12 0-48,16 23 208,-4-23-320,-15 1 16,3 3 16,-1 5-16,17 14 304,-20-3-337,-5 3-223,0 3-320,-3 16-449,28-19 1329,-33 20-2049,-1 2-640,2 6-1649,32-28 4338</inkml:trace>
  <inkml:trace contextRef="#ctx0" brushRef="#br2">10952 4106 2689,'0'0'0,"-14"0"976,14 0-976,-5 0 1105,-17 0 111,8 4 17,2 1-161,12-5-1072,-5 5 769,-12 7-241,14-8-144,-10 0-80,13-4-304,-3 5 256,-1 9 0,-1-11-47,2 1-33,3-4-176,0 13 208,0-10 64,4 2 32,12 9 80,-16-14-384,14 0 320,7 4-80,2 1-15,2 0-49,-25-5-176,25 14 176,-4-10-16,1 12-32,-1-11-48,-21-5-80,17 19 48,-2-8 0,1 2 0,-2-8 16,-14-5-64,14 14 80,0-11-16,-8 2-32,11 0 48,-17-5-80,6 2 96,10 2 0,-11-4 96,7 0 16,-12 0-208,5-2 192,7-2 17,-5-12-33,8 3-96,-15 13-80,5-16 176,9 1-64,-11-4-48,0 2 96,-3 17-160,2-20 64,-2-1 0,0-1 80,-13-3-128,13 25-16,-3-24 32,-14 1 16,-1-1-48,0 5 32,18 19-32,-22-15-32,-1 11-16,-2-1 16,0 5-32,25 0 64,-30 12-320,-2 4-465,-3 6-863,-5 1-1410,40-23 3058,-64 3-4194,22 27-816,42-30 5010</inkml:trace>
  <inkml:trace contextRef="#ctx0" brushRef="#br2">8882 4098 2865,'0'0'0,"0"0"0,-3 0 960,-2 0 97,0 0 143,-8 3-15,13-3-1185,-4 3 1040,-1 0-319,-9 2-241,11 0-128,3-5-352,-12 4 240,9 11 16,-10-13-48,10 13 0,3-15-208,-5 4 225,1 13-81,1-4 80,3-1-32,0-12-192,0 12 192,0 1-16,3 0-64,3-9 48,-6-4-160,19 17 176,-2-4-48,3-9 32,2 12 16,-22-16-176,20 3 112,0 10 0,1-10-31,-4 0-17,-17-3-64,17 3 96,-2-3 80,0 0 32,-2 0 16,-13 0-224,5 0 256,8-4 16,-9-3-16,1-5-16,-5 12-240,5-7 272,-2-8-47,-3 2-1,0-1-80,0 14-144,0-17 112,-5 0-16,1-3-16,-9-2-32,13 22-48,-4-23 32,-14-1-16,2-1-32,-2 5 32,18 20-16,-19-16 0,-1 11-64,1 1-80,-2 4-528,21 0 672,-23 3-2001,-4 10-2417,-3 4-2129,30-17 6547</inkml:trace>
  <inkml:trace contextRef="#ctx0" brushRef="#br2">8497 4118 3121,'0'0'0,"0"0"0,-5 3 1104,0 2 81,-7 9 16,12-9-177,0-5-1024,-5 20 720,0-8-223,2 3-209,1 0 16,2-15-304,-4 13 256,4 0-32,0 0 16,1-9 0,-1-4-240,5 19 272,10-15 65,-2 0 31,5 1 0,-18-5-368,18 2 368,1-2-32,3 0-112,1 0-16,-23 0-208,20-1 144,6-3 1,-5-2-33,1-7 16,-22 13-128,19-4 144,-4-3-16,-2 1 16,-7-7-48,-6 13-96,13-4 112,-9-2 16,0-1-16,-2 1 48,-2 6-160,2-6 128,0-8 0,-2 9-48,0-9-16,0 14-64,-4-12 48,0 5-32,-9-10-16,11 5 0,2 12 0,-15-13-64,10 7-48,-15-8-32,6 10-48,14 4 192,-17-2-160,-5 2-160,-1 0-288,-4 4-321,27-4 929,-25 15-1360,2-11-497,3 12-624,-1-4-2434,21-12 4915,0 0 0</inkml:trace>
  <inkml:trace contextRef="#ctx0" brushRef="#br1">3030 4230 1280,'0'0'0,"-3"0"688,0 0-239,3 0-113,0 0-336,-3 0 336,3 0-32,0-1-32,0-1 32,0 2-304,0-1 304,0-1 49,0-1 47,0 0-16,0 3-384,0-3 400,0-1 0,0 3 33,0-2-17,0 3-416,0-2 448,0 1 32,0-1-48,1 2 1,-1 0-433,2 0 304,-2 0-16,1 0-64,1 0-32,-2 0-192,2 0 224,-1 0 0,0 0 0,-1 3 32,0-3-256,0 0 225,0 4-49,0-4 32,0 2-64,0-2-144,0 0 96,0 4-32,-2-1-32,-3 0 32,5-3-64,-3 3 32,-2 0 0,0-3 0,2 3 0,3-3-32,-5 3 16,2 1-32,-2-1 48,1 0-32,4-3 0,-5 3 32,1 0 32,0 2-16,0-2 0,4-3-48,-3 5 48,-1-1-48,0 9 0,1-10 16,3-3-16,-4 12 16,0-7 16,-1 9 0,1-9-16,4-5-16,-13 13 0,10-8 0,-2 11 32,-7-11-32,12-5 0,0 12 32,-5-9-32,1 10 16,-1-11-32,5-2 16,-5 6 16,2-2 16,3 1-32,-3-2 80,3-3-80,0 3 96,-3-3 64,3 0 112,0 0 65,0 0-337,0 0 352,0 0 32,0 0-144,0-2-16,0 2-224,1-1 192,1-2-96,0 1-16,-1-1-64,-1 3-16,0-3 0,0 0 16,2 1 48,-2-1-16,0 3-48,1-4 64,0-1-16,1 0 0,0-1 33,-2 6-81,5-6 48,-2-7-48,1 9 80,1-9-16,-5 13-64,3-6 64,2-13 32,0 7-80,-1-1 16,-4 13-32,5-15 0,-1 0 48,1 2-32,-1-3 48,-4 16-64,6-12 32,-2-1-32,1 9 0,-1-11-48,-4 15 48,5-4 16,-3-3 16,2-5-32,0 11 16,-4 1-16,2-4-16,0 2-16,0 1 32,0 0-48,-2 1 48,0-2-32,0 2-16,0 0 0,0 0 0,0 0 48,0 3-16,0 0-16,1 1 16,-1-1 16,0-3 0,2 4-48,-1 1 48,0 0-16,1-1 0,-2-4 16,2 13 0,1-10-48,0 0 16,2 1 64,-5-4-32,3 4-32,1 0 80,1 0-64,0 0-16,-5-4 32,4 3 0,3 2-32,5 0 32,-7-1 0,-5-4 0,4 13-32,9-13 16,-11 13 16,2-11-65,-4-2 65,5 15-16,-1-11-16,2 15-16,-2-15 48,-4-4 0,3 18-16,1-14 16,0 9-64,0-9 48,-4-4 16,5 13-64,-1-13 80,3 5 32,6-1-16,-9 0 16,-4-4-48,14 0 16,-9 0 16,7 0-32,-7 0-32,-5 0 32,13 0-16,-10 0 16,1 0 0,1 0 0,-5 0 0,1 0 16,1 0 16,0 0 16,-2 0-32,0 0-16,0 2 49,-4 1-33,0 3-16,-1-2 0,5-4 0,-14 5 16,11 7 16,-10-9-16,9 0 32,4-3-48,-14 5 16,9 0 16,-9-1-32,11 0 16,3-4-16,-12 2 48,8 2-16,0-4 64,-9 0 0,13 0-96,-2 0 64,-2 0 48,0 0-48,-1-2-16,5 2-48,-13-3 64,10-2-64,-10 2 64,10 1 32,3 2-96,-15-6 48,3 2 16,-1-2-48,13 6-16,-14-5 0,14 5 0,-12-5 32,-1 1-16,8-2-32,-11 0 32,16 6-16,-4-3-16,-9 2-16,11 0 16,-11 1-16,13 0 32,-3 0-16,-2 0-32,1 0 32,-1 2 32,5-2-16,-3 3-16,-1 1-32,2 0-16,2 0-16,0-4 80,-3 4-16,-1 1 16,4 7 16,0-12-32,0 0 16,0 5 16,0-1-16,2-2 0,3-2-16,-5 0 16,12 0-112,-6 0-304,12 0-289,-6 0-495,-12 0 1200,12-1-1809,1-4-928,-16-17-401,6 19-1536,-3 3 4674,0 0 0</inkml:trace>
  <inkml:trace contextRef="#ctx0" brushRef="#br1">3069 4176 2337,'0'0'0,"0"-2"1264,0 2-1264,0-3 785,0 0-65,0 0 80,0 1-31,0 2-769,0-1 672,0 1-96,-3-2-96,3 2-95,0 0-385,0 0 352,0 0-352,0 0 304,0 0-64,0 0-32,0 0-208,0 0 176,0 0-176,0 0 176,0-1 0,1 1-32,1-2 0,-2 2-144,1 0 112,-1 0-32,2 0 17,-2 0-65,0 0-32,0 0 32,0 3-16,0 0 32,0-3-48,2 3 32,-2 1 32,0-4-32,1 3 0,-1-3-32,2 3 16,-2 0 16,1 0-16,-1 2-32,0-5 16,2 5-32,-2-1 32,1 1 0,1-1 48,-2-4-48,2 13 48,-2-13 32,0 5-16,0 9 0,0-14-64,0 3 64,0 1-32,0 1 48,0 0-64,0-5-16,0 4 64,0 1 0,0-1-64,0 9 16,0-13-16,1 0 16,0 3-16,1 10 32,0-13-32,-2 0 0,2 12 48,-1-8-32,0 8-16,1-7 0,-2-5 0,1 4 0,1 10 48,0-11 16,-1 10 0,-1-13-64,0 3 32,0 9 32,0-12 0,0 15 0,0-15-64,0 3 16,0 9 0,0-7 0,0 7-16,0-12 0,0 5 16,0 7 32,0-7-32,0 7 0,0-12-16,1 4 0,-1 0 32,2 1 48,0 8 80,-2-13-160,0 0 257,2 4 47,-1 1-32,2 0-48,-3-5-224,2 4 128,1 1-16,-1 0-16,1-1-32,-3-4-64,3 5 48,-2-1 16,1 2-48,-1 5 48,-1-11-64,2 4 16,-2 0 32,0 13 0,0-13-48,0-4 0,0 12 16,0-9-16,0 10 0,0-10 48,0-3-48,0 12 0,0-8 16,0 0-32,0 9 32,0-13-16,0 0 16,0 5 16,0-1 32,0 1-64,0-5 0,0 12 16,0-9-16,0 2 16,0 9-16,0-14 0,0 5-16,0 7 16,0-7 0,0 7 0,0-12 0,0 4-16,0 10 32,0-11-32,0 10 16,0-13 0,0 4 16,0 1-16,0 7 0,0-12 16,0 0-16,0 5 48,1-3-64,-1 2 64,0-1-16,0-3-32,2 0 48,-2 0 64,0 3-48,1-3-16,-1 0-48,0 0 81,0 3-33,0-3-32,0 3 0,0-3-16,0 3 0,0-3 80,0 3-64,0-3-16,-3 4 0,3-1 16,-3 0-16,3-3 48,0 0-48,-3 3 48,3 0 16,-3-3 32,3 3 16,0-3-112,-4 0 128,2 0 64,2 0 48,-3 0-160,3 0-80,0-2-240,-4 1-640,2-2-897,-2-2-1185,4 5 2962,-4-15-3665,0 2-1714,4 13 5379</inkml:trace>
  <inkml:trace contextRef="#ctx0" brushRef="#br2">6611 4246 2785,'0'0'0,"0"16"608,0-16-608,-4 15 560,0 5 65,1-3 63,3 0-64,0-17-624,0 16 400,3 2-144,3-3-63,6 1-33,-12-16-160,7 12 128,8 1 16,-2-11 0,1 11 48,-14-13-192,12 3 208,2 0 48,-1 1 32,-1-1-32,-12-3-256,7 0 225,8 0-33,-10 0-48,9 0-16,-14 0-128,4 0 96,9-2 16,-10 1 0,1-1-16,-4 2-96,7-4 144,-1 0 0,0-1-16,-1-7-16,-5 12-112,6-2 112,-1-3-16,0-8-16,1 8 64,-6 5-144,6-17 64,0 3-16,7 1 16,-8-1-48,-5 14-16,6-14 32,0 0-16,0-1 64,-1 1 33,-5 14-113,4-14 112,-2-2 0,-2 0 0,-3 4-32,3 12-80,-5-14 48,-10 8 16,10-10-32,-12 11-16,17 5-16,-5-12 0,-12 7 16,12 1-16,-10-1-16,15 5 16,-5-3-32,-10 1-48,2 2 64,8 0-16,5 0 32,-14 0-32,10 0 64,-11 0-32,12 0 0,3 0 0,-4 0 0,-9 4-32,10-1 0,-1 0-32,4-3 64,-5 3-48,0 1-128,1 12 32,1-2-17,3-14 161,-4 17-192,1 7 112,3 2 16,0 2 16,0-28 48,0 28-16,2 0-16,3-1-32,-1-2 48,-4-25 16,6 26-16,1-5 16,-1-4-32,6-2 48,-12-15-16,5 13-16,1-9 64,8 9-16,-7-13 48,-7 0-80,17 3 128,-2-3 0,1-2 0,1-3 16,-17 5-144,19-12 97,-2 7-17,-2-7 64,-1 7-80,-14 5-64,13-14 96,-8 10 0,1-1 0,-2-11-16,-4 16-80,5-4 128,-3-11-48,-1 2 16,0-1 16,-1 14-112,0-13 64,0-4 0,0 1-48,0 3 0,0 13-16,-2-16-32,2 9 32,0-6 0,0 11-48,0-2 0,0 4 48,0-1-80,0 1-48,0 0 32,-3 0-16,3 0 112,0 5-128,-5 10 32,0-2-64,1 2 96,4-15 64,-13 18-64,10 0 32,0 2 16,0 3-32,3-23 48,-3 21-48,3 1 64,0-3-32,0-2 0,0-17 16,0 14 32,3-9-48,3 10 48,10-12 16,-16-3-48,6 13 64,13-13 32,-6 3 64,5-3 16,-18 0-176,20 0 192,2-5-64,1 0-352,4-11-657,-27 16 881,26-7-2257,-7-17-976,4 9-1073,-23 15 4306</inkml:trace>
  <inkml:trace contextRef="#ctx0" brushRef="#br1">13851 4194 1024,'0'0'0,"0"-4"128,0-1-32,0 0 64,0 5-160,0-3 272,0 3-272,0-4 416,0-1 81,0 2 31,0 0-48,0 3-480,0-2 416,0-1-80,2 3-63,-2 0-113,0 0-160,0 0 80,0 0-64,0 5-80,0 10 64,0-15 0,0 17-64,0 5 32,0 5 16,0 5-16,0-32 32,0 39-16,0 4 0,0 6-16,1 8 0,-1-57 32,5 57-16,2 1 32,4-4 16,-5 0 16,-6-54-48,11 50 48,-4-7 16,10-3-16,-11-4 48,-6-36-96,16 34 64,-11-2 0,1-4 32,6-5 32,-12-23-128,4 19 160,0-2 64,2-1 112,1-4 80,-7-12-416,6 5 465,7 9 47,-9-11-64,1 0-80,-5-3-368,4 3 288,3 1-48,-3-1 1,1-3-17,-5 0-224,3 0 256,-1 0 0,0 0-32,-1-2 0,-1 2-224,0-1 224,0-1-80,0-1-16,1 1-16,-1 2-112,0-1 48,0-3 16,0 2 65,0 0-17,0 2-112,0-3 112,0 1-32,0 1-48,0-1 32,0 2-64,0-2-32,0 1-96,0-1-144,0 1-289,0 1 561,0-2-720,0 1-224,0-2-225,0 0-176,0 3 1345,2-4-1424,3 1 159,1-2 289,0 1 319,-6 4 657,13-6-400,-10-1 144,1-5 96,-1-1-16,-3 13 176,5-4-864,-5 4 864</inkml:trace>
  <inkml:trace contextRef="#ctx0" brushRef="#br2">5484 4207 2465,'0'0'0,"0"-2"1008,0 2-1008,0-1 1137,0-2 79,0 1-15,-4 0-81,4 2-1120,-3-1 913,3 1-193,-3 0-208,0 0-176,3 0-336,-3 0 240,-2 0-79,2 3-81,-1 2 0,4-5-80,-5 5 80,2-1 224,-1 1-16,1 7 16,3-12-304,-3 3 320,0 2-240,3 7 16,-3-8-80,3-4-16,0 12 32,0-9-32,0 2-256,3 7 16,-3-12 240,5 4-224,9 0 32,-8 1 352,11-2 0,-17-3-160,16 0 192,-2 0 0,3 0-48,-2-2 32,-15 2-176,16-3 144,-3-1-32,-1-1 65,-7-1-97,-5 6-80,14-5 144,-9 1-32,-1-2-16,-1 2 0,-3 4-96,2-6 128,-1-1-32,-1 3 0,0-1-32,0 5-64,-3-4 0,-1-1-32,-10 2 32,9-2 0,5 5 0,-14-3 0,9 0 0,-10 1 0,10 1-16,5 1 16,-16 0 16,12 0-224,-9 3-496,10 0-833,3-3 1537,-3 5-2849,-10-2-609,13 0-1008,0-3 4466</inkml:trace>
  <inkml:trace contextRef="#ctx0" brushRef="#br2">12221 4271 2064,'0'0'0,"0"-2"849,0-1-33,0 3-816,-3-3 833,0 0 79,-1 0 16,0 2-79,4 1-849,-5 0 640,2 0-176,0 2-208,-1 2-144,4-4-112,-2 12 81,-2-7-33,1 15 0,0-6 0,3-14-48,0 14 16,0 0 16,0 2 32,-3 1-48,3-17-16,0 19 80,0-2 32,-3 0-16,3-2 64,0-15-160,-3 16 96,3-2 32,-3 0 0,-1 2-32,4-16-96,-2 12 144,-2-7-32,1 12 0,-1-12 0,4-5-112,-5 12 80,2-9 48,3 1-32,-4 2 32,4-6-128,0 2 81,0 2-1,0-1-48,0 0-32,0-3 0,0 3-16,0 0 16,2 0 0,3 2 0,-5-5 0,12 13 16,-7-11 16,1 3-16,10 0 32,-16-5-48,6 5 80,12-1 16,0 1 32,1-2-16,-19-3-112,17 0 96,2 0 16,-2 0-48,0 0 16,-17 0-80,16 0 48,-2 0-16,3-2 48,-5 1-48,-12 1-32,14-3 64,-8-2 32,10 1-64,-10-1 16,-6 5-48,14-3 16,-9 1 0,1-1 0,-1 2 16,-5 1-32,4-2 0,-2 1 16,-2 1 0,0 0-32,0 0 16,0 0 48,-5 0-16,1 0-16,-9 0 16,13 0-32,-3 0 32,-2 0-16,-7 3 0,9-3-16,3 0 0,-3 2 0,-1-2 0,1 4-256,0-4-480,3 0 736,0 0-1281,0 0-688,-3 0-368,0-5 80,3 5 2257,0-4-3201,0 4 3201</inkml:trace>
  <inkml:trace contextRef="#ctx0" brushRef="#br2">7326 4300 1392,'0'0'0,"-5"0"336,5 0-336,-13 0 545,9 0 255,-8 3 256,12-3 145,0 0-1201,0 0 1184,0 0-159,0 0-225,0 0-223,0 0-577,0 0 400,0 0-96,0 0-16,1 4-96,-1-4-192,2 3 176,0-3-48,0 3-32,3-3 16,-5 0-112,5 0 64,1 3 32,6 0-48,-5-3 48,-7 0-96,15 3 129,-1-3-49,2 0-32,1 0 32,-17 0-80,19 0 48,0 0 16,-1-1 16,1-1-48,-19 2-32,17-1 32,0-3 0,-3 2 32,-7 0-16,-7 2-48,13-2 0,-9 2 80,0 0-64,0 0 0,-4 0-16,1 0 32,1 0-32,-1 0 0,0 0 64,-1 0-64,0 0 80,0 4-64,2-4 64,-2 0-64,0 0-16,2 0 48,-2 0 48,0 0 16,0 0-16,0 0-96,1-2 112,-1 2-64,2-2-96,-2 2-64,0 0 112,0-1-288,0-1-176,0 2-224,0-2-177,0 2 865,0-1-1040,0 1-305,-3 0-304,-1 0-240,4 0 1889,-26-22-2033,26 22 49,0 0 1984</inkml:trace>
  <inkml:trace contextRef="#ctx0" brushRef="#br2">6060 4360 3473,'0'0'0,"-3"0"1025,0 3-161,0 1 48,3-4-912,-3 16 1025,-1-12-193,2 15-352,2-19-480,-4 16 289,4-16-289,0 16 144,0 2-64,0 3 0,0-1-48,0-20-32,2 20 32,4-4 16,10-4 48,-4-7 32,-12-5-128,16 12 192,2-12 0,3 4 32,-3-4 16,-18 0-240,17 0 272,-2-6-16,-9-5 17,8-2 15,-14 13-288,4-13 256,1-2-96,-3-1 48,-2 1-64,0 15-144,0-18 160,-4 5-16,-12-2-64,3-3 0,13 18-80,-15-16 48,-4-1 32,-1 0-16,-1 3-16,21 14-48,-18-16 0,1 2-48,1 9-448,2-7-1329,14 12 1825,-20-5-3697,6 1-1666,14 4 5363</inkml:trace>
  <inkml:trace contextRef="#ctx0" brushRef="#br2">12318 4349 2961,'0'0'0,"0"0"0,0-2 944,0 1 113,1-4 79,0 3 49,-1 2-1185,2-1 1088,0-1-271,-1 2-257,1 0-160,-2 0-400,1 0 272,0 0-80,3 0-96,-2 5-32,-2-5-64,1 12 32,-1-7 113,0 15 47,0-4 32,0-16-224,0 16 272,1 3-48,1 2-16,-2 4-32,0-25-176,2 25 176,-2 1 0,0 3 48,0-3 16,0-26-240,0 28 289,0-1-1,0-1-16,0 1 16,0-27-288,0 25 256,0-2-48,0-1-32,0-2-16,0-20-160,0 18 128,0-3 0,0-11-15,0 12 15,0-16-128,0 3 128,0 2 32,-4-1 16,4 0 32,0-4-208,-2 0 192,2 0 64,0 0 16,0-2-32,0 2-240,0-3 224,0-2-112,0 1-15,0-11-17,0 15-80,1-4-80,0-12-321,1 2-511,3 2-961,-5 12 1873,5-14-3474,-18-8-2416,13 22 5890</inkml:trace>
  <inkml:trace contextRef="#ctx0" brushRef="#br2">9466 4343 3201,'0'0'0,"-14"0"896,2 0-79,-1 0 63,13 0-880,-12 0 833,9 0-161,-2 4-240,0 1-176,5-5-256,-3 5 240,3-1-32,0 1-32,2 7 65,-2-12-241,6 4 176,8 10 0,-8-14 32,13 4 80,-19-4-288,15 3 288,0-3 32,2 0 16,-4 0-80,-13 0-256,16-1 241,0-2-49,-1-2-64,2 2-48,-17 3-80,16-4 64,-2 2 0,-1-1 0,-1-1 0,-12 4-64,5-2 64,8 0 32,-7 0-32,-2-1-16,-4 3-48,5-2 96,-2 1-48,2 0-16,-3 1 16,-2 0-48,1 0 0,1 0 16,-1 0 0,0 0-32,-1 0 16,0 0-80,0 0-80,0 2-240,0 1-369,0-3 769,0 4-1184,0-1-369,-2-3-208,-3 3-63,5-3 1824,-16 0-1633,13 0-880,3 0 2513</inkml:trace>
  <inkml:trace contextRef="#ctx0" brushRef="#br2">11490 4399 3297,'0'0'0,"0"0"1537,0 0-577,0 0-240,0 0-720,1 0 657,4 0-65,9 0-112,-10 0-144,-4 0-336,16 0 273,-3-2-97,1 2 0,1-1-48,-15 1-128,15-2 112,3 2 0,0-3-32,3-1 32,-21 4-112,20-2 128,1-1-32,-3-1 0,-1 2-16,-17 2-80,17-4 80,-3 2-48,-7 1 16,8-1 0,-15 2-48,3 0 48,0 0-32,1 0-16,-3 0 0,-1 0 0,0 3 16,0 3 32,0-4-32,0 2 32,0-4-48,-3 3 64,0-1-32,0 2 80,0-1-32,3-3-80,0 0 80,0 3 33,0-3-33,0 0-32,0 0-48,0 0 64,0 0-112,0 0-80,0 0-97,0 0 225,0 0-432,0 0-176,-3-1-192,3-1-289,0 2 1089,0-1-1280,0-3-209,-3 2-96,-1 1-1296,4 1 2881,0 0 0</inkml:trace>
  <inkml:trace contextRef="#ctx0" brushRef="#br2">10257 4461 1856,'0'0'0,"-20"0"1009,-9 3 31,29-3-1040,-33 5 1185,7-1 47,4 1-47,5-2-289,17-3-896,-15 4 657,2-2-145,10 2-160,-2-4 64,5 0-416,-5 0 448,1 0 33,4 0 79,0-2-144,0 2-416,0-2 320,0 1-96,1 0-64,6-1 1,-7 2-161,12-3 224,-6-2-16,8 2-16,-1 0-32,-13 3-160,12-2 96,4 1-32,3-1 0,0 1 16,-19 1-80,19-2 48,3 0 32,3 2-32,3 0-16,-28 0-32,32 0 48,2 0-64,5-1 32,1 1-32,-40 0 16,45-2 0,4 1 32,3-1 16,-1 1 0,-51 1-48,53-3 64,1-2-32,3-8 16,2 9-32,-59 4-16,57-6 0,0-9 0,-5 11 0,-5-1 32,-47 5-32,41-6-32,-4 2 32,-7 3 32,-8 0-32,-22 1 0,15 0 16,-13 0-32,1 2 32,-2 2 0,-1-4-16,0 3 32,0 0-16,-3 2 32,0-1-48,3-4 0,-3 6 16,0-4 32,-1 1-32,4-3 32,0 0-48,0 0 64,0 0 0,0 0 32,0 0 1,0 0-97,0-3 112,0 1 0,2-4-48,0 2 0,-2 4-64,5-6 32,-4-1 16,1 3-16,1-1-32,-3 5 0,1-4-16,1 2 32,-2 0-32,0 2-192,0 0 208,0 0-721,-3 0-1056,-10 0-1584,1 4-3506,12-4 6867,0 0 0</inkml:trace>
  <inkml:trace contextRef="#ctx0" brushRef="#br2">12786 4533 2609,'0'0'0,"-4"0"864,-9 3-64,11 2 81,-2-1 15,4-4-896,-3 13 785,0-11-177,3 4-224,-3 6-112,3-12-272,0 0 208,0 3-32,0 0-16,0 0 1,0-3-161,0 3 192,0-3 32,1 0 112,1 0 48,-2 0-384,3 0 448,0-1-32,2-2-63,-1-2-65,-4 5-288,5-5 224,-2 1-16,-1-1-32,0 0 0,-2 5-176,1-6 144,0 1-32,-1-1-32,2 0-16,-2 6-64,0-6 32,2-1-16,-1-5 16,-1 7-16,0 5-16,0-14 16,2 10 0,-1-14 48,0 12-16,-1 6-48,4-17 32,-1 3 16,2 0-32,-1-2-32,-4 16 16,5-12-32,0 7-16,-1-1-16,1 1 16,-5 5 48,5-1-32,-2 0-48,0-1 0,0 2 16,-3 0 64,2 0-80,-1 3 48,1 2-16,-1 7 0,-1-12 48,2 3-48,1 2 48,-1-1 0,-1 11 0,-1-15 0,1 4 16,1 1-48,0 11 0,-1-12 32,-1-4 0,2 14-32,0-9 64,-2 11 16,0-12-32,0-4-16,1 14-16,-1-11 32,0 10 16,0-10-64,0-3 32,0 12 48,-3-9-48,3 1-16,0 0 48,0-4-32,0 5 64,-3 0-48,3-2-16,0-1 16,0-2-16,-4 0 0,4 4 64,0-4 16,0 0 0,0 0-80,0 0 64,0 0 16,0-2-48,0 0-16,0 2-16,0-2 48,0-3-16,2-1 0,0 0 0,-2 6-32,3-13 16,2 8-16,-2-1 32,1-11-32,-4 17 0,5-5 16,0-13 0,0 5-16,-1 7-16,-4 6 16,7-16 0,-3 12-16,1-9 32,1 10-16,-6 3 0,4-5 0,1 1 0,0-1-48,0 0 48,-5 5 0,4-4 0,1-1 0,-2 0 32,2 2-32,-5 3 0,3-4 0,1 0-48,0 3 32,-1-2 16,-3 3 0,3-2-48,-1 2 16,-1 0 16,2 0-32,-3 0 48,3 0-32,0 0-16,-1 0-96,1 5 32,-3-5 112,2 16-80,1-12-16,0 15 80,1-6 16,-4-13 0,5 13-32,0 0 80,-1 1-48,2-2 0,-6-12 0,6 5 32,-2 11-48,1-14 32,-3 3 16,-2-5-32,1 5 0,-1 0 16,2-1 16,-2-1 32,0-3-64,0 4 16,0-1 64,0-3 0,0 0-16,0 0-64,0 0 80,0-1-16,0-1-32,0-3 16,0 5-48,0-5 32,0 1 16,0-1-32,0 2 0,0 3-16,0-4-16,0 2-48,0 0 64,0 1 0,0 1 0,0-2 0,0-1 0,0 1-16,0-1 0,0 3 16,1-2 0,1 1 16,1-2-16,0 1-16,-3 2 16,5-3 0,0-2-48,-1 4 48,1-2 0,-5 3 0,6-3 48,-2-2 0,3-1-48,-2-7-16,-5 13 16,6-4-32,0-3-16,0-5 64,0 9-16,-6 3 0,7-13-16,-3 9 32,1-1-32,-1-2 0,-4 7 16,6-5-16,-5 0-16,0 4 32,1-1-16,-2 2 16,2-2-16,-2 2-48,1 0-32,-1 4 0,0-4 96,0 4-96,0 9 16,0-1 32,-3 2 48,3-14 0,-3 17 0,0 2 0,3-1 64,-4 1-64,4-19 0,0 17 64,0-1-16,0 0-48,0-2 16,0-14-16,0 4-16,2 13 16,3-14 16,0 2 48,-5-5-64,3 14 64,-1-14 16,2 0 16,-1 0-48,-3 0-48,3 0 128,0 0 17,0-2 15,-1 1 48,3-2-96,-5 3-112,6-5 144,-1 1-16,-1-1-16,-3-7 16,-1 12-128,3-6 96,-2-5-80,1 5-144,-1-9-480,-1 15 608,1-12-1521,-1-4-1616,0-1-3138,0 17 6275</inkml:trace>
  <inkml:trace contextRef="#ctx0" brushRef="#br2">13372 4385 1072,'0'0'0,"0"0"512,0 0-512,-2-2 496,-1 1 161,-1-1 191,4 2 177,0 0-1025,-4 0 1120,-1 0-47,2 5-241,-2-1-192,5-4-640,-5 5 432,-9 9-127,11-10-33,-1 9-64,4-13-208,-5 13 128,0-1 32,-7 4-48,12-1-16,0-15-96,-4 16 128,0 3 0,-1-2 0,1 1 0,4-18-128,-5 16 128,2 0-64,0-1 16,0-1 16,3-14-96,-3 14 48,-2 1 81,0-11-17,-9 14 16,14-18-128,-3 6 176,-1 7-64,-9-9 16,8 9-64,5-13-64,-14 4 64,10 9-32,-9-7-32,10 5 80,3-11-80,-3 4 16,0 8 16,-1-9-32,4 2 32,0-5-32,0 5 0,0-2 48,0-3 96,0 3 16,0-3-160,0 0 176,0 3 16,0-3 16,2 0-15,-2 0-193,2 0 128,-1-1-208,4-1-449,8-1-575,-13 3 1104,3-3-1953,3-2-864,-6-21-433,0 21 145,0 5 3105,0 0 0</inkml:trace>
  <inkml:trace contextRef="#ctx0" brushRef="#br2">13610 4423 864,'0'0'0,"-5"-1"768,5 1-768,-14-3 641,10 1 223,0 1 112,4-2 65,0 3-1041,0-1 976,0-3-207,0 2-129,0-1-144,0 3-496,0-1 400,0 1-47,0-2-97,0 1-96,0 1-160,0-2 112,0 1-48,0 1 16,0 0-16,0 0-64,1 0 32,1-2-16,-1 2 0,-1 0-16,3 0 32,-1 0 32,2-1-32,-1 1-16,-3 0-16,4-2 0,0 2 32,-1 0-16,1-2 0,-4 2-16,6 0 16,7-2 0,-8 1-16,1 1 0,-6 0 0,4 0 0,3-1-16,5 1 32,-9 0-16,-3 0 0,7 0 32,-3 2-32,1 2-32,0-1 16,-5-3 16,4 3-32,1 0 16,-3 2 16,-1 0 0,-1-5 0,0 12 16,0-9 64,-3 2-64,-2 7 16,5-12-32,-14 4 64,10 9-80,-13-8 32,1 11 48,16-16-64,-14 5-16,0 7 32,-1-7 16,11 7-32,4-12 0,-13 3 16,11 2 96,-3-1 0,2 2 16,3-6-128,-3 4 176,3 1-16,0-3-32,2-2 17,-2 0-145,4 4 128,1-4-32,9 0-32,-10 0-32,-4 0-32,13 0 80,-7 0-32,9 0-32,-10 0 32,-5 0-48,16 0 32,-13 0-16,2 0 64,1 0 0,-6 0-80,4-2 80,1 0 32,-3 1 64,-1-2-64,-1 3-112,2 0-320,-1-2-2145,-1 1-4194,0 1 6659</inkml:trace>
  <inkml:trace contextRef="#ctx0" brushRef="#br2">8098 4463 1200,'0'0'0,"-13"0"240,13 0-240,-4 0 224,-13 3 80,13 1 113,0-1 159,4-3-576,-4 4 768,2-4 113,-2 0 63,4 0 0,0 0-944,0 0 833,0 0-97,0 0-112,0 0-79,0 0-545,0 0 464,0 0-64,0 0-48,0 0-32,0 0-320,0 0 273,2 0-49,-2 0-64,0 0-48,0 0-112,2 0 16,-1 0-16,0 0 0,1 0 16,-2 0-16,2 0 16,1 3 0,2-3-16,-1 0 0,-4 0 0,5 3 32,0-3 0,2 0-32,6 0 32,-13 0-32,6 0 48,10 0 0,-4 0 32,2 0-32,-14 0-48,13 0 48,2-2 0,-1 1-32,0-1 64,-14 2-80,13-1 96,-1-3 0,1 3 16,-9-2-16,-4 3-96,16-2 64,-4 1 16,1-1-64,0 1 16,-13 1-32,13-2 0,0 2 16,0-2 48,2 2-16,-15 0-48,15 0 80,1 0 32,1 0-64,2 4 1,-19-4-49,21 0 48,-1 0-32,1 0 16,-1 0 16,-20 0-48,22 0 32,0 0 32,0 0 0,1 0 0,-23 0-64,22 0 48,2-2-32,-3 0 0,-1 1-16,-20 1 0,21 0 16,-1 0-16,0 0 0,1 0 32,-21 0-32,20 0 16,0 0 0,-1 0 16,-1 0-16,-18 0-16,20 0 16,-2 0 32,-1 0-32,3 0 0,-20 0-16,16-2 0,1 1 32,0 1 0,0-2 0,-17 2-32,16-1 48,0-1-16,-3-1-16,2 2 48,-15 1-64,12-6 0,-7 4 0,10-2 16,-10 1 16,-5 3-32,12-1 32,-7 0 32,2-1-64,5 2 0,-12 0 0,5 0-32,0-2 48,10 2 0,-11-2-16,-4 2 0,7-1 0,5-2-16,-7 1 16,7 2 0,-12 0 0,3 0 16,1 0-16,-1 0 32,-2 0-16,-1 0-16,2 0 16,-1 0-16,1 0 0,0 0 16,-2 0-16,0 0 32,0 4-80,0-4 96,0 0-48,-4 0 64,1 0-32,3 0-112,0 0 80,-3 0-128,0 0-208,3 0-304,-3 0-513,3 0 1153,0 0-2129,-3 0-1168,-2 0-1778,5 0 5075</inkml:trace>
  <inkml:trace contextRef="#ctx0" brushRef="#br2">3405 4491 3905,'0'0'0,"0"0"881,-4 3-65,0 0-112,4-3-704,-4 5 769,4-3 15,0 2-128,0-1-95,0-3-561,0 0 432,0 5-80,0-1-128,-3 1-48,3-5-176,0 5 144,0-1-48,0 11-16,0-13-32,0-2-48,0 15 32,0-13-16,0 13-32,1-11 32,-1-4-16,2 19 0,0-14 0,-1 12 16,2-13 32,-3-4-48,4 16 32,-2-13 16,2 9 16,-3-8 1,-1-4-65,2 4 64,-1 1 48,-1 0 0,0 0 0,0-5-112,0 3 208,0 0-96,-3 0 96,0 0-16,3-3-192,-3 3 128,-2 1 48,2-2-80,-2-2 16,5 0-112,-4 0 144,1 0 32,-2 0-32,2 0 1,3 0-145,-3 0 144,0-1-32,0-4 16,-1 0 0,4 5-128,0-12 144,0 9-48,0-9 16,0 5 0,0 7-112,0-16 32,0 4 48,0 0 16,2-4-64,-2 16-32,2-14 64,0-2-32,-1 0-16,0 11-32,-1 5 16,2-16 16,-1 11-64,1 1 48,0-1 32,-2 5-32,1-5 16,0 1-16,1-1-16,0 0-16,-2 5 32,2-4-64,0-1 32,1 2 48,1 0-16,-4 3 0,1-4-16,2 3 16,-1 0-48,1-1 0,-3 2 48,3-2-48,2 2-48,-3 0-64,2 4-16,-4-4 176,5 4-112,-1 15 16,9-5 64,-10 5 16,-3-19 16,13 21-32,-9 0 0,10-1 48,-8-3-16,-6-17 0,17 14 0,-4 0 0,2-2-16,0 1 16,-15-13 0,17 5 16,-2 9 32,4-11-16,0 0 32,-19-3-64,17 3 64,-1 1 0,-2-4 64,-9 0-32,-5 0-96,12 0 128,-11 0 0,1 0 16,0-2 0,-2 2-144,1-2 192,-1 0-16,0-1 16,0-1-16,0 4-176,-3-5 129,0 0 15,-2-1-32,-7 1-48,12 5-64,-4-6 48,0 0 32,-11-8-16,13 10-16,2 4-48,-5-15 64,-7 9-16,8-9 16,-8 8-32,12 7-32,-3-17 32,-10 4-32,10 0 32,-1 0-16,4 13-16,-15-14 32,13 9-16,-2-10-16,0 10 0,4 5 0,-5-12 0,2 8-16,0 0-16,0-1 16,3 5 16,0-3-32,0 1 16,0 1 32,0-1-16,0 2 0,0 0-32,0 0-16,0 0 16,0 0 32,0-1-16,0-1 64,0 2-32,0-1-64,0 1 48,1 0-16,2-2 0,2 1 16,0-1-32,-5 2 32,4-2-80,9 1-368,-10-1-417,3 1-768,-6 1 1633,13 0-2769,-13-5-816,0 5-1570,0 0 5155</inkml:trace>
  <inkml:trace contextRef="#ctx0" brushRef="#br2">7319 4470 1760,'0'0'0,"0"0"705,0 0 223,0 0 289,4 0 239,-4 0-1456,4 0 1473,11 0-369,-11 0-255,11 0-225,-15 0-624,4 0 496,9 0-111,-9 0-129,1 0-112,-5 0-144,5 0 176,-1 0-64,1 3 32,-1 1-32,-4-4-112,13 4 32,-9 1 32,10-2-32,-7 0 16,-7-3-48,17 12 32,-3-12 16,0 5 0,-2 0-32,-12-5-16,13 5 80,1-1-16,0 1 16,-1 0 16,-13-5-96,14 3 128,-2-3-48,-6 0 48,11-2 32,-17 2-160,7-4 193,10-1-33,-11 0-16,7-1 0,-13 6-144,2-6 144,4 0 48,-5-1-16,0 1-64,-1 6-112,0-4 0,0-3-240,-2 1-528,-2 1-769,4 5 1537,-13-4-2449,-2 2-785,-2 0-1536,17 2 4770</inkml:trace>
  <inkml:trace contextRef="#ctx0" brushRef="#br2">9419 4532 3761,'0'0'0,"0"0"1121,0 0-1121,0 0 976,0 2 49,2 3 31,0-2-111,-2-3-945,4 3 672,1 1-160,7-4-80,-5 2-96,-7-2-336,15 4 289,-9-1-17,13-3-16,-4 2 16,-15-2-272,18 4 320,1-1 16,2 0-48,3-3-47,-24 0-241,25 5 192,0-2-48,-2-3 0,-1 3-32,-22-3-112,19 0 96,-2 3-64,-3-3 0,-8 3 32,-6-3-64,16 0 48,-12 0 48,9 0 32,-10 0-16,-3 0-112,5 0 160,-1 0-96,1-1-80,-1-2-320,-4 3 336,6-5-928,1 0-721,-2-1-1184,-18-28-1634,13 34 4467,0-13-3713,0 13 3713</inkml:trace>
  <inkml:trace contextRef="#ctx0" brushRef="#br2">13502 4520 1392,'0'0'0,"0"0"849,0 0-849,-3 0 816,0 0 96,-2 0 81,5 0-49,0 0-944,0 0 737,0 3-257,0 0-160,-3-3-112,3 0-208,-5 4 240,1 0 0,-1 1-16,1-1 16,4-4-240,-13 4 241,13-1-33,-5 0 64,0 0-48,5-3-224,-4 3 176,1-3 64,-1 0-64,2 0 64,2 0-240,0 0 192,-4 0-48,4 0 32,0 0-47,0 0-129,0 0 128,0 0-16,0 0-32,-3 0-48,3 0-32,0 0-16,0 0 0,-3 0-16,0 0 32,3 0 0,-3 0 0,0 0 48,-2 0-32,0 3-16,5-3 0,-12 4 384,12-2-16,-5 3 16,1 0 0,4-5-384,-5 12 0,2-8-16,-1 0 16,2 1 0,2-5 0,0 4 0,0 1 0,0 7 16,0-12 0,0 0-16,0 4 0,1-1 48,0-3-48,4 0 16,-5 0-16,3 0-384,2 3 0,-2-3 16,2 0-16,-5 0 384,4 0 32,1 0-32,0 0 0,-1 0 0,-4 0 0,7 3-16,-1-3 0,6 4 16,-7-2-16,-5-2 16,6 3 0,7 2 0,-9-2-32,3 1 32,-7-4 0,6 4 48,0-1-16,-1 2 48,-1-2 16,-4-3-96,5 3 32,0 0 32,-2 0-48,1 2 0,-4-5-16,1 5 48,2-1 0,-2-1-32,1 1 16,-2-4-32,2 0 0,-2 3 16,0 0 64,0-3 0,0 0-80,0 3 64,-5 0 16,1-3 0,-1 3 48,5-3-128,-5 4 96,-7-2 0,7-2-32,-9 4-16,14-4-48,-5 3 64,-9-3-16,11 2-32,-2-2-16,5 0 0,-14 0 0,11 0 16,0 4 0,-1-1 32,4-3-48,-6 0 80,2 0-64,-1 0 465,3 0-49,2 0-432,-4 0 432,1 0 64,0 0-432,3 0-64,0-1 96,0 1-16,0-2-16,0 1 33,0 1-97,0-3 16,0 2 0,0 0 32,0-1-48,0 2 0,0-1 48,0-1-32,0 0-32,0 2 16,0-1-32,0 0 0,0-1-497,3 0-191,-3 2 720,4 0-992,3 0-385,6 0-272,-9-2-832,-4 2 2481,6-4-3009,8-1-881,-14 5 3890</inkml:trace>
  <inkml:trace contextRef="#ctx0" brushRef="#br2">11527 4523 2673,'0'0'0,"-5"0"1072,1 5-95,4-5-977,-13 13 1072,13-11 97,0 11-129,0-10-255,0-3-785,0 5 544,0-1-112,2 1 32,4 0 96,-6-5-560,14 3 641,-8 0 63,14-3-96,3 0-47,-23 0-561,24 0 432,6 0-112,1-5-64,-2 1-112,-29 4-144,27-5 112,-2 1-32,-3 0 0,-5 1-32,-17 3-48,6-1 16,7-1 16,-11 2-16,1 0-32,-3 0 16,1 0 16,-1 0 0,0 3-48,0 0-64,0-3 96,0 4-336,0-2-336,-3 2-497,0-1-928,3-3 2097,-5 0-3201,-11 0-2210,16 0 5411</inkml:trace>
  <inkml:trace contextRef="#ctx0" brushRef="#br2">10504 4714 1856,'0'0'0,"0"-2"609,0-3 63,0-1 80,0 1 145,0 5-897,0-3 1072,2 2 65,0 1-145,2 0-256,-4 0-736,13 0 433,-1 0-225,4 0-32,1 0-32,-17 0-144,20 0 144,5 0 64,0-2 32,3-2 32,-28 4-272,30-5 256,-3-7-63,5 6-113,-1 1 0,-31 5-80,31-13 96,-3 9-48,-1-1 96,-3 0-32,-24 5-112,19-5 16,-3 3 48,-10 1-208,7 1-240,-13 0 384,3 0-801,2 0-511,-1 3-465,1 0-112,-5-3 1889,5 3-1697,-2 1 481,-2-1 431,2 0-687,-3-3 1472,0 0 0</inkml:trace>
  <inkml:trace contextRef="#ctx0" brushRef="#br2">11000 4671 1424,'0'0'0,"0"0"560,0 0 145,0 0 143,0 0-848,0 0 1025,0 0-1,0 0 33,0 0-145,0 0-912,0 4 704,0-1-159,0 1-129,0 9-80,0-13-336,0 3 320,0 11-48,0-10 16,0 12 16,0-16-304,0 13 385,1 3 47,1 2-48,0 0-16,-2-18-368,3 19 288,2 1 16,-1-1-15,3-2-33,-7-17-256,13 19 208,-8-5-16,13 2-64,-3-11 16,-15-5-144,17 15 144,-1-10 32,2 0 16,-1-3-48,-17-2-144,16 3 160,-1-3-32,-8 0 0,7-1 17,-14 1-145,5-3 208,1-2-80,-2 1 32,3-3-32,-7 7-128,4-6 160,0-6 0,-1 7-80,0-10 64,-3 15-144,2-5 48,-1-11 64,-1 2-16,0 0-96,0 14 0,0-15 112,0-4-96,0 1 48,-5-1 32,5 19-96,-4-19 32,-1-1-16,-9 1-16,11 2 0,3 17 0,-14-16 48,11 4 0,-13 7-48,11-2-48,5 7 48,-18-3-64,4 2-16,-1 1 64,0 3-32,15-3 48,-17 5-112,-2 10-192,2-10-336,-2 13-289,19-18 929,-18 4-1408,-1 13-433,0-12-528,1 13-513,18-18 2882,-18 5-4882,18-5 4882</inkml:trace>
  <inkml:trace contextRef="#ctx0" brushRef="#br2">10526 4698 992,'0'0'0,"0"-3"752,0 3-752,0-2 465,0-1 175,0 2 240,0 1 209,0 0-1089,0 0 1232,0 0-47,0 0-241,0 0-239,0 0-705,0 3 528,0 0-64,2 0-48,-2 0-32,0-3-384,2 4 289,-1-4-33,0 2-80,1 1-64,-2-3-112,0 5 96,1 0 0,-1-1-16,0 9 0,0-13-80,0 3 96,0 2-64,0 9 48,-3-11-32,3-3-48,-2 4 32,2 10 16,-4-10-80,4 8 96,0-12-64,0 3 16,0 0-16,0 1 64,0 0-64,0-4 0,0 3 64,0 0 32,0-3 0,0 0 48,0 0-144,2 3 128,-2-3-128,2 0 160,-1 0-15,2 0 15,0 0-48,-3 0-112,3-1 96,2-2-32,0 0-48,1 0 16,-6 3-32,13-2 16,-9 1 0,2-3 32,9 3-48,-15 1 0,5-2-48,10 0 80,-9 1-64,11 1 32,-17 0 0,13-1 32,-1 1-80,0 0 48,-7 0 0,-5 0 0,12 4-48,-6-1 96,-1 1-48,9-1 0,-14-3 0,4 0 48,1 3-80,8 0 32,-8 1-16,-5-4 16,14 13-16,-10-10 32,9 2-64,-8 8 48,-5-13 0,6 6 32,7 7-80,-10 0 64,0 0-32,-3-13 16,4 12 0,-2 0 48,-1 2-32,-1-1 0,0-13-16,0 13 0,0-1 32,-4 0 0,-9-7-16,13-5-16,-5 17 48,-10-14 0,11 2-32,-15 8 64,19-13-80,-5 0 64,-12 4-16,4 1 32,9-2 48,4-3-128,-19 0 64,7 0 32,7 0 16,-15-2-48,20 2-64,-13-4 128,1-1-48,-1 0 32,9-7-48,4 12-64,-15-5 96,11-9-32,-1 10-64,-7-1 16,12 5-16,0-5-64,-4 0 16,4 2 32,0 2 0,0 1 16,0-2 16,0-1-16,0 1-16,4-2 48,-4 4-32,4-4-16,2 1 0,1 1 16,5-3-64,-12 5 64,5-5-224,7 3-320,-7-1-368,1-1-401,-6 4 1313,15-3-1569,-11-2-304,10 0-224,-11 1 65,-3 4 2032,2-5-1601,-1 0-784,-1 5 2385</inkml:trace>
  <inkml:trace contextRef="#ctx0" brushRef="#br2">8489 4756 1424,'0'0'0,"0"-2"688,0 2-688,1-2 705,-1-1 143,0 2 145,0 1 31,0 0-1024,0 0 993,-4 0-129,1 0-144,0 0-95,3 0-625,-3 3 448,-1-3-32,4 3-80,0-3-144,0 0-192,0 3 112,0 1-80,0 8 0,0-9-32,0-3 0,0 14 48,0-2-32,0 1-16,0 3 64,0-16-64,0 20 64,0-3-32,0 3 0,-3 0 32,3-20-64,-5 19 32,2 1 64,1-3-31,-2-1 15,4-16-80,-3 14 64,3-1-16,0-9 48,-3 11 0,3-15-96,0 4 128,-3 1 32,3-2 0,0-3 64,0 0-224,0 0 224,0 0 48,0 0 96,0 0-63,0 0-305,0-5 288,0-7-80,0 7-48,0-9-32,0 14-128,1-12 64,1-3-32,0 2 32,0-6-32,-2 19-32,3-17 64,1-2-32,-1-1 16,0-1 16,-3 21-64,2-20 32,0-1 0,2 0-32,1 1-48,-5 20 48,4-18 0,1 6 0,0 0-48,0 7 80,-5 5-32,2-6-32,0 1 0,-1 2-16,1 2-80,-2 1 128,2 0-144,-2 0 16,0 2-32,0 11 80,0-13 80,0 5-48,0 10 32,0-2 0,0 1 16,0-14 0,0 12-32,0-7 32,1 12 32,2-12-32,-3-5 0,5 12-48,1-9 48,6 2 0,-5 0 0,-7-5 0,15 4 80,-2-1-64,1 1 16,1-4 32,-15 0-64,16 0-32,0 0 64,-2-2-16,0 0 0,-14 2-16,13-4 16,-1-1 48,-6-1-32,6 0 0,-12 6-32,5-13 64,1 8-16,-1 1-32,0-11 0,-5 15-16,5-4-16,-1-11 32,1 8 32,-2-8-32,-3 15-16,1-5 32,1-7-32,0 6-48,-1 1 48,-1 5 0,1-6 16,-1 0-16,0 5-16,0 0-48,0 1 64,0 0-64,0 0-32,0 4 0,-4 1 64,4-5 32,-3 14-64,0-11 16,-1 13 32,4-11-48,0-5 64,0 19-16,0-2-48,0-1 48,3 3 48,-3-19-32,2 20 48,1 2 0,1-1-48,0-1 16,-4-20-16,4 19 64,-2-2-32,3 1 32,-2-2-48,-3-16-16,3 17-16,2-3 32,0-9 32,-1 13-32,-4-18-16,7 5 48,5 12-64,-9-3-48,4-1 64,-7-13 0,12 14-48,-9 0 96,3-2-32,0 2-16,-6-14 0,13 13 16,-12-9 16,3 12 64,-1-13 16,-3-3-112,0 4 128,0 0 48,0-1 16,-5-3 0,5 0-192,-3 0 304,-2 0-15,2-1-33,-2-5-48,5 6-208,-4-6 64,-1-9-240,1 9-465,-1-14-975,5 20 1616,-13-17-3458,10-7-3505,3 24 6963</inkml:trace>
  <inkml:trace contextRef="#ctx0" brushRef="#br1">14015 4765 656,'0'0'0,"0"-6"448,0 6-448,0-13 288,0 9 32,0-1 80,1 4 65,-1 1-465,0-3 496,2 2 0,-2 1-32,0 0-79,0 0-385,2 0 288,-2 0-80,1 4-64,-1-1-64,0-3-80,2 4 32,-1 1 16,1-1 16,-1 1 0,-1-5-64,2 5 96,-2 7-16,0-8-16,0 8 16,0-12-80,-3 12 128,-11 2 0,1 5 32,0 3 32,13-22-192,-19 25 160,-5 5 33,-2 1 15,-2 5 0,28-36-208,-31 36 240,1-1 16,-1 3-32,-2-4 48,33-34-272,-30 33 240,0-4-16,3-1-32,3-4 1,24-24-193,-24 20 160,3-2 32,3-5-32,2 1 64,16-14-224,-5 5 256,-10 8 0,11-13 16,0 4-16,4-4-256,-5 5 240,1-5 1,0 3 63,1-3 32,3 0-336,0 0 352,-3-2 16,3-2-64,-3-2-64,3 6-240,0-4 177,0-1-1,0 1-64,0-2-176,0 6 64,0-7-785,2 1-1616,0-9-4658,-2 15 7059</inkml:trace>
  <inkml:trace contextRef="#ctx0" brushRef="#br1">14136 4891 736,'0'0'0,"2"0"432,0 0-128,0 0 112,-2 0-416,2 0 513,-2 0 111,0 4 16,-2-4 48,2 0-688,-6 3 609,2-1-81,-1 2-112,2-1-144,3-3-272,-5 5 224,0 9-80,-7-10-47,9 10 31,3-14-128,-14 12 144,2 1 0,-1 1 16,1 3-48,12-17-112,-13 19 80,-1-2 32,0 2-48,-1-2 32,15-17-96,-16 16 112,-2 1-32,3-2 48,0-2-48,15-13-80,-15 12 96,11-7 16,-15 10-32,14-9 48,5-6-128,-14 11 112,11-11 17,-1 6-1,-1-2-16,5-4-112,-5 3 112,2 0 0,3-3-32,0 3-16,0-3-64,0 4 96,0-4-32,0 0 0,0 0 48,0 0-112,0 0 64,0 3-48,0 0 16,2-3 32,-2 0-64,1 3 48,1-3 80,1 3 0,-2 0-32,-1-3-96,4 0 32,-2 0-128,2 0-192,-1 0-256,-3 0 544,4 0-785,0 0-367,0 0-193,1-3-175,-5 3 1520,4-5-1425,0 1 384,2 4-831,-6 0 1872</inkml:trace>
  <inkml:trace contextRef="#ctx0" brushRef="#br1">11820 5234 3137,'0'0'0,"0"-5"704,0 1-63,0 4-641,2-14 608,0 9 16,3 0-80,8-1-63,-13 6-481,3-6 336,2-1-96,7 1-16,-7 2-96,-5 4-128,6-5 128,8 2 0,-9 0-112,9 0 0,-14 3-16,12-3 32,-6 3-16,12 0 16,-6 0-32,-12 0 0,14 4 0,3 1-16,0 0 32,7 10 16,-24-15-32,23 4 32,2 0 32,1 10-48,6-14 48,-32 0-64,32 5 0,4-1 32,2 0-16,4-4 16,-42 0-32,44 0 64,5-2-64,5-1 0,3-2-16,-57 5 16,59-4-48,2-1 96,-1 0-32,-2 1 16,-58 4-32,62-7 32,-5 3 0,0-1 0,-2 1 16,-55 4-48,52-6 96,-7 0-32,-3 2 97,-3-1-65,-39 5-96,40-6 64,0 1 16,-1 1-64,2-3 32,-41 7-48,41-4 16,1-2-352,3-1-17,2 2 49,-47 5 304,52-4-320,1-1 352,0 3 16,-4 1-48,-49 1 0,47 0 16,-4 0 0,-6 0-16,-6 0 0,-31 0 0,23 3 16,-6 2 0,-4-2-16,-8 0 16,-5-3-16,5 3 0,1 0 0,-2 1 16,-2-2-16,-2-2 0,0 4 48,0-1 32,0-1 32,0 2 64,0-4-176,0 0 144,-3 0-15,0 0-33,3 0 0,0 0-96,0 0 48,-4 0-48,4-2-48,0 2-225,0 0 273,0-2-480,0 1-384,0 0-369,2-1-287,-2 2 1520,2-5-1553,1 3-1040,-3 2 2593</inkml:trace>
  <inkml:trace contextRef="#ctx0" brushRef="#br2">3706 6004 1536,'0'0'0,"0"0"0,0-1 897,0-1-561,0 0-64,0 1 16,0 1-288,0 0 368,1 0 32,2 0 49,1 0-1,-4 0-448,5 3 416,-1-3-96,9 3-64,-8-3-80,-5 0-176,13 0 128,-6 3-16,7 1-32,-9-4-16,-5 0-64,12 3 33,-8-3 15,0 0 0,-1 3 16,-3-3-64,3 0 48,-1 0 16,-1 3 0,0-3 16,-1 0-80,0 0 112,0 0-16,0 0-32,3 0-16,-3 0-48,1 0 32,-1-2 0,2 1-32,-1-1 16,-1 2-16,1 0 64,1 0 0,0 0 0,-2 0-16,0 0-48,1 3 16,1 0-16,0 1-16,-1 0 48,-1-4-32,2 13 32,-1-10-16,1 2 0,-2-1-16,0-4 0,2 13-16,-1-13 0,2 3 0,0 0 64,-3-3-48,5 0 128,0 0 48,-3 0 0,3 0-16,-5 0-160,5-3 96,0 0 16,-1-2-48,1-1 0,-5 6-64,6-6 49,1-9-17,5 11 32,-7-9 16,-5 13-80,6-6 64,0-9 16,0 2 32,1 0-32,-7 13-80,4-12 80,2-2-16,-1-3-16,0 1 0,-5 16-48,4-16 16,1 3-32,0 7-16,0-1 0,-5 7 32,4-5-80,-1 2 80,0 2-16,-1 0 0,-2 1 16,2 0-16,1 0 0,-2 0-16,0 2 32,-1-2 0,2 3 32,0 1-16,-1-2 0,-1 4 0,0-6-16,0 11 0,0-7-48,0 13 64,-5-4-16,5-13 0,-2 12 0,-1 1 32,-2-1-48,2-7 32,3-5-16,-4 17 16,4-12 0,-2 8 0,-2-9-16,4-4 0,-3 12 48,0-9-16,-2 10 16,3-13-16,2 0-32,-4 3 32,4 0 16,-3 0 0,0 0 0,3-3-48,-5 3 48,1 1 0,-1-2-16,-10 2-80,15-4 48,-6 3-128,-9 2-64,11-1-160,-12 1-32,16-5 384,-5 4-353,-9 0 1,11 0 144,-10 0 80,13-4 128,0 2-48,-4 1 48,1-3-16,0 4 16,3-4 0,0 0-16,-3 0 0,3 0 0,0 0 32,0 0-16,0 0 16,0-1 0,0-2-32,0 3 16,1-1 0,1-2 0,1 2 0,1-3 0,-4 4 0,5-1 16,0-2 16,0 2 48,-3-3 0,-2 4-80,3-2 96,1 1 0,-3-1-80,1 2 0,-2 0-16,1 0 48,1 0-32,-2 0 80,0 3 48,0-3-144,0 3 96,0 2 48,0 11 17,-3-2-17,3-14-144,0 17 128,0 3 16,0 2-48,0-2 64,0-20-160,0 22 160,1 0 48,1 1 32,3-1-32,-5-22-208,3 20 176,1-1 16,1-5-32,0 2 1,-5-16-161,4 14 128,2 0 16,-2-9-32,1 12-16,-5-17-96,4 2 128,1 4 0,0-4 64,-4 2 0,-1-4-192,2 0 256,-1 0 16,-1 0 80,0 0 33,0 0-385,0 0 352,0-2-48,0-2-64,0-9-80,0 13-160,0-3-48,0-2-752,-3-1-1617,-2-8-5091,5 14 7508,0 0 0</inkml:trace>
  <inkml:trace contextRef="#ctx0" brushRef="#br0">439 6034 3569,'0'0'0,"-5"-5"1553,5 5-1553,-12-12 992,9 7-255,-9-1-17,12 1-32,0 5-688,-6-3 609,2 2-113,1-1-128,3 1-176,0 1-192,-3 0 160,3 0-96,0 0 0,0 0-64,1 0 48,1 0 32,3 0 192,-5 0-272,4 0 385,1 0 47,0-3 0,1 0-64,-6 3-368,6-2 272,0 0-64,0 0-48,-1 1-64,-5 1-96,5 0 0,-1 0 32,0 13 16,-3-9-16,-1-4-32,2 20 113,0-4-129,-2 2 32,0 4-32,0-22 16,0 24-48,0-2 32,-4 2-49,4 0 65,0-24 0,0 21 0,0 1 0,0 1 16,0-5-16,0-18 0,0 18 16,0-3 17,2 0-17,0-2 32,-2-13-48,1 5 16,1 10 16,-1-15 16,-1 5 48,0-5-96,1 3 128,-1 0 32,2-3 48,-2 0 48,0 0-256,0 0 224,0 0 32,-3 0-16,0 0-64,3 0-176,-3-1 112,0-1-32,-2 0-16,1 1-15,4 1-49,-5-2 64,1 1-48,1-1-16,0-1 0,3 3 0,-3-2-32,3 1 0,-3-2 32,3 1 0,0 2 0,0-1 48,2-2-32,-1-1-16,4 0 48,-5 4-48,4-6 0,3-1 0,-1-5 32,7 7-32,-13 5 0,4-12 16,3 7 32,6-9-48,-8 8 0,-5 6 0,14-16 16,-9 12-16,11-11 0,-10 11 16,-6 4-16,15-15 48,-10 11-48,9-9 0,-9 9 0,-5 4 0,6-13 0,8 9 32,-9-1-32,1-1-32,-6 6 32,6-5-16,6 2-32,-9 2 32,4-1-16,-7 2 32,6 0-32,0 0-48,1 5 16,-1 7-17,-6-12 81,6 5-16,-1 14-16,-2-7 16,0 3 16,-3-15 0,2 13 0,-2 0 0,0 2 16,0-2-16,0-13 0,0 15 32,-4-2-16,0-1 33,-1 1-82,5-13 33,-5 5 33,-7 8-1,9-13 16,-10 5 48,13-5-96,-3 14 32,-12-11 16,10 0-32,-12 0 16,17-3-32,-13 3 16,9 1-16,-12-1 0,11 1-48,5-4 48,-12 5 0,7-1 0,0-2 0,-7 3 32,12-5-32,0 3 0,-5 0 0,3 1 0,-2-2-32,4-2 32,-3 0 0,3 0 32,-3 0-16,3 0 16,0 0-32,0-1 16,0 0-16,0 1 0,1-2 16,1 0-16,1-1 0,2 0-16,-5 3 16,5-5 0,-1 3 0,1-4 0,-2 5 0,-3 1 0,1-3 16,3 1-16,-3 1-16,1 1-160,-2 0 176,3 0-609,-2 4-719,3-1-1105,-3 0-1185,-1-3 3618,2 0-5651,-2 0 5651</inkml:trace>
  <inkml:trace contextRef="#ctx0" brushRef="#br0">327 6034 1968,'0'0'0,"0"-1"417,0 1-417,0-2 336,1 2 32,1 0 80,-2-2 32,0 2-480,0-4 481,0 0-1,0 0 32,0 1 16,0 3-528,0-3 593,0-1-33,0 3-96,0-1-96,0 2-368,0-1 288,0-1-48,0 0-31,0 1 15,0 1-224,0 0 176,0 0 0,0 0 0,-3 0-48,3 0-128,-3 3 144,-2 0 0,-7-3-64,9 5 64,3-5-144,-14 5 112,11-1-16,-13 12 16,11-4-48,5-12-64,-15 16 16,9 4 0,-11 2-32,13 3 48,4-25-32,-16 26 16,13 3-16,-1 2 48,-1 1-32,5-32-16,-3 34 32,0-1 48,3-2-48,0-1 16,0-30-48,3 26 64,2 1-15,7-3 47,-7-4 48,-5-20-144,15 19 208,-9-2 64,12 0 32,-6-3-16,-12-14-288,14 12 304,0-7-32,0 7-32,-1-8-15,-13-4-225,12 2 240,-6 2-80,7-1 64,-10 0 32,-3-3-256,5 0 272,-1 0 32,1-3-48,0-2 0,-5 5-256,3-4 225,-2-9-33,1 10 16,0-2-32,-2 5-176,0-5 160,0-2-32,0 2-48,-4 1-176,4 4 96,-3-3-384,1 1-256,-2 2-417,1 0-528,3 0 1585,-5 0-2385,0 3-880,1 0-2034,4-3 5299</inkml:trace>
  <inkml:trace contextRef="#ctx0" brushRef="#br0">794 6046 2337,'0'0'0,"0"-3"976,-2-2-352,-2 1 17,4 4-641,0-3 832,0 0 80,-3 0 17,3 1-97,0 2-832,0-2 689,0 1-145,0 1-128,0 0-160,0 0-256,0 0 160,0 3-32,2 2-16,3 0 80,-5-5-192,4 4 288,10 9-31,-10-11 63,11 13-32,-15-15-288,6 4 224,13 14 16,-4-14-64,4 15-32,-19-19-144,19 12 208,-1 1-48,1 1 0,-3 2-31,-16-16-129,12 13 96,-6 1 0,7 3-32,-10 2 48,-3-19-112,5 17 96,-2 2 0,-3 0 16,0 0 16,0-19-128,-3 20 160,-2-3-16,-11 2 32,12-2-48,4-17-128,-19 19 112,7-1 16,-1-1-16,0 0 16,13-17-128,-4 15 96,-14-11 0,13 12-31,-8-12 15,10 10 0,3-14-80,-5 3 16,1 3 32,0-2-16,4-1 16,0-3-48,0 0 64,0 3 32,0-3-48,4-1 16,-4 1-64,4-3 48,1-2-16,0 0 16,-2 2-64,-3 3 16,3-4-160,-1-1-256,-1 0-497,1-1-640,-2 6 1553,0-6-2449,0-8-896,0 9-2050,0 5 5395,0 0 0</inkml:trace>
  <inkml:trace contextRef="#ctx0" brushRef="#br2">3657 6155 2257,'0'0'0,"0"-4"496,0 4-496,-5-5 528,-7-1 16,8 1 49,0 5 31,4 0-624,-5 0 528,1 3-80,-2 2-144,2 9-80,4-14-224,-5 5 161,3 10-33,-2-3 0,1-7-48,3-5-80,0 23 96,0-10 16,0 3 0,0 6 48,0-22-160,0 20 192,0 5 16,1-2 0,2 2-16,-3-25-192,3 27 192,-1-1-32,0 1 17,-1-4-49,-1-23-128,4 20 144,0 0 32,0 1 32,-2-4 32,-2-17-240,2 15 240,1 0 16,-1-11-64,-1 12-192,-1-16 0,0 3-336,0 2-432,0-1-401,0-1-335,0-3 1504,0 4-1617,0-4 112,-3 0-1408,3 0 2913</inkml:trace>
  <inkml:trace contextRef="#ctx0" brushRef="#br2">6266 6952 3313,'0'0'0,"-3"-2"1105,-2 1-17,-7-1-48,12 2-1040,-3-1 897,-2 1-257,-7 0-272,9 0-224,3 0-144,-6 4 64,4 1-80,-2 8 0,1-9 16,3-4 0,-2 13 0,-2-9 0,1 13 0,0-12 0,3-5 0,-3 14 16,3-10 16,0 9-32,0-8 0,0-5 0,0 13 0,0-10-16,0 2 16,1-1 16,-1-4-16,3 5 81,-1-2 47,-1-3 48,1 0 32,-2 0-208,0 0 256,0 0 112,0 0 0,0-2 48,0 2-416,0-3 353,0-2-81,0-1-64,0 2-32,0 4-176,-3-7 80,3-5 32,-3 7-48,3-9 16,0 14-80,0-6 96,0-8-16,0 7-32,0-6 16,0 13-64,0-6 0,1-9-64,1 13 48,-2-4-16,0 6 32,1-1-48,-1 1 32,2 0-48,-1 0-16,-1 0 80,3 0-96,-2 3-16,3 2 0,0 12 16,-4-17 96,4 5-64,1 13 16,7-5-16,-7 1 48,-5-14 16,17 14-80,-3 0 48,3-1 0,0-9-16,-17-4 48,20 20-32,-2-15 32,2 11 112,-2-12-32,-18-4-80,17 5 112,-3-1-32,-2 2-16,-6-6 0,-6 0-64,16 2-32,-11-2-16,7 0 48,-7-1 80,-5 1-80,4-5 256,1 1 48,0-9-16,-4 8 32,-1 5-320,2-14 369,-2 8-1,0-11-32,0 3-48,0 14-288,-13-19 240,10-3 32,-11 3-48,10-4-16,4 23-208,-16-20 161,11 1-129,-12-2 0,12 2 0,5 19-32,-13-17 0,9 3-16,-8 9-97,12 0-15,0 5 128,-5-4-112,0 2-16,1 0 48,1 2-672,3 0 752,0 4-1617,0 10-1920,1-10-3010,-1-4 6547</inkml:trace>
  <inkml:trace contextRef="#ctx0" brushRef="#br2">5118 6944 2353,'0'0'0,"0"-1"688,0-4-32,0 0 33,0 5-689,0-3 720,0 0-48,-2 0-160,2 1-111,0 2-401,-4-1 304,1-1-64,3 1-16,-3-1-96,3 2-128,0-3 96,0 0-32,0 0-48,0 1 32,0 2-48,0-1 32,0 1-16,0-2 0,0 2 0,0 0-16,2 0 16,-1 0 16,1-2 16,-1 1 32,-1 1-80,4-2 96,-2 1-16,4 0-16,-3-1-16,-3 2-48,4-3 32,1 1 16,0-1-32,9 0-16,-14 3 0,6-2 0,9 2-32,-2-1 0,-9 1 0,-4 0 32,15 0-32,-11 0 0,11 0 16,-11 3 16,-4-3 0,14 3 0,-9 0-16,7 0 0,-9 2 0,-3-5 16,5 4 0,0 1 16,-1 9 0,-2-9-16,-2-5 0,2 12-16,-1-7 32,-1 9-16,0-10 48,0-4-48,-3 15 48,0-11 0,-10 15 16,10-14 0,3-5-64,-14 15 80,10-10 16,-12 11-15,11-12 15,5-4-96,-17 19 48,12-16-16,-11 10-48,12-10 0,4-3 16,-16 5-32,14-1 16,-11 1 16,13 7 0,0-12 0,-3 0 16,0 5 16,3-1-16,0-2-16,0-2 0,0 3 0,0-3-16,0 4 0,0-4 48,0 0-32,0 2-16,1-2 64,4 0 0,8 4-48,-13-4 0,5 0 80,11 0-64,-11 0 96,10-2-32,-15 2-80,13-2 64,-1 0 0,1 0-16,0-3 32,-13 5-80,13-4 64,2 0 96,-10 1-80,11 2 0,-16 1-80,6-2 64,7 2-96,-10 0 0,2 3-384,-5-3 416,4 3-881,1-3-559,-2 4-465,-1-4 32,-2 0 1873,6-5-1713,-1 5 65,-5 0 1648</inkml:trace>
  <inkml:trace contextRef="#ctx0" brushRef="#br2">5494 7006 688,'0'0'0,"-3"-1"880,-1-1-239,4 2-641,-14-3 752,10 0 208,1 1 65,3 1-65,0 1-960,-3 0 785,3 0-369,-3 0-144,3 3-80,0-3-192,-3 3 144,3 0-16,0 0-48,0 2-16,0-5-64,0 5 0,0 0 32,0-1 16,0 0-16,0-4-32,1 4 64,1 1-240,3-1 16,-1 1 0,-4-5 160,6 5-128,7-1 160,-8 1-32,9-2 48,-14-3-48,6 4 32,10 0 0,-4 1 16,-6-1-48,-6-4 0,16 5 16,-10-2 48,10 0 48,-11-3-16,-5 0-96,12 4 112,-7-2 0,1-2 0,0 0 16,-6 0-128,5 0 128,0 0 33,-1 0 15,0 0 32,-4 0-208,3-1 256,-1 0 32,3-5-48,-2 2-16,-3 4-224,5-6 192,-2-1-16,2 2 0,-1-10 0,-4 15-176,7-6 161,-1-11-33,0 3 0,1 0 32,-7 14-160,4-15 208,-3 0-16,-1 2 0,-3-5-32,3 18-160,-14-12 96,0-3-32,-3 3-32,-2 6-32,19 6 0,-18-14-32,-1 12-80,-1 2 0,1 0-48,19 0 160,-18 3-128,1 0 48,1 10 32,-1-8 288,17-5-240,-16 15 256,1-3-16,-1 4 48,3-2-288,13-14 0,-5 15-96,-10-4-192,15-5-320,-3 7-353,3-13 961,0 4-1392,5 0-545,13-1-480,6-3-1697,-24 0 4114,0 0 0</inkml:trace>
  <inkml:trace contextRef="#ctx0" brushRef="#br2">5758 6961 2449,'0'0'0,"-5"-1"1248,5 1-1248,-12-1 1089,8-1-161,0 0-208,-1 0-175,5 2-545,-3-1 336,0 1-128,3 0-128,0 0-48,0 0-32,0 3 16,0 1-32,0 0 0,0 9 16,0-13 0,2 2-32,-1 13 32,2-11 0,2 10 0,-5-14 0,12 12 16,-7 1-16,2 3 0,6-2-32,-13-14 32,5 12-16,7-7 16,-7 14 16,9-15 32,-14-4-48,7 13 48,7-10 80,-10 1 32,9 2 160,-13-6-320,4 4 400,9-4 65,-9 0 79,2 0-16,-6 0-528,15-3 528,-13-2-127,11-8-1,-10 7-48,-3 6-352,5-15 304,0 8 16,-1-8-48,-2 3-64,-2 12-208,2-7 209,-2-12-17,0 7-48,-4-2-32,4 14-112,-4-15 128,-1 0-48,-9 3 32,9-4-48,5 16-64,-14-12 64,9 0-32,-10 5-32,10-5 0,5 12 0,-17-2-64,13 1 0,-15 1-16,6 0 0,13 0 80,-15 4-48,15-4 48,-16 14-96,2-10-272,1 0-209,7 12-319,6-16 896,-14 4-1217,11 11-335,0-11-417,0 12-240,3-16 2209,-5 2-2001,1 11-608,4-13 2609</inkml:trace>
  <inkml:trace contextRef="#ctx0" brushRef="#br0">2869 7013 2257,'0'0'0,"-3"-2"752,-2 2-128,5 0-624,-4-1 656,-9 1-31,13 0 31,0-2-16,0 2-640,-3-2 625,3 1-33,0-1-112,0 1-112,0 1-368,-3 0 256,3-2-64,0 2-31,0-1-49,0 1-112,0-2 96,0 0-32,2 1 32,-1 1-16,-1 0-80,2-1 48,-2-1 48,0 0-16,1 0 32,-1 2-112,0-1 96,2 1 0,-2 0-48,2 0 0,-2 0-48,1-1 16,1-1 32,-1 1-32,-1-1-16,0 2 0,2 0 0,-2 0-48,2 0 16,-1 3 0,-1-3 32,1 3-16,2 0 16,1 1 0,-1 0 0,-3-4 0,3 5 0,1-1 0,1 1 0,0-2 16,-5-3-16,6 3 0,0 1 0,1-2 16,-1 2-16,-6-4 0,14 3 32,-8-3-16,8 0 16,-8-1 0,-6 1-32,14-2 16,-9 0 32,9 0-32,-7 0 48,-7 2-64,15-4 32,-9 0 0,10 1 0,-10-1 16,-6 4-48,15-3 16,-8 2 0,7-1-16,-9 2 0,-5 0 0,4 0 0,1 3 0,-1 2-16,0 0 16,-4-5 0,3 14 0,1-11 0,1 1 0,0 1 16,-5-5-16,4 5 0,1 0 16,2-1 16,-1 1 0,-6-5-32,6 0 64,7 3-16,-9-3 16,2 0-32,-6 0-32,14 0 16,-9 0-16,9 0 32,-9 0 0,-5 0-32,6 0 32,6 0-32,-7 0 0,-1 0 0,-4 0 0,7 0-16,-1 0 16,1 0 0,-1 0 0,-6 0 0,6 0 16,0 0 0,7 0-16,-9 0-16,-4 0 16,14 0-16,-7 0 0,10 0 16,-5-1 0,-12 1 0,14-2 0,2 0 16,-1-1-64,2 0 32,-17 3 16,14-1-32,-1-2 0,-1 3 48,-7 0-16,-5 0 0,7-2-16,-1 2 32,-2 0-16,-2 0 0,-2 0 0,2 5 16,-1-2-16,1-3 16,-1 3-16,-1-3 0,3 0 0,-1 3 0,1 0-32,0-3 16,-3 0 16,3 3-48,1-3 16,0 0 16,1 4 32,-5-4-16,4 0 16,9 0 0,-10 0 16,10 0-16,-13 0-16,3-2 0,9 0 0,-7 2 0,7-1 0,-12 1 0,5 0 0,7-2 0,-7 1 0,7-1 16,-12 2-16,5-2 0,11 1 0,-12-1-16,12 1 0,-16 1 16,6-3 16,10 1-16,-10 1 0,8-1 0,-14 2 0,6 0-16,8 0 16,-9 0 0,7 0 0,-12 0 0,5 0 0,9 0 0,-8 0-32,10 0 32,-16 0 0,5 0 0,9 3 0,-10-3 0,2 0 0,-6 0 0,14 0 32,-8 0-32,-1 0 0,8 0 16,-13 0-16,4 3 16,3-3-16,5 0 16,-7 0-16,-5 0 0,12 0 16,-7 0-16,8 0 16,-9 0-32,-4 0 16,7 0 0,-1 0-16,0 0 16,-1 0 0,-5 0 0,12 0-16,-8 0 32,0 3-32,1-3 0,-5 0 16,4 0 16,1 3-16,0-3 0,-1 4 16,-4-4-16,13 3-16,-10 0 0,3 0 16,7-3 16,-13 0-16,4 0 16,10 0-16,-7 0 0,9 0-16,-16 0 16,11 0-16,4 0 16,-3 0 0,3 0-16,-15 0 16,11-1 0,-4 1 0,9 0 0,-10 0 0,-6 0 0,12 0-32,-7 0 16,7 0 16,-8 0-16,-4 0 16,4 0 0,9 0 0,-9 2-16,9-2 0,-13 0 16,5 3 0,7-3-16,-7 0 16,9 4-16,-14-4 16,4 0-32,12 0 32,-3 3-16,-1-3 32,-12 0-16,12 0 0,0 0 0,-5 0 0,10 0 0,-17 0 0,13 0-16,-1 0 16,1 0-16,-1 0-32,-12 0 48,12 0 0,1 0-32,-7 0 32,9 0-48,-15 0 48,4 0-16,9 0 32,-9 0-32,2 0 80,-6 0-64,13 0 0,-10 0 0,2-2 0,-1 2-32,-4 0 32,6 0 0,0 0-16,-2 0 16,1 3-224,-5-3 224,4 0-192,2 0 16,-1 4-32,1-4 192,-6 0 16,6 0-16,1 0 32,5 0-16,-9 0 48,10 0-48,-13 0 0,4 0-32,3 0 64,7 0-32,-11 0 32,-3 0-32,6 0 32,0 0-32,1 2 0,-3-2-32,-4 0 32,6 0-16,-1 3-32,1 1 16,1-4 48,-7 0-16,4 4 0,1 0 16,-2-4 0,0 3-48,-3-3 32,2 0 0,-2 3 32,0-3 64,0 3 96,0-3-192,-3 0 256,-1 4 80,2-4-16,2 2-112,0-2-208,0 0 49,4 0-146,21 0-127,3 0 64,-28 0 160,37-1-144,6-2 48,0-2-256,1-1-512,-44 6 864,41-5-1889,-40-32-816,38 33-1009,-39 4 3714</inkml:trace>
  <inkml:trace contextRef="#ctx0" brushRef="#br0">2918 7133 1584,'0'0'0,"0"0"0,0-1 496,0-5-143,-4 2-49,4 2 48,0 2-352,-3-3 352,0 2 32,0-2-32,0 1-63,3 2-289,0-2 208,-5 1-16,2-1-16,-1 2-16,4 0-160,-3 0 176,-2 0-32,2 0 16,-1 0 64,4 0-224,0-1 240,-2-1 16,2 1 49,0-4-33,0 5-272,0-3 272,0-2 16,1 1-80,0-1 0,-1 5-208,2-5 192,1 0 0,-1 1-16,-1-1 16,-1 5-192,2-3 177,0 0-33,-1-2-16,-1 2 0,0 3-128,0-5 112,0 2 0,0 0-48,0 1-16,0 2-48,0-1 48,0-2 0,0 2 0,0-1-16,0 2-32,0-2 16,0 0 32,0 2-32,0 0 16,0 0-32,0 0 32,0-1-16,0 0 0,0 1-16,0-2 0,0 0 0,0 1 16,0 1-16,0-2 48,0 1-32,0-1 16,0-1-32,2 1 16,-2 2-16,0-1 16,0-1 0,0 2-32,0 0 16,0 0-16,1 0 16,-1 0 0,0 0 16,0 0-16,0 0 0,0 3 0,0-3 16,0 4-32,0-4 0,0 3 0,0-3 16,0 0-32,0 3 16,0 2 16,0-3-16,0-2 16,0 4-32,0 1 16,0-3 16,1 2 16,-1-4-16,2 3 0,0-3 32,-1 3-32,1 0 16,-2-3-16,2 0 0,-1 0 0,-1 3 16,0-3 0,0 0-16,0 3 32,0-3-16,0 3 0,0 1 0,0-4-16,0 3 48,-3 2-32,0-3-16,-1 1 32,4-3-32,-2 4 0,2-1 16,-3 0-16,3 1-32,0-4 32,0 5-80,0 0-16,0-2 32,0 2 0,0-5 64,0 3 32,0 0 0,0 1-32,1-2 48,-1-2-48,2 3 32,-1-3-32,-1 5 16,0-2-16,0-3 0,0 4-16,0-2 64,0 1 0,0 1 32,0-4-80,0 4 96,-3 1-32,0 0-32,0-1 16,3-4-48,-3 5-32,-1 7 80,2-9-32,-2 2-16,4-5 0,-3 5 48,3 0-48,-3-1 0,3 1-16,0-5 16,0 12-16,0-7 0,0-1 16,0-4 0,0 5 0,3 0 16,0-2 0,1 2 0,-4-5-16,2 4 64,3 2-32,-2-2-16,1-1 16,-4-3-32,1 4 32,1 2-32,-1-4 32,-1 2 32,0-4-64,0 3 97,0 0 31,0 0-48,0 2-32,0-5-48,0 3 80,-3 2-80,3-3 32,-3 4 16,3-6-48,-3 4-16,0 12 16,3-14 32,0 11-48,0-13 16,0 3 0,0 2 16,0 8-16,0-9-16,0-4 16,0 5 32,1 9-32,1-11-48,1 0 80,-3-3-32,3 5-16,0-2 48,-2 0 32,3 2-16,-4-5-48,1 4 160,1-1-16,-2 1 16,2-2 0,-2-2-160,0 4 80,0-1-32,0 2 16,0-2 0,0-3-64,0 4 48,-4 1 16,1 0 0,0-1-64,3-4 0,0 13 0,-3-10 0,0 1 0,3 1 16,0-5-16,0 14 16,0-9-32,0 7 16,0-12 0,0 4-64,0-1 112,0 1-32,2 1-16,-2-5 0,1 3 64,1 0-64,-1 1 0,0 0 0,-1-4 0,2 3 16,0 2-16,-1-2 0,1 2 16,-2-5-16,0 4 16,2 1-48,-2 0 48,0-1-16,0-4 0,0 3 0,0 1 48,0-1-16,0 0-16,0-3-16,0 3 32,0 1-16,-4 2-32,4-2-16,0-4 32,0 14 0,0-14-16,0 5 0,0 7 16,0-12 0,0 0 32,0 4 0,0 0-32,0 1 16,0-5-16,0 4-16,0 0-16,2-2 96,0 1-64,-2-3 0,1 0 0,1 4 16,-1-4 32,1 3-32,-2-3-16,0 3 0,0 0 0,0 0 0,0-3 0,0 3 0,0 2 0,-3 0 48,0-1-48,3-4 0,-4 13 0,-1-10 48,3 1-64,-1 2 32,3-6-16,-4 11 0,1-7-16,3 0 16,-3 9 0,3-13 0,0 5 0,0-1-16,0 1 48,0-5-32,0 5 32,0-2-32,0 0 16,2-3-32,-2 0 16,1 3 0,1 0-32,-1 0 64,1 1-32,-2-4 0,3 3 0,0-1 48,0 3-64,0-2 0,-3-3 16,4 4 16,-1-1-32,-2 0 16,1 0 32,-2-3-32,1 5-16,1-2 32,-1 0 17,1-3-66,-2 0 33,0 3 49,1 1-49,1 0-49,0-4 98,-2 0-49,2 3 0,-1 0 64,-1 0 16,0 0-64,0-3-16,0 0 64,1 3 16,-1-3 80,0 0 48,0 0-208,0 0 256,0 4 32,0-4-112,0 3-304,0-3 128,-2 3-816,-2 2-1329,-1-3-1505,-7 4-2145,12-6 5795,0 0 0</inkml:trace>
  <inkml:trace contextRef="#ctx0" brushRef="#br0">4690 7115 1600,'0'0'0,"0"-6"320,2 2-47,1-3 15,-3 7-288,2-4 272,2-1-32,1 1-16,-4 0 16,-1 4-240,2-1 240,-1-1 32,-1 2 48,0 0 17,0 0-337,0 3 336,0 1 32,0-2-16,-3-2 32,3 0-384,0 0 336,0 3-15,-3-3-1,3 0 48,0 0-368,0 0 384,0 0-32,0 0-16,2-1-96,-2 1-240,4-2 241,0-2 15,0-1-64,1 0-16,-5 5-176,3-4 160,0-1-16,0 1-64,-2 0 0,-1 4-80,2-1 32,0-1-16,-1 2 16,-1 0-16,0 0-16,0-1 48,-3 1-80,3 0 32,-3 3-32,0 0 16,3 0-32,-3 0-32,3-3 80,-3 5-32,3-1 32,0 9-16,0-13 16,0 4 16,0 9-32,0-13 0,0 5 48,0-5-32,0 3-48,0 2 80,0-1 0,0 0-32,0-4 0,0 4 64,1 0-80,-1-2 16,0 1 16,0-3-16,0 5-16,0 9-16,0-11 64,-3 0-16,3-3-16,-3 4 32,0-1 32,0 1-48,3-1 32,0-3-48,-3 5 16,3 0-80,-3 7 64,3-8-16,0-4 16,0 3 16,0-1 32,0 2-96,0-1 64,0-3-16,0 3-16,0 0 0,1-3 16,1 3 16,-2-3-16,1 3 64,1 0-32,1 1 16,-2-1 0,-1-3-48,2 3-32,-1 0 64,1-3-32,0 3-32,-2-3 32,1 3 32,-1-3 0,0 4-32,0-4 16,0 0-16,0 2 32,0 3-64,0-1 48,0 2 0,0-6-16,2 4-16,0 9 32,-1-10-32,1 1 0,-2-4 16,1 5 16,0 0-32,1-1 32,0 1-16,-2-5 0,1 4 0,3 2 0,-3-2 0,1 1 0,-2-5 0,1 4-16,1 1 48,-2-2-32,0 0 16,0-3-16,0 3 0,0 1-16,0 0 32,0 1 0,0-5-16,-3 12 32,0-12 0,-1 5-16,1 8-16,3-13 0,0 0-32,-3 4 48,3 1-16,0 0 16,0-5-16,0 12 0,0-12-16,0 5 16,0-1 0,0-4 0,0 4 16,0 0-32,0-1 32,0 2-16,0-5 0,1 5 0,1-2 48,0-1-48,-1 2 80,-1-4-80,2 3 48,0 0-16,-1 0 0,1 0-16,-2-3-16,0 3 32,0 1 32,0-1-48,1 0 17,-1-3-33,0 3 32,0 0-48,0 0 80,0 1-32,0-4-32,0 4-16,0 1 16,0-1 0,0 1-32,0-5 32,0 13-32,0-10 96,0 9-80,0-8 48,0-4-32,0 4 32,0-1-32,0 0 48,-3 2-64,3-5 16,0 4 0,0 1 0,0 0-32,0-2 32,0-3 0,0 5 0,0-2-32,2 0 48,-1 0-32,-1-3 16,2 3-16,-1 1 16,1-2 32,-1 1-48,-1-3 16,2 4 16,-1-2-16,-1 2 0,0 1 64,0-5-64,0 3 0,0 1 32,-3 1 64,0-2-64,3-3-32,-4 13 48,-1-10 16,-7 2-64,12-1 32,0-4-32,-5 13 16,0-11 0,1 3-16,0 8 0,4-13 0,-3 3-16,3 2 0,0-2 32,0 1-64,0-4 48,0 4 0,0-2-16,0 2 0,2-1 48,-2-3-32,1 3 32,1 0-32,0-3 0,0 3 0,-2-3 0,2 4 0,-1-1-32,1-3 64,0 2-32,-1-2 48,-1 0-48,2 0 80,0 4-64,-1-4 16,-1 0 0,0 0-32,2 0 32,-2 0 32,0 0-48,0 3 16,0-3-32,0 0-16,0 2 16,0 4 32,0-2-48,0-4 16,0 13-16,0-10 16,0 1-32,0 9 0,0-13 32,-3 3 32,3 2-64,0 7 64,0-12 0,0 0-32,0 3-16,0 0 32,0 1-16,0-4-16,0 0 16,0 0 16,0 0 16,0 0 16,0 3-32,0-3-16,0 0 16,0 0 0,0 0 32,0 0-48,1 0 16,1 0-32,-1 0 48,0 3-16,-1-3-16,2 0 48,0 0 32,-1 0-32,-1 0 0,0 0-48,0 0 96,0 3-16,0-3 32,-3 3 16,3-3-128,-3 0 112,-1 3 48,-1 1-80,0-2 65,5-2-145,-4 4-209,-1 0-1535,-11 1-5684,16-5 7428</inkml:trace>
  <inkml:trace contextRef="#ctx0" brushRef="#br2">7671 7142 4546,'0'0'0,"-4"-14"1168,1 10-207,3-13-97,0 17-864,0-5 816,2 0-95,3 1-177,1 2-240,8 0-176,-14 2-128,13 0 32,5 4-48,3 8 16,3-7 16,-24-5-16,27 22 16,2-6 80,1-3 48,1 2 96,-31-15-240,32 15 304,-3-2 1,0-9-33,-4 11-96,-25-15-176,21 4 144,-3 0-48,-2 9 0,-3-13-32,-13 0-64,6 4 80,8 0 16,-10-1 16,3 0 64,-7-3-176,6 0 144,7 0 32,-11 0 0,2 0 33,-4 0-209,5 0 208,-1-2 16,1-2 0,-1 0-32,-4 4-192,5-4 144,-4 1-16,1 0 16,0 0-32,-2 3-112,0-4 128,0 3-48,0-1-32,-4 1-48,4 1 0,-4 0 0,-9 0-16,9 0-48,-10 0 32,14 0 32,-14 12-16,0-7 0,-2 15 16,-2-6-32,18-14 32,-17 17-32,0 1 32,0 0-32,4 1 16,13-19 16,-16 17-16,3 2-16,9 1 32,-14 0-32,18-20 32,-2 19 0,-11 0-32,10-7 32,-10 2 32,13-14-32,-3 13-32,-1-1 32,-9 2-16,9 2 16,4-16 0,-16 16 0,2 1 0,0 2 0,0-2 0,14-17 0,-5 15-16,-9 2 16,11-1 0,-1-4-32,4-12 32,-4 14 0,4-1 32,0-10-32,4 1 16,-4-4-16,5 5 16,10-1-16,-3-2 0,3-2 32,-15 0-32,15 0 0,2 0 16,2 0 0,-1 0 16,-18 0-32,19-1 0,1-2 16,2-1-16,0 3 0,-22 1 0,23-3 0,2 0-16,0 0 16,2 1-32,-27 2 32,25-1 0,0-1 32,-2 2-80,1 0 48,-24 0 0,23 0 0,-5 0-48,-1 0 80,-2 5-16,-15-5-16,4 4-16,2 9 32,-1-10-16,-3 2 16,-2-5-16,0 4 32,0 1-16,-3 0 32,-2 7-32,5-12-16,-12 0 48,8 5-16,-10-1 16,11-1-32,3-3-16,-4 4 64,-1-4 16,0 0 16,2 0 16,3 0-112,0 0 161,0 0-17,0-2-32,0 0-16,0 2-96,2-3 32,-1 2-32,2-2 32,2 1-16,-5 2-16,5-1-192,1-1-753,8 2-1552,-11-1-2865,-3 1 5362,14-4-5363,-14 4 5363</inkml:trace>
  <inkml:trace contextRef="#ctx0" brushRef="#br2">7837 7157 1872,'0'0'0,"0"-4"465,0 4-465,0-4 448,0-1 32,2 1 48,-1 0 0,-1 4-528,3-4 513,-3 3 15,1-2 0,-1 2-16,0 1-512,1-2 545,1 1-33,-1-2-80,1 1-80,-2 2-352,3 0 240,0-1-80,2 1-63,0 0-1,-5 0-96,5 0 64,2 0 16,5 0-16,-5 0-16,-7 0-48,15 0 32,-2 0-32,4 0 32,2 0 0,-19 0-32,20 3 16,3-3 16,2 3 16,0-3-16,-25 0-32,25 3 48,2 1 0,-3-2 32,3 1-16,-27-3-64,23 0 64,3 4 16,-5-2-16,-1 1 32,-20-3-96,20 4 64,-4-1 48,-2-3 0,-8 0-16,-6 0-96,15 0 64,-13 0 32,4 0 16,-2 0 0,-4 0-112,3 0 144,-1 0-16,-2-2-15,0 2 15,0 0-128,0-1 48,-4 0 0,2-2-32,-3 2-32,5 1 16,-5 0 0,0 0-16,1 0-16,-1 0 16,5 0 16,-4 4-32,-1-2 16,0 1 0,2 2-16,3-5 32,-3 5-32,3 7 16,0-9 0,0 2 0,0-5 16,0 12 0,0-8-32,0 1 32,1 7 0,-1-12 0,4 3 0,0 1 32,1 9-64,-1-10 16,-4-3 16,6 5 0,-2 7 16,1-12-16,-1 5 0,-4-5 0,5 5 32,-1-2-32,1 2 32,-2-2 0,-3-3-32,4 2 96,-1-2 0,-1 0 48,-1 0 64,-1 0-208,0 0 256,0 0 16,0 0-16,0 0-16,0 0-240,0-1 192,0 0-32,0-2 1,0-2-33,0 5-128,0-3 32,0-1-289,0 3-863,0-2-1809,0 3 2929,-3-2-6339,3 2 6339</inkml:trace>
  <inkml:trace contextRef="#ctx0" brushRef="#br2">8664 7268 2449,'0'0'0,"0"-23"1024,0 23-1024,0-20 1057,0-3 207,-4 7 65,4 12-65,0 4-1264,0-6 1025,0 1-305,0 0-272,0 2-144,0 3-304,-2-2 161,2 2-97,-4 0-48,4 0-64,0 0 48,-3 14-32,0-11 16,0 14-16,0-1 0,3-16 32,-3 16-16,0 2 32,3 5 16,0 1 0,0-24-32,0 29 32,0 1 16,0 5 16,1-1 16,-1-34-80,5 32 112,-1 0 16,1-4-16,0 0 48,-5-28-160,4 25 128,3-2 16,-2-3 16,-1-4-16,-4-16-144,5 16 144,-2-2 16,0 0-16,-1-2 16,-2-12-160,1 5 193,-1 9-1,0-11 16,0 0 16,0-3-224,-3 3 208,0-3 48,0 3 16,-1-3 16,4 0-288,0 0 304,-2 0-31,-1 0-33,-2 0-16,5 0-224,-3-1 176,-1-4-48,2 1 16,2-1-80,0 5-64,0-3 64,-4 0-32,4 1 0,-3 1 48,3 1-80,0-2 48,-3 1 16,0-1-48,0 0-80,3 2 64,0-1-272,-3-1-352,0 0-369,-1 1-399,4 1 1392,0-2-1777,-3 0-304,0-3-176,0-2 48,3 7 2209,5 0-3634,-5 0 3634</inkml:trace>
  <inkml:trace contextRef="#ctx0" brushRef="#br2">8517 7248 1120,'0'0'0,"0"0"0,-5-6 1153,-7-8-481,9 9-16,0-7 129,3 12-785,-3-1 848,3-4-16,0 0-63,1 0-81,-1 5-688,3-4 560,2 1-128,1 0-63,7 1-113,-13 2-256,4 0 208,9 0-48,0 0-48,-2 0-16,-11 0-96,16 0 96,0 3-16,3 0 16,-1-3 16,-18 0-112,19 0 96,0 0 16,0 0-32,1 0 32,-20 0-112,18 0 64,1 0 32,0-1-16,-2-1-32,-17 2-48,17-1 80,-3-1-15,-8-1 15,9 1 16,-15 2-96,4-2 64,1 1 0,-1 0-32,1 1-16,-5 0-16,2 0 16,-1 0-16,1 0 0,-2 2 32,0-2-32,0 0 16,0 4 16,0 1 48,-3-2 32,3-3-112,-5 4 176,1-1 0,-2 1-48,2-1-64,4-3-64,-5 3-192,-7 0-432,9-3-513,-2 3-624,5-3 1761,-12 3-2321,7 1-2257,5-4 4578</inkml:trace>
  <inkml:trace contextRef="#ctx0" brushRef="#br2">12241 7236 1488,'0'0'0,"0"0"0,-3-1 640,-2-3-159,-10 0 95,10 2 96,5 2-672,-5-4 673,-7 1-49,9-2-96,-2 0-96,5 5-432,-4-2 416,-1 1-31,-7 0-17,12-1-32,0 2-336,-5-2 352,0 1-48,0-1-48,1-3-47,4 5-209,-5-1 176,0-1-48,-7-1-64,8 3 32,4 0-96,-4 0 16,-1 0 16,-9-1 0,11 1-32,3 0 0,-14 0 16,9 0-16,-8 0 0,8 4-16,5-4 16,-14 5-16,9 0 0,-7 7-32,9-9 32,3-3 16,-5 13-32,0-9-16,2 12 48,0-4-48,3-12 48,-4 16-32,4 3 16,0 1-32,0 5 32,0-25 16,0 28-32,3 5 0,0 2 16,-1 0 0,-2-35 16,2 36 16,1-5-32,-1 0 16,-1 2-16,-1-33 16,1 31-32,2 2 32,-2-2 0,1 0 0,-2-31 0,0 27 32,0-1 176,0-2 112,0-1 80,-3-3 32,3-20-432,-4 17 240,4-1 16,-3-4 1,3 1 31,0-13-288,0 4 240,0 12-48,0-13-32,0 10-64,0-13-96,2 3 112,-1 0-16,-1 1 0,0 0-16,0-4-80,0 4 32,0 1 96,0 0-80,0 0 96,0-5-144,-3 3 144,3 0-48,-3 0 48,3-3-15,0 0-129,-3 0 224,0 0 16,3 0 32,0 0 48,0 0-320,-4 0 304,4-2-48,0-1 16,0 0 1,0 3-273,0-5 160,0 0-80,3-10-256,1 11-401,-4 4 577,5-15-1024,-1 9-513,1-7-784,0 9-640,-5 4 2961,4-17-5267,-4 17 5267</inkml:trace>
  <inkml:trace contextRef="#ctx0" brushRef="#br2">10227 7479 2689,'0'0'0,"-4"0"736,-9 0-176,13 0-560,-4 0 577,-12 0 31,16 0-16,-5-1-64,5 1-528,-3-2 449,0 1-65,3-1-48,0 0-80,0 2-256,0-1 224,0 1-16,1-2 0,1-1-16,-2 3-192,5-4 193,-1 1 15,1-3-32,0 1 16,-5 5-192,6-6 192,0-1-16,-1 2-32,0 1-16,-5 4-128,4-5 112,1 0-32,0 1-16,-2-1-16,-3 5-48,3-5 16,0 2-16,2 0 16,-2 2 0,-3 1-16,3-4-16,2 3 16,-1-2 48,1 1-48,-5 2 0,6-2 0,0-1 0,7 1-32,-7-3 32,-6 5 0,14-3 32,-2-1-80,-5 0 48,8 1-16,-15 3 16,13-5-16,-7 2 0,9 1 0,-8 2-48,-7 0 64,14 0-32,-10 3-16,3 2-48,5 8 48,-12-13 48,2 4-48,3 13 16,-1-2 48,-2 1-16,-2-16 0,2 20 0,-1-3 16,-1 0-16,0 0 16,0-17-16,0 15 0,-3 2 0,-2 1 64,-9-3 0,14-15-64,-5 17 64,-9 0 0,10-1-32,-15 1 0,19-17-32,-14 14 32,-2-1-16,-1-1 16,0 0 16,17-12-48,-17 5 16,-1 11 16,0-11-16,1 7 0,17-12-16,-16 4 0,4 0-16,7-1 32,0 0-16,5-3 0,-2 0 112,-2 0 96,4 0 1,2 0-1,-2 0-208,4 0 112,11 0-32,-3 0 0,6 3 32,-18-3-112,17 0 96,0 0-48,1 4 0,-1-2-32,-17-2-16,21 0 32,-1 4 0,3-4 0,2 0 0,-25 0-32,24 0 64,-3 0 16,1 0 48,-3-2 48,-19 2-176,17-2 160,-3 1 0,-8 1 16,0 0-16,-6 0-160,6 0 209,-4 0-17,0 0-48,-1 0-144,-1 0 0,0 0-192,0 3-321,0-3-527,-3 3-689,3-3 1729,-2 3-2465,-24-26-368,23 23-1057,3 0 3890</inkml:trace>
  <inkml:trace contextRef="#ctx0" brushRef="#br1">5496 7426 816,'0'0'0,"-5"-3"320,1 1-128,-10-2 0,14 4-192,0 0 176,-5 0 32,0 0 48,0 0 49,5 0-305,-4-2 336,-1 0 144,0 1-16,2 1 32,3 0-496,-3-2 481,0 1-145,3-2 16,0-1 32,0 4-384,-3-1 368,3 1-32,0-2 1,0-1-65,0 3-272,0-1 272,0-1-16,0 2-16,0 0 16,0 0-256,0-1 176,0-1-16,0 1-80,0 1-80,0 0 32,2 3-96,-1 0-176,1 0 16,-2-3 224,3 0-256,0 4 96,2 0 160,-1 0 16,-4-4-16,5 13 16,7-13-16,-7 3 32,9 0-16,-14-3-16,6 3 32,12-3-16,-5 3 64,1-3-64,-14 0-16,16 0 80,0 3-64,-2-3-16,0 4 32,-14-4-32,15 0 0,-2 2 16,0-2 48,-7 4-48,-6-4-16,13 3 32,-8-3-32,2 2-16,-1 2 0,-6-4 16,4 3-16,1-3 32,-3 5-16,-1-2 0,-1-3 0,2 3 0,0 0 0,-2-3-16,0 3 32,0-3-16,0 4 0,1-2 0,0 3 32,1 0-48,-2-5 16,3 5-16,-1-3 16,1 2-16,-2-1 48,-1-3-32,4 3 16,-3-3 16,1 3 16,-1 0-16,-1-3-32,2 0 48,-2 0-32,0 0 0,0 0 32,0 0-48,0 0 32,0 0 64,0 0-32,-5 3 16,5-3-80,-5 3 113,-7 1-49,7-1 32,-13 0-48,18-3-48,-16 3 32,-1 1 16,0 0 16,0 0-16,17-4-48,-18 5 64,3 7-16,-1-8-32,2-1 16,14-3-32,-12 3 0,-3 2 0,4-2 16,5 0-16,6-3 0,-17 3 16,12 0-16,-10 0 48,12 1-80,3-4 32,-5 0 240,-9 2 32,11 1-48,0-3 64,3 0-288,-5 4 64,0-4-16,-7 0-32,12 0 16,0 0-32,-5 2-16,1-2 48,-1 4-48,2-1-128,3-3 144,-3 3 0,-2 0-144,2 0 16,3 1 96,0-4 32,-3 3-160,3 0 112,-4 0 48,4 1 0,0-4 0,0 5-48,-2 0 80,2-1-32,0 9 0,0-13 0,0 0 32,0 3-16,0 0 0,0 0-16,0-3 0,0 4 16,0-4 32,0 0-64,0 0 80,0 0-64,0 3 80,0-3-32,0 0 128,0 0-16,-3 0 0,3 0-160,0 0 160,-4 0-64,4-2-15,-2 1-33,2 1-48,-4-2 32,1 0 0,0-1-32,0 1 16,3 2-16,-4-1 0,-2 0 0,3 1 0,-1 0-16,4 0 16,-5 0 0,2 0 32,0-2-64,3 0 288,0 2-256,0-3 528,0-2 64,0 1 97,0-1-289,0 5-400,1-4 208,4-10-80,0 9 16,-1-7-32,-4 12-112,5-6 96,1-9-16,-1 3-32,-1-2 0,-4 14-48,7-6 16,-1-11 224,-2 1-32,2 3 80,-6 13-288,4-16 209,1 3-177,-2 7-32,-2-10-32,-1 16 32,2-3 0,-2 0-64,0 3 32,0 0-81,0 0 113,0 4-240,0 20-1152,-17-6-7204,17-18 8596</inkml:trace>
  <inkml:trace contextRef="#ctx0" brushRef="#br2">3524 7414 2785,'0'0'0,"-3"-2"768,0-2-48,3 4-720,0-13 769,-3 12-1,3-3-15,0 3-97,0 1-656,0 0 512,0 0-128,0 0-128,-3 0-112,3 0-144,0 3 128,-3 0-15,3 2 31,-3 0 16,3-5-160,0 4 160,0-1-32,0 0-16,0 2-32,0-5-80,0 5 32,0-1-16,0 10 0,0-9-16,0-5 0,0 16 0,0-4-16,1-7 0,-1 17 0,0-22 16,0 15-16,2 2 32,-2 2 0,2-1-16,-2-18 0,0 19 16,1 0 0,-1-2 0,0-1 32,0-16-48,0 14 48,0-9 0,0 12 16,0-14 32,0-3-96,0 12 112,0-12 16,0 5 64,-3 0 16,3-5-208,-3 3 256,-1 0 33,4-3 31,0 0 0,0 0-320,-3 0 320,3 0 32,0 0-16,-3-3-32,3 3-304,0-5 289,-3 1-65,3-9-64,0 8 48,0 5-208,0-12 128,-3 6 32,3-8-16,-3 1-48,3 13-96,0-14 112,-4-1-32,4-4 16,-2-1-16,2 20-80,0-19 48,0 2 16,0 0-64,1 1 0,-1 16 0,3-16-16,2 4 16,0-4-32,-2 4 32,-3 12 0,3-5 0,-2-11-48,3 15 16,-3-2-32,-1 3 64,2-3-48,-2 1-64,0 2-32,0 0-48,0 0 192,0 5-208,0 7 64,0-7 64,0 9-16,0-14 96,0 4-32,0 17-16,0-16-32,0 12 0,0-17 80,0 4-96,2 1 0,0 12 16,1-14 32,-3-3 48,5 13-48,0-8-161,-1 8 33,1-9 16,-5-4 160,5 4-176,1 9 192,-1-13 16,1 3-16,-6-3-16,5 3 32,-1-3 16,1 0-16,0 0 32,-5 0-64,4 0 96,1 0 0,-2 0 16,2-2 0,-5 2-112,5-2 81,-1-2 31,1 0-32,-1-1-16,-4 5-64,5-4 32,1-2-16,1 1-16,-1 0-16,-6 5 16,6-5-16,1 2 0,-1 0 16,-2 0 16,-4 3-16,5-2 16,-2 1 32,-2-3-32,1 3 0,-2 1-16,2-3 32,-1-1 0,1 0 16,-1-1 16,-1 5-64,2-3 32,-2-2 32,0 4 16,0-4-32,0 5-48,2-3 32,-2-2 0,1 1-64,1-1 32,-2 5 0,1-5 0,4 1 0,-2-1 32,2-1-64,-5 6 32,3-13 0,1 11-16,1-4-16,-1 4 0,-4 2 32,4-2-80,-1 2-16,-1 0-80,-1 12 16,-1-12 160,1 5-160,1 14 15,-2-5 65,0 0 16,0-14 64,0 17 0,0 0 0,0 5 16,0-2 48,0-20-64,0 20 64,0 1 17,2-2 15,1-4-16,-3-15-80,3 14 96,2 1-16,-1-2 0,2-8 48,-6-5-128,4 15 80,1-12 16,-1 3-16,1-2 48,-5-4-128,4 3 160,0 0 16,-2-3 80,4 0 16,-3 0 32,-3 0-304,3 0 257,0-3-17,-2 0-16,1-1-16,-2 4-208,1-6 176,1 0-16,-2 0 0,0 0 16,0 6-176,0-13 32,0 10-1168,0-9-3474,0 0-3154,0 12 7764,0 0 0</inkml:trace>
  <inkml:trace contextRef="#ctx0" brushRef="#br2">10865 7552 2785,'0'0'0,"0"-1"1729,0-4-609,0 1-111,0-1-81,0 5-928,1-2 800,0-1-207,1 2-209,0 1-160,-2 0-224,2 0 96,-2 0-32,0 3-32,0-3-32,-4 4 16,0 9-16,-1-9 0,-11 13 32,16-17-32,-3 13 64,-11 3 32,11-2 16,-1 2 0,4-16-112,-5 15 80,2 2 32,3-1-48,0-1 96,0-15-160,1 14 176,12 0 33,0 0 31,4-9 16,-17-5-256,17 17 256,1-12 16,3 7-32,0-8-16,-21-4-224,22 2 256,1 2-32,-1-4 17,-1 0-17,-21 0-224,20 0 192,-1-2 32,-2-2-32,-2-9 32,-15 13-224,14-5 208,-1-9 32,-7 2-16,7 5 32,-13 7-256,1-18 209,-1 18-209,4-14 256,-2-2-32,0-2-32,-2-1 16,0 19-208,0-19 160,0-1-32,-5-2-16,-7-1-16,12 23-96,-5-24 64,-12 1-16,3-4 0,-2 3-32,16 24-16,-17-24-16,0 5-80,-4 7-128,-2 11-272,23 1 496,-26 0-849,-4 15-255,2 0-385,2 6-640,26-21 2129,-24 22-3121,6 1-2402,18-23 5523</inkml:trace>
  <inkml:trace contextRef="#ctx0" brushRef="#br2">13577 7604 1344,'0'0'0,"1"-14"528,-1 14-528,5-6 657,-1-11 95,0 12 32,-2 0 17,-2 5-801,0-2 736,0 1-160,0-1-191,0 2-177,0 0-208,-4 0 64,1 5-80,-1 9 0,-9-9 0,13-5 16,-3 17-16,-10-4 0,11-1 0,-3 1 16,5-13 0,-4 13 0,-2 1 0,3 0-16,0 1 16,3-15 0,0 14 0,0-10 0,0 13 16,0-12 0,0-5-16,0 16 0,0-12 16,2 1 16,-1 9 0,-1-14-32,2 3 48,3 2 16,-2 0 16,0-1 32,-3-4-112,1 4 112,3-1 48,-3-3 16,-1 0 64,0 0-240,1 0 256,-1 0 48,0 0 0,0 0 17,0 0-321,0 0 320,0-2-32,0-1-16,-2-1-64,-2 0-32,4 4-176,-4-6 160,1-1-32,-1-6 16,1 7-16,3 6-128,-3-13 113,0 7-1,0-12-16,3 4 0,0 14-96,-3-15 96,3-1-16,0-3-32,0 2-16,0 17-32,0-17 48,0 0 32,0 0-32,0 2-32,0 15-16,0-16 0,2 2-16,-1 9-16,-1 0-64,0 5 96,2-5-112,-2 4-80,1 1-64,1 0-65,-2 0 321,0 5-304,1 10 32,1 1 96,-1-4 64,-1-12 112,2 16-48,3 0 32,-2-1-16,1-1 48,-4-14-16,5 13-16,0-1-16,-1 2 16,3-2-48,-7-12 64,6 15-16,0-11 0,7 12 16,-9-13 0,-4-3 0,13 5 16,-7 9 32,10-14 0,-10 3 0,-6-3-48,15 3 64,-8-3 32,8 0 0,-9-2 16,-6 2-112,16-4 64,-11-1 64,9-7 0,-10 5 0,-4 7-128,5-15 160,2 10-32,-3-12-15,2 12-17,-6 5-96,5-17 80,0 3-32,-1 0-32,3-5 32,-7 19-48,6-15 48,6-5 16,-7 1 16,1-1-48,-6 20-32,13-22 32,-9 1 16,10 1-48,-9 2 16,-5 18-16,13-18-64,-12 6-32,3 9-48,0 1-64,-4 2 208,2 0-241,-1 5-31,-1 9 80,0 0 16,0-14 176,0 14-80,-3 3 48,-1 4 0,2-2 0,2-19 32,-5 21-16,1-1 16,-2 1-32,3-4 32,3-17 0,-3 19-16,3-4-48,0 2-48,0 3-16,0-20 128,0 18-112,3 2 48,2-5 80,0 1 32,-5-16-48,5 14 48,7-2-16,-9-7-16,3 12 0,-6-17-16,13 4 16,-10 0 48,2 9-16,1-13 64,-6 0-112,4 3 128,3-1 16,-2-2 32,-1 0 16,-4 0-192,5 0 192,-2 0 0,0 0-15,2 0-1,-5 0-176,3-1 128,0-3 16,0 2 32,2-3-32,-5 5-144,5-3-80,0 1-528,0-2-1153,-2-1-1489,-3 5 3250,2-3-4866,-2 3 4866</inkml:trace>
  <inkml:trace contextRef="#ctx0" brushRef="#br2">6813 7426 2401,'0'0'0,"0"0"0,0 0 672,0 3-144,0 0-16,2 1-79,-2-4-433,1 13 416,1-10-64,-1 16-80,4-2 16,-5-17-288,5 17 208,7 7 0,-7-1-32,8-1-47,-13-22-129,4 24 144,15-1-48,-4-3 0,4 2 0,-19-22-96,20 19 48,2-7 16,0 4 0,-3-12-16,-19-4-48,20 15 112,-3-9 48,0-2-48,-2 10 80,-15-14-192,11 0 160,-5 3-32,-2 0 80,-1 1-48,-3-4-160,2 3 240,-2-3 33,0 3 15,0-3 16,0 0-304,-4 0 240,0 0 16,-1 3-80,-8-3-16,13 0-160,-4 0 160,-8 0-64,9-1-16,-10 1-64,13 0-16,-3-2 0,0 0-96,-1 1-240,4-1-432,0 2 768,0 0-1217,0-1-431,-2-4-225,-1 0 144,3 5 1729,-4-7-2641,4 7 2641</inkml:trace>
  <inkml:trace contextRef="#ctx0" brushRef="#br2">10670 7511 3025,'0'0'0,"0"0"0,-5-2 1088,-9-1-143,10 1-17,-9 1-15,13 1-913,-3 0 736,-9 13-208,8-8-256,-1 11-160,5-16-112,-3 13 48,0-1 0,0 0 0,0 1 49,3-13-97,0 4 144,0 11 32,0-13 0,0 4-48,0-6-128,0 13 112,0-9-64,2 8 16,-1-9 0,-1-3-64,3 14 64,2-11 64,1 11 0,8-11 48,-14-3-176,5 5 192,12 8 32,-3-13-32,0 4 1,-14-4-193,15 5 128,-2-2 16,0 0-32,-7 1 0,-6-4-112,14 0 144,-9 0 16,9 0 16,-10 0 16,-4 0-192,7-2 224,-1 0-16,0-3 16,0 1 16,-6 4-240,6-5 209,-1 0-49,0-1 0,1-7-16,-6 13-144,5-3 160,0-3 16,-2-9 16,-2 8-16,-1 7-176,2-15 208,-1 2-64,-1 1 0,0-2-16,0 14-128,-3-16 80,-1 1 32,-9-1-47,10-1-1,3 17-64,-16-15 48,12-1-32,-15 0 32,5 10-48,14 6 0,-14-14-16,-2 11-16,1-2-16,-1 1 48,16 4 0,-14-2-32,-2 2 32,3 0-48,-1 3-65,14-3 113,-13 4-192,0 9-192,9-10-240,-9 2-128,13-5 752,-3 12-913,0-9 17,-1 13 111,0-11 113,4-5 672,-3 17-448,3-5 96,1 1 0,6 1 15,-7-14 337,14 14-336,-2-2-16,2-6-112,5 12-353,-19-18 817,20 3-1296,-3 2-225,6-1-1504,-23-4 3025</inkml:trace>
  <inkml:trace contextRef="#ctx0" brushRef="#br2">5999 7505 1664,'0'0'0,"2"-1"977,0-4-257,1-1-48,-3 6-672,4-5 641,3 0-33,-1 1-144,0-1-96,-6 5-368,13-5 288,-12 1-47,4 2-49,-1 2-64,-4 0-128,2 0 96,1 0-32,0 0-16,-1 0-32,-2 0-16,3 5 48,-1-2-48,-1 2-16,2-2 48,-3-3-32,2 3-16,-1 2 32,2-2 48,-1 0-16,-2-3-48,3 0 96,2 3-64,-1-3 32,1 0 0,-5 0-64,6 0 112,8 0-16,0-3-32,2-2-32,-16 5-32,16-3 0,2-1 0,-1-3 0,1 2 32,-18 5-32,17-4 16,0-1 0,0 0-16,2 1 0,-19 4 0,17-2-16,0 1 0,-1-1-16,-2 2 0,-14 0 32,14 0 32,-10 0 0,9 0 32,-11 3-16,-2-3-48,4 3 16,-1 2 0,0 9-16,-1-14 16,-2 0-16,2 3 32,-1 0 48,1 1 0,-1-2-16,-1-2-64,3 5-144,0-2-576,2-3-993,0 0-2609,-5 0 4322,0 0 0</inkml:trace>
  <inkml:trace contextRef="#ctx0" brushRef="#br2">9637 7471 2481,'0'0'0,"-5"-1"1504,5 1-1504,-3-2 1233,-1 2 15,4 0-207,0 0-337,0 0-704,0 0 400,0 5-239,0-2-33,0 0-32,0-3-96,0 5 64,0-1 32,2 1 0,0-1 0,-2-4-96,1 2 128,1 2 0,3-4 48,-3 0 16,-2 0-192,5 0 192,1 0 16,1 0-48,7 0 0,-14 0-160,5 0 112,10-2 0,-9 0-15,11 0-33,-17 2-64,14-4 64,0 1-32,2 0 32,0 0-48,-16 3-16,15-3 16,1 1 0,0 1-32,-3-1 16,-13 2 0,13 0 0,-7 0 0,7 0 16,-9 0 0,-4 0-16,4 0 0,0 0 32,-3 3-16,1-3 0,-2 0-16,0 3 80,0 0 16,0-3 16,0 3 64,0-3-176,0 0 128,0 0 32,-3 0-16,0 0 16,3 0-160,-3 0 160,-2 0 16,2 4-16,0-4-16,3 0-144,-3 0 65,3 0-146,-3 0-335,3 0-544,0 0 960,0 0-1601,-4 0-688,1 0-160,0 3-1729,3-3 4178,0 0 0</inkml:trace>
  <inkml:trace contextRef="#ctx0" brushRef="#br2">1692 7619 2657,'0'0'0,"0"-4"432,0-3-48,0 1 48,0 6-432,0-6 545,0 1 79,0 0 0,0 2-48,0 3-576,0-4 497,0-1-17,0 2 16,0 1 0,0 2-496,0-1 432,0-1-47,0 0-113,-3 1-32,3 1-240,0-1 176,0-1-32,0-2 16,0 3-64,0 1-96,0-4 128,0-1-16,0 4 0,0-3-48,0 4-64,2-3 80,3-1 16,0-1-48,0-2 97,-5 7-145,14-6 112,-9-6-16,8 8 32,-9-1-64,-4 5-64,15-7 16,-10 1 16,9 1-48,-8 0 16,-6 5 0,13-1 0,-8-1-32,0 2 32,1 0-48,-6 0 48,5 0 0,0 3-16,-1 2 32,1 9-32,-5-14 16,3 5-16,-2 15 32,1-4-16,-2 3 0,0-19 0,0 17 16,0 1 0,0 1-48,-3-2 48,3-17-16,-5 16 48,0 0-32,1-3 32,-9 0 0,13-13-48,-3 14 32,0-2-16,-2-7 0,1 8 32,4-13-48,-5 3 16,1 2 48,-2-1-48,2-1 32,4-3-48,-5 5 80,0-3-16,1 2-16,-1-1 0,5-3-48,-4 0 16,-9 3 0,10 0 128,0 2-48,3-5-96,-5 5 96,0 0 16,3 7-80,-2-12 0,4 0-32,0 5 16,0 7 0,0-12 16,0 3 0,0-3-32,0 5 48,0-2-16,0 0 64,4 0-48,-4-3-48,4 0 112,2 0 0,7 3 1,-9-3 31,-4 0-144,17 0 80,-10-3 32,12 0-32,-7 0-16,-12 3-64,12-3 80,-5 0-48,7 0-32,-9 1 32,-5 2-32,6-3-48,0 1 48,0 1 16,-1-1-16,-5 2 0,3 0 32,-2 0-32,1 0 16,-2 0-16,0 0 16,0 3-16,0 0 32,0 1-16,0-4-16,-3 3 16,0 0-16,-1 0 32,2 0-32,2-3 0,-3 5 0,-2 0-32,2-1 64,-1-1 16,4-3-48,-2 4 48,-2-2 144,1 2-96,0-1-240,3-3 144,0 4-704,-3 0-1041,0 0-1425,0-1-2960,3-3 6130,0 0 0</inkml:trace>
  <inkml:trace contextRef="#ctx0" brushRef="#br2">8466 7478 4786,'0'0'0,"0"0"1504,3 3-239,-3-3-1265,12 3 1040,-6 0-223,11 0-289,-1-3-208,-16 0-320,19 0 240,-2 0-48,2 3 16,0-3 17,-19 0-225,17 0 256,0 0-32,0 4-32,-2-4 32,-15 0-224,16 0 144,0 0 16,-1-2-16,0 0 32,-15 2-176,11-1 176,4-1 48,-9 0 33,9 2-17,-15 0-240,7-1 240,7-1-80,-9 2-192,7 0-448,-12 0 480,5 0-1217,1 0-1088,-1 0-816,-1 3-2034,-4-3 5155,0 0 0</inkml:trace>
  <inkml:trace contextRef="#ctx0" brushRef="#br2">7011 7508 1536,'0'0'0,"0"0"0,0-1 737,0-4-225,0 1-80,0 1 16,0 3-448,0-4 496,2 3 1,-1-1 47,1 1-96,-2 1-448,1 0 352,1 0-64,0 0-96,-1 4-15,-1-4-177,0 5 176,0 15 16,-5-6 32,-9 7 0,14-21-224,-4 20 240,-17 3-32,8 1 16,-6-4-32,19-20-192,-21 23 192,1-2 0,0-4-15,3 2 15,1-8-16,16-11-176,-14 13 224,9-9 16,-9 9 0,11-13 0,3 0-240,-12 4 0,12-1-544,-3 0-1249,-1-3-3761,4 0 5554,0 0 0</inkml:trace>
  <inkml:trace contextRef="#ctx0" brushRef="#br1">4735 7522 1872,'0'0'0,"-16"0"609,4 4-1,-2-4 32,14 0-640,-14 0 624,11-2-63,-2-1-33,-7 0-64,12 3-464,0 0 416,-3-2-95,-1 2-129,4 0-48,0 0-144,0 0 64,0 0-32,0 0 64,0 0 0,0 0-96,0 0 80,2 0-32,2 0-32,0 3-32,-4-3 16,5 3-32,-3 2 80,4 0-48,-2-1-16,-4-4 16,5 16 16,-2-16-16,2 4-16,0 9 32,-5-13-16,4 0-16,2 5 48,1-2-16,-2 0 16,-5-3-32,13 3 96,-8-3-48,7 0 96,-7 0-32,-5 0-112,12 0 128,-7 0 16,8 0 16,-9 0 16,-4 0-176,7-1 144,-1-1-48,6 1-31,-7-3-49,-5 4-16,6-1 0,6-1 32,-7-1-16,7 2 32,-12 1-48,5-2 32,2 0 16,5 2-16,-9 0 0,-3 0-32,5-1 48,-1 0-32,9-1 32,-11 0-48,-2 2 0,4 0 32,1 0-16,0-2 32,1 2-16,-6 0-32,4 0 0,3-1 16,-3 1 0,2 0 48,-6 0-64,7-1 96,-3-1-16,1 1-32,0-1-48,-5 2 0,6 0 16,-1-2-32,1 1 16,1 1 0,-7 0 0,5-1-32,8 1 32,-8 0-16,7 0 0,-12 0 16,6 0-16,10 0 16,-11 0 16,10 0 0,-15 0-16,5 0 0,11 0-16,-12 0 16,12 0-16,-16 0 16,6 0 0,14 0 0,-6 0-16,1 0 16,-15 0 0,15-2 0,-11 2-16,9-2 16,-10 0-16,-3 2 16,5-1-16,0 1 16,-1 0-16,1 0 32,-5 0-16,3 0-16,0 3 32,-1-3-16,1 0-48,-3 0 48,3 4 48,2-4-64,-1 0 16,1 0 0,-5 0 0,13 0 16,-9 2-32,10-2 16,-9 0 16,-5 0-16,17 0-16,-11 0-16,11-1 32,-3 0-16,-14 1 16,13-2 64,1-3 32,-1 1 16,2 0 16,-15 4-128,12-3 144,1 2-112,-7-1 16,8 2-288,-14 0 240,5 0-272,-1 0 0,1 3 48,-2 0 224,-3-3 0,4 4 16,-3-4 16,0 0-64,-1 0 32,0 2-16,2 1 48,-2 1 0,0-1-16,0-3-16,0 3 16,0 0 16,0-3 48,0 0-80,0 0 80,0 3 0,0-3 48,0 0 0,0 0-128,0 0 192,0 0 48,-3-1-64,0-1-32,3 2-144,0-1 352,-3 1-47,-2 0-113,2 0-416,3 0 224,-3 0-1345,0 0-1376,-2 0-2482,5 0 5203</inkml:trace>
  <inkml:trace contextRef="#ctx0" brushRef="#br2">1230 7625 2433,'0'0'0,"0"0"0,-4-1 1120,1-2-384,0-2-79,3 0-17,0 5-640,-3-3 672,0 0-31,0 1 31,-1 2-128,4 0-544,0 0 464,-2 0-63,2 0-145,0 0-80,0 0-176,0 0 144,0 0-16,0 0-16,0 4 0,0-4-112,0 0 144,0 2 16,0 2-16,0-1 0,0-3-144,0 0 80,0 3 32,0 0-64,0 0 32,0-3-80,-4 5 80,4 0-80,0-1 33,0 9-50,0-13 17,0 3 0,-3 14 17,1-4-1,2 1-16,0-14 0,-4 13 0,4 0 16,-3-9-16,3 16 48,0-20-48,0 12-16,0-7 16,1 12 16,2-12-16,-3-5 0,5 13 32,8-9 48,-8 0 64,9 1 64,-14-5-208,12 3 304,0-3 80,1-2-48,-1-1-16,-12 3-320,7-6 305,10 1-145,-11 1-32,10-1 16,-16 5-144,6-6 128,7-8-96,-8 9 80,8 1-80,-13 4-32,4-13 0,2 9 64,0 0-16,-2-9-48,-4 13 0,5-1 64,-1-3 0,1-1-32,-2 0 64,-3 5-96,4-3 16,-3-3 80,1-7-32,1 9 0,-3 4-64,1-15 128,1 14-64,-1-12 32,-1 9-16,0 4-80,0-6 96,0-10-64,-3 12 80,-1-12-48,4 16-64,-13-13 112,10-1 17,-11-1-81,1 2 32,13 13-80,-12-13 0,-2 7-32,0 2 32,-2 1-48,16 3 48,-15 0-48,-1 4 48,1 14 0,0-6 0,15-12 0,-12 5 16,0 10 32,7-10-225,-9 13-367,14-18 544,-3 16-1184,-1 1-897,0-4-881,-22-26-655,26 13 3617,0 5-4018,0-5 4018</inkml:trace>
  <inkml:trace contextRef="#ctx0" brushRef="#br2">71 8131 3025,'0'0'0,"0"0"480,-3 4-16,0 10-31,3-14-433,-4 5 400,0 0-48,1 8-48,0-9-80,3-4-224,0 4 192,-3 1-48,3 0 48,0-1 80,0-4-272,0 0 353,0 0 79,0 0 112,0-1 16,0 1-560,0-5 625,0 1-1,0-3-80,0 1-64,0 6-480,0-12 385,0 8-81,0-2 96,0 0-80,0 6-320,0-6 288,2-9-48,-1 11-176,0-10 0,-1 14-64,5-14 80,0 8-48,1-14 16,7 4 0,-13 16-48,4-16 48,1-1-32,7-3 48,-8-2-48,-4 22-16,6-24 65,8-2-17,-9-1-16,7 1-32,-12 26 0,5-26 48,7-3-32,-9 3 0,2 0-32,-5 26 16,4-27 32,1 2 16,-1 0-32,-3 2 48,-1 23-64,2-22 16,-1 2-32,1 1-16,-1 0 0,-1 19 32,2-15-64,-1 2 64,1 9-16,-1 0-16,-1 4 32,2-2-48,0 0-32,-1 2-49,1 0 49,-2 0 80,1 3-48,-1 9 16,2-8 32,-1 8 32,-1-12-32,0 3-32,2 2 0,-1 7 48,1-12-16,-2 0 0,3 5 0,-1-1-16,1 11-32,2-11 48,-5-4 0,3 15-16,-1-11 16,0 11 48,3-10-48,-5-5 0,3 17 0,0-3 0,-1-1-48,-1 0 96,-1-13-48,1 4 16,1 10 0,0-11 32,1 2-16,-3-5-32,2 14 64,-1-14 0,1 3-32,-1 0 17,-1-3-49,2 0 80,-1 0 0,1 0 48,1-1 32,-3 1-160,3-2 128,0-3 16,0 1-32,1-2-64,-4 6-48,2-4 0,0-9 16,0 11-32,0-5 80,-2 7-64,1-14 64,1 10 0,-1-9 32,0 9-32,-1 4-64,0-7 48,0-7-64,0 9 16,0 0 32,0 5-32,0-16 0,2 11 32,0-1-16,-2-6-64,0 12 48,1-2 0,-1 2 0,2-5 0,1 0-16,-1 0 0,1-8-16,-3 13 32,3-2 0,0-2-32,-2 0 48,3 3-32,-4 1 16,1-3-48,1 1 16,-2 1-64,1 1 32,-1 0 64,2 0-16,0 3-32,-1 0 16,0 0-16,-1-3 48,5 5-16,-2-1 16,0 1 32,2 9 16,-5-14-48,4 0-16,0 14 32,0 0-32,0-9 32,-4-5-16,3 20 64,0-6-64,0-9 16,-1 15 32,-2-20-48,4 14 0,-1-1 16,1 4-32,-2-5 16,-2-12 0,4 13-16,0-8-32,-1 8 32,2-13-32,-5 0 48,5 5 16,0-5 112,7 0 0,-6 0 48,-6 0-176,18-3 128,-4-3-496,0-7-753,-1 9-1328,-13 4 2449,5-19-3601,7 7-1778,-12 12 5379</inkml:trace>
  <inkml:trace contextRef="#ctx0" brushRef="#br2">774 7633 3073,'0'0'0,"0"0"0,0-1 672,0-4 1,0 0 111,0 1 144,0 4-928,0-2 1025,0-1-49,0 1-191,0 0-161,0 2-624,0-1 448,0 1-96,0 0-64,0 0-80,0 0-208,2 0 209,-2 0-17,1 0-48,1 0 48,-2 0-192,0 0 112,1 0 0,1 0 16,1 0-64,-3 0-64,5 0 112,-2 0-64,4 0 16,5 0-32,-12 0-32,5-1 48,0 1-16,10 0-16,-11 0 32,-4 0-48,15 0 32,-11 0 0,10 0 16,-9 0 0,-5 0-48,14 0 80,-10 0-32,11 0 0,-11 0 16,-4 0-64,13 0 80,-9 0-48,3-2 48,-3 2 0,-4 0-80,6 0 81,-1-3 63,1-1-32,1-2 0,-7 6-112,4-4 80,0 1-16,-3-2 64,0 2-48,-1 3-80,2-2 112,-2-1-32,0 2-32,0-1-32,0 2-16,0-1 0,-3 1 16,0 0 16,3 0-32,-4 0 64,2 3-48,-2 0 16,1 0-32,3-3 0,0 3-16,-2 2-48,2-2 0,0 0-96,0-3 160,0 3-240,-4-3-144,4 4-209,-3-4-143,3 0 736,0 2-976,0 3-177,-3-2-320,3 0-303,0-3 1776,-3 4-1889,0-4-1809,3 0 3698</inkml:trace>
  <inkml:trace contextRef="#ctx0" brushRef="#br2">11831 7634 2609,'0'0'0,"0"-5"1232,0-8-255,0 9-33,1-9 97,-1 13-1041,6-2 944,8-2-176,-10-1-223,14 4-241,-18 1-304,12 0 176,2 0-96,1 0-16,2 0-16,-17 0-48,16 3 32,-2 0 16,-1 2 16,-9-1-48,-4-4-16,6 5 48,1 0 32,-1-1-16,-1 1 48,-5-5-112,6 3 192,0 0 48,7-3 48,-9 0 17,-4 0-305,16 0 320,-10-2-32,11 1 0,-3-4-32,-14 5-256,13-5 208,0-1-32,-8 0-64,10 2-112,-15 4 0,4-7-288,1 1-528,1 3-833,-1-1-1088,-5 4 2737,0-2-5443,0 2 5443</inkml:trace>
  <inkml:trace contextRef="#ctx0" brushRef="#br2">12753 7607 1936,'0'0'0,"0"0"721,-4 0 79,4 0-800,0-1 880,-3 1-63,3 0-177,0 0-128,0 0-512,0 0 353,0 0-129,0 0-48,2 0-16,-2 0-160,3 0 160,1 0 0,1 0-16,0 0 0,-5 0-144,5 0 160,1 0-16,-2 0 16,1 0-16,-5 0-144,5-2 144,-2 2-16,2 0 17,-3 0-1,-2 0-144,2-2 112,0 1-16,0 1-32,-1-2-64,-1 2 0,2 0 16,2 0-16,1 0 0,0 0 0,-5 0 0,12 0 0,-6 0 0,13 0 0,-4 0 0,-15 0 0,16 0 16,3 0-16,-1-1 0,3 0 0,-21 1 0,20 0 0,-1 0-16,1 0 16,1 0 0,-21 0 0,18 0 0,0 0 0,0-2 32,-6 2 0,-12 0-32,7-2 32,7 2-16,-11-2 0,1 2 16,-4 0-32,4 0 16,-3 0 16,1 0 0,-2 0 32,0 0-64,0 4 96,-3-4-16,-2 3 48,0-3-32,5 0-96,-14 3 112,11 0 16,-2-3-64,1 3 16,4-3-80,-5 3 64,2-3 16,0 4-16,3-4 32,0 0-96,-3 2 80,3-2-96,0 0-176,0 0-272,0 0 464,0 3-768,0-3-481,1 0-464,-1 0-271,0 0 1984,3 5-3458,-3-5 3458</inkml:trace>
  <inkml:trace contextRef="#ctx0" brushRef="#br2">14146 7696 1136,'0'0'0,"0"-2"1008,0 2-1008,1-3 801,3-1 95,0-1 129,-3 3-1,-1 2-1024,0-3 929,0 1-225,0 1-208,0-1-176,0 2-320,0-1 192,0 1-80,0 0-64,0 0-48,0 0-32,0 3-16,0 2 0,0 9 16,0-14 32,-2 5 16,2 12-16,-3-13 32,3 13 0,0-17-32,0 15 16,0-2 32,0 3-16,0-4 33,0-12-65,1 15 80,2-11 16,4 10 80,12-9 64,-19-5-240,15 5 352,2-1 16,3 0-32,-3-2 0,-17-2-336,19 0 289,0 0-49,-2-4 16,-2-2-32,-15 6-224,16-5 224,-3-11 16,-7 11 48,6-8 32,-12 13-320,4-13 305,-1 7-1,-2-8-32,-1 0-80,0 14-192,0-13 208,-3 1-80,-2-4-32,-10 2 0,15 14-96,-13-15 32,1-2 0,-2-1-16,-2 5-16,16 13 0,-15-13-16,1 9-16,-2-3 0,3 2 0,13 5 32,-14-1-64,-1-1 32,-2 2 32,1 0-48,16 0 48,-15 0-32,2 5-16,9-1-16,-13 2 0,17-6 64,-6 13-48,-6-9 32,9 0-32,-2 1 32,5-5 16,-4 14-32,1-10-64,3 10 64,0 1-80,0-15 112,0 14-64,3-2-16,3 2 16,6 2 32,-12-16 32,6 12-16,10 2-16,-9 2 32,13-11 0,-20-5 0,16 18 32,2-13-32,1-1-32,-2 10 32,-17-14 0,17 0 32,3 4-16,-1-1 0,-2-3 32,-17 0-48,16 0 16,-2-3 48,-2-1-32,1 0 64,-13 4-96,4-6 48,11-1 64,-13-5 32,3 9-16,-5 3-128,3-7 112,0 2-32,-1-8-48,-1 8 64,-1 5-96,0-6 32,0 0-32,-5 0 32,1 0-64,4 6 32,-5-2-32,1-1-32,-1 3-48,-7 0-16,12 0 128,0 0-96,-4 0-32,0 3 0,1-1-16,3-2 144,-4 13-208,0-10 32,1 11-33,3-1 49,0-13 160,0 4-128,0 17 48,0-7 0,1-10 32,-1-4 48,6 17-32,-1-11 64,8 6-16,-7-9 16,-6-3-32,17 5 32,-3-1 64,2 1 16,0 0 16,-16-5-128,15 3 161,1 0-177,-1-3-33,1 0 98,-16 0-49,14-2 32,0 1 128,-1-2 48,-8-2-64,-5 5-144,15-3-224,-9-2-1169,0-1-2593,6-9-2033,-12 15 6019,0 0 0</inkml:trace>
  <inkml:trace contextRef="#ctx0" brushRef="#br2">11349 7624 2833,'0'0'0,"-3"-1"1008,0 1 1,3 0-1009,-3 0 1040,0-2 1,0 0-49,3 1-79,0 1-913,0 0 704,0 0-192,0 0-192,0 0-160,0 0-160,2 0 160,2 0 48,9 0 1,-1-2 63,-12 2-272,15-1 272,1 0-48,1-1 16,1 0-48,-18 2-192,15 0 160,4-2-48,-2 1-48,-1 0-64,-16 1 0,17 0-16,-3 0-16,-2 0 32,-6 2 32,-6-2-32,15 4 16,-11-4 16,2 3 32,1 0 16,-7-3-80,4 3 96,1-3 48,-2 3 17,-2-3 63,-1 0-224,2 0 240,0 3-224,1-3-528,0 0-1073,-3 0 1585,5 0-3138,-1 0-3024,-4 0 6162</inkml:trace>
  <inkml:trace contextRef="#ctx0" brushRef="#br2">9184 7655 5394,'0'0'0,"0"-1"1056,-3 0-143,0-4 79,3 5-992,0-2 1009,-5 2-209,1 0-336,-9 3-304,13-3-160,-4 13 0,-11 0 0,11 5 80,-10 0 65,14-18-145,-5 19 224,-7 0 80,9 1 16,-10 1-32,13-21-288,-3 18 272,-2 2-48,0-1-48,1-3-32,4-16-144,-5 15 96,1-2 33,0-1 31,1-7 32,3-5-192,0 12 240,0-12 48,-3 4 32,3-4 64,0 0-384,0 0 384,0 0-143,0 0-434,0-2-639,0 2 832,0-3-1793,-3-2-1040,0-8-3922,3 13 6755</inkml:trace>
  <inkml:trace contextRef="#ctx0" brushRef="#br2">9669 7685 3585,'0'0'0,"0"0"929,0 0 79,0 0 129,0 0-1137,0 0 1088,0 0-208,0-1-255,2 1-241,-2 0-384,3-2 272,0 0-48,1 1-16,1-1-32,-5 2-176,3-2 160,2 1-32,-4-1-32,2 0-47,-3 2-49,4-2 16,0 2-16,1 0 0,0 0 32,-5 0-32,5 3 0,-1 0 0,9 0 16,-9 0 16,-4-3-32,15 0 64,-9 4 16,12-1 80,-4 0 48,-14-3-208,19 3 240,-1-3 16,1 0-16,4 0-64,-3 0-64,-20 0-112,21 0 80,-2 0-16,-2 0-32,-4 0 32,-13 0-64,5 0 64,0 0-32,0 0 16,-2 0-48,-3 0 0,2 3 16,-2 0 32,0 0 0,-3 0 17,3-3-65,-4 5 80,-9 0-16,10-2 80,-10 0 0,13-3-144,-3 3 144,-10 1 64,11 0-32,-3-4 0,5 0-176,-3 3 96,-1-3-144,4 3-368,0-3-449,0 0 865,0 0-1392,0 0-929,0 0-705,0-2-1808,0 2 4834,0 0 0</inkml:trace>
  <inkml:trace contextRef="#ctx0" brushRef="#br2">8909 7734 4049,'0'0'0,"0"0"0,-4 0 2113,4 0-912,-3 0-209,3 0-31,0 0-961,0-2 848,0 0-224,0 2-255,0-2-177,0 2-192,0-1 80,2 1-80,-1 0 16,-1 0-16,0 3 0,1 1 32,-1-2-16,3 2 0,-3-4-16,1 3 64,1-1 32,1 2 32,1-1 48,-4-3-176,5 3 192,1 0 64,-1 0 64,7-3 0,-12 0-320,5 3 289,1 1-97,8-1-96,-9 1-16,-5-4-80,14 5 80,-7 7-16,8-8 0,-3 9-16,-12-13-48,13 5 64,1 11-48,2-3 32,-3-9-32,-13-4-16,13 19 0,1-7 16,-8 1 16,9-1-16,-15-12-16,6 5 48,6 11 0,-7-12 48,7 1 0,-12-5-96,3 13 128,2-13 64,1 2-32,-2 1 48,-4-3-208,7 0 225,-2 0 15,-1 0 16,1 0-64,-5 0-192,3 0 224,-1-1 0,-1-2-64,-1-2 48,0 5-208,0-5 192,0 1-64,0 1 48,0-2-144,0 5-32,0-3-80,-3 1-416,0-1-496,3 0-785,0 3 1777,-4-3-2881,0-3-801,4 1-1969,0 5 5651</inkml:trace>
  <inkml:trace contextRef="#ctx0" brushRef="#br2">12868 7755 1840,'0'0'0,"0"0"721,-4 0 63,4 0-784,-4 3 864,1 0 17,0-3-113,3 3-208,0-3-560,-3 4 385,-1-1-161,1 0-32,0 0-64,3-3-128,0 3 112,-3-3-16,0 0-32,3 0-16,-3 3 0,3-3-48,0 4 48,0-4 16,0 0 32,0 0 48,0 0-144,0 0 128,0 0 48,2 3 0,0-3-16,-2 0-160,5 0 145,0 0-33,7 0-32,-12 0-80,5 0 64,-5 0-64,17 0 96,-3 0-16,2 0 0,-16 0-80,17 0 32,-17 0-32,19 0 64,0 0-48,-1 0 16,-1 0 0,-17 0-32,16 0 32,-1 0-16,0 0 0,-3 0-16,-12 0 0,12 0 16,-7 0 32,7 0-16,-8 0 32,-4 0-64,4 0 64,0 0 0,-3 0 0,1 0 0,-2 0-64,1 0 64,-1 0 0,0 0 16,0 0 48,0 0-128,0 0 96,-3 0 16,0 0 32,0 0 16,3 0-160,0 0 177,-3 0 15,3-2-144,-4 2-176,4 0 128,0 0-529,-3 0-527,-1 0-705,-1 0-496,5 0 2257,-31-7-2593,28 6-96,3 1 2689</inkml:trace>
  <inkml:trace contextRef="#ctx0" brushRef="#br2">763 7767 3249,'0'0'0,"0"0"0,0-1 1104,2-1 17,3-1 16,-2 1-1,-3 2-1136,0-1 1089,0 1-257,0 0-240,0 0-96,0 0-496,0 0 353,0 3-81,0-3 16,0 3-32,0-3-256,0 3 208,3-3 0,1 0 16,1 0 48,-5 0-272,12 4 385,-6-4 15,5 0-16,-4 0-112,-7 0-272,16 0 240,-10 0-112,12-2-16,-3 0 32,-15 2-144,14 0 112,0-1 0,-2-2-32,-7 1-16,-5 2-64,14-2 33,-9 1-17,1-1 32,7 2-32,-13 0-16,2 0 16,3 0 80,-1 0-96,2 0 112,-6 0-112,4 0 48,1 0-96,0 0-192,-1 3-337,-4-3 577,5 0-1072,-1 0-881,0 0-1105,-3 0-3168,-1 0 6226,0 0 0</inkml:trace>
  <inkml:trace contextRef="#ctx0" brushRef="#br2">12185 7872 1904,'0'0'0,"0"-1"785,0 1-785,0-5 880,0 0 193,1 0 127,6 1-31,-7 4-1169,15-5 992,-2-1-207,1 1-241,-1 0-160,-13 5-384,11-6 256,2 2-32,0-1-48,-7 2-48,-6 3-128,15-2 80,-8 0-32,7 1-32,-9 1 0,-5 0-16,13 0 0,-8 0 0,8 3-16,-9 0 0,-4-3 16,13 5-48,-9 7 32,1-7 16,0 9 0,-5-14 0,4 5 0,2 11 16,-4-12-16,0 13-16,-2-17 16,0 5 16,0 10 16,-3-10 16,-2 8 0,5-13-48,-16 4 96,12 12 16,-15-11-95,7 9 47,12-14-64,-14 0 16,1 5-16,9 8 112,-13-9-80,17-4-32,-4 4-16,-8 1 0,9-1-64,-1 9 96,4-13-16,0 3 288,0 2 48,0-2 0,2 2-64,-2-5-272,5 4 48,-1 9 0,9-9 48,-7 1-32,-6-5-64,17 14 48,-4-11 32,1 2-48,0 7 16,-14-12-48,12 4 64,1-1-16,-8 1 48,7 1-16,-12-5-80,5 5 81,1-2 79,0-3-16,0 3 64,-6-3-208,5 0 192,0 0 16,-1 3 0,-1-3 16,-3 0-224,2 0 240,0 0-48,-2 0-32,0 0-384,0 0 224,0-2-768,0 1-1233,0-4-1825,0 1-2321,0 4 6147,0 0 0</inkml:trace>
  <inkml:trace contextRef="#ctx0" brushRef="#br2">1515 7842 3505,'0'0'0,"1"-2"704,-1 2-704,0-1 657,2-2 79,-1-1 64,1 3 65,-2 1-865,2 0 832,-1 0-95,-1 0-81,0 0-176,0 0-480,0 5 512,0-1-176,0 11-47,0-12-17,0-3-272,0 14 208,0-11-16,-3 13 16,3-3-32,0-13-176,0 13 176,0 1 0,0-2-48,0 1-64,0-13-64,0 12 16,0 1-16,0 0 80,0-9 32,0-4-112,0 15 160,0-11 49,0 0-17,0 1 16,0-5-208,0 3 144,0 0 96,0-3 16,0 0-48,0 0-208,0-2 240,0-2-256,0-1-176,0 1-448,0 4 640,0-13-1217,0 10-800,2-11-1072,-1 2-2514,-1 12 5603,0 0 0</inkml:trace>
  <inkml:trace contextRef="#ctx0" brushRef="#br0">3005 7926 2529,'0'0'0,"0"0"672,0 0-672,0-1 688,-3-1 33,3-1-17,0 0-32,0 3-672,-3-2 528,3 1-127,0-1-113,0 1-80,0-1-48,0 2-160,0-1 112,0-1-48,1 0-16,1 0-32,-2 2-16,3 0 0,0-1 32,-1 0-16,1-1 0,-3 2-16,3-2 48,-2 1-48,1-1 80,0 2 128,-2 0-208,0 0 304,0 0 113,0 0-49,0 0-112,0 0-256,0 3 160,-5 1-64,2-2-16,-2 2-32,5-4-48,-5 3 32,2 0 32,0 0-16,0-3-16,3 0-32,0 3 32,-3 1-32,3-4 64,0 0-32,0 0-32,0 0 64,0 0 32,0 0-16,0 0 0,0 0-80,0 0 96,0 0 0,0-2-16,2 0-16,-2 2-64,2-3 16,0 2 1,1-1-1,-1-1-32,-2 3 16,1-1 64,1-1-16,-2 0 32,0 2 32,0 0-112,0 0 64,0 0 0,0 0 0,0-2-64,0 2 0,0 0-32,0 0 64,0 0-32,-3 0 16,3 0 16,0 0-48,0 0 0,0 0 16,0 0 16,0 0 64,0 0-32,0 0-48,0 0 48,0 0-32,1-1-32,-1 1 16,2 0 16,0-1-16,-1-3 16,1 3 16,-2 1-32,1-2 0,-1 1 0,0 1 32,0 0-16,0 0-16,0 0 32,0 0-16,0 0-48,0 0 32,0 0-32,0-1-16,0 1 64,0 0-48,0 0 32,0 0-16,0 0 16,0 0 0,0 0 16,0 0 0,0 0 0,0 0-16,0 0 32,0 0-64,0 0 32,2 0 0,-1 0 48,1 0-32,-2 0-16,1 0-16,1 0 0,1 0 16,-1 0-32,-2 0 32,3 0-16,-1 2 64,0 1-48,1-3 16,-3 0-16,4 0 0,-1 0 16,-2 0-32,3 0 64,-4 0-48,2 0 64,1 0-64,3 0 80,-4 0-80,-2 0 0,5-1 32,0-1-16,1 1-32,-1 0 32,-5 1-16,6-2 32,1 0-16,-2 2 0,1-2-16,-6 2 0,6 0 0,-2 0 0,1 0 16,-3 0 16,-2 0-32,6 0-32,-5 0 16,2 0 16,0 0-16,-3 0 16,3 0-16,1 0 48,-1 0-32,0 0 48,-3 0-48,3 0-32,1 0 16,0 4 0,1-4-32,-5 0 48,4 0 32,1 0-64,7 0 64,-9 0 0,-3 0-32,7 0 16,5 0-16,-7 0 32,1-2 0,-6 2-32,14-2-16,-9 0 16,0 0-16,8 0-32,-13 2 48,5 0-16,2 0 16,-2 0 16,8-1-16,-13 1 0,3-2 0,3 2 16,1 0-16,-1 0 48,-6 0-48,6 0 0,-1 0 0,7 3 0,-9-3 0,-3 0 0,5 0 0,8 4-16,-10-4 32,3 0-16,-6 0 0,12 0-16,-7 2-16,1-2-16,7 0 0,-13 0 48,2 0-32,4 0 64,0 0-32,-1 0 0,-5 0 0,7 0 16,-1 0-16,7 0 48,-10-1-32,-3 1-16,5 0 64,1-1-32,0-3-16,-1 1 32,-5 3-48,6-2 0,0-2 0,0 2 16,-1 2-16,-5 0 0,5 0 0,-1 0 0,3 0 0,-3 0 0,-4 0 0,5 0 0,2 0-16,-3 4 0,1-1 16,-5-3 0,4 3 0,3 0 16,-1 0 0,0 0-16,-6-3 0,5 0 16,1 0 0,-1 4-32,1-4 0,-6 0 16,6 0 16,0 0 64,1 0-16,6 0 32,-13 0-96,4-2 64,2 0-64,8 0 32,-10 1-16,-4 1-16,7-5 32,5 4-32,-7-2 0,0 0-32,-5 3 32,6-2 0,-1 0 0,0 2 48,-3 0-48,-2 0 0,4 0 0,0 0 16,0 0-32,0 0 0,-4 0 16,3 0 16,2 4-32,0-1-16,-1-3 32,-4 0 0,5 0 32,-1 0-32,3 0 16,-2 0-16,-5 0 0,6 0 16,0 0-16,6 0 16,-7 0 32,-5 0-48,12-1 16,-7-1-16,10 0-16,-11 0-32,-4 2 48,14-1-16,-10-2 16,9 0 0,-9 1 48,-4 2-48,4-1 0,2-1 0,-1 2-32,-1 0 16,-4 0 16,3 0 0,1 0-16,-1 0 32,2 3-32,-5-3 16,3 3-16,0 1 32,0 0 0,0 1-16,-3-5 0,5 4 16,0 0-16,-1-2 0,1 2 32,-5-4-32,6 3 0,0 0 0,0-3 0,1 0 0,-7 0 0,6 0 32,-1 0 16,1 0-32,0 0 0,-6 0-16,7 0 48,-2 0-16,2-2 32,5 1 0,-12 1-64,3-1 0,2-1-32,1 0 64,0 2-64,-6 0 32,5-2 32,0 1-32,-1 0-32,2-1 32,-6 2 0,4 0 32,-1 0-16,1 0-16,2 0-16,-6 0 16,4 0 16,1 0 0,-1 0 33,2 0-82,-6 0 33,5 0-16,1 3-64,1-3 48,-3 0 64,-4 0-32,5 0 0,2 0 80,-2 0-64,2 0-16,-7 0 0,6 0 0,0 0-32,-1 0 48,0 0-16,-5 0 0,5 0-16,-3 0 0,1 0-16,1 3 32,-4-3 0,3 0 0,2 4 0,-3-2 0,2 1 0,-4-3 0,4 0 0,1 0 0,0 0 0,1 0 32,-6 0-32,13 0 0,-9 0 0,2 0-32,7 0 32,-13 0 0,4 0 32,11 0-16,-11 0 0,2-1-32,-6 1 16,14 0 16,-10-2 0,0 1-16,1 1 49,-5 0-49,3 0-16,0 0-17,0 0 66,0 0-66,-3 0 33,2 0 0,1 3 0,0-3-16,-2 0 0,3 0 16,-4 0 0,3 0 0,2 0 16,-1 0-32,2 0 0,-6 0 16,13 3-32,-9-3 80,3 0-48,9-2 32,-16 2-32,4-1-16,13-2-48,-10 2 64,10-3-16,-17 4 16,13-3 16,-1-2 16,0 1-80,0-1 64,-12 5-16,7-2-32,8 1 32,-8 0-208,-1 1 16,-6 0 192,4 0-160,2 0 0,-4-2 160,0 2 16,-2 0-16,2 0 0,-1 0-32,-1 0 48,0 3-16,0-3 0,0 3 0,-3-3 64,0 4 144,0-2 64,3-2-272,0 0 240,-4 3-47,4-3-338,2 4-47,-2-4 192,14 2-160,4 2-48,8-4 160,0 0 32,-26 0 16,29 0-48,-3 0 48,2 0 0,-1 0-16,-27 0 16,24 0 0,1 0 32,-1-2 64,0 0 16,-24 2-112,24 0-208,-4 0-1601,-7 0-5330,-13 0 7139</inkml:trace>
  <inkml:trace contextRef="#ctx0" brushRef="#br2">12121 7899 3281,'0'0'0,"1"0"992,5 0 113,-2-2 112,-4 2-1217,5-2 1216,-2-1-223,0 2-289,0-2-240,-3 3-464,5-2 336,-1 0-64,1 2-32,0 0-95,-5 0-145,4 0 80,1 0-48,1 0 0,0 4 0,-6-4-32,7 4 32,-1 11 64,0-13 0,7 14-16,-13-16-80,1 14 96,4 0-32,-2 2-64,-1-1 48,-2-15-48,2 14 16,-1 4 0,0-3 96,-1 1-16,0-16-96,0 14 128,0-2-32,2-7 0,-2 10 0,0-15-96,0 4 112,0-1 48,0 0 48,0 0-48,0-3-160,0 0 225,0 0-1,0 0 64,0 0 16,0 0-304,0-2 272,0 1 0,0-4-48,0 0 16,0 5-240,0-4 192,0-2 17,0-7-113,2 8-160,-2 5 64,1-12-305,1 9-303,-1-3-272,-1-1-337,0 7 1217,0-12-1521,0 7-399,0-7-193,0 7 160,0 5 1953,0-16-1585,-3 4 529,0 7-929,3 5 1985</inkml:trace>
  <inkml:trace contextRef="#ctx0" brushRef="#br1">3198 8141 1712,'0'0'0,"0"0"481,0 0-481,0 0 368,0-1 96,0-1-96,2 1 32,-2 1-400,1-4 432,1 3-31,-1 0-1,2-3-80,-3 4-320,2-2 256,0 1-64,1-1 16,-2 2-32,-1 0-176,2-1 208,0 0-48,-1 1-31,1 0-1,-2 0-128,1 0 32,0 0 48,3 0 32,-1-2 16,-3 2-128,3-2 160,0 2 0,1 0-32,-4 0-128,4-1 80,-4 1-80,3 0 48,2-2-16,-2 1 0,2 1-16,-5 0-16,1 0 32,1 0 0,0 0 48,-2 3 48,0-3-128,-4 3 96,1 1 0,-9 1-16,6 8-16,6-13-64,-13 4 48,8 9 32,-14-10-48,15 2-16,4-5-16,-19 12 64,6-9-16,-1 2 1,2 8 79,12-13-128,-14 0 48,2 4 80,-1 1 32,8-2-32,5-3-128,-17 3 256,14-3 0,-1 0 80,0 0 0,4 0-336,-3 0 288,3 0-63,0 0-97,0 0-48,0 0-80,0-2 32,0 1-32,0-1 0,2 1 16,-2 1-16,1-2-32,3 2-16,0-1 16,3 1-16,-7 0 48,6 0-32,0 0-16,7 0-16,-9 3 32,-4-3 32,6 12 48,8-8-16,-7 0 32,8 1-112,-15-5 48,12 12-16,3-9 32,-3 2-48,2 0 80,-14-5-48,14 4 64,-1 10-80,1-14 64,-8 3-32,-6-3-16,17 5-16,-12-1 32,7-4-32,-9 2 16,-3-2 0,5 4 48,-2-1 0,0-3-32,-1 2 48,-2-2-64,1 4 0,1-1-64,-2-3 80,0 3-48,0-3 32,1 0 32,-1 3 16,0-3-96,2 0 112,-2 0-64,0 0-64,0 0 112,2 0 0,-1 0-64,-1 0 16,2 0 48,-1 0-112,3-1 96,0-1 16,-4 2-48,3-4 32,2 1 48,0-2-48,-1-2 48,-4 7-80,5-6 32,-2-6 32,0 9 32,0-4-16,-3 7-80,2-12 192,-2 7 160,0-9-32,-3 9 17,3 5-337,-15-15 288,11 10-208,-13-12 48,3 5-48,14 12-80,-14-13-16,1-1 144,1 8-160,7-10 80,5 16-48,-14-5-16,11-7-48,-1 10 32,2-2 32,2 4 0,-3-1-80,-1-1-80,4 2-80,0 0 15,0 0 225,0 12-80,-2 0-528,2 6-1313,-3-1-5058,3-17 6979,0 0 0</inkml:trace>
  <inkml:trace contextRef="#ctx0" brushRef="#br1">3144 8160 1632,'0'0'0,"-13"-1"865,10-1-417,-13 0 32,16 2-480,-2-1 512,-4-1 17,2 1-17,-1-1-16,1 1-176,4 1-320,-4-2 224,2 0-80,2 1-64,0-1-32,0 2-48,0 0 80,0 0-48,1 0 0,0-1 0,-1 1-32,6 0 0,7-2 48,-8 1-64,12 1 64,-17 0-48,16-2 0,1 0 0,2 1 97,2 0-17,-21 1-80,23 0 128,6-2-32,1 2-16,4 0-16,-34 0-64,36 0-16,2 0 32,0 0-80,-1 0 0,-37 0 64,37 0 0,-2 0-64,-1 4 32,-3 0 80,-31-4-48,31 4 0,-1-1-16,-1 1 96,-5-1-32,-24-3-48,22 3 80,-2 0 64,2 0-112,-3-3 80,-19 0-112,18 0 80,0 0 48,-1 0 0,-1-1-16,-16 1-112,15-4 96,-3 0-16,1-1 16,-8 0-32,-5 5-64,6-4 176,-1-1-64,-3 0-16,0 0 0,-2 5-96,2-1 16,-2-2-16,0 1 32,0 2-64,0 0 32,0 0-32,0 0 0,0 0-48,0 5 64,0-5 16,0 3-16,0 0 0,0 1 64,0-2 0,0-2-48,0 4 16,0 0-96,0-1-288,0 2-448,0-5 816,2 5-1329,-1 0-320,11 14-1776,-12-19 3425</inkml:trace>
  <inkml:trace contextRef="#ctx0" brushRef="#br2">2511 8151 1136,'0'0'0,"0"0"0,-4 0 944,-9 0-575,9-2 31,0 2 0,4 0-400,-4-1 384,4-1 32,-2 0-31,2 1-1,0 1-384,-3-2 368,3 1-16,0-1 0,0 1-32,0 1-320,0-2 304,-4 0 17,4 1-49,0 0-48,0 1-224,0-4 240,0 1-80,0 0 0,0 2 32,0 1-192,-2-2 192,2 0-32,-4 1 16,4-1-64,0 2-112,-3-1 49,0 1-17,-2-2 144,2 2-160,3 0-16,-5 0 32,2 0-64,-1 0-64,-1 0 64,5 0 32,-5 0 48,2 0-16,-1 5-64,-1 0 16,5-5 16,-5 4-96,0 1 48,3-1 64,-3 1-65,5-5 49,-5 5 33,0 0-17,1 7 0,-1-9 80,5-3-96,-5 5-16,1 9 48,-1-11-48,0 10 0,5-13 16,-3 3 16,0 9-32,0-7 0,0 9-48,3-14 64,0 4 0,0 17-32,0-7 32,0 2 16,0-16-16,0 17 0,1 0-16,1 0 16,1 5 16,-3-22-16,3 18 16,-2 5 112,1 1-48,0 1-32,-2-25-48,0 27 48,0-1 48,0-1 128,0 0 128,0-25-352,-4 23 400,0-1-64,1 0-160,0-5-32,3-17-144,-3 16 96,-1-1-47,4-1-1,0-2-16,0-12-32,0 5 64,0 11 16,0-13-16,0 10-32,0-13-32,2 3 48,3 1 16,0 1 96,-2 0-32,-3-5-128,2 5 176,2-1 16,-2 1-48,-1 0 48,-1-5-192,0 4 192,0-1 16,0 0 48,0-3-15,0 0-241,-3 0 256,-1 3 48,2-3-32,-1 0 16,3 0-288,0 0 320,-4 0-48,4-1-16,0-1-15,0 2-241,0-3 224,-2-1-32,2-1-32,0-1-48,0 6-112,0-13 160,-4 12-96,4-4 128,0-1-112,0 6-80,0-7-224,0-5-320,0 9-465,0-2-479,0 5 1488,2-6-2081,1-6-785,2 8-3136,-5 4 6002</inkml:trace>
  <inkml:trace contextRef="#ctx0" brushRef="#br1">3723 8574 1296,'0'0'0,"0"-12"993,-3 6-481,0-11 16,3 17-528,-3-5 528,3-9 33,0 8 31,0-10 32,0 16-624,0-6 592,0-8-63,0 9-129,0-7-80,0 12-320,0-5 208,0-1 32,0 1-64,0 1-32,0 4-144,2-3 160,-2-1-64,1 1-16,1 2-32,-2 1-48,0-2 16,1 1 0,1-1-16,-1 1 32,-1 1-32,2 0 81,-2 0-81,2 0 80,-2 0-32,1 0-16,-1 0-16,0 0-16,0 3 16,0-3 16,0 3-48,0-3 16,2 4 16,-1 1-32,1 11-16,0-11 16,-2-5 16,1 15-32,0-1 32,1 1-48,0 3 80,-2-18-32,1 20 0,1 0-32,-1 2 80,1-3-64,-2-19 16,2 18 16,-1-1 0,2 2 16,0 0 16,-3-19-48,3 18 16,-1 3 16,1-4 0,0 0-80,-3-17 48,3 19 32,-1-5-32,2 1 0,-2-1 32,-2-14-32,3 13 32,0 1 64,-1-9-64,0 12 112,-2-17-144,0 4 144,0 9-64,0-10 96,0 9-48,0-12-128,0 0 128,-5 13-16,2-13-16,-1 5 16,4-5-112,-3 4 64,0 1 32,3 0 0,-3-1-48,3-4-48,0 5 16,0 0 96,-3-2-16,3 0 17,0-3-113,0 0 112,0 0 0,0 0 16,0 0 0,0 0-128,2 0 208,-2 0-16,0 0 112,0 0-48,0 0-256,0 0 304,0 0-32,0 0-111,0-1 15,0 1-176,1-4 48,1 0-112,1-1-369,1 1-687,-4 4 1120,5-5-2225,0-11-993,1 3-1696,-6 13 4914</inkml:trace>
  <inkml:trace contextRef="#ctx0" brushRef="#br2">2155 8478 3137,'0'0'0,"0"-3"1281,0 3-1281,-3-5 1008,0 0-16,0 2-63,0 2-113,3 1-816,0-1 609,0-1-193,0 2-224,0 0-96,0 0-96,0 0 48,0 4-48,2-1-64,2 1 64,-4-4 0,13 3-16,-7 0 48,11-3 80,-1 3 80,-16-3-192,20 0 288,0 0 32,4 0 32,0 0-15,-24 0-337,24 0 352,-2-1-144,-2-3-16,-1 3-176,-19 1-16,15-3-16,-2 1 48,-8 0-32,9 1 128,-14 1-128,3-2 128,1 1-32,1 0-16,-4-1 0,-1 2-80,2-2 48,0 2-16,-2 0 16,0 0 32,0 0-80,0 0 144,0 0 16,-4 4 0,1-2-31,3-2-129,-3 3 80,0 1 16,0 0-48,0 1-192,3-5 144,0 13-625,-3-10-831,0 11-1298,3-11-3248,0-3 6002,0 0 0</inkml:trace>
  <inkml:trace contextRef="#ctx0" brushRef="#br2">12516 8789 2849,'0'0'0,"0"0"0,0-5 1841,0-8-721,0 9-255,1-11-145,-1 15-720,1-6 608,3 2-160,-1-2-47,0 1-193,-3 5-208,2-5 96,1 2-48,-1 0-32,0 3 0,-2 0-16,4 0 0,-2 0-16,2 3 32,-3 0-64,-1-3 48,2 5-32,-1 0 16,1 11 32,-1-12 32,-1-4-48,2 19 16,0-5 32,-2 0-32,0 1 16,0-15-32,0 16 48,0-2 0,-4 1 16,4 1 32,0-16-96,-3 12 64,3-7 16,-3 9 0,3-11 0,0-3-80,0 5 96,0 0 32,-3-2 32,3 0-32,0-3-128,0 3 192,0-3 16,0 0 65,0 0 111,0 0-384,0 0 320,2-2 32,-2 1-96,1-3-32,-1 4-224,0-6 208,2 2-64,-2-1 17,0-7 15,0 12-176,0-5 224,0 1 32,-3-11-96,-2 11-32,5 4-128,-3-16 80,-2 10 16,2-8 128,0 1 80,3 13-304,-3-12 272,3 6 1,0-10-241,0 13-241,0 3 209,0-5-272,0 1 64,1-1 0,1 0 176,-2 5 32,3-6 0,1 1 0,0 1-16,-2 0 0,-2 4 16,2-3 0,2 0-32,-3 2 32,4-4-16,-5 5 16,1-1-48,3-1-48,-1 2-32,0 0-80,-3 0 208,5 0-272,-1 3 32,1 11-33,1-9 97,-6-5 176,6 20-96,1-4 16,5 1 32,-7 3-16,-5-20 64,15 18-48,-9 0-48,15 1 64,-7-5 0,-14-14 32,19 18-48,0-2 32,2 0 0,-1-1-64,-20-15 80,19 13-80,0 0 32,0-8-64,-2 9 80,-17-14 32,13 4 16,0 0-48,-8 1 48,1-2 16,-6-3-32,6 3 32,-1 0 112,-2-3 0,-2 0 96,-1 0-240,2 0 208,-2-1 80,0-4-47,0-1 31,0-7-112,0 13-160,-3-4 208,-1-12 0,-2 10-96,2-13 96,4 19-208,-13-14 48,9 0-16,-9-3 16,9-2 0,4 19-48,-15-19 80,13-2-96,-11-1 80,13 0-48,0 22-16,-5-25-48,2 0 32,0 0 16,3 0-64,0 25 64,0-23 48,0 1-16,3 1-64,2 1 32,-5 20 0,5-18 0,1 2-32,7 4 16,-9 5-64,-4 7 80,6-14-96,1 9 32,5 1-16,-9-1 80,-3 5 0,5-1-48,-1-1 48,2 2 32,0 0 32,-6 0-64,12 0-96,-7 5-416,10 7-497,-8-8-992,-7-4 2001,12 4-3201,-7 9-2482,-5-13 5683</inkml:trace>
  <inkml:trace contextRef="#ctx0" brushRef="#br2">2561 8643 2817,'0'0'0,"-3"-1"944,-1-3 113,0 1 63,1 2-31,3 1-1089,-5 0 960,2 0-175,-1 0-273,2 0-160,2 0-352,-4 0 256,4 3-176,0 0-16,0 0-80,0-3 16,0 12 0,0-8 0,0 1 48,0 12 80,0-17-128,0 4 144,2 12 16,0-3 16,0-9-32,-2-4-144,4 16 177,-2-12-1,1 11-48,-2-11 48,-1-4-176,0 13 128,0-10 32,0 9 0,0-12 16,0 0-176,-3 5 160,3-1 48,-3 2 0,-1-2 0,4-4-208,-2 3 160,-2 0-31,4-3-81,-3 3 16,3-3-64,0 4 64,-2-4-64,2 2 48,0 2-16,0-4-32,0 0 80,0 0 32,0 4-48,-4 1 96,4-5-160,0 5 128,-3-2 96,0 1-32,3-1-272,0-3 80,0 4-448,0-4-513,0 0-719,0-4-801,0 4 2481,-3-12-2850,3 9-1712,0 3 4562</inkml:trace>
  <inkml:trace contextRef="#ctx0" brushRef="#br2">13889 8690 1376,'0'0'0,"0"0"0,3-4 448,3-1-31,10 0 95,-12 1 144,-4 4-656,7-5 688,5 4-79,-7-4-129,7 2-112,-12 3-368,7-4 288,8 0-16,-9 3-32,12-3-15,-18 4-225,6-2 192,11 1-48,-4 0-32,3-1 0,-16 2-112,14-2 112,1 2-48,-9-1 32,9 1-32,-15 0-64,5 0 80,7 0 80,-7 0 32,0 0-16,-5 0-176,6 3-16,1 0-800,-3 0-945,12 13-2385,-16-16 4146,0 0 0</inkml:trace>
  <inkml:trace contextRef="#ctx0" brushRef="#br2">2516 8657 3297,'0'0'0,"0"0"816,-4-2-111,4 2-705,-4 0 672,-1 0-96,2 0-240,0 0-95,3 0-241,0 0 112,0 0-32,0 0-16,0 0-32,0 0-32,0 0 48,0 0 16,0 0 0,1 0 32,-1 0-96,5 0 112,0 0 32,-1 0 80,1-1 96,-5 1-320,5-3 384,-2 0 97,0 0 47,-2 1-64,-1 2-464,2-1 384,-2-1-144,0 0-80,0 1-32,0 1-128,0 0 96,-3 0-31,0 0-82,0 0-15,3 0 32,-4 0 16,0 0 0,1 3-16,0 0 0,3-3 0,-3 3-32,-1 1 64,1-4-48,3 3 65,0-3-49,0 0-16,0 0 48,0 0 48,0 0 0,0 0-80,0 0 128,2 0-16,-1 0 16,1 0-48,-2 0-80,2 0 32,0-2 32,-1 1-64,2-1 64,-3 2-64,3-2 16,-1 1-32,0-1 48,0 1-96,-2 1 64,2 0-16,0 0 32,-1 0-48,-1 0 32,0 0-32,0 0 0,0 0 16,0 0 32,0 0-16,0 0 64,0 0 0,1 0-112,-1 3 48,0-3 0,2 0 16,-2 3-64,0 0 48,0-3 32,0 0-32,0 0-16,1 0 32,1 0 64,0 0-96,-2 0 16,1 0 32,0 0 32,1 0-80,2 0 32,-4 0-16,1 0 48,2-1-48,0-1 32,2 2-32,-5 0 0,3-2-96,2 2 48,-1-1 0,1 1 16,-5 0 32,6 0 48,-1 0-64,8 0 64,-9 0-32,-4 0-16,5 0 0,9 3-16,-10-3 16,3 3 16,-7-3-16,12 3 0,-8-3 48,0 5-64,1-2-16,-5-3 32,4 0-16,1 3 16,-2 2 0,0-1 16,-3-4-16,3 6 80,-1-2-80,1-1 48,2 0-48,-5-3 0,4 3-80,0 2 32,0-1 0,-2 1 48,-2-5 0,0 5 32,0 7 48,0-9 0,-4 2-96,4-5 16,-2 5 32,-3 7-64,0-12-16,0 13 112,5-13-64,-13 3 0,9 0 32,0 9-32,-9-12 16,13 0-16,-3 5 0,-2 0 80,1-2 16,-1 1-48,5-4-48,-3 4 96,0-1-80,0 0 32,3-3 48,0 0-96,-3 0 96,3 3 80,0-3-32,0 0 0,0 0-144,0 0 97,0-1-81,0-1 48,0 2-96,0 0 32,0 0-64,1 0-1,1 0 1,1 0 48,-3 0 16,3 0 32,0 0-64,2 0 16,-2 4 32,-3-4-16,1 4-16,3-1 64,-3 0-48,0-3-32,-1 0 32,2 3-48,0-3 80,0 3-16,-1-3 0,-1 0-16,1 0 48,3 3-96,-3-3 128,1 0-96,-2 0 16,1 0 65,2 0-65,1 0 0,0 0 64,-4 0-64,5 4 32,-1 0 32,1-1-64,7 11 0,-12-14 0,4 5-16,2 9-16,0-1 16,-1-10 64,-5-3-48,6 14 32,7-9-16,-9 8-32,2-9-16,-6-4 32,13 4 0,-9 1 16,3-1 64,-1 0 16,-6-4-96,6 4 128,1-1-16,5 0 96,-8 1-48,-4-4-160,5 0 176,1 0 0,0-2-16,-2-1-16,-4 3-144,5-2 240,-4-1-32,2 0 33,-1-2-17,-2 5-224,2-3 176,-2-2 48,0 1-48,0-1 80,0 5-256,0-3 64,-4 0-16,0 0-96,-1 1-400,5 2 448,-12 0-1121,7 0-1616,-18 0-5267,23 0 8004</inkml:trace>
  <inkml:trace contextRef="#ctx0" brushRef="#br2">5231 8753 2064,'0'0'0,"-4"0"673,-9 0 95,13 0-768,-3 2 848,-2 2 33,0-1-113,1-3-272,4 0-496,-4 3 337,2 0-97,2 0-64,0 0-16,0-3-160,-4 5 128,4 0-64,0-1 16,-3 9 0,3-13-80,0 3 64,-3 12 96,0-10 16,0 14-16,3-19-160,-3 12 144,-1 3-80,4-2 48,-3-8-80,3-5-32,0 16 48,-2-13 97,2 12-129,0-11 96,0-4-112,0 4 144,0 9 48,0-13 96,0 3 0,0-3-288,0 0 384,0 0 144,0 0 17,-4 0 143,4 0-688,-4-3 528,-9-2-64,10 0-111,-11-9-193,14 14-160,-3-3 208,-10-9-112,10 5 48,-2-7-16,5 14-128,-12-15 144,12 2-48,-5-2-32,1-2 32,4 17-96,-3-14 64,-1-2-16,4 2 16,0 8-128,0 6 64,0-14-112,0 10-16,0 2-16,2-3 48,-2 5 96,2-3-96,1 1 32,1-1-112,1 1-64,-5 2 240,5 0-224,-1 0-65,1 0 129,0 3-48,-5-3 208,12 5-192,-8 8 128,8-9-160,-6 1 160,-6-5 64,17 14-48,-1-9-32,-2 12 16,3-4-16,-17-13 80,17 17-48,-2-4-32,5 2 48,-3-11 32,-17-4 0,18 14-64,-1-10 0,1 9 48,-1-10 0,-17-3 16,15 5 80,0 0 112,0-2-48,-3 0 0,-12-3-144,13 0 192,-7-2 0,10-2 16,-12-9 112,-4 13-320,5-3 257,0-9 15,0 7 80,-4-10-80,-1 15-272,0-13 240,0-2-48,0 0 16,-3 1-48,3 14-160,-5-14 144,-7-1 33,9-2-161,-10-1 48,13 18-64,-3-18 48,-10 3-96,9 1 48,-9 9-161,13 5 161,-3-15-176,-1 11 16,-2-9 32,2 11 112,4 2 16,-5-4-32,3 1 0,-2 0-96,4 1 128,0 1-128,0 1 128,0 0-496,4 3-737,0 0-2256,-4-3 3489,5 3-6627,-5-3 6627</inkml:trace>
  <inkml:trace contextRef="#ctx0" brushRef="#br2">13839 8675 1984,'0'0'0,"0"-3"465,2-2-17,-2 5-448,4-6 496,0 1 16,-3 2-31,1 2-65,-2 1-416,1-2 304,0 1-96,1 1-80,0 0-64,-2 0-64,1 0 48,1 0 0,-1 0 32,0 3 16,-1-3-96,3 4 64,-2-1 64,1 0 0,-1-3 144,-1 0-272,1 4 321,1-4 111,0 0-16,-1 0-80,-1 0-336,2 0 288,-2 0-144,0 0-32,0 0-64,0 0-48,0 0 48,0 0-32,0 0-32,0 3 0,0-3 16,-3 4-48,-1 1 32,2 10 0,-1-10-16,3-5 32,-5 16-16,2-12 0,-2 12 0,2-11 16,3-5 0,-4 15 0,2-10 16,2 11-16,0-12 16,0-4-16,0 5 16,0 7 0,0-12 16,0 4 0,0-4-32,1 4 64,3-4 16,-3 0 32,2 0 65,-3 0-177,1 0 176,4 0 32,-2 0-16,2 0 0,-5 0-192,4-1 144,0-1-48,0 1 16,1-1-80,-5 2-32,3-2 48,0 1 0,2-1-32,0 1 16,-5 1-32,5 0-48,-1-2 32,1 2-16,-1 0 32,-4 0 0,5 0-32,0 0 32,-1 0 0,3 0-16,-7 0 16,6 0 0,6 0-16,-7 0 16,11 5 48,-16-5-48,6 0 48,10 3 16,-10 0-48,9-3-16,-15 0 0,5 3-48,9-3 32,-11 3 16,2-3-32,-5 0 32,4 3-32,-2 2-16,0 0 0,-2 7 32,0-12 16,0 5-32,0 7 32,-4 1 0,1-1-16,3-12 16,-4 13 16,-1-1-16,-8 1-32,11-8 32,2-5 0,-6 15 16,-7-10 16,9 12-16,-9-12 32,13-5-48,-5 17 16,-13-14 0,14 11 0,-13-14-16,17 0 0,-5 12 16,-10-12 96,10 4-16,-9-1 112,14-3-208,-5 0 176,-7 0 16,9 0 49,-2-2-97,5 2-144,-5-5 192,0 2-80,3-1-64,-4-1 80,6 5-128,-2-5 112,2-7-32,-3 7 48,3-7-112,0 12-16,0-4 64,0 0-80,0-1 0,0 4-16,0 1 32,1-2-32,1-1 32,-1 0-64,3 1 80,-4 2-16,1-1 32,2-1-64,0 2-16,0 0-256,-3 0 304,5 0-512,0-2-273,1 1-271,7-1-289,-13 2 1345,4-1-1761,10-4-128,-12-1 161,10 1-577,-12 5 2305,0 0 0</inkml:trace>
  <inkml:trace contextRef="#ctx0" brushRef="#br2">4098 8693 2193,'0'0'0,"0"0"0,1-6 768,2 0-16,2-7 17,0 10 15,-5 3-784,3-5 672,2 2-256,-1 1-159,1 1-161,-5 1-96,3 0 16,2 3 16,-1 0-64,9 2 32,-13-5 0,5 12 0,-1-8 16,9 0 48,-10 1 16,-3-5-80,5 12 96,7-12 16,-7 4 16,1-4 32,-6 0-160,12 0 192,-7 0 80,10 0 48,-8-2-64,-7 2-256,16-2 272,-4-2-63,0 0-33,-6 1-16,-6 3-160,14-2 96,-8 0-272,-2 0-593,9 1-799,-13 1 1568,1-2-2145,4 1-1617,-5 1 3762</inkml:trace>
  <inkml:trace contextRef="#ctx0" brushRef="#br2">14210 8729 1920,'0'0'0,"0"4"577,0 8 47,0-7 32,0-5-656,0 15 625,0-11-129,0 7-144,0-5-64,0-6-288,0 14 224,0-2-16,0 1-16,1 1-32,-1-14-160,0 12 192,0 0-31,0-7 47,0 14-16,0-19-192,2 4 208,0 11 48,-1-11-32,2 1 0,-3-5-224,5 15 192,1-10 64,6 7 16,-5-7 33,-7-5-305,16 13 336,-10-10-64,11 2-32,-11-1-48,-6-4-192,17 4 192,-4-2 16,-7-2 16,9 0 33,-15 0-257,5 0 336,10 0-32,-11-4 112,9-2 64,-13 6-480,2-18 416,3 5 1,-3-3-65,-2 0-80,0 16-272,0-15 192,0-2-48,-5-2-80,-9-1 0,14 20-64,-5-22 64,-12 0 48,3 0-32,0 1 0,14 21-80,-14-21 32,-3 2-32,0 0 0,-1 4-32,18 15 32,-18-12-144,-4 7-368,0 0-352,1 3-385,21 2 1249,-24 0-1553,5 4 1,1 8-65,2 1 144,16-13 1473,-13 5-1344,9 14-33,1-3-1168,3-16 2545</inkml:trace>
  <inkml:trace contextRef="#ctx0" brushRef="#br2">4094 8712 1024,'0'0'0,"0"0"0,0-2 752,0-1-303,0 0 31,-2 1 144,2 2-624,0-1 656,0-3 97,0-2-1,0 4-96,0 2-656,0-5 577,0 1-65,0 0-96,0 1-112,0 3-304,0-5 256,0 2-64,0 2-112,0-1 0,0 2-80,0 0 32,0 0-64,0 0 0,0 3-16,0-3 48,0 3-32,0 1-16,0 0 16,0 10 32,0-14 0,1 4-64,0 9 64,1-8-32,0 7 32,-2-12 0,1 3 16,1 11 0,-1-10 32,1 0-80,-2-4 32,2 5 64,-2 0-64,1-1 32,-1 0-16,0-4-16,0 3-32,0 1 80,0-1-16,0 0 96,0-3-128,0 4 129,0-4 31,0 3 0,0-3 0,0 0-160,0 0 144,0 0 16,0 0-16,0 0-32,0 0-112,0 0 96,0 0-64,0 0 32,0 0-80,0 0 16,0 0 32,0 0 32,0 0-64,0 0 16,2 0-64,-1 0 0,1 0 48,-2 0 0,3 0-48,0 0 48,2 0-16,0 0 80,-5 0-64,4 0-16,10 0 32,-9-2 48,10-3-64,-15 5 0,13-3 80,-8 0-48,10 0-32,-11 0 0,-4 3 0,15-1-48,-9-1 0,6 2 16,-7 0-64,-5 0 96,14 0-96,-9 3 48,1 0-32,7 2 64,-13-5 16,3 12-48,3-9 32,0 10-16,0-8-48,-6-5 80,5 4-16,0 11-32,-2-11 80,-2 1-32,-1-5 0,2 15-16,0-12 64,-2 12-64,0-11 64,0-4-48,0 14 64,-5-10-48,0 13 80,-11-13-64,16-4-32,-4 17 48,-10-12 32,9 12-80,-10-12 96,15-5-96,-5 16 80,-12-12-16,4 9 32,9-11-32,4-2-64,-14 4 64,9-1-16,-7 0 16,8-3 48,4 0-112,-4 0 128,-1 0 129,0 0 15,1 0-32,4 0-240,-5-2 208,0-2-48,0-9-32,3 8-48,2 5-80,0-4 112,0-3-64,0 3-80,0-2 0,0 6 32,0-5-64,0 2-16,0 0 48,2 1 0,-2 2 32,5-1 0,0-1-32,0 0 32,-2 1 32,-3 1-32,4-2-48,-1 2 96,2-1 0,-2 1-32,-3 0-16,4 0 48,-2 0-160,1 0-320,0 0-561,-3 0 993,1 0-1777,0 0-640,-3 0 80,2 0-976,0 0 3313,0 0 0</inkml:trace>
  <inkml:trace contextRef="#ctx0" brushRef="#br2">4472 8673 1840,'0'0'0,"0"0"545,-3 3-49,0 2 16,-2-1 48,5-4-560,-5 13 577,-7-10-17,8 11-64,0-2-96,4-12-400,-13 5 320,13 14-80,-2-7-111,-2 1-65,4-13-64,-3 12 32,3 2-16,0 2 32,0-2-48,0-14 0,0 15 48,5-2 0,7 1 48,-5-9 16,8 12 16,-15-17-128,15 4 80,-4 9 0,4-8-64,-1-1 32,-14-4-48,15 16 128,1-13-64,-4 2 208,1-1-64,-13-4-208,12 3 272,-6-3 129,10 0-49,-9 0 144,-7 0-496,13-1 528,-8-4 32,0-1-31,-1-9-65,-4 15-464,5-7 368,0-10-48,-4 11-16,-1-11-64,0 17-240,0-16 257,0-1 47,-4-1-96,-9 1-80,13 17-128,-4-15 96,-13 1-32,1-1-64,-3-3 128,19 18-128,-19-13 96,-1-5-32,0 2 128,1 1-96,19 15-96,-19-13 32,4 11-96,2-3-128,8 5-352,5 0 544,-14 0-1041,11 13-623,-1-9-930,-11 14-447,15-18 3041,-4 16-4418,4-16 4418</inkml:trace>
  <inkml:trace contextRef="#ctx0" brushRef="#br2">10108 8757 2545,'0'0'0,"0"0"0,0-1 768,0-1-96,0-2 49,0 0 79,0 4-800,-2-3 736,-1 0-175,3 2-113,0-1-96,0 2-352,0-1 320,0-1 0,0 1-96,0-1-80,0 2-144,0-2 129,1 1-33,2-1-16,0 1 32,-3 1-112,4-2 128,-2 1 16,0-1 32,0 0 16,-2 2-192,3-2 224,-3 2-224,1-4 240,0 1-32,1 1-48,-2 2-160,2-1 80,-2 1-80,2-1 64,-1-1 0,-1 0-16,2 1 32,-2 1-80,1-2 0,1 1 32,1-1-16,1 0-96,-4 2 80,6-1 0,5 1-48,-5 0 32,7 0-16,-13 0 32,14 0-64,-1 0 48,3 0 16,-1 0 32,-15 0-32,19 3 32,-1 2 16,3 0-48,-4-1-64,-17-4 64,17 5 16,-3 7-48,-9-9 0,7 2 48,-12-5-16,2 14-64,-1-9 64,1 11 32,-2-5-16,0-11-16,-3 13 32,-2 1 16,-9 0 16,2-1-48,12-13-16,-13 15 32,-2-1 16,-1 1 0,0 0 33,16-15-81,-17 13 32,0-1-16,-2 0-16,1-7-32,18-5 32,-17 16 16,1-12 0,3 10-16,9-10 64,4-4-64,-13 4 0,13 0-32,-3-2 64,0 1-64,3-3 32,0 4-16,0-1 16,5-3 0,-5 0 0,6 0-112,8 0 192,-1 0-32,-1 0 32,-12 0-80,16 0 192,-1 0-176,2-2 48,0 1-64,-17 1 0,16-2 48,2-1-16,0 0 48,0-2-32,-18 5-48,18-6 48,-1 0 16,0 0-16,-2 1 16,-15 5-64,17-5-16,-4 2 32,-7 2 0,7 1 32,-13 0-48,2 0 112,0 0-272,0 0-720,0 2-1426,-2-2 2306,4 4-6050,-4-4 6050</inkml:trace>
  <inkml:trace contextRef="#ctx0" brushRef="#br2">4632 8776 2673,'0'0'0,"0"-2"656,0 1-160,0 1-496,0-5 561,-3 5 31,3 0-16,0 0-48,0 0-528,-3 3 256,3 0-48,-3 2-79,3-2-17,0-3-112,-3 5 80,3-2 0,0 1 0,0 2-48,0-6-32,0 2 48,0 1 32,2 1-64,0 0 32,-2-4-48,5 5 32,0 7-32,0-8 48,1 9-80,-6-13 32,13 5 48,-9 9-32,9-10-16,-7 0 64,-6-4-64,16 14-16,-4-11 96,-7 2-48,10 9 64,-15-14-96,6 0 144,10 3-16,-10 0 64,9 0-16,-15-3-176,7 0 224,7 3 0,-10-3 65,3 0-33,-7 0-256,12 0 256,-9 0 32,2-1 48,2-2 96,-7 3-432,5-5 336,2 1 17,5-9-97,-9 8-64,-3 5-192,7-16 192,-3 3 64,2-3-16,1 0-32,-7 16-208,5-15 208,-1 9-64,1-12-96,-3 12-16,-2 6-32,1-14 32,0 10-64,-1-3 48,0 1-16,0 6 0,0-6 0,0 1 32,-4-1 65,-1 1-81,5 5-16,-12-5 32,7 1 0,-12 1-16,3-2 16,14 5-32,-16-1 32,-3-1-64,0 0 80,1 0 0,18 2-48,-19 0 0,2 0 80,1 0-144,-1 0 64,17 0 0,-17 4-16,1 1-32,3-2-16,8 1-193,5-4 257,-17 5-544,12 0-464,0 7-561,1-9-960,4-3 2529,-15 4-2817,15 0-977,0-4 3794</inkml:trace>
  <inkml:trace contextRef="#ctx0" brushRef="#br2">14525 8769 2497,'0'0'0,"0"0"688,0 0-80,0 0-15,0 0-593,-3 0 544,-1 0-96,1 0-160,1 0-48,2 0-240,-4 2 144,4 2-64,-3-4-32,3 0-16,0 0-32,0 0 32,0 0-48,0 3 0,0-3 16,0 2 16,0 2 16,0-1 0,0-3-32,0 3 96,0-3 0,2 0 1,-1 3 63,-1-3-160,0 0 144,0 3-16,0 1-48,0-1-48,0-3-32,0 3 48,0 1-16,0 1-16,0 0 16,0-5-32,0 12 0,-3-9 96,3 2 48,0 8-144,0-13 0,0 3 128,0 1-112,0 1-112,0 8 112,0-13-16,0 0-160,0 4 48,0 10 80,2-11 48,-2-3-16,1 5 48,1 0-16,1 7 32,0-12 0,-3 0-64,4 4 160,-2 0 192,1 1 48,2-2 81,-5-3-481,3 5 416,2 7-144,-1-12-16,1 3-32,-5-3-224,7 3 240,5-3 32,-9 0-64,9 3-15,-12-3-193,5 0 160,8 3-16,-9-3 0,9 0-48,-13 0-96,4 0 144,9 0-32,-9 0-16,12 0-16,-16 0-80,6 0 48,10-1 0,-11-1 32,9-1 16,-14 3-96,4-3 48,11 0 96,-11 0-128,2-1 32,-6 4-48,7-2 48,-3-1 0,3 1 32,-3 0 0,-4 2-80,4-3 48,-2 2 16,0-1-48,1-3 48,-3 5-64,2-1 128,1-4-31,-2 2 31,1 0-16,-2 3-112,0-5 144,0 1-32,0-2 64,0 2-48,0 4-128,0-6 64,0 2-16,-3-3-32,3 1 48,0 6-64,-3-13 80,-1 9 0,1-9-16,1 9-64,2 4 0,-4-7 32,0-8 48,-1 10 0,0-9 16,5 14-96,-14-5 32,11 1 0,-1-2-32,-12-1-32,16 7 32,-3-14 32,-2 8-32,-9-8 64,10 8-48,4 6-16,-11-13 64,7 12-112,0-1-16,-1 0 112,5 2-48,-13-1 0,10 1-48,-1-1 16,-9 1-64,13 0 96,-3 0-64,-2 0 32,-9 2 48,10-2 0,4 0-16,-13 0 48,8 4-32,-7-4-16,9 0-32,3 0 32,-13 4-64,13 1 64,-5-2-48,1 2-64,4-5 112,-5 14-80,1-11 16,0 2 0,1 7 48,3-12 16,-2 3 0,-2 1 112,4 12-32,-3-11 48,3-5-128,0 17 80,-3-4-128,0 0 48,0 0-32,3-13 32,-3 13-32,0-9 64,-1 12-32,1-11 32,3-5-32,0 15 48,-3-10-48,3 7 0,0-7-112,0-5 112,3 13-32,4-11-176,5 3 32,-7-2 48,-5-3 128,15 5-176,-8 0 128,8-2 64,-9 0-16,-6-3 0,14 3 48,-1 0-16,-7 1-32,8-2 48,-14-2-48,6 3 16,7 2 16,-9-2-64,1 1-32,-5-4 64,12 0 48,-7 0-96,2 0 96,5 0 64,-12 0-112,3-2-32,3-1 112,0 1-16,1-3-16,-7 5-48,12-5 112,-10-8-32,3 8-16,-1-11 32,-4 16-96,4-5 48,-1-12-32,-1 4 80,0 7-96,-2 6 0,2-15 0,-1 10 0,2-8 0,-1 10 0,-2 3 0,2-7 16,-1-5 0,1 10-80,-2-1 48,1 1 0,-1 2 16,1 0-48,-1-1 0,0 1 16,0 0-112,0 0 144,2 3-128,-2 0 0,0 2-48,2 0 160,-2-5 16,0 12-96,0-7 48,0 10 48,1-10-128,-1-5 128,2 17-32,0-12-16,2 12-32,2-12 96,-6-5-16,15 15 32,-11-10 48,10 11-48,-9-13 0,-5-3-32,16 4 80,-10 11-80,9-13 96,-10 11 32,-5-13-128,16 3 16,-12 2 128,9 0-96,-10-2 64,-3-3-112,4 3 176,3-3-48,-1 0 32,6 0 32,-12 0-192,5-2 176,9-2 64,-9-1-95,8 0-466,-13 5 321,4-4-1520,-18-17-3186,15 16-1809,-1 5 6515</inkml:trace>
  <inkml:trace contextRef="#ctx0" brushRef="#br2">11856 9218 3217,'0'0'0,"0"0"0,0 0 960,0 0-31,0 2-17,0 1-111,0-3-801,-3 0 624,3 4-240,0-4-64,0 2-160,0-2-160,-3 0 176,3 0 48,0 4-63,-3-4 15,3 0-176,0 0 256,0 0-16,0 0 48,0 0 16,0 0-304,0-2 256,0 0-16,1-2-64,4-8 17,-5 12-193,5-5 112,7-11-64,-7 10-32,11-11-80,-16 17 64,6-14 32,11 0-32,-5 0 96,1-2 16,-13 16-112,6-15 48,11-2 48,-11-2-48,7 0 16,-13 19-64,4-19 128,3 1 96,5-4 64,-8 2-48,-4 20-240,4-22 224,1 0-176,-2 2-48,2-2 48,-5 22-48,1-20-16,4 1 32,-2 2-16,0 3-48,-3 14 48,5-6-16,-2-10 0,0 11 0,0 1 16,-3 4 0,1-6 0,3 0-48,-3 5 32,1-4-80,-2 5 96,1-1-80,1-1 0,0 2-64,1 0 48,-3 0 96,2 0-112,2 5 32,-3-2 16,2 2 0,-3-5 64,2 4-80,0 1 0,-1 8-48,1-10 48,-2-3 80,1 12-80,1 1 32,-1-9 0,1 17 32,-2-21 16,0 14-32,1-2 32,-1-7 0,2 9 0,-2-14 0,2 3 32,-1 10-64,1-10 48,1 9-16,-3-12 0,4 0-16,2 3 64,-2 2-32,1-2 16,-5-3-32,4 0 48,3 0 32,5 0 0,-7 0 16,-5 0-96,6 0 48,7-2-32,-9 0 48,2-4-32,-6 6-32,7-2 32,-3-3 16,1 3 0,-4 1-16,-1 1-32,2-2 64,0 1-32,-1-1 16,1-2-32,-2 4-16,0-1 32,0-2 64,0 0-16,0 0 48,0 3-128,0-4 96,0-1-48,0 0 0,0 0-32,0 5-16,1-5 64,-1 1-48,2-1 32,-1-1-32,-1 6-16,2-5-48,-2 1 32,0-1-16,0 3 0,0 2 32,1-1-48,-1 1-16,0 0-48,2 0-16,-2 0 128,0 3-128,1 0 0,1 1 0,0 1 32,-2-5 96,1 13-96,1-10-16,1 2 64,0 7 32,-3-12 16,1 0 16,1 14 64,2-10-80,-3 11 32,-1-15-32,3 4 32,0 9-16,0-10 16,2 2-32,-5-5 0,4 5 48,9-1-16,-8-1 32,7-3 48,-12 0-112,5 0 128,9 0 48,-9 0 48,-1 0-48,-4 0-176,6 0 176,1-1 33,-1-1-113,-1 2-257,-5 0 161,4-2-736,1 2-1201,-4-1-1360,1 0-2066,-2 1 5363,0 0 0</inkml:trace>
  <inkml:trace contextRef="#ctx0" brushRef="#br2">10949 8831 2657,'0'0'0,"-3"0"336,3 0-336,-5 0 256,0-2 32,-7 0 112,12 1 97,0 1-497,-3-1 608,0-1 32,-2 2 16,2 0 33,3 0-689,-3 0 672,3-2 0,-4 2-31,4 0-113,0 0-528,-2 0 384,2 0-96,-4 4-128,1 0-32,3-4-128,-3 5 64,-2 0-16,1-1 0,-1 9 0,5-13-48,-14 4 48,11 10-32,-9-1 32,7-9-32,5-4-16,-14 19 64,11-4 33,-2-2-49,2-8 48,3-5-96,0 20 80,0-15 32,5 12-96,11-12 64,-16-5-80,13 14 48,4-11-32,4 9 160,-1-9-144,-20-3-32,23 5 144,1 0-16,-3 8-112,0-13 144,-21 0-160,18 2 16,-2 1 48,0 2-64,-2 0 16,-14-5-16,12 3 128,-6 0-96,10-3 80,-11 0 32,-5 0-144,6 0 176,6-2 32,-7-2 49,0-1-17,-5 5-240,6-6 144,0-8 0,1 8 0,-1-10 0,-6 16-144,4-13 256,1 1 0,0-3-48,-1-3 16,-4 18-224,5-20 128,-4-2-48,1 0 49,-2-1-17,0 23-112,-3-20 112,-2-2 0,-10 5-64,2 1 0,13 16-48,-13-14-32,-8 10-32,-1-2 64,-3 0-48,25 6 48,-30 0-16,0 0 80,-7 4 0,0 0-64,37-4 0,-37 16 48,2-11-48,3 15-160,4-15-32,28-5 192,-23 18-401,7-13-287,11 11-208,0-12-401,5-4 1297,-3 13-1809,3-10-368,0 0-160,-17-16-48,17 13 2385,7 0-2977,-7 0 2977</inkml:trace>
  <inkml:trace contextRef="#ctx0" brushRef="#br2">10584 8868 2449,'0'0'0,"0"-3"1024,0 3-1024,0-5 993,-3 2 207,3-1 81,-3 2-97,3 2-1184,0-2 961,-4 1-369,2 1-256,-1 0-160,3 0-176,-4 3 16,2 2 0,-4-1-48,4 10 0,2-14 32,-4 4-16,1 0 32,3 12 48,-2-11-64,2-5 0,-4 18 16,4-13 0,0 15-48,0-6 16,0-14 16,0 16-128,2 1 64,2-1 0,3-3 64,-7-13 0,14 5 144,-9 13 0,13-14-32,-4 9 80,-14-13-192,14 2 224,0-2 33,3 4 15,0-4-32,-17 0-240,17 0 224,4 0-64,-3-2 32,-1-4-48,-17 6-144,19-5 48,-3-7 96,-2 8-96,0 0 80,-14 4-128,12-16 192,-5 12-32,9-11 161,-12 9 15,-4 6-336,6-15 336,-1 9 80,-2-13-160,-2 5 48,-1 14-304,0-15 176,-4-1 17,-10-4-65,0 2-96,14 18-32,-17-18 80,-4-1-80,-1 6 16,-3-2 16,25 15-32,-26-13 16,0 9 32,-4-9-64,5 13 16,25 0 0,-27 0-96,4 0 80,2 14-192,0-9-289,21-5 497,-19 23-912,2-1-641,2 3-752,-1 0-704,16-25 3009,-12 29-5251,12-29 5251</inkml:trace>
  <inkml:trace contextRef="#ctx0" brushRef="#br2">13176 8786 3201,'0'0'0,"0"0"0,0-2 864,0 2-159,0 0 63,0 0-32,0 0-47,0 0-689,0-1 496,0-2-256,0 2-112,2 1-80,-2 0-48,5 0 0,1 0 16,8 0 16,-10 0-64,-4 0 32,13 0 32,-8 0 16,7 0-48,-7 4 64,-5-4-64,16 0 48,-10 0 0,13 0 48,-6 3-16,-13-3-80,14 3 64,4-3 0,-3 0 0,2 0-32,-17 0-32,17 0 16,-1 0 96,-2 0 33,-1 3 111,-13-3-256,6 0 192,7 0-112,-11 0-16,3 0-64,-5 0 0,4 0 64,-2 0-16,-2 0 48,0 0 0,0 0-96,0 0 128,-3 0-16,-2 0-16,1 3 0,4-3-96,-5 0 96,1 3-80,-9 0 16,13 0-32,0-3 0,-5 3-32,-7-3 160,12 3-112,-5 0-208,5-3 192,-4 4-624,0-1-801,0 0-928,-9-3-2161,13 0 4514,0 0 0</inkml:trace>
  <inkml:trace contextRef="#ctx0" brushRef="#br1">3872 8884 1936,'0'0'0,"0"-4"529,0-1-33,0 5-496,-3-5 544,3-2 48,-4 4-47,1-2-17,3 5-528,0-4 400,-3 2 16,0-3-32,3 4-63,0 1-321,-3-2 320,3 1-32,-3 1-64,3 0 0,0 0-224,0 4 224,-3-1-16,3-3 48,-3 5-32,3-5-224,0 5 241,0-5-241,-4 5 208,4-3-48,0 4-64,-3-3-48,3-3-48,0 4 80,0 1 0,-2 0 32,-2-1 0,4-4-112,-3 14 144,0-10-48,-2 0-32,-7 10-16,12-14-48,-5 4 80,-9 14-32,9-14 16,-9 16-32,14-20-32,-4 4 0,-10 15 32,11-15 0,-10 12-48,13-16 16,-3 4 32,0 10 48,-2-9 0,2 8 64,3-13-144,-3 3 128,3 0 1,0-3 111,0 0-48,0 0-192,1-2 352,2 1-32,2-6-112,0 1 64,-5 6-272,4-6 112,1-6-16,-2 8-176,1 0-448,-4 4 528,3-16-1024,-1 12-689,0-10-560,0-1-96,-2 15 2369,1-6-3826,-1 6 3826</inkml:trace>
  <inkml:trace contextRef="#ctx0" brushRef="#br1">3627 8987 1520,'0'0'0,"0"-1"721,-3-1-385,3 2-336,0-4 304,-4-1 16,4-1-48,0 2 0,0 4-272,-3-5 240,3 2-32,0-1 81,0 0-1,0 4-288,0-5 384,0 0 32,0-1 0,0 0 32,0 6-448,2-5 433,-2-7-49,0 9 16,0-2-128,0 5-272,0-5 208,0 4 48,-3-1-80,0 0 17,3 2-193,-3-1 240,0 0-96,-1 1-16,1 0-64,3 0-64,-2 0 64,-2 0-16,1 2-16,0 2 0,3-4-32,0 3-32,-3 0 0,3 2-16,0-1-16,0-4 64,0 3 0,0 1 16,0-4 16,0 0-32,1 3 16,1-3-16,0 0 80,-1 0 0,-1 0-80,3 0 128,-1 0-48,1 0 32,0 0-32,-3 0-80,1-2 80,3 2-16,-3-1-48,1-1-16,-2 2 0,1-2-16,-1 1 48,2 1-32,-2 0 32,0 0-32,0 0-16,0 0-32,0 0 0,0 0-16,0 0 64,0 0-16,0 3-16,2 0 16,-2-3 16,0 0-16,1 5 0,0-2 32,-1 0-48,0-3 32,2 3 16,-1 2-48,2 0 0,-2-1 64,-1-4-32,1 13-32,1-13 64,1 3-64,-1 1 64,-2-4-32,1 6 16,2-2 16,1 11 0,-1-11-32,-3-4 0,4 12-32,1-9-16,0 2 80,1 10-32,-6-15 0,16 3 16,-12 10-16,10-10-16,-9 2 32,-5-5-16,5 5 16,8-5 96,-8 3-16,0-3 0,-5 0-96,6 0 208,0 0 48,1 0 1,-3 0 127,-4 0-384,5-2 272,-2-1 0,-2 0-32,1 0 16,-2 3-256,0-4 176,0 2-16,0-3-32,0 0-16,0 5-112,-3-5 48,0 1 81,-1 2-33,2-1-112,2 3 16,0-2 128,-3-1-192,3 0 16,0 2 112,0 1-64,0-2-112,0 1-113,0-2-351,0 1-608,0 2 1184,1-3-1681,3-2-528,0 0-176,0-1-1489,-4 6 3874,0 0 0</inkml:trace>
  <inkml:trace contextRef="#ctx0" brushRef="#br1">3576 8944 1760,'0'0'0,"0"-3"753,0-2-289,1 0-16,-1 5-448,3-5 480,0 0 17,0 0-1,-1 3-64,-2 2-432,2-1 400,-1-1-144,-1 2 16,0 0-32,0 0-240,0 0 177,0 0 47,0 0-96,2 3-32,-2-3-96,1 4 80,1-1-32,2 0 48,2 0 0,-6-3-96,5 0 144,8 3 96,-9-3 16,9 0 16,-13 0-272,6-2 224,11 0-63,-1-3 31,0 0-80,-16 5-112,17-5 80,0 1 48,-2-1-112,1 2 0,-16 3-16,17-3 16,-2 1-16,0 0 48,-3 2 64,-12 0-112,7-1 224,6 1-32,-8 0-16,9 0-16,-14 0-160,3 0-144,2 0-464,0 0-849,-2 0-912,-3 0 2369,3 0-4306,-3 0 4306</inkml:trace>
  <inkml:trace contextRef="#ctx0" brushRef="#br2">11513 8962 2417,'0'0'0,"-3"-2"1008,3 2-1008,-5-1 961,-9-4-17,14 2-16,-4-1-127,4 4-801,-4-1 720,2-2-48,2 2-143,-3-3-113,3 4-416,-4-3 336,4 2-144,-3-1-64,3 0 16,0 2-144,-3 0 64,0-1 16,0 1 0,0 0-16,3 0-64,-3 3 0,3 0 0,-4 0-64,4-3 64,0 4-16,-3-4 16,3 3 0,0-3 16,0 0-16,0 2 16,0 2 0,0-4-64,0 0 64,0 0-16,0 3 16,0-3 32,0 0 80,0 0-48,0 0-80,2 0 80,-1 0 48,4 3 17,0-3 31,-5 0-176,4 3 224,9-3 16,-9 0 32,9 0-32,-13 0-240,4-1 128,11-1 0,-11 0-96,9 1 48,-13 1-80,6-2 112,8 1-48,-8-1 0,11-1-48,-17 3-16,7-3 0,10 0 48,-11 1-16,11 1-64,-17 1 32,13-2 0,-7 2-64,9 0 96,-8 0 0,-7 0-32,14 0 0,-9 0 0,8 3-48,-9 1 32,-4-4 16,6 3 32,-2-1 0,2 2-80,-2-1 48,-4-3 0,1 3 0,1-3 16,0 3-16,-1-3 0,-1 0 0,2 0 0,-2 3 0,0-3 112,0 0-80,0 0-32,0 0 48,0 0 49,0 0-17,-3 0 16,3 0-96,0 0 128,-4 0 16,4 0 16,0 0-48,0 0-112,-2 0 80,2-1-64,0-1 32,0 1 0,0 1-48,0 0 64,0-2-48,0 2-64,0 0 48,0 0-16,-3 3 0,-3 2-32,6-5 48,-2 4-432,-2 1-801,1 7-1744,3-12-3682,0 0 6659,0 0 0</inkml:trace>
  <inkml:trace contextRef="#ctx0" brushRef="#br2">13161 8966 2945,'0'0'0,"0"-1"1328,5-2-351,9-2-225,0 2-79,-14 3-673,13-5 624,1 1-64,1 1-160,0-2-96,-15 5-304,15-2 160,0 1-95,0-1-49,1 2 48,-16 0-64,16-2 48,-3 2-32,0 0 16,-7 0-48,-6 0 16,15 4 0,-11-1 0,3 2-16,-1-1 64,-6-4-48,4 3 80,1 2 128,-1-2 80,0 2 64,-4-5-352,3 3 368,0 0-240,0 0-128,-1-3-528,-2 0 528,1 3-1104,2 0-273,0 1-240,2-4 225,-5 0 1392,5 0-1249,-1 0 321,3-2-1025,-7 2 1953</inkml:trace>
  <inkml:trace contextRef="#ctx0" brushRef="#br1">3725 9337 1360,'0'0'0,"-12"0"432,6 0-80,6 0-352,-13-1 369,10 1-1,0 0-32,3 0-16,0 0-320,0-2 256,-3 0 0,3 1 0,0 1 49,0 0-305,0 0 400,0 0 32,-4 0-64,4 0 0,0 0-368,0 0 304,-2 0-47,2 0 15,-4 3-80,4-3-192,0 3 144,-3 0-64,3 2-16,-3-1-16,3-4-48,-3 14 32,0-11 16,0 10 0,0-8-16,3-5-32,-4 13 64,1-7 0,-1 9 32,-1-10 32,5-5-128,-5 14 112,-8-10 0,9 12 0,0-12 16,4-4-128,-15 15 112,13-12 1,-3 1 31,-8 1-32,13-5-112,0 3 112,-4 1 32,-1-2-48,0 1 16,5-3-112,-3 0 112,-1 4-16,0-4-16,1 0-32,3 0-48,-3 0 64,0 0-32,0 0-16,3 0 16,0 0-32,0 3 0,0-3 48,0-1 16,0 1-64,0-2 48,1 0 0,1 0 16,-1-1-32,-1 3-32,5-4 64,0-2 0,-1-1-16,1-5 16,-5 12-64,5-5 64,0-9 32,-1 9 0,2-10-32,-6 15-64,13-6 64,-9-8-48,1 0 33,7 9-33,-12 5-16,4-17 48,2 3-16,0 8-32,1-11 32,-7 17-32,6-5 64,-2-9-32,1 9-32,0-7-16,-5 12 16,4-4-32,0 0-16,0-1 32,1 2-32,-5 3 48,5-1-32,-2-1 0,-2 2 32,1 0-33,-2 0 33,0-2-16,0 2-32,0 0 0,0 0-32,0 0 80,0 0-48,0 5 16,0-2-16,0 2 32,0-5 16,2 4-32,-1 1-48,1 0 32,0 7 0,-2-12 48,5 4-64,-1 8 16,2-9-32,0 9 64,-6-12 16,14 4-64,-10 9 16,11-9 32,-11 12-32,-4-16 48,14 2 0,-9 14 0,9-11 0,-10 10 0,-4-15 0,13 5-16,-10 9 0,4-11 32,-1 2-32,-6-5 16,6 17 16,1-14-16,5 2 0,-7 9 16,-5-14-16,4 0 0,2 5-16,1 8 0,5-9 0,-12-4 16,3 4 0,9 1 0,-7 0-16,0 7 16,-5-12 0,4 0 16,2 4-16,-5-4 48,-1 2 32,0-2-80,0 0 96,0 3 48,-5-3 48,-11 0 32,16 0-224,-4 0 241,-18 0-17,6 0-32,-1 0-64,17 0-128,-19-1 144,0-2-48,-4-2 48,3 0-48,20 5-96,-21-6 144,0-8 0,0 9-16,0-8 32,21 13-160,-19-5 96,4-9-32,2 12-32,8-1-64,5 3 32,-4-2-80,-1 2-496,5 4-1121,0-4-1648,0 0 3345,0 0-5299,0 0 5299</inkml:trace>
  <inkml:trace contextRef="#ctx0" brushRef="#br1">3675 9324 2273,'0'0'0,"0"0"0,0-1 528,0-4 32,-3 0-16,3 1 33,0 4-577,0-3 544,0-2-80,0 0-96,0 2-48,0 3-320,2-4 288,-2 2-63,1 1-33,-1 1-64,0 0-128,2 0 32,-2 0-16,2 0-16,-1 0 0,-1 0 0,1 0 0,3 0 16,-1 0-16,0 0 16,-3 0-16,2 0 16,-1 3-16,1 1 16,-1 1 16,-1-5-32,1 3 16,-1-3 32,2 3-16,0-3 0,-2 0-32,1 3 48,1-3 0,-1 0-16,0 3-16,-1-3-16,4 0 32,-1 3 0,0-3 16,0 4-16,-3-4-32,5 0 32,-2 3-16,0 0-16,-1 2 0,-2-5 0,3 4-16,-2 1 0,4 7 0,-2-8-16,-3-4 32,4 13-48,0-8 32,-3 11-16,3 0 16,-4-16 16,4 13 16,0 8 0,0-1 0,-1 0 0,-3-20-16,5 23 16,0 0 0,0 0 0,-1-1 16,-4-22-32,5 23 0,-1-1 0,0-2 16,0-1-16,-4-19 0,4 16 0,-1-3 48,-1 2 0,0-2 0,-2-13-48,3 15 48,-1-3 16,1 1 32,-1-9 16,-2-4-112,1 13 112,1-10-16,0 0 0,-1 1-16,-1-4-80,1 5 96,-1 0-32,2-2 32,-1 0-15,-1-3-81,0 3 96,0-3-48,0 4 0,0-2 0,0-2-48,0 0 96,0 0-96,0 4 128,0-1 32,0-3 64,-3 0 32,3 0-256,0 0 256,-2 0 16,-2 0 16,4 0-47,0 0-241,0 0 288,0 0-64,-3-3-16,3-1-32,0 4-176,0-6 96,0 1-96,0 1-224,0-1-240,0 5 464,0-12-865,2 7-399,1-1-513,0-8-400,-3 14 2177,1-5-3954,-1 5 3954</inkml:trace>
  <inkml:trace contextRef="#ctx0" brushRef="#br2">7229 9590 2273,'0'0'0,"0"-2"1232,-2-1-416,-2-2 81,4 5-897,-3-4 864,-2-1 65,1 2-161,-1 0-128,5 3-640,-3-5 465,0 2-113,0-2-32,3 0-128,0 5-192,0-4 208,0 1-64,0-2-80,0 3 48,0 2-112,1-3 32,1 2 48,-1-1-64,2-1 0,-3 3-16,3-3 32,2 2-80,-2-1 48,1 0 32,-4 2-32,2 0 16,0 0-16,2 0-16,-3 0-32,-1 0 48,1 4-32,1-4-16,1 0 32,0 3 0,-3-3 16,3 3 16,2 0-16,0-3 0,7 0-16,-12 0 16,6 3 16,10-3-32,-2 3 16,2-3-16,-16 0 16,17 3-48,1 2 48,1-2 16,0 2 16,-19-5-32,22 4 96,-1 1-48,1-2-64,1 0 64,-23-3-48,22 3 64,1-3-32,-4 4 64,0-4-48,-19 0-48,18 3 80,-3-3 0,-9 3-16,7-3-48,-13 0-16,1 3 33,1-3 15,-2 3 0,0-3 80,0 0-128,0 3 112,0-3 32,-5 0 0,0 0-16,5 0-128,-12 0 96,12 0-16,-3 0-16,0 3-112,3-3 48,-3 0-32,3 0 16,-4 0 48,4 0 112,0 0-144,0-1 96,0-1-16,0 0 16,0 1-176,0 1 80,0-2 0,0-1 32,0 2-80,2-2 96,-2 3-48,2-3 48,-1-1-80,2 3 112,-1-2-80,-2 3 0,3-2-48,0-1 48,0 2-64,0-4 32,-3 5 32,3-3 32,2-1-16,-2 1-48,0 2 48,-3 1-16,3-1-16,-1-1-80,0 2 32,-1 0-64,-1 0 128,0 3-96,0 1 64,-5 15 0,1-2 64,4-17-32,-13 19-16,10 4 16,-1 2 16,-9-1-32,13-24 16,0 23 64,-4-4-64,0-2 16,1-1 0,3-16-16,0 14 48,0-2-48,0-7 16,0-1 32,0-4-48,0 15 32,2-15 16,-1 2 0,1 2 48,-2-4-96,3 0 176,2 0 80,-1 0 48,1-5 1,-5 5-305,4-4 288,1-3-64,0 1 80,0-6-48,-5 12-256,4-7 256,1-7-64,0 8-64,0-10 32,-5 16-160,2-6 80,0-8 81,1 2-97,-1 7-225,-2 5 161,2-19-512,-2 13-448,0-7-305,0 10-143,0 3 1408,-6 0-1377,-7 3-128,8 2-176,-14 9-95,19-14 1776,-12 4-3618,12-4 3618</inkml:trace>
  <inkml:trace contextRef="#ctx0" brushRef="#br2">4149 9636 1856,'0'0'0,"0"0"0,0 0 433,0 0 15,0 0 32,0 0 64,0 0-544,0 0 625,-3 0-113,0 0-64,-2 0-128,5 0-320,-3 0 224,-2 3-80,5 1-48,-2 0-32,2-4-64,0 13 64,0-10-32,0 2-32,0-1 0,0-4 0,0 5 0,0 7 16,0-9-16,2 11 0,-2-14 0,3 5-16,2 9 16,-2-9 0,-1 7 32,-2-12-32,2 3 16,-1 13 0,0-11 16,-1 12-16,0-17-16,0 5 96,0 7-15,0-7 31,-2-1 32,2-4-144,-5 14 112,0-11 32,-7 2 0,12 8-32,0-13-112,-5 0 128,2 2-32,0 2-16,0-4 48,3 0-128,0 3 144,-3 0 64,3-3 16,0 0 48,0 0-272,-4 0 305,4-2-17,0 1 0,0-4-32,0 5-256,0-4 224,0 0 0,0 0-32,0-1-16,0 5-176,-3-12 176,3 9-16,-3-2-31,0-7 15,3 12-144,0-6 112,-3-7 32,3 6-80,0-10 16,0 17-80,0-14 16,0 2 48,0-1-48,0 1 32,0 12-48,0-13 32,0 1-32,2 5 0,-1-6-16,-1 13 16,0-5-16,1-7 16,-1 8-32,0-1 0,0 5 32,0-4 0,0 3-64,0-1-80,2 2-160,-2 0 304,2 0-417,-1 3-31,2 10 48,1-9 176,-4-4 224,4 17-160,2-1 96,8-2 16,-9 0 16,-5-14 32,17 16-16,-4-1-48,-1 2 48,3 0 0,-15-17 16,13 19-16,1-3 16,0-1 0,-1-1-32,-13-14 32,12 16-16,1-4 16,-7-7-32,9 11 32,-15-16 0,5 3 0,8 11 32,-10-9 16,2-1 16,-5-4-64,4 3 96,-1 0 32,2-3 64,-2 0 16,-3 0-208,3-1 240,0-11-16,0 10 16,1-1 32,-4 3-272,4-5 225,1-1 15,-2-7-48,0 9-16,-3 4-176,4-13 160,-3 8 0,0-10-48,1 2 16,-2 13-128,1-6 112,-1-11 0,0 4 16,0 1-32,0 12-96,-3-14 80,1 0 0,-4 0 0,2 0 0,4 14-80,-13-16 113,10-1-1,-1 0-48,-12 1 16,16 16-80,-3-17 64,-11-1 0,11 0-48,-2 0 0,5 18-16,-5-15 0,2 11-80,0-2 16,0-1-16,3 7 80,0-4-160,0 2 31,0 2 33,0 4 16,0-4 80,0 17-640,0-13-1505,2 17-4642,-2-21 6787</inkml:trace>
  <inkml:trace contextRef="#ctx0" brushRef="#br2">7758 9627 2449,'0'0'0,"-5"-3"1168,-11-2-576,16 5-592,-4-4 593,-13-1 95,14 2 32,-12 2 1,15 1-721,-3 0 640,-1 0-224,0 0-176,4 4-112,0-4-128,0 5 48,2-1 0,3 1 48,-1-2 32,-4-3-128,15 3 209,-11 0 111,15 0 32,-5-3-32,-14 0-320,16 0 320,1 0-112,0 0-48,-2 0 16,-15 0-176,19 0 96,-2-2 33,2 1 31,-2 0-48,-17 1-112,19-5 144,-2 3-48,-3 0-16,2-2 128,-16 4-208,12-3 128,-7 0 16,7 1 64,-7 1-80,-5 1-128,4-2 144,2 2 16,0 0-16,-2 0-96,-4 0-48,2 0 32,-1 0 64,1 0-128,-1 3 32,-1-3 0,2 4 0,-2 0-64,1 1 80,1-2-32,-2-3 16,3 5-32,1 10-128,0-12-288,-1 2-272,-3-5 720,5 5-1233,0-1-512,-1 0-384,-16-6-848,12 2 2977,1 0-2945,-1 0 2945</inkml:trace>
  <inkml:trace contextRef="#ctx0" brushRef="#br2">7842 9677 3089,'0'0'0,"-3"-1"1313,3-1-369,0 2-944,0 0 832,0 0 17,1-2-65,1 1-160,-2 1-624,1-2 577,1-1-113,0 0-192,-1-2 0,-1 5-272,2-5 112,-1 1 32,1-2 64,-1 3-48,-1 3-160,2-4 240,0 2-95,-1 1-1,2 0-80,-3 1-64,4 0-16,0 0 48,-1 0-128,2 12 112,-5-12-16,1 3 48,3 13-96,-1 0 112,-2-1-32,-1-15-32,1 20 32,1 5 96,-2 2-16,0 1-16,0-28-96,-3 32 112,0 1-224,0-2-16,0 1 64,3-32 64,-3 29-80,3-1 224,0-1 16,0-3-32,0-24-128,0 23 128,1-3-16,4-4 16,7-12 48,-12-4-176,5 16 208,1-13 48,7 1 16,-10 1-15,-3-5-257,4 5 240,1-2-80,1 0-48,-1-3 16,-5 0-128,3 3 64,-1-3 16,-1 3-64,1 1 32,-2-4-48,0 3 16,0-1 32,0 2 48,0-1-32,0-3-64,-3 3 64,3 0 48,-3 0 16,0-3 48,3 0-176,0 3 176,0-3 16,0 0-15,0 0-1,0 0-176,0 0 224,0 0-48,0-1-48,0-1-128,0 2 0,1-4-336,2-1-401,-1-2-591,-1-5-769,-1 12 2097,0-6-3106,0-16-2992,0 22 6098</inkml:trace>
  <inkml:trace contextRef="#ctx0" brushRef="#br2">7244 9696 1648,'0'0'0,"0"-2"1617,0 2-1617,0-5 768,0-1 33,0 2 63,0-1-16,0 5-848,0-5 801,0 2-81,1 0-144,0-2-95,-1 5-481,4-3 400,-1-2-96,1 2-80,1 2-48,-5 1-176,5 0 80,-1 0-16,1 0 0,0 0-48,-5 0-16,4 0 48,1 3-48,0 1-48,0 1-16,-5-5 64,4 5 0,2 0 16,7-1 32,-9 0 48,-4-4-96,13 3 80,-8-1-16,7-2-16,-7 4 32,-5-4-80,14 0 64,-9 3 113,7-3-1,-7 0-112,-5 0-64,6 0 128,-1 0-64,-1 0 32,1 0-16,-5 0-80,3 0 16,-2 0 32,1 0-96,0 3 112,-2-3-64,0 3 0,0 0-64,0 10 64,-4-9-48,4-4 48,-2 18 16,-3-6 16,0 2-32,0 3 0,5-17 0,-4 13 0,-1 5-32,1-1 48,0 2-32,4-19 16,-3 22-16,-1-2 16,-1-1-272,-7 3 32,12-22 240,-4 20-225,-9 4 33,7-3 224,-12-1-16,18-20-16,-13 24 0,1-4-16,-1 2 32,1 0-32,12-22 16,-12 20 16,6 2 0,-7-6 0,9 1-16,4-17 0,-11 17 0,11-2 0,-6 4-48,4-4 48,2-15 0,-4 16-32,4-4 16,0-7 32,0 12-16,0-17 0,2 4 32,2 0 32,11 9 65,-3-13 95,-12 0-224,14 0 336,2-2 32,1-3 0,0 1-128,-17 4-240,17-5 176,1-1-80,-3 1-32,-1-1-32,-14 6-32,12-5 0,-6 0-16,13 3 64,-6 0-80,-13 2 32,13 0 32,2 0-16,-1 3-64,2 0 32,-16-3 16,13 5-16,3-2 16,0 2 0,-2-2 16,-14-3-16,14 4-16,0 0 48,-8-1-32,11 2 0,-17-5 0,5 2 0,9 1-32,-10 1 64,1-4 0,-5 0-32,5 0 32,-2 3 48,-2-3-16,1 0 17,-2 0-81,0 3 80,0-3 48,-3 5-16,-2-2-16,5-3-96,-14 3 144,10 9-48,-10-12-48,9 13-224,5-13 176,-16 0-929,13 5-1184,-18-5-1392,21 0-1858,0 0 5363,0 0 0</inkml:trace>
  <inkml:trace contextRef="#ctx0" brushRef="#br2">9603 10042 2945,'0'0'0,"0"-2"832,0 2-832,0-4 881,0-3 15,0 3-32,0-9-95,0 13-769,2-3 624,0 0-128,-1 0-96,-1 1-47,0 2-353,2-1 272,-2-1-96,0 2-128,0 0-112,0 0 64,0 12-96,0-7 16,0 16 0,0-4 48,0-17 32,-3 15-16,-1 4 16,1 1 32,0 2-16,3-22-16,0 20 0,-3 2 0,3 1 0,0-2 0,0-21 0,0 22 32,0-7-32,1 0 48,3 0-16,-4-15-32,3 4 48,0 9 32,-1-10 16,-1 0 48,-1-3-144,2 5 208,-1-1 16,-1 0 128,0-4 64,0 0-416,0 0 481,0 0 47,0-2 0,0-2-112,0 4-416,0-6 337,0-6-65,-3 7-48,0-10-32,3 15-192,-3-14 176,0 0-16,-1-2-48,4 2 16,0 14-128,-3-17 112,3 0-48,0-5 48,0 2-80,0 20-32,0-22 32,0-1 0,0 2-48,0 1 16,0 20 0,0-16-48,0 10 16,0 0 32,0 0-64,0 6 64,0-5-48,0 0-16,2 3-48,-1 0-16,-1 2 128,0 0-176,2 0-80,1 3-64,2 9 64,-5-12 256,5 4-208,1 14 79,6-5 49,-7 1 32,-5-14 48,15 19-112,-8-2 16,9 6-16,-4-1-16,-12-22 128,12 20-96,3 2 64,-1-5 0,-1 0 32,-13-17 0,16 19 0,1 0 0,0-2-16,-1-2 32,-16-15-16,17 13 0,-3-9-16,0 12 32,-1-13 16,-13-3-32,6 5 16,6-2 80,-8-3 16,-2 0 80,-2 0-192,5 0 336,-3-3 49,0-3 31,-1-12-64,-1 18-352,2-15 304,-2-2-144,0-7 0,-3 4-32,3 20-128,-4-23 112,-1-6-32,-9 6-16,11-5 33,3 28-97,-12-28 16,9-2 32,-10-2-16,10 2-32,3 30 0,-5-31 32,1 3 256,1 5-32,-1 0-48,4 23-208,0-15 144,0 9-288,0 0 16,0 1 16,0 5 112,0-2-160,2 2-176,3 0-17,-1 4 193,-4-4 160,13 4-160,-8 12-96,12-13 80,-5 14-96,-12-17 272,16 5-528,0 10-305,1 0-992,-4-11-1584,-13-4 3409,15 17-5571,-15-17 5571</inkml:trace>
  <inkml:trace contextRef="#ctx0" brushRef="#br2">7786 9931 3809,'0'0'0,"-13"12"1169,13-12-1169,-3 5 816,-9 14-160,12-14-111,0 7-113,0-12-432,5 0 416,7 3 64,0 0 81,1 0 47,-13-3-608,15 0 576,1 0-16,0 0-47,-1 0-49,-15 0-464,16 0 448,-2 0-80,-2 0-48,2 0-96,-14 0-224,6 0 225,10 0-81,-11-1 0,1-1-32,-6 2-112,5-1 96,0 1-16,-3 0-16,2 0 48,-4 0-112,2 0 128,-1 0 0,-1 0-64,0 0-608,0 0 544,0 0-1825,-24-2-2097,20 1-2033,4 1 5955</inkml:trace>
  <inkml:trace contextRef="#ctx0" brushRef="#br2">10752 10040 1520,'0'0'0,"0"0"0,0-4 1505,0-2-721,0-5 17,0 11-801,0-2 880,0 2-880,2-4 784,3 0-191,0 1-161,-5 3-432,13-5 272,-13 5-272,6-5 176,10 4 0,-2-1-48,-1 1 48,-13 1-176,13 0 160,0-2 16,-7-1 1,11 0-17,-17 3-160,7-2 144,8 1-32,-9-1 16,10 1 0,-16 1-128,4-5 176,11 4-16,-9-1-80,11 1-496,-17 1 416,14 0-1729,2-2-3633,-16 2 5362</inkml:trace>
  <inkml:trace contextRef="#ctx0" brushRef="#br2">10801 9969 2977,'0'0'0,"0"0"0,-3 0 1264,-1 0-287,0 0-113,-1 3-79,5-3-785,-5 4 688,1 1-192,-1 10-144,0-11-176,5-4-176,-3 4 96,0 9 1,0-13-81,3 4 48,0-4-64,0 13 16,0-10 16,0 0 32,0 2-16,0-5-48,0 4 96,0 1-16,2 7-32,-2-12 48,0 0-96,0 6 64,0-2 0,1-1-16,-1 0 0,0-3-48,0 3 32,0 1 64,0-1-32,0 0-32,0-3-32,0 3 48,0 0-16,2 0 32,-1-3 48,-1 0-112,1 0 96,1 0 64,0 0 48,-1 0-32,-1 0-176,2 0 273,0 0 31,2 0-48,-1 0-16,-3 0-240,5 0 112,0 0-96,-1 0-32,9 0 16,-13 0 0,4 0 0,3 0 16,5 0-16,-7 3 16,-5-3-16,14 5-16,-9-1 16,7 1-16,-6-2 0,-6-3 16,14 4-16,-7 0 16,8 1 0,-3 9 0,-12-14 0,13 3 16,-7 2-64,10-1 48,-4 12-32,-12-16 32,7 3-16,7 11 0,-10-11 16,1 11-32,-5-14 32,2 5 0,-1 10-16,-1-10 16,0 9 64,0-14-64,-4 5 32,-10 0 48,8 8-16,-9-13 0,15 0-64,-5 13 48,-9-10 32,10 2 0,-14 0 32,18-5-112,-4 4 144,-11-1 0,10-3 48,-11 0-16,16 0-176,-5 0 177,-8-2-33,7-1 48,2-1-16,4 4-176,-13-5 192,10 0 16,-1-1-80,-1-6 0,5 12-128,-5-5 96,-7-1-48,12-8-32,0 11-16,0 3 0,0-5-16,0 0-32,0 2 16,0 0-16,0 3 48,0-1-48,0-1 32,1 0 0,3 2 16,-4 0 0,4-2-16,1 2-48,-1 0-128,0 0-160,-4 0 352,4 0-561,-1 0-159,1 0-80,-1 0-177,-3 0 977,3 0-1200,0 0-497,-1 0-384,15 4-2129,-17-4 4210,0 0 0</inkml:trace>
  <inkml:trace contextRef="#ctx0" brushRef="#br2">8808 10001 3633,'0'0'0,"0"0"0,-5 0 1089,-7 3-241,9 1-112,-1-2-79,4-2-657,-4 0 560,1 3-128,3-3-112,0 4-128,0-4-192,0 0 128,0 0 0,0 0 17,0 0 15,0 0-160,0 0 112,0 0 32,2 0 16,1 0-16,-3 0-144,4 0 208,3-5 96,5 1 0,-7-1 0,-5 5-304,5-5 305,1 2-129,0 1 0,0 1-48,-6 1-128,5-2 144,1-1-48,0 2-48,7-3 0,-13 4-48,5-1 32,1-1 32,9 1-32,-8-1-48,-7 2 16,15-2 0,-3 2-16,-5 0-32,8 0 96,-15 0-48,5 4 0,10-4 16,-10 3 32,10 0-16,-15-3-32,4 0 0,3 3 32,-3 2-48,1-5 32,-5 0-16,4 3 48,1 0-32,-2-3 32,-1 3 32,-2-3-80,2 0 128,-1 0-16,0 0 64,-1 0 32,0 0-208,0 0 192,0 0 49,0 0-33,0 0-64,0 0-144,0-1 112,0-1-48,0 0-32,0 1 0,0 1-32,0 0-32,0 0 0,0 0-32,0 0 32,0 0 32,0 0 32,0 0-16,0 3-80,0-3 64,0 3-384,0 0-369,2 2-431,-1-1-577,-1-4 1761,0 6-2337,0-6-240,0 2-1249,0-2 3826</inkml:trace>
  <inkml:trace contextRef="#ctx0" brushRef="#br2">11140 9987 3825,'0'0'0,"0"5"769,-2 7-193,-3 1-32,5-13-544,-3 12 480,-1 4-128,-1 3-63,1 0-97,4-19-192,-5 23 144,2-3 16,0 3 0,3-1-16,0-22-144,0 22 160,0 3 32,0-6 160,2-1 97,-2-18-449,4 17 496,3-12-48,5 12-80,-7-12-48,-5-5-320,15 3 448,-8 1 49,10 0-1,-3-4-16,-14 0-480,14 0 400,1-2-96,-1-3-47,2-1-81,-16 6-176,15-15 176,1 0 0,-2 10-16,0-12 48,-14 17-208,13-16 176,-7 3 48,9-2 32,-11-1 32,-4 16-288,4-16 289,-1-1-97,-1-2 32,-2 1-96,0 18-128,0-22 112,-5 5-16,-9 0-48,10 0 0,4 17-48,-19-14-32,5-4 16,0 4-32,-1 10-64,15 4 112,-15-6-64,-2 1-160,2 3-160,-4 2-113,19 0 497,-17 5-864,1 9-385,2-9-704,1 15-1056,13-20 3009,-4 13-5683,4-13 5683</inkml:trace>
  <inkml:trace contextRef="#ctx0" brushRef="#br2">15088 10169 1200,'0'0'0,"0"-3"320,0 3-320,0-4 304,2-9 113,0 11 143,0 0 128,-2 2-688,1-2 768,1 1-63,-1-1-145,-1 2-144,0 0-416,2 0 336,-1 0 17,1 5 15,1-5 16,-3 0-384,3 2 336,0-2-48,2 4-96,-2-1-64,-3-3-128,4 0 64,0 3-32,1 0 0,-3 11-32,-2-14 0,5 12 0,0 3-32,1 0 16,0-1 16,-6-14 0,7 15 0,-1 2-16,6 0 0,-8-2-16,-4-15 32,4 18 0,1-3 16,-2-1 32,0 0 0,-3-14-48,2 14 96,-1-9 32,-1 10 81,0-15 47,0 0-256,-3 3 336,0 0 0,3-3 48,-5 0-16,5 0-368,-5 0 369,1-1-17,-10-11 0,11 6-96,3 6-256,-5-11 224,-9 4-32,11-7-48,-11 8 0,14 6-144,-3-19 144,-2 3 16,-7 1-16,8-4 1,4 19-145,-4-19 144,-9-1-64,13 0-16,-4-4 0,4 24-64,-5-20 32,2-1 16,3-1-16,0 8-96,0 14 64,0-13-112,1 10-64,3 0-16,0 0-49,-4 3 241,5-2-192,0-1 0,-1 2-80,2 1 0,-6 0 272,13 0-304,-9 4 16,3 9 96,5-10 32,-12-3 160,5 14-177,9-10 33,-9 15 32,10-3 0,-15-16 112,13 19-80,-1-2-48,1 2 16,1-2 0,-14-17 112,12 19-160,2 2 48,-1 1 0,1 4 32,-14-26 80,14 21-16,-2-3 0,-5 1 0,7-5 16,-14-14 0,4 14-16,11 2 32,-11-13 32,2 9 0,-6-12-48,5 0 96,-1 0 80,-2 0 48,1-1 176,-3 1-400,4-2 513,0-3 31,1-7 144,-1 6-32,-4 6-656,4-19 529,-3 3-33,-1-4-192,0 5-128,0 15-176,-3-21 224,0 1-96,0 0 0,-2-4 16,5 24-144,-13-23 112,11-1-16,-4 0-15,-9-4-65,12 1 16,3 27-32,-5-28 64,-9 6-48,14 2 32,0 20-48,-4-17 16,4 17-16,-3-16-16,0 3-48,3 8-64,0 0-49,0 5 177,0-2-224,0 1-16,1 1 48,1 0 64,-2 0 128,6 3-208,6 11-560,-9-9-481,2 10-704,-5-15 1953,3 5-2785,-6 0-64,3 12-865,0-17 3714</inkml:trace>
  <inkml:trace contextRef="#ctx0" brushRef="#br2">11431 10115 3217,'0'0'0,"0"0"1104,0 0-1104,-4-2 833,1 2-97,0 0 17,3 0-81,0 0-672,0 0 512,0 0-176,0 0-160,0 0-128,0 0-48,0 3 0,0 2 32,-3 0-16,-2 9 32,5-14-48,-4 3 32,0 11-16,1-2 32,3-7 16,0-5-64,-3 20 80,3-4 129,0 0 63,0-1 16,0-15-288,3 14 336,10-2 32,-1 3-48,4-3 64,-16-12-384,15 5 369,5 9-81,-2-11-16,1 0-48,-19-3-224,20 3 192,-2 0-32,3-3 16,-3 0-16,-18 0-160,17 0 208,0 0-31,-1 0 31,-2-1-32,-14 1-176,13-2 192,-9-2-32,9 0 32,-9 0 16,-4 4-208,5-7 192,2 1 16,-2-6-32,-1 7 112,-4 5-288,1-13 241,1 9 15,-2-9 0,0 8-80,0 5-176,0-16 144,-3 3 48,0-1-16,-2-2-16,5 16-160,-13-17 96,11 0-32,-13 0 0,11 3-128,4 14 64,-19-12 48,7 7-48,-2-7-48,-2 7 80,16 5-32,-19-5-32,0 0-16,0 4-16,-3 1 0,22 0 64,-19 5-112,-2-1 64,4 13 0,2-12-336,15-5 384,-14 12-624,9 2-289,-12-1-271,12 0-49,5-13 1233,-15 12-1457,11-7-351,2-1-562,-4-5-847,6 1 3217,0 0-2913,0 0 2913</inkml:trace>
  <inkml:trace contextRef="#ctx0" brushRef="#br2">8185 10132 3185,'0'0'0,"0"-4"800,0 4-800,0-5 833,0 0 63,0 0-15,0 2-97,0 3-784,0-1 576,0-1-208,1 2-144,1 0-112,-2 0-112,2 3 48,1 2 17,0 8 15,-1-11-32,-1 14 16,-1-16-64,0 5 48,0 10 32,0-10 48,0 12-64,0-17-64,1 5 96,1 15-32,1-7-32,2-10 48,-5-3-80,5 14 80,-1-11 48,3 1 48,5 1 0,-12-5-176,5 5 256,7-2 48,-7-3 49,8-5-17,-13 5-336,6-6 304,8-7-32,-8 9-64,8-9-16,-14 13-192,6-6 160,10-11 0,-10 4-16,7 1-32,-13 12-112,7-15 112,7 1-31,-9-2-49,8 0 32,-13 16-64,6-6 16,-2-6-16,1 9 32,-3 1-32,-2 2 0,2-1-48,-2-1 48,0 2-64,0 0-17,0 0 81,0 3 16,-3 9-48,-1-7 32,-1 9 16,5-14-16,-16 5 0,12 14 16,-9-7-16,9 0 33,4-12-33,-18 13-33,14 3 33,-15-3 33,5 5-33,14-18 0,-12 16 16,6-3-16,-11 0 0,15-9 0,2-4 0,-13 16-16,13-11 16,-3 0 0,0-1 0,3-4 0,0 3 32,0-3 0,0 4-80,0-4 96,0 0-48,0 0-32,2 0 80,-1 0-32,-1 0-16,5-2 0,-1 0 48,1 0-32,-2 1 0,-3 1-16,1-2 0,1 1 16,2 0-32,-3-1-16,-1 2 32,3-2-32,-1 2 16,-1 0-16,-1 0-16,0 0 48,0 0-49,0 0-47,0 5 16,0-1 0,0-4 80,0 6-32,0 6-32,0-7-32,0 7 32,0-12 64,0 5-144,0 15 48,0-6 96,0 3 64,0-17-64,0 19 96,0-2 16,0 0-48,-3 3-64,3-20 0,0 17 0,0-1 0,0 0 48,0-3-32,0-13-16,0 13 32,0-8 48,0 9-16,2-14 32,-2 0-96,1 3 129,1 2-33,-2-5 80,0 0 0,0 0-176,0 3 224,0-3 96,0 0 16,0-2-32,0 2-304,1-4 256,-1-1-80,1-1-31,2-7 31,-3 13-176,1-4 64,2-14-192,0 6-817,2-3-2096,-5 15 3041,6-17-7652,-6 17 7652</inkml:trace>
  <inkml:trace contextRef="#ctx0" brushRef="#br2">12605 10133 2961,'0'0'0,"-2"-1"1088,2 1-1088,-4-2 1137,0 2-1,-1 0-159,-9 0-257,14 0-720,-3 3 448,-1 1-208,-9-1-143,10 2-33,3-5-64,-5 4 16,0 9-16,1-9-16,-1 10 16,5-14 0,-3 5 0,0 11-16,3-12 64,0 11-16,0-15-32,0 6 96,3 13 32,1-15 32,2 13 16,-6-17-176,15 13 144,-9-9 0,10 15 0,-4-15-16,-12-4-128,14 21 96,0-16 16,1 13 0,0-13 48,-15-5-160,15 15 224,2-11 65,0-2 31,1 2 48,-18-4-368,20 0 320,0 0-32,1-6-32,-1-11 32,-20 17-288,20-13 337,-3-4-1,-3 0 16,-8 0 0,-6 17-352,14-21 336,-12-1 16,0 2 1,-2 0-97,0 20-256,-4-20 176,-11-2-16,-1 1-80,-3 2-48,19 19-32,-23-19-32,-1 5 32,-3 9-32,-1 2-16,28 3 48,-33 0-160,2 5-16,-3 13-673,-2 2-1360,36-20 2209,-50 0-6515,50 0 6515</inkml:trace>
  <inkml:trace contextRef="#ctx0" brushRef="#br2">11964 10102 3825,'0'0'0,"0"-1"1137,1-1-177,0 1-175,1-1-113,-2 2-672,2 0 608,-1 0-144,4 0-143,0 0-161,-5 0-160,3 3 64,1 0-32,-2-3-32,0 5 32,-2-5-32,3 3 32,0-3-16,1 3-16,3-3 0,-7 0 0,13 3 32,-6 0 16,8 1 16,-2-1 16,-13-3-80,14 0 128,2 3-16,-1-3 16,3 0 32,-18 0-160,14 0 128,1-1 0,0-1 48,-8 2-16,-7 0-160,15-2 176,-10-1 0,1 1 17,0-1-49,-6 3-144,5-1 160,-5 1-160,5-2 176,-2-1 0,-1 2 0,-2-2-64,0 3-112,0-2 16,-4 2-288,0 0-448,-1 0-641,5 0 1361,-12 0-2145,9 3-448,-2 0-1329,5-3 3922</inkml:trace>
  <inkml:trace contextRef="#ctx0" brushRef="#br2">11914 10269 2993,'0'0'0,"0"-2"1120,0 2-255,0 0-865,0 0 688,0 4-128,0-1-79,0 0-129,0-3-352,1 5 272,1 9-96,0-11-112,2 11-32,-4-14-32,4 3 16,0 2 48,0 9 96,1-14 96,-5 0-256,6 4 256,7-1 64,-8-3-31,10 0 31,-15 0-320,14 0 352,2 0 0,2-1 48,-1-4-96,-17 5-304,21-4 305,-3-3-65,3-6-48,-3 9-80,-18 4-112,19-6-208,-2 0-417,2-1-543,-1-5-897,-18 12 2065,16-5-2561,0-7-1377,-16 12 3938</inkml:trace>
  <inkml:trace contextRef="#ctx0" brushRef="#br2">16263 10205 816,'0'0'0,"0"-3"656,-3 0-384,-1-2 48,4 5-320,0-2 369,0-5 63,0 1 32,0 1 0,0 5-464,0-6 432,0 1 1,0 2 15,0-1 48,0 4-496,0-4 480,0 4-96,2-1-95,1 1-145,-3 0-144,5 0 112,-1-2-48,1 2 64,8 0-16,-13 0-112,4 0 160,10 0-32,-9 0 0,8 0 0,-13 0-128,5 0 96,11 0 16,-9-2-32,10 1-16,-17 1-64,15-3 80,4 0 0,1 0 32,2-2 0,-22 5-112,22-2 112,0 1-31,-2 1-1,-2 0-80,-18 0 0,15 0-225,-1 0-271,-2 3-272,-6 2-321,-6-5 1089,14 5-1312,-10-5 31,0 3 129,1-1 351,-5-2 801,3 5-464,-2 0 208,2 9 160,-3-11 48,0-3 48,0 5-32,0 8 32,1-13 64,-1 0 48,0 0-112,1 0 192,1 0 96,-2 0 0,1 0 32,-1 0-320,2 0 353,0 0 79,-2 0 144,0 2 48,0-2-624,0 4 609,0-1-129,-4 1-144,1 10-112,3-14-224,-2 5 176,-2 17-80,-1-10-32,2 4-32,3-16-32,-4 14 32,0 1 16,4 4 16,0-3-16,0-16-48,0 20 96,2-6 65,3 0 111,8-9 144,-13-5-416,4 14 512,10-10 80,-8 9-111,10-13 15,-16 0-496,6 3 384,9-3 96,-8 0 32,10 0-95,-17 0-417,12 0 368,1-2-192,-1 1 0,1-4-32,-13 5-144,13-4 112,3 0-16,-2 0-48,-1 2 0,-13 2-48,12-4 16,-7 0-16,9 3 16,-9-2 0,-5 3-16,6-2 48,0 1-32,-1-4 48,-2 2-32,-3 3-32,1-2 80,-1 2 48,0-2 0,0 2 32,0 0-160,0-1 177,-4-2-1,-1 0-32,-7-1-16,12 4-128,-3-13 160,-2 10 0,-9-10 16,9 10-32,5 3-144,-14-12 112,10 7 32,-11-10-64,11 2 32,4 13-112,-16-13 112,12 7-32,-10-14-16,9 4 32,5 16-96,-13-15 0,9 0-32,-12 11-176,12-2-96,4 6 304,-16-7-336,2 1-16,-2 2 96,-2 2-32,18 2 288,-21 0-241,1 0-63,0 5 80,1-2 80,19-3 144,-16 4-160,12 2 16,-1-4-80,1 3-272,4-5 496,0 14-993,0 0-688,4-2-960,10 4-1937,-14-16 4578,0 0 0</inkml:trace>
  <inkml:trace contextRef="#ctx0" brushRef="#br2">10327 10132 3841,'0'0'0,"0"0"0,-5 3 1137,-11 2-113,12 9-143,-12-11-65,16-3-816,0 5 656,-3-2-223,3 0-113,-3 0-96,3-3-224,0 0 176,0 0-48,0 0 64,0 0 48,0 0-240,1 0 288,3 0 48,0 0 17,9-2-49,-13 2-304,4-1 240,3-1-80,5 1-80,-5-2-32,-7 3-48,15-2 16,-9-1 32,10 2-64,-10-1 32,-6 2-16,15-2 16,-2-1-48,1 1 80,0 1-32,-14 1-16,14-1 32,-7 1-16,8-2-16,-11 2 16,-4 0-16,7 0 0,-2 0 16,-1 0 48,-2 0 0,-2 0-64,0 0 128,0 3-48,-3 0 0,0 0-176,3-3 96,-5 5-560,0 0-625,-7 9-1088,12-14-3153,0 0 5426,0 0 0</inkml:trace>
  <inkml:trace contextRef="#ctx0" brushRef="#br2">13745 10209 2817,'0'0'0,"-3"-2"848,-2 0-176,1 0-31,4 2-641,-4-1 624,4 1-48,0-1-95,0 1-225,0 0-256,0 0 144,0-2-64,4 2-48,0 0 48,-4 0-80,5 0 144,0 0 32,7-3 32,-7 1-16,-5 2-192,12-4 208,-7 0-32,9 2-32,-7-3-16,-7 5-128,17-3 64,-5-2 17,-6 2-49,8-2 16,-14 5-48,5-3 0,7 2-16,-7-1 16,0 2-32,-5 0 32,12 0-16,-9 3-16,2 0-1,2 2-15,-7-5 48,11 5-16,-7-1 16,0 9 0,3-13 0,-7 0 0,6 4 32,6 9 0,-9-13 33,4 3 15,-7-3-80,12 3 80,-9-3 32,3 0 48,7 0-32,-13 0-128,4 0 160,9 0 0,-10 0-48,3-2 32,-6 2-144,6-1 128,0-4 32,-1 2-32,1 0-16,-6 3-112,4-5 112,-2 4 0,-2 0-32,0-3-32,0 4-48,0 0-16,-4 0-160,2 0-224,2 4-304,0-4 704,0 2-1089,0 3-591,-4-1-449,1 2-1505,3-6 3634,0 0 0</inkml:trace>
  <inkml:trace contextRef="#ctx0" brushRef="#br2">16269 10246 1264,'0'0'0,"-13"-5"640,9 1-207,-14-1 63,18 5-496,-4-5 560,0 2-16,2-2-47,-1 4-65,3 1-432,0-2 336,-4 1 0,4-3-16,-2 0 0,2 4-320,0-5 336,0 2-15,0 0 63,0 0-16,0 3-368,0-3 416,0-1-32,0 2-64,0-3-63,0 5-257,0-6 176,0-1-16,0 3-64,1 1 16,-1 3-112,0-2 0,0 2-32,1 0-32,1 3-32,-2-3 96,0 3-96,0 0-16,2 2 32,-1 0 0,-1-5 80,2 14-48,-1-10 0,-1 13-32,0-12 64,0-5 16,1 16-16,2-11-1,-2 8 1,1-8 16,-2-5 0,2 16 0,0-13 33,0 9-17,-1-9-16,-1-3 0,2 5 16,-2 0 0,0-1 32,0 1 0,0-5-48,0 4 80,0-4-48,0 0 32,0 0 0,0 0-64,0 0 64,0 2 48,0-2-16,0 0 48,0 0-144,0 0 128,0 0-16,0 0-16,0 0 0,0 0-96,0 0 128,0-1-32,1 0-48,3-3-48,-4 4 0,4-2 16,1 1-32,0-2 32,-1-2 0,-4 5-16,5-1-16,7-4 32,-7 0-16,7 4 0,-12 1 0,5-5-16,11 4 16,-3-1-32,-8 0 16,-5 2 16,18-1 0,-6-1 16,2-1 0,0 3-16,-14 0 0,16 0 0,-2-2-48,0 2 48,-1 0-32,-13 0 32,11 0-16,-4 4-32,5-1-32,-10 11 32,-2-14 48,2 13-64,-1-1 16,-1 4-16,-3-1 0,3-15 64,-5 19-16,-12 0 32,5-2-48,-1-2 16,13-15 16,-12 16-16,-1-2-16,8 0 16,-12-10 0,17-4 16,-4 16 0,-10-11 16,11 7-16,0-9 80,3-3-80,-5 5 64,0 0-32,2-2 48,0 0 16,3-3-96,-3 0 128,-1 0 112,2-2 48,-2-2-16,4 4-272,-3-5 273,1 0-81,-2 1-16,1-1-32,3 5-144,-3-14 144,0 11 0,0-10 0,-1 9-32,4 4-112,0-13 32,-3 7-240,3-11-368,0 4-465,0 13 1041,0-14-1504,3 2-497,2-2-112,-2-2 240,-3 16 1873,5-15-2545,-5 15 2545</inkml:trace>
  <inkml:trace contextRef="#ctx0" brushRef="#br2">17477 10267 4097,'0'0'0,"-3"0"1281,3 0-1281,-4 0 928,-9 4-239,13-1-129,-3 0-208,3-3-352,-3 3 192,3 10-144,-4-13-32,1 4 0,3-4-16,-3 13 32,-2-13 16,2 14 32,0-11 96,3-3-176,-3 5 257,0 7 63,3-7-32,-3 7-96,3-12-192,-3 5 144,0 7-96,-1-7 48,4 0-32,0-5-64,-3 4 64,3 1 48,-2 0 0,2-1 48,0-4-160,-4 3 144,1 1 32,0-4 48,3 0 81,0 0-305,0 3 320,0-3 32,0 0 16,-3 0-48,3 0-320,0-2 304,0-1-63,0-2-1,-3-1 16,3 6-256,0-12 240,0 7-32,0-11 0,0 4-32,0 12-176,0-14 112,-3-3-32,3-2-32,-3 0-48,3 19 0,0-12 32,-4 7 32,4-1-80,-3 0 16,3 6 0,-3-5-112,0 1-48,0 2-80,-2 2-80,5 0 320,-4 12-288,-1 1 32,0 1 48,2 2 47,3-16 161,-3 17-128,3 0-16,0 6 32,0-3-64,0-20 176,1 19-208,6 1 64,10-2 48,0-4 32,-17-14 64,21 13 0,3 2 16,6-11-32,3 13 32,-33-17-16,34 5 0,3 7 16,-1-12-32,-1 4 32,-35-4-16,30 0 176,0 0-16,-5 0 96,-1 0-16,-24 0-240,19-2 208,-4-3 65,-3 1 111,-7-12 64,-5 16-448,4-5 496,-2-10-112,-2-2-15,0 1-177,0 16-192,-12-20 160,7-2-48,-15-3-16,6-1-80,14 26-16,-17-28 96,0 3-176,0-2 16,-1 6-16,18 21 80,-17-19-48,0 3 144,1 9-96,4-8-224,12 15 224,-5-2-1121,-8 1-1552,0-22-3106,13 23 769,0 0 5010,0 0 0</inkml:trace>
  <inkml:trace contextRef="#ctx0" brushRef="#br2">15623 10230 1040,'0'0'0,"-4"-1"592,-1-1-112,2 1 129,3 1-609,-3-2 704,3-3-16,0 4-47,0-6-113,0 7-528,2-4 432,-1-1-16,1-1-32,-1 3-63,-1 3-321,0-3 240,0 1-64,2 2-80,-2-2-32,0 2-64,0 0 32,0 0 16,0 0-16,0 6 0,0-6-32,1 2 0,-1-2-32,0 5 16,0-5 0,0 0 16,2 0-16,-1 3 32,-1-3 32,2 5 16,-2-5-64,3 0 112,0 3 32,0-3 64,2 3 64,-5-3-272,4 0 320,3 0 81,6 0-81,-9 0-64,-4 0-256,17 0 240,-4-2-96,1 0-48,-1-2 32,-13 4-128,17-2 64,0 1 0,0-3-16,0 2-64,-17 2 16,15-2 32,0 2-32,-1 0 0,-8 0 16,-6 0-16,12 0 48,-7 0-48,-1 4 32,1-1-48,-5-3 16,5 2-32,0 2 32,-4-1 0,0 0 48,-1-3-48,2 3 80,-2 0-32,0 0 32,0-3 48,0 0-128,0 4 161,-3-4-17,0 3 16,3-3-32,0 0-128,-3 0 144,3 0 0,0 0 0,-3 0-144,3 0 0,0 3-288,-4 0-513,1 0-767,-1 0-881,4-3 2449,-19 0-2610,15 4-831,4-4 3441</inkml:trace>
  <inkml:trace contextRef="#ctx0" brushRef="#br2">14264 10215 3729,'0'0'0,"-3"-2"1169,-2 0-257,-7 0-159,12 2-753,0-2 608,-3 2-144,3 0-144,0 0-224,0 0-96,0 3-32,0 0-16,4 10 0,-4-13 48,5 3-16,8 0 64,-8 2 16,8-1 96,-13-4-160,7 4 192,8 0-16,-2-1 0,0 0-15,-13-3-161,16 0 128,0 0-48,-2 0 32,2 0-32,-16 0-80,15 0 48,-2 0 16,0 3-16,-8-3 0,-5 0-48,14 0 48,-9 4-32,0 0-16,1-1 16,-6-3-16,4 0 32,1 3-16,-2 0 48,-1 1-32,-2-4-32,0 3 32,0 1 0,0 1-16,0 7-16,0-12 0,-5 3 0,-7 3-16,9 6 16,3-12 0,-5 5-16,-11 12 0,12-5 32,-13 2-32,17-14 16,-13 14 0,0-1 0,1-9 0,7 14 0,5-18 0,-15 2-16,12 14 48,-2-13-32,-7 10 48,12-13-48,-4 3 48,2 1-32,2 2 48,0-4 32,0 2-16,-4-4 48,4 0 0,0 3-16,0-3-112,2 0-64,2 0-368,3 0-720,10 0-1282,-17 0 2434,12 0-4754,-12 0 4754</inkml:trace>
  <inkml:trace contextRef="#ctx0" brushRef="#br2">8879 10232 3921,'0'0'0,"-5"0"1249,5 0-1249,-5 0 1104,1 0-127,-2 0-209,4 0-192,2 0-576,-3 3 401,-1-3-161,4 0-80,0 3 16,0-3-176,0 0 160,0 0-32,0 0-16,0 0 48,0 0-160,0 0 160,4 0 96,0 0 16,1-1 17,-5 1-289,5-2 272,1 0-64,6 2-64,-10 0-48,-2 0-96,4 0 48,1 0 0,0 0-16,-1 0 0,-4 0-32,5 4 0,0-2 32,1-2-32,0 6-32,-6-6 32,7 3 48,5-1-32,-7 2-16,8-1 16,-13-3-16,5 3 48,14-3 48,-6 0 32,2-2 0,-15 2-128,19-3 128,-2-2-16,2 1-80,0-3 64,-19 7-96,17-4 32,0-1-32,-5 1 32,-6 0-32,-6 4 0,15-3 0,-14 2 0,2-1 16,-1 2 16,-2 0-32,1 0 0,-1 3 32,0-3 16,0 0-16,0 0-32,-4 3 49,-1-3 31,0 4 16,1-1 16,4-3-112,-5 0 176,2 3-64,-1-3-224,2 0-433,2 0 545,0 3-1344,0-3-1121,-25-6-849,25 3-1312,0 3 4626,0 0 0</inkml:trace>
  <inkml:trace contextRef="#ctx0" brushRef="#br2">16950 10243 3025,'0'0'0,"-3"-2"928,3 0-127,0 2-801,-3 0 752,0-2 96,0 0 1,0-1-193,3 3-656,-4-2 480,1 2-192,0 0-159,0 0-49,3 0-80,-3 0 32,-2 3-32,1 1-64,-1-2 32,5-2 32,-3 13-32,-2-10-1,1 11 66,-1-9-17,5-5-16,-13 20 16,13-4 0,-4 1 32,-1 5-32,5-22-16,-5 18 48,0 1 16,1 1-16,1-5 32,3-15-80,0 14 96,0 0 0,1-2 80,12-7-16,-13-5-160,4 17 256,14-14 80,-6 2 0,3-1 65,-15-4-401,16 3 336,0-3-48,3 0-16,-1 0-80,-18 0-192,17 0 128,2 4-48,-6-4-80,-7 4-16,-6-4 16,15 3 0,-10-3 0,7 5 0,-8 0 16,-4-5-16,4 3 16,1 0 48,-2-3 32,-2 0 48,-1 0-144,0 0 272,0 0 17,0 0 127,0-2-32,0 2-384,0-3 320,0-2-48,0-8-96,-2 0-32,2 13-144,-4-6 160,1-9-80,1 8 96,-4-9-95,6 16-81,-12-6 144,9-12 0,-12 5-48,9-3-32,6 16-64,-17-17 64,3 0 32,-1-3-80,0 4 32,15 16-48,-14-17 16,-2 1 32,11 2-32,-9-4-96,14 18 80,-3-12-240,-2 5-289,1-5-191,-1 12-80,5 0 800,-4 0-929,0 12-127,0 0-369,-1 1-608,5-13 2033,-5 14-2785,2 3-1489,3-17 4274</inkml:trace>
  <inkml:trace contextRef="#ctx0" brushRef="#br2">15670 10374 4850,'0'0'0,"0"0"1232,0 0-479,0 0-145,0 0-608,0 0 544,0 0-112,0 0-128,2 0-63,-2 0-241,5 0 192,-1 2 48,2-2 48,8 0 80,-14 0-368,5 0 384,10-1 64,2 0-47,0 1-81,-17 0-320,18-2 272,1 0-80,1-2-64,-2-1-16,-18 5-112,16-6 80,1 1-16,-3 3 0,1-4 0,-1 5 16,-2-1-16,-7-2 16,9 2 16,-14 2-96,4-1 128,1-1 17,2 2-49,-3 0 32,-4 0-128,5-1 48,-1-1 16,1-3-64,1 2-144,-6 3 144,13-1-417,-8 1-431,-1 0-353,-2 12-431,-2-12 1632,0 5-2113,-5 9-336,-11-10-1297,16-4 3746</inkml:trace>
  <inkml:trace contextRef="#ctx0" brushRef="#br2">13798 10414 2112,'0'0'0,"0"0"801,1-1 79,3-1 33,-4 2-913,4-3 880,0 0-112,-1 0-143,2 0-49,-5 3-576,4-4 464,1 1-32,-1 2-31,1-4-145,-5 5-256,4-4 224,0-2-80,-1 2-112,0 2 0,0 1-16,-3 1-16,4 0-16,0 0 16,1 5-32,1-3 16,-6-2 16,12 0-16,-7 0 0,7 4 16,-7 1 0,-5-5 0,17 3 0,-10 1 0,10-1 48,-3-3-32,-14 0-16,6 0 32,11 0 16,-10 0 32,6 0 32,-13 0-112,5 0 112,10 0 16,-11 0 32,2 0-16,-6 0-144,13 0 112,-9 0 64,3 0-96,5 0 0,-12 0-80,1 0 16,4-1-80,-2-1-240,2 1-272,-5 1 576,4-5-976,2 1-737,-3-3-544,-2 1-1585,-1 6 3842,0 0 0</inkml:trace>
  <inkml:trace contextRef="#ctx0" brushRef="#br2">10790 11069 1584,'0'0'0,"0"0"0,0 0 592,0-2-207,2 0 47,1 1 16,-3 1-448,1-2 448,3 2 49,-1 0 15,0 0 32,-3 0-544,3 0 544,2 0-48,-2 0-111,0 0-1,-3 0-384,4 0 400,2-1 32,-2 1-32,2 0 1,-6 0-401,4 0 352,2-2-48,-2 2-32,1-2-16,-5 2-256,1-1 176,3-1 0,-1 1-48,0 0-48,-3 1-80,4-2 112,1 2-64,-2-2 0,2 2 32,-5 0-80,4 0 17,1 0-1,0 0 0,1 0-32,-6 0 16,6 0 0,1 0 16,-1 0 16,1 0-32,-7 0 0,5 0 16,1 0-64,0 4 16,-2-2 15,-4-2 17,5 5-16,-1 0 0,-2 7 32,0-8 0,-2-4-16,0 12 17,0-7-1,-4 14-16,0-5 16,4-14-16,-15 15 32,13 0-16,-13-1-16,11 2 32,4-16-32,-14 14 16,9 0 0,-9-9 16,11 12 16,3-17-48,-13 3 64,10 11-16,-9-11 48,7 2-80,5-5-16,-12 12 48,7-12-16,-8 5-48,11 0 32,2-5-16,-5 4 0,2 1 0,-1 0 96,1 0 32,3-5-128,0 4 160,0 1-32,0 9-64,0-11 0,0-3-64,3 3 96,2 2 16,0 0 0,8-3 32,-13-2-144,4 5 112,10-2 32,-9 2 0,12-2-32,-17-3-112,6 0 129,11 0-33,-10 0 16,8 0-16,-15 0-96,5 0 112,7 0-16,-7 0-32,7 0 16,-12 0-80,5-1 64,-1 1-16,2 0-16,-2 0-32,-4 0 0,5 0 32,-2-2-32,0 2 0,-1 0 16,-2 0-16,3 3 16,1 0 48,1-3-16,0 3-32,-5-3-16,6 4-96,7-1-384,-10-3-737,3 3-1488,-6-3 2705,4 0-6739,-4 0 6739</inkml:trace>
  <inkml:trace contextRef="#ctx0" brushRef="#br2">8753 11558 1472,'0'0'0,"0"0"0,-3-1 1089,3-1-481,-3-1 16,0 0 1,3 3-625,0-2 624,-4 2-32,4 0-48,-3 0-95,3 0-449,0 0 384,0-1-80,-3-1-64,3 1-16,0 1-224,0-4 192,-3 3-16,3-1 16,0 1 16,0 1-208,-3 0 257,3-2 63,-3 0 32,3 2-48,0 0-304,0 0 272,0 0-80,0 0-48,0 0-16,0 0-128,0 0 128,0-1-32,0 0-32,0 1 16,0 0-80,0 0 32,0 0 1,0 0 15,0 0-32,0 0-16,1 0 16,1 0 0,0 0 16,-1 0-32,-1 0 0,2 0 32,1 0-32,0 0-32,2 0 64,-5 0-32,4 2 0,1-2 16,7 0 0,-7 0 0,-5 0-16,14 0 16,-7 0 48,8 0-16,-11 0 16,-4 0-64,15 0 80,-11 0-32,9 0 32,-9 0 0,-4 0-80,7 0 48,-3 0 32,3 0-64,-3 0 32,-4 0-48,4 0 0,-2 0 0,0 4 0,1-1-32,-3-3 32,3 3 32,1 0-32,-1-3 16,-1 0-16,-2 0 0,2 0 16,1 3 0,2-3 32,0 0 0,-5 0-48,6 3 16,1-3 48,-1 0 0,7 0-16,-13 0-48,5 0 64,9 0-32,-9 0 0,9-1-16,-14 1-16,5-2 0,10 1 0,-10-1 32,10 1-48,-15 1 16,5-2-16,7 2 16,-8 0-48,0 3 48,-4-3 0,5 3-16,-1 0 16,1 0 0,0 1 0,-5-4 0,5 3 16,-1 0 16,2 0-32,-2-3 0,-4 0 0,6 3 16,1 0-16,-2 0 16,8-3 0,-13 0-16,5 0 32,7 0 0,-6 0-16,10 0-32,-16 0 16,13-1 16,-1-1-16,-6 0 0,10 1 64,-16 1-64,4-3 16,10 0-16,-9 1 0,9 1-32,-14 1 32,3-2-16,3 1 32,-1-1 0,1 2-16,-6 0 0,6-2 64,1 1 64,5-1 32,-7 2-16,-5 0-144,14 0 145,-8 0-97,8 0-32,-9 0 48,-5 0-64,16 0 16,-10 0-16,8 0 16,-10 0-16,-4 0 0,15 0 0,-11-1 0,10 1 16,-9 0-16,-5 0 0,6 0 48,8 0-32,-9 0 16,7 0-16,-12 0-16,5 0 16,1-2-16,6 1 16,-7-1 32,-5 2-48,5 0 16,1 0-16,0 0 0,1 0-16,-7 0 16,5 0-16,-1-1 16,1 1 16,-1 0-32,-4 0 16,4 0-32,-1 0 32,1 3-16,1-3 16,-5 0 0,6 3 48,8-3-32,-9 3 32,7 0-48,-12-3 0,5 0 0,9 3 16,-9-3 0,10 0 0,-15 0-16,7 0 32,8 0-16,-9-1 0,10-1 16,-16 2-32,12-2 32,-5 1-16,9-1 32,-10-2-32,-6 4-16,12-2 0,-7 1 0,-1-1 0,1 2 48,-5 0-48,6 0 0,-1-2 0,-1 2-16,3 0 16,-7 0 0,4 0-32,3 0 32,-2 0 32,0 0-32,-5 0 0,7 0 16,5 0-16,-7 0 0,10 0 0,-15 0 0,7 4 0,7-4 0,-8 0 0,9 0 0,-15 0 0,5 0 0,9 0 0,-9 0-16,9 0 32,-14 0-16,5 0 0,8 0 0,-8 0 16,9 0-16,-14 0 0,7 0 0,8 0 0,-10 0 0,11-2 0,-16 2 0,4-2 32,12 1 0,-10-1-32,10 2 0,-16 0 0,6-1-16,11-1 16,-10 2 0,10 0 0,-17 0 0,4 0 16,12 0-16,-10-2 0,8 2-16,-14 0 16,6-1 0,8 0 0,-7 1 0,6 0 16,-13 0-16,6 0-16,5 0 16,-5 0-16,5 0 16,-11 0 0,6 0 0,8 0 0,-8 0 0,8 0 0,-14 0 0,6 0 0,10 0 0,-10 0 0,11 0 0,-17 0 0,16 0 0,-2-2 16,3 1-16,0-3-16,-17 4 16,20-2 0,0 1-32,1 0-32,-2-1 48,-19 2 16,20-3-16,0 1-16,-1 2 64,-2 0-16,-17 0-16,14 0-16,-2 3-16,-7 2 32,7-2-32,-12-3 32,5 4 0,-1 0 0,3 1-48,-1 7 48,-6-12 0,5 3 32,1 0-32,0 2 16,1-2 0,-7-3-16,5 5 0,0-2 0,8 0 0,-10 0 0,-3-3 0,13 0-16,-8 3 32,7-3 0,-7 0 32,-5 0-48,12 0 64,-6 0-48,8 0-16,-7 0 0,-7 0 0,13-1-16,-8-1 16,9 1 0,-9-1 0,-5 2 0,14 0 16,-8-2-16,8 2 0,-7-1 0,-7 1 0,17-2-16,-11 1 16,11-2 0,-5 0 16,-12 3-16,13-2 0,-1 1 0,1-1-16,0 0 16,-13 2 0,13-3-16,0 0 16,2 2 16,1-1-16,-16 2 0,16-1 0,-1-1-16,1 2 16,0-2-32,-16 2 32,15-1-16,0 1 32,1-2-16,0 1 0,-16 1 0,13-2 32,3 2-32,-2 0-32,0 0 16,-14 0 16,12 0 0,3 0 0,-3 0-16,3 0 16,-15 0 0,12 0-32,0 0 16,1 0 32,-1 3-32,-12-3 16,12 0 16,-5 0-32,11 3 16,-7-3-16,-11 0 16,13 0-16,-1 0-16,1 0 16,1 0 32,-14 0-16,14 0 32,0 4-32,0-4-32,-2 0 16,-12 0 16,14-2-16,-1 0 16,1 1 0,0 1 16,-14 0-16,12-2-16,-5 1-32,9 1 16,-11-2-16,-5 2 48,16 0-80,-11-2 64,10 1 32,-8 0-32,-7 1 16,15 0 48,-8-2-48,10 2 0,-11 0 0,-6 0 0,17 0-32,-3 0 48,0 0-16,0 0 0,-14 0 0,14 0 0,-14 0 0,14 3 0,0-3-16,-1 3 16,-1-3 0,-12 0 0,13 3 0,-7-3 0,8 0-16,-8 3 16,-6-3 0,14 0 0,-9 4 0,1-4 16,7 0-16,-13 0 0,4 0-16,1 0 16,7 0 0,-9 0 16,-3 0-16,5 0 16,7 0-16,-7 0-16,2 0 0,-7 0 16,12 0 0,-7 0-32,10 0 32,-10 0 32,-5 0-32,16 0 0,-12 0 0,13 0-32,-4 0 0,-13 0 32,13 0 0,2 0 0,-1 0-32,1 0 32,-15 0 0,16 0 0,0 0 0,-4 0 32,1 0-16,-13 0-16,12 0-16,-5 0-16,8-2 32,-10 0-16,-5 2 16,14 0 0,-9 0 0,10-1-16,-11 1 0,-4 0 16,13 0 0,-8 0 0,1 0 0,8 0-32,-14 0 32,5 0 0,7 0 0,-7 0 0,8 3 0,-13-3 0,6 0-16,11 3 0,-5-3 16,0 0-16,-12 0 16,15 0 0,-3 3-32,-5-3 32,10 3 0,-17-3 0,5 0 0,10 0 0,-9 0 0,7 0 0,-13 0 0,4 0 0,9 0-16,-9 0 0,2 0 16,-6 0 0,13 0 16,-10 0 0,2 0 32,-1 0-48,-4 0 0,7 0 16,-2 0 0,0 0-32,0-1 32,-5 1-16,14 0-16,-1 0 0,4-2 32,8 2-32,-25 0 16,29 0-225,7-1 450,2-1 15,1 1 48,-39 1-288,39-4 544,-4 0-480,1 2-16,-3 0-16,-33 2-32,28-2 0,-1 0 32,-7 1-16,-6-2-16,-14 3 0,5-3 16,-4 2 48,-1 1-192,-17 0-1249,17 0 1377,-34-1-8451,34 1 8451</inkml:trace>
  <inkml:trace contextRef="#ctx0" brushRef="#br2">8895 11104 3153,'0'0'0,"-5"-1"1072,1-1-127,-1 1-33,5 1-912,-13-1 849,10 1-97,-2-2-48,-9 2-127,14 0-577,-3-2 528,-1 2-96,-9-2-96,13 1 48,0 1-384,-5 0 289,1-2 63,0 1-48,1-1-32,3 2-272,-2-1 288,2-2-96,-4 0 32,1 1-64,3 2-160,0-5 112,0 3 16,0-2-32,0 1 17,0 3-113,0-3 48,0-1 0,0 1 16,2-1-64,-2 4 0,1-5 0,4 2 0,-1 0-32,3-2 32,-7 5 0,13-3-16,-9 0 0,10 0-32,-9 0 48,-5 3 0,17-4-16,-4 2 16,0-1 0,3-1-16,-16 4 16,15-2 16,1 0-48,-2 0 32,0 0 0,-14 2 0,15-3-32,-3 2 64,0 1-64,1 0 32,-13 0 0,6 0-16,8 0 0,-10 4 16,1 1 0,-5-5 0,3 12-33,-1-7 33,-2 9 0,0 1 49,0-15-49,-5 13-16,-7 2 16,7 2 16,-13 2-16,18-19 0,-14 19 64,-3 3 0,-1 0-64,-2 0 0,20-22 0,-21 22 0,0-2 0,1-3 0,-1-1-32,21-16 32,-17 15-48,3-10 0,10 12-1,-11-14 49,15-3 0,0 4 33,-2 0-17,2 0 48,0-2-48,0-2-16,0 3 48,0-3-16,0 4 32,1-4 32,-1 0-96,4 0 128,1 0 0,9 0 16,-8 0-16,-6 0-128,18 0 128,-3 0-32,2-4-16,2 1-16,-19 3-64,19-4 48,0-1 16,-2 0 0,-2 1 0,-15 4-64,13-3 64,-9 1 48,9 1-48,-12 1-96,-1 0 32,4 0-256,0 0-448,0 0-625,-3 3-656,-1-3 1985,1 0-2769,14 0-2065,-15 0 4834</inkml:trace>
  <inkml:trace contextRef="#ctx0" brushRef="#br2">9184 11187 4145,'0'0'0,"0"0"1201,0 0-1201,-4 0 1200,-1 0-15,2 0-16,0 0-209,3 0-960,-3 0 704,0 3-207,3 0-161,-3-3-128,3 0-208,-3 3 176,3 2-32,0 0-48,-4 10 32,4-15-128,0 5 160,0 11 16,0-4 16,-3 1 0,3-13-192,0 12 128,0 3 1,0-2-1,2 1-48,-2-14-80,3 12 144,2-7 0,9 9 0,-9-11 64,-5-3-208,17 5 160,-11-1-16,13 1-16,-7 0 0,-12-5-128,13 3 160,-1-3-64,2 0 16,-1 0-16,-13 0-96,12-1 80,2-4-16,-2 0 48,3 1-47,-15 4-65,12-7 80,2-5 16,-1 7-32,-1-7 32,-12 12-96,13-5 32,-2-10 48,2 8 32,-7-10 32,-6 17-144,13-12 160,-8-1 16,0 1-16,-4 0-16,-1 12-144,2-13 128,-2 8 32,-5-12-32,-11 12-64,16 5-64,-12-14 48,-4 8-96,-3-10 32,-1 10 32,20 6-16,-20-17 48,-2 10 0,0-6-32,1 7 16,21 6-32,-20-15 16,1 11-16,4-1 48,2 2-64,13 3 16,-5-1-32,-11 1-16,13 4-16,-11 11 32,14-15 32,-5 15-272,-10 2-48,3 5-112,-1 3-80,13-25 512,-5 26-561,-14 3-383,15 0-593,-11 2-832,15-31 2369,-6 31-2945,-5 0-2434,11-31 5379</inkml:trace>
  <inkml:trace contextRef="#ctx0" brushRef="#br2">9994 11226 2305,'0'0'0,"0"0"0,-13 3 304,10 2 0,-10 7 112,13-8 64,0-4-480,-4 3 577,1-1 31,0 3-32,0-2 16,3-3-592,0 4 545,0-1-1,0-3 0,0 0 48,0 0-592,0 0 529,2 0-33,0 0-48,3 0-96,-5 0-352,4 0 320,0 0-32,0 0 1,1 0-33,-5 0-256,6-2 240,0 2-96,1 0-16,-1 0-32,-6 0-96,13 0 48,-9 0 32,1 3-48,7 0 0,-12-3-32,5 0 48,1 0 32,9 0 0,-10 3-48,-5-3-32,16 0 80,-3 0 0,-1 4 0,0-4 64,-12 0-144,13 0 96,1 0-16,-8 0 16,8 0-31,-14 0-65,3-2 48,1 2 32,-3 0-32,-1 0 64,0 0-112,0 0 96,0 0 16,0 0 0,-3 0-16,3 0-96,-3 0 96,0 0 48,0 0-176,3 0-240,0 0 272,0 3-721,-3-3-735,3 0-977,0-1-545,0 1 2978,0-4-4770,0 4 4770</inkml:trace>
  <inkml:trace contextRef="#ctx0" brushRef="#br2">10705 11333 4962,'0'0'0,"-5"0"2337,1 0-1169,-2 0-479,3 0-17,3 0-672,0 4 736,0-4-111,0 3-161,0 0-176,0-3-288,0 4 160,0 1-16,0 9 16,0-11 64,0-3-224,0 5 240,0 13-48,0-16 17,0 13-33,0-15-176,0 4 128,0 9 0,2-10-48,-1 1 0,-1-4-80,2 13 64,-2-10 0,0 2 48,2-1-16,-2-4-96,0 0 128,0 4 48,2-4 16,-2 0 16,0 0-208,1 0 256,0 0-15,-1 0-161,2-2-497,-2 2 417,1-2-1216,1-1-1233,-2-9-1425,3 9-1857,-3 3 5731,0 0 0</inkml:trace>
  <inkml:trace contextRef="#ctx0" brushRef="#br2">10176 11815 2913,'0'0'0,"0"-3"1104,0 3-1104,0-3 849,0-2 31,2 3 1,1-2-17,-3 4-864,4-3 704,1 0-159,0 0-49,1 0-48,-6 3-448,13-2 384,-9 2-64,1 0-96,9 0-80,-14 0-144,4-2 128,9 1-15,-6-1-49,7 0 16,-14 2-80,7-2 80,10 0-16,-3 1 16,-1-1-16,-13 2-64,12 0 48,-6-2-16,8 2 32,-9 0-32,-5 0-32,6 0 32,-1 0-32,-1 0 0,2 4 16,-6-4-16,1 3 16,1-1-32,-1 3-160,1 0-288,-2-5 464,3 12-961,-2-8-576,2 0-624,3 0-2561,-6-4 4722,0 0 0</inkml:trace>
  <inkml:trace contextRef="#ctx0" brushRef="#br2">10206 11802 2401,'0'0'0,"0"-3"848,0 0-32,0 3-816,1-2 833,-1-3-33,2 2-96,-1-1-127,-1 4-577,2-3 448,0 0-48,-1 0-48,1 0-48,-2 3-304,0-3 257,1 1-49,-1 1-48,0-1-32,0 2-128,1-2 96,1 2-32,-2-1 0,0 1-32,0 0-32,0 0 32,0 0-16,2 0 0,-2 0 0,0 0-16,1 0 16,-1 0 16,0 0 32,2 0-16,-2 0-48,2 0 80,-1 0 48,1 0 0,-1 0 48,-1 0-176,0 0 208,0 0 16,0 0-80,0 3-31,0-3-113,0 3 0,0 2-33,0 0 17,0 9 16,0-14 0,-4 5 32,-1 12 1,0-13 15,2 12-32,3-16-16,-3 3 16,0 11 0,0-11 0,-1 9 0,4-12-16,0 4 48,0 0 0,0 1 16,0 0 0,0-5-64,0 3 144,0 0 0,0-3 32,0 0 16,0 0-192,0 0 208,0 0 16,0 0-16,0 0-16,0 0-192,0 0 112,0 0-48,0 0-48,2 0 0,-2 0-16,0 0 32,2-2-16,-1 1 16,2-1-32,-3 2 0,2-1 33,1 1-66,0 0 17,0 0 0,2 0 16,-5 0 0,5-2-16,-1 2 32,1-2 0,0 2 0,-5 0-16,6-1 33,-1 0-33,1 1-33,0-2 1,-6 2 32,13-2-16,-11 2 16,3 0 16,8 0-16,-13 0 0,4 0 0,9 0 0,-9 0 0,1 0 0,-5 0 0,13 0-16,-10 0-16,2 4 0,-1-2 16,-4-2 16,4 4-48,-3-1 32,0 2-32,1 8 32,-2-13 16,0 4-16,0 9 32,-3-8-16,-2 8 0,5-13 0,-3 5 0,0 10-32,0-10 32,0 9 16,3-14-16,-3 4 0,3 11-16,0-11-16,0 10 64,0-14-32,0 3 16,1 2 16,1 0 0,-1 0-32,-1-5 0,2 4 16,-2-1 16,0-3 0,1 0 0,-1 0-32,0 4 48,0-4-32,0 0 65,-4 2-17,4-2-64,-5 0 80,-8 0 0,9 0-16,-10 0-32,14 0-32,-13 0 48,1 4 0,-1-4-32,1 4-16,12-4 0,-13 3-16,1 2-16,7 0 32,-12-2 0,17-3 0,-5 3 0,-12 0 0,15-3 0,-3 3 32,5-3-32,-5 3 16,0-3 0,2 3-16,0-3 0,3 0 0,0 0 48,-3 0-32,3 0 64,0 0-16,0 0-64,0 0 48,2-1-32,-1-1 0,1 1 48,-2 1-64,1-2 80,1 1 32,-1-1-32,1-1-176,-2 3 96,1-3-512,1 0-609,1-2-1104,-1 0-976,-2 5 3201,0-4-5299,0 4 5299</inkml:trace>
  <inkml:trace contextRef="#ctx0" brushRef="#br2">11158 11181 4321,'0'0'0,"-3"3"1409,3 0-80,0-3-1329,0 3 1264,0 2-191,-3-2-225,3 0-320,0-3-528,0 3 273,0 0-49,0 0-32,0 0 16,0-3-208,0 5 192,0-5-192,0 3 128,0 2 16,0-2-16,0 2-48,0-5-80,0 3 144,0 0-48,0 2 32,-3 0 32,3-5-160,0 4 80,-3 9 16,0-13-31,0 3-49,3-3-16,-4 4 0,4 1 16,-3 7 48,3-9 0,0-3-64,0 4 96,0-4 32,0 0 16,0 3 48,0-3-192,0 0 208,0 0 32,0 0 0,2-3-32,-2 3-208,3-5 208,-1 2-48,-1-2-16,2 1 1,-3 4-145,2-5 96,-1 0 0,-1-1 64,0 1-96,0 5-64,0-3-464,0 0-1393,-3-9-2465,-9 10-2385,12 2 6707,0 0 0</inkml:trace>
  <inkml:trace contextRef="#ctx0" brushRef="#br2">11313 11069 3297,'0'0'0,"0"0"0,0 0 1024,0-2-95,0 0-97,0 1-79,0 1-753,1-2 576,-1 2-160,2 0-192,-1 0-64,-1 0-160,1 0 80,1 0 0,0 0 0,-1 0 0,-1 0-80,0 3 112,0-3 1,0 4 47,2-4 64,-2 0-224,0 2 240,1 2-16,1-1-16,0 0-48,-2-3-160,0 5 160,1-2-32,-1 0-16,0 2-32,0-5-80,0 3 64,0 1 0,0 9 0,0-10-32,0-3-32,-3 5 64,3 0-32,-3-1 0,3 9 0,0-13-32,0 3 64,0 0 1,0 0-1,0 0 32,0-3-96,0 3 112,0-3 16,1 0 16,1 0 16,-2 0-160,3 0 192,0 0-64,0 0 0,0 0-48,-3 0-80,4 0 0,0 0 16,0 0-32,-1 0 32,-3 0-16,2 3 0,2-3 0,-1 0 32,0 0-16,-3 0-16,3 0 80,2 0-32,-2 0 32,0 0 32,-3 0-112,3 0 80,0 0 48,1-1-80,-2-1 0,-2 2-48,4-2 80,-1 1-96,-2-1 48,1 1-32,-2 1 0,3 0-32,-1-2 64,0 2-48,2 0 16,-4 0 0,3 0 0,0 0-16,0 0 32,2 3-16,-5-3 0,3 0-48,2 3 16,-1-3-16,3 4 0,-7-4 48,4 3 0,1 0-32,-1-3 32,1 3-16,-5-3 16,5 0-16,-1 3 16,1 0-16,0-3 16,-5 0 0,5 3 0,-1 2 0,1-1-32,-1 1 16,-4-5 16,2 13-16,0-13 0,-1 4 16,-1 1 16,0-5-16,0 12-16,0-8 48,0 0-16,0 1-32,0-5 16,0 12 48,-3-12-96,3 5 32,-2 8-32,2-13 48,0 4-80,-4 12 16,4-11-16,-3 12 32,3-17 48,0 5-16,0 10 16,-3-10-16,3 10 16,0-15 0,-3 3-32,3 10 32,-3-10 48,0 2-32,3-5-16,-4 3 48,1 0-16,0 0 16,0-3 16,3 0-64,-3 0 112,-2 0-16,0 0 16,-7 0 16,12 0-128,-3 0 161,-10-2-33,9-1 16,-9-1 0,13 4-144,-3-5 96,-9-7 0,7 8 0,-11 0-16,16 4-80,-4-13 80,-13 9 0,12-10-32,-11 9-48,16 5 0,-3-5-16,-2 1-32,2 2-16,0 1-32,3 1 96,0 0-128,0 0 0,0 3 32,0 0 48,0-3 48,0 3-16,0 2 16,2-1 32,-1 1 0,-1-5-32,3 12 48,2-12 16,-2 5 0,2-2-64,-5-3 0,5 5-320,-1-1-529,0 0-832,-1 0-1120,-3-4 2801,17-3-3585,-17 2-209,0 1 3794</inkml:trace>
  <inkml:trace contextRef="#ctx0" brushRef="#br2">11272 11117 2657,'0'0'0,"0"0"0,0-1 816,1-3-192,1 1 33,1 2 95,-3 1-752,4-4 720,-2 3-95,3-2-113,0-2-112,-5 5-400,5-3 416,-1-2 0,9 1-31,-9-1 15,-4 5-400,14-5 336,-8 1-80,13-1-32,-3 0-16,-16 5-208,17-6 256,0 0 17,-1 1-49,-2 0-96,-14 5-128,14-1 80,0-1-80,-2 2 64,-5 0 0,-7 0-64,17 0 48,-13 0 16,9 0-32,-9 0 0,-4 0-32,5 0 64,0 3-16,-1-3 96,0 3-16,-4-3-128,3 0 48,-2 4-208,2-1-544,1 0-705,-4-3 1409,1 3-2225,1-3-288,-1 3-1553,-1-3 4066</inkml:trace>
  <inkml:trace contextRef="#ctx0" brushRef="#br2">13035 11508 1968,'0'0'0,"0"0"561,-3-3-49,3 3-512,0-5 544,-3 4 64,3-1 1,-4 1-49,4 1-560,-2-2 480,2 1-80,-3-1-96,3 0-111,0 2-193,0-1 128,0-1-32,0 2-32,0 0-32,0 0-32,0 0 80,0 0 16,1 0 32,1 0 48,-2 0-176,1 0 208,0 0 32,-1 0 16,2 0 32,-2 0-288,0 0 257,0 0-33,0-2-32,0 1-80,0 1-112,0 0 80,0 0 0,0-1-48,0 1 0,0 0-32,0 0 0,-3 0 16,3 0 0,0 0 16,0 0-32,0 0 16,-3 0-16,3 0 16,0 0 16,0 0-32,0 0 16,0 0 32,2 0 32,0 0 32,-2 0-112,5-2 144,0 2-16,0-1-16,1-1 16,-6 2-128,13-2 112,-9 1 16,10 1-32,-7-2 32,-7 2-128,18 0 65,-2-1 15,2-1-16,1 2-32,-19 0-32,19 0 32,0 0 32,-2-2-48,-2 1 32,-15 1-48,16-3 48,0 2-16,-3-1 16,1 0 0,-14 2-48,14-1 64,-1 1-16,-7-2 16,8 1-32,-14 1-32,3-2 16,2 2 16,-4 0 0,1 0 0,-2 0-32,0 0 32,0 0 0,-3 0-32,-2 3 32,5-3-32,-12 0 64,8 5-48,-8-2 0,9 0-16,3-3 0,-5 3 0,3 0 32,-2 0-16,1-3-16,3 0 0,0 4 16,0-1 0,0-3 48,0 2 16,0-2-80,0 0 96,0 0 16,0 0-32,0 0 64,0 0-144,0 0 80,0-1-48,0 0 32,0-1-96,0 2 32,2-1-112,-1-1-160,1 0-288,0 2-385,-2 0 945,1 0-1552,0-1-961,4-11-1793,-5 12 4306</inkml:trace>
  <inkml:trace contextRef="#ctx0" brushRef="#br2">13069 11662 1632,'0'0'0,"0"0"0,0-1 753,0-1-97,0-1 64,-2 2 17,2 1-737,0 0 720,-4 0-128,4 0-176,-3 0-144,3 0-272,-3-2 161,3 2-49,-3 0 0,3 0 80,0 0-192,0 0 208,-3 0 16,3 0-48,0 0 16,0 0-192,0 0 208,0 0 96,0 0 32,0 0 1,0 0-337,0 0 272,0 0-48,0 3-64,0-3 0,0 0-160,-4 0 144,4 0-32,0 0 0,-3 0-96,3 0-16,0 0 32,-3 0-32,3 0 16,0 3 16,0-3-32,0 3 16,0-3 16,0 0-32,2 0 32,-2 0-32,1 0 80,4 0 32,0 0-32,0-1 0,-5 1-80,4 0 64,1 0 0,1-2 33,7 1 31,-13 1-128,4-3 144,2 1 48,8 2-48,-1 0-16,-13 0-128,12 0 64,2 0-16,3 0-32,-3 0-48,-14 0 32,19 0 32,0 0 0,1 3-32,1 0 80,-21-3-80,21 0 48,-1 3-16,-1-3 32,-2 4-16,-17-4-48,17 0 256,-2 0 0,-1 0 48,0 0-31,-14 0-273,14 0 48,-2-2-240,-5-1-17,6 0 33,-13 3 176,5-3-208,0 1 256,-1 1-16,1 1 16,-5 0-48,2 0 64,-2 0-16,0-2 16,0 2-48,0 0-16,-4 0 64,0 0-64,-1 0 0,1 0 64,4 0-64,-5 3 0,0 2 241,1-5 47,1 0-48,3 0-240,-4 3 304,4-3-288,0 0 64,0 0-80,0 0-208,0 0-817,0 0-1056,0 0-1664,0 0 3745,2-2-5571,-2 2 5571</inkml:trace>
  <inkml:trace contextRef="#ctx0" brushRef="#br2">10396 11120 1936,'0'0'0,"0"-2"721,0 1-241,0 0 32,0 1-512,0-2 576,0 0 49,0 2-17,0 0-32,0 0-576,0 0 512,0 0-31,0 0-33,0 4-16,0-4-432,0 0 416,-3 2 1,3 1-81,0 1 64,0-4-400,0 2 352,0 2-80,0 0-16,-3 0-112,3-4-144,0 3 144,-3 0-16,3 2 0,0-1-15,0-4-113,-3 14 96,3-9-64,0 9 0,0-10 16,0-4-48,0 18 32,0-6 0,0-7 48,0 14-16,0-19-64,0 12 32,1-7 0,4 14-32,-1-15 80,-4-4-80,5 16 128,0-13 96,7 2 48,-7-1 48,-5-4-320,14 5 384,-10 0 1,12-5-17,-11 3-80,-5-3-288,16 0 224,-12-2-48,10 1 0,-9-4-64,-5 5-112,13-3 128,-8-2-48,9 1-32,-9-1 16,-5 5-64,13-3 16,-8 1 16,0-3 112,2 3-48,-7 2-96,12-5 145,-9-2-49,4-5-64,-1 9 80,-6 3-112,4-5 64,1 1 96,-2-3-64,-1 1 32,-2 6-128,0-13 96,0 9-32,0-2 32,0-10-80,0 16-16,0-5 112,0-10-48,-3 10 32,0-12 0,3 17-96,-4-12 48,0-4 16,-9 2-48,10 0 32,3 14-48,-4-16 32,-1 2 32,-9 0 0,10 0-64,4 14 0,-13-14 0,8 1 0,-11 8-16,11-8-16,5 13 32,-17-2-48,5 1 16,7 1 0,-15 3 16,20-3 16,-14 5-48,1 8 64,9-8-32,-13 8-16,17-13 32,-5 12 32,-9-7-96,11 17 80,-1-7-320,4-15 304,0 16-576,0 3-385,1-1-623,5 1-209,-6-19 1793,16 19-2353,-10-1-305,12 0-2256,-18-18 4914</inkml:trace>
  <inkml:trace contextRef="#ctx0" brushRef="#br2">5907 11176 3601,'0'0'0,"-5"-6"1681,2-10-545,3 16-1136,0-12 897,0 5-33,1-5-15,2 10-161,-3 2-688,5-5 560,-2-1-160,0 2-176,-1-1-95,-2 5-129,1-2 80,1 0 0,-2 2 64,0 0-32,0 0-112,-3 0 96,-2 3-48,-7 0-32,8 2-16,4-5 0,-12 4 32,9 9-32,-1-8-48,-9 7 32,13-12 16,0 5-32,-3 12-16,0-5 32,-1 1 16,4-13 0,0 4 16,0 13-32,2-12 32,4 7-16,-6-12 0,13 3 48,0 1 0,0-1 32,0-3 32,-13 0-112,12 0 144,-5 0 32,7 0-16,-10-1 80,-4 1-240,5-6 240,0 2 64,-2-2 17,-2-1 15,-1 7-336,2-6 288,-1-8-32,-1 10-48,0-11-64,0 15-144,0-6 128,0-11-16,-3 5-48,3-2-16,0 14-48,-3-15 16,0 2 32,3-3-96,0 2 32,0 14 16,0-19-16,0 4-80,0 2-32,0 10-240,0 3 368,0 0-624,0 5-497,-12 15-656,7 2-928,5-22 2705,-28 25-5794,28-25 5794</inkml:trace>
  <inkml:trace contextRef="#ctx0" brushRef="#br2">9448 11173 3217,'0'0'0,"0"0"0,0-1 944,0-1-15,-3 2 95,3 0 81,0 0-1105,0 0 1040,0 0-191,0 3-193,0 0-160,0-3-496,0 3 384,0 0-79,0 1-81,0 0 0,0-4-224,2 5 160,-2-1-16,1 1 0,-1 8 0,0-13-144,2 3 256,-2 10 80,1-9 112,1 14-31,-2-18-417,3 13 288,1 1-16,1 0 0,9 0-32,-14-14-240,13 16 320,1-2-80,0 0-64,1-10-47,-15-4-129,16 18 112,1-15 0,0 1-32,-1 1 16,-16-5-96,15 4 128,1-2-16,-3-2 0,-1 0 48,-12 0-160,13 0 144,-7 0-32,7-2 16,-7-4-16,-6 6-112,13-6 128,-8-6-16,7 6-48,-5-9 0,-7 15-64,14-12 80,-9 7-16,1-9 32,6 2 17,-12 12-113,3-13 128,2-1 0,1 2 16,-1-3 0,-5 15-144,3-16 144,-3 0 32,0 1-80,-3-4 16,3 19-112,-5-20 48,-9-1-16,10 1 32,-12 3-32,16 17-32,-13-17 0,1-2 0,-4 3-32,-1 4 64,17 12-32,-20-5 16,-3-1-32,-2 1 32,-3 4-80,28 1 64,-28 0-80,-4 0 80,2 5-16,-2 12 16,32-17 0,-30 14-32,2 5-16,3 4-288,4 4-401,21-27 737,-19 27-1328,3 2-881,12-3-849,-12-1-623,16-25 3681,0 23-5491,0-23 5491</inkml:trace>
  <inkml:trace contextRef="#ctx0" brushRef="#br2">7285 11276 2417,'0'0'0,"0"0"0,0-3 944,0 1-272,0-2 1,0 2 47,0 2-720,0-3 720,0-2-15,0 3-81,0-2-64,0 4-560,0-4 464,0 3-47,0 0-33,0 1-80,0 0-304,0 0 304,0 2-96,0-2-64,-4 4-16,4-4-128,-3 3 112,0 0-32,0 0 32,0-3 16,3 0-128,-3 3 113,-1 1 15,2-1-16,2 0 16,0-3-128,-4 3 176,1 0 0,1-3-32,2 3-16,0-3-128,-4 3 64,1 1-80,0-2 0,3 3 0,0-5 16,-3 5-64,0 10 48,0-2 0,3 1 32,0-14-16,-4 15 0,4 4-16,0 0 32,0 0 0,0-19-16,0 18 64,2-2 32,1 0 32,3-4 32,-6-12-160,14 5 176,-7 13 32,7-15-48,-9 12 0,-5-15-160,16 2 113,-11 1 15,10 3-32,-9 6-16,-6-12-80,12 0 96,-9 3 0,2 0 0,1-3 32,-6 0-128,5 3 112,-1-3-16,1 0 16,-1 0 32,-4 0-144,5 0 176,-2 0 16,1 0 16,-1 0-32,-3 0-176,2-1 160,0-2 1,2-4-1,-3 1 0,-1 6-160,3-14 128,-1 9-64,-1-12-16,2 4 0,-3 13-48,3-4 48,1-14-16,-1 13 16,1-11-16,-4 16-32,4-5 0,-2-1 16,2 0-16,-1 0 0,-3 6 0,3-13-16,-2 10 16,1-3-32,0-8 64,-2 14-32,1-5 16,0 1 0,1-3 112,-2 3-16,0 4-112,0-7 112,0-7-48,0 10-128,0-9 32,0 13 32,0-4-16,-3-10 80,0 9 96,-2-11-64,5 16-96,-2-6 16,-4-6 32,2 5-48,-1-8 48,5 15-48,-12-12 96,9-1-48,-2-3-48,-7 1 48,12 15-48,-4-15 0,-9 1 0,8 1 32,-11 0 0,16 13-32,-5-13 48,-12 9 0,13-10-48,-14 11-32,18 3 32,-4-5-48,-9 0 0,10 4-16,-10-1 16,13 2 48,-2 0-48,-3 0-16,-9 5 0,9 12-16,5-17 80,-14 14-80,11 2-32,-11 2 64,11 3 16,3-21 32,-5 21-48,-7 1 80,12 2-96,-3-1-48,3-23 112,0 25-128,0-2 48,0 2 16,0 0-32,0-25 96,1 24-48,5-4 16,9-1-48,-9-5 80,-6-14 0,17 15-32,-3-2 32,0-1 16,1-7-16,-15-5 0,15 14 48,-2-11-32,2 2-16,-3-1 48,-12-4-48,6 4-16,10-2 16,-11-2 32,-1 0 0,-4 0-32,6 0 112,1 0 0,-3-1-80,3-4 48,-7 5-80,6-6 48,-2-6-16,1 9 48,0-10-16,-5 13-64,3-5 48,0-8 0,0 8 16,-1-9 0,-2 14-64,3-5 96,-1-7-48,-1 5 0,0-5-32,-1 12-16,2-5-16,0-1 16,1 0 0,-2-1-32,-1 7 32,0-4 32,0-1-64,0 4 16,0-1-16,0 2 32,0 0-16,-2 0 16,-2 3-64,4 2-32,0-5 96,-3 4-64,0 10-64,3-9 96,-3 12-16,3-17 48,-3 13-48,3 1 0,0 2 32,0-1-64,0-15 80,0 19-16,1-2 0,4 0-16,-1 0 32,-4-17 0,13 16 144,-9-2-32,12-2-32,-9-7 16,-7-5-96,17 15 0,-5-11 0,0-4 32,4 3-16,-16-3-16,19 0-416,2 0-1025,3-5-2288,-1-9-3939,-23 14 7668,0 0 0</inkml:trace>
  <inkml:trace contextRef="#ctx0" brushRef="#br2">11677 11143 4065,'0'0'0,"0"-1"1649,-4-1-400,4 2-1249,-4-1 1072,1-1-95,3 0-177,0 2-176,0 0-624,0 0 384,0 0-175,0 0-97,-3 0-64,3 0-48,0 0 32,-3 4 0,0 0 16,-2 1-48,5-5 0,-4 5 80,-1-1-16,-9 9-16,11-10-32,3-3-16,-15 14 64,13-10 0,-13 14 48,13-6 16,2-12-128,-5 5 112,-7 11-48,12-4-16,-4 1 48,4-13-96,0 12 208,0-7 128,2 12 33,2-12 15,-4-5-384,15 14 304,-9-11-64,9 9-32,-2-7-48,-13-5-160,14 12 128,0-7-32,0 0-16,2-3 0,-16-2-80,15 4 112,1-4 0,0 0-32,-1 0 16,-15 0-96,17 0 129,-3 0-1,2-2 32,-3-2-32,-13 4-128,7-2 112,9-3 0,-12-7 16,9 9 16,-13 3-144,1-12 128,2 7 64,-1-8-32,-1 9 16,-1 4-176,0-16 208,0 10-64,-3-10 16,0 2-47,3 14-113,-12-7-16,7-7 80,-13 1-32,1 8-32,17 5 0,-19-14-32,-2 9-16,-1 2-65,2 1-47,20 2 160,-20-1-288,0 1-112,-3 0 16,3 0 16,20 0 368,-19 5-288,2-2-33,0 2-95,5-1-96,12-4 512,-12 3-672,6 0-97,-5 1-127,11-4-113,0 0 1009,-4 3-1184,4-3-497,0 3-496,0-3-2273,0 0 4450,0 0 0</inkml:trace>
  <inkml:trace contextRef="#ctx0" brushRef="#br2">11979 11226 1376,'0'0'0,"0"-1"945,0 1-945,2-4 576,0 0 192,-2 2 161,0 0 143,0 2-1072,0-1 1073,-4 1-145,0 0-128,-1 0-143,5 0-657,-4 3 544,-1 2-144,0-2-80,1 0-64,4-3-256,-5 3 240,1-3-63,2 4-1,-1-4-64,3 0-112,-4 3 48,4-3 0,-2 4-32,-2 1 16,4-5-32,-3 5 160,0 7-64,3-9 16,-3 2-32,3-5-80,0 12 16,0-7 128,-3 10 80,3-10 80,0-5-304,0 19 336,0-5-47,0 0-97,1-2-16,-1-12-176,2 5 112,2 10 48,1-11-48,1 0 64,-6-4-176,7 15 144,5-13 48,-7 2 0,7 0 0,-12-4-192,7 4 224,10-4-80,-5 3-31,2-3-1,-14 0-112,14 0 80,0 0 16,-1-2 32,-1-2-16,-12 4-112,13-2 96,-9-3 16,11 1-32,-11-9 0,-4 13-80,13-3 80,-10-4 32,3 1-16,6-6 16,-12 12-112,5-5 80,8-8-16,-11 8 32,3-12-64,-5 17-32,3-15 128,1 1-16,-3-1 32,-1-1-16,0 16-128,0-14 177,0-3-49,-3 0-32,-2 0 32,5 17-128,-14-16 16,10 1 32,-15 0-48,6 9-16,13 6 16,-13-14-32,-4 12-32,-1 2 16,-1 4 16,19-4 32,-22 15 32,-1-2-240,0 4-289,2 6-527,21-23 1024,-20 26-2129,0 0-1473,-2 2-3745,22-28 7347</inkml:trace>
  <inkml:trace contextRef="#ctx0" brushRef="#br2">13944 11363 640,'0'0'0,"0"-1"240,0 1-240,0-2 176,0 0-16,-4 1-16,2 1 0,2 0-144,-4 0 160,1 0 48,1 0 80,-2 0 145,4 0-433,-3 0 512,-2 0 96,1 3 65,-1-3-17,5 0-656,-13 0 672,11 0 0,-2 0-95,1 0-49,3 0-528,-3 0 448,0 0-80,0 0-64,3 0-15,0 0-289,0-2 224,0-2 0,0 0-16,0 0-32,0 4-176,1-5 160,1 2-32,1 0-16,0 0-16,-3 3-96,3-3 80,-1 2 0,2-3-16,0 3-16,-4 1-48,1-2 16,4 1 0,-4 1-16,1 0-32,-2 0 32,2 0-16,-1 0-32,1 0 32,-1 0 0,-1 0 16,2 0 16,-1 0-16,1 0 0,-1 0 16,-1 0-16,2 3 0,-1-3 48,1 0-32,2 0 16,-4 0-32,1 0 32,3-2 16,1 1 16,-2-1 0,-3 2-64,5-2 48,0-1-16,-1 0 16,1 2-48,-5 1 0,5-2 0,-1-1 0,1 1-32,0 1 16,-5 1 16,5-2 0,0 2-16,2 0 0,5 0-16,-12 0 32,5 0-48,7 0 16,-7 0 16,9 3 32,-14-3-16,6 0-16,11 4 32,-10-4-16,7 0 0,-14 0 0,5 3 64,7-3-64,-7 0-32,-1 3 32,-4-3 0,7 3-48,-1 0 32,0 2 0,-1 0 0,-5-5 16,1 13 0,-1-8-32,-4-1 64,-1 14-16,5-18-16,-14 5 0,10 14 16,0-6 0,-10 1-16,14-14 0,-5 13 16,-8 1-16,11-2 0,-11-7 0,13-5 0,-3 19 16,-11-7 0,11-7-16,-11 12 64,14-17-64,-5 4 32,-7 9-16,9-10 32,-10 0-32,13-3-16,-3 5 32,-9 0-15,8-2 15,-9 0 0,13-3-32,-4 5 48,0-2-16,-11-3-32,15 3 32,0-3-32,-4 3 0,-9 0-32,13-3 64,-3 3-64,3-3 32,-3 0-16,0 3 16,0 1-16,0-2 0,3-2 16,-3 5 0,3-2-16,-3 2 0,3-2-16,0-3 32,0 3-32,0 0 32,0 0-17,0 1 17,0-4 0,1 3 17,1 0-1,-1 0-16,3 0-16,-4-3 16,3 0-17,0 4 1,0-2 32,-2-2 1,-1 0-17,3 3 16,1 1 32,-1-2-80,0-2 64,-3 0-32,3 0-48,1 4 32,0-4 16,0 0-17,-4 0 17,4 3 49,0-3-65,1 3 64,1 0-48,-6-3 0,5 0 0,1 3 0,1-3 0,-2 0 0,-5 0 0,7 3 0,5 0 0,-9 1 0,4-4 16,-7 0-16,12 0 16,-7 0 0,1 3-16,7-3 16,-13 0-16,3 0 48,3 0-16,6 0-16,-9 0 0,2 0-16,-5 0 0,6 0 0,-1 0 0,0 0 0,-5 0 0,3 0 0,-3 0 0,3 3-16,-2-3 32,-1 3-16,0 0 0,0-3 0,0 3 48,0 2-48,-3-1 0,1 1 16,2-5-16,0 13-16,-4-10 32,4 9 0,0-9 16,0-3-32,0 5 80,0-2 32,0 2-48,4-1-304,-4-4 240,13 4-769,3-4-1088,-13-14-1328,25 9-1233,-28 5 4418,0 0 0</inkml:trace>
  <inkml:trace contextRef="#ctx0" brushRef="#br1">16090 11493 1344,'0'0'0,"0"-13"432,-3 8-128,0-8 33,3 13-337,0-5 384,0-8 64,0 9 64,0-9 16,0 13-528,-3-4 497,0-3-81,3-7-64,-4 9-112,4 5-240,0-4 224,0-3-48,-2 3-16,2-1-32,0 1-15,0-1-33,0 0-16,0 4-32,0 1-32,0-2 48,0-1-64,1 1 48,0-1-32,-1 3 0,2-5 0,0 4 16,0 0-16,-2-1 16,0 2-16,1 0 0,-1-2-16,1 2 0,-1 0 16,2 0 0,-2 0-16,0 0-32,2 4-32,-2-4 80,0 2-112,1 3-49,1 14 33,-2-2 32,0-17 96,1 28-64,0 6 16,-1 13 0,2 11 0,-2-58 48,0 68-64,0 11-16,2 5 32,0-5-32,-2-79 80,4 77-16,-1-6 16,2-4 16,1-3 16,-6-64-32,5 59 32,9-6 32,-10-3-16,1-6-16,-5-44-32,7 39 48,-4-5-16,-2-6 80,0-3 96,-1-25-208,2 19 657,1-2 143,-1-12 80,1 10-15,-3-15-865,3 3 496,-1-3 0,-1 0 1,2 0 127,-3 0-624,2-1 624,-1-1-64,3-2 17,-2-9-145,-2 13-432,1-5 368,0-10-160,1 2-48,1 1-64,-3 12-96,2-14 48,-1 2 32,0 5-80,1-8 32,-2 15-32,2-5 32,0-7 0,0 5 32,2-5-48,-4 12-16,3-6 48,-2-7-48,0 10-16,-1-2-128,0 5 144,0-6-448,0-1-368,-2 3-529,-3 1-592,5 3 1937,-4-2-2465,-12 1-272,13-2-1297,3 3 4034</inkml:trace>
  <inkml:trace contextRef="#ctx0" brushRef="#br2">7955 11374 2577,'0'0'0,"-4"-3"1344,0 0-191,-1-2 95,5 5-1248,-4-3 1297,-1 0-80,2 1-241,3 1-240,0 1-736,-3 0 513,0 0-145,3 0-144,-4 0-48,4 0-176,0 0 96,0 3-64,0-3-16,0 3-16,0-3 0,0 0-32,2 4 32,1 1 0,2-1 16,-5-4-16,6 4 16,6-1 48,-5-3 16,10 3 64,-17-3-144,14 0 192,2 0-64,-1 0 16,1 0-48,-16 0-96,15-1 96,-1-1-32,0 2 0,0 0 1,-14 0-65,14-1 16,-1 1 32,0 0-32,-2 0-16,-11 0 0,7 0 32,7 0 0,-9 0-16,-1 0 16,-4 0-32,7 3 0,-2 0 32,-2 0 0,-2-3-32,-1 0 0,3 0 80,-1 4 16,-1-4-16,1 0 64,-2 0-144,1 0 128,1 0 48,-2 0 0,2-2 16,-2 2-192,1-2 160,1 0-32,-1-1-16,-1 0-48,0 3-64,2-4 48,-2 2 0,1-1-32,-1 1-16,0 2 0,0-1 16,0 1-32,0 0-112,0 0 128,0 0-368,2 0-368,-2 0-369,0 0-527,0 0 1632,0 3-2434,-3-3-479,3 0-1569,0 0 4482</inkml:trace>
  <inkml:trace contextRef="#ctx0" brushRef="#br2">14637 11471 2769,'0'0'0,"0"0"992,0 0-992,-2 0 849,-4 0-113,2 0-80,1 0-112,3 0-544,0 0 385,0 0-97,-3 3-128,3 0 0,0-3-160,0 3 112,-3 0 48,3 0 32,-4 0-16,4-3-176,-3 4 192,0 0-16,3-1-32,-3 2 1,3-5-145,-3 3 112,0-3-32,3 3 16,-3-3 16,3 0-112,-4 3 80,4-3 64,-2 0 0,2 0 32,0 0-176,0 0 208,0 0 32,0 0 32,0 0-32,0 0-240,0 0 209,0 0-33,1-1-48,0-1-16,-1 2-112,2 0 112,0-1 0,-1-3 0,-1 3 16,0 1-128,2-5 48,-2 4 32,0-1-48,0-1 32,0 3-64,0-3 64,1-2-32,1 2 32,-2-1-32,0 4-32,2-4 48,-1 0-16,1-1 16,-1 1 0,-1 4-48,2-7 80,-1 2-16,1-7-48,1 9 0,-3 3-16,3-5 0,-1-1-16,1 1 32,1-7-16,-4 12 0,3-4-16,3 0 16,-2-1-16,1 3 0,-5 2 16,4-4-32,0 2 32,0-2-16,1 1 16,-5 3 0,4-5 0,3 2 0,-1 1 0,0 1-16,-6 1 16,6-2-32,1 2-48,-3 0 48,1 0 0,-5 0 32,5 0-48,-1 5 32,0 0-16,0 7 16,-4-12 16,4 5-32,-3 7 16,0-7-16,1 12-16,-2-17 48,1 5-32,1 9 32,0-11 0,-2 10 64,0-13-64,1 4-32,-1 9 80,0-10-48,0 9 0,0-12 0,2 0 16,-2 3 0,1 0 0,-1-3 16,0 0-32,2 3 32,0-3 32,-1 0 16,0-1 0,-1 1-80,2-3 64,0-2 48,-2 2-64,1 0 32,-1 3-80,2-5 64,-1 1 0,-1-1 16,2-2-48,-2 7-32,2-4 48,-2-1-32,1 1-16,-1 0 16,0 4-16,2-1 0,-2-2 0,1 1-16,0 1 16,-1 1 0,4-3 0,-1-1 0,0 1 16,0-1-16,-3 4 0,3-3 0,0 0 0,2-1 33,0 0-33,-5 4 0,3-5 0,0 0 0,0 1 16,0-1 32,-3 5-48,4-4 16,-3 2 16,2-2-32,-1 3 0,-2 1 0,0-3-16,1 0 32,-1 0 16,2 1-32,-2 2 0,1-1 0,0-3-32,1 3 0,2-1-32,-4 2 64,2-2-81,0 2-15,0 0-16,-1 13 16,-1-13 96,0 13-96,0-9 48,0 17 16,-3-6 16,3-15 16,-3 17 0,3-1 0,-3 1 0,-1-3 16,4-14-16,0 16 0,-2-4 0,2 1 16,0-9-32,0-4 16,0 5 0,0 0 0,0-1 16,0 0-16,0-4 0,0 0 48,0 0-32,0 0 64,0 0 16,0 0-96,0 0 96,1-2 32,-1-1-31,0-2-17,0 5-80,1-3 112,1-3-16,-2-1 16,0-5-16,0 12-96,2-6 48,-2-10 32,2 3-64,2 1 0,-4 12-16,5-12 32,-1-2-16,3 8-32,7-8-16,-14 14 32,5-3-64,7-4-16,-7 2 64,9 1 0,-14 4 16,4-6-32,10 1 16,-9 2-48,7 0 32,-12 3 32,5-2-32,0 0 0,1 2 16,-1 0-32,-5 0 48,5 0-48,-1 0 16,0 4-32,-3 0-16,-1-4 80,3 5-65,-2 9 1,1-11 16,-2 13 0,0-16 48,0 4-32,0 15-16,0-7 32,0 3 0,0-15 16,0 14-32,0 0 32,-3-1 0,3-7 32,0-6-32,0 14 16,0-10 0,0 1-16,0 0-16,0-5 16,0 4-16,0 0 48,0-2 16,0-2-16,0 0-32,0 0 96,0 0 17,0 0-1,0 0 32,0 0-144,0 0 112,0-1 0,0-2 16,-3-2-16,3 5-112,0-5 96,0 1-48,-3-1-176,3 0-352,0 5 480,0-3-977,0 0-928,0-1-1328,0-2-2178,0 6 5411</inkml:trace>
  <inkml:trace contextRef="#ctx0" brushRef="#br2">15171 11441 1024,'0'0'0,"1"-3"720,-1 3-720,3-5 400,0 2 81,2 2 127,-3-2 80,-2 3-688,1-2 721,1 1-65,-2-2-64,0 3-48,0 0-544,0 0 449,0-1-65,0 1-32,-3 0-64,3 0-288,0 0 288,0 0-16,0 0-32,0 0 1,0 0-81,0 0-160,0 0 160,-4 0-48,4 0-16,0 0-48,0 0-48,0 4 48,0-4-16,0 0-16,0 0 48,0 0-64,0 3 16,0-3 32,0 0-32,0 3-16,0-3 0,0 3-16,0 1 0,0 10 16,-3-9 16,3-5-16,-4 20 16,-9-2 0,9-1 0,-14 3 48,18-20-64,-15 23 32,1 2 32,-3 2 0,-1 2-48,18-29-16,-17 30 32,2 0 0,-3-2 16,5-5 80,13-23-128,-13 22 224,1-3 80,7-6 65,0 1-33,5-14-336,-13 6 288,13 6-64,-6-9-16,2 2-32,4-5-176,-3 3 160,3 0 0,-3-3-80,3 3-16,0-3-64,0 3 32,-3 0-32,3-3 64,0 4-64,0-4 0,0 0 32,0 2-32,0 1 0,0-3 64,0 0-64,0 0 81,1 0 31,2 0 0,2 0 0,-5 0-112,6 0 144,0-3-48,1-1-192,5-1-336,-12 5 432,5-5-945,7 2-688,-7-1-1184,9-3-2834,-14 7 5651,0 0 0</inkml:trace>
  <inkml:trace contextRef="#ctx0" brushRef="#br2">15383 11574 1472,'0'0'0,"0"-4"432,0 4-432,1-4 465,1-1 79,0 1 16,2-1-16,-4 5-544,2-5 497,0 2-33,0 2-32,0-1-16,-2 2-416,1-3 384,-1 1-48,0 2-63,0 0-17,0 0-256,0 0 208,0 0-16,0 0-64,0 0 0,0 0-128,2 0 160,-1 0 64,1 0 64,1 0 16,-3 0-304,3-1 305,2-1-33,1-1-64,1 0-96,-7 3-112,12-1 80,-7-3-32,-1 2 0,2 1 0,-6 1-48,7-1 80,-1-1 0,6 0 48,-7 1 16,-5 1-144,7-2 160,4 1-16,-7 1-48,2 0-48,-6 0-48,6 0 48,-1 0-16,0 0 0,-1 4 16,-4-4-48,3 5 0,-1-2 16,0 1 0,-2-1 0,0-3-16,0 4 33,-4 9-17,0-10 32,-1 1-16,5-4-32,-14 14 64,11-11 0,-10 2 16,9 7 16,4-12-96,-13 4 80,10 0-32,-9 9-16,9-10 16,3-3-48,-5 5 0,2 0 0,-1-1-16,4 0 16,0-4 0,0 2 0,0-2-32,0 3 32,0 1 0,0-4 0,2 2 32,3 4-16,0-4 16,1-2 32,-6 0-64,12 4 48,-10-1 16,2-3 16,9 0 16,-13 0-96,3 0 128,2 0 0,7 0 16,-7 0-16,-5 0-128,7-3 96,6-1 48,-8 0-48,9-1 48,-14 5-144,12-6 128,1-8-15,-1 9-193,1 0-577,-13 5 657,5-4-1649,0-1-1872,1 4-1954,-6 1 5475</inkml:trace>
  <inkml:trace contextRef="#ctx0" brushRef="#br2">5805 11605 1744,'0'0'0,"-3"0"817,-2 0-289,5 0-528,-4 0 608,-1 0 113,2 0 111,0 0 80,3 0-912,0 0 913,-4 0-113,4 3-144,-2 0-207,2-3-449,0 3 304,0-3-80,0 3-48,-3 1 0,3-4-176,0 0 128,0 2-16,0 1-48,0 2-32,0-5-32,0 5 16,0-1-16,0 11-16,0-12 16,0-3 0,0 15-32,1-1 32,1 2 0,-1 1 0,-1-17 0,3 19 32,2-2-16,0-1 16,0-4 0,-5-12-32,4 5 80,2 9 0,6-11 144,-7 0 129,-5-3-353,16 0 464,-4 0 112,1-3 0,-7-4-31,-6 7-545,17-13 448,-4 0-80,-9-1-32,9-2-64,-13 16-272,3-15 288,-2-2 16,-1 1-15,0-1-81,-4 1 0,4 16-208,-16-15 112,3-2-48,-4 3-16,-1 0-32,18 14-16,-21-5-80,0-8-368,-1 12-753,-1 0-1408,23 1 2609,-27 0-7828,27 0 7828</inkml:trace>
  <inkml:trace contextRef="#ctx0" brushRef="#br2">7991 11619 3201,'0'0'0,"-4"-2"816,1 1 1,-1-2 111,4 3-928,-3-4 1041,3 3-49,0-1-112,0 1-143,0 1-737,0 0 608,0 0-128,0 0-96,0 0-127,0 0-257,0 0 160,0 3-16,0-3-48,0 5-32,0-5-64,0 3 96,0 2-16,0-3 16,0-2-32,0 0-64,0 3 80,0 1-32,0-4 32,1 3-16,-1-3-64,2 3 80,-1-3 48,4 0 96,0 0 48,-5 0-272,6 0 257,7 0-17,-9 0-80,10 0 176,-14 0-336,5 0 352,9 0-32,-8-2 32,9 2-256,-15 0-96,13 0 48,1-1 0,0 1-32,1-2-16,-15 2 0,16 0 48,0-1-48,1 0 16,-2 1-16,-15 0 0,15-3 48,-1 3-64,-8 0 16,11 0 16,-17 0-16,4 0 0,11 0 49,-11 0-49,1 0 0,-5 0 0,5 0 16,-4 4-16,1-1 0,0 0-16,-2-3 16,1 4 0,0 0 0,-1-1 0,0 2 32,0-5-32,-2 4 0,-3 9 48,0-13 0,0 4-32,5-4-16,-3 5 32,-1 0-16,1-1 0,0-1 32,3-3-48,-4 4 64,4-2 0,-3-2 32,0 4-32,3-4-64,-3 0 96,3 3 16,0-3-32,0 0-96,0 0 16,0 0-160,0 0-352,0 0-609,0 3-1088,0-3 2209,-14-2-4002,14 0-2033,0 2 6035</inkml:trace>
  <inkml:trace contextRef="#ctx0" brushRef="#br2">6210 11619 3665,'0'0'0,"0"0"1041,-3 0-257,0 3-16,-1 0 113,4-3-881,0 0 928,0 0-111,0 0-177,0 0-176,0 0-464,0 4 352,0-2-112,-4 3-16,4-1 1,0-4-225,-3 6 192,3 9-48,-3-10-48,3 8-16,0-13-80,0 6 16,0 9 16,0-3 16,0 2 48,0-14-96,2 17 192,2-1 32,9 1 16,-7-1 16,-6-16-256,19 4 192,-4 11 48,4-13 33,2 1-49,-21-3-224,21 6 192,-1-4-48,1-2-144,-3 0-48,-18 0 48,20 0-16,-7-4 16,1-1 144,-7 1 304,-7 4-448,13-5 464,-9 1 17,1-2 47,-3-6-240,-2 12-288,2-5 256,-2-7 16,0 7-64,-3-9-352,3 14 144,-5-6-160,-10-10-32,1 12-48,-2-12 448,16 16-208,-22-12 208,0 7 0,-3-11-32,-1 15-176,26 1 0,-27-3-224,-1 3-304,-1 0-577,2 16-863,27-16 1968,-28 18-3218,2 4-3761,26-22 6979</inkml:trace>
  <inkml:trace contextRef="#ctx0" brushRef="#br2">15292 11666 864,'0'0'0,"-3"-2"288,-2 0-96,5 2-192,-4-4 208,0 2 0,4-1-16,0 2 0,0 1-192,0-4 209,0 3 31,0 0 16,0-1 32,0 2-288,0 0 336,0 0 16,0 0 0,0 0 1,0 0-353,0 0 336,0 0-32,0 0-32,2 3-48,-2-3-224,2 5 224,-1-2 0,1 0 32,-1-3 49,-1 0-305,1 0 352,2 0-16,-2 0 16,2 0 0,-3 0-352,5 0 304,-2 0-16,2 0-47,-1 0-33,-4 0-208,4-2 208,-2-1-16,2 2-16,-3-3 0,-1 4-176,2-1 208,-1 1 0,-1-1 16,0-1-32,0 2-192,0-2 128,0 0-32,-3 2-15,0 0-65,3 0-16,-3 0 16,0 0-16,0 0-16,-2 0 16,5 0 0,-12 4-16,9-4 16,-2 3-32,-8 2 0,13-5 32,-3 4 0,-2 9-33,-8-13 17,9 12 0,4-12 16,-4 4 0,-1 0 0,0 9 0,1-11 0,4-2 0,-5 4-32,2-1 64,3-1-64,0 2 80,0-4-48,0 3 16,0 0 0,0 0 1,0 0-1,0-3-16,2 4 48,-1-4-48,0 4 16,1 1-16,-2-5 0,0 5 0,0 8 0,0-13 16,0 5 32,0-5-48,-4 12 32,-2-12 16,2 5-16,-9 0 16,13-5-48,0 15 32,-4-15-16,1 2-32,3 1 32,0-3-16,-3 5 0,3-1-16,0 0 32,0-1 0,0-3-16,0 3 32,1-3-32,4 0-32,-5 0 32,6 3 32,6 0-32,-7-3 16,8 0 0,-13 0-16,4 0 0,9 0 0,-9 0 16,3 4 0,-7-4-16,12 3 32,-7-3-32,0 0 0,0 0 0,-5 0 0,7 3-32,-2 0 32,-1 0-32,1 0 16,-5-3 16,5 3-16,-2 1 48,0-4-16,-1 2 0,-2-2-16,3 0 0,-2 3-16,3 1 32,-3-4-16,-1 0 0,3 3 0,-2-3 32,1 3-16,0-3-16,-2 0 0,1 0 16,-1 0 0,0 3-32,0-3 32,0 0-16,0 3 16,0-3 0,0 0 48,-5 5-32,5-5-32,-12 5 32,9-1 0,-11 1 0,9-1 32,5-4-64,-17 13 16,4-10 0,9 1 32,-13 0-48,17-4 0,-5 5 48,-7-1 0,9 0-16,-2-4 48,5 0-80,-3 0 48,-1 3 48,4-3 32,-3 0 48,3 0-176,0 0 176,0 0-64,0-2-16,0 1-64,0 1-32,2-2 48,-1 0-16,1 0-32,0 1 0,-2 1 0,2-1 0,-1-1 0,0 0 0,3 1 32,-4 1-32,3-2 0,1 1-80,2-3-160,-2 3-304,-4 1 544,5-2-816,-1 2-417,2 0-336,-1 0-496,-5 0 2065,4-1-2273,2 1-1152,-6 0 3425</inkml:trace>
  <inkml:trace contextRef="#ctx0" brushRef="#br2">10659 11795 3985,'0'0'0,"0"0"0,-5 0 1105,-8 0-225,9 0-47,0 0 15,4 0-848,-14 3 800,10 11-175,-9-10-177,9 11-176,4-15-272,-13 3 192,9 11-48,0-11-64,-1 13-32,2-12-16,0 12 64,3-4 16,0-6 64,0 11 32,0-13 49,0 15 95,1-5 144,-1-14-496,4 15 576,0 3 1,1 0-81,0 3-128,-5-21-368,4 21 256,2-1-80,1 1-96,6-2-16,-13-19-64,7 15 112,11-3 16,-4 1 48,4-10 32,-18-3-208,18 5 241,1-2 31,-1-3-16,-1 0 16,-17 0-272,15 0 272,-1 0-16,0-5 16,-8-7-32,-6 12-240,16-12 225,-11-1-49,8-3-16,-9 0-16,-4 16-144,4-17 160,0-3 16,-3-1-64,-1-1 16,0 22-128,0-24 64,-5 1-16,-8 0 48,0-2-48,13 25-48,-14-24 32,-6 1-80,-4 2-96,-4 6-320,28 15 464,-31-12-785,-4 6-335,-5 4-609,0 2-1008,40 0 2737,-60-2-7059,60 2 7059</inkml:trace>
  <inkml:trace contextRef="#ctx0" brushRef="#br1">16145 11910 1872,'0'0'0,"1"-4"481,4-10-81,1 9-16,-6 5-384,6-6 432,-2 0-16,-1 2 1,-2 3-65,-1 1-352,2-2 288,1 1-96,-2 1-80,3 0-64,-4 0-48,3 0-32,0 0 16,0 4-32,0 9 32,-3-13 16,3 3 16,2 9 16,-2-9 16,0 10 48,-3-13-96,2 4 96,-1 9 48,-1-8 16,0 10 32,0-15-192,-4 5 208,-12 14 0,3-5-31,-2 3-17,15-17-160,-19 19 176,-3 1 16,1 3 32,-6-1 0,27-22-224,-28 27 272,-5 1-16,1 1 16,-7 1-48,39-30-224,-41 28 209,-1-2-65,1 1 32,3-2-64,38-25-112,-38 24 96,4-5 32,3 2-80,2-3 16,29-18-64,-26 19 80,3-2-48,4-2 32,2-1 32,17-14-96,-12 12 48,7 2-48,-11-10-16,13 14 0,3-18 16,-12 4 0,12 12 32,-5-11 32,0 9-112,5-14 48,-5 4-48,1 12 64,-1-11-32,1 12 64,4-17-48,-5 3 112,2 14-112,-1-12 48,1 7 48,3-12-96,0 5 64,0 0 96,0-1 16,0 1 32,0-5-208,0 5 225,0-2 47,0 0 0,0 0-48,0-3-224,0 3 208,0-3-48,0 0-240,0 0-592,0 0 672,0-2-1729,-20-24-3521,20 26 5250</inkml:trace>
  <inkml:trace contextRef="#ctx0" brushRef="#br1">16287 12119 1696,'0'0'0,"1"-6"336,-1 6-336,4-16 417,0 4 95,1-1 96,-1 9 16,-4 4-624,2-15 561,0 11-81,-1-1-112,2 1-64,-3 4-304,3-5 272,1 3-48,-3 1-80,1 1-47,-2 0-97,0 0 32,0 3-16,0 0 0,0-3-16,-5 5 32,0 9 0,-9-2-64,9 1 48,5-13-16,-17 15-16,3 4 16,-2 0 48,-2 4 0,18-23-48,-20 27 144,-6 3 48,-3-1 16,-1 0 32,30-29-240,-33 29 256,1-2-32,-2 2 0,-2-1 0,36-28-224,-35 25 225,-1-4 63,4 0 48,1-4 48,31-17-384,-27 15 368,6-2 16,2 1-128,2-9-31,17-5-225,-14 14 176,14-14-176,-13 3 80,9 1 96,-9 1-16,13-5-160,-3 5 176,3-5-176,-5 0 144,1 3 0,0-3-48,4 0-96,-3 0 144,3 0-144,-3 0 160,3 0-32,0 0 16,0 0 32,0 0-176,0 0 193,0 0-81,0 0-32,0-2-16,0 2-64,2-1 64,-1-2 16,4-2 32,0 0-16,-5 5-96,6-4 0,6-2-144,-7-1-320,8 1-497,-13 6 961,6-12-1361,11 7-511,-3-8-562,-1-2 17,-13 15 2417,17-17-3361,-17 17 3361</inkml:trace>
  <inkml:trace contextRef="#ctx0" brushRef="#br1">13843 12242 1440,'0'0'0,"-17"-1"576,1-4-31,-3 1 63,19 4-608,-14-6 688,10 5 33,-2 0-17,2 1-112,4 0-592,-3 0 496,0 0-31,3 0-33,0-2 32,0 2-464,0 0 432,0 0-64,0 0-63,0-1-97,0 1-208,0-2 160,0 2-16,1 0 0,1 0-32,-2 0-112,2 0 96,-1 0-32,2 0-32,0 0-16,-3 0-16,5 0 48,7 0-48,-6 0 16,15 0-16,-21 0 0,18 3 0,4-3 0,5 3 16,1 0-32,-28-3 16,28 4 0,2-1 0,-4 1 0,1 1 0,-27-5 0,28 5 0,0 8-16,3-9-16,2 1 16,-33-5 16,36 4-16,-2 1 16,0 7 16,2-12-32,-36 0 16,37 0 112,0 3-32,5-3-160,-4 3 80,-38-3 0,44 0-144,0 0 48,1 0 128,1 0-16,-46 0-16,47 0 80,2 0-16,1 0-16,1 0 16,-51 0-64,55-1 0,-4 1 64,-1 0-16,-2-2-32,-48 2-16,45 0 64,2-1-32,2 1-96,-1 0 48,-48 0 16,51 0-48,1 0 48,-3 3 96,5 2-48,-54-5-48,49 12 16,1-9 16,0 9-64,-1-12 32,-49 0 0,45 6 48,0 5-64,-1-7 32,-4 9 0,-40-13-16,41 2 16,0 2 48,-3 0-32,-2 1 0,-36-5-32,33 3 96,-3 0 16,-1 1 16,-2-4 65,-27 0-193,26 0 256,2 0-32,-3-2 0,1-2 0,-26 4-224,24-4 96,-4-1-96,-1-1-192,-5-8-336,-14 14 528,14-3-977,-2-11-463,1 9-689,-26-23-337,13 28 2466,13-5-3489,-13 5 3489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15:00:46.253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07" units="cm"/>
      <inkml:brushProperty name="height" value="0.07" units="cm"/>
      <inkml:brushProperty name="color" value="#004F8B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4006 1 4418,'0'0'0,"0"0"1824,0 0-223,0 0-1601,0 0 1425,0 0-177,-5 0-383,2 6-321,3-6-544,-7 16 208,-9-10-96,12 17 32,-18-3-48,22-20-96,-16 20 112,-3 2 0,1 0 0,1-1-16,17-21-96,-15 24 144,-2-6 49,12 1-81,-14-13-288,19-6 176,-4 20-1313,-2-16-1680,0 12-3330,6-16 6323</inkml:trace>
  <inkml:trace contextRef="#ctx0" brushRef="#br0" timeOffset="486">3405 177 12053,'0'0'0,"0"-3"1745,0 3-1745,2-5 912,5-3-175,9-1-1,-9 4-192,-7 5-544,5-7 304,1 3-144,0 1-112,-1 0 0,-5 3-48,3-2 0,-1 0 48,0 2-32,-2 0-80,0 0 64,0 0-656,0 0-1313,0 4-2113,0-4-3409,0 0 7491,0 0 0</inkml:trace>
  <inkml:trace contextRef="#ctx0" brushRef="#br0" timeOffset="-2644">899 242 1920,'0'0'0,"2"-2"545,1 2-241,-3 0-304,7-2 336,-1 2 48,0 0 32,-2 0 49,-4 0-465,5 0 464,-3 0 32,1 0 48,-1 0 48,-2 0-592,4 0 641,-2 0 47,0 0 16,0 0-47,-2 0-657,0 0 608,3-2-96,-1 2-16,0 0-127,-2 0-369,0 0 304,2 0-64,-2 0 0,2 0-64,-2 0-176,0 0 160,0 0-16,0 0-48,0 0 32,0 0-128,0 0 96,0 0 16,0 0 0,0 0-32,0 0-80,0 0 81,0 0-1,0 0 0,-4 0 16,4 0-96,0 0 64,-4 0 48,4 0-16,0-3 0,0 3-96,0 0 128,0-2-16,0 1 16,-5-3-32,5 4-96,0-2 64,0-2 16,-4 2-32,4-3 16,0 5-64,-6-2 48,1-1-32,-2 1 0,-11 2-32,18 0 16,-5 0 0,-15 0 0,15 0 16,-14 3-16,19-3 0,-6 0 0,-12 4 0,12 1 32,-18-1-32,24-4 0,-6 4 16,-19 0-32,9-1-16,-2 2 64,18-5-32,-16 6 16,-3-2 0,3 0 16,10 0-32,6-4 0,-18 4-32,14 0 16,-12-4 16,11 4 16,5-4-16,-4 4-16,0-4 0,4 4-32,-3 0-32,3-4 80,0 4 0,-5 3-48,1-1 32,4 0 16,0-6 0,-3 16-48,-2-12 48,1 2-16,0 10 32,4-16-16,-4 4 16,4 2-16,0 11 0,0-14 0,0-3 0,0 5 0,0-1 0,0 0 48,0 0-32,0-4-16,0 4-16,2-4 0,4 0 16,3 0 0,-9 0 0,7 0 16,11 0-16,-11 0 16,9 0-16,-16 0 0,8 3 0,12-3 32,-3 5-80,-2 1 0,-15-6 48,19 6-32,-3 0 0,0 10 64,-8-12-32,-8-4 0,23 7 32,-15 11-48,12-12 16,-12 10 0,-8-16 0,21 6-16,-6 10 16,-6-11 0,11 0-32,-20-5 32,8 17 32,11-13-32,-14 2 0,1-1 16,-6-5-16,9 17 16,-5-13 32,-2 2-64,-2 10 16,0-16 0,0 5-32,-4 11 80,-13-10-32,12 10 48,5-16-64,-23 6 48,7 14-48,-2-13 0,-3 17 0,21-24 0,-20 16 48,-2 0-80,1-10 64,1 16-64,20-22 32,-22 7-16,2 13 32,0-16-16,-3 12 48,23-16-48,-18 0 48,1 4 16,2 0-32,8-4 64,7 0-96,-18 0 112,12-2 16,-10-4 16,12-10-15,4 16-129,-7-6 144,-9-12-80,12 10 16,-12-13-32,16 21-48,-6-15 48,-12-4 16,14 3-64,-13 10 0,17 6 0,0-17 0,-5 13-16,-2-2 16,4 3-32,3 3 32,-5-3-64,5-1 16,0 2 32,0 2-48,0 0 64,3 0-48,2 0-16,2 0 16,9 6 48,-16-6 0,6 6-16,14 10 32,-12-11-64,15 12 16,-23-17 32,15 7-33,4 16 17,-1-18 16,4 17 0,-22-22 0,23 7 16,1 11-32,0-14 16,1 2 65,-25-6-65,24 16-16,0-16 80,2 0-64,5 0 0,-31 0 0,31 0 16,-2 0 32,5-4 0,-2-2-32,-32 6-16,30-6 48,-1-10-48,-5 10 32,-2 0 48,-22 6-80,17-9 32,-10-7 48,11 12-16,-13-1 0,-5 5-64,6-10 64,-2 5 32,-2-1-64,0 0 48,-2 6-80,2-3 64,-2 1-16,0 0 32,0-1 0,0 3-80,-6-2 16,0 0 48,2-1-64,-2 3 0,6 0 0,-6 0 32,2 0-112,-3 5 64,2-1 16,5-4 0,-6 3-16,-1 4 16,3-1 0,0 10-96,4-16 96,0 4-48,0 13 32,0-11-64,0 12 80,0-18 0,4 6 0,2 18-32,10-18 64,-9 18 0,-7-24-32,20 6 16,-4 17 16,2-17-16,3 13-16,-21-19 0,20 3 32,0 3-16,-2 10 32,3-16 0,-1 4-16,-20-4-32,20 5 48,2-5 32,-1 0 48,1-2-16,-22 2-112,20-5 160,0 0-16,-1-14 16,-11 14 0,-8 5-160,19-19 145,-16 13 63,1-15-16,-2 15 0,-2 6-192,0-20 272,0 2-80,-19 0-48,4-6-48,15 24-96,-19-22 64,-5-3-16,0-2-16,-3 1-16,27 26-16,-28-29 80,0-1-48,1 1-16,3 5-16,24 24 0,-22-18-80,2 12 112,2 4-64,-1 0 16,19 2 16,-17 0-48,2 20-32,-4-1 16,3 1-32,16-20 96,-16 22-32,10 1-32,0-1-16,0 0 64,6-22 16,0 24-96,0-1 48,2-3 16,4-2-16,-6-18 48,8 19-16,12-4 16,-2-8-32,7 9 32,-25-16 0,28 0 32,3 0-16,1 0-16,1 0 48,-33 0-48,32 0 32,-2-6-16,3-11-16,-3 12 0,-30 5 0,34-19-16,-3 14-16,2-18 32,-4 7-16,-29 16 16,31-16 0,-7-5 48,1 3-32,-9-2 112,-16 20-128,9-22 64,6-1 16,-10 1 16,-1-3-32,-4 25-64,1-26 80,-1 0-64,0 2 16,0-2-32,0 26 0,0-27-32,-5-2 80,-2 1-48,1-2 32,6 30-32,-6-29 48,0 5-16,-10 0-32,12 6 0,4 18 0,-7-20-32,-11 1 32,14 10-32,-12-6 32,16 15 0,-4-4-16,-14-1-32,12 3 48,-10-1-32,16 3 32,-4-2-48,-1 2 0,-1 0-16,1 4 16,5-4 48,-7 5-32,1 2-16,0 8 0,0-10 32,6-5 16,-5 18-80,5-11 16,0 11-16,0-12 16,0-6 64,3 22-80,4-2 16,0 1 16,10 1 0,-17-22 48,5 22 0,3 1 16,9-1-16,-9-3-16,-8-19 16,20 23-80,-12-1 16,13 1 32,-6 2 80,-15-25-48,9 24 48,13-2-16,-5 0-32,-12 0-80,-5-22 80,21 23-64,-15-1-16,0-1 32,10-2 32,-16-19 16,4 20 16,4-1 64,8-1-16,-10-12 32,-6-6-96,19 16 48,-13-12-16,12-4 16,-12 0-32,-6 0-16,21 0 96,-13 0-64,14-2 16,-4-3-48,-18 5 0,16-19 48,0 14 0,-7-16 48,9 12-48,-18 9-48,6-19 16,0 12 64,0-13-32,0 12 48,-6 8-96,4-21 48,-2 5 0,0 0-32,-2 8-16,0 8 0,0-21 48,0 16-96,0-12 80,0 14-16,0 3-16,-4-7-48,4 3 80,0 3-80,-4-4 16,4 5 32,0-2 32,0 0-64,-4 0 32,4 2-48,0 0 48,-4 0-64,4 0 16,-4 16-32,-2-9 64,6-7 16,-6 20-32,0-2-16,2-2 32,0 0-64,4-16 80,0 16-16,0 1 16,2-11-32,4 20 64,-6-26-32,20 17-48,-12-12 16,16 22 16,-4-11-32,-20-16 48,20 6 16,3 16-16,1-15 32,-1 9-16,-23-16-16,24 4 0,0-4 0,1 4 32,-1-4 16,-24 0-48,23 0 64,-1-2-16,-2-4 0,-2-2-48,-18 8 0,16-21 96,-9 15-16,11-14-16,-14 4 64,-4 16-128,6-19 48,0 2 48,-4-4-64,-2-1 16,0 22-48,0-22 64,0 0-16,0 1-48,-4 5 32,4 16-32,0-17-48,-4 14 16,0-4 16,0 5-16,4 2 32,-5-2-16,2 1-96,3 1 16,0 5 32,0-5 64,0 19-96,0-13 48,0 16 0,0-5 0,0-17 48,1 18 16,6 0-16,-1 0 48,2 0-48,-8-18 0,16 16 32,-10 0-80,12-9 16,-2 13 16,-16-20 16,17 6-32,-1 11 80,3-17-48,-1 4 32,-18-4-32,18 3 0,2 1-48,0-4 64,-1 0 16,-19 0-32,22 0-336,0-2-1089,5 0-2208,-19-35-3587,-8 37 7220,0 0 0</inkml:trace>
  <inkml:trace contextRef="#ctx0" brushRef="#br0" timeOffset="-1019">2978 402 2225,'0'0'0,"0"0"688,0 0-688,0 0 592,0 0 32,0-3-47,-4 2-33,4 1-544,0-2 480,-4 0 16,0 2 1,4 0 15,0 0-512,-4-2 528,0 0-16,0 2 17,-1-2 31,5 2-560,-3-2 544,-2 0 0,2-2-47,-2 1-65,5 3-432,-4-2 384,1 1-32,-1-4-64,-1 3-48,5 2-240,-6-4 224,0 3-48,0-3 1,0-1-33,6 5-144,-6-2 128,-11 0-64,13 0-32,-1 0-32,5 2 0,-7 0 32,-9-2-32,16 2 16,-6 0-16,6 0 0,-6 0-48,0 0 48,0 4 0,0 0-16,6-4 16,-6 16 0,-1-11-16,2 13 16,-2-12-16,7-6 16,-6 26-32,0-8 32,3 2-16,3 3 0,0-23 16,0 22 16,0 2-16,0-1 16,3-3 32,-3-20-48,6 20 16,3-1-16,9-3 16,-12 2-16,-6-18 0,22 6 0,-4 16 48,0-15 0,4 9 32,-22-16-80,23 0 80,-3 6 0,3 0-16,-3 0 48,-20-6-112,19 6 64,-1-6-32,-2 0 80,0 0-48,-16 0-64,8 0 144,12-1-16,-13-6 16,10 1 0,-17 6-144,7-8 128,8-8 0,-8 9-15,1-15 15,-8 22-128,17-8 128,-16-16 32,5 6-32,-2 0-32,-4 18-96,7-21 0,-5 3 32,2 0 0,-3-1-32,-1 19 0,2-6 0,-2-2 16,0 2-32,0 4-48,0 2 64,-3 0 0,-1 0-64,0 0-32,-1 7 48,5-7 48,-4 17-80,0-11 0,4 17 48,0-5-16,0-18 48,0 16-16,0 0-32,0 1 16,2-12 16,-2-5 16,4 23 0,5-17 0,9 16 16,-10-18 16,-8-4-32,24 6 0,-6 13-32,3-15 0,-1 2 48,-20-6-16,23 20 0,-1-16 16,-2 0 32,0 3 0,-20-7-48,20 0 48,0 4-16,3-4 48,-3 0-48,-20 0-32,20 0 48,1-2 48,-3-3-48,-2-1 16,-16 6-64,16-16 112,1 10-32,-12-13 32,16 12-32,-21 7-80,6-20 80,10 11 32,-12-9-64,2 10 48,-6 8-96,4-20 48,-2 16-32,3-12 80,-3 13-80,-2 3-16,0-6 96,0 0-80,0 4-32,0 0-32,0 2 48,0-2-64,0 0 16,0 2 32,0 0-16,0 0 32,0 0-48,-5 6 0,5 11-64,0-12 96,0-5 16,0 19 16,0-14-64,0 18 80,0-7-80,0-16 48,3 7-16,2 15-16,12-17 80,-11 12 0,-6-17-48,20 5 0,-2 2 48,1-1-48,1 0 16,-20-6-16,22 4 48,2-4-32,1 0 16,-3 0 32,-22 0-64,24 0 32,-3 0-32,-3-2 32,2-2-32,-20 4 0,18-6 48,-2 2 48,-9 0-48,9 0 48,-16 4-96,2-6 64,4 0 32,-4-1 64,1 2-15,-3 5-145,1-6 176,-1-2 0,0-1-112,0-9 64,0 18-128,-6-6 96,0-10-32,0-2 32,0 0-16,6 18-80,-18-23 64,14-1-16,-12 2 48,11 0-64,5 22-32,-16-19 16,10 2 16,-16 10-80,3-2 16,19 9 32,-22-6-48,-2 3 0,-4 1 48,-1 2 0,29 0 0,-29 0-48,2 3 80,-5 3-64,6 11-16,26-17 48,-24 5 0,2 14 32,4-3-80,2 3 0,16-19 48,-7 20-48,1-4-416,1 0-305,5-10-495,0-6 1264,2 18-1729,16-18-64,6 4 64,8-4 209,-32 0 1520,39 0-1409,4 0 48,-3 0 49,3 0 143,-43 0 1169,37 0-944,-3 0 255,3 0-1167,-37 0 1856</inkml:trace>
  <inkml:trace contextRef="#ctx0" brushRef="#br0" timeOffset="1234">5230 402 3041,'0'0'0,"-5"-3"1072,1 3 49,-2-1 47,1 1 113,0 0-64,5 0-1217,0-2 992,0 0-208,0 2-223,0-2-193,0 2-368,0-2 288,0 2-64,0-2-16,0 2-64,0 0-144,0-2 112,0 2-16,0 0-48,0 0 32,0 0-80,0 0 64,0 0-96,0 0 96,0 6-80,0-6 16,0 6 0,0 0 0,0 0-48,0 0 80,0-6-32,0 6 32,0 0-16,0 0-16,7-2 80,-7-4-80,7 6 64,10-1 49,-9-1-17,0-4 0,-8 0-96,16 0 112,-10 0 32,0 0 0,2 0-16,-8 0-128,7 0 144,-2 0 0,-3-2 16,1 0 0,-3 2-160,2-3 192,-2 1-32,0 0 0,0-2-32,0 4-128,0-4 48,-5-2 16,5 2-48,-4 0-16,4 4 0,-3-4 65,-2 0-130,1 0-255,0 2-576,4 2 896,0-4-2033,-6 1-1473,1 2-2784,5 1 6290</inkml:trace>
  <inkml:trace contextRef="#ctx0" brushRef="#br0" timeOffset="-263">4056 612 4466,'0'0'0,"-4"-3"1248,0-3-303,0-1-33,4 7-912,-4-4 1088,-1 1-15,0 1-145,-1 0-303,6 2-625,-16 0 384,16 0-128,-7 0-80,2 0-48,5 0-128,-5 0 160,1 0 0,0 0 16,4 0 96,0 0-272,0 0 289,0 0 15,0 0-32,2 0-32,-2 0-240,2-3 208,4 1-16,-1-2 0,0 0 16,-5 4-208,7-6 192,-2 4-96,2-2-16,1-1-31,-8 5-49,5-3 64,2-1 64,-1-2-32,0 0-32,-6 6-64,6-5 0,-1 0-48,-1 3 48,-3-1 0,-1 3 0,2 0 48,0 0-64,0 0-16,0 0 32,-2 0 0,3 0-48,1 0 32,-2 5 0,2-2-16,-4-3 32,3 7 0,-1 9 32,3-13-32,-1 16-48,-4-19 48,6 6-16,0 17-32,0-17 16,0 12 32,-6-18 0,16 4 48,-9 13-16,10-14-16,-10 13 0,-7-16-16,18 5 32,-12 1-32,13 10 0,-14-16 32,-5 0-32,17 6 48,-13 0 0,-1-3 64,2-3 16,-3 0 48,-2 0-176,2 0 256,0 0 0,-1 0-32,-1-1 0,0 1-224,0-6 160,3 0-16,-1-10-48,0 9-47,-2 7-49,2-20 48,4 4 16,0 0-32,0-4-16,-6 20-16,9-19-273,9 1-15,-13 0 32,12 1 16,-17 17 240,4-5 16,2-12-32,3 13 16,-4 0 0,-5 4 0,6-2-80,0 0 16,1 2-32,-6 0 32,-1 0 64,2 4-48,0 2-32,1 15 80,-3-16-80,0-5 80,2 27-32,0-11-16,1 0 16,4 3 32,-7-19 0,6 5-16,1 18 32,12-17 16,-11 14-32,-8-20 0,25 4 16,-7 13-16,2-17 48,2 3-48,-22-3 0,24 5 48,3-5-48,-2 0 0,-1 0 48,-24 0-48,22-3 16,-2 1 48,0-1-32,3-3-112,-23 6 80,26-6-352,0-1-593,1 3-1040,-3-2-1632,-24 6 3617,18-16-6755,-18 16 6755</inkml:trace>
  <inkml:trace contextRef="#ctx0" brushRef="#br1" timeOffset="-182420.73">8658 743 2032,'0'0'0,"-4"0"529,1 0 79,-2 0 48,1 3 17,4-3-673,-4 0 608,4 0-112,0 2-144,0 2-80,0-4-272,0 3 176,0 1 65,0 12-49,2-11 16,-2-5-208,5 19 224,-1-3-16,1-2-16,2-2 16,-7-12-208,6 13 224,7-8 0,-8 7-32,10-9-16,-15-3-176,12 3 145,1 2-1,-7 0 0,11-2-32,-17-3-112,7 3 128,8-3 16,-10 0-16,8 0 32,-13 0-160,4 0 96,1 0-16,0 0 16,-1-2-16,-4 2-80,2-2 192,0-2-16,-1-1-16,1 2 0,-2 3-160,0-4 129,0-1-17,0 1-32,0-9 16,0 7-64,0 6-32,0-13 64,0 6-32,0-10-32,1 11 48,-1 6-48,3-13-32,2 8 32,-2 0-16,2-1-16,-5 6 32,3-1-48,1 1 16,-3 0-16,0 0 0,-1 0 48,2 0-16,-1 5-16,-1 0 48,2 0-32,-2-5 16,0 4 16,0 1-16,0 7 0,0-9 16,0-3-16,0 5 0,-3 9 32,0-11 32,0 2-48,3-5-16,-3 14 16,-2-11-32,0 2 32,0 9-32,5-14 16,-12 3 64,12 2 32,-4 0-80,0 8 80,4-13-96,-3 0 16,0 4-16,0-1 48,0 0-48,3-3 0,0 3 0,0-3 32,0 0-80,0 0 96,0 0-48,0 0 48,0 0 0,0 0-32,0 0 0,0 0-16,0-1 0,0-1-16,0 1 32,-4 1-32,4 0 16,0-2 0,0 0 0,-3 2 0,3 0 0,0 0-16,-3 0-32,3 0 32,0 0-48,0 0 64,0 0-32,0 0 0,0 4-16,2-1 16,-2-3 32,4 3-64,1 0 0,7-3-32,-7 3 32,-5-3 64,7 4-48,5-2 48,-7 2 16,0 1 16,-5-5-32,5 14 0,0-12 16,0 14 48,-2-11-16,-3-5-48,2 19 144,-2-7 0,0 2 16,0 2 16,0-16-176,-5 18 176,2 2-64,-2-1 16,1 3-16,4-22-112,-5 20 48,2 0 48,0-1 16,3-3 0,0-16-112,0 16 144,0-4 33,0 1-33,0-9 48,0-4-192,0 5 160,0 7 0,0-12 16,0 4-48,0-4-128,1 3 144,1 0 0,-2-3 0,1 3 16,-1-3-160,0 0 144,0 0 32,0 0 0,0 0 17,0 0-193,0 0 160,0 0-32,0-2-32,0-1-16,0 3-80,0-2 112,-3-4-48,3 2 0,0 1 32,0 3-96,0-5 64,0 0 16,0 2-16,0-2-48,0 5-16,-3-1-16,3-1-80,-3 1-352,3 0-561,0 1 1009,-3-3-1953,0 3-1456,-2-1-241,2-1-1024,3 2 4674,0 0 0</inkml:trace>
  <inkml:trace contextRef="#ctx0" brushRef="#br0" timeOffset="1487">5166 799 5794,'0'0'0,"0"0"1937,0 0-432,0 0-1505,0 0 1200,3 0-127,1 0-273,1 0-208,-5 0-592,7 0 433,-1 0-145,0 0-48,12 0-32,-18 0-208,6 4 160,14 0-16,-13 3-48,9-2-32,-16-5-64,4 17 64,2-14-16,0 1 16,2 3-48,-8-7-16,7 6 112,0-2 16,-1-4-32,-2 0 96,-4 0-192,3 0 193,-1 0 15,-2 0 96,0 0-64,0 0-240,0 0 256,0-6-96,-5 0-48,0-1 0,5 7-112,-17-15 144,13 8-48,-16 2-80,2-4 16,18 9-32,-18-6-80,1 2 80,1 2 0,10 2 0,6 0 0,-18 0-96,11 6-672,-11 16-1905,-32-40-2354,50 18 5027,-20 4-6531,20-4 6531</inkml:trace>
  <inkml:trace contextRef="#ctx0" brushRef="#br1" timeOffset="-183388.73">8499 835 2321,'0'0'0,"-17"-13"864,0 10-176,-2-3-47,19 6-641,-16-4 624,11 4-32,-9 0-48,11 0-127,3 0-417,-4 0 304,-1 6-144,2-2-64,-1 9-80,4-13-16,0 3 32,0 2 0,0 7 32,2-9 48,-2-3-112,5 5 176,0 9 80,-3-11 48,3 0-16,-5-3-288,5 13 241,-2-13-33,0 5-32,0 7 0,-3-12-176,1 3 160,2 2-48,-2 9 0,1-9-32,-2-5-80,0 15 96,0-2-16,0-8 0,0 13-48,0-18-32,0 13 64,0 2-64,0 0 16,0-1 32,0-14-48,0 17 0,0 1 32,0-1-16,0-3 0,0-14-16,0 14 16,0 1 32,0-11 0,0 13 0,0-17-48,0 4 96,0 9 32,0-10 16,0 10 1,0-13-145,1 3 176,-1 1-48,2 9 0,-2-10 0,0-3-128,0 4 128,0-1-32,0 0-128,0 0-192,0-3 224,0 3-641,0-3-511,1 0-593,1 0-304,-2 0 2049,2-1-1937,-2-6 529,1 2-785,-1 5 2193</inkml:trace>
  <inkml:trace contextRef="#ctx0" brushRef="#br2" timeOffset="5788">460 1059 2993,'0'0'0,"0"0"0,-17 0 576,13 0-16,-16-3 17,13 1-17,7 2-560,-15 0 496,10 0-80,-1 0-48,0 0-31,6 0-337,-6 5 368,2-5-16,4 4 64,0-4 0,0 0-416,0 0 433,0 0 79,0 0 16,0 0 64,0 0-592,0 0 625,0 0-81,0 0-16,0 0-96,0 0-432,0 3 288,0-3-63,0 0-33,0 0-80,0 0-112,0 0 112,0 0-48,2 0-64,0 0 16,-2 0-16,4 0 16,2 0 16,0 0 16,1 0 0,-7 0-48,7 0 48,10 0 32,-13-1-64,4 1 48,-8 0-64,16 0 16,-10 0-16,2-2 48,0 0-32,-8 2-16,6 0 32,1 0-32,-4 0-32,0 0 0,-3 0 32,4 4-32,-2-1 16,1 2 16,-1-1 16,-2-4-16,3 4 0,-1 0 48,2 0-48,0 0 0,-4-4 0,6 0 64,0 4-64,2-4 64,9 0 0,-17 0-64,4 0 64,12 0 16,-10 0-32,12 0-48,-18 0 0,8 0 16,10 0 0,-10 0-16,11 0 32,-19 0-32,5 0 16,14 0-64,-13 0 96,10 0-48,-16 0 0,8 0 16,11 0 32,-14 0 0,14 0-48,-19 0 0,6 0 16,10 0-32,-10 0-16,3 4 64,-9-4-32,16 0-32,-10 4 16,-1-4 32,12 4 16,-17-4-32,6 0 16,3 4 0,6-4-32,-13 5 0,-2-5 16,7 0-32,1 4 32,8-4 32,-10 3-16,-6-3-16,7 4 16,10-4-16,-11 0-16,10 0 16,-16 0 0,8 0 16,13 0-16,-5 0 32,-8 0 0,-8 0-32,25 0 0,-8 0 32,3 0-16,-1-2-32,-19 2 16,17-2 16,-1 1-16,0 1 0,-8-2-16,-8 2 16,22 0 0,-13-2 0,13 2 0,-6 0 32,-16 0-32,8 0 48,14 0-64,-16 0 16,13 0-32,-19 0 32,5 0-32,4 0 64,-1 0-32,8 0 0,-16 0 0,4 0 32,2 4-64,2-1 16,8-3 16,-16 0 0,7 4-16,11-4 16,-12 0 0,14 5 0,-20-5 0,8 0 16,15 0-16,-16 0 16,18 0 16,-25 0-32,16 0 16,0-3 0,3 1 32,-1 2-64,-18 0 16,16 0-32,1 0 16,1 0 0,-2 0 32,-16 0-16,16 0-16,-7 0 16,13 0 0,-7 0-48,-15 0 48,17 0 0,-10 0-48,16 0 32,-14 5 64,11-5-16,-20 0-32,16 4 0,0-4 32,-7 0-16,10 4-16,-19-4 0,8 0 64,13 4 0,-3-4-80,0 0 16,-18 0 0,18 0-16,1 4-16,-1-4 32,-2 0 0,-16 0 0,16 0 32,-7 0-16,8 0 0,-10 0-16,-7 0 0,8 0 0,0 0 0,0 4 0,-2-4 0,-6 0 0,8 4 0,1 0-16,-2-4 0,1 4 16,-8-4 0,9 4-48,7 0 48,-12 0 16,12 0-16,-16-4 0,6 4 32,10 0-16,-7-4-32,11 4 32,-20-4-16,8 0 0,16 0 16,-6 0-16,3 0 32,-21 0-32,20 0 0,-2 0 0,1 0 0,-4 0 0,-15 0 0,17 0-32,-9-1 64,12 1-16,-3-3-16,-17 3 0,16-2 48,-8 2-48,14-2 16,-3 0 32,-19 2-48,15 0 0,2-2 16,1 0-16,-10 0-16,-8 2 16,22-2-32,-6 0 32,3 0 32,-2 0-32,-17 2 0,15-2 16,4 0 0,-3 0-32,-8 0 16,-8 2 0,20 0 0,-14 0 0,12 0 0,-11 0-16,-7 0 16,6 0 0,10 0-32,-12 0 64,2 0-64,-6 0 32,6 0-16,1 0 16,-2 0 16,3 0 16,-8 0-32,16 0 32,-11 0 16,2 0-48,12 0-16,-19 0 16,6 0 0,14 0-32,-13 0 16,13 0 16,-20 0 0,7-2 0,12 2 0,-11 0 48,13-2-48,-21 2 0,7 0-32,13-2 32,-13 0 32,11 0-32,-18 2 0,7-2 48,8-1-32,-8 0 0,8 1-16,-15 2 0,7-4 49,1 1-49,8 2-16,-12-2 48,-4 3-32,6-2-16,11 0-33,-12 2 33,3-2-32,-8 2 48,19-2-16,-11 1-16,14 1 64,-14 0-32,-8 0 0,23-2 0,-7 2 0,0-2 0,2 0 16,-18 2-16,16-3 0,1 1 0,-1 2 48,0-2-64,-16 2 16,16-2-32,0 0 32,3 0-16,-2 2 16,-17 0 0,19-2 48,3 2-48,-1 0 0,1-2 0,-22 2 0,21 0-32,-1 0 16,0 0 16,0 0-32,-20 0 32,21 0 0,-2 0-16,1 0-32,-1 0 80,-19 0-32,20 0 0,-1 0 16,-1 0 0,-2-2-16,-16 2 0,16 0-16,1 0 0,-1 0 16,-8 0 16,-8 0-16,20 0 0,-14 0 0,12 0 0,-12 0 0,-6 0 0,16 0 0,-9 4 16,11-4-32,-12 0 0,-6 0 16,20 0 0,-12 4-32,13-4 64,-13 0 0,-8 0-32,20 0 0,-3 0-16,-1 0 16,0 0-48,-16 0 48,8 0 0,14 0 32,-6 0-32,1 0 16,-17 0-16,18-2-16,0 2 16,0 0 0,-2 0-32,-16 0 32,8 0 32,13 0-64,-13 0 32,8 0 0,-16 0 0,6 0-32,2 0 32,0 0 0,1 0 0,-9 0 0,7 0 16,2 0 0,-1 0-16,8 0-16,-16 0 16,6 4-16,13-4-16,-13 0 0,16 0 32,-22 0 0,16 0 0,4 0 16,5 0 0,-3 0-16,-22 0 0,26 0-240,-1 0 16,-3 0-16,0 0 16,-22 0 224,22 0 16,0 4-16,-3-4 0,1 0 0,-20 0 0,16 0 0,-7 0 0,9 0 16,-12 0 16,-6 0-32,16 5-32,-10-5 32,10 0 32,-10 0-16,-6 0-16,16 0 16,-9 0 48,11 0-64,-10 0 0,-8 0 0,22 0 0,-5 0 0,-10-3 0,18 1 16,-25 2-16,8-2 32,14 0-32,-6-2 16,-7 2-16,-9 2 0,20-2 16,-12 0 48,13-2-32,-16-1 0,-5 5-32,20-1 0,-13-1-16,0-2 16,2 4 0,-9 0 0,6 0-16,0 0 48,-4 0-32,-2 0-16,0 0 16,0 0-48,0 0 80,-4 0 0,4 0-32,-6 0 64,-16 0 0,6 4-208,0-1-1745,16-3 1889,-37 0-8115,37 0 8115</inkml:trace>
  <inkml:trace contextRef="#ctx0" brushRef="#br1" timeOffset="-19315.73">12403 1581 1920,'0'0'0,"-4"-5"593,0-1 31,4 6-624,-6-13 880,2 9 257,1-1 143,3-2 65,0 7-1345,-3-5 1249,3-2-161,-3 1-191,3 1-177,0 5-720,-3-4 560,-1 0-144,2 3-80,-2-3-111,4 4-225,-3-3 208,0 2-96,-1 1 0,4 0-48,0 0-64,-2 0 16,2 0 0,0 0-16,0 0-16,0 3-32,4 0 48,-4-3 0,5 0 32,10 3-16,-11 1 0,9-1 16,-13-3-32,6 0 0,11 0 16,-4 0 0,3 0 32,-16 0-48,13 0 32,3 0 16,-2-3 0,2 3-32,-16 0-16,14-4 48,3 3-16,1-3-32,0 1 32,-18 3-32,19-2 0,0-2 0,1 0 32,0 2-32,-2 1 32,-18 1-32,16-2 0,-2 2 0,-10 0 0,3 0-32,-7 0 32,6 0 0,-1 3 0,-3 0 32,0 0-16,-2-3-16,2 4 32,-2-2 16,0-2 0,0 3 16,0-3-64,-4 4 32,2-4 64,-1 3-16,-3-1 0,6-2-80,-2 0 96,-1 0-16,-1 0 16,4 0-16,0 0-80,-3 0 112,3 0-48,-3 0 1,3-2-65,0 2 0,0 0 16,0-2-32,0 2-33,0 0 49,0 0-32,0 0-16,0 0-16,0 4 16,0-4 48,2 4-48,-1 12 32,-1-12 16,0 15 0,0-19 0,0 16-16,0 0 16,-3 0-32,0 0 32,3-16 0,0 16 32,0 4-16,0-7-16,0-1 16,0-12-16,0 6 32,0-1-32,0 8 16,0-13-16,2 5 16,-1-2 16,-1 0-16,0-3-16,0 0 48,0 0 16,0 0 17,0 0 15,0 0-96,0 0 112,0 0 16,0-1 32,0-2-48,0 3-112,0-4 80,0 0-16,0-1-32,0 1-32,0 4 0,2-5-144,2 2-272,0 1-497,-1 2-768,-3 0 1681,2-2-2625,0 2-640,-29-31 223,27 31-399,0 0 3441,0 0 0</inkml:trace>
  <inkml:trace contextRef="#ctx0" brushRef="#br1" timeOffset="-17718.73">12857 1617 2817,'0'0'0,"0"-3"688,0-1 112,0 4-800,0-4 961,0 1 95,0 0 1,0 0-113,0 3-944,0-2 737,2 1-177,0-1-96,0 0-128,-2 2-336,4-1 272,-1 1-31,1 0-33,1-2 16,-5 2-224,5-2 288,-1 2-16,3-3-32,7 2 16,-14 1-256,6-1 224,12-3-64,-4 0 16,0 1-31,-14 3-145,15-5 144,4 0-16,-1 0-32,-1-1-32,-17 6-64,14-4 16,-8 1 0,7 3 16,-11 0-16,-2 0-16,1 0 16,-1 4 48,0 1 0,0-1 16,0-4-80,-13 5 144,10 9-32,-11-11 16,11 2 0,3-5-128,-14 4 96,11 1-32,-2 0 32,-8 0-144,13-5 48,0 5-128,-3-1-192,0-1-400,0 1-385,3-4 1105,0 3-1601,0-3-351,-4 0-113,4 0 80,0 0 1985,0 0-1489,0 0-1184,0 0 2673</inkml:trace>
  <inkml:trace contextRef="#ctx0" brushRef="#br1" timeOffset="-18486.73">12420 1648 656,'0'0'0,"0"-4"688,-4-1-432,1 0-48,3 5-208,0-4 240,0 0 17,0-1 95,0 3 64,0 2-416,2-5 496,-1 0 128,1 1 97,0-1 111,-2 5-832,1-5 865,1 0-33,1 2-80,-1 1-63,-2 2-689,1-4 576,1 1-64,-1-1-48,1 3-80,-2 1-384,1-1 417,1-1-65,-2 1 0,2-2-64,-2 3-288,0-1 240,1 0-32,0-1-64,2 2-16,-3 0-128,1 0 32,0 0-16,2 0 32,-1 3-64,-2-3 16,5 4 0,-4-1 16,2 1-16,1 1 16,-4-5-16,1 14 16,1-11-16,0 2 33,0 8-17,-2-13-16,2 0 48,0 5-16,-1-1 16,-1 8-32,0-12-16,0 4 16,0-1 0,0 10 16,0-11-16,0-2-16,-3 16-16,0-11 32,-2 13-16,0-3 0,5-15 0,-12 14 16,12-2-32,-3 1 16,-1 1 16,4-14-16,-2 12 32,-3 1-32,0 0 0,0-1 16,5-12-16,-4 13 16,-1-8 32,1 11-16,-2-11 0,6-5-32,-12 15 16,12-13 48,-5 12-32,-7-10 16,12-4-48,-3 5 80,-1 6-16,-1-11 0,1 4 0,4-4-64,-5 5 16,2 0 0,-1 0-16,0 7 0,4-12 0,-3 3 0,0 2 0,0 11-32,3-14 32,0-2 0,0 5-32,0 9 32,0-10-16,3 0 16,-3-4 0,5 12 0,1-8 0,7-1 16,-7 2 16,-6-5-32,16 4 0,-4 1 16,3-2 32,-3 0-16,-12-3-32,14 5 32,0-1 0,2-4 0,-1 2 0,-15-2-32,14 0 64,1 0-64,-1 0 0,-2 0 16,-12 0-16,15 0 0,-1 0 32,1 0 0,-3 0-48,-12 0 16,13 0 16,-8 0-16,8 0-16,-9 0 16,-4 0 0,5 3 0,-2 1 0,-2-4 48,1 2-32,-2-2-16,0 4 16,0-1 16,0 2 0,0-1 16,0-4-48,-3 5 16,0-1-16,0 0 48,0 1-48,3-5 0,-5 4 16,2 1 16,0 0-16,3-2 32,0-3-48,-3 3 64,3-3 0,0 0 16,0 3-16,0-3-64,0 0 112,0 0 0,0 0 17,1-1-49,-1 1-80,3-4 80,2 1 0,-3 2-64,1-2-192,-3 3 176,3-2-753,-1-1-1248,-1-1-1680,1-2-2818,-2 6 6499,0 0 0</inkml:trace>
  <inkml:trace contextRef="#ctx0" brushRef="#br0" timeOffset="50916">7837 1591 1072,'0'0'0,"0"0"0,0 0 272,0-2-160,0 1-48,-4 1 0,4 0-64,0 0 48,-3 0 0,3 3-32,0 2 0,0-5-16,-4 5 16,4 1 0,0 1-16,0-1 16,0-6-16,0 5 32,0 2 16,0-2 32,0-2 0,0-3-80,-5 4 112,5-4 1,0 4 47,0 0 16,0-4-176,0 0 224,0 5 0,0-5 0,0 0 16,0 0-240,0 4 256,0-4 0,0 3-32,0 1 1,0-4-225,0 5 192,0-5 0,0 4 0,2 0-16,-2-4-176,5 0 176,-3 6-32,0-2 0,-2 1 0,0-5-144,0 7 160,0-1 0,0 0 0,-4 12-32,4-18-128,-5 0 144,5 17-63,-4-17-1,4 16 16,0-16-96,-4 4 32,4 0 32,0 13-16,0-14-32,0-3-16,0 4 48,0 2-32,0 1 0,0-2 16,0-5-32,0 4 64,2 1 16,0 0 16,0 0 16,-2-5-112,2 4 112,-2 0-16,3 0 0,1 0 0,-4-4-96,3 4 80,1 0-16,-2 2 16,1 0 0,-3-6-80,2 6 48,-2 1 32,0-2-16,0 1 0,0-6-64,0 18 112,-5-13-48,1 11 32,1-10 1,3-6-97,-4 19 32,4-14 80,0 12-48,-5-14-32,5-3-32,0 17 64,0-13-32,0 2 16,0 1 48,0-7-96,0 15 32,0-15 16,0 5 0,0-1-32,0-4-16,0 3 80,3 1-32,-1-4-16,0 5 16,-2-5-48,2 4 48,-1 0-48,3-1 48,-2 4-48,-2-7 0,3 5 16,-3 2 0,0-1 0,0 0 0,0-6-16,0 17 16,-5-14 0,1 16 16,1-16 16,3-3-48,-4 17 16,4-12 16,0 12-16,0-13-16,0-4 0,0 16 48,0-16-64,0 6 16,0 0 32,0-6-32,0 17 0,0-17 64,2 4-16,2-1 48,-4-3-96,3 5 48,1-5 48,3 4-32,-5 2-48,-2-6-16,4 4 80,-2-4-64,0 4 16,-1 0 0,-1-4-32,0 5 32,0-2 32,0 1-32,0 2 0,0-6-32,0 16 32,-5-9-32,-1 9 32,-1-12 32,7-4-64,-4 16 16,1-12-16,3 15-48,0-16 32,0-3 16,0 17-16,0-17 48,0 6 16,0 0 1,0-6-49,0 6 32,0 0 32,1-2-32,5 0 32,-6-4-64,5 5 96,-1-5 16,0 0 0,0 0 0,-4 0-112,4 4 80,0-4-48,0 3-16,-2 1 32,-2-4-48,2 4 16,0 0 0,-2 1 16,0-1-48,0-4 16,0 3 48,0 4-32,0-4 32,-4 4 0,4-7-48,-4 4 48,0 0-48,4 2 32,-5 12-32,5-18 0,0 4-32,0 13 64,-3-17-32,3 3-32,0-3 32,0 7 0,0-1 0,0 0-16,0 0 32,0-6-16,0 4 32,0 0-64,0 0 80,0 0-96,0-4 48,0 6-16,0 1 16,0-2-16,0 2 32,0-7-16,0 5 48,0 2-32,0-4 0,0 2 32,0-5-48,0 4 16,0-1 0,-4 4 0,4-3-32,0-4 16,0 6 0,0 0-32,0 0 0,0 10 16,0-16 16,0 0 16,0 7 32,0-1-32,0-1-16,0-5 0,2 5 16,0 1-32,0 0 32,2 0-32,-4-6 16,4 7 0,-2-2-16,0-1 16,0 0 16,-2-4-16,2 4 0,-2 3 0,0-4-32,0 4 0,0-7 32,0 5-16,0 2 16,0-1 48,0 0-32,0-6-16,0 5 16,0 2-32,0 9 0,0-12 32,0-4-16,0 7 16,0 9-16,0-12 0,0 12 16,0-16-16,2 4 16,0 0 16,0 12-32,0-16-64,-2 0 64,2 6-16,0 11-32,3-14 48,-2 2 0,-3-5 0,4 4-16,-2 1 16,3 0 0,-4-1 16,-1-4-16,2 4 0,0 2 0,1 0 32,-3 0-64,0-6 32,0 6 32,0 12-32,0-12 0,0 12-32,0-18 32,-5 7 32,2 11-32,-2-14 32,5 2-32,0-6 0,0 18 0,-4-14 16,4 14-16,0-13 16,0-5-16,0 6 32,0 13-16,0-16-16,0 3 32,0-6-32,2 6 96,0-2-16,1 2 48,-1 0-16,-2-6-112,0 6 80,1 1 0,-1-3 0,0 2-16,0-6-64,2 6 80,-2 0-48,0 0 1,0 0-17,0-6-16,0 6 0,0 0 16,0 10 32,0-11-48,0-5 0,0 4 0,0 2 16,0 12-16,0-14 0,0-4 0,2 6 16,-2 12 16,3-14-32,-1 0 16,-2-4-16,2 6 16,-2 1 0,1-3 32,2-1-32,-3-3-16,0 7 0,2-1 0,-2-2 32,2 1-32,-2-5 0,0 7 32,0-7-32,0 6-16,0 0 16,0 10 0,0-16 0,0 4 0,0 3 0,2-1 0,-2 0 16,0-6-16,2 6 16,-2 12 16,1-14-32,1 0-48,-2-4 48,3 6 0,-1 0 16,0-2-16,0 2 32,-2-6-32,2 4 16,-2 3-32,0-1 48,0-1 16,0-5-48,0 7 16,0-1-16,0 13 0,0-16 0,0-3 0,0 17 0,-4-14 0,0 13 48,-1-11-48,5-5 0,-3 15 32,-1-10-32,4 11 0,-5-12 32,5-4-32,-3 16 0,3-12 16,-5 3-32,5-1 16,0-6 0,0 3 16,0 4 16,0-1 16,0-2-32,0-4-16,-4 6 32,4-2-32,0 3-32,-3 10 32,3-17 0,-5 5 0,1 19 32,-2-7-32,-10 4 0,16-21 0,-4 20 0,-2 1 0,-12-1 0,13 3-32,5-23 32,-5 18 0,1-13 64,4 1 80,5-6 48,-5 0-192,31-2-1056,-23-40-6500,-8 42 7556</inkml:trace>
  <inkml:trace contextRef="#ctx0" brushRef="#br1" timeOffset="181043">2169 1613 2032,'0'0'0,"-3"0"625,3 0 95,0 0-720,-3 0 864,3 0 49,-4 0 31,2 3-95,2-3-849,-3 3 624,-1 10-160,0-8-128,0 11-80,4-16-256,-3 11 289,3 5-65,0 0 0,0-1-48,0-15-176,0 16 144,2-2-32,1 1 16,2-11 16,-5-4-144,6 17 96,6-12 80,-7-1-16,8 10 16,-13-14-176,5 0 224,7 0 1,-8 2-1,3-2 0,-7 0-224,13 0 256,-9-1-16,8-4-16,-7-1-48,-5 6-176,15-13 160,-11 9-32,1-9 0,7 9-32,-12 4-96,4-15 80,2 10-15,0-10 31,-2 8-16,-4 7-80,6-14 96,-2 7-16,1-10-16,-2 12-16,-3 5-48,4-14 48,-3 10-32,0-1-16,1 1 0,-2 4 0,1-3-16,-1 2 16,0-1-16,0 2-16,0 0 32,0 0-32,0 0-32,0 3 48,-3 2-16,3-5 32,0 4 32,-2 1-32,-2 0 0,4 8 16,-3-10-16,3-3 0,-3 4 16,0 10-16,0-10 32,-1 8-32,4-12 0,-3 3 0,0 2 16,3 0-32,-3 8-32,3-13 48,-3 2-128,0 3-48,0 9-65,-1-11-111,4-3 352,-5 13-384,3-10-144,-3 2-16,0-1 15,5-4 529,-4 13-480,-9-10 80,10 2 64,-10 7 96,13-12 240,-3 3-192,0 1 80,3-1 64,0-3 32,0 0 16,0 0 48,0 0-32,0-2 0,0 2-16,0-1 0,0-1 16,0-1-16,0 0 16,0 3-16,0-1 0,0-2 0,0 2 0,0 1-16,0 0 16,0 0-16,0 0 0,0 0 16,0 0 16,0 0-32,0 4 16,0-4 16,0 0-16,0 2 16,0 1 32,0-3-16,0 0-32,0 0 48,2 0 32,-1 4 16,-1-4 32,0 0-128,0 0 176,0 0 32,0 0 0,0 3-16,0-3-192,0 3 208,-3 0-32,0 0-16,0 2 0,3-5-160,-3 3 193,0 2-33,-1-2-32,1 0 32,3-3-160,0 3 144,0-3 32,0 3-16,0 1-16,0-4-144,0 0 96,0 2-16,0 2 0,0-4-16,0 0-64,0 3 64,0 1 32,0 1 32,0 0 32,0-5-160,0 13 160,0-11-15,0 12-33,2-8-32,-2-6-80,1 14 64,3-10 32,-2 10-16,-1-9 48,-1-5-128,1 13 80,1-9 0,-1 8-16,1-8 0,-2-4-64,2 3 112,-2 2-32,0-1 48,0 1 16,0-5-144,0 5 176,-4-2 16,1 0 0,1 0-16,2-3-176,-4 0 177,1 0-33,-1 0 0,0 0-176,4 0 32,-3 0-385,-1 0-479,4 0-513,-2 0-495,2 0 1872,0 4-2530,-3-4-303,-2 0 544,2 3-752,3-3 3041,0 0 0</inkml:trace>
  <inkml:trace contextRef="#ctx0" brushRef="#br0" timeOffset="52490">7819 1632 1920,'0'0'0,"-4"0"337,0 0 63,1-2 80,-2 0 80,5 2-560,0-3 576,0 2-31,0 1-129,0-2-80,0 2-336,0-2 272,0 2-80,0 0-32,0 0-32,0 0-128,2 4 80,1 0-16,-2 0 0,3 1-64,-4-5 0,6 3 33,1 1 31,9 0-16,-10 3 48,-6-7-96,16 4 192,-10-1 96,13-3 112,-14 0 80,-5 0-480,19 0 464,-13 0-15,2 0-81,8-1-16,-16 1-352,6-2 272,10 0-64,-10-5-32,12 3-48,-18 4-128,7-4 80,1 0-32,11 0-48,-16 2 32,-3 2-32,6-2 80,2 2-64,-1-2 16,-4 2-32,-3 0 0,2 0-32,3 0 48,-3 0-32,1 4 16,-3-4 0,5 5 16,-1-2-16,0 1-16,0 0 16,-4-4 0,5 4-16,2 1 16,-1-1 32,2-1-16,-8-3-16,9 0 32,6 4-16,-8-4 0,9 0 0,-16 0-16,6 0 33,10 0-17,-8-2-16,11 0 64,-19 2-64,8-2-32,10 2 0,-12-1 32,12-1-65,-18 2 65,6 0 33,10-2-50,-10 2 34,0 0-1,-6 0-16,7 0 0,0 0 0,0 0-16,1 0-1,-8 0 17,8 0 0,0 0 33,0 0-17,0 0 16,-8 0-32,8 0 32,1 0-32,9 0 16,-12 0 16,-6 0-32,17 0 0,-12 0 0,15 0 32,-11 0-80,-9 0 48,18 0 16,-11 0-16,14 0 32,-15 0-64,-6 0 32,18 0-32,-11 0 32,-1 0 16,-1 4 32,-5-4-48,5 0 48,-1 3-48,0-3-32,2 0 48,-6 0-16,2 0 16,2 4-16,0-4 16,-2 0-32,-2 0 16,4 5-16,2-5 16,-2 0-16,0 4 32,-4-4-16,7 0-16,-7 0 16,3 0 32,4 0 0,0 0-32,2 4 0,-9-4 0,16 0 48,-10 0-48,10 0 16,-9 0-16,-7 0 0,20 0 0,-13 0 0,14 0 32,-13-2-32,-8 2 0,18 0 0,-10-2 0,10 2-16,-9-3 16,-9 3 0,18-1 32,-12-1-32,10 2 32,-11-3-16,-5 3-16,7-2 0,1 0-16,1 0 16,-1 2 0,-8 0 0,7 0 0,2-1 0,-1 1 32,0-2-32,-8 2 0,9 0 0,7-2 16,-12 2-16,3 0 16,-7 0-16,17 0-16,-11 0 0,2 0 0,0 0 16,-8 0 0,8 0-16,1 0 32,-4 0-16,2 0 16,-7 0-16,5 0 0,0 0 0,-1 0-16,0 0 16,-4 0 0,6 0 16,-3 0 0,2 0 32,-1 4-32,-4-4-16,4 0-48,0 0 16,0 0 32,0 3 0,-4-3 0,2 0 16,3 0 32,-2 0-48,1 0 0,-4 0 0,6 0 16,1 0-16,-2 0 16,2 0 0,-7 0-16,8 0 0,8 0 0,-10 4 16,10-4-32,-16 0 16,8 0 0,15 0 0,-15 0-16,10 0 32,-18 0-16,4 0 0,0 5 0,-2-5 16,0 0 0,-2 0-16,0 4 48,0-4-32,0 4 16,0-4 64,0 0-96,-6 3 64,0-3 48,0 0-32,-12 0 32,18 0-112,-4 0 160,-3 0-16,2 0-256,-2 0-1088,7 0 1200,-6 0-3314,0-1-2273,6 1 5587</inkml:trace>
  <inkml:trace contextRef="#ctx0" brushRef="#br1" timeOffset="140862">3523 1637 3425,'0'0'0,"-3"-1"752,0-1-95,3 2-657,-4-4 624,-2 3-32,1-3-63,1 4-81,4 0-448,-5-2 336,2 2-48,-1 0-32,-1 0-64,5 0-192,-3 0 192,-2-2 32,0 2 17,1 0 79,4 0-320,-13 0 368,13 0-16,-5 0 0,-7 0-48,12 0-304,-4 0 304,0 0-63,-1 0-65,1 0 16,4 0-192,-13 0 144,10 0 0,-2 0-32,-8 0-16,13 0-96,-2 0 64,-11 0-16,10 0 0,-2 4-32,5-4-16,-14 0 64,14 3-48,-5-3-16,-7 2 0,12-2 0,0 4 0,-5-4 0,0 3 16,0 0-16,5-3 0,-4 3 0,1 0 16,-1 1-32,4-1 0,0-3 16,-2 4-48,2 1 16,0 7-16,-3-9 48,3-3 0,0 13-16,0-8 32,0 10-16,1-9-16,-1-6 16,2 15-16,-1-10 16,0 11 0,1-11 16,-2-5-16,2 18-16,1-5 0,0-1 32,1 2-32,-4-14 16,2 14 48,0 2-16,0-2 16,1 2 80,-3-16-128,1 14 96,1-2 16,-1 2-16,-1 1 0,0-15-96,0 14 112,0 2 0,-4-3 16,1 0-16,3-13-112,-5 14 161,1-9-81,0 13 16,-1-13 0,5-5-96,-3 15 16,0-11 48,0 11-48,3-12-16,0-3 0,0 12 48,-3-7-48,3 7 16,0-8 32,0-4-48,0 4 64,-4 1-64,4-1 32,0 1 16,0-5-48,0 5 16,0 0 48,0-1-64,0 1 0,0-5 0,0 4 16,0 9 32,0-13 16,-2 5-16,2-5-48,0 5 64,-4-1-32,4 1 32,-3 8 0,3-13-64,0 0 64,0 0 80,0 2-16,0-2 48,0 0-176,0 0 192,0 0-16,0 0 1,0 0-49,0 0-128,2-4 64,-1-1-80,1 1-208,0-3-273,-2 7 497,2-4-848,0-3-433,0-5-528,-1 8-544,-1 4 2353,0-12-2449,0 8 480,0-9-1360,0 13 3329</inkml:trace>
  <inkml:trace contextRef="#ctx0" brushRef="#br1" timeOffset="-18121.73">12890 1642 2721,'0'0'0,"0"-1"1857,0-1-577,0 0-95,-3 2-33,3 0-1152,0 0 1041,-3 4-225,0-1-224,-1 1-159,4-4-433,-3 5 320,1 10-64,-2-10-48,4 10-32,0-15-176,-3 5 192,3 8 48,0-8-64,0 11 16,0-16-192,0 12 208,0 1-79,0 1-1,2 2 0,-2-16-128,1 14 144,3 3 112,-2 0-32,1 2 64,-3-19-288,2 19 256,1-1-80,-1 2 16,0-1-32,-2-19-160,1 18 144,0 0-15,1-2-49,0-1 0,-2-15-80,1 15 64,1 0-16,0-3 16,-1-8 0,-1-4-64,1 18 32,-1-15 48,2 2 16,0 0-16,-2-5-80,0 3 96,1-1 0,-1-2 16,0 4 48,0-4-160,0 0 176,0 0-16,0 0-16,-3 0-16,3 0-128,0 0 144,-3-2-32,3 0 33,-3 0-17,3 2-128,0-5 128,0-8 0,0 10-112,0-10-288,0 9-529,0 4 801,0-6-1456,0-8-1106,0 9-1039,0 5 3601,-3-17-3490,3 17 3490,0-13-4658,0 13 4658</inkml:trace>
  <inkml:trace contextRef="#ctx0" brushRef="#br0" timeOffset="53794">8971 1733 752,'0'0'0,"-5"-3"512,5 3-512,-3-7 192,-4 1-80,3 2-48,4 0 16,0 4-80,0-2 64,0 0 48,0 0 80,0 2 65,0 0-257,0-2 304,0 2 32,0 0 16,0-2-16,0 2-336,0-3 352,0 3-32,2-1 17,-2 1-33,0 0-304,2-2 304,0 0-16,0 0-64,2 2 16,-4 0-240,4-2 208,3-1 0,-4 2 1,4-1-33,-7 2-176,4-2 144,2 2-64,-1 0 0,2 0-64,-7 0-16,6 0 16,2 4-16,0 2 16,0 0 16,-8-6-32,17 6-16,-13 0 16,4 0 48,8 0-32,-16-6-16,6 6 96,13-1 64,-14-2-16,15 1 64,-20-4-208,17 4 192,-10-4 0,14 0 16,-12 0-16,-9 0-192,19 0 209,-10 0-65,11 0-48,-5 0 32,-15 0-128,17-2 64,0 0 0,-1-3-16,0 0 16,-16 5-64,16-4 48,2-2 0,-10 2 0,15 0 16,-23 4-64,16-2 32,-10 0 64,14 0 0,-14 0 16,-6 2-112,7-2 112,-2-1-80,2 0 16,-2 1-16,2 0-64,-7 2 32,6-2 32,-2 2-32,0 0-16,0 0 64,-4 0-48,4 0 16,0 0-32,0 4 0,2-4 16,-6 0 0,6 4 16,1-4 16,0 0 16,0 4-16,-7-4-32,8 0 16,-3 4 16,4-4 16,-3 0-48,-6 0 0,6 4 16,0-4 16,1 0-16,-2 0 48,-5 0-64,6 0 48,0 0-16,1 0 16,-1 0-16,-6 0-32,8 0 16,0-2 0,0 0 16,8 0 0,-16 2-32,6 0 32,0 0-48,3 0 32,-3 0-16,-6 0 0,5 0 0,0-2 33,-1 2-1,-2 0-32,-2 0 0,2 0-32,2 0-193,-2 4-111,4 0-144,-6-4 480,6 0-624,2 0-49,0 4-127,11-4-128,-19 0 928,5 0-1089,14 0-287,-11 0 191,12 0-1408,-20 0 2593,0 0 0</inkml:trace>
  <inkml:trace contextRef="#ctx0" brushRef="#br0" timeOffset="55499">9799 1779 1376,'0'0'0,"0"-1"224,0 1-224,4-6 112,2 0-16,1-3 64,-2 4 65,-5 5-225,4-7 320,3 3 80,-1 2-16,-4-2 48,-2 4-432,2-3 432,0 1-15,-2 2 47,0 0-64,0 0-400,0 0 352,-4 0-32,4 0-32,-4 0-47,4 0-241,0 0 240,0 3-16,0-3-16,0 0 16,0 0-224,0 0 144,0 0 0,0 4-16,2-4-16,-2 0-112,2 0 112,0 0-32,0 0-16,-2 0-32,0 0-32,2 0 48,-2 0 0,2 4 0,0 0-16,-2-4-32,0 5 32,0-1 16,0 1 0,0 0 0,0-5-48,0 6 65,0 0-1,0 0 0,-4 1 16,4-7-80,0 5 112,0 1 0,-4 0 0,4 1-48,0-7-64,-4 5 80,4 2-16,0-2-16,0 2 0,0-7-48,0 6 16,0 0-16,0 10 32,0-16 0,0 0-32,0 6 16,2 0 0,0 10-16,0-12-32,-2-4 32,2 19-16,-2-15 16,0 2 16,0 10 16,0-16-32,0 0 32,0 6 0,-4 0-32,4 12 0,0-18 0,-4 5-16,-1 0 16,5 12 0,-3-17 48,3 0-48,0 6 32,0 0-16,0 10 0,2-16 16,-2 0-32,1 6 48,4 1 32,-1-2-32,2 2 0,-6-7-48,4 6 64,0 0-48,0-3 16,-2 2 0,-2-5-32,2 4 80,0 0-16,-2 2-16,0 0 0,0-6-48,0 6 48,0 0 0,-4 0 0,0 0 16,4-6-64,-4 6 16,0 10 16,0-12-48,0 13-16,4-17 32,-4 4 16,4 0-16,-5 2 16,5 0 16,0-6-32,-3 4 0,3 2 16,0 1 0,0 8-32,0-15 16,0 5 16,0-1-16,0 2 32,0 0-32,0-6 0,0 6-48,0-2 64,0 2-16,2 0 48,-2-6-48,0 4 16,1 3 0,-1-4-16,0 1 0,0-4 0,0 4 33,0 0-17,0 1 16,0-1-64,0-4 32,0 3-16,0 4 32,0-1 32,-3 0-16,3-6-32,0 6 0,-5-2 64,5 3-96,-4-2 64,4-5-32,0 17 0,0-14-48,0 2 48,-3 0 16,3-5-16,0 6 0,0 1 32,0-1-16,0-2 0,0-4-16,0 6 16,0-2 16,0 2-32,0-2 32,0-4-32,0 4 0,2 0 0,-2 1 16,1-1 0,-1-4-16,0 3 48,2 1-48,-2 1 32,0-5-32,2 4 16,-2 0-16,0-1 16,2 4-16,-2-7 0,3 16 16,-1-12-32,-1 12 16,2-11 0,-3-5 0,2 5-32,0 12 48,2-17-16,-2 5 0,-2-5 0,4 7 0,-2-1 16,-2 0 0,0 12-16,0-18 0,0 0 48,0 6-32,-4 10 16,0-12 48,4-4-80,-6 6 48,0 13-16,-1-15 16,-9 2 0,16-6-48,-4 20 16,0-16 0,1 14-32,-2-13 0,5-5 16,-4 16-32,4-12 32,0 2 48,0 12-32,0-18-16,0 6 0,0 10 0,2-16-16,-2 0 16,5 6 0,-2 0 48,3-2 0,-2 3-16,-4-7-32,7 6 64,-3 0-32,1 0 32,0 0-32,-5-6-32,3 6 48,2-2-32,-3 0 0,0 3 32,-2-7-48,2 4 32,0-1 48,0 3-48,-2 1 32,0-7-64,0 6 48,0 10-96,0-12 48,0 2-16,0-6 16,0 18 0,0-14 32,0 2 0,0 11-16,0-17-16,0 3 0,2 1 16,0 3-32,2-1 32,-4-6-16,2 6 16,0 0-16,2 0 48,-2 0-32,-2-6-16,4 4 64,-2 0-48,2 1-16,-2-1 0,1-1 0,-3-3 0,0 6 32,0 0-48,0 1 16,0-1 0,0-6 0,0 16 0,0-12 16,0 14 16,-5-12-16,5-6-16,0 6-16,0 12-16,0-14 32,0 13 0,0-17 0,0 4 32,0 12-16,-4-12 0,4 2-48,0-6 32,0 19 16,0-16-32,0 2 32,0 0 16,0-5-32,0 7 0,0-3 32,0 2-64,0 0 32,0-6 0,0 6 32,0-2-32,0 2 16,0 1-32,0-7 16,-4 5 0,4 16 0,-4-18-32,0 4 80,4-7-48,-4 16-16,4-12 32,0 2 0,0 0-16,0-6 0,0 17 16,2-12-32,0 0 16,-2-5 0,4 3 16,2 1 32,-2 1-16,0 1 16,-4-6-48,6 4 80,-1 0-80,0-1 32,-3 2-32,-2-5 0,2 4 0,0 2 0,3 12 33,-1-14-33,-4-4 0,2 19 0,0-16 0,-2 16-33,0-13 17,0-6 16,0 20 16,0-16 17,0 15-33,0-14 32,0-5-32,0 17 32,0-14-16,-4 4 0,4 11-16,0-18 0,0 4 0,0 13-16,0-14 16,0 4-16,0-7 16,0 15 0,0-10 0,0 1 16,2 12 0,-2-18-16,2 5 0,0 0 0,-2 1 0,0 1 16,0-7-16,0 6 32,0-1 48,-4 2-16,4-1 32,0-6-96,-4 4 80,0 0-16,4 0 0,-5 0-32,5-4-32,-4 4 48,1 0-32,-2-4 32,0 4 0,5-4-48,-5 4 32,1-4 48,-2 4-32,2-4 0,4 0-48,0 0 32,0 0 0,-4 0 0,4 0 80,0 0-112,0 0 128,0 0-880,0 0-2962,0 0-3121,0 0 6835,0 0 0</inkml:trace>
  <inkml:trace contextRef="#ctx0" brushRef="#br1" timeOffset="-1211.73">15831 1818 2945,'0'0'0,"0"0"0,0 0 880,0 0 97,0 0 47,0 0 33,0 0-1057,0 0 976,0 0-240,0 0-271,0 3-225,0-3-240,0 3 160,0 0-48,0 0 32,0 2-32,0-5-112,0 3 112,0 2 0,0 0-16,0-1 32,0-4-128,0 5 144,-3-1-16,3 9-32,0-10-32,0-3-64,-3 16 64,0-3 0,-1-1 16,1 4-31,3-16-49,-3 16 80,0-1 16,3-1-16,-3 0 32,3-14-112,0 13 128,-3-8 0,-1 10-16,4-10 48,0-5-160,-2 12 128,-2-8 48,4 0-32,-3 1 0,3-5-144,0 5 128,-3-1 0,3 0 48,0-1-32,0-3-144,-4 0 177,4 0 47,0 0-16,0 0 96,0 0-304,0 0 288,0 0 0,0-2-32,0-3-64,0 5-192,0-4 176,2-3-15,-2-5-65,2 8 16,-2 4-112,2-13 112,-1 8 0,1-13 0,-1 13 0,-1 5-112,0-18 96,1 4-32,2 2-16,-2-4-16,-1 16-32,1-16 80,3-1-16,-1-2-48,0 0 16,-3 19-32,5-20 16,-1 3-16,0-2 32,0 3-32,-4 16 0,3-16 0,-1 4-32,1 7 16,-2-1-16,-1 6 32,2-5 0,-2 0 0,2 1 0,-2 2-64,0 2 64,0-1-64,0 1-80,0 0 32,0 3 32,0-3 80,0 4-96,0 1 80,0 8 0,0-10-32,0-3 48,0 12-32,1-8 32,2 8 0,2-8 0,-5-4 0,5 12 0,0-9-16,7 2 16,-7 9 0,-5-14 0,4 3-16,9 2 32,-10 7-16,2-9 16,7 1 16,-12-4-32,2 4 0,3 1 16,0-2-32,-3 2-16,-2-5 32,4 3-16,-3 0 16,1 0 16,-2-3-16,2 3 48,-2-3-48,1 0 64,0 0-16,-1 0 48,0 0-64,0 0-32,0 0 96,0-2-32,0 1-16,0-2 0,0 3-48,0-5 48,0-7-32,2 7-16,1-7 0,-3 12 0,4-5 32,0-11-16,1 3 0,0-1 16,-5 14-32,4-14 0,1 2 0,-1 6-32,3-7 0,-7 13 32,5-3 0,-1-2-32,1 0 16,-2 2 16,-3 3 0,1-3-32,1 1 32,-2 1 0,0 0-16,0 1 16,0 0-48,0 0 0,0 0-16,0 0 48,0 0 16,0 2-32,0 2 32,-3-1 32,0 0-64,3-3 32,0 0-16,0 3 32,0-3 16,0 0-32,0 0 32,0 0 0,2 0-32,-2 0 0,1 0-32,0 0 64,1 0-64,0 0 16,-2 0 16,1 0-64,1 0 0,-2 3-32,0-3 96,2 5-80,-2 9-16,0-9 48,0 12 0,0-17 48,0 5-64,3 13 48,-2-3 0,2-3-16,-3-12 32,4 13 0,0-1 32,1 3 0,-1-3 0,-4-12-32,5 16 16,0 0-16,1-3 16,-1 2-32,-5-15 16,5 13-16,0 2 32,-1-1-16,1 0 48,-5-14-48,3 14 16,-2 1-32,2-4 16,-2-6 16,-1-5-16,0 18 0,0-14 32,0 10 0,0-10-32,0-4 0,0 4 32,-4 8-16,1-12-16,0 5 48,3-5-48,-3 4 16,3-1 16,0 0-16,0 1-16,0-4 0,0 2 0,0 1 0,0-3 0,0 4 32,1-1-16,1 0-16,3-3 16,-5 0-16,4 0-16,0 3 0,1 0 16,-2 1 0,-3-4 0,4 0 0,0 3 32,1-3 32,-3 0-32,-2 0-32,3 0-32,1 0-176,-2 0-305,0 0-399,-2 0 912,2 0-1457,-1 0-656,1 0-512,0-2-144,-2 2 2769,1-5-4258,-1 5 4258</inkml:trace>
  <inkml:trace contextRef="#ctx0" brushRef="#br1" timeOffset="179817">2621 1765 2273,'0'0'0,"-3"-1"816,3 1-816,-4-3 832,1 1 33,0 0 15,0 2-80,3 0-800,0 0 625,0 0-225,0 0-176,0 0-80,0 0-144,2 3 128,1 2 0,0 7 16,-2-8-32,-1-4-112,2 12 80,0-7 0,-2 13 16,1-3 0,-1-15-96,0 17 145,0-1-1,0 4 32,0-2 48,0-18-224,-3 23 288,3-1-16,-3 1 0,3 0-80,0-23-192,0 21 192,-3 1-16,3-3-15,0 0-17,0-19-144,0 17 128,1-2-64,2 0 16,2-10-16,-5-5-64,4 14 64,2-12 16,-1 4 64,-3-3 0,-2-3-144,2 3 192,-1 0 48,1-3 16,-2 0 48,0 0-304,0 0 321,0 0-81,0-1-80,-3-1-64,3 2-96,-4-5-128,-1 2-256,-10-1-417,15 0-672,0 4 1473,-4-3-2529,-10-2-544,11 2-1265,3 3 4338</inkml:trace>
  <inkml:trace contextRef="#ctx0" brushRef="#br1" timeOffset="160514">4118 1904 1664,'0'0'0,"0"-2"496,0 0-191,0 2-305,0-3 352,0-1 32,0 3 48,-3 0 16,3 1-448,0 0 465,0 0-33,0-2-16,0 1 0,0 1-416,0-2 400,0 0-15,0 0-17,0 2-48,0 0-320,1-1 288,-1 1 0,0-2 16,0 2 16,0 0-320,0 0 369,0 0-1,0 0-32,0 0-32,0 0-304,0 0 256,0 0-16,-2 0-48,2 0 16,0 0-208,-4 0 177,4 0 15,-3 0-32,3 3 0,0-3-160,-3 4 128,3-4-16,-3 3-16,0 0-32,3-3-64,0 0 80,-4 3-48,2 0 32,2-3 16,0 0-80,-4 4 16,4-4 32,-3 2 0,3 2-16,0-4-32,-3 0 48,3 0-32,0 3-16,0-3 0,0 3 0,0 0 0,0-3 16,0 3-16,0-3 0,0 4 16,0-4 32,0 2-32,0 1 0,0-3-16,0 4 64,0-1-48,0-1 0,0 2-16,0-4 0,0 3 0,0 1 32,0-1-16,0-1 0,0-2-16,0 4 64,1-4 32,1 3-32,0 0 32,-2-3-96,1 4 80,-1-4-16,2 2 33,-2 2-49,0-4-48,2 3 80,-2 0-48,0 0-32,0 0 32,0-3-32,0 3 32,1 1-32,-1-1 0,1 1 32,-1-4-32,2 4 0,0-2 16,-1-2 0,1 3-16,-2-3 0,2 4 0,-1-1 0,0 0 48,-1 0-80,0-3 32,2 3 0,-1-3 32,-1 4-64,0-1 64,0-3-32,2 0 32,0 2 0,-2 2 16,2-4 80,-2 0-128,1 3 176,0-3 32,1 0-48,1 0-48,-3 0-112,2 0 96,1 0-32,0 0-16,0 0 0,-3 0-48,3 0 0,2 4 16,-2-4 32,2 0-48,-5 0 0,4 0 0,-1 2 0,1-2 0,-1 3 0,-3-3 0,2 4 16,-1-4-16,2 3 16,-1 0 16,-2-3-32,1 3 0,1 0 0,0-3 32,-1 3 0,-1-3-32,2 0 16,-1 0 32,0 0-32,2 0 16,-3 0-32,1 0 32,2 0 16,-2 0 16,1 0-16,-2 0-48,4 0 16,-2 0-16,1 0 16,1 0 32,-4 0-48,3 0 32,1 0 0,-2 0 17,3-1-33,-5 1-16,3-2 0,1 1 0,2-3 0,-1 3 0,-5 1 0,4-2 32,1-1 0,1 0 16,0 0-48,-6 3 0,4-4 32,3 4-16,-1-4 0,1 1 32,-7 3-48,6-4 48,0 0-48,-2 1 0,2-2 0,-6 5 0,5-3 16,-2 0 16,-1 1-16,2-1 32,-4 3-48,2-2 48,-1-1-16,0 1 48,1-2-48,-2 4-32,0-3 48,0 0 48,0-1-80,0 0 32,0 4-48,0-5 48,0 2-16,0 2 48,0-2-16,0 3-64,-3-5 96,0 0-32,-1-1 0,2 1-16,2 5-48,0-6 64,-3-1-16,-1-5-16,1 9 0,3 3-32,-5-5 0,2-1 0,0 0 48,3-7-16,0 13-32,-3-2 0,0-2 16,0-3-16,-1 3 0,4 4 0,-3-5 0,3 0-16,-2 1 32,-2-1-16,4 5 0,-3-5 32,-1 1-16,2-1-16,-1 1-16,3 4 16,-4-5 16,1 0 0,-1-8 16,-1 11-32,5 2 0,-4-4 0,-1-1-32,-1 0 32,2 1 0,4 4 0,-5-5 0,1 2 32,0-1-32,0 3 0,4 1 0,-5-3 48,1 0-80,-2 1 16,2 1-16,4 1 32,-5 0-32,1 0 0,-1 0 32,0 0 0,5 0 0,-13 3 0,11-3-16,-4 3 16,-8 0-32,14-3 32,-2 4 32,-2-1-16,-1 0-32,2-3-32,3 0 48,-2 3-32,-2 0 0,4 2-16,0 7 16,0-12 32,0 3-16,0 2-16,0 7 32,0-12 0,0 5 32,0 0-32,0 8 16,0-10-32,0-3 16,2 4 0,0 9-272,-1-10-400,2 2-417,-3-5 1089,1 13-1633,1-9-480,0 1-368,-2 0 0,0-5 2481,0 12-1953,-16-15 497,16 3-721,0 0 2177</inkml:trace>
  <inkml:trace contextRef="#ctx0" brushRef="#br1" timeOffset="164428">5114 1928 2401,'0'0'0,"0"0"1072,0 0-1072,0-2 880,0 0 49,2 0 79,-1 0 17,1 2-97,-2 0-928,0 0 705,1 0-193,-1 4-96,2-2-64,-2-2-352,0 3 336,0 2-16,1-1-63,-1 11-33,0-15-224,2 3 192,0 2-16,-1 8 32,1-10-16,-2-3-192,2 4 208,2 11 16,-1-13-64,-2 4-16,-1-6-144,2 4 96,0 10-16,-1-11 1,-1 1-1,0-4-80,0 4 96,0 1 16,0 7-32,-3-8 48,3-4-128,-3 4 112,0 1 48,-1-2-16,2 0-16,2-3-128,-5 3 96,0 1-32,2-4-16,0 3-16,3-3-32,-3 0 32,0 2-16,3-2 32,-3 4-16,3-4-32,0 0 48,0 0 32,0 0 32,0 0 16,0 0-128,0 0 112,0-2 32,0 0-32,1-2-47,-1 4-65,2-5 64,-1 1 16,1-1 0,-1 0 32,-1 5-112,2-13 96,0 10-16,-1-1-16,1-2 0,-2 6-64,1-13 96,-1 10 0,2-9-64,-2 6 96,0 6-128,0-12 32,0 6 16,0-10 0,0 10-32,0 6-16,0-14 32,0 8-16,0-6-16,0 11-16,0 1 16,0-1-64,0-1 16,0 0-48,0 2-16,0 0 112,0 0-112,0 4 0,0-2 64,1 3 16,-1-5 32,2 13-80,0-10 48,1 10-48,2-11 80,-5-2 0,4 12 0,1-8 0,2 8 0,-2-8-16,-5-4 16,7 4 16,6 11-32,-8-12 32,10 0-16,-15-3 0,4 13-16,10-11 32,-7 2-16,7 0 0,-14-4 0,4 5 32,9-2-32,-10 2 16,1-2-16,-4-3 0,5 3 48,-1-3-32,-1 4-32,-2-1 32,-1-3-16,3 0 0,-1 0 0,0 2 48,-1-2-16,-1 0-32,2 0 32,-1 0 16,-1 0 0,1 0 0,-1 0-48,3 0 16,-2-1 0,1 0-16,-1-1 0,-1 2 0,2-3 32,1 0-32,0 0 16,0-2-16,-3 5 0,2-3 32,1-1-16,-2 0 0,-1-1 16,0 5-32,2-4 48,-2-3-32,0 3 32,0-9 16,0 13-64,0-4 64,0-3 16,0-7-32,-3 9-16,3 5-32,-3-16 48,-2 4 0,1 0-16,-1-1 32,5 13-64,-6-12 0,4-3 48,-1 9-80,-1-9 32,4 15 0,-3-5 32,3-10-64,0 11 32,0-8 0,0 12 0,0-5-16,0-2-16,0-5 16,0 11 16,0 1 0,2-6-16,-1 3 16,-1 2-48,2-1 16,-2 2 32,2-2-48,-1 1 32,-1 1 0,0 0-32,0 0 48,0 0-32,0 0-96,0 3-208,0 0-400,0-3 736,2 3-1601,-1 0-1345,-1-3-767,0 0-1730,0 0 5443,0 0 0</inkml:trace>
  <inkml:trace contextRef="#ctx0" brushRef="#br1" timeOffset="-14074.73">14200 1897 2497,'0'0'0,"0"0"0,0-2 864,0-2 112,0 1 177,0 0 96,0 3-1249,0-1 1280,0-2-111,0 1-209,-3 2-192,3 0-768,0 0 593,0 0-145,-3 0-160,3 0-80,0 0-208,-4 5 112,4 7-80,-3-9 48,1 13-16,2-16-64,0 5 48,-4 10 48,1-2-16,-1 1 0,4-14-80,-2 12 129,2 3-49,0-2 0,-3-1-16,3-12-64,0 12 80,-4-7-16,1 11 32,0-12 0,3-4-96,-3 14 64,0-9 48,-1 8-48,0-10 32,4-3-96,-5 4 128,1 1 0,-9 0 16,13 0-32,0-5-112,-5 3 80,1-1 32,-1-2 0,0 0 0,5 0-112,-3 0 128,0 0 49,-1 0-1,4 0 0,0 0-176,0-1 128,0-3 0,0-3-16,0-5-16,0 12-96,0-5 80,0-2-32,2-8 32,0 3-48,-2 12-32,4-13 48,1 1 0,0-3-32,1 1 16,-6 14-32,7-14 16,5 0-16,-7 2-16,1 5-16,-6 7 32,13-15 32,-9 9-16,1-9-32,1 11 32,-6 4-16,5-7 0,-1 1 0,1-1 0,0 3 32,-5 4-32,5-6-32,0 1 64,-1 0-32,-3 2-32,-1 3 32,2-3 80,0 2-80,0-1 32,1 0 16,-3 2-48,2 0-48,-2 0 32,2 0-32,0 0 0,-2 0 48,3 0-48,0 0 16,2 5-16,0 0 0,-5-5 48,4 14-16,1-9-64,0 13 64,1-2-32,-6-16 48,6 19 0,7-2 16,-9 3-16,9-1-16,-13-19 16,12 20-16,3 0 16,-1-4 0,1 4-32,-15-20 32,16 17 32,2-2-32,0-1-32,1-8 80,-19-6-48,19 17 0,-1-14 0,-2 1 0,0 1 0,-16-5 0,13 4 16,-1-4 32,-5 0 0,6 0 0,-13 0-48,5-4 96,0-1-64,1-1 48,-1-7 0,-5 13-80,2-4 96,-1-10 16,-1 7-16,0-7 0,0 14-96,-3-13 96,0 1-16,-2-1 16,-8-3-16,13 16-80,-3-18 32,-1 0 0,-12 0-16,13 0 17,3 18-33,-13-21 0,10 1 16,-2 1-16,-7 0 80,12 19-80,0-19 0,-3 5 0,0 1 0,0 9-32,3 4 32,0-7-16,0 3-16,0 1-17,0 1-63,0 2 112,0 0-464,0 0-624,3 3-1345,0 2-1441,-3-5 3874,-15-14-4162,20 14-288,-5 0 4450</inkml:trace>
  <inkml:trace contextRef="#ctx0" brushRef="#br1" timeOffset="-17518.73">12805 1814 2016,'0'0'0,"0"0"0,0 0 1489,-3 5-400,1 0 95,2 7 49,0-12-1233,0 4 1200,0-1-127,0 2-209,0-1-128,0-4-736,2 5 609,1-1-145,2 1-96,0 0-48,-5-5-320,6 5 304,7 0 1,-10-2-1,9-1 0,-12-2-304,5 5 304,9-1-16,-1-2-80,-1-2-16,-12 0-192,16 0 176,3 0-16,1 0-31,1-1-17,-21 1-112,19-5 48,-1 2-16,-2 0 64,-2 0-32,-14 3-64,14-3 112,-8 1 16,8 1-32,-8-1-128,-6 2 32,4-2-320,2 2-673,-1 0-1216,-4 0-1440,-1 0 3649,-25-17-3490,25 21-896,0-4 4386</inkml:trace>
  <inkml:trace contextRef="#ctx0" brushRef="#br1" timeOffset="162822">4790 1853 2417,'0'0'0,"0"-1"544,0-1 112,0 0 145,0 2-801,0-2 912,0 1 48,0 1-47,0 0-161,0 0-752,0 0 560,0 0-560,0 0 417,0 0-145,0 3-32,0 1-16,0-4-224,0 2 240,0 3 0,0 0 0,0-1-16,0-4-224,-4 13 176,1-10-31,0 10-33,0-10 0,3-3-112,0 4 96,0 9-16,0-13 48,0 3 48,0-3-176,0 4 240,3-2 80,3 1-32,0-3-48,-6 0-240,13 4 192,-8-4-48,9 0 1,-9 0 15,-5 0-160,12 3 144,-7-3 48,1 0 0,9 0-16,-15 0-176,4 0 160,2 0-64,7 0 16,-9 0-48,-4 0-64,7 0 64,5-2 32,-7 1 0,1-4-16,-6 5-80,7-3 128,5-2-32,-7-1 0,1 1-16,-6 5-80,6-7 97,1 2-33,-3-1 32,1 1 32,-5 5-128,3-7 96,-1 3 64,-2-1-32,0 1 0,0 4-128,-3-5 112,-2 0-32,-8 2-16,9-2 0,4 5-64,-19-5 16,3 0 16,-2 1-32,2-1 16,16 5-16,-18-4 32,3 0-16,-1 3-16,4 1 32,12 0-32,-13 0-32,8 0 16,-11 3 16,14 0-160,2-3 160,-13 5-416,10 0-401,-2 7-623,-8-8-641,13-4 2081,0 4-2689,-2 10-145,-16-18 561,18 4-944,0 0 3217,0 0 0</inkml:trace>
  <inkml:trace contextRef="#ctx0" brushRef="#br1" timeOffset="162090">4454 1908 1264,'0'0'0,"0"-2"528,0 0-352,0 0-16,0 2-160,0-4 145,0 1 47,1 0 32,1 0 48,-2 3-272,3-3 288,0-1 32,0 1 32,1 1 0,-4 2-352,4-4 337,-1-1 31,0 3 32,-1-3 32,-2 5-432,2-4 480,0 0 1,0 1-17,-2 3-464,2-2 432,-2 2-432,1-3 368,1 1-48,-2 1-80,2 0-47,-2 1-193,1-3 192,1 1-64,-1-2 0,0 3-48,-1 1-80,2-2 64,3 1-48,-1-1 32,1 2-32,-5 0-16,5 0-16,0 0 32,0 0-16,-1 0 0,-4 0 0,5 3 32,-2-3-16,2 3 16,-2 1 16,-3-4-48,3 0 16,-1 2 16,-1-2 0,1 4-32,-2-4 0,3 0 16,-2 3 0,2 0-16,-2 1 16,-1-4-16,1 2 0,1 1 16,-1-3-16,0 4 16,-1-4-16,4 3 16,-2-1-16,1 2 16,-2-1-16,-1-3 0,4 4-16,-2-2 0,2-2 32,-1 5-16,-3-5 0,3 4 0,-1-1 16,1-1-16,0 2 0,-3-4 0,1 3 0,1-1 16,0 2-16,-1-1 16,-1-3-16,0 4 80,0-4 0,-3 3 32,0-1 0,3-2-112,-3 4 80,-2-1-16,-9 0-16,11 0 0,3-3-48,-5 0 48,-8 3-16,10 1-16,-1-2 16,4-2-32,-13 0 16,10 4 16,-2-1-32,1 0 0,4-3 0,-5 0 0,0 0 32,2 3 16,0-3 0,3 0-48,0 0 64,0 3 0,0-3-32,0 0 17,0 0-49,0 0 96,1 0-16,1 0 32,1 0 16,-3 0-128,5 0 96,-2 0 0,2 0-48,-1 0 32,-4 0-80,5-2 64,0-2-16,-1 1 16,1 0-32,-5 3-32,5-4 48,0 2-16,-1 2-32,1-2 0,-5 2 0,3-2 0,0 1-16,1 1 0,-2 0 16,-2 0 0,4 0 0,-1 0 16,-2 3 0,3-3-16,-4 0 0,2 2-16,0 2 0,0 1 16,1-2 16,-3-3-16,3 3 16,1-3 0,-4 3-16,4 1 32,-4-4-32,3 2 0,-1 1 0,0 1 16,0-1 0,-2-3-16,2 0 0,1 2 0,-1 2-16,0-1 0,-2-3 16,1 5 0,2-1 0,-2 2 0,3-2-32,-4-4 32,5 13 0,-3-10 0,2 10 0,-3-10 48,-1-3-48,2 4 32,0 10 16,-2-10 32,0 0-32,0-4-48,0 14 80,-4-10 16,1 1-16,-1-1 16,4-4-96,-2 12 144,-3-12-16,0 5-16,-7-2 17,12-3-129,-3 3 96,-2 2 48,1-1-64,-1-1 0,5-3-80,-13 0 80,13 2-32,-5-2 16,0 4-48,5-4-16,-4 0 48,-9 3-48,10-3 32,1 0 32,2 0-64,-6 0 48,2 0-16,-1 0 32,-8 0 0,13 0-64,0 0 48,-4 0 32,-9-2-16,10 1 0,3 1-64,-4-2 80,-10-2-16,14 1 0,-4 1 32,4 2-96,-3-3 64,0-1 16,-1 1 0,4 0 0,0 3-80,-2-3 64,-2 0-48,4 1-16,0 1 16,0 1-16,0-3 0,-3 1 0,3 0 32,0 1-32,0 1 0,0-2 0,0 0-32,2 2 16,-1 0 0,-1 0 16,4 0 0,-2 0 0,2 0 16,1 0 0,-5 0-16,3 0 0,1 0-32,1 0-192,-1 0-416,-4 0 640,7 2-1297,-1-2-1088,-1 0-736,0 0 464,-5 0 2657,4 0-3842,-4 0 3842</inkml:trace>
  <inkml:trace contextRef="#ctx0" brushRef="#br1" timeOffset="999.27">16472 1959 976,'0'0'0,"0"0"0,-2-3 1008,-4-2-591,2 0 95,-1 1 96,5 4-608,-5-4 656,2 3 33,0-1 31,-2 1 48,5 1-768,-4-2 753,0 2-81,0 0-32,1 0-127,3 0-513,-5 0 432,0 0-64,2 0-128,0 0-16,3 0-224,-3 0 176,0 3-16,3 0-16,-3-3 48,3 0-192,0 4 129,0-1 31,-4 0-48,4 2-32,0-5-80,0 4 48,0 9 0,-3-10-16,0 10 32,3-13-64,-3 4 48,3 13 0,-3-4 0,3 0 0,0-13-48,-4 12 16,4 1 16,0-1-16,0 1 32,0-13-48,2 12 16,0-7 16,3 9 16,7-9 0,-12-5-48,5 4 128,9 11 16,-8-12 144,13 0 80,-19-3-368,15 3 385,-2-3-1,3 3-80,-2-3-96,-14 0-208,14 0 144,1 0 16,-10 0-80,13-1 32,-18 1-112,13-2 80,-8 0-16,11-1 32,-9-1-16,-7 4-80,12-5 112,-7 1 16,1-3 1,0 2-1,-6 5-128,5-7 112,0-5 32,-1 9-64,0-9 32,-4 12-112,2-5 128,1-9 16,-2 8-16,-1-12 32,0 18-160,0-12 96,0-1-32,-4 0 16,0 0-64,4 13-16,-5-12 48,-8-2 0,7 1 0,-11 0-32,17 13-16,-13-12 48,-3 5-48,0-9 0,-2 10 0,18 6 0,-15-15 0,0 10 16,-1-8-16,0 10 32,16 3-32,-15-3-48,0 1-16,2 2 16,9 0-32,4 0 80,-17 5-16,12 12 0,-12-4-32,13 3-48,4-16 96,-12 15-48,9 2-16,0 1 16,0-1 64,3-17-16,0 19-16,0 2 64,0 0-80,0-2 16,0-19 16,0 17-16,1 0-32,2-1 16,4-2 16,-7-14 16,5 13-16,10-9-16,-9 11 16,8-12 16,-14-3 0,13 5 0,1-1 16,-1 1-16,3-5 32,-16 0-32,14 0 32,-1 0-32,1-1 32,-1-1-32,-13 2 0,12-5 0,-6 1 16,7-1 32,-8 0 0,-5 5-48,12-5 16,-6-1 64,-2-6-64,9 8-16,-13 4 0,1-7 0,4-6 0,0 8 0,-1-8 16,-4 13-16,5-5 0,0-8-16,-2 8 64,-2-8-48,-1 13 0,2-3 16,-2-1 32,0-1-48,0 0 0,0 5 0,0-1 0,0-1-64,-3 2-32,3 0 32,0 0 64,0 3-96,-3 2 16,3 13-16,0-14 48,0-4 48,-4 16-64,4-4 64,0-7-32,0 14 16,0-19 16,0 14-16,0-2-16,2-7-16,0 9 16,-2-14 32,4 4-32,1 0 16,1 10 32,9-14 32,-15 0-48,4 5 48,12-1 0,-12 0-16,14-1 0,-18-3-32,6 0 16,13 0-16,-5 0 0,-1 0-16,-13 0 16,12-2-32,-6 1 64,10-3-16,-11 1 16,-5 3-32,4-4 32,3-1 0,-2 2-16,-2 0-304,-3 3 288,1-2-1105,-1 0-1696,-4-2-1457,-15-1-1729,19 5 5987,0 0 0</inkml:trace>
  <inkml:trace contextRef="#ctx0" brushRef="#br1" timeOffset="-16130.73">13561 1888 2849,'0'0'0,"-4"0"1088,4 0-1088,-13 0 1345,9-2 144,-9 1 95,10 0-159,3 1-1425,-4 0 1136,0 0-271,1 0-193,3 0-160,0 0-512,0 0 337,0 0-65,0 0-64,0 0-48,0 0-160,1 2 224,4-2-16,1 0 16,1 0 16,-7 0-240,13 0 256,-8 0-47,11 0-17,-9 0-64,-7 0-128,16 0 112,-12 0 0,13 0-16,-11 0-32,-6 0-64,18 0 64,-6 0-16,1 0 0,1-1-32,-14 1-16,6-1 16,12 1 16,-13-2-16,10 1 16,-15 1-32,4 0 0,11 0 16,-13 0 32,4 0-32,-6 0-16,4 0 32,-3 0-32,2 0 0,-3 0 16,0 0-16,0 0 32,-6 3 0,2-1 16,4-2-48,-5 4 32,1-1-16,0 0 16,0-3-16,4 0-16,-4 3 0,1 0-64,3-3-160,-3 4-224,3-4 448,0 3-673,0-3-287,0 0-401,0 0-479,0 0 1840,0 0-2257,0 0-129,2 0 321,-2-3 561,0 3 1504,0 0-2417,0 0 2417</inkml:trace>
  <inkml:trace contextRef="#ctx0" brushRef="#br1" timeOffset="142878">3768 1929 1808,'0'0'0,"-3"-4"577,3 4-577,0-3 336,-3-1 48,3-1 48,0 3 16,0 2-448,-3-1 465,-1 0-33,4 1 0,0 0 16,0 0-448,0 0 480,-3 0 49,3 0 31,0-3 32,0 3-592,0 0 576,2 0 1,1-1-33,2 1-80,-5 0-464,3-1 400,2-1-80,0 0-79,1 1-17,-6 1-224,6-2 160,-2 1 0,3-1-16,-3 1-80,-4 1-64,5 0 64,-1 0-64,0 0 0,1 0 16,-5 0-16,3 0 48,1 0-32,1 3 0,0 0-16,0-3 16,-5 0-16,5 3 16,-1-3 16,1 3 0,-5-3-32,2 4 0,-2-4 0,3 2 64,-2 1-48,0-3 48,1 0-16,-2 0-48,2 0 48,-2 0-16,1 0 32,1 0 0,-2 0-64,0 0 112,0 0-16,0 0 32,0 0-32,0 0-96,0 0 96,0-1-16,0-1 1,0 1 31,0 1-112,0-1 48,0-3 16,-3 3 0,3-3-16,0 4-48,0-1 64,0-1-64,0 1-32,0-1-48,0 2 80,-4-1-144,4 1-177,0 0-431,0 0-641,0 0 1393,0 0-1984,-2 0-241,-1 3 192,-1-3 592,4 0 1441,-5 3-2593,5-3 2593</inkml:trace>
  <inkml:trace contextRef="#ctx0" brushRef="#br1" timeOffset="-10666.73">15150 1904 3057,'0'0'0,"0"0"0,-3 0 1040,0 0 129,0 0 47,0 0-15,3 0-1201,0 0 1008,0 0-255,0 0-241,0 0-160,0 0-352,0 0 256,0 0-32,0 0-15,1 0 31,-1 0-240,2-2 224,-1 2 16,1 0 32,1 0-32,-3 0-240,2 0 208,0 0 0,0 0-48,2-1-32,-4 1-128,3-2 112,-1 2-31,3 0-17,1 0-64,-6 0 0,4 0 16,1 0-16,-1 0 16,3 0 0,-7 0-16,5 0 32,0 0-32,8 0 16,-8 0 0,-5 0-16,12 0 0,-7 0 16,10 0 16,-10 0-64,-5 0 32,16 0 32,-9 0-16,8 0 32,-9 0-32,-6 0-16,17 3 16,-10-3-16,8 4 16,-8-4 16,-7 0-32,13 0 32,-8 0 0,10 0-16,-10 0 48,-5 0-64,5 0 64,2 0 16,-1-2 0,-1 2 0,-1 0 32,-4 0-112,5-2 80,-1 1 48,-3-1-32,1 0 0,-2 2-96,0 0 128,0-1-48,0 1 32,0 0-32,0 0-80,0 0 48,-3 0-48,-1 0-32,1 0-48,3 0 80,0 0-256,-3 0-256,3 0-417,0 3-463,0-3 1392,-3 3-1873,3-3-288,0 4-16,-3-4 416,3 0 1761,-4 0-1232,2 0-913,2 0 2145</inkml:trace>
  <inkml:trace contextRef="#ctx0" brushRef="#br1" timeOffset="141216">3178 1982 2801,'0'0'0,"0"-1"656,0 1-656,-3-4 736,3 1 97,-4 0-17,2 2-112,2 1-704,-3-2 593,-1 0-113,0 1-80,1 1-64,3 0-336,-4 0 256,4 0-31,0 0-97,0 0-16,0 0-112,0 0 112,2 0 48,1 0 64,2 0 64,-5 0-288,5 0 272,0 0 32,9 0 48,-12 0-31,-2 0-321,5 0 336,2 0-48,-1 0-48,6 0-16,-12 0-224,4 0 208,2 0-32,6 0-16,-7-2-32,-5 2-128,14-2 96,-1 1-16,1-2 1,2 1-33,-16 2-48,16-3 32,1-2 16,-2 1-16,1-1-16,-16 5-16,16-4 48,-3-1 0,-1 0-32,-6 0 48,-6 5-64,16-5 16,-10 1 0,10-1-16,-12 2 32,-4 3-32,12-2-32,-8 1 32,1 1 0,-3 0 0,-2 0 64,0 0-64,0 0 80,-13 5 48,0 9 16,1-11-16,12-3-128,-16 14 128,0-9 0,3 9-64,-2-11-272,15-3 208,-13 14-656,9-11-625,-12 9-736,13-8-576,3-4 2593,-5 3-2433,1-3-1649,4 0 4082</inkml:trace>
  <inkml:trace contextRef="#ctx0" brushRef="#br1" timeOffset="121850">397 2007 2241,'0'0'0,"0"-1"416,0 1-416,-3-4 432,1-1 96,-2 1 64,1-1-31,3 5-561,0-4 528,0 1-32,0-1 48,0 1 81,0 3-625,0-4 624,0 2 32,0-1-127,0-1-33,0 4-496,0-1 448,0 0-32,0-1 0,0 0-48,0 2-368,0 0 353,0-1-49,-4-1 0,4 2-16,0 0-288,0-2 256,-2 2-32,2 0-112,0 0 16,0 0-128,-3 0 16,3 0-32,0 4 16,0-1-16,0-3 16,0 0-32,-4 3 96,4 0-48,0 2 32,0-5-48,0 4 16,0 1-16,-3 8 16,3-13 16,0 0-32,0 5 16,0-1 65,0 1-65,0-1 48,0-4-64,0 13 16,0-10 16,2 2-16,-1 8-32,-1-13 16,2 6 48,-2 11-16,2-3 32,-2-1-16,0-13-48,0 15 32,1 0 32,-1-1-32,0-1 48,0-13-80,0 16 112,0-2-48,-3 1 16,0-1 0,3-14-80,-3 14 80,-2-2 16,0 1-16,3-1-16,2-12-64,-5 6 32,1 6 32,1-8 0,0 0 48,3-4-112,-3 5 64,0-1-16,3 1 16,-3-1-48,3-4-16,0 5 48,-3 8-48,3-10-32,-4 11 32,4-14 0,0 4 0,0 12 0,0-11-16,0 12 32,0-17-16,0 5 0,0 12 32,2-12-16,0 7-32,-2-12 16,1 4-32,1 0 64,-1-1-32,1 1 16,-2-4-16,0 3 128,1-3-16,-1 0 145,0 0 63,0 0-320,0 0 320,0 0 48,0-3-32,0-1-96,0 4-240,0-4 208,0-3-32,-3-5-16,3 7-31,0 5-129,0-13 96,0 1-32,0-1-16,0 1-128,0 12 80,0-14-369,0 0-415,0 9-577,0-11-864,0 16 2225,0-6-3185,-4-10-113,0 12-1728,4 4 5026</inkml:trace>
  <inkml:trace contextRef="#ctx0" brushRef="#br1" timeOffset="163296">4877 1964 2593,'0'0'0,"-3"0"640,0 0 160,3 0-800,-4 0 945,0 0 111,1 0 17,-1 0-129,4 0-944,-2 0 753,-1 4-177,3-2-176,-4-2-96,4 0-304,0 4 256,-3-1-32,0 0-32,0-3 1,3 0-193,-3 3 176,3 0-16,-4 0 16,2 1-48,2-4-128,-3 3 144,3-3-32,-4 2 0,4 2 0,0-4-112,0 3 96,-3 0 0,0 0 16,3 0-16,0-3-96,-3 4 128,-2-1 0,2 1-32,-2 1 32,5-5-128,-3 4 112,-2 9 17,3-10-33,-4 12-16,6-15-80,-4 3 48,1 1 16,0 10 0,3-10-32,0-4-32,0 4 0,0 1 16,0 0 16,0-3 0,0-2-32,1 6 64,4-3 0,-1-1 0,2 2 32,-6-4-96,12 3 64,-7 0 48,1 0-32,8 0-16,-14-3-64,4 0 48,9 0 16,-8 4-32,8-1 32,-13-3-64,5 0 48,0 2 0,10-2-16,-11 0 16,-4 0-48,12 0 48,-7 0-16,10 0 16,-11 0 32,-4 0-80,7 0 96,7-1-32,-11 0 48,2-1-48,-5 2-64,6-1 80,-1-1-31,-1-1-1,1 1-16,-5 2-32,5-1 0,-2-1 48,0 1-16,-2 1-16,-1 0-16,4 0 16,-3-2 16,1 0-32,1 1-32,-3 1 32,1-1-16,3 1 16,-1-3 0,-1 3 48,-2 0-48,1-2 112,0-3 0,1 1 16,0 0 0,-2 4-128,1-5 112,1 1-16,0-3 0,-2-7 16,0 14-112,1-4 64,-1-10 48,0 9-16,0-8-32,0 13-64,0-4 64,-3-10-16,0 9 16,-1-8-16,4 13-48,-12-3 80,9-1-16,-2-3-48,0 1 16,5 6-32,-12-6 0,9 2 0,0 2-32,-2-2 64,5 4-32,-5-4 0,0 2 0,-7 0 16,9 0-32,3 2 16,-5-1-32,-9 1 16,11 0 16,-11 0 0,14 0 0,-5 0-16,-9 5-32,9-2-208,-10 1-336,15-4 592,-6 5-896,-10 8-337,3-10-288,1 1-192,12-4 1713,-5 16-1904,-13-13-33,14 2 96,-1 0 352,5-5 1489,-33-14-1280,33 14-817,0 0 2097</inkml:trace>
  <inkml:trace contextRef="#ctx0" brushRef="#br1" timeOffset="122578">376 2033 2609,'0'0'0,"0"0"0,-5 0 576,0 0-64,-9 0 16,11 0 33,3 0-561,-13 4 560,10-1-80,-1-3-80,-1 2-96,5-2-304,-3 0 225,-1 4 15,4-4 32,0 0 112,0 0-384,0 0 496,0 0 48,0 0 49,0 0-1,0 0-592,3 0 576,-2-1 17,0-4-33,1 2-64,-2 3-496,1-4 400,1 2-64,0 0-63,-1 0-49,-1 2-224,2-1 160,-1-1-16,1 0-80,-1 2-32,-1 0-32,2 0 64,3 0-64,-2 0 48,2 0-48,-5 0 0,5 0 16,-1 4-16,2-4 32,7 3-32,-13-3 0,4 3 0,9 0 0,-8-3-32,11 0 64,-16 0-32,6 0 16,11 0 0,-4 0 0,1 0-16,-14 0 0,13 0 0,3-2-16,-1 1 16,-2 0 0,-13 1 0,13-2 0,-6 0 0,9 1 16,-12-1-16,-4 2 0,14 0 32,-8-2-16,8 2 32,-9-1 32,-5 1-80,4 0 0,3 0 16,-2 0 16,-3 0-16,-2 0-16,2 0 48,0 0 48,-2-1 16,0 1-16,0 0-96,0-2 160,0 2-80,0-1 48,0 1-64,0 0-64,0-2 96,-4 0-32,4 2-48,0-1 32,0 1-48,0-2 48,-2 2-16,2-2 17,0 1-33,0 1-16,-3 0 32,-1 0-32,1 0 0,0 0 0,3 0 0,-3 3 0,0 0-177,-1 2-255,2-1-416,2-4 848,-3 13-1249,-1-13-367,1 5-385,0 0-176,3-5 2177,-5 3-2065,-7 0 544,8 2-1200,4-5 2721</inkml:trace>
  <inkml:trace contextRef="#ctx0" brushRef="#br1" timeOffset="-10297.73">15233 2022 2737,'0'0'0,"-4"0"656,-9 0 112,10 3 113,-1 0 111,4-3-992,-4 3 993,-1 0-161,3 1-208,-2-2-175,4-2-449,-3 5 288,-1-1-96,4 0-16,0 1 16,0-5-192,0 3 176,0 1 64,0 0-16,0-1 64,0-3-288,2 2 401,2-2-1,8 0 48,-8 4-80,-4-4-368,14 0 352,0 0-80,-2 0-79,1 0-1,-13 0-192,15 0 80,-1 0 16,0 0-32,0 0 0,-14 0-64,13 0 48,0 0-32,-1 0 0,-5 0 0,-7 0-16,15 0 32,-8 0-16,8 0 32,-10 0-16,-5 0-32,14 0 32,-9 0-16,1 3-16,0 1 0,-6-4 0,5 0 16,0 2 0,-4 1 32,-1-3 16,0 0-64,0 4 112,-3-1-16,0 0 16,-1 0-16,4-3-96,-4 0 64,-1 3-64,1 0-144,-1-3-208,5 0 352,-3 4-768,-1-4-545,4 0-704,-2 0-480,2 0 2497,-4 0-2529,1-3-1409,3 3 3938</inkml:trace>
  <inkml:trace contextRef="#ctx0" brushRef="#br1" timeOffset="-16973.73">13105 2054 2593,'0'0'0,"0"0"0,-4-3 768,4 1 257,0 0 303,0-2 177,0 4-1505,4-3 1504,-1 1-191,2-2-288,1 3-209,-6 1-816,6-2 640,-1 2-128,2 0-95,-1 3-65,-6-3-352,5 4 368,0 9-32,2-8-16,-1 9-16,-6-14-304,7 13 273,-3-9-1,1 15-64,1-6-16,-6-13-192,6 12 176,8 1-80,-10 0 64,10-9-48,-14-4-112,7 16 64,6-12 48,-6 10-16,8-10 48,-15-4-144,5 12 112,7-8-16,-8 0-48,0 1 16,-4-5-64,5 4 48,-2 1 0,-1 0 17,-1-2-17,-1-3-48,1 3 80,1 0-32,-2 1 16,0 0-48,0-4-16,0 5 48,0 0 0,-3-1-48,3 1 32,0-5-32,0 4 0,0 9 0,0-13 16,0 5-32,0-5 16,0 5-128,0-2-257,0 0-335,0 0-384,0-3 1104,1 0-1505,1 0-352,1 0-416,3-1-176,-6 1 2449,2-5-2337,1-9 656,-3-2 545,2 9-881,-2 7 2017,0 0 0</inkml:trace>
  <inkml:trace contextRef="#ctx0" brushRef="#br1" timeOffset="143066">3730 2033 2753,'0'0'0,"0"0"0,0 0 688,0 4-32,0-1 49,0-1 15,0-2-720,1 4 736,5-1-79,-2 1-97,2-4-96,-6 0-464,7 3 400,5-3 1,-7 0 63,11 0 0,-16 0-464,6 0 480,12 0-64,-5 0-15,1 0-97,-14 0-304,13-2 224,-6 1-32,6 1-48,-8 0-32,-5 0-112,7 0 112,-1 0-16,-1 0-16,-1 0-16,-4 0-64,1 0 32,1 3 32,0-3 0,-2 2-16,0-2-48,0 0 96,0 0 32,0 4-16,0-4 80,0 0-192,0 3 161,0-3-1,-4 0 0,2 0-16,2 0-144,-3 0 48,3 0-32,-4 0-192,1 0-385,3 0 561,-4 0-992,2 0-801,-1 0-624,-10 3-32,13-3 2449,-3 3-4178,3-3 4178</inkml:trace>
  <inkml:trace contextRef="#ctx0" brushRef="#br1" timeOffset="142152">3457 2136 1808,'0'0'0,"-3"0"657,3 0-177,0 0-480,-3-2 560,0 2 128,3-1 33,-3-1 79,3 2-800,0-2 816,0 2 1,0-1-17,0 1-143,0 0-657,0-2 576,0 2-96,0 0-64,0 0-32,0 0-384,0 3 289,0 1-17,1-1-96,-1 1 0,0-4-176,2 13 192,-2-8-16,0 11-16,0-12-48,0-4-112,0 14 128,0-9 0,-3 14-80,0-4 16,3-15-64,-3 13 48,-1 0 0,1-9 16,1 12 0,2-16-64,0 4 32,0 11-32,-4-12 48,4 1-32,0-4-16,0 5 64,0-2 16,0 1 1,0-4 47,0 0-128,0 2 96,0-2 48,0 0 64,0 0 16,0 0-224,0 0 256,0 0-32,0 0-48,-3-6 32,3 6-208,0-5 160,0 2-32,0-1 0,0-1-80,0 5-48,0-13 49,0 9-49,0-11-49,0 3-127,0 12 176,0-13-288,0-1-96,0 0-96,0 2 64,0 12 416,2-12-433,-1 5 97,1-7 64,0 9 48,-2 5 224,0-6-112,0 0 32,0-7 16,0 12 32,0 1 32,2-5-32,0 0-16,-1-1 32,1 2-16,-2 4 32,2-6 0,1 1 0,-2 1-32,2 1 64,-3 3-32,4-5 16,-3 1-16,1 0 80,0 1-64,-2 3-16,2-1 32,2-1 16,-1 0-16,1 1 32,-4 1-64,5 0 112,0 0-48,1 0-16,0 0 16,-6 0-64,7 0 16,-2 3 32,2 0-32,-1 0-16,-6-3 0,7 4 64,-2-1-32,1 0 16,-2 2-48,-4-5 0,5 4 16,-4 1 0,2 7-32,-2-12 80,-1 0-64,0 5 48,0 0 32,0 0 48,-4 0-48,4-5-80,-2 13 65,-3-10-33,0 2 16,0 8-32,5-13-16,-3 0 16,-2 4 16,2 1-32,-1-1 0,4-4 0,-4 13-32,2-13 32,2 5 32,-3 8-32,3-13 0,-4 3 16,4 1 16,-3 9-64,3-10-16,0-3 48,0 5 0,0 0 0,0-1 0,0 0 32,0-4-32,0 2-32,0 1 0,2 1 64,3-1 0,-5-3-32,4 0 96,1 3-16,1 0 0,-1 0-16,-5-3-64,5 5 64,2-2 0,-2 1 0,-1-2 0,-4-2-64,6 4 16,-4 1 32,0-1-16,0 1 16,-2-5-48,1 5 64,1-1 16,-1 1-16,-1-2-16,0-3-48,2 3 48,-1-3 48,1 0-16,0 0 48,-2 0-128,4 0 112,1 0 16,2-2 0,-2 1-16,-5 1-112,6-3 176,-1-2-47,0 1-1,0 0-64,-5 4-64,5-5-16,0 4-192,-1-2-225,-1 0-287,-3 3 720,4-2-1040,-1 1-497,-2-1-656,0 0-384,-1 2 2577,0-1-2305,0 1-1361,0 0 3666</inkml:trace>
  <inkml:trace contextRef="#ctx0" brushRef="#br1" timeOffset="-16827.73">13341 2086 2112,'0'0'0,"-2"-1"929,2-1 47,0 2-976,-3-2 1217,-2 0 224,2 2 31,-2 0-207,5 0-1265,-3 0 960,-1 0-271,2 4-145,-2 0-80,4-4-464,-5 14 416,1-9 0,-1 15 17,-9-5 63,14-15-496,-2 16 512,-11-1 0,8 1 33,-9-1-49,14-15-496,-4 16 400,-12-2-96,10 0-128,-11 1 0,17-15-176,-4 4 128,-12 12-16,13-11 32,-2-1-32,5-4-112,-12 5 113,12-2-17,-4 0 16,1-3 16,3 0-128,-3 0 112,3 0 16,-3-1 16,3-1-96,0 2-48,0-5 16,0 1-400,5 1-689,-1-2-1296,-4 5 2369,13-5-4434,-8-1-2817,-5 6 7251</inkml:trace>
  <inkml:trace contextRef="#ctx0" brushRef="#br1" timeOffset="-15775.73">13557 2094 2769,'0'0'0,"-5"0"1136,5 0-1136,-4 3 1153,-2 0 95,2-3 177,-1 0-32,5 0-1393,-3 3 1248,3-3-271,-3 0-257,3 0-144,0 0-576,0 0 416,0 0-127,2 0-49,2-2 0,-4 2-240,3-1 208,2-1-16,-1 1-48,1-1 0,-5 2-144,5-1 80,0 1-16,1 0-16,-2 0 0,-4 0-48,6 0 32,0 3 32,1 0-16,-2 0 48,-5-3-96,7 5 80,-1 0 32,0-3 33,6 4 15,-12-6-160,5 2 128,2 1-32,6 1-16,0-4 16,-13 0-96,13 3 64,-1-3 32,1 0-16,-1 0-48,-12 0-32,5 0 80,11-2 0,-12 1-48,2 0 80,-6 1-112,4-3 144,0 2 16,-3-2-16,0 2-16,-1 1-128,2-4 0,-2 1-272,0-1-496,0 3-865,0 1 1633,0-3-3137,-4 0-801,-2 0-1665,6 3 5603</inkml:trace>
  <inkml:trace contextRef="#ctx0" brushRef="#br1" timeOffset="161251">4399 2122 1136,'0'0'0,"-3"0"560,3 0-560,0-1 160,0 0-32,-4-2-32,4 3 0,0 0-96,-2 0 97,2 0 31,0 0 32,0 0 48,0 0-208,0 0 256,-3 0 64,3 0 144,0 0 97,0 0 143,0 0-704,0 0 752,0 0 1,0 0-65,0 0-48,0 0-640,1 0 560,1 0-63,-1 0-49,0 0-64,-1 0-384,2 5 352,0 0-48,0 0-64,-1 9 17,-1-14-257,0 5 208,0 9 0,0-11-16,0 11 16,0-14-208,0 3 192,0 11-16,0-11 0,0 12-80,0-15-96,0 3 96,-3 10 0,3-11-32,0 3 32,0-5-96,0 3 112,0 1 0,0-4 33,0 0-1,0 0-144,0 2 176,0-2 32,0 0 0,0 0 0,0 0-208,0 0 128,0 0-80,0-1-192,0 0-480,0 1 624,0-2-1457,2 0-1040,-1-3-513,-4-20 481,3 25 2529,0-3-3361,0 3 3361</inkml:trace>
  <inkml:trace contextRef="#ctx0" brushRef="#br1" timeOffset="123003">305 2230 2016,'0'0'0,"0"0"433,-4 0 31,4 0-464,-2-2 592,2 0 96,0 1 17,0-1-33,0 2-672,0-1 640,0 0 17,0-1-17,0 0-64,0 2-576,0 0 528,0 0-95,0-1-17,0-1-80,0 2-336,0-2 288,1 0-32,3 1-16,-1 1-16,-3 0-224,4-1 241,0-1-1,1-1-16,-1 1 48,-4 2-272,3-1 256,0-1-48,-1 2-112,-1 0 32,-1 0-128,2 0 32,-1 0 16,1 0 0,0 3 0,-2-3-48,0 4 16,1-1-16,-1-1 16,2-2-16,-2 0 0,1 4 32,-1-4 0,2 3 16,-1 1 0,-1-4-48,4 0 32,-1 2 16,1 1-48,1-3 64,-5 0-64,5 4 80,1-4 49,1 0 15,-1 0-32,-6 0-112,12 0 128,-7 0-16,1 0-32,7 0 48,-13 0-128,5 0 96,7 0-16,-9 0-16,2-2-32,-5 2-32,5 0 16,-1 0 0,1 0 16,-2 0-16,-3 0-16,2 0 16,-1 0 32,0-2-32,-1 2-16,0-1 48,0 1-32,0 0 32,0 0 16,0 0-64,0 0 80,0 0 0,0 0 32,0 0-32,0 0-80,0 0 112,0 0 0,0 0-32,2-2 16,-2 2-96,2-1 81,0 0-17,-1-1-32,2 0 16,-3 2-48,1-1-112,3-3-289,-1 2-431,0 1-833,-3 1 1665,3-1-2705,-1-2-416,-1 3-1906,-1 0 5027</inkml:trace>
  <inkml:trace contextRef="#ctx0" brushRef="#br0" timeOffset="41435">2390 2296 1696,'0'0'0,"0"0"240,-5 0-144,5 0-96,-5 0 96,1 5-48,4-5 17,0 0 15,0 0-80,0 0 48,0 0 48,0 0-16,0 0 0,0 0-80,0 0 128,0 0 16,0 0 48,0 0 48,0 0-240,0 0 272,2-2 16,0-3 48,-2 2-31,0 3-305,2-4 288,-2 2-64,0 0-96,0-1 0,0 3-128,0-2 112,0 2 0,0 0 0,0 0-32,0 0-80,0 0 64,0 0-16,0 0-16,0 0-32,0 0 16,0 0 16,0 0 16,0 0-48,0 0 64,0 0 0,3 0 32,-1-2 16,-2 2-112,2-2 96,-1 0 16,3 0 1,-2 0 47,-2 2-160,2-1 224,1-1 48,-3-1 80,0 3 0,0 0-352,0 0 304,0-2-32,0 2-63,0 0-17,0 0-192,0-2 160,0 2-16,0 0-80,-5 0 16,5 0-80,0 0 64,0 0-32,0 0 16,0 0-16,0 0-32,0 0 16,0 0 0,0 0 0,0 0-16,0 0 16,0 0 32,2 0-32,-2 0-16,3 0-16,-2 0 16,1 0 0,-2 0 16,0 0-16,3 0 48,-3 0-16,0 0 16,0 0 32,0 0-80,0 0 64,0 0 48,0 4-48,0-4 16,0 0-80,-5 0 48,5 0-16,-4 5 16,4-5-16,0 0-32,-4 0 16,0 0 0,4 0 48,0 3-64,0-3 0,0 0 32,0 0 16,0 0 0,0 0 16,0 0-64,0 0 112,0 0 0,0 0 1,0 0-17,0 0-96,0 0 64,2 0 16,0 0 0,0 0-16,-2 0-64,0 0 64,0 0-16,2 0 16,-2 0-32,0 0-32,0 0 48,0 0-16,0 0 32,0 0-16,0 0-48,0 0 48,0 0-32,0 0 16,0 0 16,0 0-48,-4 0 16,4 0 16,0 0 0,0 0-32,0 0 16,0 0-32,0 0 32,0 0-16,0 0-16,0 4 16,0-4 16,2 0-16,-2 0 0,2 0 16,1 0 0,-2 0-16,1 0 48,-2 0-48,3 0 0,-1 0 16,-2 0 0,0 0 32,0 0 0,0 0-48,0 0 16,0 4 48,0 1-16,0-5-48,-5 4 16,2 0 0,-2-1-32,1 2 32,4-5-16,0 4 16,-3 0 16,3-4-16,0 0-16,0 4 16,0 0-32,0 0 16,0-4 0,0 0 32,0 0 16,0 0-32,0 0-16,0 0 16,0 0-32,0 0 32,0 4-16,0-4 0,0 0 16,0 0-32,0 0 16,0 0 16,0 5 16,0-5 0,0 0-48,0 0 16,0 0-16,0 3 16,0-3 16,0 0-16,0 4-16,0 0-16,1-4 32,-1 0 0,2 4 32,-2-4-16,0 4-16,0-4-16,0 0 16,0 4 16,0-4-32,0 4 32,0-4-16,0 5 0,0-2-16,0-3 16,0 4 0,0 1 16,-3-1-16,3-4 32,0 0-32,0 0 48,-4 4-48,-1-4 16,5 4-32,0-4 16,-4 3-16,4 2-16,0-1 32,0-4 0,0 0 32,0 4-32,0 0 16,0 0-16,0-4 0,0 4-16,0 1-16,0-1 0,0-1 48,0-3-16,0 0-16,2 4 48,-2-4 0,0 4-64,0-4 32,0 4 0,0-4 32,0 5-32,0-5 0,0 0 16,0 4-32,0-4-16,0 0 64,0 0-32,0 3 0,0-3 48,-4 5-16,4-5-16,0 0-16,-4 4 0,4-4-48,0 4 80,-4 0-64,4-4 32,0 4 48,0 0-48,0 0 0,0-4 0,0 4-16,0 0-16,0 0 32,0 1 0,0-5 0,0 3-16,2 1 32,0 1-16,-2-5 0,0 0-16,0 3 0,0-3 32,0 0-16,0 5 16,0-1 16,0-4 0,0 3-32,0-3 0,0 4 16,0 1-16,0-5 0,0 4 48,-4-4-48,4 4 16,0-4 32,0 0-48,0 4-32,-4-4 64,4 4 0,0-4-32,-4 4 16,4-4-32,0 4 32,0-4-32,0 0 16,0 4 16,0 0-32,0 0 16,0-4 0,0 0 16,0 4-16,0-4-16,0 5 16,0-5 0,0 3 16,0-3-32,0 4 32,0-4-16,0 5-16,0-2 64,0 2-80,0-1 32,0-4 0,0 3-16,0 2 64,0-1-80,0-4 32,0 6 0,0 0 0,0 0-16,0 0 32,0-6-16,0 4 48,0 0-48,-4 1 0,4-2 16,0-3-16,-4 6-32,4-2 64,-4 1-48,4-1 16,0-4 0,-4 3-48,4-3 96,0 4-48,0-4 0,0 0 16,0 0 0,0 5-16,0-5 0,0 4 0,0-4-16,0 4 32,0-4-32,0 0 16,2 4-16,-2-4 32,0 4-16,0-4 0,0 0 16,0 4 17,0 1-66,0-5 33,0 3 33,0-3-17,0 4-32,0 0 48,0-4-32,0 4-32,0 0-1,0 1 82,0-2-98,0-3 49,0 4 0,0 1 0,0-5 33,0 0-33,0 3 0,2-3 16,-2 5-16,0-5 0,0 0 48,0 0-32,0 4 0,0-4-16,0 4 0,0 0-16,0-4 32,0 0-16,-4 0-16,-1 4 80,5-1-48,-4 2-16,4-5 0,-3 4 16,-1 0 0,-1 0-16,5-4 64,0 0-64,-3 4 0,3-4-16,0 4 32,0-4-16,0 5-16,0-5 32,0 4-16,0-4 0,0 3 32,1-3-64,1 4 32,3 1-16,-5-5 16,2 4-48,0-4 96,-1 4-64,1-4 16,-2 0 0,0 3 16,2-3-32,0 4 16,-2 1 0,0-5 0,3 0-32,-1 4 32,-2-4 32,0 4-16,0-4-16,0 0 16,0 4-16,0-4 32,0 4-32,0-4 0,0 4 32,0-4-16,0 4 16,0-4-32,0 4-48,0 0 48,2-4-16,-2 0 16,0 0 16,2 0 0,-2 4 16,0-4-32,2 0-32,-2 0 16,0 0 32,0 0-16,0 4 48,0 0-32,0 0 16,0 0-32,0-4 0,0 7-48,0 11 0,0-14 48,0 2 0,0-6 0,0 6 32,0 0-16,0 0 64,0 0 64,0-6-144,0 4 192,2 1-64,-2-2-336,2 1-865,-2-4 1073,2 0-2929,-2-2-785,0-1-1152,0 3 4866</inkml:trace>
  <inkml:trace contextRef="#ctx0" brushRef="#br0" timeOffset="42937">2326 2353 2112,'0'0'0,"-5"0"305,2 0-17,-2-2 96,1 2 48,4 0-432,-4 0 480,0 0-31,0 0-65,0 0 0,4 0-384,-4 0 320,0 0 16,0 0-32,0 0 32,4 0-336,0 0 369,-4 0 63,0 0 32,4 0 32,0 0-496,0-1 432,0-2-15,0 1-17,0 0-16,0 2-384,0-2 336,0 0-16,2 0-48,0 0-47,-2 2-225,0-2 208,2 0-48,-2 0-16,0 1-32,0 1-112,0-3 80,2 3 0,-2 0-64,2 0 0,-2 0-16,0 0 48,2 0-48,0 0 0,-2 0 0,2 4 0,0-4 16,2 0-16,0 0 0,-4 0 0,4 4 0,0-4-16,-2 0 48,4 0-16,-6 0-16,7 0 16,-1 0-16,0 4 0,-1-4 0,-5 0 0,7 0 0,-1 0 48,0 0-16,2 0 0,-8 0-32,6 0 16,2 0 0,-2 0 0,2 0 32,-8 0-48,8 0-32,-2 0 16,1 0 32,-1 0-32,-6 0 16,4 0 16,0 4-16,2 0 0,-4-4 32,-2 0-32,4 5-32,-2-5 32,0 0 0,2 0 0,-4 0 0,2 0 32,2 0-32,0 3 0,-2-3 16,-2 0-16,5 0 0,-4 0 0,3 0 32,-2 0-16,-2 0-16,4 0 48,1 0-32,-1 0-16,-1 0 0,-3 0 0,4 0 48,3 0-80,-1 0 64,0 0-16,-6 0-16,4 0-48,3 0 48,-2 0 0,1 0-16,-6 0 16,6 0 48,1 0-80,-2 0 16,4 0 16,-9 0 0,6 0-32,-1 5 48,4-5-16,-4 0 0,-5 0 0,7 4 16,-1-4-16,0 3-32,0 1 48,-6-4-16,7 0 64,-2 0-32,-1 0 16,3 0-16,-7 0-32,4 0-16,0 0 16,-1 0 16,-1 0 16,-2 0-32,5 0 48,-1 0-32,0 0-16,2 0 0,-6 0 0,4-2 16,2 0-16,0 2 0,0-2-16,-6 2 16,6 0 16,3 0-32,-1 0 16,8 0 0,-16 0 0,4 0 0,2 0 0,-1 0 0,2 0 16,-7 0-16,6 0 32,-2 0-32,0-1 16,-2 1-16,-2 0 0,2 0-48,1 0 48,-1 0 0,0 0 0,-2 0 0,1 0 0,1 0 32,0 3-32,-2-3-32,0 0 32,2 0 32,0 0-64,1 0 32,-2 0 32,-1 0-32,5 4-32,-3-4 64,2 0-16,-3 0 0,-1 0-16,2 0 48,3 0-48,-3 0-32,2 0 0,-4 0 32,6 5 0,-2-5-16,2 0 16,1 0 0,-7 0 0,5 0 16,2 0-16,-2 4 0,3-4 0,-8 0 0,9 0 0,-2 0-16,2 0 16,7 0 48,-16 0-48,5 0-16,0 0 64,1-2-48,3 0-32,-9 2 32,5-5 32,1 3-32,0 0 16,1 0 0,-7 2-16,3-1-16,2 1 0,-3 0-16,0-2 32,-2 2 0,2-2 0,0 2 32,-1 0-16,6 0-32,-7 0 16,2 0 32,2 0-64,0 0 64,0 0-16,-4 0-16,4 0 0,0 0 48,1 0-32,-2 0 32,-3 0-48,4 0 32,-2 0-16,2 0 32,-1 4-32,-3-4-16,2 0 48,0 0-32,0 0 49,-2 0-65,0 0 32,0 0 16,0 0-32,0 0-32,0 0 16,0 0-16,0 0 64,0 0-64,0 0 32,0 0-16,0 0 32,0 3-32,-4-3 48,-1 0 48,5 0-96,-4 0 48,4 0-272,-4 4-433,4-4-911,0 0 1568,0 0-2834,0 0 161,0 0-1681,0 0 4354</inkml:trace>
  <inkml:trace contextRef="#ctx0" brushRef="#br0" timeOffset="44202">3059 2376 1072,'0'0'0,"0"-2"384,0 0-224,0-1-64,0 3-32,0 0-64,0 0 80,0-2 16,0 2 16,0-2 49,0 2-161,0-2 256,0 1 96,0-1 128,0 0 112,0 2-592,0-3 689,0 1 47,0 2-16,0-2-63,0 2-657,0-1 560,0-2-112,0 3-64,0 0-80,0 0-304,0 0 256,0 0-47,0 0-65,0-2-16,0 2-128,0 0 96,0 0-16,0 0 0,2 0-32,-2 0-48,0-2 64,0 0-16,2 2 16,0 0 64,-2 0-128,0-2 112,2 2 48,-2 0-32,0 0-16,0 0-112,0 0 96,0 0-48,0 0 0,0 0-48,0 0 32,0 4-64,0-4 80,0 4 0,0-4-48,0 0 32,0 4 32,2-4-48,-2 0 0,0 0-16,2 0 64,-2 0 0,2 0 16,0 4 33,-2-4-113,3 0 48,-1 5 16,-1-5 0,1 0-48,-2 0-16,2 0 64,-2 3-16,0-3 16,0 4 0,0-4-64,0 5 48,0-1 32,-4 0-32,1-4 16,3 0-64,-5 4 32,5 1 32,-4 0-64,4 1 16,0-6-16,0 6 0,0-2 0,0 0 16,0 1 48,0-5-64,0 4 32,0 1-48,2 2 16,0-1-16,-2-6 16,2 5 0,1 0 16,-3 1 0,2-2 64,-2-4-80,0 4 16,0 0 48,0 2 32,-5-2 0,5-4-96,-4 6 144,-2 0-32,-10 0 16,12 0-32,4-6-96,-4 6 64,-2 1 16,0-2-64,1 2-16,5-7 0,-3 6 16,-1-2-16,4 0 0,0-4 0,0 4 0,0 0 0,0 0 0,2 0 48,-2-4-48,2 4-32,-1 0 32,1 0 0,3 1 32,-5-5-32,2 3-48,2 1 16,-2 1-16,0-2-16,-2-3 64,2 5 0,0-1 32,0-1-32,-2 2 0,0-5 0,2 4 16,-2-1-32,0-3 48,2 5-16,-2-5-16,0 4 64,0-4-48,2 4 16,-2 0-64,0-4 32,0 4-16,2-4 16,-2 4-16,0 0 32,0-4-16,3 5 0,-3-2 16,1 1-16,-1 0 32,0-4-32,2 5-32,0-1 32,0-4 0,-2 4 0,0-4 0,0 0 32,0 3-32,0 2-32,0-1 32,0-4 0,0 6-16,0-2 16,0 2 48,0 1-48,0-7 0,0 5 0,0 1 16,0-2-32,0 3 16,0-7 0,2 5 16,-2 2-32,0-2 32,2 2 16,-2-7-32,2 6 48,-2 0-32,2-1-16,-2 2-32,0-7 32,2 6 0,-2 11-32,0-13 16,0-1 32,0-3-16,0 4 48,0 1-32,-4 1 33,4-1-17,0-5-32,-4 7 48,0-1-16,0-2 16,0 0 16,4-4-64,-4 4 0,0 2 0,4 0 64,-4-2-16,4-4-48,-4 6 0,4 0 64,0 1-64,-4-1-16,4-6 16,0 6 16,0-1 16,0 0-32,0-1-32,0-4 32,0 4 32,0 0-16,0-1-16,0 2-16,0-5 16,0 4-32,0 0-32,2 0 64,0-4 32,-2 0-32,2 4 16,0 0 32,0-4-32,0 5 0,-2-5-16,0 0 16,0 4 16,0-4-16,0 3 32,0-3-48,0 4 16,0 1 0,0-5-16,0 6 48,0 0-32,0 0-32,0 10 32,0-16-16,0 4-16,0 2-16,0 14 32,2-16 0,-2-4 0,2 16 0,0-12 32,3 3-16,-4-1 48,-1-6-64,2 6 96,2 0 96,-2-1 48,0-5-16,-2 0-224,2 0-16,-2 0-848,2-3-2322,-2-13-3985,0 16 7171,0 0 0</inkml:trace>
  <inkml:trace contextRef="#ctx0" brushRef="#br2" timeOffset="102014">3181 2413 1664,'0'0'0,"2"-1"304,2-1-176,-1 1 1,-3 1-129,2-2 144,-2 2 0,0-2 16,0 2 48,0 0-208,2-1 240,0-1 48,-1 1 64,1-1 64,-2 2-416,2-1 481,-1-1 63,1 0-32,-1 1 0,-1 1-512,2-5 465,-1 4-49,1-1-48,0-3-32,-2 5-336,3-2 304,-2 0-64,2 0 0,1 1-79,-4 1-161,1-2 160,1 0-32,0 1-16,-2-1 0,0 2-112,2 0 64,0 0-32,-2 0-16,0 0 16,0 0-32,0 0 48,0 0-48,0 3 32,0 1-32,-4-1 16,4-1-16,0-2 0,-2 5-32,2-1 48,0 0-16,-3-1 0,3-3 0,0 4 16,0-1-16,0 0 16,0 0 16,0-3-32,0 3 64,0-3 16,0 3-16,0 1 32,0-4-96,-4 2 48,4 2 64,-3-1-48,3-3 0,0 0-64,0 3 96,-3 0-48,3-3 32,-3 3-48,3-3-32,-3 0 16,0 3 16,3 0 0,-3-3-32,3 0 0,0 4 0,-4-1 0,4 0-32,0-3 80,0 0-48,0 0-16,0 3 48,0 0-16,0-3-16,-3 0 16,3 3 0,0-3 48,0 0-32,0 0-32,0 0 96,0 0-16,0 0 17,0 0 15,0 0-112,0 0 96,0 0 16,0 0-32,0 0-48,0 0-32,-2 3 80,2-3-64,-4 3-16,1 1 0,3-4 0,-4 0-16,2 3 0,-1 0 16,-1 0-32,4-3 32,-3 4 0,0 2-16,3-1 16,0-3 48,0-2-48,0 3 0,0 1 32,0-1-32,0-3 0,0 3 0,0 0 16,-3 0-16,3-3 32,0 0-32,0 0 32,0 0-16,0 0 80,-3 0-64,3 0-32,0 0 96,0 0 16,0 0-32,0 0 0,0 0-80,-4 4 48,4-4-32,-3 0 16,1 2-16,2-2-16,0 4-16,-4-4 0,1 3 0,0 0-32,3-3 48,-4 3 32,4 0-16,-2-3 0,2 0-16,0 4 32,0-4 0,0 0-32,0 0 16,0 0 16,0 0-32,0 0 48,0 0 0,0 0 64,0 0-16,0 0-96,0 0 48,0 0 0,0-2 16,0 0-16,0 2-48,0-2 64,0 1-16,0-1-48,0 1 32,0 1-32,0 0 48,0-1-16,0-1 32,0 0-64,0 2 0,0-1 0,0-1 16,0 0 0,0 2-16,0-1 33,0 0-17,0-1-16,0-1 16,0 3-16,1-2 0,0-1 0,2 0 0,0 0 48,-3 3-48,2-5 80,0 3 64,0 0 32,0-3 16,-2 5-192,2-4 192,1 0-96,1-1 16,-1 0-32,-3 5-80,3-5 64,0-1-16,0 1-16,1 1 16,-4 4-48,3-5 48,-1 0-16,0 2 0,2 0-32,-3 0 16,-1 3-16,2-5 0,0 2 16,-2 0 32,2 0-32,-2 3-16,2-4 48,-1 0-32,1 3-32,-2 1 16,2-4 16,-2 3-16,1-1-32,-1 1 48,0 1-16,0 0-16,0-2 16,0 2-32,0 0 32,0 0-16,0 0 32,0 0-48,0 0 32,0 0-32,0 3-32,0-3 96,0 0-32,0 0 16,0 0-32,0 3 96,0-3-80,2 0 0,-1 4-16,1-4 16,-2 0 0,3 3-48,-1-1 32,-1 3-16,2 0 16,-3-5 16,3 5 0,1-2 16,-1 2-16,-1-1 0,-2-4 0,0 4 32,2-1-64,0 0 0,-1 0 64,-1-3-32,2 3-16,0 0 0,-2-3 32,1 3-16,-1-3 0,3 3 16,-1 1 16,1-1-64,0 0 16,-3-3 16,3 3 16,2 0-16,-2 0 0,1 1 0,-4-4 0,5 2 0,-1-2 0,0 4 32,-1-4-32,-3 0 0,4 3 0,-1-3 32,-2 0 0,0 3-16,-1-3-16,0 4 48,0-4-48,-2 0 16,-1 2-16,-1 1 0,1 1-16,3-4 16,-4 3-32,-1 0 32,1 0-32,-1-3 64,5 0-32,-6 5-16,4-2 64,-1 0-48,3 0 0,0-3 0,-4 0 0,4 4 0,0-4-32,0 0 32,0 2 0,0-2-16,0 0 80,0 0-64,0 0 16,0 0 32,0 0 32,0 0 32,0 0-112,0 0 128,0 0 32,0 0-79,-3-1-17,3 1-64,-3-1 80,-2-1-48,0-2 32,1 1 16,4 3-80,-12-2 64,8-2-48,0 3 16,-1-1-64,5 2 32,-12-3 0,8 2-16,2-3 16,-3 3 16,5 1-16,-5-4 0,2 3 48,-2-1-64,2 1 32,3 1-16,0-1 0,-4-1-16,4 0 32,-3 2-32,3 0 16,0-2 0,0 2 16,-2 0-64,-2 0 32,4 0 16,-3 0-48,0 4 0,-1-1 80,2 1-32,2-4 0,-3 5 32,-2-1 16,0 0-48,2 1 0,3-5 0,-3 3 32,0 0-64,3-3-224,0 0-449,0 0 705,3 0-1568,2 3-1346,-1-3-479,11 0-1874,-15 0 5267,0 0 0</inkml:trace>
  <inkml:trace contextRef="#ctx0" brushRef="#br2" timeOffset="211848">7630 2464 1104,'0'0'0,"0"-2"336,0 2-176,-3-4 0,3 4-160,0-3 160,0 0 0,0 0 33,0 0 47,0 3-240,0-4 240,0 1 48,1 1 0,1-3-16,-2 5-272,2-4 272,1 0-64,-1 1 0,-1-2 1,-1 5-209,2-3 192,-1 0 16,1 1-32,-1 0-32,-1 2-144,0-1 176,0-1-48,0 0 0,0-1 16,0 3-144,0-1 96,0-1 32,0 2 16,0 0 0,0 0-144,0-1 144,-3 1 17,3 0-49,-3 0 32,3 0-144,0 0 112,0 0 0,0 0 32,0 0-48,0 0-96,0 0 144,0 0-48,0 0-32,0-2 16,0 2-80,2-1 80,-1-1 0,2 1 48,-1-2-16,-2 3-112,3-2 112,-2 0 16,1 1-32,-1-1 32,-1 2-128,3 0 128,-2 0-31,0-1-1,1-1 0,-2 2-96,0-2 64,0 2 16,0 0 16,0 0-16,0 0-80,0 0 80,0 0-32,0 0-16,0 0 0,0 0-32,0 0-16,0 0 16,1 0 0,-1 0 32,2 4-32,-2-4 0,0 3 16,2-3-32,-2 3 32,1 0 0,-1-3-16,0 3 16,2-3 32,-2 3 16,0-3-32,0 0-32,0 3 32,0 0 0,0 1 0,0-4 16,0 0-48,0 0 48,0 3 0,0-3 16,0 0 0,0 0-64,0 3 32,0-3 16,0 0 16,0 0-32,0 0-32,0 0 80,0 0-48,0 0 32,0 0 32,0 0-96,0 0 96,0 0-64,0 0-32,0 3 0,0-3 32,0 3-16,0-3-16,0 3 32,0 1-16,-3-1 0,3-3-16,0 2 16,0-2 0,0 4 0,0-1-16,0-3 0,0 0 48,0 0-32,0 4 0,0-4-16,-4 0 33,4 0-33,0 0 64,0 0-16,0 0-32,0 0-16,0 2 64,0-2-64,0 0 16,0 0 0,0 0-32,0 0 16,0 3 0,0-3-16,0 4 16,0-1-48,0-3 48,0 0 32,0 3-16,0 0 0,0 0-16,0-3 0,0 4-16,0-2 0,0 2 16,0-4 0,0 3-32,0 0 64,0-3-64,0 3 80,0-3-48,0 0 32,0 3-48,0-3 48,0 3-16,0-3-16,0 3 0,0-3 64,0 3-16,0-3 0,0 0-48,0 4 48,0-4 0,0 3 0,0-1 16,0-2-64,0 0 32,0 4 48,0-4-48,0 3-32,0-3 0,0 4 32,-3-2-32,1 1 16,-2 1 16,4-4-32,-3 3 48,3 0-16,-3 0-16,3 0-16,0-3 0,0 4-16,0 0 0,0-1 32,0 1-16,0-4 0,2 3 0,-1-3 0,0 2 16,2 2-16,-3-4 0,4 0 48,-1 0-16,0 3-64,-1-3 64,-2 0-32,3 0 16,-2 3 0,2-3 32,-3 0-64,0 0 16,2 3 16,-2 0-32,0 0 16,0 1 16,0-4-16,0 3-16,0 0 32,0 0 48,0-3-64,0 3 32,0 1-16,0-2 0,-2 1 32,2-3-48,0 5 0,-4-2 0,4 0-16,0-3 32,0 0-16,0 4 16,0-1-16,0-3 16,0 3-32,0-3 16,0 3 0,0-3 64,0 0-96,1 3 16,-1-3 16,3 0 48,-3 0-96,0 4 96,0-4-16,0 0-32,2 0-16,-2 0 48,0 3-48,0-3 16,0 2 0,0 2 0,0-1 0,0 1 16,0-4-16,0 2 0,0-2-16,-2 5 16,2-2 0,0-3 0,0 3 0,0 0 0,0 1 16,0-1 16,0-3-32,0 2-32,0 2 64,0-1-64,0 1 0,0-4 32,0 0 32,0 2 0,0-2-64,0 3 64,0-3-32,2 4-32,-2-4 80,0 0-32,0 0-16,0 3-16,0-3 48,0 3-48,0 0 0,0-3 16,0 3 16,0-3 0,0 3-32,0-3 16,0 3 16,0-3 16,0 3-64,0-3 64,0 0-32,0 0 16,-2 0-32,2 4 16,0-4 16,0 0-16,0 3 0,0 0 16,0-3-48,0 3 32,0-3 0,-4 3 0,4 0 0,0 0 32,-3 1-16,3-4-16,0 3-16,0-1 32,0 2-16,-4 1 16,4-5-16,0 0 48,-3 3-32,3 0-32,0-3 0,0 0 16,0 4 0,0-2-32,0 1 32,0 1-16,0-4 16,0 3 0,2 0 48,-2-3-48,1 3-32,-1 0 16,0-3 16,0 4 16,2-2 16,-2-2-16,0 0-16,0 3 0,0 1 0,2-4 16,-2 3-16,0-3 0,0 3 16,0 0-32,0 2 16,0-1-16,0-4 16,0 4 16,0-1-16,0 0 0,0-3 0,1 4-16,1 0 0,-1-4 16,2 0 16,-3 0-16,0 0 16,0 3 0,2 0 16,0-3-32,-2 0 0,1 0 0,1 0-32,0 0 32,-1 0 32,-1 0-32,2 3 0,-1 0 0,-1-3 0,0 0 16,0 4-16,0-4 32,0 2-48,0-2 16,0 4 0,-3-1 0,0 0-16,3 0 32,0-3-16,-3 5 0,-1-2 0,4 0 0,-3 2 16,3-5-16,0 3 0,-3 0 32,3 0-64,0-3 32,0 0 32,0 3-32,0-3 16,0 4-32,0-4 16,0 0 16,0 3-32,0-3 32,0 0-16,0 2-48,0 2 32,0-1 16,0-3 16,0 0-16,0 3 48,0 0-32,0 0 0,0 1-32,0-4 16,0 3-16,0 0 0,0 0-16,0 0 32,0-3 0,2 5 32,-2-2-32,1 1 0,2-1 16,-3-3-16,0 4 0,0 0 16,2 0-48,0 0 0,-2-4 32,0 4 0,1-1 0,1-1 32,0 2-16,-2-4-16,3 3 0,-2 0 0,2 1 0,-1-4-16,-2 0 16,2 2 16,-1-2-16,0 3-16,1 1 48,-2-4-32,0 0-16,0 3 16,0-3 32,0 4 0,0-4-32,1 0 0,-1 0 32,0 0 32,0 0 0,0 0-64,0 0 80,0 0 1,0 0-114,0 0 98,0 0-65,0 0 64,0 0-16,0 0 32,0 0-80,0 0-32,-3 0 64,3 0-64,0 0 64,0 0-32,-2 0 16,2 0 0,0 0-16,0 0 32,-4 0-64,1 0 64,3 0-16,0 0-16,-3 0-16,0 0 32,3 0-32,0 0-16,0 0 32,-3 0 0,3 2 32,0-2-32,0 0 16,0 0 16,0 0-48,0 0 32,0 0-16,0 0 48,-4 0-32,4 0 32,-3 0-48,3 0 0,0-1 16,0 0 48,-3-1-64,0 0 64,3 2-64,-3-2 32,3 1 0,-3-1 0,-1 0 64,4 2-96,0 0 16,-3-4 16,1 1 64,-2-2-64,4 5-32,0-4 112,-3-1-48,0 1-32,3-3 16,0 7-48,-3-13 0,0 11 0,3 0-16,-4-2 32,4 4-16,0-3 0,0 0 16,0 2-32,0-1-32,0 2 48,0 0-48,0 0 16,0 0 16,0 0 16,0 0-16,0 0-16,0 3 32,-3-3-16,3 0 16,0 0-16,0 3 48,0-3-48,0 0 80,0 0-64,0 0 16,0 0-16,3 0 32,2-1-32,0-1 16,-5 2-16,5-3 16,0 0 32,-1 0-16,1 1 32,-5 2-64,3-5 96,0 4-80,0-3 64,0 0-80,0 3 32,-3 1-32,0-4 64,2 2 0,-2 1 16,0 0-32,0 1-48,0-3 80,0 3-16,0-2-32,-2 0-32,2 2 0,-4 0 16,1 0-64,-2 0 80,1 0 0,4 0-32,-6 0 0,4 0 48,-2 0-64,4 0 16,-4 0 32,4 0-32,-3 4 0,-1-4 0,1 0 0,3 0-16,0 0 16,0 3 0,-3-3 48,0 2-48,3-2 0,-3 0-48,-1 0 48,4 4 0,0-4 0,-4 0 0,1 3 0,-1-3 0,-1 3 0,5-3 0,-4 0 0,-1 3 0,1-3 48,-1 0-32,5 0-16,-5 0 32,3 0-16,2 0 33,-4 0-49,4 0 0,0 0 32,0 0-48,0 0-33,0 0 49,0 0 49,0 0-98,0 0 33,2 0 32,-2 0-16,2 0 0,-1 0-16,0 0 16,1 0-16,-2 0 16,3 0-32,-1 0 64,1 0-64,-2 3 16,-1-3 16,2 4 16,-1-1-16,1-3 32,-2 3-16,0-3-16,2 0 16,-2 3-16,0 0 49,1-3-98,-1 0 49,0 3 0,2 0-32,0-3 0,-2 0 80,0 0-48,3 0 0,-2 0 16,0 0-16,3 4-16,-4-4 16,4 0 0,1 0 0,0 2 0,-2-2-16,-3 0 16,3 0 16,0 0-64,1 0 80,-3 0-64,-1 0 32,2 0 0,-1 0 0,1 3 32,-2-3-32,0 0 16,0 4-16,0-1 0,0 0 0,0-3 0,0 3 16,-3-3 17,3 3-66,0-3 33,0 4-32,0-1 48,1-3 0,1 2-16,-2-2 0,1 0 33,3 4-82,-2-4 49,1 3-16,-3-3 16,4 0-32,-1 3 16,0-3 16,0 0 16,-3 0-16,3 4 0,0-2 48,1 1-48,-3-3 0,-1 0 0,2 4 0,0-4 0,-2 3 16,0-3-16,0 4 49,-4-4-33,1 2-32,3-2 16,-2 0 16,-2 0-16,4 3 0,-3-3-16,3 0 16,0 0-16,0 4 32,0-4-16,0 0-16,0 0 80,0 0-128,0 0 64,0 0 16,0 0 0,0 0-32,0 0 64,0 0-48,0-2 32,0 2-48,0 0 32,0-2-16,0 2 0,0-1 32,0-1 16,0 0-48,0-2 32,0 4-32,0-3 0,0-1 48,0 0-48,1-1 0,-1 5 0,2-4 16,-1-2-32,2 1 32,1-2-16,-4 7 0,3-6-16,2-1 16,-1 2 0,1-2 48,-5 7-48,6-12 16,-1 9 16,1-2-32,-1-2 16,-5 7-16,5-4 48,-1-1-32,-2 1 48,0 0-16,-2 4-48,0-1-16,0-3 32,1 3-16,0 0-48,-1 1 48,0 0-16,0 0 0,0 0 16,0 0-32,0 0 16,0 0 16,0 0 16,0 2-16,0-2-48,0 4 48,0-4 0,-2 3-64,-2-1-16,0 2 96,-8-1-16,12-3 0,-4 4 16,-10 0 16,9 1-64,-14 0 16,19-5 16,-13 4 16,0-1 16,-2 2-32,2 0 16,13-5-16,-15 3-16,10 0 16,-11 0-64,12-3-241,4 0 305,-5 0-768,3 0-833,2-4-1328,0-14-641,0 18 3570,4-18-4994,-4 18 4994</inkml:trace>
  <inkml:trace contextRef="#ctx0" brushRef="#br2" timeOffset="100398">3208 2457 1552,'0'0'0,"0"-2"288,0 1-64,0 1-224,2-3 177,1 1-65,-1 1-32,-1-1 16,-1 2-96,1-1 96,1-1 32,0 0 16,0 1 0,-2 1-144,1-2 208,3 1 16,-4-1-32,4 1 32,-4 1-224,3-2 240,0 0 17,-1 1 31,1-1 16,-3 2-304,1-1 272,1-1 0,0 1-32,-1-1-32,-1 2-208,2-2 144,-1 2 0,0 0-32,-1 0 0,0 0-112,0 0 129,0 0-1,0 0 32,0 0-16,0 0-144,-2 0 128,-1 0-32,3 0-32,-4 0 0,4 0-64,-3 4 64,0-4-16,0 0 0,3 3 0,0-3-48,0 0 80,-3 3 16,3-3 32,0 0 16,0 0-144,0 0 160,-4 0 32,4 3 0,0-3-47,0 0-145,0 0 176,0 0-32,0 0 16,0 0-48,0 0-112,0 0 112,0 0-80,0 0 0,0 0-32,0 0 32,0 0 0,0 0-16,0 0-16,0 0 16,0 0-48,0 3 48,0-3-16,0 0-32,0 3 48,0-3-32,0 0 48,0 0-32,0 0 48,0 3 16,2-3-16,0 0-32,-2 0-16,0 4 64,1-4-16,1 3 0,-2-3 16,0 0-64,2 0 32,-2 0 0,0 3 16,0-3 48,0 0-96,0 0 80,0 0 0,0 3 0,0-3-16,0 0-64,0 3 32,0-3 0,-4 0-16,4 0 16,0 0-32,-3 3 32,3-3-16,0 3-32,0 0 0,0-3 16,0 4-16,0-1-32,0 0 48,0-3 0,0 3 16,0 0 32,0 0-16,0-3 0,0 0-32,0 0 48,2 4-32,-1-4 16,-1 0 16,0 0-48,2 0 80,-2 2 1,2-2-33,-2 0 16,0 0-64,0 4 32,0-4 0,0 0 16,0 3 16,0-3-64,0 0 48,0 0 0,0 0-32,0 3-16,0-3 0,0 0 32,0 4-16,-4-2-16,4-2-48,0 0 48,0 3-16,0 1 0,0-1 0,0 0 32,0-3-16,0 3-16,2-3 16,0 3 16,-1-3 0,-1 0-16,2 4 16,-2-4 16,1 2 0,1-2-32,-2 0 0,0 3 0,1 1 0,-1-1 32,0-3-32,0 0 16,2 0 32,-2 0 0,0 3 0,0-3-48,0 0 48,0 0-16,0 3 16,0 0-32,0-3-16,-3 0 32,3 4 0,0-2-32,-3-2 0,3 0 0,0 4 0,-3 1-32,3-3 0,-4 3 32,4-5 0,0 5 32,0-2-16,-3 0-16,3 2 0,0-5 0,0 4-48,0 0 48,0-1 32,0-1-16,0-2-16,0 4 16,0-1-32,2 1 16,-2-4 0,1 2 32,-1 1-16,0-3 16,0 4-16,0-4-16,0 0 16,0 3 0,0-3-16,0 3-32,0 0 16,0 0 16,0 1-32,0-4 32,0 3 32,0-1-32,0 2 0,0-1 16,0-3-16,0 5-16,0-1 32,2-1-16,-2 1 0,0-4 0,2 3 16,-1 1 0,1-2 0,-1-2 16,-1 0-32,2 3 32,-1 1-32,-1-1 16,2-3 32,-2 0-48,0 2 16,0-2 0,0 4-16,0-1 0,0-3 0,0 4 48,0-4-80,0 2 64,0 1 32,0-3-64,0 4 0,0-2 80,-3 2-48,3-4-32,0 3 16,0-3-16,-3 3 32,0 0-32,3 0 32,-4 1-32,4-4 0,0 0 16,-3 3 0,3-1 0,0 3-16,0-5 0,0 6-16,0-4 32,-2 3-48,2 0 32,0-5 0,0 2 32,0 4-32,0-3 16,0-1-16,0-2 0,0 4 0,0-1 32,0 1-32,0-2 0,0-2 0,0 3 16,0-3 0,0 4 32,0-4-32,0 0-16,0 3 16,0-1 32,0 2-32,0-1 16,0-3-32,0 3 0,0 1 0,0 0-16,-4 0 16,4-4 0,0 4 0,0 1-16,0-1 16,0 0 16,0-4-16,0 3 16,0 0 32,0 0 16,0 0-64,0-3 0,0 4 0,0-2 32,0 1-32,0 1 16,0-4-16,2 4 0,0 1 32,-2 0-64,2-1 32,-2-4 0,2 13-16,-1-13 0,-1 5 32,0-1 0,0-4-16,0 5 48,0 0-16,0-2 16,0 2 33,0-5-81,0 3 96,0 0 16,0-3 32,-3 0 16,3 0-160,-2 3 144,2-3 64,0 0 48,0 0 0,0 0-256,-4-2 256,4 1-16,0 0-48,0-1-47,0 2-145,-3-3 96,3-2-48,0 0 16,0 2-48,0 3-16,2-3 16,1 0 16,-1 2-80,0-3 32,-2 4 16,2-2-32,-1 2 0,-1 0 0,2 0 32,-2 0 0,0 0-16,2 0-209,-2 4-591,0-1-1153,0-3 1969,0 3-3329,-20-16-337,20 13-752,0 0 4418</inkml:trace>
  <inkml:trace contextRef="#ctx0" brushRef="#br2" timeOffset="91690">1990 2592 1456,'0'0'0,"-5"-2"160,0 1-48,5 1-112,-14-2 128,11 1 16,-9 1-32,7 0-15,5 0-97,-13 0 48,10 0 0,-2 0-16,0 0 16,5 0-48,-4 0 112,1 0 48,0 0 128,3 0 64,0 0-352,0 0 400,0 0 16,0 0-15,0-2 47,0 2-448,0-2 464,0 1 64,1-2 0,1 2-15,-2 1-513,2-4 496,-1 2-48,1-1-16,-1 1-47,-1 2-385,1-2 352,1 0 32,-2 1-16,0-1-16,0 2-352,0-2 320,0 1-32,0 0-63,0-1-33,0 2-192,0-2 128,0 2-48,0 0 32,0 0-64,0 0-48,0 0 32,0 0-16,0 0-16,2 0 16,-1 0 16,3 0 32,0 0 32,-4 0-96,5 0 96,0 0 0,-1 4-32,1-4-32,-5 0-32,4 0 64,1 0 16,0 0 0,1 0-32,-6 0-48,5 2 64,0-2-64,1 0 16,1 4-16,-7-4 0,12 0 48,-8 3-32,1-1 0,10 2 0,-15-4-16,5 3 32,10 1-16,-9-4 16,10 2 48,-16-2-80,6 3 32,12-3 48,-12 4 16,11-1-16,-17-3-80,6 0 81,8 0-17,-10 3-48,11-3 0,-15 0-16,5 0 32,1 3-32,0-3 16,7 0 0,-13 0-16,2 3-16,2 1 16,1-4 0,-2 3 0,-3-3 0,3 2 16,-1 2-16,-1-4 16,1 3-16,-2-3 0,0 0 96,0 3-48,0-3 16,0 4 16,0-4-80,-3 2 64,-1 1 0,1 1-16,1-4-32,2 0-16,-6 0 0,4 3 16,-1 0-16,-1-3 0,4 0 0,0 3 32,0 0-32,-3 1-32,3-1 32,0-3 0,0 0 48,0 2-48,0 2 16,0-4 16,0 0-32,0 3 16,0 0 16,0-3 64,0 0-96,0 0 64,-3 0 32,3 0 32,-3 0-48,3 0-80,-3 0 128,-1 0-32,1 0-16,1 0-16,2 0-64,-4 0-16,0 0 32,0 0 0,1 0 16,3 0-32,-4 0 64,2 0-48,-1 0-16,-1-2-16,4 2 16,-3 0-32,0 0 16,3 0 32,-3 0-16,3 0 0,-3 0 32,3 0-64,-3 0 16,3 0 16,0 3-64,-3 1 48,0-1 16,-1 1-32,4-4 32,-2 2 32,-3 1-32,-8 1 0,10-1 16,3-3-16,-13 13-48,11-11 32,-13 12-32,10-9 32,5-5 16,-16 15 0,3-2-48,8-1 32,-12 1 16,17-13 0,-5 5-48,5-5 48,-16 17-16,13-12 16,-11 9-48,14-14 48,-3 4 0,3-4 0,-5 12-64,1-9 96,-1 0 0,0 0 0,5-3-32,-5 3 32,2-3-32,0 0 32,3 4 32,0-4-64,0 0 32,0 0 16,-3 0 16,3-2-48,0 2-16,-3-2 112,-1 1-48,4-1-16,-2-1 16,2 3-64,-3-3 0,-2 1 0,1-1 16,0 2 16,4 1-32,-5-1 16,1-3 0,-1 2 16,1 1 16,4 1-48,-2-3 32,-1-1 17,3 2-1,-4-1-16,4 3-32,0-2 96,0-1-16,-3-1 0,3 0-48,0 4-32,0-5 80,0 0-48,0 1 64,0-3 80,0 7-176,0-13 128,0 9 32,2-2-48,-1-7-64,-1 13-48,4-4 48,-1-3 0,-2-7 0,0 10 48,-1 4-96,2-16 80,0 10-32,-1-10 0,1 9-48,-2 7 0,2-15 16,-2 2 32,0 9-48,0-3 0,0 7 0,0-6-64,0 3 48,0 2-32,0 1-64,0 0 112,0 0-96,0 0 0,0 0-32,0 4 48,0-4 80,-4 13-64,4-10 64,0 11 0,0-11 0,0-3 0,4 16-64,0-12-768,3 13-1457,-3-17-1841,-4 0 4130,5 6-6579,-5-6 6579</inkml:trace>
  <inkml:trace contextRef="#ctx0" brushRef="#br2" timeOffset="105329">3371 2709 1552,'0'0'0,"0"0"673,0 0-417,0 0-256,0 0 208,0 0 32,0 0 0,0 0 32,0 0-272,0-2 288,0 0-16,0 2 16,0-2 1,0 2-289,0-1 272,0 1-16,0-2 0,2 2-16,-2 0-240,0 0 240,0 0 0,0 0-48,0 0-16,0 0-176,0 0 177,0 0-1,0 0 0,0 0 16,0 0-192,0 0 208,0 0 16,0 0 64,0 0-16,0 0-272,0 0 240,0 0-16,0-2-47,0 2-33,0 0-144,0 0 144,0 0 0,0 0-32,0 0 16,0 0-128,0 0 64,0-3-32,-3 3-16,3-1-16,0 1 0,0-1 32,-3 1 32,3 0-16,0 0 0,0 0-48,0-2 32,0 2 16,0-2-32,0 0 0,0 2-16,0-1 32,-3 0 0,3-1-16,0 1-16,-4 1 0,4 0 0,0 0-16,-3 0 16,3 0 16,0 0-16,-3 0 0,3 0 0,-3 0-16,0 0 16,3 0-16,-3 0 0,3 0 16,0 0-16,0 0 0,0 0 16,0 0-16,1 0 16,1 0 16,3 0 0,-5 0-16,4 0 0,9 0 32,-10 0 0,4-2 16,-7 2-48,5-2 64,8 1 16,-10-1 16,3 1 16,-6 1-112,5-1 128,2-3-48,-3 2 32,1-1 16,-5 3-128,4-2 96,0 1-15,1-1-33,-1 1-32,-4 1-16,5-1 0,0-1 0,-1 0 0,1 2 48,-5 0-48,4-2 0,1 1 32,0 0-32,0-1 32,-5 2-32,5-4 16,-1 3 32,1 0-32,0-1 0,-5 2-16,4-1 64,2-1-64,-2 0 0,-3 1-48,-1 1 48,2 0-32,0 0 16,-2 0 0,0 3 48,0-3-32,0 3 16,-4 0-16,1 1 64,-2 0-48,5-4-16,-4 3 32,-1 1 16,-7 0-16,12-1-16,0-3-16,-5 5 16,0-1 32,0-2-32,0-2 32,5 0-48,-2 3 64,-3-3 0,1 0 0,2 0-16,2 0-48,-3 0 48,-1 0 16,4 0 0,-3 0-16,3 0-48,-3 0 32,0 0-32,0 0-32,-1 4 32,4-4 0,-4 3 0,-1-1 0,2 2-16,-1-1 32,4-3-16,-5 4-16,1 0 16,2-1 16,2 1-32,0-4 16,-4 0 0,4 2-32,0-2 0,0 0 32,0 0-16,0 0 32,0 0 32,0 0-32,0 0-16,0 0 16,2 0-32,0 0 16,-1 0 0,-1 0 0,1 0-16,1 0 32,0 0-16,-1 0 0,-1 0 0,0 0 48,2 0-32,-2 0-16,0 0-16,0 0 32,0 3-16,0-3 0,-3 4 16,3-1-32,-4-3 16,4 0-48,0 0 48,0 0-16,0 0 0,2 0 32,-2 0-16,3 0 0,2 0 0,-1 0 16,3 0 32,-7 0-48,6 0 80,7 0 48,-10 0-48,3-2 0,-6 2-80,6 0 96,-1 0-96,1 0 48,-1 0-48,-5 0 0,5 0-32,-2 3 64,-1 0-16,-1 1-32,-1-4 16,2 3 16,-1-1-32,0 2 16,-1-1 48,0-3-48,0 4 0,0 1 32,0 0-16,3-1-32,-3-4 16,0 6 48,1-3 0,1-1-16,-1-2 32,-1 0-64,2 0 48,-1 4 32,1-4-32,-1 3 1,-1-3-49,2 0 48,-1 0-32,2 0 16,-2 0-32,-1 0 0,1 0 0,1 0-16,-1 4-16,-1-4 32,0 2-48,0-2 64,0 0-32,0 0 16,0 3 16,0 1-32,0-1 64,0-3-48,0 2-32,0-2 64,0 4-16,2-4-32,-2 0 16,2 3 32,-1-3-16,-1 0 32,2 0-16,-2 0-32,1 0 96,-1 0-16,2 0 16,-1-1-16,-1 1-80,2-2 80,0 0 16,-2-1-64,0 2 32,0 1-64,0-3 64,0 1-48,0-1 48,0 0 0,0 3-64,0-3 32,0-2-16,-4 1 0,1 0 16,3 4-32,-3-3 32,0-1 32,0 2-16,0-3-32,3 5-16,-4-5 16,1 1 48,0-1 0,0 0 32,3 5-96,-3-4 16,3-3 0,-4-6 16,4 9-16,0 4-16,0-16 64,0 12 0,0-11-48,0 11-16,0 4 0,3-16 0,1 9 0,1-6 32,-1 8-64,-4 5 32,5-14-16,0 9 0,0 1-16,-1-1 64,-4 5-32,4-4 0,-3 3-48,1-1-16,-1 2-16,-1 0 80,0 0-48,2 3 0,-2 2 48,0 8-272,0-13 272,0 12-1361,0 3-1952,-3-2-3378,3-13 6691</inkml:trace>
  <inkml:trace contextRef="#ctx0" brushRef="#br2" timeOffset="90441">1122 2653 2160,'0'0'0,"0"-4"401,0-2-33,0 6-368,0-12 464,2 9-16,-2 1 16,0-1 49,0 3-513,0-1 512,0 0 80,-4-2-16,0 3-63,4 0-513,-3 0 432,3 0-96,-3 0-48,3 0-16,0 0-272,-3 4 256,3-4-15,-3 3-49,3-3-64,0 0-128,0 3 128,0 0-32,0-3-16,0 0 16,0 0-96,0 3 64,0-3 48,0 0 16,2 0-16,-2 0-112,1 0 144,2 0 0,2 0-32,-2 0 16,-3 0-128,2 0 160,2 0 0,1 0 97,-2 0-1,-3 0-256,3 0 240,0 0-48,-1 4-64,0-1-32,-2-3-96,1 2 48,0-2 16,1 0-32,1 4 0,-3-4-32,2 3 80,-1 0-32,3 1 32,-4-4-32,0 0-48,2 2 64,2-2 16,-3 3-16,3-3 48,-4 0-112,3 4 80,-1-4 16,2 0 32,0 0-47,-4 0-81,6 0 80,-2 0 16,1 0 16,-1 0-48,-4 0-64,7 0 64,-1 0-48,6 0-16,-7 0 16,-5 0-16,5 0 48,8 0-16,-9 0 32,10 0 0,-14 0-64,7 0 64,9-2 16,-3 0-16,1 1 48,-14 1-112,13-2 64,-6 1 0,6 1-32,-10-1 16,4-1-16,-7 2-32,4 0 48,1 0 0,-1 0-32,0 0 0,-4 0-16,3 0 0,-1 0-16,1 0 16,0 0-16,-3 0 16,1 3 32,1-3 0,1 3-64,-1-3 80,-2 0-48,2 3 0,4 0 16,-3 0 16,2-3-32,-5 0 0,2 0 0,4 0 32,-2 0 64,1 0-64,-5 0-32,4 0 64,3 0-64,-1 0 32,6-3-16,-12 3-16,4-1 16,2-1 32,0 0-16,0 1 32,-6 1-64,7-2 16,-3 1-32,3 0 32,-2-1-32,-5 2 16,6-2 0,-1 2 16,1 0-16,0-2 16,-6 2-16,6 0 0,1 0 32,5 0-80,-7 0 48,-5 0 0,6 0-16,9 0-16,-10 0 32,11 0 0,-16 0 0,4 0 32,11 0-32,-10 0 16,9 0-32,-14 0 16,5 0-32,-1 4 64,1-4-32,-2 3 0,-3-3 0,2 3 0,0 0-32,-1 0 32,0 0 0,-1-3 0,0 4 0,0-1 0,0 0 0,2 0 32,-2-3-32,1 3 16,1 0 32,-2 1-48,2-2-32,-2-2 32,3 3 0,0-3 0,2 4-16,-2-4 32,-3 0-16,4 0 48,3 3-32,5-3 16,-7 0 0,-5 0-32,12 0 32,-7 0-16,8 0-32,-9 0 16,-4 0 0,7 0 0,5 0-32,-7 0 64,-1 0-64,-4 0 32,7 0 0,5 0 32,-8 0-64,0 0 32,-4 0 0,7 0-16,-1 0 32,-2 0-16,1 0-16,-5 0 16,6 0-16,-2 0-32,1 0 48,-1 4 16,-4-4-16,5 0 32,-1 0-16,3 0 48,0 0 0,-7 0-64,5 0 49,1 0-1,-1 0-80,0 0 16,-5 0 16,6 2 16,-1-2-32,-1 0 32,1 0-16,-5 0 0,4 0 48,0 0-32,1 0 32,0 0-16,-5 0-32,4 0 0,3 0 0,-1 0 0,-1 0 0,-5 0 0,6 0 0,0 0-32,1 0 80,-1 0-64,-6 0 16,12 0 0,-9 0 32,4 0-48,5-2 32,-12 2-16,3 0 32,3-2-16,1 0 0,-1 0 16,-6 2-32,6-1 48,7-3-16,-10 1 16,2 1 0,-5 2-48,6-2 48,-1 0-32,1-1 16,1 0 0,-7 3-32,4-3 0,1 1 32,-3 1 48,-1-2-32,-1 3-48,0 0-624,-3 0-2674,-15 0-4706,18 0 8004</inkml:trace>
  <inkml:trace contextRef="#ctx0" brushRef="#br2" timeOffset="-212609.73">7148 2741 1856,'0'0'0,"0"-4"737,0 4-737,-4-3 624,-1-2 32,1 2 65,1 0 31,3 3-752,-4-3 688,4 1-143,-3-1-113,3 2-176,0 1-256,0-2 240,0 1-48,2-1-16,1 0 48,-3 2-224,3-1 224,1-3 16,0 0 33,-1 1-17,-3 3-256,4-5 256,0 1-16,1 0-32,-2 1-16,-3 3-192,3-2 208,-2 0-64,1-3 16,-2 3-80,0 2-80,0-3 80,2 2-32,-2-1 0,0 1 0,0 1-48,0-2 16,0 0 48,0 1-15,0-1 31,0 2-80,0-2 96,-4 0-32,4-2-16,0-1-16,0 5-32,0-2-16,0-2 16,-3 3 0,3-1 0,0 2 0,0-2 0,0 1 0,0 1-16,0 0 16,0 0-32,0 0 16,0 0 0,0 0 16,0 0-16,0 0 0,0 0 0,0 0 16,0 0 16,0 0 0,0 0-16,2 0 0,-1 0 0,3 3-32,-4-3 32,5 0 0,-1 3-32,1 1 32,1-4-16,-6 0 16,5 4-16,1-1 0,-1 2-16,-1 9 32,-4-14 0,3 5-48,-1 11 32,0-12 16,-1 15 0,-1-6 0,0-13 0,0 4 16,2 12 32,0-11-32,-2-5-16,2 12 64,-2-12-64,5 3 32,8 2-337,-1 0-1375,-7-5-1234,-5 0 2914,20 0-4818,-20 0 4818</inkml:trace>
  <inkml:trace contextRef="#ctx0" brushRef="#br1" timeOffset="166287">4124 2784 1840,'0'0'0,"0"-4"449,0 4-449,0-13 320,2 8 64,1-7 96,0 7 48,-3 5-528,3-7 561,1-5 31,-1 8 80,1-3 48,-4 7-720,4-6 705,-2 1 31,1 1-64,0-1 17,-3 5-689,1-5 592,0 2-32,1 2-95,-2-1-81,0 2-384,0 0 352,0 0-96,0 0-96,0 0-64,0 0-96,0 3 80,0 2-32,0 0 0,0 9-16,0-14-32,-3 4 32,3 9 16,-4-8 32,4 7 0,0-12-80,-3 3 128,3 11-80,0-10 32,0 10 32,0-14-112,0 3 16,0 11 49,0-11-49,0 13-32,0-16 16,0 3 16,0 9 32,2-9 0,-1 2 0,-1-5-48,3 5 64,-3 0 0,0 0 16,0-1 32,0-4-112,0 5 128,-4-2 0,1 0 0,0 0 0,3-3-128,-4 0 160,2 3-48,-1-3 16,-1 4-64,4-4-64,-3 0 144,3 0 0,-3 0 64,0 0-32,3 0-176,-3 0 81,-1-2-1,4-1-32,-3-1 48,3 4-96,-2-3 64,2-1 48,-4-1-32,4-8-32,0 13-48,0-2 32,0-3-32,0-2-32,0 1 64,0 6-32,0-14 16,0 9 32,0-7-32,2 7-16,-2 5 0,2-12 16,-1 7-16,2-1 48,0-7-16,-3 13-32,3-5-32,-1 0 64,1-7-64,0 9 32,-3 3 0,3-6-16,1-1-16,-1 3 0,-2-1 32,-1 5 0,1-4-32,1 3 32,0 0 32,0-1-64,-2 2 32,1-1-16,0 1 0,1-2-32,-1 0 48,-1 2 0,3 0-48,-3 0 32,1 0-32,-1 0 48,1 0 0,1 0 0,0 0-32,-1 0 32,-1 0 0,2 4-16,-1-4 0,2 3-64,1-1 64,-4-2 16,1 0 0,2 5-16,1-1-16,-1 0 16,-3-4 16,2 5-16,4 0 16,-2 8 32,1-9 16,-5-4-48,4 12 0,3-7-16,5 11 32,-7-11 0,-5-5-16,13 18 0,-9-13 32,12 14-64,-11-5 16,-5-14 16,14 5 16,-10 12-16,11-12 48,-10 7-48,-5-12 0,5 4 0,2 7 32,5-11-16,-9 5 0,-3-5-16,5 6 32,2-4-32,-3-2 48,1 3-32,-5-3-16,4 0 48,1 0 0,-2 0 16,1 0-48,-4 0-16,3 0 112,-2 0-48,1-1 48,-1-1 48,-1 2-160,0-1 64,0-2 96,0 1-80,0-1-16,0 3-64,0-1 96,-3-2-80,0 1 80,0-1-32,3 3-64,-3-4 48,0 0 0,-1-1 0,1 0-32,3 5-16,-2-2 48,-2-4 32,1-6-64,0 8 48,3 4-64,-3-14 81,0 1-17,3 0 32,0 1-64,0 12-32,0-16 64,0-1-48,0 1 16,0-3-16,0 19-16,1-17-16,1 1 32,1 1-32,0 2 16,-3 13 0,1-5-48,1-1 96,0 1-80,-2 4 80,0 1-48,0-2-16,0 0-64,0 2 64,0 0-32,0 0 48,0-2 32,-4 2 0,4 0 0,-2 0-32,2 0 0,0 0-48,0 0-209,0 0-463,0 0 720,0 0-1569,0 2-1552,0-2-1009,0 0-1841,0 0 5971,0 0 0</inkml:trace>
  <inkml:trace contextRef="#ctx0" brushRef="#br2" timeOffset="-213450.73">7310 2681 1152,'0'0'0,"-14"0"224,9 0-112,5 0-112,-17 0 128,12 0 16,2 0 64,0 0 33,3 0-241,-3-2 272,0 0 16,3 2 64,0-2 48,0 2-400,0-2 416,0 0 33,0 1-65,0-1 0,0 2-384,0-2 368,2 1-16,-1-2-16,0 2 0,-1 1-336,2-2 289,0 0-49,-1 1-32,1-1-48,-2 2-160,1 0 128,1-2-64,0 2 16,-1 0-32,-1 0-48,2-1 32,1 1-16,0 0 0,0 0-16,-3 0 0,5 0-16,0 0 16,7 0 0,-9 3 0,-3-3 0,6 3 16,1 1 0,6-1-16,-9-1 16,-4-2-16,5 4-16,1-1 16,0 1 32,0-2-16,-6-2-16,7 0 32,-1 0-16,6 3-32,-8-3 16,-4 0 0,6 4 32,0-4-32,1 0 32,-3 0 32,-4 0-64,7 0 80,-3 0 96,-1 0-16,2 0 0,-5 0-160,3 0 177,0 0-33,-1 0-16,0-2 0,-2 2-128,3 0 96,-2-2-32,3 2 32,-2-1-64,-2 1-32,2 0 16,1 0-16,0 0-32,0 0 32,-3 0 0,5 0 0,-2 0 32,2 3-32,-2 0 0,-3-3 0,2 3 0,-1 0-16,1-3 32,-2 0 32,0 0-48,0 4 80,0-4 64,0 0-16,0 0 32,0 0-16,0 0-144,-3 0 96,0 3-16,0-3-16,3 0-64,-4 0 48,4 2 0,-3-2 16,0 0-32,3 0 16,0 0-48,-3 0 0,3 0 48,-3 4-32,3-4-16,-3 0 32,3 3-16,-4-3 0,4 0-16,-2 3 16,-2-3 16,4 3-32,-3-3 16,3 0-16,0 3-16,-3 1-16,3-4 64,-3 3-32,3-3 0,0 0 16,0 0-32,0 3 16,0-3 0,0 0 16,0 0 33,0 0-33,0 0-16,0 0 48,0 0-16,0 0-16,0 0-16,-3 0 16,3 0 0,-3 0 16,3 0-32,0 0-32,-4 0 16,1 3 32,-1-3-32,4 0 16,-5 3 48,0-3-48,1 3 0,-1 2-32,5-5 32,-13 5-16,10-1 0,-9 2 0,7-2 16,5-4 0,-14 12 0,10-8 16,-10 1 0,10 7 0,4-12-16,-16 0 0,11 4 32,-11 9-64,12-10 16,4-3 16,-19 5 16,6 7-16,1-9 32,-1 1-16,13-4-16,-12 5-16,8-1-16,-12-1 16,12 1 32,4-4-16,-4 2 0,-1 1 32,0-3-32,3 4-32,2-4 32,0 0-16,-4 0 16,4 3-32,0-3 0,0 0 32,0 0 16,0 3-32,0-3 48,0 3-48,0-3 16,0 3 0,0-3-16,0 4 32,0-4-16,0 2-48,0-2 80,0 0-16,0 0-32,0 0 16,0 4 32,0-4-16,0 0 0,0 0 48,0 0-64,0 0 48,0 0 32,0 0-32,0 0 16,0 0-64,0 0 64,0-2 0,0 0 0,0 0 32,0 2-96,0-4 32,0 1-16,0 0-16,0 1-16,0 2 16,0-4 48,0 0 0,0 3 0,0-2 0,0 3-48,0-3 16,0 1 32,0-1-32,0 1 48,0 2-64,0-2 48,0-2-48,-3 3 48,3-3-32,0 4-16,-4-1 80,2-2-32,-1 0 16,-1-1 16,4 4-80,-3-4 64,0-1 64,3 0 64,-3-1 0,3 6-192,-3-6 193,3-7-33,0 11-16,0-3-48,0 5-96,0-13 80,0 8 32,0-7-80,0 7 0,0 5-32,1-6 16,1-1-16,0 3 0,-1-1 16,-1 5-16,2-5 32,-1 4-32,-1 1-48,0 0 48,0 0-48,-3 0 48,-2 0 48,5 0-48,-5 3-16,1 0 32,-1-3-16,1 3 0,4-3 0,-5 0 16,0 0 32,1 0-64,0 3 16,4-3 0,0 0 32,0 0-16,0 3-32,0-3 16,4 0-96,0 0-224,3 0-481,-7 0 801,14 0-1776,-10 0-1074,1-1-127,1-1-1201,-6 2 4178,0 0 0</inkml:trace>
  <inkml:trace contextRef="#ctx0" brushRef="#br1" timeOffset="-184727.73">10949 2643 2160,'0'0'0,"0"0"529,0 0-177,0 0-352,0 0 336,0 0 128,0 0 113,1 0 111,-1 0-688,6 5 688,10-1-32,-9 9-31,13-8-17,-20-5-608,16 12 560,0-7-80,-1 10-47,-1-10-81,-14-5-352,16 15 256,-2-11 0,2 11-48,0-13 0,-16-2-208,14 15 192,0-12-32,-1 2-15,0-1-33,-13-4-112,7 5 96,7 0 32,-10-1-16,3-1 16,-7-3-128,6 4 144,0-1-48,0-3-16,-1 0-48,-5 0-32,3 3 32,-2 0 0,-1 0 16,0 0 0,0-3-48,-2 5 32,-1 0-16,-1 8-16,4-11 48,0-2-48,-3 3 80,0 2-16,0 8-64,3-13-160,0 0 160,0 13-592,0-13-353,0 4-463,2-1-337,-2-3 1745,4 3-1873,1-3 96,-5-3 481,2 0-817,-2 3 2113,0 0 0</inkml:trace>
  <inkml:trace contextRef="#ctx0" brushRef="#br1" timeOffset="80623">2402 2826 1744,'0'0'0,"0"0"0,-4 0 256,4 0-128,0 0-15,0 0 31,0 0-144,0-2 160,3 0 48,-2 0 80,1 0 96,-2 2-384,3-5 416,-1 3-32,0 0 1,0 0-17,-2 2-368,1-2 384,-1 1 32,3-1-48,-1 2-48,-2 0-320,0 0 257,0 0-49,0 0-16,0 0 0,0 0-192,0 0 224,0 0-32,0 3 32,0-3-32,0 0-192,0 4 128,0-4 0,0 4-16,-5-4 0,5 0-112,0 0 161,0 0-1,0 0 0,0 0 16,0 0-176,0 0 160,0 0-32,0 0 0,0-2 0,0 2-128,0-2 160,0 0 80,0 0 32,3-1 0,-3 3-272,0-5 257,2 3-49,0-2-48,0 2-48,-2 2-112,2-4 80,-1-2 0,2 4-48,-1 0 16,-2 2-48,2-2 48,0-1-48,0 1 64,0 1-48,-2 1-16,2 0 48,0-2-32,0 0 32,0 0 16,-2 2-64,0-2 48,0-2 48,0 2-80,2-3 16,-2 5-32,2-2 16,-2 0-16,2 1 0,-2-6 48,0 7-48,2-4 32,-2 1 16,2-4-16,-2 3 0,0 4-32,0-2 16,0-2 16,0 1 16,0-2-32,0 5-16,0-4 16,0 0 0,0 0 32,0 0-32,0 4-16,3-4 16,-3 0-32,0 1 0,0 1 32,0 2-16,0-2 16,2 1 32,-1-3-16,1 2-32,-2 2 0,2-2 0,0-1 0,2 3 0,-2-2 32,-2 2-32,3 0-32,1-2 32,-2 2 0,-1 0-16,-1 0 16,0 0-16,2 0 32,-2 0-32,0 0 16,2 0 0,0 4-16,1-4 16,-3 5 16,0-5-16,2 0 16,-2 4-32,2-4 48,0 3-48,-2-3 16,2 4 0,0 1 16,0-1-48,0 0 48,-2-4-16,1 4 0,2 0 16,-1 0 16,3 1-32,-5-5 0,2 3 16,-1 1-64,1 0 80,0-4-32,-2 0 0,2 4 16,-2-4 16,2 4-64,-2 1 16,0-5 16,2 3-32,-2 1 32,0 2 32,2-2 0,-2-4-32,0 0 48,0 5-48,2-5 16,-2 4 0,0 0-16,0-4 0,2 4-16,1-1 0,-3-3 32,0 0-16,0 0 32,2 0 0,-2 0 16,0 0-48,2 5 0,-2-5 32,0 0-64,1 4 32,-1-4 0,0 0 32,0 0-16,0 0-16,0 4 0,0 0 0,0-4 16,0 4 0,0-4-16,0 0 33,0 4-33,0-4 16,0 0-32,0 0 16,0 4 0,0-4 16,0 5-16,0-5 0,0 0 48,0 0-32,0 0 0,0 0-16,0 0 48,2 0-32,-2 0 16,2 0 32,-2 0-64,3 0 48,-1 0-16,-2 0 80,0 0-32,0 0-80,2-2 64,-2-1 16,0-1-16,0 2 16,0 2-80,0-2 48,0 0-32,0 0 32,0-2-48,0 4 0,0-4 0,-4 2 32,4-3 0,0 2-16,0 3-16,0-4 48,-5 2-32,5-2-16,0 0 16,0 4-16,0-5 32,0 0-32,0 3 0,0-3 0,0 5 0,2-4-32,1 1 16,-1-2 16,0 1 16,-2 4-16,1-2 0,1 0 32,1 0-32,-3 0-32,0 2 32,2-2-16,0 1-32,-1 1 48,2 0-32,-3 0 32,2-2 0,0 2 0,0 0-48,0 0 48,-2 0 0,1 0 48,1 0-96,1 0 64,-1 0-32,-2 0 16,2 3-48,0-3 80,0 4-64,0-4 16,-2 0 16,4 0 0,0 4 0,-2-4 0,2 0 16,-4 0-16,5 0 32,-3 0-64,-1 0 64,1 0-16,-2 0-16,2 0 0,-2 4 16,0-4 16,0 0-64,0 0 32,0 4-16,2 1 0,-2-2-16,2 1 64,-2-4-32,0 6-32,2 1 16,1-1 16,-1 0-16,-2-6 16,2 5 16,-2 2 0,2-1-32,0 0 32,-2-6-16,2 6 0,-1 1-16,1-2 64,1-1-48,-3-4 0,2 4 0,0-4 16,0 0-16,-2 0 48,0 0-48,2 0 32,0 0 16,-2 0 16,2 0 16,-2 0-80,0 0 48,0 0-80,0 0 32,0 0 32,0-2 0,0 0-32,0 2 0,0-2 64,2 2-64,-2-2-16,2 1 0,-2 1 16,0-2-32,0 0 32,0-1 0,2 1 32,-2 2-32,0-2-32,2 0 64,-2 0 0,2 0-32,-2 2 0,2-2 64,-2-2-32,2 0-16,1-3 0,-3 7-16,0-2 48,1-1-64,1-1 48,-2 0-32,0 4 0,2-4-16,0-3 64,-2 4-48,2-4 0,-2 7 0,2-5 16,0-2 0,0 1-48,0 2 48,-2 4-16,5-5-16,-3 0 16,1 1 16,-1 0-16,-2 4 0,3-2-48,-1 0 48,1 2-16,-1 0 0,-2 0 16,2-2 16,1 2-32,-1 0-16,0 0 16,-2 0 16,0 6-16,0-2-16,2-4 32,0 4-16,-2-4 16,2 5 0,0-5 16,0 0-32,0 3 32,-2-3-16,0 4 0,1-4 0,1 0 48,1 4-32,-3-4-16,4 0 32,0 0-64,-2 0 16,2 0 16,-4 0 0,4 0-16,0 4 32,1 1-32,-3-5-16,-2 0 32,1 3-16,3 1-32,-2 3 32,0-2 0,-2-5 16,3 7 16,-3-1-16,1 0 0,-1 0 48,0-6-48,0 6-32,0-2 64,0 0 0,3 2-64,-3-6 32,2 7 16,-2-2-32,2 1 16,0-1-32,-2-5 32,2 6 0,-1-2 32,1 1-16,1 2-64,-3-7 48,4 6 32,0 0-64,0 0 32,-2-2 48,-2-4-48,4 4 16,-2-4 16,0 0-32,0 4 16,-2-4-16,4 0 0,-1 0 16,-2 0 16,1 0 64,-2 0-96,2 0 96,-2 0-16,2 0 80,-2-2-64,0 2-96,0-2 96,0-2-15,0 0-33,0 0-48,0 4 0,0-4 64,0-2-16,0 2-32,0 0 16,0 4-32,0-3 0,0 1-48,0 0 64,0 2-16,0 0-16,2 0 16,-2 0 0,3 0-16,-2 0-16,1 0-721,0 0-1952,-2 0 2705,-5-5-3954,0 3-2129,5 2 6083</inkml:trace>
  <inkml:trace contextRef="#ctx0" brushRef="#br1" timeOffset="178944">5343 2657 2048,'0'0'0,"-12"0"817,7 5-97,5-5-720,-15 15 752,11-13 177,-1 11 79,3-8-31,2-5-977,-5 17 832,1-5-143,2-7-81,-3 14-64,5-19-544,-13 4 416,13 14-112,-12-6-64,12-7-79,0-5-161,-4 16 176,-2-13-32,-6 2 32,8 9-16,4-14-160,-14 3 96,10 1-384,-12 9-1089,4-10-1408,12-3 2785,-26-5-4386,26 5 4386</inkml:trace>
  <inkml:trace contextRef="#ctx0" brushRef="#br2" timeOffset="103654">3387 2705 1680,'0'0'0,"0"0"416,0 0-207,0 0-209,0-2 176,2 1 16,-2 1 48,0-2 16,0 2-256,0 0 256,0 0 32,0-2-16,0 2 32,0 0-304,0 0 289,0 0-1,0 0 16,0 0 0,0 0-304,0 0 272,0 0 0,0 0-32,0 0-16,0 0-224,0 0 193,0 0-17,0 0-16,0 0-48,0 0-112,0 0 96,0 0-16,0 0-48,0 0 0,0 0-32,0 0 48,0 0-16,0 0 32,0 0-16,0 0-48,0 0 32,0 0 32,0 0 16,0 0 16,0 0-96,0 2 112,0-2 32,0 0 16,1 0-16,-1 0-144,2 0 160,2 0-32,0 0-31,1 0 31,-5 0-128,4 0 80,1 0-48,1 0 16,0 0-32,-6 0-16,13 3 16,-8-3 0,7 4 64,-7-4-32,-5 0-48,14 2 16,-9-2 16,1 0-16,7 0 32,-13 0-48,4 0 48,1 0 32,1 0-32,1 0 16,-7 0-64,4 4 32,1-4 16,-2 0-16,-1 0 16,-2 0-48,3 0 48,-2 0-48,2 0 32,1 0 48,-4 0-80,3 0 128,0 0 64,2 0 0,-1 0 16,-4 0-208,5 0 176,0 0 17,1 0 31,6 0 0,-12 0-224,5 0 240,1 0-48,8 0-16,-7 0-64,-7 0-112,14-2 80,-8 0 48,9 2-80,-11 0-16,-4 0-32,6 0 32,-1 0-32,0 0 16,0 0 32,-5 0-48,3 0 16,-2 0 16,1 4 0,1-4-16,-3 0-16,2 0 0,-1 3 32,0-3 0,1 3-32,-2-3 0,1 0 32,2 3-16,-2-3 16,0 0-16,-1 0-16,2 0 32,1 0 16,0 0-32,0 0 48,-3 0-64,3 0 32,1 0-32,-1 0 32,2 0-16,-5 0-16,2 0 0,4 0 0,-2 0 0,1 0 0,-5 0 0,7 0 0,-3 0 0,2 0 0,0 0 16,-6 0-16,6 0 49,1 0-82,0 0 66,-2 0-33,-5 0 0,13 0-33,-10-1 66,1-1-66,3 1 17,-7 1 16,6 0 16,1 0-16,-3 0 0,1 0 0,-5 0 0,5-2 33,-3 0 31,2 2-96,-1-1 96,-3 1-64,2 0 16,1 0 32,0 0 16,-2 0-32,-1 0-32,4 0 48,-3 0-64,1 0 16,-1 0-32,-1 0 32,2 0 0,0 0 0,-1 0 0,1 0-16,-2 0 16,1 0-16,1 0 48,-1 0 32,-1 0-64,0 0 48,2 0-32,0 0 0,-1 0 16,-1 0-32,1 0 16,1 0 16,0 0 16,-1 0-32,-1 0-16,2 0 48,-1 0-96,2 0-176,1 0-385,-4 0 609,3 0-1472,0 0-1041,-1-4-385,-1 0-1728,-1 4 4626,0 0 0</inkml:trace>
  <inkml:trace contextRef="#ctx0" brushRef="#br1" timeOffset="178514">5076 2692 2977,'0'0'0,"0"0"0,2-2 1425,1 2-465,3 0-96,-1 0 65,-5 0-929,13 0 976,-8 0-127,1 5-225,8 0-192,-14-5-432,5 4 336,8 9-128,-9-10-48,10 10-32,-14-13-128,5 4 81,7 10 47,-7-8 64,11 10 16,-16-16-208,12 5 256,3 12-48,2-4-48,0-1-48,-17-12-112,15 13 48,5-8 0,-6 9 48,1-11 48,-15-3-144,16 4 128,0 9 64,-2-10-80,-2 2-32,-12-5-80,5 3 113,7 0-33,-9-3-32,-1 4 48,-2-4-96,2 0 112,-1 0 16,-1 0 64,0 0-16,0 0-176,0 0 176,0 0-32,-3 0-64,-2 0-144,5 0 64,-12-2-336,12 0-336,-5 1-433,2-3-576,3 4 1681,-3-4-2321,-1-1-336,2-1 480,-1-8-720,3 14 2897,0 0 0</inkml:trace>
  <inkml:trace contextRef="#ctx0" brushRef="#br1" timeOffset="82408">8431 2746 1328,'0'0'0,"0"-3"48,0 3-48,0-5 48,0 1 0,2 1 0,1 1 32,-3 2-80,2-3 112,0 1 64,-1 0 129,1-2 159,-2 4-464,2-2 608,1-2 64,-3 1-15,2-2-65,-2 5-592,0-2 560,1-2 32,-1 2 1,3 0-65,-3 2-528,0-2 480,2 2-112,-2 0-128,2 0-64,-2 0-176,0 4 129,0 2-33,0 12 0,0-12-16,0-6-80,2 25 80,0-6 0,-1 6-48,-1-2 64,0-23-96,0 26 96,0-2-16,0 1 16,0-1-32,0-24-64,0 22 64,0 0 48,-3 0 16,-1-3-48,4-19-80,-5 16 80,5 0 16,-6-10 0,1 12 16,5-18-112,-4 5 96,-3 1 32,1 0 16,2 0 17,4-6-161,-4 4 176,0-4 0,0 5-16,4-5 32,0 0-192,-3 0 176,3 0-48,-5 0-32,5 0-32,0 0-64,-4 0 32,4-2 32,0-3-32,0 3 16,0 2-48,0-2 64,0 0-64,0-2 16,0 2-32,0 2 16,2-6 16,0 1 0,0 1 0,2-1 64,-4 5-80,4-6 0,-2-1 64,2-1 0,0 0-48,-4 8-16,4-18 80,1 12-16,-2-2-32,2-11 32,-5 19-64,5-6 0,-1-14 16,1 4 32,-1 8-16,-4 8-32,4-21 49,-2 3 15,1 10-32,1-14-32,-4 22 0,3-6 16,-1-13 32,-2 16-48,0-5 0,0 8 0,0-7 0,-5 2-48,5-2 80,0 3 0,0 4-32,-4-2 16,4 0 16,-3 0-64,3 2 0,0 0 32,0 0-48,0 0 32,0 0-16,0-2 32,0 2 0,2 0 0,1 0-48,-3 0 48,7-2-65,-1 2 49,2 0 0,8 0-16,-16 0 32,4 0 32,2 0-64,10 0 32,-11 0 0,-5 0 0,6 0-32,0 0 16,-2 0 32,0 0 0,-4 0-16,4-2 16,2 2-16,-2 0 0,0 0 32,-4 0-32,4 0 0,-2 4 0,0 0-32,1 2-16,-3-6 48,1 16-32,1-11 16,0 1-16,1 12 48,-3-18-16,2 4-16,0 15-48,-1-16 48,1 15-32,-2-18 48,4 4 16,1 3 16,1-2 0,0 1 16,-6-6-48,6 7 16,2-3-16,0 0 64,1-4-32,-9 0-32,7 3 16,1-3 48,-1 0-15,-1 0-17,-6 0-32,6 0 80,-2 0 32,-1-1-48,0 1 16,-3 0-80,2-4 32,0 0 80,-2 2-48,0-5 48,0 7-112,0-6 112,0-1-48,0-10 32,0 11-48,0 6-48,2-6 16,-2-10 48,0 10-32,2-12 0,-2 18-32,0-6 64,2-3-112,0 2 32,0 0-16,-2 7 32,2-6-48,0 2 48,0 0-16,-1 2-16,-1 2 32,3-2-16,-1 2 16,0 0-16,0 0 32,-2 0-16,3 0-16,-2 0 48,1 0-32,0 0 0,-2 0 0,4 0 0,0-2 32,1 0-64,-1-1 16,-4 3 16,3-3 16,1 1-32,1 0 80,1 0-48,-6 2-16,2-2-16,0-2 32,1 2-80,0 2 32,-3 0 32,2 0-32,0 0-32,0 0 48,1 4 0,-3-4 16,1 6-32,1-1 16,2 2 0,-2 9 0,-2-16 16,4 4-64,-2 14 64,2-11 0,1 11-32,-5-18 32,3 6 0,1 13-16,-1-14-32,0 20 80,-3-25-32,2 6 0,0 18 0,1-8 16,-1 1-16,-2-17 0,1 15 16,4 4 32,-3-1-64,0 3 16,-2-21 0,2 16 16,-2-1-16,0-8 64,0 14-32,0-21-32,2 15 48,-1-8 0,1 15-16,1-17 0,-3-5-32,4 21 64,-2-17-32,0 2 32,2 0 16,-4-6-80,2 7 96,0-3 0,0-4 16,0 0 0,-2 0-112,2 0 128,-2 0 0,2 0 0,1 0 49,-3 0-177,0 0 160,0-2 16,0 0-32,0-1-32,0 3-112,-5-2 64,5-4 48,-4 0-32,4 0-16,0 6-64,0-16 96,-4 14-64,4-4 0,0-3 16,0 9-48,0-6 0,0 2-32,0 1-80,-4 1-304,4 2 416,0 0-977,0 0-815,0 0-1106,-4 0-768,4 0 3666,0 0-5026,0 0 5026</inkml:trace>
  <inkml:trace contextRef="#ctx0" brushRef="#br1" timeOffset="-184315.73">11210 2701 3185,'0'0'0,"-2"0"864,-2-1-47,1-1-17,3 2-800,-3-1 832,-1-1-95,-2 2-161,-6 0-112,12 0-464,-4 5 352,-12 7-31,2-7-33,-4 15-16,18-20-272,-17 14 256,-3 2 0,0 1-112,-3-1-16,23-16-128,-22 16 112,4-2 16,0-1 80,6-9-15,12-4-193,-3 18-385,-2-16-1776,0 3-3601,5-5 5762</inkml:trace>
  <inkml:trace contextRef="#ctx0" brushRef="#br2" timeOffset="214268">6828 2736 864,'0'0'0,"0"-2"224,0 2-224,0-1 160,0-1-32,0 2 0,0 0 0,0 0-128,-2 0 160,2-2 16,-3 1 49,3 1 47,0 0-272,-4-2 320,1 2 16,0-1 0,3-1-32,0 2-304,-3-1 288,0-1 16,-1 2 1,4 0 15,0 0-320,-2 0 336,2 0-16,-4 0 16,4 0-16,0 0-320,0 0 337,-3 0 31,3 0 0,0 0-16,0 0-352,-3 0 304,3 0-16,-3 0-80,3 0 0,0 0-208,-3-2 225,-1 2-65,2 0 240,-1 0-96,3 0-304,-4 0 304,1 0 0,0 0-272,3 0 48,0 0-80,-3 0 32,3 0-16,0 0-16,-3 4 48,3-1-64,0-3 32,0 0-16,0 3-16,0-3 32,0 3 0,0-3-16,0 3 32,1-3-32,1 3 32,0-3-240,-2 0 208,2 0-192,3 0 16,0 4-32,-1-4 256,-4 0-48,13 2 16,-8-2 16,8 0-16,-9 0 16,-4 0-32,16 0 16,-4 0 32,1 0 16,-1 0-32,-12 0-32,7 0 64,10 0-16,-11 0-16,10 0 0,-16 0-32,6 0 32,10 0 64,-11 0 32,7-1 16,-12 1-144,5-1 96,0 1 1,1-3-49,-1 3-16,-5 0-32,5 0 48,-1 0-32,1 0 16,1 0-16,-6 0-16,5 0 64,0 0 16,1 0-48,-1 4 0,-5-4-32,5 0 32,2 3-32,-1-3 16,1 0 32,-7 0-48,12 0 64,-8 0-16,11 0 16,-10 0 0,-5 0-64,6 0 64,8 0 16,-11 0 16,4 0-48,-7 0-48,12 0 32,-9 0 16,2 0-32,1 0 32,-6 0-48,6 0 48,1 0 0,-1 0 0,0 0-16,-6 0-32,6 0 0,1 0 48,-3 0-32,3-2 32,-7 2-48,4-1 16,1 1 16,0 0 16,-2 0-16,-3 0-32,1 0 64,3 0-64,-3 0-16,1 0-16,-2 0 32,1 0-16,2 0 16,-1 0 16,0 0 16,-2 0-32,0 3 0,1-3-32,1 0 64,0 0-16,-2 0-16,4 0 16,-3 3-16,1-3 0,-2 0 0,3 0 48,-3 0-48,3 0 16,0 0 48,1 0-16,-1 0-48,-3 0 0,5 0 32,-1 0-16,1 0 0,-1 0 0,-4 0-16,5 0 32,0 0-32,0 0 0,-1 0 0,-4 0 0,5 0 0,0 0 0,0 0 32,1 0-16,-6 0-16,6-1 32,-1-1-16,-1 2-32,1-2 16,-5 2 0,5 0 0,-2 0 0,0 0 0,1 0-32,-4 0 32,1 0 0,2 0-16,0 0 16,0 0 0,-3 0 0,4 0 48,0 0-48,-1 0 16,2 0 0,-5 0-16,3 0 0,0 0-16,1 0 32,-3 0-16,-1 0 0,3 0-16,-2 0 48,3 0 1,-3 0-33,-1 0 0,2 0 0,0 0 16,-1 0-16,2 0 16,-3 0-16,3 0 32,2 0-64,-2 0 16,2 0 16,-5 0 0,5 0 0,-1 0 0,3 0 16,-1 0-32,-6 0 16,6 0 0,-1 0 0,0 0-16,-1 0 32,-4 0-16,1 0-16,3 0 16,-3 4 16,1-4-32,-2 0 16,2 0 0,-2 3 0,0-3 32,0 0-32,0 0 112,0 0 0,-4 0-32,2 0-705,2 0 625,0 3-2465,-32-19-1216,29 15-1570,3 1 5251</inkml:trace>
  <inkml:trace contextRef="#ctx0" brushRef="#br1" timeOffset="-185054.73">10494 2754 2673,'0'0'0,"-23"-1"688,2-2 96,-4 0 177,25 3-961,-24-5 1104,20 1 17,-10 2-145,10-1-207,4 3-769,-4-2 608,-1-1-160,2 1-64,0 1-80,3 1-304,-3 0 193,3 0-65,-3 0-80,3 0-48,0 3 0,5 0 0,1 0 32,-6-3-32,14 3 16,-8 1 32,13-4 16,-3 2-32,-16-2-32,17 0 96,3 0-16,-1 0-32,3 0 32,-22 0-80,21-1 64,0 0 16,0-2 16,-4 2-32,-17 1-64,17-1 48,-2-1 16,-3 1-16,-8-1 32,-4 2-80,13-2 64,-10 2-32,1 0-16,-4 0-32,0 0 16,0 0 64,0 0-48,0 0-16,0 0 48,-2 4-32,2-4 0,-3 3-32,3-3 16,0 0-128,-4 0-368,4 0-433,2 0-751,-2 0 1680,2 0-2369,1 0 16,1 0-1281,-4 0 3634</inkml:trace>
  <inkml:trace contextRef="#ctx0" brushRef="#br1" timeOffset="178136">4689 2794 1504,'0'0'0,"-5"-3"240,5 3-240,-15-5 304,10 1 113,-12-1 111,14 3 64,3 2-592,-13-2 640,10 2-47,0-1-33,-2 1-16,5 0-544,-3 0 576,0 0 17,3 0-1,0 0-48,0 0-544,0 0 432,2 0-31,2 0-65,1 0 48,-5 0-384,6 0 336,1 0-48,5 0-16,-9 0-80,-3 0-192,6 0 161,6 3-17,-9-3-32,3 0-32,-6 0-80,15 0 80,-10 3-48,13 1 0,-5-4 32,-13 0-64,12 2 64,1-2-16,2 0 64,-1 0-64,-14 0-48,14 0 80,0 0-32,-1 0 0,-8 0 0,-5 0-48,14 0 64,-10 0 0,9 0-32,-10 0 64,-3 0-96,5 0 80,-1-1 32,-1-2 16,-1 0-64,-2 3-64,2-2 0,0-3-64,-2 4-160,0-1-256,0 2 480,0-3-992,0 1-897,0-1-657,-4-2 145,4 5 2401,-3-3-3409,3 3 3409</inkml:trace>
  <inkml:trace contextRef="#ctx0" brushRef="#br1" timeOffset="-179367.73">6307 2879 2289,'0'0'0,"0"-4"592,0-1 32,0 1 48,0-1 17,0 5-689,0-3 688,0 1-64,0 1-63,-4 0-33,4 1-528,-4-2 448,0 2-16,1 0-32,-1 0-47,4 0-353,-4 0 352,0 0-64,1 0-32,-1 0-16,4 0-240,-3 0 240,3 0-32,-3 0-32,3 0-80,0 0-96,0 0 32,0 3 0,0 0-16,0 0 16,-3 1 0,3-4-32,0 4-16,0 10 16,0-9 32,-3 10 17,3-15-49,0 15 80,0-11 0,0 16-16,0-7 0,0-13-64,-3 6 32,3 12-16,0-14-16,0 12 0,0-16 0,0 5 48,0 8-32,-3-10 64,3 1 16,0-4-96,-3 5 32,3-1 80,0 0-32,0-1 32,0-3-112,0 0 144,-4 0 32,4 0 32,-3 0 32,3 0-240,0 0 224,-2 0-32,-2 0-31,4 0-49,0 0-112,-3-2 160,3-1-64,-4 1 48,4-2 16,0 4-160,0-3 48,0-1 64,0-1-48,0-2-48,0 7-16,0-12 64,2 7-32,3-7 16,-1 5 16,-4 7-64,2-16 64,3 10 32,-2-11-64,2 4 32,-5 13-64,3-14 32,0 1-32,-1-1 32,-1 2 0,-1 12-32,1-6 64,1-8-48,-2 9-16,0-1 0,0 6 0,0-5-48,0 1 32,0 0 0,0 2-80,0 2 96,0 0-128,0 0-16,0 4 0,0 10 80,0-14 64,0 4-48,0 12 32,0-11 0,0 12-16,0-17 32,3 5-16,3 9 0,-1-10 32,8 14-16,-13-18 0,5 5-16,12 12-16,-4-13 32,-1 13-16,-12-17 16,13 6 0,-1 7-32,1-9 0,-7 8 16,-6-12 16,14 4-16,-9 8 48,1-12 0,1 4 0,-7-4-32,4 5 0,1-1 0,-2-2 0,0-2 16,-3 0-16,3 0 48,-1 0 16,-1 0 0,1 0 16,-2 0-80,0 0 112,0 0-32,0-4 32,0-1-32,0 5-80,0-13 64,0 9 0,0-12 0,0 11 0,0 5-64,-3-20 16,3 6 32,-4-3 0,4 0-32,0 17-16,0-17 48,0-4-32,0 0-16,0 3-32,0 18 32,0-21 0,0 7-32,0 1 32,0 7 0,0 6 0,0-4-16,-2-1 0,2 2-32,-3 1 16,3 2 32,0 0-64,-4 0 32,4 0-32,0 4 16,0-4 48,0 0-16,0 5-16,0-1 80,2 1-496,-2-5 448,5 14-1153,7-11-1280,-7 2-1152,7 0-1810,-12-5 5395,0 0 0</inkml:trace>
  <inkml:trace contextRef="#ctx0" brushRef="#br1" timeOffset="13703.27">12384 2931 1248,'0'0'0,"0"0"544,0-1-288,0 1-256,-4-3 257,4-1 15,0 3 64,0 1 64,0 0-400,-3 0 448,3-2 48,0 1 33,-2 0 31,2 1-560,0 0 544,0-3-32,0 2 49,0 0-33,0 1-528,0-2 496,0 0-80,0 2-79,0-2-33,0 2-304,1-2 320,0-1 16,2-1 0,2 1-16,-5 3-320,4-3 256,2 0-32,-2 1-15,1-1-33,-5 3-176,5-1 128,1 1-48,-1 0-32,1 0-32,-6 0-16,6 0 0,1 3 16,5 0-32,-7 0 32,-5-3-16,15 5 32,-8 0-16,9-1 16,-4 1-16,-12-5-16,14 4 48,0 0-16,0-1 48,2 0 0,-16-3-80,16 0 80,1 0 32,-1 0-32,-1 0 0,-15 0-80,16 0 64,0 0 16,-3 0-16,0 0 0,-13 0-64,7 0 32,7 0 48,-10 0-32,1 0-16,-5 0-32,4 0 64,1 0-64,-1 0 32,-1 0 48,-3 0-80,1-2 64,1 2 64,-2 0-31,0-1 31,0 1-128,0-2 112,0 0-32,0-2 32,0 1-48,0 3-64,1-5 32,-1 2 32,0-2-48,2 1-16,-2 4 0,0-4 32,0 1-64,0 0 16,2 0 16,-2 3 0,1-3-16,1-1 16,-2 3 16,1 0-16,-1 1 0,1-2 16,-1 1-32,2-1 16,0 0-16,-2 2 16,2 0-48,-1 0 16,3 0-16,-4 0 16,0 0 32,3 0-32,-2 0 16,0 4-32,1-1 32,-2-3 16,3 2-16,-1 3 0,-1 0-16,1 9 32,-2-14 0,1 4 0,1 12 0,0-12 0,-1 10 32,-1-14-32,2 5 0,-2 10 16,0-10-16,0 9 0,0-14 0,0 4-16,1 0 16,0 10 16,2-11-16,-3-3 0,0 5 32,1 7-32,1-12 0,-1 4 32,-1-4-32,2 3 16,0-1 0,-2 2 32,0-1 16,0-3-64,0 3 64,0-3 80,-4 0 0,4 0 16,0 0-160,-3 0 176,-1 0-112,4 0-272,0 0-656,0 0 864,0 0-2017,0 0-1073,-4-5 81,1 0-1217,3 5 4226,0 0 0</inkml:trace>
  <inkml:trace contextRef="#ctx0" brushRef="#br1" timeOffset="14436.27">12435 2958 2849,'0'0'0,"-3"-3"528,3 3-528,-3-5 496,0 0 49,3 1 143,0 1 80,0 3-768,0-4 801,0 3-129,0 1-112,0-2-128,0 2-432,3 0 336,2 0-31,0 3-33,9 1 0,-14-4-272,4 4 256,9 1 32,-8-2 32,1 2 48,-6-5-368,13 3 321,-9 0 31,9 0-80,-8 0-48,-5-3-224,4 3 192,3 1-64,-2-1 0,2-1-16,-7-2-112,6 0 112,-6 0-112,7 0 112,-2 4 0,1-4-32,-2 3 16,-4-3-96,6 0 80,-2 0 17,-1 4-17,0-4 0,-3 0-80,1 0 80,1 0 16,0 0 16,-2 0 32,0 0-144,0 0 144,0 0-64,-5 2 0,-1 1-48,6-3-32,-11 4 0,8 0 32,-3 1-32,-8 0 0,14-5 0,-2 4 0,-2 1 32,-1 8-64,1-10 16,4-3 16,-5 16-16,-7-4-16,12 2 32,-4 0 32,4-14-32,-4 15-32,1 0 32,-2 1 0,1-2 0,4-14 0,-6 17 32,2-1-32,-1 2-32,-9 2 64,14-20-32,-3 20 0,-10-1-48,11 0 96,-11-2-80,13-17 32,-3 17 32,-12 1 0,13-3-32,-13-3 0,15-12 0,-3 15 0,-1-3-32,2 1-16,2 1 32,0-14 16,0 3 0,0 11 16,1-9 32,4 7-32,-5-12-16,12 5 16,-6 9 32,7-11-32,-8 12-16,-5-15 0,17 3 32,-10 1-32,10 10 32,-5-14 48,-12 0-80,7 6 32,10-4 48,-11 1 0,12-3 16,-18 0-96,12 4 80,-6-4 0,10 0-16,-3 0-16,-13 0-48,12 0 64,2 0-16,0 0 0,4 0-32,-18 0-16,17 0-16,2 0 32,-2 0-16,0 3 0,-17-3 0,15 3 16,-2 0-16,1 0 0,0 1 0,-14-4 0,15 2-16,-3 1 32,1-3 32,-1 4 0,-12-4-48,7 0 80,9 0 33,-12 0-1,8 0 16,-12 0-128,4-2 160,1 0 16,-4-3-16,0 1-96,-1 4-64,2-6-384,-2 0-849,0-9-1792,-3 1-1009,3 14 4034,-5-12-5779,5 12 5779</inkml:trace>
  <inkml:trace contextRef="#ctx0" brushRef="#br1" timeOffset="15216.27">12976 3036 2545,'0'0'0,"0"0"0,0-3 560,0-1 160,0-3 113,2 0 47,-2 7-880,2-5 944,2 0-63,1 0-81,1-1-47,-6 6-753,13-4 624,-10 0-80,3-1-96,1 3-96,-7 2-352,6-4 289,0 1-33,8 1-96,-9 1 16,-5 1-176,12-2 160,-7 1-48,11-1-16,-12 1 0,-4 1-96,16-2 32,-10 0 16,10 2-32,-9 0 0,-7 0-16,15 0 32,-2-1 0,-7-1 32,11 1 32,-17 1-96,13-1 96,-1-1 48,1 2-32,-6-2 16,-7 2-128,13-1 97,-8 1-49,0 0 16,-2 0-48,-3 0-16,1 0-48,-1 0-129,0 3-271,-3 0-176,3-3 624,-4 3-848,-9 0-193,10 0-255,-12 2-273,15-5 1569,-2 3-1761,-13 0 176,-11 1-608,26-4 2193</inkml:trace>
  <inkml:trace contextRef="#ctx0" brushRef="#br1" timeOffset="21002.27">14723 3182 3601,'0'0'0,"-2"-1"1489,2 1-1489,-4-2 1456,0-1-191,-1 1-96,2 1-161,3 1-1008,0 0 816,0 0-255,0 0-177,0 0-160,0 0-224,0 0 128,0 5-96,0 7 0,0-8-32,0-4 0,1 20 32,-1-6-32,2 0 32,-2 2 0,0-16-32,0 15 0,0 2 48,0 0-48,0 2 80,0-19-80,0 18 64,-3 0-16,0 0 32,-1-1-16,4-17-64,-4 16 64,-1-1 32,1 0-16,-9-3-48,13-12-32,0 3 112,-5 10-31,0-10 15,1 1 0,4-4-96,-4 2 128,1 1 80,1-3 80,-2 0 16,4 0-304,-3 0 368,-1-1-64,4-3-16,-2-2 1,2 6-289,-3-13 208,3 9-16,-4-13-16,4 4-64,0 13-112,0-14 64,-3-1 0,3-1-16,0-2 16,0 18-64,0-18 48,0-3-48,0-1 64,0 0-64,0 22 0,2-21 32,1 0 16,2 3-16,-1 6-32,-4 12 0,5-4 0,-1-3-16,-4 1 0,4 1 16,-4 5 0,1-4 0,1-1-32,0 3 16,-1 1-32,-1 1 48,2 0-48,-1 0-48,1 0 32,-1 0-48,-1 0 112,2 3-48,1 0 0,1 1 16,2 9-16,-6-13 48,5 3-32,7 10 0,-9-8-16,10 12 48,-13-17 0,4 12-16,10 1 16,0 1 0,-9 0-48,-5-14 48,19 14 0,-5 0-32,0 1 16,2-3 16,-16-12 0,16 13 16,-3-8 32,3 10-16,-3-10-32,-13-5 0,12 12-32,-5-8 32,7 0-16,-9 1 64,-5-5-48,4 4 0,2 0 32,-1-4-32,0 0 32,-5 0-32,5 0 64,-1 0-48,0 0 48,0-2-32,-4 2-32,3-4 16,1 0 16,1-1 32,-3 1-16,-2 4-48,2-5 48,1-1-16,-1 0 0,0 0 32,-2 6-64,1-7 16,-1 1 32,0-6-48,0 7 32,0 5-32,-3-6 48,-1-10-16,0 9 0,-10-10-16,14 17-16,-3-12 0,-10-4 48,10 0-48,-10-1 32,13 17-32,-3-19 16,-1 2 0,-1 0 16,1-1-16,4 18-16,-6-17 32,2 0-64,0-1 32,4 3 0,0 15 0,0-14 0,0-1 0,0 3 0,4 7-16,-4 5 16,4-12-32,3 9 0,5-2 0,-9 4-16,-3 1 48,5-3-48,1 1 16,-1 0-96,1 2-96,-6 0 224,5 0-368,0 4-257,-2 8-399,0-9-577,-3-3 1601,2 14-2481,1-9-528,-1 8 432,-1-9-1169,-1-4 3746,0 0 0</inkml:trace>
  <inkml:trace contextRef="#ctx0" brushRef="#br0" timeOffset="45283">2370 3067 1424,'0'0'0,"-16"0"544,12 0-336,4 0-208,-19 0 161,19 0-161,-5 6 208,-14-2 80,15 0 80,0 0 96,4-4-464,-4 5 496,4-2 49,0 1 31,0-4 64,0 0-640,0 0 721,0 4-17,2-4 32,0 0-112,-2 0-624,4 0 577,2 0-49,-2 0-64,2 0-48,-6 0-416,7-2 369,-2 0-49,4 0-32,-3 0-80,-6 2-208,8-2 176,0-1-32,0-2-80,0 3 0,-8 2-64,9-2 48,-4 0-16,1 2-16,0 0 32,-6 0-48,7 0 16,-1 0-16,-2 0-16,0 4 32,-4-4-16,4 4-16,0 1 48,-2-5-16,2 0-16,-4 0 0,2 3 0,0-3 32,2 4-16,0-4-16,-4 0 0,4 4 32,1-4 0,-3 0-16,1 0 0,-3 0-16,6 0 16,-2 0 32,3 0-32,-2 0 0,-5 0-16,4-2 0,1 2 32,1 0-64,-2 0 80,-4 0-48,6 0 16,-2 0 0,2 0 16,0 0-16,-6 0-16,6 0 32,1 0-32,-3 0 32,1 0-32,-5 0 0,5 0 0,0 0 16,2 4-16,-1 0 0,-6-4 0,6 0 0,0 5 16,2-5 0,0 0 16,-8 0-32,8 3 32,8-3 17,-9 0 15,1 0-16,-8 0-48,18 0 48,-12 0 32,12-2-16,-10 1 0,-8 1-64,21-5 64,-13 3-48,9 0 48,-10-2-32,-7 4-32,16-2 32,-14 0 16,5 0-16,-2 2 0,-5 0-32,2 0 32,2 0-32,-1 0 0,-2 0 0,-1 0 0,3 4 0,-1 0 16,0-4 0,0 4 16,-2-4-32,2 5 16,-1-2 0,1-3-16,1 4 16,-3-4-16,4 0 48,0 0 16,-2 0 0,4 0-16,-6 0-48,4 0 32,0 0 16,3 0-16,-2 0 0,-5 0-32,7 0 32,-2-2 16,1 0-32,1 1 16,-7 1-32,5-2 16,1 2-32,-1 0 32,-3 0-16,-2 0 0,4 0-16,-2 0 32,2 0-32,0 0-16,-4 0 32,2 3 32,2 3-32,0-1-32,0-2 16,-4-3 16,6 5 16,-2-1-48,1 0 64,0 0 0,-5-4-32,6 4 0,0-4 32,1 0 0,9 0 32,-16 0-64,6 0 80,14-4 0,-11-3 16,9 2-64,-18 5-32,6-5 80,2 0 16,-2-2 64,-2 2 17,-4 5-177,2-7-177,-2 5-1007,0-2-2610,-19-2-3345,19 6 7139,0 0 0</inkml:trace>
  <inkml:trace contextRef="#ctx0" brushRef="#br1" timeOffset="14885.27">12989 3154 2032,'0'0'0,"0"0"0,0-5 577,0 1-65,0-9 128,0 8 193,0 5-833,0-5 1008,0-7 81,0 11 31,2-5-79,-2 6-1041,3-4 896,0-1-144,1 2-111,-1 0-97,-3 3-544,2-2 448,1 1-112,-1 1-144,1 0-112,-3 0-80,3 3 16,0 10 16,1-1 0,-1 6 32,-3-18-64,2 18 64,-1 4-16,0 1 0,1 2 17,-2-25-65,0 27 96,0-2 48,0 1 0,1-3-16,-1-23-128,0 24 112,2-2-16,-2-2-32,2 1-16,-2-21-48,0 18 64,2 0 0,-1-3 32,0-2-16,-1-13-80,3 4 64,1 1 16,-3 8-16,1-13 64,-2 0-128,1 3 144,1-3-16,-1 0 112,1 0 1,-2 0-241,2 0 288,-1 0 32,-1 0-32,0-5 0,0 5-288,0-4 256,0-3-48,0-6 0,0 10-144,0 3-64,-3-12 0,0 6-224,3-13-464,-3 3-641,3 16 1329,-3-14-2273,-1-5-896,1 1-161,1 0-1536,2 18 4866,0 0 0</inkml:trace>
  <inkml:trace contextRef="#ctx0" brushRef="#br1" timeOffset="-176312.73">7199 3165 2337,'0'0'0,"-3"-1"608,0-1-16,3 2-592,-5-1 592,1-1-15,0 1-65,-1-1-112,5 2-400,-2-2 336,-2 2-48,1-1-16,-2-1 17,5 2-289,-3-1 288,0 1-16,0-1 32,-1-1 16,4 2-320,-2-2 304,-1-1 16,3 2-15,-4-3-17,4 4-288,-2-3 304,-2 2-48,1-4 16,0 3-80,3 2-192,-3-3 160,0 2-48,-2-2-64,1 1 16,4 2-64,-15-2 32,10 1 0,-7 0 0,7-2 16,5 3-48,-16 0 16,12 0-16,-10-1 16,12-1-32,2 2 16,-12 0 0,8-1 16,0 1-16,-10 0 0,14 0 0,-2 0 0,-3 0 0,1 0 0,4 0 0,-5 3-16,0 1 16,1 0-16,-1 1 0,5-5 16,-13 4-32,13 9 16,-5-10-32,2 11 16,3-14 32,-3 5 0,3 12-48,0-12 64,0 15 16,0-20-32,0 14-48,2 0 48,-1 4-16,4-1 0,-5-17 16,5 17-16,0-2 32,-1 1 0,1 0 0,-5-16-16,3 16 0,1 0 48,0 2-48,-2-2 48,-2-16-48,1 16 48,1-1 0,-2 1 16,0-2 0,0-14-64,0 14 49,-5-1 47,0 1-80,1 0 16,4-14-32,-13 15 48,10 0 0,-2-2 16,0-1-16,5-12-48,-12 4 80,9 11-48,-2-10 16,0 7 0,5-12-48,-5 0 48,1 4 64,1 0-32,-1-4 32,4 0-112,0 3 144,-3-3 0,3 0 32,0 0 16,0 0-192,0 0 128,0 0 0,0 0 16,2-1-16,-2 1-128,1-2 97,1 0-33,0 0 0,1 1-16,-3 1-48,1-1 32,4-1 0,-2-1 16,2-2-128,-5 5 80,5-3-273,0-2-335,0 2-496,0-1-465,-5 4 1569,5-7-1873,0 1-128,-4 0 144,-1 0 481,0 6 1376,13 0-2305,-13 0 2305</inkml:trace>
  <inkml:trace contextRef="#ctx0" brushRef="#br1" timeOffset="22211.27">15937 3209 3761,'0'0'0,"0"0"1361,0 0-1361,0 0 1184,0 0-95,0 0-1,0 0-127,0 0-961,2 0 848,0 3-143,-1 0-209,1 0-64,-2-3-432,2 3 320,0 1-96,0-1 16,1-1-48,-3-2-192,3 5 176,2 0 33,0-2-17,0 0-48,-5-3-144,6 4 112,6-4 16,-7 3-16,12-3-32,-17 0-80,15 0 112,0 0 0,1 0-16,-1-2 32,-15 2-128,16-1 80,-1-1-16,0-1 48,-1-2-32,-14 5-80,14-5 112,-8 0 0,12 1-16,-14-1 49,-4 5-145,14-6 176,-11 1 0,1-7 16,-3 7-32,-1 5-160,2-6 128,-2-7-32,0 8-48,-12-1-32,12 6-16,-13-12-16,-3 8-16,-2 0-16,-2-1-16,20 5 64,-21-1-64,-2 1 16,3 0-128,3 5-304,17-5 480,-17 14-897,-1-10-784,1 10-848,0-9-544,17-5 3073,-21 13-2673,6-9-1041,15-4 3714</inkml:trace>
  <inkml:trace contextRef="#ctx0" brushRef="#br1" timeOffset="23025.27">16425 3251 2913,'0'0'0,"-12"-3"864,7-2 65,-11 1 223,12 2 209,4 2-1361,-14-2 1328,14 2-319,-5 0-369,0 0-288,5 0-352,-3 0 192,0 4-64,3-1-31,0 1 15,0-4-112,0 5 144,0 8-32,0-10 32,1 1-16,-1-4-128,5 5 144,0 8-32,1-13 0,7 3-16,-13-3-96,4 3 128,10 0-16,-9 0-16,9-3 48,-14 0-144,5 4 112,9-4 32,-9 0 16,9 0-48,-14 0-112,5-2 145,7-1-17,-7 0 0,0-2 32,-5 5-160,5-5 160,-1-1 16,-1 0 16,1-1-32,-4 7-160,1-6 144,-1-6 16,0 7-80,0-8 0,0 13-80,-5-6 96,0-8-32,-8 7 0,9-6 0,4 13-64,-12-5 16,7-8 16,-9 8-32,9 1-32,5 4 32,-14-2-16,9 1 0,0-1-144,-7 2-112,12 0 272,0 0-432,-5 0-144,-7 3-225,9 10-591,3-13 1392,-5 5-2449,-11 12-545,12-3-1712,4-14 4706</inkml:trace>
  <inkml:trace contextRef="#ctx0" brushRef="#br1" timeOffset="25006.27">17804 3312 1600,'0'0'0,"0"-1"961,0 1-961,0-1 624,0-2 80,0 3 305,0 0 207,0 0-1216,0 0 1281,0 0-161,0 5-303,0 0-225,0-5-592,0 5 512,-3 9-80,3-9-63,0 9-33,0-14-336,0 5 352,0 13 16,0-5-32,0-1 0,0-12-336,3 15 321,3-11-33,12 13-16,-5-13-16,-13-4-256,16 6 160,4 8-16,3-11 16,5 0 0,-28-3-160,25 3 128,3 0-16,-4-3-48,-1 0 0,-23 0-64,22 0 96,-2-1 49,-2-4 63,-4-7 32,-14 12-240,6-5 192,6-8 32,-9 8-80,1-11 16,-4 16-160,1-15 176,-1-1-16,-3 0-64,-11-2 0,14 18-96,-14-18 16,-3-2 64,-2 2-48,-1 0 16,20 18-48,-19-20 80,0 4-64,-1 2-32,-4 8-16,24 6 32,-27-6-48,-1 3-16,0 3-576,1 3-1457,27-3 2097,-32 15-5058,0-1-1969,32-14 7027</inkml:trace>
  <inkml:trace contextRef="#ctx0" brushRef="#br1" timeOffset="19168.27">13836 3242 1984,'0'0'0,"0"0"0,-3-2 593,-1 1-97,0-3 128,-1 1 177,5 3-801,-3-3 992,0 2 145,3-1 47,-3-1-79,3 3-1105,0-2 848,-3 0-176,3 1-159,-4 0-1,4 1-512,0 0 496,0 0-32,-2 0-16,2 0-191,0 0-257,0 0 176,0 0-80,0 0-48,0 0 0,0 0-48,1 0 0,0 0 16,4 0-32,8 0 16,-13 0 0,6 2 16,11-2 48,-1 0-48,-1 0 32,-15 0-48,18 0 0,-1 0 0,2 0 64,-2 0-64,-17 0 0,18 0 32,-2 0 32,-3 0-80,-8 4 64,-5-4-48,13 0 64,-12 3-96,1-3 96,-2 0 0,0 0-64,0 0 16,0 0 80,0 3-32,0 0 16,0-3-80,-3 0 128,-1 3-32,2-3 16,-3 0 16,5 0-128,-4 0 64,1 4 0,1-4 32,2 0-64,0 0-32,-4 0 0,1 0 0,3 3-112,-3-3-32,3 0 144,0 0-368,0 0-256,0 0-385,0 0-623,0 0 1632,0 3-2418,-4-3-351,2 3-1793,2-3 4562</inkml:trace>
  <inkml:trace contextRef="#ctx0" brushRef="#br2" timeOffset="128833">2642 3278 2080,'0'0'0,"0"0"0,0-4 353,0-1-129,0 1 32,0-1 0,0 5-256,0-2 288,-3 2-32,-1 0-64,4 0-32,0 0-160,-3 0 144,3 0-16,0 0 1,-2 0-33,2 0-96,0 0 96,0 2 0,0-2-16,0 0 96,0 0-176,0 0 256,0 0 96,1 0 112,0 0 81,-1 0-545,2-2 560,-1 2-16,1-3-16,0 0-96,-2 3-432,2-1 417,-2-3-1,0 3-48,0 0-16,0 1-352,0-2 304,0 2-80,0 0-63,0 0-65,0 0-96,-4 0 48,1 0 0,0 3-32,0-3 0,3 0-16,0 3 16,-3 0 0,3 0-16,0-3 0,0 0 32,0 3-32,0-3 16,1 0 16,-1 0-32,4 0 64,-3 0 0,2 0 32,0-3 16,-3 3-112,2-1 192,1-2 80,-2 1-16,1 0 16,-2 2-272,1-1 160,1 0-16,-2-1-16,0 2-47,0 0-81,0 0 80,0 0-48,2 0 16,-2 0-48,0 0 16,1 0 0,1 0-16,-2 0 0,2 0 0,-1 0-16,-1 0 0,1 0 32,-1 0-16,2 0-16,0 0 32,-1 0-16,1 0-32,-2 0 32,2 0 16,-2 0 16,0 3 16,0-3-48,0 0 16,0 3 16,0 0-32,0 0 16,0-3-16,-4 0 32,1 3 32,0 1-32,0-1-16,3-3-16,-3 3 16,-1-3-16,4 3 0,-3 0 16,3-3-16,0 0 32,0 4-80,0-4 96,0 0-16,0 0-32,0 0 48,0 0 80,0 0-64,0 0 32,0 0-96,0 0 112,0 0-32,2 0-16,-2-2 0,0 2-64,1 0 32,1 0 16,0-2-32,-2 2-16,1 0-16,-1 0 32,0 0 16,0 0-16,0 0-16,0 0 48,0 4-48,0-1 0,0-3 0,-3 2 0,0 2 16,3-1 0,0 0-16,0-3 0,0 3 32,0 0-64,0 1 32,0-4 0,0 0-16,0 2 64,0-2-32,0 4 0,0-4-16,0 3 32,0-3-80,0 3 48,0-3 16,0 0-16,0 3 32,0 0-16,0-3 0,0 4-32,0-4 16,0 4 0,0-1 0,0 0-16,1 1 48,-1-4-32,0 2 48,0 2-32,0-1-16,2-3 32,-2 0-32,2 3 0,-1 0 0,1-3 16,0 3-16,-2-3 0,1 4 16,0-4-32,3 3 0,-1-1 16,-3-2 0,3 4-32,0-1 32,0 0 0,-1 2 0,-2-5 0,2 5 0,-2-1 0,0 1-16,0 0 64,0-5-48,0 4 0,0 1-32,0 0 64,-4 0-32,4-5 0,0 4 0,-3 1 16,3 0-16,0-2-16,0-3 16,-3 3 16,3 0-16,0 1 0,0-2 48,0-2-48,0 3 16,0-3 0,0 4 16,0-1-64,0-3 32,1 3-16,1 0 16,-1 0 0,-1-3 0,2 0 0,0 4-16,-2-2 16,0 2 16,0-4-16,0 3 48,0 0-32,0 0-16,0 0-16,0-3 16,0 5-64,0-1 64,0 0 0,0-1 16,0-3-16,0 2 48,0 2-48,0 1 0,0-2 0,0-3 0,0 4-32,0 1 32,2 0 0,-1-2 48,-1-3-48,2 3 0,-1 1 32,0 0-32,1-1-48,-2-3 48,2 4-32,-1 0 32,1-1 0,0 2 0,-2-5 0,1 3 32,0 2-16,1 0-32,0-2 80,-2-3-64,0 3 0,0 2-48,0-2 80,1-1-64,-1-2 32,0 6 32,0-4 0,0 2-32,0-1 0,0-3 0,0 4-16,0-2-32,0 3 48,0-2-16,0-3 16,0 5 0,0-2 16,0 2-16,-3-1 0,3-4 0,0 5 0,0-1 0,0 1 48,0-1-48,0-4 0,0 3-16,0 1 16,0 1 0,0-2 16,0-3-16,0 3 16,0 2-32,0-1 32,2 0-32,-2-4 16,1 3-16,1 2 48,0-1-32,-1 0 32,-1-4-32,1 3 32,1-1-48,0 2 0,-2 1 16,0-5 0,0 2 0,0 2 16,0-1 0,0-3-48,0 0 32,0 3 16,0 2-32,0-2-16,0 0 96,0-3-64,0 4 0,-4 0 32,4-1-16,0 2-32,0-5 16,0 3-32,0 0 32,0 0 32,0-3-80,0 0 48,0 3-48,0 0 16,0-3 0,0 0 128,0 0-96,0 0 16,0 4-32,0-4 32,0 0-64,0 0 48,0 3 0,0-3 64,0 0-32,0 0-16,0 0-16,0 0 48,0 0 16,0 0 16,0 0 33,0 0-113,0 0 128,0 0 48,0 0-96,-2 0-64,2 0-16,0 0 16,-4 0-48,1 0 48,0 0 48,3 0-64,-3 0 0,3 0-240,-3 0-833,3 0-1824,0 0 2897,-5 0-3906,1 0-2001,4 0 5907</inkml:trace>
  <inkml:trace contextRef="#ctx0" brushRef="#br1" timeOffset="23895.27">16734 3335 3505,'0'0'0,"0"-4"1057,0 4-1057,0-5 1072,-3-1 129,-2 1 223,1 2 1,4 3-1425,-12-1 1200,8 1-351,-10 0-273,9 0-208,5 0-368,-13 4 288,7 1-79,-12 10 31,12-13 48,6-2-288,-15 16 240,10-11 0,-7 12-48,8-5-64,4-12-128,-4 13 96,1 1-48,0 0 32,3 1-16,0-15-64,0 12 112,1 0 16,4-7 0,11 13-16,-16-18-112,12 12 113,3-7-17,-2 12 0,5-12-16,-18-5-80,19 12 80,-1-9 16,1 3 16,2-4 0,-21-2-112,20 3 128,0-3 32,1 0-32,-2-1 16,-19 1-144,18-4 176,0-11-16,-2 10-16,-2-11 0,-14 16-144,12-14 112,-7-1 49,9-3 31,-12 1-32,-2 17-160,0-19 192,0-1-96,-4 0-48,0-2 0,4 22-48,-18-22 32,6 0-64,-6 2 80,0-1 32,18 21-80,-21-19 0,-2 4-32,-3 8 16,-4 1-80,30 6 96,-30-2-32,-2 2-320,1 4-465,2 11-543,29-15 1360,-22 14-2626,1 4-1231,-20-18 47,27 19-656,14-19 4466,0 0 0</inkml:trace>
  <inkml:trace contextRef="#ctx0" brushRef="#br1" timeOffset="15432.27">12856 3267 2721,'0'0'0,"0"0"640,0 0 48,1 0 65,3 0 175,-4 0-928,4 0 1025,3 0-65,7 3-64,-8 0-127,-6-3-769,16 5 704,-4 0-48,2-1-31,0 1-49,-14-5-576,16 5 480,-2-1-112,0 1-96,-1 0-63,-13-5-209,12 3 144,1 0 16,-9-3-32,12 3-32,-16-3-96,5 0 112,7 3-16,-7-3 128,0 3-80,-5-3-144,6 0 144,-1 0-192,1 0-480,1 0-817,-7 0 1345,5 0-2513,2 0-816,5 0-1858,-12 0 5187</inkml:trace>
  <inkml:trace contextRef="#ctx0" brushRef="#br1" timeOffset="22594.27">16088 3315 1552,'0'0'0,"-5"0"1297,-7 0-321,7 0 273,1 4 191,4-4-1440,-13 0 1441,13 0-176,-5 3-337,-8-3-208,13 0-720,0 3 561,-4 2-161,-9-2-32,13 0-80,0-3-288,-4 3 256,-1 0-16,0 2-15,1-1-17,4-4-208,-13 5 160,10 8-16,-2-11-80,1 12-16,4-14-48,-4 2 64,1 11-48,3-8 0,0 11 32,0-16-48,0 12 16,0 1 32,3-1 80,3 1-32,-6-13-96,7 12 176,7-7-48,-8 14-48,8-16 32,-14-3-112,7 13 96,8-10 16,-2 1 48,0 1-32,-13-5-128,5 4 113,11-4 15,-9 0-16,6 0 16,-13 0-128,5 0 144,10 0-16,-11 0 0,8-5 64,-12 5-192,4-5 176,1-10-16,1 9 16,0-9-64,-6 15-112,6-14 128,-1-1 0,-1 0 0,2-3-16,-6 18-112,1-18 65,-1-1 15,0 0-16,-5 0 0,5 19-64,-15-19 48,10 4-64,-14-1-32,5 2-96,14 14 144,-17-5-177,-2-1 33,0 1 0,2 5 0,17 0 144,-16 0-320,1 0-176,10 5-240,-11 8-481,16-13 1217,-3 3-1889,-2 14-944,0-3-417,3-1-1584,2-13 4834,0 0 0</inkml:trace>
  <inkml:trace contextRef="#ctx0" brushRef="#br1" timeOffset="24341.27">17277 3303 4466,'0'0'0,"-13"0"1744,10-2-495,-10 2-273,13 0-976,-2-1 961,2 1 15,0 0-63,0 0-129,0 0-784,1 0 480,2 0-208,4 0-144,5-2-96,-12 2-32,5-1 48,9-1 0,-9 2 49,8-1-65,-13 1-32,7 0 64,7 0-32,-10-2-32,11 0 48,-15 2-48,5 0 16,-1-1 16,3 1-32,-3 0 16,-4 0-16,5 0 16,-2 0 0,-1 0 80,-1 0-80,-1 0-16,0 3-64,0-3-208,0 3-465,0 0-639,0-3 1376,0 3-2097,0-3-433,0 4 161,0 1-1072,0-5 3441</inkml:trace>
  <inkml:trace contextRef="#ctx0" brushRef="#br1" timeOffset="23468.27">16405 3335 3713,'0'0'0,"-14"0"1009,9 0-241,5 0-768,-14 0 832,9-2 177,2 2 127,-2 0-63,5 0-1073,-5-2 880,3 2-175,-3 0-193,1 0-128,4 0-384,-2 0 272,-3 0-80,0 4-32,1 0-48,4-4-112,-5 12 144,-8-8-48,10 10-16,0-10 17,3-4-97,-5 14 32,2-9 16,0 14-32,0-7 16,3-12-32,0 5 64,0 16 64,0-16 32,2 12 32,-2-17-192,4 4 144,8 12 0,-7-11-48,11 9 48,-16-14-144,6 4 80,10 1 48,-3 0-16,1 8 16,-14-13-128,14 0 128,1 2 16,1-2 32,0 0 1,-16 0-177,16 0 160,0-4-32,-2-1-16,-1 1-48,-13 4-64,13-7 112,-7-5 32,9 7-16,-10-9 80,-5 14-208,6-13 176,-2 7 16,-1-9-16,-1 2-32,-2 13-144,0-14 144,0 0-32,-13-2-47,8 1 15,5 15-80,-20-16 48,2 1-32,0 1-16,-3 8 32,21 6-32,-25-16-32,2 12-32,-2-2-177,1 1-175,24 5 416,-21 0-496,0 0-48,2 12-32,3-7-273,16-5 849,-12 18-1425,8-6-1056,-12 1-544,12-9 304,4-4 2721,0 25-3762,0-25 3762</inkml:trace>
  <inkml:trace contextRef="#ctx0" brushRef="#br1" timeOffset="21769.27">15536 3320 4049,'0'0'0,"-3"0"1713,3 0-1713,-3 0 913,0 0-177,3 0 160,0 0 113,0 0-1009,0 3 928,0-3-256,0 3-255,3 1-177,-3-4-240,13 0 160,-9 3-32,12-3 0,-10 3 16,-6-3-144,17 0 176,-10 0-16,8 0 0,-2 0-32,-13 0-128,6 3 144,12-3-80,-3 0 16,0 0 17,-15 0-97,18 0 80,0-2 96,0 1-16,-2-2-96,-16 3-64,15-3-176,-2-1-705,-1 3-1184,-7-2-1024,-5 3 3089,14-5-5283,-14 5 5283</inkml:trace>
  <inkml:trace contextRef="#ctx0" brushRef="#br1" timeOffset="16251.27">13293 3386 2753,'0'0'0,"0"-4"736,0-1 96,0 5-832,0-6 1009,0 1 224,0 0 127,2 2-63,-2 3-1297,0-2 1024,1 1-303,-1 1-209,2 0-192,-2 0-320,0 0 256,2 3-48,-1 10-16,1-11 32,-2-2-224,1 16 160,0-11 80,1 14-31,3-5-49,-5-14-160,4 14 176,1 0-32,0-2 0,8-7-16,-13-5-128,5 18 96,8-15 16,-8 9-32,8-9 32,-13-3-112,5 4 144,-1-2-64,2-2 80,1 4 48,-7-4-208,4 0 240,1 0 65,0-2-1,0-2-48,-5 4-256,5-7 224,-1-5-32,1 6-80,-1-10 0,-4 16-112,5-13 96,0 1-32,-1-3 32,1 3-32,-5 12-64,5-6 48,-1-10-32,0 13 16,-1-2-64,-3 5 32,2-4 0,-1-1 0,0 2-32,1 1-48,-2 2 80,2 0-96,-1 0 32,1 0 48,0 3 16,-2-3 0,1 4 16,0-1-16,1 1 32,0-1 0,-2-3-32,0 5-16,0 7 32,0-8-32,0 8 32,0-12-16,-4 3 32,2 10-16,-2-11 16,-1 12-80,5-14 48,-4 5 0,-1 8 0,-9-8 48,11 14-48,3-19 0,-14 13-32,9-1 16,-9 3-16,9-4 64,5-11-32,-15 13 16,10-8 32,-11 13-48,13-14-64,3-4 64,-5 14-48,2-11-16,1 0 80,2-3-32,0 0 16,0 0 16,0 0 16,0 0-80,0 0 48,0-1 16,1-1-16,0-1 32,-1 3-32,3-3 16,2-2-16,-2 2 0,2 0 0,-5 3 0,3-2-48,-2 0 48,3 2 0,-3-2-16,-1 2 16,2-4-32,-1 3 16,-1 1-48,0 0-16,0 0 80,2 3-80,-2 1-16,0 1 96,0 0-48,0-5 48,0 14 0,0-9 64,2 14-80,0-3 32,-2-16-16,1 16 112,0 2-64,1 0 64,1 0-16,-3-18-96,3 18 48,0-3 16,0 1-32,2-1 32,-5-15-64,1 18 48,4-5 0,-3 0 48,-1 0-32,-1-13-64,0 5 64,0 12-16,0-13 1,0 9 31,0-13-80,0 0 48,0 3 80,-3 0 16,3 1 0,0-4-144,-2 2 176,-2-2-32,4 0 0,0 0 0,0 0-144,-3 0 192,3 0-80,0-2 64,0-2-80,0 4-96,0-4 80,0-1-32,0 0-224,3 0-304,-3 5 480,4-4-1072,0-1-785,1-1-1297,-2-8-1136,-3 14 4290,4-7-6227,-4 7 6227</inkml:trace>
  <inkml:trace contextRef="#ctx0" brushRef="#br1" timeOffset="21477.27">15155 3579 3217,'0'0'0,"0"0"720,0 5 65,0 7 255,2-9 161,-2-3-1201,1 5 1152,1-2-207,0 1-273,0 1-160,-2-5-512,3 0 464,1 4 65,0-4 79,-1 0 16,-3 0-624,5 0 608,-2-2-95,0-2-49,1-1-64,-4 5-400,3-13 384,-1 10-96,2-4-31,-1-8-81,-3 15-176,4-6 96,0-11 16,-1 4-80,0-1 64,-3 14-96,4-16 160,0 1-80,-1-1 32,0 0-32,-3 16-80,4-17 16,-3-1 48,0 2-16,1 1-32,-2 15-16,0-12 32,0 12-32,2-5 0,-2-1-32,0 1 0,0 5 32,0-3 0,0 3 0,0-1-48,0 1 0,0 0-16,2 0-80,-2 0 144,0 2-80,0 11 0,0-10 64,0 10 16,0-13 0,0 5 0,-4 8 0,4 0 0,0-1-16,0-12 16,-3 5 16,3 15 0,0-5-48,0-2 32,0-13 0,0 13 0,3 3-32,2-2 32,-1 0 0,-4-14 0,7 13-16,-1 0-32,-1-9 112,1 8-64,-6-12 0,5 4 0,-1 1 64,0-1-32,-2-1 32,-2-3-64,1 4 64,0-4-32,1 3-64,-1-3-32,-1 0 64,0 0-304,2 0-209,-2 0-367,2-5-449,-2 5 1329,1-5-1968,1-8-674,-1 7-143,4-9-1633,-5 15 4418,0 0 0</inkml:trace>
  <inkml:trace contextRef="#ctx0" brushRef="#br1" timeOffset="-175791.73">6832 3432 1280,'0'0'0,"-5"-5"544,5 5-544,-4-4 352,-11-1 65,12 1 95,0 0 112,3 4-624,-3-3 737,3-1 15,0 2-64,0-1-48,0 3-640,4-4 625,1 1-65,10 2 64,-11-2-47,-4 3-577,16-2 512,-10 2-48,12 0-128,-6 0-16,-12 0-320,13-2 304,-7 1-63,9-1 15,-8 2-80,-7 0-176,14 0 112,-9 0-16,0 0-48,-1 0 32,-4 0-80,5 0 48,-4 3-32,2 1 0,-1-4-16,-2 0 0,1 3 0,3 0 32,-3-3 0,4 3 0,-5-3-32,3 0 80,2 0 16,1 0 80,1 0-32,-7 0-144,14-2 112,-10 1-16,10-2-16,-9 0-16,-5 3-64,13-5 80,-10 2 49,1 2-65,1-4 64,-5 5-128,3-2 64,-2 0 16,1 0-16,-2 1-64,0 1 0,0 0-160,0 0-433,0 0-511,0 0-753,0 0 1857,-4 0-2545,-1 3-96,-8 1-1169,13-4 3810</inkml:trace>
  <inkml:trace contextRef="#ctx0" brushRef="#br1" timeOffset="19486.27">13782 3430 2385,'0'0'0,"0"0"1200,0 0-832,0-2-144,0 2-224,4-1 369,0-1 239,3 0 272,5 1 81,-12 1-961,5-1 896,1-2-112,8 1-175,-9 0-17,-5 2-592,15-3 528,-9 1-16,8 0-31,-10 2-49,-4 0-432,12 0 384,-6 0-80,9 0-16,-10 0-96,-5 0-192,16 0 129,-10 2-49,8 2-32,-9-1-16,-5-3-32,12 3 48,-9-3-16,2 3 32,1-3 16,-6 0-80,7 0 80,-1 3 48,0-3 16,0 0 48,-6 0-192,5 0 176,1 0-64,1 0 64,-1 0-64,-6 0-112,5 0 64,0-2 16,-1 1-192,1 0-368,-5 1 480,5-2-1121,-3 1-1184,0-3-1024,-2 1-2210,0 3 5539,0 0 0</inkml:trace>
  <inkml:trace contextRef="#ctx0" brushRef="#br1" timeOffset="24700.27">17204 3436 4001,'0'0'0,"-4"0"1697,-1 0-448,1 0-161,-1 5 65,5-5-1153,-3 2 1152,-1 2-159,4-1-225,-3-3-272,3 0-496,0 4 288,0-4-31,2 3-1,2-1-64,-4-2-192,4 0 256,8 0-96,-6 0-272,10 0-16,-16 0 128,14 0-176,-1 0 16,1 0 240,0 0-16,-14 0-64,16 0 128,-1-1 0,3 0-16,1-1-272,-19 2 160,19-1-817,1-1-1071,4 0-1186,-6-2-31,-18 4 3105,24-5-4114,-24 5 4114</inkml:trace>
  <inkml:trace contextRef="#ctx0" brushRef="#br1" timeOffset="-175519.73">7113 3487 2625,'0'0'0,"0"0"800,0-1-48,0 1-752,0-2 801,0 2 47,0-2 1,0 2-49,0 0-800,0 0 656,0 0-112,1 0-111,-1 0-97,0 0-336,0 0 240,0 0-64,0 4-48,2-1 48,-2-3-176,0 4 240,0 9 0,1-10 16,1 11-31,-2-14-225,2 4 176,-1 11 0,1-2 16,1-1 80,-3-12-272,1 15 320,1-4 48,0-6-96,-2 14-96,0-19-176,0 5 113,0 14-49,0-15-16,0 14 16,0-18-64,-4 4 64,1 1 48,0 0-32,0 0-16,3-5-64,0 3 48,0 0 16,0 0-16,0-3 32,0 0-80,0 3 64,0-3 16,0 0-16,0 0 32,0 0-96,0 3 32,2-3 16,-1 0 16,2 0 16,-3 0-80,3 0 112,1 0-32,-1 0 0,-1 0-48,-2 0-32,2-2-176,2 1-208,-1 0-384,-1-1-465,-2 2 1233,0-2-1745,2 1-576,-2-4-160,0 0 400,0 5 2081,-13-26-1489,13 21-415,0 5 1904</inkml:trace>
  <inkml:trace contextRef="#ctx0" brushRef="#br1" timeOffset="-175056.73">7164 3515 1696,'0'0'0,"-3"-1"817,3 1-817,0-2 768,-4 0 96,0 1 33,1-1-17,3 2-880,0-1 769,-2 0-113,2-2-144,0 2-128,0 1-384,0-2 304,0 2-47,0 0 15,0 0-32,0 0-240,0 0 224,2-1 64,3 1 32,0 0-16,-5 0-304,6 0 352,1 0-95,6-3-65,-8 1-16,-5 2-176,13-2 112,-9 1-16,8 1-32,-7 0-16,-5 0-48,13 0 16,-10 0 0,4 0 0,5 0-16,-12 0 0,3 3 32,3-3-32,1 4-32,5 0 64,-12-4-32,5 4-32,2-2 32,5 1 48,-8-3-32,-4 0-16,5 4 32,0-1-32,-2 0-16,-1 0 16,-2-3 0,0 3 48,0 10-16,-4-10 32,0 1-32,4-4-32,-14 16 48,9-11-16,-12 8 32,4-11 32,13-2-96,-13 13 16,0-10 48,0 2-48,8 8-16,5-13 0,-15 2 0,11 3-16,0 10 16,1-12-64,3-3 64,-4 4-16,4 0 32,0-1 176,0 2 64,0-5-256,0 2 304,2 2-15,3 0-209,-1 1 0,-4-5-80,7 13 32,5-13-16,-7 3 80,1 2-64,-6-5-32,16 4 96,-10-1-16,8 2 0,-9-2 32,-5-3-112,5 3 80,1 0-16,1-3 48,-3 0-48,-4 0-64,6 0 32,0 0 96,1 0-128,-1 0 48,-6 0-48,7 0 16,-3 0-48,1 0 32,0 4 0,-5-4 0,1 3 16,0 0 32,1 0-32,-2 0 0,0-3-16,0 5 0,0-1 32,-4 1-64,-1-2-160,5-3 192,-5 5-848,1-2-1585,-9-3-1489,10 4-1713,3-4 5635,0 0 0</inkml:trace>
  <inkml:trace contextRef="#ctx0" brushRef="#br2" timeOffset="131219">2614 3751 2737,'0'0'0,"0"-5"624,0 5-624,1-4 656,2-1 65,4 0-17,-2 2 0,-5 3-704,4-3 625,-1-1-113,1 4-32,-2-2-96,-2 2-384,3-4 368,-1 3-31,0-1-33,-1 0 48,-1 2-352,2-1 256,0 0 64,-1-1 32,0-1-16,-1 3-336,2-2 449,0-1-81,-1 2 0,-1-2 0,0 3-368,0-4 320,0 1-48,2 1-47,-2 2-225,0-2 192,0-2-80,0 3 32,0-1-48,0 0-64,0 2-32,0 0 48,2-1-80,-1 0 32,-1 1 0,3-2-16,-3 2 16,5 0-16,0 0 0,-1 0 16,3 0 32,-7 0-32,6 0 0,0 3 16,0-3-48,1 3 64,-7-3-32,4 3-16,3-3 32,-1 0 48,0 0-96,-6 0 32,5 0 16,0 4 0,-1-4 32,0 0 48,-4 0-96,1 0 96,0 0-16,-1 0 0,0 2-16,0-2-64,0 0 64,0 0 16,-2 0 16,-2 0-64,4 0-32,-3 0 48,-2 4-32,1-4 16,-1 3-16,5-3-16,-13 3 48,8 2-80,-7 0 32,8-1-32,4-4 32,-15 12-32,12-12 64,-10 4-32,10-1 16,3-3-16,-2 3 0,-3-3 0,0 3 0,0 0 0,5-3 0,-5 0 0,1 4 0,-1-4 48,0 0-48,5 0 0,-2 0 32,-3 0 16,1 0-48,1 0 48,3 0-48,-3 0 32,0 0-48,0 0 16,3 0-48,0 0 48,0 0-96,0 0 64,0 0-32,0 0 32,0 0 32,0 0 16,0 3-64,0 2 80,1 8-16,-1-13-16,2 4-64,1 0 64,3 9-16,-6-13 16,2 3-48,-2-3 48,5 5 0,-1-1 0,1 2-16,1-2 16,-6-4 0,5 3 0,0-3-32,-1 0 64,1 3 0,-5-3-32,5 0 32,-4 3-16,2-3-16,-1 0 0,-2 0 0,2 0-16,0 3 32,-2-3-32,0 0 48,0 0-32,0 0 32,0 0-16,0 0 48,0 4-16,0-4-48,0 0 32,0 0 16,0 0-32,-4 0 16,4 0-32,-3 0 16,0 0 0,0 0-16,-2 0 32,5 0-32,-4-2-32,-1 2 64,-8 0-32,10 0 0,3 0 0,-4 0 0,-9 0 16,8-2-16,-8 2 0,13 0 0,-3-1 32,-1 1-64,-9 0 16,13 0-16,0 0 32,-3 0-32,0 0 0,3 0 32,0 0-16,0 0 16,0 0-16,0 0-16,1 3 16,1-3 0,-2 0 16,3 0 0,0 0 16,0 0 0,1 0 16,-4 0-32,3 0-32,-2-2 64,2 2-16,-1-1-16,-2 1 0,1-2 48,1 2-48,-1-1-48,2-1 48,-3 2 0,1 0-16,0 0-16,1 0 16,-1 0 0,-1 0 16,2 0 16,1 3-32,0-3 16,0 3 32,-3-3-32,4 4-16,-3-4 16,1 3 0,0 0 16,-2-3-16,1 3 0,2-3 0,-2 0 32,1 0-32,-2 0 0,2 0 32,-2 0 16,2 0-48,-1-2 48,-1 2-48,1-2 16,2-3-16,1 0 32,-3 0 0,-1 5-32,4-6 0,-2-1 48,0-5 64,0 7-48,-2 5-64,1-6 129,-1-8-49,0 9 0,0-1-80,0 6 0,0-5-32,0-1 32,0 0-48,2 1 32,-2 5 16,0-3-16,0 1-16,0 2-33,-5 3 98,5-3-33,-13 13 0,10-8 0,-10 15-177,8-4-543,5-16 720,-13 17-1729,10 0-1680,-1 1-3186,4-18 6595</inkml:trace>
  <inkml:trace contextRef="#ctx0" brushRef="#br2" timeOffset="130425">2800 3778 1696,'0'0'0,"0"0"0,0-5 368,2 0-15,-1-9-65,1 13 80,-2 1-368,1-6 416,-1 2 32,0 3 49,0-3-17,0 4-480,0-3 432,0 0-16,-3 0-32,0 1-16,3 2-368,0-1 337,0-1-17,0 0-48,0 2-48,0 0-224,0 0 208,0-2 16,0-2 48,2 1 16,-2 3-288,4-2 305,0 0-1,0-3-48,0 2 16,-4 3-272,4-5 288,1 2-80,-2 0 32,1-1-80,-4 4-160,2-2 176,0-2-15,-1 3-65,1-1 32,-2 2-128,2-2 96,-2 2 0,0 0-32,0 0 32,0 0-96,0 4 64,-4-1 0,0 1 0,-1 1 0,5-5-64,-5 13 32,1-10 48,-1 10 48,0-11-32,5-2-96,-5 5 144,1 11-16,1-12 0,-1 11 32,4-15-160,0 5 64,-2 12 0,2-12-48,-4 12-16,4-17 0,0 5 64,-3 13 0,0-13-16,0 13 49,3-18-97,-3 12 80,0-8-32,-2 12 48,0-11-48,5-5-48,-3 12 48,-1-8 32,0-1 0,1 0 0,3-3-80,-3 3 112,3 0-32,-3 0 0,0-3 16,3 0-96,-3 0 64,-1 0 32,4 0-48,0 4-16,0-4-32,-3 2 48,3 2-32,0-4-32,0 0 16,0 3 16,0 0 32,0 0-32,0-3-16,0 3 32,0 1 0,0-2 0,0 4 32,0-6-64,0 2 64,0-2 0,0 4 16,0-4 16,0 0-96,0 0 96,0 0 16,0 0 16,0 0-31,0 0-97,2-2 16,-2-1-129,0-2-271,0 1-336,0 4 720,0-7-1185,0 1-639,0-8-545,0 9-177,0 5 2546,-5-14-2145,2 9-1200,3 5 3345</inkml:trace>
  <inkml:trace contextRef="#ctx0" brushRef="#br0" timeOffset="57069">7769 3784 1360,'0'0'0,"0"-4"160,0-2-32,0 0 32,0 6-160,0-6 224,0 4 17,2-2 15,-2 2 0,0 2-256,0-4 256,0 1 16,2 1 32,-1 2 64,-1 0-368,3-1 401,1-1 15,-2 2 0,0-2 32,-2 2-448,4 0 432,2 0-32,-2-2-79,2 2-97,-6 0-224,6 0 240,11 0 16,-13 0 16,3 0 16,-7 0-288,17 0 272,-11 0-16,2 0-15,8 0-17,-16 0-224,6 0 192,3-2 0,6-1-48,-8 1 0,-7 2-144,16-2 128,-10 0-48,13 0 0,-12 0-16,-7 2-64,22-2 80,-5 1-48,1 1 0,1-2 16,-19 2-48,17 0 48,0 0 16,-9 0 16,12 0-64,-20 0-16,7 0 16,11 0-16,-12 0-16,2 0 16,-8 0 0,8 0 16,0 0 0,0 3-32,-2 1 16,-6-4 0,8 0 16,0 4 16,9-4 0,-14 4-16,-3-4-16,8 0 16,11 0 0,-13 5 16,2-5 16,-8 0-48,18 0 32,-10 0 0,10 0 32,-1 0-32,-17 0-32,8 0 65,13 0 111,-16 0 48,15 0 64,-20 0-288,9 0 240,11-2-80,-12-1-64,11 3-48,-19 0-48,5 0 48,14 0-48,-13 0 16,1 0 32,-7 0-48,17 0 16,-11 0 32,2 0-32,8 0 0,-16 0-16,7 0 48,0 0-16,10 0 32,-13 0-32,-4 0-32,6 0 64,2 0-32,0 0 0,0 0 0,-8 0-32,17 0 16,-12 0-16,4 0 48,6 0-32,-15 0-16,7 0 16,9 0-16,-9 0 0,8 0-16,-15 0 16,7 0-16,0 5 32,2-5 0,-1 0 32,-8 0-48,8 0-16,0 4 16,8-4 0,-10 3 0,-6-3 0,7 0 16,-1 0 0,1 0-16,2 0 0,-9 0 0,8 0 0,-8 0 0,16 0 16,-10 0-16,10 0 0,-7 0-16,-9 0 16,20 0 0,-4 0 48,0 0-48,0-1 32,-16 1-32,18-2 16,5-2-16,-3 2 48,3-3-96,-23 5 48,18-2 48,-2 0-48,0 0 0,-8 2 32,-8 0-32,16 0-16,-12 0 16,3 0-16,-2 4 0,-5-4 16,5 4-32,0-4 32,0 5 0,-1-1 48,-4-4-48,6 3 0,-2 2 0,0-1 0,0 0 0,-4-4 0,6 0 16,0 4 33,0-4-82,10 0 33,-16 0 0,6 0 33,12 0-33,-8 0 64,7 0-32,-17 0-32,7 0 48,13 0-48,-12 0 16,10 0 0,-18 0-16,6-2-16,10 0 32,-10 0-16,11 0 16,-17 2-16,5 0 0,4-2 32,-1 2-16,0 0-64,-8 0 48,16 0 0,-12 0-16,4 0 32,0 0 32,-8 0-48,16 0 0,-11 0 0,10 0-16,-8 0 16,-7 0 0,18 4-32,-10-4 80,13 0 0,-16 0-16,-5 0-32,21 0 48,-15 0-32,14 0 0,-14-2 16,-6 2-32,17 0 32,-12-2-32,2 0 48,-1 2-48,-6 0 0,5-3 16,0 3-32,-1-2-32,-2 2 64,-2 0-16,2-1 0,0 1 32,0 0 0,0 0-32,-2 0 0,2 0 0,0 0 0,2 0 0,-2 0 32,-2 0-32,3 0-48,1 0 48,-1 0-16,1 3-16,-4-3 32,6 0 32,1 0-16,-2 0-16,2 0 0,-7 0 0,5 0 48,4 0-80,-1 0 80,-3 0-32,-5 0-16,7 0 0,-1-2 16,0 2-32,0-1 32,-6 1-16,5-2-16,1 2 16,-1-2 48,2 2-48,-7 0 0,6-2 32,0 0-32,0-1 48,0 1-32,-6 2-16,8-2 0,8 0 32,-10 0-64,15 0 64,-21 2-32,16-3 32,2-4-16,0 1-16,0 4 32,-18 2-32,17-6 16,-1 0-16,-8 1 16,12 2-16,-20 3 0,9-4-16,7 2 16,-10 0 16,-1 0-16,-5 2 0,3 0 32,-8 0-32,-15 0 16,20 0-16,-26 4 0,-10 12-464,-9-12-1137,-9 13-2289,54-17 3890,-64 4-5955,64-4 5955</inkml:trace>
  <inkml:trace contextRef="#ctx0" brushRef="#br2" timeOffset="129690">2568 3796 1888,'0'0'0,"0"0"0,-3-1 785,0-1-321,-2-1 0,1 2 32,4 1-496,0-2 529,0 1-49,0-1-32,-4 0-32,4 2-416,0-1 384,0 1-31,0-2-1,0 1 32,0 1-384,0 0 368,0-2-32,0 2 0,0 0-31,0 0-305,0 0 272,0 0-48,0 0-48,0 0-16,0 0-160,0-2 160,0 2 0,0 0 16,0-1-32,0 1-144,0-2 144,1 1 16,-1 1-48,3-2 48,-3 2-160,1 0 241,1-1 15,-1 1 64,3-2-16,-4 2-304,1 0 256,0-2 0,1 1-48,-1 1-16,-1 0-192,0-2 160,0 2-47,0 0 47,0 0-32,0 0-128,0 0 112,0 0-16,0 0 0,0 0 0,0 0-96,0 0 64,0 0-32,0 0 16,0 0-48,0 0 16,2 0 0,0 0 16,-1 3-32,-1-3 0,2 4 0,-1-1 16,1-3 0,1 3 32,-3-3-48,3 3 48,0 0-32,-1 0-16,1 1 16,-3-4-16,2 3 48,1 1-32,0 1 32,-2 0-32,-1-5-16,3 4 16,1 9 32,-3-10-48,2 2 0,-3-5 0,4 5 16,-1 0 16,1 9-16,-2-12 0,-2-2-16,5 13 0,-1-8 0,1 11 0,0-12 0,-5-4 0,4 13 0,1-10 48,0 11-64,0-11 32,-5-3-16,5 5 0,-3 9 0,0-11 64,-1 0 16,-1-3-80,2 5 64,0 0 48,-2-2-48,0 0 0,0-3-64,0 0 96,0 0-32,0 3-32,2-3 64,-2 0-96,0 3 49,0 0-17,0-3 0,1 0-32,-1 0 0,0 4 0,2-4 32,-1 3 0,0-3-32,-1 0 0,2 0 48,-2 3-80,2-3 32,-1 0 32,-1 0-32,0 0 16,2 0 32,-2 0-16,2 0 0,-2 0-32,1 0-32,0 0 16,3 0 32,-1 0-16,-3 0 0,3 0 0,0 0 48,0 0-48,1 0 48,-4 0-48,3 0 48,-1 0 0,0 0-16,0 0 16,-2 0-48,1 0 48,1 0 0,-2 0-16,0 0 80,0 0-112,0 0 112,0 0 16,0-2 0,0 1-32,0 1-96,-3-2 80,-1 1 0,2-3-16,-1 3-64,3 1 0,0-2-16,0 1-80,0-1-64,0 0-160,0 2 320,0 0-624,0 0-353,0 0-415,0 0-337,0 0 1729,0 0-2001,1-1-80,1-1 112,-1 1 432,-1 1 1537,1-2-1072,6 2-1201,-7 0 2273</inkml:trace>
  <inkml:trace contextRef="#ctx0" brushRef="#br2" timeOffset="-207819.73">8752 3956 688,'0'0'0,"0"-5"672,0-1-528,0 0 32,0 6-176,0-7 144,0 2 48,0 1-15,1 1 15,-1 3-192,0-3 192,0 1-32,0 1 0,0-1-32,0 2-128,-3-1 96,3-1 32,0 0-16,-4 1 0,4 1-112,0-2 160,0 1 0,0-1 48,0 0 80,0 2-288,0 0 353,0 0 47,0 0-48,0 0-16,0 0-336,0 0 336,-2-1-64,2-1 33,0 1-33,0-1-16,0 2-256,0 0 224,0 0-16,0-2-32,0 1 0,0 1-176,0-2 144,0 1 16,0 0 48,1 1 48,-1 0-256,1 0 289,3-3-17,-2 3-48,1 0-64,-3 0-160,1 0 112,0 0-16,-1 0-32,0 0 32,0 0-96,0 0 64,0 0 48,0 4-48,0-4 16,0 0-80,-2 3 64,-1 0-32,-1 0-32,4 0 48,0-3-48,0 0 16,0 0 16,0 0 48,0 4-64,0-4-16,0 0 48,0 0 64,0 0 33,0 0 95,0 0-240,0 0 288,0 0-16,0 0-32,0 0-32,0 0-208,0 0 112,0 0-16,0 0-32,0 0-48,0 0-16,0 0 16,0 0 0,0 3-16,0-3 32,0 0-32,0 3 16,0-3 0,0 3-16,0-3-16,0 0 16,0 3 16,0 0-16,0 1-16,0-1 32,0-3-16,0 2-32,0-2 48,2 4 16,0-4-48,-2 0 16,1 3 16,2 1 16,-2-2-16,3-2-16,-4 0 0,1 3 0,3 1-48,-3-1 32,1 0 32,-2-3-16,1 3 32,1-3-16,-2 3 0,0 1-16,0-4 0,0 2 16,0 1-16,0 1-16,0-2 16,0-2 0,0 4 0,0-1 0,0 0-16,0-3 16,0 0-16,0 3 32,0 0 16,0 1 0,0-4-32,0 3 0,0-1 16,0 2 0,0-4-16,0 0 16,1 3-16,1 1-16,0-2-16,-2-2 32,1 0 16,1 3-32,-1-3-16,-1 0 32,0 4 0,0-4 48,0 3-48,1-3 0,-1 0 0,0 3-16,0-3-16,0 3 80,0 0-48,0-3 0,0 3 32,0 0 16,0 0-64,0-3 64,0 0-48,0 6 0,0-4-32,0 3 16,0 0 16,0-5 0,0 3-48,0 2 64,0-2-16,0 2-32,0-5 32,0 3 32,0 2-64,0-1 48,0 1 32,0-5-48,0 4 0,0 0 32,0-1-48,0 0-32,0-3 48,0 3 0,0 0-16,0-3 32,-2 4 16,2-4-32,0 4 32,-3 1-32,3-2 0,-4 0 16,4-3-16,0 3 0,0-3 48,0 3-48,0 0 0,0-3 0,0 3 0,0 1 0,0-1 16,0 0-80,0-3 64,0 0-16,2 3 16,0 0 16,1 1 48,-3-4-64,2 2 0,2 1-16,-2 1 16,1 1-64,-3-5 64,1 2 0,1 2 0,0-1-32,-2 0 32,0-3 0,0 3 32,0 2-16,0 0 48,-4-1 16,4-4-80,0 5 0,-3-1 80,3 1-64,-3 0-16,3-5 0,0 5 33,-4 0-66,4-2 66,0-1-17,0-2-16,0 0 48,0 4-32,0-1-32,-2 2 48,2-5-32,0 3 0,0 0 48,0 0-48,0 0-64,0-3 64,0 3 16,0 1-32,-3-1 16,3 2 32,0-5-32,0 4-16,0-1 16,0 2 48,0-1-80,0-4 32,0 4-16,0 1-16,0-1 32,0 1 16,0-5-16,0 4-16,-4 0 96,4-1-64,0 0-16,0-3 0,0 4 32,0-2-32,0-2 32,0 0 0,0 0-32,0 3 0,0-3-16,-3 4 16,3-1 16,0-3-16,-3 0 48,3 3-16,-3 2 0,3 0-64,0-5 32,-3 4 48,-1 8-64,4-8-32,-2 1-16,2-5 64,-3 4-16,3 1-32,-4-1 48,4 1 32,0-5-32,0 5-32,0-1 64,0 1-16,0-2-64,0-3 48,0 3-16,0 1 32,0-1-48,0-1 48,0-2-16,0 4 16,2-1-48,0 1 48,-2-2-32,0-2 16,0 6 0,0-4 16,0 1-16,1 1 48,-1-4-48,2 3 0,-2 0 0,0 0 0,0 2 0,0-5 0,0 3-32,0 1 16,0 0 16,0-1-32,0-3 32,0 3 0,0-3 32,0 3-48,0 0 32,0-3-16,0 3 16,1 0-16,-1 1 0,1-4 32,-1 0-32,3 0 0,-2 2 16,0 2-16,1-1 16,-2-3-16,0 3-16,0 1 16,0-2-16,0-2 16,0 3 16,0 2 0,-3 1-16,-1-2 32,4-4-32,0 12-32,-2-12 32,2 5 48,-3-1-64,3-4 16,0 13 16,0-13-32,0 5-32,0 0 48,0-5 0,0 4 0,0 1 0,0-2 0,0 0 48,0-3-48,1 3 0,2-3 0,-2 4 32,2-2-32,-3-2 0,2 0 16,0 4 16,0-1-64,-1 0 32,-1-3 0,2 0-16,-2 0 64,0 3 32,0-3-80,0 0 80,-3 3 64,-1-3-32,2 4-16,2-4-96,-5 0 128,2 0-64,-1 0 32,1 0 64,3 0-160,0 0 192,-3 0-48,3 0-192,0 0-512,0 0 560,0 3-1377,0-1-1424,-3 2-865,0-1-1248,3-3 4914,0 0 0</inkml:trace>
  <inkml:trace contextRef="#ctx0" brushRef="#br1" timeOffset="-189430.73">9054 4262 1696,'0'0'0,"-3"0"368,0 0 17,3 0-385,-3 0 464,0 0 80,0 0 32,3 0-15,0 0-561,-4 3 496,1 0-96,0 0-64,0 0-48,3-3-288,0 4 272,-3 0-15,3 1-17,0-2-32,0-3-208,0 4 224,0-2 16,0 1-80,2 1 16,-2-4-176,0 3 144,1 1-16,-1 1-32,2-1-48,-2-4-48,0 4 48,1 1-48,0-1 0,1 9 32,-2-13-32,3 0 48,1 5 0,0 7 16,1-12-32,-5 0-32,6 4 80,1 0 33,5-1 31,-7 0 48,-5-3-192,6 0 192,0 0 16,6 0-16,-8 0 16,-4 0-208,7 0 160,5-1-16,-9-3 0,2 1-48,-5 3-96,5-2 160,2-2-32,-2-1 0,1 1-63,-6 4-65,5-7 112,0 3-32,-1-1-16,-1 0 16,-3 5-80,2-4 96,0-1-32,-1 2-16,1-2 48,-2 5-96,0-5 64,0 1-16,0-1 48,0 0 16,0 5-112,-3-5 80,-2 1 48,2-3-80,-2 1 0,5 6-48,-5-12 96,0 7-16,-7-9 16,12 8-16,0 6-80,-5-14 32,2 7 16,0-10-16,0 12-48,3 5 16,0-12 16,-3 8 0,0 2-48,-1-2-16,4 4 48,-5 0-32,-8 0-80,0 4 80,-1 0 0,14-4 32,-17 18-64,0-4-272,-2 0-288,1-1-385,18-13 1009,-16 13-1440,3 1-193,0 0-144,8 0 80,5-14 1697,-17 4-1280,17 12-897,0-16 2177</inkml:trace>
  <inkml:trace contextRef="#ctx0" brushRef="#br1" timeOffset="-188324.73">9332 4362 1536,'0'0'0,"-5"0"112,-7 0-32,12 0-80,-4 0 48,-1-2-16,3 1 0,-1 1-16,3 0-16,-4 0 16,1 0 0,0 0-16,0 0 32,3 0-32,-5 0 32,2 0 32,0 0 64,-2 0 49,5 0-177,-3 0 240,0 0 64,-2 0 48,2 0 48,3 0-400,0 0 448,-3 0 1,3 0 47,0-2-32,0 2-464,-3 0 496,3 0-48,0 0-31,0 0-65,0 0-352,0 0 256,0 0-64,0 0-96,0 0-48,0 0-48,-3 3 48,-1 3 0,4 6 16,-2-9 0,2-3-64,-4 5 32,4 9 0,0-11 0,0 1 16,0-4-48,4 13 80,2-10 32,8 1 32,-8-1 0,-6-3-144,16 0 161,-4 0-1,2 0-32,-1 0 48,-13 0-176,13-3 128,-1 1 0,-6-3 0,12 0-32,-18 5-96,6-4 128,9-3-48,-8 1 16,9-6-16,-16 12-80,5-5 80,8-1-16,-10-7 64,2 8-16,-5 5-112,4-6 160,-3-6-16,2 8-48,-1 0-31,-2 4-65,0-7 80,0-5-16,0 7 64,0-1-16,0 6-112,-5-13 80,0 9-32,-9-2 16,9-10-32,5 16-32,-15-5 32,3-11 32,-2 12-80,2-1 16,12 5 0,-13-5-64,1 4 32,-1 1 16,1 0-32,12 0 48,-13 3 0,1 2-32,7 9 32,-14-11-16,19-3 16,-4 17-112,-10-3-481,10 2-671,-1-2-657,5-14 1921,-4 12-2257,-10 1 416,14 5-992,0-18 2833</inkml:trace>
  <inkml:trace contextRef="#ctx0" brushRef="#br1" timeOffset="174990">2550 4276 2080,'0'0'0,"0"0"0,0-3 641,1 0 143,5-1 129,-1 1 63,-5 3-976,2-3 960,0 2-159,-1-1-161,-1 0-128,0 2-512,0-1 416,0 1-31,0 0-81,0 0-16,0 0-288,-3 0 192,1 0-32,-3 3 224,1 0-16,4-3-368,-4 0 369,-2 3 15,2 2-240,-1 0 0,5-5-144,-4 5 176,-1-1-32,1 1-64,-1-1 0,5-4-80,-5 5 64,0 9-192,1-10 80,-1 8-16,5-12 64,-6 5-80,2 10 176,2-2-32,-3 1 16,5-14-80,-3 14 64,-1 1-32,1-2 32,0-1-48,3-12-16,-3 13 16,3 2 32,-3-1-48,3-1 32,0-13-32,-4 12 48,4 2-48,0-2 16,0 2 0,0-14-16,0 14 16,0-1-16,2 1 32,3-1 16,-5-13-48,6 5 144,6 12 225,-7-14 79,8 2 64,-13-5-512,5 12 480,1-12-256,8 5-32,-9 0-352,-5-5 160,16 4-144,-12 2-16,12-4 0,-10-2 256,-6 0-96,15 0 160,-11 0-32,10 0 48,-11 0-80,-3 0-96,6-1 112,1-4-15,6 0-17,-11 2 16,-2 3-96,5-3 80,0 2-16,-1-3 32,1 1-32,-5 3-64,4-3 64,0-2 48,-1 1-48,1-1 16,-4 5-80,0-6 80,3-1-32,-1 1 64,0-6 0,-2 12-112,2-5 96,-2-10 48,0 11-64,-4-3 16,4 7-96,-2-14 96,-3 12-48,-11-11-32,11 8 16,5 5-32,-18-4 0,5-3 16,0 2-16,-1 1 0,14 4 0,-14-5 16,2 0 272,-2 3 33,1-2-1,13 4-320,-13-3 288,9 2-240,-12-1-288,11 2 16,5 0 224,-13 0-256,9 3-1,-8 0 225,7 10 16,5-13 16,-14 3 16,9 14-16,-9-5-16,11 3 0,3-15 16,-3 17-32,-1-2-16,2 1-48,2 0-160,0-16 256,0 16-432,0-4-192,4-7-81,10 11 97,-14-16 608,7 3-528,10 2 48,-3-1 128,2-4-81,-16 0 433,15 0-592,2 0-560,1 0-449,-1-1-256,-17 1 1857,19-6-1873,0 1 320,-1-10 289,0 10 399,-18 5 865,12-15-592,5 10-752,-17 5 1344</inkml:trace>
  <inkml:trace contextRef="#ctx0" brushRef="#br1" timeOffset="177038">3235 4451 2112,'0'0'0,"-3"-1"1265,1-1 80,-2 1 63,1 0-31,3 1-1377,0-3 1168,0 3-175,0 0-273,0 0-192,0 0-528,0 0 321,0 0-129,0 4-64,1-4-48,-1 0-80,0 3 32,2 0 32,0 2-16,0 0 48,-2-5-96,0 4 112,2 9 16,0-10-16,-1 1-16,3 9-16,-4-13-80,4 3 80,1 2-16,0 10 16,-5-15-80,5 2 32,-5-2-32,1 5 64,-1 8-48,0-10 32,0 1 0,0-4-48,0 13 48,-4-13 16,0 5-32,-1 7 16,5-12-48,-3 0 32,3 4 17,0 2-33,0-3 0,0-3-16,0 2 0,0 2 64,0-4 0,0 3 16,0-3-80,0 0 64,0 4-48,0-4 64,0 0 0,0 0-80,0 0 128,0 0 48,0 0-16,0 0 32,0 0-192,0 0 192,0 0 0,0-2 0,0-2-64,0 4-128,-3-5 128,0 3-48,0-1 0,-1-3-48,4 6-32,-6-2 49,1-3 31,1 0-32,1 1 16,3 4-64,-3-7 112,0-6-80,0 9 48,-1-8 16,4 12-96,-3-5 16,3-8 16,0 9-16,0-2-32,0 6 16,0-12 0,0 11-32,2-4 32,1 1-16,-3 4 16,3-6-48,0 2 48,-1 2-64,1 1 64,-3 1 0,2-2 16,-1 1-16,1 1 32,-1 0-80,-1 0 48,1-2-32,1 2 16,0 0-48,-1 0 32,-1 0 32,2 3-64,0 0 0,0 2 0,-2 9 0,0-14 64,2 3-49,0 12 33,4-12 32,7 10-16,-13-13 0,5 2-16,10 14 16,-10-13 0,11 10 0,-16-13 0,6 2 65,13 2-49,-7 1 16,3 7-16,-15-12-16,14 3 0,-1 2 0,1 0 16,1-1-16,-15-4 0,14 5 48,0-1-48,0-2 32,-8-2-16,-6 0-16,14 0 16,-9 0 32,0 0 0,-1 0 0,-4 0-48,2 0 0,1 0 32,-1 0 64,0-2-32,-2 2-64,1 0 112,1-4 0,-2-1-16,0 2 16,0 3-112,0-4 112,-3-9 0,-1 10-16,1-3-16,3 6-80,-2-14 80,-4 8 0,2-8 16,-1 8 0,5 6-96,-13-17 48,10 1 16,-11 4 0,9-4-32,5 16-32,-16-19 48,12 2 0,-10-2-48,9 2 0,5 17 0,-4-14 0,-9 1-32,13 7 64,-5-1-16,5 7-16,-3-5 0,0 0-48,0 4 0,3-1 0,0 2 48,0-2-80,0 2-48,0 0 112,2 0-128,-2 0 144,1 4-560,2-4-529,0 4-991,-1-1-1138,-2-3 3218,2 0-3714,-1 4-1184,-1-4 4898</inkml:trace>
  <inkml:trace contextRef="#ctx0" brushRef="#br1" timeOffset="175432">2782 4489 1296,'0'0'0,"-3"-3"288,0-1 128,0-2 193,3 6-609,-5-4 816,3 2 177,-4 1 63,3-1-64,3 2-992,-3-1 865,0-1-129,0 2-144,3 0-31,0 0-561,-3 0 512,3-1-32,0 1-80,0 0-79,0 0-321,0 0 208,0 0-96,0 0-16,0 0-64,0 0-32,0 0 48,0 3 0,1 1-16,3 1 32,-4-5-64,4 12 64,-1-8 0,0 9 16,3-7-16,-6-6-64,4 17 80,1-12-48,-1 11 32,1-3-32,-5-13-32,6 13 96,0-1 48,7-7 64,-9 10 48,-4-15-256,7 4 240,9 8 17,-10-8-81,11 8 16,-17-12-192,13 3 208,-1 0 16,1 0 0,-1 1 16,-12-4-240,6 0 240,12 0-32,-12 0-32,10-1-15,-16 1-161,6-3 192,10-1-16,-10-1-48,8 1 16,-14 4-144,5-5 80,9-9 64,-9 9-16,0-8 32,-5 13-160,4-4 208,1-10-80,-4 1 80,-1 1 0,0 12-208,0-13 144,-5 0 17,-10-1-65,10-2-48,5 16-48,-17-16 64,13 0-32,-17-2 16,8 1-32,13 17-16,-4-19 0,-15 3 0,14 4 0,-12 8-16,17 4 16,-13-5 0,9 3-48,-17 0 16,7 2 0,14 0 32,-16 0-48,-1 4 16,0 1-16,-2 6 48,19-11 0,-19 5-64,2 10-17,0-12-127,3 10-80,14-13 288,-13 4-416,9 8-176,-11-8-49,12 8-127,3-12 768,-3 4-944,3 0-289,0 9-384,0-10-640,0-3 2257,1 4-2657,1 1 368,11 1-768,-13-6 3057</inkml:trace>
  <inkml:trace contextRef="#ctx0" brushRef="#br1" timeOffset="-186971.73">9545 4469 2529,'0'0'0,"-3"-2"736,3 2-736,-5-1 688,1-1 17,-1 1 63,2-1 16,3 2-784,0-2 705,0 1-129,-4 1-176,1 0-128,3 0-272,-3 0 224,0 5 16,-2 7 1,-8-7-33,13-5-208,-4 18 224,-1-6-16,1 3-16,-1-1 16,5-14-208,-13 18 224,13-1-16,0 0 0,0 0 16,0-17-224,0 14 177,6 0 31,-1 0 0,10-2-64,-15-12-144,5 4 144,7 12 0,-6-12 16,10 0 32,-16-4-192,5 3 224,12 0 32,-11-3-48,12 0 16,-18 0-224,12 0 225,-6-3-65,10-2 16,-10-1-32,-6 6-144,12-6 128,-7-7-32,1 10 32,1-3-16,-7 6-112,5-14 112,-1 9 0,1-11-32,-1 10 32,-4 6-112,4-18 64,-1 5 64,-1-3 0,0 0-16,-2 16-112,0-16 80,0-4 0,0 4-48,0-4 17,0 20-49,0-19 80,0 2 0,-4-2-64,-8 2 48,-1 2-80,13 15 16,-13-11-48,-3 7 48,-2 1 0,-1 3 0,19 0 0,-22 0-16,0 3 32,-2 10-16,24-13 0,-21 2-112,21-2 112,-22 13-305,2-10-303,0 12-304,3-12-273,17-3 1185,-16 14-1489,3-11-159,0 10-193,8-10 80,5-3 1761,-12 12-1617,12-12 369,0 0-1057,0 0 2305</inkml:trace>
  <inkml:trace contextRef="#ctx0" brushRef="#br1" timeOffset="-186236.73">9763 4498 1088,'0'0'0,"-5"-3"896,5 3-896,-4-3 337,-1-2 95,1 1 128,0 3 112,4 1-672,0 0 849,-3 0-17,0 0-32,3 0-47,0 0-753,-3 0 640,3 0-96,0 0-111,0 0-177,0 0-256,0 0 176,0 2-96,0 1 32,0 2-16,0-5-96,1 12 176,-1-8 32,2 8 0,0-9 48,-2-3-256,1 5 144,0 10-16,3-12-16,-2 1 0,-2-4-112,1 14 97,-1-10 31,0 0-32,-3 12-32,3-16-64,-4 3 96,2 0 0,-3 2-16,0-2 48,5-3-128,-5 4 96,1-2 0,-1-2 16,2 0 16,3 0-128,-3 0 128,3 0 16,-4 0-48,2 0 0,2 0-96,-4-2 128,4 2-16,0-6 16,0 1-32,0 5-96,0-4 65,0-1-33,0 1 32,0-3 0,0 7-64,1-12 16,2 8 32,1-1-32,0-2 0,-4 7-16,4-13 80,1 7-80,-1-8 64,1 10 16,-5 4-80,5-15 48,0 11 0,-3-3-32,4-5 0,-6 12-16,4-2 0,2-2 16,1-1-16,-3 2-16,-4 3 16,5-3-16,-1 1 0,1 2-48,-3 0-16,-2 0 80,5 3-96,-2 2 48,0 9 0,0-9 0,-3-5 48,5 18-32,-2-4 16,2 2-32,0 2 32,-5-18 16,4 17 0,3 0-16,7-2 16,-2 5 0,-12-20 0,13 14 16,0 1 16,5 0 32,-2-11-16,-16-4-48,16 14 64,2-9-48,-2 0 0,1-1 0,-17-4-16,14 5 48,1-5 0,-11 0 0,8 0 48,-12 0-96,2 0 112,2-1 32,-3-4 96,0 1-16,-1 4-224,0-6 224,0-6-16,-4 6-48,-9-12-32,13 18-128,-5-15 128,-15-3-47,4 2-17,-1-2 16,17 18-80,-17-19 32,0 2 0,1-6-16,1 0 32,15 23-48,-12-23 16,8-2 48,-10 5-16,14 0-16,0 20-32,-4-14 16,1 10-16,3-3-16,0 3-64,0 4 80,5-2-352,9 1-609,0 1-1296,-1 5-1809,-13-5 4066,6 16-5971,-6-16 5971</inkml:trace>
  <inkml:trace contextRef="#ctx0" brushRef="#br1" timeOffset="-187698.73">9333 4474 1456,'0'0'0,"0"-2"320,0 2-320,-3-3 336,0-2 65,0 2 95,3-2 16,0 5-512,0-3 560,0 0 17,0 1-1,0 1-48,0 1-528,0-1 464,0 1-111,-3 0-81,3 0-48,0 0-224,-4 0 192,4 2 0,-2-2-48,-2 3 16,4-3-160,-3 4 144,0-1 32,0 0 0,-2-3-16,5 0-160,-5 3 176,1 0 1,-1-3 31,1 3 16,4-3-224,-5 4 208,1-2-32,0 4-64,1 6-64,3-12-48,-3 4 48,-1 9 48,2-8 32,-2 11 0,4-16-128,-3 12 128,3 1-16,0 0-48,0-1 32,0-12-96,0 4 96,3 12 16,3-12-64,7 1 32,-13-5-80,5 16 49,9-16 31,-10 4 16,9 1 16,-13-5-112,5 4 112,12-1 32,-11-3-16,10 0 16,-16 0-144,6 0 144,10-2-16,-10-1-16,7-1 16,-13 4-128,4-5 112,3 0-16,-2-1 32,-1-1-48,-4 7-80,5-5 112,-1-1-64,0 0 0,-1 2-16,-3 4-32,1-4 32,1 2 0,0 1-32,0 0-16,-2 1 16,1-2-16,0 2-16,1 0 16,1 0 16,-3 0 0,5 0 0,-2 0 0,0-1 16,0-1 16,-3 2-32,4-2 16,0 1 48,-1-3-48,2 0 16,-5 4-32,3-5 97,-2-1-65,1-1 64,0 2 16,-2 5-112,1-15 64,-1 10 32,0 0-32,0-9 16,0 14-80,-5-4 80,-7-9-16,9 8 16,-11-11-16,14 16-64,-12-7 32,-2-9-16,-1 11-16,-4-11 0,19 16 0,-19-13 48,-2 8-48,0-8 32,2 13-32,19 0 0,-17-4 0,1-1 0,4 4 0,8 1-16,4 0 16,-11-1 16,5-1-32,3 0 0,3 2 16,-3 0-48,3 0 32,0 4 16,0-4 0,0 4 0,0 12-128,-3-4-352,0 1-577,3-13 1057,-5 17-1921,-8 0-704,9 2-160,1 13-1121,3-32 3906,0 0 0</inkml:trace>
  <inkml:trace contextRef="#ctx0" brushRef="#br1" timeOffset="174248">2119 4666 2529,'0'0'0,"0"0"944,-4 0 17,2-1 63,2 1-1024,0 0 1121,0-2-49,0 1-176,1 1-207,-1 0-689,3-2 464,2 1-64,-2-2-64,2 2-16,-5 1-320,3-1 305,0-2-17,0 2-32,-1-5 32,-2 6-288,1-3 272,1 0-32,0 0 16,-1-1-48,-1 4-208,2-4 160,-1-1-47,0 1-1,2-3-64,-3 7-48,1-5 112,1-10-48,-1 10 0,4-11-16,-5 16-48,4-7 32,1-10 0,0 5 16,0-4-32,-5 16-16,4-15 48,3-1-48,-1 3 16,-2-2-16,-4 15 0,7-12 0,0-1 48,-3 9-80,1-11 16,-5 15 16,5-4 0,2-1 0,-1 1 0,1-2 16,-7 6-16,2-5 32,0 3-32,0-1-32,-1 1 32,-1 2 0,0-2-32,0 1 32,0 0 0,0 1-32,0 0 32,0 0-16,0 0 0,0 0 16,0 2-16,0 2-16,0-4 0,0 3 0,0-3 32,0 2-48,0 3 16,0 8 0,0-10-32,0-3 64,0 15-16,0-11-32,0 13 48,0-2-16,0-15 16,0 13 0,2 3 0,-2 0 16,2-1 0,-2-15-16,0 15 32,0 1-16,0-2-16,0 0 0,0-14 0,0 12 16,0 0-16,0-7 16,0 8 16,0-13-32,0 3 16,0 0 0,0 1 32,0-4-16,0 0-32,0 2 96,0-2 16,0 0 16,0 0 48,0 0-176,0 0 96,1-1 16,-1 0-16,0-2-48,0 3-48,2-1 48,-2 0-80,1-1 16,-1-1 32,0 3-16,0-2 32,0 1-32,1 1-32,-1 0 16,0 0 16,0 0-48,0 0 32,2 0 32,0 0 16,-2 0-32,2 0 16,-1 0 0,1 0-176,-1 0-320,-1 0 480,1 0-961,2 0-799,-2 0-834,0 0-351,-1 0 2945,0-2-2273,0 1-640,0 1 2913</inkml:trace>
  <inkml:trace contextRef="#ctx0" brushRef="#br1" timeOffset="-188695.73">9120 4391 1392,'0'0'0,"0"0"0,-5-2 304,-8 2 16,8-2 65,-8 2 79,13 0-464,0-1 464,-5 1 16,1 0-64,-1 0 1,5 0-417,-4 0 368,-1 0-64,0 0-48,-8 0-32,13 0-224,-2 0 176,-4 0-16,1 3 0,-7-3-16,12 0-144,0 2 161,-4-2-33,-1 4-16,2-1-48,3-3-64,-4 4 112,1 0 0,0 1 16,0-1 16,3-4-144,-3 12 112,-1-8-16,4 1 32,-2 7 0,2-12-128,-3 5 128,-1 8 16,1-9-16,0 10-16,3-14-112,-3 5 96,0 8-16,3-8-16,0 11-16,0-16-48,0 4 64,1 16 49,4-15-1,1 13 32,-6-18-144,13 5 144,-7 11 0,8-13 16,-7 2 0,-7-5-160,15 12 176,-10-12 16,11 4 16,-10-1 0,-6-3-208,16 0 208,-10 0 0,10 0 1,-11 0-17,-5 0-192,5-2 240,8-3-16,-11 0 48,2-1-16,-4 6-256,5-12 208,-3 7 0,-1-8-48,1 7-32,-2 6-128,0-14 113,0 0 31,0 1-64,0 1 0,0 12-80,0-13 96,-3 1-96,-2 8 64,0-12-16,5 16-48,-5-5 16,0-8 32,3 8-48,-2-7 0,4 12 0,-5-4 0,1-1 16,-1 0 0,1 0 0,4 5-16,-5-3 32,0-2-80,1 4 16,-10 1-64,14 0 96,-5 0-240,-9 0-161,1 4-239,9 1-416,4-5 1056,-18 15-1441,13-11-432,-8 11-512,-16-30 272,29 15 2113,0 3-2913,0-3 2913</inkml:trace>
  <inkml:trace contextRef="#ctx0" brushRef="#br1" timeOffset="39344.27">13604 4579 4722,'0'0'0,"0"0"0,0-6 1680,0-6-159,1 7-64,1 0-193,-2 5-1264,0-4 1009,0 2-273,0 0-240,0 1-159,0 1-337,0 0 224,0 0-96,0 0-16,0 0-80,0 0-32,0 0 16,0 0-32,0 0 0,0 0 16,0 0-16,0 0 48,0 0-32,0 3 16,0-3 32,2 0 0,1 0 16,-3 0-64,2 0 96,4 0-32,-1 0 80,-1-2-32,-4 2-112,5-5 80,1 1 64,0-1-32,-2 3 0,-4 2-112,7-5 80,-3-1 80,1 1-64,1 0 64,-6 5-160,2-5 145,0 0-1,-1 0-32,1 1 16,-2 4-128,0-7 128,0-5-64,0 9 32,0-2-48,0 5-48,-3-5 64,0-2 32,0-6-80,-1 10 48,4 3-64,-5-6 0,1 1 48,-1-1-64,-7 1 32,12 5-16,-3-4 0,0-2-16,-2 5 32,-8 1-96,13 0 80,-3 0-80,-1 5-272,-9 9-385,10-1-575,3-13 1312,-13 13-2465,9 3-801,-38-19-31,28 19-721,14-16 4018,0 0 0</inkml:trace>
  <inkml:trace contextRef="#ctx0" brushRef="#br1" timeOffset="45200.27">16484 4597 2897,'0'0'0,"0"-2"784,0 2-784,0-3 913,-4-1 127,1 3 65,0 1-113,3 0-992,0 0 784,0 0-271,-3 0-177,3 0-128,0 0-208,0 0 176,0 5 0,0 7-16,0-6 16,0-6-176,0 15 224,0-1-16,0 2 16,0-1-31,0-15-193,0 18 112,0-2 0,0-1-48,0 1 0,0-16-64,-3 14 80,-1-1-32,4 1 48,-3-10 0,3-4-96,-2 18 96,-2-14 0,1 9 0,0-10 0,3-3-96,-3 5 144,-2-1 0,0 1-32,3-2 80,2-3-192,-6 0 208,3 3 1,-2-3 47,1 0-32,4 0-224,-5 0 256,2-4-32,0-1-32,0-8-64,3 13-128,-3-4 64,3-13 48,-4 10-48,4-10-32,0 17-32,0-15 96,0 2-80,0-1 0,0-4 32,0 18-48,0-17 32,0-2-16,2-1 32,0-1-32,-2 21-16,1-18 48,2-1-48,-1 1 16,-1 6 0,-1 12-16,2-13 32,0 9-16,-2-1-32,0 0 16,0 5 0,0-4 0,0-1 0,0 1-32,-4 2 16,4 2 16,0 0-64,0 0-48,0 0-16,0 0-64,0 0 192,0 4-144,2 10 16,1-9 48,2 14 16,-5-19 64,12 14-32,-6 2 64,-1-1-32,11 3 0,-16-18 0,6 17 0,10 0-32,-3 0 32,-8-1-16,-5-16 16,15 14 0,-9 0 0,9-9 16,-10 12 16,11-13-16,-16-4-16,6 4 0,10 10-16,-11-14 16,7 5 32,-12-5-32,2 3 0,1 0 64,-1-3 16,-1 0 32,-1 0-112,2 0 112,0 0 16,-2-1-32,0-1 0,0 2-96,0-5 64,0 0 16,-4 0-16,4-10-32,0 15-32,-3-4 64,3-12-64,0 9 64,0-9 1,0 16-65,0-16 16,-3-2 32,3-4 0,-3 2-32,3 20-16,-3-22 48,3 0-48,-4 1 48,1 1-48,3 20 0,-2-16 32,-2-2 16,1 5-16,3 8-16,0 5-16,0-12-16,0 11-16,0-2-32,0-1 0,0 4 64,0-1-64,0-1 32,0 2 16,1-1-32,-1 1 48,4 0 0,-1 0 32,1 0-64,1 0 64,-5 0-32,7 0 32,-1 0-32,-1 0 0,7 3-145,-12-3 145,4 0-496,0 0-688,1 3-1169,-1-3-1089,-4 0 3442,15 13-5731,-15-13 5731</inkml:trace>
  <inkml:trace contextRef="#ctx0" brushRef="#br2" timeOffset="-205997.73">8623 4606 1088,'0'0'0,"0"0"208,-5 0-96,5 0-112,-5 2 32,-7 1 0,12-3 32,-3 0 0,3 0-64,-5 0 96,2 0 48,3 0 16,-3 0 33,3 0-193,0 0 192,0-1 32,0-1 64,0 0 32,0 2-320,2-4 352,-1 1 0,1-2-16,-1 2 17,-1 3-353,1-1 384,1-1-16,-2-2 0,0 3-32,0 1-336,0-1 288,0-1-31,0 1-33,0-1 0,0 2-224,0-2 192,0 1-48,0 1 0,0-2-48,0 2-96,0-2 96,0 2 0,0-2 48,2 0 32,-2 2-176,2-2 208,-1 1 16,0-3 49,3 0-33,-4 4-240,3-1 288,0-5 16,0 5-48,0 0-48,-3 1-208,2-3 224,-1-1-32,1 3-16,-2-1 0,0 2-176,0 0 161,0-2-49,0 2-32,-3 0-16,3 0-64,-3 0 0,3 0 16,-4 4-16,4-4 0,0 3-16,-3 0 48,0-3-48,3 3 32,0-3-16,-3 0 0,3 3-16,0 1 0,-3-1 16,3-3 0,0 2-48,0-2 64,0 4 32,0-4-48,0 3 16,0-3 0,0 0-16,1 4 0,1-4 0,0 0 16,-2 0-16,1 0 32,1 2-16,-1 1-16,1 1 0,-2-4 0,0 3 16,0-3 16,0 2 32,0 2-32,0-4-32,0 5 48,0-3-32,0 3 0,0-1-16,0-4 0,0 2 16,0 2 0,0-1-16,0 0 32,0-3-32,0 3 16,1 0 16,1 2 16,3-1 16,-5-4-64,3 15 96,2-11 48,1 8-32,6-9-16,-12-3-96,7 14 80,5-11-16,-7 10 32,10-10 0,-15-3-96,4 4 80,2 10 32,0-10-80,-1 8 48,-5-12-80,4 4 64,0-2 1,-1 3 31,-1 0-48,-2-5-48,2 13 48,-2-9 16,0 10-16,0-9-16,0-5-32,-4 14 64,4-11-64,0 2 48,-3 0-16,3-5-32,0 4 0,0 1 48,2-1 16,-1 0 64,-1-4-128,4 0 160,-4 0 16,4 0-16,-3-2-16,-1 2-144,2-4 112,0 1 64,1-2-96,-2-1-16,-1 6-64,3-2 112,-1-1-48,0 1 0,-1-1-16,-1 3-48,0-3 64,0-2-15,0 2 15,0 0 0,0 3-64,0-1 48,0-1-32,0 0 0,-3 1 16,3 1-32,0-2 0,0 0 32,0 1-32,-3 0 48,3 1-48,0-2 112,0 0-80,-3 1 80,3-1-48,0 2-64,0-3 0,0 2 32,0-2-160,0-1-144,0 4 272,0-3-433,0 0-335,0-2-208,0 0-225,0 5 1201,0-6-1313,0-8 49,1 8 239,1-10 273,-2 16 752,3-6-448,0-12 256,0 14 80,0-9 80,-3 13 32,2-4-32,1-1 32,-1-7 0,-1 8-16,-1 4 16,4-4-32,-2-3 16,3 1-32,0 1 32,-5 5 16,5-13-32,-1 11 48,3-3-16,-1-1-16,-6 6 16,4-7 0,1 2 0,0 1-16,-2-3 16,-3 7 0,3-4 16,-1-1-16,-1 1 64,1-1 48,-2 5-112,2-3 144,-1-1 96,-1 0 16,2-1 48,-2 5-304,0-2 320,0 2-16,0 0 49,0 0-33,0 0-320,0 0 288,0 0 16,0 0-80,0 0-16,0 0-208,0 0 192,0 0-16,0 0-48,0 0 1,0 0-129,-3 0 112,3 0-32,0 0 32,-4 0 32,4 0-144,0 0 176,0 0-32,0 0 16,0 0-32,0 0-128,0 0 112,-3 0-48,3 0-16,-3 2-16,3-2-32,0 5 48,-3-1-16,0 10-16,0-8 16,3-6-32,-4 16 0,0 0 16,-1 2 16,1 0 48,4-18-80,-5 21 144,0 1 16,-8-1-16,11 0-16,2-21-128,-5 22 113,-9-3-49,10-2 48,1 2 0,3-19-112,-4 14 96,-1 0 16,1-9-64,0 12 16,4-17-64,-3 4 64,-1 0 16,2 9-16,2-13 64,0 0-128,-3 0 128,3 0 48,0 0 80,0 0-16,0 0-240,0-2 224,-4-1-15,4 0-97,-3-2-32,3 5-80,-3-4 64,3-2-16,0 2 0,-3-1 0,3 5-48,0-4 32,0-3 16,-3 3 0,3-1 16,0 5-64,0-5 16,0 1 32,0-2-16,0 2-16,0 4-16,0-6 16,0 0-16,0 1-16,0 0-144,0 5 160,1-6-304,3 1-241,-2-8-239,2 9-224,-4 4 1008,5-7-1281,-2-7-176,-1 10-207,0-9-241,-2 13 1905,0-6-1777,0-9 304,-3 8 401,0-7 447,3 14 625,-5-4-368,-9-11 160,12 10 96,-11-9 0,13 14 112,-5-5-80,-11 0 32,11-8 16,-12 8 32,17 5 0,-4-5 16,-11 1 16,12-1 32,-2 1 16,5 4-80,-12 0 112,12-4 0,-3 1 16,3-1 32,0 4-160,0-4 224,0-1 33,0 2 79,0 0 48,0 3-384,0-1 368,0-3 0,0 1 32,0 1 1,0 2-401,0-2 480,0 0 64,0 0 0,-3 1-64,3 1-480,0 0 385,-3 0-17,3 0 0,-3 0-16,3 0-352,0 0 336,-4 0-80,4 3-63,0 1-33,0-4-160,0 2 128,0-2-16,0 3 16,2 1 0,-2-4-128,2 0 96,4 3 32,-1-1 0,-1-2 16,-4 0-144,7 4 160,-1-1 0,8-3-16,-9 0 16,-5 0-160,15 0 176,-9-1-32,10-1-31,-11-2-17,-5 4-96,14-2 64,-10 0 0,3-1 0,-3 1 0,-4 2-64,5 0 80,-1-1 16,-3-1-32,1 0 64,-2 2-128,0 0 112,0 0 0,0 0 32,0 0-96,0 0-48,0 0 16,-3 0 16,-1 0-64,4 0 32,0 4 32,-3-1-16,0 0 0,3 0 16,0-3-32,-3 5 0,3 0-64,-3-1-384,3 1-785,0-5 1233,-4 13-2417,0-13-512,-8 12-1201,12-12 4130</inkml:trace>
  <inkml:trace contextRef="#ctx0" brushRef="#br1" timeOffset="41326.27">14562 4883 2305,'0'0'0,"0"-2"448,0-3 80,0 1 96,0 4-624,2-2 721,-2 0 127,0 1 64,0 1-63,0 0-849,0 0 688,0 0-192,-3 5-175,3 7-1,0-12-320,-4 4 288,1 12 80,0-3-16,3 1-48,0-14-304,0 13 272,0 3-32,0 0-47,2 0 15,-2-16-208,3 16 192,2 0 0,0-4 0,7 3-64,-12-15-128,4 11 144,9-6-32,-8 13 32,10-14-32,-15-4-112,13 13 160,1-10 0,0 2 48,0-1-47,-14-4-161,16 5 144,-2-1-48,0 0-16,1-1 32,-15-3-112,5 0 96,11 0 48,-11 0 0,1 0-16,-6 0-128,13 0 176,-8 0-16,-1-3 32,3-2 48,-7 5-240,12-6 240,-9-8-15,2 8-33,7-10-64,-12 16-128,4-14 112,0-1 0,1 1 0,0-1 0,-5 15-112,2-18 112,2 0-32,-3-1 0,1-1 16,-2 20-96,0-21 64,0-1 32,-5 2 0,1 1-64,4 19-32,-16-20 96,3-1-96,1 2 0,-4 1 48,16 18-48,-14-18 48,-3 3-32,1 8-16,-1-7-48,17 14 48,-16-2-32,-1 1-16,1 1 16,-1 3-32,17-3 64,-17 13-48,1-1 0,2 1 0,1 6-80,13-19 128,-4 18-224,-14 3-144,13-1-64,1 1 47,4-21 385,-12 23-320,12-1 176,-4 3 32,4-1 0,0-24 112,2 22-80,11-4-48,1 0 48,3-4 16,-17-14 64,21 15-64,0-11 16,4 13 16,1-14-16,-26-3 48,24 5 32,-2 7-32,-1-12 0,-3 4 32,-18-4-32,16 2 0,0-2 64,-3 0-16,-7 0-16,-6 0-32,12 0 112,-7 0-112,-1 0 48,1 0-16,-5 0-32,4-1 48,0-4 16,-2 0-48,-1-8 32,-1 13-48,2-5 16,-2-11 48,0 2-16,0 2-80,0 12 32,0-16 0,0-1 0,0 1-16,0-2 32,0 18-16,-3-16 48,0 4-48,0 8 16,-1-1-16,4 5 0,-3-4-16,3 4-32,0 0 16,-3 0-32,3 0 64,0 0-64,0 2 0,0 1 0,0 12 16,0-15 48,0 3 32,0 12-32,1-10 16,1 14-32,-2-19 16,3 14-32,2 0 64,0 2-16,7-2 64,-12-14-80,5 16 64,8 0 64,-9 0 48,12-1 32,-16-15-208,5 14 192,10-2-32,-8 3-47,8-11-81,-15-4-32,5 17 48,10-12 16,-13 0 32,3 8 32,-5-13-128,5 2 112,-2 2 16,-2-4 16,3 0-240,-4 0 96,3 0-640,1 0-1345,1-5-1825,0-9-3073,-5 14 6883,0 0 0</inkml:trace>
  <inkml:trace contextRef="#ctx0" brushRef="#br1" timeOffset="42073.27">15332 4827 3665,'0'0'0,"-3"-1"1009,-1 1 31,-2-2 129,6 2-1169,-3 0 1136,1 0-207,2 0-241,0 0-240,0 0-448,0 0 400,0 3-64,1-3 33,3 0 15,-4 0-384,7 4 384,6-4-16,-9 0-64,10 0 16,-14 0-320,7 0 193,10 0 15,-5 0-48,1-2-48,-13 2-112,14 0 96,2-2-32,1 1-48,-1 1 16,-16 0-32,14 0 32,0 0 0,0 0-32,-2 0 32,-12 0-32,7 0 16,8 0 16,-10 0 0,11 3 16,-16-3-48,4 0 16,3 0 16,-1 3 0,-1-3 16,-5 0-48,5 0 80,-3 0 0,2 0 32,-2 0 0,-2 0-112,2 0 96,1 0 0,1-1 32,-3-1 16,-1 2-144,3-3 160,-2 0-15,2 1-49,-2 1-16,-1 1-80,0-4 64,0 0-16,0 0-48,0 0-64,0 4 64,0-2-305,0 2-255,-4 0-368,2 0-673,2 0 1601,-3 0-2417,-1 0-560,-21-14 367,25 14-895,0 0 3505,0 0 0</inkml:trace>
  <inkml:trace contextRef="#ctx0" brushRef="#br1" timeOffset="47213.27">17551 4868 1760,'0'0'0,"-4"-1"416,-1 1 129,2-2 127,-1-1 48,4 3-720,0-2 737,0-1-65,0 0-32,0 1-95,0 2-545,0-1 464,2 1-64,0 0-128,-2 0-80,0 0-192,1 0 112,1 0-32,0 0 16,-2 0 16,0 0-112,4 3 112,1 0-16,1 0-16,7 0-15,-13-3-65,4 4 112,12 1-48,-9-3 16,9 1 16,-16-3-96,12 0 64,1 4 48,2-4-16,1 0-16,-16 0-80,14 0 128,1 0-16,0 0-32,-3 0 48,-12 0-128,6 0 96,8 0 16,-10-2 16,0 0 16,-4 2-144,5-3 160,-2 1 16,1 2 17,-3-2-33,-1 2-160,0-2 128,0 2-64,0-1 0,-4-1-48,4 2-16,-3-2 16,0 1-16,0 1-16,0 0 0,3 0 16,-3 0-16,-2 0 16,2 0-80,-2 3-176,5-3 256,-4 3-641,-1 1-607,0-2-625,-7 1-336,12-3 2209,-5 4-1857,-8-1-928,13-3 2785</inkml:trace>
  <inkml:trace contextRef="#ctx0" brushRef="#br1" timeOffset="44395.27">16170 4960 2064,'0'0'0,"-16"0"465,16 0-465,-13 4 464,-4 0 112,12 1 144,-11-5 209,16 0-929,-2 0 1024,-1 0 1,-1 0-33,4 0-191,0 0-801,0 0 736,0-2-96,0 1-127,0-2-65,0 3-448,0-3 352,0-1-112,0 1 16,2 1-32,-2 2-224,3-2 176,1-1-32,1 1-64,1 1-48,-6 1-32,13-3 0,-8 3 0,8 0 16,-8 0 16,-5 0-32,15 0 16,-3 4 16,2-1-32,1 1 0,-15-4 0,17 4-16,2-1 0,-1 0 16,4 0 0,-22-3 0,22 3 32,1-3 16,0 4-32,1-4 33,-24 0-49,23 0 16,4 0 32,-2-2-32,0 0 16,-25 2-32,21-1 0,2-1 48,-3 1-48,-1-1 0,-19 2 0,21-1 16,-1 1-48,4-2 64,-3 2-48,-21 0 16,24 0 0,3 0 16,-1 0-32,0 0 32,-26 0-16,28 0 16,-3 3 16,-2-3-16,-1 0-16,-22 0 0,23 0 0,-1 0 48,1 0-32,-1 0 16,-22 0-32,23 0 32,0-1 0,3-1 0,-4-1-16,-22 3-16,23-4 16,-1-1 32,-4-1-32,0 2 32,-18 4-48,14-3 32,-7-2-16,5 4 32,-11-1 0,-1 2-48,2-1 16,0 1-16,-2 0-16,0 0 16,0 0 16,-4 0 0,1 3 32,1 0-32,2-3-16,0 3 48,0 0-32,-4 1 0,4-4 48,0 0-64,0 0 48,-3 0 32,3 3-32,0-3-112,0 0 64,0 0-256,0 3-448,0 0-737,0-3-1024,0 0 2465,0 3-3122,0 0-1712,0-3 4834</inkml:trace>
  <inkml:trace contextRef="#ctx0" brushRef="#br1" timeOffset="38063.27">13196 5037 2385,'0'0'0,"0"-4"544,0 4-544,0-5 544,0-8 16,0 9 81,0-1 63,0 5-704,0-6 736,0 1-15,0 1-81,-3 2-80,3 2-560,0-3 496,-3 1 33,3 1 15,0-3 0,0 4-544,-4-1 512,4-2-63,-2 1-17,2 0-48,0 2-384,0-1 320,-4-1-48,4 1-80,-3 1-80,3 0-112,-3 0 96,0 0-32,0 0 0,3 0-64,-3 4-16,-1 1-16,1 0 0,0 8 32,3-13 0,-3 2 16,0 11-16,0-7 0,0 7 16,3-13-16,-3 5-16,-2 11 0,2-12 0,-2 12-16,5-16 32,-3 5 64,-2 10-16,0-10-16,3 11-16,2-16-16,-4 2-16,1 3 0,3 0-32,0 0 48,0-5 0,1 3 0,5 2 32,-1-2-16,8 0 16,-13-3-32,5 0 33,9 0-17,-8 0 48,10 0 0,-16 0-64,5 0 48,9 0 48,-10 0-16,1-2 0,-5 2-80,13-1 144,-12-4 48,4 0 48,-2 0 32,-3 5-272,1-6 304,-1-6-48,0 7-16,-2-1-79,2 6-161,-5-13 112,-13 8-80,14 0-32,-16-8 48,20 13-48,-18-2-16,3-3 32,-3 5-16,2-2-16,16 2 16,-15-2-48,0 2-144,2 4-385,8 9-719,5-13 1296,-14 5-2610,11 7-975,3-8-1938,0-4 5523</inkml:trace>
  <inkml:trace contextRef="#ctx0" brushRef="#br1" timeOffset="42292.27">15339 4981 5554,'0'0'0,"0"0"1153,0 0-257,0 0-896,1 0 976,4 0 177,-2 0-1,1 0-287,-4 0-865,7 0 640,-1 0-208,8 3-111,-9-3-33,-5 0-288,13 0 144,-8 3-16,10 1-32,-9-4 80,-6 0-176,18 3 224,-6-3 16,1 2-16,0-2-64,-13 0-160,13 4 80,1-1 16,-1 0-32,-1-3 0,-12 0-64,12 0 32,-5 3 16,10-3 0,-10 0 17,-7 0-65,16 0 16,-11 0 48,10 0-32,-12 0 16,-3 0-48,6 0 64,-1 0-32,1 0 64,-1 0 16,-5 0-112,2 0 64,-1 0 64,0 0 16,-1 0-16,0 0-128,0-1 96,0-1-160,0 0-336,0 2-625,0 0 1025,0-1-2145,0-1-1552,-2 1-2834,2 1 6531</inkml:trace>
  <inkml:trace contextRef="#ctx0" brushRef="#br1" timeOffset="-122535.73">34 5067 2753,'0'0'0,"1"-4"496,-1 4-496,5-5 544,-2 1 97,1-1 143,-1 3 0,-3 2-784,1-4 673,1 0-113,-2 2-192,1-2 0,-1 4-368,2-2 320,-1 1-16,4 0-47,-4 1-97,-1 0-160,3 0 96,-2 0-48,0 0 0,2 0 32,-3 0-80,4 0 48,0 0 16,-1 0 0,1 2-16,-4-2-48,3 0 48,0 4 16,0-4 32,2 3-16,-5-3-80,4 0 80,10 0 0,-7 4 32,8-4 32,-15 0-144,13 0 128,1 0-32,0 0 0,0 0-16,-14 0-80,16 0 64,1-3 16,1 2 32,2-4-47,-20 5-65,22-4 112,-2 1-32,1-1-32,-1 1 32,-20 3-80,18-2 16,0 0 0,-1-2 32,-3 3-32,-14 1-16,7-2 16,7 1 48,-9 1-48,1 0 0,-6 0-16,4 0 16,2 0-16,-2 3-16,-3 0 32,-1-3-16,2 0 0,0 4 32,-2-4 0,0 2 0,0-2-32,0 3 32,0-3 32,0 4 16,0-4-32,0 0-48,0 3 96,0-3 0,-4 0-16,4 0-16,0 0-64,0 0 32,-3 2 16,3-2-16,-2 0-16,2 0-16,0 0 48,0 0-32,0 0 0,0 0-16,0 0-16,0 0-48,0 4 48,0-1 16,0-3 0,0 4 0,0-2 0,-4 3-80,4 9 32,0-14 48,-3 4-64,3 12 0,0-10 64,-3 10 32,3-16-32,0 5-32,0 11 64,0-4-32,0-7-32,0-5 32,0 16-16,-4-12 16,4 9 16,0-10 16,0-3-32,0 12 16,0-8 16,-2 0 16,2 2-48,0-6 0,-4 5 32,1-1-48,0-1 32,0 0 32,3-3-48,-3 3 48,0 0 32,-2 1 48,1-4-16,4 0-112,-6 0 144,1 0 16,1 0 0,-1 0 17,5 0-177,-4 0 208,1-2-48,3 0-16,0-3-32,0 5-112,0-4 80,0-1-64,1 0-112,4 3-336,-5 2 432,13-4-1089,-9 1-864,1 2-816,-1-5 224,-4 6 2545,4-4-4034,-4 4 4034</inkml:trace>
  <inkml:trace contextRef="#ctx0" brushRef="#br1" timeOffset="47380.27">17522 5015 2465,'0'0'0,"0"0"752,-3 0 64,3 0-816,0 4 929,0-4 95,0 3-63,0 2-177,0-5-784,0 2 608,3 4-95,1-4-17,9 1 16,-13-3-512,5 4 448,14-1-16,-4 1-63,2-2-113,-17-2-256,20 0 240,0 0-48,1 0 32,3 0-48,-24 0-176,25 0 192,0 0-16,-1 0-80,-2-2-16,-22 2-80,18 0 80,-4 0-64,-7 0-16,6 0 64,-13 0-64,1 0 16,0 0 48,-1 0 65,0 2-49,0-2-80,-4 3 96,-9-3 48,8 4 0,-10-2 48,15-2-192,-13 5 160,9-1-80,-17 0-48,9-1-384,12-3 352,-13 3-1041,-2 1-1520,-4-2-1057,-1 2-1520,20-4 5138,0 0 0</inkml:trace>
  <inkml:trace contextRef="#ctx0" brushRef="#br1" timeOffset="-121764.73">109 5063 2353,'0'0'0,"0"-1"448,0-3 96,0 4-544,2-3 656,-1 1 113,1-2-1,-1-1-80,-1 5-688,3-2 577,1-2-145,1-1-64,-3 3-64,-2 2-304,5-1 240,-1 0-64,-3 1-48,0 0-48,-1 0-80,2 0 32,-1 2 0,-1 4-48,0-1 16,0-5 0,0 15 16,0-10-32,0 9 48,2-10-32,-2-4 0,0 14 16,2-9 0,-1 10-16,1-12 32,-2-3-32,2 13 0,0-9 0,3 0 48,0 9 1,-5-13-49,5 0 32,0 3 96,-1 0-16,1 1 0,-5-4-112,5 0 160,-1 0-32,-1 0 0,1 2-16,-4-2-112,4 0 112,-1 0 32,-1 0-16,1 0 0,-3 0-128,1 0 96,1 0 0,-1-1 16,2 1-32,-3 0-80,0 0 96,0 0-32,-4 0-48,0 0 0,4 0-16,-5 3 16,-1 2-32,-5 9 0,7-9-64,4-5 80,-5 18-64,-7-5 16,9 4 32,-2-1 16,5-16 0,-14 17 16,11 4-16,-12 1 0,10 1 16,-10-1-32,15-22 16,-4 22 0,-12 0-16,11 0 16,-10-1-32,15-21 32,-5 20 32,-12-1-16,12-1-32,-9-1 48,14-17-32,-3 18-16,-10-4 16,10 0 0,0-9 0,3-5 0,-3 16 16,3-12 64,0 9-32,0-10 48,0-3-96,0 12 80,0-8-31,0 10 15,1-12-32,-1-2-32,4 13 48,-1-10 16,1 2 32,-1 8 0,-3-13-96,4 0 112,0 2 32,1 2 16,1-4 64,-6 0-224,12 3 224,-6-3-16,7 0-32,-8 0-32,-5 0-144,18 0 144,-5 0-64,-1 0-32,2 0 0,-14 0-48,17 0 32,1 0 1,0 3-17,0 0-16,-18-3 0,21 5-16,0 0 32,-1 9-32,2-11 32,-22-3-16,23 5 16,-5-1 16,2 1-16,1-2-16,-21-3 0,18 3 16,2 1 48,-1-1 32,-4 0 48,-15-3-144,14 3 176,-7 0-64,5 2 16,-11-2-48,-1-3-80,3 0 96,-1 0 32,0 0 32,-2 0 96,0 0-256,0 0 320,0 0 17,-4 0-33,1-2-32,3 2-272,-12-5 192,9 1 32,-2-9-64,-11 9-48,16 4-112,-3-5 112,-2-7-32,-7 10-64,9-3 32,3 5-48,-4-3 16,2-2-16,2 2-64,0 0-368,0 3 432,0-3-1089,2 1-1184,12-2-1648,-2-2-2626,-12 6 6547,0 0 0</inkml:trace>
  <inkml:trace contextRef="#ctx0" brushRef="#br1" timeOffset="-110839.73">2236 5121 1696,'0'0'0,"0"0"0,-3-3 497,-2-1-289,1-3 32,0 1 64,4 6-304,0-5 336,0 2 80,0 1 48,0 1 17,0 1-481,0-1 512,0-3 48,0 2 16,2 1 17,-2 1-593,2 0 672,0 0-32,0-2-31,1 1-33,-3 1-576,2-1 480,0-1-80,-1 0-32,0 1-31,-1 1-337,0-2 336,0 0-48,2 0-16,-2 2-80,0 0-192,1 0 176,1-2-32,1 0-16,-1 1 32,-2 1-160,2-2 160,2-1-16,-1 0 1,1 0-49,-4 3-96,4-4 96,-1 3 0,-1-1-48,0 0 16,-2 2-64,0-3 0,2 2 0,1 1-16,1 0-32,-4 0 48,3 0 0,0 0-32,0 4 32,2-2 0,-5-2 0,5 5 16,-1-1 0,1 0 16,2-1-32,-7-3 0,12 3 16,-8-3-16,10 4 0,-8-4 48,-6 0-48,12 0 32,-6 2 16,10-2-16,-12 0 16,-4 0-48,16 0 32,-11-2 16,8 2 16,-9-2 0,-4 2-64,5-2 32,0 1 32,-1-1 48,-2 0-32,-2 2-80,3-1 112,-1-1 16,-2 1-48,0 1 32,0 0-112,0 0 32,0 0 0,-4 0-16,1 0 0,3 0-16,-4 0 48,0 0-32,-1 3-16,1-3 32,4 0-32,-3 3-32,-1-3 16,1 3-32,1-3-48,2 0 96,-4 4-224,4-2-144,-3 2-240,3-1-417,0-3 1025,-3 3-1633,0 0-624,0 0-272,-10-3 448,13 0 2081,-3 4-3217,3-4 3217</inkml:trace>
  <inkml:trace contextRef="#ctx0" brushRef="#br1" timeOffset="-120835.73">754 5155 2096,'0'0'0,"0"-5"289,0 5-289,0-18 288,0 4 112,-4 8 96,4-7 112,0 13-608,-2-5 721,-2 1 95,4-1 49,0 0-1,0 5-864,0-2 800,0-2-143,0 3-145,0-1-96,0 2-416,0-2 288,0 2-112,2 0-80,0 0-64,-2 0-32,4 0 0,-1 0-16,1 4 16,1-1 32,-5-3-32,6 3 0,-2 0 16,2 0-16,1 1 32,-7-4-32,13 2 64,-7-2 16,6 0-16,-6 3 32,-6-3-96,15 0 96,-11 0 17,13 0-33,-11 0 16,-6 0-96,18 0 16,-11 0 32,8-1 0,-10 1-32,-5 0-16,14-2 80,-10 1 16,9 1-64,-8-1 32,-5 1-64,4-2 32,-1 2-32,-1 0 48,0 0 0,-2 0-48,0 0 80,0 0 64,-6 0-32,2 3 16,4-3-128,-5 3 128,-7 0-128,8 0-176,0 1-640,4-4 816,-5 2-1617,-9 2-784,10-4 48,-12 3-1569,16-3 3922,0 0 0</inkml:trace>
  <inkml:trace contextRef="#ctx0" brushRef="#br1" timeOffset="39827.27">13757 5148 3537,'0'0'0,"0"0"0,0 0 1249,0 4-193,-3 1-47,3-2 111,0-3-1120,0 4 1073,0 1-161,0-2-240,0 2-239,0-5-433,0 3 272,0 0-96,0 1-48,0-2 0,0-2-128,2 5 128,-1 0-48,3 0 0,0 7-16,-4-12-64,5 0 48,-1 5 48,10 0 32,-9-1 32,-5-4-160,11 5 160,-6-1-48,10-2 32,-11-2 17,-4 0-161,14 0 208,-9 0 32,8 0-16,-9-1 48,-4 1-272,5-3 256,0-2 0,-1 1 96,-2-3-48,-2 7-304,1-6 305,-1-9-1,0 11-64,-5-3-32,5 7-208,-12-15 112,8 10-16,-14-11-80,4 10-16,14 6 0,-15-14 48,-3 8-16,3-10-32,-3 12 64,18 4-64,-14-15-112,0 12-240,9-1-352,-11-1-625,16 5 1329,-3-4-2145,-1 3-816,-12 1-161,12 5-1568,4-5 4690,0 0 0</inkml:trace>
  <inkml:trace contextRef="#ctx0" brushRef="#br2" timeOffset="-200792.73">8694 5180 1504,'0'0'0,"2"-4"304,3-1 0,8-7 65,-13 12-369,3-4 352,1 0 16,-4-1-16,2 2-48,-2 3-304,0-1 288,0-1-31,0 1-1,0-1 32,0 2-288,0 0 320,-2-2 32,2 2 0,-4 0 0,4 0-352,0 0 353,0 0-353,-3 0 288,3 0-80,0 0-80,0 0-48,0 0-80,0 0 32,0 4 16,0-1-32,0-1 32,0-2-48,0 4 32,0 1-16,0-3 16,0 2-16,0-4-16,-4 5 48,4-3 32,-2 3-16,-1 0 32,3-5-96,-5 4 80,0 2 16,0-2-16,-7 9-16,12-13-64,0 3 48,-5 11-16,-9-11 16,11 2 16,3-5-64,-5 14 96,0-9 16,1 10 17,-1-10 15,5-5-144,-4 16 80,-1-12 16,0 11-48,0-12 32,5-3-80,-3 12 64,0-8 16,0 0-32,-2 1 32,5-5-80,-3 4 80,-2 1 0,1 0 16,-1-1-32,5-4-64,-5 13 96,1-13-32,-1 3 32,0 1 0,5-4-96,-3 0 112,0 0 16,3 0 0,0 0 32,0 0-160,-4 0 208,4 0-31,0 0 31,0-2-32,0 2-176,0-2 128,0 1 0,0-3-32,0 3-16,0 1-80,0-2 96,0 1 0,0-4 0,0 2-16,0 3-80,0-4 80,0-1 0,0-1 0,0 2 16,0 4-96,0-12 96,0 7-16,2-10-16,0 10 16,-2 5-80,3-16 16,0 9 32,0-8-16,0 2 0,-3 13-32,4-12 0,0 6 16,-1-12 0,2 12 33,-5 6-49,3-18 16,2 4 0,-2 8 16,2-10-32,-5 16 0,4-4 0,-1-2-32,2 0 16,0 1-33,-5 5 49,3-5-32,0 1 32,-2 2-48,2 0 32,-3 2 16,1 0-16,1 0-48,-2 0 0,0 0 64,1 0-32,-1 0 16,1 4-16,1-1 32,-2-3 0,2 2-32,0-2 16,0 4-16,1-1 16,-3-3 16,5 4-16,-1 1-48,0 0 48,1-1 16,-5-4 0,5 6-16,-1 6 32,1-9-32,-1 2-16,-4-5 32,7 14-16,-1-11 0,1 1 16,-2 9-16,-5-13 16,13 3-48,-8 2 16,1 8-16,6-10 16,-12-3 32,4 4 0,1 9 0,0-13 0,1 13 16,-6-13-16,6 3 48,-1 9-48,-2-9 0,-2 2 0,-1-5 0,1 13 0,2-13 16,-2 4 0,-1 1 0,0-5-16,0 13 32,0-10-32,0 1 16,0 1-16,0-5 0,0 4-16,0 2 48,0 6-32,0-12 16,0 0-16,0 5 64,0-1-112,0 1 32,0-1 0,0-4 16,0 2-16,0-2 32,0 0 48,0 0-32,0 0-32,0 0 48,0 4-16,0-4 16,0 0 0,0 0-48,-4 0 48,4 0 16,0 0-48,-2 0-16,2 0 0,0 0 16,-3 0-16,3-2-16,-4 0 48,4 2-32,0 0 32,-3-2-32,0 2 16,3 0 0,0 0-16,-3 0 0,3 0-16,0 0 32,0 0-16,0 0 0,0-2 16,0 0 32,-3 1-32,3 1 0,0 0-16,0 0-16,-4 0 65,4-2-49,0 2 0,0-2 16,-2 1 0,-1-1-16,-3 2 32,6 0-32,-4 0 16,-1 0 64,-9 0-16,12 0-32,2 0-32,-13 0 64,10 0-64,-10 0-16,8 3 16,5-3 0,-17 0 0,12 4 0,-14-4 32,7 0 16,12 0-48,-13 0 16,1 0 16,7 0 0,-9 0-32,14 0 0,-3 0 48,0 0-32,0 0-16,3 0 16,0 0-16,0 0-16,0 0 0,0-2 32,1-1-16,-1 3 0,5-3 0,0-2 16,9 2-16,-10-1 0,-4 4 0,15-4-144,-11 1-385,12 1-607,-10 0-993,-6 2 2129,16-4-2945,-29-26 271,18 28-751,-5 2 3425</inkml:trace>
  <inkml:trace contextRef="#ctx0" brushRef="#br1" timeOffset="-111574.73">2179 5219 2881,'0'0'0,"0"-4"976,-3-1-31,3 5-945,-3-4 976,0-3 113,3 3 31,0 0-143,0 4-977,-3-2 784,3-1-224,0 1-160,0-1-79,0 3-321,0-2 240,0 1-32,0-1-48,0 0 0,0 2-160,1-1 160,-1-2 0,2-1 32,0 3 0,-2 1-192,1-2 160,1 1 16,0-4-16,0 3 17,-2 2-177,4-1 112,-2 0 32,1-1-32,-1 1-16,-2 1-96,2 0 80,-1 0-80,1 0 16,-2 0-32,0 0 16,0 0 16,2 0 16,-2 3-32,0-1 16,0-2-16,0 6-16,0-2 16,0 9 16,0-10-16,0-3 0,0 14 0,0-10 16,2 14-32,-1-5 64,-1-13-48,1 14 0,2-1 32,1 3 16,-1 2-16,-3-18-32,2 18 32,2 0-32,-1 1 32,-1-4-32,-2-15 0,2 14 64,0 0 32,0-1-16,-1-8 0,-1-5-80,2 18 80,0-13-32,-2 11 32,0-12 16,0-4-96,0 16 80,0-12 32,-4 0-32,1 8 48,3-12-128,-2 0 112,2 4 0,-4-4 1,4 3-81,0-3-32,0 2 48,0-2 0,0 4-32,0-1 16,0-3-32,0 0 16,0 4-16,0-1 0,0-1 16,0-2-16,0 4 0,0-1 32,0 1-32,2 0 16,-2-4-16,0 5 32,0 7-16,0-9 32,0 1 16,0-4-64,0 3 96,0-3 32,0 0 0,0 2-16,0-2-112,-3 0 144,3 4-128,0-4-224,0 0-224,0 0 432,0 0-977,0 0-639,0 0-1058,0-5-671,0 5 3345,3-7-5283,-3 7 5283</inkml:trace>
  <inkml:trace contextRef="#ctx0" brushRef="#br2" timeOffset="-202042.73">8681 5204 768,'0'0'0,"0"-3"224,0 3-224,4-1 144,3-3-80,6 2 0,-12-1 16,-1 3-80,2-1 96,0-2 32,0 0 0,0-1 48,-2 4-176,2-2 208,-1-1-15,1 1 47,0 0-16,-2 2-224,0-1 256,0-1 32,0 0-16,0 2 32,0 0-304,0 0 272,-4 0 17,4 0 15,-3 0-16,3 0-288,0 0 256,-4 0-32,4 0-48,0 0-16,0 0-160,0 0 160,0 0 48,0 0 64,0 0 49,0 0-321,2 0 384,0 0 16,0 0 32,-1-1 0,-1 1-432,4-1 401,-4 1-81,2 0-32,0 0-48,-2 0-240,0-2 144,0 2 0,0 0-48,0 0-64,0 0-32,0 0 48,-4 0 0,2 3-48,-1-3 16,3 0-16,-4 3 0,1 0 0,0 1 16,0-1 0,3-3-16,-3 2 0,3-2 16,0 4-48,0-1 32,0-3 0,0 3-16,0 1 32,0-4-16,0 0 48,0 0 64,1 0 48,1 0 64,-2 0-224,3 0 241,-1 0-17,0 0-64,2 0-48,-4 0-112,2 0 80,-1 0-32,1 0-32,0 0 16,-2 0-32,0 0 0,0 2 16,0 2 32,0-1-48,0-3 0,0 3 32,0 0-16,0 0-16,-2 0 32,2 1 0,0-4 0,-3 3 16,3 0-48,0-3 0,0 0 48,0 3-64,0 0 16,0 0 0,0-3 0,0 0-16,0 3 48,1 2-32,3-2 32,-4-3-32,2 3 32,0-3-112,-1 3 64,1 1-16,-2-4 32,2 3-48,-2 0 96,0 0-16,0-3 0,0 0-32,0 3 32,0 1-16,0-2-16,0-2 0,-4 5-48,1 0 48,3-2 32,-2 0-64,2-3 32,0 3 80,0 1-80,0-2 0,0 2 32,0-4-32,0 3-48,0 0 48,0 0 0,0-3 0,0 3 16,0 0 32,0 1-96,0 0 80,0-4-32,0 3-48,0 1 32,0 2 16,0-1 0,0-5 0,0 13 0,0-13-16,0 5 16,0 8 0,0-13 0,0 3-64,0 2 48,0 7 0,0-12 16,0 3 32,2 0-32,-2 1 0,2 2-16,-2-6 16,1 3-80,-1 0 112,0 0 0,0 1-64,0-4 32,0 2 80,0 1-80,0 2 0,0 0 16,0-5-16,0 5 0,0 7 0,-3-12 0,3 5 0,0-5 0,0 12 0,0-9 48,0 2-96,0 8 48,0-13 0,0 3-16,0 1 0,2 9 0,1-13-64,-3 0 80,3 5 0,0-1-32,-1 1 48,1 0 64,-3-5-80,2 4 0,1 2 16,-2-1-16,0-3 0,-1-2 0,2 5 32,-2 0-16,0-1 48,0 1-16,0-5-48,0 4 0,0 9-32,0-10 32,0 2 32,0-5-32,-3 13 32,0-10 32,0 9 0,0-9 0,3-3-64,-3 5 64,0 9-32,3-9-48,-4 8 16,4-13 0,-3 3 0,3 0 16,0 2 16,0 0-32,0-5 0,0 12 48,-2-12-64,2 5 16,0 7-16,0-12 16,0 3 0,0 10-16,0-9 48,0 9-32,0-13 0,2 5-16,0 0 16,-1 9-16,1-10 32,-2-4-16,2 5-16,-2 11-32,0-13 32,0 2-48,0-5 64,0 4 80,0 1-64,1 7 16,-1-12-32,0 5-32,2 8 32,-2-1-16,0-12 16,0 4-16,0 1 48,0 10-80,0-12 80,0-3-32,0 5-32,0 10 0,0-12 144,0 3-80,0-6-32,0 12 64,0-12 32,0 4-64,0 1 80,0-5-112,-3 4 128,3 0-48,0-1 97,-4 1-65,4-4-112,0 0 64,0 2 16,0-2 32,-3 0-16,3 0-96,0 0 128,0 0 16,-2 0-16,2 0 64,0 0-192,0 0 176,0 0 48,0 0-32,-4-2-80,4 2-112,0-4 64,-3 1-304,3-1-384,-4-1-721,4 5 1345,-2-7-2641,-1-6-944,-1 6-1474,4 7 5059</inkml:trace>
  <inkml:trace contextRef="#ctx0" brushRef="#br1" timeOffset="-95730.73">5347 5382 1920,'0'0'0,"0"0"0,0-4 433,0 0-97,2-1 48,-1-1 64,-1 6-448,2-5 560,1 2-15,0 0-17,-1 1-96,-2 2-432,1-3 304,1 2-48,0-2 0,-1 2 65,-1 1-321,2-1 400,-2 1 32,0 0-64,0 0-48,0 0-320,0 0 256,0 0-112,0 2-15,0-2-49,0 0-80,0 4 48,0-1 32,-3 0 0,3 1 16,0-4-96,-4 2 80,4 3-48,0 0 0,0 8 0,0-13-32,0 0 32,0 4 0,0 10-16,2-11 48,-2-3-64,2 5 64,-1 11 16,2-13-16,1 2-16,-4-5-48,2 14 48,3-11 0,-2 2 32,0 7-16,-3-12-64,5 4 64,0 0 0,0 1 0,-1-2 32,-4-3-96,5 3 96,0 0 0,1 0 16,-1 1 16,-5-4-128,6 0 128,-1 2-15,1 2 31,-1-1-80,-5-3-64,6 0 80,1 3-16,5-3 16,-10 3 0,-2-3-80,6 0 96,6 3 0,-8-3 0,1 0 32,-5 0-128,13 0 112,-8 0 32,8 0-32,-9-2-16,-4 2-96,14-2 96,-9-1 48,0-1 32,1 1 0,-6 3-176,4-4 160,2-1-15,-2 0-33,1-1 48,-5 6-160,3-7 144,1 1 0,-2-6 16,0 8-64,-2 4-96,1-14 128,0 10-32,2-10-32,-3 9 64,0 5-128,0-13 80,0 7-16,0-10 32,0 2-32,0 14-64,0-6 0,0-11 32,0 10 16,0-10-48,0 17 0,0-12 64,0 7-32,0-11-16,0 12 0,0 4-16,0-13 0,-4 8-16,1-7 16,1 8 0,2 4 0,-6-5 16,1-2 32,-7 3-64,9-3 32,3 7-16,-14-6-16,9-1-16,-14 2 32,15-2 32,4 7-32,-18-7 0,13 2 32,-9 0-32,10-2-16,4 7 16,-14-4-16,10-1-16,0 2 16,-8 2 0,12 1 16,0-2 0,-5 0 0,1 2-48,0 0-16,4 0 64,-5 4-112,0-2 32,1 13-16,-9-11 96,13-4 0,-3 19-32,-2-14 32,1 14 0,-9-7 0,13-12 0,-3 5 0,0 14-32,-2-14 80,-8 10-32,13-15-16,0 5-16,-4 11 64,-1-13-80,2 9 0,3-12 32,-3 0 32,0 13-96,3-10 48,0 2-32,0-5 48,0 4-32,1 9 0,2-10 64,2 2-80,-5-5 48,5 15-64,-1-10 48,1 11-64,2-12 48,-7-4 32,4 16-16,9-11 0,-9 12 16,1-13 0,-5-4 0,15 12-32,-11-9 32,8 2 32,-7 0-16,-5-5-16,13 4 16,-9 1 32,9-2-32,-8-3 16,-5 0-32,14 0 32,-8 0 16,10-1-32,-11-5 0,-5 6-16,14-4 32,-10-1-16,12 0 0,-11 1 16,-5 4-32,15-7 16,-10 2-16,9-2 16,-9 3-32,-5 4 16,13-5 16,-9 0-32,1 2 16,-1 0-16,-4 3 16,3-4-32,-1 3 64,0-2-16,-1 1 0,-1 2-16,2-1 64,-2-1 0,0 0-32,0 1-16,0 1-16,0-2 16,0 1-16,0 0 48,0-2-48,0 3 0,-3-1-16,-1-2-16,1 1 0,1 1-16,2 1 48,0-2 0,-4 1 0,1 1-16,3 0 16,0 0-48,-3 0 32,3 0-16,0 0 0,0 0 32,0 0-32,0 0 16,0 3 0,0 0-16,0-3 32,0 3 0,0 1-16,0-2 16,0-2 16,0 0-16,0 3-16,0 1-32,0 0 16,2 1-16,-2-5 48,1 13 0,0-10 48,3 1-32,-1 10 32,-3-14-48,4 5 16,0 12-32,1-3 32,-2 1 32,-3-15-48,4 14 16,1 0 48,1 0-48,7-2 16,-13-12-32,5 5 32,9 8 16,-8-13 0,12 3 48,-18-3-96,13 0 96,3 0-16,-4 0 48,1 0-16,-7-3 0,-6 3-112,16-5 129,-11-1-17,9 1 16,-11-1 16,-3 6-144,4-5 128,0-1 32,-2 0-48,-1-1-208,-1 7 96,0-5-528,0 1-913,0 1-1616,-13 1-721,13 2 3778,-3 0-5539,3 0 5539</inkml:trace>
  <inkml:trace contextRef="#ctx0" brushRef="#br1" timeOffset="-107979.73">3268 5322 3153,'0'0'0,"0"-5"752,0 5-752,0-4 865,0-2 95,1 4 193,-1 0 15,0 2-1168,0 0 881,0 0-289,0 3-256,0 0-144,0-3-192,0 5 192,-3 8-64,0-10-16,3 9 16,0-12-128,-3 5 144,3 14-32,-3-15 17,3 15-17,0-19-112,0 13 48,-4-8 16,4 13-32,0-13 16,0-5-48,0 18 80,0-14 0,-3 9 16,3-10-48,0-3-48,0 4 96,0 1-16,-2 0 16,-2-1 48,4-4-144,-3 5 128,-1-1 32,2-2-16,-1 2-16,3-4-128,-4 3 176,1-3-16,-1 0 0,0 0 17,4 0-177,-3 0 160,3 0 48,-2 0 0,2-2 0,0 2-208,0-5 144,0 1-64,0-1-16,0 1-48,0 4-16,0-5 64,0 0-16,0 1 0,0-1 16,0 5-64,2-13 32,0 10 64,-1-1 0,1-11 0,-2 15-96,2-5 64,-1-1-16,1-8-16,-2 9 0,0 5-32,1-6 64,-1-6-48,2 7 0,-1-8 16,-1 13-32,2-5 0,1-1 0,1-6-32,-4 10 0,0 2 32,4-5-64,-2 4 32,-1-1 0,1 2-112,-2 0 144,3 0-96,-2 0 0,2 3-32,2 2 112,-5-5 16,5 16-16,-2-13-16,2 13 64,0-12-64,-5-4 32,12 16 0,-7-11 0,9 14-16,-9-14 0,-5-5 16,12 18-48,-7-5 32,10-1 32,-8 3 0,-7-15-16,14 14 32,-1 0-32,-7-2-32,11-7 80,-17-5-48,14 16-16,-1-12 16,-1 9 32,1-13 0,-13 0-32,12 4 32,-5 1 16,10-2-32,-10 1 32,-7-4-48,16 0 48,-10 0 16,12 0 0,-12 0-32,-6 0-32,15-2 96,-11-1-32,1-2 48,-1 2 32,-4 3-144,5-5 209,-3 1 31,-2-2-48,0 1 32,0 5-224,0-15 208,-4 10-48,0-11 0,-8 3-64,12 13-96,-5-12 64,-11-1-48,12-1 32,-11-1-16,15 15-32,-5-16 64,-9-4 0,9 5-32,-8-3 48,13 18-80,-4-17 0,0 3-16,-1-2 32,2 2-32,3 14 16,-3-12 0,3 6 48,0-7-96,0 8 0,0 5 48,0-4 0,0-1-16,1 0 32,4 1-16,-5 4 0,5-7-64,1 3 64,6-1-48,-5 0 16,-7 5 32,14-3 0,-2 0-192,-7 1-336,11 1-256,-16 1 784,4-2-1201,9 2-448,-8 0-640,-1 0-592,-4 0 2881,2 0-2593,1 0-1329,-3 0 3922</inkml:trace>
  <inkml:trace contextRef="#ctx0" brushRef="#br1" timeOffset="-121033.73">743 5289 2000,'0'0'0,"0"-2"529,-4 1-81,4-4 160,0 5-608,0-1 801,0-2 127,0-1 48,0 1-63,0 3-913,0-4 816,0 0-95,0 3-97,2-3-32,-2 4-592,2-2 576,-1 0-111,1 0-1,0-1-48,-2 3-416,0-2 352,2 0 0,0 0-48,0 1-15,-2 1-289,3-2 128,-1 0-64,-2 2 0,3 0-96,-3 0 32,1 0 16,-1 0 0,1 4 0,-1 8-16,0-12 0,2 4 0,-2 17 0,0-4 0,0 4 32,0-21-32,0 22-32,0 3 80,2 3-48,-2-3 48,0-25-48,0 27 16,2 0-32,-1-2 16,0-1-32,-1-24 32,5 23 32,0-3-16,0-1 0,-2-3 32,-3-16-48,3 15 16,-1-2-16,-1 0 16,1-9 32,-2-4-48,0 14 80,0-11 64,0 1 64,-3 2-16,3-6-192,-5 5 192,0-2 0,0-1 0,0 2 0,5-4-192,-4 0 209,-1 0-1,1 0 0,1-2 16,3 2-224,-4-2 192,1-3 16,3 1 0,-4-1-32,4 5-176,0-12 144,0 7-64,-2-7 16,2 7-16,0 5-80,0-14 80,0 9-48,0-1-16,0-1-112,0 7 96,0-6-384,0 0-384,0-6-545,2 7-560,-2 5 1873,0-13-2321,2 7-144,-2-10 144,0 10 528,0 6 1793,0-34-1456,0 27-689,0 7 2145</inkml:trace>
  <inkml:trace contextRef="#ctx0" brushRef="#br1" timeOffset="46459.27">16381 5285 1920,'0'0'0,"0"-5"577,0 0-81,0 5-496,0-13 560,2 10 128,-1-2 161,1 0 63,-2 5-912,3-3 977,-1 1-81,-1 1-112,1-1-175,-2 2-609,0 0 416,0 0-128,0 0-64,0 3-32,0-3-192,0 5 192,0 8 16,-3-9 1,0 15-65,3-19-144,-4 16 144,1 1-32,0 1-32,-1 3 16,4-21-96,-4 24 32,1-2 32,0 2 0,3-3-32,0-21-32,-3 22 16,3-1 0,-3-1 32,3-1-32,0-19-16,0 15 64,0 0-16,0-3 16,0-9 16,0-3-80,0 13 96,0-10 32,0 1 96,0-4 48,0 0-272,0 0 385,0 0 47,0 0-16,-4-2-16,4 2-400,0-5 320,-2-8-80,-2 9-16,-1-14-79,5 18-145,-2-15 144,-1-1-64,-1 1 16,4-4-32,0 19-64,-3-20 48,3-1-32,0-3 16,2-1-16,-2 25-16,5-28 0,-1 3 16,1 3-16,1 1 0,-6 21 0,6-13-16,-1 0 0,1 6 16,-1-5 0,-5 12 0,4-3-32,1-2 16,0 0-16,0 2 0,-5 3 32,3-1-96,0 1-16,-1 0-48,-1 4 15,-1-4 145,3 13-112,-1-1 48,0 1 48,-1 0 48,-1-13-32,2 12 0,-1 2-16,-1 4 0,2-1-32,-2-17 48,2 19-16,0-2-16,2 0 0,0 1 0,-4-18 32,7 14-16,7 0 16,-9-1 0,11-2 0,-16-11 0,5 13 16,11-10-32,-10 11 32,10-14 16,-16 0-32,13 4 0,-8-1 64,8-3-32,-8 0 32,-5 0-64,6 0 64,-1 0 32,2-1-15,-3-5 15,-4 6-96,5-6 112,-1-8 0,-2 9-32,-1-9-16,-1 14-64,3-13 80,-2 1-64,-1-1 0,1-3 16,-1 16-32,3-20 16,1 0-16,0-1 16,1 0-16,-5 21 0,4-19 0,2 4 0,0 2 0,-2 8-32,-4 5 32,5-6-32,0 1-32,-1 0-16,0 4-32,-4 1 112,5 0-160,-1 0-16,3 4-1,-2 14 65,-5-18 112,4 14-80,3 1 16,-2 3 16,2-1 32,-7-17 16,6 19-48,0 0 96,6 3-16,-7-1 48,-5-21-80,13 24 80,-8-1-32,8 0 16,-8 0 0,-5-23-64,16 27 80,-12-2-15,11 2-17,-10 0 0,-5-27-48,6 25 48,-1-2-32,-2 1 32,-2-4-16,-1-20-32,0 16 48,0-1 16,0-10-16,0 11 16,0-16-64,0 2 96,-3 4-32,0-4 64,3 2 64,0-4-192,-3 0 192,0 0 96,3-1-16,-3-3-64,3 4-208,0-7 208,0-5-63,0 6-17,0-10-32,0 16-96,0-12 80,1-2 16,1 0-48,1-2-128,-3 16 80,5-13-448,-1 0-609,1 1-960,1 8-1472,-6 4 3489,5-21-4002,-5 21 4002,5-13-5443,-5 13 5443</inkml:trace>
  <inkml:trace contextRef="#ctx0" brushRef="#br1" timeOffset="-110588.73">2188 5293 2321,'0'0'0,"0"0"624,0-2 32,0-2 129,0 4-785,0-1 896,-4-1 48,4 2-79,-3 0-97,3 0-768,0 0 576,0 0-111,0 0-81,0 0-112,0 0-272,0 0 224,0 0-96,0 0 0,0 0 0,0 0-128,3 0 208,1 0 48,0 3-16,1-3 1,-5 0-241,4 4 192,3-2 0,-3-2 16,3 4-32,-7-4-176,5 0 176,-1 0-16,1 3-48,-1-3 32,-4 0-144,3 3 112,1-3-16,-1 0 16,-1 0 0,-2 0-112,6 0 16,-1 3 16,-3-3-16,3 3-16,-5-3 0,4 0 16,1 4 0,0-1 32,1-1-64,-6-2 16,5 0 16,-1 0 49,1 4-65,1-1 64,-6-3-64,4 3 16,1 0-64,-1-3 112,3 0-48,-7 0-16,4 3 48,1-3 16,0 4-32,-1-1 32,-4-3-64,6 0 80,-1 0 48,2 0 32,-1 0-16,-6 0-144,7 0 192,-2-2 0,2 1 0,6-4-16,-13 5-176,1-3 80,4 0-208,0-1-448,-1 2-817,-4 2 1393,5-5-2561,-3 0-624,1 1-1762,-3 4 4947</inkml:trace>
  <inkml:trace contextRef="#ctx0" brushRef="#br1" timeOffset="-97697.73">4620 5485 1632,'0'0'0,"0"-1"849,0-1-417,0 2-432,0-1 432,0 1 48,0-2 0,0 0 17,0 2-497,0-2 448,1 1-64,0-1-96,2 2-48,-3 0-240,1 0 192,1-1 0,-1 1-15,0-1 15,-1 1 0,0 0-192,0-2 160,0 2 16,0-2-32,0 2 0,0 0-144,0 0 160,0 0-16,0-1 32,0-1 16,0 2-192,0-2 176,0 1 17,0 0-49,0-1-16,0 2-128,0-5 160,0 2-32,0 0 32,0 0-48,0 3-112,0-5 96,0 3 0,0 0-32,0-2-16,0 4-48,0-1 48,2-3-16,0 3 16,-2-4-32,0 5-16,1-3 32,1 0-32,-1-2 32,1 0 0,-2 5-32,2-3 0,-1-2 64,1 1-48,1-1 0,-3 5-16,2-4 64,-1-3-32,2 1 0,-1 0 0,-2 6-32,3-6 0,0-8 16,0 10 0,0-1-32,-3 5 16,4-6 16,-1 0 0,-1 0-32,2-1 32,-4 7-16,3-6 0,0 1-16,-1 0 32,1 3-16,-3 2 0,1-4-16,1 3-16,0 1 16,-1-2-64,-1 2 80,2 0-32,0 0-16,0 0-16,0 3 64,-2-3 0,2 6 0,-1-2 32,1 1-32,0 7-32,-2-12 32,2 3 0,0 2-16,-1 7 64,1-8-48,-2-4 0,2 12 0,-1-9 0,1 2-32,-1 7 32,-1-12 0,3 4-16,-1 0 32,1 11-32,-1-13 32,-2-2-16,2 13 0,4-10 32,-3 2-16,-1 9-16,-2-14 0,4 4 0,-3 8-16,1-9-16,0 2 32,-2-5 0,0 14 0,0-11 32,0 1 0,0 2-32,0-6 0,0 4 0,0 1 16,0-2 0,-4-1 0,4-2-16,0 4 16,0-4 0,0 0 16,0 0-32,0 0 16,0 0 0,0 0 0,0 0-16,0 0 32,0 0 0,2 0 48,0 0 0,-2 0-80,0-2 48,1 0 32,-1 2-48,0-4 32,0 4-64,0-5 64,0 1-15,0-1 15,0 0-64,0 5 0,0-4 48,0-3 0,0 1-32,0-6 32,0 12-48,0-5 0,2-8 16,-2 9 16,3-1-64,-3 5 32,5-13 32,-1 9-32,3-12 0,-2 10 16,-5 6-16,4-13 0,1 8 16,1-7-32,-1 7 0,-5 5 16,4-4 0,3-9-32,-1 10 64,-2-2-16,-4 5-16,5-4-16,2-2 16,-3 2-32,1 3 0,-5 1 32,5-2-48,-2 2 0,0 0 32,-1 0-16,-2 0 32,3 0-16,-1 3-48,0 1 15,1 10 33,-3-14 16,2 2-64,1 13 48,1-11 0,-3 13 16,-1-17 0,3 15 0,0-3 0,2 1 0,-2-1 16,-3-12-16,3 13 0,1-1 0,-2-7-16,0 11 16,-2-16 0,3 3-16,-1 9 32,1-9-16,-1 3 16,-2-6-16,1 4 32,0 1-32,-1-2 48,0-1-48,0-2 0,0 4 0,0-4 16,0 0 16,0 0-32,0 0 33,0 0 15,0 0-32,0 0 16,0 0-32,0 0 16,0-2 32,0 0-16,0-3-16,0 5-16,0-5 32,0 1 16,0-2-48,0 2 16,0 4-16,0-5-32,0 0 48,0-1-16,0-6 16,0 12-16,0-4 32,0 0-32,0-1-16,0-1 16,0 6 0,2-6-16,0-1 0,-1 3 32,3-3 0,-4 7-16,4-12 16,1 9 0,0-4-48,-1 2 0,-4 5 32,7-7 0,5-6 16,-7 10-16,8-4 0,-13 7 0,4-12-16,2 11-48,7-4 144,-8-2 0,-5 7-80,4-4 64,2-1 16,-1 1-80,0 1-16,-5 3 16,5-2 0,-1 0-16,1 1-32,-2-1 48,-3 2 0,2 0-48,-1 0 0,-1 0 16,0 5-64,0-5 96,0 5-48,0 11 0,0-4 48,-3 1 32,3-13-32,-3 13 0,0 3 0,0-2-48,3 0 48,0-14 0,0 15 0,0-1-16,0-1 16,0-1-16,0-12 16,0 4 0,0 14 48,1-15-16,1 10-16,-2-13-16,2 2 16,2 2-16,-1-1 32,1 0 48,-4-3-80,3 0 96,1 0-160,-1 0 0,1 0 16,-4 0 48,3 0-32,-2-1 192,1-1 0,-1-1-112,-1 3-48,0-4-64,2 0-368,-2-1-657,0-1-880,0 6 1969,0-14-2465,0 9-1841,0 5 4306</inkml:trace>
  <inkml:trace contextRef="#ctx0" brushRef="#br1" timeOffset="-105532.73">4058 5341 4674,'0'0'0,"0"0"1808,0 0-1808,-2 0 1489,2-3-384,0-1-49,0 1-272,0 3-784,0-3 561,1 2-241,3-3-224,1 3 64,-5 1-160,4-4 80,2 3 0,0 0-48,-2-1 16,-4 2-48,6 0 16,-1 0-32,0 0 32,1 0-16,-6 0 0,5 0-16,1 0 48,1 0-32,-1 0 48,-6 0-48,12 3 16,-7-3-16,1 4 32,8-4 16,-14 0-48,5 2 80,10-2-48,-11 0 48,10 0-64,-14 0-16,5 4 80,8-4 32,-9 0-80,8 0 32,-12 0-64,4 0 64,0 0 17,3 0 15,-3 0 0,-4 0-96,5 0 96,-1 0 0,-3 0 0,1-2 32,-2 2-128,1 0 80,0-2 16,-1 1-80,2 0-32,-2 1 16,0-3-48,2 2-80,-2 1-160,2-1-305,-2 1 593,1 0-944,0 0-689,2 0-656,-1 0-256,-2 0 2545,2 0-4258,-2 0 4258</inkml:trace>
  <inkml:trace contextRef="#ctx0" brushRef="#br1" timeOffset="-119106.73">1485 5342 2321,'0'0'0,"0"0"640,0 0-640,-4 0 672,1 0 161,0 0 143,0 0 0,3 0-976,0-1 961,0 1-177,0-2-143,0 2-113,0 0-528,0 0 384,0 0-32,0 0-64,2 0-32,-2 0-256,1 0 256,2 0-63,2 0 31,-1 3 32,-4-3-256,5 0 224,0 0 32,0 0-48,7 0-32,-12 0-176,7 4 176,7-4 32,-8 0-80,11 0 65,-17 0-193,6-3 160,13 2-32,-6-2 16,3-2-48,-16 5-96,16-3 80,-1-1 0,-1 0-48,-1 3-32,-13 1 0,6-1 64,6-2-96,-9 3 80,2 0-32,-5 0-16,4 0-16,-2 0 48,0 0 0,-2 0-16,0 0-16,0 0 64,0 0-16,0 4 16,0-1 32,-4 0-32,4-3-64,-2 0 128,-1 0-16,-1 0 16,4 0-32,0 0-96,-3 0 96,0 0-32,3 0 16,-3 0-16,3 0-64,0 0 96,0 0-32,0 0-48,0 0 33,0 0-49,0 0-16,0 0 32,0 0 0,0 0-161,0 0 145,2 0-336,-1 0-256,1 3-448,-1 0-497,-1-3 1537,0 0-2209,0 4-400,0-1 352,-3-1-1457,3-2 3714,0 0 0</inkml:trace>
  <inkml:trace contextRef="#ctx0" brushRef="#br1" timeOffset="-108803.73">2743 5364 2353,'0'0'0,"-6"-1"1104,-6-1-63,12 2-1041,-5 0 1216,1-2 49,-1 1-33,2 1-223,3 0-1009,0-1 720,0 1-160,0 0-95,0 0-1,0 0-464,0-2 448,1 0-64,2 2-80,2-1-80,-5 1-224,5 0 128,0-2-16,1 2-64,0 0-15,-6 0-33,6 0 16,1 0-16,5 0 0,-8 0-16,-4 0 16,5 0 0,8 3 16,-8 1 0,1-4 32,-6 0-48,14 2 16,-9 2-16,9-1 48,-9-3 0,-5 0-48,12 0 96,-7 0-48,8 0 80,-9 0 0,-4 0-128,12 0 144,-6-2 0,0 2-80,0-1 64,-6 1-128,6-2 80,-1 0 0,0 1 32,-4 0-48,-1 1-64,2-2 64,0 2-64,-2 0-240,0-2-368,0 2 608,0 0-1265,0 0-816,0 5-608,-4 0 144,4-5 2545,-3 3-4082,3-3 4082</inkml:trace>
  <inkml:trace contextRef="#ctx0" brushRef="#br1" timeOffset="-194590.73">9010 5463 1664,'0'0'0,"0"-6"496,2-7-15,0 7-33,2-7 64,-4 13-512,5-1 512,-2-3-15,-1 3-33,-1 0-48,-1 1-416,0 0 368,0 0-64,0 0-64,0 0-15,0 0-225,-3 0 224,0 2-32,-2 3 16,1 0-64,4-5-144,-5 14 112,2-10-16,-1 0 16,1 12-48,3-16-64,-3 3 80,0 11 16,3-9-16,0 10 16,0-15-96,0 6 128,0 9-48,0-10 0,0 9 0,0-14-80,0 2 96,0 13-16,0-10 1,0 7 15,0-12-96,0 3 48,0 2 32,0 7-16,-3-8 16,3-4-80,0 4 96,-4 1-16,4 0-16,-2 9 16,2-14-80,0 0 16,-3 3 16,-1 2 0,4-1 0,0-4-32,-3 14 32,3-10-32,0 0 16,0 1-16,0-5 0,0 3 32,0 1 32,0-4 32,0 0 64,0 0-160,0 0 176,0 0 32,0 0 16,0 0 16,0 0-240,0 0 209,0 0 15,0-2-80,0-1 32,0 3-176,2-5 144,-2-8 32,1 9-32,1-9 32,-2 13-176,0-5 112,2-9 32,-1 8-16,-1-11-64,0 17-64,2-13 112,-2-2-48,1-1-48,0 0 64,-1 16-80,4-15 32,-1 0-16,3 3 16,1-1-64,-7 13 32,6-5-16,0-8 16,-1 10-48,-3-2 112,-2 5-64,3-5 0,-2 0-64,0 0 64,1 4-32,-2 1 32,2-2 16,-1 1 0,-1 1 0,0 0-16,0 0-48,0 0 0,0 0-16,0 0 48,0 0 16,0 0 0,0 3-32,0 0-32,2 0 0,-2-3 64,2 13-64,0-8 32,0 8 0,3-9 32,-5-4 0,5 14-32,1-9 16,1 10 0,-2-10 16,-5-5 0,7 17 0,-1-12-16,7 12 32,-8-12-16,-5-5 0,11 15 0,-6-10 32,10 11-48,-11-11 32,-4-5-16,13 17 0,-9-14 0,11 2 0,-11-1-16,-4-4 16,14 5-16,-7-2 32,5 0 32,-7-3-32,-5 0-16,7 0 0,-2 0 32,2 0-32,-3 0 48,-4 0-48,5-1 112,-1-1-32,-2-1 16,-2-2 48,0 5-144,0-4 129,0-1-65,0 0 64,0 1-32,0 4-96,-2-7 48,-2 3 48,1-9-48,-2 10 16,5 3-64,-2-5 32,-2-1-32,1 1 32,0 1-32,3 4 0,-3-5 16,3 0-16,-3 0 0,-1 0 48,4 5-48,-3-12 16,3 9 32,-3-2 0,3-7 0,0 12-48,-3-4 48,3-3 0,-3-6-16,3 9 0,0 4-32,0-15 64,0 11-32,0-12 16,0 3 32,0 13-80,0-6 16,1-11 32,1 12 0,0-9-80,-2 14 32,1-5 32,2 1-16,0-2-16,2 1 0,-5 5 0,4-3 0,-3-1-16,2 4-16,-2 0 0,-1 0 32,2 0-48,0 0 32,0 0-16,-1 0 32,-1 0 0,1 4-32,-1-1-16,0 2 16,0-1 0,0 1-240,0-5 272,0 4-752,-2 9-769,-4-10-992,-6 1-481,12-4 2994,-16 3-2449,11 2-656,5-5 3105</inkml:trace>
  <inkml:trace contextRef="#ctx0" brushRef="#br1" timeOffset="-120582.73">627 5405 3153,'0'0'0,"0"0"832,0 0-832,0 0 961,3 0 127,2 3 81,-1-3-113,-4 0-1056,13 0 833,-10 0-225,9 0-176,-7 0-64,-5 0-368,6 0 368,8 0-47,-10 0-49,8 0-64,-8 3-48,-4-3-160,13 0 96,-8 3 0,9 1 32,-14-4-128,6 0 144,10 3-32,-10 0 0,9 0-48,-11 0 0,-4-3-64,13 4 32,-9-4 16,2 4 32,-2-1-16,-4-3-64,6 5 96,-1-2 0,1 0 97,-1 0-17,-5-3-176,3 4 160,0-2-336,-1 3-1121,0-1-1568,-2-4 2865,0 0-3234,0 2-1568,0-2 4802</inkml:trace>
  <inkml:trace contextRef="#ctx0" brushRef="#br1" timeOffset="-104796.73">4132 5485 1824,'0'0'0,"0"-1"240,0-1 97,0 2-337,0-1 480,1-1 144,-1 2 96,2 0-15,-2 0-705,0 0 640,2 0-80,-1 0-15,1 0-1,-2 0-544,2 0 512,-2 0 0,2 0-144,0 0-95,-2 0-273,2 0 160,1 0-64,-1 0 0,3 0-32,-5 0-64,6 0 64,-2 3 32,1-3-16,-1 3 0,-4-3-80,12 3 112,-7-3-48,8 3 48,-7-3-32,-6 0-80,16 0 96,-4 0 16,3 0-32,1 0 32,-16 0-112,13-1 96,3-1-16,-1-1 16,-1 0-48,-14 3-48,12-3 48,-8-1-16,11 3 0,-12-1 16,-3 2-48,4-1 81,1 0 15,-1 1 0,-1-2 0,-3 2-96,1-2 48,-1 2 32,0 0-272,0 0 192,0 0-545,0 4-479,0-2-497,-3 1-320,3-3 1841,-3 4-1824,-11-4 399,14 0-1120,0 0 2545</inkml:trace>
  <inkml:trace contextRef="#ctx0" brushRef="#br1" timeOffset="-118776.73">1508 5511 2481,'0'0'0,"-3"0"480,-2 0 32,5 0-512,-13 4 608,11-4 145,-2 3 111,1-3-16,3 0-848,-4 0 689,1 0-97,-1 0-48,4 0 17,0 0-561,-3 0 640,3 0 16,0 3-64,0-3-63,0 0-529,0 0 448,0 0-48,0 0-16,0 0-16,0 0-368,0 0 273,0 0-65,0 0-96,0 0-64,0 0-48,2 4 48,-1-4-48,1 2 96,1 2 0,-3-4-96,4 0 96,1 3 112,0 0-32,7-3 48,-12 0-224,7 3 240,10 0-16,-3 0 16,4 1-31,-18-4-209,17 0 176,2 0 0,1 0-16,0 0-48,-20 0-112,23-3 112,-1 1-48,-4-1 16,0-2-48,-18 5-32,13-3 48,-6 0-16,5 3 0,-8 0 16,-4 0-48,2-2 48,0 2-16,-2 0-64,0 0 32,-4 2-848,-16 4-2818,4-1-4402,16-5 8068</inkml:trace>
  <inkml:trace contextRef="#ctx0" brushRef="#br1" timeOffset="-120212.73">1072 5562 5122,'0'0'0,"0"0"0,0-2 1360,0 2-383,0 0-209,0 3-111,0-3-657,0 5 528,0 8-80,0-8-112,2 8-32,-2-13-304,3 5 304,1 13 33,3-13 79,-1 13 64,-6-18-480,14 13 544,-7 1-48,9-2-79,-3 2-81,-13-14-336,14 13 240,2-1 32,0 3-16,-2-3-32,-14-12-224,14 5 192,-1 14-48,-8-7-48,10 1-15,-15-13-81,5 4 32,-1 12 0,3-13 64,-2 10-32,-5-13-64,4 3 64,-1 1 32,1 1-16,-4 0 16,0-5-96,2 3 128,0 0 48,-1-3 32,-1 0 16,0 0-224,0 0 256,0 0 16,0-1-32,0-1-47,0 2-193,0-4 0,-3-1-449,3 0-607,-2-1-865,2 6 1921,0-14-3137,-4-2-561,-1-1-1857,5 17 5555</inkml:trace>
  <inkml:trace contextRef="#ctx0" brushRef="#br1" timeOffset="-119917.73">1234 5629 2561,'0'0'0,"0"0"1040,0-2 17,0 2 127,0 0-1184,1-2 1265,-1 0-49,1 2-223,1 0-273,-2 0-720,2 0 480,0 4-96,0-4 1,1 2-1,-3-2-384,4 4 368,-3-4-64,1 3-48,-2-1-32,0-2-224,0 4 208,0-1 33,-3 10 31,-1-10 16,4-3-288,-16 13 336,11-9-32,-14 10 0,4-9-112,15-5-192,-13 17 160,-2-12-32,0 11-47,-1-10 31,16-6-112,-14 17 48,1-12 16,1 13-16,-1-5 0,13-13-48,-4 5 80,-14 11 16,15-12-48,-1 1 16,4-5-64,-5 12 80,2-12-16,-1 0 32,4 0 16,0 0-112,0 0 64,3-1-240,2-1-945,13-2-2064,-18 4 3185,2-35-4306,14 21-1569,-16 14 5875</inkml:trace>
  <inkml:trace contextRef="#ctx0" brushRef="#br1" timeOffset="-193060.73">9387 5841 1424,'0'0'0,"0"0"304,1 0 64,2 0 65,-3 0-433,2 0 496,-1 3 48,-1 0 16,0-3 33,0 0-593,0 4 624,0-4-64,0 2-32,-4-2-127,4 0-401,-3 3 320,-1 1-80,2-4-32,-2 0 16,4 0-224,-3 3 176,0-3 16,3 4-32,0-4 0,0 0-160,-3 0 160,3 0 33,0 0-17,0 0 80,0 0-256,0 0 272,0 0 16,0-2 0,0 0-16,0 2-272,0-3 224,0-1-48,2-1-31,-1 0-1,-1 5-144,2-6 144,-1-1-64,2-6 16,-1 9-48,-2 4-48,3-5 0,0 1 80,0-1-80,2 0 0,-5 5 0,4-6 0,-2-6-16,3 9 64,-2-1-32,-3 4-16,3-3 0,0 0 48,1-3-48,-2 2 0,-2 4 0,4-5 16,-1 1-16,-2 2-16,1 1 32,-2 1-16,2-2-16,0 0 16,-2 2 16,0 0-16,0 0 32,0-1 0,0 1-32,0-2-48,-4 2 64,4 0 16,0 0-32,0 0 32,0 0 0,0 0-32,2-1 48,0 0-32,-1-1 16,-1 2-32,1 0 0,2-2 32,2 2-16,-1-1-16,-4 1 0,4 0 0,-1-2 32,1 0-32,-2 1 16,-2 1-16,5-1 0,-1 1 32,-2 0-32,1 0 0,-3 0 0,4 0 16,-1 0-64,-1 0 96,-1 2-32,-1-2-16,1 0-16,3 4 48,-3-1-48,1 0 32,-2-3-16,2 0 32,-2 3-64,0 0 64,0 2-80,0-5 48,2 4 0,0 1-16,-1 8 16,1-10 16,-2-3-16,2 13 0,0-10 16,0 11 16,1-11-32,-3-3 0,4 12 16,-3-7 0,1 9 16,-2-9 0,0-5-32,0 12 16,0-9-16,0 2 0,0 10 16,0-15-16,0 0 16,0 4 0,-3 1 32,3 0-16,0-5-32,0 4 0,0 1 48,0-1-96,0 1 48,0-5 0,0 4 48,1-1-48,-1-3 32,2 3 64,-2-3-96,1 0 80,1 0 32,-1 0 16,1 0-16,-2 0-112,3 0 112,-1 0-31,0 0-17,-1 0-16,-1 0-48,2 0 96,-2 0-32,0 0-32,0 0 64,0 0-96,0 0 32,0 0 32,0 0 0,0 0 0,0 0-64,0 0 32,0 0 16,0 0-32,0 0 16,0 0 16,0 0-48,0-2 64,0 1 0,0 1 48,-3-2 16,3 2-128,0-1 128,0-1 16,-4-1 0,1-1 16,3 4-160,0-2-48,-5-3-560,1 3-1297,-11-2-1905,15 4 3810,-5-3-6226,5 3 6226</inkml:trace>
  <inkml:trace contextRef="#ctx0" brushRef="#br1" timeOffset="153145.27">15463 6246 1808,'0'0'0,"2"-3"465,0-1 79,-2 4-544,1-5 512,0 1 16,-1 1 1,0 1-97,0 2-432,0-3 400,0 1-128,0 0-48,0 2-64,0 0-160,-2-2 96,-2 2-16,4 0-48,-3 0 0,0 2 16,3-2-48,-3 4 32,0 1 16,-1 9 0,0-12-16,4-2-32,-3 15 48,-1-10-16,1 12 16,1-5 0,2-12-48,0 13 65,-4 1-1,1-1 0,0 3 16,3-16-80,-3 12 64,0 2 0,-1-2 32,2-7-16,2-5-80,-4 18 112,-1-14-16,1 14 16,-8-14 0,12-4-112,-4 15 96,-1-13 0,-7 2-16,9 10 0,3-14-80,-3 2 64,-2 2 0,2 0 48,-1 2 32,4-6-144,-4 4 144,1 9-16,3-10-48,0 0-48,0-3-32,0 5 48,0-1-16,1 1-16,1 0 17,-2-5-33,3 3 48,1 0 64,-2 0 0,1-3 48,-3 0-160,6 0 160,-2 0 0,2 0 16,0 0-64,-6 0-112,13 0 112,-8-1 16,9-1-64,-10-3 0,-4 5-64,18-5 96,-12 3-48,11-2 32,-10 0-32,-7 4-48,16-5 16,-10 0 16,9 0-32,-10 4 16,-5 1-16,14-2 0,-9 1 0,7-1 0,-5 1-48,-7 1 48,15 0-16,-10 0-16,8 0 16,-10 0 0,-3 0 16,4 0 16,1 3-16,1-3 0,1 3 0,-7-3 0,4 0 0,1 0 16,-2 3-32,0-3 48,-3 0-32,1 0 64,1 0 0,0 0 80,-2 0 48,0 0-192,0 0 177,0 0 31,0 0-16,0 0-48,0 0-144,0-2 96,0 1-16,0-1 0,0 1-80,0 1 0,0-2 32,0 2 0,0 0-80,0 0 16,0 0 32,-4 0-176,4 0-272,0 0-481,0 3-607,0-3 1536,-2 0-2113,-1 0-177,-1 0 530,1 0-545,3 0 2305,0 0 0</inkml:trace>
  <inkml:trace contextRef="#ctx0" brushRef="#br1" timeOffset="154208.27">15787 6364 1136,'0'0'0,"0"-3"224,0 3-224,0-4 192,0-1 48,-4 1 48,-1-1 33,5 5-321,-4-4 336,-9 3 0,10-1-32,-1 1-16,4 1-288,-14-2 320,10 1 0,1-3 17,-1 3 15,4 1-352,-5-2 336,0 1-16,0 0-32,2-3-32,3 4-256,-3-1 304,3-3-95,-3 3-1,3-1 16,0 2-224,0-3 176,0 2 80,0-1-48,0 0 0,0 2-208,0-1 208,0-1-48,0 1-16,0 0-64,0 1-80,0-3 64,2 2-48,2-1 0,1 0 32,-5 2-48,4-4-16,3 1 32,7-2-32,-10 1 32,-4 4-16,15-2 17,-3-2-17,-6 3 32,12 0-32,-18 1 0,12-2 0,3 1 16,-3-1 0,-6 0-32,-6 2 16,16 0 0,-11 0 0,1 0 0,0 0 16,-6 0-16,5 4-16,-4-1 16,1 1 0,-2 1-16,0-5 16,0 13 0,-3-10 16,-2 11-16,0-9 0,5-5 0,-12 18-16,8-3-16,0-1 15,-1 2-31,5-16 48,-4 15-16,-1 1 0,0 0 0,1-1 0,4-15 16,-5 16-32,0-2 16,2-1 0,-2-1 32,5-12-16,-3 5 0,0 11 0,0-13 0,0 10-16,3-13 16,-4 2 0,2 1 0,-1 1 0,3-1 16,0-3-16,-4 3 32,1 0-16,3 0 64,-3-3 33,3 0-113,-3 4 128,3-4 0,0 2-48,0 2-32,0-4-48,-3 3 32,-1-1-48,4 3 16,-2 0 0,2 0-16,0-5 16,0 12 0,0-7-32,0-1 16,0-4 16,1 4 16,0 1 32,3-2 32,1-3 32,-5 0-112,4 3 144,1-3 0,7 0-32,-7 0 32,-5 0-144,13 0 128,-9-2 0,10-1-32,-9 2-16,-5 1-80,18-5 64,-14 1 16,12 4-48,-12-4 32,-4 4-64,15-1 32,-11-1-16,1 0 16,0 0-16,-5 2-16,4 0 80,1-2-32,-2 2-48,0 0-224,-3 0 224,2 0-800,0 0-737,-2 0-720,0 0 0,0 0 2257,0 2-3153,0-2 3153</inkml:trace>
  <inkml:trace contextRef="#ctx0" brushRef="#br1" timeOffset="154944.27">16045 6506 1984,'0'0'0,"0"0"577,0 0-577,-4 0 640,2 0 96,2 3 81,0-3-17,0 0-800,0 3 656,0-3-175,0 0-97,0 0-32,0 0-352,0 0 400,1 0 16,3 0 0,0 0-31,-4 0-385,7-1 352,-1-3-16,6 1-32,-10-2 0,-2 5-304,5-3 224,0-1 16,-1-1-47,-1-2-33,-3 7-160,4-5 176,-2-8-48,0 10-16,3-4 0,-5 7-112,3-12 96,1 6 0,0-10-16,-1 9 16,-3 7-96,3-18 96,0 4-16,0-2 0,1 1-16,-4 15-64,4-18 32,-1 4 16,0 1-48,1 9 0,-4 4 0,2-13-32,0 11 32,0-2-32,-1 1 16,-1 3 16,2-2-64,0 1-32,-1 1 0,-1 0 16,0 0 80,0 3-80,0 0 48,0 1 32,0 11-32,0-15 32,0 3-32,0 9 32,-3-7 0,3 12 0,0-17 0,0 13 0,-3 1-16,3 0-32,0 0 16,0-14 32,0 13-32,0 1 0,0-1 16,0-9-16,0-4 32,0 19 16,1-6-16,1-1 0,0 1 16,-2-13-16,1 12-16,2-7 32,0 13-16,-1-14 0,-2-4 0,3 16 64,-1-13-64,0 1 0,2 1 16,-4-5-16,3 4 16,0 1 48,-2-1 48,1-4 48,-2 0-160,3 0 128,1 0 0,-1 0-192,0 0-480,-3 0 544,3 0-1473,0 0-1152,-1-4-288,2 1-961,-4 3 3874,0 0 0</inkml:trace>
  <inkml:trace contextRef="#ctx0" brushRef="#br1" timeOffset="153407.27">15567 6336 1296,'0'0'0,"1"-4"993,1-1-257,-2 5-736,3-14 736,1 11 81,2-2 15,-1 0-112,-5 5-720,5-5 545,0 1-145,8-1-80,-12 2-80,-1 3-240,3-1 256,-1-1-48,0 2-64,-1 0-32,-1 0-112,0 0 64,0 3 16,0 0 32,0 2 17,0-5-129,-3 14 128,-2-9 0,1 10 0,-1-2 32,5-13-160,-5 5 176,0 15-16,2-6 32,3 2 16,0-16-208,-2 17 240,2 2 0,0 2-32,0-3 17,0-18-225,0 20 192,0-1 32,0-2-16,0 1-16,0-18-192,0 16 208,0-4-64,0 2-48,0-10 0,0-4-96,0 15 80,0-10 16,0-1 32,0 10-16,0-14-112,0 4 128,0-1 0,0-3-16,0 2 65,0-2-177,0 0 176,0 0 32,0 0 0,0 0 0,0 0-208,0 0 176,2 0-80,0 0-16,-2 0-16,0 0-64,1 0 64,-1-2 32,2-1 0,0 1 16,-2 2-112,0-2 112,1-1-64,-1 2-224,1-1-512,-1 2 688,2-1-1265,0-1-848,-1 0-816,3 1-128,-4 1 3057,3-2-3890,-3 2 3890</inkml:trace>
  <inkml:trace contextRef="#ctx0" brushRef="#br1" timeOffset="155687.27">16397 6575 1632,'0'0'0,"0"0"0,0 0 432,0 3 177,0-3 223,0 0 81,0 0-913,0 0 960,0 0-48,0 0-95,0 0-49,0 0-768,0-2 656,0 1-47,0-1-81,0-1-96,0 3-432,0-3 400,0-1-64,0-1 1,3-1-81,-3 6-256,2-12 224,4 9-48,-2-10-80,1 9 16,-5 4-112,4-14 80,3 9 0,-1-9 16,0 7-16,-6 7-80,13-17 112,-9 4-16,3-3-16,7 0 0,-14 16-80,4-18 48,9 2 0,-8-2 0,8 6-16,-13 12-32,4-13 32,1 8-32,-2 1 0,-1-1 0,-2 5 0,2-2 0,-2 1-64,0 0-16,0 1 0,0 0 80,0 0-80,0 4 64,0 1-16,0 9 32,0-14 0,-4 4-16,4 10 16,-3-8 16,3 10-32,0-16 16,0 14 0,0 1-16,0 1-48,0 0 32,0-16 32,0 20-16,0-1 32,2 1 0,1-3 16,-3-17-32,4 17 64,1-1-64,-1-2 16,0 2 16,1-3-32,-5-13 0,4 15 16,1-1 0,0 0-48,-3 2 0,-2-16 32,5 14 32,-3-2-16,2-7 48,-4 8-32,0-13-32,2 3 48,0 2 0,-2 7 32,0-12 32,0 0-112,0 3 97,-4-3 47,4 3 0,-2-3 16,2 0-160,0 0 208,-4 0 16,4 0 16,0 0 16,0 0-256,-3-1 256,0-2-16,3-2-96,-3-1-272,3 6 128,0-7-736,0-5-913,0 7-1536,-5-13-465,5 18 3650,-3-15-4610,3 15 4610</inkml:trace>
  <inkml:trace contextRef="#ctx0" brushRef="#br1" timeOffset="-92224.73">771 6511 2433,'0'0'0,"0"-7"384,0-7-32,0 8 80,0-10 176,0 16-608,0-6 769,0-6 15,1 7-112,1-2-159,-2 7-513,1-6 304,1 1-64,1 1-16,-1 1 32,-2 3-256,3-2 272,-1 0-32,-1 2-48,1 0-95,-2 0-97,1 0 96,3 4-32,-1-1 0,1 1 16,-4-4-80,6 5 176,7 0-16,-8 0 48,8 0-16,-13-5-192,5 4 176,11 1 32,-10-2-32,12-3-16,-18 0-160,14 3 128,-1 0-32,2-3 16,1 0-15,-16 0-97,16 0 112,-2 0 0,-8 0-32,8 0 0,-14 0-80,3 0 48,2 0 32,-1 3 32,1-3 48,-5 0-160,2 4 144,-1-1-16,-1 0-96,0-3-128,0 0 96,0 5-384,0-2-369,0-3-303,0 0-145,0 0 1201,-3 0-1264,3 0 79,0 0 97,0 0 111,0 0 977,0 0-816,0 0 240,0 0 128,0 0-1393,0 0 1841,0 0 0</inkml:trace>
  <inkml:trace contextRef="#ctx0" brushRef="#br1" timeOffset="-94003.73">31 6473 2465,'0'0'0,"0"0"0,-4-3 608,0-2 48,-1-1 81,0 1 191,5 5-928,-3-4 1008,3 1-47,0 1-129,0-1-271,0 3-561,0-2 352,1 0-128,1 1-96,1 0-16,-3 1-112,5-2 96,0 0-32,1 2-16,0-1-16,-6 1-32,5 0 0,2 0-16,5 0 32,-7 3 0,-5-3-16,12 3 0,-7 0 32,11 0-32,-4 2-32,-12-5 32,15 12 32,0-9-32,4 1 16,1 1 48,2-2-16,-22-3-48,25 3 96,-1 0 32,-1 0-32,-1 0 32,-22-3-128,22 0 176,-3 0-96,0 0 32,-2 0-48,-17 0-64,17-1 32,-1-2 1,-4 1-1,-7 0 0,-5 2-32,5-1 0,0 1 32,-2-2 0,-2 2 32,-1 0-64,2 0 64,-2 0 16,0 0 16,-3 0 16,3 0-112,-3 0 80,-2 0-32,-8 3 16,11 1-48,2-4-16,-6 3 48,1-3-16,1 2-48,-1-2 64,5 0-48,-4 4 32,-1-4-32,0 0 32,3 0-16,2 0-16,-4 0 16,4 0 48,0 0-48,0 0-16,0 0-16,0 0-48,0 0 0,0 0 32,0 0 32,0 3-16,0 0 32,0 1-48,0-2 16,0-2 16,2 5-16,0 8-32,0-10 32,0 2 16,-2-5 0,3 15 16,-1-12-16,-1 15 16,-1-14-32,0-4 16,0 18 16,0-14-16,0 8 0,0-6 48,0-6-48,0 12 0,0-8 16,0 0-16,0 1 32,0-5-32,0 3-16,0 1 64,0 0 0,2-4-32,-2 0-16,1 3 96,1-3 32,-1 0 0,1 0 96,-2 0-224,2 0 176,1 0 0,-1 0-96,1-2-304,-3 2 224,2 0-896,2-1-1153,-2-1-816,-23-22 175,21 24 2690,0-1-3505,0 1 3505</inkml:trace>
  <inkml:trace contextRef="#ctx0" brushRef="#br1" timeOffset="-93269.73">57 6465 2080,'0'0'0,"0"0"513,0 0-513,0 0 400,0 0 64,0 0 80,0 0 65,0 0-609,0 0 640,2 3-96,1 2-96,2 0-95,-5-5-353,12 12 320,-7-8 16,2 0-64,5 10-64,-12-14-208,4 3 224,11 1-16,-9 0-32,9 1 0,-15-5-176,7 12 176,8-12-15,-10 3 15,9 1-16,-14-4-160,5 0 128,0 3 16,0-3-16,1 0 16,-6 0-144,3 0 176,-1 0 16,-1 0 0,-1 0 16,0 0-208,0 0 160,-3 0-32,0 4-80,-3-2 16,6-2-64,-11 0 16,7 3 1,-1 2 79,-9-1-48,14-4-48,-2 15 80,-11-12-64,10 13-48,-10-3 32,13-13 0,-3 15 16,-1 1-16,-1 2 0,0 0-16,5-18 16,-5 17-16,0 2-32,-7 1 48,12 0-16,0-20 16,-4 23 16,-1-3 16,-10 0-16,12 1 0,3-21-16,-5 20-32,-7 2 32,12-2-32,-5-2 16,5-18 16,-4 15 16,-1-10 32,2 9 0,3-10 144,0-4-192,0 4 304,0 10 0,0-14 16,0 5-112,0-5-208,0 4 80,1 9 16,4-10-32,0 2 0,-5-5-64,5 12 16,1-7 32,6 8-48,-7-10 48,-5-3-48,13 5 80,-7 7-16,9-8 49,-2-2-1,-13-2-112,13 4 128,-1-1 16,2-3-16,-1 0-32,-13 0-96,12 3 112,1-3-64,-7 0 16,11 0 0,-17 0-64,13 0 64,-7 0 0,9 0 0,-11 0-48,-4 0-16,16 0 48,-11 0-32,7 0-32,-8 0 32,-4 0-16,5 0 32,2 0-64,-3 3 32,1 0 32,-5-3-32,5 3 16,0 1 0,0-1 16,0-1-64,-5-2 32,6 5 0,-2-2 32,1 2-32,-2 0 32,-3-5-32,3 5 32,-2-1 32,1 0 32,1-1 16,-3-3-112,2 2-80,-1 2-496,2-1-1201,0-3-1632,-3 0 3409,2 0-6387,-2 0 6387</inkml:trace>
  <inkml:trace contextRef="#ctx0" brushRef="#br1" timeOffset="-92540.73">821 6568 2865,'0'0'0,"0"-4"704,0-2 193,-5-7 175,0 11 17,5 2-1089,-3 0 1008,1-3-224,-2 3-223,0 0-129,4 0-432,-5 0 336,0 0-48,0 0-64,2 3-64,3-3-160,-3 4 128,0 1-16,0-1-80,3 1-16,0-5-16,-3 5 0,3 8-32,0-8 48,0 11 32,0-16-48,0 15 64,0 1 32,0 4 17,2 3 15,-2-23-128,4 25 96,1 3 48,1 2-48,0 0 16,-6-30-112,13 31 112,-11 2-64,2-1 32,1-3-48,-5-29-32,4 28 32,1-1 32,-2-5 16,1-1 0,-4-21-80,1 17 96,1-5-16,-1 3 16,0-11-16,-1-4-80,0 16 112,0-11-16,0-1 16,0 9 48,0-13-160,-2 0 128,2 3 129,0-3 47,-3 0 0,3 0-304,0 0 384,0 0-16,0-2-32,0-3 1,0 5-337,0-12 256,0 7-80,0-8-176,1 7-480,-1 6 480,2-15-993,3 10-736,-1-11-832,-1 12-416,-3 4 2977,4-14-2465,1 8-1265,-5 6 3730</inkml:trace>
  <inkml:trace contextRef="#ctx0" brushRef="#br1" timeOffset="-85557.73">2824 6608 2529,'0'0'0,"0"0"0,0 0 416,-4-2 64,-1 0 80,-1 1 81,6 1-641,-4-1 656,-1-1-144,2 1-96,-1 1-80,4 0-336,-4-2 321,1 0 63,-1 2 80,1-1 16,3 1-480,-6-2 432,4 1-31,-1-2-49,-1-1 16,4 4-368,-4-3 336,-1 1-16,2-2-16,-1 1-63,4 3-241,-3-4 208,-1 2-96,0-1 0,0 1-48,4 2-64,-5-3 32,1 1 48,-9 1-96,13 1 16,-4 0 0,-11 0-32,15 3 16,-4 0 16,4-3 0,-5 3 0,-8 0-16,13 0 16,-5 2-32,5-5 32,-2 4-48,-2 1 32,1 8-16,3-10 16,0-3 16,0 4-64,0 14 16,0-13 0,0 15 0,0-20 48,1 15 0,3-1 16,0 2-16,1 0 0,-5-16 0,5 18 32,0-1-32,-1 0-16,1 4 16,-5-21 0,4 18-16,0 2 32,-2 4 0,-1-2 0,-1-22-16,1 27 32,1 0 0,-1-1-32,2 0 32,-3-26-32,1 21 80,2 1 32,0-2 80,0 0 16,-3-20-208,5 18 224,-2 1-32,1-3-80,2 0 0,-6-16-112,2 12 112,0-8-16,0 14 48,0-13-48,-2-5-96,1 17 96,0-12 17,-1 7-33,0-8 32,0-4-112,-2 14 128,-2-12-48,1 3 48,0 0-32,3-5-96,-4 13 112,2-10 16,-3 0 16,2 0 0,3-3-144,-3 0 192,-1 0 16,1 0 32,3 0 0,0 0-240,0 0 177,0 0-1,0-2-16,0-2-80,0 4-80,0-3 80,0-1-128,0 3-288,0-1-385,0 2 721,0-3-1408,0 1-833,0-1-577,0-1 49,0 4 2769,0-5-4338,0 5 4338</inkml:trace>
  <inkml:trace contextRef="#ctx0" brushRef="#br2" timeOffset="179376.27">20068 6579 2080,'0'0'0,"-12"-2"321,12 2-321,-4-2 176,-12 1-32,12 1 48,0 0 80,4 0-272,-5 3 368,0 1 48,0 1-48,3 0-79,2-5-289,-4 3 160,4 0-64,0 0-16,0-3 0,0 4 32,0-4-112,2 0 144,0 2 48,0-2 0,-2 0-192,4 4 192,-4-4-192,3 0 144,0 0-64,1 5-48,-2-1-96,-2-4 64,5 16-96,-2-2 0,1 2 16,0 6 32,-4-22 48,5 25-32,-1 4 16,1 4-32,0 1 32,-5-34 16,13 36-32,-6 4-16,10 5 32,-3 4-32,-14-49 48,7 52-80,8 1 16,-8 3 0,9 0-48,-16-56 112,4 61-112,9 3-32,-10 2-16,1-2 64,-4-64 96,4 63-80,-3-2 16,1-3 16,-2-5 0,0-53 48,0 49 0,0-8-32,-3-7 32,3-2 0,0-32 0,-4 26 0,4-1 32,0-1 48,0-3 16,0-21-96,0 18 112,2 0 48,3-4 32,-2-2 96,-3-12-288,5 5 368,-3 9 96,1-14 49,0 3 15,-3-3-528,1 3 480,-1 0-16,1 1-16,-1-4 1,0 0-449,0 0 480,0 0 32,0 0-48,0 0-64,0 0-400,0-2 321,0 0-97,-2 0-16,-1 1-16,3 1-192,0-3 208,-4-2 16,4 1-32,0-1-16,0 5-176,0-5 144,0 2 0,0-1-48,0 0 1,0 4-97,1-4 64,2 1-16,-2-2-80,1 0-401,-2 5 433,2-1-1008,2-3-785,-2 3-912,-2-5 80,0 6 2625,0-5-3730,0 5 3730</inkml:trace>
  <inkml:trace contextRef="#ctx0" brushRef="#br1" timeOffset="170059.27">17579 6619 1280,'0'0'0,"0"0"352,-3-2-160,1 1 64,2 1-256,0-1 257,-4-1 15,4 2 16,0 0-16,0 0-272,0 0 256,0 0 0,0 0 0,0 0 32,0 0-288,0 3 401,0-3 63,0 3 16,0 0 16,0-3-496,2 0 480,0 3-15,-1-3-33,0 4 0,-1-4-432,2 0 416,-1 0-48,1 0-31,0 2-81,-2-2-256,0 0 224,0 0-64,0 4 0,0-1-48,0-3-112,0 2 64,-5 4 16,1-1-48,-11 9 16,15-14-48,-5 4 32,1 14-32,-11-5-16,12 3 32,3-16-16,-12 19 48,7 3 48,-7-2 128,8 2 80,4-22-304,-4 18 385,-9 0-33,13-2 0,-4 0-48,4-16-304,-4 12 256,4 1 0,0-9-32,0 11-15,0-15-209,0 3 224,0 0-48,0 2 16,0-1-32,0-4-160,0 5 144,0-1 16,0-4 0,0 0-16,0 0-144,0 0 192,0 0 80,0 0-64,0 0 33,0 0-241,0 0 176,0-3-80,0 2-32,2-1-16,-2 2-48,2-1 0,-1-1 16,2 1 16,1 1-16,-4 0-16,3 0 16,0 0-48,1 0 32,1 0-32,-5 0 32,5 0 0,-1 0 32,1 0-16,2-2-16,-7 2 0,12-1 16,-7 1 16,1 0-32,10 0 16,-16 0-16,6-2-16,10 2 32,-10-1 0,10-1 16,-16 2-32,5 0 0,11 0 0,-9 0-32,8 0 16,-15 0 16,5-2 0,11 2-16,-11 0 16,7 0 0,-12 0 0,5 0 16,-1 0-16,3 0 0,-2 0 16,-5 0-16,3 0-16,-2 0 80,1 0 0,-2 0 16,0 0-80,0 0 80,0-1-80,0 1 80,0-2-64,0 2-16,0-1 16,0-1 64,0 1-64,0 1-16,0-2-16,0 2-80,-3 0-176,3 0-224,0 0 496,-3 0-849,-2 0-319,0 3-337,-8 0-272,13-3 1777,-2 0-2193,-11 3-176,10 1 336,-2-1-1008,5-3 3041,0 0 0</inkml:trace>
  <inkml:trace contextRef="#ctx0" brushRef="#br1" timeOffset="171196.27">17943 6682 1632,'0'0'0,"0"-2"801,0 2-801,0-1 720,0-2 64,0 3 65,0 0 31,0 0-880,0 0 848,0 0-127,0 3-145,0 0-128,0-3-448,-3 3 320,0 2 17,0-1-33,3 1 0,0-5-304,-3 13 288,3-10 0,0 0 16,0 2-32,0-5-272,0 4 337,1 9 15,2-13-16,2 4-16,-5-4-320,5 13 240,7-10-48,-9 9-16,4-8-48,-7-4-128,13 12 128,-11-8-32,3 8-16,1-8 1,-6-4-81,7 4 112,5 1-64,-8-1 0,2 1 16,-6-5-64,12 3 80,-7 0 48,8-3 16,-9 3 16,-4-3-160,12 0 176,-6 0-16,0 0 16,6-3 16,-12 3-192,3-4 192,4-1 16,5-8 0,-8 9-47,-4 4-161,5-13 160,-1 8 0,-1-11 0,-1 3 16,-2 13-176,2-15 144,-2-1 0,0 1-48,0 1-64,0 14-32,-4-12 80,-1-1-128,0 6 64,-8-5-32,13 12 16,-4-4-32,-8-1 32,9 1-64,-11 2-16,14 2 80,-6 0-144,-12 4-80,0 1-224,2 7-241,16-12 689,-21 5-928,-1 9-209,4-9-31,-2 12-289,20-17 1457,-16 14-2001,0-2-256,1 1 208,2-10 657,13-3 1392,-12 0-833,9 5-591,3-5 1424</inkml:trace>
  <inkml:trace contextRef="#ctx0" brushRef="#br1" timeOffset="155092.27">16276 6651 2593,'0'0'0,"0"0"992,0 0-992,0 0 993,0 0-1,0 0-16,0 0-143,1 0-241,1 0-208,-1 4-80,1-4 33,-2 0-337,2 0 368,1 3 64,0-3-32,0 5-64,-3-5-336,3 0 272,-1 3-79,0 0-65,-2-3-16,0 0-112,0 5 112,0 0 32,0 7 48,0-8 0,0-4-192,0 13 192,0-8-16,-4 9-48,4-10-48,0-4-80,-3 15 48,0-10 0,3 10 48,-3-10-32,3-5-64,0 12 80,0-8 16,-3 0-16,-1 1 32,4-5-112,-3 5 177,3-3-17,-3 2 16,0-4 32,3 0-208,0 3 48,-3-3-528,3 0-865,0 0-1344,0 0 2689,0-2-3490,0-3-1136,0 5 4626</inkml:trace>
  <inkml:trace contextRef="#ctx0" brushRef="#br1" timeOffset="-82154.73">4234 6669 2080,'0'0'0,"0"-2"497,0-1 95,0 1 176,0 2-768,0-2 881,0 0 15,0 0-64,0 2-175,0 0-657,0 0 544,0 0-48,-4 0-96,2 0 17,2 0-417,-5 0 336,0 0-96,0 4 0,1 0-32,4-4-208,-5 5 192,1 8 64,-9-9-16,10 9-63,3-13-177,-4 5 176,0 10-32,1-10 48,-1 14-16,4-19-176,-3 14 160,3 1 16,-2 3-16,2-1-48,0-17-112,0 19 96,0-2-16,0 0 0,0 1-16,0-18-64,4 17 80,1 0 64,11-3 16,-11 0-48,-5-14-112,16 5 129,-3 10-17,1-13-48,-2 3 80,-12-5-144,15 13 112,-1-13-32,-2 3 48,1 0-32,-13-3-96,13 0 112,-9 0 16,10 0-48,-9 0 64,-5 0-144,6 0 128,6 0-16,-10 0 16,3-2-48,-5 2-80,4-1 64,0 0 32,1-1 0,-2-2 16,-3 4-112,1-4 129,2-1 15,-1-2-48,1-5 16,-1 8-16,-2 4-96,1-7 128,0-5-16,-1 6 32,0-10-16,0 16-128,0-13 64,-2 9-16,-1-12-16,-3 11-16,6 5-16,-14-6 0,10-7 16,-15 11-16,5 0-32,14 2 32,-15-2-48,-3 2-48,0 0 80,0 3 32,18-3-16,-16 5 0,2 0 32,10 7-80,-14-9-64,18-3 112,-5 3-32,-7 2-16,8-1 128,0 2-64,4-6-16,-5 4 0,2 1 0,0 8-48,3-10 112,0-3-64,0 4 32,0 1-32,0 10-48,4-11-416,-4-4 464,7 14-897,6-9-719,-9 12-914,1-5-559,-5-12 3089,5 13-2817,-3 1-1137,-2-14 3954</inkml:trace>
  <inkml:trace contextRef="#ctx0" brushRef="#br1" timeOffset="173093.27">18492 6857 2817,'0'0'0,"0"-2"1024,0 2-1024,0-4 993,2-1 63,-2 1-15,0 1-129,0 3-912,0-2 704,0-1-191,0 0-81,0 1-64,0 2-368,0-1 272,-3-1-16,0 2-32,3-2-32,0 2-192,-4 0 161,4-1 31,0-1-16,0 0 0,0 2-176,0-2 240,0 0-32,0-3 0,0 1 0,0 4-208,2-5 144,2 0-16,-3-1-32,0-1-16,-1 7-80,2-11 80,-1 6-16,1 0 16,0-9-15,-2 14-65,1-5 16,1-2 48,-1 2-48,2-2-16,-3 7 0,2-5-16,0 4 0,-1-2-16,1 1 0,-2 2 32,3-1 0,-2-1-49,2 2 33,-1-2 16,-2 2 0,2-1 16,1 1-32,-2 0 0,2 0-48,-3 0 64,2 0-64,0 3-32,-1 0 16,3 2-16,-4-5 96,0 14-64,4-11 48,-2 10-48,-1-1 48,-1-12 16,2 12-16,0 1-16,-1 1 32,0-1-32,-1-13 32,3 5 0,1 12-16,-1-12-16,0 7 64,-3-12-32,5 4-32,0 8 64,2-9-64,6 0 64,-13-3-32,2 5 16,2-3 16,1-2 32,0 4-32,-5-4-32,4 0 80,-1 0 32,1 0 16,-3-1 0,-1 1-128,2-4 145,-2 0-1,0 0 0,0 0 0,0 4-144,0-5 112,-3-2 0,3 1-16,-4-6-16,4 12-80,0-5 64,-3-8 32,3 7-32,-4-8 0,4 14-64,0-4 0,0-12 16,0 11-16,0-7-16,0 12 16,0-5 0,3-1-64,-2 2 16,1 1-16,-2 3 64,1-1-16,3-1-32,-1 1-16,-1 1 32,-2 0 32,4 0-48,-2 0 32,2 0-32,0 0 48,-4 0 0,4 0-16,1 0-16,-1 0 16,0 0-48,-4 0 64,3 4-96,-1 9 16,2-10 0,-1 9 16,-3-12 64,3 4-48,1 1 32,-2 9 0,1-10-32,-3-4 48,2 16-32,0-12-16,1 12 32,-1-11 16,-2-5 0,1 15 0,1-11-33,-1 10 66,1-11-66,-2-3 33,1 4 0,1 2 49,0-1-49,-2-1 48,0-4-48,0 3 16,0-3 0,0 0 0,0 0 64,0 0-80,0 0 48,0 0 32,0 0 32,0 0-96,0 0-16,0 0 32,0 0 0,0 0-16,0-2 32,0 2-48,0-1 16,0-1 0,1-2 0,1-1-16,-2 5 0,2-5 48,2-1-48,1-7 48,-1 8-16,-4 5-32,7-12 32,-1 8-32,6-9 32,-7 6-32,-5 7 0,6-15 48,7 9-16,-8-13-32,0 7 64,-5 12-64,14-15 0,-12 3 0,3 7-16,0-2 16,-5 7 0,5-2-64,-2 0 0,-2 2 0,0 0-64,-1 0 128,0 4-96,0 15 16,-2-6 32,-3 3 48,5-16 0,-5 19-16,1-2 0,-9-3-16,13 2 0,0-16 32,-3 13-80,3 0 0,0-1 16,2-6 16,-2-6 48,5 15 0,-1-10-16,1 8 16,1-10-16,-6-3 16,6 4 16,1 1 48,-1-1-32,0-2 32,-6-2-64,5 0 112,-1 0-32,0 0 16,-3 0 64,-1 0-160,2 0 112,-1 0-128,1-1-624,-2-3-1313,0 0-1425,0 4 3378,-12-41-3377,12 34-417,0 7 3794</inkml:trace>
  <inkml:trace contextRef="#ctx0" brushRef="#br1" timeOffset="-91805.73">735 6716 2641,'0'0'0,"0"0"896,0 0 81,0 0-977,0 3 1104,0 0-47,0 2-97,0-1-208,0-4-752,3 3 529,0-1-65,2 2-32,1-1 0,-6-3-432,7 3 384,5 0-63,-8-3 15,11 3 16,-15-3-352,5 0 320,10 0-16,-9 0-16,12 0-80,-18 0-208,12-1 192,2-1-31,1-1-49,-3-1 16,-12 4-128,13-6 96,1 4 0,-2-4 0,0 4-16,-12 2-80,7-2 64,7-1 0,-10 1 32,1 2-96,-5 0 0,6 0-368,-2 5-1233,-4 9-1713,0-9-2912,0-5 6226,0 0 0</inkml:trace>
  <inkml:trace contextRef="#ctx0" brushRef="#br1" timeOffset="170383.27">17647 6724 2353,'0'0'0,"0"0"0,0-1 928,0 1 128,-3 0 145,3 0 0,0 0-1201,-3 0 1088,-1 0-272,4 4-303,-2 9-161,2-13-352,-4 3 224,4 13-32,-3-12 16,3 14 0,0-18-208,0 4 176,0 14 64,0-6 33,0 1 63,0-13-336,0 14 400,0-1-32,0 2-80,0-1-32,0-14-256,-3 14 240,3-1-31,0-1 15,0-7-64,0-5-160,0 17 128,0-11 0,0 8-32,0-10 16,0-4-112,0 12 80,0-8 0,0 0 16,0 1 0,0-5-96,0 4 144,0 1 16,0-1-16,0-4 32,0 0-176,0 0 112,0 0-16,0 0-128,0 0-560,0 0 592,0 0-1264,1 0-1250,-1 0-1023,0-4-929,0 4 4466,0 0 0</inkml:trace>
  <inkml:trace contextRef="#ctx0" brushRef="#br1" timeOffset="-82647.73">3772 6994 3233,'0'0'0,"2"0"784,1 0-47,-3 0-737,4 0 864,-1 2 193,-1-2 127,0 0-175,-2 0-1009,2 0 704,0 0-224,-1 0-144,1-2 64,-2 2-400,1-3 449,0-2 47,1 1-32,0-2-80,-2 6-384,1-5 256,1-2-48,-2-7-31,2 9-49,-2 5-128,2-15 128,-2 8-48,2-10-16,0 5-32,-2 12-32,1-7 48,1-13-32,1 7 32,2-2 16,-5 15-64,5-18 64,-1 3-16,0 1-16,0 1-16,-4 13-16,4-5-16,-2-1-16,0 1 32,-1 2-32,-1 3 32,3-2-16,-3 2-80,0 0-16,0 4 0,0-4 112,0 5-64,0 9 32,0-2 32,-4 2-32,4-14 32,-3 12-32,3 3 16,0 1 32,0-2 0,0-14-16,0 15 48,0 4 16,1 0-64,2-1 32,-3-18-32,5 16 16,0-1 32,1-1 0,1-2-48,-7-12 0,6 15-32,0-11 16,0 15 0,1-15 32,-7-4-16,6 14 16,-1-8 16,-2-2-16,-1 9 16,-2-13-32,1 0 48,-1 3 80,0 0-32,0-3 64,0 0-160,0 3 176,0-3 16,-3 0 32,3 0-32,0 0-192,0 0 128,-3 0-16,3 0 33,0 0-33,0 0-112,0 0 112,0-1-16,0-1-80,0 0-16,0 2 0,0-3-112,3 2-177,1-2-351,3-1-640,-7 4 1280,6-1-2129,6-4-769,-8 1 65,2-3-1521,-6 7 4354,0 0 0</inkml:trace>
  <inkml:trace contextRef="#ctx0" brushRef="#br1" timeOffset="-81750.73">4593 6842 4594,'0'0'0,"0"-2"1136,-3 2-191,3 0-945,0 0 1008,-4 0 97,4 0-113,-2 0-272,2 0-720,0 4 400,-3 10-223,3-12-81,-4 14 32,4-16-128,-5 14 240,1 2 48,-1-2 32,2 2-16,3-16-304,0 14 256,-3 0-64,3 2 17,0-2-17,0-14-192,1 14 128,4-2 0,8-7 0,-8 11 32,-5-16-160,16 3 160,-1 1 32,1 2 0,2-4 0,-18-2-192,19 0 176,2 0-32,1 0-16,-2-1-16,-20 1-112,21-3 128,0-2 1,-1-1 15,-1 1-64,-19 5-80,15-14 48,-1 11 80,-8-9-32,8 7 64,-14 5-160,5-16 192,-1 10-32,1-10 32,-2 3-64,-3 13-128,2-16 112,-2 0 0,0-7-16,0 3 0,0 20-96,-5-22 96,-11-2-80,2 6 32,-2-1-48,16 19 0,-20-14-16,-1 9-16,-3-9-32,-1 14 16,25 0 48,-23 0-256,-1 3-400,-1 13-817,-2-2-1856,27-14 3329,-31 14-4066,2 2-1649,29-16 5715</inkml:trace>
  <inkml:trace contextRef="#ctx0" brushRef="#br1" timeOffset="48648.27">14313 6801 2369,'0'0'0,"-4"0"416,4 0 80,-3 0 96,3 0-592,-3 0 705,3 0 79,3 0 16,4 0-15,-7 0-785,12 0 752,-7-2-48,11-1-111,-12 1-129,-4 2-464,18-3 336,-4 2-64,0 1-64,0 0 16,-14 0-224,15 0 144,1 0-32,-2 2 0,2 2-96,-16-4-16,14 3 65,0-1-1,2 2-32,-2-1 32,-14-3-64,16 4 32,0-2 48,0 1-16,-1 1 32,-15-4-96,14 0 96,-2 3 0,1-3-16,-6 0 16,-7 0-96,15 0 144,-10 0 0,11-2 32,-12-3 0,-4 5-176,15-3 112,-11-1 16,1-1 0,-1 1-16,-4 4-112,5-5 112,-3-1-16,1 1-31,-2 0 15,-1 5-80,2-4 48,-2 0-16,0 1 16,0 1-32,0 2-16,0-1 48,-3 1-64,0 0-16,-1 0 16,4 0 16,-3 0 0,0 3 16,0 0 32,-2 1-32,5-4-16,-2 0-32,-2 2-112,1 1-385,3 1-447,0-4 976,0 3-1665,-3 0-544,0 0-112,0-3 496,3 0 1825,-5 0-3073,5 0 3073</inkml:trace>
  <inkml:trace contextRef="#ctx0" brushRef="#br1" timeOffset="-79661.73">5865 6834 1904,'0'0'0,"0"0"0,0-2 353,-3-1-65,3 0 112,0 1 160,0 2-560,0-3 752,0 1 113,0 1 63,0 0-47,0 1-881,0-2 800,0 2-112,0 0-111,0 0-65,0 0-512,0 0 400,-4 4-80,2 9-48,-1-10-96,3-3-176,-6 5 208,2 13-31,-1-14-1,0 12-16,5-16-160,-4 12 160,1 1 16,3 1 32,0-1 0,0-13-208,0 15 256,1-2-80,1 0 0,1-1-32,-3-12-144,5 4 144,9 12-15,0-11 31,0-1 16,-14-4-176,19 13 208,1-13 0,1 5-32,1-3-32,-22-2-144,20 4 96,0-4 16,1 0 16,-4 0 0,-17 0-128,19 0 128,-2-2 48,-1-2-64,0-1 32,-16 5-144,14-6 129,-2-6 31,-6 7 16,7-8 0,-13 13-176,2-13 176,1 8 16,-2-13 32,-1 4-48,0 14-176,-3-17 192,-2-2-64,-12 0-32,3 0-64,14 19-32,-19-17 32,1 1 0,-6 1-64,-3 1 16,27 14 16,-28-13-16,-4 1 16,-2 8-80,0 1 32,34 3 48,-36 0-480,0 12-833,-1 3-2208,1 4-4323,36-19 7844,0 0 0</inkml:trace>
  <inkml:trace contextRef="#ctx0" brushRef="#br1" timeOffset="173455.27">18997 6787 2257,'0'0'0,"0"0"1120,3-2 65,2 0 47,0 0 49,-5 2-1281,6 0 1200,1 0-255,-1 0-289,0 2-224,-6-2-432,13 4 320,-10-1-112,1 0-31,1 2-17,-5-5-160,3 5 112,0 0 32,-1-1-16,-2 10 64,0-14-192,0 3 352,-4 11 48,0-9-16,-13 11-47,17-16-337,-5 14 208,-15 0-48,6 2 32,0 1 16,14-17-208,-18 17 208,3 3 32,1 1-16,1 1 0,13-22-224,-5 22 112,-8-3 16,10-1-96,1-2 0,2-16-32,-5 14 64,1-1-48,4-8 33,0 10 15,0-15-64,0 5 64,0 7 48,0-8-48,0-1 80,0-3-144,0 4 112,0 0 32,2-4 32,0 2-32,-2-2-144,1 0 112,1 0-48,0 0-64,0-1-112,-2 1 112,5-3-272,0-2-320,8 1-433,-9-3-496,-4 7 1521,14-12-2113,-7 6-688,8-9-160,-3 12-881,-12 3 3842,0 0 0</inkml:trace>
  <inkml:trace contextRef="#ctx0" brushRef="#br1" timeOffset="-80871.73">5214 6807 4161,'0'0'0,"-4"-1"913,-1 1-81,-10 0 97,15 0-929,-3 0 976,1 0-160,2 0-287,0 0-241,0 0-288,0 2 144,0 2 32,0-4 32,0 0 96,0 0-304,1 0 304,2 0 0,0 0-79,0 0-65,-3 0-160,3 0 176,2 0-16,0-2-32,0 0-64,-5 2-64,12-1 96,-7 0-96,9-2 48,-1 1-16,-13 2-32,12-2-16,2 1 32,-1-1-32,2 2 16,-15 0 0,13 0 0,-1 0 0,-5 0 16,7 3 0,-14-3-16,6 0 48,6 4-32,-7-1 0,0-3-16,-5 0 0,5 2 32,-1-2 32,0 0 32,-3 0 48,-1 0-144,2 0 160,-1 0 16,-1 0-16,0 0 65,0 0-225,0 0 176,0 0-64,0-1 32,0 0-112,0 1-32,-3-3 48,3-1 0,-3 1-32,0 0 16,3 3-32,-3-3-16,3 1-128,-4 2-224,4 0-273,0 0 641,0 0-1072,-3 0-625,3 0-448,-3 4-128,3-4 2273,-3 0-1777,5 18-1152,-2-18 2929</inkml:trace>
  <inkml:trace contextRef="#ctx0" brushRef="#br1" timeOffset="-90321.73">1853 6840 2016,'0'0'0,"0"-1"369,0-1 31,0 2-400,-3-3 528,3 1 144,-3 0 129,3 0 127,0 2-928,-4-2 1009,2 0 31,2 2-112,-4 0-207,4 0-721,0 0 528,-3 0-160,0 0-48,0 0-64,3 0-256,-3 0 241,3 0-97,-3 4-80,3-4 0,0 0-64,0 2 48,0-2 0,1 0 16,3 0-32,-4 0-32,4 0 48,8 0-16,1 0-16,-1 0 48,-12 0-64,16 4 48,0-4-48,0 0 48,1 0-32,-17 0-16,17 0 16,-1 0 48,2 0-80,-5 3-32,-13-3 48,14 3 0,-1-3-16,-6 0 48,5 3 32,-12-3-64,4 0 32,9 0 48,-10 0 48,2 0-32,-5 0-96,6 0 96,-1 0 64,-1 0 0,0 0 0,-4 0-160,1 0 192,1-1-47,0-1 15,-2 1 32,0 1-192,0-2 96,0 2 16,0 0-48,-4-2-96,4 2 32,-3 0 48,0 0-48,3 0 16,0 0-16,0 0-16,-3 0 32,3 0 48,-3 0-64,3 0 0,0 0-96,0 0-240,0 4-449,0-1-623,0-3 1408,-4 0-1937,4 0-368,-2 0 96,-23 0-849,25 0 3058,0 0 0</inkml:trace>
  <inkml:trace contextRef="#ctx0" brushRef="#br1" timeOffset="156870.27">16989 6876 2513,'0'0'0,"-3"-2"816,3 1 144,0-3 97,0 4-1057,0-2 1072,0-2-31,0 1-209,0 2-159,0 1-673,2-4 496,-1 3-176,1-2-64,1 1-96,-3 2-160,2-1 80,0 1-16,0 0-48,0 0 0,-2 0-16,3 0 16,-2 0-16,2 0 16,1 0-16,-4 0 0,1 0 0,1 3 16,-1-3-32,1 3 16,-2-3 0,3 3 16,-1-3-16,1 3 16,0-3 32,-3 0-48,3 0 0,1 0 48,0 0-16,1 0 16,-5 0-48,4 0 80,9 3-16,-8-3 48,7 0-80,-12 0-32,7 0 33,8 0 31,-8 0-48,8 0 16,-15 0-32,6-1 32,9 1 0,-11 0-16,11 0-16,-15 0 0,6 0 0,8 0 16,-9 0-16,7 0 16,-12 0-16,5 0 16,1 0-16,0 0 0,1 2 0,-7-2 0,6 0 16,-1 0 16,0 4-16,-3-4 0,-2 0-16,2 0 0,-1 0 32,1 3 16,-2-3 0,0 0-48,0 0 64,0 0 0,0 0 16,0 0 16,0 0-96,0 3 64,-3-3-16,3 0 16,-3 0-32,3 0-32,0 3 48,-4-3-16,4 0 32,0 0-32,0 0-32,0 0 64,0 0 32,0 0-16,0 0 0,0 0-80,0 0 16,3 0-80,-2-1-304,3-1-464,-4 2 832,5-1-1505,0-3-704,0 2-304,-2-3-1361,-3 5 3874,0 0 0</inkml:trace>
  <inkml:trace contextRef="#ctx0" brushRef="#br1" timeOffset="51305.27">15250 6894 1808,'0'0'0,"-4"-1"593,-1 0-129,-7-2 144,12 3-608,0-1 752,0-1 177,-4 0 15,4-2-63,0 4-881,0-3 752,0 2-208,2-1-96,0 1-95,-2 1-353,1-2 336,1 2 16,-1-2-48,0 2-64,-1 0-240,4 0 144,-3 0-32,3 0-16,-2 0 0,-2 0-96,1 0 112,2 0-47,1 0 15,-2 4-16,-2-4-64,4 3 32,2-3 48,-2 0-16,1 0 16,-5 0-80,5 0 96,-1 0-48,3 0 16,-1 0 32,-6 0-96,6 0 96,1 0 32,5-2 80,-10 2-32,-2 0-176,4 0 144,1 0-32,0 0-48,-1 0-32,-4 0-32,5 0 32,0 0-16,-1 0-16,3 0 0,-7 0 0,13 0 16,-9 0 0,10 3 16,-7-3 0,-7 0-32,15 0 16,-8 0 32,8 0-32,-2 0-16,-13 0 0,6 0 0,11 0 0,-12 0 48,9 0-16,-14 0-32,5 0 0,7 0-16,-7 0 0,0 0 16,-5 0 0,12 0 16,-9 0 48,2 0-64,8-1 32,-13 1-32,3 0 16,1 0-16,9 0 48,-8 0-32,-5 0-16,4-2 16,9 1 33,-8 1-65,-1-2-17,-4 2 33,12 0-32,-8 0 16,1 0 32,0 0 0,-5 0-16,4 0 16,1 0 17,-1 0-17,1 3-32,-5-3 16,5 3 16,0 0-32,1-3 32,1 4-16,-7-4 0,12 0 48,-8 0-16,3 0-16,7 0 16,-14 0-32,4 0 16,11 0 16,-10 0-32,9 0 32,-14 0-32,6 0 16,6 0 0,-7 0 16,8 0-16,-13 0-16,2 0 0,5 2-16,6-2-16,-9 0 64,-4 0-32,12 0 16,-6 0 0,8 0-16,-8 0 0,-6 0 0,16 0 0,-10 0 0,11 0 48,-4 0-32,-13 0-16,14 0 0,0 0 0,0-1 0,0 0-16,-7-1 80,-7 2-64,15-2 16,-8 0 0,5 1 0,-8 0-32,-4 1 16,7 0 0,-2-2 0,-1 2 0,1 0 0,-5 0 0,3 0 16,1 0-32,-3 0 32,2 3-16,-3-3 0,3 0 0,2 0 0,-2 3 0,0-3 32,-3 0-32,5 4 16,0-4-16,1 0 0,8 0-16,-14 0 16,5 0 0,10 0 16,-2 0 0,-1 0-16,-12 0 0,13 0 48,0 0-32,-1 0-48,1 0 32,-13 0 0,12 0-32,-7 0 32,7 0 32,-7 0-32,-5 0 0,5 0 16,0 0-32,-1 0-16,0 0 16,-4 0 16,4 0 0,0 2-16,-2-2-16,1 3 16,-3-3 16,4 0-32,-1 0 32,1 4 16,1-4-16,-5 0 0,5 0 16,-1 3-16,2 0 0,-2-3 16,-4 0-16,6 3 32,7-3-32,-10 0 0,9 0 16,-12 0-16,5 0 0,9 0 64,-9 0 0,8 0-48,-13 0-16,4 0-16,1 0 16,1 0 0,1 0 0,-7 0 0,6 0 0,-1 0 16,-1 0-16,1 0 16,-5 0-16,5 0 32,1 0-16,-1 0 0,1 0-32,-6 0 16,5 0 0,7 0 16,-7 0-16,2 0 0,-7 0 0,13 0 0,-8 0 0,9 0 32,-9 0-32,-5 0 0,13 0 0,-9 0-32,10 0 0,-9 0 64,-5 0-32,13 0 32,-9-1-32,8-1 16,-6 2-16,-6 0 0,12-2 16,-8 1 32,9-1-16,-8 1 0,-5 1-32,12-1 0,-9-2 0,2 2-32,2 1 64,-7 0-32,12-2-48,-9 2 32,2-1 16,1 0 16,-6 1-16,6 0 16,1 0-16,-1 0 0,0 0-16,-6 0 16,6 0 0,8 0 48,-12 0-48,3 0 16,-5 0-16,5 0 0,-1 0 16,0 0-32,-3 0-832,-1 0 848,0 0-3234,-14 2-3697,14-2 6931</inkml:trace>
  <inkml:trace contextRef="#ctx0" brushRef="#br1" timeOffset="-83370.73">3360 6973 2945,'0'0'0,"-3"-2"1072,3 2-1072,-4-4 1249,-11-1 128,12 1 47,0 2-207,3 2-1217,-4-1 976,-1-3-303,0 3-129,2-1-128,3 2-416,-3-1 368,-1-1-32,4 1-96,0-1-48,0 2-192,0-2 113,0 1-49,2-1-16,1 2 0,-3 0-48,5 0 64,1-1-16,8 1 16,-8 0-32,-6 0-32,16 0 32,-2 0 0,1 0 32,-1 0-48,-14 0-16,13 0 64,0 0-64,-1 0 0,1 0 16,-13 0-16,7 3 0,7-3 48,-9 3-64,1 0 32,-6-3-16,6 3 64,-1-3 0,-1 3 32,3-3 0,-7 0-96,4 0 64,1 0 32,0 0 16,-1 0 48,-4 0-160,6 0 176,-2 0 16,1 0-64,0 0-128,-5 0 0,4-1-64,-1-1-128,1-1-240,-2-2-208,-2 5 640,3-4-1041,-1-1-623,0 0-626,-2 1-335,0 4 2625,0-16-2177,0 11-1088,0 5 3265</inkml:trace>
  <inkml:trace contextRef="#ctx0" brushRef="#br1" timeOffset="171833.27">18028 6901 1424,'0'0'0,"-3"0"256,3 0 80,0 0-336,-3 0 449,-1 0 127,2 0 112,-2 0 65,4 0-753,-3 3 800,0-3 0,0 0-47,-2 4 15,5-4-768,-5 0 704,1 0-79,-1 0-33,1 0-96,4 0-496,-5 0 464,0 0-32,1 0-63,0 3-1,4-3-368,-5 0 320,3 0-48,-2 0-16,1 0 32,3 0-288,-3 3 240,0 0-47,0-3-49,3 3-32,0-3-112,-4 3 80,1 0-16,1 0-32,2 0 32,0-3-64,-4 4 48,1 0-16,0 9 64,-2-10-64,2 10-16,3-13-16,-3 4 32,0 12 32,3-11-96,0 11 96,0-16-64,0 4 48,0 14-48,1-14 48,2 12 16,-3-16-64,5 5 48,10 10 64,-11-12 0,12 11-112,-16-14 0,6 4 96,11 0 16,-3 9 16,2-13 96,-16 0-224,15 3 128,3-3 49,-2 3-49,-1-3-16,-15 0-112,16 0 160,-1 0-80,-2-1 48,1-4-16,-14 5-112,7-3 112,9-1 16,-12-2 16,3 0 16,-7 6-160,4-14 192,3 9-16,-3-9-16,1 9-16,-5 5-144,3-17 193,-2 4-33,-1-2-16,0-1 16,0 16-160,0-16 128,-4 1-64,-11 1 64,3 2-112,12 12-16,-16-7 32,0-9 16,-2 12-80,-1 0-32,19 4 64,-19-3-96,1 3-32,0 0 64,2 0 16,16 0 48,-14 0-304,2 3-449,7 2-944,-12 0-2000,17-5 3697,-13 3-4402,8 0-1137,5-3 5539</inkml:trace>
  <inkml:trace contextRef="#ctx0" brushRef="#br1" timeOffset="-85267.73">2569 6950 3249,'0'0'0,"0"-3"848,0-2 145,0-7 143,2 7 65,-2 5-1201,4-5 1056,1 0-255,-1 1-257,3 1-208,-7 3-336,5-4 256,8 3-64,-8 1-48,8 3-16,-13-3-128,4 3 129,12 10-33,-10-10-32,9 2 16,-15-5-80,7 12 80,9-12 16,-10 5-32,9-2 16,-15-3-80,5 3 80,10 0 32,-11-3 0,8 0 32,-12 0-144,5 4 144,8-4 32,-8 0 0,8 0 48,-13 0-224,5-2 176,-5 2-176,15-3 160,-11-1-31,1 1-1,0 0-48,-5 3-80,4-3-16,-1 1-192,-1 2-385,0 0-639,-2 0 1232,0 0-2081,0 4-560,-18-9 255,15 5-1135,3 0 3521,0 0 0</inkml:trace>
  <inkml:trace contextRef="#ctx0" brushRef="#br1" timeOffset="174813.27">19444 6926 1808,'0'0'0,"-3"0"417,0 3 127,-2 0 128,5-3-672,-2 4 784,2-1 33,0-3-49,0 3-15,0-3-753,0 0 688,0 0-80,1 0-32,0 0-111,-1 0-465,5 0 400,0 0-80,1 0-48,6-2-80,-12 2-192,6 0 176,6-1-32,-8-1-32,9 1-16,-13 1-96,5 0 32,9 0-16,-10 0-16,3 0 32,-7 0-32,13 0 0,-11 3 16,3-3 16,2 3-64,-7-3 32,6 3 32,8 0-64,-10 0 32,14 1 48,-18-4-48,6 3 32,10 0-16,-10-3 16,7 4-32,-13-4 0,3 4 0,0 0 32,-1 10-32,-2-10 65,0-4-65,-4 12 80,-8-8 32,7 8 0,-14-9-64,19-3-48,-16 12 64,1-7-32,-1 11 16,2-12-16,14-4-32,-13 15 32,1-10 48,7 10 192,-7-12 96,12-3-368,-4 6 384,4-2 48,-3 1-207,3-1 15,0-4-240,0 5 288,3-1 32,4 0 32,6-4-48,-7 3-96,-6-3-208,16 0 224,-11 0-47,13 0-33,-4 0 32,-14 0-176,14 0 112,0 0-16,2 0-32,-1-3 0,-15 3-64,13-4 96,-1 0-96,3 1-849,-1 0-2304,-14 3 3153,12-5-8020,-12 5 8020</inkml:trace>
  <inkml:trace contextRef="#ctx0" brushRef="#br1" timeOffset="-91068.73">1108 6980 3361,'0'0'0,"0"-5"832,0 5-832,0-4 929,0-1 191,0-1 177,2 2-48,-2 4-1249,1-1 976,3-1-320,-1 2-272,-1 0-159,-2 0-225,4 0 128,-1 0-64,0 3-16,0 1 32,-3-4-80,5 4 48,-1 8 32,1-8-16,0 8-32,-5-12-32,6 4 80,-1 10 0,2-12 32,-1 11 0,-6-13-112,6 3 112,7 1 48,-9 2-64,10-1 48,-14-5-144,5 3 160,9-1 0,-10-2 32,9 0-31,-13 0-161,5 0 160,1 0 16,6 0 0,-6 0 64,-6 0-240,5-2 176,8-3 32,-8-8-32,0 10-32,-5 3-144,13-6 176,-10-1 0,3-5-48,0 6 0,-6 6-128,12-12 161,-8 5-81,2-8 32,6 10-96,-12 5-16,3-13 0,4 8 0,-2 3-16,1-2 16,-6 4 0,6-1-64,0-1 16,-1 2 32,0 0-16,-5 0 32,4 3 0,1 10 32,-1-10-32,-3 10-32,-1-13 32,0 6-16,0 11-32,-5-4 48,-7 1 0,12-14 0,-5 12 0,-9 2 32,9-9-32,-11 12 0,16-17 0,-12 5 0,7 11-32,-12-12 16,12 10 16,5-14 0,-17 3 16,12 2-16,-10 8 64,10-13-64,5 0 0,-15 3-16,13 0-48,-3-3-1,0 0-31,5 0 96,-3 0-80,3 0 64,0-1 16,0 1 0,0-2-48,0 0 32,0 1-48,2-1-16,-2 2 80,3-1 32,-2-1-80,1 1 32,1-1-32,-3 2 48,2-2-48,0 1 16,0-1 0,2 0 32,-4 2 0,3 0-32,-1-3 32,0 3 0,0-1-32,-2 1 32,3-2-32,0 2 0,0-1 0,2 1 32,-5 0 0,3 0 0,0 0-48,0 3 0,1 10-32,-4-13 80,1 4-48,1 14 80,-2 0 0,0 3 32,0-21-64,0 25 96,0 0-64,-5 1 16,1 1 0,4-27-48,-4 25 16,1 2 0,0-3 16,0-1-32,3-23 0,-3 19 32,3-2 0,0-4 48,0-1-32,0-12-48,0 4 64,0-4-64,1 13 64,1-10-48,-1 1 80,-1-4-96,2 3 128,-2-3-128,1 0 145,1 0 63,0 0-16,-1 0-32,-1 0-160,2 0 272,-2 0-48,0-2-16,1-1 16,-1 3-224,0-3 112,1-2 16,1 1 32,0-2-64,-2 6-96,2-5 64,1-2 1,2 1-81,-1 1-241,-4 5 257,13-14-624,-8 10-512,13-11-913,-2 3-1281,-16 12 3330,14-19-3586,5 0-1504,-19 19 5090</inkml:trace>
  <inkml:trace contextRef="#ctx0" brushRef="#br1" timeOffset="-80546.73">5139 6984 2321,'0'0'0,"-4"0"512,1 0-80,1 0 160,2 0-592,0 0 849,0 3 239,0-3 33,0 0-209,0 0-912,0 0 608,5 0-143,8 4-65,-8-4 0,-5 0-400,13 0 432,-9 0-32,11 0-112,-11 0-79,-4 0-209,12 3 144,-7-3-48,0 2-32,9-2-32,-14 0-32,5 4 32,7-4 16,-5 3 0,8 1 48,-15-4-96,7 3 80,9-1 0,-1 2-32,-1-4 16,-14 0-64,16 3 96,-2-3 0,0 0 0,0 0 0,-14 0-96,15 0 96,-2 0-32,0 0 16,-7 0 0,-6 0-80,14 0 80,-9 0 16,0 0-16,0 0 0,-5 0-80,2 0 80,0 0-16,-1 0 17,-1 0-33,0 0-48,0 3-64,0 0-257,0-3-479,0 3-673,0-3 1473,-3 4-1969,1-4-288,-2 0 256,1 0-1424,3 0 3425,0 0 0</inkml:trace>
  <inkml:trace contextRef="#ctx0" brushRef="#br1" timeOffset="49156.27">14371 6989 2321,'0'0'0,"-13"0"624,13 0-624,-5 4 512,-10 8 16,11-8 81,0-1 79,4-3-688,-13 4 752,13 0-63,-3-1-97,3 0-80,0-3-512,0 0 528,0 0 97,2 0 175,3 0 0,-5 0-800,12 0 753,-7-1-145,9-1-208,-8-1-32,11-1-112,-4 0-31,1 2-49,-2-1-64,4 1-16,-1 1-32,-1 1-48,1 0 48,0 0 16,0 0-32,1 0 0,-1 0-16,-15 0-32,18 0 48,-3 0-16,3 0 16,-2-1 0,-16 1-48,15 0 16,-1 0 0,-1 0 32,-1 0-48,-12 0 0,6-2 16,10 2 32,-11-1-48,7 1 16,-12 0-16,3 0 16,2 0-32,-3 0 64,-1 0-48,-1 0 0,2 0 64,-2 0 0,0 0-48,0 3 0,0-3-16,0 0 48,0 2-32,-3-2 32,3 0-48,0 4 16,-3-1 32,3 1 0,0-4 32,0 0-80,0 2 112,0-2 0,-4 0-32,1 3 48,3-3-128,0 0 32,-2 4-176,-2-4-256,4 3-592,0-3 992,0 2-2049,-3-2-1329,0 0-2672,3 0 6050</inkml:trace>
  <inkml:trace contextRef="#ctx0" brushRef="#br1" timeOffset="59271.27">15552 7118 1216,'0'0'0,"0"-1"384,-5 0 32,1-1 81,4 2-497,-5 0 560,2 0 32,3 0-48,0 0-95,0 0-449,-4 0 368,4 0-64,-3 0-64,3 0 0,0 0-240,-2 3 208,2 1-48,-4-4 64,4 2-63,0-2-161,0 0 240,0 3 16,0-3 96,0 0 64,0 0-416,0 0 480,2 0-31,0 4-81,-1-4-112,-1 0-256,0 0 176,0 0-64,1 3-64,-1 1-16,0-4-32,2 5 16,-2 0-16,1 0 16,2 7-32,-3-12 16,1 0-16,0 5 32,1 8 0,-1-13 0,-1 0-16,1 4 80,3 8-80,-1-12 16,2 6 16,-5-6-32,4 4 0,3 1 112,5-2 0,-7-3 112,-5 0-224,13 0 256,-7 0-48,10 0 1,-10 0-17,-6 0-192,15-2 160,-9-1 0,8-1-48,-10-1 0,-4 5-112,5-5 112,1 1-16,-1-1 32,0 1-80,-5 4-48,2-2 48,2 0-16,-1 0-48,-1 1 32,-2 1-16,0 0 0,4 0-16,-2-2 16,1 0 32,-3 2-32,2-1 32,-1 0 16,2-2 0,0-1 16,-3 4-64,2-3 48,1-1 32,-1 0 0,-1-1 48,-1 5-128,2-4 96,0-3 16,-1 2 1,-1-9-33,0 14-80,0-4 96,0-2-32,0-6 16,0 6-32,0 6-48,0-15 32,0 10 32,-3-11-64,-2 12 48,5 4-48,-5-13 16,1 8-16,-10 1 48,10-3-32,4 7-16,-16-12-16,4 10 32,-1-2-32,-2-1-32,15 5 48,-14-2 0,-4 0-48,4 2 32,-1 0-16,15 0 32,-15 0-48,2 6 32,0-2 32,1 8 32,12-12-48,-5 4 16,-13 1 16,14 9-368,-13-12-513,17-2 849,-6 13-1761,-8-8-992,10 11-160,-21-23 608,25 7 2305,0 4-2465,0-4 2465</inkml:trace>
  <inkml:trace contextRef="#ctx0" brushRef="#br1" timeOffset="170817.27">17776 7001 4562,'0'0'0,"0"0"1440,2 6-223,2-2-177,-4-4-1040,5 16 945,-1-13-225,1 11-128,-2-10-63,-3-4-529,3 15 496,0-10-80,-1 10-32,-1-10-80,-1-5-304,2 17 256,0-12-31,-2 10-49,2-11-48,-2-4-128,0 4 128,0 2-32,0 6 16,2-12 16,-2 0-128,0 2 160,0-2 32,0 0 32,0 0 0,0 0-224,0 0 16,0 0-400,0 0-897,0-1-1664,0 1 2945,0-6-3778,-2-7-1200,2 13 4978</inkml:trace>
  <inkml:trace contextRef="#ctx0" brushRef="#br1" timeOffset="174086.27">19339 7003 1808,'0'0'0,"0"0"545,-3 0 207,3 0-752,-3 4 960,0-4 145,-1 3 15,0-1-47,4-2-1073,-5 4 928,1-4-159,-1 3-129,0 0-144,5-3-496,-4 0 416,0 3-63,1-3 15,0 0-32,3 0-336,-3 0 304,0 0-16,-1 0 0,4 0-48,0 0-240,-2 0 192,2 0 1,-4 0 31,-1 3 32,5-3-256,-3 4 288,-1-2-32,-1 2-48,-8 1-48,13-5-160,-4 4 80,-1-1 32,-10 2-32,11-1 16,4-4-96,-4 5 96,-9 0-64,13 0 32,-3-2-48,3-3-16,0 3 0,0 0 64,0-3-32,1 4-16,-1-4-16,2 0 81,3 2-49,-1 2-16,3-1 0,-7-3-16,13 3 48,-11 1 0,12-2-48,-10 1 0,-4-3 0,12 4 0,-7-1 0,1 0 16,7 0-16,-13-3 0,5 3 32,-1 0-64,1 0 64,-1 0-16,-4-3-16,5 4 16,0-1 32,1-3-48,7 3 0,-13-3 0,5 3 32,7-3-32,-8 3 16,11-3 0,-15 0-16,5 3 48,9-3 0,-10 3-48,9-3 0,-13 0 0,5 4 0,-1-2 0,2 1 16,-1 1 16,-5-4-32,5 3-48,0 2 48,-2-1 0,-2 9-16,-1-13 16,0 3 16,0 10-16,0-10 16,-4 12 16,4-15-32,-15 5 16,11 10 32,-13-13 16,4 11-16,13-13-48,-12 3 64,-4 2 0,0 8-32,2-13 32,14 0-64,-14 4 48,2 1 16,-3-2 32,10 0-32,5-3-64,-16 0 48,11 0 64,-10 0-16,11 0-64,4 0-32,-16 0 96,12 0-96,-9 0 0,8-2 48,5 2-48,-13-1 16,10-1 16,1 2-16,-2 0-32,4 0 16,0 0-32,-3 0 32,3-1 0,0 1 0,0 0-16,2-1 32,1-2-80,1 0 48,-4 3 16,13-2-416,-8 0-544,11-2-737,-4 2-1265,-12 2 2962,6-5-3809,10-2-1538,-16 7 5347</inkml:trace>
  <inkml:trace contextRef="#ctx0" brushRef="#br1" timeOffset="157306.27">17087 7007 2080,'0'0'0,"0"0"0,0 0 737,0 0 47,0 0 81,0 0 79,0 0-16,0 0-928,0 0 833,0 0-209,0 0-176,-3 4-112,3-4-336,0 0 257,0 0-65,0 0 16,0 0-48,0 0-160,0 0 160,0 0-16,0 0 32,1 0 32,-1 0-208,4 0 208,3 0 32,6 0-32,-9 0-32,-4 0-176,16 0 225,-2 0-17,0 0 0,3 3-80,-17-3-128,18 0 112,-3 0 16,4 0 0,-3 0-16,-16 0-112,17 0 96,-1 0-16,2 0-32,2 0 16,-20 0-64,18 0 48,0 0 0,-5 0-16,-1 0-16,-12 0-16,7 0 48,6 0-48,-10 0 16,0 0-16,-3 0 0,2 0 0,-2 0 64,0 0 0,0 2 16,0-2-80,0 0 80,-5 4 0,1-1-32,-1 1 49,5-4-97,-5 0 112,-8 2-48,13 1 32,-5-3 0,5 0-96,-12 4 48,12-4 0,-4 3-256,-1 0-321,5-3 529,-6 3-1024,-7-3-545,8 3-448,-7-3-272,12 0 2289,-6 4-2097,-7-4 625,10 0-657,3 0 2129</inkml:trace>
  <inkml:trace contextRef="#ctx0" brushRef="#br1" timeOffset="-90141.73">1814 7011 2865,'0'0'0,"0"0"688,0 3 96,0 0 97,0 0 159,0-3-1040,0 0 1025,0 3-145,0 1-271,0-4-129,0 0-480,0 3 336,2-3 32,-1 2-48,2-2-48,-3 0-272,5 4 224,1-1-63,0 1 47,7-1 0,-13-3-208,5 2 160,8 2 0,-6-1 32,9 1-16,-16-4-176,13 4 224,2-1 32,1-1-16,2 2-32,-18-4-208,19 0 209,0 0-97,0 0 0,-2 0 0,-17 0-112,19-1 80,-2-2 48,2 1 0,-2-2-48,-17 4-80,16-4 80,-2 0-16,-8 2 48,7 0-64,-13 2-48,1-2 96,3 1-32,-3 0-48,1 1 32,-2 0-48,0 0 16,0 0 32,-3 2 16,-2-2 0,5 0-64,-13 4 112,10-1-32,-9-3 16,9 4-64,3-4-32,-13 4-176,10 1-368,-2-1-961,-8 1-1440,13-5 2945,-4 0-3314,-12 3-1760,16-3 5074</inkml:trace>
  <inkml:trace contextRef="#ctx0" brushRef="#br1" timeOffset="60738.27">16021 7111 1152,'0'0'0,"0"-2"288,-3 1 80,3 1-368,0-2 465,-4 1 111,4-1 48,-2 0-16,2 2-608,-4-1 529,1-1-33,0 1-32,0 1 32,3 0-496,-5 0 480,1 0-79,-1 0-33,-8 3-96,13-3-272,-3 3 192,-2 2-32,1 8-96,-10-9 16,14-4-80,-3 12 64,-2-7 16,0 8-16,2-10 0,3-3-64,0 13 96,0-11 16,1 11 48,6-10 49,-7-3-209,16 5 208,-12-1 0,14 2 32,-12-3 48,-6-3-288,17 2 240,-4-2 32,2 0-48,1 0-32,-16 0-192,16 0 145,-1 0 15,1-1-32,-2-3 16,-14 4-144,6-4 160,10-1 0,-11 1 32,1-1-48,-6 5-144,6-6 176,7 1 16,-10 1 32,2-1 32,-5 5-256,4-5 241,-2-9-33,-2 9 16,0-7-64,0 12-160,0-5 144,-5-11-32,-7 4-32,8 5-64,4 7-16,-4-17 32,-1 5 0,0-1 0,-9 6-16,14 7-16,-2-15 48,-11 12-80,10-2 0,-10 3-16,13 2 48,-5 0-112,-10 0 32,2 0-192,0 2-160,13-2 432,-12 5-625,-2 0-303,-1 7-113,0-12-335,15 0 1376,-14 5-1665,-2 9-80,1-11 80,-1 10 289,16-13 1376,-13 3-929,-1 0 369,10 2-688,4-5 1248</inkml:trace>
  <inkml:trace contextRef="#ctx0" brushRef="#br1" timeOffset="-84826.73">2923 7113 2865,'0'0'0,"0"3"768,-3 0 65,-1 1 127,4-4-960,0 4 1056,-3 1-111,3-2-177,0 1-256,0-4-512,0 13 369,0-10-65,0 10 0,0-10 0,0-3-304,0 13 288,0-9 0,0 8-48,2-6-79,-2-6-161,0 14 144,1-10-32,1 12 0,-2-13-48,0-3-64,2 14 80,-1-9 0,-1 8 0,2-9-32,-2-4-48,0 14 64,0-9-32,0 8 16,0-10 48,0-3-96,0 4 48,0 9 48,0-13 32,0 5-16,0-5-112,0 3 192,0-3-16,0 0 32,0 0 81,0 0-289,0 0 272,1 0 48,-1 0 16,0-2-192,0 2-144,2-3-176,-1 0-624,1-1-865,0-1-832,-2 5 2497,1-13-2770,0 8 561,3-1-1184,-4 6 3393</inkml:trace>
  <inkml:trace contextRef="#ctx0" brushRef="#br1" timeOffset="-84417.73">2940 7132 2913,'0'0'0,"0"-2"640,0-1 48,-3 0 129,3 3-817,0-1 880,0-3-47,0 3-129,0 1-176,0 0-528,0 0 432,0 0-95,1-2-33,2 2-64,-3 0-240,2-1 176,1 1-48,-1 0 16,1 0 32,-3 0-176,3 0 176,2 0-16,-1 0 0,0 0-32,-4 0-128,5 0 96,-1 0 0,2 0-32,7 0 16,-13 0-80,3 3 49,3 0-49,0-3 16,1 5 16,-7-5-32,5 2 32,1-2 16,-1 4 16,1-1-48,-6-3-16,6 4 16,-2-2 48,2 1-32,-2 2-48,-4-5 16,5 3-16,-2 2-48,2-2 16,-2 1 64,-3-4-16,1 5 16,1 1 0,0-2-16,-2 8 0,0-12 0,0 4 64,0 0-48,-4 1 16,0 9 80,4-14-112,-5 3 80,0 2 32,1 8-48,-1-10-48,5-3-16,-5 4 0,1 10 0,-1-11 32,1 10-48,4-13 16,-2 3 16,2 10-48,0-10 16,0 9 64,0-12-48,0 4 80,0 1 32,0-1 32,0-1-16,0-3-128,2 5 160,3-2 80,2 0 32,5-3-80,-12 0-192,5 0 145,7 0-33,-7 0-96,9 3 80,-14-3-96,5 0 32,1 0 16,7 0 16,-8 0 32,-5 0-96,5 0 80,8 0-16,-8 0 16,1 0-32,-6 0-48,12 0 80,-8 0 32,1 0-48,7 5 0,-12-5-64,2 5 48,2 0-48,1 8-32,-1-8-176,-4-5 208,4 18-464,-2-5-353,-1 3-655,-1-2-625,0-14 2097,0 15-2706,0-3 401,-3 1-1168,3-13 3473</inkml:trace>
  <inkml:trace contextRef="#ctx0" brushRef="#br1" timeOffset="61047.27">16143 7236 864,'0'0'0,"0"-4"144,0 4-144,0-3 128,-3-2 32,0 3 128,-2 0 144,5 2-432,-12 0 593,7 0 95,-10 0 0,11 4 33,4-4-721,-14 3 672,9-3-48,1 3 1,-9 0-97,13-3-528,0 3 464,-3-3-64,-2 4-64,2-4-32,3 0-304,-3 0 241,0 2-33,-1-2 16,2 0-48,2 0-176,-3 0 192,3 0-80,-4 3 0,1 1-48,3-4-64,-3 0 96,0 3-32,3 2 16,-3-2-16,3-3-64,0 5 64,0 7 0,0-9 0,0 2-16,0-5-48,0 12 48,0-7 48,0 7 0,1-6 32,-1-6-128,0 15 129,2-10-17,0 12-32,-1-13-32,-1-4-48,3 16 96,0-11-32,2 12-16,1-4 48,-6-13-96,13 5 96,-8 11 80,9-11 32,-8 9 0,-6-14-208,16 2 224,-4 1-32,2 2-32,0-2 0,-14-3-160,18 3 193,-1 1-49,2-2 0,-1-2-32,-18 0-112,16 0 96,0 0 0,-3-1-32,3 0 96,-16 1-160,15-5 128,-3 0 16,-5 0 48,7 1-96,-14 4-96,4-7 96,11-6 64,-11 6-32,2-9 48,-6 16-176,14-6 193,-14-12-33,5 6 16,-3-1 0,-2 13-176,0-15 144,0-1 48,-14 0-32,9 1-96,5 15-64,-20-17 0,2 3 48,1 0-80,0 0 32,17 14 0,-20-7 64,-1-8-80,-1 10 16,-1-1 16,23 6-16,-22-5 0,0 0 0,3 3-32,-1 1 32,20 1 0,-21 0-608,2 3-849,1 9-1984,-3-7-962,21-5 4403,-19 16-5298,19-16 5298</inkml:trace>
  <inkml:trace contextRef="#ctx0" brushRef="#br1" timeOffset="60017.27">15536 7252 944,'0'0'0,"0"0"0,0 0 336,0 0-48,0 0 128,0 0 129,0 0-545,0-2 688,0 2 112,0 0-63,-2 0-81,2 0-128,0 0-528,0 0 384,-4 0-79,1 0-65,0 0-48,3 0-192,-4 4 224,2-1 32,-3 1-80,0 1 32,5-5-208,-13 4 112,10 2 16,-1-2 0,-1 9-16,5-13-112,-4 0 160,2 3-32,2 0 33,-3 0-65,3-3-96,0 5 112,0 0-16,0-1 48,0 1 32,0-5-176,-4 13 128,4-10-48,0 10 16,-3-9-16,3-4-80,0 16 48,0-4 64,0-8-32,0 14 32,0-18-112,3 5 144,10 7 48,-1-9 64,1 2-15,-13-5-241,16 4 224,-1 0-32,1-1-16,1 1-16,-17-4-160,16 0 160,2 0-16,-2 0-48,0 0-80,-16 0-16,16 0 48,0 0 0,-3 0-32,0 0 0,-13 0-16,7 0 48,7 0-32,-9 0 0,1 0 32,-6 0-48,6 0 32,0 0 16,-2 0-16,3 0 32,-7 0-64,5 0 64,2 0 16,-2 0 48,2-2 65,-7 2-193,6-5 144,-1-1 0,1-7-48,6 8-16,-12 5-80,2-5 80,3-10 64,-1 8 0,-2-7 96,-2 14-240,0-13 192,0 0-32,0 1 64,-5-2-96,5 14-128,-4-16 112,-10 2-48,8-2-64,-6 0 16,12 16-16,-4-13 16,-12 1-16,11 8 48,-14-9-48,19 13 0,-12-2 0,-4-1 0,0 1-48,-1 1 48,17 1 0,-19 0-64,2 0-16,0 0-272,1 5-336,16-5 688,-14 5-1121,1 9-447,0-12-497,0 12-128,13-14 2193,-5 2-1969,-11 2 368,14 0 497,-2 1 447,4-5 657,-3 3-448,-1 0-688,4-3 1136</inkml:trace>
  <inkml:trace contextRef="#ctx0" brushRef="#br2" timeOffset="180460.27">20197 7632 1408,'0'0'0,"2"-3"192,0 0 16,-2 3-208,6-5 272,-4 3 49,0 2 31,-2 0 16,0 0-368,0 0 352,0 0-16,0 0-96,0 0-16,0 0-224,0 0 161,-3 0 15,3 0 0,-3 4-16,3-4-160,-5 3 160,1 0-32,-1-3-48,0 3-32,5-3-48,-5 3 64,1 1 32,-1-2 48,0-2 64,5 0-208,-3 6 224,-1-2-32,-9 1-96,10 11-80,3-16-16,-16 4 0,3 18 32,-2-5 16,-4 2 0,19-19-48,-17 21 33,-6-3 15,2 3 16,-3 1 32,24-22-96,-26 25 128,-3 1 0,-1 3 48,3-4-64,27-25-112,-27 27 112,0 0-48,2 0-48,-1 0 48,26-27-64,-23 23 16,1-1 64,5-3 32,1 0 32,16-19-144,-14 17 160,2-3 32,8 0 16,-12-9 0,16-5-208,-6 15 257,-6-11-1,7 8 0,-7-12 32,12 0-288,-5 5 288,1 0 16,-11-2 32,12 0-15,3-3-321,-5 0 336,1 0 0,0 0-16,1 0 32,3 0-352,-2-1 368,-2-1 33,1-3-33,-1 1-16,4 4-352,0-5 288,-2-1-80,2-7-64,0 8-208,0 5 64,0-12-640,2 6-993,1-8-1536,-1 1-3154,-2 13 6323,0 0 0</inkml:trace>
  <inkml:trace contextRef="#ctx0" brushRef="#br2" timeOffset="179749.27">20313 7681 1712,'0'0'0,"0"-2"352,2 0-31,-1 0 15,-1 2-336,3-2 352,1 2 48,-3 0 80,1 0 33,-2 0-513,1 0 432,-1 3-128,0 0-96,0 2-112,0-5-96,-3 12 64,0-8 0,-10 13-32,8-1-32,5-16 0,-16 18-16,0 4 32,-3 1 0,-3 2 16,22-25-32,-25 29 80,0-2 16,-2 1 16,-2-1 64,29-27-176,-25 27 224,-2-1 1,2-2-17,1-1-16,24-23-192,-23 22 160,2-2-32,2-2 48,4-3-16,15-15-160,-13 13 192,1-1 48,-1-7 0,8 11 32,-8-13 33,10 2-17,1-2 32,-3 0 0,0 0 16,2-3 64,3 0 33,0 0 47,0 0-480,0 0 560,0 0-80,0-2-32,0-1-143,0 3-305,0-4 160,4-1-32,1 1-64,0-1-64,-5 5 0,6-6 32,7 2 0,-8-1-80,7 1-176,-12 4 224,4-5-833,12 2-575,-9 1-705,10-2-465,-17 4 2578,5-5-2353,7-1-992,-12 6 3345</inkml:trace>
  <inkml:trace contextRef="#ctx0" brushRef="#br2" timeOffset="178870.27">14217 7915 3921,'0'0'0,"0"-5"593,0-8-241,0 13-352,0-5 352,2-8 64,0 10 64,2-4 33,-4 7-513,3-6 448,0 0-64,2 2-112,0 3-128,-5 1-144,4-2 64,1 0-64,1 2-16,0 0-32,-6 0 48,13 0-16,-8 4 0,7 0 0,-7 0 16,-5-4 0,16 3 0,-12 0 0,12 0 48,-3 0-16,-13-3-32,6 4 32,11-4 64,-4 3 16,1-3 48,-14 0-160,13 0 208,5 0 33,0-2 15,3 1-32,-21 1-224,21-4 208,-1 1-48,2 0 0,-1-2 16,-21 5-176,22-5 144,3 1 16,0-1-64,1 3-16,-26 2-80,27-1 64,-4 0-48,3 1-16,0 0 16,-26 0-16,27 0 0,0 0-16,-2 0 32,0 0-16,-25 0 0,23 0 0,1 2-160,-3 1-32,1 1 16,-22-4 176,23 3-192,-1-3 176,-1 0 32,3 0 16,-24 0-32,24 0 48,3 0-16,-1 0 16,0-2 16,-26 2-64,27-3 32,-2 0 0,2 0 16,-1 0-32,-26 3-16,29-4 16,1-1 16,1 5-32,1-2-32,-32 2 32,29-3 0,-1 1 0,-1 2 0,-2 0 48,-25 0-48,24 0 0,1 0 0,-2 0 16,1 0 0,-24 0-16,27 0-16,1 0 32,2 0-32,1-2 32,-31 2-16,28-2 32,1 1 0,3 0 16,0-1 112,-32 2-160,30-1 144,-2-3-256,0 1 0,0 2-96,-28 1 208,28-3-208,1 1 240,-4 0-16,0 1 32,-25 1-48,24 0 16,-4 0 0,2 0 0,-4 0-16,-18 0 0,21 0 48,-3 0-48,3 0 16,-2 0-32,-19 0 16,22 0 16,1 3 0,1 1-16,1-2 16,-25-2-16,27 3 16,-1-3 16,3 4 0,-2-4-16,-27 0-16,26 3 32,-2-1-16,-2 2 0,1-4-16,-23 0 0,22 3 0,1 1 16,-1-4-16,0 3 48,-22-3-48,24 0 16,-2 0-16,2 2 32,-2 2-16,-22-4-16,18 0 0,1 3 16,-2-3 0,2 3 16,-19-3-32,17 0 16,1 3-16,-1-3 0,0 0 64,-17 0-64,20 3 64,0-3 0,2 0-16,2 0-128,-24 0 80,25 3-96,2-3 16,-1 4-32,4-4 112,-30 0 0,30 3 0,0 0 0,-2 0 16,2 0 0,-30-3-16,28 4 16,0-1 0,2 1-16,-5 1 0,-25-5 0,27 4 0,0 1 0,1-2 0,2 0 16,-30-3-16,31 4 0,2-1 32,-1 0-16,0-3-32,-32 0 16,32 3 16,0-3-16,0 3 0,3-3 0,-35 0 0,37 0-16,1 0 16,1 0-32,-1 0 16,-38 0 16,39 0-16,0 0 0,0 0-32,1 0 0,-40 0 48,39 0-32,1 0-16,-1 0 64,-1 0-32,-38 0 16,38 0 0,-2 0 16,-1 3-32,1-3 16,-36 0 0,31 3-16,2-3 16,-1 3 0,0 1 0,-32-4 0,33 0-32,0 3 16,0-3 32,-1 3-32,-32-3 16,32 0 0,2 0-16,0 0 0,2 0 16,-36 0 0,39 3-16,-1-3 0,3 3 16,-3-3-16,-38 0 16,40 0 48,-1 4-64,0-4-16,-1 2 48,-38-2-16,39 0-16,0 0 16,1 0 32,-3 0-16,-37 0-16,36 0 0,2 0 0,-2 0 16,-1-1-16,-35 1 0,33 0-16,0-1 32,-2 1-16,1 0 0,-32 0 0,34-2 32,-3 2-32,0 0-16,-2 0 0,-29 0 16,27 0 0,-2 0 0,0-2 0,-2 1 32,-23 1-32,24-2-16,2 0 32,1 1-16,1 0-16,-28 1 16,28-4 48,-3 3-48,0-1 16,0-1 16,-25 3-32,24-3 48,-2 0 32,-2-2 16,-1 4-48,-19 1-48,17-5 96,-1 2-48,0-1-32,0 1 48,-16 3-64,17-3 16,0 2 0,-1-3-16,0 3 0,-16 1 0,13-2-16,1 1 16,-10 0 16,8 1 17,-12 0-33,4-2 96,-1 2 32,0-2 96,-2 0 48,-1 2-272,2-1 80,-2 0-800,0-1-1730,-22-22-927,22 24 3377,-3-1-4210,3 1 4210</inkml:trace>
  <inkml:trace contextRef="#ctx0" brushRef="#br1" timeOffset="-47266.73">2504 8111 1856,'0'0'0,"0"0"0,-4 0 353,2 0-81,-1-2 64,3 0 96,0 2-432,-4-2 480,4 2-16,0-1-47,0 1-113,0 0-304,0 0 304,0 0-64,-3 0-16,3 0 0,0 0-224,0 0 208,0 0-32,0 3 16,0-3-31,0 0-161,0 0 176,-3 4-16,3-1-16,-3-1 16,3-2-160,-3 4 128,3-1 0,-4 1-64,2-2 0,2-2-64,-4 3 48,1 1-32,0-1 48,3-1-16,0-2-48,-3 4 64,3 1 16,-3-1-48,3 9 32,0-13-64,0 3 32,0 2-16,0 8 32,0-9 16,0-4-64,0 12 32,2-7 48,-1 8 0,2-10-32,-3-3-48,3 12 96,2-8-16,-1-1 1,1 1 15,-5-4-96,5 5 112,-1 0-32,2 0 16,-1 7 16,-5-12-112,7 0 48,6 5 32,-12-1 16,6 1 0,-7-5-96,6 4 112,6-2 16,-7 2 32,8-4 0,-13 0-160,4 0 176,9 0-16,-10 0 64,4 0-16,-7 0-208,5 0 225,8-4 31,-8 0-16,-1-1-48,-4 5-192,13-6 160,-10-6-48,4 7 32,5-10 16,-12 15-160,4-5 144,2-11 0,-1 9-64,2-10 16,-7 17-96,5-6 112,-1-10 0,1 10 33,-3-10-1,-2 16-144,1-7 128,0-6-32,-1 6 32,0-7 0,0 14-128,0-6 144,-2-10-48,-3 10-32,0-11 48,5 17-112,-13-6 80,10-12-32,-10 6 32,8-1-64,5 13-16,-15-4 0,11-11 48,-13 10-32,4 0-32,13 5 16,-5-7-48,-12 3-16,12 0 0,-13 4 32,18 0 32,-5 0-32,-12 0 0,11 4-16,-10 9-32,16-13 80,-5 6-64,-11 9 64,12-1 48,-11 2-16,15-16-32,-3 16 0,0 0 48,0-1-64,0-1-208,3-14 224,0 12-544,0 1-465,0 0-415,0-9-385,0-4 1809,0 17-1953,2-12-96,-1-1 432,2 10-1296,-3-14 2913,0 0 0</inkml:trace>
  <inkml:trace contextRef="#ctx0" brushRef="#br1" timeOffset="-42474.73">4892 8313 2881,'0'0'0,"0"0"752,0 0-752,2 0 560,3 0 97,-1 0 207,1 0 113,-5 0-977,7 0 944,-3 0-272,3 0-256,-1 0-79,-6 0-337,6-2 288,-2-3 48,-2 3-32,0-3 48,-2 5-352,3-5 320,-1-8-31,0 9 31,2-3-16,-4 7-304,3-17 256,0 11-32,2-14-64,0 5-48,-5 15-112,4-12 80,2-5-32,7-1-16,-8 1 80,-5 17-112,14-19 128,-10 2 32,11 0-48,-11-2-64,-4 19-48,15-16 16,-12 4-32,1 5 16,-1-5 16,-3 12-16,4-4-16,-2 3-48,-2 0-16,0 1-80,0 0 160,0 2-144,0 4 48,-4 11-16,1-5 96,3-12 16,-4 15-48,-1 2 32,0 0 32,0 1 32,5-18-48,-5 20 16,2 0 0,1 0 0,2-3-32,0-17 16,0 19-16,0-1 0,0-3 32,0 1-32,0-16 16,1 12 32,2 1-48,0-8 48,0 12 0,-3-17-32,3 5-48,-1 9 96,-1-11-48,1 1 32,-2-4-32,2 6 80,-1-3 0,1-1-48,0 2 48,-2-4-80,0 0 80,2 3 0,0-3 64,-1 0 1,-1 0-145,4 0 144,-1 3-64,1-3-32,1 0-481,-5 0 433,6 0-880,7 0-593,-10-1-928,3-4-272,-6 5 2673,7-13-4402,-7 13 4402</inkml:trace>
  <inkml:trace contextRef="#ctx0" brushRef="#br1" timeOffset="-46024.73">2840 8075 1776,'0'0'0,"0"-2"304,0 0-63,1-2 79,1 1 48,-2 3-368,2-3 368,0-1-16,3 2-32,-1-4-16,-4 6-304,4-5 337,1 1 31,-1-1-16,1 2-32,-5 3-320,5-1 288,-5 1-288,5-2 224,-1 0-48,1 0-15,-1 2-49,-4 0-112,6 0 80,-1 0-16,2 0-48,-7 0-16,6 0 16,-6 0-16,6 4 32,0-1 0,7-3 0,-8 3 32,-5-3-64,14 4 64,-9-2 0,9-2 32,-8 0-32,-6 0-64,14 3 80,-9-3 0,10 0-64,-10 0 48,-5 0-64,5 4 32,0-4 16,-2 3 0,-1 1-16,-2-4-32,0 2 64,0 1 48,-4 1-32,-8 0 16,12-4-96,-5 12 64,-10-8-16,2 10 16,0-9-16,13-5-48,-12 13 32,-1-9-16,1 8 0,7-7-16,5-5 0,-17 13 16,12-11 16,-8 3-16,11 1 0,2-6-16,-6 4 0,2 1-16,-1-1 32,2-1 32,3-3-48,0 0 144,0 0-15,0 0 47,2 0-48,-2 0-128,1-2 64,4 0 16,-1-1-48,2-1 0,-6 4-32,4-3 16,2 1 16,1 0-32,-1-2 16,-6 4-16,6-3 32,0 0-32,1 2 16,-1-1-16,-6 2 0,5-1-48,1-1 32,0 2 0,0 0-32,-6 0 48,7 0-16,-1 0 0,-1 3-16,1-3 0,-6 0 32,12 3-32,-9-3 16,4 5 0,-1 0 0,-6-5 16,7 4 16,-1 10-32,-1-10 32,-1 8 0,-4-12-16,7 4 0,-3 10 0,1-10 16,0 8-80,-5-12 64,3 4-32,-2 8 64,-1-7-32,0 0 96,0-5-96,0 14 160,-4-10-64,-10 9 64,8-8-32,6-5-128,-15 15 80,3-10 16,-4 8-48,-2-8 16,18-5-64,-14 12 64,-1-8-16,2 9 0,0-10 32,13-3-80,-4 4 48,-12 0 32,13-1 0,-2 1 48,5-4-128,-12 0 128,12 0 64,-5 0 33,2 0 31,3 0-256,-4 0 240,2-5 16,-1 0 0,3 0-64,0 5-192,-4-12 160,4 7-48,-3 1-48,3-9 0,0 13-64,0-5 32,0 1 32,0-3-48,2 1-32,-2 6 16,1-5-16,3 2-32,-1 1 32,-1 1 0,-2 1 16,4-1 16,-1-1 16,0 2-32,1 0 32,-4 0-32,2 0 16,0 0-32,3 0-176,-2 4-576,-3-4 768,5 5-1793,-1 0-1024,-7-6 112,5 1-1025,-2 0 3730,0 0 0</inkml:trace>
  <inkml:trace contextRef="#ctx0" brushRef="#br1" timeOffset="-41984.73">5344 8064 2016,'0'0'0,"0"-4"417,0 4-417,0-4 416,0-1 112,0 0 128,-3 3 161,3 2-817,-3-1 848,-1-1-64,2 2-127,-1 0-161,3 0-496,-5 3 384,0 1-128,-9 0-32,11 1-32,3-5-192,-5 4 193,-8 2-17,11-2-48,-3 9 0,5-13-128,-4 3 80,-2 2 0,1-1 16,1 9 80,4-13-176,-5 3 224,2 1 16,0 7-16,0-7-48,3-4-176,-3 5 64,3 10 48,-4-10 33,1 11-1,3-16-144,-3 12 224,3 1-16,0 1-64,0 0-16,0-14-128,0 14 96,0 2-16,2-2 16,2 0-32,-4-14-64,7 12 48,7 2 48,-1-1-16,0 0 48,-13-13-128,16 5 112,0 10-16,0-10 48,1 0 0,-17-5-144,16 12 112,-1-12 65,1 3-65,-2-3 16,-14 0-128,15 0 144,-2 0 16,0 0 16,-7-1 16,-6 1-192,14-3 160,-9-2 48,1-8-16,0 9 16,-6 4-208,5-7 224,-1-10-63,-3 3-1,0 0-32,-1-4-64,0 18-64,0-15 64,-12-1-16,7-1 0,-14 1-48,19 16 0,-15-16 16,-4 3-16,-1 6 0,-4 0 0,24 7 0,-20-4-16,-2 1-16,1 3-32,-1 0 64,22 0 0,-22 13-16,1-9-48,1 16-256,0-7-433,20-13 753,-17 16-1280,4 1-801,8 0-625,1 1-111,4-18 2817,-14 3-2193,14 15-800,0-18 2993</inkml:trace>
  <inkml:trace contextRef="#ctx0" brushRef="#br1" timeOffset="-45664.73">3192 8129 2625,'0'0'0,"-3"-4"544,0-1 16,0 1 97,3 4-657,-3-5 896,3 3 48,0 2-175,-3 0-273,3 0-496,0 0 144,-3 3-64,3 1 16,-3 1 80,3-5-176,0 4 240,-4 0-16,4 1-16,0 8-63,0-13-145,0 3 112,0 1 0,0 9-16,4-13 48,-4 0-144,5 3 112,7 2 48,-8-1 48,12 0 32,-16-4-240,13 3 240,1-3-32,3 0 16,-1 0-48,-16 0-176,19-2 209,-4-1 15,0-2-48,-3 1 64,-12 4-240,4-13 256,3 8 0,-3-1 112,-2-1-48,-2 7-320,2-12 305,-2 10-65,-4-11-96,0 8-32,4 5-112,-14-6 48,9-7 16,-15 8-32,4 0-16,16 5-16,-17-7 16,-2 1 16,2-1-32,1 3 0,16 4 0,-15-5-32,0 3 16,1 2 0,2 3-112,12-3 128,-15 13-576,11-9-721,-15 14-976,14-5-608,5-13 2881,-14 12-2466,14 1-1055,0-13 3521</inkml:trace>
  <inkml:trace contextRef="#ctx0" brushRef="#br1" timeOffset="-41567.73">5636 8203 3073,'0'0'0,"0"-4"688,2-3-15,-2 7-673,1-15 832,1 14 208,-1-3 97,-1 0-81,0 4-1056,0-3 769,0 1-273,0 2-144,0 0-176,0 0-176,-3 0 96,0 5 0,-2 0-32,1 9 80,4-14-144,-5 4 176,-10 9-15,13 0 31,-4-1-64,6-12-128,-4 14 96,2 1 16,2-1-64,0 0 80,0-14-128,4 16 144,8-2-32,1 1 112,1-1-96,-14-14-128,18 15 144,-3-3-48,2 1-16,-2-8 16,-15-5-96,16 14 112,0-14 0,0 4 33,-2 0-1,-14-4-144,12 0 176,3 0 16,1 0 16,-4-2 0,-12 2-208,13-5 224,-7 1 0,6-10-32,-7 1-48,-5 13-144,4-6 176,1-13 0,0 3-31,-2-1 15,-3 17-160,2-19 80,-1-3 64,1 2-32,-2-4-32,0 24-80,0-23 112,0-4-48,-3 2-32,-2 3 16,5 22-48,-15-20 32,9 4-32,-15 2 0,5 7-32,16 7 32,-17-6-32,-2 2 16,0 4-160,-3 0-641,22 0 817,-27 13-2369,-13-9-1937,-3 16-2017,43-20 6323</inkml:trace>
  <inkml:trace contextRef="#ctx0" brushRef="#br1" timeOffset="-44454.73">3636 8243 3585,'0'0'0,"0"0"1153,-3 0-65,-1 0-15,4 0-1073,0 0 1040,-2 0-175,-1 0-289,3 4-240,0-4-336,-4 5 144,4-1-32,-2 1 0,2 7 48,0-12-160,-4 4 256,1 8 0,3-7-15,0 9-65,0-14-176,0 3 160,0 11-32,0-10 16,0 0 0,0-4-144,0 5 96,2 0 16,-1-1 32,-1 1-16,0-5-128,2 3 192,-2 0 32,0-3 0,0 0 81,0 0-305,-3 0 304,-2 0-48,1 0 48,-2-2-64,6 2-240,-3-2 192,-1-3 0,-1 0 32,1 1-96,4 4-128,-4-7 192,1-6-31,0 9-81,3-8 32,0 12-112,-3-7 96,0-9-16,3 4 32,0-1-80,0 13-32,0-6 16,2-10-32,-1 11-16,2-1 64,-3 6-32,1-6 0,4 1-48,0 0 16,0-1 0,-5 6 32,5-1-96,0 0 80,1-1-64,-1 0 16,-5 2 64,5 0-32,0 0-80,1 0-17,-2 5 17,-4-5 112,7 16-176,-2-12 64,2 13 32,5-2-16,-12-15 96,3 16-32,2 0-16,1 0 0,0 2 16,-6-18 32,13 17-32,-9-3 64,9 0-16,-9 0 0,-4-14-16,15 4 32,-3 11-32,1-12 16,-6 2 32,-7-5-48,16 4 0,-3 0 64,-7-4 0,10 0-48,-16 0-16,6 0 128,8-5-32,-9 0 32,0-7 49,-5 12-177,6-5 96,-1-9 0,-1 1-16,0-2-32,-4 15-48,1-16 64,-1-2 32,0 0-32,-3-3 0,3 21-64,-5-18 48,-9-5-32,10 2 16,-9-1 16,13 22-48,-5-23 32,0 0-48,-9 3 0,11 4-16,3 16 32,-4-14 0,-11 9 32,12-7-64,-1 10 32,4 2 0,-5-2-16,1 1-96,-1 1-657,-1 3-1247,6-3 2016,-4 13-3762,-10-10-2993,14-3 6755</inkml:trace>
  <inkml:trace contextRef="#ctx0" brushRef="#br1" timeOffset="-43249.73">4294 8186 1488,'0'0'0,"0"-2"224,0 2 0,0 0 49,0 0-273,0 0 352,0 0 128,0 0 64,-4 0 16,4 0-560,0 0 561,0 0 15,0 0-16,0-1 32,0 1-592,0-2 593,2 0-65,0 0-112,-1 1-128,-1 1-288,3-1 160,2-1-64,1 1-32,1-1-32,-7 2-32,12-2 64,-8 1 17,9-1 15,-6 2 0,-7 0-96,18 0 80,-4 0-16,2 0 64,1 0-16,-17 0-112,19 0 128,2 0-32,-3 0-16,3 0-16,-21 0-64,22 0 48,1 0 32,-3 0-16,1 0 16,-21 0-80,17 0 112,-1 0 16,-3 0 0,-1 0-16,-12 0-112,6 0 128,7 0 0,-10 0 32,1-2 1,-4 2-161,2 0 208,0-2 0,-2 2 0,0-2 0,0 2-208,0-2 112,-4 1-16,0-1-32,-1 0-32,5 2-32,-12-1 64,9 1 0,-2-1-48,0 1 16,5 0-32,-4 0 32,-9 0-96,10 0-96,0 0-416,3 0 576,-5 2-1377,0 2-928,0-1-304,-8-3-1601,13 0 4210,0 0 0</inkml:trace>
  <inkml:trace contextRef="#ctx0" brushRef="#br1" timeOffset="-45194.73">3244 8263 3137,'0'0'0,"0"0"0,-3-2 960,-1-1-143,2-2 79,-1 0 177,3 5-1073,0-3 1120,0 2-159,0 0-353,0-1-240,0 2-368,0-2 224,-4 0 0,1 2 16,3-1-32,0 1-208,-3 0 209,3 0-65,-3 0-48,0 0-80,3 0-16,0 0 32,-4 0-16,2 3-16,2 1-16,0-4 16,-5 0 16,1 4 0,0 1-16,1-1 32,3-4-32,-3 5 48,0 7-64,3-12 32,-3 13-32,3-13 16,0 3 16,-4 13 32,4-3 0,0-1-16,0-12-32,0 14 32,2-2 0,3 3-16,1-1 16,-6-14-32,7 12 16,6 1 48,-8-8 48,11 9 0,-16-14-112,13 3 240,0 2-16,3-2-16,0 0 32,-16-3-240,17 0 225,-3 0 15,2-2-16,-1-2 16,-15 4-240,13-6 176,1-8 16,-7 10 0,7-12-16,-14 16-176,4-6 208,1-9-32,-1 8 0,-2-10-32,-2 17-144,2-7 209,-2-11-81,-4 6 0,-8-3-32,12 15-96,-3-16 48,-13 2-16,11-1 32,-11 1 32,16 14-96,-13-14 96,0 7-32,8-6-64,-13 7-32,18 6 32,-13-4-16,-4 2-32,0 2-16,-2 5 16,19-5 48,-21 16-112,3-3-529,-1 5-687,-1 0-1425,20-18 2753,-21 21-3698,2 1-1985,19-22 5683</inkml:trace>
  <inkml:trace contextRef="#ctx0" brushRef="#br1" timeOffset="-42959.73">4305 8349 4049,'0'0'0,"0"0"929,0 0-929,0-2 864,1 0 1,3 1 15,11 0-32,-15 1-848,5-2 609,11 2-209,-1-1-80,-1-1-64,-14 2-256,17 0 128,4-2 32,-2 2-16,-1 0 64,-18 0-208,20 0 208,-1 0-47,-1 0-33,0 4-16,-18-4-112,18 0 32,-4 3 32,-1-1-32,-9 2-32,-4-4 0,7 3 80,-2 0 0,1 0 16,-2 0 80,-4-3-176,3 0 160,0 4 96,1-4 0,0 0 32,-4 0-288,5 0 272,0 0-111,0-2-97,7-1-289,-12 3 225,5-4-656,9 2-640,-8-3-1057,7 0-481,-13 5 2834,6-13-4626,-6 13 4626</inkml:trace>
  <inkml:trace contextRef="#ctx0" brushRef="#br1" timeOffset="-46844.73">2699 8371 1936,'0'0'0,"0"-2"433,0-1-1,0 3-432,1-3 576,0 0 208,1 1 97,-1 0 15,-1 2-896,4-1 737,-3 1-241,1 0-176,1 0-176,-3 0-144,2 0 144,-1 3-16,1 0-16,-1 1-32,-1-4-80,2 3 80,0 1 0,-1 1 32,1-1 48,-2-4-160,1 6 144,-1 8 17,0-11-33,0 1-32,0-4-96,0 16 64,0-11 32,-3 12-80,0-2 0,3-15-16,-3 15 32,0 1 0,-1 0 16,1 2 0,3-18-48,-2 16 64,-2-1-16,4 0 32,0-11 64,0-4-144,0 17 192,0-14 128,1 1 48,3-1 17,-4-3-385,4 0 416,1 0-144,0 0-96,1 0-320,-6 0 144,7-5-833,-1 0-1039,-2-7-866,1 6-2064,-5 6 4802,0 0 0</inkml:trace>
  <inkml:trace contextRef="#ctx0" brushRef="#br1" timeOffset="193690.27">12513 8554 2241,'0'0'0,"0"-1"432,0 1-432,1-3 432,1 1 64,0-1 64,-2 0 17,0 3-577,3-3 576,-2-1 32,-1 2 81,0 0-1,0 2-688,0-2 720,0 0-64,0 1-127,-4 1-161,4 0-368,-2 0 224,-3 0-64,2 0-48,0 0 16,3 0-128,-3 0 48,-1 0-16,4 3-48,-3 1-32,3-4 48,0 2-64,0 3 16,0-2 32,2 2 0,-2-5 16,1 3 16,4 0 16,1 2 16,7-5 32,-13 0-80,5 3 144,7-3 16,-7 0 0,10 0 32,-15 0-192,6-1 177,7-4 47,-8 0 48,2 1 48,-7 4-320,4-5 336,1 1 32,-2-3 16,-2 1-15,-1 6-369,0-7 352,0 2-80,-2-2-16,-3 0-96,5 7-160,-13-12 128,10 7-64,-2-7-16,1 7-80,4 5 32,-4-16 32,2 12-16,2-12 32,0 9-16,0 7-32,0-15 32,0 10-80,1-1 0,0 1 16,-1 5 32,0-1-48,0 1 32,-4 0-32,-9 3-64,13-3 112,-4 4-336,-19 14-400,8-6-497,-6 3-608,21-15 1841,-20 16-2065,-1 0-96,-3 0 368,2 1-1552,22-17 3345,0 0 0</inkml:trace>
  <inkml:trace contextRef="#ctx0" brushRef="#br1" timeOffset="199723.27">13831 8589 3025,'0'0'0,"0"-4"832,0 4-832,0-6 993,0 2 79,0-1 33,0 0-17,0 5-1088,0-3 881,0 2-161,0-1-160,0 1-80,0 1-480,0-2 401,0 2-81,-2 0-96,2 0-48,0 0-176,0 0 112,-3 0-32,3 0-16,0 0-32,0 0-32,0 0 48,0 0-32,0 0 16,0 0 16,0 0-48,0 0 64,0 0 16,1 0-16,3-2 48,-4 2-112,4 0 112,1-1 16,-1-1 0,-1-1-48,-3 3-80,4-1 97,0-1-49,-1 0 32,1 2 16,-4 0-96,4 0 48,0 0 16,0 0-16,1 0-64,-5 0 16,4 0 0,1 0-48,2 4 0,-3-1 80,-4-3-32,13 3 16,-10 0 32,9 2-32,-7-3-16,-5-2 0,12 4-16,-5-1-16,10-3 64,-4 0 16,-13 0-48,13 0 112,0 0-16,2-1 16,-2-1-32,-13 2-80,15-4 64,-9 0-16,8-1 32,-9 2-32,-5 3-48,3-1 48,0-1 48,-1 1-32,-2-1 64,0 2-128,0 0 64,0 0 0,-4 0 0,1 0-112,3 0 48,-5 3 16,1 2 16,-1-2-64,1 2 64,4-5-32,-5 4 0,0 0-32,0 1 32,1-1 32,0-1-16,4-3-16,0 0 48,-3 0 16,3 0 16,0 4 16,0-4-96,0 0 80,0 0-16,0 0-80,0 0-96,0 0 112,3 0-368,2 0-448,0-2-625,0 0-784,-5 2 2225,5-2-2753,-4-2 144,1 1-1313,-2 3 3922</inkml:trace>
  <inkml:trace contextRef="#ctx0" brushRef="#br1" timeOffset="199117.27">13816 8737 1680,'0'0'0,"0"-6"545,0 6-545,0-4 464,-3-2 96,3 1 64,0-8 49,0 13-673,-3-1 784,3-4 64,0 1 113,0-2-49,0 6-912,0-2 817,-4-1-145,4-1-192,0 1-64,0 3-416,0-1 368,0-3-31,0 1-17,0 2-80,0 1-240,0-2 240,0 0-48,0-1 16,0 2 48,0 1-256,2-3 240,0-1 33,-1-1-49,3 5-80,-4 0-144,2-5 96,0 1-16,1 2-16,-1-2 0,-2 4-64,3-1 64,-1-1-48,-1 0 16,0 1 0,-1 1-32,0-2 16,0 1-16,2-1 0,-2 2 0,0 0-16,0 0-16,0 5 0,0 7 16,0-12 16,0 4-64,0 8 16,-3-7 32,3 8-16,0-13 32,-3 15 32,0-1 16,3 4-48,-3 1 64,3-19-64,0 20 0,-4 1 32,2 0 16,2 3-32,0-24-16,0 23 48,0 2 16,0-3-32,-4-1 0,4-21-32,0 20 32,0-1-32,0-1 64,-3 2 0,3-20-64,0 16 16,-3 0 48,0-3-32,0 1 0,3-14-32,-4 4 128,4 11 0,-2-10 48,-1-1 16,3-4-192,0 5 160,-4-1-31,4 0-17,0-1 0,0-3-112,0 0 32,0 3 0,0-3 16,0 0-32,0 0-16,0 3 16,0 0 16,0 1-64,0-1 16,0-3 16,0 0 16,0 3-16,0 0 32,0 0 32,0-3-64,0 3 16,0 0 80,0-3-16,0 0 32,0 0-112,0 0 144,2 0 64,0 0-16,-1 0 16,-1 0-208,2 0 80,2-2-128,-1 0-256,2-3-464,-5 5 768,5-6-1217,0-7-880,-1 8-832,1-9-289,-5 14 3218,3-6-4914,-3 6 4914</inkml:trace>
  <inkml:trace contextRef="#ctx0" brushRef="#br1" timeOffset="202427.27">15118 8857 1776,'0'0'0,"-4"-3"785,0-2-65,-10 1 128,14 4-848,-4-6 897,2 5-17,2-2-15,0 2-161,0 1-704,0-2 512,0 2-240,0 0-128,0 5-144,0-5 0,0 12 32,0-8-16,1 11-16,0-10 64,-1-5-64,2 17 16,0-12 16,-1 12 16,1-12-32,-2-5-16,0 18 48,0-5 49,0 1-17,0 0 48,0-14-128,0 13 128,-5 0 0,2-1 0,-1 1-16,4-13-112,-4 4 112,1 12 16,-1-13 16,-1 10 16,5-13-160,-4 3 176,0 0 0,1 2 16,-1-2 48,4-3-240,0 0 241,-2 2 47,2-2 48,-3 0 48,3 0-384,0-1 336,-4-2 16,1-2-64,0-2-63,3 7-225,0-12 192,-3 8-16,0-9-16,-1 6-32,4 7-128,0-15 144,-3 9-32,3-11-16,0 3-16,0 14-80,0-16 64,0 0 0,0 0-64,2 1 32,-2 15-32,5-17 16,-1 1-16,3 2-16,-1-1 48,-6 15-32,6-12 0,7 6 32,-10-12 0,2 14-64,-5 4 32,6-14 0,6 9 0,-10 1-64,2-1 64,-4 5 0,5-4-48,-1 2-16,-3 0 48,0 1-32,-1 1 48,2 0-80,0 0-48,-1 0-48,1 3 16,-2-3 160,3 4-192,0 10 48,2-9 32,0 12-193,-5-17 305,4 14-304,3 1 32,5 0 16,-8 3 208,-4-18 48,15 15 0,-3 1 0,3 0 0,-1-1 0,-14-15 0,14 15 0,2-2-16,-2 0 16,0-1 0,-14-12 0,14 5 0,-1 9 16,0-9-32,0 0 0,-13-5 16,6 5 16,10-1-16,-11-1 32,7-3 16,-12 0-48,5 0 80,-1-1 32,3-3-16,-2 0 48,-5 4-144,4-13 144,1 8-32,-1-7 64,0 8-31,-4 4-145,1-16 144,-1 2-16,0-2 16,-2-2 16,2 18-160,-5-15 128,-8-4-16,10 0-80,-11-2-32,14 21 0,-5-24 48,-10 0-32,10-3 16,-8 4 32,13 23-64,-3-24 32,0 4-16,0 3-32,0 1 16,3 16 0,0-12-16,0 7 0,0-1 48,0 1-32,0 5 0,0-4-32,0-1 32,0 3-48,0 0 48,0 2 0,0-2-16,0 2 16,0 0-32,0 0 32,0 0-64,1 0-144,1 0-512,-2 0 720,3 4-1857,1 1-1505,0-3-2561,-4-2 5923</inkml:trace>
  <inkml:trace contextRef="#ctx0" brushRef="#br1" timeOffset="206443.27">17142 8871 960,'0'0'0,"0"-1"48,0-1 0,2 0 0,-1-1 16,-1 3-64,3-3 48,-1-2 16,3 3 16,0-2 32,-5 4-112,4-4 160,3-2 64,6 2 32,-11-1 65,-2 5-321,5-5 368,0 1 144,-1-1 112,0 2 129,-4 3-753,1-1 752,1-1-128,-2 2-224,0 0-159,0 0-241,0 0 128,-3 4 16,-1 1 0,2 8-48,2-13-96,-4 5 32,1 8 80,0-8-64,0 13 48,3-18-96,-3 12 112,3-7 0,-4 15 16,4-5-16,0-15-112,0 14 112,2 2-16,2-4 48,1-8 80,-5-4-224,13 18 369,-8-15 63,9 10 16,-1-11-32,-13-2-416,14 5 272,-1 0-96,2 0-32,-3 0-15,-12-5-129,14 2 80,0 2 32,-9-1-64,11-3 64,-16 0-112,5 3 96,-1-3 16,3 0 32,-3 0-32,-4 0-112,7 0 128,-3 0 48,2 0 0,-1-5 64,-5 5-240,5-5 240,0 1-128,-2-9 32,0 10-48,-3 3-96,5-4 81,-2-3 31,2-7-32,0 8 16,-5 6-96,2-16 112,3 2 48,-1 0-80,0 0-16,-4 14-64,1-16 96,3 2-32,-3-1 48,1 0-64,-2 15-48,0-14 32,0-2 48,0 2 32,-3-1 16,3 15-128,-5-14 80,1 1-48,-2-1-64,-6 0 80,12 14-48,-3-13 0,-2 7 48,-11-10-48,11 11 16,5 5-16,-13-13 48,8 7-48,-11 2-32,13 1 16,3 3 16,-12-3-16,9 1 16,-2 1-32,-8 1 16,13 0 16,-3 0-16,-9 3-48,7 2 64,-12 7-48,17-12 48,-5 3-48,-14 13 48,7-3-32,-2 0 48,14-13-16,-13 14 0,0 2-48,1 3 32,7 0-48,5-19 64,-17 18-16,14 3-16,-2-4 16,2 2-112,3-19 128,0 17-80,3-1-32,9 1 32,1-1 64,-13-16 16,17 13-64,2-8 48,0 11 16,-1-11-48,-18-5 48,21 15 0,-2-11 0,0 1 0,0 0 48,-19-5-48,17 2-32,-1 2 80,-4-1-96,-6-3 80,-6 0-32,13 0 64,-10 0-64,0 0 96,2-2-32,-5 2-64,3-3 64,0-3 16,-1 1-16,0-7-16,-2 12-48,2-4 32,0-9 64,-1 0-32,1 1 0,-2 12-64,4-18 32,-2 2-32,3-1 32,-2 3-32,-3 14 0,5-6-32,-2-8 32,0 9-32,-1-1 48,-2 6-16,2-6 48,-2 1-32,3 2 0,-2 1-48,-1 2 32,0-2-48,0 2-64,0 0 32,0 4-48,0-4 128,0 4-144,0 9 80,0-10-32,0 13 0,0-16 96,0 12-64,0 1-16,0 1 16,0 1 32,0-15 32,0 16-16,1 1 32,5-1 0,-2 0 0,-4-16-16,14 12 0,-9 3 32,10-3-16,-2-8 32,-13-4-48,6 16 48,13-12-48,-6 0 48,3-1 16,-16-3-64,15 0 80,2 0 48,1-1 0,0-2-32,-18 3-96,16-5 96,0 0-64,-4-8 32,-5 11 48,-7 2-112,14-5 80,-10-2 32,2 1 64,-2-6-32,-4 12-144,5-2 209,-2-4-81,-2 0-16,-1 0-48,0 6-64,0-5-32,-3 1 0,-2 4-449,-9 0-383,14 0 864,-12 0-1361,-2 5-976,-2 0-816,-8 0 240,24-5 2913,-20 5-3714,20-5 3714</inkml:trace>
  <inkml:trace contextRef="#ctx0" brushRef="#br1" timeOffset="203987.27">15919 8752 1680,'0'0'0,"0"-1"464,0 1-464,-3-2 577,-1 0 159,2 1 80,-1-1 17,3 2-833,-4-2 768,0 2-144,1 0-207,-1 0-129,4 0-288,-3 0 208,1 4-80,2 1-32,-4 7 16,4-12-112,0 4 80,-3 11 32,3-10 48,0 15-16,0-20-144,0 14 208,3 2 0,1 0 1,0-1-1,-4-15-208,5 16 240,0-2-16,-1-2 16,1 1 32,-5-13-272,2 12 256,2-7 48,-1 12-48,-1-12-111,-2-5-145,2 14 144,-1-10-32,-1 8 16,0-9 16,0-3-144,0 3 128,0 2 32,0-2-64,-3 0 32,3-3-128,0 3 112,0 1-48,-4-4 16,4 0 32,0 0-112,0 2 96,0-2-16,0 0 0,0 0-32,0 0-48,0 0 32,0 0 16,0 0 48,0 0-16,0 0-80,0 4 145,0-4 31,0 0 0,0 0 48,0 0-224,0 0 64,0 0-336,-3 3-705,1-3-1584,2 0 2561,-5 0-3618,0 2-1440,5-2 5058</inkml:trace>
  <inkml:trace contextRef="#ctx0" brushRef="#br1" timeOffset="205375.27">16257 9043 1328,'0'0'0,"-4"-1"1297,4 1-1297,-3 0 752,-2 0-96,1 0 49,4 0-17,0 0-688,0 0 592,0 0-80,2 0-207,-1 0-65,-1 0-240,1 0 208,4 0-16,-3 0 0,1 0 0,-3 0-192,2 0 192,-1 0 16,0 0 0,1 0 65,-2 0-273,2 0 272,-1 0-32,1-1 0,0-2-48,-2 3-192,2-5 208,1-1-64,1-5-16,-1 6 16,-3 5-144,3-13 112,0 8 32,2-10-48,-3 8 0,-2 7-96,6-18 48,-1 4-16,0-2 16,9 0-16,-14 16-32,4-16 17,9 3 47,-9-3-16,3 0-16,-7 16-32,12-12 64,-9-4-64,2 10 0,0-8 0,-5 14 0,4-5-32,1 1 0,-2 2-16,0-2-32,-3 4 80,4-1-81,1 1 17,-1 0-48,-1 0 64,-3 0 48,3 3-80,0 1 32,0 9 32,1-10 16,-4-3 0,3 5-16,-1 8 32,2-11-16,-1 3 16,-3-5-16,4 13 0,-2-13 0,1 5 0,2 0-16,-5-5 16,5 4 0,0 9 0,0-10 0,-1 11-16,-4-14 16,5 3-32,-3 11 16,-2-9 16,2 13-16,-2-18 16,2 15 0,-2-2 0,0-9 0,0 15 0,0-19 0,0 3 16,-4 11-32,4-11 32,-2 10 0,2-13-16,0 3 0,0 0 0,0 0 32,0-3-32,0 3 32,0-3 64,0 0-48,0 0 64,0 0-112,0 0 128,0-1-15,2-3 31,-2 0-32,0 4-112,2-3 128,0-2-48,-1 1-16,-1-1 0,0 5-64,2-6 96,0-7-32,-1 8 16,1-7 0,-2 12-80,3-13 16,0 7 64,2-13-48,-3 6 16,-2 13-48,6-12 48,-1-2 0,2 1 0,-1-1 0,-6 14-48,12-14 0,-8 1 0,3 1 16,5-1-16,-12 13 0,5-4 0,9-10 0,-10 10 0,10-1-64,-14 5 64,4-2-32,0 0-16,1 2 16,-2 0-48,-3 0 80,4 0-64,-2 4-32,2-2 0,-1 3 64,-3-5 32,3 14-16,-1-11-32,-1 13 48,2-11-32,-3-5 32,2 14 0,1-10 0,0 12-64,-2-11 48,-1-5 16,4 16-80,-1-4 64,0 1 0,-2 1 0,-1-14 16,2 13-16,0-1-32,-1 1 16,1-9 0,-2-4 32,2 16 16,-2-11-16,0 7 16,0-9 0,0-3-16,0 5 0,0 9-32,0-11 64,0 2-48,0-5 16,0 5 0,-4-3 32,4 2-32,0-4 80,0 0-80,-3 0 64,3 3 0,0-3 0,0-2 16,0 2-80,0-1 96,0-3-64,0 0 48,0-1-48,0 5-32,0-6 32,0-6 16,0 7 16,0-1 16,0 6-80,0-16 80,2 3 0,1-3 0,0 1-48,-3 15-32,3-16 32,2 0-48,0 2 16,1 2-16,-6 12 16,14-16 16,-9 4 64,10-4-80,-2 3 48,-13 13-48,13-14-48,-1 8 32,1-10-32,-1 10 80,-12 6-32,13-12 0,-7 7 32,13 0-96,-6 2 32,-13 3 32,5-3-32,11 1-80,-14 2 64,2 3-80,-4-3 128,5 15-112,0-1 48,-1 3 16,-2 0 0,-2-17 48,2 20-32,-2 0-64,0 3 96,0-3-64,0-20 64,0 22-32,0-2 16,0 2-32,0-1 32,0-21 16,0 19-32,1-2-16,-1-4-16,2 3 80,-2-16-16,1 5 16,1 13-16,-1-14 0,1 1 32,-2-5-32,2 4 32,-2 0 64,1-4 16,-1 0 0,0 0-112,2 0 128,-2-4 32,2 0 0,-2-1 0,0 5-160,0-12 128,0 7 32,-4-1-48,1-8-192,3 14 80,-3-6-464,0-5-672,3-2-1089,-3 1-897,3 12 3122,-4-15-4626,4 15 4626</inkml:trace>
  <inkml:trace contextRef="#ctx0" brushRef="#br1" timeOffset="201038.27">14371 8798 2497,'0'0'0,"0"0"0,-5 0 624,-7 0 32,8-2 33,-2 2 15,6 0-704,-4 0 720,1 0-64,3-2-111,0 2-81,0 0-464,0 0 352,0-1-64,2-1-32,-1 2-16,-1 0-240,3-2 273,0 2-17,2 0-64,-2-1 16,-3 1-208,5 0 176,0-1-16,-1-1-16,3 2-48,-7 0-96,5 0 96,1 0-16,6 0-32,-9-2-32,-3 2-16,6 0-16,9 0 32,-11 0-16,12 4 16,-16-4-16,5 2 0,8 2 0,-7-1 0,7 0-16,-13-3 16,4 0 0,0 3 0,3 0 16,-3-3 64,-4 0-80,5 0 112,-1 0 64,3 0 17,-1 0-17,-6 0-176,7 0 160,5-2 32,-10-2 0,4 1 32,-6 3-224,5-5 208,-1 2-32,1 0-16,0-2-64,-5 5-96,2-2 128,0-2-64,0 1-16,-2 1-16,0 2-32,0-2 0,0 1 16,0 1 0,0 0-16,0 0-16,-4 0 0,2 3-48,2-3 64,0 4 0,-3 1 0,3-3 32,-4 1 48,4-3-80,0 4 32,-3-4-112,3 4-368,0-1-544,0-3 992,0 5-1905,-2-2-640,-2 0 176,1 1-1393,3-4 3762,0 0 0</inkml:trace>
  <inkml:trace contextRef="#ctx0" brushRef="#br1" timeOffset="200131.27">13766 8835 3361,'0'0'0,"0"0"928,-3 0 17,3 0-945,-4 0 976,4 0 97,-3 0-33,3 0-207,0 0-833,0 0 576,0 0-192,0 0-80,0 0-32,0 0-272,0 0 224,0 0-63,0 0-65,2 0-32,-2 0-64,1 3 96,4-3 64,-1 3 144,0-3 96,-4 0-400,5 4 384,-2-4-48,0 0-63,0 3-97,-3-3-176,4 0 208,-1 0-48,1 0-32,-1 0 16,-3 0-144,4 0 96,-2 2-64,2-2 16,1 4-32,-5-4-16,4 0 0,1 3 64,1 0-48,0 0-16,-6-3 0,15 0 0,-9 3-16,8 1 16,-2-4 48,-12 0-48,13 0 0,-1 0 32,2 0 0,-9 0 32,-5 0-64,17-2 96,-2 0 64,-1-1 0,-2-1 48,-12 4-208,13-4 192,-8 2-111,1-1 31,-1 2-48,-5 1-64,3 0-16,-1 0 16,1 0 48,-3 0-48,0 0 16,0 4 32,0-2-48,-3 2 16,3-4-16,0 4 48,-4-1 0,1 1 0,3-1 16,0-3-64,0 2-32,-3 2 128,3-1-32,0-3 32,0 0-96,0 3 144,0-3-64,0 4-16,0-4-64,1 0-256,4 0-432,-1 0-705,1-2-1056,-5 2 2449,6-3-3474,-4-3-2465,-2 6 5939</inkml:trace>
  <inkml:trace contextRef="#ctx0" brushRef="#br1" timeOffset="203328.27">15824 8882 1760,'0'0'0,"0"0"561,0 0-561,-4 0 736,0 0 112,0 0 65,1 0-17,3 0-896,0 0 784,0 0-255,0 0-177,0 0-160,0 0-192,-3 0 144,3 0-16,0 3 16,0-3-32,0 0-112,0 4 96,0-4 0,0 0-16,0 0 32,0 0-112,0 2 144,0-2 33,0 0 143,2 0 16,-2 0-336,1 0 288,5 0 16,-1 0-128,10 0-96,-15 0-80,12-1 112,2 0-80,-8-3 0,14 3-16,-20 1-16,14-2 0,-1 1-16,1 1 32,1 0-16,-15 0 0,16 0-16,-1 0 48,0 0-48,1 0 32,-16 0-16,16 0 16,0 0 16,-2 0 160,0 0 1,-14 0-193,13 0 208,0 0 0,-9 0-112,8 0 0,-12 0-96,4 0 112,-1 0 0,-1-2 32,2 1-16,-4 1-128,1-3-96,1 2 16,-2 0 192,0 1 0,0 0-112,0-2 320,0 1-32,0 1-256,0 0 16,0 0-48,0 0 80,0 0-64,0 0 16,0-2 16,0 2-48,0 0-48,0-2 96,0 2 16,0 0-96,0 0 32,0 0-32,-3 0-288,3 0-496,-4 0-705,4 0 1521,0 0-2273,-4 4-352,-1-4 528,1 3-768,4-3 2865,0 0 0</inkml:trace>
  <inkml:trace contextRef="#ctx0" brushRef="#br1" timeOffset="201353.27">14343 8945 2689,'0'0'0,"0"0"704,0 3 160,0 0 145,0-3-1009,0 0 1024,0 4-15,0-4-177,0 2-175,0-2-657,1 0 672,5 0-144,-2 0-64,1 0-48,-5 0-416,6 0 257,6 0-81,-7 0 32,8 0-16,-13 0-192,5 0 224,10-1 16,-10 1-112,11 0-32,-16 0-96,6 0 32,8 0 0,-8 0-32,10 0 16,-16 0-16,5 0 0,7 3 0,-7-3 32,-1 3-16,-4-3-16,14 0 32,-12 4-16,5-2-16,-2 1 32,-5-3-32,7 4 64,-3-4 0,1 3 48,1-3 16,-6 0-128,1 0 96,2 0 65,-2 0-33,1 0-32,-2 0-96,2 0 192,-1 0-64,1 0 32,-2 0-112,0 0-48,0 0-208,1 0-529,0 0-1023,-1 0-1170,0 0 2930,-2 0-2977,-1 0-1361,3 0 4338</inkml:trace>
  <inkml:trace contextRef="#ctx0" brushRef="#br1" timeOffset="192934.27">12152 9102 2721,'0'0'0,"-5"-3"464,-7-1-48,12 4-416,-5-4 416,1 0 65,-1 3 127,1-1 0,4 2-608,-3 0 608,0 0-95,0 0-145,0 5-128,3-5-240,-4 5 144,2 0-48,-2 7 0,1-7-32,3-5-64,-2 12 64,-2-8 0,1 13-64,0-12 0,3-5 0,-3 18 16,3-4-32,0-1 32,0-8-16,0-5 0,0 18 0,0-13 16,1 11 0,1-12 64,-2-4-80,5 5 112,0 0 112,-1 0 64,1-2 113,-5-3-401,6 0 560,0 0 96,7-2 17,-11-3-81,-2 5-592,7-6 528,-1-6-112,1 6-96,-3-10 1,-4 16-321,5-12 304,-3-3-16,-1 1-16,-1-4-48,0 18-224,-3-18 192,-2-2-64,-12-2 32,3-2-80,14 24-80,-16-25 48,-1 2-32,-2 2-32,2 4-32,17 17 48,-17-14-144,1 9-288,2 2-704,-3 3-1330,17 0 2466,-21 4-3409,-1 20-2082,22-24 5491</inkml:trace>
  <inkml:trace contextRef="#ctx0" brushRef="#br1" timeOffset="194438.27">12713 9179 3169,'0'0'0,"-3"0"1281,3 0-1281,-3 0 592,3 0-128,0 0 112,0 0 97,0 0-673,0 3 768,2-3-176,-1 3-224,0 0-192,-1-3-176,6 0 81,-2 3-33,1 0 32,0 0-16,-5-3-64,4 4 80,-1 1-16,2 7-32,0-9 0,-5-3-32,5 14 16,-1-9 16,9 10-16,-10-10 0,-3-5-16,13 18 16,-8-14 0,8 10 16,-6-11 32,-7-3-64,18 5 160,-5 0 96,3-2 224,-2-3 112,-14 0-592,14 0 625,2 0-33,-4-1-128,-5-4-80,-7 5-384,14-13 369,-10 8-1,1-7-16,1 6 0,-6 6-352,4-18 368,-3 6-64,-1-2 1,0-1-49,0 15-256,-4-14 224,-9-1-64,0 1-144,1-2 64,12 16-80,-16-16 16,-2 1 32,2 1-32,-4 9 16,20 5-32,-18-7-480,0 7-1233,-2 4-2545,1 13-2721,19-17 6979,0 0 0</inkml:trace>
  <inkml:trace contextRef="#ctx0" brushRef="#br1" timeOffset="-37251.73">5343 9114 2369,'0'0'0,"0"0"560,0 0-560,0 0 464,0-1 16,0-1 145,0 2 79,0 0-704,1 0 688,-1 0-176,0 0-159,0 0-113,0 0-240,0 3 256,0 0 64,-3 0 48,-2 1 32,5-4-400,-12 0 352,9 3-63,-2-1-65,-8 3-80,13-5-144,-3 6 112,-1-2-16,-9 8-16,10-8 0,3-4-80,-13 12 64,10-7 16,-2 11 0,1-2 0,4-14-80,-5 15 64,1-1-16,0 4 32,1-2-16,3-16-64,0 17 112,0 3 32,0-1 32,2-2 0,-2-17-176,1 19 145,4-2-33,-1-1-32,2 2-32,-6-18-48,5 12 32,2-8 64,7 16 16,-8-18 64,-6-2-176,16 13 256,-10-13 16,12 3 16,-13-3 0,-5 0-288,16 0 240,-3 0 17,-7-2-1,10-1-64,-16 3-192,5-6 256,7-6-64,-7 6 16,-1-7-16,-4 13-192,5-5 144,0-7 32,-3 6-80,0-6 0,-2 12-96,0-5 112,0-8-15,0 9-17,-4-10-16,4 14-64,-3-3 32,0-2-32,-2 1 0,0-1 0,5 5 0,-4-4-32,-1 3 64,-9-1-32,11 1 0,3 1 0,-16-1 0,11-1-32,-14 2 32,5 0 0,14 0 0,-16 0 32,0 0-16,-4 0-80,2 4-64,18-4 128,-21 6-353,4 6-207,0-9-240,-1 2-385,18-5 1185,-13 12-1761,8-8-640,-11 8-208,11-8 544,5-4 2065,-4 4-3009,4-4 3009</inkml:trace>
  <inkml:trace contextRef="#ctx0" brushRef="#br1" timeOffset="-37646.73">5001 9398 1792,'0'0'0,"-3"-1"513,-1-1-81,4 2-432,-3 0 608,0-2 144,0 1 129,0 1-17,3 0-864,-4-2 833,2 2-97,2-1-144,-3 0-96,3 1-496,-4-6 433,4 2-49,0-1-16,0 0-64,0 5-304,0-6 256,0-7-16,0 9-48,0-11 16,0 15-208,2-12 177,0-2-1,2 2-32,1-3-48,-5 15-96,5-16 96,1 2-16,0-3-32,0 1 80,-6 16-128,5-14 112,0-1-16,-1 2 0,-2 7-64,-2 6-32,2-13 32,-2 10 0,0-2-96,0 1-32,0 4 96,-5-5-80,2 3-48,0 1 48,-2 1 0,5 0 80,-3 3-96,0 11 48,0-9 32,-1 14-16,4-19 32,0 17 0,-3 1 32,3 0-32,0 2 16,0-20-16,0 24-16,0-2 16,0 0 0,0 3-32,0-25 32,0 20 32,0 2-32,2-2 16,1-2 16,-3-18-32,3 18 64,0-14 48,0 15 64,1-16 0,-4-3-176,3 5 208,-2 7-240,3-12-464,-3 0-769,-1 0 1265,1 0-2113,1 0-432,-18-16 432,16 13-1024,0 3 3137</inkml:trace>
  <inkml:trace contextRef="#ctx0" brushRef="#br1" timeOffset="-35869.73">4991 9218 2176,'0'0'0,"0"-2"417,0 2-417,0-3 384,0 3-384,2-4 416,-1-1 48,1 1 16,0-2-47,-2 6-433,1-3 384,1-2-64,-1 3 0,1-1 64,-2 3-384,3-3 401,0 0 47,0-2 16,-1 1-64,-2 4-400,4-5 352,-2 0-48,0 2-47,-1 0-1,-1 3-256,2-1 224,-2-1-32,0 0-80,0 1-16,0 1-96,0 0 64,0-2-16,0 2-80,-3 0 0,3 0 32,-4 0-32,4 3 0,-2-3 48,2 0 32,0 0-48,-4 0 80,4 4-32,0-4 0,-3 0 0,3 0-48,0 0 16,0 0 32,0 3-16,0-3 0,0 0-32,0 0 64,0 3 0,0-3 0,0 0 16,0 0-80,2 0 32,-2 0 16,0 0 16,0 0 16,0 0-80,0 0 96,0 0 32,0 0 1,0 0-33,0 0-96,-3 3 96,-1-3-48,1 0 0,0 0-32,3 0-16,-3 0 16,0 0 0,0 0 0,0 3 0,3-3-16,-4 0 0,4 0-16,-2 0 0,2 0 16,0 3-16,-4-3 16,4 4 32,-3 0 16,3-4-48,-3 3 32,-2 2 0,1 0 16,-11-1-16,15-4-32,-5 13 32,-9-8 16,10-1 32,-12 10-16,16-14-64,-5 5 80,-8 0 16,9 7 16,-1-9 64,5-3-176,-4 4 256,-8 0 64,8 1-144,-1 8-384,5-13 208,-4 3-1040,-1 1-1185,0 9-833,1-10-1872,4-3 4930,0 0 0</inkml:trace>
  <inkml:trace contextRef="#ctx0" brushRef="#br2" timeOffset="102741.27">9159 9184 1568,'0'0'0,"3"-3"160,-3 3-160,5-5 128,1 0 80,0 2 81,-1 0 79,-5 3-368,3-2 448,0 0 0,1 0-32,0 0-47,-4 2-369,4 0 272,-2 5-80,3 9-16,-3-9-16,-2-5-160,3 16 160,1-3 0,-2 3-16,3 4 0,-5-20-144,5 23 144,-1 0-16,1-1 16,1 2-64,-6-24-80,14 25 112,-9 1-16,8 4-64,-7 3-32,-6-33 0,17 36-16,-11 2-32,10 3 0,-10 4 80,-6-45-32,13 47 32,-8 0 0,0-2 33,0-3-1,-5-42-64,6 38 64,-5-3 16,0-2 16,1-2 32,-2-31-128,1 27 80,-1 0 64,0-4-80,0-3 16,0-20-80,-4 19 128,-8-3-16,8-3 64,-1-9-32,5-4-144,-4 16 160,-8-13-16,8 10 48,1-13 32,3 0-224,-4 3 241,2 0-1,-1-3 0,3 0 64,0 0-304,0 0 288,0 0-16,0-2 16,0-1-128,0 3-160,0-3 192,0-2-63,1 1-49,3 1-32,-4 3-48,0-6 96,4 4 48,-1 0 48,-1-3 16,-2 5-208,4-3 96,1-1-240,0-1-496,8 1-641,-13 4 1281,4-4-1745,8 1-320,-7-2 112,2-2 561,-7 7 1392,15-4-2305,-15 4 2305</inkml:trace>
  <inkml:trace contextRef="#ctx0" brushRef="#br1" timeOffset="-36789.73">5522 9297 2833,'0'0'0,"0"0"0,-4 0 704,4 0 0,-3 0 81,3 0 79,0 0-864,-3 0 865,3 4-145,0 1-224,0-3-144,0-2-352,0 4 272,0-1 49,0 2-1,1 8-32,-1-13-288,5 4 240,0 10-16,-1-9 0,3 12-16,-7-17-208,13 12 240,-9-7 0,10 14-15,-1-6-17,-13-13-208,12 12 208,-5 3-48,10-11 32,-2 13 32,-15-17-224,13 4 208,3 9-16,1-10 32,2 3-48,-19-6-176,17 4 209,1-1 31,-2-3 16,-1 0-48,-15 0-208,13-2 224,-7-1 0,9-1-32,-8-1 48,-7 5-240,12-13 288,-8 9-48,-2-10 1,0 0-33,-2 14-208,0-15 192,-4 1-48,-11-3-48,3 1-48,12 16-48,-5-17 32,-15 0 0,2-1-16,-3 0-16,21 18 0,-21-17 32,-3 1-32,-3 9 16,2-7-32,25 14 16,-32-1-144,4 0-512,0 1-1201,-4 4-2289,32-4 4146,-30 14-6819,30-14 6819</inkml:trace>
  <inkml:trace contextRef="#ctx0" brushRef="#br1" timeOffset="-39994.73">3396 9425 2369,'0'0'0,"0"-7"848,0 7-848,-3-12 976,0 7 193,3-7 128,-3 11-33,3 1-1264,-3-6 1041,-1 5-321,2-1-304,-2 2-160,4 0-256,-3 0 128,-2 0-64,1 5-48,-1 8 0,5-13-16,-4 12 32,-1 3-16,1 1 32,-2 2 16,6-18-64,-5 18 16,2 2 0,3-2-16,-2 2 16,2-20-16,0 19 32,0 0 32,0 1-15,-4-6-33,4-14-16,0 16 64,0 0-16,-3-2 32,3 0 16,0-14-96,-3 5 96,0 11 0,0-14 48,-1 3 32,4-5-176,-3 5 192,-1 0 32,-1-2-16,1-3-16,4 0-192,-13 0 192,10 0-48,-2 0 32,-9 0 17,14 0-193,0 0 160,-5-2-16,1-2 48,-1-3-64,5 7-128,-4-12 112,0 7 16,1 1 0,3-9-112,0 13-16,0-5 96,0-10-64,3 2 16,-1 7 16,-2 6-64,6-16 16,6 10-32,-9-10 16,10 2 0,-13 14 0,5-14 0,1-1 64,8-1 16,-9 1 16,-5 15-96,6-15 128,0 1-48,1 1-32,-1 0 0,-6 13-48,4-5-32,1-2 16,1 3-32,-1-1 16,-5 5 32,5-4-48,-1 3-48,-2 1 16,3 5-32,-5-5 112,3 16-96,0-3-32,2 1-16,0 6 48,-5-20 96,4 18-80,1 4 32,8 2 48,-9-1-16,-4-23 16,16 25 0,-4 0-16,1-1 32,-1-1 32,-12-23-48,15 24-48,-1-3 64,1 0-32,2-3 16,-17-18 0,19 12 0,-1-7 0,-1-1 48,-3 9-32,-14-13-16,12 0 112,-5 0-32,8-2 16,-10-2 96,-5 4-192,7-7 112,5-7 0,-8 8 16,0-11-48,-4 17-80,3-16 192,-1-2-31,-2 2-1,0-6-64,0 22-96,0-24 112,-5 0 32,-7-2-64,8-2-16,4 28-64,-12-27 32,8-4 32,-8 0 0,9-1 32,3 32-96,-3-33 64,-2 3-64,1 4-16,2 2 16,2 24 0,0-19 0,0 6-32,0 9 16,0-1-16,0 5 32,0-4-32,-3 2-16,3 2 0,0 0 32,0 0 16,0 4-80,0 17-496,0-6-929,1 1-1681,-1-16 3186,0 13-3809,2-1-1554,-2-12 5363</inkml:trace>
  <inkml:trace contextRef="#ctx0" brushRef="#br1" timeOffset="82354.27">7096 9359 1312,'0'0'0,"0"-1"272,0-2-16,0 3-256,0-5 336,0 0 33,0 2 31,0 2 16,0 1-416,0-2 464,0 1 0,0-1 1,0 2-1,0 0-464,0 0 416,0 0 64,0-2-15,0 2-33,0 0-432,0-1 432,0 1-96,0-2-16,0 1-16,0 1-304,0 0 272,0-1 49,0-2-33,0 3 16,0 0-304,0-1 288,1-1-32,1 1 0,-2-1-96,0 2-160,0-1 160,1 1 0,-1 0-112,0 0-15,0 0-33,0 0-65,0 4 49,0 2 16,0-6 0,-3 12 0,-2-8 0,-7 16-64,7-6 16,5-14 48,-18 16 0,14 0-48,-13 1 96,13-1-16,4-16-32,-12 16 0,9 1 16,-2-3 0,-7 2-32,12-16 16,-4 15-32,0 0 64,-1-1-64,0-10 48,5-4-16,-4 16 16,1-11-48,-1 8 32,2-10 32,2-3-32,-4 12 112,1-12 17,0 5 47,3 0-64,0-5-112,-3 3 48,3-1 48,0 2-32,-3-1 32,3-3-96,0 0 64,0 3 32,0-3 32,0 0 0,0 0-128,0 0 240,0 0-32,0 0 48,0 0-16,0 0-240,0-1 257,0-1-81,0 1-64,0-1-96,0 2-16,1 0-16,1 0 32,-2 0-16,1 0-48,1 0 48,1 0-32,-3 0 32,5 0-32,-1 0 32,1 0 32,0 0-32,-5 0 0,4 0 0,9 3 0,-8-3-32,1 0 80,6 0-32,-12 0-16,5 0-32,10 0 48,-8 3-16,9-3 16,-16 0-16,6 0 48,8 0-32,-9 0-32,7 0 16,-12 0 0,5 0 0,10 4 16,-11-4 32,3 0-32,-7 0-16,5 0 0,2 0 0,-1 0 16,1 0-32,-7 0 16,4 0 0,-1 0-16,1 0 32,-3 0-16,-1 0 0,2 0 0,-2 0 16,0 0 16,0 0-32,0 0 32,-3 2-16,-1-2 16,4 0-32,0 4 16,-3-4-16,0 3-48,0-3 80,3 0-32,0 3-32,-3 0 80,-1-3 16,4 3-64,0-3 0,-2 3-16,-2 0-176,1 1-369,3-1-319,0-3 880,0 5-1585,-2-1-672,2-1-208,-4-3 304,4 0 2161,0 0-1424,-5-1 575,5-3-495,0 4 1344</inkml:trace>
  <inkml:trace contextRef="#ctx0" brushRef="#br1" timeOffset="84023.27">7644 9621 2561,'0'0'0,"0"0"944,2 0-15,1 0 79,-2 0 64,-1 0-1072,0 0 1057,0 0-177,0 0-239,0 0-177,0 0-464,0 4 352,0-4-64,0 0-32,-2 0-16,2 0-240,-4 0 241,1 0-1,0 0 48,3 0 16,0 0-304,0 0 352,0-2-64,0 0-32,0-2-16,0 4-240,0-5 144,2-2 1,0-6-49,2 6 32,0-7-32,-4 14-96,6-13 80,-1 0 32,10 6-96,-13-10 48,-2 17-64,7-12 80,5 6-80,-7-10 32,1 11 16,-6 5-48,13-13-16,-8 9 80,-1-11 0,1 11-64,-5 4 0,5-5 0,-1-1 16,1-1-16,-1 1-16,-4 6 16,2-7 48,0 3-80,-1-2 80,1 2 16,-2 4-64,2-6-16,-2 1 48,0 5-64,0-4 0,0 4 32,2-3 0,-1-1 32,1 4-32,-1-4 16,-1 4-16,1-3 0,1 0-48,0 1 16,-1 1-16,-1 1 48,2 0-80,2 0 96,-4 0-80,2 0 32,-2 0 32,2 4-32,-2 11 0,1-3 48,-1 4-16,0-16 0,0 17 64,2 2-48,0-1 32,-1 1-16,-1-19-32,2 20 64,-1-2-16,4 0 0,0-2-32,-5-16-16,5 15 16,-1-1-16,1-9 0,-1 12 32,-4-17-32,5 5-32,-1 9 96,2-12-16,-3 3-16,-3-5-32,1 5 64,1 0-32,0 9-16,-1-11-32,-1-3 16,1 5-32,1-1 32,0 1-16,-1 9 32,-1-14-16,2 4 32,-2 8-64,0-8 96,0 8-16,0-12-48,0 3 0,0 2-16,0 0-16,0-1 32,0-4 0,0 14 32,0-14 48,0 4 0,-3-2 16,3-2-96,0 0 80,0 0 48,0 0 32,0 0 81,0 0-241,0 0 256,0 0-48,0-1 16,0 0-112,0 1-112,0-6 128,1 2-16,1-8 0,2 7 0,-4 5-112,5-15 128,-2 1-48,1 0-416,-1 2-929,-3 12 1265,1-13-2849,-1 1-1697,0 7-1441,0 5 5987</inkml:trace>
  <inkml:trace contextRef="#ctx0" brushRef="#br1" timeOffset="83294.27">7280 9473 2000,'0'0'0,"-3"-2"593,0-2 63,3 2 80,0 2-736,0-3 769,0-1-33,0 3-144,0-3-128,0 4-464,0-3 289,0 0-33,2 0-16,1 0 0,-3 3-240,3-2 208,2-2-48,-2 0-16,1 1-32,-4 3-112,6-4 160,-2 1 16,1-1 16,-1 1-31,-4 3-161,5-1 176,0-2 0,1-1-128,6 0 32,-12 4-80,5-3 16,1-1 16,7-1 80,-10 5-64,-3 0-48,5-2 32,1 0 0,-1 1 0,-1 1-64,-4 0 32,5 0 0,1 0-16,-1 0 0,2 3 16,-7-3 0,6 2 16,0 2-16,-1 1-16,0 7 16,-5-12 0,4 3-32,1 2 32,1 7 0,-1-8 16,-5-4-16,5 4-16,-1 8 32,1-8-16,0 1-16,-5-5 16,5 14 16,-1-11-16,-1 2-16,-1 9 64,-2-14-48,2 3 16,-2 1 16,0 12 0,-5-11-32,5-5 0,-14 14 32,9-1 16,-14-9-16,7 15 32,12-19-64,-15 13 16,3-1-32,-1 1 0,-1-8 16,14-5 0,-4 17-48,-12-12 96,13 7 16,-1-9 32,4-3-96,-4 5 224,1 0-16,3 7-32,0-9-96,0-3-80,0 3 32,0 1 0,0-1 16,3-1 97,-3-2-145,4 0 144,1 4 0,0-1 0,8 0 32,-13-3-176,4 4 176,3-2-32,6 2 16,-6-4 0,-7 0-160,14 0 96,-8 0 16,12 0-16,-13 0-32,-5 0-64,16 0 80,-9-1 16,9 1-64,-4-3 48,-12 3-80,6-1 32,10 1-16,-12 0 32,11-1-32,-15 1-16,4 0 16,1-2-16,0 2 48,0 0-96,-5 0 48,1 0 32,1 0-16,0 0 16,-2 3 17,0-3-49,0 4-225,0-2-543,-4 1-1121,-1 1-1104,5-4 2993,-15 0-2865,12 0-833,3 0 3698</inkml:trace>
  <inkml:trace contextRef="#ctx0" brushRef="#br1" timeOffset="98755.27">8694 9517 1504,'0'0'0,"0"0"432,1 0 225,-1 0-657,0 0 832,1 0 80,-1 0-31,0 0-49,0 0-832,0 0 737,0 0-49,0 0-48,0 2-128,0-2-512,0 0 401,0 0-145,-2 3-96,-2 1-64,4-4-96,0 3 80,-3 1 32,0 1-48,0 0 16,3-5-80,0 12 32,-3-9 0,3 12 16,-4-10 48,4-5-96,-3 12 64,3-8 16,-3 9-32,0-8-32,3-5-16,0 14 48,0-10-48,-3 11 0,3-10 16,0-5-16,0 15 0,-3-11 32,3 9 0,0-9-32,0-4 0,0 12 16,0-9-16,0 2 48,0-1-16,0-4-32,0 2 96,0 1-32,0-3 48,0 4 16,0-4-128,0 0 161,0 0 47,-4 0-16,4 0 32,0 0-224,-2 0 176,2 0-16,0-2-32,-4 0-48,4 2-80,0-5 96,0 0-16,0-9 0,0 10-16,0 4-64,0-14 32,0 10 0,0-12 0,2 9 16,-2 7-48,2-13 32,-1 7-16,0-6-16,2 9-16,-3 3 16,1-5 48,0 1-32,1-1-16,-2 1 16,0 4-16,0-4-16,0 1 16,1-2 16,-1 2-32,0 3 16,2-1-48,0-1 16,-1 2-32,1 0 48,-1 0 0,-1 0 16,2 0-48,-1 0 16,3 0-32,-4 0 64,5 4-32,-5-4 32,4 5-48,8 0-16,-7-1 32,1 11-16,-6-15 48,13 3 0,-10 11-16,10-10 16,-8 11 0,-5-15 0,15 5-32,-3 12 32,1-13 16,-6 14 0,-7-18-16,15 12 16,-8-7-16,10 14 0,-11-14 0,-6-5 0,15 16 32,-2-12 16,-6 8 0,9-12 16,-16 0-64,7 5 16,9-2 16,-12-3 16,3 0-16,-7 0-32,13 3 80,-11-3 16,3 0 16,0 0 48,-5 0-160,4-3 225,0-1 31,-3-9 96,2 6 48,-3 7-400,1-15 336,3 1 0,-2 0-80,-2-3-63,0 17-193,0-19 128,0-2-16,0 1-16,0-1-80,0 21-16,0-20 0,0-2 48,-4 1-32,4 0 64,0 21-80,-3-18 16,0 3-64,0 2 48,0 9 0,3 4 0,-3-13 0,3 10 32,-3-2-32,3 1-32,0 4 32,0-5 0,0 1 32,0-2-64,0 5-32,0 1 64,0-2-16,0 0-32,1 2 16,2-1-176,-3 1 208,5 0-641,0 0-511,-1 0-705,3 0-864,-7 0 2721,12-1-3202,-9-1-1456,-3 2 4658</inkml:trace>
  <inkml:trace contextRef="#ctx0" brushRef="#br1" timeOffset="82664.27">7148 9490 2096,'0'0'0,"0"-5"849,0 1 191,0-10 129,0 14-1169,0-1 1264,0-3-79,0-1-177,0 1-239,0 4-769,0-2 576,0 1-112,0 0-144,0 1-144,0 0-176,0 0 49,0 0-17,0 2-16,0-2-16,0 4 48,2-1 0,0 1-80,-1 0 64,-1-4-32,2 12 32,0-7 80,1 11 128,-2-12 64,-1-4-304,2 19 400,-1-3-32,-1-1-64,0 1-47,0-16-257,0 18 160,0-2-16,0 0 0,-3 0-16,3-16-128,-3 15 96,0-1 32,0-2-48,-1-7-16,4-5-64,-2 14 64,2-11 0,-4 10 16,1-10 16,3-3-96,0 5 96,-2-2 64,-2 0-32,1 0 16,3-3-144,-3 3 112,3 1 0,-3-4 0,3 0-15,0 0-97,-3 0 160,3 0 0,0 0-32,0 0-16,0 0-112,0 0 80,0 0-32,0 0-64,0 0 16,0 0-32,0 0 64,0 0-32,1 0 16,1 0-128,-1 0-304,1 0-625,-2 0 1041,5 0-1857,-2 0-1056,-1 0-593,0 0-1360,-2 0 4866,0 0 0</inkml:trace>
  <inkml:trace contextRef="#ctx0" brushRef="#br1" timeOffset="97928.27">8165 9673 2609,'0'0'0,"0"0"0,0 0 704,0 0-64,-4 0 17,4 0 31,0 0-688,0 0 592,-2 0-192,2 0-144,0-2-95,0 2-161,0-1 112,0 0 0,0-3 32,0 2 48,0 2-192,0-1 288,0 0 32,0-3 48,0 2-80,0 2-288,0-2 305,1-1-81,0-1 0,1 1 0,-2 3-224,3-3 192,-1-2 16,1 3-32,0-4 0,-3 6-176,1-4 128,1 0-32,2 0-48,-1-2-16,-3 6-32,2-5 64,0-1-32,1 0 16,1 1 16,-4 5-64,1-5 64,2-8-16,0 11-16,-1-5 1,-2 7-33,2-14 16,-1 10 48,1-9-48,-1 8 48,-1 5-64,1-13 32,1 10-32,0-2 16,0 1-32,-2 4 16,1-3 128,1 0-128,-1 0 32,0 1 128,-1 2-160,3-3 16,-2 1 112,-1 0 16,1-2-128,-1 4-16,2-2-16,0 1 32,-1-2-16,2 1-16,-3 2 16,2-2 0,-1 1-16,1 1-48,0 0 48,-2 0 16,1 0 0,1 0-16,-1 0-16,0 0 0,-1 0 32,3 0-16,-2 0-32,1 0 32,-1 0 0,-1 0 16,2 0-16,-1 0 32,1 5-32,0-2 16,-2-3 0,1 3-16,0 1 0,1-2 32,-2 1-32,0-3 16,0 4 0,0 8-32,0-8 0,0 12 48,0-16-16,0 13 0,0 5-16,2-2 16,-2 2-224,0-18 224,1 17 16,1-2-208,1 1-1,-1 0 209,-2-16-16,1 18-240,1-2 224,-1-2 48,-1 1-16,0-15-16,0 5 32,0 11-16,0-10 0,2-1 16,-2-5-32,1 13 16,1-13 64,0 3-32,-1-3 48,-1 0-96,2 4 161,-2-4 15,1 0 48,0 0 0,-1 0-224,2 0 160,0 0 0,-2 0-64,0 0 16,0 0-112,0-2 112,0 0 16,0 1-80,0-1-16,0 2-32,2-1-32,-1 0 32,-1-1 32,1 0-16,-1 2-16,3-2 16,-3 1-16,1-1 16,0 0-32,-1 2 16,2 0 16,-1-2 16,-1 0 16,0 1-16,0 1-32,0-2-160,2 2-528,-2 0-1009,0 0-1024,0 0 2721,0-2-2881,0 0-977,0 2 3858</inkml:trace>
  <inkml:trace contextRef="#ctx0" brushRef="#br1" timeOffset="-39564.73">3996 9552 5138,'0'0'0,"0"-2"1553,0 2-1553,0-1 1088,-4-1-240,4-1-31,0 0-49,0 3-768,2-5 624,3 2-175,-1 2-161,10-3-96,-14 4-192,5-2 208,10 1-32,-2 1 16,-1-1-192,-12 1 0,19 0-80,-3-3-16,5 3 32,1-2 128,-22 2-64,22-2 96,0 1 16,-1-1-32,-1 0-48,-20 2-32,16 0 16,0 0 0,-1 0 16,-2 0 0,-13 0-32,4 0 48,8 4 0,-8-4 32,-1 3-32,-3-3-48,2 0 64,0 2 32,0 2-16,-2-4 129,0 0-209,0 0 192,-4 0-16,2 0-96,-3 0-432,5 0 352,-5 3-977,-8 1-1088,8-4-848,-16 0 224,21 0 2689,-13 2-3906,13-2 3906</inkml:trace>
  <inkml:trace contextRef="#ctx0" brushRef="#br1" timeOffset="81603.27">6978 9538 368,'0'0'0,"2"-5"-288,-2 5 288</inkml:trace>
  <inkml:trace contextRef="#ctx0" brushRef="#br1" timeOffset="-31632.73">6478 9610 1904,'0'0'0,"-15"0"321,2 0-65,-3 0 112,16 0-368,-14 0 512,10 0 112,-14 0 49,15 0 31,3 0-704,-3 0 624,0 0-47,0 0-65,3 0-32,0 0-480,0 0 384,0 0-16,0 0-64,0 3-63,0-3-241,3 0 192,1 3 16,1-3 0,1 0 32,-6 0-240,13 0 224,-8 0-16,1 0-32,8 0-48,-14 0-128,5 0 128,11 0-32,-4-2 0,1 1 16,-13 1-112,14 0 32,-1-1 17,3-1 15,-1 0-32,-15 2-32,13-2 80,-13 2-80,13 0 32,0 0-32,-8 0 16,7 0-32,-12 0 16,4 0 32,-4 0 32,2 0-80,-2 0 48,0 0-32,0 4 32,0-1 48,-4 0 80,-1 0-16,5-3-144,-4 3 144,-1-3 16,0 4 0,0-4 0,5 0-160,-5 0 112,2 0 64,1 0-16,-2 0 0,4 0-160,-3 0 160,-1 0-31,1 0-49,3-2-112,0 2 32,0-2-353,-2 2-431,2 0-673,-4 0-720,4 0 2177,-3-1-2577,-22-23 432,25 24-992,0 0 3137</inkml:trace>
  <inkml:trace contextRef="#ctx0" brushRef="#br1" timeOffset="-38371.73">5241 9680 1440,'0'0'0,"-22"-3"368,0-1-160,22 4-208,-27-5 209,2 1 127,5 0 144,-2 2 144,22 2-624,-20-3 753,0 1-65,5 1 0,0 0-144,15 1-544,-15-2 529,2 1 31,1-3-32,0 2-32,12 2-496,-5-1 417,-11 0-97,13-1-96,-10 1 64,13 1-288,0 0 224,-3 0 0,3 0 32,0 0-112,0 0-144,0 0 144,1 0-32,1 0-48,3 0-16,-5 0-48,4-2 17,3 2 15,6 0 0,-9 0-16,-4 0-16,5 0 32,7 0-32,-7 3 16,1-3 32,-6 0-48,13 4 112,-7 0 0,10-1 16,-2-3-80,-14 0-48,15 3-80,0-3 16,2 0-16,2 3 48,-19-3 32,21 0 48,-1 0 0,1 0 0,2 0 16,-23 0-64,23 0 48,0 0 0,4-2 0,0 1-16,-27 1-32,27 0-32,-1 0 80,1 0-64,-1 0 48,-26 0-32,27 0 32,-2 0 0,2 3-16,-2 0-16,-25-3 0,26 0 32,-2 6-32,1-4 16,-1 3 48,-24-5-64,22 5 16,0-3 0,-2 2-16,-1-1 48,-19-3-48,18 3-16,2-3 80,-5 0 16,1 0-16,-16 0-64,16-1 96,-1-2-32,-2 1 16,-6-3 32,-7 5-112,5-4 144,0 0 32,-1 1-16,-3 1-15,-1 2-145,1-2 144,-1-2-64,0 3 32,0-1-16,0 2-96,0-2 16,-2 1 0,-2 1-16,1 0-64,3 0 64,-3 0-384,0 0-1089,0 3-1729,-2 0-2848,5-3 6050,0 0 0</inkml:trace>
  <inkml:trace contextRef="#ctx0" brushRef="#br1" timeOffset="-31309.73">6406 9724 3089,'0'0'0,"-4"0"560,-1 5-64,5-5-496,-13 12 513,13-12 31,-3 5 0,3-1-16,0-4-528,0 14 401,0-14 31,0 2 64,0 2 48,0-4-544,3 0 641,0 0-81,2 0-32,1 0-112,-6 0-416,6 0 336,1 0 33,-1 0-33,6-1-32,-12 1-304,5-3 304,9 3-80,-8-1 0,14 1 16,-20 0-240,14 0 112,0 0 64,2 0-96,-1 0 0,-15 0-80,16 0 97,-2 0-81,0-1 48,-1 1-32,-13 0-32,5 0 80,10 0-16,-10 0-48,-1 2 96,-4-2-112,5 0 96,0 0 96,-3 0 32,2 4-64,-4-4-160,1 0 144,1 0-112,0 0-208,-2 0-368,0 0 544,2-1-1265,-2-2-960,0 2-720,-23-24 208,23 25 2737,0-2-3714,0 2 3714</inkml:trace>
  <inkml:trace contextRef="#ctx0" brushRef="#br1" timeOffset="-39197.73">3990 9737 4321,'0'0'0,"0"-2"1201,4 1-128,-4 1-1073,6-2 1120,7 0 129,-7 1-81,9 0-255,-15 1-913,7-3 624,12 3-368,-3 0-112,0 0-64,-16 0-80,18 0 96,0 0 176,2 0 16,0 4-64,-20-4-224,21 0 241,2 0-97,-3 0-16,1 0 32,-21 0-160,19 3 96,-4-3 16,-2 0-80,-7 0 64,-6 0-96,6 0 96,1 0 16,-3 0 32,-2 0-32,-2 0-112,1 0 96,-1 0 0,0 3-160,0-3-336,0 0 400,-3 3-896,0 0-833,0 2-960,0-2-337,3-3 3026,-4 0-4658,4 0 4658</inkml:trace>
  <inkml:trace contextRef="#ctx0" brushRef="#br2" timeOffset="103476.27">9438 9803 1488,'0'0'0,"2"-1"272,-2-3-176,2-1 48,-2 5-144,1 0 209,3-4 95,-4 1 48,4-1 32,-4 4-384,1 0 320,3-2-96,0 0-32,-1 1 0,-3 1-192,4-2 305,-3 0 95,1 2 48,-1-2-16,-1 2-432,0 0 320,0 0-64,0 0-64,0 0-63,0 0-129,0 0 128,-3-1 0,0 1-32,0 0-16,3 0-80,-4 0 64,-2 0 0,1 0-32,1 0 32,4 0-64,-5 0 80,-7 0 0,8 5 16,-14 9 0,18-14-96,-14 13 128,-4 3-16,0 0 64,-5 5 112,23-21-288,-25 23 272,-2 1 1,-2 1-81,-2 0-80,31-25-112,-30 23 80,0 1 16,3-5 16,4 0-16,23-19-96,-21 16 96,6-2-32,2-10 0,10 12-16,3-16-48,-13 4 64,11 9 16,-3-10 0,-9 1-16,14-4-64,-4 3 112,0-3 48,-1 3 16,2-3 0,3 0-176,0 0 177,-3 0 15,3 0 16,0 0 0,0 0-208,0-2 224,0-2 0,0-3-48,3-6 0,-3 13-176,12-2 128,-5-3-64,7-1 0,-10-6-32,-4 12-32,15-4-80,-11-2-304,10 0-544,-9 1-865,-5 5 1793,5-5-2673,-24-25-1,21 29-799,-2 1 3473</inkml:trace>
  <inkml:trace contextRef="#ctx0" brushRef="#br1" timeOffset="96742.27">7955 9778 1792,'0'0'0,"0"-1"401,2 1 15,-2 0-416,1 0 480,0 0 16,-1 0-32,0 0-111,0 0-353,0 0 256,0 0-96,0 0 0,0 0 0,0 0-160,0 0 160,0 3 64,0-3 16,0 2 80,0-2-320,0 4 416,0-4 81,0 3 79,0-3 80,0 0-656,0 0 673,0 0-33,0 0-48,0 0-112,0 0-480,0 0 337,0 0-49,0-2-32,2 1-48,-2 1-208,1 0 192,-1-2-16,2 2-80,-2-2-16,0 2-80,0 0 80,0 0 0,0-2-16,0 2-16,0 0-48,0 0-16,0 0 16,0 2-16,0-2 0,0 4-48,0-1 48,0-3 16,0 4 16,0 0-48,-3-1 48,3 0-80,0-3 64,0 3-112,0 0 48,0 2 32,0-1 48,0-4-16,0 5 64,0 1-48,0-2-16,0 9 0,0-13 0,-3 0 16,3 3 0,0 1 0,0 1 16,0-5-32,0 5 32,-3-1 16,-1 2-32,1-2 64,3-4-80,-2 3 48,-2 0 16,1 0 16,-1 2-32,4-5-48,-2 4-80,2 2-208,0 7-464,0-9-721,0-4 1473,0 12-2337,-3-8-448,-1 8-1313,4-12 4098</inkml:trace>
  <inkml:trace contextRef="#ctx0" brushRef="#br1" timeOffset="-32923.73">5749 9982 3137,'0'0'0,"0"-2"1088,0 0-31,0 1 31,0 1-1088,0-2 1153,0 0-81,0 2-223,0 0-337,0 0-512,0 0 288,1 0-128,0 0-64,2 0-16,-3 0-80,1 2 96,2 1 16,0 2 0,2-2-47,-5-3-65,5 5 80,-1 8 32,3-13 32,8 5 64,-15-5-208,6 12 160,13-12 32,-1 3-64,-2-3 48,-16 0-176,18 0 176,2 0 32,1 0-16,-2-3-32,-19 3-160,20-3 160,-3-2 1,1-10-33,-2 13 64,-16 2-192,6-14 160,6 9 64,-10-2 16,-1-9 0,-1 16-240,0-4 256,-3-13-128,-9 10-32,-1-6-128,13 13 32,-14-13-32,-5 6 48,-1-8 0,-2 10 32,22 5-48,-25-14 32,0 14-16,-2 0 32,-1 0-96,28 0 48,-25 3-64,-1 1-304,6 12-512,2-10-929,18-6 1809,-16 17-3057,-3-13-33,3 15-1424,16-19 4514</inkml:trace>
  <inkml:trace contextRef="#ctx0" brushRef="#br1" timeOffset="-34316.73">4999 10043 1984,'0'0'0,"0"-2"513,0-1-49,0-1 128,0 4-592,0-4 640,3 3 65,0-4 63,1 3-80,-4 2-688,1 0 625,1 0-177,-1 0-144,-1 0-16,0 0-288,0 0 272,0 5-16,-3 0 1,3 8-33,0-13-224,-3 2 192,3 3-64,0 8-32,0-1 0,0-12-96,0 4 64,2 16 128,1-8 0,2-9 48,-5-3-240,6 16 192,8-11-80,-9 10 32,9-10-48,-14-5-96,4 14 128,12-11 1,-9 10-193,9-10 64,-16-3 0,7 5 0,8-1 0,-8-1 176,6 3-48,-13-6-128,4 4 160,1-4 16,1 3 48,0 0 16,-6-3-240,4 0 240,1 0 32,-3-3-48,2-3 16,-4 6-240,1-5 209,2-1-33,2 1 48,-4-7-80,-1 12-144,3-5 144,1-10-32,-3 8 0,1-10 32,-2 17-144,1-7 128,-1-10 0,0 3-32,-3 0 0,3 14-96,-13-16 96,10 2 0,-12 0-16,10 0-32,5 14-48,-18-18 48,3 5-48,1-6 177,-2 0 31,16 19-208,-13-17 160,-1-2 16,1 2-176,8 1-48,5 16 48,-16-14-64,11 11 0,-12-3-48,13 6 48,4 0 64,-18 0-96,14 0-97,-12 2-191,11 3-384,5-5 768,-14 20-1457,11-4-1056,-11 4-640,11 8-2082,3-28 5235,0 0 0</inkml:trace>
  <inkml:trace contextRef="#ctx0" brushRef="#br1" timeOffset="-33273.73">5423 9941 2625,'0'0'0,"0"-2"496,0-3 16,0 2 32,0 3-544,2-5 577,0 1 31,1 0-16,2 2-64,-5 2-528,5-2 401,0-1-113,1 1-96,6 2-48,-12 0-144,3-3 96,2 2 0,1-2-32,7 1 32,-13 2-96,3-2 32,2 1 16,1-1 48,1 2-48,-7 0-48,4-2 112,8 1-16,-6 1-16,-2 0 0,-4 0-80,13 0 48,-9 3 16,9 0-32,-9-3 0,-4 0-32,7 0 16,-1 4 0,0-1 0,-1 0 16,-5-3-32,4 0 49,-1 3-82,-2 0 66,-1 0-33,0-3 0,0 5 32,0-1 48,0 11 0,-4-11-16,4-4-64,-4 5 48,-1 9 32,-8-14-16,7 5-32,6-5-32,-15 14 48,2-11-48,8 2 32,-11 0-32,16-5 0,-5 4 16,-10 1 0,12 8-32,-1-10 16,4-3 0,-13 3-16,13 0 0,-3 0 80,3-3-16,0 0-48,0 0 64,0 0 64,0 0-32,0 0 32,0 0-128,0 0 144,3-1-80,2-1-16,-1 0-32,-4 2-16,7-1 48,-1-1 0,1 1 0,-1-1-48,-6 2 0,12-1-32,-7 1 32,-1 0 0,11 0 16,-15 0-16,5 0 0,7 0-16,-7 3-48,1 0 48,-6-3 16,13 5-16,-9-1 48,9 1-32,-9 0 48,-4-5-48,14 12 32,-10-9-48,2 9 80,0-8-64,-6-4 0,7 12 64,-3-7-64,1 9 0,-1-9 16,-4-5-16,1 14 32,-1-9 32,0 9 0,-3-9 32,3-5-96,-5 17 64,-10-5 16,11 1 32,-15 1 33,19-14-145,-13 13 176,-4-1 32,2-7-16,-2 12 0,17-17-192,-16 5 144,0 8-32,2-10 48,1-1-32,13-2-128,-4 4 176,-14-4 32,14 0-16,-10 0 33,14 0-225,-4-4 208,0-1 0,-9-2-32,13-7 32,0 14-208,-3-5 144,0-9 48,3 2-16,0-1-80,0 13-96,0-14 112,0 1-64,2 7-32,2-9 0,-4 15-16,7-5 0,5 0-16,-7-7-48,9 10-112,-14 2 176,5-3-432,1 0-384,6 1-721,-9 2-992,-3 0 2529,5-2-2978,0 2-1776,-5 0 4754</inkml:trace>
  <inkml:trace contextRef="#ctx0" brushRef="#br1" timeOffset="-32471.73">5937 10068 2337,'0'0'0,"0"-2"592,0 2-592,0-5 688,0 0 161,0-1 191,0 1 97,0 5-1137,-3-4 1120,3-1-127,-4 1-193,2 2-144,2 2-656,-3-1 528,-1-3-79,0 3-81,1-1-128,3 2-240,-5-1 128,0 1-96,2 0-16,-2 0 32,5 0-48,-3 0 16,-1 3 0,-2 2 32,2-1-80,4-4 32,-5 5 48,0 7 0,1-8-16,-1 11 16,5-15-48,-4 5 48,-1 11-48,1-12 32,1 12-16,3-16-16,0 5 64,0 9 32,0-9 32,3 9 32,-3-14-160,6 4 192,6 10-47,-6-9 31,10 10-32,-16-15-144,14 4 128,-1 12 16,2-11-64,-1 10 32,-14-15-112,16 3 96,0 2 32,1 8 0,1-13 80,-18 0-208,15 0 160,2 0 32,-2-2 16,-1-3-112,-14 5-96,15-4 128,-1-9 1,0 10-33,-1-4 96,-13 7-192,6-14 208,8 8 0,-12-10 48,-1 4-32,-1 12-224,0-14 192,0-2-64,-12-3-16,7 0 16,5 19-128,-17-20 80,3 1 48,-2-1-80,1 0 16,15 20-64,-16-20 49,-2-1-82,1 4 66,-2 2-82,19 15 49,-20-4-32,-2 2 0,-2 2 0,1 13-80,23-13 112,-25 14-560,0 3-784,-4 0-2338,-1 1-4226,30-18 7908,0 0 0</inkml:trace>
  <inkml:trace contextRef="#ctx0" brushRef="#br2" timeOffset="102982.27">9521 9965 1840,'0'0'0,"0"0"160,0 0 33,0 0 143,0 0 224,2-2 208,-2 2-768,0-2 865,0 1-97,1 0-208,-1-1-208,0 2-352,0 0 289,0 0-17,0 0 16,-3 0 32,3 0-320,-4 3 288,-1 0-48,-9 2-64,10 8-16,4-13-160,-16 4 144,3 13 0,-1-2 33,-2-1-65,16-14-112,-17 15 96,-2 0 16,-1-1-48,-3 1 16,23-15-80,-23 14 80,0 2 64,3 0-16,-1-2-16,21-14-112,-17 13 96,1-9-80,2 12 32,10-13-48,4-3 0,-18 4 64,15 11-32,-2-12 0,-8 2 64,13-5-96,0 4 48,-4 1 48,1-1-32,-1 0 16,4-4-80,-2 3 112,-2 0-48,1-3 64,0 3 1,3-3-129,0 0 144,0 0 32,-3 0 48,3 0 96,0 0-320,0 0 320,0 0 32,0 0-64,-3-1-16,3 1-272,0-5 177,0 0-81,0 0-112,1-1-321,-1 6 337,5-6-656,1 0-512,8 0-689,-9-7-592,-5 13 2449,13-7-2401,-1-7-1201,-12 14 3602</inkml:trace>
  <inkml:trace contextRef="#ctx0" brushRef="#br2" timeOffset="-171352.46">22352 10003 2561,'0'0'0,"-4"-4"432,4 4-432,-4-6 464,-1-8 64,0 12 145,1-3 31,4 5-704,-2-5 720,-1 1-111,-1 0-145,4 3-176,0 1-288,0 0 128,0 0-112,0 3-48,0 10-16,0-13 48,0 12-32,0 9 48,0 4 16,2 6-16,-2-31-16,3 43 16,1 5 0,2 10-32,-2 3 32,-4-61-16,5 62 16,10 2 48,-10-3-32,16 2 0,-21-63-32,17 60-32,2 2 16,1-5 48,0-4 48,-20-53-80,20 48 176,-2-2 160,0-5 80,-3-5-15,-15-36-401,15 31 352,-11-4-176,1-4-64,-4-6 16,-1-17-128,0 16 160,0-2 16,-12-1 16,7-1 48,5-12-240,-16 4 224,4 9 17,-3-10-65,3 2 16,12-5-192,-13 5 224,-1 0-32,2-5 80,7 0-48,5 0-224,-17 0 208,13-2 80,-1-3-47,-8 0 47,13 5-288,0-13 272,-5 7-48,3 2-64,-2-8 16,4 12-176,0-4 96,0 0 0,0-1 32,0 0-96,0 5-32,2-4 48,2-1-112,1 0-480,8 4-689,-13 1 1233,5-3-2305,10-2-960,-3 1-2098,-12 4 5363</inkml:trace>
  <inkml:trace contextRef="#ctx0" brushRef="#br1" timeOffset="-201842.46">18589 10011 928,'0'0'0,"0"-1"192,0-5-16,0 6-176,-3 0 272,0-2 32,0 2 0,3 2-31,0-2-273,-4 4 208,2 1-16,-1 8-16,-1-9 16,4-4-192,0 14 208,-3 1-48,3-3-16,0 4-16,0-16-128,0 13 80,0 0 32,0-8 16,0 12-16,0-17-112,0 12 161,-3 1-1,0-8-32,0 13 32,3-18-160,-3 5 176,-2 13 16,0-6 0,0 1-16,5-13-176,-4 5 112,-1 12-32,1-12 0,-9 7-16,13-12-64,0 4 48,-3 8-16,3-9 0,0 2 16,0-5-48,0 5 32,0-1 48,0 1 64,1-2 33,-1-3-177,5 3 224,8 0 0,-9 0-64,10-3-16,-14 0-144,7 4 128,8-4 0,-8 0-32,11 2-16,-18-2-80,13 0 80,-6 0 16,11 0-16,-12 0 0,-6 0-80,17 0 96,-2 0 0,-3-1 16,1-2-16,-13 3-96,12-3 96,2-1-16,0 2-32,1 0 33,-15 2-81,14-3 64,-2-2-16,-6 3 16,10 0-16,-16 2-48,5-2 48,1 0-16,-1 1-16,-2 1 0,-3 0-16,1 0 16,-1 0 0,0 0 32,0 0-16,0 0-32,-4 3 48,-8 0 0,12 0 64,-5 0-16,5-3-96,-15 3 64,13 1 48,-3-2-16,0 2-16,5-4-80,-3 0 16,0 3-64,0-3-256,3 0-320,0 0 624,-4 0-1057,2 3-416,-2-3-143,1 0 47,3 0 1569,-5 0-1121,1-1-751,4 1 1872</inkml:trace>
  <inkml:trace contextRef="#ctx0" brushRef="#br1" timeOffset="-214708.46">15579 10350 1968,'0'0'0,"1"0"625,-1 0-625,5 0 688,7 0 160,-5 0 113,0 0 79,-7 0-1040,5 0 961,2-1-193,6-1-128,-12-1-63,-1 3-577,4-4 480,2 0-48,-2 1-64,1 0-96,-5 3-272,3-5 240,1 0-47,-2 2-65,1-1 32,-3 4-160,2-5 112,0 0-16,0 1 0,0-9 0,-2 13-96,3-5 96,2-8 0,-2 8 0,2-11-16,-5 16-80,5-15 32,1 1 16,8-1-16,-9-1-16,-5 16-16,13-19 48,-8 0-32,11 1-16,-9-2 16,-7 20-16,15-18 0,-10 0 0,7 5 0,-8 0 0,-4 13 0,4-6 0,1-9 0,-2 11-16,1-1 16,-4 5 0,1-1-48,0-1 16,1 2 0,-2 3-16,0-3 48,0 3-16,0 13 16,-3-11 16,-1 14-16,4-19 0,-3 15 16,3 1-16,-3 2 32,3-2-16,0-16-16,0 16 0,0 0 16,0-3-32,0 2 32,0-15-16,0 14 16,2 0-16,1 1 0,1-2 16,-4-13-16,4 5 0,-1 14 32,-1-14-32,-1 11 0,-1-16 0,2 4 16,-2 12 16,0-11 16,0 7 64,0-12-112,0 3 144,0 9 48,-3-8 0,-1 1-95,4-5-97,0 4-97,0 1-383,0-2-704,0 2-1041,0-5 2225,0 3-2962,-3-5 385,3 1-608,0 1 3185</inkml:trace>
  <inkml:trace contextRef="#ctx0" brushRef="#br1" timeOffset="-177106.46">20712 10027 2801,'0'0'0,"0"-2"912,0 2-912,2-2 993,0 1 95,-1 0-47,-1 1-161,0 0-880,0 0 592,0 0-272,0 0 1,0 2-17,0-2-304,0 0 272,0 4-16,0-1-96,0 1-16,0-4-144,0 2 144,0-2-16,2 3 16,2-3 32,-4 0-176,7 4 128,-1-4 17,8 0-17,-9 0 16,-5 0-144,17 0 144,-3 0-16,2 0-32,-1-2-16,-15 2-80,19-2 64,0-2-16,-3 1 16,1 1-48,-17 2-16,14-5 64,0 3-48,-1 0 0,-8 0 16,-5 2-32,12-1-16,-11-1-16,1 2 32,-2 0 0,0 5 0,-4 9 32,-9-10-16,1 12-16,12-16 0,-5 4 32,-10 16-32,10-8 32,-11 3-64,16-15 32,-3 18 80,-2 1 64,2-1 16,-1-1 64,4-17-224,-3 15 176,3-1-112,0 1 112,0-3 81,0-12-257,2 13 240,-1-1 48,1 1-112,1 0-48,-3-13-128,2 14 112,0 0-16,-1-2 16,-1 1-96,0-13-16,0 4 96,0 13-32,-3-13 0,0 8 32,3-12-96,-4 3 64,1 2 16,1 9-16,-2-10 16,4-4-80,-3 0 64,0 4 32,3-1-64,0-3 1,0 0-33,-4 5 32,4-5 0,-2 3-16,2-3 32,0 0-48,0 3 64,0-3 0,0 0 48,0 0 0,0 0-112,1 0 112,0 0 16,2 0-80,-3-2-96,0 2 48,0-1-304,1-4-321,-1 0-479,0 1-433,0 4 1537,0-5-2113,0 0-384,0 0 64,-4-1 464,4 6 1969,-4-6-1248,-9 1-673,13 5 1921</inkml:trace>
  <inkml:trace contextRef="#ctx0" brushRef="#br1" timeOffset="-200665.46">19086 10127 1744,'0'0'0,"0"0"0,0-3 801,0-1-145,0-1-16,2 3 129,-2 2-769,1-2 848,-1 0-64,0 2-239,0-2-289,0 2-256,0 0 144,0 0-48,-4 4 16,-1 1 0,5-5-112,-4 16 96,-9-12-16,10 14 16,-2-5 0,5-13-96,-5 4 128,3 15 0,-2-6-16,4-1 0,0-12-112,0 5 128,0 12 48,1-12 65,3 7 47,-4-12-288,6 4 272,7 1-48,-9-2-16,9-1-16,-13-2-192,4 4 208,11-4 16,-10 0 16,10 0-31,-15 0-209,5-2 256,11-1-48,-10-1-48,9-1 0,-15 5-160,6-13 128,9 8 32,-10-9 0,10 2-16,-15 12-144,6-13 160,10 0-16,-12 1 16,1-4-16,-5 16-144,5-15 161,-2-1 15,-1-2-32,-2 0-32,0 18-112,0-18 48,-5-1 0,-9 6-32,9 8-16,5 5 0,-17-12-16,5 12-32,-4-2 32,0 2 16,16 0 0,-16 4-16,-2 2 16,2 6-128,3-9-128,13-3 256,-16 13-513,1-9-223,10 15-273,-14-6-223,19-13 1232,-4 13-1441,-9 0-256,9-1-47,-1 1 111,5-13 1633,-28-2-1217,28 15-559,0-13 1776</inkml:trace>
  <inkml:trace contextRef="#ctx0" brushRef="#br1" timeOffset="-213911.46">16143 10411 5714,'0'0'0,"0"-4"1185,0-1-561,2 0 0,0-1 145,-2 6-769,4-6 768,2-1-192,8-5-272,-10 7-176,-4 5-128,12-6 112,-7-10-48,8 12 1,-9-12 31,-4 16-96,7-13 48,5 7 48,-8-10 0,0 4-16,-4 12-80,5-13 96,-1-3-64,1 3 32,2-5-48,-7 18-16,6-16 32,6-2 16,-7 2-32,1 1 16,-6 15-32,13-16 16,-8 3-16,-1-1 32,1 8-64,-5 6 32,5-21-16,0 8 32,7 8-48,-9-10 32,-3 15 0,5-1-16,-1-4 0,0 1-16,-2 0 16,-2 4 16,2-2 0,0 1-32,0 0 32,-1 1-48,-1 0 48,0 0-32,1 4 0,1 9 16,0-10 16,-2-3 0,1 5 0,2 8 16,0-7 0,1 9 0,-4-15-16,4 5 0,1 12 32,-1-4 0,9 3-16,-13-16-16,3 18 32,2-1-16,8 2 16,-11-2-32,-2-17 0,4 19 16,1 2 0,-3-1 16,2 1 16,-4-21-48,3 21 16,-1 0-16,1-1 16,-2-1 0,-1-19-16,2 18 48,-1-2-32,1 0 0,-2-11 0,0-5-16,0 12 64,0-12 0,0 4 48,0-1 0,0-3-112,0 3 176,0 0-16,0-3 48,0 0 32,0 0-240,0 0 241,0 0 63,0 0-32,0-2 0,0 2-272,0-4 256,0-8-48,2 8 48,-1-1-160,-1 5-96,2-6-464,0 2-1249,-2 0-2321,0-1-2480,0 5 6514,0 0 0</inkml:trace>
  <inkml:trace contextRef="#ctx0" brushRef="#br1" timeOffset="-206345.46">17781 10059 1088,'0'0'0,"0"-3"288,0 3-288,2-4 400,0-1 81,1 2 95,-2 0 32,-1 3-608,0-3 544,2 1-79,-2 1-81,1 0-64,-1 1-320,0 0 272,2 0-16,-2-2-32,2 0-48,-2 2-176,0 0 128,0-2-32,0 2 32,0 0 65,0 0-193,0 0 208,0 0-16,0 0-32,0 0-48,0 0-112,0 4 112,-4-4 32,4 0 0,0 3 32,0-3-176,-3 0 176,1 3-32,2 0-16,-4 0-16,4-3-112,0 0 112,-3 0-16,0 3-32,-1 1-15,4-4-49,-2 3 80,-2-1-48,4 2 16,-3 0-16,3-4-32,-3 13 16,0-10 0,0 2 0,-1 10 16,4-15-32,-6 4 48,3 10 16,-2-9 32,3 8 0,2-13-96,-4 6 128,0 9-32,1-2 48,-1-9 16,4-4-160,0 20 128,-3-8 48,3 2 0,0-2-32,0-12-144,0 13 144,0-8-16,0 12-16,0-12 17,0-5-129,0 14 80,2-10 16,-1 9 32,1-8 0,-2-5-128,2 14 144,-1-10 16,2 12 0,2-11 0,-5-5-160,6 16 112,7-12 16,-9 9-16,9-10-32,-13-3-80,4 13 96,12-10 0,-9 1-16,9 1 32,-16-5-112,5 3 96,11-3-16,-11 4 1,9-4 15,-14 0-96,7 0 80,7 3 32,-8-3-16,8 0-16,-14 0-80,3 0 112,1 0-32,3 0 0,-1 0 32,-6 0-112,6 0 64,-1-2 32,0 1 16,-1-2-32,-4 3-80,6-2 128,-4-1-48,2-2 16,-1 0-16,-3 5-80,5-5 80,-3-1 32,0 0 0,3 0-32,-5 6-80,2-13 64,1 10 16,-2-9-48,0 6 17,-1 6-49,2-5 48,0-10-32,0 12-16,-2-3 16,0 6-16,0-12 32,0 8 16,0-1-32,-4 1 32,4 4-48,0-7 32,-3 3 0,0-11-16,0 13 16,3 2-32,-3-5 0,0-1 16,-2-1-16,2 1 0,3 6 0,-5-12 16,1 10-16,-2-3 0,-7 1 0,13 4 0,-5-3 0,-10 2 32,3-2-64,-2 2 32,14 1 0,-14-2 32,0 0-32,1 2-32,8 0 32,5 0 0,-14 4 0,12 0-16,-3 1 16,0 0-16,5-5 16,-5 14-48,0-11 48,1 11 0,1-9-48,-1 12-144,1-4-353,1 1-415,-2-2-513,4-12 1473,-3 17-2337,-2 1-688,-7-1 175,12 0-751,0-17 3601,0 0 0</inkml:trace>
  <inkml:trace contextRef="#ctx0" brushRef="#br1" timeOffset="213480.27">14951 10063 880,'0'0'0,"0"-3"784,0-1-592,0 4-192,-3-1 208,3-2 33,0 2-17,0-1 16,0 2-240,0-2 256,0 1-32,0-1 64,2 1-16,-2 1-272,1-2 304,1 2 49,0-1 63,1-1 96,-3 2-512,2 0 544,2-2 0,-2 2-47,-1-1-97,-1 1-400,2 0 352,-2 0-48,2 0-80,-2 0-32,0 0-192,0 0 96,0 0-48,0 3-32,0 2-16,0-5 0,-4 4 0,1 9 16,-1-9 0,2 17 0,2-21-16,-3 17 16,-1-1-16,0 1 0,1 0 32,3-17-32,-5 19 33,2 0 15,-2-1 32,2 2-16,3-20-64,-4 19 96,2-2 0,-1 0 0,-1-1-16,4-16-80,0 14 64,-3-1 48,0-1-16,0 1 16,3-13-112,-3 4 128,3 12 0,-3-13 16,3 0 0,0-3-144,0 3 160,0 1 16,0-4 48,0 3 33,0-3-257,0 0 288,0 0-16,0 0-48,3 0-64,-3 0-160,5 0 112,-1 0-16,3-2-48,5 1 16,-12 1-64,5-2 32,7 0 0,-5 0-16,7 2-32,-14 0 16,5 0 0,10 0 0,-2-1 16,1 0 16,-14 1-32,14-2 48,0 1-16,2-1 32,-2 0 0,-14 2-64,13-1 32,-1-1 16,-6 1-16,8 1-16,-14 0-16,5 0 48,-1-2-48,2 2 16,-1 0 0,-5 0-16,0 0 32,2 0 0,-2 0-16,0 0-16,0 0 48,0 0 16,-2 3 17,-2 0 15,4-3-96,0 4 80,-3-1-64,3-3-48,0 0-193,0 0 225,0 2-496,0-2-352,0 0-417,2 0-399,-2 0 1664,1 0-1841,1 0 32,-2-2 256,0-3 513,0 5 1040,2-2-2017,-2 2 2017</inkml:trace>
  <inkml:trace contextRef="#ctx0" brushRef="#br1" timeOffset="-179022.46">19995 10061 3201,'0'0'0,"0"-2"864,0-2-111,0-1 15,0 5-768,-2-4 784,-2 1-127,4 1-145,0 0-256,0 2-256,0-1 128,0 1-96,0 0-64,0 0-16,0 0 48,0 0-16,0 3-16,0 2 16,0-1 32,0-4-16,0 13 32,0-10 80,-3 10 16,0-9 48,3-4-176,0 16 192,-4-4 16,-1 3 17,0 1-65,5-16-160,-12 16 192,8 0-32,-8 1-16,7 1 16,5-18-160,-16 16 112,12-1 16,-13 1 0,12-2-16,5-14-112,-16 14 80,11 0 0,-7-9-32,9 11-16,3-16-32,-3 4 48,0 11-32,3-12 48,0 0 16,0-3-80,0 3 48,0 0 48,0 0-16,0 0 17,0-3-97,3 3 144,-2 1-16,1-1-32,-1 0 16,-1-3-112,2 0 96,0 0 0,1 3 0,-1-3-48,-2 0-48,5 0 64,0 3-16,1-3 80,9 0-32,-15 0-96,5 0 96,14 0 32,-4 0-64,2 0 16,-17 0-80,19 0 32,0 0-48,-2 0 64,2-1-16,-19 1-32,17-2 80,0 0-80,-1 1 16,0-1-32,-16 2 16,14-1 16,-8 1 32,8-2-16,-9 2 0,-5 0-32,4 0 16,1 0 0,0 0-16,-2 0 0,-3 0 0,1 3 0,1-3 0,-2 3 48,0 1-16,0-4-32,0 0 80,0 3-32,0-3-16,0 0-96,0 0 64,0 3-192,0-3-272,-3 0-304,3 0-369,0 0 1137,0 0-1552,0 0-417,0-2-208,0-2 464,0 4 1713,-3-5-2593,3 5 2593</inkml:trace>
  <inkml:trace contextRef="#ctx0" brushRef="#br1" timeOffset="-177857.46">20325 10126 2176,'0'0'0,"0"0"673,-3 4 79,0 9 65,0-10 79,3-3-896,-3 3 784,3 10-191,0-13-193,0 12-80,0-12-320,0 4 384,0 8 64,0-9 65,2 10-1,-2-13-512,4 3 448,10 10 0,-7-10-32,8 1 17,-15-4-433,12 14 448,1-14-48,-1 5 64,1 0 32,-13-5-496,12 3 433,-5 2-113,10-3-96,-11 2-112,-6-4-112,14 0 64,-7 3 32,5-3-32,-7 0 0,-5 0-64,12 0 80,-6 0-32,-2 0 96,2 0-80,-6 0-64,6 0 64,7 0 64,-10-1-64,4-5 80,-7 6-144,6-4 128,0-2-48,0-7 32,0 9 1,-6 4-113,7-14 80,-2 9 32,-1-10-16,1 10-16,-5 5-80,3-16 64,0 3 32,0-1-80,1-2 32,-4 16-48,3-16 64,-3 3-16,0 0 0,0 7-32,0 6-16,-13-16 48,10 12-96,-15-1 32,4-1 64,14 6-48,-15-4-48,-4-1 64,2 2-32,-2 2-48,19 1 64,-18-1 16,-2 1-64,5 0 0,2 0 16,13 0 32,-12 0-112,7 0 16,-10 0 48,11 2 16,4-2 32,-12 0-80,12 3 0,-5 1-32,0 1-1,5-5 113,-3 11-128,0-6 48,-1 13-32,4-5 16,0-13 96,0 16-32,0 2 0,0-1 96,0 4-64,0-21 0,0 17 0,0 1-16,0 3 0,2-4 32,-2-17-16,3 16 16,2-4-16,8-7-32,0 8 32,-13-13 0,13 2 80,2 2-16,-2-1 0,3-3-16,-16 0-48,15 0-48,-2 0 48,0-1 32,1-3-32,-14 4 0,13-4 16,-6-3-16,7 2 64,-10-7-16,-4 12-48,5-3 48,1-2-48,-1-9 16,-1 11 49,-4 3-65,3-12 16,-1 9-32,0-3 0,-1 2-17,-1 4 33,0-3 33,0 1-17,0 2 0,-3 0-97,3 0 81,0 0-112,0 0 32,-3 4-32,3 0 48,0-4 64,-4 5-96,4 9 64,0-11-32,-2 10 0,2-13 64,0 4-48,0 10 0,0-9 32,0 12 96,0-17-80,0 13 48,1 1 16,2 2 48,-1 1-80,-2-17-32,1 19 96,1 2 32,0-3 0,-2 1 33,0-19-161,0 19 112,0-2 16,0 2-48,0-2-32,0-17-48,-4 16 64,1-3-16,0-7 0,0 8-32,3-14-16,-3 3 112,-1 0-48,2 0 16,2 0 32,0-3-112,-3 0 112,-1 0 48,4-1 128,-3-2-80,3 3-208,-3-7 208,3 1-112,-3-6-256,3 5-368,0 7 528,0-17-1232,0 2-1122,0-5-1631,-3-1-2562,3 21 6547,0 0 0</inkml:trace>
  <inkml:trace contextRef="#ctx0" brushRef="#br1" timeOffset="-175203.46">21777 10245 5570,'0'0'0,"-4"3"1489,4-3-1489,-13 3 1024,9 9-127,-1-8-145,-1 8-128,6-12-624,-2 5 416,2 9-143,0-2 15,0 1 32,0-13-320,0 12 336,0 2-80,0-2 0,2 2 64,-2-14-320,4 12 353,8-7 31,-7 11 0,8-11-96,-13-5-288,5 14 160,7-11-16,-7 2 16,1 0-32,-6-5-128,5 2 128,-1-2-16,-2 4 64,-2-4 81,0 0-257,0 0 288,0 0-16,-5-2-48,-11 0-112,16 2-112,-3-4 128,-12-1 16,10-7-48,-13 7-16,18 5-80,-5-15 32,-13 9-80,14-9 48,-9 10 48,13 5-48,-3-17 16,-1 3 80,-1 1-80,0-1-16,5 14 0,-5-7 80,2-8-80,3 9 16,0-7-16,0 13 0,2-3-16,1-3 16,1 0 16,9-1-64,-13 7 48,5-6-16,7 0-64,-7 1 48,11 1 64,-16 4-32,6-6-16,8 4 0,-9 0 16,1 1 0,-6 1 0,14-2 0,-10 2 16,1 0-32,2 0-16,-7 0 32,13 0-48,-10 3-16,1 1 0,2 11 32,-6-15 32,5 12-16,2 1-16,5-1 64,-7 3-32,-5-15 0,12 14-32,-7 1 16,9 0 16,-9 2-48,-5-17 48,17 14 48,-3 0 64,4 2-80,-1-2 80,-17-14-112,17 15 48,-2-2-48,1-8 64,-3 9-48,-13-14-16,6 3 32,8 1 16,-9 9-48,0-13 64,-5 0-64,3 0 64,-1 0 128,-2-2 49,0-2-17,0 4-224,0-7 224,0-7-16,0-1-80,-4-1-80,4 16-48,-3-17-32,0-2-16,-2 2 32,0-3-32,5 20 48,-3-21 0,-1-4 48,-9-2-32,13-2-16,0 29 0,-5-30 48,1 2-48,-1 1 0,0 3 48,5 24-48,-12-20 32,8 4-64,0 0 16,-10 11-272,14 5 288,-3-15-881,-1 10-1087,1-1-2595,-1 1-3008,4 5 7571,0 0 0</inkml:trace>
  <inkml:trace contextRef="#ctx0" brushRef="#br2" timeOffset="101986.27">6880 10159 2897,'0'0'0,"0"-3"704,0 3-704,0-6 672,0-8 33,2 9 127,2-8 177,-4 13-1009,3-3 1008,1-1-95,-3-1-209,1 1-256,-2 4-448,2-2 336,-2 0-128,0 1-64,0 1-48,0 0-96,0 0 32,0 0-48,0 0 0,0 0-16,0 0 32,3 0-16,-2 3 0,2 0 16,2 0-48,-5-3 48,4 5 16,3-2-16,6 0 32,-9-3 32,-4 0-64,15 3 32,-10-3 48,11 0 16,-3 0-64,-13 0-32,14 0 17,0-2 15,0 1-32,-2-1 0,-12 2 0,5-1 48,10 1-16,-11 0 32,9 0-32,-13 0-32,4 0 32,1 0-32,1 3 16,1 0 16,-7-3-32,12 5 0,-7-3 0,9 4 16,-1-1-32,-13-5 16,13 2 32,2 3 0,1-1 16,3-4 0,-19 0-48,18 2 64,1-2-16,2 0 0,-3 3-192,-18-3 144,21 0-144,0 0 32,-1 0-32,0 4 176,-20-4-32,21 0 16,0 0-16,-2 0 64,1 0-32,-20 0-32,21 0 32,-1 3 32,0-3-80,2 2-32,-22-2 48,22 0 0,1 4-16,-3-1 16,0 1 32,-20-4-32,22 3 32,0-1-16,1 2 0,-2-1-32,-21-3 16,24 3-16,3 0-16,-2-3 32,2 3-16,-27-3 16,27 0 16,0 0 16,0 0-64,1 0 80,-28 0-48,27 0-16,3-1 16,2-3 16,2 1-32,-34 3 16,32-4 16,-2 2-32,1-1 16,0 2 16,-31 1-16,29-2 128,1-1 0,-4 1 32,1 1-256,-27 1 96,26-2-256,0 0 32,-1 0-17,-1 2 273,-24 0-32,25-2 16,-2-1 0,2 1 0,0 0-16,-25 2 0,25-1 0,2-1 33,1 1-17,1 0 16,-29 1-32,29-2 16,1 0-64,1 2 48,1-2-16,-32 2 16,31 0 16,2-1 32,-3-1-16,0 1-32,-30 1 0,26-1 0,1 1 16,-4 0-32,1 0 32,-24 0-16,20 0 0,-2 0 0,-3 0 48,4 0-96,-19 0 48,17 0 0,2 0 0,-2 0-16,-3 0 80,-14 0-64,16 0-64,-2 0 64,2 0 0,-2 0-48,-14 0 48,14 0 16,0 0-16,4 0 32,-3 0-32,-15 0 0,17 0 64,-1 0-32,0 0 0,-2-2 48,-14 2-80,14 0 16,-8-2 0,10 1-32,-11-1 16,-5 2 0,13-4 64,-9 0 32,1-1 32,-1 1 80,-4 4-208,5-5 256,-1 2 16,-3-1 64,-1-1-64,0 5-272,0-4 160,0-2-544,1 1-1280,-1-7-1682,0 12 3346,0-4-5683,0 4 5683</inkml:trace>
  <inkml:trace contextRef="#ctx0" brushRef="#br1" timeOffset="-207217.46">17327 10372 1280,'0'0'0,"0"-1"288,0 1 112,0 0 81,0 0-481,0-2 592,0 0 80,0 1-15,0-1-33,0 2-624,0-1 576,0-2-80,0-1-80,0 1-63,0 3-353,1-4 464,2-1-16,2 0 16,-2-9 0,-3 14-464,5-3 353,0-4-17,-1 3-64,2-3-32,-6 7-240,4-12 192,1 8-32,-1-3 0,3-7-16,-7 14-144,6-7 128,6-8-16,-7 10-240,1-12-32,-6 17 160,12-16-144,-6 3-32,0-5 256,8 2-48,-14 16-32,5-13 32,7-2 0,-7 9-16,7-11-16,-12 17 0,3-5 32,2-11-48,-1 12 16,0-1 16,-4 5-16,3-4-48,-1 0 48,-2 1-48,0 3-16,0 0 64,0 0-64,0 3 16,0 1 0,0 9 16,0-13 32,0 5-16,0 9-16,-3-10 16,0 14 0,3-18 16,-3 14 0,3 0 0,-4 1 0,4 3 0,0-18 0,0 17 0,0 0 0,0 2 16,0 1 0,0-20-16,0 15 48,0-3-16,2 1 0,0-8-16,-2-5-16,3 14 32,0-10-16,-2 1 32,-1 8-16,0-13-32,0 3 48,0 0 32,0-3 32,-3 3 48,3-3-160,-4 0 144,2 0 17,-1 3-33,-1-3-32,4 0-96,-4 4 112,1-4-48,-1 0-16,1 0 32,3 0-80,-2 3 96,2-3-32,0 0-32,0 0-16,0 0-16,0 0 16,0 0 32,0 0-96,0 3-384,0-3 432,1 3-1313,-1-3-1152,0 3-464,0-3-961,0 0 3890,0 0 0</inkml:trace>
  <inkml:trace contextRef="#ctx0" brushRef="#br1" timeOffset="214314.27">15196 10162 1776,'0'0'0,"0"-2"433,0 2-433,0-1 544,0-2 112,0 1 112,0-1 33,0 3-801,0-4 736,2 2-160,-2-1-95,1 1-81,-1 2-400,1-4 352,3 3-48,-1 0-32,2-2-64,-5 3-208,4-4 160,1 3-32,2-2-32,-1 2 17,-6 1-113,12-2 112,-7-3 32,8 1 16,-9-1-32,-4 5-128,16-6 144,-9 1-48,8 0-48,-9 0 0,-6 5-48,15-5 32,-10 0-16,10 5-16,-10-3 0,-5 3 0,12-1 0,-8 1 0,1 0-32,1 0 16,-6 0 16,5 4-48,0 0 48,0 1-16,-2 11 32,-3-16-16,3 4 32,-1 14-32,-1-5 0,-1-1-32,0-12 32,0 13 0,0 1 32,-3 2-32,0 1 32,3-17-32,-5 17-16,1 1 16,-1-1 16,0-1-16,5-16 0,-14 15 0,11-2 16,-2 1 0,-9-9 16,14-5-32,-5 17 32,-7-12 0,9 11 0,-10-13-16,13-3-16,-3 4 0,-2 9 16,0-10-16,1 0 0,4-3 0,-5 5 16,0-2-16,1 2 0,1-1-16,3-4 16,-4 5 0,4-2 16,0 1-16,0-4 0,0 3 16,2-3 0,0 0 64,3 0 0,-5 0-80,12 0 96,-8 0 0,9 0-16,-8 0-32,-5 0-48,15 0 32,-2 0 16,-7 0 0,12-2-16,-18 2-32,12-1 48,2-2-32,-2 2 0,3-2 16,-15 3-32,14-1 80,-2-3-32,2 3 48,-9-1 33,-5 2-129,15-1 176,-10-1-32,7 2-176,-9 0-737,-3 0 769,3 0-2161,-1 0-816,-1 0-1473,-1 0 4450</inkml:trace>
  <inkml:trace contextRef="#ctx0" brushRef="#br1" timeOffset="-176118.46">21415 10075 2273,'0'0'0,"-3"-1"800,3 1-800,-4 0 944,-1 0 129,2 0-17,3 0-127,0 0-929,-4 0 752,4 3-144,-3 1-95,3-2-81,0-2-432,-4 5 352,4 0-128,-2-1-64,-1 1-48,3-5-112,-4 4 112,1 1-32,0 1 0,0-2 32,3-4-112,-3 5 80,-1-1 32,2 1 0,-1 7-15,3-12-97,-4 4 112,1 0 32,0 11 16,-2-12 16,5-3-176,-4 14 192,-1-2-32,0 1-16,1 1-16,4-14-128,-5 16 96,-8 1 80,13 2 48,-3 0 32,3-19-256,0 20 273,-3-2-49,3 2 16,0-1-32,0-19-208,0 17 208,2 0 0,4 1-32,8-2-64,-14-16-112,6 18 128,12-4 16,-6 1-16,1-2 96,-13-13-224,15 5 177,1 11-1,0-16 48,1 3 32,-17-3-256,14 3 272,0-3-16,-1 0-32,-1 0-80,-12 0-144,6 0 96,10-6 16,-11 2 0,8-1 0,-13 5-112,4-5 145,-1-2-17,2 1-16,-2-8-16,-3 14-96,3-6 112,-1-10-64,0 9 48,-2-8 0,0 15-96,0-14 32,-4 0-32,0-2-32,-1 0 16,5 16 16,-16-12-32,12-1 112,-14 1-80,4 5 0,14 7 0,-16-17 0,-1 13-32,0-1 16,0 0-64,17 5 80,-17-2-16,-2 2-16,2 0-64,-1 13-112,18-13 208,-17 5-769,0 11-767,-4-1-1298,1 1-1392,20-16 4226,-29 19-6210,29-19 6210</inkml:trace>
  <inkml:trace contextRef="#ctx0" brushRef="#br1" timeOffset="-213068.46">16818 10095 1808,'0'0'0,"0"0"657,0 0 127,1-2 128,-1 2-912,5-2 993,0 1-1,8 1-223,-9 0-321,-4 0-448,5 5 240,-1 0-64,1 8-16,1-8 32,-6-5-192,7 13 208,5-9 48,-8 10 161,2-11 63,-6-3-480,12 15 480,-9-11-48,4 13-176,-1-11-48,-6-6-208,5 17 177,-1-4 31,0 0-16,-3 0-48,-1-13-144,0 14 160,0-2-32,0 1-32,0 1 0,0-14-96,-3 14 64,0-1 0,0-8-32,0 10 0,3-15-32,-4 5 48,4 0 16,0 7 16,0-12-16,0 0-64,0 3 144,0-3 0,2 0 32,1 0 17,-3 0-193,2 0 192,1 0 0,-2 0-16,1 0 0,-2 0-176,2-1 192,-1-1 16,1 1 0,-1-1 0,-1 2-208,0-2 112,0 1-352,0-1-736,0 2-1601,0 0 2577,0-3-4050,-3 0-1425,3 3 5475</inkml:trace>
  <inkml:trace contextRef="#ctx0" brushRef="#br1" timeOffset="-201392.46">18697 10136 1584,'0'0'0,"2"-1"528,0-3 145,-1 0 207,-1 4-880,2-3 993,-1 2-33,-1 0-208,0 1-303,0 0-449,0 0 240,0 0-80,2 4-48,-2 1 0,0-5-112,1 14 128,1-12-32,0 13 80,-1-3 112,-1-12-288,4 13 384,-2 1 97,2 2-1,-1-2-96,-3-14-384,2 16 272,-1 0-16,0-3-16,1 0 32,-2-13-272,1 12 241,-1-7-49,2 13-64,-2-14-16,0-4-112,0 16 96,0-11 0,0 7 64,0-9-48,0-3-112,-3 5 160,0-2-32,3 0 32,-3 0 0,3-3-160,-3 4 176,-1-4 0,2 3 17,2-3 15,0 0-208,-4 0 176,4 0 16,0 0-48,0 0 0,0 0-144,-3-2 80,3 1-160,0-1-480,0 0-801,0 2 1361,2 0-2753,-1-2-865,1 1-1024,-2 1 4642</inkml:trace>
  <inkml:trace contextRef="#ctx0" brushRef="#br1" timeOffset="213766.27">15096 10156 1568,'0'0'0,"-5"-2"769,-12-1-65,17 3-704,-5-4 928,-9 4 81,14 0-97,0 0-256,0 0-656,0 0 433,0 2-145,0 3 16,0 0 48,0-5-352,0 13 352,0-9-32,0 10-79,0-9-33,0-5-208,0 19 224,1-7 0,-1 4 0,0 0 16,0-16-240,0 16 240,2 0-32,0 2 32,-1-2 0,-1-16-240,2 15 225,-1 1-33,2 0-16,-3-4-48,0-12-128,0 14 128,2-9-64,0 11 16,-1-12-16,-1-4-64,2 13 48,0-8 32,-1 7-16,1-9 0,-2-3-64,0 3 64,0 0 48,0 1-16,0-1 64,0-3-160,0 3 128,0 0 80,-3 0 1,3-3 31,0 0-240,-4 0 272,1 3-32,1-3 32,-2 0 0,4 0-272,-3 0 240,-1 0-48,2 0-320,-1-1-480,3 1 608,-4 0-1585,1-3-1360,0-4-481,0-5-1504,3 12 4930,0 0 0</inkml:trace>
  <inkml:trace contextRef="#ctx0" brushRef="#br1" timeOffset="-178693.46">20120 10161 3409,'0'0'0,"0"-3"1249,0 3-1249,0-4 1152,0 1-95,0 1-81,0 0-272,0 2-704,0 0 401,0 4-193,0 0-64,0 9 80,0-13-224,0 5 208,0 11 0,0-3 0,0 0 48,0-13-256,0 14 336,0-1-15,-4 1 47,1 0-48,3-14-320,-2 13 368,-4 2 16,3 0-16,-2-2-47,5-13-321,-4 13 256,-1-8-16,2 9-64,-2-9 16,5-5-192,-4 15 80,0-10 16,0-1 0,1 1-80,3-5-16,-4 13 96,2-10-32,-2 0-48,1 1 32,0-2 16,3-2-64,0 5 80,-3-1-32,3-2 32,0 1 32,0-3-112,-3 0 112,3 4-48,0-4-288,0 0-432,0 0 656,0 0-1249,1 0-687,1 0-674,-1-2-239,-1 2 2849,0 0-4322,0 0 4322</inkml:trace>
  <inkml:trace contextRef="#ctx0" brushRef="#br1" timeOffset="209944.27">14167 10230 3585,'0'0'0,"-3"0"1361,-1 0-177,-1 0-239,1 0-81,4 0-864,-3 0 817,1 0-113,2 0-144,0 0-144,0 0-416,0 0 320,0 0-143,0 0-33,1 0 16,-1 0-160,4 0 128,1-2 0,1 0-16,1-1-48,-7 3-64,13-1 16,-9-1 0,1 0 32,2 1-32,-7 1-16,5-2 16,0 1 0,-1 1-16,2 0 0,-6 0 0,1 0 0,1 0 0,-1 0-16,0 0 16,-1 0 0,3 0-16,-1 3 32,0 0-32,1-3 48,-3 0-32,3 3 32,2-3-32,0 0 32,-1 0-32,-4 0 0,7 3 16,7-3 32,-7 0 0,9 0 48,-16 0-96,18 0 144,-1-2-32,0 0 16,2-2-32,-19 4-96,17-3 48,1 0 16,-3-1-16,1 3-32,-16 1-16,16-3 16,-3 2 0,0-1-16,-7 0 32,-6 2-32,13 0 0,-9-1 16,2 1-16,-4 0 0,-2 0 0,3 0 0,-1 0 0,0 0 16,-1 0 0,-1 0-16,0 0 32,2 0-16,-2 0 0,0 3 0,0-3-16,0 0 48,0 0-16,2 3 32,-2-3 49,0 0-113,2 0 96,-2 0 48,1 0 16,-1 0-32,0 0-128,1-1 144,1-1-64,-2 0 32,1 1-32,-1 1-16,0 0-64,0-2 80,0 2-16,0-1-16,0 1-32,0 0-16,-3 0-16,1 0-128,-2 3-352,1 0-641,-1 0-1152,4-3 2289,-3 0-3201,-1 0-2194,4 0 5395</inkml:trace>
  <inkml:trace contextRef="#ctx0" brushRef="#br1" timeOffset="-205728.46">18260 10204 5938,'0'0'0,"0"0"0,0 0 2001,1 0-912,1 0-321,0 0-128,-2 0-640,0 0 480,0 0-175,0 3-97,0 1-48,0-4-160,1 3 160,-1 0 128,2 0 16,-2-3 64,0 0-368,1 3 320,1-3-79,-1 0-33,1 3 0,-2-3-208,0 0 224,2 0-16,-1 0-48,1 0 0,-2 0-160,1 0 128,0 0-48,2 0 32,-3-2-48,0 2-64,0 0 16,0 0 48,0 0-32,0 0-16,0 0-16,0 0 48,-4 0-80,4 0 64,-3 0-16,3 0-16,-3 0 48,3 4 16,-3-4 16,0 0 33,3 0-113,0 0 160,0 0-128,-3 0-577,3 0-1520,0 0 2065,-5 0-4706,-8 0-1569,13 0 6275</inkml:trace>
  <inkml:trace contextRef="#ctx0" brushRef="#br1" timeOffset="-200344.46">19104 10326 1344,'0'0'0,"-4"0"496,4 0-496,-4-1 625,-1 0 191,0-1 192,1 0 1,4 2-1009,-3-1 880,-2-1-255,2 0-177,0 2-80,3 0-368,-4 0 352,1 0-64,0 0-80,0 0-64,3 0-144,-3 0 80,0 4-15,-1-1 15,1 0-48,3-3-32,-2 3 48,-2 0-16,1 2 16,-1 10-32,4-15-16,-4 4 32,-1 10 16,1-9 0,-1 8 32,5-13-80,-5 13 32,1 2-16,-9-3 16,13 1 0,0-13-32,-3 4 16,3 12 96,0-11 48,0 9 80,0-14-240,3 4 272,1 9-32,9-10-64,-6 2 16,-7-5-192,14 12 144,-1-9 17,-1 2-33,-6-1-16,-6-4-112,18 6 112,-6-1-16,0-1 48,3-1 0,-15-3-144,12 0 160,2 0 16,-8 0 0,12 0 16,-18 0-192,12 0 224,1-3-16,-7-1 1,8-11-1,-14 15-208,7-6 176,7-9 16,-9 0 32,-1 3-32,-4 12-192,5-18 208,-4 3-16,-1-4-48,0 0 32,0 19-176,-3-16 112,-2-6-32,-12 2-16,3-1-32,14 21-32,-15-20 32,-5 3 0,2 0-64,-2 1 32,20 16 0,-19-16-64,0 12-16,2-2-32,1 2-256,16 4 368,-14 0-624,-2 0-257,0 5-303,12 11-353,4-16 1537,-20 4-2305,16 17-480,-8-7-1361,12-14 4146</inkml:trace>
  <inkml:trace contextRef="#ctx0" brushRef="#br1" timeOffset="-33975.73">5309 10229 5106,'0'0'0,"0"0"1136,0 0-271,0 0-865,-2 0 784,2 5-96,0 9-31,0-9-129,0-5-528,0 17 336,0-3-48,0 0-48,0 1-80,0-15-160,2 13 177,0 3-97,3-4 48,0 1-32,-5-13-96,4 5 96,3 11-16,5-14-16,-9 11 80,-3-13-144,5 3 128,0 2 48,-2 0 32,0-2 32,-3-3-240,2 3 304,-1-3 64,1 0 33,-2 0-49,0 0-352,0 0 144,0-1-416,0-4-673,0-1-815,0 6 1760,0-15-2834,-21-17-143,21 14-1185,0 18 4162</inkml:trace>
  <inkml:trace contextRef="#ctx0" brushRef="#br1" timeOffset="-213433.46">16909 10284 864,'0'0'0,"-5"-1"256,1-4-144,4 5-112,-15-4 160,12 2 80,-13-2 32,1 3 17,15 1-289,-16-1 304,0-1-16,-1 1 32,5 1 112,12 0-432,-13 0 512,13 0-512,-5-3 593,-7 2-17,12 0-48,-3 1-16,3 0-512,0 0 561,0-2 63,-4 0 16,4 2-96,0 0-544,0-1 433,0 1-177,0-2-112,0 1-48,0 1-96,0 0 16,3 0 16,-2 0-16,2 0-16,-3 0 0,5 0 48,-1 0-32,9 0 0,-7 0 0,-6 0-16,16 0 16,-1 0-32,3 0 16,2-2 16,-20 2-16,23-1 16,1-1-16,0 0 48,1 1-32,-25 1-16,23-2 16,1 1 16,-3-1-32,-3 2 0,-18 0 0,13 0 32,-8 0 16,8 0 0,-11 3 16,-2-3-64,3 3 16,-1 1 0,-2-4 16,0 3 64,0-3-96,-4 3 64,1 0 48,-1 0 0,-1 1 0,5-4-112,-13 0 144,13 0 0,-4 0 17,-1 3-1,5-3-160,-5 0 112,3 0-48,-2 0-80,1-2-208,3 2 224,-4-1-609,4-2-575,-2 2-689,-1-2-400,3 3 2273,-5-5-1985,0 1-816,5 4 2801</inkml:trace>
  <inkml:trace contextRef="#ctx0" brushRef="#br1" timeOffset="-176946.46">20728 10253 1216,'0'0'0,"0"-2"448,0-1-16,0-2 209,0 5-641,0-3 912,0 1 257,0 2 79,0-1-127,0 1-1121,0 0 960,0 0-159,2 0-113,0 0-16,-2 0-672,4 0 608,3 3-79,7-3-113,-8 3 16,-6-3-432,17 0 416,-4 0-15,3 0-1,0 0-64,-16 0-336,18 4 208,-4-4-80,3 0-32,-3 0-32,-14 0-64,14 0 64,-1 0 0,-7-2-32,9 0-16,-15 2-16,4-1 80,1-1-16,-3 0 64,0 2-144,-2 0 16,2-1-640,-2 1-1249,0 0-1777,-5 0-2560,5 0 6226,0 0 0</inkml:trace>
  <inkml:trace contextRef="#ctx0" brushRef="#br1" timeOffset="-199596.46">19406 10276 2112,'0'0'0,"-3"0"833,3 0-833,-3 0 864,-1 0-111,0 0-33,4 0-48,0 0-672,0 0 592,-3 0-95,3 3-33,0-3-80,0 0-384,0 0 352,0 0-64,0 0 33,1 0-65,-1 0-256,2 0 256,3-1-32,-1-1-64,1 1-48,-5 1-112,4-1 96,-1-1-16,0 2-32,-2 0-16,-1 0-32,2 0 32,0 0-16,-2 0 16,0 0-32,1 0 0,1 3 0,-2-3 0,1 0 16,0 0-16,1 3 32,2 0-16,-4-3-16,2 0 16,4 3 0,-2-3 0,9 0 16,-13 0-32,6 0 32,12 0 16,-3 0 16,2 0-16,-17 0-48,17 0 48,1 0 16,-2 0-32,0 0 32,-16 0-64,16 0 32,-3 0-16,-1 0 16,-7 0-16,-5 0-16,12 0 0,-8 0 32,0 0 0,-1 0-32,-3 0 0,2 0 33,0 0-17,-2 0 0,0 0 48,0 0-64,0 0 96,0 0 16,-4 0 0,4 0 16,0 0-128,-4 0 96,1 0 0,-2 0-16,0 0-32,1 0 32,4 0-80,-5 0 64,2 0-16,0 0 0,-2 0 32,5 0-80,-5 0 48,2 0 0,-1 0-32,-2 0-224,6 0 208,-2 0-656,-3 0-929,-9 4-1072,10-4-80,4 0 2737,-14 0-3650,14 0 3650</inkml:trace>
  <inkml:trace contextRef="#ctx0" brushRef="#br1" timeOffset="210399.27">14136 10440 2737,'0'0'0,"0"0"576,0 0-16,0 0-560,0 0 721,2 3 175,-2-3 112,1 0-63,-1 0-945,1 0 752,1 0-175,3 0-65,-1 0-48,-4 0-464,5 0 480,1 0-48,-1 0-47,2 0-65,-7 0-320,12-2 272,-9 1-32,2-1 0,8 0-48,-13 2-192,4-1 160,8-1-48,-7 1-48,8 1-32,-13 0-32,5 0 48,11 0-48,-4 0 32,2 0 16,-14 0-48,16 0 16,-1-1 0,5 1 16,-4-3 48,-16 3-80,20 0 16,-4-1 64,4-2-48,-4 0 1,-16 3-33,20-5 64,-3 0-48,-3 2 0,-8 2 0,-6 1-16,14-2 0,-10 0 32,1 2-32,-1 0 16,-4 0-16,1 0-16,1 0 16,-2 4 0,0-4 0,0 3 32,0 2-32,0-2 48,-3 0-48,3-3 0,0 5 0,0-3 0,0 2-32,0 0 32,0-4 0,0 0 32,0 0 0,1 4 32,1-4 48,-2 0-112,4 0 112,-2 0 64,0 0-16,1 0 16,-3 0-176,3-2 160,-1 0 16,0 1-16,2-1-96,-4 2-64,2-2-400,1-1-1361,-3 1-2209,0-3-2400,0 5 6370,0 0 0</inkml:trace>
  <inkml:trace contextRef="#ctx0" brushRef="#br1" timeOffset="-214358.46">15905 10407 3281,'0'0'0,"0"0"1072,2 0-239,1 3-49,-3-3-784,4 2 833,1 4-113,-1-2-192,0 9-240,-4-13-288,5 5 176,-2 7-32,0-7 113,-2 12 79,-1-17-336,2 5 384,0 14 0,-1-14-112,1 11-80,-2-16-192,2 5 96,-2 10 0,0-13-16,0 3 0,0-5-80,0 13 129,0-13 15,0 3 16,0-1 80,0-2-240,0 0 288,0 0 64,0 0-48,0 0-272,0 0-32,3 0-704,-1 0-1441,0 0-1201,0-4-1664,-2 4 5010,0 0 0</inkml:trace>
  <inkml:trace contextRef="#ctx0" brushRef="#br1" timeOffset="-201247.46">18867 10421 3169,'0'0'0,"-3"0"1393,3 0-705,0 0-688,0 0 320,0 3 96,0 1 161,0 1 15,0-5-592,1 5 464,1 0-192,1-1-128,0 1 0,-3-5-144,3 15 160,-1-11 32,1 10 49,-1-11-1,-2-3-240,0 4 240,0 9-48,0-10-48,0 2 0,0-5-144,-3 15 144,-2-13 16,0 2 32,0 1 32,5-5-224,-4 12 240,-9-12 17,13 13 15,-3-10-48,3-3-224,-5 3 96,2 2-288,0-1-449,0 1-655,3-5 1296,0 4-1969,0-1-416,0-3 368,0 0-640,0 0 2657,0 0 0</inkml:trace>
  <inkml:trace contextRef="#ctx0" brushRef="#br1" timeOffset="-199142.46">19388 10422 1376,'0'0'0,"-5"0"640,-8 0 65,10 4 111,-2-2 65,5-2-881,-4 0 912,-1 4-176,2-4-223,0 3-129,3-3-384,-3 3 256,3 0-48,0 0-16,0-3 32,0 0-224,0 0 240,0 0 0,0 3 32,0-3 1,0 0-273,1 0 320,1 0 0,0 0 48,0 0-32,-2 0-336,5 0 288,0 0-16,-1 0-47,0 0 31,-4 0-256,5 0 208,-1 0-32,3 0-64,5 0-32,-8 0-16,11-1 0,-9 1-32,13 0 16,-4 0-48,-1 0 16,1 0 0,-1 0 16,-14 0-32,14 0 16,-1 0-16,-1 0 0,-6 0 16,-6 0-16,16 3 32,-10 0 16,8-3-48,-9 3 16,-5-3-16,7 0 0,5 0 16,-11 3 0,4-3 32,-5 0-48,3 0 80,-1 0 0,0 0 32,-1 0 16,-1 0-128,2 0 160,-1 0 0,1 0 33,-1 0-49,-1 0-144,0 0 144,0-1-32,2-1-48,0-1-32,-2 3-32,1-1 16,0-1-16,-1 0 0,0 1 0,0 1 0,0 0 32,0 0-64,-2 0 32,-2 0-16,4 0 16,-3 0 16,-1 0-16,-1 3 0,0 0 32,5-3-32,-14 3 0,10 0-48,-8 0-240,9 1-385,3-4 673,-14 4-1312,11 1-1297,-10 0-673,9 8-1136,4-13 4418,0 0 0</inkml:trace>
  <inkml:trace contextRef="#ctx0" brushRef="#br1" timeOffset="-176732.46">21108 10455 3729,'0'0'0,"0"0"2673,0 5-944,0 9-496,0-14-1233,1 4 1184,1 1-47,0-1-273,-1 0-159,-1-4-705,1 3 576,1 2-32,0-1-192,-1 2-48,-1-6-304,2 4 273,-2 9-81,0-10-16,0 10-64,0-13-112,0 4 128,0 12-64,0-11 48,0 9-16,0-14-96,0 4 48,0 10 16,0-9-32,-3 12 0,3-17-32,0 5 96,0 8-32,0-13 16,0 4-48,0-4-32,0 5 0,0 0-80,1-3-528,5-2-833,-6 0 1441,14 0-2833,-9-1-1233,10-3-1681,-15 4 5747</inkml:trace>
  <inkml:trace contextRef="#ctx0" brushRef="#br2" timeOffset="-170601.46">22554 10535 1520,'0'0'0,"0"-3"416,-4-2-256,2 1 1,-2 2 111,4 2-272,0-2 320,-3 1 0,3-1-64,0 2-96,0 0-160,2 0 112,1 0 0,0 0 16,0 3 48,-3-3-176,3 0 208,2 0 49,0 4 31,-1-4 0,-4 0-288,5 0 400,-2 0-64,-1 3-64,-1-3-32,-1 0-240,2 3 161,-2 0 47,-3 2 48,-2 9-32,5-14-224,-19 12 240,4 6-96,-3 0 32,0 6-16,18-24-160,-24 27 128,1 1 32,-6 3 48,-1 0 113,30-31-321,-31 35 512,-2 3 16,-3-1-16,0-1-144,36-36-368,-38 33 208,4-2-95,2-4 47,2-2-16,30-25-144,-26 21 160,0 1 16,2-5-48,2 0 32,22-17-160,-21 15 112,2-2 32,2-8 48,2 11-80,-3-12 32,18-4-144,-12 13 128,8-10-48,-11 0 16,15 0 16,0-3-112,-3 4 113,0-4-1,3 0 16,0 0-128,0 0 144,0 0-144,0 0 208,0 0 0,3 0-16,2 0-48,-5 0-144,13-2 144,-1 0-48,0-4 32,1 5-48,-13 1-80,14-2-16,0 0-608,2 2-1313,-1 0-1937,-15 0 3874,14-1-6082,-14 1 6082</inkml:trace>
  <inkml:trace contextRef="#ctx0" brushRef="#br2" timeOffset="-171200.46">22650 10707 2176,'0'0'0,"-2"-4"529,2 4-529,-3-6 592,-1-7 112,2 11 129,-1-2 47,3 4-880,0-2 768,-4 1-255,4 1-225,-3 0-144,3 0-144,-3 0 96,0 3 16,-2 9 0,1-7 0,4-5-112,-18 22 144,4-3 16,-2 1 48,-6 2 0,22-22-208,-23 25 193,-2 0-17,-2 4 32,-3 0 128,30-29-336,-28 27 384,-2 1-16,-1-1-32,1 0-144,30-27-192,-33 23 161,3-1-49,2-2 0,3-2 16,25-18-128,-22 16 144,2-3-16,4 0 0,0-8-16,16-5-112,-13 15 128,9-12-16,-10 2-32,11 1 0,3-6-80,-5 4 64,0-1 64,2 0-32,0 0 16,3-3-112,0 0 128,0 0 16,0 0 32,0 0 49,0 0-225,0 0 272,0-1-32,1-1-48,4-3-64,-5 5-128,5-5 96,9 1-16,-9-3 32,9 2-32,-14 5-80,4-15 64,12 10-80,-2-9-272,2 2-496,-16 12 784,19-6-1489,5-12-864,1 2-512,-2-1 383,-23 17 2482,25-18-3457,-25 18 3457</inkml:trace>
  <inkml:trace contextRef="#ctx0" brushRef="#br2" timeOffset="-172098.46">19864 10987 2273,'0'0'0,"-17"-5"496,17 5-496,-18-5 592,0-1 128,0 0 33,5 1-65,13 5-688,-4-1 512,-12-1-112,12 2-47,-10 0-49,14 0-304,-3 0 304,-2 0-96,0 0-48,0 3-80,5-3-80,-3 0 48,3 3 0,0-3 0,0 0 96,0 0-144,3 3 192,2 1 48,10-4-15,-3 0-33,-12 0-192,12 2 128,4-2-32,0 0-16,2 0 16,3 0 0,-21 0-96,25 0 80,6 0-32,4 0 48,-35 0-96,39-1 96,-39 1-96,41-1 112,3-3 16,-1 1-32,7 2 0,-50 1-96,51-3 48,1 1-16,1 0 32,0 1 0,-53 1-64,52-2 80,1 2-16,1 0 32,0 0-96,-54 0 0,59 0 64,-2 3-48,3 1 0,2 0 32,-62-4-48,64 3 16,1 1 48,2 1-31,-2-3 31,-65-2-64,63 3 32,-2 1 16,0-1 16,3-3-32,-64 0-32,60 0 64,5 0 64,-1 0 0,2 0 16,-66 0-144,67-1 144,-1-1-128,-2 0 32,-1 0-32,-63 2-16,60-5 0,-5 2 0,-4-1 16,-5 1 0,-46 3-16,39-5 32,-1 2 0,-6 0-16,-1-1 0,-31 4-16,25-4-16,-1-1 32,-3 1-16,1-1 32,-22 5-32,18-6 32,4-1-32,-4 1 0,-2 0-16,-16 6 16,17-7-16,-2 2-16,-1 1 64,-2-1-16,-12 5-16,4-4 0,9-1 32,-8 0 48,-1 3-80,-4 2 0,3-1 48,1 1-32,-3 0-16,1 0 48,-2 0-48,2 0 64,-2 0-48,0 0-96,0 0-352,0 0 432,0 3-1217,0-3-912,0 0-512,0-2 368,0 2 2273,0-1-3009,0 1 3009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15:13:27.185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07" units="cm"/>
      <inkml:brushProperty name="height" value="0.07" units="cm"/>
      <inkml:brushProperty name="color" value="#004F8B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2355 8 3233,'0'0'0,"1"-2"864,0 0 33,-1 2-897,4-3 976,-3 3-31,1 0-241,-2 10-272,0-10-432,0 10 288,0 2-48,-4 1-47,-8 4-17,12-17-176,-3 16 160,-13 2-48,5 1-32,-1 2 16,12-21-96,-13 20 96,1 1 48,-1-4 96,1-2 96,12-15-336,-11 17 320,1-2-560,0-1-1841,-3-4-3681,13-10 5762,0 0 0</inkml:trace>
  <inkml:trace contextRef="#ctx0" brushRef="#br0" timeOffset="212">1987 164 6114,'0'0'0,"0"0"2401,-3 0-1536,0 0-225,0 0 176,3 0 97,0 0-913,-3 0 816,3 0-255,0 0-257,0 0-80,0 0-224,-2 0 128,2 0-64,-2 0 0,2 0-32,0 0-32,-3 0 96,0 0 32,3 0-16,0 0 80,0 0-192,0-1 224,0-2-80,0-1 32,0 1-128,0 3-48,1-4 0,4 0 0,-2 0 0,1 0 80,-4 4-80,3-3-48,3 0-784,5-1-1777,-10-1-1473,-1 5 4082,4-4-5891,-4 4 5891</inkml:trace>
  <inkml:trace contextRef="#ctx0" brushRef="#br1" timeOffset="192805.54">12067 551 1696,'0'0'0,"0"0"0,0-1 513,0-1-1,0-1 32,0-1 48,0 4-592,0-2 577,0 1 31,1-2-80,0 0-48,-1 3-480,2-2 448,0 0-111,0 0-113,1 1-64,0 1-112,0 0-16,0 3-16,0-1 0,-3-2-16,6 10 48,-2-6-64,8 10 0,-8-11 0,-4-3 16,5 15-16,5-6 64,-6-5-16,1 9 16,-5-13-48,11 10 48,-7-6 16,1 9 16,5-10 16,-10-3-96,4 4-64,0 6-32,1-7 64,0-1-16,-5-2 48,5 3 176,0-3 80,0 0 48,0 0 32,-5 0-336,5-2 369,-1 1-1,1-3-32,-1-1-16,-4 5-320,4-10 288,-1 7-16,0-9-32,-2 7 1,-1 5-241,1-14 224,-1 2-48,0 2 0,0 0 32,0 10-208,-2-12 176,-2 2-64,0-3 32,1 2-112,3 11-32,-11-13 96,8-3 32,0 3-80,-1-2 32,4 15-80,-4-13 32,0 1-32,1 1 16,-1 5-16,4 6 0,-3-10 224,1 8-48,0 1 1,-1 0 31,3 1-208,-4 0-80,-6 0 0,8 2 16,-11 0-16,13-2 80,-4 4-16,-8 9-17,8-11 17,-10 10 32,14-12-16,-10 2-16,6 9 32,-10-9-32,11 1 81,-8 10-81,11-13 16,-2 2 0,-8 11-49,7-9-47,1 10 0,2-14 96,-3 4-80,3 9 0,0-8-32,0 10 80,0-15 32,3 10-112,0 1-16,9-7 48,-7 10-32,-5-14 112,13 3 0,-4 9 0,2-10 0,-1 1 0,-10-3 0,11 0 32,-1 0 16,2 0-32,-2 0 16,-10 0-32,9 0-144,2-3-32,-6-1 32,7-6 16,-12 10 128,4-3 64,8-8 48,-9 1-16,9 7-16,-12 3-80,4-12 96,1 7-80,5-7 16,-7 8 16,-3 4-48,3-13 32,1 8-32,1-7 0,0 1 16,-5 11-16,5-4 32,0-10-16,-2 4 64,0 4-64,-3 6-16,3-16 16,-2 5 16,0-1-16,1 1 16,-2 11-32,1-11 48,0-2-32,-1-1 16,0-1 32,0 15-64,0-15 48,0 0-16,-2-1-16,-1 0-16,3 16 0,-2-15 32,-1 0-16,0 1-16,1 1 16,2 13-16,-2-9-64,-1 5 32,-1 0-16,0 3-48,4 1 96,-3-1-32,0 1-64,-1 0-32,2 2 48,2-2 80,-4 4-128,1 7 48,0-9 0,0 3 16,3-5 64,-2 11-32,-1-9 0,3 10 48,-2-10-64,2-2 48,0 13-16,0-11-16,0 11-48,0-2-16,0-11 96,0 11-112,0 5-48,0 0 16,1 2 16,-1-18 128,4 17-129,-1 1 33,2 1 0,1 0 0,-6-19 96,10 19-96,-7 0 32,8-2 0,-8 1 64,-3-18 0,13 15-16,-8 0 0,7 0-64,-6 0 16,-6-15 64,14 10-64,-3 0 48,0 1 32,1-7 48,-12-4-64,9 3 48,-3 7 0,6-10 32,-7 0 16,-5 0-96,12 0 80,-7 0 48,6 0 48,-7-1 1,-4 1-177,10-4 192,-7-1 0,2-5-16,0 7 16,-5 3-192,4-12 160,0 9 80,-1-10-48,-2 8 0,-1 5-192,1-14 176,0 9-96,1-9 48,-2 2-48,0 12-80,0-10 81,0-3 63,0 0-48,-3 2-32,3 11-64,-2-14 112,-2 1-80,-6 2 16,8 1-32,2 10-16,-5-4 0,-5-1-96,8 3 32,-8 2-48,10 0 112,-4 0-112,-7 3 32,7 7-49,-8-6 65,12-4 64,-5 11-64,-5-7 32,7 9 16,-1-9-32,4-4 48,-4 14-64,0-4 16,2-7-16,2 14 0,0-17 64,0 11-32,0 0-32,0 2 32,0 0-96,0-13 128,4 13-112,0 0 0,7-1 0,-1 1 80,-10-13 32,13 12 0,-1-2 0,3-7 0,0 9 0,-15-12 0,15 3 16,2 0 0,-2 1-32,-1-1 16,-14-3 0,13 2 0,-1 1 16,0-1 32,-3-2-32,-9 0-16,4 0 48,1 0 0,-1-1 48,0-2 32,-4 3-128,1-3 144,0 0 0,0-2-48,-1-5 32,0 10-128,0-5 96,0-7-16,0 1 1,0-1-33,0 12-48,0-12 80,-2-1 16,2-2-16,0 2 32,0 13-112,0-15 16,0 2-16,1 0 0,0 0 0,-1 13 0,5-12-32,-2 8 0,1-8 64,0 8-64,-4 4 32,4-5 0,-1-8-32,2 11-32,-1-3 64,-4 5 0,5-6-48,1 3 16,-3-1 32,1 0-48,-4 4 48,3-1-32,3 0-32,-3 0-49,1 1 1,-4 0 112,5 0-128,0 3 32,0 7-16,5-6 0,-10-4 112,3 14-48,1-3-32,1 0 64,5 2-16,-10-13 32,4 15-48,6 0 0,-6-2 32,8 1-48,-12-14 64,11 13-48,-1-1-32,2 2 16,-1-1 16,-11-13 48,4 13 0,1-1-32,-1-1 64,0-7-32,-4-4 0,1 12 0,-1-9 48,0 1 0,-4 0 32,4-4-80,-11 2 112,-2 0-16,-1 1-16,0 0 16,14-3-96,-15 0 80,3 0 0,-1 0-48,0-1 32,13 1-64,-11-2 64,0-1-32,0 1-32,8-2 0,3 4 0,-10-1 0,7 0-16,1-1 16,0 0-16,2 2 16,0-1-16,0-1-16,0 1 16,1 0 0,-1 1 16,1-2 16,2 1-16,2-4-16,-1 3 16,-4 2 0,11-4-16,-8-1 16,7 0 0,-6 0 0,-4 5 0,4-4 0,6-1-32,-8 3 32,3-2-16,-5 4 16,3-2-16,1 1 0,0 0-48,-2 1 16,-2 0 48,1 0-32,2 0 16,0 0 16,-2 0-16,-1 0 16,4 0 0,-1 2-32,1-2 64,1 0-32,-5 0 0,13 0 0,-3 0 0,0 0 0,0-1 0,-10 1 0,5-3 0,9-1 0,-4 0 0,0 0 96,-10 4-96,12-4 48,-3-7 16,2 7 32,-1-6-96,-10 10 0,10-3 64,0-9-48,1 1 32,-1-1-32,-10 12-16,10-12 0,-5-2 48,7 0 0,-9-2 16,-3 16-64,6-17 241,-2 1 47,2-2-48,-3 1 32,-3 17-272,1-18 96,1-1-16,-2-1 16,0 2-272,0 18 176,-3-19-208,0 3 16,-7 0 32,6-1 208,4 17-48,-12-15 32,9 2-32,-10 2 0,9 6-32,4 5 32,-11-5-48,7 1 0,-7 3 0,7 1-80,4 0 128,-10 0-160,7 11-17,-8-7 81,9 12 0,2-16 96,-12 13-16,9-1 32,0 1-64,-7 0 96,10-13-48,0 12 0,-4 1-48,2 2 48,2 2-80,0-17 80,0 15-48,0 1-16,0-1-16,2 1 32,-2-16 48,4 14-32,1 1 0,5 2-16,-6-2 32,-4-15 16,10 15-64,-5-1 48,9 0 0,-4 2-32,-10-16 48,11 13 16,-1 0-32,0 1-80,0-2 16,-10-12 80,4 13-80,9-2 16,-8-7 256,7 6 32,-12-10-224,6 0 224,6 2 0,-8-2-176,9 0-240,-13 0 192,3-1-192,10-2-16,-8-3 0,6-3 272,-11 9-64,4-6 128,7-5 32,-7 7-48,0-7 32,-4 11-144,4-4 64,-1-8-16,0 2 80,-1-3-16,-2 13-112,2-13 113,1-1-49,-1 2-48,-1-1-32,0 8-16,-1 5 32,1-13-16,1 11 0,-2-2 16,0 2 0,0 2 0,0-2 0,0 1-65,0 1-79,0 0-16,0 0 160,0 0-240,0 10 32,-3 0 16,1 4-32,2-14 224,-2 14-208,2 2 32,0 2 64,0-1 32,0-17 80,0 18-64,1-1-64,2-1 48,8 1-16,-11-17 96,5 13 0,8-1 32,-3-1 48,2-7-16,-12-4-64,13 11 80,2-11 16,-2 4 0,3-1 16,-16-3-112,12 0 112,1 0 32,-2 0 0,-1-2 16,-10 2-160,5-1 208,8-4 0,-10 0 32,3-7 0,-6 12-240,9-3 193,-6-11-1,2 1-32,7 1-32,-12 12-128,3-14 112,7 0 64,-6 0-96,6 0 0,-10 14-80,4-14 48,6 3-48,-6 0 16,1 1-32,-5 10 16,5-5 16,-1-5-32,0 5 0,0 1 32,-4 4-16,2-11-16,1 8-32,-1-1 64,-1-1-48,-1 5 32,3-10-32,0 8 64,0-1-80,1-1 0,-4 4 48,4-4 0,0 2-32,-2 1-16,0-1-16,-2 2 64,5 0-96,-2 0-32,1 4 0,0 6 48,-4-10 80,4 4-96,-2 8 48,1-2 32,-2 1 0,-1-11 16,2 3 16,1 11-16,-2-10 0,2 7 48,-3-11-48,1 3 16,0 9 16,0-10-32,-1 1-16,0-3 16,0 12 0,0-10 0,-3 1 64,-9 1-48,12-4-16,-10 10 48,-1-8-48,-1 8-64,-3-7 16,15-3 48,-12 10-48,-1-7 16,0 0 64,3 7-64,10-10 32,-3 3 0,-9-1 0,10-2 32,0 3-32,2-3 0,-3 0 0,3 0 16,0 0-16,1 0 0,1 0 0,1-2-16,1 1-16,-4 1 32,3-1-16,1 0 16,0-2 0,1 2 16,-5 1-16,5-3 0,0 1 0,0 1 0,6-2 0,-11 3 0,1-2-16,3 0 16,-1 0 0,3 1-16,-6 1 16,3-2 0,1 2-16,1 0-16,-1 0 16,-4 0 16,5 0-49,5 5 17,-6-2-48,6 8 0,-10-11 80,5 3-64,9 11-16,-2-4 16,1 1 32,-13-11 32,12 14-48,2-3 16,-1 3-16,-1-1 32,-12-13 16,12 14-32,-2-1 16,-5 3 16,6-1-32,-11-15 32,5 14 0,-1 0 0,2-4 0,-2 0 32,-4-10-32,4 10 16,-2 0 0,0-6 48,-2 9-48,0-13-16,0 2 64,-3 1-16,0 2 16,-10-3 16,13-2-80,-3 3 80,-12-3 0,5 2-16,0-2 17,10 0-81,-11 0 16,-2 0 16,2-1 0,-1 0 16,12 1-48,-11-2 16,1-1 16,6-7 32,-7 7-32,11 3-32,0-4 32,-3 0 32,3 0-16,0 1-32,0 3-16,0-10 16,0 6-32,4-8 0,0 2 16,-4 10 0,13-11 0,-4 1 16,3-3-16,1 0 0,-13 13 0,13-15 0,2 0 0,0 0 0,-2 0-16,-13 15 16,14-13 0,2-4-32,1 1 32,-1-2 32,-16 18-32,17-17 48,-4 4 0,-1-1 16,-2 4 0,-10 10-64,4-4 0,1-6 0,-1 8 0,-2-3 0,-2 5 0,0-2-32,0 1 0,0-1-32,-4 2 16,4 0 48,-10 0-48,7 3-48,-9 1 64,9 0-32,3-4 64,-11 3-48,9 1 0,-2 6-16,0-10 0,4 0 64,-3 10-129,0-8-31,3 3-16,0 5-32,0-10 208,0 4-144,0 7 64,2-7 16,2 7 32,-4-11 32,10 4-16,-6 8 16,6-2-16,-6-6 16,-4-4 0,10 11 16,-6-6-16,7 5 16,-6-8-16,-5-2 0,13 3 0,-8-1 64,8-2-16,-1 0 32,-12 0-80,13 0 96,0-2-16,2-3 0,0 1 64,-15 4-144,14-12 144,0 9-112,0-10-32,-1 3-64,-13 10 64,13-5-80,-2-9 128,-1 10 16,-6-7-32,-4 11-32,10-4 80,-7-1 16,-1-5 49,-1 6 47,-1 4-192,0-5 144,0-5-16,0 6-48,-3-1-64,3 5-16,-13-11 64,3 7-64,-3-7-64,-1 6 208,14 5-144,-15-11 64,0 8-48,-3-7 80,1 6-144,17 4 48,-18-5-64,-1-5 80,2 7-16,-1 1-32,18 2 32,-16-2-48,2 2-16,0 0-16,3 4-16,11-4 96,-11 14-128,8-2 0,-10 1-16,10 2 32,3-15 112,-2 16-129,-1 0-47,3 0 32,3 1 48,-3-17 96,10 15-112,0-3 96,3 1 32,1-2-16,-14-11 0,15 11 32,3-8-16,-2 7 0,1-10 32,-17 0-48,18 3 48,-2 0 0,1-3 96,-3 0-32,-14 0-112,13 0 129,-1-2-113,-2-2-32,-5 1-17,-5 3 33,13-6-16,-10-5 81,9 7-1,-9-7 0,-3 11-64,10-4 32,-5-7 32,0 6-16,5-9-48,-10 14 0,1-10 32,2 6 32,0-6-48,-2 6 32,-1 4-48,2-3 16,-1 0-32,-1 2-32,0 0-16,0 1 64,1-2-80,-1 2-64,2 0-1,-2 0 33,0 0 112,0 4-144,0-1 112,0 0-80,0 9 16,0-12 96,0 3-80,0 12-32,1-2 96,0 0-48,-1-13 64,1 12-16,3 1-16,0-1 16,-1-2 32,-3-10-16,5 10 0,1-5 0,5 8 32,-7-10-16,-4-3-16,12 4 16,-2-1 32,-5 0 32,10-3 16,-15 0-96,10 0 128,0 0 32,2-3-32,-2 0-144,-10 3 16,11-10-816,-8 6-1649,2-10-1265,-1 3-1088,-4 11 4818</inkml:trace>
  <inkml:trace contextRef="#ctx0" brushRef="#br0" timeOffset="-2956">542 226 2112,'0'0'0,"0"-1"625,0-4-33,0 3 144,0 2-736,0-2 849,-3-1 31,1 2-15,-1-1-97,3 2-768,-4 0 640,1 0-160,-1 0-79,0 0-81,4 0-320,-10 0 272,7 0-16,0 2-16,-8-2-32,11 0-208,0 0 208,-4 0 16,1 0 65,-1 0-1,4 0-288,-10 0 304,7 0-16,0 0-64,-2 0 0,5 0-224,-12 0 160,9 0-32,-9 0-48,1 0-32,11 0-48,-13 0 16,-2 2 0,-2 1-16,-1 0 16,18-3-16,-18 3 0,1 1-32,2-1-16,2 2 80,13-5-32,-12 3 0,1 1 16,1 0 48,0-2-48,10-2-16,-4 3 32,-10 1-32,10-1 32,-7 0-32,11-3 0,-4 4 0,-9-2 0,11 1 0,-8 1-32,10-4 32,-3 3 0,0 1 0,-1 6 0,0-10 0,4 0 0,-4 4 0,1 6-16,0-7 16,3 0 0,0-3 0,0 4 0,0-1 0,3-1-32,0 1 32,-3-3 0,4 2 16,6 1 0,-6-1 32,8-2-16,-12 0-32,6 0 64,7 0-64,-1 3 0,-1-3-16,-11 0 16,12 3-32,-1-1 0,2 0 32,-1 1 0,-12-3 0,14 0 16,0 3 32,0 0-16,0 0 16,-14-3-48,13 4-32,0 5 32,-2-6 0,0 7-48,-11-10 48,6 5-32,6 8-16,-8-9-32,1 12 96,-5-16-16,5 12-48,0-1 96,1 1-32,-3 0 0,-3-12-16,4 12 32,-1 0-64,-3-1 16,2 1 32,-2-12-16,1 3 32,-1 13 0,0-6 48,-3-7-64,3-3-16,-5 16 80,-7-13 33,8 10-1,-10-10 0,14-3-112,-12 15 96,-2-12 16,-3 12-80,-1-4 48,18-11-80,-19 10 64,0-1-16,-1 3 48,0-2 0,20-10-96,-19 4 32,0 10 16,2-12 0,4 2-48,13-4 0,-12 10 64,2-10 48,6 0-16,-7 0 96,11 0-192,-3 0 128,0-1 16,-7-3 32,10-1-64,0 5-112,-3-11 129,0 6-49,1-8 16,2 2-16,-2 0 0,2 11-80,0-12 80,0 2-32,-3 5 0,3-6-48,0 11 0,0-4 0,-3-2-48,3 3 64,0-1-32,0 4 16,0-4-48,0 3-16,0 1-48,0 0-16,0 0 128,0 0-112,0 2-17,0 1 33,0 0 16,0-3 80,1 3-48,1 1 48,2 6-80,-1-7 32,-3-3 48,6 4-48,5 7 32,-6-8 16,9 9 16,-14-12-16,11 4 32,3 7-80,0-7 48,0 6 0,-14-10 0,15 3-48,1 0 80,1 1-16,1-1-32,-18-3 16,19 0 32,0 0 0,0 0 0,-1 0 0,-18 0-32,17 0 48,1-2-32,0-1-32,-2-2 48,-16 5-32,17-10 0,-1 5 64,0-5-32,-1 7-32,-15 3 0,13-5 32,0-5 0,0 6-32,-1-1 16,-12 5-16,12-11 48,-1 7-32,0-7 32,-6 8 1,-5 3-49,13-10 64,-10 6-32,2-6 16,-2 9 0,-3 1-48,1-4 0,1 3 64,-2-1-64,0 1 16,0 1-16,-3 0 32,0 3-96,-9 1 64,9 7-32,3-11 32,-11 3-32,9 9 48,-2-2-32,0 0-16,4-10 32,-2 11-16,2 2-16,0-1 32,0 3-16,0-15 16,1 13 16,3-1-32,7 1 0,-6-3 48,-5-10-32,12 10 0,-6 0 0,8-7 32,-10 12-32,-4-15 0,14 2 48,-9 1-32,9 8 48,-2-11-16,-12 0-48,11 2 16,2-2 48,-1 0 16,-1 0 32,-11 0-112,13 0 96,-1-3 16,-2-3 32,-5-5-32,-5 11-112,12-3 96,-7-7 16,6 7 16,-6-10-32,-5 13-96,3-10 176,1 5 16,-1-9-32,-1 3 49,-2 11-209,1-12 176,-1-3-48,0 0 0,-4 0-64,4 15-64,-9-16 80,4 1-64,-7-2 32,1 2-48,11 15 0,-13-15 0,0 1 32,-2 0-32,0 3 16,15 11-16,-17-4-48,1 0 32,0 2-64,1 0 32,15 2 48,-14 0 32,0 3-64,3 7 16,-3-8 16,14-2 0,-11 13-48,-1-9 16,8 11 64,-7-11-80,11-4 48,-2 15-32,-1-11-16,0 9 32,1-9-16,2-4 32,0 12-16,0-9-32,0 8 0,2-9 80,-2-2-32,10 3-48,0-1 48,6 1 0,2-1-48,-18-2 48,21 3 0,0-3 0,2 0-32,0-2 64,-23 2-32,21-2 0,0-2-32,0 0 32,-1 1 32,-20 3-32,22-5 48,-3-7-48,2 8 48,-1-8-80,-20 12 32,19-5-16,-2-9 64,0 4-48,-2-2 32,-15 12-32,11-11 32,1 1-32,-2-1 48,0-4-48,-10 15 0,5-16 16,8 1 32,-9-2-48,8-2 32,-12 19-32,4-18 96,-1-1-32,1 0 32,-3 2-48,-1 17-48,0-20 0,0 2 48,0 0-16,-3 2-16,3 16-16,-4-14 0,-6 1 0,7 3-16,-1 5 16,4 5 0,-3-10 0,-1 6-48,-8-1 16,10 2 32,2 3 0,-4-5-16,-7 1 32,8 2 16,0 1-64,3 1 32,-10-1 0,7-1-16,1 2-64,-2 0 112,4 0-32,-4 0-48,0 0 48,0 3-48,1-1 16,3-2 32,-3 4-48,0 6-16,1-7 80,-1 8-80,3-11 64,-2 4-48,-1 10 16,1-3-80,-1 0 64,3-11 48,-2 15 32,0 0-80,-1 1 48,0 0-32,3-16 32,-2 17-64,-1-1 31,1 2-79,-1 1 16,3-19 96,0 21-128,0 1 32,-2-2 64,2 0 32,0-20 0,0 19 32,0-1-64,4 1 16,1-2-32,-5-17 48,10 18-64,-7-3 32,9 0 16,-2-2 32,-10-13-16,10 14 32,1-2-64,1 1 32,-2-1 0,-10-12 0,10 12 0,-5-2 48,6-7-96,-7 9 32,-4-12 16,10 3 16,-6 9-32,0-9 80,-1 0-64,-3-3 0,3 3 0,-1-1 32,0 0-16,-1-2 32,-1 0-48,1 0 144,0 0-16,2-5 32,1-8-15,-4 13-145,2-10 80,2-3-16,-1 1-48,0-2 16,-3 14-32,4-14 16,0 0 16,0 0-16,0 2 16,-4 12-32,5-10 0,-2 0 0,2 4-32,0-8 32,-5 14 0,4-10 32,0 0-64,0-1 64,0 1-32,-4 10 0,3-5-32,1-7 80,0 9-48,-3-2 32,-1 5-32,1-10-32,0 7 16,1-2 32,-2 1-64,0 4 48,0-3 48,0 0-48,1 1-16,-1 2-16,0 0 32,2-2-64,-2 2-32,0 0 32,1 2-81,-1-2 145,0 5-48,1 7 0,0-8-16,1 11 64,-2-15 0,1 12-80,1 3 0,1 0 32,-1 1-32,-2-16 80,2 16-48,-1 1 48,1-1-32,1-1 32,-3-15 0,2 14 32,3-2-48,-2 0 0,1 1-16,-4-13 32,5 10-48,5-7 80,-7 9-16,1-12 32,-4 0-48,11 3 48,-8-3 0,9 0-32,-9 0 32,-3 0-48,6 0 96,4-5-32,-7-5 16,3 5-32,-6 5-48,10-12 16,-7 7 32,2-11 17,0 4 15,-5 12-80,5-15 64,5 0 32,-7-1-48,1-2-32,-4 18-16,10-18 32,-7-1-64,9 1 64,-8 1-32,-4 17 0,11-15 0,-7 3 0,0 3 0,-1 4 0,-3 5 0,3-3-32,-1 2 32,-2 0 0,0 1-48,0 0 48,0 0-64,0 2 16,-3 8-16,0-6 32,3-4 32,0 14-64,-2-3 31,2 3 17,0 1-32,0-15 48,0 16-16,0 1 32,1-2-32,3 0-64,-4-15 80,5 14 0,6 0-48,-7-1 48,10-1 32,-14-12-32,10 13 0,1-3-32,2 0 16,0-7-16,-13-3 32,14 12 0,0-9 80,0 0-32,0 8-48,-14-11 0,12 3 16,1 1-336,2 0-1585,-11-4-2913,-4 0 4818,12 0-7395,-12 0 7395</inkml:trace>
  <inkml:trace contextRef="#ctx0" brushRef="#br1" timeOffset="193216.54">13153 270 6627,'0'0'0,"2"-1"2849,2 0-2385,6 1-320,-10 0-144,3 0 256,1 0 160,-1 0 49,-2 0-145,-1 0-320,1 0 240,2-2-80,-2 1-64,3-1 64,-4 2-160,2-3 48,1-1 80,1 1-32,-2 0 0,-2 3-96,4-4 80,0 3-944,-1 0-2418,0 0-2944,-3 1 6226,0 0 0</inkml:trace>
  <inkml:trace contextRef="#ctx0" brushRef="#br1" timeOffset="169509.54">9333 296 1712,'0'0'0,"0"-10"673,0 6-273,0 4-400,2-11 368,-1 7 112,-1 1 176,0 0 113,0 3-769,0-2 832,0-1-47,0 1-113,0 2-144,0 0-528,0 0 320,0 0-160,0 0-96,0 5-80,0-5 16,1 15-16,1-3 0,-1 3-16,1 3 32,-2-18 0,4 19-32,0 3 32,1-2 48,0 3-32,-5-23-16,4 24 32,1 0 0,-1-1-48,-2-1 32,-2-22-16,3 20 48,-2-2 16,-1-1 32,0-2 1,0-15-97,0 11 160,0 1 0,-4-9 32,0 12 16,4-15-208,-3 3 224,-1 8 0,0-11-16,0 3 16,4-3-224,-4 3 192,2 1-32,0-4 16,-1 2-31,3-2-145,0 0 160,0 0 16,0 0 32,0 0-16,0 0-192,0 0 192,0-1-32,0-2-48,1 0 0,-1 3-112,2-3 96,0 1-16,1-3-16,2 2 0,-5 3-64,3-11 48,1 8 32,0-2 0,1-7 0,-5 12-80,10-3 80,-7-9-32,1 7-32,6-6 0,-10 11-16,3-10 33,2 5-17,7-8 32,-9 8-32,-3 5-16,13-12 0,-9 9-48,8-1 16,-8 1-33,-4 3 65,12-3-48,-7 1 32,6 1-16,-7 1 0,-4 0 32,11 0-32,-6 3-32,7 1 0,-2-1-16,-10-3 80,11 13-80,-7-3 32,8 1 0,-8 2 48,-4-13 0,5 13-16,-1-2 16,0 3 0,-2 0 0,-2-14 0,1 14-16,0 0 16,-1 2 16,0-1 0,0-15-16,-3 15 48,-7-2-48,7 0 16,-9-1-16,12-12 0,-4 13 16,-10-2 32,4-1-16,-2 0 16,12-10-48,-12 3 32,-1 1 16,1 7-32,1-11 64,11 0-80,-12 4 64,2-1-16,0-3 65,-1 0-17,11 0-96,-3 0 96,-11 0 16,11-3-32,-12 0 16,15 3-96,-3-5 112,-1-5-16,-6 6-32,10-7-32,0 11-32,0-4 16,-3-1-16,3-5 0,0 9 0,0 1 0,0-5-48,2-5 32,1 6 0,2-6-16,-5 10 32,12-4 0,-7 0-16,7-6 0,0 7 16,-12 3 0,11-10 0,0 5 0,2-8 0,1 1-32,-14 12 32,15-5 0,1-8 0,1 8 0,-1-7 32,-16 12-32,18-5 16,-1-7 0,1 7 32,-3-8-48,-15 13 0,15-4 0,-1-9 0,0 8-48,1-8 32,-15 13 16,14-10 16,0 5-16,0-9 48,-4 10-32,-10 4-16,5-13-16,6 8 64,-7-7-16,0 7 16,-4 5-48,2-12 64,0 6-48,-2-7 0,0 8 48,0 5-64,0-14 48,-3 4 16,-1-2-48,-6 1 32,10 11-48,-3-14 0,-8 2 0,8-1 0,-10 2 0,13 11 0,-3-5 0,-9-8-32,8 12 0,-8-3-32,12 4 64,-3-1-48,-10 1-32,10 0 16,-10 0 16,13 0 48,-4 3-112,-8 12-32,8-3 16,-11 3 16,15-15 112,-11 18-16,0 1 32,1 1-16,0 0-16,10-20 16,-4 22-16,-10-1 32,12 0-48,-8 1 32,10-22 0,0 22-32,-3-3-32,3-1 64,1 0-48,-1-18 48,4 15-64,7-2 48,1 4-32,2-4 32,-14-13 16,14 11 16,3 1 32,1-9-16,-2 7-16,-16-10-16,17 3 32,-2 0-32,0-1 32,-1-2 48,-14 0-80,12 0 48,0 0 16,-2 0 0,-5-1-32,-5 1-32,11-4 64,-7 0 16,0-1 32,1 0-16,-5 5-96,4-10 80,-2 6 48,-1-8-64,1 7 16,-2 5-80,1-14 112,-1 10-48,0-9-16,0 9-32,0 4-16,0-12-16,-3 8-16,1 0 32,0 0 32,2 4-32,-3-3-32,0 1 32,1 1 0,-1 0-16,3 1 16,-2-1-16,2 1-32,-3 0-16,3 0 16,0 0 48,-2 0-32,2 0-32,-3 3-16,3 1-16,0-4 96,0 11-80,0-8 16,0 8 32,0-8-16,0-3 48,0 14 16,0-11-32,2 10 16,-1-9-16,-1-4 16,4 13-32,1-10 16,6 8 16,-7-9 48,-4-2-48,11 2 16,-6 3 0,12-3 16,-4 0-16,-13-2-16,13 3 0,-2-3 48,0 0-32,-8 0 0,-3 0-16,11 0 64,-5 0-16,4-1-16,-7-3 80,-3 4-112,10-4 80,-5-1 48,-2-5 0,-1 6-16,-2 4-112,3-12 96,-1 7 16,-1-7 0,-1 2 32,0 10-144,0-12 96,0-1 33,-3-1-17,-1-2-64,4 16-48,-11-14 64,9-2-48,-11-2 32,9 4-32,4 14-16,-14-13 32,4 0-16,-3 8-16,-2-6-16,15 11 16,-12-4-48,1 0-16,6 2 0,-6 2-16,11 0 80,-3 0-80,-8 2-33,9 10-31,0-8 32,2-4 112,-4 13-112,0-1 64,0 1-16,4 0 48,0-13 16,0 15-48,0-2 16,3 3 0,2 0 16,-5-16 16,13 15-16,0-2-16,4 1 32,0-3-32,-17-11 32,19 11-32,0-1 16,-5 0 0,1-6 16,-15-4 0,14 12 16,0-10 0,-2 0 32,0 1-32,-12-3-16,10 0 48,-5 0 0,6 0-48,-7 0 64,-4 0-64,5-1 64,5-3 0,-9 0 48,3-6-80,-4 10-32,4-4 32,-2-7 32,1 7-32,-2-7 0,-1 11-32,1-4 32,1-8 0,-1 7-32,-1-5 16,0 10-16,0-5-16,0 2 64,0-1-96,0 0 48,0 4 0,0-3-32,0 1 0,0 1 0,0 1-32,0 0 64,0 0-16,0 0-32,0 0 16,1 0-432,-1 0 464,0 0-16,1 2-32,-1 1 16,0 0 384,0-3-352,2 12-480,-2-9 16,0 12 32,0-5 384,0-10 48,0 10 336,1 2-352,1 1-32,-1-1-320,1-1-1,-2-11 369,4 11 0,1-7-16,6 11-16,-11-15 32,5 4 0,8 8 16,-3-9 16,3 1 16,0-2-16,-13-2-32,16 0 48,0 0-16,0-3 0,2-3 0,-18 6-32,16-11 49,2 7 15,-1-6-32,-1 0 32,-16 10-64,14-11 32,-3 1 32,-6-3 16,6 0 32,-11 13-112,3-13 128,0-1-48,-2 0 16,-1-1-32,0 15-64,0-14 0,-4-3 48,-10 1-48,3 1 0,11 15 0,-15-18 16,-3 4-64,0 3 48,-1 7-48,19 4 48,-17-3-96,0 0 32,1 3-32,0 0 32,16 0 64,-16 4-32,2 8-64,-1-8 16,3 11 16,12-15 64,-13 13-80,2-1 416,1 4 32,6-1-16,4-15-352,-13 11 416,13 2-464,-2-4-16,2-5 16,0-4 48,0 16-64,1-11 48,4 10-448,7-5 48,-12-10 416,4 4-400,11-1 31,-2 9 385,0-12 32,-13 0-48,14 3 16,0 0 0,0 0-16,-2-3 48,-12 0-48,11 0 16,2 0-16,-3 0 32,2 0 0,-12 0-32,10-2 16,-5 0 16,6-2 33,-7-1-65,-4 5 0,12-5 32,-8 1-32,7 0 0,-7 1 0,-4 3 0,3-3 16,1 2-16,-2-2 0,1 1 0,-3 2 0,3-1 0,0 1-48,-1 0-17,0 0 17,-2 0 48,3 2-64,0 2-16,-2 6 0,2-6-16,-3-4 96,3 15-64,0 0 0,1 0 0,-1 1 32,-3-16 32,5 19-16,0 0 0,-2 1 32,1 1 0,-4-21-16,4 20 16,-2 0 0,1 0 16,-1-2-32,-2-18 0,3 16 0,-1 1 0,2-3 16,-1-1-16,-3-13 0,2 13 16,-1-3 0,0-6 32,-1 6 16,0-10-64,0 2 80,0 1 0,0 1 16,-2-2 49,2-2-145,0 0 112,-3 0 80,0 0-16,3 0 16,0 0-192,-3-1 144,3-1-144,0-3-304,0 1-689,0 4 993,0-11-2257,0 6-1392,0-11-1618,0 16 5267</inkml:trace>
  <inkml:trace contextRef="#ctx0" brushRef="#br1" timeOffset="167240.54">8558 624 1616,'0'0'0,"0"-1"208,0 1 32,0 0-240,1-1 257,1 1 15,-1 0-16,-1 0-256,1 0 192,-1 0-192,2 2 160,1 0-48,0 3-32,-2-2 16,-1-3-96,2 3 112,1-3 48,-2 2 48,2-2 32,-3 0-240,2 3 257,0-3-1,0 0-16,1 0 0,-3 0-240,3 0 208,1-1 16,0-1-48,0 1 0,-4 1-176,4-1 96,-2-2-16,2 1-16,0-1-32,-4 3-32,3-2 32,1 1 16,0 0-32,0-1 32,-4 2-48,3-1 16,0 0 0,0 1-16,-2 0-16,-1 0 16,1 0 0,-1 0 48,0 0 32,0 0-80,0 0 81,0 0 15,-2 0 0,-1 0-16,3 0-80,-3 0 80,1 0 16,0 0-16,-1 0 16,3 0-96,-2 2 64,-1-2 32,3 0 16,0 0-32,0 0-80,0 0 112,0 0-32,0 0 16,0 0-32,0 0-64,0 0 64,0 0 0,0 0-48,0 0 0,0 0-16,0 0 32,0-1-16,0 1 16,0 0-32,0 0 16,0 0 0,0 0-16,0 0 16,0 0 16,0-1-32,0 1 0,0 0 16,0 0 0,0 0-16,1-2 0,-1 2 32,0 0 48,0-2 96,0 2-176,0-1 241,0 1-33,0 0-32,0 0-80,0 0-96,0 0 64,0 0 0,0 0-32,0 0 0,0 0-32,0 0 16,0 0 0,0 0-32,0 0 16,0 0 16,0 0 0,0 0 16,0 0-32,0 0 32,0 0 16,0 0-16,0 0-32,0 0 32,0-2-16,0 2 16,0 0 0,0 0-32,0 0 64,0-1-48,0 1-16,0 0-16,0-2 16,2 1 16,0 0 16,-2 1-32,3-2 16,-1 2 16,-1-1-16,3-1-32,-4 2 16,3-3 16,-1 2-32,2 0 32,-3-1 16,-1 2-32,1-3 16,1 1 32,-1 1-16,0 0 48,-1 1-80,0-1 64,0-1 32,0 1 32,0 0-64,0 1-64,0-3 96,0 1-64,0 1-16,0-3 0,0 4-16,-2-3 32,2 0 16,-3-2-32,3 2 48,0 3-64,-3-4 48,3 0-31,-2 1 15,0-1 0,2 4-32,-3-4 0,0-1 16,1 2-16,0-2 16,2 5-16,-5-3 48,2-1-16,-1 0-16,1 2-16,3 2 0,-5-2-48,-5 1 32,8 0 16,-2 1-16,4 0 16,-4 0 0,1 0 0,-1 0-32,0 0 16,4 0 16,-4 0 0,0 0 0,2 2 16,0-2 0,2 0-16,-3 2 0,0 1-16,1-3-32,2 3 16,0-3 32,-3 2-49,1 1-47,2 1 0,0-1-32,0-3 128,0 13-128,0-9 32,0 11 0,0-5 16,0-10 80,0 11-16,1 1-32,0-2 32,3 3 16,-4-13 0,2 10-32,0 2 32,1 1 0,-2 0 0,-1-13 0,2 12 0,-1 0 0,2-2 0,0-7 16,-3-3-16,3 13 16,-1-11-16,1 9 32,1-9-16,-4-2-16,4 4 32,6-1 32,-7-1-32,0-2 16,-3 0-48,6 0 64,4 0 16,-5 0 16,7-2 0,-12 2-96,10-5 64,3 1 0,-3-8 0,3 8 0,-13 4-64,10-10 49,3 7 47,0-9-32,1 2 0,-14 10-64,14-5 64,-2-11 32,1 3-48,0 2 32,-13 11-80,11-13 80,0 0-16,-1 1 16,0-1 16,-10 13-96,5-15 80,7 1 16,-8-2 16,0 1-16,-4 15-96,5-14 128,-2-1-32,0 1 0,-2 0 0,-1 14-96,0-17 80,0 4 0,-3-3-16,0-1 16,3 17-80,-4-17 64,0 1-32,-6 1 16,7 0-80,3 15 32,-2-13 0,-2 3 0,0 0 0,-6 6 0,10 4 0,-2-10 32,-2 8-32,-6-1-32,8 2 16,2 1 16,-11-1-64,9-1 16,-2 2 16,-6 0-16,10 0 48,-3 0-48,0 4-16,0 0-32,-7 10-32,10-14 128,-3 10-128,0 3 32,-8-1 64,8-1-16,3-11 48,-3 13-48,1 1-32,2 1-48,0 3 32,0-18 96,0 18-48,2-1 0,2-1 16,0 2 0,-4-18 32,5 18-32,-1-2 16,-1 3 0,1-2 0,-4-17 16,4 18-48,0-1 48,0-4-16,6 1 32,-10-14-16,11 5 32,1 9-16,1-10 0,4 0 16,-17-4-32,18 10 64,-1-10-32,2 3 16,-2-3-48,-17 0 0,18 0 32,1 0-16,-1 0 48,-1 0-32,-17 0-32,15 0 32,-2 0-64,-2 0-16,0 2-288,-11-2 336,3 0-769,3 4-607,-3-2-593,1-2-272,-4 0 2241,1 0-1825,1-1-976,-2 1 2801</inkml:trace>
  <inkml:trace contextRef="#ctx0" brushRef="#br1" timeOffset="146574.54">4316 364 1248,'0'0'0,"0"-1"432,0-2-144,0 0 17,-2-1 111,2 4-416,0-2 480,0-1 48,0-1-48,0 1-63,0 3-417,0-1 288,0-1-48,-3 1-80,3-2 0,0 3-160,0-2 112,-2 2 0,-1-2 16,1 1 32,2 1-160,-3-1 128,0-1 80,-1 2-32,-6-1 1,10 1-177,-3 0 176,0 0-32,0 0-32,-9 0-16,12 0-96,-2 0 96,-8 0 0,6 0-32,-7 3-16,11-3-48,-4 2 32,-8 0 0,2 1-16,-1 0-16,11-3 0,-10 2 16,0 2-16,6 0 16,-10-1 0,14-3-16,-3 2 16,-7 2-16,7-1-32,-7 0 16,10-3 16,-3 4-32,-6 6 64,6-8-48,-10 2 32,13-4-16,-3 10 0,-10-7-32,10 1 32,0 6-32,3-10 32,-3 2-32,0 2 16,1 7-16,2-8 16,0-3 16,0 10 0,0-8 16,0 2-32,0 6 16,0-10 0,0 4 0,1 0 32,3 0 16,-4-4-48,10 2 48,-6 1-16,10-3 64,-3 2-32,-11-2-64,5 0 32,9 0 32,-3 0-48,2 0 16,-13 0-32,13 0 32,0 0-16,2 0 0,-2 0 0,-13 0-16,14 0 16,-1 3 0,0-1 0,-2 2 0,-11-4-16,5 4-32,5 8 32,-7-8-16,1 6 16,-4-10 0,4 4 16,-1 9 0,-2-2 0,-1 0-32,0-11 16,0 13 0,0 1 16,-4 0 0,-6-1 32,10-13-48,-2 15 16,-9-3 0,8 2-16,-8-3 16,11-11-16,-5 11 32,-7-8 16,8 13 16,-10-13-16,14-3-48,-3 13 80,-12-9-32,6 7 48,-1-9 16,10-2-112,-11 11 81,1-9 31,6 0-32,-10 1 0,14-3-80,-5 3 96,-8-1 16,10-2 32,-7 0 48,10 0-192,-4 0 176,-7-1 32,7-3-48,-6-6-16,10 10-144,0-4 128,-2-5-48,-2 4 0,1-5-32,3 10-48,-2-3 48,-1-7-48,1 6 16,2-1-16,0 5 0,-3-10 0,3 7 0,0-1-16,0 0-32,0 4 48,0-3-16,0-1-16,1 0 0,2 2 32,-3 2 0,4-4-16,-1 1-32,2 2 32,-1-2-32,-4 3 48,12-1-80,-8 0 32,5 0-48,-6 1 32,-3 0 64,5 0-96,6 2 64,-8 2 16,7 7 16,-10-11 0,4 3 16,6 1-16,-6 7 16,8-8 0,-12-3-16,5 3 32,10 7-64,-11-10 64,10 3-16,-14-3-16,10 3 0,2-3 64,-2 2-32,0-2 0,-10 0-32,5 0 64,5 0-32,-6 0 0,0 0 16,-4 0-48,3 0 32,1 0 0,-1 0 48,0 0-16,-3 0-64,2-1 96,0-2 16,1 2-32,-2-2 49,-1 3-129,1-3 96,0-1 0,1 0 16,-1-1-16,-1 5-96,2-5 80,-2-5-16,3 6 32,-1-9-48,-2 13-48,4-3 32,0-7 32,-1 5-80,0 2 32,-3 3-16,4-4 0,0 1-16,-2-2 16,0 4 0,-2 1 0,1-1 0,-1 1-32,0 0 16,0 0-32,0 0 48,0 0-48,0 0 32,0 2-16,-3 3-16,3-5 48,-2 2-32,2 2-64,-2 7 64,2-8-16,0-3 48,0 14-48,0-4-16,0 0 32,0-7 16,0-3 16,2 15-16,2-12-96,1 9 15,6-9 17,-11-3 80,4 10-48,8-7 80,-9 1-32,10-1 32,-13-3-32,3 4 0,10-1 32,-9-1 33,8-2-33,-12 0-32,5 0 64,7 0 16,-9 0-16,9-2 32,-12 2-96,3-4 96,9-1 0,-8-5 48,1 6 0,-5 4-144,5-10 144,0 5 16,-1-8-48,-1 9 32,-3 4-144,3-13 112,-2 3-16,2-1 16,-2 0-32,-1 11-80,1-11 48,-1 5 0,0-3-48,0 8-64,0 1 64,1-5-16,-1 4-48,2 0-16,-2 0 16,0 1 64,1 0-96,1 0 0,-1 0-16,0 0 32,-1 0 80,2 3-80,1 2 0,0 5 48,-1-8-32,-2-2 64,4 10-32,-2-6 16,2 8-16,-1-8 32,-3-4 0,2 14 0,2-10-16,0 8 32,-2-10-16,-2-2 0,4 10 32,0-8-16,-1 2 0,1 8 0,-4-12-16,11 2 48,-9 2 0,3 0 0,0-1 0,-5-3-48,11 5-320,-7-2-1041,9-1-1504,-11-2-2530,-2 0 5395,0 0 0</inkml:trace>
  <inkml:trace contextRef="#ctx0" brushRef="#br0" timeOffset="1088">3184 421 2577,'0'0'0,"-11"-1"816,8 0 32,-13 0 65,16 1-913,-4-2 1008,1 2-63,-9-1-145,12 1-192,0 0-608,-3 0 433,0 0-145,3 0-144,-3 3-64,3-3-80,0 0 32,0 2 16,1 1 80,2-1 64,-3-2-192,3 3 240,0-3 80,-1 2-32,0 1 1,-2-3-289,3 0 240,-2 0-80,0 0 32,1 0-16,-2 0-176,1 0 192,-1 0 64,1 0-16,-1 0 16,0 0-256,1 0 176,1 0-64,-2-2 33,2 1-81,-2 1-64,3-4 48,0 1-16,0-1 32,1 0 16,-4 4-80,3-5 112,1 0-16,0 0-48,0 0 48,-4 5-96,2-5 144,0 1-96,-2 1 32,0-2-64,0 5-16,-3-1-80,-1 0 160,0 0-48,1 1-32,3 0 0,-10 0-32,7 2-48,-7 1 0,8 0 32,2-3 48,-4 2 32,0 1-64,-6 2 80,10-3 16,0-2-64,-3 4-32,3-2-288,0 2-577,3 0-879,-3-4 1776,5 3-2578,0 0-255,-4-3 576,3 0-608,-4 0 2865,0 0 0</inkml:trace>
  <inkml:trace contextRef="#ctx0" brushRef="#br0" timeOffset="-1568">1728 464 2096,'0'0'0,"0"-1"417,0 1-417,0-3 480,-2 1 128,2 1 96,0-3 81,0 4-785,0-3 784,-3 2-31,3-1-49,-2-1-64,2 3-640,0-1 496,-3-1-127,0 0-97,1 1-48,2 1-224,-4 0 208,0 0 16,1 0 0,-1 0 16,4 0-240,-4-2 224,0 1 16,2 0 33,0 0 47,2 1-320,-3-2 368,0 0-64,3 1-32,-2-2-48,2 3-224,-3-1 128,1-2-32,-1 1 16,-1 1-32,4 1-80,-3-2 48,-9 2-16,10 0-16,-8 0-32,10 0 16,-4 0 16,-6 0-16,6 3 16,-7-1-32,11-2 16,-3 4-16,-7 0 16,8 0-32,-10 6 64,12-10-32,-3 2 32,-8 9-32,9-9 16,-9 11-48,11-13 32,-2 3-16,-2 14-16,0-6 80,2 0-16,2-11-32,0 13 48,0 0 81,1-1-97,4 2 64,-5-14-96,10 14 96,-4-1-16,5 0 0,-1-1-48,-10-12-32,5 13 48,9-1 16,-9-1 0,9-1 16,-14-10-80,10 4 96,-5 7 16,9-8-32,-10 1 48,-4-4-128,12 3 144,-8 0 80,8-3 32,-2 0-48,-10 0-208,9 0 241,1-1-33,-4-3-80,5-6 32,-11 10-160,4-4 144,1-7 64,0 6 0,0-11-32,-5 16-176,3-10 192,3-3-64,-3-1-16,1 0-32,-4 14-80,4-15 16,1 1 16,0 0-16,5 2 32,-10 12-48,3-5 0,0-5-32,1 7 0,-3 0-16,-1 3 48,3-2-48,-2 1 16,0 1 32,1 0-48,-2 0 48,0 0-32,0 2 0,0 0 16,0 3-16,0-5 32,0 10 0,0-8-16,0 8-32,0 0 32,0-10 16,0 4-32,0 11-32,0-3 80,0-2-32,0-10 16,0 10 0,0 1 16,0 0-64,0-1 48,0-10 0,1 11-32,3-8 32,-1 10 0,8-9 16,-11-4-16,4 10-16,6-8 16,1 1-48,-1-1 64,-10-2-16,10 3 48,2-3-32,-2 0 32,0 0 0,-10 0-48,10 0 0,-5-2 32,8 1-16,-9-1-272,-4 2 256,12-4-176,-9 0-32,8-1-16,-8 0 224,-3 5 0,12-10 32,-10 6 32,3-1 0,0-6 48,-5 11-112,4-5 48,1-8 0,0 9-32,-1-8-16,-4 12 0,4-5 32,0-8 0,-2 3-32,1 5 48,-3 5-48,1-11 32,0 8-64,-1-1 96,0 2-64,0 2 0,0-1 0,-2 1-32,-1 0-16,1 2-48,2-2 96,-4 12-16,-8-3-32,10-5-16,-2 11 64,4-15 0,-4 12-32,1-2 16,0 3-16,3-2 16,0-11 16,0 11-64,1-1 16,3-6 48,8 10-48,-12-14 48,12 4 32,-1 8 0,3-9-32,1 7 0,-15-10 0,16 0 80,0 3-48,0-1 16,2-2-16,-18 0-32,17 0-32,1-1 64,0-5 0,0-5 48,-18 11-80,19-4 64,-2-9 0,-3 9-16,-3-10 96,-11 14-144,4-10 112,0-4 48,0 0 64,-4-1-32,0 15-192,0-15 128,-12-2 1,2-3-65,-4-1-16,14 21-48,-15-22 32,-2 1-16,-3-1-32,3 1-16,17 21 32,-20-20 48,1 3-96,-1 7 48,0 5 32,20 5-32,-19-1-128,0 4 80,1 10-433,2 7-639,16-20 1120,-14 22-2401,1 6-1873,4 2-2529,9-30 6803</inkml:trace>
  <inkml:trace contextRef="#ctx0" brushRef="#br0" timeOffset="-727">2281 575 1696,'0'0'0,"-11"-1"1025,9-1-369,2 2-656,-10-1 672,10 0 177,0 0 207,0-1 81,0 2-1137,0 0 1136,0-2-207,0 1-209,1-1-192,-1 2-528,1-2 432,2 0-31,0 0 15,0 0-16,-3 2-400,4-4 400,-1 1-16,2 0-95,-2-2-17,-3 5-272,5-5 192,5 0-80,-8-1 16,4 3-48,-6 3-80,4-10 32,2 7 32,-1-7 0,5 7 0,-10 3-64,2-6 48,9-4-32,-8 6 32,3-7-32,-6 11-16,10-4 16,-5-7 16,5 7-32,-7-1 0,-3 5 0,12-5-48,-10 1 32,3 0 32,-1 2-96,-4 2 80,4-1-16,-2 1-32,-1 0-16,1 3 48,-2-3 16,0 12-48,0-9 32,0 12-16,0-5 16,0-10 16,0 12 64,0 1-48,0-1 16,0 2-32,0-14 0,0 13-48,1-1 48,3 0 16,6-2 16,-10-10-32,3 3 16,7 10 0,-7-10 32,10 7 0,-13-10-48,4 0 64,8 2-16,-2 1 16,1-3 32,-11 0-96,10 0 96,-5 0 32,5 0 48,-9-1-16,-1 1-160,4-3 144,-1-1 81,-1 0-49,0 1 16,-2 3-192,1-6 224,1-4-112,-1 4 16,1-8 0,-2 14-128,2-11 32,1-1 112,-1 1-80,0-3 0,-2 14-64,3-11 32,0-1-16,-1 0 32,0 2-16,-2 10-32,2-4-32,-1-6 16,0 9-32,1 0 0,-2 1 48,0 0 16,0 0-48,0 0-48,0 0 0,0 0 80,0 2-112,0 2 32,0 6 64,0-6 16,0-4 0,-3 11-48,3-1 48,-3 2-48,3 0-16,0-12 64,0 13 0,2 1-64,2 0 16,6-2 48,-10-12 0,5 13-80,9-2 80,-2-7 16,2 9 0,-14-13-16,15 2 48,0 8-32,-1-10-16,2 3 160,-16-3-160,15 2 224,3-2-288,-1-1 16,4-2-192,-21 3 240,22-5-224,1-5 240,2 5 64,-3-8-160,-22 13 80,21-10-657,-1 1-1215,-4-4-2322,-2-2-2513,-14 15 6707,0 0 0</inkml:trace>
  <inkml:trace contextRef="#ctx0" brushRef="#br1" timeOffset="188978.54">11285 702 2417,'0'0'0,"-10"0"576,10 0-48,-4 2 0,4-2-528,-10 0 609,10 2 15,0-2-80,0 0-128,0 0-416,0 0 321,0 0-17,0 0 64,2 0 64,-2 0-432,1-1 480,1 0-16,1-1-47,-1-1-65,-2 3-352,4-4 336,-1 0-16,0-1-64,1-4 16,-4 9-272,3-3 272,-1-1 33,1-7 15,-1 9 0,-2 2-320,3-3 320,-2-8-48,2 9-64,-2-2-48,-1 4-160,2-10 128,-1 6-80,1-6 16,1 6 0,-3 4-64,1-10 32,1 8 33,1-9-17,-2 8 16,-1 3-64,3-10 80,-3 6-16,2-6-32,1 6 32,-3 4-64,2-10-16,2 6 48,-2 1 0,2-3-16,-4 6-16,3-4-48,-1-1 32,1 2 0,-2-1-16,-1 4 32,2-1-16,-2-1-48,2 2-32,-2 0-97,0 0 193,1 0-176,0 3-16,0 1 32,1 6 16,-2-10 144,1 2-112,0 10 16,3-8 16,-1 8-48,-3-12 128,3 4-32,1 10-48,1-10 32,5 7 16,-10-11 32,3 4 0,1 6 32,6-8-16,-8 2 0,-2-4-16,6 10 16,-3-10-16,2 4 16,-1 0 16,-4-4-32,4 2 16,-1 1 16,0-3-16,-2 0 48,-1 0-64,2 0 48,-1 0-16,-1 3 32,0-3-48,0 0-16,0 0 48,0 2-16,0-2-16,0 0 0,0 0-16,0 0 16,0 0 16,0 0-16,0 0 0,0 0-16,0 0 48,1 0 0,0 0 32,3-1 0,-4 1-80,3-1 48,0-2-16,1-1 32,6 2-32,-10 2-32,3-4 64,2-1 0,5-5-32,-6 6 32,-4 4-64,5-5 16,-1 0 49,2-6-17,-3 8-16,-3 3-32,4-10 80,-4 10-80,4-4 64,-1-6 16,-1 6 32,-2 4-112,1-5 16,-1 5-16,2-5 48,-1 0-32,-1 0-16,2 1-48,-2 4 48,0-3-16,0-2-16,2 3 48,-2 2-16,1-3 16,-1 3-16,1-5-32,2 3-16,-1 1-48,-1-1 0,-1 2 96,3 0-96,-2 0-33,1 0 17,-1 0-16,-1 0 128,1 3-160,0 1 64,0 9 16,1-10 0,-2-3 80,0 15-32,0-3-32,0 0-16,0 2 48,0-14 32,1 14-64,1 0 48,0-2 16,0 0 0,-2-12 0,4 10 0,1-7 16,0 10 0,5-10-16,-10-3 0,4 4 64,7-2 0,-6 1-32,8-3 48,-13 0-80,5 0 96,8 0 0,-9 0 32,8 0-16,-12 0-112,4-4 112,6 0 0,-7-1 33,0 0-1,-3 5-144,4-5 160,0-5 48,0 5-32,-1-8-16,-3 13-160,4-5 144,-1-10-16,-1 5-16,1 5-32,-3 5-80,2-12 112,1 6-32,-2-6-32,2 8 32,-3 4-80,1-6-48,0 2 32,0 1 0,1 2-48,-2 1 64,1-1-48,0 0 0,-1-1 16,0 2-32,0 0 64,1 0-64,-1 0-32,2 0 16,-2 3 16,0-3 64,0 0-80,1 4 0,0-1 48,1 1 16,-2-4 16,1 10-80,0-6 32,1 6-48,0-6 16,-2-4 80,3 11-32,0-7 16,2 9 16,0-10 0,-5-3 0,10 15 0,-7-10 0,0 9-16,3-3-16,-6-11 32,11 10 0,-7-7 0,7 10 32,-6-11-16,-5-2-16,13 4 16,-3-1 16,0-1 0,2-2 32,-12 0-64,10 0 64,-1-4 32,1 1 32,-4-7-16,-6 10-112,11-5 128,-7-8 16,6 2 0,-7-1 48,-3 12-192,3-12 208,1 0-16,-3 1 17,1-3-1,-2 14-208,0-13 272,0 0-32,-3-1-32,-1 0-32,4 14-176,-11-14 64,7 1 32,-11-3-80,4 0 64,11 16-80,-13-13 16,-2 2 0,0 7-32,1 0-96,14 4 112,-15-1-112,-1 1-32,-4 12 32,2 0 16,18-12 96,-18 15-144,3 4-641,2 1-927,3 2-1874,10-22 3586,-13 17-3874,10 4-1104,3-21 4978</inkml:trace>
  <inkml:trace contextRef="#ctx0" brushRef="#br1" timeOffset="153002.54">7343 600 1936,'0'0'0,"0"0"0,0 0 545,0 0 63,1 0 64,-1 0 49,0 0-721,0 0 736,0 0-64,0 2-208,0 2-175,0-4-289,0 3 144,0 1-96,0 7-16,0-8-16,0-3-16,2 14 0,1-11 16,7 10-16,-6-9 32,-4-4-32,12 12 32,-1-8 32,-1 6 32,1-7 96,-11-3-192,12 4 256,-2-2 48,2 1 48,-1-3-32,-11 0-320,10 0 353,0 0-17,1 0-16,-2-2 0,-9 2-320,10-3 256,-4-8-16,5 9-32,-6-8 16,-5 10-224,10-4 193,-6-7-49,1 1 48,-1 5-32,-4 5-160,3-12 192,-1 7 16,-1-5 0,-1 6-16,0 4-192,0-4 176,0-8-64,-4 8-16,1-7-16,3 11-80,-4-4 64,0-10 16,-7 4 0,8-2-32,3 12-48,-4-10 32,-7 0 17,9 7-49,-8-7 0,10 10 0,-3-4 0,-8 1-33,7 1 33,-11 1-16,15 1 16,-10 0-32,-3 0 0,1 0-16,2 3-16,10-3 64,-13 4-80,3 6-16,0-7-32,6 12 0,4-15 128,-10 11-128,7 3 16,-1-1 32,-6 0 0,10-13 80,0 15-80,-2-2 0,2 2-16,0 1-16,0-16 112,3 12-96,12 1 16,0-9 48,2 7 0,-17-11 32,20 2 0,2 1-16,0 0 16,3-3 0,-25 0 0,22 0 0,-2 0 16,-1-2 16,-2 0 0,-2-1 48,-15 3-80,12-2 64,-1-2-16,-8 0 32,8 1 0,-11 3-80,3-5 96,1 0-16,-2 0 16,0-5 32,-2 10-128,0-3 144,0-7 16,0 5-48,-3-5-48,3 10-64,-2-5 48,-2 1-16,0-2-32,0 3-16,4 3 16,-4-1-48,1-1-32,-1 2 0,0 0-16,4 0 96,-4 3-96,0 0 0,1 7 0,0-5 32,3-5 64,-2 13-80,-1-1 32,1 0 16,-1 1 0,3-13 32,0 14-16,0-2 0,-2 1-16,2-1 0,0-12 32,0 15-64,0 1 32,0 1-32,2 0 64,-2-17 0,1 18 0,1-1 32,0 1-32,1 0-48,-3-18 48,3 16 0,2 1 0,-2-3 0,2 0 48,-5-14-48,5 15 0,5-3 16,-6 0-16,1-1 0,-5-11 0,5 4 80,0 10-16,0-12 96,-1 9 0,-4-11-160,2 0 208,0 2 16,-2-2 0,0 0-48,0 0-176,0 0 65,-3-1-98,1 0-207,-2-2-272,4 3 512,-13-3-880,9-9-465,-10 9-432,2-10-144,12 13 1921,-13-5-1840,0-9 319,0 4 544,2-1 385,11 11 592,-11-4-1344,11 4 1344</inkml:trace>
  <inkml:trace contextRef="#ctx0" brushRef="#br1" timeOffset="147028.54">4681 526 1264,'0'0'0,"0"-2"176,0 0 48,0 2-224,1-4 320,-1 2 81,0 2 111,0 0 16,0 0-528,0-2 560,0 1 1,0 1-17,-2 0-32,2 0-512,0 0 480,0 0-80,0 0-79,0 3-97,0-3-224,0 2 192,0 1-16,0 0 16,0 7 16,0-10-208,0 4 208,0-4-208,0 15 192,0-4-32,0 4-48,0 0 16,0-15-128,1 19 112,2 2 65,0 3-49,1 3 16,-4-27-144,4 29 128,-2 0-48,0 0 0,1-1 0,-3-28-80,2 25 96,0-3-16,-1 1 0,0-2 0,-1-21-80,2 19 64,-1-2 64,0 0-32,-1-2 0,0-15-96,0 15 128,0-5-16,0 1 32,0-7 48,0-4-192,-2 3 193,-1 7 47,3-10 0,-2 3 32,2-3-272,0 0 304,-3 0 32,3 0-16,0-1-80,0 1-240,0-3 145,0-1-145,2-6-273,1 5-351,-3 5 624,4-13-1136,6 0-593,-6-1-544,0-1-144,-4 15 2417,1-19-1809,1 4-688,-2 15 2497</inkml:trace>
  <inkml:trace contextRef="#ctx0" brushRef="#br1" timeOffset="148529.54">4691 664 2144,'0'0'0,"0"-5"513,0-6-81,0 6 16,0 5-448,0-11 560,1 6 113,3-5 31,-1 7-64,-3 3-640,6-5 513,5 0-97,0-5-64,-2 7-64,-9 3-288,11-4 288,1-7-64,-7 7-80,8 1 0,-13 3-144,5-5 112,6 2 0,-7 2-63,6 0-1,-10 1-48,3-2 48,2 2-96,-1 0 32,0 4-16,-4-4 32,4 3 16,0 9-16,0-8 0,0 10-32,-4-14 32,5 10-17,-2-7 17,3 14-16,-2-6 32,-4-11-16,5 12 0,-1 0 0,0 0 17,0-1 15,-4-11-32,4 12-16,0-2 32,-4-7 0,2 10 0,-2-13-16,1 4 64,-1 7-16,0-7 16,0 7 32,0-11-96,-3 3 128,0 7 64,-9-8-16,10 2 0,2-4-176,-12 4 176,8 0-32,-10 0 0,4-1-16,10-3-128,-10 3 144,-1-3-16,1 0-32,0 0 64,10 0-160,-10 0 129,6 0-17,-8 0-32,8-2 32,4 2-112,-10-3 128,8-2 0,-9-5-16,9 6-16,2 4-96,-2-10 80,-1 6-48,3-6-16,0 7-32,0 3 16,0-2-16,1 0 16,1-1-32,1 0-32,-3 3 64,2-2 0,2 0-32,0 1-16,0 0 32,-4 1 16,5-3-16,0 1 16,0 1 0,5-1-16,-10 2 16,3-2 0,3 1-32,6-2 32,-8 1 0,-4 2 0,13-2-48,-8 1 48,9-1-48,-4 2 16,-10 0 32,5 0 0,7 0-16,-9 0 0,7 3 16,-10-3 0,4 3-16,0-3 16,6 0 16,-7 0-16,-3 0 0,3 0 16,8 0 0,-9 0-16,2 0 32,-4 0-32,5 0 48,-2 0-32,1-1 64,-1-1-32,-3 2-48,3-3 64,-2 1 0,0-1-32,0-1 32,-1 4-64,1-10 32,-1 7 0,0-1-32,1-6 32,-1 10-32,0-2 32,0-2-32,0 0 48,2-1-80,-2 5 32,0-4-32,1 1 16,1 1-32,-2 0 32,0 2 16,0-2-32,0 2-48,0 0 32,0 0-48,0 0 96,0 0-64,1 3 0,-1 0-16,0 0-16,0-3 96,0 10-96,0-6 48,1 9-16,0-10 48,-1-3 16,1 13-16,1-3 0,-1-6 32,2 12-32,-3-16 16,2 10-32,2 0 32,0-5 0,8 6 48,-12-11-48,4 4 32,8-1 16,-3 1-16,1 0 0,-10-4-32,6 0 96,7 0-32,-3 0 32,2-1 16,-12 1-112,11-4 96,0-1 16,1-5 32,-1 6-16,-11 4-128,12-10 144,-2 5-16,-7-7 16,9 0 16,-12 12-160,2-6 176,2-8 33,-3 1 31,1 0-16,-2 13-224,0-15 208,0 0-48,-5-1 16,-4 1-64,9 15-112,-4-16 80,-11 1 0,2 1-64,-1 3 16,14 11-32,-12-10-32,0 7-32,0 1 0,0 1 32,12 1 32,-11 0-48,1 0-16,0 2 48,0 2-32,10-4 48,-4 4-64,-10 7 32,12-7-48,-2 8-16,4-12 96,-10 11-64,10-1 32,-3 1 16,3 0-16,0-11 32,0 10-32,0 1-16,2 3-16,8-2-16,-10-12 80,11 11-64,3 1 0,2-8 32,2 10-16,-18-14 48,20 3-32,0 9 16,0-10-16,0 2 16,-20-4 16,17 11 0,-1-8 0,-1 1 48,-1-2-32,-14-2-16,14 0 32,-2 0 16,-2-1-16,0 0 32,-10 1-64,4-1 64,0-2 0,1-1 32,-2 0 32,-3 4-128,4-4 112,-1-8 32,-3 8-48,3-7 16,-3 11-112,2-10 80,-1-1-16,0 0-48,0 0 32,-1 11-48,1-12 16,0 8 16,2-10-64,0 11 0,-3 3 32,2-4-64,1 1 16,1 2 16,-1-1-16,-3 2 48,3-2-16,-1 1-32,0 1 0,-1-1 16,-1 1 32,1 0-64,0 0 0,1 0 0,-1 0 0,-1 0 64,0 2-64,1 3-16,-1 4 16,0-6 32,0-3 32,0 12-32,0-9 0,0 11 32,0-10-32,0-4 32,0 14-32,2-4 48,-1-6-32,0 11 0,-1-15 16,4 4-32,-1 7 16,0-7-32,2 7 96,-5-11-48,10 2 16,-6 3-32,1-2 32,7-1 16,-12-2-32,3 3 0,7 0 32,-6-3-16,0 2-32,-4-2 16,5 0 16,-2 0 16,3 0 0,-2 0 32,-4 0-64,3 0 64,1 0 16,-3 0 0,1-1 48,-2 1-128,1-4 112,0 0-32,2-6-16,-1 8-48,-2 2-16,3-5 48,1-7-32,-2 9 0,0-7 32,-2 10-48,5-5 48,-2-7-32,1 7-16,1-8-48,-5 13 48,5-5 0,0-7-16,5 8 16,-9 0-16,-1 4 16,4-3 0,-3-2 16,1 4-16,-1 0-16,-1 1 16,1 0 0,-1-1-32,0 1 16,0 0 16,-2 0-16,-1 0 0,1 0 16,2 0 0,-3 2-48,0-2 32,3 2-16,-2 2 0,2-1-16,0-3 48,0 4-48,-2 0 32,2 0-48,-3-1 48,3-3 16,0 10-16,0-7-32,0 1 0,0 7 16,0-11 32,0 4-80,1 7-16,1-7 80,1 11-64,-3-15 80,4 4-16,0 11 32,7-11-32,-6 10 16,-5-14 0,13 2 0,-8 8-48,9-7 64,-5 1-32,-9-4 16,11 3 48,-1 0-32,2-1 32,-1-2 48,-11 0-96,10 0 64,0-3 16,-5-1 32,7-6-80,-12 10-32,4-4 48,6-6-80,-6 6-736,1-6-1794,-5 10 2562,4-13-3905,-1 3-1330,-3 10 5235</inkml:trace>
  <inkml:trace contextRef="#ctx0" brushRef="#br1" timeOffset="151885.54">5668 632 1072,'0'0'0,"-2"0"240,-1-1-16,3 1-224,-2-2 288,-1 0 129,3 2 95,-2-1 48,2 1-560,-3 0 640,1 0 49,2 0 15,0-1 32,0 1-736,0 0 705,0-1-81,0 1-176,0 0-160,0 0-288,1 0 192,-1 0-112,1 2-16,-1 3 0,0-5-64,1 12 48,-1-8 16,0 8 0,0-8-31,0-4-33,0 13 48,0-9 0,0 10-16,0-4-16,0-10-16,0 3 32,0 11-16,2-11 48,1 0 64,-3-3-128,4 5 144,1-2 64,6-1 16,-7 1 0,-4-3-224,12 0 256,-8 0-64,11-1 64,-4-2-80,-11 3-176,10-3 177,0-1-17,0-1 16,-5 0-16,-5 5-160,12-12 160,-1 9-16,-7-9 16,7 7-16,-11 5-144,4-14 144,0 10 16,0-11 0,1 4 32,-5 11-192,2-11 160,-1 1-16,-1-1 17,0 0-49,0 11-112,-2-10 96,-2-1-16,-6 6-80,7-8 48,3 13-48,-12-5 16,8-7 0,-10 9-16,10-1 0,4 4 0,-15-1-48,11-1-64,-11 2 48,4 0-16,11 0 80,-12 4-32,1 0 32,1 7-32,6-8 16,4-3 16,-14 11-64,11-1 32,-9 0-33,10 1 1,2-11 64,-4 9-32,0 3-80,2-2 64,2 3 0,0-13 48,-3 11-32,3 0 32,0-1-32,2-5 0,-2-5 32,3 11-16,7-9-32,-6 1 48,10-1 16,-14-2-16,11 2-32,3-2 32,3 0 0,0 0-16,-17 0 16,16-2 16,1-1 0,-3-1-16,-3 0 16,-11 4-16,5-4 0,8 2 32,-11-2-16,2 1 0,-4 3-16,4-2 48,-2 0-16,1-3 32,-2 2-32,-1 3-32,2-3 32,-1-2 0,-1 0-32,0 0 48,0 5-48,0-4-32,0 0 32,0 1-16,-3 2 16,3 1 0,0-2-16,0 0-32,0 2 16,0 0-48,0 0 80,0 0-96,0 4-32,0-1 16,0 9-32,0-12 144,0 3-96,2 11 0,0-3 16,1 2 32,-3-13 48,3 15-64,1 0 32,0 0-32,1 3 32,-5-18 32,5 19-48,0 2-32,0-3 32,0 0-32,-5-18 80,5 19-48,0-1 0,0-1 0,-1 1 64,-4-18-16,5 13-16,0 3-32,0-2 64,0-2-32,-5-12 16,4 14-16,0 0 32,-2-1 32,1-3-32,-3-10-16,1 10 16,-1-6 16,0 6 0,0-8 32,0-2-64,-4 4 112,0 0 48,-7 0 0,7-2 16,4-2-176,-13 3 144,10-3 0,-14 0 16,6 0-32,11 0-128,-11 0 144,-2-4-48,1 0 32,-1 0-31,13 4-97,-11-10 128,-1 5 16,1-9-16,1 3-16,10 11-112,-4-14 64,-7-1-16,8-2-32,-1 1-16,4 16 0,-3-14 48,0 0-96,1 0 32,2 1 16,0 13 0,0-14-32,1 0 32,3 1-32,6 3-32,-10 10 64,3-10-64,12-1 0,-5 5 0,2-9 48,-12 15 16,13-12-32,0 8 0,2-10 16,-2 4-32,-13 10 48,14-3-16,-1-10 16,1 9-32,-4-1 32,-10 5 0,10-10 32,-6 9-48,6-3 48,-8 1-32,-2 3 0,3-1-16,-1-1 32,-1 2-16,1-2 0,-2 1 0,0 1 0,0-1 32,0 0-16,0-1-16,1 0 16,-1 2-16,2-3 0,-1 1 48,0-1-48,1 0 16,-2 3-16,3-5 0,0 3-16,0 0 16,-1-1 0,-2 3 0,2-3 0,0 2 16,-2 0-16,2 0 0,-2 1 0,0 0-16,0 0-32,0 0 16,0 0 0,0 0 32,-2 3-48,-1 2 16,0-2-16,1 10-81,2-13 129,-2 4-128,-1 11 32,0-5-16,3 0 48,0-10 64,0 11-80,0-7 16,0 12 48,0-12 16,0-4 0,4 11 32,1-8 0,8 1-32,-2 6 16,-11-10-16,11 0 16,3 3 48,1-3-32,1 0 32,-16 0-64,18-3 16,-2-2 48,1-5 0,1 6-32,-18 4-32,16-10 64,-2 6 0,-3-6 1,-1 6-1,-10 4-64,6-5 80,5-8 16,-7 10 32,-2-7 16,-2 10-144,2-4 112,-2-6 16,-3 5-48,-7-8 16,10 13-96,-3-5 32,-8-10 16,7 2 0,-9 1-32,13 12-16,-10-11 48,-1-3-32,0 4 0,0-1-16,11 11 0,-11-5-32,8 0 0,-11 3-48,10 0 16,4 2 64,-15 0-112,11 3 32,-11 1 48,11 8-16,4-12 48,-13 4-64,10 10-16,-9-2 32,10 1-32,2-13 80,-10 15 0,10 0-16,-4 1-32,2-2 48,2-14 0,0 15-48,0-3 16,0 2-32,2-1 32,-2-13 32,5 11-48,0 3 32,6-4 0,-7 0-32,-4-10 48,13 3 32,-3-1-80,0 0 64,1 1-16,-11-3 0,10 3 32,2-3 0,-2 0-16,1 0 32,-11 0-48,10-1 32,-5-2-32,8-1 32,-9-1 0,-4 5-32,11-10 64,-7 7 0,0-8-16,-1 9-16,-3 2-32,4-10 16,-2 6 48,-1-7 0,-1 1-64,0 10 0,0-6 16,0-6 16,-3 8-32,3-7 0,0 11 0,-3-4 16,1-1-16,2 0-16,0 1 16,0 4 0,0-2-32,0 0 16,0 1-16,0-2 0,0 3 32,0-1-80,0 1 48,0 0-32,1 0 0,-1 0 64,1 0-64,1 2-32,-1 3 32,1 6-16,-2-11 80,1 2-65,0 8 49,-1-6 16,0 7 0,0-11 0,0 4-48,0 10 32,0-10-32,0 10 32,0-14 16,0 4 16,0 6-32,2-8 0,2 9 32,-4-11-16,12 2 0,-9 1 16,7 0 16,-5-1-16,-5-2-16,10 3 32,-7-3 0,10 0-16,-8 0-16,-5 0 0,12 0 16,-7-1-16,8-1 49,-9 2-49,-4 0 0,11-2 32,-7 1 16,1-1-48,0-1 32,-5 3-32,5-2 0,0-1 0,-1-1 64,1 1-48,-5 3-16,5-3 64,-1-1 48,-1-1-80,0 0 80,-3 5-112,3-5 64,-1-6-32,-1 8 32,0-2-16,-1 5-48,2-10 64,-2 6-16,0-6-16,0 6-16,0 4-16,0-4-16,-3-1-16,1 2 32,2 0-16,0 3 16,-2-1-16,2 1-32,-3 0 16,1 0-32,2 0 64,-3 0-48,0 0-16,1 2 32,2 2-16,0-4 48,-4 3-16,1-1 16,1 1-16,-1 2-32,3-5 48,0 3-48,0 7 16,0-10-48,0 10 16,0-10 64,0 3-80,2 7 0,0-6 15,2 9 1,-4-13 64,4 3-32,1 11-32,5-10 16,-5 10 48,-5-14 0,14 4 32,-4 8-16,2-10 0,0 3 0,-12-5-16,11 3 48,-1 1-48,2 0 64,-2-2-48,-10-2-16,11 0 65,1 0-1,-1 0-16,-2 0 16,-9 0-64,11-1 112,-6-1 0,7-2 32,-8-1 0,-4 5-144,4-10 128,1 6 16,-1-8 32,-1 7-48,-3 5-128,3-13 128,-1 0-48,-1 0 0,-1 0 16,0 13-96,0-14 64,0 0 16,0 0-32,0 3-32,0 11-16,0-6 0,0-4-16,-3 8-32,0 1 0,3 1 48,0-3-64,-2 2 0,2 1 0,-2 0-64,2 0 128,0 0-96,0 4-16,-3-1-16,3 9 64,0-12 64,0 3-80,-3 7 32,3-7 32,0 7 0,0-10 16,0 4-48,0 9 16,0-10-32,3 9 32,-3-12 32,4 3-16,-1 8 0,8-7-16,-9 7 16,-2-11 16,12 2-16,-9 11 16,10-10 0,-3 0 16,-10-3-16,5 10 0,9-10 16,-10 0 16,8 3-32,-12-3 0,4 0 32,7 0 0,-6 0-16,5 0 32,-10 0-48,5 0 32,5 0 32,-7-3 0,9 1-16,-12 2-48,3-4 64,2-1 16,-1-5 0,0 6 0,-4 4-80,4-5 96,0-6-16,-2 7 0,0-8 16,-2 12-96,3-4 16,-1-8 0,0 8 16,0-8 0,-2 12-32,4-6 32,-1-4 16,-1 6-80,1-7 32,-3 11 0,1-2 0,0 0-48,1 1 48,-1-1-32,-1 2 32,0 0-96,0 0 32,0 0-16,0 4-48,0-4 128,0 3-80,-3 10-16,1-9 16,-1 9 64,3-13 16,0 10-48,-2 0 32,2 0-48,0 1 16,0-11 48,0 10-32,0 2-16,1-1 48,3-7-16,-4-4 16,5 14 0,5-12 16,-6 2 0,1 0 48,-5-4-64,13 2 32,-3-2-80,0 0 96,1 0-16,-11 0-32,10 0 48,1 0 80,-1-2-96,1-2 32,-11 4-64,10-4 96,-5 0 0,5-6 0,-7 7 0,-3 3-96,4-11 96,0 6 16,-1-6 16,-1 6 0,-2 5-128,1-14 113,0 9-33,-1-8 16,0 1-64,0 12-32,0-6 48,0-3-96,0 5 32,0 0 0,0 2-16,0 2 32,0-1-16,-2-1-16,2 2-32,0 0-17,0 0 81,-2 0-112,2 0 0,0 0 16,0 4 0,0-4 96,0 11-80,0-8 16,0 8-32,0-7 32,0-4 64,0 12-32,1 0-16,2-1-16,2 1 48,-5-12 16,4 12-64,7 0 32,-8-9 64,10 13-32,-13-16 0,10 3 0,0 9 16,2-10-16,-2 2 16,-10-4-16,11 2 48,-1-2-32,1 0 32,1 0 16,-12 0-64,10 0 64,0 0-16,-6-2 48,7-2 0,-11 4-96,4-4 64,-1-6 112,1 7-80,-1-7 81,-3 10-177,1-10 176,-1-1 0,0-1-16,0-2-48,0 14-112,-4-13 64,-6 0 0,6-2-16,-7 0-16,11 15-32,-10-16 32,-1-2-32,-1 2 48,-2 0 0,14 16-48,-11-15 32,1 1-32,0 9-48,6-5 0,4 10 48,-11-2-32,7 1-32,-6-1 48,7 2-96,3 0 112,-3 3-112,-7 7-64,10-6 16,-4 11 0,4-15 160,-4 10-129,1 1 97,1 1-16,0 2 16,2-14 32,0 13-16,0 2-32,0-2 16,1 0 0,-1-13 32,3 12-16,3 0 16,4-2-16,-7-6 16,-3-4 0,12 11 32,-2-7 0,0 0 0,-5 6 0,-5-10-32,14 0 0,-4 0 16,-5 0-16,8 0 16,-13 0-16,3 0 48,9-2 0,-8 1 1,6-3-33,-10 4-16,5-3 16,0-7-32,0 6 0,5-7 32,-10 11-16,3-3 16,1-10-48,1 9 48,7-11-32,-12 15 16,3-10-33,7 0 1,-5 5-48,8-8 16,-13 13 64,5-5-64,10-5 48,-11 7 0,8-1-16,-12 4 32,5-4-16,7 0 0,-8 2-16,9 1 16,-13 1 16,5-2-32,6 2-32,-6 0-16,6 0 0,-11 0 80,4 0-160,1 4 0,5 7 48,-7-7-16,-3-4 128,4 13-32,-1-2 32,0-7-32,-2 11 32,-1-15 0,2 10 0,-2-6 0,0 10 32,0-4-32,0-10 0,-4 10 16,-8 0 0,7-6 16,-8 8 48,13-12-80,-10 4 64,7 8-48,-12-10 32,11 2-48,4-4 0,-11 3 0,8-1 64,-7 0 0,8-2 16,2 0-80,-3 0 80,-1 0 16,2-1-16,-1-2-96,3 3 16,0-3-560,0-1-1937,-18-27-1809,20 19-1409,-2 12 5715,0 0 0</inkml:trace>
  <inkml:trace contextRef="#ctx0" brushRef="#br1" timeOffset="170347.54">10114 701 4161,'0'0'0,"-2"-2"1345,2 2-1345,0 0 816,-3-2-239,3 1-33,0 1-112,0 0-432,1 0 336,3 0-64,0 0 1,-1 3-81,-3-3-192,10 2 160,-6 1 0,6-1-48,-5-2 32,-5 0-144,13 3 96,-3-3 48,2 0 16,-2 0 16,-10 0-176,12 0 208,-7 0-32,5-2-16,-6 0-16,-4 2-144,10-4 161,-7 0-1,0-1 0,3-6 0,-6 11-160,5-4 80,0-9 16,-2 3-16,1 5 16,-4 5-96,4-12 96,0 1 0,-1 1-48,1 5-16,-4 5-32,5-11 0,-2 8 0,-1-3 0,0 1-16,-2 5 16,1-5 0,1 1 0,-2 1 0,2 0 0,-2 3 0,1-2 0,2-3-16,0 2 16,1 1 0,-4 2 0,4-3-48,0 1 32,-2 1-16,2 0 0,-4 1 32,3 0-32,0 0-32,1 2-32,0 3 32,-4-5 64,4 11-80,-1-7 80,2 9-16,-2-2-32,-3-11 48,4 12 16,0 2-32,-2-1 0,2-1 16,-4-12 0,3 14 0,-1-3 0,1 2 0,-1-1 0,-2-12 0,3 10 0,0 0 0,0-7 16,1 10 32,-4-13-48,2 2 32,2 1 32,1 0 0,5-3 16,-10 0-80,4 0 80,6 0 32,-6-4 16,6-1-16,-10 5-112,4-12 112,8 7-16,-6-7-16,4 6 0,-10 6-80,4-13 64,8 3 32,-9-3 0,8-1 32,-11 14-128,2-12 80,2-1 17,0 0-33,-1 3-48,-3 10-16,2-10 32,-1 6-32,0-6-32,-1 9 16,0 1 16,0-1-16,0 0-32,0 1-17,0 0 65,0 0-16,0 0 16,0 0-80,0 0 48,0 0-32,0 0 0,0 0 64,0 3-64,0 1-16,0 6 32,0-7-32,0-3 80,0 10-48,0-7 0,0 11 16,1-11 0,-1-3 32,3 13-64,0-9 48,0 8-32,7-8 80,-10-4-32,4 15 48,1-4 0,8-7-32,1 11-16,-14-15 0,15 3 0,0 7-16,0-8 32,-5 2 32,-10-4-48,10 3 32,1-1 48,2-2-16,1 0-16,-14 0-48,16-4 112,0-1-64,-1-6 32,0 7 0,-15 4-80,12-12 113,1 7 223,-3-8 80,0 2-16,-10 11-400,4-5 384,1-9-256,-1 4-16,-3-1 0,-1 11-112,1-14 144,-1 1-32,-2-1-31,-9 4-33,11 10-48,-4-10-305,-12 6 1,6-1-16,0 0 32,10 5 288,-10-4-32,0 0 32,7 3-16,-10 0-32,13 1 48,-4 0-64,-6 0-16,7 3-64,0 10-16,3-13 160,-4 4-176,1 10 32,3-4 32,0 0 64,0-10 48,4 14 32,6-1 0,1 3 48,-1-2-32,-10-14-48,13 15 16,0-1-16,2-4 304,0 3 32,-15-13-336,17 3 336,4 9 0,2-9-272,-10-1-512,-13-2 448,16 2-416,3-2-16,5 0-1,-2 0 465,-22 0-32,27 0-128,-1 0-448,3-2-993,-2-3-1936,-27 5 3505,23-10-5587,-23 10 5587</inkml:trace>
  <inkml:trace contextRef="#ctx0" brushRef="#br1" timeOffset="153853.54">7502 796 1344,'0'0'0,"0"-2"336,-2 1 64,0-2 113,2 3 159,0 0-672,-3-5 784,3 4 129,0-1-1,0 1-79,0 1-833,0-4 736,0 0-176,2 1-64,8 0-47,-10 3-449,4-4 416,12 0-16,-5-6-48,3 6-32,-14 4-320,13-10 256,2 8-15,-2-2-33,-1 0-80,-12 4-128,11-4 112,-6 0-16,8 1-16,-8-1 16,-5 4-96,11-5 96,-7-1 48,6 2 16,-6-6 16,-4 10-176,4-4 160,0-6-48,6 6-16,-7-9 32,-3 13-128,4-3 112,-1-10 0,-2 9-16,0-7-15,-1 11-81,0-4 80,0-1-16,0 1 0,0 1-48,0 3-16,-2-5 0,-1 4 0,1 0-48,2 0 32,0 1 16,0 0-32,-3 0-80,3 0 31,0 0-15,0 0 96,0 2-48,0 1 16,0 0-32,0 1 48,0-4 16,0 5-48,1 4 48,2-7 0,1 9-48,-4-11 48,3 4-32,1 7 0,0-7 16,0 9-16,-4-13 32,3 3-16,3 9 16,-2-10-16,6 10 32,-10-12-16,5 2 0,5 2 0,-5 0 16,6 6-16,-11-10 0,5 0 48,6 3-16,-7 0 0,7-1 0,-11-2-32,4 3 0,0-3 16,6 0 48,-6 0 0,-4 0-64,5-1 32,6-3 80,-7-1-31,7-5-1,-11 10-80,4-4 160,6-6-80,-6 5 32,1-9 0,-5 14-112,10-10 128,-7-1-16,0-1-16,1 1 16,-4 11-112,3-11 64,-1 6 0,-1-5-64,1 5-32,-2 5 32,1-3 0,-1-1-16,0 0 0,0 0 16,0 4 0,0-1-32,0 0-32,0 1 32,-3 0-32,3 0 64,-2 2-64,2 1 0,-2 1 0,-1 0-16,3-4 80,0 11-64,0-9 0,0 10 32,-3-9 0,3-3 32,0 16-64,0-6 32,0 2-48,2-7 0,-2-5 80,2 14-48,2-3 16,0-1 0,7 0 64,-11-10-32,4 10 32,10-7 32,-3 9-32,0-9 32,-11-3-64,12 3 0,1 7 48,-1-10 32,2 0 0,-14 0-80,15 0 112,1 0-32,0 0 0,-1-1 0,-15 1-80,15-4 112,-3 0 32,0-7-16,-2 8 32,-10 3-160,10-12 160,1 9-16,-7-9 16,9 8-16,-13 4-144,2-14 176,2 1 17,0 0 47,0-1-80,-4 14-160,2-15 112,0-1 0,-1 0-64,-1 2 32,0 14-80,0-15 80,-3 4-32,-7 1-48,7 6-32,3 4 32,-12-5-48,8 1-16,-10 4-32,11 0 16,3 0 80,-13 0-96,11 4-32,-9 7 16,9-7-16,2-4 128,-4 14-112,0-3-16,-6 0 15,10 1 1,0-12 112,0 12-112,0 1 48,2 1 0,1 0 48,-3-14 16,5 14-32,5 0 32,-6-3-32,8 0 48,-12-11-16,4 12-16,10-9 16,-3 12 16,0-10-32,-11-5 16,11 10 32,3-8-32,0 2 48,1-2 0,-15-2-48,15 3 48,2-3 48,-2-1-96,1-2-592,-16 3 592,17-4-2049,-5-6-2145,-1 5-1937,-11 5 6131</inkml:trace>
  <inkml:trace contextRef="#ctx0" brushRef="#br0" timeOffset="1547">3189 607 1920,'0'0'0,"0"0"545,0 0 159,0 0-704,0 2 880,0 1 129,0-1 15,0 2-79,0-4-945,0 4 720,0-2-160,0 1-111,0 0-49,0-3-400,0 2 352,0 0-32,0 1 64,0-3-32,0 0-352,1 3 465,1-3-33,2 2-64,-1-2-80,-3 0-288,4 0 208,0 0-48,-1 0-16,-1 0 32,-2 0-176,3 0 160,-1 0-15,-1-2 15,2 2-16,-3 0-144,1-3 176,0 0 0,-1 1-16,0 0-16,0 2-144,0-3 128,0-1 0,0 0-64,-3 0 0,3 4-64,-4-3 64,0 1-48,0 1 16,1 0-64,3 1 32,-5 0-32,3 0-16,0 0-16,-1 0 16,0 4 48,3-4 0,0 3 32,0 7-16,2-7-464,-2-3 448,4 4-1057,-1-2-928,1 2-992,-1-2 48,-3-2 2929,1 3-4082,-1-3 4082</inkml:trace>
  <inkml:trace contextRef="#ctx0" brushRef="#br2" timeOffset="19512">12 903 1968,'0'0'0,"0"-1"625,-2-1-417,2 2-208,-4-1 240,1-1 80,3 0 112,0 0 48,0 2-480,0-3 465,-2 2-49,2 0-96,0-2-48,0 3-272,0-1 288,0 0 0,0-1 1,0 1 47,0 1-336,0-1 304,0 1 16,1 0-16,0 0-48,-1 0-256,1 0 288,1 0 0,0 0 17,0 0 15,-2 0-320,2-1 304,-1 0 0,0 1-48,-1-2-32,0 2-224,0 0 160,0 0 0,0 0-80,0 0-16,0 0-64,0 0 32,0 0-15,0 0-34,0 0 17,0 0-32,0 0 16,0 0-16,0 0 16,0 0 16,2 0 16,-2 0 32,1 0-16,1 0-15,-2 0-17,1 0 0,2 0 32,0 0 16,0 0 0,-3 0-48,5 0 16,-1-1 16,6-1 0,-7 1-16,-3 1-16,4-3 16,6 0-16,-8 2-16,2-1 16,0 1 32,-4 1-32,4-1 48,1 0-64,0 1 16,0 0-48,-5 0 48,4 0 0,0 0 0,1 0-16,-1 2 0,-4-2 16,4 0-32,0 3 32,1 0 16,-1-1-32,-4-2 16,5 2 0,0 1 32,-1 0-48,0-1 32,-4-2-16,3 2 16,3-2 0,-2 0 0,2 0 32,-6 0-48,10 0 0,-7 0 16,2-1 0,6 0 0,-11 1-16,3-1 0,9 0 0,-9-1 0,3 1 0,-6 1 0,4 0-16,2 0-16,-1 0 32,5 0-48,-10 0 48,2 0-16,2 0 32,6 0-16,-6 0 32,-4 0-32,5 0-32,5 0 0,-6 3 0,6-3-16,-10 0 48,4 0-16,6 0 64,-7 0-48,9 2 16,-12-2-16,3 0 0,2 0-16,-1 2-16,0-2 32,-4 0 0,4 0 32,0 3-16,0-3 0,-2 0 16,-2 0-32,4 0 0,0 3-16,-2-3 16,2 0-16,-4 0 16,3 0 16,0 0 16,0 0 0,0 0-64,-3 0 32,4 0 0,1 0-16,1 0 16,-2 0 0,-4 0 0,11 0-16,-9 0 16,3 0 16,5 0-32,-10 0 16,4 0 16,0 2-16,7-2-32,-7 3 48,-4-3-16,10 2 0,-5-2 0,6 3 16,-6-3-16,-5 0 0,14 0 0,-9 0 16,10 0 16,-5 0-32,-10 0 0,5 0 16,6 0 0,-7 0-16,7-2 16,-11 2-16,4-1 16,1 0-16,5 1 16,-6 0-32,-4 0 16,4 0 0,7 0 0,-9-1 0,3 1 0,-5 0 0,10 0 16,-5 0-16,-1 0-16,6 0 16,-10 0 0,4 0 0,6 2 0,-6-2 16,7 3-32,-11-3 16,5 0 0,7 0-32,-7 2 32,6 1 0,-11-3 0,5 0 32,7 0-16,-6 0 16,8 0-32,-14 0 0,5 0-32,6 0 32,-6 0 0,5 0 32,-10 0-32,4 0 0,6 0 16,-6 0-32,1-2 16,-5 2 0,10-1 16,-6 1-32,6 0-16,-7 0 0,-3 0 32,6 0 0,4 0-16,-7 0 48,3 0-16,-6 0-16,10 0-16,-7 0 16,9 0-16,-8 0-16,-4 0 32,11 0 16,-7 3-32,6-3 16,-6 2 32,-4-2-32,10 3 0,-7-3 0,10 0-16,-9 2 16,-4-2 0,11 3 32,-7-3-32,6 0 48,-6 3-48,-4-3 0,10 0-48,-6 0 48,8 0-16,-8 0 16,-4 0 0,11-2 16,-5 1 0,5-1-16,-1 2-16,-10 0 16,4-1 16,9 0-16,-9 1 0,9-1 0,-13 1 0,10 0 0,0 0-16,1 0 16,-2 0 0,-9 0 0,5-2 0,9 1 16,-4 0-16,2 0-16,-12 1 16,11-2-48,1 1 0,1-1 16,0 2 16,-13 0 16,14-3 32,0 2-48,-2 0 16,1-1-16,-13 2 16,10-1-16,-5 0 32,6 1-16,-7 0 16,-4 0-16,4 0 0,0 0 0,-1 0 0,1 0 0,-4 0 0,4 2 0,-1 1 0,2-1 0,-2-2-16,-3 0 16,5 2-16,0 1 16,0 0 16,6-1 0,-11-2-16,3 0 0,7 3 16,-6-1-32,6-2 32,-10 0-16,4 0-16,7 0 16,-7 0 16,6 0-16,-10 0 0,4 0 48,8 0-16,-9 0-48,10 0 32,-13 0-16,4 0 32,8 0-48,-8 0 48,7 0 0,-11 0-32,4 0 32,8 0 0,-9-1 32,10 0-32,-13 1-32,5-1 0,7-1-16,-2 1 16,0 0-16,-10 1 16,11-1 16,-1-1-16,1 1 16,-1-1 0,-10 2-16,5 0 0,8-3 32,-8 2-64,8 0 64,-13 1-32,4-2-32,8 1 64,-8 1-32,7 0-32,-11 0 32,6-1 0,4 1 0,-4-1 0,5 1 0,-11 0 0,4 0-16,6 0 16,-6 0 0,-1-2 16,-3 2-16,10 0 0,-5 0 0,5-1 0,-7 0-32,-3 1 32,13 0 16,-2 0 0,0-2 16,-1 2-80,-10 0 48,12 0 0,-1-1-16,-1 0-16,2 1 32,-12 0 0,11 0-16,1 0 16,-1-1 0,0 1 16,-11 0-16,11 0 0,-1-1 0,0 1-48,-5 0 48,-5 0 0,12 0 32,-8 0-32,7-2 0,-7 2 0,-4 0 0,10 0-32,-6-1 16,7 1 32,-7 0-240,-4 0 224,13 0-176,-7 0-17,8 0-31,-4 0 256,-10 0-32,10 0 0,1 0 0,1 0 0,0 0 0,-12 0 0,13 0-48,0 0 48,0 0 0,0 3 0,-13-3 0,14 0 0,0 0-16,-2 2 0,1-2 32,-13 0-16,11 0 0,0 0 0,-1 0 16,0 0-16,-10 0 0,6 0 16,6 0 16,-7 0-32,6 0 0,-11 0 0,4 0-32,8 0 16,-9 0 0,2 2-16,-5-2 32,12 0-16,-10 0 32,4 0 0,5 0-16,-11 0 0,4 3 16,6-3-16,-7 0 0,10 0 16,-13 0-16,10 0-16,2 0 0,-1 0 16,3 0-16,-14 0 16,15 0 16,-3-1-16,2-1 16,-1 1-16,-13 1 0,11 0-16,2 0 16,-2 0-32,2 0 16,-13 0 16,11 0 16,1 0-64,-3 0 96,1 3-48,-10-3 0,6 0-16,5 0-16,-7 2 0,6-2 48,-10 0-16,4 3 16,-1-3 16,10 0-32,-8 2-32,-5-2 32,13 0 0,-3 3-16,-7-3 16,8 2 0,-11-2 0,5 0-32,6 0 16,-6 0 16,8 2 0,-13-2 0,4 0 16,8 0 0,-7 0-32,8 0 16,-13 0 0,3 3 0,10-3-32,-9 3 48,7-3-16,-11 0 0,4 2-32,8-2 16,-9 0 176,9 0-32,-12 0-128,4 0 144,7 0 17,-7 0-161,7 0-225,-11 0 225,3 0-208,10 0-16,-8 0 0,7-1 256,-12 1-32,5-1 16,7 0 32,-1-1-32,-6-1 48,-5 3-64,11-2 32,-6 0-48,7-1 48,-9 2-48,-3 1 16,10-1 16,-7 0 0,0-1-16,3 1 0,-6 1 0,5 0 0,0 0-16,0 0 16,6 0 16,-6 0-32,-5 0 16,12 0-16,-1 0 0,0 0-16,2 0 32,-13 0 0,12 0 0,1 0 0,-2 0 16,2 0-32,-13 0 16,11 3 16,0-3-16,-2 0 0,-5 0 16,-4 0-16,12 0 16,-10 0 0,2 0-16,-2 0 16,-2 0-16,2 0 0,-1 0 16,-1 0 16,1 0 0,-1 0-32,1 0 0,1 0-16,-1 0 32,0 0-48,-1 0 32,1 0-48,1 0 32,0 0 16,-1 0 16,-1 0-16,3 0 0,-2 2 16,0-2-32,1 0 0,-2 0 16,1 0 16,-1 0-32,1 0 0,-1 3 48,0-3-32,0 0 48,0 0 96,0 0 64,0 0-208,-2 0 305,-2 0 79,0 0-336,-8 0-2113,12 0 2065,-12 0-6339,12 0 6339</inkml:trace>
  <inkml:trace contextRef="#ctx0" brushRef="#br1" timeOffset="204577.54">11850 1259 5122,'0'0'0,"0"-1"1889,1 1-1073,-1 0-816,2-2 320,3 1 64,-1-3 193,2 2 95,-6 2-672,5-3 624,0 0-160,0 0-207,0-1-81,-5 4-176,10-5 128,-8 0-16,8-5-16,-6 6-32,-4 4-64,11-13 96,0 9-32,-1-11 16,0 6 0,-10 9-80,5-12 96,6 0 0,-7-1 16,1 1 16,-5 12-128,5-13 96,-2 0-16,2-2 16,-3 3 0,-2 12-96,1-16 96,-1 1 16,0 0-31,0 1-17,0 14-64,-3-15 48,-9 1 16,9-1 0,-10-1 0,13 16-64,-12-16 32,2-1 16,-1 4-64,1 8-32,10 5 48,-4-4-64,-9 3-16,3 1-16,5 3-33,5-3 129,-13 3-144,9 15 16,-8-4 0,9 1 48,3-15 80,-11 17-96,8-1 16,-7 2 0,8-1-16,2-17 96,-5 18-64,3 1 32,-1 0 0,3-3 32,0-16 0,0 18-48,2-2 48,1-1-16,7 2 16,-10-17 0,5 15 16,10-2 48,-3-4-16,2 3 16,-14-12-64,15 4 32,0 8 16,2-8-32,-1 8-16,-16-12 0,16 2 16,1 8-32,-2-8 64,-1 1-16,-14-3-32,12 3 64,2-3 32,-2 0-16,-1 0 16,-11 0-96,11-2 128,0 0-32,-1-2 0,-5 0 49,-5 4-145,13-11 128,-9 7 32,7-7-16,-7 7 0,-4 4-144,5-13 160,-1 3 0,0 0-80,-1-1-16,-3 11-64,2-4 64,-1-7-48,-1 8 0,0-1-16,0 4 0,0-3-16,0 0 16,0 2-48,0 1 32,0 0 16,-2 0-64,-1 0 0,3 2 48,-3 1-48,3-3 64,-2 4-48,0-1 16,2 8-48,-3-9 32,3-2 48,0 12-64,0-1 0,0-8 32,0 15 0,0-18 32,0 11-16,0-1 0,4 0-16,1-5 32,6 7 0,-11-12 0,10 3 32,1 0-240,2 8-16,0-11 31,-13 0 193,12 2-208,1 0 224,-1-2 16,0 0 0,-12 0-32,11 0 32,0-1 16,-1-2-16,0-3 16,-10 6-48,4-10 48,6 7 65,-8-7-17,2 4 32,-4 6-128,2-11 144,1 6-16,-2-8 16,-1 13-144,0-5 160,0-9-16,-4 3-16,-8 0 0,12 11-128,-4-14 80,-12 1-16,3-1-16,-2 0-32,15 14-16,-16-11 32,-1-3-16,-1 3 240,2-1 0,16 12-256,-16-4 241,1-6-17,2 8-288,0 2-16,13 0 80,-11 0-80,11 0 80,-10 3-32,-3 9-32,2-1 64,1 2 0,10-13 0,-12 15-33,9 6-287,-1 0-496,1 6-1073,3-27 1889,0 25-3570,-15-25-31,20 25-705,-5-25 4306</inkml:trace>
  <inkml:trace contextRef="#ctx0" brushRef="#br1" timeOffset="203558.54">11105 1310 3969,'0'0'0,"1"-1"769,3 0-369,-1 0-32,-3 1-368,6-1 576,-3-2 145,0 1 95,0 0-144,-3 2-672,1-1 497,0-1-145,0-1-48,0 0-48,-1 3-256,0-2 240,2-1 32,-1-1-48,1 1 16,-2 3-240,1-4 224,0 0-63,0-6-33,2 6 16,-3 4-144,4-10 96,-2 7-16,2-10 16,-1 8-16,-3 5-80,4-14 80,0 2-16,0 2-32,1-1 32,-5 11-64,5-11 48,-1-1 0,1-1 48,-1 0 0,-4 13-96,2-13 96,-1-1 16,0 2-16,1-3 32,-2 15-128,0-16 80,0-2-16,0 1-16,0 1 0,0 5-48,0 11 0,-3-6 16,1-4-16,0 7 0,-1-1-16,3 4 16,-4-4-16,2 2 16,-2 0-48,0 1 48,4 1 0,-10 0-16,7 0-32,1 0 32,-2 0-48,4 0 64,-10 3-48,8 0-16,-9 9-32,9-8 16,2-4 80,-4 13-128,-6-1 16,7 0-16,1 2-16,2-14 144,-3 16-112,1 1 16,2 0 32,-3 2 32,3-19 32,0 18-16,-2-1 16,2 0 0,-3-1 0,3-16 0,0 17-16,0-2-32,1 0 32,3-2 16,-4-13 0,10 12 16,-4 1 0,8-1 32,-3-3-48,-11-9 0,11 4 0,0 9 0,-1-10 0,0 2 0,-10-5 0,10 3 0,-4 1 0,6 0 32,-8-2-16,-4-2-16,12 0 64,-9 3-32,7-3 32,-6 0 32,-4 0-96,5 0 80,0 0 32,-1-3 32,1 0-32,-5 3-112,5-4 160,0 0 0,0-6-48,0 6-16,-5 4-96,5-5 128,0-6-48,1 1-15,-2 6 15,-4 4-80,6-11 16,-3 7-16,1 0 0,-1-6-16,-3 10 16,2-1 16,-1-2-16,1 2 0,-1-1 16,-1 2-16,0-1 0,0 1-16,0 0-16,0 0 0,0 0 32,0 0-32,-3 3-33,0 0 49,1 0-48,2-3 64,-3 10-64,0-6 32,1 8-32,-1 0 16,3-12 48,0 4-32,0 11-16,0-5 16,1-6 16,-1-4 16,4 12-32,6-8 32,-6 6 32,7-7-16,-11-3-16,11 3 0,1 0 0,1 0 0,-1-3-16,-12 0 16,13 0 32,0 0 16,-1 0-16,-1-4 32,-11 4-64,12-4 64,-7 0-16,7 0 32,-8 1 49,-4 3-129,5-5 144,5-6 16,-8 9 0,1-8 32,-3 10-192,4-4 192,-3-7 64,1 1-48,-2 5-64,0 5-144,-3-13 128,-1 3-64,-7 0 0,7 0-16,4 10-48,-14-12 16,3 9 16,0-10 0,-1 8-32,12 5 0,-11-12 48,-1 7-64,2 1-32,7 0 0,3 4 48,-14-2-48,10 1 16,-8 1-16,10 0-32,2 0 80,-4 3-160,-6 1 32,10-1-16,-2 9 16,2-12 128,-3 2-144,3 9-16,0-7-16,0 11 32,0-15 144,4 10-80,1 3 48,6-1-32,-7 1 32,-4-13 32,13 15-16,-8 1 32,6-4 16,-1 1-16,-10-13-16,12 4 0,-1 9 16,4-10 48,1 1 16,-16-4-80,20 3 112,0-3 48,1 0 0,0 0 64,-21 0-224,22-2 176,-2-1-128,1-2-640,0 2-1713,-21 3 2305,18-12-3970,2 9-1841,-20 3 5811</inkml:trace>
  <inkml:trace contextRef="#ctx0" brushRef="#br1" timeOffset="200032.54">10081 1042 2193,'0'0'0,"0"-4"480,0 4-480,-2-11 512,2 6 176,-3-1 193,1 3 159,2 3-1040,0-4 1057,-3 1-161,3 1-240,-3 1-159,3 1-497,0-1 352,0-1-64,0 2-64,0 0-96,0 0-128,0 0 16,0 0-48,0 3-32,0 0 32,0-3 32,2 12-32,0-8 16,1 8 0,1-2 16,-4-10 0,3 12 0,1-2 16,1 3 0,0 0 0,-5-13-16,6 13 16,-2-1 0,2 3 0,-2-3 32,-4-12-48,5 13 32,1-3-32,-2 0 16,0-7 0,-4-3-16,4 13 48,0-9 32,-2 6 0,1-7 48,-3-3-128,1 2 128,0 1 64,-1-3 48,0 2 97,0-2-337,0 0 432,0 0 16,0 0 0,-2 0-64,2 0-384,-3-1 305,1 0-65,-1-3-80,1 0 0,2 4-160,-4-5 112,0 0-32,2 1-32,-1 0-16,3 4-32,0-3 32,0-1-16,0 0-16,0 0 16,0 4-16,0-3 0,3-1-16,0 0 16,8 0-16,-11 4 16,2-2-32,3-2 16,6 0 0,-6-1-16,-5 5 32,12-5-16,-2 1 16,0-1-16,0 1 16,-10 4 0,10-3 0,2 0-16,-1 0 32,0 1-32,-11 2 16,12-4-32,-2 3 16,-5 0 0,6 1-32,-11 0 48,4 0-64,-1 0 32,2 2-64,-3 9 16,-2-11 80,1 2-32,0 11-16,-1-10 48,0 12 0,0-15 0,0 13 48,-3-1-32,-1 0 0,-8-1 16,12-11-32,-3 10 16,-9 3 0,9-2 32,-11 2-48,14-13 0,-11 11 32,8 0 0,-12-2-16,3 1 0,12-10-16,-10 5 48,0 6-16,7-9 0,-12 2 0,15-4-32,-5 4 32,-8 0 0,9-1 48,-7-1 48,11-2-128,-3 0 128,-7 0 16,8 0-16,-3 0 32,5 0-160,-3-2 144,-1 0-16,1-2-16,1-1 0,2 5-112,0-5 48,0 5-48,-3-11 65,3 8-49,0-7 32,0 5-32,0 5-16,0-10 16,0 6 16,0-6-16,0 6-16,0 4 0,0-5 0,2 0-16,-1 1 16,1 1-32,-2 3 32,3-4-16,1 1 0,-2-1-16,2 2 0,-4 2 32,4-4-49,-2 3 1,1 0-16,0 1 0,-3 0 64,1 0-128,0 0-32,0 2 16,1 2 16,-2-4 128,2 10-112,-1-7 80,2 0-16,1 9 48,-4-12 0,3 2-16,0 9 16,1-8 0,1 7-32,-5-10 32,5 3 32,0 0-32,5 0 0,-6-1 16,-4-2-16,3 3 16,8-3 48,-8 0 0,2 0 0,-5 0-64,12-1 96,-8-3-16,7-6-16,-6 6 16,-5 4-80,13-5 48,-8-7 0,8 8 0,-3-9-16,-10 13-32,9-11 48,2-1 0,2-2 16,2 1 0,-15 13-64,16-15 16,0 1-32,0 0 16,1 1-48,-17 13 48,15-11 0,-2 6 0,-2-7-16,-7 10 16,-4 2 0,10-4 0,-8-1 0,1 1 0,-2 3 0,-1 1 0,2-1 0,-2 1-32,0 0 0,-3 0 32,3 0 0,-3 0-64,0 2 16,-8 2 32,9 0-48,2-4 64,-4 10-32,0-6-32,1 10 0,-8-3-16,11-11 80,0 11-48,-3 2 0,-1-1-16,1-2 0,3-10 64,-2 10-64,2 2 0,0-2 0,0 3 16,0-13 48,2 11-48,2-1 0,1-6 48,5 11-16,-10-15 16,4 4 0,6 8 0,-6-9 0,7 7 0,-11-10 0,4 3 0,10-1 16,-4 2 16,0-1-16,-10-3-16,11 0 16,2 0 32,1 0 16,-1-3-32,-13 3-32,16-4 96,-1-6-32,0 6-32,0-7 16,-15 11-48,15-5 48,0-6 16,-3 0 0,1 8 0,-13 3-64,11-13 80,0 2 16,-1 6-16,0-12 32,-10 17-112,6-12 129,4 0-17,-7 0 0,1 0-48,-4 12-64,1-11 48,0 7-16,-1-7 16,0 9 0,0 2-48,-2-5 0,-8 2 0,6 0-48,-9 2 0,13 1 48,-11 0-16,0 0-32,1 0 0,-1 0 32,11 0 16,-10 4-16,0-1-16,0 9 32,0-9-32,10-3 32,-3 3-32,-11 10-48,10-3-33,-9 2-15,13-12 128,-2 13-160,-1 1 32,3 1-16,0 3 16,0-18 128,4 15-64,10 1 0,1 1 32,1-5 64,-16-12-32,19 13 0,1-2 0,3-7 32,1 9 32,-24-13-64,28 0 96,-1 0 32,3 0-32,-1 0 0,-29 0-96,26-2-304,-1-1-1505,-6-1-2128,-3-8-2626,-16 12 6563,0 0 0</inkml:trace>
  <inkml:trace contextRef="#ctx0" brushRef="#br1" timeOffset="206022.54">12386 1112 1024,'0'0'0,"0"-1"368,0 0-160,-3 0 0,3 1-208,0-2 320,0 0 113,0-1 127,0 0 48,0 3-608,0-3 608,-2 1-63,2 0-81,0 1-80,0 1-384,0-3 352,0 2-48,0 0-15,0 0 15,0 1-304,1-1 272,0-1-48,3 2-48,0-1-32,-4 1-144,5-2 80,5 2-32,-5 0 0,8 0-48,-13 0 0,10 0 16,0 3-16,-5 0 0,6-1 16,-11-2-16,4 3 0,1 1 16,0 0 0,0-1 32,-5-3-48,4 10 32,0-7 0,-2 7 16,-1-8 0,-1-2-48,0 4 16,0 6 48,0-7 0,-2 1 16,2-4-80,-10 12 112,7-9 16,-8 7 1,7-8-17,4-2-112,-15 4 96,4 0-16,-1 0 16,2-1-48,10-3-48,-3 4 32,-9-1-16,9-3 32,1 0 0,2 0-48,-2 2 64,2-2 16,-3 0-32,3 0 16,0 0-64,0-1 48,0 0-32,0 0 0,0-2-16,0 3 0,0-2 0,2 0 16,0 1-16,0-1 0,-2 2 0,3-2 0,0 1-16,0-1 16,0 2-32,-3 0 32,4-2-32,-2 2 16,1-1-32,-1 1 16,-2 0 32,4 0-48,0 0 16,0 0 32,0 3-16,-4-3 16,10 0 16,-5 0-32,7 0 0,-7 0 0,-5 0 16,15 3-16,-5 0 16,2-1-32,0 2 32,-12-4 0,13 4-32,0-1 0,-1 8 16,1-9 0,-13-2 16,11 13-32,-1-3 16,-5 0-16,5 0 32,-10-10 0,4 11-16,0-1 32,-1 0 0,-1-6 0,-2-4-16,1 14 32,-1-10 0,0 11 0,-2-12 16,2-3-48,-4 15 64,-8-12 32,9 7 0,-10-7 32,13-3-128,-10 4 176,-4-1 16,-1 2 0,0-2-32,15-3-160,-15 2 160,-1 1-32,4-3 33,-1 0 47,13 0-208,-14 0 160,3-1 0,0-1 0,7-1-16,4 3-144,-14-10 176,12 6-16,-2-6 16,1 7-96,3 3-80,0-15 64,0 10-32,2-9-32,1 4-32,-3 10 32,10-3-32,-6-9-48,9 8 48,-3 1 32,-10 3 0,10-12 0,0 8 0,1-5-16,2 5 16,-13 4 0,12-5-32,3-9 32,0 9 0,-2-8 0,-13 13 0,13-5 0,0-5 0,-2 6-16,2-6 16,-13 10 0,13-3 16,-3-3-32,-1-4 16,-5 8 0,-4 2 0,10-4 0,-7 0 0,-1 0 0,0 2 0,-2 2 0,1-3 0,0 2 16,0 0-16,-1 0-16,0 1 16,0-3 0,0 1-16,0 0 0,0 1 16,0 1 0,0 0-48,0 0 0,0-1-112,0 1-16,0 0 176,0 0-192,0 0 48,2 2 80,-1 1 64,-1-3 0,4 10 16,-1-6-16,1 8-16,0-8 16,-4-4 0,4 12 16,6-9 32,-6 7-48,7-7 16,-11-3-16,13 2 16,-1 1 0,3-1 0,1 1 32,-16-3-48,12 0 16,1 0 16,-2 0 48,1-1-16,-12 1-64,5-3 80,7-1 32,-8-1-16,1-5 16,-5 10-112,5-3 112,-1-2 32,-1-5-48,1 7 48,-4 3-144,3-12 96,-2 9 32,0-11 0,-1 8 1,0 6-129,0-13 128,-2 1-16,-2 8 0,-7-9-48,11 13-64,-3-6 48,-8-4-48,7 5 0,-10 2-32,14 3 32,-10-1-48,-3 0 32,0 1 0,-4 0-16,17 0 32,-15 2 0,2 0-16,-2 2 0,5 0 32,10-4-16,-10 4 0,0 0 0,7-1 0,-10 9 0,13-12 0,-4 2-32,0 2-32,0 0-16,2 7-97,2-11 177,0 4-96,0 7-16,0-7 32,2 9 32,-2-13 48,5 10-32,0-6-16,8 9 32,-1-10 16,-12-3 0,11 10-16,5-8 32,2 2-32,-2 0 16,-16-4 0,17 4 0,-4 0-32,0-1 16,0 1 16,-13-4 0,11 3 16,-6-3 16,6 0 16,-8-2 16,-3 2-64,4-1 96,-1-1 48,0-1 1,-1-1-17,-2 4-128,2-4 96,-1 1 0,0-3-32,1 2 0,-2 4-64,1-11 48,0 8-16,0-2 0,0-5 0,-1 10-32,2-2 0,-1-1-32,1-1 0,-1 1-32,-1 3 64,1-1-32,0 0-16,0 1-32,0 0 0,-1 0 80,3 0-96,-1 0-16,0 0-1,-1 2-15,-1-2 128,3 10-96,-1-6 0,2 8 32,1-9 16,-5-3 48,10 13-16,-6-11 0,6 8 0,-6-7 192,-4-3-176,12 4 192,-1 7 17,-1-8-258,0 0-207,-10-3 256,11 4-256,1 0-16,0 0 288,2-2-16,-14-2 0,12 3 16,3-3 0,-2 3-16,0-1 0,-13-2 0,11 0 0,-6 0 48,6 2 32,-9-2-48,-2 0-32,2 0-768,-1 0-2290,-3-1-3200,2 1 6258</inkml:trace>
  <inkml:trace contextRef="#ctx0" brushRef="#br1" timeOffset="198751.54">9798 1122 1584,'0'0'0,"0"-3"464,2-1-95,-1 0 143,-1 4-512,2-4 624,0 1 80,-2 1 1,0 0-49,0 2-656,0-1 592,0-2-31,0 2-97,-3 0-80,1-1-16,2 2-368,-4 0 288,0 0-32,0 0-47,4 0-209,-10 0 208,10 0-208,-2 0 144,-2 0 16,-6 3-32,8 0-32,2-3-96,-12 0 96,9 0 0,-10 2-48,9-2 16,4 0-64,-15 2 32,4 1 32,0-1-16,0 1 0,11-3-48,-10 4 64,0-2-48,0 2 0,6-1 0,4-3-16,-14 2 16,10 0-16,1 1 0,-1 0 0,4-3 0,-3 0-16,1 2-16,2 1 0,0-3-16,0 0 48,0 2-48,1 1 48,1 1-16,2-1 48,-4-3-32,4 4 16,6-1-16,-8-1 32,9 1 0,-11-3-32,4 2 16,1 1 16,6 1-16,-7-2 0,-4-2-16,11 2 0,-7 1 0,8-1-16,-8 1-16,-4-3 32,12 3 0,-7 0-16,7 1 16,-1 6 16,-11-10-16,10 3 16,0 1-16,3 6 16,0-7-32,-13-3 16,12 11 0,0-8 0,-1 7 16,-1-6-32,-10-4 16,5 10 0,5-6 0,-7 0-16,1 6 32,-4-10-16,1 2 32,-1 2 16,0 8 80,-3-10 32,3-2-160,-11 4 192,7 6 16,-11-7 1,1 0-33,14-3-176,-14 4 144,-1-1-16,0 2-16,0-2 16,15-3-128,-15 3 96,0 1 0,1-1-32,0-1 16,14-2-80,-11 0 80,1 0 32,6 0 48,-7 0 0,11 0-160,-3-2 160,-1-3 0,2 2-32,-2-1-31,4 4-97,-2-4 64,2-6 0,0 6-48,0-6-16,0 10 0,1-4-16,3 1-16,1-1 0,6-1 16,-11 5 16,4-4-32,9 1 16,-3-2 0,-4 1-33,-6 4 49,13-4 0,-7 0-16,6 0 0,-2 2 16,-10 2 0,6-3-48,6 1 16,-2 2-16,-5 0 16,-5 0 32,13 0-48,-3 0 32,-7 0-32,9 0 48,-12 0 0,3 0-16,2 2 32,-2 1-16,1-3 32,-4 0-32,3 0 16,0 0 0,0 0 32,-1 0-16,-2 0-32,2 0 16,1 0 32,0-2-16,-1-1 0,-2 3-32,3-3 32,1-1-32,-1 1 16,0 0 17,-3 3-33,4-4 16,-1 1 0,2-2 16,-2 2-32,-3 3 0,4-4 0,1 0 0,-1 0 16,0 1-16,-4 3 0,3-4-16,0 3 16,-2-1-48,0 1-1,-1 1 49,2 0-80,-2 0 0,0 0 0,0 4-16,0-4 96,0 4-64,0 6 16,0-8-16,0 9 48,0-11 16,0 10-32,2-7 64,-1 12-16,1-3 16,-2-12-32,1 3 32,1 12-16,2-3 0,0-2-16,-4-10 0,5 4 48,5 7-16,-6-8 16,8-1-32,-12-2-16,6 4 32,6-2 32,-2 1 16,1 0 16,-11-3-96,11 0 113,0 0 31,-1 0-32,1-3 32,-11 3-144,9-4 192,-4 0-32,6-1 32,-10 0 48,-1 5-240,2-10 272,-1 8 48,-1-9-16,0 8 1,0 3-305,0-13 224,-2 3-48,-1-3-64,-2 2 0,5 11-112,-10-14 80,6 2-32,-6-1-16,7-1 16,3 14-48,-13-13 48,9-2-32,-11-1 32,11 4-48,4 12 0,-15-13 0,11 8 0,-9-5-48,8 8-16,5 2 64,-14-1-64,3 1-48,1 3 16,-1 8 80,11-11 16,-11 4-48,1 11 48,0-2-48,6 0 0,4-13 48,-10 15-288,10-2-145,-4 1-319,1 0-304,3-14 1056,0 11-1249,0 2-640,0-1-560,0 0-144,0-12 2593,5 10-4194,-5-10 4194</inkml:trace>
  <inkml:trace contextRef="#ctx0" brushRef="#br1" timeOffset="206549.54">13282 1269 6514,'0'0'0,"0"0"1633,0 0-1633,0 4 288,0 7 33,0-9 335,0 1 320,0-3-976,0 2 1089,0-2-161,0 3-256,0-3-255,0 0-417,0 3 304,0-3-64,0 0 0,0 0 0,0 0-240,0 0 176,0-3-48,0-1-48,0 2 16,0 2-96,1-4 96,3 3 16,0-3-160,0 1-1104,-4 3 1152,5-3-4450,-1-1-2561,-4 4 7011</inkml:trace>
  <inkml:trace contextRef="#ctx0" brushRef="#br1" timeOffset="-199043.19">2738 1382 2721,'0'0'0,"0"0"736,0 0-736,0 0 720,0 0 49,0 0 79,0 0-15,0 0-833,0-2 688,2 1-160,-1 0-144,1 0-144,-2 1-240,4 0 176,-1 0-79,0 0-49,2 0 16,-5 0-64,4 3 16,2 1 0,-1 7 0,5-8 0,-10-3-16,3 10 48,1-8 32,6 8 0,-6-7 48,-4-3-128,4 4 112,6 0 32,-6-2-32,6 1 0,-10-3-112,3 2 128,3 1-16,-1-1 0,0-2 16,-5 0-128,3 0 160,3 0-16,-2 0 16,1 0 32,-5 0-192,3-1 161,1 0 47,0-3 32,-2 0-16,-2 4-224,3-4 224,-1 0-32,0-2-48,1-3-16,-3 9-128,3-5 80,-1 1 16,1-6-64,-2 6 0,-1 4-32,1-5 0,1 2-48,-1 1 48,0 0-16,-1 2 16,0-1 32,1 0-48,1 0 32,-2-1-16,0 2 0,1 0-32,0 0 32,2 0-48,0 0 80,-3 0-32,4 0 0,1 0 0,-1 0 0,1 0-32,-5 0 32,5 0-16,-1 0 16,1 0 0,-1 0 0,-4 0 0,4 0 16,-2 0-32,-1 3 0,-1-1 16,0-2 0,0 3 0,0-1 0,-3 2 0,-1 7-16,4-11 16,-13 3-16,9 7 32,-8-6 0,2 10 0,10-14-16,-12 3 0,1 13 0,1-6 0,0 0 0,10-10 0,-10 3 0,6 10 0,-6-11 0,7 3 0,3-5 0,0 3 16,-2-3 16,2 2-32,0-2 32,0 0-32,0 0 16,0-1 32,1 0-32,-1 1-16,1-2 0,-1-1 48,2 0-48,-2 3 0,0 0 0,1-3 32,-1 0-48,0 2 32,0-1-16,0 2 0,0-3 0,0 2 48,0-1-80,0 2 32,0 0-32,1 0-32,0-1 64,1 0-32,-2 1 32,1 0 0,1 0-32,0 0 0,0-1-16,-2 1 48,3 0-16,0 0 16,0 0 48,0 0-32,-3 0-16,3 0 16,0 2 0,-2 1-32,2 0 64,-3-3-48,1 2 0,0 2-32,1 7 32,-1-8 0,-1-3 0,1 16 32,-1-4 16,0 3 64,0 0 0,0-15-112,0 16 64,0 1 32,0 0-47,0 1 15,0-18-64,1 19 48,3-2 0,0 2-16,1-3 32,5-1 16,-10-15-80,4 15 96,6-5 0,-7 2 0,7-8 32,-10-4-128,5 15 128,5-13 16,-7 9-16,1-9 0,-4-2-128,3 4 128,-1 0 0,-1 0-16,1-2-16,-2-2-96,0 3 160,0-3-48,0 2 81,0-2-1,0 0-192,0 0 224,0 0 16,0 0-16,-3 0-32,3 0-192,0 0 208,-2-1-48,-1-2 32,1 1-48,2 2-144,-3-4 96,1-1 48,-1 1-64,-1-6 17,4 10-97,-3-1 96,-2-2-609,2 2-1488,-9-2-3105,12 3 5106,-3-3-7331,3 3 7331</inkml:trace>
  <inkml:trace contextRef="#ctx0" brushRef="#br1" timeOffset="-200018.19">2524 1440 2016,'0'0'0,"0"-3"897,0 3-897,0-2 592,0-2-32,0 2 81,0 2 63,0 0-704,0 0 704,0 0-63,-2 3-161,2 0-112,0-3-368,0 3 320,0 7-80,0-7-16,0 9-16,0-12-208,0 3 193,0 10-49,0-2-16,2 0 16,-2-11-144,4 14 160,-1 0 96,2 1 96,-2 2 16,-3-17-368,10 16 320,-8 1 17,1 1-97,2 1-16,-5-19-224,4 20 192,0 1-48,-2-3 32,0 2-16,-2-20-160,0 18 176,0 1-16,-3 0 0,-1 0-32,4-19-128,-3 18 128,-7-2 16,10 1-63,-4-5 31,4-12-112,-4 13 128,0-3-32,2-7 32,-1 9-48,3-12-80,0 2 80,0 1 48,0 1-48,0-2 16,0-2-96,0 0 80,0 3 0,0-3 48,0 0-16,0 0-112,0 0 96,0 0 32,0 0-16,-3 0 64,3 0-176,0 0 144,0 0 32,0 0 33,0 0-65,0 0-144,0 0 96,0 0-16,0-2 0,0 0-112,0 2 32,0-2-192,3-3-369,1 2-527,-1-1-769,-3 4 1857,6-4-2785,-2-6-433,1 6-1600,-5 4 4818</inkml:trace>
  <inkml:trace contextRef="#ctx0" brushRef="#br1" timeOffset="-170147.19">12806 1923 1792,'0'0'0,"0"0"0,0-2 513,-2 1 143,0 0 176,-3-1 49,5 2-881,-2 0 832,2 0-176,0 0-239,-2 3-161,2-3-256,0 3 192,0 0-96,-3 1 0,3 0 0,0-4-96,0 3 48,0 8 16,0-9 16,0 2 0,0-4-80,1 4 96,2 6 0,0-8 0,2 8-16,-5-10-80,4 3 112,0 7 0,1-7-48,0 0 16,-5-3-80,5 10 32,0-7 16,-1 0 16,1 2 0,-5-5-64,5 10 80,1-8-16,-2 1 33,2-1 47,-6-2-144,5 3 128,6-3 64,-7 0-16,7 0-16,-11 0-160,5 0 160,5-2-32,-8 0 0,4-2 32,-6 4-160,10-10 128,-8 8-16,3-9 0,0 7-32,-5 4-80,10-9 80,-7 3 0,1-5 0,1 6 16,-5 5-96,4-13 113,-2 9-1,-1-9-16,-1 3 16,0 10-112,0-10 96,-2-1-32,0 0 16,-3 1 0,-5 0-48,10 10-32,-2-10 48,-2 5 0,-7-9-48,8 4 64,3 10-64,-10-10 32,8 5 16,-8-9-32,7 4 16,3 10-32,-3-10 48,-10-1-16,10 5 16,-8-5-32,11 11-16,-3-4-16,0 3-32,-9 0 32,10 1-16,2 0 32,-10 2-64,7 2-16,-8 10 0,7-1 16,4-13 64,-14 15-48,10 2 32,-8 4 16,9 0 16,3-21-16,-3 21 48,-7 2-80,7-2 16,0 1-16,3-22 32,-2 20-48,2-2 48,0-3 0,1-1 0,-1-14 0,4 11 32,6-7-64,-5 7 80,10-8-32,-15-3-16,11 3-16,1 0 32,-1 0-32,-1-3 16,-10 0 0,12 0 0,-2 0-16,0 0 32,0 0-32,-10 0 16,3 0 16,2-1 0,1-2 0,-2-1 32,-4 4-48,10-5 16,-8-5 0,2 6 0,6-7 0,-10 11-16,2-6 48,3-6-48,0 8 16,1-6-32,-6 10 16,3-4-48,1-1 48,-1 2-16,-2-1 16,-1 4 0,1-3-32,0 2 16,-1 1-80,1 0 48,-1 0 48,0 0-16,0 0-48,0 3 48,0-1-16,0-2 32,0 3-64,-2 8 32,2-9 0,0 3-16,0-5 48,-2 10-32,2-6 0,0 7-16,0-8 0,0-3 48,-3 14-48,3-4 48,-3 1-16,1 0 16,2-11 0,-2 11 16,-1-1-16,0 1 32,3-6-16,0-5-16,-2 12 0,-1-8 16,3 7 16,-2-9-16,2-2-16,0 11 32,0-9-16,0 1-32,0 0 48,0-3-32,0 4 16,0 0 0,0 0-16,0 0 0,0-4 0,0 9 16,0-5 16,1 1 0,-1-5-32,0 9 0,1-7 80,1 3 16,1-2-32,-3-3-64,4 3 80,0 0-288,1-3-817,0 2-1104,-5-2 2129,5 0-2913,0 0-1377,-5 0 4290</inkml:trace>
  <inkml:trace contextRef="#ctx0" brushRef="#br1" timeOffset="-169382.19">13158 1794 1744,'0'0'0,"2"0"368,0 2 65,3-2 63,-5 0-496,5 4 448,5-1 0,-6-3-64,1 2 1,-5-2-385,11 0 400,-7 3-16,1-1 32,7-2-48,-12 0-368,1 3 369,3-3-33,6 0-64,-8 0 0,-2 0-272,6 0 160,3 0 0,-5-1-48,1-2-16,-5 3-96,10-3 80,-6 0-48,1 0 16,5 1 0,-10 2-48,3-4 48,0 3 0,1-2 0,0 1 0,-4 2-48,2-2 64,-1 1 0,0 0-64,-1 1-16,0 0 16,0 0-16,1 0 0,0 0-48,-1 0 48,0 0 16,1 2-16,-1 1-16,0-1 48,0 2-16,0-4 0,0 10-16,0-7 16,0 8 0,0-7 0,0-4 0,0 13 32,0-2-32,0 1 32,2 1-32,-2-13 0,0 14 32,0 0 64,0 3 65,0 1 31,0-18-192,0 20 192,0 0-48,0 2-64,0 1 48,0-23-128,0 23 176,-3 0 32,1-1 32,0 0-16,2-22-224,0 16 192,-3 0-48,3-4-48,0 0 16,0-12-112,0 12 49,0-9 31,0 1-16,0 6 16,0-10-80,0 0 128,0 2-16,0 0 48,0-2 16,0 0-176,0 0 208,0 0 80,0 0 0,0 0 0,0 0-288,0-1 240,0-1-63,0-1 15,0-2-32,0 5-160,0-5 192,0 1-32,0-8-32,0 8 16,0 4-144,0-12 128,0 2-16,0 6-16,1-9-48,-1 13-48,2-2-64,-2-2-256,1-1-432,-1 0-529,0 5 1281,0-5-1937,0 1-576,0 0-48,0-1 496,0 5 2065,-3-4-2673,3 4 2673</inkml:trace>
  <inkml:trace contextRef="#ctx0" brushRef="#br1" timeOffset="-189319.19">7555 1926 1936,'0'0'0,"0"-3"417,0-8 79,-2 8 160,2-8 128,0 11-784,0-1 833,0-2-65,0 0-160,0 1-111,0 2-497,1-1 416,0 0-48,3 1-64,0-1-96,-4 1-208,3 0 128,2 0-32,1 0 0,-2 0 49,-4 0-145,6 0 208,3 0 16,-4 0-32,6 0 0,-11 0-192,5 0 144,7 0-32,-1-1 32,1 0-32,-12 1-112,14-3 80,1 0 16,1-1-80,3 1 48,-19 3-64,18-4 0,1 0 16,-4 0 0,-3 4-32,-12 0 16,5 0-16,-1 0 32,0 3 0,-4 1 16,0-4-32,0 3 112,-2 7 0,-9-7 32,9 7-32,2-10-112,-11 3 65,7 6-274,-10-4-559,10 7-609,4-12 1377,-15 4-2032,4 6-113,-2-6-1441,13-4 3586</inkml:trace>
  <inkml:trace contextRef="#ctx0" brushRef="#br1" timeOffset="-184018.19">9561 1861 1264,'0'0'0,"-3"-2"304,0 2 80,-1 0 97,4 0-481,-3 0 560,1 0 16,2 0-48,0 0-63,0 0-465,0 3 416,0-3-32,0 2-16,0 1-48,0-3-320,0 0 256,0 2-32,1 1-31,0 1-17,-1-4-176,2 2 160,0 1 16,1 0-16,0-3 32,-3 0-192,10 2 224,-5-2-32,7 2-16,-2-2-16,-10 0-160,10 0 112,2 0 0,0 0 16,2 0-31,-14 0-97,14-1 128,1 0-64,0 0 0,0 0-32,-15 1-32,14-2 32,0 1 16,-4 1-16,0 0-32,-10 0 0,10 0 16,-6 0 0,1 0-16,-1 0 0,-4 0 0,3 0 0,-2 0 0,-1 3 0,0-3 48,0 0-48,0 2 80,0-2-48,0 0 96,0 0-64,0 0-64,0 0 112,0 0 0,-3 0-32,1 0 32,2 0-112,0 0 64,-3 0 32,0 0 16,3 0-16,0 0-96,-2 0 80,2 0-16,-2 0-16,-1 0-112,3 0 64,0 0-416,-2 0-608,-1 2-705,1 1-480,2-3 2209,-3 0-1905,1 3-848,2-3 2753</inkml:trace>
  <inkml:trace contextRef="#ctx0" brushRef="#br1" timeOffset="107996.54">1272 1901 1248,'0'0'0,"0"0"224,0-1-64,0 1-160,0-2 176,1-1 64,-1 2 17,1-2-1,-1 3-256,1-2 256,0-2-16,2 1 0,-1 2 32,-2 1-272,1-2 256,0 1 16,0-2 17,0 1-33,-1 2-256,1-1 288,1 0 32,-1 0 32,1 1 0,-2 0-352,1-1 336,0 1-47,0 0-1,1 0-16,-2 0-272,1 0 224,0 0-32,-1 0-64,1 0-32,-1 0-96,0 0 64,0 0 16,0 0-16,0 0-16,0 0-48,0 0 64,0 2-16,0-2 0,0 0-16,0 0-32,0 0 48,0 0-32,2 0 16,-1 2 0,-1-2-32,1 0 64,0 0 32,1 3 32,0-3 65,-2 0-193,3 0 192,0 0 16,0 0 0,1 0-32,-4 0-176,3 0 128,2 0 0,-2 0-64,1 0-16,-4 0-48,2 0 48,2 0-48,0 0 16,-1 0-16,-3 0 0,5 0 0,-2 0 16,2 0 0,0 0-16,-5 0 0,5 3 32,0-3-32,0 0 16,0 0 0,-5 0-16,6 0 16,-2 2 32,1-2-48,-2 0 16,-3 0-16,4 0 16,-1 0 0,0 0 0,1 0-16,-4 0 0,2 3 16,1-3 0,0 0-16,-1 0 32,-2 0-32,1 0 16,2 2 16,-1-2-32,1 0 16,-3 0-16,1 3 0,0-3 16,1 0 0,-1 2 32,-1-2-48,1 0 32,0 0-16,-1 0 16,0 0-16,0 0-16,0 0 64,0 0 32,2 0 32,-1 0 33,-1 0-161,0 0 144,1 0 32,0 0-48,1-1-16,-2 1-112,1-1 96,3-2-16,-1-1-48,2 1 32,-5 3-64,3-4 16,1 1-16,0 1 0,0 1 0,-4 1 0,2-1-16,-1-1 0,1 2 0,-2 0 16,0 0-32,0 3 64,0-3-32,0 2 32,0 2-32,-3-1-16,3 0-144,0-3 160,0 10-560,0-10-577,0 4-672,0-1-416,0-3 2225,-2 5-2049,-16-10 481,18 5-529,0 0 2097</inkml:trace>
  <inkml:trace contextRef="#ctx0" brushRef="#br1" timeOffset="-190832.19">6998 1917 2000,'0'0'0,"0"0"0,-11-1 609,8-1-1,-10 1 112,11 0 145,2 1-865,-4-3 912,0 0 1,2 1-81,-1 0-128,3 2-704,-2-2 625,2 0-97,-3 1-96,3 0-64,0 1-368,-2-2 304,2 0-32,0-1-31,0 1-97,0 2-144,0-1 144,1 0-80,0 0 16,3-1-48,-4 2-32,4-1-16,6-2 32,-6 2-48,9 0 32,-13 1 0,12-3 16,0 2-32,1 0 32,-1-1-48,-12 2 32,13 0-16,0 0-48,-1 0 16,1 0 16,-13 0 32,14 0-32,-1 0 64,2 3 0,-3-1-16,-12-2-16,13 3 0,-3-3 0,-5 2 16,8-2 0,-13 0-16,3 3 16,9 0 32,-10-1-48,2 0-32,-4-2 32,4 0 0,1 0 32,-2 3 16,0-3 0,-3 0-48,3 0 48,-2 0 16,1 0-16,-1 0 64,-1 0-112,2 0 144,-1 0-32,1 0-16,-1-1 0,-1 1-96,2-2 64,-1 0-32,2 1-16,-2-1 32,-1 2-48,2-2 0,-2-1 64,2 1-32,-2 1-16,0 1-16,0-2 32,0 1-16,0 0-16,0 0 0,0 1 0,0-2-16,0 2-64,0 0 32,0 0 48,0 0-16,0 0-48,1 0 48,-1 0-16,0 0 32,0 0-48,2 3 32,-2-1-16,1-2-16,-1 0 48,0 3-32,1 1-32,0 0 32,-1 7-16,0-11 48,1 2-16,0 9-48,2-8 48,0 10-16,-3-13 32,2 4 0,2 11 0,-1-11-48,-1 11 32,-2-15 16,3 4-16,-2 9 48,1-9 16,0 7-16,-2-11-32,1 3 16,1 7-16,0-7 0,-1 0 32,-1-3-32,0 4 16,0-1 16,1-1 32,-1-2-16,0 0-48,0 2 48,0 1-32,0-3 0,0 3 48,0-3-64,0 0 32,0 2 16,0 1-16,-2-3-32,2 0 0,0 2 16,0-2 16,0 0 16,0 3 64,0-3-112,-3 0 112,3 2 48,0-2-128,0 3-336,0-3 304,0 0-1216,0 2-1281,0-2-481,0 0-1616,0 0 4594,0 0 0</inkml:trace>
  <inkml:trace contextRef="#ctx0" brushRef="#br1" timeOffset="-189723.19">7559 1871 2064,'0'0'0,"-3"-2"689,3 2-689,-10 0 688,7 0 48,1 0 65,0 3-65,2-3-736,0 4 576,-3 6-143,3-7-177,0 12-96,0-15-160,0 12 128,2 2 0,-1 1-16,0 1 0,-1-16-112,1 18 144,0 1 64,0 0 16,1 1-16,-2-20-208,1 22 224,1-1 1,1 0 15,1 2 64,-4-23-304,4 22 320,0-1-48,-1-2-16,1 0-96,-4-19-160,5 18 128,-1-5-32,0 3-48,0-4 48,-4-12-96,2 13 64,0-1 33,0-2 15,-2-6-32,0-4-80,0 14 128,0-10-16,-3 7 64,0-9 32,3-2-208,-4 5 208,0-3 64,0 2-16,0-2-16,4-2-240,-2 0 320,-2 0-31,2 0-33,-1 0 48,3 0-304,-2-1 304,-1-1-48,3-2 16,0-2-96,0 6-176,0-9 96,0 4-64,0-9-96,1 2-192,-1 12 256,2-11-672,1 1-577,1 0-704,0-1-512,-4 11 2465,2-10-2593,2-3 528,0 0-400,-4 13 2465</inkml:trace>
  <inkml:trace contextRef="#ctx0" brushRef="#br1" timeOffset="107187.54">1289 1891 1040,'0'0'0,"0"-1"272,0 0-112,0-2-64,0 3-96,0-1 112,0 0 32,0 1 16,0 0 16,0 0-176,0 0 209,0 0 15,0 0 32,0-2 32,0 2-288,0-1 320,0 0 64,2 0 0,-2 0 49,0 1-433,0-2 400,0 1 0,0-1 0,0 2-16,0 0-384,0 0 337,0 0-49,0-1-64,0 1-48,0 0-176,0-1 144,0 1-32,0 0-16,0 0 0,0 0-96,0 0 64,0 0 0,0 0-48,0 0 0,0 0-16,0 0 0,0 0 32,0 0-16,0 0-16,1 0 64,0 0-16,0 0 64,2 0-16,-3 0-96,2 0 144,0 0-16,-1 0 0,0 0-31,-1 0-97,1 0 112,1 0-48,-1 0 16,-1 0-32,0 0-48,0 0 48,0 2 0,0 1-32,0 0 16,0-3-32,0 0 32,0 2-16,0 1 16,0-1-16,0-2-16,0 3 32,-3-1-16,3 1 0,-2-1 0,2-2-16,0 2 16,0 1 0,0 0 0,0-1 16,0-2-32,0 0 16,0 3-16,0-1 0,0-2 0,0 0 16,0 3 0,0 0-16,0-3 0,0 2 0,0 0-16,0 1 32,1-1-16,-1-2 0,0 3 0,0 0 16,1 0-16,-1 0 0,0-3 0,2 4-16,-2-1 16,1 0 0,-1 0 16,0-3-16,1 3 16,0 0-32,1 1 16,0-1 0,-2-3 0,3 3 0,-2 1 16,2-2 0,-2 2 0,0-1 0,-1-3-16,1 3 0,0 0 16,1 1 16,-2-1 64,0-3-96,0 3 64,0 0 16,0-1-16,0 1-16,0-3-48,-3 2 48,3 1 0,-2 0-16,2 0-16,0-3-16,0 2 16,0 1-16,0-1 16,0 3-32,0-5 16,0 2 0,0 0 0,0 1 0,0-1 16,0-2-16,0 4 0,0 0 16,1-1-16,0 2-16,-1-5 16,1 3 16,2 1-16,-1 0 0,-2 0 0,0-4 0,2 3 0,-1 1 0,0 0 48,-1 0-32,0-4-16,1 3 16,-1 2 16,0-2-16,0 1 32,0-4-48,0 3 16,0 1 0,0-1 0,0 0-16,0-3 0,0 5 0,0-2 16,0-1 0,0 3 0,0-5-16,0 3 64,0 1-48,0 0-16,2 0 0,-2-4 0,1 2 0,0 2 0,0 0 0,-1 0 16,0-4-16,2 3-16,-1 1 16,-1 6 0,2-10-16,-2 0 16,1 4 0,-1 0 0,1-1 16,-1 1 0,0-4-16,1 4 32,-1 0 32,1-2-16,-1-2 48,0 0-96,1 3 112,-1-3 1,0 0 31,0 0 0,0 0-144,0 0 208,0 0 64,0 0 64,2 0 16,-2 0-352,0 0 288,0-1-48,0-2-31,0-1-65,0 4-144,0-3 144,0-2-32,0 1-16,-3-2-80,3 6-16,-2-3-432,0-2-977,-1 1-1456,-9-7-465,12 11 3330,-2-2-4594,2 2 4594</inkml:trace>
  <inkml:trace contextRef="#ctx0" brushRef="#br1" timeOffset="197060.81">15224 1917 2128,'0'0'0,"0"-1"561,0-3 63,0 4-624,1-4 752,-1 2 225,0 0 63,0 1-15,0 1-1025,0-1 832,-3 1-240,-1 0-175,1 0-113,3 0-304,-4 0 240,-6 0-64,8 2-48,-3 0-48,5-2-80,-3 3 80,0 0-48,1-1 0,2 1 0,0-3-32,-3 2 16,3 1 16,0-3 16,0 3 32,0-3-80,0 0 112,0 0 0,0 0 64,1 0-16,-1 0-160,3 0 209,-1 0-81,2 0 0,-1 0-16,-3 0-112,3-1 96,0-1 16,-2-1 48,2 2 0,-3 1-160,1-1 208,-1-3 0,0 2-16,0-3 16,0 5-208,-3-2 128,1 0 0,-1-1-64,-2 1-32,5 2-32,-3-3 49,-8-1-49,9 2 32,0 0 32,2 2-64,-3-3 48,1 1 0,-1 1-64,3 0 0,0 1 16,0-1-64,0 1-65,0 0 81,0 0-16,0 0 64,0 2-64,1 2-592,3 6-1185,0-10-1552,-4 0 3393,3 4-5331,-3-4 5331</inkml:trace>
  <inkml:trace contextRef="#ctx0" brushRef="#br1" timeOffset="-190087.19">6952 1906 2657,'0'0'0,"0"0"624,0 0 0,-2 3 17,2 0 63,0-3-704,0 4 640,4-1-80,1 1-143,5-1-113,-10-3-304,4 4 256,7 0-80,-8 6 16,8-7-32,-11-3-160,3 3 144,3 1-16,-2 0-16,7 6 0,-11-10-112,3 0 80,1 4 16,6-1 49,-7-1-49,-3-2-96,4 3 128,0-3 16,2 3 0,-1-3 48,-5 0-192,4 0 192,1 0-48,-2 0-16,-1 0 0,-2 0-128,3 0 96,-1 0 96,-2 0 0,0 0-32,0 0-160,0 0 128,0 0-31,0 0-65,-3 0-32,3 0 0,-4 0 32,1 2-80,-8 2 15,9 7 33,2-11 0,-4 3-80,0 11 48,1-1 0,-1 0 16,-6 2 0,10-15 16,-3 14-32,1 2 16,-2 2 0,1-1 48,3-17-32,-3 18 32,-1-3-16,0 1 0,-6 0-16,10-16 0,-2 17 32,-9-2-48,9 0 48,-8-1-32,10-14 0,-3 12 16,-1-2 48,1 1-64,-1-9 33,4-2-33,-3 10 16,1-7 80,2 1 32,0 6-16,0-10-112,0 0 112,0 4-16,0-1-32,0 8-48,0-11-16,1 2 64,0 8-64,2-7 0,-1 7 0,-2-10 0,4 2 16,0 2 0,1 6 48,5-10 32,-10 0-96,4 4 112,6-1 48,-5-1 32,8 0-32,-13-2-160,11 0 144,-1 0 16,1 0-32,1 0-64,-12 0-64,11-1 32,0 0-32,1 0 48,-2 0-16,-10 1-32,5-2 49,7 1-17,-8 1-64,6 0 32,-10 0 0,4 0 32,1 0-32,6 0 32,-8 3-64,-3-3 32,5 0-16,5 2 32,-6-2-32,7 0 80,-11 0-64,4 2 16,9-2-16,-10 0 0,9 0-16,-12 0 16,3 0 0,3 3 64,-1-3 32,-1 0 0,-4 0-96,3 3 128,0-3 0,-2 0-32,0 2-96,-1-2 0,1 3-240,0-1-497,1 1-703,-2-3-657,0 0 2097,0 2-2433,0-2 160,0 0 688,0 0-976,0 0 2561,0 0 0</inkml:trace>
  <inkml:trace contextRef="#ctx0" brushRef="#br1" timeOffset="197558.81">15499 1914 1312,'0'0'0,"-2"0"544,2 0-544,-3-1 545,0 0 79,3 0 112,-2-1 65,2 2-801,0 0 800,0-1-64,0 1-127,0 0-161,0 0-448,0 0 288,0 3-144,2 0-64,-2 9-16,0-12-64,5 10 96,0 0 32,0 3 96,6-1 64,-11-12-288,4 13 305,7 1-17,-1 0-80,0 3-32,-10-17-176,12 18 144,-1-2 0,-1 1 16,0-1-16,-10-16-144,5 16 80,7 2 0,-9-2-16,2 2-16,-5-18-48,3 17 96,-2 0 16,-1 1 0,0 1-32,0-19-80,-4 17 128,-6 1 1,7-2 47,-14-1-16,17-15-160,-11 14 192,-2-2-32,1 0 16,-1-2-48,13-10-128,-13 4 112,4 8 32,-1-9-16,5 1 16,5-4-144,-11 4 160,9 0 16,-2-4 48,-6 0 33,10 0-257,0 0 272,0 0-48,0-2-48,0 0-112,0 2-64,0-4 16,0 2-64,0-3-96,0 3-208,0 2 352,1-3-689,0-2-431,1 2-609,-1-1-720,-1 4 2449,1-3-2769,0-3-1073,-1 6 3842</inkml:trace>
  <inkml:trace contextRef="#ctx0" brushRef="#br1" timeOffset="198037.81">14896 1919 1744,'0'0'0,"-3"0"609,1 0-17,-1 0 16,3 0-608,0 0 720,-2 0 97,2 0-65,-3 3-80,3-3-672,-2 3 513,2-1-113,0 0-80,-3 1-48,3-3-272,0 4 224,0 0-32,-2-1-32,2 1-32,0-4-128,0 10 145,-3-7 31,3 9 32,0-8 16,0-4-224,-3 15 256,1-3-48,2 2 0,-2 4-48,2-18-160,-3 20 144,-1 1 48,0 1-80,2-2 16,2-20-128,-4 22 81,0-2-1,1 1 16,0-3-16,3-18-80,-3 18 80,3-1-16,-2-2 0,2-2 16,0-13-80,0 12 96,0-1 32,0-7 0,0-1 32,0-3-160,2 5 176,2-2 0,0-1-48,1 1-48,-5-3-80,10 0-96,-6 0-336,7 0-624,-7 0-1057,-4 0 2113,10 0-2962,-9 0-1440,-1 0 4402</inkml:trace>
  <inkml:trace contextRef="#ctx0" brushRef="#br1" timeOffset="-174996.19">11616 2052 1712,'0'0'0,"-2"-2"545,2 2-545,-3-3 656,0 1 128,3-1 129,-2 2 31,2 1-944,0-1 928,0-1-159,0 2-177,0 0-224,0 0-368,0 0 208,0 0-80,0 3-32,0 1 1,0-4-97,0 11 144,0-7 0,0 10 32,1-4 16,-1-10-192,0 10 192,1 2 0,1 1 64,-1 1-16,-1-14-240,1 14 240,1 1 16,-1-1-112,0-2-47,-1-12-97,1 13 96,-1 0-32,0-2 0,0-7 48,0-4-112,0 14 80,0-12-32,0 8 48,0-7-16,0-3-80,0 3 128,0 0 32,0 0 16,0-1 48,0-2-224,-2 0 256,-1 0 48,1 0 17,-1 0 15,3 0-336,-2-1 336,-1-3-64,0-1-48,1 0-96,2 5-128,-2-10 176,-1 7-112,0-9 16,1 7 48,2 5-128,0-15 64,0 1 48,0 1-16,0-2-64,0 15-32,0-15 49,0-2-1,0 0-32,2-2 32,-2 19-48,5-21 16,-1 4-16,6 2-48,-7 4 32,-3 11 16,4-5-48,0-7 16,-1 9 32,0 0-49,-3 3 49,2-1 0,0-1-48,-1 2-80,1 0-16,-2 0 144,2 3-176,0 0 48,1 9 16,0-8 48,-3-4 64,3 15-48,1-3 32,-1 1-48,0 1 64,-3-14 0,10 15-16,-6-1 32,7-2-32,0 3 16,-11-15 0,10 11 16,3 1-32,0 0 48,1-2 16,-14-10-48,14 3 0,1 11 16,0-12-16,2 2 0,-17-4 0,15 10-32,0-10 48,-2 2-16,-1-2 0,-12 0 0,10 3 16,-6-3 32,1 0-48,-1 0 48,-4 0-48,2 0 64,-1 0 0,-1 0 0,0 0 0,0 0-64,0-1 64,0-1-32,0-1 16,-3-1 16,3 4-64,-4-5 48,-7 0 0,8-5 16,-7 4-48,10 6-16,-4-12 48,4 12-48,-11-10 16,7 4-32,-9-7 32,10 1-16,3 12 0,-13-12 64,11-1-31,-9-1 31,9-2 0,2 16-64,-2-17 16,-3-1 32,3-2-48,2 3 64,0 17-64,0-16-16,0 1-16,0 3 64,0-1-96,0 13 64,0-10-32,1 5 16,0-6-16,1 10 64,-2 1-32,1-1-32,-1 0 0,0 1-32,0 0-225,0 0 289,2 0-480,-1 0-224,0 0-337,-1 2-367,0-2 1408,1 2-1825,0 1-656,1-1-32,0-2-577,-2 0 3090,0 0 0</inkml:trace>
  <inkml:trace contextRef="#ctx0" brushRef="#br1" timeOffset="-184356.19">9574 1957 1120,'0'0'0,"0"-2"160,0 2-160,0-3 192,0 1 80,0 1 128,0-1 65,0 2-465,0-2 512,-3 2 16,3 0 64,-3 0 33,3 0-625,-2 0 688,2 0-32,-2 0-127,2 0-81,-3 0-96,3 0-352,-3 3 256,1-1-32,2 0-80,0-2-144,-2 3 96,2-3-96,-3 10 96,0-7 16,3 8 16,0-11-128,0 4 161,0-4-161,0 13 176,0-4 32,0 4 96,0-13-304,0 15 304,0-15-304,2 17 368,-1 1-48,0 0-16,2 0-79,-3-18-225,3 16 208,2 1-32,-2-3-80,1-2 16,-4-12-112,4 15 128,0-5-32,-1 1-16,-1 0 0,-2-11-80,0 4 32,2 10 64,-2-12 48,0 9-48,0-11-96,0 2 112,0 0 16,-2 2-32,-1-1 16,3-3-112,-2 2 128,-1 1-16,3-1 1,-2 0-17,2-2-96,0 0 16,-3 3 16,0 0-32,3-3 32,0 2 16,0-2 16,0 0-64,0 0 112,1 0 16,1 0 64,-1 0-48,-1 0-144,3-1 128,1 0-32,-2-2-112,1 0-320,-3 3 336,5-2-817,-2-2-879,0 1-1282,-2-3-255,-1 6 3233,1-4-4210,-1 4 4210</inkml:trace>
  <inkml:trace contextRef="#ctx0" brushRef="#br1" timeOffset="-178504.19">10517 2055 1600,'0'0'0,"0"-2"336,-3 2 65,0 0 47,3 0-448,-2 0 480,0 0 32,-1 0-16,0 3-15,3-3-481,-2 3 464,-1-1-32,1 0 0,-1 1-16,3-3-416,-2 4 369,2 0-65,-3 0-32,1-1-64,2-3-208,0 4 208,0-2 16,0 2-64,0 0 32,0-4-192,0 3 144,0-1-16,0 1 17,0 0-49,0-3-96,0 3 48,0 1-32,0-1 0,0 1 16,0-4-32,0 11 48,0-9-32,0 8 64,0-6-16,0-4-64,0 12 80,0-8 32,0 11-16,1-5 32,-1-10-128,1 9 112,3 1 64,1 2-32,0-1 16,-5-11-160,11 11 128,-6-1 16,5-7 64,-4 9-15,-6-12-193,14 2 240,-3 8 0,0-10 0,1 4 16,-12-4-256,11 2 240,1 1 80,-2-3-64,1 0 0,-11 0-256,12 0 305,-2-1-33,2-2-48,-2-1-16,-10 4-208,11-10 176,-6 7-16,8-9 16,-8 7 16,-5 5-192,10-13 144,-7 8 64,1-10-32,-1 4 17,-3 11-193,2-11 224,-1-2-48,-1 0-96,0-1 16,0 14-96,0-12 64,-10-2-16,7-1 0,-8-2-16,11 17-32,-4-18 32,-11 1 32,4 2-16,-1-1 16,12 16-64,-11-15 32,-1 3-32,2 2 0,-3 5-48,13 5 48,-12-11-32,1 7-32,1-1-32,0 0-128,10 5 224,-4-4-288,-10 3-16,11 1-1,-7 3-175,10-3 480,-3 11-560,0-8-208,-7 12-289,7-3-256,3-12 1313,-2 16-1984,-8 2-642,6 2 193,-6 4-832,10-24 3265,0 0 0</inkml:trace>
  <inkml:trace contextRef="#ctx0" brushRef="#br1" timeOffset="-175948.19">11253 2002 1696,'0'0'0,"0"-2"497,0 1 31,0-2 80,0 3-608,0-3 704,0 2 81,0-1-65,0 1-176,0 1-544,0-1 464,0 0-63,0 1-33,-3-2 16,3 2-384,-2 0 304,2 0-48,-2 0-16,2-1-64,0 1-176,0 0 161,0 0-49,0 0-16,0 0-16,0 0-80,0 0 80,2-1-32,1 1 0,2-1-32,-5 1-16,5-2 64,6 1 0,-1-1-48,0 2 32,-10 0-48,12-3 0,-2 2 32,1 0 16,-1-1-48,-10 2 0,10 0 16,0 0-48,0 0 16,-5 3 32,-5-3-16,12 0-48,-9 2 80,1 2-48,0-1 32,-4-3-16,4 3 0,-2 1 0,-1 0 16,1 8-16,-2-12 0,0 2 0,0 9 16,0-7-16,-3 9 16,3-13-16,-3 3 16,-8 12-16,9-5 48,-9 2-32,11-12-16,-4 3 48,-7 12 0,6-12-32,-7 1 48,12-4-64,-4 4 32,0 0-32,-7-1 32,9 0-16,2-3-16,-5 2 32,2-2-16,1 0 32,2 0-32,0 0-16,-3 0 48,3 0 16,-2 0-32,2 0 0,0 0-32,0 0-16,0-1 16,0 1 0,1-1 16,0 0 16,0-1-16,2 1-16,-3 1 0,4-1 0,-1 0 0,1-1 0,7-1 32,-11 3-32,3-2 0,2 1-32,6 0 16,-7 0 0,-4 1 16,12-2-16,-9 1 32,10 0-16,-9 0 0,-4 1 0,11 0 0,-7 0-32,6 0-16,-7 2 0,-3-2 48,3 0-48,1 3 32,-2 0 32,-1 7-32,-1-10 16,2 3 16,-1 9-16,-1-1 0,0-1-16,0-10 16,0 11 0,-4 2-16,1-2 0,-8 2 32,11-13-16,-2 12 0,-1 1 0,-2-2 0,-6 0 16,11-11-16,-2 3 32,-10 11-16,9-10 32,-11 6 32,14-10-80,-4 4 48,-11 6 64,5-8 32,0 1 0,10-3-144,-5 4 144,-8-2-15,3 1-1,0-3 16,10 0-144,-4 0 144,-9 0 48,11 0-16,-2 0 16,4 0-192,-11-2 192,8-1-48,0-1 16,-1-1-32,4 5-128,-4-10 128,0 6-16,1-1-16,1 0 0,2 5-96,-2-5 48,2 1-32,0 1 0,-3-2-32,3 5 16,0-3 0,0 2 16,-3-2 33,3 2-17,0 1-32,0-2-32,0 1-49,3 0-399,1 1-720,-4 0 1200,10 0-2145,-5 0-881,-4-14 449,16 14-528,-17 0 3105,0 0 0</inkml:trace>
  <inkml:trace contextRef="#ctx0" brushRef="#br1" timeOffset="-176692.19">10971 2020 1248,'0'0'0,"0"0"0,0-2 496,0 1-64,-3-2 81,1 2 111,2 1-624,-3-1 688,1 0-15,2 1-113,-3 0-96,3 0-464,0 0 320,0 0-48,0 0-16,0 0 17,0 0-273,0 0 320,3 0 48,0 0-16,1 0-64,-4 0-288,10 0 288,-6 0-64,6 0 33,-5 0-17,-5 0-240,13-2 176,-8 1 0,9 0-64,-9-1-16,-5 2-96,14-2 112,-10 1 32,11-3-32,-12 2 0,-3 2-112,12-3 48,-9-1-16,7 3 48,-6 0 0,-4 1-80,4-2 80,0 1-112,1 1-816,5 0-1137,-10 0 1985,2 0-2609,2 0-1425,-4 0 4034</inkml:trace>
  <inkml:trace contextRef="#ctx0" brushRef="#br1" timeOffset="-168099.19">13623 2074 944,'0'0'0,"0"0"0,-2-2 528,0 1-112,-1-1 129,0 1 159,3 1-704,-2-2 832,-1 2 1,1 0-65,0 0-160,2 0-608,-3 0 449,0 3-161,3 0-16,-4 11-64,4-14-208,-2 4 192,-1 9 16,1-10-80,2 11 16,0-14-144,0 11 112,0-8 0,0 9 48,4-9 48,-4-3-208,5 11 257,5-7 31,-5 10 0,7-13-16,-12-1-272,10 4 272,1 1-32,0-2 0,2 1-48,-13-4-192,15 2 225,1 0-17,0-2-64,0 0 0,-16 0-144,13 0 128,1-1-16,-1-2 0,-2-1 32,-11 4-144,12-5 96,-8-5 48,8 6 0,-8-6 16,-4 10-160,4-5 240,-1-6-80,-1 6-32,0-7 1,-2 12-129,1-5 80,-1-8 0,0 3 0,-3-1 32,3 11-112,-4-12 64,-8-3 16,9 2-16,-10 0-48,13 13-16,-11-12 16,-2 1 0,1 6 16,-3-8 32,15 13-64,-15-4 32,0 0 0,-1 3-32,1-1-32,15 2 32,-17 0-16,2 0 0,1 0 48,0 4-48,14-4 16,-15 4 0,2 8-48,-2-2 16,3 2 0,12-12 32,-11 14-16,1-2 16,6 1-64,0-1 48,4-12 16,-2 10-48,2 3 16,1-3 32,1 1-48,-2-11 48,5 3-16,7 10 0,-7-3-32,9-6 32,-14-4 16,12 12-16,1-8 16,2 9-32,0-11 32,-15-2 0,15 5 48,3 4-48,-1-9-16,-1 4-16,-16-4 32,15 10-32,-1-10 32,-3 3 32,-6-3-32,-5 0 0,12 0 32,-9 0-16,1 0 0,-1 0 32,-3 0-48,6 0 32,-1-1 16,0-1-32,0-2 0,-5 4-16,10-4 64,-6-2-32,7-5-32,-6 7 0,-5 4 0,14-10-32,-9 0 64,8 5-16,-10-8-16,-3 13 0,11-5 16,-8-5-32,2 6 16,-2 1 16,-3 3-16,1-6 0,0 3-16,-1 0 0,0 2-32,0 1 48,0 0-80,-3 0 32,-1 2-32,1 1 16,3-3 64,-10 4-32,6 7-16,1-8-16,-7 7 32,10-10 32,0 4-48,-3 8-33,3-2 17,0-6 32,0-4 32,0 13-48,1-10 96,4 10-32,5-9 48,-10-4-64,5 13 32,9-10 1,-3 11-17,1-10-16,-12-4 0,17 13-16,-1-10-17,2 9 66,-2-10-17,-16-2-16,14 4 64,1 0-80,-1-2 32,0 1 16,-14-3-32,12 2 48,-2-2 48,-1 0 80,-5-1-80,-4 1-96,13-1-336,-8-3-1425,5-6-2337,-6 5-1553,-4 5 5651,0 0 0</inkml:trace>
  <inkml:trace contextRef="#ctx0" brushRef="#br1" timeOffset="-169122.19">13187 2032 1968,'0'0'0,"-2"-1"577,2 1-577,0-3 704,-3 0 128,1 1 97,-1 1-33,3 1-896,-2-1 801,2 0-193,0-1-176,0 2-112,0 0-320,0-1 304,3 1-16,2 0 1,5 0 15,-10 0-304,6 0 288,7-2 32,-2 2-32,-1-1 0,1 1-48,-11 0-240,12 0 192,1-1-95,0 1-17,1 0-48,-14 0-32,14 0 0,1 0 48,-1 0-32,-14 0-16,13 0 32,-13 0-32,12 0 48,-9 0-80,1 2 96,0 1-32,-4-3-32,1 3 96,0-3 32,-1 2 32,0 0-48,0-2-112,0 0-16,0 3-272,-2-3-449,0 3-799,2-3 1536,-4 0-2289,1 0-208,-1 0-1105,4 0 3602</inkml:trace>
  <inkml:trace contextRef="#ctx0" brushRef="#br1" timeOffset="195742.81">15383 2014 720,'0'0'0,"0"0"0,-10 2 208,7 9-80,-9-9-80,9 2 16,3-4-64,-2 2 80,0-2 0,2 0 48,0 0 0,0 0-128,-3 0 128,3 0 0,0 0 0,-3 0-16,3 0-112,0 0 113,0 0 15,0 0-16,0 0-16,0 0-96,0 0 80,0 0-32,-2 0-16,2 0-32,0 0 16,-3 0 0,1 0-16,0 0 16,2 0-16,-3 0 0,0 2-16,1-2 16,2 2 0,0-2 0,-2 3 0,-2-1-16,0 1-96,0 1-240,4-4 352,-11 0-433,8 3-1151,3-3 1584</inkml:trace>
  <inkml:trace contextRef="#ctx0" brushRef="#br1" timeOffset="-179088.19">10150 2041 1840,'0'0'0,"0"0"0,-3-1 481,1-1 111,-1 0 96,-1 1 129,4-1-17,0 0-32,0-1-47,0 0-113,0 3-608,0-1 608,0 1-144,0 0-95,2 0-65,-2 0-304,1 0 192,0 4 48,0 0 0,1 6 16,-2-10-256,1 3 304,0 8 16,-1-7-16,2 8 1,-2-12-305,0 11 256,1 0-48,0 1 0,1 1-80,-2-13-128,2 13 128,1-2-48,-2-1-16,1-6 32,-2-4-96,2 15 64,0-11 48,-1 8-48,1-7-32,-2-5-32,1 10 64,0-8 0,0 2 16,-1 0-32,0-4-48,0 3 128,0 0-47,-2-1 79,2-2 0,0 0-160,-3 0 144,3 0-16,0 3 16,-3-3 0,3 0-144,0 0 192,0 0-16,0 0-48,0 0 32,0 0-160,0 0 112,0-1-32,2-2-48,-1 1-336,-1 2 304,4-4-688,0 0-577,0 1-720,1 1-576,-5 2 2561,10-1-2801,-10-14 624,1 15-528,-1 0 2705</inkml:trace>
  <inkml:trace contextRef="#ctx0" brushRef="#br1" timeOffset="-177425.19">10971 2033 2128,'0'0'0,"0"0"561,-3 0 79,3 0 80,0 0 97,0 0-817,0 0 736,0 0-160,0 0-79,0 0-113,0 0-384,1 3 336,-1-3 16,2 2 0,-1-2-32,-1 0-320,1 3 321,1-3-1,0 2-32,0-2 0,-2 0-288,3 3 288,-1-3-64,0 0-16,-1 2-64,-1-2-144,1 3 64,0 1-48,-1 6 64,0-6-80,0-4 0,0 11 32,-3-7 32,-7 11-16,7-5-16,3-10-32,-4 11 32,-6 0 33,8-8-49,-2 11 32,4-14-48,-4 3 32,1 6-16,-2-9 16,5 4 32,0-4-64,0 4 112,0-1 64,2-3 48,-1 2 0,-1-2-224,3 0 224,-1 0-16,2 0-48,6 0 0,-10 0-160,4 0 112,6-1-64,-6-3 0,6 3 16,-10 1-64,3-3 48,9 1-16,-8 0 16,6 1-96,-10 1 48,4-1-32,1 0 0,5 1 16,-7-1 80,-3 1-64,6 0 64,5-2 17,-7 2-17,0-1-64,-4 1 0,12 0 32,-7-1-32,9 0 0,-4 1 16,-10 0-16,10 0 0,0 0 0,-5 0 32,7 0-32,-12 0 0,3 2 0,1 1 16,2 0-32,-3 1 16,-3-4 0,2 10-48,0-7 48,-2 9 16,0-2 16,0-10-32,0 11 32,-3-1-32,1 0-32,-2-6 48,4-4-16,-4 13 0,0-8-16,-7 7 64,9-8-80,2-4 32,-4 10 0,-9-8 0,10 2 16,-8 0 0,11-4-16,-4 4 48,-8-1 32,8 1-16,-11 0-16,15-4-48,-10 3 48,-1-3 0,-3 0-32,0 0 96,14 0-112,-13-2 96,0 0-16,3-2 32,-2 0-32,12 4-80,-4-4 64,-7 2 16,8-1-16,0 0-80,3 3 16,-4-2 48,0 0-32,1-1 32,1 2-16,2 1-32,0-2-32,0 1-16,0 1 0,1-1 48,-1 1 0,4-1 0,0 0-16,1 0 0,0-1-176,-5 2 192,5 0-496,5 0-417,-6 0-511,-1 0-481,-3 0 1905,10-1-2177,-7-1-48,1 2 400,0-4 640,-4 4 1185,3-2-1776,-3 2 1776</inkml:trace>
  <inkml:trace contextRef="#ctx0" brushRef="#br1" timeOffset="-173707.19">12279 2078 1504,'0'0'0,"0"0"0,-2-3 272,-1-1 80,3 2 145,-2 1 79,2 1-576,0-2 704,0 1 81,0-1-1,-3 1 16,3 1-800,0 0 689,0 0-113,0 0-80,0 0-144,0 0-352,-3 0 256,3 0-95,0 0-1,0 0-32,0 0-128,2 0 160,-1 0 32,3 0-32,0 3 32,-4-3-192,11 0 160,-7 0 0,8 0 0,-6 0-16,-6 0-144,12-2 128,-2 1-48,2 0-16,-2 1-16,-10 0-48,13 0 32,-4 0 0,4 0 0,-3 0 32,-10 0-64,10-1 16,-5 1 1,6 0 47,-8 0-48,-3 0-16,4 0 48,0 0 16,-2 0-16,0 0-32,-2 0-16,0 2 48,0-2-16,0 3 32,0 0 32,0-3-96,0 2 64,-3-2 32,3 0-16,-3 2-96,3-2 16,0 0-176,0 0-497,0 0-671,-2 0-785,2 0 2129,0 3-2449,-28-25 368,28 22-400,0 0 2481</inkml:trace>
  <inkml:trace contextRef="#ctx0" brushRef="#br1" timeOffset="196632.81">15131 2292 416,'0'0'0,"0"0"400,0 0-240,0 0-160,0 0 160,0 0 48,0 0 48,2 0 80,-2 0-336,2 0 385,1 0 63,-2 0 64,0 0 96,-1 0-608,1 0 641,1 3 47,-2-3-16,0 0 17,0 0-689,0 0 704,0 0-16,0 0-48,0 0-47,0 0-593,0 0 496,0 0-64,0 0-80,0 0-96,0 0-256,0 0 209,0-1-49,0-1-32,2 1 0,-2 1-128,3-4 80,1 1-16,-1-1 16,1 0 0,-4 4-80,10-3 64,-6-3 0,0-4 16,-1 7-16,-3 3-64,6-9 48,-3 5 32,7-6 0,-6 5 16,-4 5-96,10-12 80,-6 7 0,6-7 0,-6 6-16,-4 6-64,4-10 80,0 4 0,-1-6 32,-1 7 16,-2-7-48,0 12-80,2-5 81,-2-8-17,0 9 16,0-9-32,0 13-48,0-3 64,0-9 0,0 8-64,0-1 0,0 5 0,0-5 0,0 1-16,0 2-32,0 1 48,0 1 0,0-2-16,0 1 0,0 0 16,0 1-32,0 0 32,0 0-16,0 0 0,0 0 16,0 0-16,0 0-16,0 0 16,0 0-48,0 0 64,1 0 0,-1 0 32,0 0-32,2 0 16,-1 0-32,-1 0 16,1 0 32,0 0-16,0-1 16,-1 1-16,0 0-16,0 0-16,0 0-16,0 0 16,2 0 16,-2 0 0,1 0 0,-1 2 16,1 1-32,-1-3 16,0 3 0,0 7 0,0-7-16,0 1 16,0-4 0,2 11 16,-1-7-16,0 12 16,1-4 16,-2-12-32,1 12 0,-1 1-32,1-2 64,0 3-32,-1-14 0,0 13 0,1-1 0,-1 2 16,2-3-16,-2-11 0,3 13 16,-1-2 0,0-7-32,0 7 32,-2-11-16,1 3 0,0 1 0,0-2 48,2 2 0,-3-4-48,1 0 32,3 2 48,-1-2-16,0 0 64,-3 0-128,4 0 128,1 0-64,0-1 16,5 0-16,-10 1-64,4-3 32,6 2 0,-6-1-16,7 0-32,-11 2 16,4-3-112,7 1-240,-7 1-497,7 0-799,-11 1 1648,4-1-2850,0-3-351,-2 1-945,-2 3 4146</inkml:trace>
  <inkml:trace contextRef="#ctx0" brushRef="#br1" timeOffset="-187758.19">8304 2080 3233,'0'0'0,"-4"0"1088,-9 0-159,13 0-929,-3 0 960,-9 0 33,12 0-193,0 0-208,0 0-592,0 0 321,0 0-161,0 0-16,1 0 0,-1 0-144,2 0 224,2 0 80,1 0-48,5 0-16,-10 0-240,3 0 192,2 0-16,7 3-32,-7-3-31,-5 0-113,13 0 96,-8 2-32,7-2 16,-6 0-32,-6 0-48,13 0 96,-1 0-32,-2 0-16,1 0 16,-11 0-64,10 0 32,0-1 0,1 1-16,2-1 0,-13 1-16,10 0 32,1 0 16,-8-2-48,7 1 32,-10 1-32,4 0 0,0 0 0,0-2 48,-3 2 0,-1 0-48,1 0 48,-1 0 0,0 0 32,0 0-64,0 0-16,0 0 80,-2 0-16,-1 0-48,-1 3 48,4-3-64,-2 3 32,-1-1 32,1 0 0,2 1 0,0-3-64,-2 3 64,2-3-48,0 2-32,-3 1-144,3-3 160,0 2-432,0 1-432,-3-1-641,1 1-576,2-3 2081,-3 0-2385,1 0 384,-1 2-768,3-2 2769</inkml:trace>
  <inkml:trace contextRef="#ctx0" brushRef="#br1" timeOffset="108723.54">1279 2103 1584,'0'0'0,"2"0"272,-1-1 0,2-1 81,-3 2-353,3-2 416,1-1 16,-2 1-16,2 1-48,-4 1-368,4-2 321,-2 0-33,2 1 0,-3-1-32,-1 2-256,3-1 256,-2 1-32,0 0 0,1 0-32,-2 0-192,0 0 128,0 0 16,0 0-48,0 0-31,0 0-65,0 0 96,0 0-16,0 0-16,0 0 16,0 0 32,0 0-112,0 0 144,0 0 64,1 0 80,-1 0 16,0 0-304,1 0 352,1 0-32,-1-1 1,0 1-33,-1 0-288,1-1 256,0 1-80,1 0-32,-1 0-48,-1 0-96,2-2 96,-2 2-80,2-1 32,-1 1-16,-1 0-32,1 0 16,2 0 0,-2 0-16,3 0 0,-4 0 0,3 0 0,0 0 16,1 3 48,0-3-32,-4 0-32,5 2 48,-1-2 32,1 3-16,-2-3 48,-3 0-112,4 3 112,1-3 0,-1 0-32,1 0-15,-5 0-65,4 0 64,-1 0-16,2 2 32,-2-2-32,-3 0-48,4 0 80,-1 0 0,2 0-16,-2 0 0,-3 0-64,3 0 48,-2 0 32,3 0 0,-2 0-16,-2 0-64,3 0 64,-1 0 0,1 0 0,1 0-16,-4 0-48,2 0 48,-1 0-32,2 0 16,-2-1 16,-1 1-48,1 0 16,-1 0-16,0 0 16,0 0 0,0 0-16,0 2 32,0 0-16,0 1-16,0-3 0,0 2 32,0-2 32,0 0 32,0 0 0,0 0-96,0 0 96,2 0 16,1 0-80,-1 0-48,-2 0 16,3 0-80,2 0-160,-1 0-224,7-2-368,-11 2 832,3-1-1217,7-2-304,-6 0-127,6 2 47,-10 1 1601,4-5-1425,0 3 385,11 2-1153,-15 0 2193</inkml:trace>
  <inkml:trace contextRef="#ctx0" brushRef="#br0" timeOffset="-24373.47">2182 2131 1488,'0'0'0,"0"-1"240,-2-3-32,2 4-208,-3-3 224,0 0 1,3 2-17,0 0-32,0 1-176,0 0 144,-2-1-16,0 1-32,2 0-16,0 0-80,-3 0 64,3 0-16,0 0 32,0 0 16,0 0-96,0 0 96,0 0 16,0 0 16,0-1 32,0 1-160,1 0 208,1-1 65,0-1 15,0 1 0,-2 1-288,3-2 272,-2 1-48,2-1-32,-1 1-32,0-1-32,-2 2-128,2-1 96,-1 0-16,1-1 0,-2 2-16,0 0-64,0-2 64,0 1 32,0-1-31,0 1 15,0 1-80,0 0 48,-2 0 16,0 0 0,-1 0 0,3 0-64,-2 0 64,-1 0-16,0 0-32,3 0 0,0 0-16,-2 3 16,2-3 16,0 0 0,0 0 48,0 0-80,0 0 128,0 0 64,0 0 16,0 3 32,0-3-240,0 0 208,0 0-16,0 0-16,0 0 0,0 0-176,0 0 161,0 0-17,0 0-16,0 0 16,0 0-144,0 0 144,0 0-16,0 0-16,0 0-48,0 0-64,0 0 80,0 0-16,0 0-16,0 0-16,0 0-32,0 2 16,0-2 16,0 0-32,0 0 16,0 2-16,0-2 32,0 0-16,0 0-16,0 0 32,0 0 64,0 0-16,1 0 64,-1 0-144,1 0 192,1 0-16,-1 0 49,1 0-1,-2 0-224,0 0 144,0 0 0,0 0-48,0 0-48,0 0-48,0 0 48,0 0-32,0 3 16,0-3-16,0 0-16,-3 2 48,0 1-16,1 0-32,2-1 16,0-2-16,-2 2 0,-1 1 0,3-3 32,0 3-16,0-3-16,0 0 16,0 2 0,0 1-16,0-3 0,0 0 48,0 2-16,0-2 16,0 0-48,0 3 16,1-3 32,-1 0-16,0 2 16,0-2-48,0 0 48,0 0 32,0 3-48,0-3 16,0 0-48,0 2 48,0-2 16,0 3-32,0-1 32,0-2-64,0 0 48,-3 3-48,3-1 16,0 1-32,0-3 16,0 2 0,0 1 0,0 0 0,0-3 0,0 0 16,0 2-32,0 0 48,0 1-32,0-3 0,0 3 0,2-3 16,-1 2-32,1 1 32,-2-3-16,1 2 0,0-2 0,-1 2 32,1 1-32,-1-3 0,0 3 16,0-1 0,0 1 32,0-3-48,0 2 48,0 1 0,0 0-16,-2-3 16,2 0-48,0 2 0,0 0 16,-3 1 0,3-1-16,0-2 0,0 0 33,0 3-17,0-3-32,0 2 32,0-2-16,0 3-16,0-3 32,0 2-16,0-2 0,0 3 16,0 0-32,0-1 16,0 0 48,0-2-48,0 3-32,0 0 32,0-1 0,0 1 0,0-3 0,0 2 0,0 1 0,0-1 32,-3 1-32,3-3 0,0 2 16,0-2 0,-2 2 0,2 1-16,0-3 0,0 3-16,0-1 32,0 1 16,0-1-32,0-2 0,0 3 16,0 0-32,0-1 32,0 0-16,0-2 0,0 3 16,0-1 0,0 2-32,0-1 0,0-3 16,0 2 0,0 0 0,0 3-16,0-2 32,0-3-16,0 3 0,0 1-16,0-2 16,0 1 16,0-3-16,0 2-16,0 1 32,0-1-16,0 1 0,0-3 0,0 2 16,0 1-32,0-1 32,0 1-16,0-3 0,0 4 0,0-2 16,0 0-32,0 3 32,0-5-16,0 2 0,-3 2-32,3-1 48,0 7-16,0-10 0,0 3 0,2 0 0,-1-1 0,0 2-16,-1-4 16,1 4-16,-1-1 32,2 1-16,-1-1 16,-1-3-16,2 2 16,-1 1-16,-1 0 0,0 0-16,0-3 16,0 2 16,1 1-16,-1 0 0,0-1 32,0-2-32,0 3-32,0-1 32,0 2 0,0 0 0,0-4 0,0 3 0,-2 0 32,2 0-64,0-1 64,0-2-32,0 3 0,0-1 0,0 2 0,0-2 0,0-2 0,0 4 16,0 0-16,0 0-16,0-1 16,0-3 0,1 3 0,0-1 0,-1 1 16,1 1-16,-1-4 0,1 4 0,0 0 0,-1-2-16,0 1 32,0-3-16,0 2 16,0 2-32,0-2 32,0 2 16,0-4-32,0 4-32,0 0 64,0-1-32,0 0 16,0-3-16,0 2 32,0 1-48,0 1 16,0 0 0,0-4 0,0 3-16,0 1 16,0 0-16,0-2 16,0-2 0,0 4 16,0 0 0,0-1-16,0 0 0,0-3 0,0 4 0,0 0 0,0 0 0,2-1 0,-2-3 0,1 4 0,-1 0 0,2 6 16,-2-10-32,0 0 16,0 4 0,0-1 16,0 2-16,0-2 32,0-3-32,0 10-32,0-7 64,-3 1-16,0-1 0,3-3-16,-2 10 48,0-7-32,-1 1-16,0 6-16,3-10 16,-2 2 0,-1 2 0,3 8-16,-2-10 32,2-2-16,0 10 16,-3-6 0,3 6 16,-2-8-32,2-2 0,0 4 0,0 7 0,0-9 16,0 1-32,0-3 16,0 11 16,0-9-16,0 8 0,0-7 0,0-3 0,0 4 0,0 7 0,0-8 0,0 0 0,0-3 0,0 4 16,0 0 16,0 7-16,0-8-32,0-3 16,-3 3 0,1 9 32,2-10-16,-3 2 48,3-4-64,0 12 48,0-10-32,-2 2 16,2 0-32,0-4 0,-3 11 16,3-7-16,0 7 16,0-7-16,0-4 0,0 11-16,0-8 16,0 10 0,-3-9-16,3-4 16,0 10 16,0-5 0,0 6-32,-2-7 16,2-4 0,0 12-16,0-9 32,0 7 0,0-8 0,0-2-16,0 4 32,0 0-16,-2 0 32,2 0-16,0-4-32,0 3 48,-3 0 16,3-3 64,0 0 32,0 0-160,0 0 288,-3 0 32,1 0 49,-2 0-81,4 0-288,-3 0-240,-2-1-1825,-9-4-2401,10-7-2209,4 12 6675,0 0 0</inkml:trace>
  <inkml:trace contextRef="#ctx0" brushRef="#br0" timeOffset="-22877.47">2225 2103 1072,'0'0'0,"0"-1"384,0-1-208,0 2-176,0 0 128,0-2-32,0 1 0,0 1 0,0 0-96,-3 0 80,1 0 17,0 0-1,-1 0 0,3 0-96,-3 3 96,1-3 16,2 2 48,-3 0 0,3-2-160,0 3 208,0-3 32,0 2 16,0-2 80,0 0-336,2 0 352,-1 0 49,1 0-1,1 0 0,-3 0-400,3 0 368,1 0-32,0 0-48,0-1-95,-4 1-193,4-1 176,-1 0-80,1-1-16,0 2 0,-4 0-80,5 0 64,5-1-32,-7 1 0,3 0 16,-6 0-48,12 0 32,-8 0 0,8 0 16,-8 0 0,-4 0-48,12 0 64,-8 0 16,7 3 0,-7-3 0,-4 0-80,5 0 80,5 0 16,-6 2-16,1-2-16,-5 0-64,10 2 64,-6-2-16,6 3-16,-6-3 32,-4 0-64,5 0 64,5 0-16,-7 0 16,9 3-16,-12-3-48,4 0 32,7 0 0,-7 2-32,7-2 32,-11 0-32,4 2 0,7-2 0,-7 0 0,7 0 16,-11 0-16,4 3 32,6-3 0,-6 0 33,6 0 15,-10 0-80,5 0 96,7 0 0,-8 0 48,6 0 0,-10 0-144,5 0 144,5 0-16,-5 0-16,7 0-32,-12 0-80,4 0 80,7 0-16,-7 0-32,7 0 0,-11 0-32,4-1 32,1 1 0,0 0-16,5-2 16,-10 2-32,3 0 16,1 0-16,1 0 0,-2 0 0,-3 0 0,5 0-16,-1 0 32,1 0-16,1 3 16,-6-3-16,4 0-16,6 3 16,-5-3 0,5 0-16,-10 0 16,3 2-16,7-2 0,-6 3 0,8-1 32,-12-2-16,3 0 16,9 3 0,-9-3 16,10 0 0,-13 0-32,6 0-144,6 0-32,-8 0 16,7 0 16,-11 0 144,3 0 16,8 0 0,-7-1 16,7-1-32,-11 2 0,4-1 0,7 0 48,-7 0-48,6-1 32,-10 2-32,4-1 16,7 0-16,-7 1 48,7 0-32,-11 0-16,5 0 32,8-1 0,-8 1-16,6-2 0,-11 2-16,4 0 0,8 0 32,-6 0-16,6 0 0,-12 0-16,4 0 16,8 0-16,-9 0 48,7 0-16,-10 0-32,3 0 32,1 0-16,2 0 0,-1 0 16,-5 0-32,5 0 0,0 0 16,0 0 16,-1 0-32,-4 0 0,3 0 0,2 0 16,0 0-16,-2 0 0,-3 0 0,4 0 0,0 3 32,-1-3-16,1 0-32,-4 0 16,4 0 32,0 2-16,0-2 32,-1 0-16,-3 0-32,3 0 16,1 0 0,-1 0 16,2 0 16,-5 0-48,2 0 16,1 0 0,2 0-16,-2 0 16,-3 0-16,5 0-16,0 0 32,7 0-48,-9 0 16,-3 0 16,12 0 0,-7 3-32,7-3 32,-6 0 32,-6 0-32,12 2 16,-9-2-16,1 0 16,2 0 16,-6 0-32,5 0-16,-2 0 32,0 0 0,-1 0 0,-2 0-16,0 0 80,0 0 0,0 0 16,0 0 81,0 0-177,-3 0 176,-1 3 32,-8-3-112,9 0-480,3 0 384,-12 2-1617,2-2-1329,-2 0-2128,12 0 5074</inkml:trace>
  <inkml:trace contextRef="#ctx0" brushRef="#br1" timeOffset="-179472.19">10078 2144 2673,'0'0'0,"0"0"0,-4-1 960,0-1 1,1-1-1,0 0-32,1 2-111,2 1-817,0-1 640,0 0-144,0 0-143,0-1-113,0 2-240,0-1 208,0-1-48,1 2-32,3-1-48,-4 1-80,3-1 16,7 1 0,-6 0-32,8 0 16,-12 0 0,4 0-16,10 0 32,-3 0 0,1 0 16,-12 0-32,14 0 32,0 0-32,2 2 0,1-2 16,-17 0-16,15 0 32,0 3 16,-2-3-16,-3 0 16,-10 0-48,6 3-16,6-3 64,-10 0-16,1 0 0,-3 0-32,3 0 64,-1 0-48,1 2 16,-1-2 80,-2 0-112,2 0 80,-1 0 96,-1 0 32,1 0-80,-1 0-128,0 0 128,0-1-47,0 0-1,0-2 32,0 3-112,0-4 80,0 2-16,0-2-32,0 1-48,0 3 16,0-2 32,0-1-16,0 2-16,0-1 32,0 2-32,0-2-48,-2 2 48,2 0-48,0 0-176,0 0 224,0 0-481,0 0-399,0 0-417,0 0-319,0 0 1616,-2 0-1745,-1 0 80,1 0 449,2 0-737,0 0 1953,0 0 0</inkml:trace>
  <inkml:trace contextRef="#ctx0" brushRef="#br1" timeOffset="-183580.19">9555 2119 2032,'0'0'0,"-3"0"705,1 0 15,-1 0 32,3 0-752,0 0 849,0-1 47,0 1-47,0-2-177,0 2-672,0 0 496,0 0-128,0-1-112,1 1-15,-1 0-241,3 0 192,0 0 0,0 0-16,1 0 128,-4 0-304,4 0 336,6 0 16,-6 3 16,6-3-15,-10 0-353,4 2 336,8-2 16,-2 3 0,1-3-112,-11 0-240,10 2 208,2-2-48,-1 0 0,4 0-32,-15 0-128,13 0 97,1 0 15,1 0-32,-1 0 0,-14 0-80,12 0 32,1-1 32,-3 1-32,-5 0 0,-5 0-32,10 0 48,-7 0-32,-1 0 0,1 0 32,-3 0-48,1 0 16,0 0-16,-1 0 16,0 0-32,0 0 16,0 0 16,0 0 32,-2 2-32,-1-2 48,3 0-64,0 3 32,-2-3 64,-1 0-16,3 0-32,0 0-48,0 3-48,-2-3-384,2 0-545,0 0-864,0 0 1841,0 0-2801,-2-1-208,-1-1-1073,3 2 4082</inkml:trace>
  <inkml:trace contextRef="#ctx0" brushRef="#br1" timeOffset="-185030.19">8974 2131 2673,'0'0'0,"0"0"0,-3-2 976,1 2 33,-3-1 31,3 1-15,2 0-1025,-2 0 832,2 0-224,0 0-256,0 0-176,0 0-176,0 0 113,0 0-17,1 0-48,2 0 64,-3 0-112,11 0 80,-7 3 0,9-3 32,-1 0-32,-12 0-80,12 0 96,4 0 32,-1 0-32,1 0-16,-16 0-80,17 0 96,0 0-48,-2-2 32,0 1-16,-15 1-64,13-2 48,0 1 0,-4 0-16,2 1 0,-11 0-32,5 0 16,6 0 48,-7 0-32,1 0-32,-5 0 0,3 0 32,2 0-16,-2 0 0,0 0 64,-3 0-80,1 0 64,0 0 16,1 0 32,-2 0-16,0 0-96,0 0 97,0 0 79,0 0-64,0 0 32,0 0-144,0 0 112,0-1-32,0 0 32,0-1-48,0 2-64,0-1 32,0 0 0,0 1-112,0 0-240,0 0 320,0 0-593,0 0-383,0 0-465,0 0-255,0 0 1696,-3 0-1761,3 0 112,-3 0 480,3 2-767,0-2 1936,0 0 0</inkml:trace>
  <inkml:trace contextRef="#ctx0" brushRef="#br0" timeOffset="-21530.47">3170 2146 784,'0'0'0,"0"0"240,3-1-80,-3 1-160,4-2 160,-1 1 16,-1 0 16,-1 1 80,-1 0-272,1-1 305,1-1 63,-1 1 0,-1 1 32,0 0-400,0-1 400,0 1 32,0 0 17,0-1 15,0 1-464,0-2 480,1 2-32,-1 0-16,0 0-63,0 0-369,0 0 352,0 0-48,0 0-48,0 0-32,0 0-224,0 0 160,0 0-48,0 0-48,1 0-32,-1 0-32,0 0 16,1 0 0,1 0 16,-1 3-16,-1-3-16,2 2 48,-1-2 0,0 3-16,0-1 16,-1-2-48,0 0 32,0 3-16,0-1 33,0 1-17,0-3-32,0 3 64,0-1-48,0 2 16,-2 0 16,2-4-48,0 3 16,-3 1 16,0 0-32,3 0 16,0-4-16,0 3 32,-2 1-16,2 0-16,0 0-16,0-4 16,0 4 16,0-1-32,0 1 32,0 0 0,0-4-16,0 4 16,0 0 0,1-1 0,0 0 16,-1-3-32,2 3 0,-1 0 48,1 1-48,-2 0 32,0-4-32,0 4 16,0-1-16,0 7 16,0-10 0,0 0-16,0 3 32,0 1-16,0 0 16,0-1 0,0-3-32,0 10-32,0-10 48,0 4 0,0 6-16,0-10 0,0 0 16,0 4-32,0 7 16,0-8 0,0-3 0,0 4 16,0 7-16,0-8 48,0 7-16,0-10-32,0 2 0,1 2 32,0 7 0,0-9 16,-1-2-48,1 5 96,0 5-16,1-8 32,-2 1-16,0-3-96,0 3 144,-3 1-16,1 6-16,0-10-48,2 0-64,-3 4 64,-1 0-16,0 6-32,2-8 32,2-2-48,-4 3 16,1 0-16,1 9 0,-1-9 0,3-3 0,-2 3 16,2 9-32,0-10 32,0 9-16,0-11 0,0 2 0,2 1 32,-2 2 0,4 5 48,-4-10-80,5 2 80,-1 1 17,1 0 15,-1 1 32,-4-4-144,4 4 144,-1 0-16,0-2-16,0 2 32,-3-4-144,2 3 112,-1-3-16,1 2 0,-1 0-32,-1-2-64,0 3 32,0-1 48,0 1-48,0 0 16,0-3-48,0 2 32,0 2 16,-3 6-48,3-7 0,0-3 0,0 3 0,0 9 0,0-10 16,0 8-32,0-10 16,0 3 16,0 0 0,0 8 16,0-9-16,0-2-16,0 4 16,0 0 0,2 6-16,-1-10 0,-1 0 0,1 2 0,0 2 0,-1-1 0,2 0 48,-2-3-48,0 3 32,0-1-16,0 1 16,0-1 0,0-2-32,0 3 48,0 0-16,0-1-16,0 0 32,0-2-48,-3 3 32,1 0-32,-1 0 32,1 1-32,2-4 0,-3 12 16,3-10 0,-3 2-16,1 7 16,2-11-16,-2 3-16,2 0 16,0 7 0,-3-10 16,3 0-16,0 11 0,0-8 0,0 9 0,0-12 0,0 0 32,0 4-16,0-1-16,0 0 0,0-3 0,0 4 0,0-1 16,0 1-16,0 0 16,0-4-16,0 2 0,0 1 32,0 1-32,0-1-32,0-3 32,0 5 0,0-2 0,0 1 0,0-1 32,0-3-32,0 5 0,0 5-48,0-10 32,0 3 0,0-3 16,0 10 0,0 1 32,0-9-32,0-2 0,0 4 0,0 7 0,0-7 0,-3 0 0,3-4 0,0 11-16,0-8 48,-2 1-32,2 5 32,0-9-32,0 3 0,0-1 16,0 2-16,0-1 16,0-3-16,0 3 49,0-1-17,0 0 16,-3-2-16,3 0-32,0 3 48,0-3-32,0 3 0,-2-3 16,2 0-32,0 2 0,0 0 0,0-2 0,0 3 16,0-3 0,0 3 16,0-3 0,0 0-32,0 0 64,0 2 16,0-2 48,0 0 16,0 0-144,0 0 128,0 0 16,0 0-32,0 0-480,0 0 368,0 0-1745,0 0-2305,0-1-2081,0 1 6131</inkml:trace>
  <inkml:trace contextRef="#ctx0" brushRef="#br1" timeOffset="-169953.19">13085 2162 1856,'0'0'0,"0"4"769,2 0 95,-2-4-864,1 3 993,1 2 63,2-2-48,-3 7-175,-1-10-833,3 0 608,-1 4-144,-1-1-79,1 8-81,-2-11-304,0 2 240,0 8 0,0-7-48,0 7-32,0-10-160,-3 2 128,1 8-32,-1-7-32,0 7-16,3-10-48,-2 2 96,2 8 0,-2-10 32,2 3-16,0-3-112,0 3 96,0-1 65,0 1-49,0-3 64,0 0-176,0 0 224,0 0 0,0 0 16,0 0-16,0 0-224,0 0 128,1-1-112,1-1-512,1-1-769,-3 3 1265,4-10-2273,-1 5-624,0-5-1361,-3 10 4258</inkml:trace>
  <inkml:trace contextRef="#ctx0" brushRef="#br1" timeOffset="-173425.19">12233 2231 1952,'0'0'0,"0"0"0,0 0 849,0 0-17,0 0 33,0-1 127,0 1-992,1 0 1024,1-1-159,2 0-161,0 1-176,-4 0-528,10-2 369,-6 1-65,7 0-16,-1 0 0,-10 1-288,13-2 272,-2 1 0,0 0-32,2 0-16,-13 1-224,12-2 177,4 2-1,-2-1-64,0 0-48,-14 1-64,12-1 80,1 1-16,-3 0-16,0 0-32,-10 0-16,10 0 48,-5 0-16,8 0 48,-9 0 16,-4 0-96,10 0 96,-7 0 0,1 2-16,1 1-64,-5-3-16,5 0-288,-1 0-560,0 2-833,-3-2-816,-1 0 2497,0 0-2530,1 0-1007,-1 0 3537</inkml:trace>
  <inkml:trace contextRef="#ctx0" brushRef="#br1" timeOffset="-187443.19">8287 2236 3329,'0'0'0,"-2"0"1008,-2 0-111,0 0 47,0 3 49,4-3-993,0 0 816,0 3-192,0-3-239,0 0-49,0 0-336,4 2 432,0 0 80,7-2 16,-7 3-95,9 0-113,-13-3-320,5 0 224,9 2-16,-3-2 32,2 0 0,-13 0-240,13 0 176,0 0 16,1 0-32,-2 0-80,-12 0-80,10 0 113,-5 0-81,7 0 0,-6 0 48,-6 0-80,13 0 32,-9-1 0,8 1 48,-10 0-48,-2 0-32,2 0 0,3 0 32,-2 2-80,-1 1 32,-2-3 16,4 3 64,-1-1-32,1 1 32,-2-1-48,-2-2-16,4 2-208,0 1-497,-1-3-1007,3 0-1330,-6 0 3042,1-2-3201,3 1-865,-4 1 4066</inkml:trace>
  <inkml:trace contextRef="#ctx0" brushRef="#br1" timeOffset="-189156.19">7321 2242 3521,'0'0'0,"2"-1"881,3 1-65,-5 0-816,13 0 928,-3-2 97,0 2-81,1 0-127,-11 0-817,13 0 608,1 3-48,0-3-32,1 2-47,-15-2-481,15 0 480,-1 0-144,-1 2-160,-1 1-64,-12-3-112,10 0 80,0 3-32,-5-3 64,6 2-48,-11-2-64,5 0 64,8 3 32,-8-1 16,9-2 0,-14 0-112,10 2 144,2-2-47,-2 3-17,1 0-128,-11-3 48,10 2-385,0 0-623,1 1-801,0-3-880,-11 0 2689,3 0-2721,8 0-1041,-11 0 3762</inkml:trace>
  <inkml:trace contextRef="#ctx0" brushRef="#br1" timeOffset="-188573.19">7782 2267 2209,'0'0'0,"0"0"672,0-1 144,0 1-816,1-3 1009,3 1 175,0-1 17,-2 2-97,-2 1-1104,3-2 849,1 1-273,-1 0-144,1 1-80,-4 0-352,5 0 272,0 4 49,5 0-97,-6 9 16,-4-13-240,12 4 288,-7 12 80,8-4 112,-3-1-48,-10-11-432,12 12 161,1-2-145,0-7-96,1 11-49,-14-14 129,14 4 145,-1 6-33,-1-8-64,1 8 16,-13-10-64,10 0 64,0 5 0,-5-2-16,6 0 0,-11-3-48,4 4 64,0-2 16,-1 1 32,-1-1-48,-2-2-64,1 0 80,0 3-80,-1-3 128,0 0-48,0 0-80,0 2 128,-3-2 48,-9 3-48,10-1-32,2-2-96,-10 3 96,7-3-64,-7 2-112,8-2-288,2 0 368,-4 0-752,0 3-561,0-3-672,-6 0-608,10 0 2593,0 0-2625,-10-2 576,10-1-688,0 3 2737</inkml:trace>
  <inkml:trace contextRef="#ctx0" brushRef="#br1" timeOffset="-188403.19">7960 2277 1648,'0'0'0,"-4"-1"689,-8 1 15,12 0-704,-3 0 896,-11 0 193,11 3 79,-7 7-95,10-10-1073,-3 4 816,-9 10-208,9-3 97,-12 1-1,15-12-704,-3 11 800,-11 2 81,10-2-257,-7-1-80,11-10-544,-4 12 417,-7-9-161,8 11-32,-8-10-96,11-4-128,-3 11 128,-1-8 0,2 1-16,-1-1 80,3-3-192,-2 4 176,2 0-384,0 0-1505,0-4-2417,0 0 4130,0 0-6434,0 0 6434</inkml:trace>
  <inkml:trace contextRef="#ctx0" brushRef="#br1" timeOffset="-178174.19">10789 2302 5698,'0'0'0,"0"0"1409,-2 0-577,2 0-832,-3 0 672,1 0 65,2 3-65,0-3-208,0 0-464,-3 3 256,3 1-80,0 8-31,0-9 15,0-3-160,0 14 176,0-3-32,0-1-16,1 0 32,-1-10-160,2 10 96,-1 2-32,0-2 16,0 0-16,-1-10-64,2 11 112,-1-8-48,-1 10-32,0-10 48,0-3-80,1 4 80,-1 6 80,0-10 48,0 0-32,0 0-176,0 3 161,0-3 111,0 0 32,0 0 48,0 0-352,0-1 320,0-2-112,1-1-144,1-1-400,-2 5 336,1-10-848,1 7-753,3-7-1120,-4 4-593,-1 6 3314,2-14-4626,-2 14 4626</inkml:trace>
  <inkml:trace contextRef="#ctx0" brushRef="#br1" timeOffset="113195.54">3503 2455 1200,'0'0'0,"0"0"176,0 0-176,0 0 192,0 0 96,0 0 49,0 0 31,0 0-368,0 0 352,0 0-48,0 0-16,0 0-16,0 0-272,0 0 304,0 0 33,0-2-1,0 2 0,0 0-336,0 0 352,0-1-80,0 1-16,0 0-96,0 0-160,0 0 80,0 0 0,0 3-32,0-3-48,0 2 64,0 1 16,0 1 17,0-1 15,0-3-112,0 4 144,0 6 32,0-7 0,0 1-16,0-4-160,0 3 176,0 1-64,0 0 0,0 0 0,0-4-112,2 3 240,-1 2-16,2-2 48,0-1-15,-3-2-257,4 5 144,-2-3-32,1 0 32,1-2-32,-4 0-112,2 3 112,2-1-16,-2-2-48,2 3-208,-4-3 160,1 0-224,2 3 16,0-1 16,-1-2 208,-2 0-16,2 0 16,1 2 16,1-2 0,-2 3 16,-2-3-48,3 0 64,1 3 0,0-3 32,-1 0-16,-3 0-80,5 0 80,0 0 16,-1 0-16,2 0 0,-6 0-80,4-2 96,6-1-16,-6 2 0,1-2-16,-5 3-64,10-3 48,-6 0 16,1 0 0,5-1 16,-10 4-80,3-3 48,0 1-16,0-2 32,1 3 0,-4 1-64,2-2 80,-1-1 0,2-1 0,-1 2-16,-2 2-64,0-4 112,0 1 1,0 1-17,0-1-16,0 3-80,0-3 48,0-1 16,0 0-16,0 0 48,0 4-96,0-3 32,-2-2 16,-1 1-16,3-2 0,0 6-32,-2-5 48,0 2-32,-1-2 16,0 1-32,3 4 0,-2-4 0,-1 0 0,0 1 32,-1 0-64,4 3 32,-10-4 32,7 1-32,-1 1 0,-6 1 16,10 1-16,-3-3 16,-8 1-16,8 1-16,-9-2 16,12 3 0,-3-1-16,-11-1-16,10 1 32,-9 0 272,13 1-272,-2-1 288,-8 0 32,7 1-48,-1 0-272,4 0 0,-3 0 32,-7 0-64,7 0-96,0 0-32,3 0 160,-3 0-160,-7 0 0,7 2 160,0-2-16,3 0 16,-2 2-32,-2 1 0,2 0-48,2 0 48,0-3 32,-2 11-64,2-9 16,0 1-16,0 9 32,0-12 32,0 3-48,0 9 32,1-8 0,2 10-16,-3-14 32,4 4 0,1 10-32,5-11 176,-6 9-16,-4-12-128,10 3 144,-5 0-16,6 7-400,-7-7 0,-4-3 272,13 2-256,-9 2-16,1-1 304,5-1-16,-10-2-16,2 2 16,0-2 0,3 3 0,-3-3 0,-2 0-16,1 0 0,1 0 32,0 0-16,-1 0 16,-1 0-32,3 0 16,1 0 0,-2 0-16,2 0-16,-4 0 16,4 0 0,-2 0 0,2 0 16,0 0 32,-4 0-48,4 0 0,-2-2 16,0 1 16,1 0 0,-3 1-32,3-1 32,-2 0 48,2-2-64,-2 0 0,-1 3-16,0-1 32,1-1-32,-1 1 48,1-1-32,-1 2-16,0-2 0,0 0 0,0-1 0,0 0 0,0 3 0,0-1 0,2-1 0,-2 1-16,0-1 16,0 2 0,0-1-16,1 1-16,0 0 0,0 0 0,-1 0 32,2 0-64,-1 0 48,0 0 0,-1 0 16,3 0-48,-1 0 48,2 0-16,-1 0 16,-3 0 0,2 0-16,0 0 16,0 0 0,-1 0-16,1 3 0,-2-3 16,0 0-32,2 2 0,-1 0 16,-1 2-16,0-4 32,0 4 0,0 6-48,0-6 48,0 7 0,0-11 0,-3 4-16,1 10 32,2-4 0,0 1 32,0-11-48,0 10 48,0-6 0,0 11-16,0-11 0,0-4-32,0 14 32,0-10 16,2 6-32,-2-8 48,0-2-64,2 10 48,0-7-16,0 1 0,-1 6 32,-1-10-64,1 0 48,1 3 0,-2 1 16,2-1-16,-2-3-48,1 2 32,1-2 32,-2 0 0,0 3 0,0-3-64,0 3 80,0-3-32,0 2-32,0 0-16,0-2 0,0 3-16,0-1 16,0 1 16,-3 0-16,3-3 0,0 3 32,0 1 0,0-1-16,0-3 0,0 0-16,-2 2 48,2-2-32,0 3 64,0-3 0,0 0-80,0 0 96,0 2 0,0-2-48,0 0-96,0 0 48,0 0-336,0 0-480,0 0-753,0 0-944,0 0 2513,0 0-2849,-23 0-113,23 0 2962</inkml:trace>
  <inkml:trace contextRef="#ctx0" brushRef="#br1" timeOffset="116479.54">4190 2427 1280,'0'0'0,"0"0"240,0 0 16,0 0-256,2 0 336,-1 3 65,1 0 31,-1 1 16,-1-4-448,1 4 480,1 7-32,1-7-31,0 8-49,-3-12-368,3 11 336,-1-1-64,-1 1 0,0 0-64,-1-11-208,0 10 208,0 0-47,0 2 31,0 1 32,0-13-224,0 11 256,-2 1 32,-1 1 16,1-1-32,2-12-272,0 13 208,-3-1-32,3-2 0,0-7 17,0-3-193,0 15 208,0-13 0,0 8-16,0-7-48,0-3-144,0 3 128,1 1 0,1 0-32,-2-1 0,0-3-96,2 2 80,-2-2 0,1 2 0,-1-2 32,0 0-112,0 3 144,0-3 16,2 0 32,-1 0-15,-1 0-177,0 0 208,1-1 0,0-1-32,1-1-48,-2 3-128,3-4 128,1-1-64,0 0 16,0 0 0,-4 5-80,3-10 64,2 6 16,-1-8-32,1 8 0,-5 4-48,5-12 64,1 8-64,-3-7 0,1 9 16,-4 2-16,4-5 16,-1 0-16,1 0 0,-2 2 16,-2 3-16,5-3-32,-3 2 48,0-1 0,1 1-48,-3 1 32,3-2-16,-1 1-32,1-1 16,-1 2 32,-2 0 0,1-1 0,1 1-32,-1-1 64,1 1-16,-2 0-16,0 0-16,2-1 16,-1 1 0,-1 0 0,0 0-32,0 0 0,0 0-16,0 0 48,0 0-32,0 0 0,0 0 0,-3 2 0,3-2 32,-2 4-16,-1 6-48,1-10 48,-1 10 0,3-10 16,-2 0 0,-1 4-32,3 6 16,-3-10-16,3 0 32,-2 4 0,2 7 0,-2-8-16,2 1 16,0-4 0,-3 12 0,0-10 0,1 3-32,0-2 32,2-3 0,0 10-16,-3-10 16,3 4 16,0-1-32,0-3 16,0 3 0,1 0-16,2 0 16,0-1 0,-3-2 0,3 0 0,0 2 0,0 1-16,1-3 32,-4 0-16,4 2 16,0-2 32,0 0-48,-1 0 96,-3 0-96,4 0 48,0 0 16,0 0 16,0 0-64,-4 0-16,2 0 0,0 0 16,1 0-16,0 0 0,-3 0 0,1 0 16,0 0-16,0 0 0,2 0 32,-3 0-32,3 0 16,-1-2 48,1 1-16,-2-1-16,-1 2-32,1-1 16,2 0-16,-3-1 32,3-1 16,-3 3-48,3-3-64,-2 2 80,0 0-112,1 0 0,-2 1 96,1-2-16,0 1-112,0 1 112,1 0 0,-2 0 16,1 0-32,-1 0-16,2 0 16,-1 3-32,-1-3 64,0 2-16,1 2 0,0 0-16,0-1 16,-1-3 16,1 5 0,2 4 0,1-9 16,0 3 32,-4-3-48,11 3 32,-8-3-16,8 2 48,-7-2-16,-4 0-48,12 0 32,-8 0 0,9 0 0,-10 0-32,-3 0 0,11 0 0,-8-1 32,2-2-16,5 2 48,-10 1-64,5-2 32,-1 1 0,6 0-64,-6 1 16,-4 0 16,4 0-16,1 0 0,0 0-16,0 0 64,-5 0-32,5 0 0,0 0 16,0 0 0,-1 0-16,-4 0 0,4 0 16,0 0 32,-1 0-16,0-1 48,-3 1-80,1-2 144,1 1 16,-2 0 16,0-2-15,0 3-161,0-2 144,0-2-32,0 1 0,-3-1-48,3 4-64,-4-4 80,-6 0-16,7-1-48,-7 0 32,10 5-48,-3-5 48,-9 0-16,9-7 32,-12 9-16,15 3-48,-3-5 32,-11-7 0,10 9-16,-8-9 0,12 12-16,-5-3 0,-4-2 0,6 0 32,0 1-64,3 4 32,-3-2-32,1 1-32,-1 1-16,3 0-32,0 0 112,-3 3-80,1-1 32,2 2 16,-3 7 0,3-11 32,-2 4-48,-1 7 48,3-7-32,-2 8 32,2-12 0,0 3 0,0 10-16,0-9 16,0 11-16,0-15 16,1 10-32,0-6 32,3 9 0,0-9-16,-4-4 16,5 11-16,6-6 0,-7 6 16,1-7 16,-5-4-16,10 3 0,-7 8 16,3-11 0,4 3-32,-10-3 16,2 3 16,2 0 16,1-1 0,-1-2 0,-4 0-32,4 0 16,-1 0-16,0 0 0,0 0 0,-3 0 0,2 0 32,-1 0 32,0-1-16,1 0 32,-1-2-32,-1 3-48,2-2 16,-1-1 32,0 0-80,0-1 32,-1 4 0,2-3 0,-1-1 32,0 0-16,0 0-32,-1 4 16,2-3 0,-2 0-32,2 1 80,-1 0-32,-1 2-16,2-3 0,-2 1 16,0 1-48,0 0 16,0 1 16,0 0-32,0 0 0,0 0 32,0 0 16,0 0-32,0 0-16,0 0 32,0 0-32,0 0 0,0 0 16,0 0 0,0 0 16,0 2-64,0 0 16,0 1 32,0 0-16,0-3 32,0 2 0,0 2-64,0 0 0,0 7 0,0-11 64,0 3-48,1 8 48,0-7-32,0 9 16,-1-13 16,4 10-80,-3 1 16,3 0 64,-1 1-49,-3-12 49,1 11 16,1 2-16,0-1-16,-1 1 0,-1-13 16,2 13 0,-2 1 32,0-2 1,0 1-33,0-13 0,0 12 16,0 0-32,0 0 16,0 0 0,0-12 0,0 11 16,0 0-16,0 0 16,0-6-16,0-5 0,0 11 0,0-7 32,0 6-32,2-8 0,-2-2 0,0 10 16,1-10-16,-1 4 16,0-2 0,0-2-16,0 3 48,0-1-16,0-2 32,-3 0 0,3 0-64,-3 3 48,-1-1-16,0-2 32,0 3-48,4-3-16,-10 2 48,7-2 0,-6 0 0,6 0 0,3 0-48,-10 0 64,7 0 0,0 0-32,-1-2 16,4 2-48,-4-3 64,-5 1 0,9-1 0,-5 0 32,5 3-96,-3-4 96,-1-1 0,0 0 0,0-6 0,4 11-96,-2-4 112,-1-10-32,0 1-32,3 2 0,0 11-48,0-13 16,0 1-16,0-1 32,0-1-32,0 14 0,2-14 0,1 2 16,-1-1-16,0 3 0,-2 10 0,4-12 0,-1 1-16,1 6-16,-1-7 32,-3 12 0,5-4-32,-2-1-16,1 0 0,-1 1-16,-3 4 64,6-4-16,-2 0-48,2 2 64,-2 0-48,-4 2 48,6-1-16,-1 0 16,5-2-32,-7 1 32,-3 2 0,6-1-64,5-1 48,-1 0 0,1 1 16,-11 1 0,12-4 16,3 0 0,0 0 16,2-6-64,-17 10 32,14-1-16,2-3-176,-4-1-336,-1 0-689,-11 5 1217,6-3-2545,-1-3-1105,-3 3-1344,-2 3 4994</inkml:trace>
  <inkml:trace contextRef="#ctx0" brushRef="#br1" timeOffset="-201303.19">5776 2456 5682,'0'0'0,"-2"-3"993,-1 0-369,3-7 80,0 10-704,-3-2 913,3 1 63,0-1-192,0 2-383,0 0-401,0 0 112,2 5-128,2 6-32,-1-1 80,-3-10-32,10 11 80,-6 3-16,8 1 80,1 0-48,-13-15-96,14 17 128,3-1-32,1-1 32,0 2 48,-18-17-176,19 15 176,0-2-16,-1 0-16,0-1-32,-18-12-112,16 11 128,-3-7 0,-1 6-16,-1-7 33,-11-3-145,11 3 96,-8 1 0,7 0 48,-7-2-16,-3-2-128,2 0 128,0 0 16,0 0-48,-2 3 32,0-3-128,0 0 144,0 0-16,-3 0 32,0 2-16,3-2-144,-4 0 128,0 0 0,-6 0 0,7 0-32,3 0-96,-4 0 80,1 0-15,-1 0 31,0 0-16,4 0-80,-3 0 64,-1 0-240,0 0-321,1 0-479,3 0 976,-2 0-1729,0-1-720,-3-3-432,3-7 351,0 7-1071,2 4 3601,0 0 0</inkml:trace>
  <inkml:trace contextRef="#ctx0" brushRef="#br1" timeOffset="114362.54">3872 2488 384,'0'0'0,"0"-2"352,0 0-224,0 2-128,0-3 80,0 1 0,0 0-16,0 1 16,0 1-80,0-1 128,0 0 48,0 0 32,0-1 16,0 2-224,0 0 240,0-1 1,1 1 15,-1 0 16,0 0-272,1-2 256,-1 2-16,1 0-32,1-1-48,-2 1-160,1 0 128,0 0-32,3 0 0,0 0 16,-4 0-112,2-1 128,3 0 17,5 0-1,-6 0 0,-4 1-144,12-2 144,-2 1 16,1-2-16,-1 1-32,-10 2-112,13-2 96,-3 0 16,1 1-16,-1-1-16,-10 2-80,4 0 48,7-2-16,-7 1 16,1 1-32,-5 0-16,4 0 32,-1 0-32,0 0 32,-1 0 0,-2 0-32,0 0 32,0 0 16,0 3 16,0-3 16,0 0-80,0 2 64,-2 0-16,-1 1 0,3-3 0,0 0-48,-2 2 16,2 1 16,-2-3-16,2 3-16,0-3 0,0 0-16,0 2 16,0-2 16,0 0-16,1 2 80,0 1-31,0 1 31,0-1-32,-1-3-48,2 13 48,-1-9 0,1 8 16,-2-7 80,0-5-144,2 13 176,-1-3-16,1 0 32,-2 0-32,0-10-160,0 13 144,0-2 16,0 2-32,0-3 0,0-10-128,0 10 112,0 1 0,0-2 0,0 1-16,0-10-96,0 4 97,0 9 31,0-9 0,0 9-16,0-13-112,0 4 160,0 7-16,0-6-16,0 5 0,0-10-128,0 3 96,0 7 0,0-7-16,0 1 0,0-4-80,0 10 64,0-10 32,0 3-16,0 0 48,0-3-128,0 2 112,0-2 0,-3 3 0,3-3 32,0 0-144,0 0 161,0 0 31,0 0 48,0 0 32,0 0-272,0 0 272,0 0-16,0-1-64,0-3-64,0 4-128,0-4 112,0 2-32,0-2-16,0-1 0,0 5-64,1-5 32,1-1-16,-2 2-32,0 0-80,0 4 96,1-4-432,-1-1-512,0 0-625,0 0-768,0 5 2337,0-4-2545,0-1 496,-4 1-624,4 4 2673</inkml:trace>
  <inkml:trace contextRef="#ctx0" brushRef="#br2" timeOffset="46021.54">1356 2540 1168,'0'0'0,"0"-1"320,1 0-144,2-1-32,-2 0 32,-1 2-176,1-1 209,1-1 31,-1 1 16,-1 0-32,0 1-224,0 0 208,0-1-16,0 1-48,0 0 0,0 0-144,0 0 96,0 0-32,0 0-16,0 0-16,0 0-32,-3 2 16,1-2 0,2 3 16,-3-3 0,3 0-32,-2 3 48,2-3 16,0 0 32,-3 0 64,3 0-160,0 0 177,0 0 31,0 0 0,-3 0-16,3 0-192,0 0 176,0 0-32,0-2 16,0 1-16,0 1-144,0-2 176,0 2 0,0-1-16,0 1 16,0 0-176,0-1 144,0 0-15,0 0-49,0-1 0,0 2-80,0 0 16,0-1 0,0 1-16,0 0 16,0 0 0,2 0-16,-2 0 0,4 0 0,-2-1 0,2 1 16,0 0 0,-4 0-16,5-2 32,5 2-16,-8-2-16,3 1 48,-5 1-48,6-2 0,-2 1 0,1 1 16,0-1-16,-5 1 0,3-1 16,2 0 0,-1 0 0,1-1 16,-5 2-32,5-1 48,0-1 16,-1 1-16,6 0 0,-10 1-48,2-3 64,4 2 0,4-1 0,-8 0 0,-2 2-64,4-1 64,1 0 16,-1 0-16,0-1-16,-4 2-48,3 0 32,1-1 0,0 1 0,0 0 0,-4 0-32,3 0 16,1 0 16,0 0-16,1 0 0,-5 0-16,5-1 32,0 0-16,-1-1 16,1 2-16,-5 0-16,5-1 16,0 0 16,0 0 16,-1-1-16,0 2 16,-4 0-48,3-1 0,0 0 16,0-1 0,-2 2-32,-1 0 16,1-1 16,0 1-16,0 0 16,-1 0 16,0 0-32,0 0 16,0 0 16,0 0-16,0 0-16,0 0 16,0 0-16,-2 0 16,0 3-16,2-3 0,-4 0 16,1 2 0,1-2-16,-1 3 0,3-3 0,-2 0 16,-1 2-16,1 1 16,-1-3 0,3 0-16,0 2 48,-2-2-16,2 3 16,0-3-15,0 0-33,0 0 32,0 0 0,0 0 32,0 0-16,0 0-48,-3 0 32,3 0 0,-2 0 0,-1 0 0,3 0-32,-3 0 32,1 2-32,-2-2 16,0 3-16,4-3 0,-11 2 0,8 1 32,-8-3-32,7 2 0,4-2 0,-11 3 16,7-3-16,-8 3 0,8-1 16,4-2-16,-12 2-16,9 3 16,-7-3 16,7 0-32,3-2 16,-10 4 16,7-2-16,-6 3 0,6-2 32,3-3-32,-10 4 16,6 6-16,-6-10 0,6 10 16,4-10-16,-12 3 16,8 0 0,-7 1 0,8 0 0,3-4-16,-4 4 0,1 0-16,-8-2 32,11 1-16,0-3 0,0 0 16,0 0-32,0 0 16,0 0-16,1 0 32,2 0-32,-3 0 16,4 0-16,-1 0 0,0-2-16,1 2 32,-4 0 0,4-1-16,-1 0 32,3 0-16,-1 1 0,-5 0 0,5 0 32,0 0-16,5 0 16,-6 0 16,-4 0-48,3 0 16,8 0 0,-9 0-16,1 0-16,-3 0 16,6 2 0,-1-2 16,-1 3 0,1-3 0,-5 0-16,3 2 64,1-2-80,0 0 48,0 2 16,-4-2-48,5 0 32,5 0 32,-6 0 0,6 0-32,-10 0-32,5 0 64,7 0 16,-8 0-16,9-2 0,-13 2-64,5 0 48,8 0-16,-10 0-32,7 0 16,-10 0-16,4 0 16,6 0 0,-6 2-16,7-2 0,-11 0 0,6 3 16,5-3-16,-6 3 16,7-3 0,-12 0-16,6 0 64,6 0-16,-8 0-16,8 0 16,-12 0-48,3 0 32,2 0 0,0 0 0,-1 0 32,-4 0-64,3 0 48,-1 0 32,-1 0 16,-1 0 0,0 0-96,0 0 161,0 0-33,-2 2 0,-1-2-32,3 0-96,-4 0 32,1 0 64,-1 0-16,-6 0-32,10 0-48,0 0 64,-3 0-80,1 0 48,-1 0-48,3 0 16,0 2 0,0-2 32,-2 0-48,2 0 32,0 0-16,0 0 32,0 0 0,0 0-32,0 0 32,0 0 0,0 0 0,0 0 32,0 0-64,1 0 48,-1 0-32,1 0 48,-1-2-16,0 2-48,1-1 32,-1 0 64,2 1-16,-2-1 16,0 1-96,0-3 80,0 1 0,0-2 16,0 0-32,0 4-64,0-4 96,0 0-32,0 1 16,0-8 0,0 11-80,0-3 81,-3-7-1,3 6 16,0-6 0,0 10-96,0-4 48,0-8 0,0 7-32,-2-6 16,2 11-32,0-4-32,0-6 64,0 7-32,-3-1 0,3 4 0,-2-4 16,-1 0-32,1 1 16,-2 0-32,4 3 32,-4-3 0,0 2-16,-6 0 0,8 0 16,2 1 0,-4-1 0,-7 1-32,8 0 64,-7 0-32,10 0 0,-3 0 0,-1 2 16,1 1-1057,-7 2-2608,10-5 3649,-3 2-6307,3-2 6307</inkml:trace>
  <inkml:trace contextRef="#ctx0" brushRef="#br1" timeOffset="-201744.19">5150 2539 2225,'0'0'0,"-12"0"592,2-1-48,-2-3 112,9 3 241,3 1-897,-10-2 1072,7 0-31,-1 1-65,1-2-223,3 3-753,-5-1 592,3 0-80,0-1-80,-1 2-96,3 0-336,0-1 305,-3 0-17,3 1-32,0 0 32,0 0-288,0 0 336,0 0-48,0-1-32,2-1-64,-2 2-192,1-1 128,2 0-64,0 1-48,3 0 0,-6 0-16,11-1-16,-7 1 16,11 0 0,-3 0 0,-12 0 0,15 0 0,0 0 16,1 2 0,-1-2-16,-15 0 0,17 0 33,-2 3-82,1-1 49,-1-2 16,-15 0-16,14 3 33,0-1-33,-4-2-33,0 3 17,-10-3 16,5 0 49,7 0 15,-9 0 16,9 0 0,-12 0-80,3 0 32,7 0 32,-6 0-48,6 0 16,-10 0-32,4-1 64,6-1 32,-6-2 0,6 1 16,-10 3-112,4-4 96,5 0-48,-4 0 32,5 1-16,-10 3-64,4-5 112,0-1-48,1 2 0,1-1 0,-6 5-64,3-2 32,1 0 0,-2 0-32,-2 1 16,0 1-16,0-1 16,0 1-32,-3 0-32,3 0 48,-4 2-80,0 1 64,2-1 16,-2 2 16,4-4-16,-3 3 0,1 0-16,0 1-80,-1 0-384,3-4 480,0 4-1201,0 0-1008,0-2-928,-23 2-2306,23-4 5443,0 0 0</inkml:trace>
  <inkml:trace contextRef="#ctx0" brushRef="#br1" timeOffset="-201111.19">6021 2476 4241,'0'0'0,"0"0"0,-12 0 1393,8 0-272,-14 3-209,7 0-96,11-3-816,-12 11 721,-2-6-129,0 8-48,-1 0-48,15-13-496,-14 12 545,-1 1 31,1 1-16,0-3-80,14-11-480,-15 13 369,0 0-17,1-2-64,0 0 16,14-11-304,-11 4 256,7 7-64,-9-7-64,11 0-16,2-4-112,-2 4 128,-1-1 0,0 0 17,3-3 31,0 0-176,0 0 160,0 0-96,2 0-913,2 0-3024,-4 0 3873,3-1-7636,-3 1 7636</inkml:trace>
  <inkml:trace contextRef="#ctx0" brushRef="#br1" timeOffset="-202237.19">5214 2495 1136,'0'0'0,"-14"-2"320,2 1-256,-3 0-32,15 1-32,-11-1 64,7 0-16,1 1 16,-1 0-32,4 0-32,-3 0 16,3 0 0,4 0-48,-4 0 32,4 0-128,7 3-1264,-11-3 1392</inkml:trace>
  <inkml:trace contextRef="#ctx0" brushRef="#br2" timeOffset="43995.54">1492 2527 1280,'0'0'0,"-2"-2"416,-1 0-192,3 2-224,-4-2 240,2 0 33,2 1 31,-3-1 32,3 2-336,0-1 288,0 1 16,0-1-16,0 1 0,0 0-288,0-1 305,0 0 47,2 1 32,-1-1-16,-1 1-368,1 0 336,0 0-96,1 0-32,-2 0-31,0 0-177,2 0 176,-1 0 32,2 0-16,-2 0-16,-1 0-176,1 0 208,2 0-16,-2 0 0,0 0 48,-1 0-240,2 0 192,-1 0 0,1 0-48,-2 0-15,0 0-129,2 0 96,0 0-32,-1 0 32,2 0-48,-3 0-48,2 0 64,0 0-48,-1 0 0,0 0 0,-1 0-16,2 2-16,-1-2 16,0 0 0,0 2 0,-1-2 0,1 0 32,2 0 32,0 0 0,-2 0 32,-1 0-96,2 0 80,0 0 16,0 0-48,2 0 16,-4 0-64,4 0 80,-2 0-48,2 0-16,-1 0 0,-3 0-16,3 0 16,0 0 0,1 0 32,0 0-32,-4 0-16,3 0 0,0 0 0,0 0 0,-1 0 0,-2 0 0,2 3-16,1-3 32,0 0-16,1 3 16,-4-3-16,2 0 16,1 2-32,2-2 16,-2 2 16,-3-2-16,3 0 0,1 0 16,-1 3 0,1-3 0,-4 0-16,4 0 0,0 2 0,-1-2 0,1 0 0,-4 0 0,4 0 16,0 0 0,-1 3 0,3-3 16,-6 0-32,3 0 0,3 3 16,-1-3 32,0 0 0,-5 0-48,5 0 96,5 0 0,-7 0-16,1 0 32,-4 0-112,11 0 112,-9 0 17,1 0-17,3-2 32,-6 2-144,5-1 96,-1-1-16,1 0 0,-2 1-32,-3 1-48,3-1 64,-2-1-16,0 2 0,1 0-16,-2 0-32,1-1-16,0 1 0,-1 0 0,1 0-64,-1 0 80,2 3 0,-1-1 0,0-2 16,-1 0-16,1 2 0,2 1 0,-1 0-16,0-1 32,-2-2-16,2 2 16,1 1 0,0 0 32,-1-3-32,-2 0-16,4 2 32,0-2 16,-1 0-32,1 0 16,-4 0-32,5 0 48,0 0-16,0 0 16,0 0 0,-5 0-48,5-1 0,6 0 16,-8 0 16,1-2-32,-4 3 0,10-2 32,-7 1-32,0 0 0,2 0 0,-5 1 0,5-1 0,0 0 0,-1 1 0,0 0 0,0-2 0,-4 2 0,3 0 0,2 0-16,-2 0-32,1 0 48,-4 0 0,3 0-16,2 0 0,-2 0 0,1 0-32,-4 0 48,3 3 0,0-3 32,0 2-32,-1-2 16,-2 0-16,3 0 16,-1 2-16,1-2 16,1 3-16,-4-3 0,3 0 16,2 0 16,-2 0-32,1 0 0,-4 0 0,4 0 0,1 0-48,-1 0 32,-1 0 0,-3 0 16,4 0-48,1 0 80,-1 0-64,1 0 16,-5 0 16,4 0 0,-1 0-16,2 0 48,-1 0-32,-4 0 0,4 0 0,0 0 0,-1 3-32,2-3 32,-5 0 0,3 2-16,1 1 16,0-3 0,0 0 0,-4 0 0,3 0 16,2 0-16,-1 2 16,1-2 0,-5 0-16,5 0 0,-1 0 32,0 0 0,-1 0 32,-3 0-64,3 0 48,-2 0 32,0-1 80,-1 0 0,0 1-160,0-1 160,0-1-32,-2 1-16,-1 0-112,3 1 0,-2-1-704,-1-1-1313,3 2-1152,0-1-2178,0 1 5347,0 0 0</inkml:trace>
  <inkml:trace contextRef="#ctx0" brushRef="#br2" timeOffset="46771.54">1560 2576 1664,'0'0'0,"0"-1"192,0-1-32,1 1 0,-1 1-160,0-1 193,0-1-1,0 1-16,0 0-32,0 1-144,0 0 112,0 0-32,0 0-16,0 0 48,0 0-112,-2 0 160,2-1 80,-3 1 48,3 0 32,0 0-320,-2-2 321,2 2 15,-3 0 16,3-1 16,0 1-368,0 0 352,0 0-48,0 0-48,-2 0-127,2 0-1,0 0-128,-3 3 64,3-3 0,-2 0 32,2 0-96,-3 2 48,3-2-48,-2 0 96,-1 0-16,-1 3 0,4-3-80,-3 0 112,3 0-112,-14 2 80,10 1 16,-11-3 16,4 0 0,11 0-112,-9 0 144,5 0 32,-10-1 0,12-3 0,2 4-176,-12-4 144,10-6-128,-1 7-528,-1-2-896,4 5 1408,-3-10-1937,-1 7-1889,4 3 3826</inkml:trace>
  <inkml:trace contextRef="#ctx0" brushRef="#br1" timeOffset="114627.54">3916 2638 992,'0'0'0,"0"-3"576,0 0-192,0 3-384,-3-3 417,3 0 79,0 1 48,1 0 16,-1 2-560,3-2 497,1 1-33,1-1-32,-5 2-432,11-2 448,-6 1 48,8-2 1,-8 2-33,8 0-48,-13 1-416,4-2 368,8 1-96,-8 1-48,6 0-96,-10 0-128,3 0 97,1 0-1,0 0-48,0 0 0,-4 0-48,4 3 48,-1-3 0,0 2 0,0 1 32,-3-3-80,2 2 64,-1-2 16,2 3 32,0-3-16,-3 0-96,3 0 80,1 0 16,0 0-32,-1 0-32,-3 0-32,4 0-16,1 0-288,5-2-609,-7 1-703,-3 1 1616,3-1-2097,3-2 256,-2 1-784,-4 2 2625</inkml:trace>
  <inkml:trace contextRef="#ctx0" brushRef="#br1" timeOffset="113652.54">3772 2662 752,'0'0'0,"0"0"112,0 0-48,0 2 0,0-2-64,0 3 80,0 0 0,0 1 48,0 0 0,0-4-128,2 2 144,-2 2-32,4-1 0,0-1 0,-4-2-112,2 3 96,1 0 32,1-1-31,-2-2-1,-2 0-96,3 2 64,1-2 16,-2 0-32,2 3 16,-4-3-64,3 0 48,-1 0 0,-1 2 16,1-2 48,-2 0-112,0 0 160,0 0 96,0 0 64,0 0 64,0 0-384,0 0 433,0 0 15,0 0 16,0 0 16,0 0-480,-3 3 432,1-3-15,2 3-81,-3-1-32,3-2-304,-3 2 256,3 1-48,-2 0 0,2 0 0,0-3-208,0 3 240,0 1-16,-2-1 33,2 1-49,0-4-208,0 4 192,0 0-48,0 0 0,0-2-16,0-2-128,0 4 80,0 0 32,0-2-16,0 0 16,0-2-112,0 3 112,0-1-16,0-2-16,0 3-16,0-3-64,0 3 64,0-1-32,0 0 48,0-2-48,0 0-32,0 3 96,0-3-32,0 0 32,0 3 1,0-3-97,0 0 112,0 0 16,0 0 0,0 0 16,0 0-144,0 0 128,0 0-112,0 0-320,0 0-561,0 0 865,0 0-1536,0 0-641,1 0-176,0-1 560,-1 1 1793,1-5-2385,-1 5 2385</inkml:trace>
  <inkml:trace contextRef="#ctx0" brushRef="#br2" timeOffset="-148339.92">16942 2800 2977,'0'0'0,"0"-15"624,0-1-128,0 16-496,2-19 337,-2 19-337,5-18 384,0 5 160,-1 0 160,0 3 97,-4 10-801,3-4 736,-2 0-160,-1 2-272,0 0-224,0 2-80,1 0-48,0 13-32,1 4 32,-2 8 32,0-25 16,0 34 16,0 7-32,0 7 0,2 8 0,-2-56 16,3 58-32,1-1 0,6 0 16,-7-1-32,-3-56 48,11 54-48,-8 0 0,9-1 0,-8-5 16,-4-48 32,9 47 0,-6-6 0,1-3 32,0-3-16,-4-35-16,1 30 16,-1-4 32,0-3-16,-2-5 16,2-18-48,-4 16 80,0-5 64,-7-1 48,8-6 81,3-4-273,-4 10 304,-7-8 16,9 1 0,-1-3-16,3 0-304,-4 0 288,1 0-32,1 0 1,-1 0-1,3 0-256,-2-3 208,-1 0 0,1-1-64,-1 1-32,3 3-112,0-3 80,0 1-64,0 0 32,0 1-32,0 1-16,0-1 0,-2 0 0,2-1 0,0 1 0,0 1 0,0 0 16,0 0-32,0 0-80,0-2-352,0 2 448,2 0-929,1-1-735,1 0-657,-1-3-1,-3 4 2322,4-4-3473,-4 4 3473</inkml:trace>
  <inkml:trace contextRef="#ctx0" brushRef="#br1" timeOffset="-152731.92">16472 3102 2945,'0'0'0,"0"-2"560,0 1-80,0 1-480,0-2 673,-3 2 239,3 0 161,-4 0-65,4 0-1008,-3 0 832,0 0-223,-1 3-129,0 0-160,4-3-320,-3 2 208,-1 1-48,0 1-16,0 0 16,4-4-160,-3 11 176,-2-8-16,3 8-15,0-9-65,2-2-80,0 12 48,0-9 16,0 7-48,0-7 32,0-3-48,0 10 48,1-10 32,2 4 0,2 0 16,-5-4-96,3 3 144,1 0-16,-1 0 64,-2-3 64,-1 0-256,2 0 320,-2 0 64,0-2 1,0 0-65,0 2-320,0-4 304,0-7-112,0 7-80,-3-9 0,3 13-112,-3-5 64,1-9 0,-1 9 0,3-8-16,0 13-48,-2-10 16,2 5 0,0-8 16,0 8-64,0 5 32,0-12 0,0 7 0,0-5 0,2 6 0,-2 4 0,3-2-32,0-1-32,2 2-32,-3 1-32,-2 0 128,2 0-128,1 0-16,0 4 0,0-1 48,-3-3 96,4 10-48,-2-7 32,2 9-16,0-9 32,-4-3 0,10 14 32,-6-10-64,7 13 32,0-8 0,-11-9 0,10 13-32,0 1 0,2 0 0,1-1 16,-13-13 16,12 13 0,2 0 0,0-1-32,1-2 64,-15-10-32,14 4 16,-1 8-16,0-10 0,-1 2 0,-12-4 0,4 3 32,8-3 32,-11 0 80,3 0 80,-4 0-224,4-4 288,-2-8 96,0 1 16,-2-3-95,0 14-305,0-17 240,-3-1-112,0-1-16,-10 0-48,13 19-64,-4-20 80,-8 0-16,7-2-16,-6-1 0,11 23-48,-3-22 32,-9-1-48,8-2 32,1-1-16,3 26 0,-10-27 48,10 2 0,-5-1-32,3 6 32,2 20-48,-2-20 0,2 6-16,0 11-80,0 2-288,0 1 384,1 0-1121,2 11-1456,2 3-1873,-2 6-1521,-3-20 5971,0 0 0</inkml:trace>
  <inkml:trace contextRef="#ctx0" brushRef="#br1" timeOffset="-153579.92">16019 2930 1392,'0'0'0,"0"0"512,0 0-512,0 0 465,1 0 111,2 0 112,-1 0 97,-2 0-785,3 0 736,1 0-64,6 0-96,-7-1-127,-3 1-449,10-1 400,-4-1-80,5 0-80,-1-2-64,-10 4-176,6-2 112,7-1-16,-8 1-32,7 0 16,-12 2-80,13-2 96,0-1-16,-1 2 16,3-1-32,-15 2-64,12-2 48,1 1 17,-3-1-17,1 1 0,-11 1-48,5-1 32,7 1 0,-10 0-16,1 0-16,-3 0 0,2 0 32,-1 0 0,-1 0 80,0 2 32,0-2-144,0 3 160,-2 0 0,-1-1-16,0 2-32,-2 6-32,5-10-80,-10 4 48,8 7 0,0-7 0,-2 11-16,4-15-32,-4 12 16,0 1 16,2 0 64,-1 0 96,3-13-192,0 14 304,0-2 49,0 2-17,0 2-80,0-16-256,3 17 256,0-1-64,1 2 0,0-2-32,-4-16-160,4 16 160,-1 1-32,0-2-32,0 1-16,-3-16-80,1 15 32,0-1 48,-1 0 17,0-3-17,0-11-80,0 12 96,-2-2-16,-1 0 32,0-6-16,3-4-96,-2 10 144,-2-10 16,2 2 16,-1 1 48,3-3-224,-2 0 224,-1 0 0,3 0 64,0-1-96,0 1-192,-2-4 209,2 1-65,-3-8 0,3 7 0,0 4-144,0-10 112,0 7 0,0-9-128,0 8-336,0 4 352,0-12-833,0 8-703,0-7-1026,0 0-847,0 11 3409,-2-11-3041,2 1-689,0 10 3730</inkml:trace>
  <inkml:trace contextRef="#ctx0" brushRef="#br1" timeOffset="-153782.92">15681 3044 1664,'0'0'0,"0"-1"529,-4-2 127,2 2 176,2 1-832,-3-2 977,1 2-81,2 0-224,0 0-255,0 0-417,-3 3 240,3 1 16,-2-1 64,2 9 48,0-12-368,0 2 352,0 8-80,0-7-48,0 1-31,0-4-193,4 10 224,6-8 48,-6 1 48,9 1-16,-13-4-304,11 3 320,-1 0-80,2-1-16,1 1-63,-13-3-161,13 0 96,0 2 16,1-2-32,-1 3-32,-13-3-48,11 0 80,1 0 0,-1 3-32,-1-3 48,-10 0-96,10 0 112,0 0-16,-5-1 16,8-2 32,-13 3-144,5-4 160,7 0-32,-7-1 48,5-5 32,-10 10-208,5-4 192,-2-6-16,1 6 1,-3-7-17,-1 11-160,2-4 160,-2-8-32,0 7 0,-3-8-48,3 13-80,-3-10 32,-1-1 64,-7-1-80,9 1 48,2 11-64,-12-12 16,9 0 16,-12 0-16,5 2-32,10 10 16,-11-4 0,-1-8 0,-3 8-32,2 1 16,13 3 16,-14-4-48,0 0 16,0 3-64,3 1 80,11 0 16,-13 0-64,2 4 0,1 6 0,0 0-16,10-10 80,-4 14-80,-10 3 0,11 3 0,-2-1 16,5-19 64,-3 19-64,0-1 32,3-1-32,0 0 48,0-17 16,2 14-48,1 0 32,7-3 16,-6-7-33,-4-4 33,14 11 0,-1-9 0,0 1-16,4 0 65,-17-3-49,18 2 16,-2-2 32,-1 0-32,-1 0 0,-14 0-16,12-1 16,-1 0 16,-6-2 0,6 0-32,-11 3 0,2-2 48,3-2-32,-1 1 32,0-3-16,-4 6-32,4-5 0,0 0 0,1-5 16,-1 7-16,-4 3 0,5-4 32,0-1-64,0 1-16,0 1 0,-5 3 48,3-1-64,2 1 0,0 0 16,-2 0 0,-3 0 48,5 0-65,0 2 33,0 3 0,0 5 16,-5-10 16,4 3 16,0 11-16,0-10 32,-2 11-16,-2-15-16,1 11 16,1 1 65,-2 2-17,0-1 0,0-13-64,-3 15 96,-1-2-48,1 0-16,-1-1 32,4-12-64,-4 12 48,-6-8 32,10 8-16,0-8 0,0-4-64,-3 10 32,1-7 16,-1-1 0,3 2-16,0-4-32,-2 2 48,2-2-16,-2 3 64,2-3-16,0 0-80,0 0 128,-3 0-32,3 0 64,-3 0 0,3 0-160,0 0 176,0-1-16,0-1-16,0 0-96,0 2-48,0-4-256,0 0-416,3-1-673,0-5-976,-3 10 2321,10-5-3281,-7-9 255,7 3-703,-10 11 3729</inkml:trace>
  <inkml:trace contextRef="#ctx0" brushRef="#br1" timeOffset="-135218.19">10561 2941 800,'0'0'0,"0"-1"400,0 0-192,0-2 64,0 3-272,-3-1 352,1 0 81,0-1 63,-1 1 16,3 1-512,-3-1 528,3 0-15,-2 1-49,2-2 0,0 2-464,0 0 384,0-1-32,0 1-16,0 0-79,0 0-257,0-1 240,0 0-64,2-1-32,2 1-48,-4 1-96,5-1 112,5 0-32,-7-1 16,7 1-16,-10 1-80,3-2 112,12 1-64,-5 0 0,1 0 0,-11 1-48,11-1 0,1 1 32,-8-1 0,11 1-16,-15 0-16,3 0 16,2 0 0,5 0-16,-8 2-16,-2-2 16,3 0 16,0 2-16,-1-2-16,-1 3 32,-1-3-16,0 3 32,0-3 16,0 0-16,0 0-32,0 0 48,0 0 16,0 2 0,0 1 0,0-3-64,0 0 48,1 2-32,0 1-16,0 0-16,-1-3 16,1 10 0,-1-6 0,2 9 16,-1-2 16,-1-11-32,2 12 129,0 0 111,-1 2 48,2 1 16,-3-15-304,1 13 256,0 0-64,-1 0-16,0 0 0,0-13-176,0 13 192,0 0 80,0 1-47,-2-1-1,2-13-224,-3 13 160,3 2-48,-2-2-16,2 1-48,0-14-48,0 14 80,0-14-80,0 14 64,0 1-16,0 0 16,1-2 0,-1-13-64,4 13 48,-3-2 32,2 0 0,2-1 0,-5-10-80,2 4 64,1 6 48,-3-10 32,0 4-48,0-4-96,0 4 160,0-1 16,-2 2-15,0-3 31,2-2-192,-4 2 160,0-2-16,0 0 48,1 0-32,3 0-160,-4 0 176,0 0-32,1 0-32,-2 0-32,5 0-80,-3-1 112,0 0-32,1-1 32,2-1-48,0 3-64,0-3 80,0 2-80,0-2 32,0 1-32,0 2 0,1-1 0,1-3 32,2 1-48,0 0 16,-4 3 0,4-4 16,1 1-32,0-1-96,5 1-224,-10 3 336,4-3-832,0-1-625,7 2-688,-10-1-544,-1 3 2689,4-3-2657,-2 0 656,0 0-480,-2 3 2481</inkml:trace>
  <inkml:trace contextRef="#ctx0" brushRef="#br0" timeOffset="-19997.47">1984 2966 1296,'0'0'0,"-3"-2"320,3 2-320,-2-1 256,-1-1 0,1 2 1,2-2-17,0 2-240,0 0 240,0 0 0,0-1 0,0 1 16,0 0-256,1-1 288,0 1 16,1 0 17,0 0 47,-2 0-368,1 0 384,2-1 48,0-1 32,-1 1 33,-2 1-497,4-1 480,-1 0-16,0-1-16,1 1-64,-4 1-384,3-2 369,0 2-65,1 0-80,-1 0-16,-3 0-208,5 0 128,-1 0-48,0 0-16,0 0 0,-4 0-64,5 0 48,1 0-32,-2 3 16,1 0-32,-5-3 0,10 0 16,-6 2 32,1 1 0,8-1 16,-13-2-64,4 2 64,8-2 16,-6 0 16,7 0-32,-13 0-64,12 0 112,-2 0-16,1-2 0,0 0-32,-11 2-64,10-3 48,2 2 17,-2-1-1,0-1 0,-10 3-64,10-3 96,-5 2-16,7 0-16,-9 1-16,-3 0-48,5 0 16,5 0 48,-6 0-96,0 2 32,-4-2 0,10 3 0,-8-3 0,2 3 0,0-1 32,-4-2-32,5 3 0,5 0 0,-7-1 16,7 1 16,-10-3-32,3 3 64,3-3 0,4 2 64,-7-2 0,-3 0-128,5 0 112,7 0 32,-9 0-48,9-1 16,-12 1-112,5-4 128,8 1-32,-8-1 0,7 3-16,-12 1-80,5-3 32,8 1 16,-8 0-32,8-1 0,-13 3-16,3-1 0,7 0 0,-7 1 0,1 0 0,-4 0 0,4 0 0,-1 0 0,1 0 32,0 2-16,-4-2-16,4 0 16,-1 3-16,3 0-16,-3-3 16,-3 0 0,5 2 16,5-2 0,-6 0 32,1 0-32,-5 0-16,5 0 48,0 0-32,0 0 16,-1 0 1,-4 0-33,5 0-33,-1 0 33,1 0 0,0 0 0,-5 0 0,5 0 33,5 0-33,-7 0 0,2 0 16,-5 0-16,11 0 0,-7 0 16,6 0-32,-7 0 0,-3 0 16,12 0-33,-9 0 33,10 3-16,-3-3 32,-10 0-16,10 2 0,-5-2-16,10 2 0,-11 1 0,-4-3 16,12 3-32,-7-3 64,6 2-16,-7 1 0,-4-3-16,11 0 49,-8 0-17,9 0 0,-8 0 0,-4 0-32,12 0-209,-8 0 1,7 0 0,-7 0 16,-4 0 192,11 0 32,-7 0 16,6 0-16,-6 0-16,-4 0-16,10 0 32,-7-2 0,8 1-32,-8 0 16,-3 1-16,5-1 48,5 1-48,-7-1 0,1 1 0,-4 0 0,5 0-16,0 0-16,5 0 32,-6 0 0,-4 0 0,4 0 32,7 0-64,-7 0 32,1 0 32,-5 0-32,10 0 16,-6 0 0,-1 0-16,9 0 0,-12 0 0,4 0-16,6 0 32,-7 0 0,2 0 16,-5 0-32,11 0 0,-9 0 0,2-2 0,1 1 0,-5 1 0,5 0 0,-2-2 16,2 2 16,-3 0 16,-2 0-48,4-2 16,-2 2 0,2-1-32,0 1 16,-4 0 0,4 0 0,-1-1 0,1 1 16,0-1-32,-4 1 16,4-2 0,0 2-16,-1 0 16,3 0 16,-6 0-16,4 0 0,2 0 0,-3 0 0,2 0-16,-5 0 16,5 0 0,0 0 0,0 0 16,5 0-16,-10 0 0,5 0 16,-1 0-16,7 0 0,-9 0 0,-2 0 0,3 0 0,2-1-32,-2 1 48,1 0-32,-4 0 16,1 0 0,1 0 16,-1 0-32,0 0 16,-1 0 0,1 3 0,1-3-16,-1 2 16,0 1 0,-1-3 0,3 2 0,0 1 0,0-3 0,1 2-32,-4-2 32,2 2 0,1-2 32,1 3-32,-1-3 16,-3 0-16,4 3 16,0-3 0,6 0 16,-7 0-16,-3 0-16,5 0 0,0 0 32,-2-2 16,2 2-16,-5 0-32,4-1 80,0 0-15,-3-2 47,1 1-16,-2 2-96,1-1 96,0-4 32,0 2-16,-1 2-16,0 1-96,0-4 64,0 2 16,0-3 0,-2 2 48,2 3-128,-3-4 112,1 0-48,2 1 16,-3-3-64,3 6-16,-2-5-16,2 2-784,-3-1-2434,-7 0-4017,10 4 7251,0 0 0</inkml:trace>
  <inkml:trace contextRef="#ctx0" brushRef="#br1" timeOffset="-166009.19">7011 2983 1840,'0'0'0,"0"0"561,0-1 79,0-2 112,0 3-752,2-2 785,-1-1 79,3 1-16,0-1 33,-4 3-881,3-2 832,1-1-112,0 1-127,1 1-193,-5 1-400,5-1 256,5 0-80,-6 1-48,1 0-32,-5 0-96,11 0 32,-7 0-16,6 0-16,-5 0 0,-5 0 0,14 0 32,-2 0 32,-1 2 0,1-2 32,-12 0-96,15 0 128,-5 0 1,2 0-17,-1 0-16,-11 0-96,12 0 96,-2 0-48,0 0 0,-5-1 0,-5 1-48,10-1 48,-7 1-32,0 0 0,1 0-16,-4 0 0,1 0 0,0 0 16,0 0 16,1-2 32,-2 2-64,0 0 80,0 0 32,0 0 48,0 0-48,0 0-112,0 0 80,0-2 0,0 1-48,0-1 0,0 2-32,0-1 48,0 0-48,0 0 0,1 0-16,-1 1 16,2-2 0,-1 0 16,3-1 0,-2 1-32,-2 2 16,4-3 16,-2 1 0,2 0-16,-1 0 48,-3 2-48,3-3-16,0 1 16,-2 1-32,1-1 32,-2 2 0,1-1-16,0 1 0,0-1 0,-1 1-16,0 0 32,0 0-16,0 0-16,0 0 16,0 4-32,0-4 48,0 3 0,0 7-16,-2-6 32,-1 12 0,3-16-16,0 13 32,-2 1-16,2 0 0,0 0-32,0 1 0,0-15 16,0 13 0,0 2 16,1-3 32,0-1 16,-1-11-64,3 10 64,-1 1 16,1-1 0,0-6 16,-3-4-96,2 11 80,0-9 0,1 3 0,0-2 0,-3-3-80,1 4 112,1-1 1,0-3 47,-1 3 0,-1-3-160,1 0 176,-1 0 32,1 0 0,-1 0 16,0 0-224,0 0 256,0 0 0,2-1-16,-2-1-15,0 2-225,0-5 176,0 2-32,2-2 16,-1 0-32,-1 5-128,3-10 48,0 6-96,0-6-368,0 6-561,-3 4 977,4-11-1873,-2 7-1184,-1-8-337,-1 9-1488,0 3 4882,0 0 0</inkml:trace>
  <inkml:trace contextRef="#ctx0" brushRef="#br1" timeOffset="-136016.19">10214 3025 1376,'0'0'0,"-3"-1"656,0 0-47,-1 0 15,4 1-624,-4-1 688,1 0 65,0 1 15,0 0-64,3 0-704,-2 0 593,-1 0-177,1 0-96,2 2-176,0-2-144,-3 2 128,3 1-16,0 1-32,0-2 32,0-2-112,0 3 128,0 1-32,2-1-16,-1 7 0,-1-10-80,1 3 48,0 7-16,0-8 0,1 11 16,-2-13-48,1 4 48,3 10 17,0-4-1,-1 0 0,-3-10-64,5 4 80,0 8 0,6-9 16,-8 0 64,-3-3-160,12 3 208,-7 0-16,7-1 32,-2-2 80,-10 0-304,6 0 288,6 0 0,-7 0-47,9-2-49,-14 2-192,10-3 128,0 0 16,1-3 16,-7 2-32,-4 4-128,13-11 112,-10 7 32,9-7-16,-8 7 16,-4 4-144,12-14 144,-9 10-32,7-9-16,-6 3 0,-4 10-96,3-12 80,8 1 0,-9-1 0,3 1 0,-5 11-80,5-11 65,-1 0 15,-1 1-16,-2-2 16,-1 12-80,0-3 48,-3-9-32,-7 8 32,7-1-48,3 5 0,-12-5 16,2 1 0,-1 1-16,-1-1-16,12 4 16,-12-1-16,-2-1-32,2 2 32,-1 0 0,13 0 16,-13 0-32,1 0 16,0 4 16,1 0 0,11-4 0,-11 11 16,-1-8 32,-2 8-32,2-7-16,12-4 0,-13 13-16,2-1 16,-1 1-48,2-2 16,10-11 32,-2 11-48,-2 1 16,2-2-16,2 0 16,0-10 32,0 10 0,1 0-48,3 2-1,7-1 49,-11-11 0,5 11-16,12-1 32,-4-7 17,2 0-82,-15-3 49,17 5-32,-1-2-32,-2-1 16,0 1 80,-14-3-32,12 2 16,1-2 0,-1 0 32,-2 0-32,-10 0-16,4 0 0,9 0 0,-10-2-16,9-1 48,-12 3-32,4-3 16,6-1-16,-8 0 65,4-1-65,-6 5 0,4-10 48,7 5-32,-9-6 0,3 7 16,-5 4-32,10-10-32,-6 6 32,7 0-16,-9-6 32,-2 10-16,3-2 48,2-1-48,-3 1 0,-1 0-48,-1 2 48,1 0-32,1 0 16,-2 0-32,0 0-17,0 0 65,0 4-96,-4 0 0,0 8 16,-6-1 16,10-11 64,-3 13-16,-7 1-16,7 1 0,0 0-16,3-15 48,-4 15-16,1 1 0,-1-1 16,1 4 16,3-19-16,-2 17 80,2 1-32,0 0 0,0-3-16,0-15-32,0 13 16,1 0 0,3-2 32,0-1-16,-4-10-32,2 3 48,1 9-32,-2-9-16,0 0-16,-1-3 16,1 4 16,1 0 48,-2-2-16,0 1 97,0-3-145,0 0 128,0 0 16,-3 0 64,1 0-16,2 0-192,-3 0 112,3-3 112,-2 1-64,-1-2 16,3 4-176,-3-4 224,3 1-80,-2-3-64,2 2-32,0 4-48,0-11-48,0 10-16,2-1-176,1-1-160,-3 3 400,4-1-720,0-2-401,1 2-592,5 0-752,-10 1 2465,3-1-2929,-1-1-1313,-2 2 4242</inkml:trace>
  <inkml:trace contextRef="#ctx0" brushRef="#br1" timeOffset="-164192.19">7688 3042 1216,'0'0'0,"0"-10"240,0 5-112,0 5-128,0-15 128,0 10-16,0-8 32,0 8 16,0 5-160,0-10 209,0 6 47,0-6 32,0 9 48,0 1-336,1-4 384,0 1 0,-1 1 17,1 1 31,-1 1-432,0-2 480,0 1 64,0 1-32,0 0-143,0 0-369,0 0 192,0 3-128,0 0-64,0 7 16,0-10-16,0 5 32,0 7 16,0-2 0,1 0 32,-1-10-80,2 10 64,-1 1 32,1 0 0,-2 0 0,0-11-96,2 11 96,0 3 16,1 2 32,0 4 16,-3-20-160,3 21 160,0 1 32,-1 1 16,0 0 1,-2-23-209,2 23 224,-1-1 0,1 3 0,-1-5 16,-1-20-240,0 22 176,0-1 16,-3-4-32,0 0-16,3-17-144,-2 15 128,0-4 16,2-7-32,-3 8 49,3-12-161,0 0 176,-3 4 32,3-1 0,-2-1 64,2-2-272,0 0 336,0 0 0,-3 0 0,3 0 33,0 0-369,0-1 288,0-3-80,0 0 0,0 0-48,0 4-160,0-12 112,0 9 32,0-7-16,0 4-80,0 6-48,0-12-240,2 0-720,-1 2-1169,1-3-1233,-2 13 3362,-10-26-3586,10 12-79,0 14 3665</inkml:trace>
  <inkml:trace contextRef="#ctx0" brushRef="#br1" timeOffset="-163662.19">7667 2984 1168,'0'0'0,"0"-1"80,0 1-80,-2-1 32,2-1 0,-3 1 32,3-1 0,0 2-64,0-1 80,0 1 48,0-1 32,0 1 48,0 0-208,0-1 273,0 0 31,0 0 48,0-1 32,0 2-384,2-1 432,-1-1 80,0 2 33,0 0-1,-1 0-544,2-2 576,-2 1-16,0-1-15,0 1-49,0 1-496,0 0 416,0-1-96,0 1-80,-4-1-64,4 1-176,-4 0 145,2-2-65,-3 2-32,3 0-16,2 0-32,-2 0 32,2 0-16,0 0 0,0 0-16,0 0-16,0 3 16,0-3 16,0 2 0,0-2-16,2 0 32,2 3 64,7-1-48,-6 1 48,-5-3-96,12 0 112,-2 3-16,1-3 48,0 0-32,-11 0-112,13 0 144,0 0-16,-1 0-16,2 0-32,-14 0-80,12 0 96,1 0-32,-1 0 16,-1-1-16,-11 1-64,10 0 96,-5-2-16,5 2-16,-8 0 49,-2 0-113,3-1 112,-1 1 32,-1-2 48,-1 2-32,0 0-160,0 0 208,0 0-64,0 0-64,-3-2 0,3 2-80,-3-1 64,1-1-48,0 0 16,-1 1 0,3 1-32,-2-2-64,-1 2-80,0 0-208,1 0-401,2 0 753,-3 0-1248,-2 3-497,-5 1-352,7-1 176,3-3 1921,-3 0-2337,3 0 2337</inkml:trace>
  <inkml:trace contextRef="#ctx0" brushRef="#br1" timeOffset="-165268.19">7067 2995 2753,'0'0'0,"0"-1"720,0 0 64,-2-3 65,2 4-849,0-4 896,0 1-31,0-2-129,0 2-128,0 3-608,3-2 480,0-1-127,-1 1-97,0 2-80,-2 0-176,5-2 64,-3 2-32,1 0-32,-1 0-16,-2 0 16,3 4-16,-1-1 16,1 0-16,-2 9 32,-1-12-16,2 2 0,1 8 0,-1-7 16,1 0 0,-3-3-16,2 10 0,0-7 16,0 0 16,-1 0-32,-1-3 0,2 11 0,-1-9-32,1 8 32,-2-8 16,0-2-16,0 12 16,0-8 48,-5 11-48,2-4 0,3-11-16,-13 12 16,9 0 16,-7 1 32,7 0 16,4-13-80,-15 17 64,11-2 0,-8 0-48,8 2-16,4-17 0,-11 14 0,7 1 16,-6 0 0,7-3 0,3-12-16,-4 14 32,1-4-16,0-6 32,3 7 16,0-11-64,0 0 112,0 5 48,0-3 16,2 0 32,-2-2-208,1 3 209,1 0 15,2-3-32,0 2-48,-4-2-144,4 0 144,6 0-48,-7 2-48,2-2-32,-5 0-16,13 3 0,-3-1-32,2 3 0,3-2 0,-15-3 32,13 4-16,4 0 0,1 7 32,0-8 0,-18-3-16,18 3 0,1 1 32,1 0-64,0 0 80,-20-4-48,22 3 32,-1 0 16,-2-3-16,-2 0-16,-17 0-16,14 0 80,-1 0-32,-3 0 16,-5 0-16,-5 0-48,10 0 0,-9 3 64,2-3-112,-1 2 64,-2-2-16,1 2 32,-1 1-32,0 0 32,0-1-16,0-2-16,-3 4 64,0 6-32,-8-8 16,6 2 32,5-4-80,-9 12 16,6-9 0,-1 7 32,-6-7-48,10-3 0,0 4 64,-2-1-16,-1 0 16,3 0 16,0-3-80,0 2 80,0 1 33,1-3-1,3 0-32,-4 0-80,4 0-32,6-2-593,-5 1-911,8-2-1346,-13 3 2882,0-12-3089,4 8-1169,-4 4 4258</inkml:trace>
  <inkml:trace contextRef="#ctx0" brushRef="#br1" timeOffset="-138453.19">9291 3093 2193,'0'0'0,"0"-2"592,0 2-592,0-3 624,0 0 80,-2 1 97,-1 0-1,3 2-800,0-1 688,-2-1-159,-1 2-129,3 0-64,0 0-336,0 0 240,-4 0-32,0 3-48,1 0-32,3-3-128,-4 2 112,1 2 0,3 6-16,0-7-15,0-3-81,-2 12 80,2-2-16,-3 0-16,1 2 16,2-12-64,0 13 64,-2-2 0,-1 1 0,3 0-32,0-12-32,-3 10 48,3 1 0,-2 0 16,2-7 0,0-4-64,0 13 32,-2-11 48,2 3 0,0 4 16,0-9-96,0 0 160,-3 2 80,0 2 64,1-2 64,2-2-368,0 0 369,-3 0-33,1 0-32,-1 0-32,3 0-272,-2-2 272,-1-3-32,1 2-32,-1-3-16,3 6-192,-2-10 193,2 7-81,0-7-32,-3 0-16,3 10-64,0-5 80,0-8-16,0 3 16,0 0 16,0 10-96,0-13 32,0 1 32,0-5-48,0 2 32,0 15-48,0-16 48,1 2-48,2 0 16,-1 2 0,-2 12-16,2-3 0,-1-2-16,0 1 0,0 0-32,-1 4 48,0-3-64,0 1 48,0 1-48,0 1 16,0 0 48,0 0-32,2 0-48,-2 0-16,0 0 16,0 0 80,0 0-96,2 2 48,-1 1-16,1 1-32,-2-4 96,2 3-80,1 9-17,-1-9-15,1 9 64,-3-12 48,3 10-112,0 1 80,1 2-32,-1 2 32,-3-15 32,6 14-32,4 0 16,-7 0 0,8-1 0,-11-13 16,2 17-48,2-2 48,7 0 0,-7 0 0,-4-15 0,13 10 0,-9 2 16,10-2 16,-3-6 0,-11-4-32,10 12 48,1-9-16,-1 1-16,0-1 48,-10-3-64,10 4 64,-6-1 32,6-3 64,-7 0-47,-3 0-113,3 0 128,1-1 0,0-1-16,0 1 48,-4 1-160,2-1 128,-1-2 16,1 0 16,-2-2 16,0 5-176,0-3 192,0-2 0,-4-5-32,1 6 0,3 4-160,-11-12 112,9 1-32,-8-2 17,5 1-17,5 12-80,-12-14 48,8 0 32,-9-1-48,9-1 0,4 16-32,-13-17 32,9 1-16,-6-3 32,6 1-32,4 18-16,-3-16 32,-8-1-16,11 5-32,-2 7 32,2 5-16,0-14 0,0 4 0,0-3 32,0 2-64,0 11 32,0-5-16,0-5-16,0 9 32,0-2-16,0 3 16,0-1 0,0 0-48,0-1-16,0 2 0,0 0 64,0 0-128,1 3 31,0 7-399,1-6-448,-2-4 944,3 15-1857,0-5-1376,0-7-209,-1 12-912,-2-15 4354,0 0 0</inkml:trace>
  <inkml:trace contextRef="#ctx0" brushRef="#br1" timeOffset="-155517.92">14530 3110 2657,'0'0'0,"0"-1"896,-3 1 113,1 0 63,2 0-31,0 0-1041,0 0 784,0 3-240,0 1-192,1 8-64,-1-12-288,4 10 305,0 2-33,-1 1-48,1 2-64,-4-15-160,0 13 160,3 1 16,-2 0-32,0-3 16,-1-11-160,3 13 144,-2-3-16,0-6 0,1 8 0,-2-12-128,0 4 128,0 6 17,0-7-17,0 0 64,0-3-192,0 2 208,-3 0 48,1-2 64,-1 0 0,3 0-320,-4 0 288,0 0 0,-7-2-79,9 0-49,2 2-160,-4-5 208,0-6-96,0 7 48,1-6-48,3 10-112,-5-5 96,2-7-16,-1 0 0,2 0 0,2 12-80,0-14 64,0-2 32,0 0-64,0-1-32,0 17 0,1-18 32,1 0-32,2-1 0,1 2-32,-5 17 32,5-13-64,7 3 0,-9 6 0,2 0 0,-5 4 64,11-2-32,-10 1-32,1 1-16,2 0-32,-4 0 112,3 0-96,1 3-32,-2 0 48,2 9 16,-4-12 64,4 3-64,-1 12 16,3-3 32,4-1-32,-10-11 48,3 15 32,10-1-32,-3 2-32,1 1 64,-11-17-32,14 18 16,0-1-16,4 1 16,0-1-16,-18-17 0,17 18 0,1-2 0,0 1 32,-2-3-224,-16-14 192,19 12-160,-2-2-1,-1-6-31,-1 9 224,-15-13-32,10 2 0,-5 2 16,5 0 16,-9-2 48,-1-2-80,4 3 193,-3-3 159,1 0 32,0-4 80,-2 4-464,1-10 384,1 5-80,0-10-79,-2 5-33,0 10-192,0-13 176,0 0-64,0-3 0,-2-2-48,2 18-64,-5-17 48,2-2 0,-8 0-32,8-1 32,3 20-48,-11-19 16,8-1 32,-8-1 16,7 0-16,4 21-48,-12-21 32,9 3 0,-7 1 160,7 3 32,3 14-224,-3-12 208,0 7 0,0-5-240,3 9-32,0 1 64,0-3-48,0 2 0,2 1 0,-1 0-176,-1 0 224,4 2-336,6 3-384,-6 5-433,7-8-336,-11-2 1489,3 11-2209,9-7-528,-8 6-128,1-7 688,-5-3 2177,5 2-2721,-5-2 2721</inkml:trace>
  <inkml:trace contextRef="#ctx0" brushRef="#br1" timeOffset="-127588.19">11966 3048 1696,'0'0'0,"-10"-1"561,10 1-561,-3 0 576,-13 0 48,12 0 80,-11 0 49,15 0-753,-3 2 784,-12 1-176,11 1-95,-10 0-129,14-4-384,-4 10 272,-9-7 0,10 11-80,-1-10-64,4-4-128,-2 15 144,-1-5 48,3 0 0,0-5 49,4 8-33,-4-13-208,10 4 176,-6 10 16,10-10 112,-3 7 0,-11-11-304,13 2 352,-1 10-16,4-9-111,-1 7-17,-15-10-208,14 2 192,1 0-80,-3 1 16,1 0-32,-13-3-96,11 2 96,-1 1 16,0-3-32,0 2 16,-10-2-96,12 0 96,-1 0-16,1 0 80,-2-1-48,-10 1-112,9-3 144,2-2 0,-1-6-16,0 7 0,-10 4-128,5-10 97,8 0-17,-10 5 0,9-9 32,-12 14-112,3-11 80,1-1 0,0 0 0,0 0 32,-4 12-112,0-12 80,0 1 0,-4 0 0,-9 1-16,13 10-64,-11-10 48,-2 0-48,-2 5 16,-2-6-16,17 11 0,-20-4 0,-2-6 0,-1 6 32,0-1-16,23 5-16,-23-4 16,0 2 32,3 2-128,3 0-576,17 0 656,-20 13-1729,3-1-1681,-7-12-624,6 13 273,18-13 3761,0 0 0</inkml:trace>
  <inkml:trace contextRef="#ctx0" brushRef="#br1" timeOffset="-156574.92">13763 3064 4754,'0'0'0,"0"0"976,2-2-127,0 2 79,-2 0-928,3 0 1072,-1 0-47,2 0-273,0 0-320,-4 0-432,3 0 225,2 5-113,-1-2-16,8 8-16,-12-11-80,4 3 64,9 7 16,-1-7-32,0 8 32,-12-11-80,12 2 64,2 8-16,-1-7 32,2 1-16,-15-4-64,15 10 48,0-7 16,-2 0-48,1 1 0,-14-4-16,13 4 0,-2 0 0,-7-1 16,6 7 32,-10-10-48,3 0 16,1 4 32,-3 0 0,0 0 32,-1-4-80,0 3 80,-2 2 32,-2-2 32,-6 7-48,5-6-16,5-4-80,-12 3 16,8 10 32,-9-8-16,2 5 16,11-10-48,-3 4 32,-14 11 16,4-4-32,1-1 0,12-10-16,-11 10 32,7 0-16,-9-7-16,11 7 65,2-10-65,-3 3 32,1 0 48,-1 0 64,1 1-16,2-4-128,0 3-304,0-1-1633,0-3-1841,2 0-1937,-2 1 5715,0 0 0</inkml:trace>
  <inkml:trace contextRef="#ctx0" brushRef="#br2" timeOffset="65672.53">2971 3117 912,'0'0'0,"-11"-1"208,11 1-208,-4-3 160,-9-1 32,11 0 64,-1 2 48,3 2-304,-3-3 289,-1 1-33,0-1-48,-6 1-48,10 2-160,0-3 176,-3 2 16,1-1 48,0-1 32,2 3-272,0-3 272,-3 1-32,0 1 17,3-2-33,0 3-224,-2-1 272,2-1-16,0 2 32,-2 0-32,2 0-256,0 0 192,0 0 16,-3 0-48,3 0 1,0 0-161,0 0 128,0 0-16,0 0-32,0 0-16,0 0-64,0 0 48,0 0-32,0 0 16,0 0-16,0 0-16,0 3 16,0-3 32,1 3 0,1-3-16,-2 0-32,3 0 48,1 2-16,1 1 16,-5-3-48,10 0 48,-10 0-48,4 2 32,6 1 16,-8-1 16,3 1-16,-5-3-48,10 0 80,-5 2-16,-1 1 0,8-3 0,-12 0-64,3 2 48,8-2 16,-8 3-32,10-1 16,-13-2-48,5 3 48,7-3-16,-9 2 16,2-2-16,-5 0-32,10 3 64,-8-3-32,4 3 0,-1-3 16,-5 0-48,5 0 16,-1 2 32,1-2-16,-2 2 0,-3-2-32,4 0 32,0 0-16,-2 0 0,1 0 32,-3 0-48,3 0 16,-1 3 0,-1-3 16,0 0-15,-1 0-17,2 0 32,-1 0 32,-1 0 0,0 0 16,0 0-80,0 3 80,0-3-16,-3 0 16,0 0-48,3 0-32,-2 0 16,-3 0 16,-5 2-32,8-2 32,2 0-32,-4 3-16,1-1 16,-8 0 0,9 1-16,2-3 16,-4 3 0,0-1 0,-7 2 0,7 0 0,4-4 0,-11 11 0,7-8 0,-9 7 0,10-7 16,3-3-16,-10 3 16,7 1 0,-1 0-16,2-2 32,2-2-32,-3 3 0,0-1 16,1-2-16,0 3 0,2-3 0,-3 0 16,1 2-32,-1-2 16,3 0 0,-3 3 0,1-3 0,2 2 16,-2-2-32,2 0 16,0 2 0,-3-2 0,3 3 16,-3-3-32,3 0 16,0 3 16,0-3 0,0 2 16,0-2-32,0 0 16,0 0 32,0 0 0,0 0-48,0 0 64,-2 0 16,2 0-32,-3 0 0,3 0-48,-2-1 16,-1 1 32,1 0-48,-2 0 0,4 0 0,-4-1 0,1 0 0,-1 1 32,0-2-32,4 2 0,-4-1 16,0-1-16,1 2 0,0-2-16,3 2 16,-3 0 0,1 0-16,2 0 32,0 0-32,0 0 16,-3 0-16,3 0-16,0 0 16,0 0 16,0 0 16,0 0 16,0 0 0,0 0 16,0 0-48,0 0 80,0 0-32,-2 0 16,2 0 16,0 0-80,-2 0 48,2 0 48,-3 0-16,3 0 16,0 0-96,0-1 96,0 0-48,0 0 32,0-1-32,0 2-48,0-3 64,0-1 1,2 0 15,-1 0-16,-1 4-64,3-10 64,1 6 16,-2-7-48,3 7 0,-5 4-32,3-10 64,1 6-32,0-7 48,-1 7-48,-3 4-32,4-10 112,-1 7-32,-2-3 0,0-4 0,-1 10-80,0-4 32,0-1 16,0 2-48,-2-3 32,2 6-32,-3-3-16,1-1 0,-1 2-16,0 1-16,3 1 48,-5 0-64,-5 0 32,7 10-480,-10-7-2706,13-3 3218,-10 10-5875,10-10 5875</inkml:trace>
  <inkml:trace contextRef="#ctx0" brushRef="#br1" timeOffset="-128551.19">11392 3104 1056,'0'0'0,"0"0"0,-12 0 144,2 0-16,-2 0 16,8 0 48,4 0-192,-13 0 224,9 0 64,-7 0 17,7-1 63,4 1-368,-11-4 400,9 0 64,-10 0 32,10 3 49,2 1-545,-10-3 528,6 2-16,-6-2-16,7 0-63,3 3-433,-2-2 368,-2 1-32,1 0-96,0 1-64,3 0-176,-5-1 144,2 1-32,1 0-32,-1 0-16,3 0-64,0 0 32,0 2-32,0 1 0,0-3 16,0 0-16,0 3 32,3-1 48,0 0 0,2-2 0,-5 0-80,13 3 112,-8-3 1,10 0 15,-4 3-16,-11-3-112,11 0 96,0 0 0,1-2-48,-2 1 16,-10 1-64,13-2 48,-1 0 32,-1 0-32,0 1-48,-11 1 0,5-2 48,8 1-32,-10 1 16,9 0 0,-12 0-32,2 0 64,2 0-32,1-2-32,-1 1 0,-4 1 0,4 0 0,-2 0 0,0 0 16,-1 0 32,-1 0-48,0 0 16,0 0 48,1 0 0,-1 0 32,0 0-96,0 0 96,0 0 16,0 0 0,0-1-32,0 1-80,0-1 96,0 1 0,0-2-32,0 1 16,0 1-80,0-1 48,-2 0 32,2 1-15,0 0 15,0 0-80,0 0 80,0 0-16,0 0-16,-3 0-64,3 0 16,0-2-176,0 2-369,-2 0-607,2 0-673,0 0 1825,0 3-2337,0-3 352,0 2-768,0-2 2753</inkml:trace>
  <inkml:trace contextRef="#ctx0" brushRef="#br1" timeOffset="-162035.19">8571 3096 1856,'0'0'0,"0"0"0,0 0 833,-2 0-65,-1 0-32,3 0 49,0 0-785,0 0 736,0 0-80,1-1-111,2 1-97,-3 0-448,4-1 384,6 1-80,-6 0-48,9-1-48,-13 1-208,10 0 176,0-2-31,5 1 127,-2-1 0,-13 2-272,13-1 304,1 0-272,0-1-144,0 1 0,-14 1 112,13-2-144,0-1 256,-1 2-48,0-1 0,-12 2-64,5-2 80,5 1-32,-6 0 16,-1 1 16,-3 0-80,2 0 48,0 0-16,0 0-16,-1 0 0,-1 0-16,0-1 48,0 1 0,0 0 32,0 0 0,0 0-80,0 0 64,0 0 32,0 0-64,0 0-64,0 0 32,-3 2-304,1-2-464,0 3-593,-2-1-592,4-2 1953,-10 3-2065,6-3 481,-7 0-577,11 0 2161</inkml:trace>
  <inkml:trace contextRef="#ctx0" brushRef="#br1" timeOffset="-157330.92">13358 3105 2176,'0'0'0,"0"-1"737,0-1 191,0 2-928,-3-2 1057,3-1 95,-3 3 1,3-2-113,0 2-1040,0-1 897,0 0-177,0 1-192,0 0-176,0 0-352,0 0 176,1 0-79,1 0-1,1 0-48,-3 0-48,3 0 80,1 0-16,6 0-32,-7 2 16,-3-2-48,6 0 64,5 0-48,-6 2 32,6-2 16,-11 0-64,11 3 32,-7-3 32,9 0-32,-8 0 48,-5 0-80,12 0 80,-7 0 0,6 0 16,-7 0 16,-4 0-112,10 0 112,-8-1 0,4-1 0,-2 2-80,-4 0-32,6-3 64,-1 1-48,-1 0-48,-1 1-80,-3 1 112,4-2-336,0 0-288,-2 1-353,1 0-415,-3 1 1392,1 0-1665,1 0-144,-2 0 112,0 0 417,0 0 1280,0 2-2289,0-2 2289</inkml:trace>
  <inkml:trace contextRef="#ctx0" brushRef="#br1" timeOffset="-153144.92">16073 3107 1808,'0'0'0,"-3"-3"1489,-1-1-224,-7 1 95,11 3-1360,0-2 1409,0 1-209,0 1-367,2 0-289,-2 0-544,3 0 400,0 0-80,1 0-15,1 3-1,-5-3-304,10 2 256,-6 1 16,6 0-48,-6 1 32,-4-4-256,10 3 256,-6 0 0,11-1-48,-4-2-31,-11 0-177,13 2 128,-1-2-32,-1 0 48,-1 0 0,-10 0-144,10 0 144,0-1 32,0 0-48,0 0-128,-10 1 0,10-3-368,1 0-561,2 2-751,-1-1-1058,-12 2 2738,15-4-3105,1 1-1153,-16 3 4258</inkml:trace>
  <inkml:trace contextRef="#ctx0" brushRef="#br1" timeOffset="-155086.92">15181 3130 1296,'0'0'0,"0"-2"320,0-1 112,0 3-432,0-5 545,1 2 127,0 2 80,2-2 97,-3 3-849,3-1 864,1-1-15,-1 1-113,1 1-160,-4 0-576,3 0 384,1 0-144,6 0-96,-6 4-31,-4-4-113,10 4 160,-5-2 0,8 2 32,-3-2 32,1 1 0,-11-3-224,14 3 160,-1-3-16,2 0-32,0 0-16,-15 0-96,13 0 112,3 0-32,-5 0 32,0 0 0,-11 0-112,10 0 96,-5-1 32,7-1-47,-9 1 79,-3 1-160,3-2 208,1 0 0,-1-1 16,-2 2-32,-1 1-192,0-2 144,0 1-32,0 0-80,-3-1-128,3 2 96,-2-1-544,-2 1-785,-7 0-880,7 0-480,4 0 2689,-17 3-2209,7 0-608,10-3 2817</inkml:trace>
  <inkml:trace contextRef="#ctx0" brushRef="#br1" timeOffset="-206232.19">5076 3307 1872,'0'0'0,"0"-2"321,0-3 47,0 5-368,-3-3 400,1-1 64,2 0 16,0 0 33,0 4-513,-3-5 576,3 2 16,0-1 0,0 0 17,0 4-609,0-3 608,0-2-16,0 3-16,0 0-79,0 2-497,2-2 432,-1 1-64,0-1-64,0 1-64,-1 1-240,2 0 160,-1 0-80,1 3-80,0 1 0,-2-4 0,2 11 0,0-7 0,-1 8-16,0-2 16,-1-10 0,1 12 0,0-1 16,1 2 16,-1 1-32,-1-14 0,2 15 32,-2-1-32,0 0 0,0-2 48,0-12-48,0 12 16,0-1 16,0-7-16,0 7 48,0-11-64,0 3 81,0 7 31,0-10 64,0 3 32,0-3-208,0 3 208,0 0 48,0-3 16,-3 0 16,3 0-288,-3 0 320,1 0 1,2 0-17,-3 0-48,3 0-256,-2 0 240,0-2-32,2 0 0,-3-2-16,3 4-192,-3-4 160,1-1-16,2-6 32,-2 7-64,2 4-112,0-10 144,0 0 17,0-1-81,0 2-16,0 9-64,0-11 80,0 0-48,0 0 16,0-1 0,0 12-48,0-10 16,0 6-16,0-7 0,0 8-16,0 3 16,0-6 0,2 2-16,-1-2-32,1 2 48,-2 4 0,2-3-32,1-2 32,-1 3-16,-1 0 0,-1 2 16,3-3 0,-1 2-32,-1 0 32,2 0-64,-3 1 64,1 0-128,1 0-49,0 2-63,0 1 16,-2-3 224,3 10-208,1-7 64,0 11 32,-1-2 48,-3-12 64,5 12-64,5 1 48,-4 0-32,6-1 16,-12-12 32,11 13 0,0 0-32,1-2 16,1-1 16,-13-10 0,14 10 0,1-6 0,-1 6 16,-2-8 16,-12-2-32,12 4 16,-7 6 32,6-10-16,-7 0 16,-4 0-48,4 0 64,0 0 0,-1 0 64,1 0 0,-4 0-128,3 0 160,-2-1 64,0-3 16,-1 1-15,0 3-225,0-10 176,0 5 0,-2-5-64,-2-1 64,4 11-176,-4-11 176,0 0 48,-6-6 48,7 2 16,3 15-288,-3-18 272,-1-2-79,1 0-33,-2-2-64,2-1-32,3 23-64,-2-22 80,-1-1-32,3 5-32,0 1-16,0 17 0,0-14-16,0 2-32,0 2 16,1 7 16,-1 3 16,2-12 0,0 11-48,0-2 16,1 0-16,-3 3 48,3-1-48,-1-1-16,-1 1 16,2 1-16,-3 0 64,1 0-81,0 0 33,0 3 48,2 1-176,-3-4 176,3 3-528,-1 1-608,0 6-897,0-8-1105,-2-2 3138,1 5-3633,0 5-1618,-1-10 5251</inkml:trace>
  <inkml:trace contextRef="#ctx0" brushRef="#br1" timeOffset="-137727.19">9740 3144 2545,'0'0'0,"-14"0"1088,3 0-207,-3 0-97,3 0 32,11 0-816,-4 0 833,-8 3-97,9-3-160,-1 2-176,4-2-400,-2 0 273,2 2-113,0-2-48,0 3 16,0-3-128,0 0 176,1 0 96,2 0 112,7 0 32,-10 0-416,5 0 385,10 0-65,-3 0-96,1 0-80,-13 0-144,13 0 96,-1-1-16,1-2-48,-1 2-16,-12 1-16,14 0 16,-1 0-16,-1 0 48,0 0-16,-12 0-32,11 0 16,-6 0 48,7 0-16,-7 0 16,-5 0-64,5 0 80,-2 0 0,1 0 48,0 0 0,-4 0-128,2 0 144,1-1 0,-1-1-48,0-1 0,-2 3-96,1-2 49,0 2-114,0-2-223,-1 1-528,0 1 816,2-2-1729,-2 1-1200,-20-18-17,20 19-719,0 0 3665,0 0 0</inkml:trace>
  <inkml:trace contextRef="#ctx0" brushRef="#br2" timeOffset="64633.54">2333 3141 1504,'0'0'0,"0"0"0,-2-1 368,-2-1-128,-6 2 17,7 0 47,3 0-304,-3 0 320,1 0 16,2 0-48,0 0-64,0 0-224,-2 0 160,2 0-64,0 0-16,0 0 0,0 0-80,0 0 113,1 0 63,0 0 80,0 0 80,-1 0-336,4 0 416,-2 0 32,1 0 0,-1-1-47,0-1-33,-2 2-368,1 0 320,1-2-16,-1 1-32,0 0-16,-1 1-256,1 0 192,1 0-15,-2 0-65,1 0-64,-1 0-48,0 0 16,1 0-16,0 0 16,-1 0-16,2 0 16,-1 0 0,0 0 0,2 2-16,-3-2 0,3 2 16,-1-2-16,0 3 16,2-3 32,-4 0-48,4 3 48,0-1 64,0-2 0,2 0 48,-6 0-160,3 0 176,3 0-16,-1 0 32,0 0-64,-5 0-128,10 0 160,-7 0-16,1 0-32,7 0-16,-11 0-96,1 0 48,2 0 0,1 0-32,0 0 0,-4 0-16,4 0 16,0 0 0,-1 3 0,1-3-16,-4 0 0,4 0 32,0 2-32,0 1-32,-1-3 16,-3 0 16,4 2 0,0 1 0,0-3 16,-1 2-16,-3-2 0,4 0 32,0 3-32,-1-1 0,0 1 0,-3-3 0,4 2 0,0-2 0,0 0 0,1 0 16,-5 0-16,5 0 16,-2 3 0,3-3 1,-2 0-1,-4 0-16,6 0 48,-2 0-32,1 0 0,5 0 16,-10 0-32,5 0 16,-2 0 16,7 0 0,-6 0-16,-4 0-16,5 0 0,5 0 0,-6 0 16,8 0-16,-12 0 0,3 0 16,9 0 16,-9 0-32,10-1 16,-13 1-16,5-2 16,7 1-16,-6 0 32,6 0-32,-12 1 0,4-2 48,6 1-32,-6 1-16,0 0-16,-4 0 16,2 0 0,1 0-32,-2 0 64,0 0-32,-1 0 0,0 3-32,2-1 32,-1-2-16,0 4 16,-1-4 0,2 2 0,0 1 48,0 0-32,0-1 0,-2-2-16,3 0 0,-1 2 16,2 1 0,0-3 32,-4 0-48,3 3 32,1-3-32,-1 0 80,2 0-32,-5 0-48,10 0-160,-7 0-16,0 0-16,7 0-1,-10 0 193,3 0 16,1 0 17,2 0-17,4 0 32,-10 0-48,4 0 0,1 0 32,4 0-16,-5 0 0,-4 0-16,10-1 48,-5-1 0,5 1-32,-5-2 0,-5 3-16,10-2 32,-7 0-32,7 0 16,-6 1 0,-4 1-16,5-2 0,5 1 0,-7 0-16,1 0 16,-4 1 0,3-2 0,-2 2 0,2 0-16,-1 0 16,-2 0 0,0 0 0,0 3 0,0-3 16,0 2-16,0-2 0,0 0 32,0 3-16,0 0-16,0-1-48,0-2 48,0 2-529,0 1-815,0-3-961,-2 0-320,2 0 2625,0 0-3730,0 0 3730</inkml:trace>
  <inkml:trace contextRef="#ctx0" brushRef="#br2" timeOffset="71373.53">2870 3150 880,'0'0'0,"0"-3"224,0 3-224,-2-3 160,-1 1 0,1-2 0,2 3 16,0 1-176,0-2 176,0 2-16,0 0 1,0 0-33,0 0-128,0 0 128,0 0 16,1-2-16,0 2 32,-1 0-160,3 0 160,-2 0-16,0 0 0,1 0 0,-2 0-144,1 0 128,0 0 32,1 0-16,-1 0 16,-1 0-160,0 0 144,0 0 1,0 0-17,0 0-32,0 0-96,0 0 96,0 0-16,0 0 16,-3 2 0,3-2-96,-2 3 64,-1 1-16,3 0-16,-2 0 0,2-4-32,-3 3 16,3 9-16,0-10 0,-2 10 0,2-12 0,0 3 16,0 9 0,0-10-16,0 10 16,0-12-16,0 2 32,0 2-32,0 0 32,0-1 0,0-3-32,0 10 0,0-10 32,0 3 0,0-1 0,0-2-32,0 3 48,0 0-16,0-1 16,0-2 16,0 2 16,0-2-80,0 0 48,0 0-16,0 0 0,0 3-16,0-3-16,0 0 16,1 3-16,-1-1-16,0-2 16,0 4 0,0 0 16,0 0-16,0-1 16,0-3-16,1 4 16,0 6-16,1-10 32,-1 4 0,-1-4-32,1 3 32,0-1 16,1 0 32,-1 1 16,-1-3-96,1 0 112,2 0 0,-2 0 0,1 0 17,-2 0-129,2 0 160,2 0-16,-2 0 0,2-1-16,-4 1-128,3-2 112,-1 0 0,-1 0-32,1-1 0,-2 3-80,1-4 80,0 0 16,0 3-32,0-3 0,-1 4-64,1-2 32,1-2-16,-1 2 16,1-1-48,-2 3 16,1-1 0,0 0 0,0-2 0,0 2-16,-1 1 16,2-2 16,-1 1-16,0 0 0,2 0-16,-3 1 16,2-1 0,1-1 0,-1 1 0,2-2 0,-4 3 0,4-1 16,-2 0-16,2 0 16,0-2 16,-4 3-32,4-3 16,-1 0 0,-1 0 16,1 1-48,-3 2 16,1-2 16,0-1 0,0 0 0,-1 2-16,0 1 0,0-1 0,0-1 0,0 2-16,0 0 16,0-1 0,0 1-16,0 0 0,0 0 16,0 0-16,0 0 32,0 0-16,0 0 32,0 0-16,0-1 16,0 1-16,0 0-16,0-1 16,0 1-32,0-2 16,0 2 0,0-1 0,0-1 0,0 2 0,0-2 0,0 2 0,0-1 0,0 0 0,1 0 0,1-2 0,-2 3 0,2-1 16,0 0-16,1-1 0,0 1 16,-3 1-16,1-4 16,0 2-16,-1-1 0,0 2 0,0 1 0,0-2 16,0 1 0,-2 0 0,-1 0-16,3 1 0,-3 0 32,-1-1 0,0 0-32,0 1 16,4 0-16,-4-2 0,1 1 16,-1-1 16,-6 1-16,10 1-16,0-1 32,-4 0-16,0-1-16,0 1 0,4 1 0,-3-1 0,-1 1-16,1 0 32,1 0-16,2 0 0,-3 0-16,0 0 0,3 0-32,0 2 16,0-2 32,0 3-16,2-1 0,-1 1 0,1 0 0,-2-3 16,1 2-16,-1 2 0,1 0 0,-1-1 16,0-3 0,0 4-16,0 0 16,0 0 0,0 0-16,0-4 16,-2 10 0,2-8 16,0 1-16,-3 1 32,3-4-32,0 3 16,0 0-16,0 0 0,0-1 32,0-2-32,0 2 16,0 1 0,0-3 0,0 0 0,0 0-16,-3 0 32,3 0-16,-2 2 16,2-2 0,0 0-32,-2 0 16,2 0 0,0 0-16,0-1 16,0 0 0,0-2 16,0 2-48,0 1 16,0-3 16,0 1-16,0-1-48,1 1 32,-1 2 16,1-1-16,1 0-16,-1 0 32,2-1 0,-3 2 0,2 0 0,-1 0 0,0 0 0,0 0-16,-1 0 16,1-1-16,1-1 32,-1 1-16,0 0 0,-1 1 0,3-4-32,1 2-48,-1-1-48,2-1-80,-5 4 208,10-3-272,-7-2-80,2-5-16,5 5-161,-10 5 529,4-4-784,1-7-272,0 6-241,0-7 193,-5 12 1104,11-4-2033,-11 4 2033</inkml:trace>
  <inkml:trace contextRef="#ctx0" brushRef="#br1" timeOffset="-163439.19">7596 3149 2673,'0'0'0,"0"0"768,0 4-16,0 0 33,0-4-785,0 3 848,5 0-15,-1 0-113,8-1-160,-12-2-560,5 0 464,10 3-15,-2-3-49,1 0-32,-14 0-368,13 0 352,2 0-64,0-2-48,1 0 0,-16 2-240,17-4 160,-2 0-15,2 1-1,-2 0-32,-15 3-112,13-3 144,-1 0 0,0 0 0,-8 2-48,-4 1-96,12-2 0,-9 2-576,0 0-929,-1 0-992,-2 0 2497,1 0-2689,-1 3-1105,0-3 3794</inkml:trace>
  <inkml:trace contextRef="#ctx0" brushRef="#br1" timeOffset="121905.54">3367 3166 1280,'0'0'0,"0"-1"256,0 1-256,0-2 320,0 1 81,-3 0 79,3-2 48,0 3-528,-2-3 544,2 1-32,-3 1-79,1 0-65,2 1-368,-3-1 288,1-1-48,-1 1-32,1 1-16,2 0-192,-3 0 192,1 0 0,-2 0 1,0 0-17,4 0-176,-3 0 128,-10 0 0,11 0-16,-8 0-32,10 0-80,-5 3 96,3-3-16,-2 0 32,0 0 0,4 0-112,-3 2 160,-1-2 0,1 0 0,0 0-32,3 0-128,-3 0 144,-1 0-48,2 3-32,-1-3 16,3 0-80,-3 0 32,1 0-16,0 0 16,-1 0-32,3 0 0,0 2-16,-3 1 16,3-3-16,-2 2 16,2-2 0,0 3 16,-2-1-16,2 1 0,-3-1-16,3-2 16,0 3-32,-3 1 16,3 6 0,0-10 0,0 0 16,0 3 0,0 8 0,0-9 0,0 1 0,0-3 0,0 11 16,0-9-16,0 8-16,0-5 48,0-5-32,0 9 16,2-5 48,-1 8 1,0-9 31,-1-3-96,2 12 64,-2-9 32,1 11 0,-1-10 32,0-4-128,1 12 128,-1-7 0,1 7 16,-1-8-16,0-4-128,1 11 160,1-7-16,-1 7 16,1-1-32,-2-10-128,1 4 112,0 10 0,0-3-32,0-6 32,-1-5-112,1 14 80,1-2-15,-1-9 15,-1 13-32,0-16-48,0 10 80,2-7 0,-2 9-32,0-8 16,0-4-64,0 9 80,0-4-16,0 6 16,0-9 0,0-2-80,0 10 80,0-7-16,0 1 16,-3-1 16,3-3-96,0 4 80,0 0-16,0 0 16,0-1-32,0-3-48,0 2 64,0 0 16,0-2 16,0 3-32,0-3-64,0 3 80,0-3-48,0 0 32,0 2 0,0-2-64,0 0 48,0 0 16,0 0 16,0 0 16,0 0-96,0 0 129,0 0 15,0 0 16,0 0 32,0 0-192,0-1 208,0 0-16,1-4-48,1 2 16,-2 3-160,1-4 64,0 1 0,0 0-16,1-1-64,-2 4 16,1-4-224,1-5-464,1 7-753,-1-2-1152,-2 4 2593,2-10-3330,-6-9 577,1 16-400,3 3 3153</inkml:trace>
  <inkml:trace contextRef="#ctx0" brushRef="#br1" timeOffset="-134849.19">10601 3211 1056,'0'0'0,"-2"-4"368,-1-1-32,3 5-336,-2-10 416,-1 7 129,1 0 111,-1-1 80,3 4-736,-3-4 801,3 2-1,0 0-64,0 0-111,0 2-625,0-1 512,0-1-80,0 2-80,2 0 0,-2 0-352,3-1 337,0 1-1,1 0-48,1-1-32,-5 1-256,10 0 272,-5 0 0,8 0 48,-3 0 17,-10 0-337,13 0 320,-1 0-16,2 0-48,0 0-32,-14 0-224,12 0 240,1 0-48,0 0-32,-3-1-48,-10 1-112,5 0 96,6 0 1,-9 0-33,3-2 32,-5 2-96,2-1 96,0 0 16,-1-1-32,1 2 48,-2 0-128,0 0 112,0-1-48,0 1 32,-3 0-48,3 0-48,-2 0 16,0 0 0,-3 0 16,2 0-32,3 0 0,-10 3 16,10-3-32,-4 2 32,1-2 0,3 0-16,-5 3-16,3-1-112,-1 1-240,3-1-449,0-2 817,-2 3-1248,-1-1-529,3 1-496,-3-1-208,3-2 2481,-3 0-2001,-1 3-624,4-3 2625</inkml:trace>
  <inkml:trace contextRef="#ctx0" brushRef="#br1" timeOffset="-128150.19">11247 3245 2112,'0'0'0,"0"-1"673,0-2-33,0-1-48,0 4-592,0-3 673,0-1 63,1 0 16,0 0-63,-1 4-689,2-5 576,3 2-192,-2-1-96,1 1-64,-4 3-224,10-1 192,-7-1-32,7 0 17,-7 2-49,-3 0-128,10 0 112,-4 0-16,6 0-32,-2 0 0,-10 0-64,5 0 48,11 3 48,-6-1-16,2-2 0,-12 0-80,14 3 112,1-1-32,-1-2 0,-2 4-16,-12-4-64,13 3 48,-1-1 0,-2 0-16,1-2 32,-11 0-64,10 0 64,0 0 0,0 3 16,-5-3-32,-5 0-48,13 0 80,-9 0-16,7-2 16,-7 2 16,-4 0-96,4-1 64,-1 0 0,1 0 17,0-3 15,-4 4-96,1-1 128,1-1-32,-2 2 16,0-2-32,0 2-80,0-1 32,0 0 16,0-1-32,0 2 0,0 0-16,-3 0 0,1 0 16,2 0-16,-3 0 16,3 0 48,0 0 0,0 0 0,0 0-64,0 0-192,0 0-416,0 3-801,0-3 1409,0 0-2129,0 0-384,-20-13 416,20 13-416,0 0 2513,0 0 0</inkml:trace>
  <inkml:trace contextRef="#ctx0" brushRef="#br1" timeOffset="-208284.19">4667 3221 2417,'0'0'0,"0"-1"496,0-2-16,0 0 0,0 3-480,0-3 513,0 0-33,0 1-128,0 1-112,0 1-240,0-1 176,0 1 16,0 0 64,0 0 16,0 0-272,0 0 273,0 0-33,0 0-48,0 0 0,0 0-192,0-2 224,0 2 32,0 0 16,0 0-16,0 0-256,0 0 192,0 0-16,0 0-47,0 0-1,0 0-128,2 0 128,-1 0-16,2 0 16,0-1 0,-3 1-128,4 0 112,1 0-16,5-2 16,-6 2-32,-4 0-80,11 0 80,-8 0-16,8 0-16,-7 0 16,-4 0-64,4 0 32,1 0-16,-2 3 0,2 0 0,-5-3-16,3 2 32,0 2-16,-1-1 32,0 2-16,-2-5-32,1 3 32,0 1 32,-1 6-16,0-7 16,0-3-64,0 12 64,0-9-16,0 10 16,-2-10-32,2-3-32,-4 13 48,1-9-16,0 9 16,-2-8-32,5-5-16,-3 11 32,-1-8 48,-6 1-63,7 6 63,3-10-80,-3 0 48,-1 4 0,-6 0 16,7-2-16,3-2-48,-3 0 48,-1 0 16,1 3-16,1-3 48,2 0-96,-3 0 80,1 0 32,-1 0 16,3-1-48,0 1-80,-3-3 96,3 1-32,0-2-48,0 0 32,0 4-48,0-3 16,2 0-16,-1 1 32,1 0 32,-2 2-64,2-3 32,1 2 16,-1 0 0,1 0-16,-3 1-32,3-1 16,1-1 0,-1 1 0,0 0-16,-3 1 0,5 0 32,-2 0-32,1 0 0,1-2 0,-5 2 0,5 0-32,5 0 64,-8 0-64,4 0 32,-6 0 0,10 0 0,-7 0 0,10 0 0,-9 0-16,-4 0 16,13 0 0,-7 0 16,8 0 16,-10 0-16,-4 0-16,13 3 32,-9 0 16,6-1-32,-6 0 16,-4-2-32,4 4-16,-1 0 16,0 8 16,0-9-16,-3-3 0,1 12 48,-1-9-64,0 11 32,0-10 0,0-4-16,0 14-16,-3-10 48,0 8 48,0-8-32,3-4-48,-10 14 80,7-10 32,-7 7-32,6-7 33,4-4-113,-11 3 96,7 8 32,-7-9 0,7 1 16,4-3-144,-13 2 144,10-2 16,-10 3 32,9-3-32,4 0-160,-12 0 176,2 0-32,6 0-32,-11-1-32,15 1-80,-4-2 96,-10 0-32,10-2-48,-6 0 48,10 4-64,-2-3 64,-2-2 16,0 3-15,1 0-1,3 2-64,-3-4 16,3 1-32,0 1 16,0 0-32,0 2 32,0-2-32,1-1 32,1 1-33,0-1 17,-2 3 16,1-2-16,1-1 16,1 2-32,-1 0 64,-2 1-32,2 0 0,-1 0-32,1 0-144,0 2-464,-2-2 640,3 3-1489,-1 1-1104,1-1-640,-2 1 447,-1-4 2786,2 12-3617,-2-12 3617</inkml:trace>
  <inkml:trace contextRef="#ctx0" brushRef="#br1" timeOffset="-157034.92">13399 3215 3089,'0'0'0,"-3"0"960,1 0-63,-2 0 63,4 0-960,-4 3 1105,2-3-65,-1 2-111,3 1-273,0-3-656,-3 3 512,3-1-96,0 0-144,0 1-47,0-3-225,3 0 240,2 0 32,5 0 80,-5 0 32,-5 0-384,14 0 352,-3 0-32,2 0-111,0-2-33,-13 2-176,14-2 112,0-1-48,0 3-32,-2-3 32,-12 3-64,14-2 48,-1 1-16,-2-1 48,-1 0-16,-10 2-64,5-1 64,8 0 16,-9 0 32,6 1-32,-10 0-80,3-2 48,3 2-112,4-1-224,-8-1-352,-2 2 640,4 0-1057,1-1-656,-1 0-608,-2 0-192,-2 1 2513,0-2-2065,2 0-960,-2 2 3025</inkml:trace>
  <inkml:trace contextRef="#ctx0" brushRef="#br1" timeOffset="-210509.19">4012 3392 1728,'0'0'0,"0"0"625,0-2-209,-3 1 64,3 1-480,0-1 528,-2 0 32,0 1 33,2 0-65,0 0-528,0 0 528,0 0-16,0 0-63,0 0-17,0 0-432,0 0 384,0 0 16,1 0 16,0 0 33,-1 0-449,1 0 480,0 0-80,0 0-64,-1 2-64,0-2-272,2 3 192,-1-1 16,-1 1 17,0-1-65,0-2-160,0 4 160,0-1-32,0 8-64,0-9-16,0-2-48,0 10 80,0-6 0,0 8-16,0-7-16,0-5-48,0 13 64,0-9-48,0 10 32,0-10-32,0-4-16,2 10 80,1-7-32,2 6 80,0-6 16,-5-3-144,10 4 128,-5-1 48,4 1 0,-5 0 1,-4-4-177,12 4 176,-9-2 48,9 1 32,-7-3-48,-5 0-208,12 0 224,-2 0-32,0 0-64,-5 0 0,-5 0-128,13 0 80,-8 0-16,7 0 32,-9-1-48,-3 1-48,10-2 80,-7 1-16,1 0 32,1 0 33,-5 1-129,3-3 80,2 2-16,-2 0 0,1-2 16,-4 3-80,3-1 32,2-2 64,-2 1 0,1-1-32,-4 3-64,4-4 80,-2 2-16,1-2 32,-1 1-32,-2 3-64,3-5 112,-1 1 0,0-2-16,0 1 16,-2 5-112,1-11 96,1 7 16,-1-8 48,0 8-48,-1 4-112,0-13 128,0 4-80,0 3-32,0-9 32,0 15-48,0-11 16,0-1 81,0 0-49,0 0 0,0 12-48,-2-11 48,2-2 0,-3 2 0,-1 0-48,4 11 0,-3-11 16,-1 1-16,-8 5 0,10-6 32,2 11-32,-11-4 16,7 0-16,-7-7 0,7 7 32,-8 0-64,12 4 32,-2-10 0,-2 8 0,-6-2 0,7-1 48,3 5-48,-3-5-16,-7 0-16,7 1 32,0 2-16,3 2 16,-5-3-32,-6 2-16,9 0-16,-2 1 0,4 0 64,-13 2-48,10 8 0,-13 0-1,6 3-15,10-13 64,-11 12-32,-2 2 32,-1 0-48,1-1 48,13-13 0,-12 13-96,1 0-16,7-1-48,-9-1-112,13-11 272,0 10-272,-2-7-112,2 1-192,1-2-353,-1-2 929,10 3-1521,-5-1-880,11 1-720,-14-3 240,-2 0 2881,18 0-3842,-18 0 3842</inkml:trace>
  <inkml:trace contextRef="#ctx0" brushRef="#br1" timeOffset="-162793.19">7914 3220 2257,'0'0'0,"0"-3"1248,0 0-15,0 0-33,0 3-1200,0-3 1137,2 2-193,0 0-256,1 1-239,-3 0-449,2 0 256,2 0-48,0 2-32,0 1 16,-4-3-192,3 0 208,1 3-48,0 0 16,0 1-16,-4-4-160,10 3 144,-9 2 17,2-2-33,2 1-16,-5-4-112,5 3 96,-2-1-32,2 1 16,-1-1 0,-4-2-80,10 3 112,-6-1 48,6-2 0,-6 0 64,-4 0-224,12 0 208,-6 0-48,9-5-16,-4 1-32,1 1 0,-12 3-112,11-5 112,0 0 1,-1-1-33,-5 2-32,-5 4-48,11-5 32,-7 2 0,-1 2 0,-2-1-64,-1 2 32,0 0-32,-4 4 48,4-4-16,-10 10 48,8-8-16,-11 9-32,9-7 16,4-4-16,-15 12 0,11-9-16,-11 10 16,11-10 0,4-3 0,-13 13 0,9-9 16,-7 6 16,9-8-32,2-2 0,-3 10 32,-2-10-48,2 3 16,0-3 16,3 0-16,0 0 32,0 0 16,0 0-16,0 0-32,0 0 64,0 0-16,2 0-48,0-1 0,-2 1 0,4-2 0,0 0 32,-1 0-32,1-1 0,-4 3 0,4-3 16,1 1-16,1 0 0,-3 1-16,-3 1 16,5-1-32,-1 0 32,0-1-16,-1 2 16,-3 0 0,3-1-32,0 1-16,-1 0-16,-1 0-16,-1 0 80,2 4-80,1 0 0,0 8 16,-2-8 0,-1-4 64,1 14-80,1-1-1,-1 1 17,-1 1 32,0-15 32,1 18 16,-1-1 48,0 1-16,0 0 17,0-18-65,0 18 48,-2 0 16,-1 1-32,1-3-32,2-16 0,-3 14 80,3-1-80,0-10 32,0 12-16,0-15-16,0 5 0,0 5 16,1-8 32,2 2 32,-3-4-80,2 2 96,0-2 32,0 0 64,-1 2-32,-1-2-160,2 0 176,0 0 32,-1 0-64,2 0 16,-3 0-160,3-1 80,0-1-352,2-2-656,0 1-1185,-5 3 2113,10-4-3442,-12-19 1,3 13-609,-1 10 4050</inkml:trace>
  <inkml:trace contextRef="#ctx0" brushRef="#br1" timeOffset="-161861.19">8538 3214 2529,'0'0'0,"0"0"0,-3 0 832,0 2-64,3 2 81,0-2 175,0-2-1024,1 2 1057,2-2-129,2 0-256,8 0-207,-13 0-465,11 0 400,2 0-48,0 0 0,4 0 32,-17 0-384,15 0 545,0 0-33,1-1-48,-1-1-336,-15 2-128,16-1-64,1 0-80,0-2-16,1 1 240,-18 2-80,15 0 16,-2-2 16,-1 2-16,-7 0 0,-5 0-16,11 0 48,-9 2-32,3 1 16,-2 1-32,-3-4 0,2 3 48,0 0 0,-1 1 48,1 0 48,-2-4-144,0 2 80,0 1-128,0-1-256,0 1-448,0-3 752,0 0-1377,0 2-752,1-2-544,-19-20 336,18 20 2337,0 0-2673,0 0 2673</inkml:trace>
  <inkml:trace contextRef="#ctx0" brushRef="#br2" timeOffset="-147880.92">17054 3308 2176,'0'0'0,"0"-2"305,0-2-65,0 4-240,0-3 256,1-3 144,1 2 128,-1-2 129,-1 6-657,1-10 624,0 8-112,1-1-96,-1-2-128,-1 5-288,2-4 273,-2 0-17,0 0-16,0-2-32,0 6-208,-3-3 160,0-3 16,-1 3 0,1 1-16,3 2-160,-4-1 112,0 1-80,-7 10-32,7 1-16,4-11 16,-12 15 0,8 3 32,-12 5 0,6 1 16,10-24-48,-10 25 48,0 0-32,0 2 48,0 2 16,10-29-80,-10 28 80,-1-1 64,-1 0 17,0-3 15,12-24-176,-14 22 176,-1-1-32,-1-2 0,-1-1 16,17-18-160,-19 16 128,-1-1 32,-3-1-16,0-1-16,23-13-128,-23 11 112,0-1-32,1-6 16,3 9-16,19-13-80,-15 2 80,4 0 48,7-2 17,0 0 47,4 0-192,-4 0 240,2 0 48,2-1-32,0-1-48,0 2-208,1-3 80,3 2-64,8-1-32,-9 2-384,-3 0 400,15 0-1569,-5 0-1744,3 3-1938,-13-3 5251</inkml:trace>
  <inkml:trace contextRef="#ctx0" brushRef="#br1" timeOffset="-209217.19">4311 3292 1536,'0'0'0,"0"-5"256,0 5-256,0-3 288,1-1 17,1 1 63,-1-1 48,-1 4-416,3-3 464,0 1 80,0 1 65,0-2 15,-3 3-624,2-2 576,0 1-16,-1 0-31,1 0 15,-2 1-544,1-1 528,0 0-64,0-1-63,2 1-97,-3 1-304,2-2 208,2 1-16,0 1-80,0-2 16,-4 2-128,3-2 128,7 0 0,-5-1-32,-2 1 0,2-1-48,-5 3-48,11-2 48,-8 1-16,7-1 0,-10 2-32,4-1 0,-4 1 0,4-1 0,-1 0 16,1 1-32,0 0 16,-4 0 0,3 0 16,-1 0-16,0 0 32,1 2-32,-3-2 0,3 3 0,1-1-32,1-2 0,0 3-80,-5-3 112,10 0-320,-6 2-464,5-2-673,-4 0-576,-5 0 2033,11 0-1937,-7 0-1296,-4 0 3233</inkml:trace>
  <inkml:trace contextRef="#ctx0" brushRef="#br1" timeOffset="-153888.92">15219 3243 2689,'0'0'0,"-3"-1"1873,-9-2-481,12 3-1392,-3-1 1121,-1-2-33,0 2-63,2 0-193,2 1-832,0-2 608,0 2-239,0 0-177,2 0-112,-2 0-80,4 0 32,8 0 16,1 0-16,1 0 48,-14 0-80,15 0 96,3 0 0,0 3 0,0-1-16,-18-2-80,21 0 64,-2 4 16,-2-1-16,-1-1 16,-16-2-80,14 3 96,-1 1 0,-3-1 48,-6 0-48,-4-3-96,11 3 80,-7 0-80,0 0-288,6-1-352,-10-2 640,2 2-1153,2 1-623,0-3-417,0 0-113,-4 0 2306,-14-20-1840,15 19-385,-1 1 2225</inkml:trace>
  <inkml:trace contextRef="#ctx0" brushRef="#br1" timeOffset="-209591.19">4353 3311 2016,'0'0'0,"0"-3"465,-3 0 143,3 3-608,0-3 720,-3-1 49,3 0 63,0 0-16,0 4-816,-2-5 769,2 0-65,0 2-80,1-3-47,-1 6-577,1-3 544,1-1-48,-1 1-16,0 2-64,-1 1-416,2-1 337,-1 1-113,-1 0-112,1 0-32,-1 0-80,0 0 16,1 0 32,0 2 32,-1 3-32,0-5-48,2 3 80,-1 1-16,-1 6 0,2-8 16,-2-2-80,1 4 96,0 6-16,0-7-16,-1 7 32,0-10-96,1 4 48,-1 7 0,0-8 32,1 7-32,-1-10-48,2 2 80,-1 2-32,1 6 0,0-7 16,-2-3-64,1 3 32,1 1 16,-1 0-32,0-2 16,-1-2-32,1 3 113,-1 0-17,0-1 48,0 0 16,0-2-160,0 3 128,0-3 0,0 3 0,0-3-32,0 0-96,0 0 128,0 0-48,0 0 0,0 0-32,0 0-48,0 0 16,0 0 16,0 0 0,0 0 16,0 0-48,0 0 16,0 0 48,1 0-32,2 0-16,-3 0-16,3 0 48,0 0-48,1-1 16,1-1 0,-5 2-16,10-1 0,-6-1 0,1 1 32,6-1-16,-11 2-16,6-2 80,6 0-48,-2-2-16,0 0 0,-10 4-16,11-2-16,0-2 16,-1 3 0,0 0 0,-10 1 0,4-2 0,7 2-48,-7 0 48,6 0 0,-10 0 0,2 0 0,2 0-16,0 4-32,0 0 16,-4-4 32,3 4 0,0-1 0,0 2 0,-2 5 0,-1-10 0,1 3-64,0 9 32,0-10 16,1 11 0,-2-13 16,2 3 64,0 9-96,-1-10 64,0 2-16,-1-4-16,0 10-16,0-7 80,0 0-64,-2 0 32,2-3-32,-3 4 48,-1 0-48,-6-1 64,8 1 32,2-4-96,-4 3 16,-8-1 48,9 1-16,-7-1 32,10-2-80,-4 3 96,-6-3-31,7 3 15,-7-3-32,10 0-48,-3 0 48,0 0 16,-7 0-32,7 0 16,3 0-48,-2 0 96,-2 0 16,1 0-32,1-2 80,2 2-160,-2-3 112,-1 0 0,3-1 32,-3 0-112,3 4-32,0-5 128,0 1-48,-2-1-32,2 0 0,0 5-48,0-10 48,-3 8-32,3-2 32,0 0-16,0 4-32,-2-3-48,2 2-64,-3 0 16,0 1 32,3 0 64,0 0-96,-2 0 64,0 4 16,2-1-32,0-3 48,-3 5-16,3-2-16,0 1 32,0 0 0,0-4 0,0 2 0,0 1 32,0-1-16,3 1-128,-3-3 112,4 2-528,-1-2-865,2 3-1328,-1-3-1041,-4 0 3762,1-14-3361,2 13-513,-3 1 3874</inkml:trace>
  <inkml:trace contextRef="#ctx0" brushRef="#br1" timeOffset="122323.54">3152 3355 1232,'0'0'0,"0"0"0,0-1 256,0 1 32,0 0 64,0 0 65,0 0-417,0 0 496,0 2 0,2-2 16,1 0 1,-3 0-513,3 3 496,0-3 0,1 0 32,-1 3-64,-3-3-464,0 0 481,3 0-33,-2 0-64,2 0-16,-3 0-368,2 0 320,1 0 17,1 0-17,-1 0 0,-3 0-320,4 0 288,1 0 0,7-2-16,-7 1-80,-5 1-192,13-3 208,-1 0-31,-2 0-17,1-1-32,-11 4-128,10-4 112,-5 2-16,8 1-32,-9-1-16,-4 2-48,5-1 32,6 0-32,-7 0 16,-1 1-16,-3 0 0,6 0 32,-4 0-16,-1 0 0,0 2 16,-1-2-32,0 0 32,0 3 0,0-1 48,0-2 0,0 0-80,0 3 128,-2-3-32,2 0 48,-2 2-48,2-2-96,-3 0 80,0 0-96,0 3-272,0-3-320,3 0 608,0 0-1137,1 0-672,2 0-592,-3 0 48,0 0 2353,0 0-3313,0 0 3313</inkml:trace>
  <inkml:trace contextRef="#ctx0" brushRef="#br2" timeOffset="67599.53">2609 3369 1280,'0'0'0,"0"0"0,2-2 192,-2 2 0,0 0-32,2 0 64,-2 0-224,0-1 225,0 0 31,0 0 16,0 0 0,0 1-272,0-1 256,0 1 16,0-2-32,0 2 16,0 0-256,0-1 273,0-1 15,0 1 16,0 1-16,0 0-288,0-1 304,0 1-64,1 0 16,1-1-16,-2 1-240,0 0 240,1 0 1,0 0-1,0-1 0,-1 1-240,0 0 224,1-2-16,-1 2-16,2 0 0,-2 0-192,0 0 208,0 0-16,1 0-16,-1 0 17,0 0-193,0 0 112,0 0-48,0 0-32,0 0 0,0 0-32,0 0 32,0 0-16,0 3 48,0-3-32,0 0-32,0 2 48,0-2 0,0 3-32,-3-3 0,3 0-16,0 3-16,0-1 16,0 0 16,0 1-16,0 0 16,0-3-16,0 2-16,0 1 48,0-3-16,0 0-16,0 2 48,0 1 16,0-1-16,0-2 16,0 3 0,0-3-64,0 2 64,0 1-16,0-3-16,2 2 32,-2-2-64,0 3 48,0 0-16,0-1 16,0-2-16,0 0-32,0 2 16,0 1 0,0 0 0,0-1-16,0-2 0,0 4 0,0-2 0,0 0 16,0 1-32,0-3 16,0 3 0,0-1 0,0 0 16,1 1 0,-1-3-16,1 4 0,1-1 16,-1-1 0,0 2 16,-1-4-32,2 4 0,-1-1 16,1 1 32,-1-1-32,-1-3-16,0 2 32,0 1 48,0-1-32,0 1 32,0-3-80,-2 3 64,2-1 0,-2 0-48,2 2 0,0-4-16,-3 4 16,0 0-16,3 6 48,-2-10-32,2 0-16,0 2 16,-3 2 0,3 0-16,0-2 0,0-2 0,0 4-16,0-1 0,0-1 32,0 1 0,0-3-16,0 2 32,0 1 32,0-1-15,0 1-33,0-3-16,0 3 16,0-1 16,0-2-16,0 2 16,0-2-32,0 3 32,0 0 0,0 0-32,0 1-32,0-4 32,0 3 0,0 2 32,0-2-32,0 1 16,0-4-16,0 4 16,0 0-16,0-1 0,0 2 0,0-5 0,0 3 0,0 1 0,0-1 16,1 0-16,-1-3 0,0 4 0,2-1 16,-1 0-16,0 1 48,-1-4-48,2 2 0,-1 2 0,-1-1 16,0 1-64,0-4 48,0 2 48,0 1-32,0-1 16,0 2 32,0-4-64,0 2-16,0 2-16,0 0 32,0 0 0,0-4 0,0 3 0,0 8 0,0-9 0,0 0 0,0-2 0,0 5 32,0 5-16,0-10-32,0 3 32,0-3-16,0 4 0,0 0 32,0 0 16,0-1-16,0-3-32,0 4 0,0 0 0,0 0-16,0-1 0,0-3 16,0 11 48,0-11-16,0 4 16,-3-1-16,3-3-32,0 3 64,0-1-64,0 0 32,0 1-32,0-3 0,0 3 16,0-1 32,0 1-64,0-1 32,0-2-16,0 3 0,0-1-16,0 1 16,0-1 0,0-2 0,0 3 16,0 1-16,0 0 0,2-1-16,-2-3 16,0 4-32,1 0 32,-1 0 32,0 0-16,0-4-16,1 3 16,-1 1 0,0 6-16,0-7-16,0-3 16,0 2 16,0 1 48,0 1 16,0-2 112,0-2-192,0 2 192,-2 1 80,2-3 64,-3 0-47,3 0-289,0 0 144,0 0-465,-3 0-911,3-1-1313,0 1 2545,-2-4-3266,0-1-1488,2 5 4754</inkml:trace>
  <inkml:trace contextRef="#ctx0" brushRef="#br2" timeOffset="69463.53">2614 3401 1136,'0'0'0,"0"-1"320,0-1-112,0 2-208,2-1 144,0-1 0,-1 1 16,-1 0-15,0 1-145,0-1 160,0 1-16,0-2 0,0 2-32,0 0-112,-2-1 112,2 1 0,-3 0-16,3 0 32,0 0-128,-3 0 144,1 0 32,2 0 16,-2 0 48,2 0-240,0 0 240,-3 0 17,3 0-1,-2 0 48,2 0-304,0 0 336,-3 0 48,3 0 0,-3-1-48,3 1-336,0 0 289,-2-1-1,2-1-16,-2 1-16,2 1-256,0 0 256,0 0-16,0 0 16,0-2-32,0 2-224,0 0 241,-3 0-65,3 0 0,0 0-32,0 0-144,0 0 160,0 0-32,0 0 16,0 0-16,0 0-128,0 0 144,0 0-32,0 0-32,0 0-32,0 0-48,-3 0 16,3 0 0,-2 0-16,2 0 32,0 0-32,-2 2-32,-1 2 16,0 0-16,0 8 16,3-12 16,-4 4 0,0 10 0,0-10 16,0 8-16,4-12 0,-3 4 16,-1 9-16,0-11 16,1 9 32,3-11-48,-5 3 32,2 9-16,-7-10 16,7 8-16,3-10-16,-10 4 16,8 6 32,-2-8-32,0 2 16,4-4-32,-4 12 64,2-12-32,-1 3 0,1 1 32,2-4-64,-3 3 32,3-1 64,-3 0 1,3-2 47,0 0-144,0 3 144,0-3 48,0 0 32,0 0 32,0 0-256,0 0 240,0 0-32,0-1-80,0-1 0,0 2-128,0-2 96,0 0-16,0-1-16,2 0-32,-2 3-32,1-2 48,2 0-32,-1-2 0,2 0 0,-4 4-16,4-4 32,0 0 0,-1-1 17,8 0-33,-11 5-16,2-3 48,2-3-16,0 2 16,-1-1-16,-3 5-32,4-5 48,0 1 16,-1-2 32,0-4-32,-1 8 16,-2 2-80,3-5 48,0 0-16,-1-5 16,-1 7-32,-1 3-16,2-4 64,-1-6-16,-1 8-32,0-2 0,0 4-16,1-3 0,-1-2 0,0 4 0,0-2 0,0 3 0,0-3 16,0 0-16,0 0 0,0 1 0,0 2 0,0-1 0,0-1 0,0 0 32,0 1-32,0 1 0,0-2 0,0 0 0,0 0 0,0 1-32,0 1 32,0-2 32,2 1-64,-2 0 32,0 0 0,0 1 0,0-3 0,1 1 0,-1 1 32,0 0-64,0 1 32,0 0-16,0-1 0,1 0-32,-1 1 48,1 0-16,1 0-32,-1 0 32,0-1-48,-1 1 64,1 0-32,1 0-32,0 0 0,-1 0-16,-1 0 80,4 0-64,-2 0 16,0 2 16,2 0 32,-4-2 0,4 3-32,-1 0 16,1-1 0,0 1 0,-4-3 16,4 2-32,0 1 32,1-1 0,-2 1-16,-3-3 16,5 3-16,1 1 16,-2 0-16,1 0-16,-5-4 32,5 10 32,7-10-64,-10 4 32,4 6 32,-6-10-32,10 0-32,-6 3 16,-1 8 16,2-11 0,-5 0 0,4 3 16,0 1 16,0 0-32,-3 0 16,-1-4-16,1 3 16,1 7-16,-1-10 16,-1 5-16,0-5 0,0 3 0,0 1 32,0-1-32,0 2 0,0-5 0,0 3 16,0-1 0,0-2 0,0 3 16,0-3-16,0 3 0,0-1 16,0-2-32,0 0 16,0 0 0,0 0 32,0 0-32,0 0-16,1 0 16,0 0 32,-1 0-32,0 0 0,0 0-16,0 0 32,1 0-32,-1 0 16,0 0-32,0 0 16,2 0 16,-1 0 0,1 0 16,-2 0-32,1-1 0,0 1-32,0-1 32,0 1 32,-1 0-32,2-1 16,-1 1 0,0-2-16,1 1 0,-2 1 0,0-2 48,2 1-32,-2 0 32,1 0-32,-1 1-16,2 0-16,-1 0-16,0 0 32,0 0-32,-1 0 32,0 0-32,1 2 16,-1 1 32,0-3-16,0 0 32,0 3-64,0-3 32,0 2 0,0 0 0,0-2 0,0 3 0,1-3 0,-1 0 0,0 3 0,0-3-16,0 0 32,0 0-16,0 0 32,0 0-16,0 0-16,0 3 0,-2-3 16,2 2-16,-2 0-16,2-2 16,0 0-16,-3 3 32,3-3 0,0 0 16,0 0-32,-3 0 16,3 0 0,-2 2 16,2-2-32,-2 0 16,2 0 16,-3 0-32,1 0 48,2 0-48,-3 0 0,0 0-16,0 0 16,-1 0-32,4 0 32,-10 0 0,7 0 32,-7 0-16,8 0 0,2 0-16,-10 0 48,7 0-32,-7 0 48,6 0-16,4 0-48,-10 0 48,6-1 0,-6 0-16,7 1-32,3 0 0,-11-2 16,9 2-16,-2-1 0,-6 1 64,10 0-64,-2 0-16,-3-1 32,2 1-16,-7 0-48,10 0 48,0-1 0,-4 1 0,0-2 32,0 2-16,4 0-16,-2 0-16,-1 0-16,0 0 32,0 0-16,3 0 16,-3 0 0,3 0 0,0 0-16,0 0-32,0 0 32,0 3 0,0-3 16,-2 2 16,0 1 0,-3-1 0,5-2-16,-9 3 0,5 0 0,-8 0 32,10 0-16,2-3-16,-4 3 16,0-1 16,2-2 0,-1 0 16,3 0-48,0 0 64,0 0-16,0 0-16,0-1 0,0 1-32,0-3 16,0 2-16,0-2-16,2 1 16,-2 2 0,1-1-32,0-1 16,0 1 0,2 0 16,-3 1 0,4-2-32,-1 2 32,1 0-16,0 0-32,-4 0 48,4 0 0,0 0 0,-1 0-16,1 0 16,-4 0 0,4 0 0,1 0 0,0 0 0,0 0 16,-5 0-16,10 0 0,-7 0 0,0-2 32,1-2-16,-4 4-16,5-2-256,-1 0-1409,-3-3-2481,-1 1-2129,0 4 6275,0 0 0</inkml:trace>
  <inkml:trace contextRef="#ctx0" brushRef="#br1" timeOffset="139109.54">3671 3355 944,'0'0'0,"-4"0"240,-6 0-96,10 0-144,-2 0 208,-2 2 80,1-2 64,1 0 65,2 0-417,-3 0 416,1 0-16,2 0 16,0 0 16,0 0-432,0 0 433,-3 0 31,3 0-48,0 0-16,0 0-400,0 0 336,0 0-47,0 0-17,0 0 16,0 0-288,1 0 224,-1 3-16,2-3-64,-1 0-64,-1 0-80,1 3 48,0-1-16,1 0-16,-1-2 16,-1 0-32,1 3 32,2 0 0,-2-3 16,3 2 16,-4-2-64,2 3 96,2-3 32,0 0 16,0 0-16,-4 0-128,10 0 129,-8 0-17,3 0-16,5 0 0,-10 0-96,4-1 80,6-1 0,-6 1-48,6-1 0,-10 2-32,4-2 32,7 1 0,-7-1-16,1 2 0,-5 0-16,5 0-16,-1 0 0,0 0 16,0 0 16,-4 0-16,2 0 16,2 3-16,-2 0 16,0-1-16,-2-2 0,2 3-32,-1-1 32,1 0-16,-1 3 32,-1-5-16,2 2 16,0 1 0,-1-1 16,1 1 32,-2-3-64,1 0 16,1 3 16,-1-3 16,2 0 0,-3 0-48,1 0 80,2 0 0,-2 0 16,1 0-32,-2 0-64,2 0 80,-1 0 0,0 0-16,1 0 48,-2 0-112,1-2 96,0 1-32,-1-1 16,0 1-32,0 1-48,0-1 48,0-2-32,0 2 0,0 0 0,0 1-16,0-1 0,0 1 0,0 0-32,0 0 32,0 0-16,0 2-16,0-2-48,0 3-704,0-3 784,0 2-2321,-14-3-496,14 1-1073,0 0 3890</inkml:trace>
  <inkml:trace contextRef="#ctx0" brushRef="#br2" timeOffset="-148179.92">17135 3446 2193,'0'0'0,"-10"0"256,8 0-32,-11 0 128,13 0-352,-4 0 512,-9 2 128,3 1 65,6 1-97,4-4-608,-16 11 480,5-7-96,1 8-31,-4 1-1,14-13-352,-15 15 352,-4 2 0,-1 4 0,-2 2 16,22-23-368,-22 21 369,0 3-33,0-1-80,0 0-96,22-23-160,-23 25 144,-1-2-32,0-1-32,2 0 32,22-22-112,-23 19 80,3-2 16,3-2 16,4-3-48,13-12-64,-12 4 112,8-1 16,-8 7-16,7-10 0,5 0-112,-3 3 129,-1-3 15,2 0 80,2 0 80,0 0-304,0 0 288,0 0 0,0-2-48,1-3-96,-1 5-144,4-9 128,0 5-16,8-8-16,-8 2-16,-4 10-80,12-11 16,-2-3-112,2 1-400,2 1-576,-14 12 1072,14-14-2001,2 0-832,-15-12 255,20 6-783,-21 20 3361,0 0 0</inkml:trace>
  <inkml:trace contextRef="#ctx0" brushRef="#br1" timeOffset="139835.54">3657 3492 992,'0'0'0,"-2"0"80,-1 0-32,3 0-48,-4 0 80,0 0 48,1 0 16,-1 0 32,4 0-176,-4 3 176,0-3-16,2 0-16,2 0 1,0 0-145,0 3 208,0-3 64,1 0 80,0 0 96,-1 0-448,4 0 512,-1-2 33,-1 1 63,1-1 0,-3 2-608,1-1 576,0-1 17,0 1-97,1 0-80,-2 1-416,0-2 368,0 1-64,0-1-47,0 2-49,0 0-208,0-2 144,0 1-64,0 1 0,0-2-32,0 2-48,0 0 48,0 0-32,0 0-16,0 0-16,1 3 32,1-3-16,-2 0 0,3 0 0,1 2 0,-1 1 0,2 0 16,-5-3-16,3 0 32,0 2-16,1-2 32,-1 0 16,-3 0-64,5 2 64,0-2 0,-1 0 32,1 0-48,-5 0-48,5 0 80,5 0-16,-7 0-16,2 0 16,-5 0-64,11 0 32,-7 0-16,7 0-16,-7 0 0,-4 0 0,12 0 32,-9 0-32,7 0 32,-6-1-16,-4 1-16,12-1 48,-9 1-16,10-1-16,-9 0 32,-4 1-48,12 0 64,-7-1-32,8-1 16,-9 1 0,-4 1-48,10-2 32,-7 0 16,-1 1 16,1-1-32,-3 2-32,1 0 32,-1 0 0,0 0 0,0 0 1,0 0-33,-3 0 64,0 3-48,-1 1 16,0-1-16,4-3-16,-10 2 16,10 1 16,-4 0 0,1 0-16,3-3-16,0 2 32,-2-2 16,2 3 0,0-3 0,0 0-48,0 2-112,0 1-433,0-1-639,2-2-833,-2 0 2017,3 3-2529,-1-3 528,0 0-640,-2 0 2641</inkml:trace>
  <inkml:trace contextRef="#ctx0" brushRef="#br1" timeOffset="123498.54">3391 3514 1536,'0'0'0,"-2"0"592,2 0-15,0 0 47,1 0 144,-1 0-768,1 0 881,0 0 31,1 0-95,-1 0-209,-1 0-608,0 0 384,1 0-144,0 4-64,1 6 0,-2-10-176,1 2 208,-1 2-16,1 10 65,-1-10-1,0-4-256,0 13 208,0-9 16,0 9-32,0-11-32,0-2-160,0 10 144,0-5-16,0 7 0,0-8-32,0-4-96,0 12 80,0-10 0,0 10 32,0-9-48,0-3-64,-2 10 80,-1-7 49,1-1-33,-1 2 32,3-4-128,0 2 112,0 0-48,-2 1 48,2 0 0,0-3-112,0 0 112,-3 0 64,3 2-16,0-2 0,0 0-160,0 0 240,-2 0-16,2 0-32,0 0 1,0 0-193,0-1 96,0-1-48,0 0-80,0-1 32,0 3 0,0-3-145,1 1-271,0-3-256,2-4-352,-3 9 1024,3-4-1361,1-8-128,0 9-192,0-10 113,-4 13 1568,4-10-1377,0 6 289,1-7 415,-1 7 257,-4 4 416,4-5-192,0-5 128,-1 6 16,-1-6 32,-2 10 16,1-2-16,0-3 16,-1-6 0,0 10 32,0 1-32,0-3 32,0 0 32,0 0 16,-2 2 16,2 1-96,0-1 112,-2 0 16,-1-1 32,3 1 16,0 1-176,-3-3 224,3 2 49,0 0 31,-2 0 32,2 1-336,0-2 368,0 1 0,0 0 0,0 0 17,0 1-385,0 0 416,0-2 16,0 2 16,0 0-32,0 0-416,0 0 385,0 0-65,0 0-64,1 0-32,-1 0-224,1 0 224,0-2-32,1 2 16,-1 0-64,-1 0-144,2-1 128,-1 1-16,0-2-16,1 2 16,-2 0-112,3 0 96,0 0 49,0-1-65,1 1 48,-4 0-128,10-1 112,-7-1-16,2 1 32,0 1-48,-5 0-80,10 0 80,-7 0-32,2 0-16,-2 0-16,-3 0-16,5 0 48,-1 0 96,0 0 0,-2 0 32,-2 0-176,1 3 128,1-1-144,-1 3 32,0-2 0,-1-3-16,0 4 16,0 6 32,0-8-32,0 2-144,0-4 128,-2 10-128,-1-7 32,1 6-32,-1-6 144,3-3-16,-3 4 32,1 6-32,0-7 16,2-1-16,0-2 0,0 3 0,0-3 16,0 3 0,-3-3 16,3 0-32,0 2 16,0 0-16,0 1 16,0-1 0,0-2-16,-3 3 16,1-3 16,2 3 0,-3-1 32,3-2-64,-2 2 64,0 2-32,-1 0-48,-1 0 0,4-4 16,-2 4 32,-1-1 64,1 7 48,-1-10 16,3 0-160,0 4 112,0 0-16,0 0 17,3 0 31,-3-4-144,3 2 224,8 0-16,-9 3 16,8-3-16,-10-2-208,4 4 256,7-1 16,-7 1 0,6 0 17,-10-4-289,4 4 144,6-2-272,-8 1-17,3-1-31,-5-2 176,3 0-176,1 3 256,0-3-48,-1 0 80,-3 0-112,2 0 48,-1 2 16,0-2 0,-1 3 1,0-3-65,2 0 32,-2 0 48,0 0 32,0 0-16,0 0-96,0 0 192,0 0-16,0 0-48,0-1 0,0 1-128,1-2 0,0 1-352,0-1-593,3-2-928,-4 4 1873,3-4-3185,0-8 0,1 9-689,-4 3 3874</inkml:trace>
  <inkml:trace contextRef="#ctx0" brushRef="#br2" timeOffset="-149082.92">14450 3576 3809,'0'0'0,"0"0"0,-16-4 1537,1-1-801,-3 0-272,4 1 81,14 4-545,-10-4 688,7 2 96,-9-1-47,10 2-113,2 1-624,-2-2 496,-1 2-96,3-2-111,0 1-113,0 1-176,0 0 96,0-2-48,1 2-80,1-1 32,-2 1 0,4 0-16,0 0-16,1 0 16,5 0-16,-10 0 32,4 0-16,7 3 0,-6-3 0,9 3 0,-14-3 16,10 2 0,2 1 0,0 0 0,2-1 0,-14-2 0,15 3 0,3 0 0,2-1 0,3-2 16,-23 0-16,25 0 0,2 0-16,-1 0 0,3 0-16,-29 0 32,31 0-16,0 0 16,1-1-208,0 1-1,-32 0 209,34 0-208,2 0 0,1 0 176,1 0 32,-38 0 0,39 0 0,0 2-32,1 1 32,2 0-16,-42-3 16,46 2-16,0 1 0,3-1 16,5-2 16,-54 0-16,54 0 0,3 0 16,1 3 112,3-3-224,-61 0 96,62 0-48,-2 0-32,2 0-96,-4 0 240,-58 0-64,57 0 48,-2 0 48,1-2-32,-2 1 32,-54 1-96,53-1 96,-2-2-16,-3 1 16,0-1-48,-48 3-48,49-2 80,-1-1-48,-3 2 48,0 0-112,-45 1 32,47-3-32,-1 2 0,-1-1-80,-1 0 112,-44 2 0,41 0 0,0 0 0,-3 0 16,-2 0-16,-36 0 0,39 0 0,-2 0 0,-1 0-16,2 0 0,-38 0 16,35 0-16,5 0 0,1 2-16,1-2 32,-42 0 0,44 3-16,-1-3 64,-2 0-80,1 0-32,-42 0 64,39 3-64,-1-3 0,-3 0 64,-6 2 96,-29-2-96,24 0 96,-4 0 80,-4 0-64,-3 0-64,-13 0-48,4 0 17,1 0-66,-1-1-95,-4 0-208,0 1 352,0-3-688,0 0-561,-10 0-559,6-1-289,-16-11 352,9 12-688,11 3 2433</inkml:trace>
  <inkml:trace contextRef="#ctx0" brushRef="#br1" timeOffset="-207548.19">4419 3632 1520,'0'0'0,"0"-1"336,0-1-48,0 2-288,0-1 337,0 0 127,0 0 80,0 0 32,0 1-576,0-3 641,0 2-17,0-1 16,1 0-15,-1 2-625,2-1 640,-1-3-16,1 3 0,-1-2-47,-1 3-577,0-1 544,1 0-80,-1-2-80,0 2 0,0 1-384,0-1 289,0 1-49,0 0-48,-2 0-80,2 0-112,-3 0 128,0 0-32,3 2-32,-4 1-32,4-3-32,-2 3 0,-1 0 32,1 0-16,2-1 0,0-2-16,-3 2 16,3 1 32,0-3 80,0 0-128,0 0 176,0 0 128,0 0 0,2-1 17,-2 1-321,2-2 352,1 1-64,0-1-32,0-1-48,-3 3-208,4-2 144,-1-1-32,-2 2 16,0 0 32,-1 1-160,1-2 96,0 1 48,-1-1-47,0 0-33,0 2-64,0 0 48,0-2 48,0 1-64,0-1 16,0 2-48,0-2 48,0 1 0,-2-1 16,2 0-48,0 2-16,0-1 48,-2-1-48,2 1 32,-3-1-64,3 2 32,0-1 0,-3 1 0,3 0-16,0 0 32,0 0-16,-2 0 0,2-1 0,-3 0 0,3 1 0,0 0-48,0-1 16,0 1 0,-2 0 64,2 0-32,0 0 16,-3 2 0,1 0-16,-1 3 32,3-5-32,-2 3 0,-1 1 0,1 6 16,-2-7-32,4-3 16,-3 10 0,1-7 16,-1 9-16,0-9 48,3-3-48,-2 10-16,2-5 32,0 5-16,0-6 0,0-4 0,0 9 80,1-6-96,3 1 16,0-1 0,-4-3 0,4 3 16,0 0 64,-1-1 32,1-2 16,-4 0-128,4 2-96,0 1-961,-2 0-2320,-19-20-1329,17 17 4706,0 0-5651,0 0 5651</inkml:trace>
  <inkml:trace contextRef="#ctx0" brushRef="#br1" timeOffset="210792.54">3978 3645 1296,'0'0'0,"0"0"128,0 0-128,0-1 96,0 0-16,0 1-16,0-2-16,0 2-48,0-1 48,0 0 0,0-1-16,0 2 16,0 0-48,0 0 48,0 0 0,0 0-16,0 0 0,0 0-32,0 0 48,-2 0-16,2 0 0,0 0 17,0 0-49,-3 0 32,3 3 16,-2 0 0,-1-3-16,3 0-32,0 2 0,-2-2 16,2 3 0,0-3-16,0 0 16,0 0 0,0 0 0,0 0-16,0 2 0,0-2 16,0 0-48,0 0-16,0 0 48,0 0-80,-3 0-81,3 0-31,0 0 16,0 0 176,-2 0-160,2 0 32,-4 0-48,1 0-992,3 0 1168,0 0 0</inkml:trace>
  <inkml:trace contextRef="#ctx0" brushRef="#br1" timeOffset="210553.54">3963 3663 1152,'0'0'0,"0"0"80,0-1-64,0-3-48,0 4 32,0-4-1088,0 4 1088</inkml:trace>
  <inkml:trace contextRef="#ctx0" brushRef="#br1" timeOffset="119562.54">2822 3853 1280,'0'0'0,"0"-2"256,0 1 16,0 1-272,0-1 288,0 0 65,0 0 15,0 1-48,0 0-320,0 0 272,0 0-80,0 0-32,0 0 16,0 0-176,0 0 192,2 0 16,-1 2 33,-1 2-33,0-4-208,0 10 224,0-7-16,0 0-32,0 10-16,0-13-160,0 4 96,0 8 0,1-1-16,-1-1 16,0-10-96,0 11 80,0-1 16,0 1-16,0 0 16,0-11-96,1 11 80,-1-1-32,0-7 48,2 12-48,-2-15-48,0 2 81,0 8-1,0-7 16,0-1 16,0-2-112,0 4 112,0-2 112,0 1 0,0 0 48,0-3-272,-3 0 272,1 2-16,-2-2-16,1 0-15,3 0-225,-3 2 240,0-2-32,1 0-16,-1 0-16,0 0 0,3 0-176,-2-1 144,2-2 0,-2-1-32,2 1-16,0 3-96,0-3 112,0 0-64,0-1-16,0 0 0,0 4-32,0-3 0,1-2 32,0 0-16,1 0 0,-2 5-16,2-5 0,0-1 16,1-4 0,1 7 16,-4 3-32,2-12 64,2 8-80,-2-1 48,1-6-16,-3 11-16,2-3 16,1-2 0,-1-5 32,0 7-16,-2 3-32,1-3 0,2-7 32,-2 7-32,0-1 0,-1 4 0,1-6 16,-1 1 48,1 0-31,-1 1-17,0 4-16,0-3 0,2-1-16,-2 0-17,0 3 1,0 1 32,0-3 0,0 1 16,0 1-32,0-2 32,0 3-16,0-2-16,0 1-16,0 1 16,0 0-16,0 0 32,0 0-48,0 0-16,1 0-32,1 0 16,-2 0 80,1 3-80,0 1 16,0-2 64,1 2 0,-2-4 0,2 4-16,1 0-32,0 7 16,1-7 16,-4-4 16,4 13 0,1-8 0,5 12 32,-6-6-48,-4-11 16,10 13 16,-5 0 16,6 2-32,-1-2 64,-10-13-64,4 12 0,7-1 32,-7 0 16,2-8-16,-6-3-32,10 14 16,-8-11 16,2 7 0,0-8 48,-4-2-80,5 3 64,-1-1 64,0 1-31,0-1-1,-4-2-96,4 0 128,-3 3-48,2-3 32,0 0 32,-3 0-144,0 0 80,3 0 48,-2 0 32,2 0-32,-3 0-128,1 0 208,0-1-16,2-1-32,0 0 48,-3 2-208,1-4 224,0 1-63,0 0 31,-1 0-48,0 3-144,0-4 112,0 1 80,0-1-64,0 0 16,0 4-144,0-3 128,-2-2-48,-2-5 32,0 7 16,4 3-128,-4-10 80,0 6 0,-5-7 32,6-1-64,3 12-48,-4-12 112,0-1-16,1 0-32,-2 1 0,5 12-64,-3-15 48,-1 0-48,2 0 0,2 0-16,0 15 16,0-14 0,0 1-48,0 2 32,0 1-16,0 10 32,0-3-32,1-2 32,1-5 0,1 7-32,-3 3 32,3-4-32,-1-1 0,2 0 32,-1 0-32,-3 5 32,4-3 16,0 1-32,-2 1-64,0-1 0,-2 2 80,1 0-464,0 0-656,2 0-1041,-1 0-1089,-2 0 3250,0 0-3153,0 0-785,0 0 3938</inkml:trace>
  <inkml:trace contextRef="#ctx0" brushRef="#br2" timeOffset="-155154.19">2602 4129 2032,'0'0'0,"0"-1"481,0-1-33,0 2-448,0-2 464,-2 1-48,2-1-80,0 1-63,0 0-97,0 1-176,0 0 128,0 0-16,0 0-48,0 0 16,0 0-80,0 0 96,0 0 0,0 0-16,0 0 32,0 0-112,0 0 112,0 0 96,0 0 64,1 0 128,-1 0-400,1 0 449,1 0-1,-1-1 48,0-4-16,-1 5-480,1-3 448,2-1-15,-2 3-49,0-3-16,-1 4-368,2-2 320,-2 0-16,0-2-16,0 4-47,0 0-241,0-3 208,0 1-64,0 2 0,0 0-80,0 0-64,0 0 64,0 0-80,0 0 0,-3 0-16,3 0 32,0 0 32,0 3-16,0 1-16,0-4 0,0 2 0,0 1 16,0-1-16,0-2 0,0 3 16,0-3 0,1 3-16,1-3 32,-2 0-32,1 0 0,-1 2 16,1-2-32,0 2 16,-1-2 0,2 0 16,-1 0 0,1 3 48,-1 0-32,-1-3-32,0 0 64,0 2-48,0 1 16,0-3-32,0 2 16,0 1 32,0-1-32,0 1-16,0-3 0,0 3 48,0 0-80,0-1 32,0-2 32,0 0-32,1 0 16,0 3 0,0 0-16,-1-3 0,1 0 0,2 0 32,-1 0 0,0 0 0,-2 0-32,1 2 0,0 0-16,1 1 32,-1 0-32,-1-3 16,1 0 0,0 2 32,-1 0-32,0-2 0,0 5 48,0-2-48,0 1 16,0-1 0,0-3-16,0 5 16,0-2 16,0 1-16,0 0 0,0-4-16,0 2 16,0 1 16,0-1-32,0 1 0,0-3 0,0 2 16,0 1-16,1 0 16,1-1-16,-2-2 0,3 0-32,-1 2 32,0 3-32,1-3 16,-3-2 16,3 3 48,-2 2-48,1-2 0,0 1 16,-2-4-16,1 3-16,0 8 16,0-11 0,1 4 0,-2-4 0,0 10 32,0-7-32,0-1 32,0 1 16,0-3-48,0 4-16,0 0 16,0 0 16,0-1 0,0-3-16,0 3 48,0 1-32,0 0 0,1 0-16,-1-4 0,1 2 16,0 2 16,1-2-32,0 2 0,-2-4 0,3 10-32,0-7 32,0 0-16,1 0 16,-4-3 0,2 4 0,1-1 16,0 2-16,-1 5 32,-2-10-32,2 0 32,-1 3-16,1 1 16,-1 0-16,-1-4-16,0 4 32,0-1 32,0 1 0,0-1-32,0-3-32,0 2 32,0 2-16,0-2-16,0 3 16,0-5-16,0 3 0,0 1 49,0 0-49,0-2 32,0-2-32,2 3 32,-1-1-32,1 2 0,1 0-32,-3-4 32,2 3 0,0 1 32,1 0-16,-1 0-16,-2-4 0,1 2 16,1 3 0,0-3-32,0 0 32,-2-2-16,1 3 48,1-1-16,-2 1 80,0 0-32,0-3-80,0 2 80,0 1 32,0 2-32,0 5-48,0-10-32,-3 2 48,3 2-48,-2 0 0,-1 6 0,3-10 0,0 2 16,-2 2 16,2 8 0,0-10-16,0-2-16,0 4-16,0-1 32,0 2-16,0 5 48,0-10-48,0 0 16,0 2 16,0-2-16,1 0-16,-1 0 0,0 2 64,1-2 16,-1 3-16,0-3 16,0 0-80,0 0 96,0 0-64,0 0 16,0 0 16,0 0-64,0 0 112,0 0-16,0 0 0,0 0-48,0 0-48,0 0-80,0 0-256,0 0-448,-2-1-817,2 1 1601,0 0-2737,-3-2-497,1 1-1584,2 1 4818</inkml:trace>
  <inkml:trace contextRef="#ctx0" brushRef="#br2" timeOffset="-152451.19">2672 4206 1120,'0'0'0,"0"-4"672,-3 0-416,3 4-256,-2-4 305,2 1 15,0 0 48,0-1-16,0 4-352,0-3 336,0-2-16,0 1 65,1-2 47,0-3 32,-1 9-464,1-4 480,1 0 0,0 0 1,-1 0-33,-1 4-448,2-3 416,-2 0-48,0-1-80,0 3-64,0 1-224,-3-2 176,1-1 1,-1 2-33,-1 0-32,4 1-112,-2-2 112,-2 1-48,2 1-32,2 0 32,0 0-64,-3 0 64,3 0-16,0 0 16,-3 0-16,3 0-48,0 0 96,0 0-16,0 0 32,0 0 16,0 0-128,0 0 96,0-1 16,0 0-16,0-1 0,0 2-96,0-1 80,0-1 16,0 1-16,0 0-32,0 1-48,0-1 80,-2 0-16,2 0-15,-2 1-17,2 0-32,0-2 32,0 2-32,-3-1 32,3-1 0,0 2-32,0-1 64,-3 1-48,3 0 0,0 0-16,-2 0 0,2 0 16,-3 0 0,3 0-16,0 3-16,0-3 32,0 3-16,0-3 32,0 0-32,0 2 32,0-2 16,0 2 0,2 1-16,-2-3-32,1 0 80,0 3-48,0-1 80,0-2-16,-1 0-96,2 3 80,-1-1 0,1 1-48,-1 0 16,-1-3-48,1 4 16,0 0 16,0 0 16,-1 7-16,0-11-32,0 4 48,0 7-32,0-7 0,0 10 0,0-14-16,0 10 64,0 3-32,0-1 48,0 2 80,0-14-160,0 15 160,0 1 48,0-1-16,0-1-63,0-14-129,0 16 96,1-4-32,2 1-48,0-2 32,-3-11-48,4 10 32,-2-6 32,1 7 16,-1-7-16,-2-4-64,1 4 48,1 0 48,-1-1 0,0 2-16,-1-5-80,0 2 128,0 0-32,0 2 16,0-1 16,0-3-128,0 3 80,-2 1 0,-1-2 16,3 1-64,0-3-32,-2 4 48,-1 0-48,3 6 16,-2-8 16,2-2-32,-3 5 0,3-2 16,0 1-16,0-1 16,0-3-16,0 10 0,0-10 48,0 4-64,0-4 16,0 2 64,0-2-80,1 0 16,1 0 80,-2 0-80,0 0 80,1 0 64,0 0 17,0 0-1,-1 0-160,2-2 112,-1-3 16,1 2 16,0-1-112,-2 4-32,1-3 96,0-1-80,0 3 16,1 0-16,-2 1-16,0-1-16,0-1 32,0 2-16,0-3 32,0 3-32,0-2 16,0 2-32,0-1-64,-3 1-112,3 0 192,-2 0-448,2 0-289,-3 0-255,3 0-417,0 0 1409,-2 0-1873,2 0-384,-3 0-160,1 0 448,2 0 1969,0 0-1264,-4-10-273,4 10 1537</inkml:trace>
  <inkml:trace contextRef="#ctx0" brushRef="#br2" timeOffset="-152033.19">2615 4175 1632,'0'0'0,"-3"-3"368,1-1-111,-1-6 31,3 10-288,-2-1 352,2-2 32,0 0 32,0 1-32,0 2-384,0-1 369,0-2-17,0 1 16,1-1 96,-1 3-464,1-4 528,1 1 49,-2 0-33,1 1 0,-1 2-544,1-3 464,0 1-64,1 0 1,0 1-33,-2 1-368,1-1 272,2 1-64,-1 0-112,-1 0-48,-1 0-48,1 2 32,0 1 64,0 1-64,0-1 0,-1-3-32,0 13 96,0-9-80,0 9 16,0-1 32,0-12-64,0 14 0,0 2 96,0 2 144,0 0 49,0-18-289,2 21 336,-1-2-80,1 0-32,-2-2-32,0-17-192,2 16 192,-1-2 16,0 0-48,2-2 0,-3-12-160,1 11 128,0-7-16,2 10 17,-2-4-49,-1-10-80,2 10 112,-1 0-80,-1 1 32,0-8 16,0-3-80,0 12 48,0-10 32,0 1 48,0 9-32,0-12-96,0 0 144,0 3 16,0-1-16,0-2 16,0 0-160,-3 0 176,3 0 0,0 0-32,0 0-48,0 0-96,0 0 32,0 0-96,0 0-192,0-1-256,0 1 512,0-1-784,0 0-369,0-1-464,2 1-464,-2 1 2081,1-2-2353,0 1 192,1 0-1248,-2 1 3409</inkml:trace>
  <inkml:trace contextRef="#ctx0" brushRef="#br1" timeOffset="-145422.19">3980 4420 2785,'0'0'0,"0"-2"640,-2-3 0,2 1 161,-3 0 159,3 4-960,0-4 1041,-2 3-33,2-1-272,0 2-239,0 0-497,0 0 272,0 0-128,0 0-96,0 0-48,0 5 96,0-5-96,0 10 112,0-8 32,0 9 32,0-7 64,0-4-240,1 15 240,0-3 16,2-1 17,-2 1-49,-1-12-224,1 12 176,1 2-16,-2 0-32,0-2-32,0-12-96,0 12 64,0-2 0,-3-6-16,1 9 80,2-13-128,-3 5 64,1 5 0,2-10 16,-3 3 0,3-3-80,-2 3 112,-1-1 112,0-2 0,1 0 65,2 0-289,0 0 320,-2 0-48,2 0 0,0-1-64,0 1-208,-3-4 128,0-1 0,3 0-32,0-5-32,0 10-64,-2-4 112,2-8-32,0 1-16,-3 0 16,3 11-80,0-13 48,0 0 16,0-1-15,0-1-1,0 15-48,0-15 64,0 2-48,0-1 32,0 1 0,0 13-48,0-10-32,0 6 64,0 1-32,0-1-32,0 4 32,0-3-16,0 1-32,2 1 0,-1 1-32,-1 0 80,2 0-81,2 0-31,0 3 16,-1 7 16,-3-10 80,6 3-64,-1 9 0,0-8 0,5 11 16,-10-15 48,4 10-80,1 2 16,6 1 32,-7 2-32,-4-15 64,12 15-32,-2 0 48,-4-1-32,7-1-16,-13-13 32,11 12 0,-6-1-32,7-1 32,-6-5 0,-6-5 0,10 12 16,-5-9-64,6 7 48,-7-10 32,-4 0-32,5 4 32,5-2 16,-8 0 16,4-2-48,-6 0-16,3 0 48,1 0 32,0-2 32,0-2 0,-4 4-112,2-4 80,-1-1 16,1-5-16,-1 7-32,-1 3-48,1-12 80,0 9-15,-1-9-17,0 2 48,0 10-96,0-13 32,-2 0 32,-1-2 16,0-3-80,3 18 0,-4-17 32,0-2-32,-6 1-16,7-2 64,3 20-48,-2-20 16,-2 0-16,1 1 48,1 2-48,2 17 0,0-18-16,0 3 48,-3 1-96,3 3 96,0 11-32,0-10-48,-2 7 48,2-2 16,0 0-16,0 5 0,0-4 32,-2 2-80,2 0 16,-3 1-96,3 1 128,0 0-529,-3 0-735,1 3-1361,-1-1-1105,3-2 3730,-2 4-5651,2-4 5651</inkml:trace>
  <inkml:trace contextRef="#ctx0" brushRef="#br1" timeOffset="-146456.19">3548 4300 2016,'0'0'0,"0"-1"545,-2-3 47,-1 1 80,3 3-672,-4-3 753,4 1 63,0 1-64,0 1-159,0 0-593,0 0 448,0 0-144,0 3-128,0 0 16,0-3-192,0 2 128,0 2 32,1-2 0,3 1 48,-4-3-208,3 4 257,1-2-1,-1 1 32,1-1-32,-4-2-256,10 0 288,-6 0-16,9 0-32,-4 0 0,-9 0-240,10 0 144,2-1-16,1-2 17,-1 1-65,-12 2-80,13-4 64,-2 0 32,2 0-32,-3 0-32,-10 4-32,5-5 64,6 2-32,-8 1 64,1 0-16,-4 2-80,2-1 64,-1-1-16,-1 1-48,0 1 0,0 0 16,-2 3-16,-2 0-16,4-3 16,-4 3 0,0 1-48,1 6 48,-1-7 0,4-3 0,-4 3-32,2 7 16,-1-6 0,1 7-16,2-11 32,0 3 32,0 7-16,-3-7-16,3 8 0,0-11 0,0 2-16,0 11-16,0-3 32,1 2 32,-1-12-32,2 12 48,-1 3 32,-1-1-48,0 1 32,0-15-64,0 17 64,0-1-64,0 1 64,0 0 0,0-17-64,-3 15 80,1-1 48,-1 1 64,0-2-48,3-13-144,-3 13 144,1-1 0,-1-2-64,1-6 32,2-4-112,0 13 145,0-11-17,0 9 0,0-11-32,0 0-96,0 2 112,0 0-32,1-2 16,-1 3 16,0-3-112,1 3 64,0-3 0,1 2-32,-2 0 32,0-2-64,2 0 48,-2 3 16,1-3 0,-1 3-32,0-3-32,2 0 112,-2 0-64,0 0 32,0 0 32,0 0-112,0 0 128,0 0 64,0 0 0,0 0 33,0 0-225,0 0 192,0 0-48,-3 0-208,3 0-336,0 0 400,-2-2-865,2 1-640,-3 0-688,3-3-592,0 4 2785,-2-4-2785,-23-27 464,25 27-272,0 4 2593</inkml:trace>
  <inkml:trace contextRef="#ctx0" brushRef="#br1" timeOffset="-147193.19">3301 4404 1856,'0'0'0,"-2"0"272,-1-1 65,3 1-337,-3-2 448,1 2 96,2 0 80,0-1 1,0 1-625,0 0 640,0-2 0,0 1-31,0 1 15,0 0-624,0 0 576,0 0-80,0 0-112,0 0-143,0 0-241,0 0 144,0 0-96,-2 4 0,-3 0 0,5-4-48,-2 4 48,-2 8 0,0-8 0,2 9-32,2-13-16,-3 3 32,1 10-16,-1-10 32,3 9-32,0-12-16,0 4 16,0 8 16,-2-9-32,2 9-16,0-12 16,0 4 16,0 7 0,1-8 32,0 9 64,-1-12-112,4 2 160,0 2 32,1 0 16,0 0 16,-5-4-224,5 4 192,5-1 0,-6 1-31,6-1 47,-10-3-208,4 2 192,6-2-32,-6 0 48,6 0 16,-10 0-224,3 0 208,2-1 32,5 0-48,-5-2 16,-5 3-208,4-4 192,7 1-31,-8-7 31,9 4-96,-12 6-96,10-11 112,-5 1-32,8 5-48,-8-9 64,-5 14-96,11-6 80,-9-4 0,2 4 32,0-5-48,-4 11-64,4-3 80,-3-8 48,0 7-96,0-1 80,-1 5-112,2-11 112,-2 7-48,0-1 16,0-6-64,0 11-16,-4-4 48,1-1 48,-8-5-64,9 6 64,2 4-96,-12-10 32,9 6 16,-10-7 48,9 7-80,4 4-16,-13-13 16,10 8 33,-10-7-33,9 8 32,4 4-48,-11-11-16,7 7-16,-6 2 32,6 0-65,4 2 65,-11 0-16,7 3 0,-8 1-64,8 8 64,4-12 16,-16 11-48,13-1 16,-10 0 32,9 3-64,4-13 64,-3 12 16,-9-1-32,12 1-16,-4 3 32,4-15 0,-3 13 0,0 2-16,3-5 16,0-5 16,0-5-16,0 14-16,0-9 0,2 6-32,1-6-16,-3-5 64,13 10-32,-8-7 32,10-1-16,-3 0 32,-12-2-16,13 0-16,1 0 16,-2 0 16,0 0-16,-12 0 0,12 0 96,-2-1-128,0-2 64,-7 0-16,-3 3-16,12-4-16,-9 2 64,0-1-32,2-1 48,-5 4-64,4-5 64,0 0 16,0-5 16,-4 8-80,0 2-16,0-6 49,0-4-33,0 6-32,0 1 64,0-2-80,0 5 32,0-5-16,0 1 32,0 0-48,0 4 32,0-1 0,0 1 0,0-2-65,0 2-79,0 0 64,0 0-48,0 0 128,0 3-160,0 1 64,0 8-16,0-8 32,0-4 80,0 13-48,0-10 0,0 13 32,0-5-32,0-11 48,0 12-16,0 1-64,0 0-32,0 1 96,0-14 16,2 14-64,-1-1 80,-1-2 16,2 0-64,-2-11 32,0 10 48,0 0-64,0-6 16,0 9 16,0-13-16,1 3 0,-1 1 48,0 0-48,0-1 32,0-3-32,0 2 48,0-2 48,0 2 32,0-2 64,0 0-192,0 0 160,0 0-16,0-1 16,0-2-96,0 3-64,-3-3 177,3 0-97,0 0 16,0-7-16,0 10-80,0-2 48,0-2-32,2 0-16,-1 0 0,-1 4 0,1-4-112,0 0-369,3 1-559,-1-1-929,-3 4 1969,3-4-3057,1-6-145,-1 6-1392,-3 4 4594</inkml:trace>
  <inkml:trace contextRef="#ctx0" brushRef="#br2" timeOffset="-153337.19">2571 4476 1952,'0'0'0,"0"0"0,0-1 577,0-1 79,-3-2 64,3 3 33,0 1-753,0-1 752,0-1-16,3 0-47,1-2-17,-4 4-672,4-2 672,8-2-63,-8 1-33,1-2-48,-5 5-528,10-4 464,-8 3-64,9-3-79,-8 3-33,-3 1-288,6-1 192,4 0-16,-5 0-80,5 1 0,-10 0-96,3 0 48,10 0 16,-9 0-32,9 0-32,-13 0 0,6 0 48,8 0-48,-9 2 16,6-2 0,-11 0-16,4 2 16,1 2 16,0-3-32,-2 2 16,-3-3-16,3 4 16,-2-1 64,1 0 16,-1 0 16,-1-3-112,0 2 192,0-2-16,0 0 16,0 0 17,0 0-209,-3 0 144,1 0 0,-1 0-16,1 0 16,2 0-144,-3 0 96,-1 0-32,2 0-16,-2 0-48,4 0 0,-2 0 0,-1 0 0,1 0-16,-1 0-32,3 0 48,0 0-48,-2 2 0,2-2 16,-3 4 32,3-4 0,0 0-16,0 2 32,0 0-16,0 1-64,0-3 64,0 4-32,0 0-16,1-1-16,-1 9 64,0-12 0,2 3-16,-2 12 32,2-3 16,-1 1 0,-1-13-32,0 13 48,0 1-16,0-2 16,0 0-48,0-12 0,-3 12 16,1-1-32,-1-1 32,-1 0 32,4-10-48,-4 4 16,0 9 32,-6-10-32,10 1 0,0-4-16,-2 4 48,-1-2-48,0 1 64,1-1-64,2-2 0,-3 0 16,3 3 80,-2-3-48,2 0 128,0 0-176,0 0 144,-3 0-16,3-1 0,0-1-32,0 2-96,-2-1 80,2 0 16,0-2 16,0 0-47,0 3-65,0-4 32,0 0 64,0-1-16,-3 0 32,3 5-112,0-4 64,-2-6 16,-1 7-16,0 0 0,3 3-64,-5-10 48,-5 6-16,8-7 48,-2 1-16,4 10-64,-4-10 80,-5-2-32,9-2 0,-4 0-48,4 14 0,-3-15 0,-1 1-16,2 3 16,2 0-48,0 11 48,-3-4 16,3-7-16,0 8-48,0 2 32,0 1 16,0-1-96,0-1-16,0 2-16,2 0 48,-2 0 80,1 0-96,0 4 48,0-1 0,1 9-16,-2-12 64,1 4-16,0 6-32,0 0 0,1 0 48,-2-10 0,1 13-16,1 2 16,-1-1 0,0 1-48,-1-15 48,2 14-16,2-2 0,0 1 16,0-1-33,-4-12 33,3 9 33,0-5-17,1 8-32,-2-10 16,-2-2 0,4 4 0,-1-2 0,-2-2 32,1 0 64,-2 0-96,2 0 64,-1 0 0,0-1-112,0-2-465,-1 3 513,2-4-1024,-1-8-737,0 2-704,-1-1-320,0 11 2785,0-13-2529,0 1-1121,0 12 3650</inkml:trace>
  <inkml:trace contextRef="#ctx0" brushRef="#br2" timeOffset="-154127.19">2785 4506 1440,'0'0'0,"0"-1"416,0 1-416,-2-1 337,2-3 79,-3 2 80,3 1 48,0 1-544,0-2 528,0-1 1,0 1-17,0-2-16,0 4-496,1-4 480,2 0-15,1-1-33,-1 0 0,-3 5-432,4-5 368,0 0 0,0 0-32,-1 0-15,-3 5-321,3-5 304,-2 2 32,0-1 32,1 3 0,-2 1-368,0-1 352,0 1-112,0 0-111,0 0-81,0 0-48,-3 2 48,1 3 16,-2-2 16,1 1 32,3-4-112,-3 11 96,-1-7 16,1 6-32,1-6 32,2-4-112,-3 11 112,1-7 32,2 9 48,-3-3 16,3-10-208,-2 11 240,-1 1 0,3 0-31,-2-2-17,2-10-192,0 11 144,0-1 32,-3-5-96,3 10 48,0-15-128,-2 3 64,2 10-32,0-9 32,-3 6-48,3-10-16,-3 2 112,1 2-32,0 6 32,-1-7 16,3-3-128,-3 2 80,3 2 32,-2-1 16,2-3 0,0 0-128,-2 2 112,2-2-32,-3 0-32,0 0-32,3 0-16,-2 3 0,-1-1 16,1 1 16,-1 0-16,3-3-16,-2 4 32,-1 0-16,1-2 0,-1 3-32,3-5 16,0 2 49,-2-2-82,2 2 17,-3-2 65,3 0-49,0 3-33,0-3 98,0 0 31,0 0-80,0 0-16,0 0 64,0 0-96,0-2-241,0-1-303,0 3 576,2-4-1072,-1-1-657,0-5-768,-1 6-305,0 4 2802,0-14-2465,0 9-944,0 5 3409</inkml:trace>
  <inkml:trace contextRef="#ctx0" brushRef="#br1" timeOffset="-144471.19">3402 4478 1888,'0'0'0,"1"-2"385,1-1 47,3-1 64,-2 0 32,-3 4-528,4-5 544,-1 2-31,-1-1-17,2 1 0,-4 3-496,1 0 448,0-4-31,1 2-33,0-1-48,-2 3-336,1 0 352,2-1 16,-2-3-32,2 3-15,-3 1-321,1-1 336,1 0 0,1 0 48,-1-1-32,-2 2-352,0-1 272,3 1-16,-2 0-96,0 0-31,-1 0-129,2 0 112,-2 0-48,0 0 16,0 3 0,0-3-80,0 0 80,0 0 16,-3 2-16,1 0-64,2-2-16,-2 0 32,-3 4 0,3-1-16,-1-1 0,3-2-16,-2 3 0,-1-1 32,3 1 0,0-3-32,0 3 0,0-1-32,0 0 64,0-2-32,2 3 16,-1 0-16,0-3 0,2 2-16,-3-2 16,1 2 0,1-2 16,0 3 0,-1 0 0,-1-3-16,2 0 16,-2 2 16,0-2-16,0 3 16,0-3-32,0 0 64,0 2 32,0-2-32,0 3-16,0-3-48,0 2 64,-2-2-32,-1 3 32,3-1 16,0-2-80,-2 0 16,2 0 32,-3 3-48,3-1 16,0-2-16,0 3-16,0 1 16,0 6 0,0-8 16,0-2-16,0 13 16,0-10 0,2 12 32,-1-12-16,-1-3-32,1 16 48,0-13 0,1 11 16,-1-10 16,-1-4-80,2 13 80,-2-10 48,0 11-47,0-10-49,0-4-32,0 14 80,0-10-80,0 9 32,0-2-16,0-11-16,0 10 32,-2-7 16,2 12-32,0-10-16,0-5 0,0 16 48,0-13-64,0 14 64,0-7 0,0-10-48,0 4 64,0 9 80,0-11-48,0 8 96,0-10-192,0 0 144,0 4 0,0-2 32,2 0-32,-2-2-144,0 3 160,0-3 32,0 0 0,0 0 97,0 0-289,0 0 288,0 0 0,0-1-64,0-1-64,0 2-160,0 0 128,0-4-16,0 1-32,0 0-16,0 3-64,0-4 64,0 0 80,0-1-48,0-5 16,0 10-112,0-4 96,0-1-48,0-6 0,0 7 16,0 4-64,0-5 49,0-6-210,0 10-719,2-1-1745,-2-3-2161,0 5 4786,0-4-6771,0 4 6771</inkml:trace>
  <inkml:trace contextRef="#ctx0" brushRef="#br2" timeOffset="-154408.19">2559 4508 1952,'0'0'0,"0"-3"385,4-2 63,6-7 16,-10 12-464,2-2 528,-1 1 32,-1-1 17,0 2-1,0 0-576,0 0 528,0 0 0,0 0-47,-3-1 63,3 1-544,-2 0 528,-1 0-16,1 0-63,2 0-33,0 0-416,-3 0 352,3 0-32,-2 0 48,2 0-16,0 0-352,0 3 305,0-3-33,0 1-64,0-1 0,0 0-208,0 0 192,1 4 16,3-2 16,-1 2-64,-3-4-160,4 4 144,0 0-64,0-1 0,1 1 16,-5-4-96,5 10 32,0-8 17,-1 8-1,0-5 0,-4-5-48,2 10 64,1-7 0,-1 9-48,-1-10-16,-1-2 0,3 12 0,-1-9 48,1 10-32,0-10 32,-3-3-48,2 15 32,2-11 80,-1 9 48,0-9-16,-3-4-144,5 12 176,5-7-112,-6 5 0,0-8 16,-4-2-80,10 3 0,-6 0 80,-1 0 0,8-1-16,-11-2-64,1 0 112,2 3 0,0-3-16,-1 0 48,-2 0-144,1 0 128,0 0 0,-1 0 17,0 0 63,0 0-208,0 0 176,0 0-16,0 0-96,0 0-16,0 0-48,0 0 16,-2 2-32,2-2 16,0 0 16,0 3-16,0-3 16,0 2-16,0-2 0,0 0-16,0 0 16,0 0 64,1 0-32,0-1-16,1-1 48,-2 2-64,3-3 32,-2 1-16,2-1 32,-1-1-112,-2 4 64,4-3-224,-1-1-288,0-1-401,0 0-351,-3 5 1264,2-10-1665,1 6-400,-2-1-256,0-8-64,-1 13 2385,0-12-1793,0 7-896,0 5 2689</inkml:trace>
  <inkml:trace contextRef="#ctx0" brushRef="#br1" timeOffset="-146291.19">3549 4535 2225,'0'0'0,"0"-2"832,0 1 96,0 1-928,0-2 1105,0 0 95,2-3 33,0 5-177,-2 0-1056,4-3 801,0 0-161,1 2-176,5-1-80,-10 2-384,3-1 273,2-1-49,5 2-32,-8 0-64,-2 0-128,4 0 144,6 0-32,-7 0 16,9 0 0,-12 0-128,5 0 144,7 0-16,-6 0-16,8 0-48,-14 0-64,10 0 64,1 0-16,-1 0 32,0 0 0,-10 0-80,10 0 64,-5 0 16,9 0 49,-4 0-33,-10 0-96,5-1 112,6 1-32,-9 0-160,1 0-609,-3 0 689,5 0-1873,-5 3-1392,2-1-2418,-2-2 5683</inkml:trace>
  <inkml:trace contextRef="#ctx0" brushRef="#br2" timeOffset="-151640.19">2648 4571 1552,'0'0'0,"-4"-1"705,0-1-305,-7-2 48,11 4-448,0-3 528,-4 1 16,2 1 33,-1-1-49,3 2-528,0-1 496,0 0-80,0 0-31,0-2-17,0 3-368,0-4 384,2 2 128,-1 0 48,0 1 33,-1 1-593,1-1 528,0 1-176,-1 0-128,0 0-96,0 0-128,0 2 64,0 9 48,0-9-16,0 12-32,0-14-64,-2 10 64,0 0 16,-1 3 48,3 1 1,0-14-129,0 13 192,0 1-48,0-1-16,3-2-16,-3-11-112,3 10 64,2-6 16,5 7 0,-6-8 32,-4-3-112,11 4 176,-7 0 0,6-1 48,-6 0-32,-4-3-192,5 0 144,5 0-272,-8 0-928,1 0-1954,-3 0 3010,2 0-6146,-2 0 6146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15:37:30.057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07" units="cm"/>
      <inkml:brushProperty name="height" value="0.07" units="cm"/>
    </inkml:brush>
    <inkml:brush xml:id="br2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12750 10 2369,'0'0'0,"0"0"0,0-3 800,-3 2 32,3-2 33,-2 2-17,2 1-848,0-1 688,0 1-255,0 0-241,2 3-160,-2-3-32,2 14 48,2-9-16,1 8 48,6-2 16,-11-11-96,4 13 112,7 0 32,-6 2-16,9-2 16,-14-13-144,10 16 112,2 0 32,2-1 0,1 1-16,-15-16-128,14 16 144,0 0-64,0 1 48,-1 1-15,-2 0-17,-11-18-96,11 17 128,-6 2-32,8-1 0,-10-2-48,-3-16-48,5 19 0,-4-2 48,0 1-16,-1 3 48,0-21-80,0 20 64,-4 0-16,0 0 16,-6 0 0,10-20-64,-3 17 48,-8 2 0,7-4-32,-8 1 48,12-16-64,-4 13 48,-10 1 16,11-4 32,-10-6-32,13-4-64,-2 13 96,-2-11-32,0 1 32,0 0 16,4-3-112,-3 2 128,1-2 48,2 0 81,0 0 31,0 0-288,0 0 304,0-1-48,1 0-80,3-4-16,-4 5-160,5-3 144,6-8-32,-6 6-48,7-5-128,-12 10 64,6-5-480,6-7-817,-8 7-1056,6-6-624,-10 11 2977,4-5-4274,-4 5 4274</inkml:trace>
  <inkml:trace contextRef="#ctx0" brushRef="#br0" timeOffset="-38413">6589 61 2465,'0'0'0,"-5"-1"1296,1-4-415,4 5-881,-10-10 704,10 7-16,-3 0 81,3 2 31,0 1-800,-3-2 768,3 0-191,0 1-193,0-2-192,0 3-192,0-2 64,3-1-64,2 1-48,9 0 16,-14 2 32,13-1 0,3-1 0,4 2 0,2 0 32,-22 0-32,22 0-16,4 0 0,-3 0 0,4 0-16,-27 0 32,27 0-16,3 0 32,-1 3 0,-1-1-16,-28-2 0,28 0 16,-4 3-16,-1-3 0,-4 3 0,-19-3 0,17 3 0,-4-3 0,-2 2 16,-7 1 0,-4-3-16,11 2 16,-8 1 0,1 0 16,-2-3 16,-2 0-48,1 2 96,1-2 48,-1 0 32,-1 0 48,0 0-224,0 0 256,0-1-32,0 0-64,0-2-79,0 3-81,0-1 64,0-2 0,1 1-16,1-1 0,-2 3-48,1-3 16,0-1-16,-1 1-16,2 1 32,-2 2-16,0-1-16,0 1-32,0 0 16,0 0-64,0 0 96,0 0-80,0 0 15,1 0 33,-1 3-32,0-3 64,0 2-16,0 1 0,2-1 0,-1 2 32,-1-4-16,0 4-16,2 0 48,-2 0-32,1 8 0,-1-12 0,1 0 16,0 11-16,1-9 16,-1 3-16,-1-5 0,2 12-16,1-10 0,-3 9 16,2-9 0,-2-2 0,1 11 16,1-8-32,-1 1 16,0 0-16,-1-4 16,2 11 16,-1-11 16,0 4 16,1-2-16,-2-2-32,1 3 65,-1 0 47,0-3 80,0 0 96,0 0-288,0 0 304,0 0 0,0 0-48,0 0-272,0 0 16,1 0-480,-1 0-785,0-2-896,0 1-480,0 1 2641,-21-21-2209,21 19-896,0 2 3105</inkml:trace>
  <inkml:trace contextRef="#ctx0" brushRef="#br0" timeOffset="-5604">10985 108 1504,'0'0'0,"-2"0"288,2 0-288,-3-2 401,0 2 79,-1-1 96,1 1 16,3 0-592,-11 0 545,8 0-49,-2 4-96,-6 0-16,11-4-384,-4 12 320,-7-9-32,8 1-16,0 6-47,3-10-225,-3 3 208,-2 1 0,3 6-16,2-7 0,0-3-192,-3 5 240,0 6-16,3-9-48,0 9-16,0-11-160,0 2 128,0 10-16,0-8 17,0 8 31,0-12-160,2 5 112,1 9 0,0-10 32,2 11-32,-5-15-112,4 4 144,7 7 32,-8-9-16,3 1 48,-6-3-208,11 3 176,-6 0 16,0 0 16,1 0-64,-6-3-144,10 0 145,-7 0-1,1 0 16,1 0-32,-5 0-128,4 0 128,0 0 32,0 0-16,0-1 16,-4 1-160,4-3 176,0-1-48,1 0 0,-2-1-16,-3 5-112,6-13 128,-1 9-48,6-9 0,-7 1-32,-4 12-48,11-12 48,-6-1 32,7-1 0,-8-1-15,-4 15-65,11-14 80,-9 0-16,2 1-16,0 0 64,-4 13-112,1-5 96,1-11-48,-2 11-32,0-8 32,0 13-48,0-4 96,-3-8 16,0 8-16,1-7-16,2 11-80,-4-3 32,-7-1-16,8 0-16,0 0 16,3 4-16,-14-2 48,10-1-48,-8 2 0,9-2 0,3 3 0,-13-1 16,13 1-16,-4-1 32,-11 1-16,11 0-16,4 0 0,-14 0-48,14 0 48,-4 2-32,-10 2-16,11 7 48,-10-7-48,13-4 48,-4 16-64,-7-1-32,9-1-16,-2 3 96,4-17 16,-4 18-16,0-1 16,0 1 0,0-2 16,4-16-16,-3 16 0,3-3 0,0 2 0,0-2 16,0-13-16,-3 12 0,3 0 0,0-8 32,0 10-64,0-14 32,0 3 0,0 0 32,0 10-64,0-13 32,0 4 0,3-1-16,0-3 16,-1 0 16,-2 0-16,5 0 0,-1 0 32,-1 0-16,1 0 0,-4 0-16,6-1-16,-1 0 16,0-2-16,0 1-16,-5 2 32,5-4-16,-1 0 64,1-1-32,-1 2-16,-4 3 0,6-11 64,-1 6-16,0 0-32,1-7 0,-6 12-16,5-4 0,-1-6 0,1 6 16,0-7-32,-5 11 16,3-3 0,2-2 0,-3 1 0,-1 0 0,-1 4 0,3-4-16,-1 0 0,-1 1-32,1 1 64,-2 2-16,2-3-32,-1 2 0,0 1 16,1 0-64,-2 0 80,1 0-64,0 0-16,1 4 0,-1 0 0,-1-4 80,1 12-64,1-9 16,-1 11 16,-1-2-16,0-12 48,0 12-32,1 3-16,1-2 32,-1 2-33,-1-15 49,2 16 0,1 1 0,0 2 16,0-2 33,-3-17-49,2 18 16,0-2 48,-1-2 16,1-1-80,-2-13 0,1 13 64,1 1-16,-2-4-32,0-6 48,0-4-64,0 15 16,-3-13 32,3 2-16,-3 1-16,3-5-16,-3 2 112,3 1-32,0-3 0,0 0 64,0 0-144,0 0 112,0 0 80,0 0 0,0-2-64,0 2-128,0-2 144,0-1-32,0-1-48,1 0 80,-1 4-144,2-3 96,-1-1-80,1-1 16,1 0-368,-3 5 336,2-11-832,2 9-673,0-3-1040,0 2-640,-4 3 3185,3-6-2738,-1 2-783,-2 4 3521</inkml:trace>
  <inkml:trace contextRef="#ctx0" brushRef="#br0" timeOffset="-40536">3306 33 2321,'0'0'0,"0"-1"368,0-1-64,2 1 32,-1 1 112,-1 0-448,2 0 641,2 0 47,-2 3-80,2-3-112,-4 0-496,4 2 240,0 1-111,0-1-65,-1 2-32,-3-4-32,2 4 16,1 9 32,0-11-16,-1 9 16,-2-11-48,3 3 48,2 7 0,-2-7 32,2 1-32,-5-4-48,3 4 64,2 0-16,-2 0 48,1 0-16,-4-4-80,4 2 112,1 1 32,1-3 32,-2 3 48,-4-3-224,4 0 240,0 0-32,2 0-16,-3 0 33,-3 0-225,5-1 192,-1-1 0,0 1-16,1-3-32,-5 4-144,4-6 128,0 1-32,1-5-16,6 6 0,-11 4-80,3-5 80,2-6 0,-1 6-32,1-5 16,-5 10-64,4-3 16,-1-1 0,0 0 16,-2 1 0,-1 3-32,1-3 80,1 1-80,-2 0 32,0 0-32,0 2 0,0-1-32,0 1 0,0 0 32,0 0-48,0 3 48,0-1-16,0 2 0,0-4 16,0 4 16,-3 7-48,3-11 0,0 4 32,0-4 0,0 11-64,0-8 16,1-1-16,1 2-16,-2-4 80,2 4-32,1 0 32,-1 0 16,1 0-16,-3-4 0,2 4 16,-1-1 0,-1-1 16,0 1-16,0-3-16,-3 3 0,-1 0 32,-8 2-64,10-2 64,2-3-32,-12 11 0,8-11-16,-11 3 48,11 0-32,4-3 0,-15 3 0,15-3 0,-4 2 16,-7 1-32,8-3 16,3 0 0,-5 2 0,5-2 0,-3 0 16,-2 0-16,2 3 32,0-3-48,3 0 16,-3 0-16,3 0-32,0 3 32,0-3 16,0 0-16,0 0-16,0 0 16,1 2 16,-1-2 0,3 0-48,-1 0 0,3 0 32,-1 0-16,-4 0 32,2 3 32,1-3-16,0 0 16,-1 2-16,-2-2-16,2 0-16,-1 3 48,1 0-64,-2 0 32,0-3 0,0 2-32,0 3 16,0-2 32,1 10-32,-1-13 16,0 2 16,0 10 0,0-8 0,0 11 16,0-15-32,0 12 80,1-1 48,1-1 0,0 1 16,-2-11-144,3 11 128,-1 1-32,0-1 16,0-1 16,-2-10-128,2 12 113,-1-1 15,-1-7-16,0 11-48,0-15-64,0 4 128,0 6-16,0-7 32,0 1 32,0-4-176,0 3 160,0 0 32,-3-1-32,3-2 16,0 0-176,-2 0 208,2 0 64,0 0-15,0 0 15,0 0-272,0 0 224,0-1-64,0-2-48,0 0 32,0 3-144,0-4 112,1 3-32,0-2-640,2 0-1873,-3 3 2433,-3-13-7156,3 13 7156</inkml:trace>
  <inkml:trace contextRef="#ctx0" brushRef="#br0" timeOffset="-6677">10732 81 1184,'0'0'0,"0"-2"288,-2-3-144,2 5-144,-3-3 128,3-2 0,0 1 16,0 2-16,0 2-128,0-2 129,0-1 31,0 1 16,0 0 32,0 2-208,1-4 224,1 3 16,-2 0 48,0-1 0,0 2-288,0-1 304,0 0 1,0-1-1,0 1 16,0 1-320,0-1 320,0 0 32,-3 1 48,3-2-16,0 2-384,-2 0 353,2 0-33,0 0-80,0 0-48,0 0-192,0-1 176,0 0-16,0-1-32,0 1-16,0 1-112,0 0 112,0 0-32,0 0-32,0 0-16,0 0-32,0 0-16,0 0 32,0 0 0,0 0-16,0 0 48,0 0 32,-3 0-32,0 0 1,3 0-49,-2 3 64,-1-3 0,0 2 0,0-2 16,3 0-80,-2 3 64,-2-1 16,1 1 32,-1-3-16,4 0-96,-3 3 112,0-1-32,1 1-32,-1 1-32,3-4-16,-4 12-32,0-7-16,0 6 0,0-7 48,4-4 0,-3 14 16,-8-11 0,8 13 16,1-11-32,2-5 0,-5 15 32,1-12-16,-6 12 16,10-13 0,0-2-32,-3 13-32,0-9 80,1 9-48,2-9 32,0-4-32,-3 12 32,0-8-32,3 8 16,-2-7 0,2-5-16,0 16 48,0-6 48,0 1 32,0 0 16,0-11-144,0 11 112,0 0 16,0 1 16,0 0-16,0-12-128,0 13 160,0 1-15,0-2 15,0 1-48,0-13-112,1 12 96,0-1 0,1 1-32,0 0 0,-2-12-64,3 11 80,-1-7 0,3 12 32,-2-12-32,-3-4-80,5 13 32,0-9 32,-1 7-16,1-8-16,-5-3-32,6 4 64,-2 6-16,1-10 16,-1 3 16,-4-3-80,4 3 96,-1 0 0,-1-1-16,0 1 48,-2-3-128,1 0 128,0 2 0,-1-2 33,0 3-1,0-3-160,0 0 144,0 0 112,0 0-16,0 0 32,0 0-272,0 0 304,0 0-48,0-1-96,0-1-16,0 2-144,0-1 0,0 0-256,0-1-464,0 1-689,0 1 1409,2 0-2193,-1 0-656,0 0 80,0 0-1249,-1 0 4018,0 0 0</inkml:trace>
  <inkml:trace contextRef="#ctx0" brushRef="#br0" timeOffset="-36945">7355 119 3745,'0'0'0,"0"-6"865,-3-6-177,3 12-688,-3-5 752,1-10 193,-1 10 47,0-8-47,3 13-945,0-5 704,-3-6-288,3 7-192,0 0-80,0 4-144,0-2 64,0 1 0,0-1-48,2 2-32,-2 0 16,2 0-16,3 0-32,0 0 0,7 0 16,-12 0 32,4 0-32,11 0 32,-5 3 16,1-1-32,-11-2 16,12 3 16,0 0-16,0 1-16,0-2 48,-12-2-32,12 3 16,-1 0 0,1 0 32,0-1-96,-12-2 48,5 0-16,9 3 96,-10-3-32,1 0 64,-5 0-112,5 0 128,0 0-16,-4 0-15,0 0 79,-1 0-176,0 0 112,0 3-16,-2-3 32,-1 3-80,3-3-48,-4 2-128,-7 1-417,11 0-591,-4-1-545,4-2 1681,-12 0-1985,9 3 144,-7-3 513,7 2-1121,3-2 2449</inkml:trace>
  <inkml:trace contextRef="#ctx0" brushRef="#br0" timeOffset="-37682">6594 46 1808,'0'0'0,"-13"0"513,10 0-161,3 0-352,-15 0 400,12 0 80,0 3 48,1 1 1,2-4-529,0 12 480,0-9-64,1 8-32,4-8-48,9 8 1,-14-11-337,4 3 352,9 1 0,-7-2 32,7 1-16,-13-3-368,5 0 336,7 3-48,-1-3-31,-5 0-17,-6 0-240,14 0 304,-9 0-80,8-2-16,-8 1-32,-5 1-176,12-3 80,-8 1 48,8-1 0,-8 0 16,-4 3-144,11-2 144,-8 0 0,8 0-31,-6 0-49,-5 2-64,5-1 64,0 0-16,-1 1-48,-1-2 32,-3 2-32,1 0 0,0 0 0,1 0 16,-2 4-16,0-4 0,0 4-16,0 0 16,-3 7-16,1-8 0,2-3 16,-3 11-32,-1-8 16,0 12-16,0-4 16,4-11 16,-4 11-48,-7 2 16,8-1 48,-1 3-32,4-15 16,-10 13-17,7 1 1,-8 2-16,8-2 32,3-14 0,-3 16 0,-11-1 16,12 0 16,-9 0-32,11-15 0,-3 16 17,-7 1 15,5-3 0,2 1-32,3-15 0,-11 13 16,11-2 16,0 0-48,0-1 64,0-10-48,0 5 0,0 9 0,0-9 32,3 9-32,-3-14 0,3 4 32,8 9 0,-5-10 64,8 1-32,-14-4-64,12 11 48,3-11 64,1 2-32,1 1 16,-17-3-96,21 0 112,-2 3-48,3-3 16,-1 3-48,-21-3-32,21 0 32,3 2-32,-6 1 32,1-3 0,-19 0-32,16 2 0,-3 1 16,1 0-16,-3-3 32,-11 0-32,6 2 32,7-2 32,-9 0-48,0 0 32,-4 0-48,5 0 48,0 0 48,-2 0 48,-1 0-16,-2 0-128,1 0 240,1 0-47,-1 0-33,0-1 48,-1 1-208,1-1 96,-1-1 32,0 1-48,0 0-32,0 1-48,0-2 32,0 1 0,0 1-16,0 0-16,0 0-16,0 0-48,0 3-400,0 1-849,0-4 1313,0 2-2545,0 1-673,2-3-1696,-2 0 4914</inkml:trace>
  <inkml:trace contextRef="#ctx0" brushRef="#br0" timeOffset="-4669">11331 119 1904,'0'0'0,"-3"0"481,0-3 31,0-2 64,3 5-576,-3-3 672,3-2 33,3 2-81,3 0-144,-6 3-480,11-4 368,-8 1-95,3-1-49,-1 0 16,-5 4-240,10-3 192,-5 0 48,0 0-48,0 1 32,-5 2-224,6 0 192,-3-3-48,2 1-32,-1 1-64,-4 1-48,4-2 48,0 2-16,0-1 16,0 1-16,-4 0-32,4-1 16,1 1 16,0 0 32,6-1-16,-11 1-48,3-2 81,1 2-1,1-1-16,-1-1 32,-4 2-96,4-1 112,-1 1 64,0-1 16,-2 1 64,-1 0-256,1 0 272,-1 0-16,0 0-16,0-2-48,0 2-192,0 0 80,-2 0 0,2 0-96,-3 3 0,3-3 16,-3 3-48,1 0 16,2 0-16,-3 2 16,3-5 32,0 12-48,0-8 16,0 9 80,0-2-64,0-11 16,0 11 32,0 5-48,0-3 48,0 3 32,0-16-64,1 16 48,3 1 48,-1 2-47,1-1-1,-4-18-48,2 18 48,1-1 32,1-1-48,-1 1 48,-3-17-80,2 14 80,1 3 16,-1-3 32,-1-2-16,-1-12-112,0 11 96,0 1 16,0-8 0,-4 11 16,4-15-128,-4 4 128,0 9 32,0-11-48,1 2 16,3-4-128,-4 13 64,2-13-16,-1 3 16,0 8-16,3-11-48,-2 3 32,2 1-32,0 0 48,-3 6-48,3-10 0,-2 5 32,2-2-32,0 2 16,0-5-16,0 3 0,0 0 32,0 2-16,0-3 49,0-2-65,0 3 80,0 0-16,0-3 32,0 0-16,0 0-80,0 2 128,2-2 48,-1 0 32,-1 0 96,0 0-304,2 0 224,-2-1 0,1-2-64,-1 0 16,0 3-176,1-3 176,-1-3-15,2 1-49,-2-6-32,0 11-80,0-4 48,0-7 0,0 7-80,0 0-288,0 4 320,0-3-705,0 0-607,-4 1-785,-7-1-673,11 3 2770,-4 0-2929,-11-2 688,11 2-624,4 0 2865</inkml:trace>
  <inkml:trace contextRef="#ctx0" brushRef="#br0" timeOffset="-1446">12164 106 1488,'0'0'0,"-5"-1"496,1-2-63,2-1 15,2 4-448,-3-4 560,3 0 64,0 0 1,0 0 47,0 4-672,0-5 560,0 1-32,0 0-63,0 0-49,0 4-416,0-2 432,0 1-64,0 0-48,0 1-144,0 0-176,0 0 80,-4 0-31,0 2-33,0 3-49,4-5 33,-11 11-32,9-8 16,-2 12-32,-1-3 48,5-12 0,-10 13 0,7 2-16,-1 0 32,0 1-16,4-16 0,-4 17 0,-6 2 0,10 1 16,-4 0 0,4-20-16,-11 19 48,11 0 17,-11-3-1,8 0 0,3-16-64,-4 16 80,0-4-16,-6 1 48,7-3 0,3-10-112,-3 5 32,1 8 16,2-10 0,0 0 16,0-3-64,0 3 112,0 0 96,0-3 96,0 3 112,0-3-416,1 0 433,3 0-33,-1 0-160,1 0-64,-4 0-176,3 0 112,8-1-48,-8-1 0,1 1-16,2-1 16,-6 2-64,5 0 0,0 0 16,6-2 0,-11 2-16,4-1 16,0-1 0,7 1 32,-8-1-16,11 1 16,-14 1-48,12-2 16,0-1-16,-2 0 32,4 0 0,-14 3-32,16-2 48,-1-1 0,1 0-32,0-1 0,-16 4-16,13-1-32,-1 0 48,-1-1 0,-7 1 32,-4 1-48,11 0 16,-10 0 0,2 0-32,-1 0 32,-2 0-16,2 0 16,-2 0-48,0 0 16,0 3 32,0-3-16,0 2 16,-3-2 0,3 0 64,-4 3-48,4-3-32,-4 2 16,2 1 16,-1 0 48,0-3 0,3 0-80,-2 0 128,-1 0-31,0 0 15,0 0-16,3 0-96,-2 0 128,-1 0-48,0 0-208,3 0 128,0 0-385,-2-1-319,2-4-336,-3 2-385,3 3 1425,0-4-1777,-3-7-144,3 8 113,-2-8 383,2 11 1425,-4-6-897,-8-10 337,12 12-784,0 4 1344</inkml:trace>
  <inkml:trace contextRef="#ctx0" brushRef="#br0" timeOffset="-32634">9277 103 3217,'0'0'0,"-2"-2"816,2 2-816,-3-4 801,0-7 95,0 10 113,0-3 79,3 4-1088,-3-4 945,3 0-209,-2 2-272,2 2-208,0 0-256,-3-2 80,3 2-48,0 0-80,0 0 16,0 0 32,-3 2 0,3 1-48,0 0 48,0 1-48,0-4 48,0 4-16,0 0 0,1 0 0,2-1 48,-3-3-32,4 4 80,0-2 48,7 1 32,-7 0-16,-4-3-144,13 0 160,-1 0 33,2 2-33,0-2-32,-14 0-128,18 3 128,-1-3-80,2 0 32,0 3-48,1-3 32,0 0-32,1 0 16,0 0-16,-21 0-32,21 0 16,0 0-16,-4 0-16,-1-2 32,-16 2-16,13 0 16,-10 0 32,3 0-32,-2 0-16,-4 0 0,1 3 64,-1-1 0,0 1 64,0-3-128,-3 3 128,-1-3 32,0 3 16,-6-3-32,10 0-144,-3 2 144,-8-2-16,9 3-48,-9-3 65,11 0-145,-3 0 128,-1 0 16,0 0 48,-6 0-80,10 0-112,-3 0 128,0 0-112,0 0-176,-2 3-448,5-3 608,-3 0-1521,-2 3-1072,-6-1-417,9 1-1728,2-3 4738,0 0 0</inkml:trace>
  <inkml:trace contextRef="#ctx0" brushRef="#br0" timeOffset="45722">14431 149 2785,'0'0'0,"0"-1"1088,0-1-31,0 1 47,0 1-1104,0-1 1249,0-1-33,-2 1-207,2 0-305,0 1-704,-3 0 416,1 0-240,-1 2-64,0 2-63,3-4-49,-2 4 32,-1 7-32,0-8 0,1 1 32,2-4-32,-3 10 32,0-5 32,3-1-32,-3 9-32,3-13 0,-2 2 80,-1 1-32,3 0 48,-3-1 16,3-2-112,0 0 112,-3 3 112,3-3 48,-2 0 16,2 0-288,0 0 320,0-1-32,0-2-111,0-1-65,0 4-112,0-10 80,0 6 0,1-9 32,0 8-32,-1 5-80,2-15 80,-1 5-16,0 4-16,1-9-32,-2 15-16,1-11 16,-1 5-32,0-7 32,2 10 48,-2 3-64,0-2-80,0 0 80,0 2-64,0 0-16,0 0 80,0 12-64,0 0-384,0 3-529,1 1-976,-1-16 1953,4 14-2993,-4-3 160,1 4-849,-1-15 3682</inkml:trace>
  <inkml:trace contextRef="#ctx0" brushRef="#br0" timeOffset="-41417">3124 162 1520,'0'0'0,"-3"-5"352,3 5-352,-4-12 176,-8 7 17,9-6 79,1 10 96,2 1-368,-3-4 416,0 1-16,1-1-48,2 3-80,0 1-272,-3-5 177,3 4-33,0 0-32,0 0 0,0 1-112,0-2 208,-3 1 48,3-1 32,0 0-32,0 2-256,-3-1 208,3-1-16,0 1-64,0 0 16,0 1-144,0 0 129,0 0-1,0 0-48,0 0 16,0 0-96,1 0 48,1 0 16,-2 2-32,1 1 0,-1-3-32,2 4 32,-1 10-16,1-11 32,-1 14-32,-1-17-16,1 10 16,-1 2 32,1 0-32,-1 2 0,0-14-16,0 14 0,0 1 0,0 3-32,0-1 48,0-17-16,0 17 16,-2 0 0,-1-2 48,3 0-16,0-15-48,0 15 80,0-1-16,0-2 0,0-1 0,0-11-64,0 4 80,0 11 0,2-11 16,0 9 0,-2-13-96,1 4 80,2 7 16,-1-9 0,0 2-16,-2-4-80,1 5 112,1-2-16,-1 2 33,0-2 31,-1-3-160,0 2 192,0 1 0,0 0 48,0-3 48,0 0-288,-2 0 272,-1 0 96,3 0-48,-2 0-31,2 0-289,-3 0 304,0 0-64,1 0-48,2 0-16,0 0-176,0-2 96,0 1-80,1-1-64,0 1-224,-1 1 272,1-2-560,4 2-401,-2-2-511,1-1-529,-4 3 2001,4-4-2177,-1 0-1553,-3 4 3730</inkml:trace>
  <inkml:trace contextRef="#ctx0" brushRef="#br0" timeOffset="-37364">7312 162 3681,'0'0'0,"-4"-5"1233,-7-7-113,11 12-1120,-3-5 961,-1-7 15,0 9-31,2-1-161,2 4-784,0-4 608,0 0-224,0 1-192,0 3-143,0 0-49,0 0-33,0 3 33,1 1 16,-1-4-16,4 15 33,0-11 15,-1 13-16,0-3 0,-3-14-32,5 13 64,0 2-16,-1 2 48,1 0-16,-5-17-80,6 19 32,-2-1 48,1 3-48,-1-3 48,-4-18-80,3 19 80,-1 0-48,0-2 32,-1 1-16,-1-18-48,0 16 64,0-2 48,0 2-16,0 0 0,0-16-96,0 13 80,0-1 0,0-2 0,-3-6 32,1 10 16,2-14 16,-3 4-32,3-2 16,0-2-128,0 3 145,0 0 15,-2-3 128,2 0 64,0 0-352,0 0 416,0 0-32,0-1-96,0-4-80,0 5-208,0-2 209,0-2-81,1 0 0,-1 0-16,0 4-112,1-3 48,0-1-32,1 1-384,0-1-545,-2 4 913,2-4-1553,1 0-896,-2-6-592,-1-3 320,0 13 2721,0-10-3970,0 10 3970</inkml:trace>
  <inkml:trace contextRef="#ctx0" brushRef="#br0" timeOffset="-452">12429 196 1808,'0'0'0,"0"-5"368,0-8 65,0 3 143,0 10-576,0-4 720,0-7 97,0 8-97,-2-1-128,2 4-592,0-2 496,-3-1-111,3 2-1,-3 0-64,3 1-320,0-2 256,0 1-80,0 1-48,0 0 16,0 0-144,0 0 96,0 0-16,0 0-16,0 0-16,0 0-48,0 0 80,2 0 33,1-1 31,0-1 0,-3 2-144,5-1 48,-2-1 0,8 0-80,-7-1 32,-4 3 0,12-4 48,-8 2-32,10 0 0,-11 1-32,-3 1 16,14 0 0,-10 0-16,8 3 0,-8 0 16,-4-3 0,5 5 0,6 5-32,-8-7 32,1 1 0,-4-4 0,5 12 32,1-9-16,-3 10 0,1-9 0,-4-4-16,3 15-16,-2-11 32,1 11 16,-1-4-16,-1-11-16,0 5 16,0 11-16,0-13-32,-3 12 32,3-15 0,-4 4 32,0 9-16,-6-8 16,7 9-16,3-14-16,-12 11-16,8 1 16,-9 0-16,9-1 32,4-11-16,-14 10-16,11-6 32,-10 10-16,10-12-16,3-2 16,-11 12 16,11-9-16,-3 9 0,-1-9 0,4-3 0,-4 10 0,1-7-32,1 8 32,2-11 16,0 0-16,-3 4 0,3 0-16,0-1 0,0 0 32,0-3-16,0 2-16,1 1 48,1-3 32,0 3-16,-2-3-48,3 0 112,1 0 0,0 0 16,7 0 0,-11 0-128,3 0 112,11 0-16,-3-2-32,-6-1-16,-5 3-48,15-3 64,-10 1-32,9 1 0,-9 1 32,-5 0-64,12 0 64,-8 0 0,1 0-16,0 3-32,-5-3-16,4 2 0,1 1 16,-2 0-16,2-1 0,-5-2 0,3 3-16,0-1 16,0 1 0,0 0 0,-3-3 0,1 2 16,0-2 0,1 3 16,-2 0 32,0-3-64,0 0 64,1 2 16,-1-2-31,0 3 31,0-3-80,0 0 32,1 0 48,1 0 48,-2 0 48,0 0-176,1 0 224,0 0 64,2-2-48,1 1 16,-4 1-256,4-2 144,0-2-32,1 0-32,1-2-224,-6 6 144,5-4-512,1 1-672,-3-3-1058,2-5-783,-5 11 3025,1-4-4450,-1 4 4450</inkml:trace>
  <inkml:trace contextRef="#ctx0" brushRef="#br0" timeOffset="46138">14614 158 3249,'0'0'0,"-2"0"1553,-1 0-289,0 0-223,3 0-1041,-2 0 928,-2 0-223,1 3-209,0 1-256,3-4-240,-2 4 112,2 0-16,0 1-48,0-3 16,0-2-64,0 3 96,1 1-32,0-2 16,2 1-16,-3-3-64,1 3 48,2-3 48,-2 2-32,1-2 16,-2 0-80,0 3 128,0-3 0,0 0 64,0 0 113,0 0-305,0 0 304,0 0 16,0-1-32,-3-2-80,3 3-208,-4-4 192,0-1-64,-6-6-48,10 7-32,0 4-48,-4-13 48,-1 10 0,2-9-32,-2 8 32,5 4-48,-3-11 32,1 7-16,2 0 32,-3 2-112,3 2 64,0-2-64,0 1-16,-3 1 48,3 0 32,-2 3 0,2 0-80,0 11-464,0-10-657,0-4 1201,0 14-2289,1-10-736,3 13-1361,-4-17 4386</inkml:trace>
  <inkml:trace contextRef="#ctx0" brushRef="#br0" timeOffset="-33057">9226 159 4033,'0'0'0,"0"0"0,-2-5 1313,-1-5-449,3 5-175,0-6 31,0 11-720,0-1 816,0-4-31,0 2-209,2 3-240,-2 0-336,1-2 96,3 2-112,0 0 16,0 2-16,-4-2 16,4 5 0,0 7 80,2-8 32,-1 13 48,-5-17-160,11 13 192,-8 2 17,3 4 15,6-3-16,-12-16-208,3 19 208,2-2-32,0-1-48,-1 2 0,-4-18-128,5 15 96,-5 0-48,2 0 32,-2-2 16,0-13-96,0 14 80,-2-1 64,-1-1-48,-2 0-32,5-12-64,-3 12 96,-2-8-16,1 11-16,0-11 16,4-4-80,-4 14 65,0-11-49,2 1 48,-1 7 0,3-11-64,-3 3 48,3-1 0,-2 2 16,2-1 16,0-3-80,0 2 64,0-2 16,0 3 48,0-3 16,0 0-144,0 0 192,0 0 48,0 0-48,0 0 32,0 0-224,0-1 208,0-1-32,1 1 65,0-1-17,-1 2-224,2-3 160,0-1-48,1-1-208,1-6-545,-4 11 641,5-4-1296,6-1-1009,-8-8-849,1 2 161,-4 11 2993,6-10-4338,-6 10 4338</inkml:trace>
  <inkml:trace contextRef="#ctx0" brushRef="#br0" timeOffset="923">13134 223 2193,'0'0'0,"0"0"0,-3 0 544,1 0 112,-2 0 160,0 0 65,4 0-881,-3 0 832,1 3-175,-2-3-209,-1 3-176,5-3-272,-2 3 256,-2 1-64,0 8 48,0-9-16,4-3-224,-5 12 176,3-9-32,-1 11-32,3-9 1,0-5-113,0 15 192,0-3 16,2-1 32,1 2 0,-3-13-240,6 11 240,7 1 48,-8-1 96,9 0 17,-14-11-401,12 11 336,0-8-112,1 10-48,0-9-64,-13-4-112,12 4 192,3 7-16,-2-8 32,0-1-16,-13-2-192,13 0 144,1 0 48,0 0-48,-1-1-15,-13 1-129,14-5 128,2-6-64,-2 7 16,-1-6 112,-13 10-192,11-4 128,-6-7 32,0 6 32,0-9-32,-5 14-160,3-5 224,-1-10-32,-1 3-64,-1 0 0,0 12-128,0-16 48,-3 1 32,0-1 32,-10 0-64,13 16-48,-4-15 65,-11-2-33,4 1 16,-2 0 48,13 16-96,-13-16 80,-1 1-16,1 3 0,-4 1-16,17 11-48,-16-5-16,0 1 32,-1 0 32,-2 3-112,19 1 64,-19 0 16,2 0 16,1 0-80,3 2 64,13-2-16,-13 3 0,10 0-48,-11 1 48,11 10-64,3-14 64,-4 4-48,0 14 16,2-6-32,2 1-16,0-13 80,0 16-32,2 2-16,4 0-1,6 1 33,-12-19 16,5 22-64,10-1-32,-3-1 32,0 0 32,-12-20 32,12 18-48,0 1 32,0-5 32,1 0-80,-13-14 64,11 12-32,2 2 32,-3-10-16,2 9 32,-12-13-16,12 0-16,-1 3 16,0-3 16,-6 0 16,-5 0-32,13 0 0,-9-3 16,8-2-16,-8-8 48,-4 13-48,13-5 64,-8-11-48,8 6 16,-9-3 0,-4 13-32,12-15 32,-8 0 32,0-1-16,0 0-48,-4 16 0,4-16 65,-1 1-33,0 3 16,-2 1-32,-1 11-16,2-5-64,0-7 48,-1 9 0,0 1-33,-1 2 49,0-2 16,0 2-80,2-1 16,-2 1-16,0 0 64,0 0-80,0 4 32,0 7-64,0-9 96,0-2 16,0 11-80,0 0-16,1-1 32,0 1-16,-1-11 80,4 13-80,0 1 32,8-1-16,-8 0 112,-4-13-48,15 14 80,-4-2-32,-1 0 32,5-2-80,-15-10 0,13 11 0,2-6 16,0 9 16,-2-11 32,-13-3-64,14 4 32,-1 0 16,0-1 32,0-3 0,-13 0-80,11 0 80,-8 0 64,8 0-32,-8 0 49,-3 0-161,3-2 176,0 0-96,-2-2 32,1 0-144,-2 4 32,1-5-497,-1 0-783,0 0-1777,-16-14-1137,16 19 4194,-4-5-5267,4 5 5267</inkml:trace>
  <inkml:trace contextRef="#ctx0" brushRef="#br0" timeOffset="47057">14115 195 1008,'0'0'0,"0"-2"336,0 2-336,0-4 176,-3 2 32,3-1 48,0 2 65,0 1-321,1-2 384,3 1 16,0-1-32,-1 2-16,-3 0-352,4-3 336,-2 1 33,0-1 31,1 2 32,-3 1-432,1-1 464,-1 0 16,0-1 33,0 1-65,0 1-448,0-2 400,0 2-48,-3 0-80,0 0-64,3 0-208,-2 0 176,-1 0-63,0 3-17,3 0-64,0-3-32,-2 4 32,2 7-16,0-7-16,0 11 32,0-15-32,0 14 16,0 1 16,0 1 32,1 1 0,-1-17-64,1 19 80,3-2 16,0 5 48,1-1 48,-5-21-192,11 22 208,-11 3 0,5-4-48,-2 0-32,-3-21-128,2 22 128,-1-2-64,2-1-16,0-2-16,-3-17-32,4 16-32,0 2 64,0-1 16,-1-1 16,-3-16-64,5 16 64,6-3-64,-8-2 64,8 0-32,-11-11-32,6 4 81,5 8 47,-5-10-64,8 3 48,-14-5-112,6 10 96,9-6 0,-10 8 16,8-8 16,-13-4-128,4 12 64,9-9-176,-8 1-464,7 7-737,-12-11 1313,5 0-2225,6 2-432,-7-2-1265,-4 0 3922</inkml:trace>
  <inkml:trace contextRef="#ctx0" brushRef="#br0" timeOffset="-1136">12185 228 1216,'0'0'0,"0"-4"416,-3-2 0,3 1 129,0 5-545,0-5 672,0-1 144,0 1 65,0 0-1,0 5-880,0-5 881,0 1-81,0-1-112,0 2-95,0 3-593,0-3 496,0 0-112,0 2-32,0 0-112,0 1-240,0 0 176,0 0-64,0 0-64,0 0-32,0 0-16,0 2 16,2 10 32,-2-8 0,0 15 0,0-5 32,0 4 1,0 1 47,0 0 80,0-19-208,0 20 256,0-2-64,0 3 16,0 0-80,0-21-128,0 21 160,0-2 32,0-1-32,0 0 16,0-18-176,0 16 144,1-3 32,0 0 1,0-2-65,-1-11-112,2 5 144,-1 5-16,-1-7 0,1 0-48,-1-3-80,2 2 96,-2 1 32,0-3 48,0 0 48,0 0-224,0 0 256,0 0 48,0 0-31,0-1-17,0 1-256,1-2 208,-1-2-64,3 0 32,-1-1-32,-2 5-144,4-11 160,0 7-48,-1-2-16,0-8-80,-3 14-16,2-4-320,3-10-672,0 11-1185,1-3-1665,-6 6 3842,2-25-5907,-2 25 5907</inkml:trace>
  <inkml:trace contextRef="#ctx0" brushRef="#br0" timeOffset="-3452">11769 224 1488,'0'0'0,"0"-1"753,0-1-193,0 1 32,0-1 144,0 2-736,0-1 849,1 0 63,1 0-79,0-1-209,-2 2-624,2 0 416,-1 0-144,0 0-96,0 3 16,-1-3-192,0 10 192,0-5 1,0 8 31,0-1 0,0-12-224,0 10 288,0 3 48,0 2 16,0 0 0,0-15-352,2 15 320,-1 2-63,2-3-33,-1-2-80,-2-12-144,3 12 144,0-8-48,-1 11-64,3-11 32,-5-4-64,3 10 96,0-7-16,2 1 64,-1 8 32,-4-12-176,2 0 208,2 3 32,-1 0 0,-1 0-15,-2-3-225,3 2 112,0-2-224,-2 0-545,0 0-703,-1 0 1360,1 0-2497,-1-2-689,0 0-1296,0 2 4482</inkml:trace>
  <inkml:trace contextRef="#ctx0" brushRef="#br0" timeOffset="46453">14833 244 2897,'0'0'0,"0"0"1392,0 0-367,1 0-97,1 0 49,9 0-33,-11 0-944,4 3 801,11 1-193,-10 9-160,-5-13-448,15 2 352,-15-2-352,11 17 304,-1-5-47,1 1-49,-6 6 16,-5-19-224,14 19 176,-10 2 16,1 4-48,1 1-32,-6-26-112,4 25 80,-3 2 0,-1-1 16,0-3 0,0-23-96,0 25 128,-11-4-16,8 0-16,-10-2 32,13-19-128,-11 19 112,1-3 16,-4 1 33,1-3-17,13-14-144,-14 12 160,2-2-80,2-7-48,0 1-352,10-4 320,-5 4-785,-9-4-655,12 0-930,-9-2-623,11 2 2993,-2-10-4466,2 10 4466</inkml:trace>
  <inkml:trace contextRef="#ctx0" brushRef="#br0" timeOffset="-30322">10067 312 2481,'0'0'0,"-10"-1"512,6-1 48,-9-2 176,9 1 129,4 3-865,-4-4 1056,0 0-15,0 1-81,1 0-127,3 3-833,-3-3 704,1 1-64,2 1-112,0-1-95,0 2-433,0-1 288,0-1-128,0 2 0,0 0-48,0 0-112,0 0 80,1 0 0,3 0-96,2 0 0,-6 0 16,10 0 32,-4 3-48,8 0 64,-2-3-16,-12 0-32,12 4 0,2-1 16,0-1-32,0 2 32,-14-4-16,16 3 32,-2 1 16,1-2 32,0 1-48,-15-3-32,13 0 80,-2 3-32,-1-3 0,-5 3 16,-5-3-64,5 0 96,-1 0-16,0 2 32,-3-2-15,-1 0-97,2 0 96,-2 0 48,0 0 0,0 0 48,0 0-192,-3 0 144,0 0-96,1-1-208,-1 0-288,3 1 448,-3-2-897,1 1-576,-3-1-591,1 1-402,4 1 2466,-3-1-2193,-1-1-1248,4 2 3441</inkml:trace>
  <inkml:trace contextRef="#ctx0" brushRef="#br0" timeOffset="-3752">11747 324 1376,'0'0'0,"-10"0"384,10 0-384,-4 0 641,-10 0 255,10 0 225,-6 0 63,10 0-1184,-3 0 1041,0 0-177,1 0-224,-1 0-80,3 0-560,0 3 529,0-3-81,0 0-64,0 0-112,0 0-272,0 0 192,2 0-112,1 0 0,8 0 0,-11 0-80,4-2 16,8 2 0,-7 0 0,11 0 0,-16 0-16,10 0 48,3 0-16,-1 0-15,1 0 15,-13 0-32,14 0 32,-2-1 16,1 1-32,1-1 32,-14 1-48,14-1 64,-3-1-48,1-1 48,-6 2-48,-6 1-16,11-1 0,-9 0 32,2 1 32,-2-2 0,-2 2-64,1 0 64,0 0 80,-1-1-16,0 1 48,0 0-176,0-2 176,0 2-64,-2 0-48,-1-1-16,3 1-48,-3 0 64,1 0 32,-3 0-32,1-1-112,4 1 48,-4-2-256,0 1-416,2 0-417,-3 0-511,5 1 1600,-2-2-2129,-2 0-144,-11-11 448,15 13-576,0 0 2401,0 0 0</inkml:trace>
  <inkml:trace contextRef="#ctx0" brushRef="#br0" timeOffset="-34525">8232 354 1888,'0'0'0,"0"0"0,-11-4 1025,7 0-337,-11-1 97,12 0 191,3 5-976,-5-5 1184,-6 1-31,9-1-129,-1-1-175,3 6-849,-4-4 624,0 0-160,2 1-127,-1 1-65,3 2-272,-3-1 208,3-1-16,-2 1 16,2 0-32,0 1-176,0 0 176,0 0 48,0 0-80,0 0-16,0 0-128,0 0 96,1 0-112,1 0 48,3 2 16,-5-2-48,10 3 32,-6-1 32,7 2-48,-7 1 16,-4-5-32,12 2 16,-6 1 16,7 0-32,-1-1 49,-12-2-49,10 0-16,3 0 16,-3 0 32,2 0 32,-12 0-64,13 0 48,-2 0 0,-1 3 16,-5-3-64,-5 0 0,12 0 0,-10 0 32,3 0-16,-1 0 16,-4 0-32,2 0 64,0 0-32,-1 0 16,-1 0 48,0 0-96,0 0 96,0 0 32,0 0 16,0 0-32,0 0-112,0 0 64,0 0-16,0-2-16,0 1 0,0 1-32,0 0 64,-3-1-32,3 0 48,0-1-32,0 2-48,0-1 64,0-1 16,0 2-32,0-1 16,0 1-64,0 0 64,0-1-16,0 0 16,0-1 0,0 2-64,0-1 64,0-1-96,0 1-64,2 0-208,-2 1 304,4-3-656,-2 2-337,3-2-383,-1 2-321,-4 1 1697,4-1-1857,-2-1-16,1 2 193,-2 0 431,-1 0 1249,2 0-848,0 11-1201,-2-11 2049</inkml:trace>
  <inkml:trace contextRef="#ctx0" brushRef="#br0" timeOffset="-32303">9252 323 4257,'0'0'0,"0"-1"1025,-2-1-193,2 1 49,0 1-881,0-2 976,0 1-47,0 0-145,0 0-240,0 1-544,0-2 304,1 2-144,0 0-64,0 0 16,-1 0-112,2 0 225,-1 0 15,2 0 48,1 3-80,-4-3-208,5 0 128,0 0 48,7 0 112,-8 2 64,-4-2-352,12 3 369,-1 0-97,0-1-80,1-2-112,-12 0-80,13 3 80,1-3-16,1 0 0,-1 0 0,-14 0-64,16 0 64,0 0-16,-1 0-16,0 0 16,-15 0-48,15 0 48,-2-1 0,-1-1 16,0 1 0,-12 1-64,6-1 64,4 0-16,-7-1 16,1 2 16,-4 0-80,1 0 160,0-1-32,1 1-16,-2 0 16,0 0-128,0 0-128,0 0-432,0 3-865,-4-1-1424,4-2 2849,-12 3-3521,8 0-1682,4-3 5203</inkml:trace>
  <inkml:trace contextRef="#ctx0" brushRef="#br0" timeOffset="-4358">11313 370 1488,'0'0'0,"0"0"0,0-2 1169,0-1-433,-3 1-48,3 1 49,0 1-737,0-2 816,0 0 48,1 0-47,2 1-113,-3 1-704,5-3 576,7 1-111,-7 0-81,7 0-32,-12 2-352,2-4 320,2 1 0,2-1 32,-1 2-63,-5 2-289,5-2 288,-1-1-48,0 0-48,0 1-32,-4 2-160,5-1 96,-5-1 16,2 2-48,-1 0 0,-1 0-64,2 0 16,-2 0 0,1 0 32,1 0-48,-2 0 0,1 3 0,1-3 0,1 2-32,0 1 64,-3-3-32,2 0 16,1 0 0,1 3 32,0-3-16,-4 0-32,4 0 64,0 0 16,0 0 16,0 0 0,-4 0-96,4 0 144,0 0-80,1 2-336,5-2-464,-10 0 736,4 0-1361,11 0-672,-4 0-288,0 0 144,-11 0 2177,11-6-1568,0 2-705,-11 4 2273</inkml:trace>
  <inkml:trace contextRef="#ctx0" brushRef="#br0" timeOffset="45332">14493 527 912,'0'0'0,"-4"0"384,-8 0-288,12 0-96,-4 0 112,-8 0 16,12 0 64,-5 3 48,5-3-240,-2 3 289,-1 0 47,3-3 96,0 2 48,0-2-480,0 0 496,0 0 49,0 0-49,0-1 48,0 1-544,0-1 576,0-2 1,0 1 47,0-1-64,0 3-560,0-2 432,0-2-79,0 0-17,0 1-80,0 3-256,0-4 272,0 1-80,0-1-16,0-2-64,0 1 0,0 5-112,0-5 112,2-8-48,-1 8 32,-1 5-96,2-15 32,-2 15-32,5-10 64,1-1-32,-1-2 0,-5 13-32,10-11 48,-10 11-48,3-13 16,1-1-16,1 1 32,0 2 0,-5 11-32,5-5 48,-2-6-32,-1 9-16,-1-3 16,-1 5-16,2-3 16,-2-2-16,0 4 0,0 1-16,0 0 16,0 0-80,-3 0 48,0 3 0,-1 0-16,4-3 48,-4 5 32,-7 7-80,9-10 16,-2 9 16,4-11 16,-4 4-16,0 8-32,0-8 16,2 10 0,2-14 32,0 4-16,0 10 16,0-10 0,0 12 0,0-16 0,0 11 0,2-7-64,2 12 64,0-12 0,-4-4 0,10 12 0,-6-9 64,10 8-80,-9-9 32,-5-2-16,14 3 16,-4 1-32,1-1 64,-7-1-48,-4-2 0,14 0 16,-11 0 48,3 0-32,-2 0 48,-4 0-80,4 0 128,-3-1 17,2-2-1,-2-1-16,-1 4-128,2-11 112,-1 10-32,0-10 80,0 9-48,-1 2-112,2-12 80,-1 0-16,0 1 0,1-4-48,-2 15-16,1-13 64,0 0-80,1-2 16,2 4-32,-4 11 32,2-11-16,3 7 64,-2-8-80,2 10 32,-5 2 0,3-4-32,0 1 0,0 2 0,0-1 16,-3 2 16,1-1-16,0 1-48,-1 3 16,0-3 48,0 4-16,0 9 32,0-9-64,0 10 48,0-14 0,2 11 0,-1 3-48,0-1 48,2 3 0,-3-16 0,4 15-16,0 1 32,1-2-64,6 0 80,-11-14-32,4 13 0,8-1 16,-8-8 16,8 11-32,-12-15 0,4 3-16,8 1 32,-8 0 0,9 0 32,-13-4-48,5 2 80,7 1 48,-10-3 64,3 0 32,-5 0-224,6-1 288,-2-1 0,-3-1-63,1-2-65,-2 5-160,1-11-80,-1 8-465,0-8-831,0 7-1426,0 4 2802,-12-19-3201,8 7-1105,4 12 4306</inkml:trace>
  <inkml:trace contextRef="#ctx0" brushRef="#br0" timeOffset="-36777">7216 336 3937,'0'0'0,"1"0"785,0 0-193,3 0 80,0 0 177,-4 0-849,6 0 992,-3 0-192,3 0-271,4 0-273,-10 0-256,5 0 80,0 0-32,6 3-48,-7 0 16,-4-3-16,13 0 32,-8 2 0,11 1 48,-3 0 0,-13-3-80,12 2 112,1 1 32,0-3 48,0 3 96,-13-3-288,10 2 352,-5 2-47,10 7-417,-4-8-1041,-11-3 1153,5 3-2497,-5-3-2161,0 0 4658</inkml:trace>
  <inkml:trace contextRef="#ctx0" brushRef="#br0" timeOffset="-33509">8736 411 3137,'0'0'0,"-15"0"864,1 0 1,0 0-17,14 0-848,-12 0 832,8 3-63,-8-3-49,12 0-96,0 0-624,-4 0 609,1 0-49,3 0-144,0 0-128,0 0-288,0 0 160,1-2-48,1 2-16,-1-1 17,-1 1-113,3 0 128,1-1-48,2 1 32,4 0 0,-10 0-112,4-2 64,9 2 112,-8-1-16,12 0-32,-17 1-128,15 0 160,-1-1-48,4 1-48,1-2-32,-19 2-32,18 0 64,1-1-48,0 0 16,-1 1 0,-18 0-32,17-2 32,1 2 32,-2 0 0,-2 0 32,-14 0-96,11 0 64,-8 0 32,3-1 0,-2 1 17,-4 0-113,2-1 144,0-1 0,-2 2 0,0 0 0,0 0-144,0 0 96,0 0 32,0 0-48,-3 0-64,3 0-16,-3 0-288,1 0-529,-1 3-863,0 0-914,3-3 2594,-3 2-2865,3 1-1665,0-3 4530</inkml:trace>
  <inkml:trace contextRef="#ctx0" brushRef="#br0" timeOffset="-30006">10004 438 2657,'0'0'0,"-3"0"576,0 0-48,3 2 48,0 1 97,0-3-673,0 3 736,0 0 16,2-1-63,2-2-113,-4 0-576,4 0 560,9 0-47,-7 0-81,8 0-32,-14 0-400,12 0 368,0-1-32,1-3-64,4 0-96,-17 4-176,13-2 145,2 0-81,-2 1-32,-1-1-16,-12 2-16,11 0 0,-6 0 32,7 0-16,-8 3 0,-4-3-16,4 2 0,-4-2 0,4 5 0,1-1 80,-5 6 32,0-10-112,2 3 176,-2-3-176,0 3 160,0 1-32,0-1-160,0 8-240,0-11 272,0 3-657,-2 0-479,2 1-481,0-4 1617,-3 3-1905,3-3 1905,-3 2-1905,0-2 465,1 0-993,2 0 2433</inkml:trace>
  <inkml:trace contextRef="#ctx0" brushRef="#br0" timeOffset="-36136">7645 462 2753,'0'0'0,"0"-4"672,0 0 64,0 4-736,1-4 865,2-1 159,-1 2 49,1 1-145,-3 2-928,3 0 640,-1 0-303,2 0-177,0 10-112,-4-10-48,11 4 64,-7 9 32,7-9 96,-7 11 80,-4-15-272,13 4 352,-2 11 0,0-11 0,0 10-31,-11-14-321,11 4 240,2 11-48,1-10-32,-1 8-48,-13-13-112,15 2 80,-1 9 32,-1-8-48,-1 0 32,-12-3-96,11 5 112,-6 6-32,7-11 32,-9 2 16,-3-2-128,3 3 112,2 0 16,-4-3-16,1 2 17,-2-2-129,0 0 144,0 3 48,0 0 0,-5-1 48,5-2-240,-4 3 224,-6-3-32,10 2-112,-4-2-144,4 0 64,-4 0-304,0 0-464,1 3-641,0-3-752,3 0 2161,0 0-2545,-2 0 80,-2-4 688,4 1-784,0 3 2561,0 0 0</inkml:trace>
  <inkml:trace contextRef="#ctx0" brushRef="#br0" timeOffset="-34218">8256 461 2401,'0'0'0,"-3"-3"1072,0-1-127,1 0 47,2 4-992,-3-4 1056,0 1-15,1 2-97,-2-1-255,4 2-689,-3 0 496,0 0-160,3 0-112,-2 0-144,2 0-80,0 0 16,1 2 32,-1-2-48,1 3 16,3 0 48,2-3 16,6 2-16,-12-2-64,4 0 96,11 3-16,-10-3 0,8 2 33,-13-2-113,11 0 128,0 0 0,1 3-32,0 0 16,-12-3-112,12 0 80,0 0 0,-6 0 0,8 0-16,-14 0-64,4 0 48,8 0 0,-8 0 0,0-2-32,-4 2-16,5-1 16,1 0-16,-1 1 16,-1 0 16,-4 0-32,5-2 48,-1 2 16,2 0 0,-2-1 0,-4 1-64,3 0 96,2 0 16,-2 0-16,-1 0 32,-2 0-128,3 0 128,-2 0 48,1 0-32,-1 0 1,-1 0-145,0 0 96,0 0-192,0 3-449,0-1-735,0-2 1280,0 4-2145,-4 0-593,-9-4 353,13 3-1024,0-3 3409,0 0 0</inkml:trace>
  <inkml:trace contextRef="#ctx0" brushRef="#br0" timeOffset="-35893">7847 450 2625,'0'0'0,"-3"-1"976,-1 0-159,-7-1 31,11 2-848,0 0 928,-4 0 65,0 0-81,0 3-239,4-3-673,-10 4 464,10 0-192,-4 8-160,0-9 16,4-3-128,-11 11 144,11-6 96,-4 6 128,0-8 0,4-3-368,-11 12 321,8-8-49,-1 8-80,-8-8-16,12-4-176,-4 15 128,-9-12 16,9 9-48,-7-10-32,11-2-64,-4 11 80,0-9 48,-6 1 48,7 0 0,3-3-176,-3 2 176,1 1 17,-1-3 47,1 3 16,2-3-256,-5 0 224,2 0-128,1 0-528,2 0-833,0 0 1265,0 0-2673,0 0-625,0 0-1680,0 0 4978</inkml:trace>
  <inkml:trace contextRef="#ctx0" brushRef="#br0" timeOffset="-5337">11184 450 1984,'0'0'0,"0"0"993,0 0-273,0 0-31,2 3 111,-2-3-800,1 4 896,2 0-31,1 0-161,0 6-160,-4-10-544,4 0 384,0 11-47,0-8-17,-1 7 0,-3-10-320,2 3 384,-1 1 16,1 8-32,-2-9-15,0-3-353,0 4 288,0 8-80,0-10-32,0 3-48,0-5-128,-3 10 128,0-7 0,1 1-48,-1 6-16,3-10-64,-3 0 80,3 3-16,-2 1 16,-1-1 0,3-3-80,0 4 80,-2-2 0,2 1 16,0-3-16,0 0-80,0 3 64,0-1 48,0-2 33,0 3-33,0-3-112,0 0 80,1 0-48,1 0-288,2-1-449,-4 1 705,6-2-1520,5-1-994,-8-8-527,3 6-1345,-6 5 4386,0 0 0</inkml:trace>
  <inkml:trace contextRef="#ctx0" brushRef="#br0" timeOffset="-149730">2066 584 1680,'0'0'0,"0"0"593,0 0-593,0 0 320,1-1 112,0 0 80,1 0 48,-2 1-560,1-2 481,-1 2-481,1-2 400,-1 1-96,1 0-32,-1 1-272,2-1 304,-2 1-304,1-2 320,1 1 48,-1 0-47,0-1-81,-1 2-240,1-3 160,4 2-32,-2-2 0,-1 1 16,-2 2-144,4-2 144,-2-1 0,1 3-16,2-3-32,-5 3-96,2-3 64,2 2 0,0-1-32,-1 1-16,-3 1-16,4-1 0,-3 1-16,3 0-16,-1 0 0,-3 0 32,4 2 0,7 2-16,-7 1 48,6-2-32,-10-3 0,6 4 16,7 0 0,-8-1 0,10 1 0,-15-4-16,11 3 16,1-1 16,0 2-16,0-4 48,-12 0-64,10 0 64,3 0 16,-3 0 0,1 0 17,-11 0-97,5 0 128,9 0 0,-9 0 16,8-2 16,-13 2-160,4-2 192,7-1-16,-7-1 16,2-1-48,-6 5-144,3-4 144,3 0 0,-2 1-16,-3-2 0,-1 5-128,2-2 80,-1 0-16,-1 0-48,0 2-16,0-2 0,0 2 0,0-1-32,-3 1-16,0 0 16,1 0 0,2 0 32,-4 3 0,0-1 0,1 2 0,0-1 16,3-3-16,-3 2 16,3 1 0,0 1 0,-2-1 48,2-1-32,0 2 0,0-4 48,0 0-80,0 2 49,0-2-49,0 0 64,0 3-32,0-3-48,0 2-209,0-2 225,0 4-592,2-4-672,-2 2-689,0 1-144,0-3 2097,0 2-3858,0-2 3858</inkml:trace>
  <inkml:trace contextRef="#ctx0" brushRef="#br0" timeOffset="-150490">2140 650 2225,'0'0'0,"-3"-4"1040,0-8-400,3 12-640,-3-4 593,1-7-1,2 10 32,0-2-32,0 3-592,0-3 529,0 0-113,0 1-80,0 0-80,0 2-256,0-2 192,0 1-48,1-1-48,-1 1-16,0 1-80,1 0 48,0 0-48,1 0-32,-2 0 32,0 0-16,0 0 0,1 0 16,-1 0 0,2 0 16,-2 3-16,0-1 16,0-2-16,1 3 32,-1 1-16,1 0 0,0 0 16,-1-4-32,2 4 16,-1 8 16,1-8-16,-1 13 0,-1-17-16,0 14 16,2 1 32,-2 1-16,1 0 0,-1-16-32,0 16 65,0 2-49,0-1-32,0 2 48,0-19-32,1 20-16,-1-2 32,0 0 64,0-1-80,0-17 0,0 17 64,0-2-16,0-2 48,-2-2-32,2-11-64,0 10 80,-3 1 32,3-6-32,-3 5 112,3-10-192,-3 3 176,1-1 0,-1-2 48,0 3-16,3-3-208,0 0 288,0 0 1,-2 0 31,2 0 0,0 0-320,0 0 208,0-1-32,0-1-96,0 1-32,0 1-48,0-1 32,0-1 0,0 1-48,0 1 16,0 0-16,1 0 32,0 0-32,2 0-16,-3 0 32,4 0-32,-2 0 32,1 3 32,0-1 32,-3-2-64,3 0 128,1 0 32,-1 0-32,-1 3-32,-2-3-96,3 0-224,-1 3-656,1-3-801,-2 0-960,-1 0 2641,0 0-2497,0 0-1361,0 0 3858</inkml:trace>
  <inkml:trace contextRef="#ctx0" brushRef="#br0" timeOffset="-149497">2139 742 1696,'0'0'0,"-4"0"721,0 0-337,-8 0 64,12 0-448,-2 0 528,-1 0 16,0 0-15,3 0-113,0 0-416,0 0 304,0 0-96,0 0-96,0 0 16,0 0-128,0 0 128,0 0 0,2 0 16,0 0-16,-2 0-128,3 3 145,1-3-1,1 2 16,0-2 16,-5 0-176,11 3 176,-8 0 32,1-1 0,0 1 16,-4-3-224,3 2 240,1-2-32,0 3-48,0-3-48,-4 0-112,4 3 81,1-1-17,0 1 16,6 0 0,-11-3-80,4 3 64,8-3 16,-8 2 48,9-2-16,-13 0-112,6 0 144,7 0-48,-7 0 16,7 0-32,-13 0-80,5 0 96,6 0 16,-7-1-16,6-1 64,-10 2-160,3-3 144,3-2 48,-2 3-32,0-2-15,-4 4-145,4-4 176,-3 3-16,1-1 16,-1 2-16,-1 0-160,0 0 160,0 0-32,-4 0-144,0 3-800,4-3 816,-14 10-2338,10-10-1183,-9 5-753,13-5 4274</inkml:trace>
  <inkml:trace contextRef="#ctx0" brushRef="#br1" timeOffset="-164675">2799 944 1376,'0'0'0,"0"-2"528,0-3-288,0 0-79,0 5-161,0-6 208,0-4 48,1 7 16,0-2 0,-1 5-272,3-11 240,-2 8-64,0 0-32,2-2 16,-3 5-160,1-3 144,2-2-16,0 2 17,0 1-49,-3 2-96,2-1 64,1-1 0,0 1-32,-1-1-32,-2 2 0,3 0 32,-1 0-32,-1 0 16,2 0 32,-3 0-48,3 0 48,0 0 32,1 0 32,0 0 0,-4 0-112,3 0 80,0 0 32,0 0 32,0 0-16,-3 0-128,3 0 144,1 0-16,0 0-32,0-1 0,-4 1-96,4 0 64,0-1 0,0 0 0,1 1-32,-5 0-32,5 0 64,1 0-32,-1 0 32,0-2-16,-5 2-48,11 0 32,-6 0-32,0 0-16,5 0 0,-10 0 16,4 0 16,9 0 0,-7 3-16,10-1 33,-16-2-33,12 0 16,2 0 48,-1 0-32,1 0 32,-14 0-64,11 0 80,1-1-48,2 0 32,-2 0-48,-12 1-16,11-3 0,0-1 0,0 3-16,-5-2 48,-6 3-32,13 0-16,-9 0-16,7 0 0,-7 0 16,-4 0 16,3 0 16,3 0 0,-2 3-16,0-1 0,-4-2 0,5 0 0,0 0-16,0 3 48,0 0-32,-5-3 0,6 2 16,-1-2 0,5 0-16,-6 3 64,-4-3-64,11 0 48,-7 0 16,8 0 0,-1-2 0,-11 2-64,5-1 0,11-1 16,-5 0 64,0 0-80,-11 2 0,10-2 16,1 1 32,-6 0-32,9-1-16,-14 2 0,5 0 0,7 0-16,-8 0-32,2 0 32,-6 0 16,10 0 16,-7 0-96,1 0 48,1 0-16,-5 0 48,6 3-32,-1 0 48,-1-3-16,1 2 0,-5-2 0,4 3-16,0-3 32,2 2 16,-1 1 0,-5-3-32,10 3 0,-5-3 0,6 2 32,-8 1-16,-3-3-16,5 0 48,0 3 32,0-3 0,-1 0 0,-4 0-80,4 0 96,0 0-32,-2 0 16,1 0 64,-3 0-144,3 0 96,0 0 32,-1 0 0,0 0-16,-2 0-112,3 0 144,0-1 0,0-1 17,3 1-49,-6 1-112,12-2 96,-7 2-48,12 0 48,-1-2-16,-16 2-80,20 0 16,3 0-224,2 0-609,1 0-815,-26 0 1632,19-3-2001,2 3-1713,-21 0 3714</inkml:trace>
  <inkml:trace contextRef="#ctx0" brushRef="#br1" timeOffset="-163041">3668 897 1024,'0'0'0,"0"-3"576,0 0-336,0-2 0,0 5-240,3-3 193,-1-2-33,2 2-16,0 0 16,-4 3-160,4-3 160,-1 1 16,-1 1 32,0 0 0,-2 1-208,1-1 208,-1 1-32,0 0-32,0 0-32,0 0-112,0 0 112,0 0-16,0 0-15,-3 0-1,3 0-80,-2 0 80,-1 0-48,0 0 16,3 2 16,0-2-64,-2 0 96,-1 0 32,3 3 16,0-3-16,0 0-128,0 3 32,0 0-32,0-1-16,0-2 16,0 3 16,0 0-16,0-1-32,0 1 48,0-3-16,2 3 16,0-1 16,1 1 0,1-3-16,-4 0-16,1 3 16,2-3-16,-2 2 16,0 1 16,-1-3-32,1 3 32,-1-3 32,0 2-32,0 1-16,0-3-16,0 4 32,0-2-16,-2 3 16,2-2 0,0-3-32,-3 3 16,3 1 0,-2 0 0,2-1-32,0-3 16,0 4 0,0 0 0,0 0 16,0 0 0,0-4-16,0 4 0,0 0 48,1 0-16,0 0 32,-1-4-64,2 4 32,0 7 32,1-11 0,0 4 0,-3-4-64,1 4 96,0-1-32,0-1 16,1 1 16,-2-3-96,0 3 64,0-1 33,0 1-33,0-1-32,0-2-32,0 3 48,-3 0-32,1 1-16,2 0-16,0-4 16,-3 3 0,3 10 0,0-10 16,0 1-32,0-4 16,0 10-16,0-7-16,0 1 32,0 0 0,0-4 0,0 4 16,0 7 0,0-11-32,1 3 16,-1-3 0,4 3 16,-1-3 0,1 5 0,-1-3 0,-3-2-16,2 3 16,0 0 0,-1-1-16,1 1 16,-2-3-16,1 3-16,-1-1 0,0-2 48,0 3-64,0-3 32,0 4 32,0 0-32,0-1-32,-3 8 64,3-11-32,-3 11 16,3-8 0,0 1-16,0-4 0,0 11 0,-2-11 16,2 10-16,0-7 16,0-3-16,0 4-32,0 0 32,0 0 16,0-2-16,0-2 0,0 3 16,1 0-16,0 0 0,1-1 0,-2-2 0,0 3 32,1 0 0,-1-1-32,0 1 16,0-3-16,0 3 0,0-3-16,0 4 16,-3-2-16,3-2 16,-2 4 16,-1 0 16,0 0-16,0 1 0,3-5-16,-2 10 16,-1-10-32,3 4 16,-3 0 0,3-4 0,-2 11 0,-1-1 16,3-7-32,0-3 16,0 3 16,0 0 0,0-1 0,0 2 16,0-4-32,0 4 48,0 0 16,2-1 0,-1 0 0,-1-3-64,1 4 64,2-1-32,0-1 48,-2 1-16,-1-3-64,2 2 64,1 2 0,0 0-16,0-1 0,-3-3-48,2 3 48,1-1-16,0 1 0,-1 0-32,-2-3 0,2 3 0,-1 0 32,1 0 0,-1 0-32,-1-3 0,0 2 32,0 3-16,0-2-32,0 8 32,0-11-16,0 0 16,-3 4 0,0 7-16,1-8 16,2-3-16,-3 10 32,3-7-32,-3 1 32,1 0-48,2-4 16,0 4 0,-3 7 0,3-11-16,0 3 48,0-3-32,-3 4-16,3 1 0,0-2 0,-3 2 16,3-5 0,0 12 16,-2-10 0,2 3 32,-3 6-64,3-11 16,0 4 0,0 7-16,-3-11 16,3 0 0,0 4 0,0 0 0,0 0 0,0 0 32,0-4-32,0 4 0,0 1 0,0-3 0,0 1 16,0-3-16,2 2 0,-1 1 32,2 0-32,-1-1-16,-2-2 16,3 3-16,-1-1 32,1 2-32,-1 1 64,-2-5-48,4 2 48,-1 1 16,1-3 0,-1 3 0,-3-3-64,2 3 16,1 2-16,0-2-16,-1-1 0,-2-2 16,3 4 16,-2 0-32,0 0 32,1 0-16,-2-4 0,1 4 0,0 6 0,1-7 16,-2 0-16,0-3 0,0 4-16,0 8 32,0-9-32,0 8 16,0-11 0,-3 4-96,0 9 16,-1-10 0,2 8 48,2-11 32,-4 0 128,1 5-48,1-1 64,2-2-16,0-2-128,0 3 209,0-3 63,0 0 96,0 0 112,0 0-480,1 0 416,4 0-1536,0-1-4947,-5 1 6067</inkml:trace>
  <inkml:trace contextRef="#ctx0" brushRef="#br1" timeOffset="-165690">2828 971 1872,'0'0'0,"0"0"0,0-2 208,-2 0-63,-1-1-33,3 2-16,0 1-96,-3-3 96,3 0 0,-2 1 32,2 0 32,0 2-160,-3-1 176,3 1 0,0-1-16,0 1 16,0 0-176,0-1 192,0-1-48,0 1 48,0-1-48,0 2-144,0-1 145,1 0-1,1 0-48,-1-1-32,-1 2-64,1-1 48,0 1 0,1-2 16,-1 1 0,-1 1-64,2-2 80,-2 2-16,0-1 16,0 1 0,0 0-80,0 0 128,0 0 64,0 0 32,0 0 32,0 0-256,0-1 256,0 0 1,0-1 15,-3 1-48,3 1-224,-3-2 224,3-1-64,-2 3-32,2-2-48,0 2-80,0-1 80,0-1-32,0 1-64,0 0-16,0 1 32,0-2-32,0 2-32,0 0 0,0 0 48,0 0 16,0 3-48,0 0 48,0 0-16,0-1 48,0-2-32,-3 3 16,3 1-32,-3-2 48,3 1-16,0-3-16,-3 5 16,0-3 0,3 1 0,-2 1-64,2-4 48,0 4 0,0 6 16,-3-10-32,1 0 16,2 0 0,0 4-32,0-1 32,0 1 0,0 0 32,0-4-32,0 2 16,0 3-16,0-1 0,0 0-64,0-4 64,1 11 16,0-9-16,0 2-16,1 7 32,-2-11-16,0 2-16,1 12 16,-1-12 0,1 12 16,-1-14-16,0 4 0,0 9 16,0-9 16,0 8-32,0-12 0,0 4 0,0 7 0,0-7 0,0 8 16,0-12-16,0 3 0,0 10 16,0-11-32,0 9 32,0-11-16,2 5 0,-1 9 32,2-11 0,0 12-16,-3-15-16,3 2 16,-1 2 16,1 9-32,0-13 16,-3 0-16,1 3 16,0 2 0,0-2 16,1 1 16,-2-4-48,0 4 16,1 0-16,-1 0 32,0-1-48,0-3 16,0 4 0,0 7 16,0 0 16,0-11-32,0 2 0,0 2 16,0 0-16,2 8-16,-2-12 16,1 3-16,0 1 0,2 8 32,-1-10 0,-2-2-16,3 3-16,0 2 48,-1-2-48,0 2 32,-2-5-16,2 3 16,0 1-16,-1 0-16,0-1 32,-1-3-16,0 4 16,0 0-32,0 0 64,0 8-48,0-12 0,0 11 16,-2-9-16,-1 3 0,3-5 0,-3 4 16,3 7-16,-2-8 0,2 1 0,0-4 0,-3 13 0,3-10 32,0 2-16,-3 5-32,3-10 16,0 4-32,0 6 32,0-10 32,0 0-32,0 5 32,0-2-16,0 2 0,2 6-48,-2-11 32,1 2 0,0 2-16,1 0 32,-1 0 16,-1-4-32,1 11 48,1-9 32,-1 2-48,0 0 16,-1-4-48,2 11 48,-1-8 0,1 1-16,0 9 32,-2-13-64,3 11 48,-2-7-32,1 9 32,-2-9 33,0 13 15,0-17-96,0 14 128,0-2 80,-3 0 16,3 0 224,0-12-448,0 4 512,0 11-688,0-11-1649,0 0-3937,0-4 5762,0 0 0</inkml:trace>
  <inkml:trace contextRef="#ctx0" brushRef="#br0" timeOffset="19091">11838 1204 1792,'0'0'0,"0"-3"577,0-1 111,0 4-688,0-5 800,2 0 113,2 1-17,0 1-160,-4 3-736,12-4 481,-8 3-161,8-2-80,-7 2 0,-5 1-240,13-2 304,-8 2-32,8 0-16,-9 0-64,-4 0-192,12 0 145,-8 0-49,6 0 0,-5 0-16,-5 0-80,12 0 112,-1 0-16,-1-2 16,1 1-32,-11 1-80,10-2 64,-5 1 16,7-2-48,-8 2 16,-4 1-48,5-3 48,0 2-32,1 1 0,-3 0 16,-3 0-32,3 0-48,-1 0 48,-1 0-32,0 4 16,-1-4 16,0 12-16,0-1 0,0 0 48,0 4-16,0-15-16,0 15 48,0 0 0,-2 2 0,-1 1 16,3-18-64,0 18 144,-3 2 96,3-1-32,0 1 48,0-20-256,0 16 209,0 1-33,0-1-16,0 0 16,0-16-176,0 16 144,0 1 16,0-3-48,0-3 32,0-11-144,1 12 112,-1-1-32,0 2 16,0-1-16,0-12-80,0 11 80,0 1 0,0-8-16,-2 10-16,2-14-48,-3 5 64,1 6 16,-2-8 0,0 8 16,4-11-96,-3 3 113,0-1-1,1 1 32,-1 0-16,3-3-128,0 2 128,0-2 0,0 0-16,0 0 80,0 0-192,0 0 208,0 0 16,0-1-16,2-2-16,-2 3-192,1-4 176,0 1-15,2-2-17,-2-6-80,-1 11-64,3-2-241,-2-9-463,0 8-672,-1-8-801,0 11 2177,0-6-2946,0-7-111,0 10-881,0 3 3938</inkml:trace>
  <inkml:trace contextRef="#ctx0" brushRef="#br0" timeOffset="7152">7422 1247 2048,'0'0'0,"-11"-3"481,8 1 127,-9-2 176,12 4-784,0-4 929,-3 0 79,3-1-15,0-1-65,0 6-928,0-11 816,0 9-143,2-3-113,-1 1-32,-1 4-528,1-4 432,2 0-47,-2 1-65,2-1-80,-3 4-240,2-2 112,3 1-64,-1 0-16,0-1-16,-4 2-16,11 0-16,-7 0 16,7 0 0,0 0 0,-11 0 0,11 4 0,3 0 16,0 8-32,1-9 32,-15-3-16,17 4 0,0-1 0,2 0 32,0 2-16,-19-5-16,19 3 48,-2 0-32,2-3 32,-2 0 0,-17 0-48,17 0 80,2-1 0,-3-1 0,-1-1-16,-15 3-64,12-5 48,-7 2 32,6-2 0,-8 3 0,-3 2-80,2-3 96,0 0 32,-1 2-32,0-2 33,-1 3-129,0-2 80,0 1-48,0-1 16,0 1-32,0 1-16,0-1 32,0 1-80,0 0 48,0 0-16,0 0 32,0 0 0,0 0-16,0 0-16,0 0 0,2 0-16,-2 0 32,1-2 32,0 1-32,1 1 32,-1-1 0,-1 1-32,2-2 16,1 1 0,0-3-32,-1 2 16,-2 2 0,3 0 0,0-2 16,-1 1-16,-1-1 16,-1 2-16,2-1 0,0-1-16,-1 2 0,1 0-32,-2 0 48,0 0-64,1 0 16,0 3-16,-1 2 48,0-5 16,1 10-64,1 2 31,2 0 17,-1 2 32,-3-14-16,4 15 65,-1 1 15,0 2 0,1-2-32,-4-16-48,3 16 16,0 0 16,-1-1-16,-1-3 0,-1-12-16,2 10 16,-1-6 16,1 8-16,-1-9 32,-1-3-48,0 4 16,0 0 16,0 0 0,0-1 0,0-3-32,0 3 112,0-3-16,0 0 48,0 0 32,0 0-176,0 0 192,0 0 16,0 0 0,1 0 16,-1 0-224,1-2 144,2-2-48,2 0 33,-2-7-33,-3 11-96,6-3 32,4 0-144,-6-2-513,2 2-751,-6 3 1376,10-4-2770,-9 0-863,2 0-1746,-3 4 5379</inkml:trace>
  <inkml:trace contextRef="#ctx0" brushRef="#br0" timeOffset="8642">8088 1234 2257,'0'0'0,"-2"-4"1584,2 0-639,0 0-129,0 4-816,0-5 816,4 0 33,10 0 15,-3 1-63,-11 4-801,14-4 672,1 1-112,3 0-112,1 1-127,-19 2-321,23-2 240,2-1-64,1 0-32,0-1-32,-26 4-112,28-4 128,-4 1-16,-2 0-16,-3 1 0,-19 2-96,13-1 64,-1-1-16,-8 2 16,7-1-32,-11 1-32,1 0 48,2 0 0,0 0 16,-2 0 0,-1 0-64,1 0 96,-1 0 0,0 0 32,0 0 48,0 0-176,0 0 209,-2 0-17,-3 0-16,2 0-96,3 0-80,-13 3-192,9 0-417,-8-1-639,8 2-753,4-4 2001,-13 4-2561,9 0 160,-10 6-1345,14-10 3746</inkml:trace>
  <inkml:trace contextRef="#ctx0" brushRef="#br0" timeOffset="15229">9917 1314 2481,'0'0'0,"-3"-1"800,3 1-800,-4-5 976,0 1 113,0-1-33,1 1-63,3 4-993,-2-3 800,2 2-207,-3 1-161,3 0-160,0 0-272,-3 0 144,-1 3-48,0 1-64,2 8 16,2-12-48,-4 4 48,-1 9 0,2-8 0,-2 10-48,5-15 0,-10 12 0,10 1 0,-4 0 16,0 1-16,4-14 0,-4 13 48,0 3-16,1-4-16,1 0 16,2-12-32,0 10 48,-3 1-32,3 0 80,-3-7-16,3-4-80,0 13 80,-3-10 32,3 7-32,0-7 16,0-3-96,0 4 96,0-1 16,-2 1 33,2-2-17,0-2-128,0 3 208,-3-3 0,3 0 32,-3 0 32,3 0-272,-2 0 256,2 0 16,-3 0-16,3 0 17,0 0-273,-3-3 192,3 0 16,0-3-48,0 1 0,0 5-160,0-11 112,0 7 16,0-8-16,0 7-32,0 5-80,2-15 64,-2 4 16,1-2-16,-1 1 32,0 12-96,0-13 96,0-1-48,0 0 32,0 0 0,0 14-80,0-14 64,-3 3-32,3-1 0,-3 0-32,3 12 0,-2-11 0,-1 7 0,3-8 0,-2 10 16,2 2-16,0-2-16,0-2-16,0 2-32,0 1-48,0 1 112,0 0-128,1 0-32,0 0-32,3 4 48,-4-4 144,4 4-112,2 8 48,6-9 48,-8 10-16,-4-13 32,11 3 32,-6 9-64,10-9-48,-4 8 0,-11-11 80,14 5-64,-2 11-16,1-5 64,1-1-16,-14-10 32,13 11-64,-1 2 64,0-1-16,0 2 0,-12-14 16,13 13 16,-2-1-16,0 2 0,1-3 0,-12-11 0,11 14 0,0-2 0,-1 0 16,-5-8 16,-5-4-32,12 15-32,-7-13 32,-2 9-16,3-9 32,-6-2-16,4 3 48,-1-3-32,-1 3 48,0-3 0,-2 0-64,1 0 128,0 0 64,-1-3 80,0-2 64,0 5-336,0-12 384,0 7-47,-2-10-97,-1 9-32,3 6-208,-3-16 96,0 3 16,0-1-32,-2-4-64,5 18-16,-2-17 16,-2-4 16,1-1 32,0-2-32,3 24-32,0-26 32,0-1 0,0-3-16,1 1-32,-1 29 16,5-27 0,-1 6 16,0 4-32,0 4 32,-4 13-16,2-6 32,1-5-64,0 7 16,-2 1-16,-1 3 32,2-2 0,-1 2-32,-1 0 0,0 0 16,0 0 16,0 0-80,-3 3 48,1 8 0,-1-7 32,3-4 0,-2 12 32,-1-8-144,0 10-176,0-11-385,3-3 673,-2 15-1392,2-11-1281,-3 6-1025,3-7-1921,0-3 5619,0 0 0</inkml:trace>
  <inkml:trace contextRef="#ctx0" brushRef="#br2" timeOffset="-154154">2185 1305 2016,'0'0'0,"0"0"289,0 0-289,0 0 256,0 0 32,0 0 16,0 0 16,0 0-320,0 0 288,0-2 0,0 1 0,0 0 33,0 1-321,-3-4 320,0 1-16,3 1-32,-2-3-64,2 5-208,-3-2 144,0 0-64,3 1 16,-2 0-16,2 1-80,0-2 48,-3 2 32,3 0-64,0 0 16,0 0-32,0 0-32,0 0 16,0 0 16,0 0-16,0 0 0,0 0 16,1 0 32,-1 0 16,2 0 16,-2 0-64,1 0 80,0 0 17,1 0-17,-1 0 32,-1 0-112,4-1 112,-2 1 0,1-1 16,0 0-32,-3 1-96,2-3 96,3 2 0,-1-2-48,0 2-16,-4 1-32,4-2 16,0 1 16,1-1-48,1 1 32,-6 1-16,5-1 0,0 0-16,7 1 16,-8-2 0,-4 2 0,11-1 0,-7 1 0,7-2 16,-7 2 0,-4 0-16,11-1 16,-6 0 16,6 0-16,-8 1 32,-3 0-48,6-2 80,-1 1-16,6-1 16,-9 1 0,-2 1-80,4-2 80,2 2 48,-3-3 0,2 0-16,-5 3-112,4-3 80,-2-1-48,1 2-16,-1 0-32,-2 2 16,3-1 32,-3 0 0,2-1-32,-1 1-32,-1 1 32,2 0-32,-2 0 0,0 0 0,1 0 32,-1 0 0,0 0-16,0 0-16,0 0 16,0 0 0,0 0 16,1 0 0,-1 0 16,0 0 0,0 0 0,0 0-16,0 0 48,0 0-32,0 0 0,0 0-16,0 0-16,0 3 16,-2-3 0,2 0 0,0 2 0,-5-2-16,2 3 48,-2 0-16,5-3-16,-11 2 0,8 1 48,-9 0-32,8 0-16,4-3 0,-15 3 0,4 8-16,7-8 16,-13 1 0,17-4 0,-11 12 16,0-10-16,-2 2 0,2 7 16,11-11-16,-11 3 0,0 1 16,0 0-32,0 7 16,11-11 0,-10 0 32,-1 10-48,-1-7 48,1 1-16,11-4-16,-11 4 16,8-1 0,-2-1 0,3-2-32,2 0 16,-3 3-32,3-3 64,0 0-16,0 0 33,0 0-49,0 0 64,1 0-16,2 0-32,1-2-32,-4 2 16,4-1 0,0 0-48,1 1-16,0 0 32,-5 0 32,5 0-33,-1 0 17,-1 0 0,1 2 0,-4-2 16,4 5-32,0-2 16,0 0 0,0 2 16,-4-5 0,3 2 16,2 1-32,-2 0 16,2-1-16,-5-2 16,4 3 16,-2 0 16,3-1-32,-2 1 0,-3-3 0,5 2 32,-1 1-48,0-3 48,1 3-32,-5-3 0,5 0 16,6 2-16,-7-2 0,8 3 0,-12-3 0,6 0-16,7 0 48,-10 3-16,10-3-16,-13 0 0,3 0-16,8 3 32,-6-1-48,5 1 16,-10-3 16,4 3 0,7-1 0,-7 1 0,8 1 48,-12-4-48,4 3 49,8-1-17,-8-2 16,6 0-64,-10 0 16,4 3 0,2-3 0,4 0 32,-8 0-16,-2 0-16,4 0 16,0 0 16,0 0 0,0 0 0,-4 0-32,4 0 96,-1 0 32,-2 0-48,0 0 80,-1 0-160,2-1 80,-1-1-32,0 1 48,1 0-64,-2 1-32,1-1 48,0-1 16,-1 1 0,0-1-32,0 2-32,0-1 32,0-1-32,0 1 32,-2 0-32,2 1 0,0-1 48,0-1-32,-3 1 0,3-1 16,0 2-32,-3-1 16,3-1 16,0 2-16,-2-2-32,2 2 16,0-1-16,-3-2 16,3 2-16,0-1 48,0 2-32,-3 0-32,3-1 48,-2 1 16,2 0-32,0-1 32,-3-1-32,3 1 0,0 0 0,0 1 0,-3-2 32,3 1-16,0 0-16,-2 1 48,2 0-48,0-1 80,0-1 32,0-2 80,-3 1 32,3 3-224,0-3 225,0-2 15,-3 0 32,3-1-16,0 6-256,-3-10 224,1 6-16,-1-1-32,0-7-48,3 12-128,-2-3 80,-1-8-48,0 7 16,3-8 0,0 12-48,-2-4 48,-1-6-16,-1 6-32,0-2 32,4 6-32,-2-12 32,-2 8 32,-1-2-64,2-4 32,3 10-32,-5-4 33,2-1-33,-2-1 16,2 1-32,3 5 16,-3-5 16,0 0-16,0-6-16,3 11 16,0-3-49,0 0 33,0 2 16,0-2-16,0 3 16,0-1-32,0-1 0,0 2 16,0 0-48,0 0 64,0 0-128,0 5 16,0-2-48,0 10 64,0-13 96,0 3-64,0 0 0,0 9 32,0-8 0,0-4 32,0 12 0,0-8-32,0 11 80,0-11-32,0-4-16,0 11 0,0-8 16,0 1-32,0-1 16,0-3 0,0 4 32,0 0 0,0 1-16,0-3-16,0-2 0,0 3 16,0 0 32,0-3-16,0 0-32,0 0 48,0 0 0,-2 0 0,-1 0-32,-1 0 0,4 0-16,-12 0 0,8 0-32,-12 2 32,16-2 0,-12 3 16,12-3-16,-13 3-16,0-3 64,3 3-64,6-3 16,4 0 0,-12 2 0,8 1-32,0 0 32,0-1 16,4-2-16,-4 0 0,1 3 16,0-3 0,3 0-32,0 0 16,0 0-16,0 0-48,2 0 64,-2 0 0,3 0 16,-1 0 32,2 0 16,-1 0-96,-3 0 32,2 0-16,1 0 16,1 2-32,0-2 0,-4 0 32,4 0-16,0 4 16,1-1 0,1-1 0,-6-2 0,11 3-16,-7 0 16,7-1 0,-6 1 16,-5-3-16,10 3 16,-7-1-16,1 3 0,0-2 32,-4-3-32,4 0 32,0 2-16,0-2 32,0 0-48,-4 0 0,4 0 64,0-1-32,0 0 32,1-2 32,-5 3-96,5-5-16,0 5 16,-1-2-16,0 1 16,-4 1 0,1-2 16,1 1-64,-2 1 48,-5 0 0,2 0-16,-2 3 16,5-3 0,-10 3-32,7 0 32,-1 0-32,-8 1 32,12-4 0,-4 4 32,-8 0-32,8 0 48,-8 0-48,12-4 0,-4 3 32,-9-1 16,9 1-16,-8-3-16,12 0-16,-3 0 0,-8 0 16,9 0 32,-1 0 0,3 0-48,-4-3 65,1 1-17,0-2 16,3 0-48,0 4-16,0-2 32,0 1 0,0 0-64,0 0 32,0 1 0,2-2-16,-1 2 0,0 0 0,3 0-32,-4 0 48,3 0-16,1 0 0,0 0-16,1 0 32,-5 0 0,5 0 0,0 3 32,6-1-96,-9 1-561,-2-3 625,6 4-1665,5 0-1280,-6-1-2786,-5-3 5731</inkml:trace>
  <inkml:trace contextRef="#ctx0" brushRef="#br0" timeOffset="17877">11181 1276 1312,'0'0'0,"0"0"0,0-3 224,0-2 48,1 0 113,1 1 111,-2 4-496,0-3 560,2 1 32,1 0-47,-1 1-17,-2 1-528,3 0 496,0 0-32,0 0-48,1 0-15,-4 0-401,6 0 384,5 0-32,-8 0-48,10 0-32,-13 0-272,5 0 224,8 0-32,-7 0-16,8-2-15,-14 2-161,11 0 144,0-1-16,1-3-16,2 0 16,-14 4-128,16-4 112,1-1-32,0 0 0,-1-7-16,-16 12-64,16-5 80,-1-5 16,1 7 32,-4-1 32,-12 4-160,5-4 192,7 0 0,-8 2-96,0 0-480,-4 2 384,4-1-1296,-1 1-1042,-3 0-159,0 4-944,0-4 3441,0 0 0</inkml:trace>
  <inkml:trace contextRef="#ctx0" brushRef="#br0" timeOffset="7899">7543 1289 2112,'0'0'0,"-11"-3"481,9-2-113,-12 0 80,14 5-448,-3-6 592,1 1 97,-1 0 31,3 0-96,0 5-624,0-4 561,0 0-97,2 0 0,-1 0 0,-1 4-464,4-1 480,0-1 1,0 1-49,0 1-80,-4 0-352,4 0 256,0 0-32,0 0-80,0 0-16,-4 0-128,3 3 80,-2 1 16,2-2-16,-2 2-32,2 0 0,-3-4-48,2 4 48,1 0-16,-1 1 17,3-3-17,-5-2-32,3 4 16,0 1 32,2-3-32,0 1 32,-5-3-48,11 4 48,-10-2 0,3 1 0,0-1-16,-4-2-32,4 3 48,0 0-32,-2 1 0,0-2 0,-2-2-16,1 4-16,1 1 64,-2 6-48,0-8 32,0-3-32,-5 14 32,2-4 32,-11 1-16,4 2 32,10-13-80,-11 13 80,0 0-48,-1 0 16,2 1-32,10-14-16,-4 14-16,-11-1 32,12 2-16,-8-1 0,11-14 0,-3 11 16,1-1-32,-1-6 16,3 9 0,0-13 0,0 5-16,0 6 32,0-9-16,0 2 16,0-4-16,0 4-16,2 0 32,-2-1 0,0-1 16,0-2-32,0 3 32,0-1-32,1 1 16,-1 0-16,0-3 0,1 2 0,-1 3 16,1-2-16,1 2 0,-2-5 0,4 3 0,0 2 64,10-1 96,-4 6 176,-10-10-336,13 0 400,2 3 1,4 0-65,-1-3-176,-18 0-160,21 0 128,0 0-48,0 0 0,1 0 16,-22 0-96,22-2 48,-1 1 48,0-3-32,-1 1-48,-20 3-16,21-4 64,-1 1-48,0-2 32,-1 2 0,-19 3-48,16-6 16,-3 2 48,-2 0 0,-6 2 16,-5 2-80,5-1 96,-1 0-48,-3 0 16,-1 1-32,0 0-32,0 0 32,-4 2-16,1 1 0,3-3-16,-3 4 32,-2 0-16,3 0-16,-1 7 32,3-11-32,-3 0 0,3 4-32,0 6 64,0-10-32,0 4 32,0-1 33,2-3-33,2 2 0,-4-2-32,4 3-32,0 0-337,1-3-575,7 0-881,-12 0 1825,4 0-3025,0 0-257,1 0-1424,-5 0 4706</inkml:trace>
  <inkml:trace contextRef="#ctx0" brushRef="#br0" timeOffset="18421">11588 1488 2369,'0'0'0,"0"0"1744,-3 0-111,0-3-96,3 3-1537,-2-1 1489,2-2-353,-3 1-208,3 0-223,0-2-225,0 1-128,0-1-336,2-1-16,-2 5 0,2-6-64,2-4 0,1 6 224,-3-6-16,-2 10-144,4-5 112,1-9 16,-2 9-16,3-8 16,-6 13-128,4-11 97,0 6 15,0-11-64,0 4 16,-4 12-64,4-12 64,-1-2-48,2 0 32,-1 0-32,-4 14-16,4-13 32,0 1 0,-1 7-32,1-6 0,-4 11 0,1-1 0,0-2 0,1 1-16,-2 2 0,0 0 16,0 0-64,0 5-16,0 6 16,0-8 32,0-3 32,0 19-16,-3-6 0,3 3 16,0 0-16,0-16 16,0 15-32,0 0 16,1 1 32,2 0 32,-3-16-48,4 15 32,1-1 32,-1 0-32,1-2-16,-5-12-16,5 11-16,-2-1 48,2 1-32,-1 0 0,-4-11 0,2 4 80,0 9-48,-1-9 0,-1 7-32,0-11 0,0 4 0,0 6 16,0-7 32,-3 1 0,3-4-48,-2 4 16,-1-1 16,3 0 32,-3-3 32,3 0-96,0 2 144,-3-2 0,3 0 48,0 0 0,0 0-192,0 0 192,0 0-16,0-1-32,0 0-32,0 1-112,0-3 48,0-1-128,2 1-192,2-1-368,-4 4 640,3-3-1104,1-3-673,1-5-929,1 6-511,-6 5 3217,10-15-4418,-10 15 4418</inkml:trace>
  <inkml:trace contextRef="#ctx0" brushRef="#br0" timeOffset="8171">8139 1282 4658,'0'0'0,"0"-4"1680,0 4-1680,-3-4 1233,1 0-241,2 0 65,0 0-33,0 4-1024,0-2 737,0 2-321,0 0-224,1 5-160,-1-5-32,1 11 32,1 0 64,1 1 16,-1 2 112,-2-14-224,4 14 304,-1 1-32,1-1 65,0 2-17,-4-16-320,4 16 288,0 1 32,0-1-48,0 1-112,-4-17-160,4 16 144,-1-1-32,-1 0 0,1-3-48,-3-12-64,1 12 64,1-1 1,0 0-1,-2 0 32,0-7-32,0 7 16,1-9 16,-1 1-16,0 0 32,1 0 0,-1-1 0,0 1 48,0-3-160,1 0 176,1 0 32,-2 0-16,1 0 32,-1 0-224,2-2 240,-2 0-31,1-2-33,1 1 0,-2 3-176,0-3 64,2 0-112,1-1-320,-1-7-449,-2 11 817,2-4-1457,0-8-912,1 6-1024,-2-8-65,-1 14 3458,0-11-4818,0 11 4818</inkml:trace>
  <inkml:trace contextRef="#ctx0" brushRef="#br0" timeOffset="20158">13003 1291 2881,'0'0'0,"-3"0"1040,0 4-95,3-4-945,-5 11 928,2-7 1,0 8-81,-1-8-160,4-4-688,-4 12 529,1-8-81,0 12-64,3-5 16,0-11-400,0 12 352,0-8-48,0 13 17,2-7 15,-2-10-336,5 13 320,8-1-16,0-1-16,3-1-80,-16-10-208,19 11 176,3-7-16,1 8-64,-1-9 64,-22-3-160,23 10 129,0-7-1,0 0 16,-1-1 0,-22-2-144,23 0 144,-2 0-32,-1 0-16,1-2 16,-21 2-112,19-6 128,-1-4 16,-4 6 48,-4-7 0,-10 11-192,3-4 224,-2-11-32,0 5-48,-1-3 33,0 13-177,-10-13 96,-2-2-16,-3 1 16,-3-1-80,18 15-16,-19-15 48,-5 1 16,0-1 0,-5-2 0,29 17-64,-29-18 48,1 4-16,-1 1-112,-1 11-657,30 2 737,-31 0-2193,-1 0-2369,-1 0-1761,33 0 6323</inkml:trace>
  <inkml:trace contextRef="#ctx0" brushRef="#br2" timeOffset="-156257">2221 1283 2064,'0'0'0,"0"0"0,0-1 369,0 0-97,-3-1 16,3 2 16,0 0-304,-2 0 240,2 0-48,0 0-112,0 0-48,0 0-32,0 3 16,0-3-32,0 0 80,0 0 0,0 0-64,1 3 112,2-1 32,0-2 17,1 0 15,-4 0-176,6 0 160,5 0-16,-8 0 32,2 0 32,-5 0-208,5 0 240,1 0 48,-3-1-32,0 0-16,-3 1-240,3-2 192,-1 1-15,0 1-33,-1 0-64,-1 0-80,1 0 80,-1 0-32,0 0-48,0 0-32,0 0 16,0 0 0,0 0 16,0 0 16,0 3-32,1-3 0,1 2 32,-2-2-16,1 0 16,1 3 0,-1-3 16,1 2-16,-2-2-16,3 0-16,1 0 32,0 0 0,1 0 0,-5 0-16,3 0 32,2 3 0,0-3 16,-1 0-16,-4 0-32,5 0 64,0 0-16,1 0 32,4 0 32,-10 0-112,3 0 80,2 0-16,6 0 32,-7-1-48,-4 1-48,11-2 64,-7 2-16,6 0-16,-4 0 32,-6 0-64,13 0 16,-7 0 0,7 0 0,-9 0 0,-4 0-16,12 0 16,-8 3 0,0 0-16,7-3 0,-11 0 0,2 3 0,1-1 0,3 1 0,-1-3 32,-5 0-32,5 3 16,0 0 48,0-3-48,0 0 16,-5 0-32,4 0 48,1 0-16,1 0 16,-1 0 32,-5 0-80,5 0 16,6 0 16,-8 0-16,1 0-16,-4 0 0,5 0 64,0 0-32,1 0 0,-1 0 32,-5 0-64,6 0 16,-3 0-16,3-1 49,-1-1-81,-5 2 32,5 0 0,-1-1 64,2 1 16,-3 0-32,-3 0-48,6 0 64,-2 0-64,0 0 0,1 0 0,-5 0 0,6 0 0,-2 0 16,1 0 16,-1 0-32,-4 0 0,4 0 16,0 0 16,0 0-32,0 0 16,-4 0-16,4 0 0,2 0 0,-1 0 0,-1 0 16,-4 0-16,4-2 16,0 2-16,0 0 48,0-1-48,-4 1 0,4-2 16,-3 1 16,1 0-16,-1 1 32,-1 0-48,1-1 48,1-1 16,-2 2-16,1 0 0,-1 0-48,1-1 16,1 1 0,-1 0-16,-1 0 0,2-2 16,0 1-16,-1-1 16,2 2 0,-3 0-16,3-2 32,-1 1 16,3-1-32,-2 1 32,-3 1-48,3 0 32,0 0 32,-2-1 64,-1 1-16,0 0-112,0-2 176,0 2 64,-4 0 16,-9 0-96,13 0-160,-11 0-1072,-5 4-1505,-3 7-2690,19-11 5267</inkml:trace>
  <inkml:trace contextRef="#ctx0" brushRef="#br0" timeOffset="17569">11208 1345 1520,'0'0'0,"0"-3"512,0 0 33,-2-1 95,2 4-640,-3-3 768,3-2 81,-3 4-33,3-1-64,0 2-752,0-5 625,0 1-81,0 0-80,0 0-48,0 4-416,2-3 353,-1-1-1,0 2 0,1-1 0,-2 3-352,1-3 304,0 1 16,1-1-48,-2-1-63,0 4-209,0-2 192,0 0-16,0 1-64,0-1-48,0 2-64,0 0 64,0 0-48,0 0 0,0 0 32,0 0-48,0 3 16,0 1-32,0 7 0,0-11 16,0 10 16,-3 2-16,3 1 16,0 0 0,0-13-16,0 13 0,0-1 16,0 2-16,0-2-32,0-12 32,0 12 16,0 0-16,0-8 0,0 11 16,0-15-16,0 2 0,0 2 0,0 7 32,0-11-16,0 0-16,-3 2 0,3 1 32,-2 0 48,2-3 0,0 0-80,-3 0 128,3 0 32,0 0 16,0 0 0,0 0-176,0 0 176,0 0-16,0-3 0,0 0-15,0 3-145,0-2 128,1-2-48,1 1-32,-1 1-48,-1 2 0,4-4-32,0 2 32,1 0-16,6 0 16,-11 2 0,5-1 0,0 1-32,5 0 32,-6 0 0,-4 0 0,12 0-32,-6 0 64,7 0-16,-2 0-16,-11 0 0,10 0 0,1 0 0,4 3-16,0-3-16,-15 0 32,16 0 0,1 0-16,-4 0 16,1 0 16,-14 0-16,13 0-16,-1 0 32,-1 0-32,-5 2 0,-6-2 16,10 3 0,-9 0 0,3 1 0,-1 0 0,-3-4 0,1 10 0,0-7 0,-1 1 0,0 9 16,0-13-16,-2 5 0,-1 8-16,-7-3-16,7 1 32,3-11 0,-12 12 0,8-1 48,-11-7-32,4 10 32,11-14-48,-10 5 16,-1 6 0,0-6 16,-3 6-32,14-11 0,-14 2 32,1 2 0,-1-1 0,10-1 32,4-2-64,-13 0 16,9 0 32,-6 0 32,5 0 0,5 0-80,-11-1 112,9 0 16,-2-3-48,0 0 16,4 4-96,-11-6 128,11 1-32,-4-6-16,2 8-64,2 3-16,-3-3 32,3-3-32,0 2 0,0 0 16,0 4-16,0-2-16,1 0-32,2 1 0,0 0 16,-3 1 32,4-2-32,0 2 32,-2 0-16,2 0-160,-4 0 176,3 0-416,0 0-336,-1 3-369,-1 0-368,-1-3 1489,3 2-1921,-1-2-336,-2 3 32,0-3 593,0 0 1632,0 0-2225,0 0 2225</inkml:trace>
  <inkml:trace contextRef="#ctx0" brushRef="#br0" timeOffset="19543">12437 1349 2465,'0'0'0,"-13"0"1360,9 0-479,4 0-881,-12 0 752,12 0 160,-3 2 225,3-2-1,0 0-1136,0 3 897,0-3-353,0 0-336,2 0-112,-2 0-96,3 0 16,2 0 0,6 0 64,-9 0 32,-2 0-112,11 0 80,-6 0 96,10 0-47,-5 0-81,-10 0-48,13 0 64,0 0-16,0 0-32,-1 0 80,-12 0-96,13 0 80,-2 0-64,1 0 48,-1 0-64,-11 0 0,11 0 48,-6 0 32,9 0 32,-10 0 0,-4 0-112,12 0 144,-10 0 0,2 0 32,0-1-96,-4 1-80,1-2-16,1 1-320,-1 0-512,-1 1-705,0 0 1553,0-2-2257,0 1-192,-3 0 512,1-2-608,2 3 2545,0 0 0</inkml:trace>
  <inkml:trace contextRef="#ctx0" brushRef="#br0" timeOffset="10107">9110 1405 3361,'0'0'0,"-12"-2"1105,0 1-129,12 1-976,-13-1 1008,1 1 177,8 0 64,0 0-113,4 0-1136,-4 0 864,0 0-271,4 0-193,0 0-80,0 0-320,0 0 256,0-2 0,2 1-48,3 0 17,-5 1-225,5-3 192,7 2-16,-8 0-32,10-1-32,-14 2-112,6-1 64,9 0 0,-3-1-48,0 1 0,-12 1-16,13 0 0,1 0 16,0 0-32,2 0 64,-16 0-48,16 3 16,-1-3-16,-1 2 48,-1-2-32,-13 0-16,12 3 48,-2-3-16,1 0 64,-7 0-48,-4 0-48,12 0 112,-8 0-32,2-1 32,-1-1 16,-5 2-128,4-2 112,-1-1 16,-2 1 0,-1 1 32,0 1-160,0-1 129,0 0-17,0-1-80,-4 1 16,4 1-48,-4 0-16,0 0 32,0 0-16,0 0 0,4 0 0,-3 0 16,0 0-16,0 0 0,1 0 32,2 0-32,-3 0-32,3 0-112,-3 3-289,1-3-511,2 0 944,-3 2-1905,1 1-992,-1 0-289,3-3-1600,0 0 4786,0 0 0</inkml:trace>
  <inkml:trace contextRef="#ctx0" brushRef="#br0" timeOffset="19450">11904 1452 1904,'0'0'0,"-4"-2"721,4 2-721,-15-1 832,5-2 145,6 1 143,0 0 65,4 2-1185,-3-1 1024,1 0-208,2 1-239,0 0-129,0 0-448,0 0 304,0 0-112,0 0-32,1 0-16,-1 0-144,2 0 112,4-2 0,6 1 16,-2 0 16,-10 1-144,14 0 177,-1 0 31,2-2 64,2 1-48,-17 1-224,20-2 192,1 0-48,1 1-64,-1-1-16,-21 2-64,19-3 80,0 1 64,-3-1-32,-1 0 16,-15 3-128,13-1 112,-2 1 16,-1 0-48,-6 0-96,-4 0 16,13 0-304,-8 0-384,0 0-400,1 3-353,-6-3 1441,10 0-1841,-7 0-288,1 0 160,1 0-1040,-5 0 3009,0 0 0</inkml:trace>
  <inkml:trace contextRef="#ctx0" brushRef="#br0" timeOffset="8804">8094 1433 3857,'0'0'0,"-4"0"1185,-7 4-241,11 0-95,0 0 191,0-4-1040,0 3 1121,4-1-81,11-2-208,-4 3-335,-11-3-497,13 2 368,3-2-48,1 3 112,2-3 128,-19 0-560,20 0 545,1 3-33,-3-3-144,1 2-112,-19-2-256,16 0 176,-3 3-48,1-3-64,-3 3 32,-11-3-96,5 0 64,7 0 17,-8 2 63,6-2-16,-10 0-128,3 0 128,3 0-256,5 3-689,-9 0-1392,-2-3 2209,4 0-4034,1 0-2320,-5 0 6354</inkml:trace>
  <inkml:trace contextRef="#ctx0" brushRef="#br0" timeOffset="16284">10738 1473 2561,'0'0'0,"-4"-2"768,-9 1 48,9-1 81,-10 0 223,14 2-1120,-4-1 1201,-7-1-97,9 2-239,-2 0-177,4 0-688,-11 0 496,8 0-128,1 0-79,-1 0-81,3 0-208,0 0 176,-3 0-32,3 0-64,0 0-64,0 0-16,2 0 48,2 3-32,1 0 112,8-3 16,-13 0-144,13 2 208,0-2 0,3 0-256,1 0 0,-17 0 48,19-1-80,1 0-32,-1 0 192,1-2-16,-20 3-64,18-2 48,0 1-32,-2-1 16,-1 0-16,-15 2-16,5-1 48,-5 1-48,12 0 16,-11 0 32,2 0-32,-1 0 16,-2 0 0,0 0 0,0 3 16,0-1-16,0-2-32,-3 3 64,-2 0-32,2 0 48,3-3-80,-5 5 80,5-5-80,-3 3 65,-1 0 15,0 0 32,1 0-16,3-3-96,0 2 144,-3 1-16,3 0-144,0-3-160,0 0 176,0 2-545,0-2-671,0 0-1057,0 3-865,0-3 3138,-15 0-3953,15 0 3953</inkml:trace>
  <inkml:trace contextRef="#ctx0" brushRef="#br0" timeOffset="19892">12348 1493 3361,'0'0'0,"0"0"1041,0 0-353,0 0-64,0 0-624,1 0 881,2 0 159,1 0-16,7 0-223,-11 0-801,5 0 560,12 0-224,-2 0-112,1-1-96,-16 1-128,17-3 160,1 2-15,-1 0-1,1 1 64,-18 0-208,16-2 144,0 1-64,-2 1 0,0-2 0,-14 2-80,12-1 80,-1-1 48,0 2 16,0 0 16,-11 0-160,6 0 160,8 0-192,-3 0-464,-6 0-609,-5 0 1105,17 0-1936,-12 0-514,7 0 49,-15-2-32,3 2 2433,0 0 0</inkml:trace>
  <inkml:trace contextRef="#ctx0" brushRef="#br0" timeOffset="15975">10310 1652 3169,'0'0'0,"0"0"880,0 0-880,0 11 689,0-9-49,0 9 112,1-11 145,-1 0-897,2 4 848,-1-1-80,1-1-79,1-2-145,-3 0-544,1 0 464,1 0-48,-1 3 1,0-3 63,-1 0-480,2 0 464,-1 0-16,-1-1-48,2-3-31,-2 4-369,0-4 320,0-2-48,0 1 0,0-7-64,0 12-208,0-4 176,0-9-32,0 8-48,0-9-32,0 14-64,0-11 80,0 1-48,0-1 32,0 0-48,0 11-16,3-10 0,2 5 16,-2-8-32,0 9 16,-3 4 0,5-10 16,-2 5-32,2 0 32,-3-6 16,-2 11-32,3-1-32,-2 0 32,0-1-32,1 2 0,-2 0 32,1 0-16,-1 0-32,0 3-16,0 0 0,0-3 64,0 12-16,0-8 16,1 12 16,1-4-16,-2-12 0,1 13 16,0 2 16,2-2-32,1 1 16,-4-14-16,5 13 32,6-1-80,-8 2 64,2-4-16,-5-10 0,12 10 32,-9 1-16,2 0-16,0-6 16,-5-5-16,6 13 0,-3-11 64,2 2-32,-4 0-32,-1-4 0,2 3 32,-1 0 32,-1-1 48,0-2 49,0 0-161,0 0 224,0 0 0,0 0 16,-3 0-16,3 0-224,-3-1 208,0 0-32,1-4 16,-1 2-16,3 3-176,-2-4 64,2-2-176,0 1-576,0 0-849,0 5 1537,0-11-3041,1 7-1185,3-10-1601,-4 14 5827</inkml:trace>
  <inkml:trace contextRef="#ctx0" brushRef="#br0" timeOffset="10418">9086 1512 2481,'0'0'0,"-10"0"1552,10 0-1552,-3 2 1073,-9 1-193,12 1-63,-4 0 15,4-4-832,-3 3 864,1-1-63,2 1-161,0 0-144,0-3-496,0 0 384,0 0-31,0 2 79,2-2 32,-2 0-464,4 0 496,7 0 16,-6 0-15,8 0-81,-13 0-416,14-2 336,1-1-96,-1 0-32,2 2 32,-16 1-240,18-1 192,-1 1-15,1 0-81,-1 0-16,0 0-16,-17 0-64,18 0 48,-2 0-32,1 2 32,-17-2-48,17 0 32,-17 0-32,17 0 32,-1 0 48,-2 0-64,-3 0 48,-11 0-64,12 0 112,-6 0-48,5 0 48,-11 0-112,3 0 96,-3 0-96,3 0 112,-1-1 48,0 1-48,-2 0-16,0 0-96,0 0 96,-2 0-64,-3 0-32,-6 0 0,11 0 0,-3 3-80,-9 0-272,8 0-320,-9 2-529,13-5 1201,-3 13-2257,-14-9-1280,-11-4-705,16 10 272,12-10 3970,0 0 0</inkml:trace>
  <inkml:trace contextRef="#ctx0" brushRef="#br0" timeOffset="9375">8443 1547 6370,'0'0'0,"0"0"2049,0 0-2049,0 0 609,0 0-609,1 0 336,3 0 176,1 0 144,6 2 49,-11-2-705,3 3 544,3 0-176,7 0-48,-13-3-320,4 4 272,-4-4-272,13 5 288,-9-2-47,9 2 31,-10-2 32,-3-3-304,6 5 288,6-2 16,-8-1-96,1 1-64,-5-3-144,11 0 144,-10 3 0,3-3 32,1 0-31,-5 0-145,5-2 208,0-1-32,5 0-48,-7-2-16,-3 5-112,4-4 96,7-1-16,-7 0-48,8-1-16,-12 6-16,4-5 32,9 0-32,-7 1 16,7 0 16,-13 4-32,4-3 0,7 1 16,-9 2-32,3 0 16,-5 0 0,4 0-32,-2 0 32,0 0 0,-1 2-16,-1-2 16,1 3 0,-1-1 0,0 2 16,0 7-16,0-11 0,-4 2 32,-7 11-16,8-10-16,-13 10 0,16-13 0,-10 4 0,-1 9 0,1-9 0,-2 9 16,12-13-16,-11 3 32,0 1-32,1 9 0,6-13 0,4 0 0,-17 10 0,14-10 48,-10 3-80,11-1 32,2-2 0,-4 3 32,1-3-32,3 0 16,0 0-16,0 0-16,1-2 32,3 0-16,0-2 0,-4 4 0,4-1 0,0-3-16,1 2 16,-3 1 16,-2 1-16,4-2-16,1 2-32,-2 0 0,0 0 0,-3 0 48,3 0 0,-1 0 0,1 0 0,0 2-64,-3-2 64,2 3-48,1 1 0,-1 0-16,1 9 112,-3-13-48,3 11 16,1 2 48,0 3 32,0 1-32,-4-17-64,6 19 80,-3 1-80,3 2 32,-2-1 16,-4-21-48,4 24 32,0-1 32,1-1-48,-1 0-16,-4-22 0,4 20 32,0-2 16,-2 0 0,0-2-16,-2-16-32,1 15 80,-1-4 0,0-7 48,0 8-48,0-12-80,0 0 176,-3 4-48,3-4 113,0 0 15,0 0-256,-2 0 272,2 0-32,-3-2 16,0 1-32,3 1-224,-2-4 192,-1 0 0,1-1-112,2-8-16,0 13-64,-3-4-192,3-1-576,0-6-1121,3 7-2433,-3 4 4322,4-11-8468,-4 11 8468</inkml:trace>
  <inkml:trace contextRef="#ctx0" brushRef="#br1" timeOffset="-173235">20 1695 1888,'0'0'0,"-4"-1"369,1 0-113,-1-1 64,4 2-320,-3-1 304,0 0 32,3 0-64,-2 1-80,2 0-192,0-2 112,0 2-48,0 0-48,0 0-16,0 3 0,0 1 0,0-2 32,0 1-48,0-3 16,1 3 32,0-1-48,2 2 48,2-4 64,-5 0-96,3 0 97,2 0 31,-2 0 0,1 0-16,-4 0-112,3 0 144,1 0 32,0-1-16,0-1 48,-4 2-208,2-1 176,3 0-64,-2 0 48,2-1-64,-5 2-96,3-1 96,0-2 48,2 1-80,-2 0 48,-3 2-112,3-2 64,1 1-32,-1-1 65,-1 1-65,-2 1-32,3-2-32,1 2 32,-1 0-16,-1 0-17,-2 0 33,3 0 0,-1 0-32,1 0 32,2 3 0,-5-3 0,3 0-16,2 3 48,-1-1-32,0 1 16,-4-3-16,5 3 17,0-1-17,6-2 32,-7 3-32,-4-3 0,5 0 32,8 0 16,-10 0-48,11 0-16,-14 0 16,5 0 16,7 0 32,-6-1-16,7-1 16,-13 2-48,6 0 64,5-1-16,-7 0 32,7 1-16,-11 0-64,4 0 0,0 0-16,0 0 16,1 0 0,-5 0 0,5 0 32,0 0-16,-1 0-16,1 2 0,-5-2 0,5 3 0,1-3-16,-1 2 0,0-2 64,-5 0-48,11 0 16,-7 3 16,2 0 64,4-3-32,-10 0-64,4 3 64,8-3 16,-8 0-48,7 0-48,-11 0 16,4 0 32,2 0 0,4 0-48,-6 0 32,-4 0-16,4-2-16,7 2 32,-9 0-32,2 0 0,-4 0 16,11 0 16,-7 0-48,7 0 32,-7 0 48,-4 0-48,10 0-32,-6 0 64,10 0-48,-10 0 32,-4 0-16,12 0 16,-6 0-32,6 0 32,-7 0-80,-5 0 64,12 0 16,-8 0 0,9 0-16,-9 0 32,-4 0-32,13 0 0,-8 0-32,7 0 48,-8 0 16,-4 0-32,12-1 16,-8 0 48,9-1-32,-7-1-64,-6 3 32,11-3 0,-5 0-32,9 0 32,-10 1 0,-5 2 0,14-2 0,-3 0 32,-5-1-48,9 2 48,-15 1-32,5-3-16,8 2 16,-7 0-32,5 1 16,-11 0 16,5 0 0,-2 2 0,3 1 16,-1 0-48,-5-3 32,6 3 16,-1 1-16,5 7 0,-7-8 0,-3-3 0,4 4-16,7 7 0,-7-9 48,7 1 16,-11-3-48,5 4-64,10 0 32,-10 0-64,10-1 48,-15-3 48,11 2 32,0 1 112,1-3 16,2 0 0,-14 0-160,15 0 144,-1-1-64,1-2-16,0-1-16,-15 4-48,15-4 16,-2 0-16,0 0 16,1 0 0,-14 4-16,12-5 80,1 0-80,-1 1 16,3 0 0,-15 4-16,14-1 0,1-2 80,-2 2-128,-7 0 16,-6 1 32,13-2 0,-7 2-32,7 0 112,-8 0-80,-5 0 0,13 0 0,-8 0 0,8 3-32,-9-3 32,-4 0 0,12 2 16,-8 1 16,7-3-48,-7 3 32,-4-3-16,13 3 0,-7-3 0,7 2 16,-8-2-32,-5 0 16,15 0 0,-10 0-32,10 0 0,-10 0 48,-5 0-16,12 0 32,-7 0-16,8 0 64,-8 0-48,-5 0-32,13 0 0,-7 0 16,8 0-80,-1 0 48,-13 0 16,12 0 16,1 0-96,0 0 80,2 0-16,-15 0 16,14 0-32,-1-1 32,0 0 16,1 1 0,-14 0-16,14 0 48,1 0-64,-2 0 16,1 0-16,-14 0 16,12 0 0,0 0 48,-1 0-32,-1 0 0,-10 0-16,6 0-16,8 0 32,-9-2-64,9 2 32,-14 0 16,10 0 32,-4 0-64,7 0 80,-7-1-32,-6 1-16,13 0 0,-2-1-80,1-1-16,0 1-48,-12 1 144,12-2-64,0 1 224,3 0-16,-2 1 64,-13 0-208,16 0 145,-1-1-113,0-1-32,-1 2-32,-14 0 32,14-1 32,-2 1-16,-1 0-80,-6 0 80,-5 0-16,10 0 48,-7 3-64,1-1-16,-1 1 16,-3-3 16,3 0-16,-2 3 16,0-3 80,0 2-48,-1-2-32,2 0 16,1 0 16,-2 0 0,3 3-16,-1-3 0,-3 0-16,4 0 32,6 0-32,-5 0 32,11 0 16,-16 0-48,14 0 0,0 0 16,-3 0-32,1 0 0,-12 0 16,13 0 64,0-1-64,0-1 32,1 1-16,-14 1-16,13-3 16,-1 0 0,-1 2-16,-6 0 16,-5 1-16,12 0-48,-8 0 80,7-1-32,-7 1-16,-4 0 16,4 0 32,0 0-32,0 0-16,0 0 48,-4 0-32,11 0-16,-8 0 32,8 0-16,-6 0 0,-5 0 0,11 2-32,-7 1 48,8-3 0,-8 3-16,-4-3 0,14 0 16,-9 0-32,10 0 0,-3 0 48,-12 0-32,11 0 32,0 0 0,0 0 0,0 0-32,-11 0 0,10 0-16,1-2-16,0 2 48,1 0-32,-12 0 16,12-1 16,0 1 32,0 0-96,1 0 48,-13 0 0,15 0 16,-1-2 0,0 1 48,2 0-32,-16 1-32,15-1 16,-1-1-32,3 0 32,-2-1-32,-15 3 16,16-1 0,-2-1 32,1 0-48,0 1 0,-15 1 16,10-3 16,1 1 0,-7 1 0,8 1 48,-12 0-64,4 0 16,1 0-16,6 0-32,-8 0 16,-3 0 16,3 0 32,3 0-48,5 0 64,-9 3-64,-2-3 16,6 3-16,6-3 48,-8 0-64,1 2 64,-5-2-32,5 0-16,6 0 32,-6 3 48,5-3-48,-10 0-16,6 0 48,7 0-48,-2 0 0,0 0 48,-11 0-48,11 0-16,0-2 64,1 1-48,1 0-16,-13 1 16,15-1 64,0-1-80,0 2 48,-3-1-16,-12 1-16,12 0 16,0 0 16,0 0-16,-1 0-16,-11 0 0,10 0-16,1-2 0,-7 2 48,6 0-16,-10 0-16,5 0 32,-2 0-16,2 0-16,-1-1 32,-4 1-32,4 0 16,0 0-64,1 0 32,0 0 32,-5 0-16,6 0-16,-1 0 96,0 0-112,-1 0 0,-4 0 32,6 0 0,-1 0-48,1 0 96,4 3-32,-10-3-16,4 0 16,0 0 32,1 0-16,6 0-32,-11 0 0,4 0-48,0 0 32,7 3-32,-7-3 48,-4 0 0,5 0 32,6 0-16,-7 0 32,7 0-48,-11 0 0,3 0 16,10 0 32,-8 0-96,11 0 48,-16 0 0,14 0 0,-1 0-48,2 0 64,-2 0-32,-13 0 16,15 0-16,-2 0 16,3 0-32,-1 0 32,-15 0 0,15 0 32,1 2-16,-3-2 16,-1 0-32,-12 0 0,10 0-64,-4 0 48,5 3 16,-7-3 0,-4 0 0,5 0-16,0 2 64,-1-2-80,0 0 80,-4 0-48,3 3 96,0-3-144,-1 0 96,2 3-80,-4-3 32,5 2-32,-2-2 48,10 3-16,-9-3-16,-4 0 16,14 3-16,-3-3-16,3 0 16,-3 2-32,-11-2 48,12 0 0,2 0 0,-1 0 16,2 0 32,-15 0-48,14 0 0,0 0 0,0 0 16,-3 0-16,-11 0 0,12 0-16,-1 0 64,0 0-64,-6 0 32,-5 0-16,15 0 64,-11 0-112,9 0 112,-9 0-80,-4 0 16,11 0 32,-7 0 0,9 0-32,-7 0-16,-6 0 16,17 0-32,-5 0 32,-1 0 32,1 0 16,-12 0-48,10 0 48,1 0 0,-6 0-64,9 0 32,-14 0-16,5 0 0,8 0-16,-9 3 32,8 0-16,-12-3 0,3 0-16,2 0 32,1 0-48,-2 0 32,-4 0 0,6 0 32,-1 3-48,-1-3 32,1 0-32,-5 0 16,4 0 0,1 0 32,1 0-64,6 0 48,-12 0-16,4 0 0,9 0 16,0 0 64,2 0-112,-15 0 32,16 0 0,0 0-32,2 0-16,-1 0 64,-17 0-16,17 0 0,1 0 32,-2 0-32,-1 0-32,-15 0 32,15 2 0,-1-2 0,1 0 32,-3 0 0,-12 0-32,12-2 0,-1 2 32,-6-3 48,6 0 48,-11 3-128,4-3 112,1-1 0,0 1-15,-1 0-65,-4 3-32,4-4 96,1 1 0,-4 2-48,0-1 32,-1 2-80,1-1 32,-3 1 48,-2 3 16,4-3-96,-12 4-272,8 9-1441,-11-13-1200,11 12-2162,4-12 5075,0 0 0</inkml:trace>
  <inkml:trace contextRef="#ctx0" brushRef="#br1" timeOffset="-168597">4091 1707 1952,'0'0'0,"0"0"0,0-1 353,0-3-97,0 1 64,1-1 16,-1 4-336,1-4 304,3 2-64,0-1-16,-3 0-96,-1 3-128,3-1 128,0 1 17,-2 0-17,0 0 48,-1 0-176,0 0 144,0 0 0,1 3-48,-1 0-16,0-3-80,0 2 32,2 2 16,-1 0 16,1-1-16,-2-3-48,3 3 64,-1 2 32,1-1-16,0 8 32,-3-12-112,3 0 96,-3 4-48,3 0 16,0 0 16,-3-4-80,3 4 64,-1 0 16,0 8 0,-1-10-48,-1-2-32,1 4 48,1 9-16,-1-11-32,-1 3 48,0-5-48,0 11 32,0-8-16,0 7 48,0-7 0,0-3-64,0 5 97,0 6 31,-3-9 32,3 2 0,0-4-160,-2 4 128,2 8-16,0-9-32,0 1-48,0-4-32,0 10 32,0-6 0,0 10 16,0-14-48,0 2 32,0 9-32,0-8 16,0 7 16,0-10-32,0 3 32,0 9 16,1-8-16,-1 10-16,0-14-16,0 4 0,0 7 80,0-6-32,0 5 0,0-10-48,0 3 80,0 9-80,0-8 16,0 8-16,0-12 0,0 4 0,0 10 64,-3-4-80,3-6 48,0-4-32,0 16 0,0-12-32,0 7 48,0-7-16,0-4 0,2 12 32,0-8 32,0 8-48,0-9 0,-2-3-16,3 10 32,1-7-32,-1 0 96,-2 0 0,-1-3-96,1 5 80,0-2 64,-1 2 49,0-2-1,0-3-192,0 0 272,0 2 80,-2-2-48,-1 0 48,3 0-352,-3 0 304,1 0-80,-1 0 49,-1 0 31,4 0-304,-4-1 432,0-3 112,0-1-96,1 3-448,3 2 0,-5-3-2193,-6-1-4834,11 4 7027</inkml:trace>
  <inkml:trace contextRef="#ctx0" brushRef="#br1" timeOffset="-171772">17 1778 1184,'0'0'0,"0"0"704,0-4-432,0 4-272,2-4 193,-2 1 15,1-3 16,0 2-16,-1 4-208,1-4 272,1 1-16,-2 1-32,0-1-32,0 3-192,0-3 144,0 2-48,0 0 16,0-1 1,0 2-113,0-1 112,0-2-16,0 0 0,0 1 48,0 2-144,0-1 176,0-2 80,1-2-48,2 4 112,-3 1-320,2-5 320,1 1-48,-2 0 17,1 0-81,-2 4-208,1-4 160,0 1 32,-1 2 0,0 1-64,0 0-128,0 0 48,0 0 0,-2 0-48,-2 0 16,4 0-16,-4 0-32,1 0 0,-1 3-16,0-3 48,4 0 0,-4 2 64,2 1-64,-1 1 0,0-1-32,3-3 32,0 2-16,0 1 48,0 0-16,0-3-16,0 3 0,0-3-16,0 0 32,0 0 32,0 0-48,0 0 32,1 0-16,-1 0 64,0 0-80,0 0 16,0 0-48,0 0 32,0 0 32,0 0 0,0 0 32,0 0-64,0 0 80,0 0-32,0-1 64,0 1-16,0 0-96,0 0 128,0-2 0,0 2-80,0 0 0,0 0-48,0-2 32,0 2-16,0-1 0,0 0-16,0 1 0,0 0-32,0 0-32,0 0 64,0 0-48,0 0-32,0 0 0,0 0 32,0 0 48,0 0-96,0 2 16,0 2 64,0-3-64,0-1 80,0 5 0,0-2-16,0-1 48,0 2 0,0-4-32,0 4 32,0 0 0,0 0-16,2 7 16,-2-11-32,1 0 32,-1 4 0,2 0-48,-1-1 48,-1-3-32,1 5-48,0 0 48,1-2-32,-1 1 16,-1-4 16,2 11 48,-1-11 0,0 4 16,-1 0 0,0-4-64,0 3-16,0-1 16,0 2-16,0 0 16,0-4 0,0 11 16,0-8-16,0 1 32,0 6-48,0-10 16,0 3 48,0 1-32,0 8-32,0-10 32,0-2-16,0 5 0,0 7 16,0-10-16,1 3-16,-1-5 16,2 4-32,-1-1 32,2 1 48,1-1 0,-4-3-48,4 3 32,-2-3 32,2 2-64,-1 3 32,-3-5-32,3 2 32,-2 1-48,1 1 32,-2-4 33,0 0-49,2 2 0,-2 1 48,0 0-16,0-1-80,0-2 48,0 5 48,0-1-16,0 0-32,0 6 0,0-10 0,0 3 16,0 0-32,0 7 32,0-7 16,0-3-32,0 3-32,0 1 64,0 0 16,0 0 48,0-4-96,0 4 224,0 0 0,0 0 64,0 0 48,0-4-336,0 4 368,0 7 16,0-8-159,0 10-434,0-13 209,0 3-976,1 14-961,-1-4-416,6 10-1809,-6-23 4162,0 0 0</inkml:trace>
  <inkml:trace contextRef="#ctx0" brushRef="#br0" timeOffset="-42451">5922 1731 4177,'0'0'0,"-2"-1"865,-1-1-177,3 2-688,-2-1 608,-3 1 1,2 0-33,-8 0-192,11 0-384,-3 4 240,-9 0-128,8 10-80,-12-11 0,16-3-32,-12 15 96,-2-3 32,-2 1 97,-1 2 143,17-15-368,-19 16 448,-1 1 32,0 0-64,1-1-112,19-16-304,-17 13 209,1 0-65,1 0-32,3-1 0,12-12-112,-12 10 112,8-6-16,-8 11 64,9-11 0,3-4-160,-4 11 208,0-9 64,2 2 32,-1 0-16,3-4-288,0 5-400,0-3-2081,3 1-4338,-3-3 6819</inkml:trace>
  <inkml:trace contextRef="#ctx0" brushRef="#br0" timeOffset="-42835">5667 1787 3377,'0'0'0,"0"0"0,0-4 640,0 0-95,-3-1 15,3 1 144,0 4-704,0-4 785,4 2-129,1 1-224,6 1-224,-11 0-208,5 0 64,8 0-64,-2 4 0,-1 7 0,-10-11 0,11 2 16,0 9-16,5-7 16,-2 8 0,-14-12-16,16 4 16,-1 11-16,-3-11 16,1 9 16,-13-13-32,12 5 0,-1 5 0,0-6 0,-6 7-16,-5-11 16,13 4 16,-8 6-16,6-7 0,-8 1 32,-3-4-32,5 4 32,-2 0 16,2 1 16,-3-2 0,-2-3-64,2 4 80,-1-1 16,0-3-16,-1 3 16,0-3-96,0 0 48,1 2 65,-1 1-49,2-3 32,-2 0-96,0 0 192,0 2-48,0-2 96,0 0 48,0 0-288,0 0 304,1 0 96,0 0 49,1 0-81,-2 0-368,1-1 256,0 0-304,1 0-512,-1-1-865,-1 2 1425,1-2-2305,-1-2-96,0 0-1537,0 4 3938</inkml:trace>
  <inkml:trace contextRef="#ctx0" brushRef="#br0" timeOffset="-43214">4903 1814 1312,'0'0'0,"-4"-1"272,-9-1-160,13 2-112,-3-2 80,-7 0-64,10 2-16,0 3 0,2 0 16,2-1-16,2 1 0,-6-3 0,10 3 0,-6-1 0,2 1 0,6 0 16,-12-3-16,5 0-16,10 2 32,-10-2-16,10 3 0,-15-3 0,4 0-32,10 0-32,-9 0 0,7 0-16,-12 0 80,5 0-64,5 0 16,-7 0 0,2 3 48,-5-3 0,2 0 96,-1 0 16,-1 0 64,0 0 32,0 0-208,0 0 257,-3 0 95,-2 0 144,-6 0 80,11 0-576,-3 0 640,-8 0 1,7 0-81,-8 0-96,12 0-464,-2 0 400,-3 0-79,1 0-1,0 0-16,4 0-304,-4 0 304,2 0 32,-1 0 16,0 0 0,3 0-352,0 0 305,0 0-65,0 0-128,0 0-48,0 0-64,1 0-16,2 0 0,1 0 16,-4 0 0,4 2-16,7 1 16,-7 0 0,11 0-32,-15-3 32,10 3 0,3 2 0,3 5-16,-2-10 16,-14 0 0,16 4-16,0-1 32,0-1-16,0 1 0,-16-3 0,18 0 32,-1 0-32,-2 3 32,-1-3 0,-14 0-32,14 0 0,-3 0 64,0 0-32,-5 0 32,-6 0-64,13 0 48,-9 0 32,1 0-16,6-2 0,-11 2-64,2-1 96,2 0-48,0-1 16,-3 1 0,-1 1-64,3-1 0,-2-1 48,0 2-32,-1-1 16,0 1-32,2 0 16,-1 0-16,0 0-64,-1 0 64,0 0-16,1 0 0,1 0 32,-1 0 0,-1 0-16,2 0 64,-1 3 16,1-3 48,1 0 80,-3 0-208,3 0 208,1 0 1,0 0-33,0 0-224,-4 0 48,4 0-401,2 0-655,-1 0-961,0-3-432,-5 3 2449,5-4-4162,-5 4 4162</inkml:trace>
  <inkml:trace contextRef="#ctx0" brushRef="#br1" timeOffset="-169347">127 2093 1392,'0'0'0,"0"0"0,0-5 496,0-6-256,1 0-95,0 7-1,-1 4-144,2-5 128,0 1 16,0 1-32,-1 0 16,-1 3-128,0-1 96,0 0-48,0-1 16,0 1-32,0 1-32,0 0 32,-3 0 0,1 0 16,-1 0 0,3 0-48,-2 0 96,-1 0 0,0 0 80,3 0-16,0 0-160,-2 0 224,-1 3-16,3-3-31,0 0-17,0 0-160,0 2 144,0-2 32,0 0 32,-3 3-16,3-3-192,0 0 208,0 0-48,-3 3-16,1-1-16,2-2-128,-5 3 96,2 1 0,-2 0-48,-5-1 16,10-3-64,-3 0 16,-1 2-16,-6 1 32,10-3-16,0 0-16,-5 4 0,2-2 16,-2 1 16,2-3-32,3 0 0,-3 3 16,0-3 0,0 3 16,1-3-16,2 0-16,0 0 32,0 0 0,0 0 17,0 0 31,0 0-80,0 0 48,2 0 80,2 0 48,1-1 48,-5 1-224,5-2 256,6 1-32,-8-2-64,8 1-32,-11 2-128,3-1 96,2 0-64,5 0 32,-5 1-32,-5 0-32,5-2 32,6 1 0,-7 1-32,7 0 16,-11 0-16,5 0 16,8-2 32,-8 1-32,11 0 16,-16 1-32,10-3-32,1 0 32,0 2 0,0 0 0,-11 1 0,13-2 32,-3 2 16,1 0-16,-6 0-32,-5 0 0,12 3 48,-6-3-32,6 0-32,-7 3 16,-5-3 0,13 0-16,-9 3 0,11-3 32,-9 0-16,-6 0 0,13 0-32,-3 0 16,1 0 16,0 0 0,-11 0 0,12 0 16,1 0-16,0-2 32,1 1-32,-14 1 0,13-3 32,1-1 16,-2 2-16,0-2-32,-12 4 0,12-2 0,-6 2 16,7 0-32,-8 3 16,-5-3 0,11 3 16,-7-1-16,2 1 0,-3-3-16,-3 0 16,11 4 16,-8 0-64,2-2 48,5 1 48,-10-3-48,5 3 16,0-1 0,6 1 17,-7-3-50,-4 0 17,12 0 0,-7 3 33,10-3-1,-5 0-32,-10 0 0,13 0 0,0 0-16,0 0-49,2 0 81,-15 0-16,16 0 17,2 0 15,1 0 0,0-1-32,-19 1 0,21-2-16,1 1-65,-1 1 81,1-2 0,-22 2 0,22-1 161,0 0 31,-1 1 16,-1 0 0,-20 0-208,19 0 112,-1 0-64,-2 0 32,-2 0-32,-14 0-48,15 0 0,-1 0 48,0 2-32,-1-2 32,-13 0-48,15 0 32,0 0 0,0 0-16,-2 3-16,-13-3 0,5 0 16,10 0 0,-10 0 80,10 3-96,-15-3 0,6 0 48,8 0-64,-2 3 16,-1-3 0,-11 0 0,11 2-64,0 1 96,0-3-80,1 3 80,-12-3-32,14 2 48,0 1-64,1-3 64,-1 0-64,-14 0 16,16 3-16,-2-3 0,1 0 48,-2 0-16,-13 0-16,15 0 16,0 0 32,-1 0-48,1 0 32,-15 0-32,17 0-16,-1 0 16,2 0 16,1 0-64,-19 0 48,19-2 16,2 1-16,-1 0-48,0 1 80,-20 0-32,17-2 0,1 2 32,-1-1-48,1 1 0,-18 0 16,17 0 0,0 0-128,-1 0 32,0 0 16,-16 0 80,15 3-128,0-1 288,0 1 0,-2 1 32,-13-4-192,12 3 176,0 1-192,-1-2 32,-1-2-16,-10 0 0,6 3 0,7-3-16,-7 3 32,5-3-32,-11 0 16,5 0 16,6 3 16,-5-3-64,7 0 80,-13 0-48,13 0 16,-3 0 32,2 0-32,4 0 16,-16 0-32,15-2-32,0 1 64,-1 1-32,1-2-64,-15 2 64,15 0 0,3-1-16,1 1 48,1-2 48,-20 2-80,21 0-16,3 0 0,-2 0 16,2 0 0,-24 0 0,23 0 16,-2 0 0,-1 0-16,-3 0 0,-17 0 0,17 0 16,-4 0-32,-2 3 48,-6 0-32,-5-3 0,13 0-16,-9 2 32,1-2-80,1 0 16,-6 0 48,5 3 16,0-3 16,-2 3 32,2-3 0,-5 0-64,2 0 64,1 3 0,1-3-64,0 0 16,-4 0-16,4 0 16,6 0-32,-5 0 65,0 0-49,-5 0 0,12 0 16,-8 0 0,9 0-16,-7 0-32,-6 0 32,16 0 16,-5 0-32,-1 0 32,1 0 32,-11 0-48,11 0 0,3 0 16,0 0-16,-1 0 0,-13 0 0,15-1-16,-1 1-48,2-2 15,-1 1-47,-15 1 96,12-2 0,1 1 80,-1-1-48,0 2 65,-12 0-97,13 0 0,-2 0 0,0 0 16,0 0-32,-11 0 16,10 0 48,1 0-64,0 3 16,0-3 48,-11 0-48,5 0-32,10 0 48,-4 0 0,0 0-48,-11 0 32,10 0 0,0 0-16,1 0 16,0 0 0,-11 0 0,12 0 32,2-1 48,-4-1-64,1 2 16,-11 0-32,6 0-16,7 0 0,-9 0 32,8 0-16,-12 0 0,3 0 0,10 0 48,-9 3-48,7-3-32,-11 0 32,4 0 0,6 3-32,-6-3-16,7 0 48,-11 0 0,5 3 48,9-3-32,-4 0 64,2 0-96,-12 0 16,12 0 0,4 0 16,-2 0-16,1 0 48,-15 0-48,13 0 32,2 0 0,-1 0-48,1 0 48,-15 0-32,16 0 0,-1 0-16,-1 0 32,1 0 32,-15 0-48,14 0-32,-1 0 112,0 0-64,-1 0-32,-12 0 16,14 0 32,-1 0-48,0 0 32,1 0-16,-1 0 0,-13 0 0,15-1 32,-2-1-64,4 1 80,-17 1-48,16-2-16,-16 2 16,18-3 16,1 3 0,0-2-80,-1 1 48,-18 1 16,17-2-16,2 2 0,-3 0 32,0 0 16,-16 0-32,18 0 0,-4 0 0,1 0 32,0 0-80,-15 0 48,13 3 0,-1-3 0,0 0 16,-6 2-32,-6-2 16,13 0 0,-9 3 64,0-3-80,0 0 48,-4 0-32,3 0 0,-2 0 16,2 0-32,-2 0 16,-1 0 0,3 0 32,0 0-64,-1 0 32,1 0 0,-3 0 0,4-1 16,0 1 0,2-2-32,4 2 32,-10 0-16,3 0 0,7-2 0,-6 2 64,1 0-80,-5 0 16,6-1 0,-1-1 32,1 2-16,-1 0 16,-5 0-32,4 0-64,7 0 48,-7 0-32,6 0 80,-10 0-32,5 0 48,9 0-32,-9 0 32,11 0-48,-16 0 0,11 0 16,1 3-16,3-3 0,-2 0-32,-13 0 32,15 0 16,1 0-16,2 0-16,-1 0 16,-17 0 0,19 0-80,-2 0 80,-2-1-16,1-1 48,-16 2-32,13 0 112,0-1-128,-1 1 32,0 0-32,-12 0 16,5 0-64,7-2 64,-8 1-16,1 0 16,-5 1 0,11 0 16,-8-1 16,0 1 16,3 0-32,-6 0-16,4 0-16,2 0 0,-3 0-64,1 0 64,-4 0 16,4 0 0,0 0 64,0 0 0,0 0 0,-4 0-64,6 0 64,-1 0-48,1 0-32,4 0 48,-10 0-32,4 0-16,7-2 16,-7 1 16,0 1-48,-4 0 32,5-1 32,-1 1-64,-1 0 48,-2 0 0,-1 0-16,2-2 32,-2 1 96,0 0-32,0-1 16,0 2-112,-5 0 128,1 0-80,0 0 96,0 0-48,4 0-96,-4 0 0,2-1-416,-1-2-960,3 2-1042,0 1 2418,0-5-2881,0-6-1569,0 11 4450</inkml:trace>
  <inkml:trace contextRef="#ctx0" brushRef="#br0" timeOffset="60478">10857 2285 5154,'0'0'0,"-4"-6"2225,4 6-2225,-4-11 1617,0 7-417,1-7-111,0 9-65,3 2-1024,0-4 752,0 1-255,2-1-209,-1 2-144,-1 2-144,3-4 80,-1 1 16,1-1-64,0 1 16,-3 3-48,2-1 32,0-1 16,-1 1 0,1-1-16,-2 2-32,0 0 48,1 0-128,1 0-464,-1 0-865,-1 0 1409,0 2-2865,0 1-529,0 0-1488,0-3 4882</inkml:trace>
  <inkml:trace contextRef="#ctx0" brushRef="#br0" timeOffset="73635">13883 2256 1856,'0'0'0,"0"-1"593,0-3-17,0 4-576,-3-4 704,0 1 177,1 2 127,-1-2 49,3 3-1057,-3-1 976,3 0-224,0-1-223,0 2-225,0 0-304,0 0 128,0 3-48,0 0-64,0 1 48,0-4-64,0 13 64,0-9 48,0 7-48,0-8-16,0-3-48,0 16 48,0-6 32,0 3 16,0 2 0,0-15-96,0 15 144,0 1-16,-2 0-32,2 1-32,0-17-64,0 20 96,-3-1 16,3 1 49,0 1 159,0-21-320,0 22 384,2 0 16,-1 1-112,3 0-128,-4-23-160,4 24 80,0 0-48,0-1 48,0-3 48,-4-20-128,11 17 112,-8-2 32,7 0 1,-6-4-1,-4-11-144,14 10 96,-3-6 16,-8 7-16,11-8 32,-14-3-128,5 3 160,8 2 0,-7-2-16,9-1 16,-15-2-160,5 0 192,9 0-32,-8-2 48,10-1-16,-16 3-192,11-13 161,1 8 15,0-9-48,-2 0 16,-10 14-144,11-13 112,-5-2 16,7 1-48,-9-2 16,-4 16-96,12-16 64,-8 2-16,2 1 16,4 0-64,-10 13 0,4-5 32,0-8-16,0 9 48,0-2-16,-4 6-48,3-12 80,-2 10 0,0-4 0,-1 1-16,0 5-64,0-4 96,-2 0-128,-1-2 80,-1-4-32,4 10-16,-4-4 0,-6 0 0,7-1 32,-2-1-16,5 6-16,-11-5 48,8-1-16,-8 3-112,9-3 112,2 6-32,-4-2-80,-7 1 64,7 1 32,-7 0-32,11 0 16,-4 3-64,-8 8 32,8-7 16,-8 9-16,12-13 32,-4 12 0,-7 2 0,8 2-112,0 0 32,3-16 80,-13 18-96,13 1-48,-3 1 176,0-1-32,3-19 0,-3 18-32,3-1 64,0-4-80,2 2 32,-2-15 16,5 11 16,7-7-32,-6 10 32,10-11-32,-16-3 16,13 4-32,1 0-16,0-1 48,1-1 0,-15-2 0,13 3 32,-1-3-16,-2 0-16,1 0 32,-11 0-32,6 0 0,7 0 16,-9-2-272,7 1 48,-11 1 208,3-1-256,2 0 32,6-2 256,-8-1-16,-3 4-16,5-4 32,0-2 0,0-4 0,0 6-16,-5 4-16,4-11 48,2 7-48,-1-8 16,-1 1-16,-4 11 0,6-4 64,-1-9-80,1 3 16,-1 4 0,-5 6 0,5-16 0,-1 5 64,0 1-64,0 4 32,-4 6-32,2-12-32,0 8-16,-1-1 48,1-1 32,-2 6-32,1-4 48,1 0-16,-2 2 16,0 0-64,0 2 16,0 0-144,0 3 32,-3 1 16,0 10 0,3-14 96,-3 11 48,1 2-32,-1-1-16,0-1 0,3-11 0,0 14-48,0-3 16,0 1 0,0-8 0,0-4 32,4 14 0,7-10-33,-7 10 33,10-10-16,-9 8 0,-5-12 16,13 3-32,-1 7 16,-7-7 16,-5-3 0,16 2 0,-11 1 16,7 0-16,-8-3 0,7 0 48,-11 0-48,5 0 0,0 0 16,6-4 49,-8-2-65,-3 6 0,5-10 96,7 5-48,-8-9-32,7 3 48,-11 11-64,3-11 16,10 0 16,-9-2 16,6-1-16,-10 14-32,4-14 0,8 1-16,-8 1 16,8-2-16,-12 14 16,5-10 16,0-1 32,0 7-32,-1 0-16,-4 4 0,2-3 32,-1 0-16,-1 0-16,0 2-16,0 1 16,0 0-32,-3 0 32,0 0-48,0 2 32,3-2 16,-11 5-48,8 6 0,-1-7 16,0 10 0,4-14 32,-4 11-16,0-1 0,0 2-16,0 0-16,4-12 48,-3 14-32,3-1 0,0-1-33,0 1 49,0-13 16,2 13-16,0-2-32,3 3 16,8-10 16,-13-4 16,5 14-16,10-9 16,-3-2 0,2 8 0,-14-11 0,15 0 0,1 0 16,1 0 32,-1 0-80,-16 0 32,14-1 32,1-3-64,-1-7 32,1 7 80,-15 4-80,16-11 16,0 6 65,-2-10-49,-2 4-64,-12 11 32,10-10 48,-6-2 0,10 0 0,-11 1 80,-3 11-128,6-12 16,-1 0 48,-5 2 16,-3-4-16,3 14-64,-3-12 80,-11 0-32,10 1 16,-9 1-32,13 10-32,-11-6 16,-1-5-16,0 9 16,2-1-16,10 3 0,-11-1-16,7-1 16,-9 1-48,10 0 48,3 1 0,-11 0 0,8 0-16,-1 0 16,0 0-32,4 0 32,-4 0-32,2 2 0,2 1-32,0 0 0,0-3 64,0 4-16,0 7 16,0-7-32,0 8-32,0-12 64,0 10-112,1 2 0,3-1 48,-1 3 16,-3-14 48,4 13-32,0 0 32,1 1-49,5-4 49,-10-10 0,5 12 0,8 0 0,-2-1 0,1-7-48,-12-4 48,13 14 0,1-11 0,2 1 0,1 8 32,-17-12-32,19 0 0,-1 3-32,-1 0 16,-1-3-16,-16 0 32,13 0 48,-1 0-48,-2 0 48,1-1-48,-11 1 0,5-3-16,6-1 32,-7 0 0,0-2 49,-4 6-65,4-10 64,0 6-16,0-2 16,0-5-64,-4 11 0,3-3 48,-1-10 0,1 3 0,0-1 64,-3 11-112,2-11 32,-1 0 0,0 0-16,0 0-16,-1 11 0,2-5 32,-2-8 0,0 7 0,0-5-64,0 11 32,0-4-32,0 2 0,0 0-16,0 1 32,0 1 16,0-1 0,0 1-48,0 0-16,0 0 48,0 0 16,-3 4-96,1 8 32,2-9 64,0 10-16,0-13 16,0 4 0,0 12-32,1-4 16,3-1-80,-4-11 96,4 13-32,0-1-17,0 0 1,6-1 289,-10-11-241,4 3 208,7 13 16,-7-12-16,7 7-240,-11-11 32,5 3 0,9 1-288,-4-1 0,-5-1 63,-5-2 225,16 0-304,-13 0 352,10 0-32,-9-1-16,-4 1 0,3-4 112,8-1-80,-8-6 64,0 7-15,-3 4-81,5-13 48,0 8-32,0-11 16,5 5 16,-10 11-48,3-13 16,8-4 48,-8 0-48,10-2-32,-13 19 16,4-19 48,9 3-48,-9 3 16,0 8 32,-4 5-48,4-6 0,0 3 16,-3-2-32,0 4 0,-1 1 16,2 0-48,-1 0-16,-1 0 16,0 0-48,0 0 96,0 3-32,0 0-16,-3 13-1,1-13 17,2-3 32,-3 18-48,1-7-16,-1 0 0,3 3 64,0-14 0,0 12-32,0 0 32,1 0 0,3 0-16,-4-12 16,4 12-16,2-1-16,6 0 16,-2-8 0,-10-3 16,11 14 0,1-11 16,0-1-32,2-2 16,-14 0 0,16 0 32,-1-1-48,3-3 32,1-2 16,-19 6-32,17-11 0,1 8 64,-4-8-32,-1 7 16,-13 4-48,11-12 48,-6 7-32,5-8 48,-7 8 1,-3 5-65,4-15 96,0 10-48,-1-9 16,-2 0 0,-1 14-64,1-11 48,-1 1 16,0 4-48,0-4-16,0 10 0,0-3 64,-2-1-96,-1 2 32,3-1-80,0 3 80,-3-2-16,1 1 0,2 1-64,-3 0 48,3 0 32,0 3-160,-3 8 47,1-8 49,-1 9 16,3-12 48,0 4-32,0 12 0,0-3 0,0 0-32,0-13 64,1 13-32,2-1 32,1 1-16,1-2 32,-5-11-16,13 4-32,-7 11-16,10-11 0,-2 8 32,-14-12 16,13 3-32,0 1 32,0-1 32,1-1-16,-14-2-16,13 0 64,0 0-16,-1 0-48,1-1-16,-13 1 16,10-4 16,1-1-16,0-6 64,-1 6 48,-10 5-112,6-11 64,7 7 49,-9-10-81,1 11 0,-5 3-32,4-14 32,0 3 16,0 6-16,-1-8 32,-3 13-64,1-4 32,1 0-32,-1-2 32,-1 2-80,0 4 48,0-4-48,0 2 16,2 2-16,-2 0-16,0 0 64,0 0-48,0 0-17,0 0 1,0 3 32,0-3 32,0 11 0,0-8-16,0 10 16,0-9-80,0-4 80,0 16-48,0-5 32,0 1-80,2 1 48,-2-13 48,4 12-64,8 0-32,-8 1 64,11-2 16,-15-11 16,11 4 0,2 10 16,3-11 16,-2 0-32,-14-3 0,18 3 16,-2-3 0,1 0 16,-1 0 48,-16 0-80,16-1 64,-3-3 48,-3-8 16,-4 8-192,-6 4 64,11-13-16,-9 7 16,1-8-32,-2 3 160,-1 11-128,0-12 80,0 1 49,-3-1-1,0-1 0,3 13-128,-14-14 144,3-2-144,-2 0-32,-3 1 16,16 15 16,-18-14 48,1 2-32,-1 6-16,2-5 16,16 11-16,-14-1-80,1 0 48,2 1 16,6 0 0,5 0 16,-10 0 0,7 0-48,-1 0-16,0 2-80,4-2 144,-3 11-96,3-6-1,0 9-15,0-3 48,0-11 64,1 13-64,3 0 32,9 2 0,-2 0-16,-11-15 48,11 13-16,2 2 0,0-2-16,1-1 16,-14-12 16,14 13 0,1-10-16,-1 11 32,3-11 32,-1-1-16,-16-2-32,16 3-32,-3-3-32,0 0 32,-2 0 0,-11 0 32,6-3 80,6-1-16,-9-1 0,8-6 48,-11 11-112,5-4 64,-2-10-16,8 9-48,-7-11 0,-4 16 0,12-13 0,-7-2 64,10-2-16,-15 17-48,12-19 16,-12 19-16,14-20 16,-1 0-16,2 1 49,1 0-49,-16 19 0,17-15-16,1 0-17,-2 1-31,-1 9-16,-15 5 80,14-12-48,-2 10 0,-1-2 16,-1 2-64,-10 2 96,6-1-112,6 1 16,-9 3-32,10 7 16,-13-10 112,4 11-128,0 0 48,0 3-32,0 1 80,-4-15 32,4 14-32,-3 2 16,-1 1 32,0-1-16,0-16 0,-2 18 32,-2 0-16,-7 0-64,8 0 48,3-18 0,-11 16 0,8-1 0,-12-1 0,11 0 32,4-14-32,-16 12 32,12-8 0,-10 10 0,10-11 16,4-3-48,-12 11 32,8-11 64,-10 3-16,10-3 32,4 0-112,-5 0 160,-6-2 16,11-2 48,0-1-31,0 5-193,-2-11 112,2 1-112,0-1-465,0 0-1135,0 11 1600,-3-13-3826,-1-5-3009,4 18 6835</inkml:trace>
  <inkml:trace contextRef="#ctx0" brushRef="#br0" timeOffset="59555">10139 2387 3361,'0'0'0,"0"-1"1025,0-1-129,-3 2-144,3 0-752,-4 0 705,0 5-65,0 8-80,0-3-96,4-10-464,-12 12 385,9 2-49,-1 1 0,0-2-48,4-13-288,-4 14 240,0-1 0,2 0-32,-1 0 16,3-13-224,-4 11 208,2-7-31,-1 10-1,0-12-16,3-2-160,0 5 208,-3 5-32,1-10 16,2 4 16,0-4-208,-3 3 304,0-3 32,3 0 33,-3 0 15,3 0-384,-2 0 240,-1-2 32,0 0-64,0-2-16,3 4-192,-3-11 128,0 7 32,1-8-80,-1 8-32,3 4-48,-3-14 80,3 4-80,-3-2 48,3-2 16,0 14-64,0-13 16,0-1 16,0 0-64,0-1 16,0 15 16,0-13-16,2-2 16,-1 0 0,1-2 0,-2 17 0,0-14 0,1-1 0,-1 2 16,0 2-16,0 11 0,0-5-16,0-5 32,-3 9-16,-1-3 0,4 4 0,-4-3 16,0-1-16,-7 0-32,11 3 48,0 1-16,-4-5 0,-6 5 16,10-3-16,-4 0-16,0 1 32,4 2-16,-3-1-16,3-1 0,0 0-32,0 1-32,0 1 80,0 0-160,0 0 16,2 0-48,1 0 64,-3 0 128,6 3-80,6 0-16,-7 2 16,11-2 0,-16-3 80,12 14-64,1-3 48,2 1-32,2 4 32,-17-16 16,15 17 0,1 2-48,1-1 48,-3 3 0,-14-21 0,13 18 0,1 2 0,-4 2 16,-5-1-32,-5-21 16,5 22-48,-1-2 80,-1 1-80,-2-2 32,-1-19 16,0 19 0,-3 2-48,-1-1 32,-7-2 16,11-18 0,-3 22 16,-12-4 32,3 1-16,-1 1 16,13-20-48,-13 18 0,1-2 16,-1-3 16,0-2 0,13-11-32,-13 4 64,-3 8-16,4-10 16,2 3 16,10-5-80,-11 3 64,1-3 32,5 0 16,-5-2 32,10 2-144,-3-4 160,-1-7-32,0 6-16,0-10-32,4 15-80,-2-10 64,-1-1-80,3-1 32,0 1-32,0 11 16,0-5 0,0-8 16,3 7-16,0-6 16,-3 12-16,4-4-16,8-7 16,-8 7-16,-4 4 16,12-10-48,-12 10 48,13-4-64,-1-7 48,1 7-80,5-2 80,-18 6 16,17-5 0,0-6 16,2 9 0,0-2 16,-19 4-32,18-11 16,1 10-32,-2-3 16,1 0 0,-18 4 0,17-4 0,-1-7 64,0 7 0,-1-1-16,-15 5-48,12-12 64,0 8-32,-8 0 64,6-9-47,-10 13-49,3-5 64,1-8 0,0 1 0,-1 0 16,-3 12-80,2-11 80,0-3-16,-2 1 0,0 3-16,0 10-48,0-14 16,0 3 32,0 6-32,0-7 16,0 12-32,-2-4-32,-1-1 32,0 0-16,0-1 32,3 6-16,-2-3 64,-1-2-64,-1 4-32,0-1-16,4 2 48,-4 0-112,0 0 48,-7 3 16,9 10 0,2-13 48,-5 3-48,-6 11 48,8-2-32,-2-1-16,5-11 48,-3 16-64,-1-2 16,1 2 0,3 2 16,0-18 32,1 17-49,10 0 1,-5 0 32,8 0-112,-14-17 128,14 17-64,-3-1-32,1 2 32,2-3 48,-14-15 16,13 14-48,-1-2 32,0-1-16,1-1 16,-13-10 16,10 11 16,2 0 48,0-7-208,-1 9-864,-11-13 1008,12 3-2770,-8-3-1103,8 0-1634,-12 0 5507</inkml:trace>
  <inkml:trace contextRef="#ctx0" brushRef="#br0" timeOffset="70944">13516 2384 2849,'0'0'0,"0"-3"800,-2-3 17,2 6-817,-3-12 832,3 9 128,0-1 1,0 1-161,0 3-800,0-4 656,3 0-143,1 0-97,2-1 16,-6 5-432,5-1 368,-1-1-16,1 0-95,0 1-49,-5 1-208,6-2 128,-2 2-96,0 0 16,-2 0-48,-2 0 0,3 0-32,-1 5 64,0 5-32,-1-6 16,-1-4-16,2 16 32,-2-1-16,0 1 32,0 1-32,0-17-16,0 21 48,-3-3 32,1 3 0,-1-1 16,3-20-96,-3 21 96,-1-3-96,0 0 32,0-2 16,4-16-48,-3 14 0,1 0 80,-1-1-32,1-2-16,2-11-32,0 4 64,0 8 0,0-9-48,0 0 32,0-3-48,0 5 16,0-2 64,1 0 0,0 0 16,-1-3-96,2 0 80,-1 3-80,0-3 64,0 2-48,-1-2-16,2 0 96,-1 0 32,0 0 1,-1 0 47,0 0-176,2 0 144,-1 0 16,0 0 16,1-1-64,-2 1-112,2-1 112,2-3 0,1-1-48,-2 2-32,-3 3-32,6-6 48,-1 2-16,1-1 32,-1 1-32,-5 4-32,5-11 32,1 9 0,4-4-64,-8-4 96,-2 10-64,3-3 0,2-2 48,-2 0 0,0 1-16,-3 4-32,3-5 96,0 1-32,1-1 0,0 1-48,-4 4-16,4-4 0,0 0 32,0 0-64,1 3 32,-5 1 0,11 0-16,-8 0-48,3 0 32,7 0 0,-13 0 32,5 2-48,8 2-16,-8 0 16,10 7-16,-15-11 64,11 2-32,-1 2 32,-4 9 0,7-10-32,-13-3 32,4 13-32,7-9 0,-7 7 32,1-7 32,-5-4-32,4 14-32,-2-10 64,-2 11-32,0-5 16,0-10-16,-11 11 48,0-1-32,-1 1 32,-4 0-16,16-11-32,-18 11 64,-7 1 0,0-1-32,-3-8-16,28-3-16,-29 18 16,2-14-16,-2 9 48,4-9-32,25-4-16,-21 4 32,0 0-16,6 0 48,1-4 48,14 0-112,-3 0 128,-11 0 49,14-4-49,-3-1-16,3 5-112,-3-6 64,3-4-16,0 6 0,0-1 0,0 5-48,0-11 16,3 7-16,1-1 0,7-6-16,-11 11 16,4-4-32,2-2 64,4-4-32,-7 7 16,-3 3-16,10-4 0,-6 3-48,7 0-80,-6-1-337,-5 2 465,14-1-928,-9-1-609,11 1-832,-4-1-560,-12 2 2929,11 0-2737,1-3-1153,-12 3 3890</inkml:trace>
  <inkml:trace contextRef="#ctx0" brushRef="#br0" timeOffset="63223">12356 2346 6034,'0'0'0,"-4"0"2930,1-1-1058,3 1-1872,-4 0 1201,2-2-193,-1 2-79,0 0-209,3 0-720,-2 0 576,2 0-175,0 0-177,0 0-64,0 0-160,0 0 80,0 0-32,1 0 0,-1 0-48,1 0 16,2 0 80,0 0 16,1-1 0,-4 1-112,3-1 112,3-2 0,-2 1-16,1-1-96,-5 3 0,5-2-64,-2 1-464,2 1-513,-3 0-847,-2 0 1888,1 0-2978,1 0-575,-1 0-1730,-1 0 5283</inkml:trace>
  <inkml:trace contextRef="#ctx0" brushRef="#br0" timeOffset="64054">12086 2341 1072,'0'0'0,"0"0"384,0 0-256,0 0-16,-3 2 32,3-2-144,0 0 176,-2 0 65,-1 0 79,3 0 96,0 0-416,-3 3 480,1-3 96,2 0 113,-3 0 111,3 0-800,-2 0 864,2 0 1,0 0-81,-3 0-112,3 0-672,0 0 577,-3 0-129,0 0-96,1 0-48,2 0-304,-3 0 304,-2 0-15,2 0-33,-2 3-64,5-3-192,-3 2 128,-8 2-32,8 0 0,-7 8-16,10-12-80,-3 4 32,-7 11 48,5-3 0,-7 1 80,12-13-160,-3 15 192,0 4 48,-1 1-32,1 2 32,3-22-240,0 23 193,0 2-49,0 0-16,4 3-48,-4-28-80,10 29 16,-5 1 32,8-4-16,-7 0-32,-6-26 0,14 22 64,-2 0 0,2-3 16,2-5 96,-16-14-176,14 13 160,2-8 48,-1 7 16,-1-12-80,-14 0-144,11 4 160,0-4-80,-7 0-96,2 0-320,-6 0 336,5 0-832,-1-3-737,0-1-1120,-3-7-593,-1 11 3282,2-4-4930,-2 4 4930</inkml:trace>
  <inkml:trace contextRef="#ctx0" brushRef="#br0" timeOffset="62940">12172 2403 8227,'0'0'0,"0"-1"2065,-5 0-704,2-2-209,0-1-127,3 4-1025,-3-2 704,1-3-96,2 4-127,0-1-97,0 2-384,0-2 336,0 1-176,0-1-48,0 1-112,0 1 0,0-2 0,0 2 48,0 0 0,0 0-48,0 0 16,2-1 16,2 1-16,-4 0-16,4-2 48,0 2-192,0 0-624,0 0-961,-4 0 1729,4 0-3474,-2 0-559,1 0-1266,-3 0 5299</inkml:trace>
  <inkml:trace contextRef="#ctx0" brushRef="#br0" timeOffset="60735">11155 2379 6546,'0'0'0,"0"0"1937,0 0-720,1 0-369,-1 0-848,4 0 785,1 0-145,1 3-272,5 1-192,-11-4-176,4 13 112,7-1-64,-8 1 16,8 3 0,-11-16-64,4 16 32,0-1 0,7 3-16,-9 1 16,-2-19-32,1 20 32,0 0 16,-1 1 16,-2 2-15,2-23-49,-5 21 96,-7 1-32,10-1 32,-11-2 16,13-19-112,-3 17 80,-9-1 48,9-3 48,-8-2 16,11-11-192,-3 3 208,0 1 48,-8 0-48,8 0-80,3-4-128,-3 3-208,1 0-864,-1-3-1618,-10 0-1119,13 0 3809,-4 0-5475,4 0 5475</inkml:trace>
  <inkml:trace contextRef="#ctx0" brushRef="#br0" timeOffset="74378">13826 2418 2385,'0'0'0,"-3"0"528,3 0-528,-14 0 592,11 0 112,-1 0 177,0-2 95,4 2-976,-3-1 1041,0-3-49,3 0-63,0 2-65,0 2-864,0-4 752,0 0-111,2 0-129,-1 1-64,-1 3-448,0-3 336,0 2-112,0-1-48,0 2-80,0 0-96,0 0 49,-3 0 15,0 0 0,0 5 16,3-5-80,-5 3 64,2 0-32,-2 8-16,2-8 16,3-3-32,-2 10 0,2-7 16,0 1 32,0 0-16,0-4-32,2 11 64,1-11-16,2 2 48,-2 1 48,-3-3-144,11 0 208,-7 0 48,9 0-16,1 0-80,-14 0-160,17-4 112,2 0-48,1 0-16,4-7-32,-24 11-16,26-2 32,2-3-16,-2-5-16,3 6 16,-29 4-16,28-4 0,-2 0-32,-2 0 48,-5 3-32,-19 1 16,15-2 64,-11 2 0,0 0-64,-3 3 0,-1-3 0,0 3-64,0 7 80,-4-6-32,-8 11-32,12-15 48,-4 12-496,-10-1-944,10 1-1986,-23-12-864,27 0 4290,-13 12-4546,13-12 4546</inkml:trace>
  <inkml:trace contextRef="#ctx0" brushRef="#br0" timeOffset="61141">10765 2407 1856,'0'0'0,"-3"-4"1745,3 4-1745,-4-4 865,-6 0-65,10 2 96,-11 1 81,11 1-977,-3-2 880,-1 1-192,0 1-159,0 0-161,4 0-368,-4 0 320,0 0-32,1 3-64,1 0-32,2-3-192,-3 4 160,0 7-32,0-9 65,0 12 47,3-14-240,-5 12 240,-7 0 64,10 3 16,-9 0-64,11-15-256,-2 19 256,-2-1-80,0 4-48,-1-1-112,5-21-16,-3 22-48,0 1 32,3 0 16,0-2 16,0-21-16,0 18 80,4-2 33,0-2-1,7 1 32,-11-15-144,3 12 176,9 0-80,-6-1 32,6-7-64,-12-4-64,5 12-64,10-12-432,-2 4-785,4-1-1184,-17-3 2465,17 0-3250,3 0-1696,-20 0 4946</inkml:trace>
  <inkml:trace contextRef="#ctx0" brushRef="#br0" timeOffset="63600">12581 2414 4610,'0'0'0,"17"0"1648,1 2-175,7 3-128,-25-5-1345,21 11 1088,-5 2-336,-3 1-191,-8 4 15,-5-18-576,12 19 592,-12-19-592,2 19 609,2 3-209,-2 1-144,-2-23-256,1 22 80,-1-22-80,0 25 64,-3-3 16,-1 1-48,-9 0 64,13-23-96,-4 21 80,-9-1 32,2 0 64,0-3-96,11-17-80,-10 17 144,-1-4-32,0-9 48,7 10 81,4-14-241,-12 2 240,9-2-48,-7 3-160,7-3-416,3 0 384,-10 0-945,5-2-928,-7-1-1376,1-10-241,11 13 3490,-3-4-4754,3 4 4754</inkml:trace>
  <inkml:trace contextRef="#ctx0" brushRef="#br0" timeOffset="-107892">3800 2646 2000,'0'0'0,"0"-4"417,0-6-1,0 6 64,0 4-480,0-13 448,-3 10-16,3-3 1,-2-6-17,2 12-416,0-3 432,0-1 0,0-1 64,0 1 17,0 4-513,-3-4 448,3-1-64,0 1-192,0 1-96,0 3-96,0-4 64,0 1-48,-3-1 16,3 0 48,0 4-80,0-2 96,0-1 16,0 1 64,0 0-15,0 2-161,0-2 368,0 1 32,0 0-48,0-2 0,0 3-352,0-2 64,0 0 16,0 1-80,0 0 16,0 1-16,0-2 16,0 1-32,0 0 48,0-1-16,0 2-16,0-1 0,0 1-16,0 0 0,0 0-48,0 0 64,0 0-48,0 4-240,2 0 0,-2 6 16,0-10 272,0 4-272,0 9 272,0-10-32,0 13 16,0-16 16,0 3 16,0 10-16,0-8 0,-3 9-16,3-14 16,0 11-16,0 0 16,0 1-16,0-1 16,0-11 0,0 14 16,1 0-32,1 0 0,-2-2 16,0-12 0,1 14-16,0-1 48,1 0 0,-1 0-16,-1-13-16,1 14 48,-1 0-48,2-3-16,-2 0 16,0-11 0,0 4-32,0 10 32,1-10 32,-1 9-32,0-13 0,1 4 32,-1 6-16,0-7 0,0 2-16,0-5 0,0 2 32,0 2 0,0-4 32,0 0 80,0 0-144,0 0 192,0 0 48,0 0 32,0-1-16,0 1-256,0-5 192,0 2-32,0-8 17,0 7-17,0 4-160,0-12 192,0 7 0,0-10-64,0 9-16,0 6-112,0-15 128,0 1-32,0-2 0,0 1 16,0 15-112,0-15 64,0-3-16,1 1 0,4-2-16,-5 19-32,2-20 32,2 1-16,1 0 16,-2 0-32,-3 19 0,5-17 48,-3 3-32,-1 2-16,1 1 0,-2 11 0,0-5 320,0 0-31,0 0-33,-3 1 16,3 4-272,-2-1-80,-1-2-32,0 2 112,3 1-64,0 0 64,-2 0-304,2 0-17,-3 3 289,3-1-352,0-2 384,-3 4-80,3 0 16,0 0-304,1 0 352,-1-4 16,2 11-32,1-8 16,-1 1-16,2 0 64,-4-4-32,4 4 0,0 0-32,0 0 32,7-2 0,-11-2 0,2 4-16,2 0 16,1-4 0,0 4-16,-5-4 16,5 4-16,1 1-32,-1 6-16,6-6-32,-11-5 96,2 13-144,4-1 16,5 3 16,-6 1 32,-5-16 80,5 16-80,7 2 16,-8 2 15,8 0 1,-12-20 48,4 20-32,7-2 32,-7 1 0,8-2-16,-12-17 16,4 15 0,8-1-32,-8 1 32,8-11 0,-12-4 0,4 13 0,0-13 16,1 5 0,-5-1 0,0-4-16,3 2 32,-1-2 32,-1 0 33,1 0 47,-2 0-144,0-4 192,0-6 32,0 4 16,0-7 0,0 13-240,0-6 192,-3-8-32,0 3-48,1-3-16,2 14-96,-3-13 64,-2 1-16,3-1-48,-1 0 16,0-1 16,3 14-32,-3-13 48,3-3-32,-2 1 32,2 0-48,0 15 0,0-17 16,-3 2-16,3-1 0,0 2-16,0 14 16,0-14 16,0 0-16,0 1-16,0-1 32,0 14-16,0-12-16,0 0 16,0-1 305,0 3-1,0 10-304,0-11 352,0 6-48,-2-7-256,2 7 0,0 5-48,0-13-32,0 8 32,0-8-16,0 9 0,0 4 16,0-11 32,0 7 16,0-2-32,0 1 0,0 5-16,0-3 48,0 2-64,0 0 32,0-1-16,0 2 0,0 0-64,0 0-16,0 0 16,0 0 64,0 0-16,0 3 32,0-3-80,0 4 80,0-4-16,0 3 48,0-1-32,0 1 16,0 0-64,0-3 32,0 2-80,1-2 64,0 3-16,-1-3 32,2 0-112,-1 3-208,1-3-353,-2 0-495,0 0 1168,2 3-1873,1-3-688,-2 0 176,1 0-1489,-2 0 3874,0 0 0</inkml:trace>
  <inkml:trace contextRef="#ctx0" brushRef="#br0" timeOffset="60305">10834 2715 2096,'0'0'0,"0"0"0,0 0 289,0 3 15,-3 0 176,3 0 224,0-3-704,0 3 881,0-1 79,0-2 17,2 0 31,-2 0-1008,1 0 992,3 0 33,0-4-97,0 0-111,-4 4-817,4-11 736,1 6-176,-2-9-15,2 3-65,-5 11-480,3-11 352,0 1-16,0-3-96,-2 0-16,-1 13-224,1-15 160,1 1-16,-1-1-47,0-1-33,-1 16-64,2-16 80,-1-2-64,2 1 48,1 1-16,-4 16-48,2-18 64,2 1-48,-1 4-16,-2 3-16,-1 10 16,2-5-48,-1 2 32,-1 1-48,0 2-32,0 0 96,0 3-112,0 8 15,0-1 17,-3 6 48,3-16 32,-3 19 0,3-1 0,-2 4-32,2-2 32,0-20 0,0 19-16,0 1 16,1-3-16,3-1-16,-4-16 32,5 14 0,5-3-32,-6-1 48,7-7 0,-11-3-16,4 10 0,1-10 48,6 3 0,-7-3-48,-4 0 0,4 0 64,7 0 0,-10-3 17,4-2-17,-5 5-64,4-12 80,2 8-224,-1-6-417,-1 4-575,-4 6 1136,5-15-2241,-1 3-1073,-4-9 241,3 2-1057,-3 19 4130,0 0 0</inkml:trace>
  <inkml:trace contextRef="#ctx0" brushRef="#br0" timeOffset="-204846.73">16389 2472 1616,'0'0'0,"0"0"721,0-2-161,0-3-64,0 5-496,0-1 592,0 0 129,0-2 79,0 2 16,0 1-816,0-2 689,0 1-177,0-1-144,0 1-80,0 1-288,0-1 240,0 1 16,0-1 33,0 1 15,0 0-304,0 0 272,0 0-64,0 0-48,0 0-48,0 0-112,0 0 80,0 0 16,0 0-16,0 0 0,0 0-80,0 2 32,0-2-16,0 3 0,0 0-32,0-3 16,0 3 32,1-1-16,-1 1-16,2 0 48,-2-3-48,0 2 0,1 1 16,-1 0 32,2-3 16,-2 0-64,0 2 64,0-2 48,0 0 0,0 3 81,0-3-193,0 0 224,0 0 32,-3 0 16,-2 0-64,5 0-208,-3 0 416,-8 0-64,8 0 1,-1 0-49,4 0-304,-4 0 80,-6-1 32,10-1-16,-3-2 16,3 4-112,-3-3 96,1 1-32,2-2 0,0 1-16,0 3-48,0-2 32,0-3 0,1 2-64,0 1 16,-1 2 16,4-3-16,1 0-16,-2 2 0,3 0-224,-6 1 256,10-1-256,-7-1 16,1 2 16,1-1 224,-5 1 0,4 0 0,1 0 16,-2 0-16,-1 0 32,-2 0-32,1 0 0,1 0-32,-1 0 32,-1 0 0,0 0-177,0 0-559,0 3-1073,0-3 1809,0 0-3057,-4-3 160,1 2-929,3 1 3826</inkml:trace>
  <inkml:trace contextRef="#ctx0" brushRef="#br2" timeOffset="-132764">3426 2534 1344,'0'0'0,"-3"-4"784,3 4-784,0-4 417,-3-7 63,3 9 48,0-3 32,0 5-560,0-3 449,0 0-97,0 0-48,0 1-96,0 2-208,0-3 144,0 0 0,0 0-64,0 1 96,0 2-176,0-2 112,2 1-80,-2 0 32,1-1 16,-1 2-80,0-1 32,1 1 80,-1 0 32,0 0 1,0 0-145,0 0 224,0 0-16,0 0-80,0 0-32,0 0-96,0 0-16,-2 3 0,2-1-32,-3 2 32,3-4 16,0 3 0,0 1 0,-3 7 48,3-11-32,0 0-16,-2 4-160,2 0 32,-3 7-64,1-9 16,2-2 176,-3 11 48,0-9-16,1 11 32,-3-11 0,5-2-64,-4 11 64,-6-7 16,7 8-32,-1-8-16,4-4-32,-11 15 16,9-12-16,-2 13 16,-1-6 0,5-10-16,-10 4 16,10 8 48,-3-8-32,0 8 0,3-12-32,-3 4 32,1 8-48,2-9 48,-3 1 32,3-4-64,0 4 48,-3 0 32,3 6 0,-2-10 0,2 0-80,0 0 96,0 3 0,-3-3 0,3 3 16,0-3-112,0 0 144,0 0 32,0 0 16,0 0 81,0 0-273,0 0 256,0 0 16,0-1-32,0-1-16,0 2-224,0-4 160,0 0-32,0-1-16,0 0 16,0 5-128,0-6 112,0-4 0,0 6 16,0-10-48,0 14-80,2-4 113,-1-9-33,1 8-32,0-9 32,-2 14-80,3-11 48,0 0 0,2 6 0,-2-11 16,-3 16-64,3-10 0,2-1 0,-2 7-48,3-1 32,-6 5 16,4-11 0,0 9 16,-1 0-16,-1-2 256,-2 4-256,1-3 240,2-1-48,-2 0 64,1 0-272,-2 4 16,1-4 0,-1 0 32,0 1 0,0 0-16,0 3-16,0-3 16,0 0 48,0-1-64,0 1 16,0 3-16,-3-2-16,3-1-48,0 2 32,0-1-32,0 2 64,0-1-80,0 1-48,-2 0-16,2 0 32,0 0 112,0 4-160,0 0 128,0 7-32,0-8-16,0-3 80,0 10-48,0-7-256,0 9 31,0-8 49,0-4 224,0 12-224,1-10 208,0 9 16,1-7-32,-2-4 32,4 12-16,0-9-16,0 9 0,0-8 32,-4-4 0,4 12-16,1-8 32,1 7 0,-1-9-16,-5-2 0,11 5 0,-6 5 0,8-10-48,-2 4 0,-11-4 48,12 11 0,-1-11 0,0 4 48,0-1-80,-11-3 32,11 11 32,-6-11-32,6 3 16,-8 0 32,-3-3-48,4 4-16,-3-1 32,1-1-16,-2 2 0,0-4 0,0 3 48,0 0-16,-5-1 0,2 1-16,3-3-16,-11 4 0,9 0 32,-3 0 0,-8 0 16,13-4-48,-4 4 0,-8-1 32,8 0-48,-8-1 64,8 1 16,4-3-64,-13 3 48,8-1 16,-7-2-64,10 3 0,2-3 0,-4 0 0,-7 3 0,8-1-32,-8-2 80,11 0-48,-3 0 48,-10 0 16,10 0 17,-12 0-17,15 0-64,-3-1 32,-8 0 0,8-4 16,-8 3 0,11 2-48,-3-4 96,-1 1 64,0 1 0,0-1 80,4 3-240,-4-3 160,1 1-32,1 1-80,-1 0-16,3 1-32,0 0 32,-2 0 0,2 0-48,-3-1 0,3 1 16,0 0-32,0 0 48,0 0-16,-3 0 16,3 2-16,0 1 16,0-3 0,0 0-16,0 3 64,0-3 16,0 0 16,1 0 48,-1 0-144,5 0 144,-2-2-48,8-1-80,-7 0-416,-4 3 400,14-5-1232,-9 0-1297,8-21-417,-9 22-1616,-4 4 4562,0 0 0</inkml:trace>
  <inkml:trace contextRef="#ctx0" brushRef="#br0" timeOffset="62753">12189 2665 2160,'0'0'0,"0"0"1953,0 0-1953,-3 0 1025,3 0-81,-2 0 65,2 3 79,0-3-1088,-3 0 1009,0 0-161,1 0-144,-1 0-159,3 0-545,-3 0 496,0-1-80,1-1-96,-1 1-16,3 1-304,-3-1 256,0-3 17,1 0-49,2-2 0,0 6-224,0-11 176,0 8-48,0-11 0,2 10-32,-2 4-96,0-14 112,3 3 16,0 0-48,0 6-32,-3 5-48,4-14 64,-1 10-48,-1-6 0,1 6 16,-3 4-32,3-3 0,-1-1 0,0 0 0,0 1 0,-2 3 0,1-2 0,1 0-32,0 2 16,0 0-32,-2 0 48,1 0-32,0 0 32,1 0-32,-2 3 32,0-3 0,0 2-16,0 1-32,0 2 32,0 6 32,0-11-16,1 3 0,0 8 32,1-7-64,1 9-32,-3-13 64,3 11 32,2 0-64,-2-1 32,3 2 48,-6-12-48,5 11 0,1 1 0,4-1 0,-7-7 0,-3-4 0,5 13 0,0-9 16,6 0-16,-8 8 48,-3-12-48,4 0-16,0 3 48,0 0 16,-1-3 0,-3 0-48,3 0 128,-1-2 64,-1-2-16,2-1 49,-3 5-225,4-13 144,0 8-48,0-9 16,0 1-96,-4 13-16,4-14 48,7-2 16,-7-2-16,7-1 0,-11 19-48,5-18 16,7 2 0,-7 1 16,7 4-64,-12 11 32,5-5-16,-2 0 16,2 1-48,-3 3 48,-2 1 0,1-2-16,-1 2-16,0 3 16,-2 1 16,2-4 0,-4 12-48,0-8 48,1 12-32,0-12 0,3-4 32,0 16-16,0-3-32,0 2 32,0-1-80,0-14 96,3 15-16,1 3-80,9-2 80,-9 1 16,-4-17 0,15 15-32,-3-2 96,1 1-64,0-2 48,-13-12-48,13 4 32,1 9-80,-3-13 112,0 3 32,-11-3-96,11 2 80,-6-2 48,8-1 64,-8-3-32,-5 4-160,10-12 176,-6 8 32,2-9-128,-1 2-80,-5 11 0,5-12-464,-1 0-785,0-1-1568,-4-6-1521,0 19 4338,0-19-6051,0 19 6051</inkml:trace>
  <inkml:trace contextRef="#ctx0" brushRef="#br2" timeOffset="-134243">3401 2574 2913,'0'0'0,"0"0"0,-3-4 544,0-8-144,0 8-80,1-8 17,2 12-337,0-4 528,0-7 48,-3 9-80,3-1-15,0 3-481,0-3 256,-3 2-48,3-1 0,-2 1-32,2 1-176,0-1 96,0 0-96,-3 1 16,3 0-48,0 0 32,-3 2 0,3 2-48,-3 0-160,3-1 16,0-3 192,0 3-208,0-1 64,0-2 176,0 0 0,0 0-32,0 0 48,0 3 16,0-1 32,0-2-32,0 0-64,2 3 48,-1-3 0,0 3-16,1 0-16,-2-3-16,1 2 16,2 9-16,1-8-48,-1 10 32,-3-13 16,3 13-16,0 2 0,-1 4 32,-1-1 0,-1-18-16,2 18 16,-2 1-16,2-1-16,-1 2 16,-1-20 0,2 21 16,-1 0-16,1 1 0,-1-3 0,-1-19 0,1 21 0,0-2 0,2 0 0,-2 1 0,-1-20 0,2 18 32,-1 2-16,-1-3 16,0-2 0,0-15-32,1 16 16,-1-3 0,0 1 0,0-1 0,0-13-16,0 12 16,0-8 16,0 12-16,0-5-16,0-11 0,0 10 16,0 1-32,0-7 32,0 13 0,0-17-16,0 3 16,0 11 0,0-10 16,0 9-16,0-13-16,0 4 32,0 9-16,0-10 32,0 1-16,0-4-32,0 4 64,0 8 0,2-9 0,-2 0 16,0-3-80,1 2 96,-1-2 16,0 3 32,0 0-16,0-3-128,0 0 160,0 0-16,0 0 81,0 0 31,0 0 16,0 0-272,0 0 288,0 0-16,0 0-80,0 0-192,0-2 144,0 2-144,0-1 80,0-1 16,0 1 0,0-1 16,0 2-112,0 0 48,0-2 32,0 1-48,0-1 1,0 2-33,0-1 80,0 1-32,1-1 64,1 1-112,-2 0 0,4-2-641,-1 1-1151,2-3-914,0 1-1904,-5 3 4610,0 0 0</inkml:trace>
  <inkml:trace contextRef="#ctx0" brushRef="#br0" timeOffset="61999">11658 2558 2993,'0'0'0,"-4"-2"992,4 2-992,-12-1 1025,8-2-81,-8 1-15,9 2-81,3 0-848,-11 0 720,8 5-175,-8 5-97,8-7-112,3-3-336,-11 13 240,9-9-48,-9 12-48,8-4-96,3-12-48,-4 11 96,0 0-32,2-8-48,2 11 48,0-14-64,0 3 64,0 9 32,4-12 97,7 2 63,-11-2-256,11 0 288,3 0 0,-1-1-64,0-3-64,-13 4-160,14-10 112,-2 5-16,-1-6 48,-6 8-32,-5 3-112,12-13 208,-8 9-48,0-10-31,0 8 31,-4 6-160,4-14 112,1 2 16,-2 1 16,0-1-16,-3 12-128,1-5 64,2-10-80,0 11 32,-2 0-16,-1 4 0,1-4-16,-1 2-16,0 2 0,0 0-32,0 0 64,0 3-64,0 1 0,0 7 48,0 0-16,0-11 32,0 12 0,0 2 32,0 1-64,0 3 64,0-18-32,0 18 0,0 1 0,1 0 0,3 0-32,-4-19 32,4 19 0,7 4-32,-8 1-16,1 0 48,-4-24 0,6 25 48,-3 3-32,2-3 64,-2 3-32,-3-28-48,2 28 0,-1-1 0,0 0 0,-1-2 16,0-25-16,0 23 48,0-4 16,-2-4-48,-2 1 0,4-16-16,-14 14 80,11-3 32,-15-7 64,6 0 48,12-4-224,-16 3 208,0 0 64,-4-3-48,0 0-47,20 0-177,-23 0 208,2-4-64,0-1 16,1-10 48,20 15-208,-18-11 224,1-1-48,3-3 48,2-1-64,12 16-160,-3-22 112,-1-1-32,4 0-80,2 1 16,8 0-32,-10 22 16,12-20-32,3 2 16,1-1-16,-16 19 32,20-18-16,3 2 0,1 2 16,4-1-32,0-1-32,-28 16 64,29-14 16,2 1-16,-1 1-16,-3 7-192,-27 5 208,28-13-720,-3 8-705,-2-6-992,-3 8-945,-20 3 3362,14-13-3201,1 11-1233,-15 2 4434</inkml:trace>
  <inkml:trace contextRef="#ctx0" brushRef="#br0" timeOffset="70146">13361 2592 2865,'0'0'0,"-2"0"688,-1 0-80,-1 0 33,4 0-641,-4 3 768,0-1 16,0 2-175,0 8-209,4-12-400,-2 3 224,-1 9-112,3-10-32,0 11-32,0-13-48,0 3 48,0 10 0,0-9 32,1 9-16,-1-13-64,4 4 80,0 10 48,1-11 48,8 8 64,-13-11-240,5 3 289,9 1 31,-4 0-48,-5 0-48,-5-4-224,14 4 176,-9-2-48,7 1 0,-8-3-16,-4 0-112,12 0 112,-8 0 0,1 0 32,1 0 48,-6 0-192,11 0 177,-8-1-17,0-1 32,2 0-64,-5 2-128,5-4 176,0 0-16,0-7-32,1 7 16,-6 4-144,5-5 80,-1-8 64,0 10-16,0-9 0,-4 12-128,2-11 176,0 0-32,-1 0 33,-1-1-33,0 12-144,0-13 128,-3 3-48,-8-3 0,0 1 64,11 12-144,-12-12 64,-4 1 64,0 5-48,-3-6-80,19 12 0,-20-3 0,0-1-48,0 4 0,1 0 16,19 0 32,-18 3 32,-1 8 0,1-7-48,2 12 0,16-16 16,-14 12-64,1-1-416,11 3-449,-2 1-960,4-15 1889,0 14-2961,0-1 160,1 0-1169,-1-13 3970</inkml:trace>
  <inkml:trace contextRef="#ctx0" brushRef="#br0" timeOffset="-204087.73">16378 2652 960,'0'0'0,"-3"0"192,1 0-32,-1 3 48,3-3-208,-2 0 304,-1 3 145,0-3 31,-1 0 96,4 0-576,-2 2 624,-1-2 33,0 0-49,3 0-32,0 0-576,-3 3 512,3-3-63,0 3-33,0-3-32,0 0-384,0 2 384,0-2 16,0 3-16,3-3 1,-3 0-385,5 3 400,-2 0-208,3-3-32,4 0-112,-10 0-48,4 0 0,0 2 160,7-2-80,-9 0 0,-2 0-80,5 3 48,-1-3-16,0 3 16,0-3 16,-4 0-64,2 0 32,1 2 16,-2-2 16,1 0 16,-2 0-80,0 3 112,0-3 48,0 0 49,0 0 47,0 0-256,-3 0 256,-1 0-96,0 0-32,0 0-32,4 0-96,-4 0 80,0 0 16,0 0-32,0-1-16,4 1-48,-4-2 32,0 1-32,0 0 208,1 1-16,3 0-192,-4 0 176,2 0-16,-1 0-176,0 0-16,3 0 32,-2 2-32,2 1 16,0-3-16,0 3 48,0-3-16,0 0 16,0 0 48,0 2-48,0-2-288,0 0 272,0 3-864,0-3-1041,0 0-976,0 0 144,0 0 2737,-3 0-3714,3 0 3714</inkml:trace>
  <inkml:trace contextRef="#ctx0" brushRef="#br0" timeOffset="-106580">4159 2905 2225,'0'0'0,"0"0"448,0 0-448,-3 0 416,0 0 0,3 0 64,-2 0 97,2 0-577,0 0 592,0 0-32,0 0-64,0 0-79,0 0-417,0 0 384,0 0 16,0 0 0,0-1 0,0 1-400,0-1 320,0-1-47,0 0-33,0-1-48,0 3-192,0-4 176,0 0-32,1 1-64,0 1 0,-1 2-80,1-3 32,1 0 16,-1 1 32,-1-2-16,0 4-64,2-5 32,-1 3 32,0-2-32,0 1-16,-1 3-16,2-2 48,-1-2 16,-1 1-16,2-1 0,-2 4-48,0-4 80,1 0-16,-1-1 0,0 0-16,0 5-48,0-11 64,1 8-48,-1-1 32,0 0-32,0 4-16,0-4 16,0-1 48,0-1-48,0 1 16,0 5-32,0-5 0,0 1 0,0-1 0,0 3-16,0 2 16,0-3-16,0 0-16,0 2 48,0-1 0,0 2-16,0-2-32,0 1 32,0-1-48,0 2 16,0 0 32,1-1 32,-1-1 0,0 1-32,0 0 0,0 1 0,2-1 0,-1-1 0,1 2-32,-2 0 64,0 0-32,1 0-48,-1-1 64,2 0-32,-2-2 0,0 3 16,0-1 16,2-1 0,-2 2 16,1 0 0,-1 0-32,2 0 0,-1 0 0,1 0 16,-2 0-16,1 0-16,0 0 16,-1 3-16,1-3 0,-1 0 16,2 3 16,-1-1-16,1 1 0,-1-1 0,-1-2 0,2 3 0,0 2-48,0-2 48,0 2 32,-2-5-32,2 11 0,1-9 0,-2 9-48,2-7 0,-3-4 48,1 10-16,2-6 16,-2 11 16,0-4 16,-1-11-32,3 12 0,-1-2 16,-1 1 32,1-7-32,-2-4-16,2 16 48,-1-4-32,1-8-32,1 12 16,-3-16 0,3 4 16,-3 10 0,2-10-16,-1 9 48,-1-13-48,2 0 16,-1 4 0,0-1 33,-1-1-17,0-2-32,0 3 16,2-3 0,-2 0 16,0 0 32,0 0-64,0 3 48,0-3 0,0 3-32,0-1 0,0-2-16,0 3 32,-3-3-16,3 3 16,0-3-16,0 0-16,-3 2 0,3-2 16,0 3-16,0 0 0,0-3 0,0 0 16,0 2 48,0-2 0,0 0 0,0 0 32,0 0-96,0 0 112,0 0 64,0 0 16,0 0-192,0-1 224,0 0-16,0-2-32,0 0 16,0 3-192,0-3 161,0 3-161,2-5 144,-1 1-32,0 0-32,1-1 32,-2 5-112,1-4 80,0 1 64,1 0-80,-1 2 0,-1 1-64,1-1-48,-1 1-672,2 0-1361,-2 0-1505,0 0 3586,0 2-5619,0-2 5619</inkml:trace>
  <inkml:trace contextRef="#ctx0" brushRef="#br0" timeOffset="184679">14707 3224 624,'0'0'0,"0"0"0,0-1 192,-3 1-16,0 0-64,3-2-32,0 2-80,-2 0 112,2 0 16,0 0 32,0 0 48,0 0-208,-3 0 272,3 0 17,0 0 15,0 0 0,0 0-304,0 0 320,1 0 0,1 0 0,-1 0-32,-1 0-288,3-1 321,1-1-33,-1 2-16,-1 0-32,-2 0-240,1 0 208,1 0-16,-1 0-32,1 0-32,-2 0-128,1 0 80,-1 0-16,0 0-32,0 0 64,0 0-96,0 0 64,0 0 32,-3 2 17,3 1-33,0-3-80,-3 3 96,0 0-32,-2-1 0,3 1 0,2-3-64,-4 3 64,0-1-32,1 1 0,-1-1 16,4-2-48,-4 3 48,2 0-16,-2 0 16,-1 1-32,5-4-16,-2 3 0,-1 1 0,0 0 0,0 8 32,3-12-32,-2 3 32,-1 0 0,0 1-16,0 0-16,3-4 0,-3 4 32,-1 6-16,0-10 48,0 4 0,4-4-64,-11 4 32,9 7 0,-2-8 16,-7 1 16,11-4-64,-3 4 48,-1 0 16,0 0-16,-6 6-32,10-10-16,0 0 48,-4 5-32,0-2 32,0 2-32,4-5-16,-4 11 32,-1-11 0,3 10-16,-1-7 64,3-3-80,0 4 80,0 6-32,0-7-16,0 1-16,0-4-16,0 12 0,0-9 48,0 1 0,0 7 0,0-11-48,0 2 32,0 2-16,0 7 0,0-9 0,0-2-16,0 5 0,2-2 32,-2 2-16,1 6 16,-1-11-16,0 4 32,0 0 17,0 0 15,0-4-80,0 4 80,0-1 0,-3 8 0,0-11 16,3 0-96,-3 4 64,-2 0 16,-5 7-16,7-8-16,3-3-48,-4 10 64,0-7-48,0 9 0,0-8 0,4-4-16,-4 12 0,0-8 16,1 11 0,0-11 16,3 8 16,0-10-32,0 9 16,0-8-16,0-3-16,0 11 32,0-8 0,0 0 48,0 1-48,0-4-32,0 4 48,2 8 0,-2-12-16,1 11 0,-1-11-32,0 0 16,0 4 16,0 0-16,0 0 48,0-4-64,0 4 48,0 0 0,0 7 16,0-9-48,0-2-16,-3 4-16,3 8 32,-2-9-16,2 9 16,0-12-16,-3 4 0,3 10 0,0-10 0,-3 7 16,3-11-16,0 5 0,0 8 0,0-9 0,0 8 0,0-12 0,0 4 0,0 7 16,0-9-16,0 2 0,0-4 0,0 11 0,0-11 16,0 4-16,2 0 0,-2-4 0,1 4 0,1 7 0,-1-11 0,1 4 0,-2-4 0,2 2 32,-1 2-32,2 0 0,0 7-32,-3-11 32,1 3 0,2 0 0,0 0 0,-1 2 48,-2-5-48,3 11-16,1-9 16,-2 1 0,2 1 0,-4-4 0,4 10 0,0-7 0,0 1 0,1 0 0,-5-4 0,3 2 0,2 3 16,-2-1 0,2 0 0,-5-4-16,1 4 16,2 0 0,-2 0 0,0 0 32,-1-4-48,2 4 16,-1 0 16,0 0-32,1 0 0,-2-4 0,1 3 32,0 2 32,1-2 0,0 0 33,-2-3-97,3 3 112,-1 0 80,0-3 0,0 0 32,-2 0-224,2 0 224,1 0 32,-2 0 32,1 0 16,-2 0-304,2 0 320,-1-1 33,1-2-97,1-1-352,-3 4 96,0-3-849,3 0-1424,-1-2-1520,-1-7-1506,-1 12 5299</inkml:trace>
  <inkml:trace contextRef="#ctx0" brushRef="#br0" timeOffset="190164">15246 3295 736,'0'0'0,"-2"-4"176,-3 0-48,5 4-128,-4-4 192,0 0 48,1 2 48,3 0 16,0 2-304,0-1 321,0 0-17,0-1 48,0 0-16,0 2-336,0-1 304,2 0-16,-1 0-48,1 1 17,-2 0-257,1-2 240,-1 1 32,1 0-32,-1-2-16,0 3-224,1-2 208,-1 2-16,2-2-16,-1 0 0,-1 2-176,0-1 192,0 0-32,2 0-31,-2-1-33,0 2-96,0-1 64,1 0-48,-1 1 16,0 0 0,0 0-32,0 0 16,0 0 0,0 0-32,0 0 16,0 0-32,0 0 16,0 0 0,0 0 16,0 0-16,2 0 32,-2 0-16,0 0 16,0 0 16,0 0-16,0 0-16,0 0 48,0 0-16,0 0-16,0 0-16,0 0 32,0 0-16,0 0 0,0 0 16,0 0-32,0 2-16,0-2 0,0 0-16,0 0 16,0 0 16,0 0-16,0 3 16,0-1-16,0 2 16,0-4 0,0 5 16,0-1-32,-3-1 16,3 2-16,0-5 16,-3 4-16,3 8 64,-3-9-48,3 9 0,0-12 0,0 3 0,0 13 0,0-6 0,0 2 32,0-12-32,0 10 0,-2 1 16,2 2 16,0-1-32,0-12 0,0 11-32,0 1 0,0 1 0,0-2 16,0-11 16,0 3 32,0 12-16,0-4-16,0-8 32,0-3-32,0 13 16,0-9 16,0 9 16,0-9 0,0-4-48,0 14 32,0-11 48,0 10 0,-3-10 16,3-3-96,0 11 80,0-7 32,0 0 0,-3 7-16,3-11-96,0 0 112,0 4-16,0 0 16,0 0 16,0-4-128,0 3 144,0 0 16,0-3 17,0 2 15,0-2-192,0 0 224,0 0 32,0 0 64,-2 0 16,2 0-336,0-1 352,0 0-48,0-2-15,0-2-49,0 5-240,0-3 208,0-8 32,0 8-48,0-1-32,0 4-160,2-5 80,-1 1-288,1 2-560,-1 0-801,-1 2 1569,0-1-2657,0-1-193,0 2-751,0 0 3601</inkml:trace>
  <inkml:trace contextRef="#ctx0" brushRef="#br0" timeOffset="190957">15202 3296 672,'0'0'0,"0"-1"496,0 0-240,0 1-256,0-3 304,1 1 80,1-1 49,-1 2-17,-1 1-416,1-2 384,1-1-64,-1 2-48,0 0 16,-1 1-288,1-1 289,-1-1 15,2 2 0,-1 0 16,-1 0-320,0 0 304,1 0-32,1 0-16,-1 0-48,-1 0-208,1 0 177,1 0-33,1 0-64,-3 0 32,0 0-112,3 0 32,2 0 0,-3 0 16,1 0-64,-3 0 16,4 3 32,-1-3-16,1 2 0,0-2 0,-4 0-16,5 3 16,5-3-32,-5 0 32,6 3 16,-11-3-32,5 0 16,8 3 0,-7-3 64,8 0-32,-14 0-48,10 0 80,1 0 0,0 0-16,0-2 32,-11 2-96,10-1 64,-4 0 0,6-1-32,-8 1 0,-4 1-32,4-2 32,0 1 0,-1 1 16,-1 0 32,-2 0-80,2 0 64,-2 0 16,0 0-32,0 0 0,0 0-48,0 0 48,0 0-32,0 0 32,0 0-16,0 0-32,0 0 32,0 0 64,0-1-64,0 1 16,0 0-48,1-1 81,2 1-65,-1 0 64,1 0-32,-3 0-48,1 0 16,1 0 32,-1 0-16,2 0-16,-3 0-16,1 0 48,0 0 0,-1 2 80,1-2 16,-1 0-144,0 3 112,0-3-144,0 3-288,0-1-449,0-2 769,0 3-1360,-3 0-465,-9-1-80,13 2-880,-1-4 2785,0 0 0</inkml:trace>
  <inkml:trace contextRef="#ctx0" brushRef="#br0" timeOffset="201812">16531 3290 912,'0'0'0,"-3"-1"240,1-3-80,2 4-160,-5-3 192,3 1 16,2 1 80,-3 0-47,3 1-241,0 0 272,-2 0 16,2 0-16,0 0 48,0 0-320,0 0 400,-3 0-16,3 0 17,0 0-33,0 0-368,0 0 272,0 0-96,0 0-48,1 0-64,-1 0-64,2 0 48,2 0 16,-1 2-32,2 1 48,-5-3-80,3 3 64,3 0-16,-1-3 16,8 4-32,-13-4-32,3 2 48,8 2-16,0 0-16,-6 9 0,-5-13-16,16 2 0,-2 12-32,1-11 16,1 13 16,-16-16 0,21 13 16,-2 3-16,2 2 0,-1 1-16,-20-19 16,18 23-32,1 0 32,0 2-16,-1 3 16,-18-28 0,18 27 0,-3 2 16,-2 2 0,-2 1 0,-11-32-16,4 32 32,2 0 16,-1 2 32,-1-1 0,-4-33-80,1 34 80,0-4-32,-1-3 32,-2-1 17,2-26-97,-4 24 128,-9-2 32,2-1 16,1 0-16,10-21-160,-13 19 176,-2 2-16,0-1-16,1-2-16,14-18-128,-16 21 112,1-4-32,1-2 16,4-4 16,10-11-112,-4 11 112,-8 1 0,9-8 0,-9 12 16,12-16-128,-2 3 145,-3 1 15,-7 0 48,10 0 16,2-4-224,-3 3 208,1 1 48,-1-1-32,3-3 32,0 0-256,-3 0 272,1 0-15,2-2-1,0 2-16,0 0-240,0-1 160,0-2-48,0 0-16,0 2-32,0 1-64,0-1 32,0 0 0,0-1-16,0-1-16,0 3 0,0-1 16,0-1 0,0 2 0,0 0-16,0 0 32,0 0 0,0-2 32,0 2-32,0 0-32,-3 0 80,3 0 16,0-1 32,0 1 16,0 0-144,0 0-16,0 0-784,0 0-1745,-13-5-1041,13 5 3586,0 0-4578,0 0 4578</inkml:trace>
  <inkml:trace contextRef="#ctx0" brushRef="#br2" timeOffset="-129922">3412 3394 1056,'0'0'0,"-2"-2"464,-2 2-304,-1 0-64,5 0-96,-10 0 80,10 0 32,0 0 0,0 0 17,0 0-129,0-1 128,1 1 48,0 0 48,1-1 80,-1 0 80,1-1 32,-1 1 16,1-1-31,-2 2-401,0-1 368,2-3-48,-1 3-32,1-1-48,-2 2-240,1-3 256,1 2-32,-1-1 1,-1 0-33,0 2-192,0-2 176,0 0-48,0 1-32,0 1-32,0 0-64,0 0 16,0 0-32,0 0 16,0 0-16,0 3 32,0-3-32,0 0 16,0 2 16,0-2-48,0 3 32,0-3 0,0 0 16,0 0 0,1 2 0,0-2 32,-1 0-48,2 0 176,-1 0 32,0 0 48,1 0 16,-2 0-272,1 0 176,0 0-48,1 0-48,-1-1-32,-1 1-48,1-1 16,1 0 32,-2 1 1,0 0 31,0 0-80,0 0 32,0 0 32,0 0-32,0 0 16,0 0-48,0-2 32,0 2-16,0 0 16,0 0-48,0 0 16,0 0 0,0 0-48,1 0 48,-1 0 0,0 0-16,0 0 48,0 3-16,0-3-16,1 2 16,1-2 0,-2 0 16,1 0-16,-1 0-16,0 0-16,1 3 0,0 0 0,-1-3 0,0 0 32,0 0 0,0 0 0,0 0-32,0 0 16,0 0 16,0 2-16,0-2 0,0 0-16,0 3 16,0 0-48,0 1 48,0-4 0,0 3 16,2 0-32,-2 0 32,0 2 0,0-5-16,0 4 16,0 0-32,0-1 16,0 1 0,0-4 0,0 4-32,0 1 32,0-2-160,0 2-33,0-5 193,0 3-160,0 2 0,0-2 144,0-1 48,0-2-32,0 3-16,0 0 16,0-1 32,0 1-32,0-3 0,0 4 16,0 6-16,0-7-32,-3-1 0,3-2 32,0 11 0,0-8 0,0 1 16,0 7-32,0-11 16,0 0 16,0 4 0,0-1 0,0 0-16,0-3 0,1 4 0,1 0 0,-1 7-32,1-8 80,-2-3-48,0 4 0,0 7 0,0-9 16,1 2-16,-1-4 0,0 4 0,0 0 16,0 7-16,0-11 0,-3 11 0,3-9 0,-3 1 64,1 1-64,2-4 0,0 11 16,0-9-16,0 10-32,0-9-16,0-3 48,0 11-32,0-8 48,0 0-48,0 10 32,0-13 0,0 3 0,1 7-32,0-10 48,1 10-32,-2-10 16,3 3 0,-1 8 32,-1-8 0,1-1 80,-2-2-112,1 3 96,1 1 1,-1-1 47,1 1-48,-2-4-96,0 3 96,1-3 0,-1 3-48,0 1 0,0-4-48,0 4 32,0 0-16,1-1 0,-1 0-32,0-3 16,0 3 0,0 8-16,0-8 16,0 8 0,0-11 0,0 2 0,1 3-16,-1-1 0,0 6 0,0-10 16,0 3 0,0 1 0,0 7 16,0-11 0,0 0-16,0 3-16,0 2 0,0 6-16,0-9-16,0-2 48,0 11 16,0-11-48,2 4 0,-1 0 64,-1-4-32,2 2 0,-1 1-32,0 8 32,0-11 0,-1 0 0,2 3-32,-2 0 32,1 0 0,1 1 0,-2-4 0,0 3 16,0 0-16,1-1 48,-1-2-32,0 0-16,1 3 32,1-1 32,-1-2-48,0 3 48,-1-3-64,2 0 64,-1 3-48,0-1 48,-1 1-16,0-3-48,1 3 32,-1-3-48,0 3 0,0-3 16,0 0 16,0 0 0,0 2-16,0-2 32,0 0-32,0 4-32,0-4 32,0 4 0,2 0-16,-1-1 0,0 0 48,-1-3-32,2 2 16,-1 1 80,0-3-32,1 0 48,-2 0-112,1 3 160,1-3-16,1 2 80,0-2 16,-3 0-240,4 0 224,0 0 17,-1-1-81,1 0-112,-4 1-48,4-4-400,0 0-625,1 0-928,-2-1-768,-3 5 2721,1-5-4130,-1 5 4130</inkml:trace>
  <inkml:trace contextRef="#ctx0" brushRef="#br0" timeOffset="107824">10674 3575 2225,'0'0'0,"0"-2"400,-3 1 0,3 1-400,-3 0 416,1 0 48,-1-2 97,3 2-33,0 0-528,0 0 448,-2 0-80,2 0-112,-3 0-16,3 0-240,-3 0 257,3 3 47,-3-3 80,3 3 32,0-3-416,-2 0 480,2 0-64,0 0-31,0 0-81,0 0-304,0 2 224,0-2-32,0 0-80,0 0 0,0 0-112,0 0 48,0 0-32,0 3 0,0 0-16,0-3 0,-3 3 0,3 1 16,-3 7 16,3-9-16,0-2-16,-3 11 16,1-9 16,-1 12 16,0-11-32,3-3-16,-2 13 64,-1-2-32,0-7 0,3 10 0,0-14-32,0 11 48,0-7-16,0 12 0,0-12 0,0-4-32,0 12 64,3-8 0,1 0 48,0 8 64,-4-12-176,5 3 209,1 8-1,5-9 48,-8 10-112,-3-12-144,4 4 144,1 7-48,5-8-48,-7 0 16,-3-3-64,6 2 80,-1 1 16,-1 0 32,1-1 16,-5-2-144,6 3 160,-2-3 16,0 0-32,0 0 17,-4 0-161,5 0 160,6-2-16,-8 1 0,8-3 0,-11 4-144,6-4 112,8-7-32,-3 9 0,0-4-64,-11 6-16,11-10 48,0 7 0,-1-2-16,-5-6 16,-5 11-48,14-3 48,-11-2-16,8 0 32,-6-6 16,-5 11-80,11-4 64,-7-7 32,0 7-16,2-6 0,-6 10-80,4-6 112,-1-5 16,-1 6-32,-1-8 0,-1 13-96,0-4 112,0-10-47,0 3 31,-4 1-32,4 10-64,-10-13 48,6-1-32,-8 3 48,8-2-16,4 13-48,-14-13 48,10-2 0,-11 0-32,12 0 0,3 15-16,-15-14 48,11 0 0,-9 1-32,11 0 32,-9-1 16,9 1 32,-1 1-16,-1 1-32,4 11-48,-4-4 32,0-6-112,0 8 64,0-2 0,4 4 16,-4-2-48,-7 1 16,8-2 0,0 3-16,3 0 48,-12 0 0,9 0 16,-9 3 16,8 0-32,4-3 0,-15 4 0,4 7-48,7-7 0,-10 9-32,14-13 80,-3 13-144,-7 0-160,7 3-129,-2 1-255,5-17 688,-3 18-880,0 0-209,3 1-432,-3 1-447,3-20 1968,0 18-2370,-2 1 225,-1-1-1376,3-18 3521</inkml:trace>
  <inkml:trace contextRef="#ctx0" brushRef="#br0" timeOffset="-71294">6126 3441 1840,'0'0'0,"0"-1"304,0 1-304,0-3 305,-3 1 47,1-1 48,2 0-32,0 3-368,0-2 272,0-1-64,0 1-16,0-1-47,0 3-145,0-1 176,0-2-16,1 1-16,-1 1-16,0 1-128,1-2 96,-1 0 16,0 1 32,1-2 48,-1 3-192,0-2 272,0 2 96,0-3 81,0 1 47,0 2-496,0-3 512,0 1 0,0-1-112,0 2-79,0 1-321,0-2 192,0 1-48,-2 0-64,2 1-48,0 0-32,-3 0 32,3 0-48,-3 0-16,0 0 16,3 0 16,0 2-32,-2 3 16,-1-2 0,3 8 0,0-11 16,-3 3-48,1 8 48,2-7-16,0 8 16,0-12 0,0 4-16,0 10 16,0-9 0,0 11 0,0-16 0,-3 10-16,3 1-16,-3 1 32,0-1-16,3-11 16,-5 11 0,1 0 32,-6 0-16,7 1-16,3-12 0,-4 11 16,-8-7-16,10 10 16,-3-10-16,5-4 0,-4 15 16,0-10-16,0 8 0,2-10 0,2-3 0,-3 10 0,3-7 0,0 1 0,0 8 0,0-12 0,0 3 32,0 0 16,0 0-32,0 2 32,0-5-48,0 2 32,1 1 32,-1-3 48,2 2 64,-2-2-176,0 0 240,0 0 80,0 0 16,0 0 17,0 0-353,0 0 256,0-1-64,1-3-32,-1 2-96,0 2-64,1-3 64,0 1-64,1-1 0,-1 2-16,-1 1 16,3-2-48,-1-1 32,1 1 0,0 1 0,-3 1 16,4 0 0,0 0-16,1 0-16,-2 0 16,-3 0 16,6 0-32,4 0 32,-6 0-32,2 3 32,-6-3 0,10 3 16,-6-1-16,7 1 16,-7 0-16,-4-3 0,5 0 0,7 3 0,-8-3 16,7 0-16,-11 0 0,4 0 0,0 0 16,7 0 0,-7 0 32,-4 0-48,5 0 16,6 0 16,-7 0-32,-1 0 32,-3 0-32,5-2 32,-1 1-16,-2-2 48,3 0 16,-5 3-80,3-2 96,-1 0-32,-1 1 16,1-1-32,-2 2-48,1-1 48,-1 1 0,0 0-16,0 0-16,0 0-16,0 0 32,-3 0-16,0 0 0,0 3 0,3-3-16,-5 3 48,3-1-32,-2 1 48,-1 0-64,5-3 0,-3 3-160,-1-1-288,1 1-721,0-1-719,3-2 1888,0 3-2274,-2-3 81,2-1 673,0-1-913,0 2 2433,0 0 0</inkml:trace>
  <inkml:trace contextRef="#ctx0" brushRef="#br0" timeOffset="134606">13803 3510 1664,'0'0'0,"0"0"641,0 0-641,-3 0 576,1 0 112,2 0 96,-3 0 65,3 0-849,-3-1 784,3 0-95,-3 1-145,3 0-176,0 0-368,0-2 304,0 2-80,0 0-16,0 0-16,0 0-192,0 3 144,0 0-15,-2-1-49,2 1-32,0-3-48,0 4 32,0 7 16,0-8 0,0 1 0,0-4-48,0 4 32,0 0 0,0 6 16,0-7 0,0-3-48,0 4 32,1 7 32,0-8 0,1 0 32,-2-3-96,1 13 48,1-11 0,-1 2-16,2 8-32,-3-12 0,1 3 48,2 1-16,-1 0-16,1-1 16,-3-3-32,2 5 48,2-1 32,0-2 64,0 1 32,-4-3-176,11 3 208,-8-3 48,2 0-16,1 0-15,-6 0-225,10 0 208,-7 0-64,2 0-32,0-1-16,-5 1-96,6-2 80,-1 1 16,0-1 0,1 0 0,-6 2-96,4-3 96,0-1-16,2 2 16,4-3-16,-10 5-80,4-4 64,1-6-32,8 7 16,-9-2-16,-4 5-32,11-11 48,-8 7 16,8-2 16,-8-5 16,-3 11-96,3-5 80,0-6 32,0 7 1,-1-7 31,-2 11-144,0-4 144,0-9-32,-5 8 0,2-9-48,3 14-64,-15-11 64,11-1 0,-11 6 16,4-8-16,11 14-64,-3-12 64,-11 1 32,11-2 32,-8 2 0,11 11-128,-2-11 128,-9 8-112,8-3 16,-9 2-32,12 4 0,-2-1 0,-12 0-32,10 1 0,-10 0 32,14 0 0,-11 2 16,0 1 0,7 0 48,-9 1-128,13-4 64,-4 11-64,-11-8 0,11 10 0,-11-10 64,15-3 0,-4 13 0,-11-10 32,4 11-32,0-4 0,11-10 0,-4 11-32,-7 0-32,11 1 32,0 0-32,0-12 64,0 10-64,2 3 0,8-1 16,1-2 16,-11-10 32,6 11 0,8-7-32,-9 10 32,9-11-16,-14-3 16,5 13 0,8-11-48,-8 2 80,8 0-64,-13-4 32,4 3-16,6 1 64,-6-2-80,0-2 64,-4 0-32,11 0 16,-8 0 0,1-1 32,0 0-32,-4 1-16,5-2 32,1 1-16,4 0-16,-7-2 16,-3 3-16,5-3-16,6 1 16,-7-1-16,7 1 16,-11 2 0,4-2 0,0 1-32,1 0 64,0 1-64,-5 0 32,4 0 0,8 0 0,-9 0 0,2 0 32,-5 0-32,5-2 16,-1 1-16,0 0 0,0-2 16,-4 3-16,1-2 0,0 1 0,1 0 32,-1 1-64,-1 0 32,1-1-16,-1 1-32,0 0 16,0 0-16,0 0 48,0 0-48,0 2 16,0 2-32,-2 7 0,2-11 64,-3 4-80,3 9-32,0-2 16,-3 1 0,3-12 96,0 12-96,0 0 48,0 0 16,0 2 64,0-14-32,0 13 48,0 0-16,0 1 0,-2-1-32,2-13 0,-4 13 32,-7 2-16,8-2 0,-8 1 0,11-14-16,-2 14 0,-9-3 32,9 0 0,-2-8-32,4-3 0,-3 5 32,0 6-16,3-11 0,0 2-16,0-2 0,0 0 16,0 0 16,0 3-16,0 0 0,0-3-16,0 0 48,0 2-16,0-2 16,2 0 32,-2 0-80,1 3 80,-1-3 48,0 0 0,1 0 16,-1 0-144,0 0 176,0 0 0,0-1-16,2-1 0,-2 2-160,1-1 80,2 0-208,-1-1-496,2 0-689,-4 2 1313,4-2-2593,1 1-1008,0-2-1714,-5 3 5315</inkml:trace>
  <inkml:trace contextRef="#ctx0" brushRef="#br0" timeOffset="113132">12324 3409 1712,'0'0'0,"0"-3"400,0 3-400,0-3 305,-3 2 47,1 0 48,-1-1-32,3 2-368,-3 0 352,1 0-48,2 0-31,-3 0-33,3 0-240,0 3 272,-3-3-16,3 3 64,0-3 16,0 0-336,0 0 368,0 0 17,0 0-17,0 0-32,0 0-336,0 0 288,0-2-32,1 1 0,1 0 0,-2 1-256,1-2 256,1 0-31,-2 1-49,0-1-32,0 2-144,0 0 96,2-1-16,-2 1-48,0 0 16,0 0-48,0 0 32,0 0-16,0 0-16,-2 0-32,2 0 16,0 3 32,-3-3-16,3 0 0,0 2 16,0-2 0,0 0 64,0 0-80,-3 3 80,3-3 32,0 2 32,-3 1-16,3-3-128,0 0 176,-2 0-48,2 0-64,-3 3 0,3-3-64,-3 3 0,1-1 0,-1 1 0,1 1-48,2-4 48,-4 4-16,0 0 16,-1 0-32,2 0 48,3-4-16,-5 12 0,-6-9-16,9 7 32,-1-6-16,3-4 0,-4 13 32,-6-3 16,7 2-32,-1 0 16,4-12-32,-4 15 16,2-2 0,-1 1 32,0 0 16,3-14-64,-2 17 80,2-1 64,-3 2 65,3 1 15,0-19-224,0 19 224,0-3-80,0 1-16,0 1-16,0-18-112,0 16 80,-3 2 16,3-2-16,-3-3-16,3-13-64,0 15 80,-2-1-16,2-1 0,0 0-16,0-13-48,0 13 64,0-10-48,0 14 16,2-13-16,-2-4-16,4 11 0,1-7 0,0 7 0,0-8 16,-5-3-16,6 4 16,-1 7 16,-1-9-16,0 9-16,-4-11 0,3 4 16,2 0 32,-2 6 0,0-7 64,-3-3-112,2 3 96,-1 1 33,1 0-1,-2 0 0,0-4-128,2 0 160,-1 0 32,1 0 32,-1 0 80,-1 0-304,2 0 272,-1 0 48,-1 0-16,0 0-15,0 0-289,0-1 288,0 0-16,0-1 0,0-1-96,0 3-176,0-3 16,0-2-240,-3 4-304,3-1-337,0 2 865,-3-2-1200,3 1-481,0-1-544,-3 1-192,3 1 2417,0 0-2401,-3-4 624,0 4-944,3 0 2721</inkml:trace>
  <inkml:trace contextRef="#ctx0" brushRef="#br0" timeOffset="135539">14203 3410 1040,'0'0'0,"0"-1"528,0 1-528,-3-2 400,0 1 97,1 0 159,-1-1 48,3 2-704,0 0 673,-3 0-129,3 0-224,0 0-144,0 0-176,0 0 160,0 0 48,2 3 144,2-3 81,-4 0-433,5 0 464,7 0-48,-6 0-64,8 0-48,-14 0-304,5 0 272,11 0-96,-11-1 17,8-1-113,-13 2-80,11-1 48,0 0 16,-6-1-32,10 1 16,-15 1-48,5-1 64,9 0-32,-3-1 0,-5 1 16,-6 1-48,13 0 32,-9 0 0,1 0 0,-1 0 0,-4 0-32,2 0 0,-1 0-48,-1 0 48,0 4-64,0-4 64,-3 12-64,-1-9 32,-6 10-48,7-9 80,3-4 0,-4 16-16,-7-4-16,9-1 16,-1 2-16,3-13 32,-4 12-16,1 1 16,3 2 16,-3-1 16,3-14-32,0 13 32,0 1 0,0 2 16,0-3 0,0-13-48,0 15 48,2-2 16,-1-1 16,0-1-16,-1-11-64,2 13 80,-1-1 0,0 0-16,-1 0 0,0-12-64,0 12 80,0 0 0,-2 0 16,-1 2-16,3-14-80,-4 13 32,0 1 16,0 2 0,0 0 0,4-16-48,-2 15 80,-1-1-16,-1-3 0,1-8-48,3-3-16,0 14 32,0-10 32,0 0-32,0 0 80,0-4-112,1 4 161,1-2 31,-1-2 64,2 0 48,-3 0-304,1 0 336,2 0 16,-2-1-16,1 0-80,-2 1-256,1-4 225,0 0-49,1 0 0,-2 0-16,0 4-160,0-6 144,0 1 16,0 1-48,0-1 0,0 5-112,0-6 48,0 2 0,-3 0 16,0 0-64,3 4 0,0-1 16,-2 0-16,-1 1 0,0 0 0,3 0 0,-3 0 0,0 0-80,-2 0-192,2 0-368,3 0 640,-5 0-1089,1 2-544,0-2-512,0 0-192,4 0 2337,-4 0-2225,-7 0 657,8-2-625,3 2 2193</inkml:trace>
  <inkml:trace contextRef="#ctx0" brushRef="#br0" timeOffset="-90361">5183 3453 1776,'0'0'0,"0"0"0,1-3 320,1-1 113,2-7 95,0 8 64,-4 3-592,4-3 592,-1-2-143,0 1-97,1 0-96,-4 4-256,4-3 224,1 1-32,-2-2 0,2 3-32,-5 1-160,3-1 112,2-1 0,-1 1-48,0-1-16,-4 2-48,3 0 0,3 0 0,-2 0 0,1 0 0,-5 0 0,6 0 0,5 0 16,-8 3-16,11 0 32,-14-3-32,5 0 32,10 0 16,-4 0 1,0 0 47,-11 0-96,11 0 48,0 0 48,1 0-32,-1 0 16,-11 0-80,5 0 96,7 0-16,-9 0 16,1 0-16,-4 0-80,3 0 96,0 0 16,0 0-32,-2-1-32,-1 1-48,1-2 48,-1 1-16,0 1-48,0 0 16,0 0-16,0 0 48,0 3-48,0-3 16,0 0-16,-2 0 32,2 4-48,0-2 16,0-2 16,-3 3 0,3-1-16,0-2-16,0 3 0,0-3 32,0 4-16,0 0-192,0 7 64,0-9-32,0-2 176,0 11-160,0-6 160,0 10-16,0-1 48,0-14-32,0 13 16,0 3 16,-3 1 16,1 1-48,2-18 0,-4 20 16,-7 0 0,9 0 0,-3-1 32,5-19-48,-3 18 0,-2-2-16,3 2 16,-1-4-16,3-14 16,0 13 16,0-1 0,0-8 0,0 6 32,0-10-48,0 3 96,0 1 0,2-2 64,-1 1-32,-1-3-128,1 0 160,0 0-16,1 3-16,-1-3 16,-1 0-144,2 0 80,-1 2 64,1-2-64,-2 0-32,0 0-48,0 0 32,0 3-48,0-3 0,0 0 16,0 3 16,0 0-32,0-3 32,0 4-16,0-4 0,0 3 16,0-1 16,0-2-16,0 0 64,0 0-80,0 3 49,0-3 95,0 0 16,0 0 32,0 0-192,0 0 256,0 3-32,0-3 16,0 0-16,0 0-224,0-2 160,0-2-16,0 0-16,0 1 64,0 3-192,2-3 161,-2-2-17,1 2 0,1 0-80,-2 3-64,2-2 112,1-2-96,-2 2-96,2-2-368,-3 4 448,1-3-961,1-1-688,-1 0-608,-1 0 32,1 0-816,-1 4 3041,0 0 0</inkml:trace>
  <inkml:trace contextRef="#ctx0" brushRef="#br0" timeOffset="-94417">3954 3568 688,'0'0'0,"0"-3"112,0 3-112,0-3 80,0 1-16,0-1-48,0 2 32,0 1-48,0-1 32,0-1 0,-3 1 0,3 1 0,0 0-32,0-2 64,0 1-32,-3-2 32,3 2-32,0 1-32,-2 0 32,2-1 16,0 1 32,-3 0 32,3 0-112,-2-2 128,2 1 32,-3-4 32,0 2 49,3 3-241,-2-3 336,2 0 48,-3-1 48,0 0 32,3 4-464,0-3 368,-2 0-15,2 0-33,0 0-64,0 3-256,0-2 256,0-2-32,-3 0 0,3 3 0,0 1-224,0-2 144,0 1 0,0 1-96,-3 0 0,3 0-48,0 0-16,0 0-16,0 0 16,0 0-48,0 0 64,0 3-16,0-1 16,0 1-16,0 0 16,0-3 0,0 3 0,0 2-32,0 5 16,0-6 0,0-4 16,0 12-32,0-9 32,1 12-16,1-5-32,-2-10 48,1 12 16,2 3-48,-1 0 0,1-2 32,-3-13 0,3 13-16,1 2-16,0-2 0,-1 0 48,-3-13-16,3 14-16,1-3 32,2 2 32,5-1-80,-11-12 32,3 11-16,0 0 0,2-8-48,-1 14 48,-4-17 16,4 4-32,-2 9 32,2-9 0,0 6 0,-4-10 0,3 3 0,0 8 0,-1-8 48,1 0 16,-3-3-64,1 4 80,1-1 32,-1-3 48,0 0 49,-1 0-209,0 0 272,0 0 48,0-2 16,1 2 16,-1 0-352,0-1 256,0-3-48,0 1-16,0-8-15,0 11-177,0-4 160,0-1-32,0-1-32,-2 1-32,2 5-64,0-4 48,0 0-16,-3 0 16,3 0 0,0 4-48,0-10 48,0 7-48,0-2 48,0-1-16,0 6-32,0-5 16,0 1 16,0-7-32,2 8 16,-2 3-16,0-10 32,1 6 32,0-7 16,2 6 16,-3 5-96,3-14 64,0 4 0,-1 5 32,1-12-48,-3 17-48,4-13 64,-2 1 0,2-2-16,0 3 16,-4 11-64,4-3 48,0-11-64,-1 12 0,1-4 16,-4 6 0,1-4-48,1 3 48,-1 0-64,0 1-16,-1 0 80,0 0-80,0 0 0,0 0 16,0 4 16,0-4 48,0 4-32,1 0 16,-1-1 16,0 0 0,0-3 0,0 0 16,0 3-16,0 1 0,0-4 0,0 4-32,0-2 0,0 3-16,2-1-48,-2-4 96,1 4-144,1 9-48,-1-9 0,2 12 32,-1-3 32,-2-13 128,5 11-128,-2 1 31,2 0 17,-1 0 0,-4-12 80,5 14-48,-1-4 16,0 2 0,0-1-16,-4-11 48,3 4-32,2 12 16,-2-12 16,0 7 0,-3-11 0,5 4 16,-2 0-16,3 6 0,-1-10 32,-5 0-32,6 0-16,-1 0 48,0 5-32,6-2-16,-11-3 16,2 3 0,4-3 16,5 0 0,-9 0 0,-2 0-16,5 0 48,-2 0-16,1 0 32,-1-1 64,-3 1-128,1-3 129,1 1 47,-1-3-16,0 2 0,-1 3-160,0-5 144,0 1-16,0 0 32,0-6-64,0 10-96,0-4 144,0-7 0,-2 6-80,2-6 32,0 11-96,-3-5 64,0-10 32,3 10-16,-2-12-32,2 17-48,0-3 32,0-12-64,0 11 48,0-7 16,0 11-32,0-5 64,0-7-48,1 1 0,3 0 64,-4 11-80,4-13 0,1 0 64,0 1-16,6-3-80,-11 15 32,3-13 32,2-1 0,8-3 33,-9 3 15,-4 14-80,12-13 16,-9 0 32,3 2-48,-1-2 0,-5 13 0,5-12 176,1 1 32,-1-1 0,-1 7 16,-4 5-224,4-3 0,-2-1 0,-1 0 0,0-1 16,-1 5-16,0-4 32,0 0-48,0 2 16,0 1-16,0 1 16,0 0-48,0 0 16,0 0 0,0 3 0,0-3 32,0 4-16,0 0 0,0-1 32,0 8-16,0-11 0,0 0-400,0 4-1217,0 0-1328,2 7-2162,-2-11 5107,0 0 0</inkml:trace>
  <inkml:trace contextRef="#ctx0" brushRef="#br0" timeOffset="-91129">4962 3516 1232,'0'0'0,"-4"0"224,-8 0-48,12 0-176,-4 0 240,-6 2 64,10-2 49,-3 0-17,3 0-336,-3-1 336,1 0-32,-1-1 16,3 2-16,0 0-304,-3-1 289,3 1-1,-2 0-48,2-1 16,0 1-256,0-2 208,0 2-48,0 0-64,0 0-32,0 0-64,0 0 16,0 0-48,0 3 48,0 0-32,0-3 16,0 2 0,-3 1 16,3-1-32,0 1 64,0-3-48,0 4 16,0 0-32,-3 0 32,3 7-32,0-11 16,0 0 16,0 11 0,0-9-48,0 9 32,0-7-32,0-4 32,0 12-16,1-9 0,2 0 0,1 8 0,-4-11 16,4 3 0,0 9 16,0-9-48,0-1 32,-4-2 0,4 4-16,0-1 32,7-1 0,-8 1 16,-3-3-32,6 3 96,7-1 48,-10-2 16,11 0 0,-14 0-160,5 0 144,10 0 0,-10 0-15,9 0 15,-14 0-144,5 0 144,8-2-16,-9 1 0,9-2-16,-13 3-112,5-3 144,0-1-16,7-1 32,-9 1 0,-3 4-160,10-10 160,-7 7 0,1-8 0,0 7 16,-4 4-176,4-6 193,1-5 15,-5 7 32,2-8 16,-2 12-256,1-4 160,-1-2 0,0 1 0,0-7-32,0 12-128,-3-11 144,0-1 16,-8 0-48,8 0 16,3 12-128,-11-6 80,9-7 16,-9 8 129,8-8-17,3 13-208,-11-4 192,7-2-32,-8-4-144,8 8-32,4 2 16,-13-4-16,9 3 32,-10-1 0,11 1-16,3 1 0,-14 0 32,11 0-32,-7-1 0,7 1 16,3 0-16,-10 0-16,7 0 16,-1 0-32,-8 2 16,12-2 16,-3 4-16,-1 7-176,0-8 192,0 1-208,4-4 208,-11 12-160,11-8 96,-3 9-113,-8-2 97,11-11 80,0 11-48,-3-7-16,0 12 0,1-12 0,2-4 64,-3 14-80,3 0 0,0 1 0,0 1-32,0-16 112,0 14-48,3-1-80,0-2 80,10 0 32,-13-11 16,11 10-96,0-5 96,4-2-32,2 10 32,-17-13 0,15 0 0,2 4-32,0-2 64,-3 1-32,-14-3 0,15 3 32,-3-3-16,-6 0-16,7 0 48,-13 0-48,4 0 48,0-4 48,1 0-16,-1 0-64,-4 4-16,4-4 64,-2 3 16,-1-4-32,0 0 0,-1 5-48,0-6 64,0-4-64,0 7 32,0 0 0,0 3-32,0-5-16,0 3 32,0-1-32,0 0-16,0 3 32,0-2-32,0-1-32,0 2 16,0-1 16,0 2 32,0 0-64,0 0-32,0 0 0,0 0 16,0 0 80,0 3-144,0 0 16,0 1 48,0 0-64,0-4 144,-2 4-64,2 8-32,-3-8-80,3 7 80,0-11 96,0 5-160,-3 11 47,3-4 97,0 1-48,0-13 64,0 15 16,0 0-16,0-3-32,1-2 16,-1-10 16,2 15-32,-1-4 32,2 0 0,1 0 16,-4-11-16,2 0 16,3 14 0,-3-10-16,0 0 16,-2-4-16,3 4 16,-2 0 32,0-1 16,1 0 65,-2-3-129,0 0 160,0 0 80,0 0 0,0 0 16,0 0-256,0-2 208,0-2-48,-3 0-32,3 0 0,0 4-128,-3-4 128,3 0 0,-3-1 48,3-1-31,0 6-145,0-4 160,0-8-16,-2 10-32,2-4 0,0 6-112,0-5 64,0 3-64,0 2-96,0 0-513,0 0 609,2 3-1552,0 0-1282,1-1-2080,-3-2 4914</inkml:trace>
  <inkml:trace contextRef="#ctx0" brushRef="#br0" timeOffset="116165">13022 3431 2160,'0'0'0,"-3"-2"897,3 2-897,-2 0 800,2 0 1,0 0-33,0 0-48,0 0-720,2 3 609,2 1-81,8 9-16,-7-9-48,-5-4-464,14 16 448,-3-3-79,1 2-49,-1 0 0,-11-15-320,13 16 336,1 2 32,-3-2 80,1 3-31,-12-19-417,11 21 368,0-2-160,-6 3-80,7-3-64,-8 2-16,7-1-16,-8 0-32,2 0 0,-5-20 0,4 19 0,-2 0 16,0 1 0,-1-2 32,-1-18-48,0 16 48,0-1 16,-3-3 32,-8 0 32,11-12-128,-2 11 128,-9-7 32,9 6 0,-2-10 33,4 0-193,-11 3 160,9 0 32,-3-3-32,2 0 0,3 0-160,-3 0 240,0 0-32,3 0 16,-2 0 32,2 0-256,0-1 208,0-2 0,0-1 17,0 0-49,0 4-176,0-5 160,0-8-16,0 9-80,5-7-144,-5 11 80,4-4-625,0-9-911,-1 10-1794,-6-29-1072,3 32 4402,0-11-4914,0 11 4914</inkml:trace>
  <inkml:trace contextRef="#ctx0" brushRef="#br0" timeOffset="91422">9388 3456 1824,'0'0'0,"-3"-2"785,0 0-225,0-1 112,3 3-672,-2-1 801,-3-1 47,3 1-128,-1 1-159,3 0-561,-2 0 384,-1 0-128,3 0-32,-3 0 0,3 0-224,0 0 240,0 0 0,0 0-16,0 0 17,0 0-241,0 0 304,0 0 48,0 0 16,0 0-48,0 0-320,0 0 272,0 0-48,0 0-64,0 0 33,0 0-193,0 0 144,0 0-16,0 0-48,2 0-32,-2 0-48,1 0 32,2-1-32,1-1 32,1 1-32,-5 1 0,11 0 16,-8 0-16,13 0 0,-5 0 16,-11 0-16,15 3 16,0-3-16,0 2 32,0-2-16,-15 0-16,15 3 32,1 0-16,2-3-16,-2 0 32,-16 0-32,16 0 0,-1 0 16,-4 0 0,1 2 16,-12-2-32,11 0 32,-6 0 0,5 0-16,-7 0 0,-3 0-16,4 3 32,-3-3-32,0 3 32,-1-3 0,0 0-32,0 2 80,0 1 48,0 0-16,-2-3-16,2 0-96,-3 3 96,0-1-32,1-2 16,-1 0-32,3 0-48,-3 3 48,1-3 16,-1 0-16,0 3 32,3-3-80,-3 0 128,3 0-16,0 0 65,0 0-33,0 0-144,0-2 112,0 1 32,0-1-32,0-1 16,0 3-128,0-3 112,0 0 0,2 0 0,-2 1-32,0 2-80,1-2 0,1 1-192,-1-2-448,1 2-689,-2 1 1329,1-3-2401,0 2-688,0 1-1986,-1 0 5075</inkml:trace>
  <inkml:trace contextRef="#ctx0" brushRef="#br0" timeOffset="114947">12514 3565 2513,'0'0'0,"-3"-1"608,0-1 48,3 2-656,-4-1 705,2 0 63,2 1-32,-3 0-159,3 0-577,-3 0 368,1 0-160,2 2-80,-3 3 48,3-5-176,-3 2 192,1 2 48,2 1 32,-3-2 0,3-3-272,0 5 240,0-2 1,0 2-49,0-1-32,0-4-160,0 4 96,0 0 0,0-1-48,0 8 32,0-11-80,0 3 64,0 8 48,2-9 32,-1 9-48,-1-11-96,2 3 128,1 1-32,1 7-16,0-8 32,-4-3-112,5 3 96,6 1 48,-7-2 0,7 1 17,-11-3-161,4 3 224,9-3 0,-7 0 16,7 0-32,-13 0-208,5 0 176,8-1-32,-2-4 0,0 2 0,-11 3-144,10-5 128,-4 0 16,7 0-32,-8 0 16,-5 5-128,12-6 145,-8 1-1,-1-6 0,3 7 16,-6 4-160,4-11 160,0 7-16,-2-7-16,0 7 16,-2 4-144,1-12 144,1 7-16,-2-8 32,0 7-32,0 6-128,0-14 80,0 4 48,-3-1-32,0-2 0,3 13-96,-3-13 64,-1 3 16,-6-2-15,7 6-33,3 6-32,-13-12 0,9 8 0,-12-7 0,2 10 0,14 1 0,-12-3-16,1 2-33,-2 1 33,0 0 16,13 0 0,-13 3-16,-1 1 32,0 0-64,3 6 48,11-10 0,-12 3 32,1 8-80,7-7 16,-11 8 0,15-12 32,-3 4-48,-8 12 32,8-4-48,-1 0 16,4-12 48,-4 15-112,4-1 32,0-1-16,0-2 32,0-11 64,4 11-64,6-7 32,-6 12 0,10-12 16,-14-4 16,11 15-16,0-11-16,-6 9 32,9-10-16,-14-3 16,11 4 16,-6-2-16,9 1 0,-10 1 0,-4-4 0,13 4 32,-9-1 0,1-3 16,6 0-32,-11 0-16,5-2 32,-2 1 0,8-3 16,-7 0 0,-4 4-48,4-4 32,1-6 0,0 7 0,6-8 0,-11 11-32,5-4 0,0-8 0,6 8 0,-9-7 0,-2 11 0,4-3 0,1-1 0,-1 0-32,-2 2 16,-2 2 16,1-1-16,0 0-32,-1 1-16,0 0 0,0 0 64,0 2-112,0 2 16,-2 0-48,-1 9-16,3-13 160,-3 4-144,1 10 16,-1-10 48,1 13 0,2-17 80,0 13-64,0 1 64,0 1 16,0 1 16,0-16-32,0 16 32,0-2 0,0 3-16,0-3-16,0-14 0,0 17 32,0-3-32,-3 1 32,0-4-16,3-11-16,-3 11 16,0-6 32,-2 7 0,2-10-32,3-2-16,-5 3 16,1 1 0,2-2-16,2 1 32,0-3-32,0 3 16,0-3 0,-3 2 32,3-2-32,0 0-16,0 0 96,0 0-32,0 0 32,1 0 32,-1 0-128,2 0 112,0 0 16,1-1-32,1 0 16,0-2 0,-4 3-112,4-3 112,-1 1-32,1-2-48,0 0-192,-4 4 160,10-5-512,-6-6-560,8 6-865,-7-8-913,-5 13 2850,11-12-3025,-8-1-1505,-3 13 4530</inkml:trace>
  <inkml:trace contextRef="#ctx0" brushRef="#br0" timeOffset="-69761">6779 3543 1984,'0'0'0,"0"-4"753,0 4-753,0-4 752,0-6 145,0 8 127,-3 1 48,3 1-1072,0-2 945,-2 2-209,-1 0-208,-1 0-175,4 0-353,-4 5 256,-6 5-48,7-7-112,0 1-16,3-4-80,-3 13 80,0-9 16,0 8 16,0-1 0,3-11-112,0 4 144,-2 12 16,2-4 80,0 0 81,0-12-321,0 11 352,0-1 16,1 1-96,1 0-96,-2-11-176,5 11 96,-1-1 0,0-6-16,1 11 0,-5-15-80,6 3 96,4 8 48,-6-8 16,6 2 32,-10-5-192,6 3 289,7 1-1,-7-1 16,7 0-16,-13-3-288,5 0 272,10-2 0,-4 0-32,0-4-16,-11 6-224,10-5 161,-4-6-17,8 7-16,-9-1-32,-5 5-96,11-12 112,-6 8-16,0-8 16,0 8 0,-5 4-112,5-12 128,-1 6-16,-1-6 0,-1 2 16,-2 10-128,0-5 192,0-11-64,-2 6 16,-2-1 0,4 11-144,-12-12 48,0 0 0,0-1-32,-3 1 0,15 12-16,-17-14 32,0 2 17,-1-1-1,1 1 0,17 12-48,-15-15 64,0 4-32,2 6 48,3-7-80,10 12 0,-11-1 0,7-3-16,-8 2-401,7 2-671,5 0 1088,-13 14-2945,-1-3-1746,-4 6-1824,18-17 6515</inkml:trace>
  <inkml:trace contextRef="#ctx0" brushRef="#br0" timeOffset="90667">9361 3519 3361,'0'0'0,"0"-3"848,0-3-111,-3-4-17,3 10-720,0-1 800,-2-2 1,2 0-49,-3 2-160,3 1-592,0-1 417,0-1-81,0 1-64,0-2-16,0 3-256,0-1 304,0-1-16,0 1 16,0 0-15,0 1-289,0-3 272,0 0-16,0 0 0,1-2-16,-1 5-240,0-4 160,2 3 0,-2 0-64,0-1 16,0 2-112,0 0 16,0 0 0,0 0 0,0 0-48,0 0 32,0 0-16,0 0-16,0 3 0,0-1 32,0-2 0,-3 5-16,3-2 32,0 8 0,0-11-16,0 5 16,0-1 32,0 0-32,0-2 0,0-2-16,0 3 48,0 0-16,1-1 0,1 1 16,-2-3-48,1 2 32,0 1 0,0 0-32,1 0 16,-2-3-16,1 2 0,2 2 0,-2 1 32,0-2-32,-1-3 0,2 11 16,-1-8-16,-1 9 16,0-9-16,0-3 0,0 16 0,0-2 48,-3 1-32,1 1-16,2-16 0,-3 14 16,3 3 0,-3-2 33,3 1-1,0-16-48,-2 16 32,2-3-16,0 0 16,0-2-16,0-11-16,0 12 16,0-1 0,0-7 32,0 9-32,0-13-16,0 4 32,1 9-16,0-8 0,-1 9-16,0-14 0,2 4 16,-2 8 16,0-10 0,0 3 32,0-5-64,0 13 64,0-10 16,-3 1-16,-1 8 16,4-12-80,-4 4 80,0 0-16,0 7 32,0-9-32,4-2-64,-3 3 64,0 1-16,0 0 16,1-1 0,2-3-64,0 3 64,0-3 32,0 0 0,0 0 0,0 0-96,0 0 128,0 0 16,0 0-32,0 0 0,0 0-112,2 0 81,-2 0-33,3-2 0,0 2-32,-3 0-16,3 0 32,-1 0-32,-2 0 0,3 0 16,-3 0-16,2-1 0,-1 1 48,1 0-16,-1 0 48,-1 0-80,1 0 64,0 3 16,-1-3 0,0 0-80,2 2-144,-1-2-337,-1 3-575,2 1-769,-2-4 1825,0 2-2849,0-2-385,0 0-1648,0 0 4882</inkml:trace>
  <inkml:trace contextRef="#ctx0" brushRef="#br0" timeOffset="115719">12784 3506 2176,'0'0'0,"0"-2"609,0-1 31,0 3-640,2-4 704,-1 2 33,0-2-1,0 1-48,-1 3-688,2-3 609,1 2-97,-1-1-80,1 1-96,-3 1-336,4-1 288,0 0-80,0-2-31,1 0-49,-5 3-128,10-2 128,-5 2 0,0-2-32,7-1-16,-12 3-80,6-1 96,8-1-48,-3 1-16,1 0 16,-12 1-48,11-1 64,-1 1 32,1 0 16,-6 0 0,-5 0-112,15 0 64,-9 0 0,7 0 0,-8 0 0,-5 0-64,11 0 112,-8 0-48,0 0 48,0 0 16,-3 0-128,2 0 128,-2 0 1,0 0-17,0 0-48,0 0-64,0 0 48,0 0-32,0 2-16,0 1 32,0-3-32,-3 3 0,0 0 0,1 0 0,-1 2-32,3-5 32,-3 12-16,0-8 0,1 10 16,-1-10 16,3-4-16,-2 17 0,-2-4 48,1-3-32,0 4 0,3-14-16,-2 14 32,2 1-16,0 1 64,0 0 0,0-16-80,0 15 48,-3 0 32,3-1-32,0 1-16,0-15-32,0 15 64,-3-2-48,3-1 16,0 2-16,0-14-16,0 3 0,0 12 0,0-11 32,2 7 0,-2-11-32,1 2 64,1 3 0,0 6 48,1-11-16,-3 0-96,1 2 96,2 1 0,-2 0-16,0-1-32,-1-2-48,0 0 80,0 4-32,2-1 16,-2-1 32,0-2-96,0 0 96,0 0 48,0 0-15,0 0 31,0 0-160,0 0 160,0 0 48,-3 0 0,0 0 16,3 0-224,-2 0 240,-1 0 16,3 0-48,-2 0-80,2 0-128,-3-1-112,0-1-400,0-1-496,1 0-865,2 3 1873,-3-2-2657,-2-3-241,-9-8 593,10 9-768,4 4 3073,0 0 0</inkml:trace>
  <inkml:trace contextRef="#ctx0" brushRef="#br0" timeOffset="191193">15135 3471 1344,'0'0'0,"0"0"480,-3 0 81,0 0 95,1 0 32,2 0-688,0 0 657,-3 0-113,3 0-128,0 0-128,0 0-288,-3 0 192,3 0 0,0 0 0,0 0 48,0 0-240,0 0 273,0 0 31,2 2-32,2-2-16,-4 0-256,4 0 176,2 0 0,5 0 16,-7 0 32,-4 0-224,15 0 272,-5-2-31,3 2-49,-1-2-64,-12 2-128,12-1 80,-1-1-16,2 2-16,-2 0-16,-11 0-32,10 0 64,-4 0-48,7 0 0,-7 0 0,-6 0-16,11 3 0,-6-3 0,7 2 0,-9-2 32,-3 0-32,12 0 32,-7 3-16,5-3 0,-6 3 16,-4-3-32,12 0 64,-6 0-16,5 0 16,0 0 16,-11 0-80,5-3 64,12 2-32,-7-1 32,-4 2-32,-6 0-32,12-2 16,-11 1 32,1-1 16,0 1-16,-2 1-48,1-2 128,-1 1-48,0 1 16,0 0 0,0 0-96,0 0 32,0 0 32,0 0-32,0 0 0,0 0-32,-3 0 0,3 0 16,0 0 0,-2 0 48,2 0-64,0 0 97,-3 0 15,0 3 0,3 0-160,0-3 48,0 3-561,0 0-1263,0 0-1330,0-3-1408,0 0 4562,0 0 0</inkml:trace>
  <inkml:trace contextRef="#ctx0" brushRef="#br0" timeOffset="-70230">6308 3531 2032,'0'0'0,"-3"0"481,-1 0-49,-9 0 16,13 0 96,0 0-544,-4 0 609,1 0-1,0-1-64,3 1-112,0 0-432,0-1 368,0-1-15,1 0 15,1-3 16,-2 5-384,3-3 384,-1 0-32,2-2-32,-1 2-31,-3 3-289,4-5 256,-2 2-16,1-2-16,0 2-80,-3 3-144,2-4 144,1 0-48,1 1-48,-1 0-16,-3 3-32,2-2 16,3 0 0,-2 1 16,2 0-32,-5 1 0,4-1-32,1-1 16,0 1 0,0-1 16,-5 2 0,13-1 0,-10 1-32,3 0 16,7 0 0,-13 0 16,5 0-48,6 0 0,-6 0 32,9 0-16,-14 0 32,4 3 0,10-3 16,-10 3 0,6-3 0,-10 0-16,4 2 16,0 1 16,0-1 16,0 1-48,-4-3 0,2 4 0,-1 6-16,-1-7 0,0 1 0,0-4 16,0 14 16,-3-10-16,-1 12-64,0-3 0,4-13 64,-10 13-48,7 1-32,-1-1 96,-8-1-16,12-12 0,-3 14 0,-8-2 0,8 0 0,-7 0 64,10-12-64,-4 10 32,-6 3 16,7-10 32,-8 10-64,11-13-16,-2 4 0,-3-1 0,1 9 16,0-9-16,4-3 0,-4 3 16,2 1-16,-1 0 0,0 0-16,3-4 16,0 3 0,0 1-16,0-2 16,0 1 0,0-3 0,1 3-16,2-1 16,1 1 0,0 0 16,-4-3-16,4 2 0,0 2 32,1-1-16,0 0 0,-5-3-16,11 2 16,-9-2 0,3 3 0,6-3 48,-11 0-64,4 3 80,1-3 64,8 0 0,-8 0 96,-5 0-240,16-2 225,-4 1-17,1-2-32,0 1-112,-13 2-64,13-2 64,0-1-16,1 2 16,-3-3 0,-11 4-64,14-1 64,-2-2-16,-1 2-32,-6 0 0,-5 1-16,12 0 16,-9 0 16,-1 2 16,0 1 16,-2-3-64,2 3-96,0 0-768,-2 2-1345,0-2-673,0-3 2882,0 3-4706,0-3 4706</inkml:trace>
  <inkml:trace contextRef="#ctx0" brushRef="#br0" timeOffset="111198">11653 3572 1296,'0'0'0,"-4"-2"752,0-1-271,0-3 191,4 6-672,-4-4 896,1 2 145,1-1 15,-1 0-95,3 3-961,-3-3 768,3 0-160,-3 0-143,3 2-81,0 1-384,0-3 352,0 0-64,0 2-16,0-1-16,0 2-256,0 0 208,1-2-31,1 1-49,1-1 0,-3 2-128,3-1 112,0-2-16,2 1-16,-2 2 0,-3 0-80,5-2 96,-2-1-48,2 2 16,6-3-48,-11 4-16,4-3 16,11 2 16,-4 0-16,0-2 0,-11 3-16,10-2 16,1-1 0,1 0-16,-1 2 32,-11 1-32,10-1 0,1-2 0,1 2 0,0-1 0,-12 2 0,11-1 16,-6-1 0,6 2-16,-7 0 0,-4 0 0,4 0 0,-3 0 16,1 3-32,-2 0 32,0-3-16,0 3-16,0 1 32,-2 6-16,-2-6 0,4-4 0,-11 12 0,9-1-16,-9 1 16,9 0-16,2-12 16,-5 12 0,-6-2 0,11 1-16,-3 2 16,3-13 0,-5 4 0,3 9 0,-1-11 0,3 1 16,0-3-16,-2 4-16,2 0 32,-3 0 0,0-1 0,3-3-16,-2 3 48,-1 0-16,-1-3 32,0 0 16,4 0-80,-12 0 64,10 0 16,-3 0 32,-7 0-16,12 0-96,-3 0 96,-1 0 16,1 0-48,-1-2 0,4 2-64,-4-1 32,0-1 0,1 1 0,0-1-16,3 2-16,0-1 0,0 1 0,0-1 0,0 1-16,0 0 0,0-1 0,0 1 16,2 0 0,2 0 16,0 0 0,0 0-16,-4 0 0,4-2 16,6 1 16,-6-1-32,7 1 0,-11 1 0,4-2 0,8 2 0,-7-2-32,9 2 32,-14 0 0,5 0 0,10 0-16,-4 0 0,2 0 16,-13 0 0,12 2-48,1 1 16,1 2 16,0 6 16,-14-11 0,15 0 32,0 10 16,-2-7-32,-2 7-16,-11-10 0,4 3-16,0 9-16,0-1 64,-3 0-16,-1-11-16,0 11 16,-3 1 0,-9 1 16,2 0-16,10-13-16,-12 12 16,-3 1 0,2 2-16,-2-1 0,15-14 0,-15 14 0,-1-1 0,2 1 33,-2-2-66,16-12 33,-17 4 33,1 12-17,2-12 0,0 10 32,14-14-48,-13 2 64,1 1-32,8 1 48,-11-2 0,15-2-80,-4 0 112,-11 3 16,11-3 32,-7 0 0,11 0-160,-5-1 192,-5-2 0,6-1-48,-7 0-16,11 4-128,-3-4 112,-8-2-32,9 1 0,-1 1-48,3 4-32,-4-4 64,0-1-16,1 1 16,0 0-48,3 4-16,-2-3 0,2 1 32,0 0-32,0 1 16,0 1-16,0-1 48,0-1-32,0 1-16,0-1 0,0 2 0,0-1 0,0 0 0,0-2 33,0 2-33,0 1 0,0 0 16,0-2 0,0 2 16,0-1-129,0 1 97,2 0-544,-2 0-896,2 0-1618,-2 0-624,0 0 3682,1 0-5170,-1 0 5170</inkml:trace>
  <inkml:trace contextRef="#ctx0" brushRef="#br0" timeOffset="109963">11293 3560 1248,'0'0'0,"0"-4"672,0-8-383,1 8 31,-1 4-320,2-5 480,-1 0 112,0 2 64,2-2-47,-3 5-609,2-3 528,1 3-128,-2-2-16,2 1 17,-3 1-401,3 0 400,-2 0-32,2 0-64,0 0-80,-3 0-224,2 0 160,-2 0-160,3 0 112,0 0 0,0 0 0,2 0 0,-5 0-112,4 3 128,0-3 1,-2 0 15,2 0-16,-4 0-128,4 0 128,0 0 0,0 0-32,0 0 32,-4 0-128,4 0 128,0 0-16,1-2 16,-2 1-32,-3 1-96,6-2 80,-1 1-16,6 0 0,-7-2 0,-4 3-64,10-3 64,-4 1 16,8-1-48,-3 1 16,-11 2-48,12-3 48,0 0-48,1 1-48,-3 0-288,-10 2 336,4 0-1056,2 0-769,-3 0-432,1 3-1697,-4-3 3954,0 0 0</inkml:trace>
  <inkml:trace contextRef="#ctx0" brushRef="#br0" timeOffset="-70903">6182 3507 1824,'0'0'0,"0"-1"497,0-1 47,0 1 176,1-1 129,-1 2-849,0-1 864,0-1 0,0 0-111,0 1-161,0 1-592,0 0 448,0 0-176,0 0-64,0 0-80,0 0-128,0 3 64,0-1 0,-2 2-15,2 9 15,0-13-64,-3 2 80,0 10-16,0-8 16,3 8 16,0-12-96,-2 11 160,2 1 16,0 0 32,-3 0 48,3-12-256,0 12 288,0 1 0,0 1-16,0-1-31,0-13-241,0 13 208,0 0-32,0-3-16,0 2-32,0-12-128,0 4 144,0 11-32,0-13 0,0 3-32,0-5-80,0 11 96,0-11 16,0 2 32,-3 2 16,3-4-160,0 3 176,0-1-16,0 1-15,0-3-17,0 0-128,-2 0 96,2 3 0,0-3 0,0 0-64,0 0-32,0 0 48,0 0-32,0 2 32,0-2-48,0 0 32,0 3 80,1-3 0,0 2 64,-1-2-176,2 0 208,-1 0-80,1 3-128,0-3-464,-2 0 464,1 3-1089,2-3-896,-1 0-752,-1 0-80,-1 0 2817,-14-23-2513,14 22-48,0 1 2561</inkml:trace>
  <inkml:trace contextRef="#ctx0" brushRef="#br0" timeOffset="182414">14699 3541 576,'0'0'0,"0"0"208,-3 0-64,3-1-48,-3 0 16,3 1-112,0-1 128,0-2 32,0 0 0,0 1 32,0 2-192,0-3 224,0-2 1,2 4 31,-2 1-256,1-2 256,-1 2-256,1-5 240,1 4 32,-1-2 0,0 2 16,-1 1-288,0-1 288,0-1 1,0 1-33,0 0-32,0 1-224,0-1 224,0 1 0,0 0-48,0 0-48,0 0-128,-2 0 80,2 0-48,-3 0-16,0 0-16,3 0 0,-2 2 16,-1-2-16,1 3 16,2-3 16,0 0-32,-3 0 48,3 0 0,-3 0 32,3 2-32,0-2-48,0 0 96,-2 0 48,2 0 48,0 0 17,0 0-209,0 0 208,0 0-32,0 0-48,0 0-64,0 0-64,0 0 64,0-1 0,0 1-32,0 0 16,0 0-48,0-1 32,0 1 0,0-2-32,0 2 16,0 0-16,0 0 16,1 0-16,0 0 0,-1 0 0,2-1 0,-1 1-32,0 0 16,1 0 0,-2 0 16,1 0-16,0 0 32,1-1-16,-1 1 16,-1 0-16,1 0 16,0 0-16,1 0 16,-1 0 16,-1 0-32,1 0 32,1 0 0,-1 0 0,0 0 0,-1 0-32,2 0 16,0 0-16,1 0 16,-1 0-16,-2 0 0,2 0 0,2 0 16,0 0-32,-1 0 16,-3 0 0,4 0 0,0 0 0,0 0 0,1 0 0,-5 0 0,6 0 0,-1 0 0,0 0 0,0 0 0,-5 0 0,13 0 0,-9 0 16,9 0 0,-9 0-32,-4 0 16,4 0 16,0 0-32,0 0 16,0 0 0,-4 0 0,4 0-16,-2 0 32,0 0-32,-1 0 32,-1 0-16,2 0 0,-1 0-16,1 2 32,-1 1-16,-1-3 0,1 0 0,0 3 16,1-3-16,-1 2 0,-1-2 0,0 0 16,0 3-16,0-1 0,2 1 0,-2-3 0,0 3-16,0 0 32,0-3 0,0 0-16,0 0 32,0 2-16,0-2 16,0 3 0,0-3-32,0 3 48,0-3 32,0 0 16,0 0 48,0 0-144,0 0 144,0 0 32,0 0 1,0-1-1,0 1-176,0-2 112,1 1 16,2-1-16,-1 0 0,-2 2-112,3-4 144,0 1-16,-1-1 0,1 0 16,-3 4-144,3-4 64,-1 0-224,2 3-640,-3-2-1009,-1 3 1809,2-2-2593,-1 0-1313,-1 2 3906</inkml:trace>
  <inkml:trace contextRef="#ctx0" brushRef="#br0" timeOffset="-68631">7198 3527 2833,'0'0'0,"0"0"0,-3 0 992,0 0-15,0 0-97,0 0-32,3 0-848,0 0 721,0 0-129,0 0-192,1 0-160,-1 0-240,3 0 160,2 3-47,8-3-1,-8 0-16,-5 0-96,16 0 64,-4 0 0,3 0 0,-2 0 32,-13 0-96,15 0 128,0 0 0,4 0-16,-1 0 32,-18 0-144,19-1 112,0-1 32,-2 0-64,-2-1 32,-15 3-112,16-3 80,-4 2-16,-2 0-16,-6-1-16,-4 2-32,11-1 0,-10 1 16,2 0 16,-1 0-16,-2 0-16,2 0 16,-1 0 32,-1 3 0,0-3 16,0 0-64,0 2 144,-3-2 1,1 3 15,-1-3-32,3 0-128,-4 3 112,2-1-16,-1-2-16,0 3-32,3-3-48,-3 0 80,1 0 16,-1 2 0,1-2 16,2 0-112,-3 3 144,3-3 0,0 0-16,0 0-96,0 0-32,0 0-128,0 0-480,0 0-689,0 0-736,0 0 2033,0 0-2401,0 0 320,-3 0-1136,3 0 3217</inkml:trace>
  <inkml:trace contextRef="#ctx0" brushRef="#br0" timeOffset="109601">11266 3538 1808,'0'0'0,"0"-2"304,0 2-304,0-1 241,0-2 63,1 1 48,-1 0 32,0 2-384,0-3 352,0 2-48,0-1 0,0 1 17,0 1-321,0-2 400,0 2 64,0 0 16,0 0 0,0 0-480,0 0 449,0 0-33,0 0 0,0 0 0,0 0-416,0 0 384,0 0-31,0 0-81,0 0-96,0 0-176,-3 0 128,3 0-64,0 0-32,0 2 0,0-2-32,0 3 48,0 0-16,0 0-16,-2-1 0,2-2-16,0 4 32,0 0-32,-3 0 16,3 8 16,0-12-32,0 3 32,-2 7 16,2-6 16,-3 10 0,3-14-64,0 4 48,-3 11-16,1-12 16,2 9 16,0-12-64,-3 5 32,0 8 0,3-10 16,-2 9-16,2-12-32,0 4 16,0 0 16,-3 8-16,3-12 32,0 0-48,0 2 48,0 1 48,0 0 48,0-3 97,0 0-241,0 0 368,2 0 48,-1 0 0,1 0-80,-2 0-336,3-2 208,1 1-64,0-1-16,-1 0-31,-3 2-97,4-1 80,-1-2-16,2 0 0,-2-1-64,-3 4 0,5-2 16,-1-1 0,0 0-16,0 2 0,-4 1 0,4-1 0,0-1 0,0 1 32,0 1-32,-4 0 0,4 0 16,0 0-16,-2-1-16,3-1 32,-5 2-16,3 0 0,2-1 0,-2 1 16,2 0-16,-5 0 0,5 0 0,6 0 0,-7 0 0,8 0 0,-12 0 0,5 0 0,10 0-16,-3 0 16,1 0-16,-13 0 16,12 0 0,-1 0 0,0 0 0,-6 0 16,-5 0-16,12 0 0,-7 0 0,7 0 0,-7 3-16,-5-3 16,5 2 16,0 1-16,1 1-16,-2 0-16,-4-4 32,3 12 0,0-8-16,0 8 16,-2-1 16,-1-11-16,1 4-16,-1 10 16,0-3 0,0-7-16,0-4 16,-2 14 16,-2-4 0,0-6-16,-8 11 32,12-15-32,-4 4 16,-9 11 16,10-11 16,-13 9-32,16-13-16,-11 4 32,-2 8-16,-2-8 16,0 7 16,15-11-48,-16 3 48,0 0-32,1 2 16,1 5 0,14-10-32,-13 0 32,0 4 16,2 0 32,7-1-16,4-3-64,-13 0 80,11 0 48,-9 0 16,8 0-16,3 0-128,-4-3 160,0-1-16,1 0-16,-1-6-16,4 10-112,-2-2 80,2-2-32,0 0 0,-3 0 0,3 4-48,0-5 0,0 0 16,0 3 0,0-1-16,0 3 0,0-4 0,0 0 0,0 0 33,1 2-66,-1 2 33,0-2 0,2 2 0,-1 0-16,-1 0 0,0 0 16,1 0 0,1 4 0,-2 0 0,0-4 0,0 4 16,1-1-32,-1 0-80,1-1-160,-1-2 256,1 4-560,-1 1-272,2-2-321,-1 0-432,-1-3 1585,3 3-1984,-1-3-177,-2 0 112,2 0 560,-2 0 1489,1 0-2593,-1 0 2593</inkml:trace>
  <inkml:trace contextRef="#ctx0" brushRef="#br0" timeOffset="-89058">5770 3555 1040,'0'0'0,"0"-3"336,0-3-48,0 6-288,0-5 400,-3 0 113,1 0 111,-2 3 48,4 2-672,-4-2 641,-1 2-81,2 0-160,-2 0-160,5 0-240,-3 4 96,-2 11-16,2-1-32,1 2 96,2-16-144,0 14 224,0 4 81,0-1 31,0-4 16,0-13-352,1 15 336,3-3 16,1-1-32,-2 2-32,-3-13-288,11 11 273,-8-7-65,1 10-32,1-12-48,-5-2-128,6 4 144,-3 0 0,2 0-32,-2 8-32,-3-12-80,5 0 80,-4 4-32,0-2 112,0-2 0,-1 0-160,0 0 176,0 0 0,0 0-80,0 3 16,0-3-112,-2 3 65,-2 0-1,1-1 0,-1-2-16,4 0-48,-4 3 16,0 0 48,0-1 0,0 3 32,4-5-96,-2 4 112,2-2 0,-3 1 80,3-1 64,0-2-256,0 3 224,0 1-176,0 0-768,0 7-1169,0-11 1889,1 0-3506,2 0-1344,-3 0 4850</inkml:trace>
  <inkml:trace contextRef="#ctx0" brushRef="#br0" timeOffset="-93678">4450 3638 1264,'0'0'0,"-2"0"240,2 0-240,-5 0 224,2-1 64,-2-1 65,1 1 63,4 1-416,-4-1 384,1 0 0,0-2-16,-1-1 16,4 4-384,-3-3 401,0 2 15,1-1-48,2 0-32,0 2-336,0-1 256,0-1-48,0 0 0,0-2-47,0 4-161,0-4 176,1 0 16,0 2-16,2 1 0,-3 1-176,3-2 160,1 1-48,-2 0-16,2 0-48,-4 1-48,4-2 32,0 2 32,2 0-80,4 0 48,-10 0-32,5 0 0,6 0 0,-5 3 0,6-3 0,-12 0 0,5 0 16,7 0-16,-8 0 16,8 0-16,-12 0 0,4 2 16,10 1-32,-11 0 16,10 0 0,-13-3 0,1 2 16,3 1 48,-1-3 0,0 0 0,-3 0-64,2 0 48,1 3-32,-2-3 16,0 0 32,-1 0-64,2 0 96,-1 0-16,-1 0 48,1 0-32,-1 0-96,0 0 145,2 2-49,-2-2 0,1 0-16,-1 0-80,1 0 32,0-2 48,-1-2-48,2 2 16,-2 2-48,1-1 80,1-1 16,-1-1 32,1-2-32,-2 5-96,2-2 144,-1 1-32,1-2 16,-1 1 32,-1 2-160,2-1 112,-2-1-80,0 2-16,0 0-96,0 0 80,0 0-448,0 3-704,-3 8-897,0-8-305,3-3 2354,-4 4-3537,4-4 3537</inkml:trace>
  <inkml:trace contextRef="#ctx0" brushRef="#br0" timeOffset="93353">9931 3624 2385,'0'0'0,"-11"0"1008,6-1-160,-9-2 17,11 2 15,3 1-880,-3-2 865,1 1-145,2 0-256,0 1-192,0 0-272,0-2 160,1 1 0,2 1-15,1-1 15,-4 1-160,5 0 128,1-2-80,-1 2 32,0 0-32,-5 0-48,11 0 80,-7 0 0,6 0 0,-6 0 0,-4 0-80,14 0 48,-10 0 48,9 0-16,-8 0 0,-5 0-80,11 0 80,-7 0-32,10 0 16,-3 0-16,-11 0-48,5 0 32,10 0 0,-10 0 16,10-1-16,-15 1-32,5 0 32,10 0-16,-10 0 32,6 0-16,-11 0-32,4-1 32,-1 1-16,2 0 0,-3 0 32,-2 0-48,1 0 16,1 0 32,-1 0 16,1 0-16,-2 0-48,0 0 96,0 0 16,0 0-15,0 0 79,0 0-176,0 0 144,0 0-32,0 0 32,0 0-32,0 0-112,0 0 96,0 0 16,0 0-48,0 0-16,0 0-48,0-1 64,0 1-32,0 0 0,1 0 0,-1 0-32,0 0-16,2 0-80,-2 0-272,0 0-465,0 0 833,0 2-1536,0 2-705,-2-1-48,-1 1-1537,3-4 3826,0 0 0</inkml:trace>
  <inkml:trace contextRef="#ctx0" brushRef="#br0" timeOffset="-89417">5730 3648 864,'0'0'0,"-15"4"192,3 6-48,12-10-144,-13 3 160,-1 0 96,10-3 64,-9 0 81,13 0-401,-4 0 448,0 3 32,1-3 32,3 0 16,0 0-528,0 0 545,0 0-49,0-2-128,0 2-64,0 0-304,0-1 224,0 1-64,0-1 17,2-1-17,-2 2-160,1 0 176,2-1 0,-1-1-16,1 2-32,-3 0-128,4-2 112,0 2-32,6 0-48,-7 0 0,-3 0-32,5-1 32,1 1-32,-1 0 48,1 0-16,-6 0-32,12 3 0,-8-3 16,9 0 0,-2 0-16,-11 0 0,5 0 48,11 0-16,-5 0 16,1 0 16,-12 0-64,12-2 48,1 1 0,-1-1-32,2-1 16,-14 3-32,13-2 32,1-2-64,-1-1 64,-2 3-16,-11 2-16,5-1 16,7-1 48,-10 1-32,3-1 32,-5 2-64,3-1 32,-2 0 64,0 0 0,0-1 16,-1 2-112,2-1 161,-1-2-65,-1 2 0,0 0 0,0 1-96,0-2 80,0 1-16,0 0 0,0-2-48,0 3-16,0-1 32,0-1-32,0 0-32,-3 2 48,3 0-16,-2 0 0,2 0 16,-4 0 0,1 0 32,3 0-48,-2 0 32,-1 0 16,0 0 64,0 0 32,3 0-144,-2 0 176,-1 0 0,0 0-96,1 2-192,2-2 112,-3 0-432,3 0-432,-3 3-433,0-3-416,3 0 1713,-2 0-1793,-1 0 353,3 3-609,0-3 2049</inkml:trace>
  <inkml:trace contextRef="#ctx0" brushRef="#br0" timeOffset="-90040">5289 3637 1152,'0'0'0,"-4"-3"304,0-1-16,4 4-288,-11-10 400,11 10 81,-3-1 63,1-1 32,2 2-576,0 0 528,0-1-47,0 1-97,0 0-112,0 0-272,0 0 240,2 0-16,2 0-16,1 0 0,-5 0-208,11 0 240,-7 3 17,2-3-1,4 0 0,-10 0-256,4 2 272,0-2-80,7 0 0,-8 0-48,-3 0-144,4 0 128,0 0 0,1 0-32,-1 0 32,-4 0-128,5 0 96,1 0-48,-2 0 17,-1 0 31,-3 0-96,5 0 32,-1 0 16,0-1 32,0 1-48,-4 0-32,4 0 64,0 0 32,-3-1-32,2-2 0,-3 3-64,1-2 128,-1 2-80,0 0 48,2 0 0,-2 0-96,0 0 64,0 0 80,0 0-32,0 0 48,0 0-160,-3 5-480,0-2-1041,3 1-1120,0-4 2641,0 4-4322,0-4 4322</inkml:trace>
  <inkml:trace contextRef="#ctx0" brushRef="#br0" timeOffset="115879">12747 3706 1232,'0'0'0,"0"-4"1249,0 0-481,0 4-768,1-4 976,3 1 113,6 0-33,-6 0-111,-4 3-945,14-2 800,-3 1-111,2-2-49,2 1-112,-15 2-528,17-1 464,1 0-80,0 0-79,1-1-65,-19 2-240,18-1 192,-3 1-48,2-2 16,-5 2-48,-12 0-112,12-1 96,-7 0 0,6 1-16,-8 0-16,-3 0-64,5 0 96,-2-2 0,-1 2 64,-1 0 0,-1 0-160,2 0 176,-1 0 1,-1 0-129,0 0-321,0 0 273,0 0-832,0 3-865,0-3-704,0 0-256,0 0 2657,-23-17-2401,23 17-224,0 0 2625</inkml:trace>
  <inkml:trace contextRef="#ctx0" brushRef="#br0" timeOffset="135803">14143 3701 736,'0'0'0,"0"-5"784,0 5-784,1-5 384,2-6 129,1 10 159,0-2 176,-4 3-848,2-4 961,3 0 31,-2 1-47,1 1-177,-4 2-768,6-1 464,5-2-176,-6 0-112,9 1-96,-14 2-80,10-2 193,0 2-17,1 0-48,0 0-16,-11 0-112,12 0 96,0 0-16,1 3 0,-2 0 0,-11-3-80,12 4 64,-1-2 0,-1 1-16,1 1-16,-11-4-32,5 3 48,8-1 0,-9-2 0,8 0 16,-12 0-64,2 0 96,2 0 32,0 0-32,0 0 32,-4 0-128,4 0 112,-3 0 16,1-1 16,-2 1 65,0 0-209,0 0 224,0 0-16,0 0-80,0 0-272,0 0 144,-3 0-721,1 0-1119,-1 0-1042,-1 0-1872,4 0 4754,0 0 0</inkml:trace>
  <inkml:trace contextRef="#ctx0" brushRef="#br0" timeOffset="91664">9299 3679 2849,'0'0'0,"0"-2"992,0 1 33,0 1-1025,0-1 1072,0 1 17,0-1-97,0 1-143,0 0-849,0-2 624,0 1-176,0-1-96,0 1-96,0 1-256,0 0 208,2 0-64,-1 0-47,-1 0-17,0 0-80,1 0 48,0 0-16,1 3 0,-1 0 0,-1-3-32,2 2 32,-1 1 0,3 1 16,0-2 0,-4-2-48,4 3 48,0 2 16,1-2 48,6 0 160,-11-3-272,4 3 352,1-3 16,7 0 16,-8 0-111,-4 0-273,12 0 176,-6 0-64,7 0-16,-7 0-32,-6 0-64,11 0 32,-5-1 32,9-1-16,-10 1 0,-5 1-48,14 0 16,-9 0-16,7 0 16,-9 0-32,-3 0 16,11 0 16,-7 0 0,7 0 16,-7 0 0,-4 0-32,11-2 48,-9 1-48,4 1 48,-2 0-32,-4 0-16,4 0 16,-1 0-16,0 0-16,-1 3 16,-2-3 0,0 4 0,0-1 16,0-1 48,0 2 0,0-4-64,-3 4 80,0 0 32,1 0 0,2-2-16,0-2-96,-3 3 112,3-3-32,-3 3 32,3-3 16,0 0-128,0 0 144,0 0 1,0 0-49,0 0-96,2 0-160,2-1-321,-1-1-319,10 1-513,-13 1 1313,5-2-2097,7 1-736,-8-3 64,8 3-1313,-12 1 4082,0 0 0</inkml:trace>
  <inkml:trace contextRef="#ctx0" brushRef="#br0" timeOffset="-68265">7280 3672 2225,'0'0'0,"0"0"0,0 0 528,0 3 144,0 0 160,0 1 129,0-4-961,0 4 976,0-1-95,0 0-161,1-1-128,-1-2-592,1 0 529,2 0-97,1 0-32,0 0-80,-4 0-320,4 0 272,0 0-64,0 0-64,-1 0-32,-3 0-112,4 0 80,0 0-31,0 3-33,0-3 48,-4 0-64,5 2 64,1-2 16,-1 4 16,5 0 32,-10-4-128,5 5 176,6-2 16,2 0 48,-1-3-16,-12 0-224,13 3 208,2-3 0,1 2-48,-2-2 0,-14 0-160,18 0 112,-2 0 17,-1 0-33,-1 0-16,-14 0-80,12-3 64,-1 0 16,-7 1-16,8 0 16,-12 2-80,3-3 112,1 0-16,-3 2 32,0 0 48,-1 1-176,1-3 144,-1 2 0,0-1-16,0 0-48,0 2-80,-2-2 64,-2 1-16,0 0 0,0 1-32,4 0-16,-10 0 64,7 0-432,-1 0-688,-10 0-1858,14 0 2914,-13 0-3713,1 0-1634,12 0 5347</inkml:trace>
  <inkml:trace contextRef="#ctx0" brushRef="#br0" timeOffset="136284">14596 3687 2225,'0'0'0,"-3"-4"1104,0 1-15,0-1-97,-1 3-16,4 1-976,-4-1 881,0 1-113,-8 0-208,9 2-207,3-2-353,-13 4 208,11 1-32,-2-2 32,1 2 0,3-5-208,-2 10 240,-1-7 0,1 7-48,-1-7-48,3-3-144,0 3 112,0-1-16,0 2-32,0 1 33,0-5-97,0 2 64,0 1 48,0-3 16,0 0 16,0 0-144,0 3 224,1-3 32,1 0 0,-2-2 0,0 2-256,1-1 224,0-1 16,-1 1-32,1-1 1,-1 2-209,0-3 192,0 0 16,2 0 32,-2-1-80,0 4-160,0-4-400,2 3-1361,-2-4-2433,2-9-1777,-2 14 5971</inkml:trace>
  <inkml:trace contextRef="#ctx0" brushRef="#br0" timeOffset="133461">13444 3743 1984,'0'0'0,"-4"-5"865,4 5-865,-2-11 768,-2 7 113,0 0 31,0 1 48,4 3-960,-3-2 833,0-1-209,1 2-176,2 0-176,0 1-272,0-2 193,0 2-49,0 0-96,0 0-16,0 0-32,0 0 32,0 0 0,1 3 16,2-1 32,-3-2-80,4 0 128,-1 0 32,1 0 32,0 0 32,-4 0-224,3 3 208,3-3 0,-1 0 0,1 0-64,-6 0-144,11 0 144,-8 0-80,8 0 16,-7-1 1,-4 1-81,13-3 48,-9 1-32,9-1 32,-8 2-48,-5 1 0,12-2 0,-8 2 0,1-1 0,0 1 0,-5 0 0,4 0 0,2 0 0,-2 3 16,-1-3-16,-3 0 0,5 2 0,-1-2 0,-2 3 16,1-1-16,-3-2 0,2 0 32,-1 3-16,1-3 48,-1 0-16,-1 0-48,1 0 96,-1 3 64,0-3 32,0 0 48,0 0-240,1 0 272,-1 0 16,2-2-48,-2 2-64,0 0-176,0-1 112,1 0-63,-1-2-194,1-1-415,-1 4 560,2-1-1184,0-3-977,2 0-705,-4-15-1007,0 19 3873,0 0 0</inkml:trace>
  <inkml:trace contextRef="#ctx0" brushRef="#br0" timeOffset="-93375">4458 3724 1312,'0'0'0,"0"-3"512,0 2-111,0 1 15,0 0-416,0 0 384,0 0 0,2 0-80,-1 3-96,-1-3-208,1 2 176,0 1-64,1-3 0,0 3 49,-2-3-161,2 2 176,0 1 48,0 0 48,0-3 64,-2 0-336,3 0 336,-2 2 32,2-2-16,-2 0-31,-1 0-321,3 3 272,0-3-64,-1-2-64,3 1-64,-5 1-80,3-1 64,0 1-32,1 0 16,0 0-48,-4 0 0,4-1 32,7 1-32,-7 0 16,0 0 0,-4 0-16,14 0 48,-9 0 0,7 0-16,-7 0 16,-5 0-48,5 0 16,6 0 48,-7-2 0,0 1 32,-4 1-96,5-4 112,0 0-48,0 1 32,-1 1-48,-4 2-48,3-2 80,-1 2 16,0-1-15,-1 1 47,-1 0-128,1 0 80,1 0 32,-1 0-64,-1 0 32,0 0-80,1-1 80,0 1-48,1 0 48,-1 0-32,-1 0-48,1 2-64,1 2-80,-1-1-304,1 1-369,-2-4 817,1 4-1248,-1 0-385,0 6-80,-23-21 64,23 11 1649,0 2-1648,0-2 1648</inkml:trace>
  <inkml:trace contextRef="#ctx0" brushRef="#br0" timeOffset="186649">14820 3720 592,'0'0'0,"-3"3"224,-2-1-80,-5 1-32,10-3-112,0 0 128,-11 0 48,7 3 16,-6-3 32,10 0-224,-5 0 256,2 0 17,-2 0 15,1 0 32,4 0-320,-4 0 336,0 0 32,0 0 16,-6-1-15,10 1-369,0-2 304,-4 2-32,0 0-48,1 0 0,3 0-224,-3 0 224,0 0-16,3 0-48,0 0-48,0 0-112,0 0 48,0 0-16,0 0 48,0 0 16,0 0-96,2 3 128,-1-3 33,4 0-1,-3 0-16,-2 0-144,4 0 144,0 0-16,-1 0-32,-1 0 0,-2 0-96,3 0 64,0 0-16,-2 0-16,1 0 0,-2 0-32,3 0 48,-1 0-16,0 0 0,-1 0 0,-1 0-32,3 0 16,-1 0 16,1 0-16,-1 0 0,-2 0-16,1 0 0,2 0-16,-1 0 16,1 0 16,-3 0-16,6 0 0,4 0 0,-7 0 16,-2 0-32,-1 0 16,3 2 16,0-2-16,1 0 0,-2 5-16,-2-5 16,3 3 0,-1 0-16,1 0 16,2 2 0,-5-5 0,3 2 0,2 1 0,-1-1 0,0 1 0,-4-3 0,5 3 0,5-3 16,-6 0 0,2 2 16,-6-2-32,10 0 16,-5 0 16,6 0 16,-8 0 0,-3 0-48,12-1 32,-8 0-16,9-1 0,-10 0 0,-3 2-16,14-2 16,-10 1 0,8 0 0,-8-1 160,-4 2-176,11-1 160,-8 0 32,3 0 17,-1 1-177,-5 0-32,11 0 16,-8-2 0,1 2-16,6-1 16,-10 1-16,4 0 32,1 0-16,6 0-224,-6 0 15,-5 0 193,12 0-208,-8 0 16,8 0 192,-7 0 16,-5 0-16,12 0 16,-7-2-16,8 2 48,-8 0-32,7-1-16,-7 1 0,8 0-16,-10 0 16,-3 0 0,6 0 0,4 0 0,-7 0 16,1 0-16,-4 0 0,4 0 0,0 3 16,2-3-16,-1 3 16,-5-3-16,4 0 0,1 2 16,-1-2-16,2 0 0,-6 0 0,5 3 0,5-3 16,-6 0-16,1 0-16,-5 0 16,11 0 16,-6 2-16,0-2 0,6 0 0,-11 0 0,4 0 16,6 0-16,-6 0 16,7 0-16,-11 0 0,4 0 16,7 0 0,-7 0 0,1 0-16,-5 0 0,5 3 0,1-3-16,-1 0 0,-1 0 32,-4 0-16,4 0 0,0 3 0,0-3-16,0 2 32,-4-2-16,5 3 16,-2-3-16,1 2 16,0-2-32,-4 0 16,4 0 0,1 3 16,6-3 16,-7 0 16,-4 0-48,11 0 32,-7-1 16,10-1-16,-4 2 0,-10 0-32,11-1 32,0 1-32,-6 0 0,7-1 0,-12 1 0,4 0-16,6 0 32,-6-2-16,1 2 0,-5 0 0,5 0 17,0 0-17,-1 3 16,1-3-32,-5 0 16,3 3 16,2-1-16,-2-2 0,1 3 16,-4-3-16,4 0 0,0 0 0,2 0 16,-1 0-32,-5 0 16,11 0 16,-7 3-16,1-3 0,7 0 16,-12 0-16,4 0 0,7 0 48,-6-1-32,7-1 16,-12 2-32,6-1 16,6-2-16,-2 2 16,1-2-16,-11 3 0,10-1-16,1-1 32,-6 1-16,-2 0 16,-3 1-16,12-1 0,-9 1 0,2 0 0,6 0 0,-11 0 0,3 0-16,1 0 16,1 2 16,1 1-16,-6-3 0,4 0 0,1 0 16,0 0 0,0 2-16,-5-2 0,6 0 16,-1 0-16,1 0 0,5 0 16,-11 0-16,2 0 0,4 0 16,5 0 0,-7 0-16,-4 0 0,11 0 16,-7-1-16,7 1 64,-7-1 0,-4 1-64,6-2 48,5 1 0,-7 0-48,1 0 0,-5 1 0,6-2 16,-1 1 0,-1 1-16,1 0 16,-5 0-16,5 0-96,0-1 0,1 1 0,4 0 0,-10 0 96,3 0 16,1 0-32,1 0 16,0 0 16,-5 0-16,11 0 0,-7 0 32,7 0-16,-7 0-16,6 0 16,-10 0-16,4 0 0,10 0 16,-10 0 0,8 0 16,-12 0-32,4-2 32,8 2 0,-8-1 16,6 0-16,-10 1-32,5-2 16,6 1 16,-8 0-32,3 0 0,-6 1 0,10-2 16,-7 2-32,1-1 32,1 1-32,-5 0 16,6 0 16,-1 0 0,6 0-16,-7 0 0,-4 0 0,11 0 16,-6 0-32,8 3 16,-2-3 16,-11 0-16,5 0 16,10 0 0,-4 0 0,0 0 0,-11 0-16,13 0 0,-1 0 0,-1 0 48,0-2-16,-11 2-32,3 0 32,10 0 16,-10 0-16,0 0 0,-3 0-32,3 0 64,0 0-32,-2-1 0,0 1-32,-1 0 0,0 0 32,0-2-16,0 2 16,0 0-32,-2 3 48,-1 0-16,-1-1 32,0 1 16,4-3-80,-5 3 80,2-1 32,-1 2 64,-1 0 80,5-4-256,-4 11 144,1-9-688,0 3-1713,-23-16-1665,26 11 3922,0 0-3585,0 0 3585</inkml:trace>
  <inkml:trace contextRef="#ctx0" brushRef="#br2" timeOffset="-128479">3645 3838 928,'0'0'0,"0"0"0,0-4 160,-3-2 32,3 1 32,-3 1 80,3 4-304,0-5 417,-2 0 79,2 2 16,0-3 32,0 6-544,0-5 544,0 1-47,0-2-17,0 1-64,0 5-416,0-4 352,0-1-32,0 2-31,0 1-17,0 2-272,0-2 224,0-1-48,0 0-32,1 1-32,-1 2-112,0-1 128,1 1-32,-1 0 32,0 0-64,0 0-64,0 0 48,0 0 16,0 0-48,0 3 32,0-3-48,0 2 16,0 1 16,0 0 0,0-1-32,0-2 0,0 12 16,-2-9 0,-1 9 0,1 0 0,2-12-16,-4 12-32,0 3 16,-8-1-48,7-2 64,5-12 0,-11 14 48,6-2 16,-8 2 32,11 2-48,2-16-48,-12 15 16,9 0-32,-1-3 16,-7-1 16,11-11-16,0 4 32,-4 0 0,0 14 0,1-14 32,3-4-64,-3 18 48,1-14 33,2-2 31,0 1 0,0-3-112,-3 0 208,3 0 32,0 0 16,0 0 0,0 0-256,-2 0 256,2 0-64,-3 0-32,0-4-32,3 4-128,0-13 96,-2 13 16,-1-5-15,0 3-81,3 2-16,-3-1 0,3 1 0,-2-4 0,-1 4-16,0 10 32,3-10-32,0 0 16,-2 3 0,2-1 0,-3-2 16,3 3-32,0-3 16,0 5 32,0-2 32,0-4-16,0 0 32,0 1-80,2-4-64,1-1-353,2 5-463,-2-3-577,-3 3 1457,11-3-1937,-8-10-127,1 1 335,8 8-624,-12 4 2353,0 0 0</inkml:trace>
  <inkml:trace contextRef="#ctx0" brushRef="#br2" timeOffset="-127973">3443 3830 1424,'0'0'0,"-15"-2"400,3 1 113,0-3 63,1 3 16,11 1-592,0-5 592,-2 0 17,2 1-33,0 0-96,0 4-480,0-4 352,0 2-64,0 0-63,1 2-65,-1 0-160,1-1 144,2 1-16,0 0-48,1 3 0,-4-3-80,3 0 32,1 2-32,0-2 48,0 0-16,-4 0-32,10 3 32,-6-3-16,8 3 0,-6-3 0,-6 0-16,15 0 16,-4 0 0,2 0 0,-2 0 0,-11 0-16,13 2 32,-1 1-16,0-3 32,-1 4-48,-11-4 0,11 3 0,-5-3 0,6 2 0,-8-2 0,-4 0 0,4 0 0,0 3 32,-3 0 32,0-1-16,-1-2-48,0 4 48,0 0 64,-2 0 16,-2-1 16,4-3-144,-11 3 160,9 0-80,-12 0-32,10 8-32,4-11-16,-15 0 0,5 3 0,-3 1 0,-1 0-32,14-4 32,-13 11-16,2-8-48,-1 11 48,8-11-16,4-3 32,-13 3-32,10 2 32,0-2-16,0 2 32,3-5-16,0 4 32,0 0 16,1-2-32,4-2 0,-5 0-16,5 3 0,1-3 32,6 0 48,-8 0 0,-4 0-80,11 0 160,-6 0-15,8-1-33,-9-2 64,-4 3-176,13-4 144,-7 0 16,7 0 16,-3-7-16,-10 11-160,11-4 160,2-7 16,-3 1-16,2 4 32,-12 6-192,5-13 96,1 2 32,-2 7-16,-1 0 17,-3 4-129,0-10 128,0 8-64,-5 0-16,-6-2-64,11 4 16,-3-1-16,-11 1 16,11 0-16,-12 13-481,15-13 497,-4 4-1664,-11 6-1394,11-7-1568,4-3 4626</inkml:trace>
  <inkml:trace contextRef="#ctx0" brushRef="#br2" timeOffset="-128875">3383 3887 800,'0'0'0,"-3"-1"160,3 1-160,-4 0 128,0 0 0,2 0 64,2-1 32,0 1-224,0 0 224,0 0 16,0 0-15,0 0-1,0 0-224,0-2 256,0 2 0,0 0 16,0-1 0,0 1-272,0-1 256,0-1-16,0 1 0,0-1 33,0 2-273,0-1 288,1 0 32,0-3 0,0 2-64,-1 2-256,0-2 288,0 1-64,0-1-64,0 2-31,0 0-129,0-1 112,0 1-32,0-2 16,0 1-32,0 1-64,0-2 48,0 2-16,0 0 0,0 0-32,0 0-16,0 0 32,0 0-32,0 0 16,0 0 16,0 0-32,0 0 48,0 0-32,0 0 16,0 0 16,0 0-32,0 0 16,0 0 16,-2 3-32,2-3 0,-3 0-16,1 0 32,2 0-16,-3 3 48,0 0 0,1-3 16,-1 2 0,3-2-64,-2 0 0,-1 3 48,3-3 16,0 0 32,0 0-96,0 0 160,0 0 0,0 0 0,0-3-64,0 3-96,0-2 112,0-2-16,0 1 16,0 1 0,0 2-112,0-2 96,1-1-31,1 2 15,-2-2 16,0 3-96,2-2 32,-2-1 32,1 0-32,-1 2-48,0 1 16,0-4 0,2 3 16,-1 1 0,0-2 16,-1 2-32,2 0 80,-2 0-96,0-1 16,0 1 0,0-1-32,0 1 32,0 0 32,0 2-16,0-2-32,0 0 16,0 3 16,0-3-32,0 0-16,0 3 32,0-3 0,0 2-32,0 1 16,0 8 0,1-11-16,-1 0 32,1 3-16,1 0 16,2 0 16,-2 1-32,-2-4 16,4 11 16,-1-8 0,1 1 0,0-1 16,-4-3-32,4 11-16,1-11 0,0 11-16,-2-8 0,-3-3 32,6 3-16,-2 10 0,0-11 16,0 9-48,-4-11 48,4 3 16,-2 0-64,1 8 32,-1-11 0,-2 0 16,5 13-32,-2-13 48,2 3-32,-1 2 32,-4-5-16,5 3-16,0 8 16,1-11 32,-1 0-16,-5 0-16,4 0 160,1 0 16,1-1 48,-3-1 48,-3 2-272,5 0 208,-2-1-16,-1 0-48,-1 0 16,-1 1-160,2-2 96,-2 2 32,1-1-16,-1-1 0,0 2-112,0 0 113,0-1-1,0 0 0,0 0-64,0 1-48,0-3 96,0 1 0,0 1-80,0 0 48,0 1-64,-3 0 48,3-1 16,0-1 48,-2 2 16,2 0-128,0-1 128,0-1-16,0-1 48,0 2-64,0 1-96,0-2 64,0 0-48,1-1-80,0 1-32,-1 2 96,3-1-240,0-2-128,-1 1-96,1 0-65,-3 2 529,3-4-512,1 1-64,0 1-128,0 0-113,-4 2 817,5-1-976,1 1-97,-1-3-79,0-1 15,-5 4 1137,6-3-1024,5-2 207,-9 1 305,4-1 176,-6 5 336,14-3-976,-14 3 976</inkml:trace>
  <inkml:trace contextRef="#ctx0" brushRef="#br0" timeOffset="108582">11013 3853 1552,'0'0'0,"0"-4"849,0 1-225,-3 0 160,3 3-784,0-1 849,-2-1-17,2 2-32,0 0-143,0 0-657,0 0 528,0 0-96,0 0-64,0 0-16,0 0-352,0 0 353,0 0-17,2 0-32,-2 3-16,0-3-288,2 0 240,-1 3-32,1 0-16,-1-1-48,-1-2-144,2 5 144,-1-1 33,0 0-1,-1 0 16,0-4-192,0 10 192,0-7-32,0 1-32,0 8-32,0-12-96,0 2 80,0 9 0,0-8 32,-2 9-32,2-12-80,-3 3 96,3 0-16,-3 2-16,1-3 16,2-2-80,0 4 48,0-1 32,-3-1 32,3 1-32,0-3-80,0 0 80,0 3 1,0-3 15,0 0 32,0 0 32,0 0-160,0 0 192,0 0-32,0 0 48,0 0-208,1 0 176,-1 0-176,2 0 112,0 0-144,1 0-448,0 0-609,-3 0 1089,2 0-1969,1 0-800,-2-3 0,1 0-1425,-2 3 4194,0 0 0</inkml:trace>
  <inkml:trace contextRef="#ctx0" brushRef="#br0" timeOffset="134876">14068 3842 4706,'0'0'0,"0"0"1424,1 0-639,0 0-161,-1 0-624,3 0 720,-2 3 113,2-3-65,-1 3-256,-2-3-512,2 2 336,1-2-95,-2 3-65,2 0-48,-3-3-128,2 4 112,0 0 0,-1 0 0,1-2 32,-2-2-144,1 3 96,-1-1 0,0 1-64,2 1 0,-2-4-32,0 11 32,0-8 0,0 0-16,0 2 16,0-5-32,0 11 32,0-11 32,0 3-16,0 9 80,0-12-128,1 0 96,-1 4 32,1 0 32,0 0 32,-1-4-192,2 5 193,-1-2 31,2 2-16,-2-2-144,-1-3-64,1 3-336,3 0-593,0-3-768,0 0-832,-4 0 2529,6 0-2801,-6-27 448,0 23-336,0 4 2689</inkml:trace>
  <inkml:trace contextRef="#ctx0" brushRef="#br0" timeOffset="93801">9880 3849 3137,'0'0'0,"0"0"848,-3 0-31,3 0-817,-3 0 848,3 0 81,0 0-33,0 2-176,0-2-720,0 0 464,0 0-464,0 0 321,0 3-145,0-3 16,1 0-16,-1 0-176,5 0 176,-1 0-48,1 3 32,5-3-32,-10 0-128,4 0 112,8 3-32,-7-1-32,-5-2-48,13 3 16,-13-3-16,11 3 16,-1-1 16,1-2 0,1 0 48,-12 0-80,13 0 80,-1 3-16,2-3 16,-1 0-16,-13 0-64,12 0 64,1 0 1,0 0-1,-2 0-32,-11 0-32,11-2 32,-5 2 16,7-1-16,-9 1 0,-4 0-32,5 0 48,-1 0-16,1 0-16,-3 0 0,-2 0-16,1 0 0,1 0 0,-1 0 0,1 3 0,-2-3 0,0 2 32,0 1-16,1 0 32,-1-3 32,0 0-80,0 2 96,0-2 32,1 0 48,-1 0 48,0 0-224,1 0 272,1 0 16,1 0-80,1 0-272,-4 0 64,4 0-688,6-1-897,-7-2-960,1-7-192,-4 10 2737,4-4-4210,-4 4 4210</inkml:trace>
  <inkml:trace contextRef="#ctx0" brushRef="#br0" timeOffset="200251">15915 3925 1376,'0'0'0,"0"-1"432,0-1 33,2 0 79,-2 2-544,1-3 608,1 1 64,-1 0-63,1 1-161,-2 1-448,1 0 336,0 0-144,0 0-80,-1 0-16,0 0-96,0 4 32,2 0 0,-2 6 0,0-7-16,0-3-16,0 4 48,0 9 0,0-8 32,-3 9 16,3-14-96,0 11 128,0-1 49,-2-5 15,2 12-32,0-17-160,0 4 144,0 11-16,0-5-64,0-6 0,0-4-64,0 15 48,0-11 0,-3 10 0,3-11 0,0-3-48,-3 11 48,3-9-16,-2 11 16,2-9 16,0-4-64,-3 12 32,3-8 0,0 10 0,0-11-16,0-3-16,1 11 48,3-8 64,2 0 96,6 0 48,-12-3-256,10 3 321,3 0-49,2-3-48,3 0-48,-18 0-176,17 0 96,0 0 0,1 0-32,-2 0 0,-16 0-64,16-1 64,-1-1 0,-2-1 0,0 0 16,-13 3-80,11-2 32,-6-1 0,8 2 16,-12 1-32,-1 0-16,2 0 48,0 0 0,-1 0 0,-1 0 0,0 0-48,0 0 48,0 0 32,0 0-32,-4 0 0,4 0-48,-4 0 96,-7 0-16,11 3 0,-3-3 33,3 0-113,-11 3 112,11-1 48,-5 1-16,1 0 32,4-3-176,-10 2 96,10 1-128,-4-3-336,-7 0-609,11 0 977,-3 0-1857,-8 0-624,6 0 128,-8-3-720,13 3 3073</inkml:trace>
  <inkml:trace contextRef="#ctx0" brushRef="#br0" timeOffset="200995">16175 3960 1504,'0'0'0,"0"-3"432,0 2 81,-3-2 111,3 0 48,0 3-672,0-1 608,0-1-143,2 0-129,-1 1-64,-1 1-272,2-2 320,3 1 32,-1-1 32,0 1-31,-4 1-353,6-1 272,-3-2-64,3 2-32,-1-1-48,-5 2-128,6-2 112,-1-1-16,6 2-32,-7-3 0,-4 4-64,5-4 32,6 3 0,-6 0-32,7-1-16,-12 2 16,5-1 0,9 1 16,-9 0-16,10 0 16,-15 0-16,5 0 0,8 0-16,-7 3 48,7-1-48,-13-2 16,6 4-16,5-1 16,-7-1 0,2 9 0,-6-11 0,5 2 16,-1 9-32,-3-6 16,-1 5 0,0-10 0,0 4 32,-3 8 0,-10-9-32,9 10 32,4-13-32,-13 4 0,3 9 16,-1-3 0,-2-6-16,13-4 0,-13 16 0,0-6 0,-1 1 0,1 2 0,13-13 0,-10 10 0,-2 1 16,8 0 0,0-8 0,4-3-16,-5 15 48,3-12 16,2 7 64,0-10 48,0 0-176,3 3 241,2 1 15,6-1 0,-7-3-16,-4 0-240,13 0 192,-2 2-16,3-2-48,0 0-32,-14 0-96,15 0 96,1 0-16,-3 0-32,0 0-16,-13 0-32,14 0 32,-3 0-16,2 0-16,-3 0 16,-10 0-16,12 0 16,-1 0-16,-7 0 16,7 0 0,-11 0-16,1 0 0,2 3 16,-2-3 48,0 3-16,-1-3-48,0 0 112,0 0 33,-2 2 63,-2 1 16,4-3-224,-11 3 224,7 0-160,-8-3-400,9 0-721,3 0 1057,-12 0-2369,9 0-624,-10 0-1025,13 0 4018</inkml:trace>
  <inkml:trace contextRef="#ctx0" brushRef="#br0" timeOffset="197880">14921 4017 928,'0'0'0,"0"-1"256,0 1-256,0 0 256,1-1 80,1 0 81,-2-2 47,0 3-464,2-3 448,-1 1-48,-1 0-64,0 1-32,0 1-304,0-2 305,0 1-17,0-1-16,0 1-48,0 1-224,-3-2 192,1 2-64,-1 0-48,3 0-48,0 0-32,-3 3 16,3 0-32,-2 0 16,2 1-16,0-4 16,-3 4 0,3 0 0,0 0-16,0 8 16,0-12 0,0 2 0,0 9 0,0-8 0,0 1 16,0-4-16,0 11 0,0 0 16,0-9-16,0-2 0,0 4 16,2 7 16,-1-9 0,0 1 16,-1-3-48,1 4 16,2 7 32,0-11-16,-1 4 0,-2-4-32,2 4 16,1 0 16,0 0 0,-1 0 0,-2-4-32,4 3 48,-1-1 32,1 1 16,0-3 0,-4 0-96,4 2 128,0-2-31,0 0 143,0 3-32,-4-3-208,4 0 224,0 0 0,0 0-128,0 0 0,-4 0-96,5 0 96,1 0 16,-1-1 16,0-1-16,-5 2-112,6-1 144,4-2 0,-6 0 16,2-1-192,-6 4 32,11-4-80,-8-1 32,8 0-32,-7-6 208,-4 11-128,5-3 128,6-3 0,-10-5 17,4 7-33,-5 4-112,4-10 112,0 6 0,-1-1-32,-1-8 16,-2 13-96,2-5 96,-1-7-32,0 7 32,-1-7-16,0 12-80,0-4 64,0-9 32,-2 10-48,-2-8 16,4 11-64,-5-3 80,-7-1-48,9-1 0,-8 1-32,11 4 0,-4-11 240,-10 10-16,4-2 0,5-1 33,5 4-257,-13-2 0,9 0 16,-8 1 16,9-1-64,3 2 32,-11 0 0,8 0-193,-10 0 17,9 0 16,4 0 160,-13 3-160,9-1 176,-10 1 0,9 2 0,5-5-16,-16 3 0,12 8 0,-10-8-16,10 7-16,4-10 32,-13 4-48,11 11-16,-2-4 0,1 1-48,3 0 32,0-2-32,0 1 32,1 2 16,-1-13 64,6 11-32,6 0 16,-8-7 16,8 11 0,-12-15 0,5 4-16,9 8 0,-9-8 16,7 6 0,-12-10 0,6 3 16,7 1 144,-9 0 16,8 0 0,-12-4-176,4 5 176,0-3-144,0 1 32,0-3-16,-4 0-48,2 0 48,-1 3 48,0-3 32,0 0 1,-1 0-129,0-3 128,0 0-16,0 1-16,0-3 0,0 5-96,2-5 80,-2-6-16,0 7-16,1 0-16,-1 4-32,0-11 16,2 8 16,-1-2-32,0 0 0,-1 5 0,3-4-32,-1 0 0,0 0 16,0 1-32,-2 3 48,3-2-32,0 0 16,1 1 0,-2 0 16,-2 1 0,3-2-16,0 0-16,-2 0 16,1 1 16,-2 1 0,0-1-16,2 1 16,-1-1-16,1 1-32,-2 0 48,1 0-272,1 0 240,0 0-273,-1 0 33,-1 0 272,2 0-64,1 0-224,-2 0 256,2 0-32,-3 0 64,2 0-16,0 0 0,0 0 0,0 0 16,-2 0 0,2 0 0,-1 0-16,1 0-16,-2 2-32,0-2 64,0 3-80,0-3-32,0 4 16,-3 6-16,3-10 112,-2 5-48,-2 9 272,0-3 16,0 1 32,4-12-272,-11 13 288,11 2-272,-5-1 32,3 0 0,2-14-48,-3 12 32,3-1-16,0 0-16,0-7 16,0-4-16,0 15 16,0-11 16,0 10-32,0-12-48,0-2 48,0 5-16,0-1 32,0-2 48,0-2 64,0 0-128,0 0 112,0 0 65,0 0 47,0 0-16,0 0-208,0 0 304,0-1-32,0 0-32,0-3-32,0 4-208,0-5 176,0 0-16,0-6 0,2 7 17,-2 4-177,3-10 112,0 5-288,2-8-129,-2 10-287,-3 3 592,5-6-1104,-3 2-609,1 3-768,-2-1-177,-1 2 2658,0-4-1856,0 4-385,0 0 2241</inkml:trace>
  <inkml:trace contextRef="#ctx0" brushRef="#br0" timeOffset="198723">15247 3984 864,'0'0'0,"0"-3"384,0 3-384,0-1 288,2-2 64,1 0 81,0 2 95,-3 1-528,4-2 528,0-1-48,0 0-80,0 2-143,-4 1-257,5-1 192,1-1 0,-2 1-16,0 1 0,-4 0-176,4 0 144,0 0-48,0 0-32,0 0-32,-4 0-32,4 3 32,1-1-16,-1 1 0,2 0 16,-6-3-32,4 2 48,-1-2 16,2 3 0,0-1 48,-5-2-112,6 0 112,4 0 32,-7 0 32,2 0 17,-5 0-193,11 0 176,-7 0 16,6 0-32,-5 0-16,-5 0-144,4-1 128,0 0-16,0-1-48,0 2 0,-4 0-64,1-1 32,1 0 0,-1 1-16,-1 0 0,0 0-16,0 0 16,0 0 0,0 0-32,0 0 0,0 0 16,-3 0-16,0 2 0,1 1 0,-1 1 16,3-4 0,-3 4-16,1 8 32,-1-8-16,3 10 32,0-14-32,-3 10 32,0 2 0,3 2 0,-2 0 0,2-14-32,-3 16 32,0 0 16,3 0-16,-2-1 16,2-15-48,-3 15 32,0 0 0,1-2 0,-2 2 16,4-15-48,-4 12 32,0 1 0,0-2 16,0 1-16,4-12-32,-4 10 48,0 1-32,0 0-16,1 0 0,3-11 0,-3 10 0,0-7 32,3 9 32,0-9 16,0-3-80,-2 3 112,2 8 1,0-11 31,0 5 0,0-5-144,0 2 160,0 1-16,0-3 16,0 0 16,0 0-176,0 0 224,0 3 16,2-3 0,-2 0 64,0 0-304,2 0 305,-1-2-1,1 1 80,-2-3-48,0 4-336,0-4 288,0-1-16,1 2-224,-1-2-432,0 5 384,0-3-1008,2-8-1089,-2 7-929,0-10 385,0 14 2641,0-5-3105,0 5 3105</inkml:trace>
  <inkml:trace contextRef="#ctx0" brushRef="#br0" timeOffset="200435">15966 4001 1344,'0'0'0,"0"-4"688,0 4-688,0-2 705,0-3 63,0 1 97,0 2 63,0 2-928,2-3 816,-1 2-175,2-1-289,-2 2-208,-1 0-144,3 0 96,0 0-48,0 3 32,-1 1 16,-2-4-96,4 10 96,0-5 16,1 14-16,1-7 16,-6-12-112,10 15 64,-9 1 16,4-3-16,-2 1 16,-3-14-80,5 13 112,-4 3-16,1-3 16,-1 1-16,-1-14-96,0 14 81,0-3 15,0 0-32,0-1 16,0-10-80,0 4 80,0 7 64,0-8 0,-3 7 0,3-10-144,0 3 192,0 0 0,0-1 0,0 1 80,0-3-272,0 0 288,0 0 1,0 0 31,0 0 16,0 0-336,0 0 288,2 0-144,1 0-624,8-1-1105,-11 1 1585,4-4-3057,11-10-2194,-15 14 5251</inkml:trace>
  <inkml:trace contextRef="#ctx0" brushRef="#br0" timeOffset="199649">15622 4000 1920,'0'0'0,"0"0"0,0-2 817,1 2 31,2 0-112,7 3-143,-10-3-593,3 5 464,1 8-96,1-3-96,-2 2-48,-3-12-224,2 13 224,-2 0 33,2 1 15,-2-1-16,0-13-256,0 14 240,0 0-96,-4-2-16,-7-1-32,11-11-96,-3 5 80,3 9-16,0-9 16,-2 7-16,2-12-64,0 0 112,0 3 32,-3 0 16,3 0 17,0-3-177,0 2 208,-2 1-32,2-3 32,0 3 32,0-3-240,0 2 224,0-2 48,1 3-80,3 0-240,-4-3 48,4 3-608,8-1-849,-10 1-688,1 0-160,-3-3 2305,5 2-3169,-5-2 3169</inkml:trace>
  <inkml:trace contextRef="#ctx0" brushRef="#br0" timeOffset="199487">15546 4186 1680,'0'0'0,"0"-2"1057,0 1-65,0 0-159,0 1-833,0-1 784,0-1-48,0 1-79,2 0-145,-2 1-512,4-2 336,0 2-96,7-1-64,-7-1 0,-4 2-176,10-1 144,-4 0 0,7 0-48,-2-1-16,-11 2-80,15-1 80,-1-1-31,2 1 15,2-1-32,-18 2-32,14 0 32,-1-2-16,3 1 0,-3-1 16,-13 2-32,12-1 32,-7 1 0,8 0 16,-10 0 0,-3 0-48,11 0 96,-9 3 16,1 0 32,0-1 64,-3-2-208,2 3 192,-1 0-96,-1-3-208,0 2-448,0-2 560,0 0-1137,0 0-560,0 0-271,0 0 255,0 0 1713,-3 0-2449,3 0 2449</inkml:trace>
  <inkml:trace contextRef="#ctx0" brushRef="#br0" timeOffset="198974">15196 4175 1584,'0'0'0,"0"-1"592,0 1-592,0-2 673,0 1 47,0 1 97,2 0-97,-2 0-720,4 0 640,6-1-144,1 0-159,1-1-49,-12 2-288,12-1 240,3-1 0,-2 2 0,2-1-32,-15 1-208,15 0 144,-2 0-32,1 0-64,-4 0 0,-10 0-48,6 0 64,4 0 0,-6 0 48,0 0 16,-4 0-128,4 3 176,0-3 33,0 0 31,-1 0 64,-3 0-304,2 0 272,0 0-96,-1 0-240,1 0-432,-2 0 496,1 0-1057,1 0-543,-2 0-337,3 0 144,-3 0 1793,2-2-1265,2 1-335,-4 1 1600</inkml:trace>
  <inkml:trace contextRef="#ctx0" brushRef="#br0" timeOffset="-58020">5537 4430 1632,'0'0'0,"0"0"224,-3 0 32,3 0-256,0-2 225,-3 1 31,3-2-16,0 2 0,0 0 0,0 1-240,0-2 208,2 1 16,-1 1 16,1-1-112,-2 1-128,1 0 160,1 0 1,-1-2 63,0 2 112,-1 0-336,1 0 368,-1 0-16,0 0-32,0 0-64,0 0-256,0 0 256,0 0-31,0 0 127,0 3 0,0-3-352,0 3 256,0-3 48,-2 2-192,2-2 16,0 0-128,-3 3 80,3-3 0,-3 0-32,3 3-16,0-3-32,0 0 64,-3 2-48,3 1 0,0-3 0,0 0-16,-2 0 16,2 2-16,-3-2 64,3 0-31,0 0-33,0 0 48,0 0 32,0 0-48,0 0 16,0 0-48,0 0 80,0 0 32,0 0 32,0 0-32,0 0-112,0 0 144,0 0-96,-3 0-16,3 0-16,0 0-16,0 0-16,-2 4 16,2-4 0,0 2 0,-3-2 0,3 0 16,0 0-16,-2 0-16,2 0 32,0 3 16,0-3-32,0 0 16,0 0 0,0 0 16,0 0 16,0 0-48,0 0 32,0 0 32,0 0-16,0-2-32,0 2-16,0-1 80,0-1-32,0 0 0,0-1 32,0 3-80,0-4 32,0 2 32,0-2 16,0 1-16,0 3-64,0-4 80,0 0 16,0-1-32,0-1 48,0 6-112,0-5 96,0-7-47,0 9-33,0-2-16,0 5 0,0-6-16,0 3-1,0-2 17,0 2 0,0 3 0,0-5-16,1 2 16,2-2 0,-2 1 0,-1 4 0,2-1-16,3-3 16,-3 1-16,2 2-144,-4 1 160,5-4-128,-3 0-16,1 0 0,1 0 192,-4 4-48,2-4 32,1 0 0,-1 0 16,-1-1 0,-1 5-48,1-11 48,1 8-16,-1-2 16,0-6-32,-1 11-16,2-3 32,-1-9-16,0 10 0,1-4 16,-2 6-32,2-3 16,-1-2-16,1 1 16,-1 0-16,-1 4 0,1-4 16,-1 2-16,2 0 16,-2 1-16,0 1 0,0 0 16,0-1-16,0-1 0,0 2 0,0-1 0,0 0 16,0-1-16,0 2 0,0 0-16,0 0 16,0 0 16,0 0-16,0 0-16,0 0 16,0 3 0,0-3 16,0 3-16,0-3 0,0 2-16,0 1 0,0-1 16,0-2 0,0 3 0,0 0 0,0-1 0,1 1 0,-1-3 0,2 0-16,-1 3 16,0-1 0,0 1 0,-1-3 0,3 3 0,-1 0 0,-1-1 0,0 1 0,-1-3 0,1 3 0,1 0 16,-1-1-16,1 2 16,-2-4-16,0 4 16,0 0-16,0 7 32,0-8-32,0-3 0,0 11 0,0-8 0,-3 9 16,0-8 0,3-4-16,-2 12-16,2-8 32,0 11-32,-3-4 0,3-11 16,0 12 0,0 0 16,0-1 0,1 0 17,-1-11-33,3 10 64,-1 0 0,3 1 0,-1-7-64,-4-4 0,4 14 240,0-10-16,-2 6 16,0-6 32,-2-4-272,1 12 32,0-9 0,-1 8 32,0-8-32,0-3-32,0 4 80,0 0 48,0 0-32,0 6 16,0-10-112,-2 3-112,-1 1-64,1 0 16,-1 0-32,3-4 192,-3 13 16,1-11-16,-1 2 16,0 8 16,3-12-32,0 2-32,-3 2 32,3 0 0,0 0 0,0-4 0,0 5 48,0-2-48,0 8 0,0-11 16,0 0-16,1 5 16,1-3 32,-1 1 0,1-3 0,-2 0-48,1 0 96,1 3 0,-1-3 48,0 0 32,-1 0-176,1 0 160,-1 0 17,0 0-33,0-2 48,0 2-192,0 0 176,0-1 16,0-1-48,0 1-80,0 1-64,0-2 128,0 0-48,-2-1 0,2 0 32,0 3-112,-3-3 64,3-2 0,0 3-16,0 1-32,0 1-16,0-2 0,0 1 0,0-1-16,0 1 32,0 1-16,0-1-16,2 1 16,-1 0-64,0 4-1072,-1-4 1136,0 4-3490,0 0-3553,0-4 7043</inkml:trace>
  <inkml:trace contextRef="#ctx0" brushRef="#br0" timeOffset="-63024">5899 4252 2144,'0'0'0,"-5"-2"193,1 1-49,4 1-144,-4-2 144,0-1 80,0 1 80,0 1 48,4 1-352,-4 0 368,0 0-96,0-2-64,0 2 17,4 0-225,-3-1 256,0 1 64,1-1 48,-1 0 0,3 1-368,0-2 320,0 1-64,0-1-15,0 1-1,0 1-240,0-1 240,0 0 0,0-2-48,2 2-32,-2 1-160,1-2 112,0 1-48,3 0-32,1 1-32,-5 0 0,2 0 0,2 0-32,1 2 0,1 1 16,-6-3 16,13 4-16,-2 0 32,1 7 0,1-8 16,-13-3-32,15 2 48,0 2 16,2-1 16,0-1 0,-17-2-80,19 0 96,0 0-16,-3 0 16,0 0-32,-1 0 0,-15 0-64,13-1 80,1 0-64,-3 0 33,-6-1 15,-5 2-64,10-1 32,-7-1 16,0 1 48,-2-1 16,-1 2-112,0 0 160,0-2-32,0 2-32,-4 0-64,4 0-32,-4 0 16,-8 0 0,8 0-16,-8 2 0,12-2 0,-4 3 0,-7 0-16,9 1 32,-2-1-32,4-3 16,-4 3 0,0-1 0,-1 1-16,2-1 0,3-2 16,-3 4-32,3-1 0,-3 1-16,3-1 32,0-3 16,0 2-16,0 1 0,0 0 0,0 0 0,0-3 16,0 2 0,0 2 0,0 1-16,0 5 0,0-10 16,0 3-16,0 1 0,0 8 16,0-9 16,0-3-16,0 16-16,-2-3 32,2 1-16,-3 1 0,3-15 0,0 17 80,-3 0-48,0 0 64,3 3 0,0-20-96,0 16 112,-2 1 64,2 0 0,0-4 0,0-13-176,-3 13 160,0 1 16,1-10-48,-1 12 16,3-16-144,-4 4 129,1 8-33,0-9 32,-2 0-16,5-3-112,-3 5 128,-2 6 0,-6-9-16,9 1-16,2-3-96,-3 4 80,0 0-64,1-2 0,-1 2 0,3-4-16,0 3 32,0-3 32,-3 2 0,3 1 0,0-3-64,0 0 80,0 3-16,0-3 64,0 0 48,0 0-176,0 0 112,2 0 48,-1-1-16,1-1 49,-2 2-193,1-1 176,0-1-16,2 0-16,-2-1 0,-1 3-144,4-4 240,-1 0-32,-2 3 48,2-3-96,-3 4-160,4-3-128,0 0-464,1-2-705,6 2-944,-11 3 2241,3-6-2945,-2-5 304,3 10-1265,-4 1 3906</inkml:trace>
  <inkml:trace contextRef="#ctx0" brushRef="#br0" timeOffset="-56010">5035 4292 1632,'0'0'0,"0"0"400,0 0-400,-3 0 305,3 0 95,0-2 96,0 1 48,0 1-544,1-2 560,2 0 1,1-1 15,1 1 32,-5 2-608,4-3 625,0-1-33,0 3-80,0-2-80,-4 3-432,4-2 336,-1 0-15,-2 1-81,1 0-32,-2 1-208,1-2 176,1 2-64,-2 0-64,0 0-16,0 0-32,0 0-16,0 0 0,2 0 16,-1 0-16,-1 0 16,2 0 0,-1 0 16,3 0-16,1 0 32,-5 0-32,11 0 16,-6 0 0,9 0 16,-1 0-16,-13 0-16,13-1 0,2-1 0,-2 0 0,1 1 0,-14 1 0,12-2 16,0 1 0,-7-1-16,8 2-16,-13 0 16,5-1 0,0 1 0,-1 0-16,0 0 48,-4 0-32,3 0 0,-2 0 0,-1 3 32,0-3-32,0 4 32,0-2 16,0 3 0,-3-1 48,3-4-96,0 2 80,-2 1 48,-1-1 0,0 1 32,1 0 48,2-3-208,0 2 225,-3 1-1,3-3 16,-3 0-16,3 0-224,0 0 192,0 0-112,2 0-352,2 0-545,-4 0 817,4 0-1520,6-1-593,-6-2-176,7 0-1617,-11 3 3906,0 0 0</inkml:trace>
  <inkml:trace contextRef="#ctx0" brushRef="#br0" timeOffset="198137">15159 4271 1600,'0'0'0,"0"0"0,0 0 689,0 0-81,3 3-48,-1-3 64,-2 0-624,5 3 657,1-3-49,-1 2-176,0 1-192,-5-3-240,3 4 144,2 0-96,-4 0 16,0 7 16,-1-11-80,1 0 128,-1 11 97,0-9 47,0 9 0,0-11-272,0 4 272,-2 9-80,-2-9 16,1 11-48,3-15-160,-4 10 144,1-7 0,0 9-48,-2-9 0,5-3-96,-3 4 32,1 8 16,2-12 16,0 3 81,0-3-145,0 2 176,0-2 0,0 0 32,0 3 16,0-3-224,0 0 272,0 0 48,1 0 16,0-1 16,-1 1-352,2-2 273,1 1-65,-2-1-256,1-3-609,-2 5 657,2-5-1504,1-6-1154,-3-2-63,0 1-624,0 12 3345</inkml:trace>
  <inkml:trace contextRef="#ctx0" brushRef="#br0" timeOffset="-54878">6654 4365 2016,'0'0'0,"0"0"0,0-11 529,-3 5 47,3-7 160,-3 8 161,3 5-897,-2-2 1040,2-1-31,-3 1-177,0 0-240,3 2-592,0-1 368,-2 0-127,-1 1-81,0 0-48,3 0-112,-3 2 32,1 9-16,-1-7-16,0 9-16,3-13 16,-2 14-16,2-1-16,-3 2 16,3 4 48,0-19-32,0 16 16,0 2 64,0 1-48,0 0-16,0-19-16,0 16 48,2 2-32,-2-4 16,1-2 32,-1-12-64,0 12 80,0-7-16,1 6 48,-1-8 16,0-3-128,0 4 160,0 0 112,0-2 64,0 1 49,0-3-385,-2 3 496,-1-3-64,-1 0-48,0 0-48,4 0-336,-12-2 304,9-2-31,-9-1-49,8-5-64,4 10-160,-12-4 144,8-10-16,-8 10-48,10-11 16,2 15-96,-5-10 128,-5-2-16,7-2 48,-1-1-64,4 15-96,-4-14 128,1-4-64,0 2-48,3 2 0,0 14-16,0-14-16,0 3 0,2 7 48,-1-6-32,-1 10 0,2-3-16,0-1 32,1 0-80,0 0 112,-3 4-48,3-2 16,0-1-80,-1 1 32,2 2-128,-4 0 160,4 0-144,-1 3 80,1 1 0,0 0 32,-4-4 32,3 11-32,1-9-64,0 2-16,1 10 32,-5-14 80,11 11-112,-6 1 96,9 1 0,-2 0-32,-12-13 48,12 15-16,2-2-32,1 3 32,-2 0 16,-13-16 0,14 13-16,-1 1 48,-1 1 0,1-1-32,-13-14 0,13 12 32,1-9-32,-1 8 48,-1-8-48,-12-3 0,5 4 32,9 0 0,-11-1 0,0 0 64,-3-3-96,3 0 48,-1 0 112,1-2 0,-3-2 32,0 4-192,2-4 208,-1-7-32,-1 6-16,0-8-80,0 13-80,0-6 112,-3-10-48,1 4 17,-2-1 31,4 13-112,-4-16 32,-7-2 0,8 0 0,-1-3-32,4 21 0,-12-21 32,9-1-32,-10 2 48,10 0 16,3 20-64,-13-17 80,9 4-48,-6 1 0,7 8-32,3 4 0,-3-11 0,-1 7-32,2-2 32,-1 1-16,3 5 16,0-3-16,-3 2-64,3 1 16,0 0 0,0 0 64,0 3-16,0 8 16,0-8-112,0 14-801,0-17 913,0 13-3057,-3-3-4595,3-10 7652</inkml:trace>
  <inkml:trace contextRef="#ctx0" brushRef="#br0" timeOffset="-56503">5132 4372 832,'0'0'0,"-4"-1"480,-8 0-176,12 1-304,-4-2 208,-8 1-48,12 1-16,0-2 65,0 2-209,-3-1 240,3-1 64,-2-3 16,2 2 16,0 3-336,0-2 336,0-1-16,1-1 1,0 2 31,-1 2-352,1-5 352,1 2-32,-1-2-32,2 2-32,-3 3-256,2-4 240,1 0 17,0 0 31,-1 0 32,-2 4-320,2-5 304,-1 5-16,1-2-32,-2 1-32,0 1-224,0-2 224,0 2-32,0 0 1,-3 0-49,3 0-144,-3 0 80,1 0-32,-1 0-32,0 0-16,3 0 0,-2 3-32,2-1 16,-3 1 0,3 1 16,0-4 0,-3 4 16,3 0-16,0 0 0,0 7 16,0-11-16,0 2 32,1 3-32,1 6 32,-1-9 0,-1-2-32,2 4 0,-1 0 16,0 0 0,0 8 0,-1-12-16,2 3-16,-1 1 16,-1 6 32,0-7-16,0-3-16,0 4 32,0 1 16,0 5 16,-3-7-32,3-3-32,-2 2 64,-1 1 0,0 0-32,3-1 64,0-2-96,-2 3 128,2-3-48,0 0 80,0 0-16,0 0-144,0 0 128,0 0 0,0 0-16,0-2-32,0 2-80,1-1 80,0 0-16,1 1 0,-1-1-48,-1 1-16,3 0 0,-1 0 0,1 0-16,0 0-16,-3 0 32,2-2 0,1 2 16,0 0 0,1-1 17,-4 1-33,4 0 16,1-1 0,6-1 32,-8 1-64,-3 1 16,5-1 0,5-1 16,-5 1-32,0 0 32,-5 1-16,12-2-16,-8 1-16,8 0-17,-8 1 33,-4 0 16,12-1 16,-7 1 1,8-2-1,-9 1-49,-4 1 33,12-1-32,-8-3 16,1 3 16,-1 1 16,-4 0-16,4 0 16,0 3-32,-1 0 16,-2 1-48,-1-4 48,2 4 0,-1 0 32,0 7-64,0-8 16,-1-3 16,2 12-32,-2-8 48,1 8 0,-1-9 0,0-3-16,2 4 48,-1 9-64,-1-10-16,1 0 80,-1-3-48,0 10 0,0-7-16,0 2 32,0 7-32,0-12 16,0 2 0,0 2-32,0 0 32,0 6 0,0-10 0,0 3 0,-2 8 32,-1-6 16,0 6-31,3-11-17,-4 3 16,-7 7 0,8-7-16,-8 1 64,11-4-64,-4 11 48,-10-11 0,11 4 0,-11-2-32,14-2-16,-4 5 32,-8-1 32,8-4 0,-10 2 32,14-2-96,-5 3 112,-10-3-64,3 0 96,2 0-96,10 0-48,-12 0 128,1 0-16,7 0-80,-11-1 32,15 1-64,-2-2 16,-9 0 64,11-2-16,-4-1 64,4 5-128,-4-3 144,2-2-64,-1 2 64,0-2-32,3 5-112,0-4 48,0 2 32,0-1-80,0 0-32,0 3 32,0-1 32,0 0-64,0 0 0,0-1 32,0 2 0,0-1 0,1 1-16,1 0 16,-2 0 0,1 0-32,1 0 64,-2 3-16,2-3 0,-2 0-16,1 2 16,1-2-32,-1 3 64,-1-3 33,0 0-81,1 2 112,-1 1 64,2-3-64,-1 4-112,-1-4 0,1 3-320,1 0-529,0-3-784,0 0-720,-2 0 2353,1 0-2673,-1 0 560,0-2-896,0 2 3009</inkml:trace>
  <inkml:trace contextRef="#ctx0" brushRef="#br0" timeOffset="-67142">4660 4346 4017,'0'0'0,"-13"0"1393,2 0-305,11 0-1088,-13 0 929,2 0-1,7 0-95,-7 0-225,11 0-608,-3 0 352,0 0-160,1 0-112,-1 0-16,3 0-64,0 0 32,0 0 0,0 0 32,0 0 16,0 0-80,3 3 80,2-3 32,8 0 1,-8 0-1,-5 0-112,13 0 64,-2 0 0,0 0-48,-1 3 0,-10-3-16,11 0 16,0 0-48,0 0 16,0 0-48,-11 0 64,11 0-64,-6 2 176,9-2 0,-9 3 0,-5-3-112,14 0 144,-11 3-128,10-3 32,-9 3-16,-4-3-32,5 0 0,0 0 48,0 2 16,0-2 0,-5 0-64,3 3 112,2-3 32,-2 0-32,-1 0 64,-2 0-176,3 0 176,1 0-32,-2-1 16,3-1-48,-5 2-112,4-2 177,0-1-17,0-1 16,1 0 16,-5 4-192,4-4 144,-1 0 16,-1 0-32,1 1-32,-3 3-96,1-4 48,2 1-16,-2 0-16,0 0-112,-1 3 96,2-1-384,-2 1-288,0 0-577,0 0-1040,0 0 2289,-3 2-2849,-1-2 367,-7 3-1103,11-3 3585</inkml:trace>
  <inkml:trace contextRef="#ctx0" brushRef="#br0" timeOffset="-62661">5902 4502 2385,'0'0'0,"0"0"0,0-2 752,0-3 144,0 1 81,2 0 15,-2 4-992,4-4 961,-2 0-177,1 0-128,1 3-143,-4 1-513,3-1 352,-2-1-48,0 2 0,1 0-32,-2 0-272,0 0 288,0 0-80,0-1-64,0 1-64,0 0-80,0 0 48,0 0-15,1 0-17,0 3 16,-1-3-32,2 0 32,2 2 0,0 1 16,-1-1 64,-3-2-112,5 3 64,6 1 16,-8-1 32,11-1-32,-14-2-80,5 0 48,11 3 48,-5-3-16,0 0 32,-11 0-112,10 0 80,1 0-16,-6 0 16,9 0 0,-14 0-80,5 0 96,7 0 16,-8-1 0,7-1-32,-11 2-80,2-3 128,3 1-32,-2-1 48,-1 1 33,-2 2-177,1-2 208,-1 1 0,0 0-64,0-1-48,0 2-96,-4-1 96,0 1-16,-6 0 0,7 0 32,3 0-112,-4 0-160,-8 3-448,9 9-945,-8-10-1504,11-2 3057,-11 3-3154,9 0-1376,2-3 4530</inkml:trace>
  <inkml:trace contextRef="#ctx0" brushRef="#br0" timeOffset="-66697">4629 4543 3969,'0'0'0,"0"0"1377,0 0-1377,0 0 1136,-3 3-207,3-1-81,0-2-111,0 0-737,0 3 560,-2-3-192,2 0-208,0 5-96,0-5-64,0 3 96,0-1-48,0-2 96,0 3 32,0-3-176,1 2 192,2 1 17,1 0-81,6-1 16,-10-2-144,5 3 144,8-3 64,-2 0-16,0 0-48,-11 0-144,14 2 176,-1-2 64,2 0 0,1 0-32,-16 0-208,18 0 208,-1 0-192,1 0 49,1 0-17,-19 0-48,17 0 32,-3 0-16,1 0-16,-3 0 32,-12 0-32,5 0-32,7 0 32,-9 0 0,1 3 0,-4-3 0,4 3 64,-2-1-16,0 1-80,-1 0 32,-1-3 0,2 3 48,-2-3 16,0 0 96,0 0-48,0 0-112,0 3 144,0-3-32,-3 3-16,3-3 48,0 0-144,-3 0 128,3 0 32,-2 0 16,2 0 32,0 0-208,-3 0 160,3 0 32,0-1-31,0-1-225,0 2 64,-3-1-465,3-1-655,0 0-1057,0-2-1041,0 4 3218,0-5-3025,0 1-1265,0 4 4290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15:42:37.231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</inkml:brush>
  </inkml:definitions>
  <inkml:trace contextRef="#ctx0" brushRef="#br0">10865 7 1312,'0'0'0,"0"0"0,-2-2 448,2 1 33,-2 0 143,2 1 112,0 0-736,0 0 833,0 0 15,1 0-112,1-1-79,-2 1-657,3 0 592,0-1-32,1 1-64,0 0-63,-4 0-433,10 0 432,-7 2-48,6 2-32,1-1-64,-10-3-288,9 4 208,2 5-64,3-6 32,-1 6-48,-13-9-128,14 3 129,0 8-1,2-9-16,0 10 48,-16-12-160,16 3 160,1 10 16,-3-4-16,1 1-32,-15-10-128,11 11 112,-6 3-16,4 1 0,-7 1 48,-2-16-144,0 16 240,0 0 80,-3 1 1,-1-1 15,4-16-336,-12 15 288,1 1-32,-1 2-80,0-1 48,12-17-224,-13 15 96,-1-1 16,0-1 16,2-1-32,12-12-96,-11 10 128,8 0-15,-9-7-17,10 8 48,2-11-144,-4 2 80,0 1 80,-5 1-32,9-2 16,0-2-144,-2 2 128,0 1-64,-1-1-16,3-2 0,0 0-48,0 2 48,0-2 0,0 0 16,0 0-16,0 0-48,0 0 16,0 0 16,0 0 32,1 0-64,-1 0 0,2-1 0,0 0 16,-1 0-16,1-2 32,-2 3-32,4-1 0,-1 0 0,-1 0 16,0-1 16,-2 2-32,1-2-192,0 1-544,2 0-1057,-1-1-1809,-2 2 3602,0-3-4162,0-1-896,0 4 5058</inkml:trace>
  <inkml:trace contextRef="#ctx0" brushRef="#br0" timeOffset="-2204">10292 31 1536,'0'0'0,"0"-3"336,-3-1 49,-6 1 79,9 3-464,-2-2 496,-7 0 48,5 1 0,0 1-15,4 0-529,-9 0 464,7 0-32,-2 3 0,-5 0-64,9-3-368,-2 4 321,-1-1-1,0 1-80,-1 5 16,4-9-256,-9 2 256,9 1-16,-3 8-16,-1-7 64,4-4-288,-3 13 337,-7-1 47,8 3 32,-2 3 0,4-18-416,-10 20 336,8 2-64,-2 0-47,-8-2-33,12-20-192,-2 20 176,-1-1-32,-1 0-48,1-1-16,3-18-80,-4 17 48,1-1 16,-1-1 0,4 0-16,0-15-48,0 14 64,0-2 0,2-2-32,1-6 32,-3-4-64,10 10 32,0-6-144,-6 5-208,9-9-256,-13 0 576,9 3-993,2 0-399,-2-1-465,1-2-288,-10 0 2145,10 0-1745,1 3-880,-11-3 2625</inkml:trace>
  <inkml:trace contextRef="#ctx0" brushRef="#br0" timeOffset="-3721">9541 120 992,'0'0'0,"0"-1"1008,0-3-479,0 4-529,1-3 624,1-1 64,0 1 81,2-1 31,-4 4-800,3-3 720,9-1-95,-7-1-113,8 2-64,-13 3-448,10-5 416,2 2-16,-1-2 17,1 1-49,-12 4-368,12-4 352,-2 1-112,0-1-48,0 0-32,-10 4-160,9-2 96,2 1-48,-1 0 0,-5-2 16,-5 3-64,13-1 32,-10-1 32,6 1-32,-5 0 0,-4 1-32,10-2 64,-6 1-48,6 1-96,-6 0-304,-4 0 384,5 0-928,-1 0-849,1 0-720,-5-11 64,0 11 2433,1 0-2417,-1 0 2417</inkml:trace>
  <inkml:trace contextRef="#ctx0" brushRef="#br0" timeOffset="-4938">9139 181 2785,'0'0'0,"0"-1"976,0-1-31,0 2-945,0-4 944,-3 3-64,1 0-111,2 1-145,0 0-624,-3 0 464,1 0-63,0 3-81,-2 1-16,4-4-304,-4 11 304,1-8-48,-1 9 16,-5-9-16,9-3-256,0 14 256,-2-10-47,0 8-17,-1-8-16,3-4-176,0 13 144,0-10 32,0 10-32,1-10 48,-1-3-192,4 13 240,0-9-16,6 5-32,-7-6 0,-3-3-192,13 3 208,-4 0 1,1 1 31,-1-2-32,-9-2-208,10 2 208,-1-2-48,0 0 0,0 0-64,-9 0-96,9 0 80,1 0-16,-5 0-16,5-1 32,-10 1-80,5-1 48,4 0 32,-6 0 16,7 0-64,-10 1-32,2-2 80,3 1-48,4 0 16,-7-1-32,-2 2-16,5-3 64,0-1-16,-2 1 0,1-1 16,-4 4-64,3-3 65,2-1-17,0-6-16,-2 7 80,-3 3-112,2-4 48,-1-7 16,1 8 0,-2-7 16,0 10-80,0-9 64,0 5 0,-2-11 0,-1 4-16,3 11-48,-9-13 48,7-1-32,-9-1 0,8 1 32,3 14-48,-3-15 48,-7 1 0,7-1-48,-7 2 0,10 13 0,-4-13-32,-9 4 64,10 4-64,-11 1 16,14 4 16,-11-2-16,0 2-80,-2 0 48,-1 3 0,14-3 48,-14 3-32,-1 6-16,2-5 32,1 6-16,12-10 32,-10 4-64,6 9-32,-7-10-16,9 12-64,2-15 176,-4 4-193,2 11-47,0-3-144,2-3-160,0 3-288,0 2-497,3-3-688,9 1-1072,-12-12 3089,0-4-3154,12 6-15,-12-2 3169</inkml:trace>
  <inkml:trace contextRef="#ctx0" brushRef="#br0" timeOffset="-2968">9810 105 2080,'0'0'0,"0"-2"673,0 2-673,1-1 816,0-2 49,-1 1 47,1-1-64,-1 3-848,0-3 657,0 1-81,0-1-128,0 1-48,0 2-400,0-2 288,1 0-47,0 1-65,0 0-48,-1 1-128,2-1 176,-1-1-16,1 1 16,-1 0-32,-1 1-144,4 0 112,-1 0-48,1 0-32,5 0 32,-9 0-64,4-1 32,5 1 0,-6-1-16,11 1 0,-14 0-16,9 0 32,2 0-32,1 0 0,-1 0 0,-11 0 0,12 0 32,0 0-16,-2 2 0,0 0 0,-10-2-16,10 3 0,-5 0 0,4 1 0,-7 5 16,-2-9-16,3 3-16,-2 0 32,-1 9 0,0-9 16,0-3-32,-4 12 80,-5-8 16,6 8-32,-8-8 0,11-4-64,-3 11 64,-8-1-48,7-7 48,-8 8-32,12-11-32,-2 3 32,-9 1-16,8 6 32,1-10-16,2 0-32,-10 4 33,10-2 15,-4 0 0,1-2-32,3 0-16,-2 0 16,-1 0 16,3 0 0,-2 0 0,2 0-32,0 0 16,0 0 16,0 0-16,0 0-16,0 0 16,0 0 16,2-1-16,3-2-16,-5 3 0,9-2 32,-5-1-16,6 1-16,-7 0 16,-3 2-16,12-3 0,-7 1 0,5-1 32,-6 1-48,-4 2 16,12-2 0,-9 1-16,8 0 32,-8 0-16,-3 1 0,9 0-16,-5 0 48,-1 0-48,1 0 32,-4 0-16,4 2 48,-1 2-64,1 0 32,-3 5-16,-1-9 0,3 2-16,-1 7 48,0-5-32,-1 7 48,-1-11-48,1 4 96,-1 10 48,0-5 48,0 2 16,0-11-208,0 9 224,0 0-32,-2-5-16,-1 9 0,3-13-176,-2 3 193,2 9-49,-2-9 16,0 7-16,2-10-144,-4 2 208,-6 7 80,8-6 32,-1 0 32,3-3-352,-12 3 336,10 1-95,-2-2-49,-6 1-16,10-3-176,-2 0 160,-2 0-16,-6 0-32,8 0 32,2 0-144,-3 0 112,-8-2-16,11 0-16,-3-1-48,3 3-32,-4-4 64,0 1-48,1-1 16,1 1 16,2 3-48,-3-2 16,3-2-16,0 2-16,0-2 16,0 4 0,0-4 0,0 2 16,0 0-16,1-1-48,-1 3 48,4-2-208,1 0-416,4 1-577,-4 0-816,-5 1 2017,10-1-3121,-5-1-513,8 1-1040,-13 1 4674</inkml:trace>
  <inkml:trace contextRef="#ctx0" brushRef="#br0" timeOffset="-3996">9580 100 1968,'0'0'0,"0"0"0,-2-1 1057,-1-1-113,2-1-111,-2 2-1,3 1-832,0-1 784,0 0-95,0-1-193,0 1-144,0 1-352,1 0 192,1 0-64,-1 0 0,-1 0 16,0 0-144,1 0 241,1 3-1,-2-1 32,1 1 0,-1-3-272,1 2 240,0 1 32,1-1-16,-1 0-32,-1-2-224,1 4 224,-1-1-15,0 0-33,0 1 48,0-4-224,0 3 176,0 6-16,-2-6-32,2 0 0,0-3-128,-3 12 128,3-10-32,0 2 0,0 5-16,0-9-80,0 0 112,3 4-16,0-1 48,2-1 64,-5-2-208,10 2 177,-6 1 95,9-1-32,-4 0-32,-9-2-208,12 3 160,-1-3-32,1 2-64,-2 2-16,-10-4-48,11 3 32,-2 1 0,-4 6-16,5-8 32,-10-2-48,4 11 16,-1-8 0,-1 9-16,1-8 0,-3-4 0,1 12 48,0-1-32,-1-2 80,0-6-32,0-3-64,0 12 16,-2-8 48,-2 9-16,0-10-16,4-3-32,-2 9 96,-2-6-48,1 0 16,-7 1 16,10-4-80,-2 3 80,-2 1 16,-7-1-15,7 1 15,4-4-96,-11 3 64,8-1 0,-9 1 0,9-3 32,3 0-96,-13 2 16,10-2 48,-8 0 16,7-1-64,4 1-16,-11-1 80,9-2-32,-8 0 16,10 1 16,0 2-80,-2-4 80,0 0-32,-1-1-16,3-5-16,0 10-16,0-2 0,0-3 64,0 1-32,0 1-32,0 3 0,0-4-32,0 1 16,0 1-16,0 1 0,0 1 32,2 0-32,-1 0 32,-1 3-128,0-3 128,1 2-384,-1 0-305,1 1-271,0-1-305,-1-2 1265,0 3-1536,1-1-353,2 1-304,-1-1-48,0 0 432,-2-2 1809,2 0-1169,1 0-639,-3 0 1808</inkml:trace>
  <inkml:trace contextRef="#ctx0" brushRef="#br0" timeOffset="-1375">10383 187 1840,'0'0'0,"-4"-1"529,1 0 143,3 1-672,-4-3 784,-6 2 81,10 0-1,-3 1-32,3 0-832,-2 0 673,-1 0-81,2 2-112,-2 1-96,3-3-384,-2 2 353,-1 8-81,1-8 32,2 2-32,0-4-272,0 10 272,0-8 16,0 2 16,3-1 0,-3-3-304,9 10 257,-4-10-1,7 2-16,-3 0-48,-9-2-192,12 0 160,-1 2 0,1 0-16,1-2-16,-13 0-128,13 0 128,0 0-16,-3 0 16,1-2-48,-11 2-80,4 0 112,8-4-32,-9 1 33,8-2-1,-11 5-112,2-10 16,2 7 96,-1-6-16,-2 5-16,-1 4-80,2-11 128,-2 7-64,0-8 0,-10 8 0,10 4-64,-3-14 32,-12 3 0,3 1-16,-2-2 0,14 12-16,-15-10 0,1-1 0,1 8-32,3-2-16,10 5 48,-11-4-64,2 3 0,0 1 0,-1 0 16,10 0 48,-3 3-48,-9 0-16,9 1 48,-6 7 0,9-11 16,0 4-48,-3 5 32,1-7-32,-1 9 32,3-11 16,-2 9-48,2 3 32,-2-2 16,2 1 0,0-11 0,0 3-16,1 11-48,3-10 16,7 8 0,-11-12 48,4 10-48,11-6 48,-6 7 16,1-8-32,-10-3 16,11 9 16,-1-7-32,0 1 0,0 1 32,-10-4-16,10 2 16,-5 1 16,8-1-32,-8-2 0,-5 0 0,9 0 0,-6 0 16,1 0-16,-1-2 16,-3 2-16,3-3 0,-1 0 16,0-1 16,-1 3-32,-1 1 0,1-3 0,1-1 0,0 1 0,-1-1 0,-1 4 0,2-3 0,-2 2-32,3 0 16,-1-1 16,-2 2 0,3-1-16,-1 1 16,0 0-16,2 0 32,-4 0-16,3 0 0,1 4-16,-1-1 16,1 7-32,-4-10 32,3 3 0,-1 7 48,0-6-32,-1 8 32,-1-12-48,0 11 32,0 1 16,0-2 16,0 3 48,0-13-112,-3 12 128,1-1 32,0 2 32,-1-2 0,3-11-192,-2 10 208,-1-1-16,3-5 0,-2 7 0,2-11-192,0 3 160,-3 0-48,3 0-47,0 0 15,0-3-80,0 4 64,0-2-16,0 1-32,1 0-16,-1-3 0,3 2 32,-2 2-16,0-1 0,1 1 16,-2-4-32,0 2 0,2 1 48,1-1-32,-1 1 0,-2-3-16,4 0-176,-1 0-337,2 0-543,4 0-657,-9 0 1713,4 0-2353,5-3-640,-6-1 367,7-6-895,-10 10 3521,0 0 0</inkml:trace>
  <inkml:trace contextRef="#ctx0" brushRef="#br1" timeOffset="-83625.73">14155 127 2401,'0'0'0,"4"-2"352,-4 2-352,5-1 240,-1-1-16,0 1 64,-4 1 112,0 0-400,0-1 400,-4 1-47,-6 0-33,7 2-128,3-2-192,-3 9 192,-1-6-48,1 7 16,0-7 0,3-3-160,-3 10 144,1-7 0,2 7 16,0-7-32,0-3-128,1 9 177,0-5-33,2 5 16,0-5-16,-3-4-144,3 15 144,7-2-48,-7 5 16,8 6-32,-11-24-80,9 26 48,-5 8 16,8 6-48,-7 4 48,-5-44-64,11 45 64,-6 3 16,8-2 48,-8-1 16,-5-45-144,11 45 176,-7-3-32,6 1 0,-6-5 0,-4-38-144,5 37 161,4-4 15,-8-3-32,3-3 0,-4-27-144,2 24 112,-1-3 32,-1-4 16,0-2 0,0-15-160,0 14 208,-3-2 0,-1-3 0,1 2 48,3-11-256,-4 3 209,1 6-17,-1-6-16,1-1-16,3-2-160,-4 3 160,1 0-16,0-3 32,1 0-16,2 0-160,0 2 160,0-2 32,0 0 0,0 0-32,0 0-160,0 0 192,0-1-95,0 0-1,0-2 32,0 3-128,0-2 48,0 0 32,0-1 0,0 0-16,0 3-64,0-2 80,0-2-16,1 1-32,0 1 0,-1 2-32,0-4 64,0-1-32,1 2 48,1-7-48,-2 10-32,0-1-304,1-2-369,0-2-703,2 1-593,-3 4 1969,3-11-2593,1 1 128,0 1-1217,-4 9 3682</inkml:trace>
  <inkml:trace contextRef="#ctx0" brushRef="#br0" timeOffset="-898">10593 143 1616,'0'0'0,"0"0"0,0-1 368,1-1 97,0 1 95,1 1 96,-2 0-656,1 0 705,2-1-17,1 1-32,-1 0-80,-3 0-576,4 0 545,5 0-65,-6 0-48,7 0-64,-10 0-368,5 0 304,9 0-48,-2 0-31,2 0-65,-14 0-160,14 0 144,0 0-48,-1 0-48,0-1 0,-13 1-48,13-1 48,-1 0 0,-2 0-16,-6 0 16,-4 1-48,10-2 48,-9 2-48,0 0 48,-1 0 48,0 0-96,0 3 192,0-1 112,-3 1 64,-1 1-80,4-4-288,-10 9 241,6-6-33,-6 7-64,6-6 32,4-4-176,-10 12 176,6-8 32,-5 8 16,7-9-32,2-3-192,-4 14 192,2-4-32,0 0 48,2 1 1,0-11-209,-3 13 224,3 0 0,0 1-16,0-2 16,0-12-224,3 12 176,0-2-32,1 3 32,0-1-48,-4-12-128,5 12 128,-2 2-48,2-4-16,-2 1 0,-3-11-64,4 10 64,-4-10-64,1 8 80,0-4 17,-1 7-33,0-9 32,0-2-96,-2 3 128,-2 7-16,1-10 32,-8 2-48,11-2-96,-2 2 96,-1-2 16,-7 0 0,8 0-48,2 0-64,-3 0 80,0 0-48,-1 0 16,4 0-48,-2-1 32,2 1-32,-2-1 48,2-1-80,0 1 32,0-1 0,0 2 0,0-1-16,0 0 32,0 0 16,1 0-80,-1 1 48,2-3-256,1 2-272,-1-1-385,1-2-431,-3 4 1344,3-2-1713,-2 0-480,0-2-352,1 0 128,-2 4 2417,0-3-1777,-3-1 704,1 0-543,2 4 1616</inkml:trace>
  <inkml:trace contextRef="#ctx0" brushRef="#br0" timeOffset="-63152">1798 235 1648,'0'0'0,"-2"-1"625,-1 1-113,-1-1 96,4 1-608,-3-1 704,-1 1 17,1 0-113,0 0-144,3 0-464,0 0 336,-2 0-128,2 0-31,-3 2-33,3-2-144,-2 2 176,2 0 32,-2 2 16,-1-1 16,3-3-240,-2 4 240,0-2-32,0 8-32,-2-8 0,4-2-176,-2 9 144,0-6-32,-1 8-48,1-7-15,2-4-49,0 9 32,-2-5 16,2 5-16,0-7-16,0-2-16,1 3 48,2 7-16,1-10 0,-1 4 16,-3-4-48,9 3 64,-5 1 32,0-1-16,7 0 32,-11-3-112,5 3 144,7-3 16,-2 0 0,-1 0 0,-9 0-160,10 0 128,-6 0 0,9-2 0,-3 0-16,-10 2-112,4-3 96,9-1-112,-10 1-16,8-1 16,-11 4 16,3-4-32,2-1 144,-2 0 0,1 0 32,-4 5-144,3-3 177,1-1-1,-3-1 0,0-4-64,-1 9-112,0-3 128,0 0-32,0-1-16,0 0 16,0 4-96,0-3 48,-2-6 16,2 5 0,0 1-48,0 3-16,-2-11 32,2 9 16,0-7-16,0 6 32,0 3-64,0-11 16,-3 7 48,1-6 0,-1 7-32,3 3-32,-2-10 32,-7 7 0,5-7 96,-6 8-16,10 2-112,-10-4 96,2 3 0,-2 1-128,6 2 0,4-2 32,-13 4-48,9-1 48,-9 7 0,10-10 0,3 0 0,-12 4 16,10-1-32,-7 7-16,6-7 0,3-3 32,-3 9-16,-1-6-16,2 7 32,0-6 0,2-4 0,-3 9-16,3-6 0,0 8-48,0-8 48,0-3 16,0 10-48,1-6 32,3 9 16,5-10-16,-9-3 16,4 4-16,7 6 16,-2-10-32,1 2 64,-10-2-32,11 4 16,-2-2 0,1 1-16,-5-1-16,-5-2 16,12 0 0,-7 0-112,7 0 0,-9 0 0,-3 0 112,11 0-128,-8-1 128,1 0-32,1-1 64,-5 2-32,4-2 0,0 0 16,-1-2 0,-1 1-16,-2 3 0,1-2 16,0-2-32,0 1 32,-1 0 0,0 3-16,0-3 32,0 2-32,0 0-32,0-1 16,0 2 16,0-1 0,0 1-16,0 0-16,0 0-32,0 0 64,0 0-112,0 0-48,0 0-16,0 4 48,0-4 128,-2 3-112,-1 1 32,3 6 48,0-8 32,0-2 0,-2 11 0,2-7 0,0 7 0,0-1 16,0-6-16,0-4 0,0 15 16,0-6-16,0 1 16,1-1 0,-1-9-16,0 4 0,0 8 32,0-8-16,0 6 0,0-10-16,0 3 16,0 7 0,-2-6 16,2-4-32,-2 9 16,-1-5-16,0 6 16,1-6-32,0 7 16,2-11 0,-3 3 0,1 11 0,2-11-16,0 8 32,0-11-16,0 2 32,0 1 0,1 1 96,2-2 16,-3-2-144,3 2 144,2 1-208,6-1-528,-8-2-1281,-3 0 1873,9 0-2801,-19-1-673,12 0 641,-2 1 2833</inkml:trace>
  <inkml:trace contextRef="#ctx0" brushRef="#br0" timeOffset="-62230">2089 242 1616,'0'0'0,"0"-2"512,0 0-175,0 0 127,0 2-464,1-1 576,2 0 64,1 0-47,6 1-113,-10 0-480,3 0 368,8 0-48,-8-1 0,6 0 49,-9 1-369,4 0 336,7-2-16,-2 2-32,0 0-48,-9 0-240,10-1 256,-1 0-16,2-2-16,-1 3-32,-10 0-192,9-2 161,1 0-49,0-1-16,0 2-32,-10 1-64,10-1 128,1-1-48,-7-1-16,8 1 16,-12 2-80,3-1 16,1 0 0,-1 0 0,0 1 16,-3 0-32,2 0 0,-1 0 0,-1 0 32,0 0 16,0 0-48,0 2 80,-2 1 0,-2 1 16,1 6-64,3-10-32,-11 2 96,9 1-64,-2 8 32,1-9-32,3-2-32,-3 3 16,-1 1 16,2 5-16,2-6 0,0-3-16,0 9 0,0-7 0,0 9 32,0-2 0,0-9-32,0 11 128,0 0 96,0 1 16,0 2 33,0-14-273,0 14 240,0 2-64,0-1-16,0 1-96,0-16-64,0 14 80,0-1-16,-3 1-16,1-2 64,2-12-112,-3 12 96,-1-2 16,0-1-32,1-5 16,3-4-96,-4 12 96,1-10-16,0 1 48,0 1-16,3-4-112,0 3 64,0-1 32,0 1-31,0-3-1,0 0-64,0 0 80,0 2-48,0-2 32,0 2-16,0-2-48,0 0 32,0 0 64,0 0 0,0 0 0,0 0-96,1 3 128,1-3 16,-1 0 32,0 0 16,-1 0-192,1 0 160,1 0-32,-1-1 32,2-1-48,-3 2-112,2-2 128,0 0 0,-1-2 1,2 1 31,-3 3-160,1-3 144,0 1-32,1 0-176,-2 0-369,0 2 433,0-1-1008,0-1-1073,-3 2-1088,-6 0-65,9 0 3234,-3 0-4594,3 0 4594</inkml:trace>
  <inkml:trace contextRef="#ctx0" brushRef="#br0" timeOffset="-61060">2541 259 2016,'0'0'0,"-2"-1"609,2-2-65,0 3-544,0-4 640,0 1 129,0 0 111,0 1-48,0 2-832,1-1 689,1-1-209,2 2-112,-1 0-48,-3 0-320,4 0 320,0 0 49,-1 0-17,1 2-64,-4-2-288,3 0 256,2 0-32,-1 0-16,1 0-16,-5 0-192,4 2 176,6-2-16,-6 0-16,7 3 17,-11-3-161,5 0 112,9 0-32,-3 0 0,1-2 32,-12 2-112,13-1 128,-1-1-32,3 0 0,-1 2-16,-14 0-80,13-2 80,2 0 0,-4 0 32,1 1 32,-12 1-144,4-1 112,6 1 32,-9 0-80,-1 0 0,0 0-64,0 2 80,0 0-16,-3-2-80,-9 4-112,12-4 128,-4 3-384,-8 1-448,2-1-497,-1 6-560,11-9 1889,-10 3-2177,-1-1 224,0 2-1328,11-4 3281</inkml:trace>
  <inkml:trace contextRef="#ctx0" brushRef="#br0" timeOffset="-61455">2512 297 2241,'0'0'0,"0"-1"1376,0 1-1376,0-3 1089,-2 1 127,2 1 113,0-3 15,0 4-1344,0-1 1105,0 0-369,0 0-239,0 1-193,0 0-304,1 0 160,0 0-16,0 2-48,1 0 0,-2-2-96,0 3 96,0 0 0,2 9 32,-1-9 64,-1-3-192,1 16 176,0-5-16,1 4 0,-1-1 0,-1-14-160,1 18 160,2-1 49,0 1-49,0-1-16,-3-17-144,4 16 160,-1 2 16,0-1-16,2 0 0,-5-17-160,5 16 112,-1-1 0,-1-3-32,1 2-32,-4-14-48,2 11 112,-1 1-32,0-3 0,0-5 80,-1-4-160,0 11 112,0-8 32,0 0-15,0 0 79,0-3-208,0 0 224,0 0 16,0 0 128,0 0 16,0 0-384,0 0 336,0-1 17,0-2-113,0-2-96,0 5-144,0-9 192,0 7-96,2-3-32,-2 0 16,0 5-80,0-5 16,1 1-16,0 1-144,-1-2-464,0 5 608,1-9-1201,0 7-864,0-1-1216,0-1-625,-1 4 3906,1-3-5507,-1 3 5507</inkml:trace>
  <inkml:trace contextRef="#ctx0" brushRef="#br0" timeOffset="-4582">9414 387 3361,'0'0'0,"0"-2"1217,0 2-1217,2-5 976,2-5-80,6 7 145,-8-1-1,-2 4-1040,3-4 913,1-6-161,0 8-160,-1-2-47,-3 4-545,5-9 464,-1 7-16,-1-1 16,1 0-47,-4 3-417,1-1 352,0 0-48,0-1-48,-1 2-96,0 0-160,0 0 144,0 0-16,0 3-32,0-1-32,0-2-64,-2 2 80,2 2-16,-3 6 16,1-6 64,2-4-144,-2 12 96,-1-9 16,1 8 1,2-7-33,0-4-80,0 13 112,0-4 0,0-5 0,0 10-16,0-14-96,0 3 64,1 9-16,-1-9-32,1 6 48,-1-9-64,2 4 48,-1 7 16,0-9-16,-1 1-32,0-3-16,0 4 80,0 5-32,0-9 32,-2 2 32,2-2-112,0 0 80,-3 3 0,1-3 16,2 0-48,0 0-48,0 0 64,0-2-64,0 1-288,0-2-256,0 3 544,1-9-961,1 5-479,2-5-513,-1-1-688,-3 10 2641,5-9-3106,0-4 673,-1 1-592,-4 12 3025</inkml:trace>
  <inkml:trace contextRef="#ctx0" brushRef="#br0" timeOffset="-485">10619 348 2449,'0'0'0,"0"-1"928,0 1-928,0-3 1041,0 1 63,-3 1 1,3 0-161,0 1-944,-2-1 736,0 0-127,2-2-113,-3 1-32,3 2-464,0-1 432,-2 1 0,2 0-47,0 0-49,0 0-336,0 0 320,1 0 16,3 0 16,0 0 16,-4 0-368,8 0 433,-4 0-49,7-1-32,-7-1-48,-4 2-304,15 0 208,-6 0-64,3-1-32,2 0-32,-14 1-80,12 0 96,1 0-48,-1 0 16,0 0-48,-12 0-16,13 0 0,-3 0 48,1 0 16,-8 2-16,-3-2-48,4 0 32,-1 3 1,-1-1-33,-1-2 0,-1 0 0,0 2 32,0 1-161,0-1-239,0 0-480,0-2 848,0 2-1425,-3-2-624,3 0-832,-2 0 16,2 0 2865,0 0-3874,0 0 3874</inkml:trace>
  <inkml:trace contextRef="#ctx0" brushRef="#br0" timeOffset="-92392.73">12603 383 3073,'0'0'0,"-3"-2"832,3 1-191,-2-1-81,2 2-560,-3-2 544,1 1-64,2 0-47,0 0-113,0 1-320,0-1 256,0 0-48,0 0 0,0 0-32,0 1-176,2-2 256,2 0 32,0 0 16,-1-2 65,-3 4-369,4-2 368,-1-2 0,2 1 16,-2 1-64,-3 2-320,2-3 272,-1 2-16,1 0-15,-1-1 31,-1 2-272,0 0 304,0 0-16,0 0-64,-3 0-64,3 0-160,-2 0 112,0 0-48,-1 0 0,-1 2 0,4-2-64,-2 2 32,-2 1-32,2 0 16,-2-1-16,4-2 0,-2 3 0,-1-1 32,0 2 0,1-1-16,2-3-16,-4 4 32,1-1-16,-1 8-16,1-9 16,3-2-16,-9 10 0,6-6 64,-1 7-48,-5-7 48,9-4-64,-3 9 65,1-5-33,-1 8 32,0-3-16,3-9-48,-3 9 32,1 1-16,0-1 32,-1 1 32,3-10-80,0 13 48,-2-2 48,2 2 16,0-1-16,0-12-96,0 13 144,0 0-32,0 1 48,0-1-32,0-13-128,0 12 80,0-1 32,0 0-48,0 0-16,0-11-48,0 11 96,1-1-32,2-1-16,0-5 16,-3-4-64,2 12 48,2-8 32,-1 6 16,1-7-64,-4-3-32,4 9 48,4-7-48,-6 2 64,3-1 65,-5-3-129,4 2 112,6 1 32,-7-3-32,6 2-32,-9-2-80,4 0 64,5 0 32,-5 0 16,6 0 0,-10 0-112,5 0 64,5-1-16,-5-3-32,6 1 32,-11 3-48,2-3 64,9-1 32,-7 0-32,7-1-16,-11 5-48,3-5 48,6 1-48,-5 0 64,0-1-16,-4 5-48,5-3 48,-2-2 48,1 2-48,-3-2 48,-1 5-96,1-9 64,-1 8-16,0-3 16,0-1-32,0 5-32,-2-4 80,-2-6-32,-6 8 1,6-3 31,4 5-80,-12-4 0,2-1 16,0-5-32,0 6 16,10 4 0,-12-9 16,1 5 32,1-6 0,-1 7-32,11 3-16,-9-11 32,-1 9 32,7-2-64,-7 0 0,10 4 0,-3-1 0,-6 1-64,6 0-32,0 0 32,3 0 64,-9 4-80,7 7 31,-1-2 49,0 2-272,3-11 272,-11 12-512,11 0-448,-3 4-785,-1-1-576,4-15 2321,0 15-2897,0-1-257,1 3-912,-1-17 4066</inkml:trace>
  <inkml:trace contextRef="#ctx0" brushRef="#br0" timeOffset="-43304">7636 407 1936,'0'0'0,"1"-2"609,1 0-33,3-2 48,-5 4-624,4-3 769,0 1 63,0 0-144,-1 1-192,-3 1-496,10-1 321,-6 0-1,8-1 64,-9 1 32,-3 1-416,10-1 448,-7 0-63,2 0-81,5 0-48,-10 1-256,9-2 192,1 1-16,2 0-32,0 0-48,-12 1-96,16-1 128,-1 0-64,3 1 0,-1 0 16,-17 0-80,19 0 80,0 0-128,-3 0-16,0 0 16,1 0 16,-3 0 96,-1 0 48,0 0-48,-13 0-64,9 0 80,-4 0-32,5 0 48,-9 0-16,-1 0-80,3 2 80,-2-2 16,0 0 1,-1 0-1,0 0-96,0 0 64,-2 0 16,-2 0-48,1 0 32,3 0-64,-10 0 48,8 0 0,-2 2-16,-5-2-16,9 0-16,-2 3 0,-1-3 48,-7 0-48,10 2-96,0-2 96,-3 2-208,0-2-321,1 3-415,-1 0-705,3-3 1649,-4 2-2145,-4 1-64,5-1-960,3-2 3169</inkml:trace>
  <inkml:trace contextRef="#ctx0" brushRef="#br0" timeOffset="-91406.73">12887 457 1904,'0'0'0,"0"-1"705,-3 0-65,1-1 48,2 2-688,-2-2 721,2 0 15,-3-1-96,3 2-79,0 1-561,-2-2 464,2 0-48,0 0-32,0-1-32,0 3-352,0-2 352,0 0-47,0-1-65,0 0-48,0 3-192,1-1 160,0-3-32,2 0 16,-1 2 16,-2 2-160,2-4 128,2 1-16,-2 0 0,1 0-48,-3 3-64,4-2 96,0 0-48,6 1 32,-6-2 0,-4 3-80,4-1 64,6 0 16,-6-1-48,8 0 0,-12 2-32,5-3 64,7 1-48,-8 0 33,7 1-33,-11 1-16,5-1 32,5 0-16,-6-1 0,-1 1 0,-3 1-16,5 0 0,-1 0 16,-3 3-32,0-1 16,-1-2 0,1 3 32,-1 1-48,0 7 32,0-9-16,0-2 0,-2 9-16,-1-7 16,1 8 48,-1-8-32,3-2-16,-2 12 16,0-3-16,2 2 16,-3-2-16,3-9 0,-2 4 16,0 7 32,0-9-80,-1 2 80,3-4-48,-2 10 0,0-7 0,-2 1 32,1-1-16,3-3-16,-4 3 80,-5 0-48,6 1-32,0 0 48,3-4-48,-10 2 32,7 0-32,0-2 64,-1 3-48,4-3-16,-3 0 16,-1 0 0,2 2 32,0-2-16,2 0-32,0 0 16,0 0 32,-2 0-32,2-1 16,0 1-32,0-1 48,0 0-32,0-1-16,1 1 16,-1 1-16,1-2 0,1 1 64,1 0-48,1-1-32,-4 2 16,3-2 0,2-1-32,0 2 16,4-1 32,-9 2-16,3-1 0,1-1 32,5 1-32,-5-1 0,-4 2 0,13-2 16,-9 1-80,9-1 64,-1 0 0,-12 2 0,10-1 0,2 0 48,0 0-48,-1 1 0,-11 0 0,9 0 16,2 0-32,-6 2 32,4 1 16,-9-3-32,3 3 0,1 8 16,-1-8 16,0 9-64,-3-12 32,1 3 48,0 11-32,-1-4 48,0 1-16,0-11-48,-3 11 32,-1-1 16,-6 0-32,9 0 64,1-10-80,-10 9 64,7 2-16,-8-1 0,8-1 16,3-9-64,-13 10 80,3-7-16,-1 9 16,7-10 16,4-2-96,-15 10 32,6-7 48,6 1 49,-10-1-33,13-3-96,-4 4 176,-9-2 48,10 0 0,-8 1 32,11-3-256,-4 0 240,-8 0 0,9 2-48,-8-2 48,11 0-240,-3 0 256,-6-1 17,6-3 31,-1 1 16,-5-7-80,9 10-240,-2-2 192,-1-2-32,1-5-96,2 9-64,-2-3 48,2 3-48,0-4 64,-2 1-48,2-1 32,0 2-16,0 2-32,0-4 0,0 3 16,0-1-64,0 0 48,0 2 0,0-1 32,0 0-32,0 1-32,0 0 16,0 0 16,0 0-32,0 0 0,0 0 64,0 0-32,0 0-176,1 1-352,1 2-352,-2-3 880,3 2-1441,1 1-432,-1-1-384,1 0-448,-4-2 2705,3 0-2577,2 0-1057,-5 0 3634</inkml:trace>
  <inkml:trace contextRef="#ctx0" brushRef="#br0" timeOffset="-61938">2136 418 2193,'0'0'0,"0"-1"976,1-2 96,-1 3-1072,1-4 1217,3 2 32,-2 1-49,-1 0-239,-1 1-961,2-1 752,-2 0-176,0 1-144,1 0-144,-1 0-288,0 0 193,0 0-113,0 0-32,0 2-16,0-2-32,0 0 32,1 2 16,0-2-32,0 2 16,-1-2-32,3 3 48,-1-1-16,1 1 64,0-3 0,-3 0-96,4 2 112,-2-2 32,3 0-16,5 0-32,-10 0-96,3 0 96,9 0 0,-2 0 16,1 0-16,-11 0-96,10-2 48,3-1 32,0 0-32,0-1-16,-13 4-32,12-2 64,2-1-16,-5 1-32,1 0 16,-10 2-32,5-1 32,6 0-32,-8 1 16,-1 0 16,-2 0-32,1 0 48,-1 2-176,0 0-672,0 7-1425,0-9 2225,-3 0-3201,0 10-1938,3-10 5139</inkml:trace>
  <inkml:trace contextRef="#ctx0" brushRef="#br0" timeOffset="-73849">621 434 2064,'0'0'0,"0"-2"625,-2-2-65,0-5 112,-1 8 129,3 1-801,-3-1 832,-6-1-64,6 2-143,1 0-177,2 0-448,-2 0 352,-1 0 0,1 0 16,2 0 49,0 0-417,-3 0 448,3 0-16,0 0-64,0 0-48,0 0-320,0-1 240,3 1-48,1-1-31,5 1-17,-9 0-144,3-1 160,9-1-16,-9 2-32,10-1-32,-13 1-80,5 0 64,9 0-32,-1 0-16,1 0-16,-14 0 0,16 0 32,0 0-16,1 0 16,-1 0 16,-16 0-48,15 0 16,-1 3 0,-1-1 0,-1-2 0,-12 0-16,11 0 48,-2 3-16,-4-3 32,5 2 0,-10-2-64,4 0 48,1 0 16,-2 0 16,0 0-16,-3 0-64,1 0 64,1 0 64,-2 0 16,0 0 32,0 0-176,0 0 145,0 0-1,-3 0-32,0 0-32,3 0-80,-3 0 96,-1 0-64,-5 0 32,9 0 0,0 0-64,-4 0 32,1 0 16,0 0 16,1 0 0,2 0-64,-3 0 32,1 0 32,2 0-32,0 0-96,0 0 64,0 0-352,0 0-513,0 0-847,0 0-994,0 0 2706,-2-1-2929,2 0-1361,0 1 4290</inkml:trace>
  <inkml:trace contextRef="#ctx0" brushRef="#br0" timeOffset="-60642">2477 412 2993,'0'0'0,"0"0"960,1 0 1,-1 0-961,4 2 1040,5 1 161,-5-3-17,7 0-207,-11 0-977,9 0 752,2 0-240,0 2-159,-1-2-65,-10 0-288,10 2 224,2-2-16,-1 0 0,0 0 0,-11 0-208,12 0 192,1 0-48,-2 0-32,1 0 16,-12 0-128,11 0 80,-1 0 96,-1 0-32,0 0-15,-9 0-129,4 0 128,6 0-96,-10 3 32,4-3-16,-4 0-48,3 2 112,-1-2 32,0 2 16,-1 1-96,-1-3-64,3 0-336,-2 3-1121,0-1-1985,-1 1-2832,0-3 6274,0 0 0</inkml:trace>
  <inkml:trace contextRef="#ctx0" brushRef="#br0" timeOffset="-48112">5793 428 4209,'0'0'0,"0"0"0,1 3 1025,11 6-465,-2 1 32,4 2 241,-14-12-833,13 14 944,-1 2-111,2 2-225,1 1-224,-15-19-384,13 24 320,3 0 16,-1 3 65,-15-27-401,14 29 400,-14-29-400,14 29 384,-1-1-16,-1-1-48,-3-3-32,-9-24-288,3 23 240,1-4-79,-4 1-65,0-4 16,0-16-112,-4 16 96,-8-2 96,2 0-32,-2-2 32,12-12-192,-13 9 208,-2-5 32,0 10-16,-2-10 16,17-4-240,-18 10 224,0-8-31,1 2-193,1 7-369,16-11 369,-15 2-832,2 1-481,3 8-335,-1-9-465,11-2 2113,-3 3-2610,-25-17-15,24 14-688,4 0 3313</inkml:trace>
  <inkml:trace contextRef="#ctx0" brushRef="#br0" timeOffset="-88752.73">13340 534 2080,'0'0'0,"0"-2"785,0-2-177,0 4-608,0-9 576,0 5 17,0 0-1,0 0-48,0 4-544,2-3 464,-2-1-79,1-1-33,0 2-64,-1 3-288,1-5 288,1 2-16,-1-2-32,0 2-16,-1 3-224,2-5 208,2 1-32,-1-1 17,2 0-1,-5 5-192,9-5 192,-7 1-48,2 0 16,0 1-80,-4 3-80,5-4 96,0 3-32,-1 0-48,0 1 0,-4 0-16,5 0 0,-2 2-32,1 2 32,-1-1 32,-3-3-32,4 4 32,-2-1-16,1 8 16,0-9-48,-3-2 16,4 10 16,-2-8 0,8 1-32,-6 1 0,-4-4 16,9 3 0,-4 1-16,5-1 32,-7 1 0,-3-4-16,11 2 16,-7 1 16,-1-1-16,1 1 0,-4-3-16,1 9 0,-1-6 0,0 0 48,-3 8-32,3-11-16,-3 3 32,-9 9 0,3-3-16,-2 1 48,11-10-64,-11 11 48,-1-1 48,0 2-48,2-1-32,10-11-16,-9 14 32,0 0-32,-1-2 16,1 1 32,9-13-48,-4 10 32,1-7 0,-1 8 64,1-9-48,3-2-48,0 3 96,0 1 65,0-1 15,0 0 32,0-3-208,2 0 224,1 0-16,2 0-16,4 0-48,-9 0-144,4 0 96,7 0-48,-8-1 0,7-1-32,-10 2-16,4-1 16,6 0 16,-6 1-16,8 0-32,-12 0 16,4 0-64,9 2 48,-8-2 16,7 0 16,-12 0-16,11 3 64,0-3-32,0 0 16,-1 2-32,-10-2-16,11 0 32,-2 0 32,-5 2-32,6-2 48,-10 0-80,4 0 32,5 3-224,-6-3-496,0 2-705,-3-2 1393,3 2-2161,-1-2-640,1 0-1457,-3 0 4258</inkml:trace>
  <inkml:trace contextRef="#ctx0" brushRef="#br0" timeOffset="-62850">2052 442 3793,'0'0'0,"0"0"1185,0 0-1185,3 0 1120,0 2 1,1-2-1,-1 3-239,-3-3-881,3 3 544,1 1-240,-1 8-160,-3-9 32,0-3-176,2 13 144,-2-3 32,0 0 49,-2 0-1,2-10-224,-3 10 272,1 0-32,-2-1-48,2 0-32,2-9-160,-2 4 96,-1 9 0,1-10-48,2 7 0,0-10-48,-2 3 64,2 1-16,0-1 80,0-1 32,0-2-160,0 0 176,0 0 49,0 0-33,0 0 64,0 0-256,0 0 304,0 0 16,0 0 16,0-1-144,0 1-192,1-2-128,0-2-720,0 2-1233,-1-2-1329,0 4 3410,0-3-6050,0 3 6050</inkml:trace>
  <inkml:trace contextRef="#ctx0" brushRef="#br0" timeOffset="-43585">7699 480 1120,'0'0'0,"2"-3"512,2-6 0,-4 9-512,3-4 689,1 1 223,-3-1 113,0 3-17,-1 1-1008,1 0 768,-1 0-255,0 0-161,0 3-128,0-3-224,0 3 240,0 1-16,0 7-32,0-1-16,0-10-176,0 14 192,0-1 33,0 5 31,0 0 48,0-18-304,0 23 288,0-1 0,0 0-48,1 0 48,-1-22-288,1 21 288,3-1 1,-1 1-33,1-4-64,-4-17-192,4 16 160,0-1-32,1-3-64,-2 1 0,-3-13-64,5 10 64,-2 0 0,1-6 32,-2 5 0,-2-9-96,1 2 144,0 1-16,-1-2 32,0-1 48,0 0-208,0 0 225,0 0 15,0 0-16,0 0 64,0 0-288,-2 0 256,0 0-48,-1 0 32,1 0-32,2 0-208,-2-3 160,0 1-16,-2-1-32,2-1-31,2 4-81,-2-10 48,2 9-96,0-2-433,0-2-463,0 5 944,0-3-1601,0-2-1120,0 1-753,1-6-1360,-1 10 4834,0 0 0</inkml:trace>
  <inkml:trace contextRef="#ctx0" brushRef="#br0" timeOffset="-87999.73">13719 534 3153,'0'0'0,"0"-1"1024,-2 0-175,2 1-849,-3-2 768,3 2-16,0 0-31,0 0-65,0 0-656,0 0 576,0 0-95,0 4-65,0-1-16,0-3-400,0 4 352,0 6 16,0-8-48,0 8-47,0-10-273,0 2 224,-2 8-48,2-8 0,-2 8 0,2-10-176,-3 3 112,1 7 16,0-7-16,-2 5 16,4-8-128,-3 4 112,1 6 0,-2-7 0,1 6-32,3-9-80,-2 3 112,2 1-32,-2-3-48,-1 3 32,3-4-64,0 2 65,0 1-33,0-3 48,0 0 0,0 0-80,0 0 128,0 0 80,0 0-16,0 0-32,0 0-160,0-1 128,0-3-16,2-5-32,-1 6-16,-1 3-64,2-11 80,0 6-64,0-6 32,0 6 0,-2 5-48,3-12 32,-3 3 0,3 4-16,-1-7 0,-2 12-16,2-5 32,0-5-64,-2 7 32,2-2 32,-2 5-32,2-9 0,-1 7 32,1-2-32,0 1-32,-2 3 32,2-3 0,1 1-48,-2 1 32,1 0 16,-2 1 0,1-1-32,2-1 32,-2 2 0,0 0 32,-1 0-32,1 0-32,0 0 32,2 0-32,-2 3-16,-1-3 48,2 2-48,1 0 16,-2 2-32,3-1 16,-4-3 48,3 12-64,2-9 32,0 10 32,4-3 0,-9-10 0,4 9 0,6 1 32,-5 1 16,7-2-16,-12-9-32,9 12 32,-5-2-64,8 0 16,-1-1 16,-11-9 0,10 3 16,1 9 80,1-10-64,0 2 32,-12-4-64,13 3 112,-1 0-64,-1-3 48,-1 0-32,-10 0-64,9 0 80,0 0 16,-4-4 0,7 1-16,-12 3-80,10-4 64,-6-5 1,6 5-1,-8-5 48,-2 9-112,4-5 64,-3-7 48,0 2 32,0 1-64,-1 9-80,0-9 144,0-2-80,-3 0-48,-7-1 32,10 12-48,-4-14 16,-7 0 32,8 1-16,-10 0-32,13 13 0,-4-11-32,1 1 32,0 6-16,-1-6-16,4 10 32,-3-4-16,-1 1 0,1 0 16,0 2-32,3 1 32,-2-1 0,2 1-16,-3 0-16,1 0 16,2 0 16,0 0-16,-2 0-32,-1 2-224,3 2-625,0-4 897,0 3-1937,0 7-1136,-1-10-625,1 0-1120,0 0 4818,0 0 0</inkml:trace>
  <inkml:trace contextRef="#ctx0" brushRef="#br0" timeOffset="-74320">612 503 1680,'0'0'0,"0"-1"625,0-3-177,0 0 128,0 4-576,0-4 736,0 0 113,-2 1 15,2-1-63,0 4-801,0-2 752,0 0-96,0 0-96,0 0-47,0 2-513,0-2 464,0 0-48,0 1-64,0-1-32,0 2-320,0 0 256,0 0-63,0 0-17,0 0-80,0 0-96,0 0 32,0 0-16,0 0-48,0 0 16,0 0 16,0 3-32,0-1 32,0-2 32,1 2 0,-1-2-32,1 3 16,0-1 32,-1-2-16,0 0-32,0 2 32,0 0-16,0-2 32,0 3-16,0-3-32,0 3 0,0 1 0,0 7 16,0-8 48,0-3-64,0 14 64,-2-1 0,0 1 16,-1 2 32,3-16-112,-3 18 160,-1 4 16,1-1-16,-1 3 0,4-24-160,-3 23 96,1-1-32,-1-1 0,1 0-48,2-21-16,-3 19 32,3-1 48,0-2-16,-2-2 1,2-14-65,0 12 80,0-1-32,-2-1 0,2-6 48,0-4-96,-4 14 96,2-11 48,-1 7 48,-1-8 32,4-2-224,-2 2 176,-1 1 32,1-1 0,0-2 0,2 0-208,-3 0 272,1 0-63,2 0 15,-3-1-64,3 1-160,0-1 112,0 0-64,0-1-48,0 0 0,0 2 0,0-1-32,0-1 16,2 0 32,-1 1-16,-1 1 0,1-1 48,0 0-32,2 0-16,-1 0 0,-2 1 0,2-2-32,1 1-80,-1 0-401,2 0-399,-4 1 912,3-2-1441,1 0-672,-2 0-416,1-1-128,-3 3 2657,0-13-2129,2 9-800,-2 4 2929</inkml:trace>
  <inkml:trace contextRef="#ctx0" brushRef="#br0" timeOffset="-48679">5590 497 2353,'0'0'0,"0"-1"784,0 1-784,0 0 512,0-2-48,0 2 161,4 0 175,-4 0-800,3 0 800,7 0-223,-7 0-257,7 0-224,-10 0-96,5 0 48,7 0-32,-7 0 0,7 0 16,-12 0-32,10 0 32,-1 0 32,1 0-16,0 0 32,-10 0-80,9 2 80,0 0 16,-4 1 48,7-1 96,-12-2-240,4 0 304,6 2 81,-7 1-33,1-1-64,-4-2-288,4 2 208,0 0-96,-2 1-32,-1 0-64,-1-3-16,2 4 48,-2 5 0,0-6-16,0 6 32,0-9-64,0 4 96,0 9 96,0-2 112,0 0 1,0-11-305,0 14 384,0 1-64,-2 1-48,0 1 0,2-17-272,-3 16 256,1 2-64,0-3 48,0 1 17,2-16-257,-3 15 224,3 0-64,-2 0-80,0-4 0,2-11-80,0 13 64,0-3 16,0 1-32,0 0 16,0-11-64,0 3 64,0 9-48,0-8 80,0 6-16,0-10-80,1 2 80,1 2 64,1 6-32,0-8-32,-3-2-80,2 2 64,2 2 0,-2-1 48,1 1-48,-3-4-64,4 3 112,0 1-16,-2-1 1,0 1 15,-2-4-112,2 3 112,-1 0 16,-1-3 16,0 0-64,0 0-80,0 0 0,0 0-352,-4 0-417,1 0-463,3 0 1232,-11-1-2129,7-2-737,-9-1-175,3-5-1409,10 9 4450,0 0 0</inkml:trace>
  <inkml:trace contextRef="#ctx0" brushRef="#br0" timeOffset="-49873">5243 512 3745,'0'0'0,"-3"-2"801,3 2-801,0-2 736,-2 2 144,0-3 97,2 2 15,0 1-992,-3-1 801,3 1-209,0 0-240,0 0-160,0 0-192,-2 0 96,2 0-48,0 0 0,-2 2 0,2-2-48,0 3 64,-4 7 0,1-8 0,0 7 0,3-9-64,-9 3 64,7 8 16,-2-1 80,-6 0 33,10-10-193,-4 12 240,-7 0-48,8 3-32,-7 0-64,10-15-96,-10 15 48,1 2 16,5 1 0,-10-1-16,11 3 0,-9 0 48,9 0 0,0-2-16,3-18-80,-4 17 112,2-1-48,2-1 32,1 0 16,-1-15-112,9 13 160,-4-2 32,10-1 1,0-1 31,-15-9-224,15 10 192,2-7 0,2 10 16,-2-9-80,-17-4-128,19 10 64,0-6-320,-1 5-608,-2-7-1089,-16-2 1953,14 2-3186,-25-19-367,24 17-225,-13 0 3778</inkml:trace>
  <inkml:trace contextRef="#ctx0" brushRef="#br0" timeOffset="-50936">4450 559 2561,'0'0'0,"0"-4"720,0 1-128,3-2-95,-3 5-497,4-4 560,6 1 64,-7 1 16,7 1-31,-10 1-609,5-1 448,5-1-128,-1 2-64,-4-1-80,-5 1-176,14 0 128,-3 0 0,-1 0-32,1 0 16,-11 0-112,11 0 112,1-1 0,-1 0 33,0 1-1,-11 0-144,12 0 128,0 0-16,0-2-96,0 1-256,-12 1 240,14 0-913,-2-1-896,-12-15-240,5 16-1424,-5 0 3473,0 0 0</inkml:trace>
  <inkml:trace contextRef="#ctx0" brushRef="#br0" timeOffset="-49133">5382 585 2465,'0'0'0,"-2"-1"480,0 1-64,-2-1 160,4 1-576,-3 0 849,-1 0 207,1 0-15,1 0-305,2 0-736,-2 4 416,-1 5-208,1-7-16,0 10 48,2-12-240,0 3 337,-3 11 31,3-4-48,0-1-48,0-9-272,0 9 240,2-5-80,1 9 16,2-5 16,-5-8-192,12 4 176,-8 7 49,10-9-65,-2 2 0,-12-4-160,13 9 176,-1-9-16,2 0 16,-2 2 48,-12-2-224,13 0 176,-3-1 32,-1-1 48,1-1-48,-10 3-208,4-10 241,6 8-17,-8-3 48,2-6-48,-4 11-224,2-10 224,-1 1-48,0-3-48,-1-1-16,0 13-112,0-12-16,-2-1-160,-1-2-160,-8 0-160,11 15 496,-3-13-512,-12 0-1,5 1 145,0 2 96,10 10 272,-12-5-176,2-4 80,-1 7-16,1 0 0,10 2 112,-11 0-128,1 0-32,0 2 32,1 8 16,9-10 112,-3 2-97,-12 10 33,12-9-32,-8 12 48,11-15 48,-2 11-96,-1-1 48,1 1-16,2-2 32,0-9 32,1 11 0,2-8-32,10 11 32,-4-11 0,-9-3 0,12 12-48,1-8 48,-1 5 0,1-7 32,-13-2-32,14 10-32,-1-8 64,0 1 0,-1 0-32,-12-3 0,10 2 32,0-2-16,-5 2-16,5-2 0,-10 0 0,3 0 16,1 0 32,-1 0-32,0 0-16,-3 0 0,5-2 0,-2-1 0,1 1 0,1 0-16,-5 2 16,3-1-48,1 0 32,1 0 32,-3 1 64,-2 0-80,3 0 144,-1 0 16,1 2 33,-2 2-65,-1-4-128,1 3 80,0 9-48,0-9 0,1 9 32,-2-12-64,1 10 80,-1 0 48,0 1 48,0 3 48,0-14-224,0 13 208,-3 1 16,1 1-96,-1-1 16,3-14-144,-3 15 128,1-2-48,2-1-32,0-1 0,0-11-48,0 11 32,0-1 16,1-1 33,0-5 15,-1-4-96,1 10 80,2-10 64,-2 3 48,0-1-32,-1-2-160,1 3 272,-1-3 32,0 0 48,0 0-64,0 0-288,0-1 128,0-2-272,0 0-480,0-1-416,0 4 1040,0-4-1873,0-8-688,0 3-321,-3-7 529,3 16 2353,-3-12-3121,3 12 3121</inkml:trace>
  <inkml:trace contextRef="#ctx0" brushRef="#br0" timeOffset="-50243">4773 579 3761,'0'0'0,"1"0"977,1-1-369,-2 1-608,4-1 656,-1-1 209,0 0 111,-1-1-128,-2 3-848,2-1 561,2-1-305,-1-1-144,0 1-16,-3 2-96,4-1 48,-2-1 0,2-1 48,0 2-32,-4 1-64,3-2 96,1 1-16,5-1-32,-5 1-16,-4 1-32,9-1 16,-4 0-32,6-1 16,-1 2-16,-10 0 16,9-2 0,0 1 32,2 1 16,-1 0 16,-10 0-64,12 0 32,-1-1-16,-1 1-16,-6 0 0,-4 0 0,12 0 0,-8 2 0,-1 0-16,1 1 0,-4-3 16,2 4 0,-1 5 0,-1-6 16,-3 9 0,3-12-16,-9 3 0,5 9 16,-10-2-16,5-7 16,9-3-16,-10 10 0,1-6 16,0 7-48,-1-8 16,10-3 16,-3 9-16,-9-6-32,8 0 64,-5 0 0,9-3-16,0 3 16,-2-1 48,2-2 0,0 0-32,0 0-32,0 0 80,0 0-32,2 0 16,2 0 0,-4 0-64,3 0 32,2-1 16,-1 0-32,6 0 17,-10 1-33,2 0 64,3-2-32,0 2 16,4 0-64,-9 0 16,3-1-16,7 1 32,-5 0-16,6 0 16,-11 0-16,10 0-16,2 0 0,1 0 0,0 0 0,-13 0 16,11 3-16,1-1 48,-1 1-48,-2 1 16,-9-4 0,3 11 0,1-8-16,-1 7 16,-2-6 0,-1-4 0,0 12 0,0-3 16,-2 1-16,-7 2 16,9-12-16,-2 11 0,-10 0 0,8 1 0,-8 0 16,12-12-16,-11 11 16,-1 0-16,1 1 48,-2-3-16,13-9-32,-13 3 32,1 10-16,-3-10 80,4 0 288,11-3-384,-10 9 464,7-9 48,-9 0-47,10 0-273,2 0-192,-4 0 192,-5 0 0,9-3 48,-3 1 32,3 2-272,-3-4 208,3-1 16,0 2-144,0-7-32,0 10-48,0-3 32,1-1-48,3-6 32,-1 8-16,-3 2 0,4-5 32,0 0 0,1 2-48,0-1 112,-5 4-96,9-3 32,-5 0-224,6 0-608,-1 1-1297,-9 2 2097,10-4-3570,1 1-2561,-11 3 6131</inkml:trace>
  <inkml:trace contextRef="#ctx0" brushRef="#br0" timeOffset="38274">11648 587 1552,'0'0'0,"0"-2"304,1 1 81,0 0 95,0-1 112,-1 2-592,0-1 656,0 1-15,1-1-97,-1 1-112,0 0-432,2 0 400,-1-1-16,0 0-47,0 1-17,-1 0-320,1-1 272,-1 1-80,1-1-16,1 1 0,-2 0-176,1-1 192,0 1 16,0 0 0,1-2-32,-2 2-176,2 0 145,-1 0-1,0-1-32,2 1 16,-3 0-128,1-1 112,2 1-48,-1 0 16,1 0 0,-3 0-80,3 0 64,1 0 0,-1-1-16,2 0-16,-5 1-32,4 0 32,1-1-16,-1 1 48,6-2-64,-10 2 0,4-1 48,5 0-32,-6 1-16,6 0 32,-9 0-32,4 0-16,1 0 16,4 0 16,-6 0-16,-3 0 0,9 2 16,-4-2 16,6 3-32,-8-3 16,-3 0-16,12 2-32,-9 0 32,9-2 16,-8 0-16,-4 0 0,10 3 0,-5-3 16,5 0 32,-6 0 16,-4 0-64,9 0 48,-5 0 16,-1 0-32,2-1-16,-5 1-16,4-2 96,0 1-80,-2 0 16,0 0-16,-2 1-16,2-2 16,-1-1 16,1 1 16,-1 0-16,-1 2-32,1-2 32,-1 0 32,0 1-48,2-1 16,-2 2-32,0-1 0,0 1 64,0 0-112,0 0 48,0 0-32,-3 3 16,1-3 80,0 2 16,2-2-80,-4 3 16,2-1-16,-1-2 0,1 2 16,2-2-16,0 0 16,-2 0-16,0 3 48,-1-1-32,3-2-16,0 0 16,0 2 17,-2-2-114,2 3-239,0-3 320,0 0-784,0 0-785,-2 0-800,-1 0 192,3 0 2177,-3 0-3105,3 0 3105</inkml:trace>
  <inkml:trace contextRef="#ctx0" brushRef="#br0" timeOffset="-44339">6996 578 3985,'0'0'0,"0"-2"561,2-1-129,-2 3-432,4-4 624,5 1 192,-6 1 209,2 1-161,-5 1-864,12-1 561,-7 1-241,7 0-240,-1 0 0,-11 0-80,10 0 32,1 4 0,-2-1 240,0 6-96,-9-9-176,9 2-48,2 8 32,0-8-160,0 8 64,-11-10 112,13 2 128,0 2 0,2-1-32,0 0-16,-15-3-80,15 3 48,-1 0 32,0-1 0,0 1-32,-14-3-48,14 2 64,-1 0-32,-3 1 16,1-1-32,-11-2-16,9 3 16,-4-1 0,6 0-16,-6 1 0,-5-3 0,11 3 0,-8 0 0,0 7 0,2-7-16,-5-3 16,4 10-16,-1-7 16,-2 9 16,0-9-16,-1-3 0,0 15 16,0-7 0,-2 3-32,-1 0 32,3-11-16,-10 9 16,8-6-32,-8 10 48,7-9 32,3-4-64,-10 11 32,0-7 16,1 6 0,-2-6 32,11-4-80,-10 11 112,-1-8 33,0 7-1,1-7-16,10-3-128,-4 9 112,-9-7-16,10 2-64,-7 0 48,10-4-80,-2 9 96,-1-9 16,0 3 160,1-1-464,2-2 192,0 4-1761,-3-4-1905,0 0-1472,3 0 5138</inkml:trace>
  <inkml:trace contextRef="#ctx0" brushRef="#br0" timeOffset="-52136">4041 666 2625,'0'0'0,"0"0"768,-3 0 176,3 0-944,-2 0 1137,0 0 64,-1 0-129,3 0-240,0 0-832,-2 0 529,0 2-193,2 1-112,-2 0-96,2-3-128,-3 9 176,3-5 64,-2 8-16,2-2 48,0-10-272,-2 10 208,2 0 1,0 1-33,1 1 0,-1-12-176,3 9 192,6 2-32,-4-2-16,7 0 80,-12-9-224,5 4 112,8 8 32,-3-9-16,2 6 32,-12-9-160,11 3 208,2-1 17,-1-2-33,0 0 16,-12 0-208,12 0 208,1 0 48,-1-2-64,3-3-16,-15 5-176,12-10 192,2 5-96,-2-7 64,-2 9-48,-10 3-112,5-13 160,4 8 17,-6-9-1,1 3 16,-4 11-192,3-12 176,-2-1-64,0-1 16,-1 0-16,0 14-112,0-15 96,-3 1 16,-9-1-64,1 1-32,11 14-16,-12-13 80,-4-1-112,-1 4 32,-1 0 0,18 10 0,-18-9-48,-1 6 80,1-1-16,0 3-16,18 1 0,-17 0 32,0 2-64,4 10-32,-2-3-304,15-9 368,-11 11-688,1 2-401,6 3-752,-9 1-752,13-17 2593,-4 18-3025,-7-1 431,9 2-959,2-19 3553</inkml:trace>
  <inkml:trace contextRef="#ctx0" brushRef="#br0" timeOffset="-51198">4475 574 2753,'0'0'0,"0"-1"1248,-2 1-543,2 0-145,0 0-560,0 0 592,0 0 96,0 2 1,0 0-161,0-2-528,1 0 432,1 2-96,2 1 1,-1-1 31,-3-2-368,4 3 384,-1-1 16,1-2-32,-1 2-128,-3-2-240,4 0 192,-1 3-15,1-3-49,-1 2-16,-3-2-112,4 0 64,-1 2 16,-1-2-64,2 0 16,-4 0-32,3 0 16,1 3-16,-1-3 16,-1 3 0,-2-3-16,4 4 0,-1-2 16,0 1-16,1 1-16,-4-4 16,3 9 0,1-6-16,5 7 16,-6-8 0,-3-2 0,9 4 0,1 7-16,1-7 16,-1 7 16,-10-11-16,11 3 16,-1 7 0,0-6-16,-5 7 0,-5-11 0,12 4 48,-9 6-48,1-1 32,-2-5-16,-2-4-16,1 12 0,-1-9 48,0 9-16,-2-9 64,2-3-96,-3 12 96,-1-8 0,-6 5-32,10-6-16,0-3-48,-3 11 48,-1-7-16,2 5 48,0-9-16,2 0-64,-2 2 96,-1 1 96,3-1 32,-2-2 32,2 0-256,-2 0 225,2 0-225,-4 0 192,-5 0-80,6-2 32,-8 2-16,11 0-128,-9-4 128,-2 1-16,-1-1-32,0 0 0,12 4-80,-14-4 48,1-6-32,1 9 48,2-2 0,10 3-64,-4-5 48,-7 2 16,11-1-96,-3 2 64,3 2-32,-2-1 0,2-2-48,1 2 0,3 0 16,-4 1 32,10-1-32,-5-1 0,7 2-160,-7 0-336,-5 0 528,11 0-977,-1 0-687,-6 0-722,6-1-383,-10 1 2769,0-12-3345,4 11 992,-4 1 2353</inkml:trace>
  <inkml:trace contextRef="#ctx0" brushRef="#br0" timeOffset="-42123">8173 578 2833,'0'0'0,"0"0"0,-4-1 976,1 0-127,-1 1 95,1 0 129,3 0-1073,-3-1 1040,3 1-176,0 0-287,0 0-241,0 0-336,0 0 176,0 0-96,3 0 32,-1 0-48,-2 0-64,3 0 64,2 0 48,5 0-48,-1 0 32,-9 0-96,10 0 112,3 0-32,3 2-16,2-2-16,-18 0-48,19 0 48,-1 0-48,-1 2 32,0-2-16,-17 0-16,16 0 0,0 0 0,-3 0 32,-1 0 16,-2 0-16,-10 0-32,9 0 32,-5 0-16,7 0-16,-9 0 48,-2 0-48,4 0 32,-1 0 1,-1 0-17,0 0 32,-2 0-48,1 0 48,-1 0 48,0 0 32,0 0 32,0 0-160,0 0 80,0 0 16,0 0-32,0 0-32,0 0-32,-3 0 64,3-1 16,-2 0 16,2 1-48,0 0-48,-2 0 64,-1 0 16,1-1 0,2 0-32,0 1-48,-2 0-32,2-1-336,-3 1-544,1 0-897,2 0 1809,-3 0-2658,-6 2 129,6-2-816,3 0 3345</inkml:trace>
  <inkml:trace contextRef="#ctx0" brushRef="#br0" timeOffset="-7047">8892 632 1152,'0'0'0,"-2"-1"192,2 1-192,-2-2 208,-1-1 16,3 1 48,0-1 1,0 3-273,0-2 304,0 0 16,1-1-64,1 0 16,-2 3-272,1-2 256,0-1 64,-1 2 49,0 0-1,0 1-368,0-2 416,0 1 16,0-1 16,0 1-16,0 1-432,-2-1 417,-2 0-81,2 1-32,-1 0-112,3 0-192,-2 0 208,-1 0-48,-1 2-32,0 1 16,4-3-144,-3 2 64,0 0 16,0 1-32,1 0-16,2-3-32,-2 3 32,2 0-16,-3-1 32,3 0-31,0-2-17,0 3 48,0-1 0,0 1-16,0-3 16,0 0-48,0 2 32,0-2 64,1 0 16,1 0-16,-2 0-96,1 0 128,0 0 0,0 0 0,-1-2 64,0 2-192,1 0 160,0 0-32,-1-2-16,2 2-48,-2 0 16,0 0-80,0-1 48,1 1 32,-1 0-48,0 0-32,1 0 32,-1 0-32,1 0 0,1 0 16,-2 0-16,1 3 0,-1-3 0,1 2 32,2-2-64,1 2 112,-1 1-48,-3-3-32,4 2 64,5-2-32,-7 2 0,-2-2-32,5 0 48,-5 0-48,4 0 32,6 0 33,-7 0-33,8 0 0,-11 0-32,4 0 16,5 0 16,-6 0 0,6 0 16,-9 0-48,4 0 80,7 0-48,-8 0 48,6 0-48,-9 0-32,3 0 16,1-1 48,7 0-48,-7 0 16,-4 1-32,11-1 80,-8-1-16,8 1 16,-8 0 16,-3 1-96,11-1 64,-6-1-32,6 2 16,-6-2 0,-5 2-48,9 0 16,-6 0 16,1 0 0,-1 0 0,-3 0-32,5 0 64,-1 0-16,1 0 0,-2 0-48,-3 0 0,4 0 16,-1 2-32,1 1 16,1-3 32,-5 0-32,5 2 0,4 1 16,-6-1-16,1 0 0,-4-2 0,11 0-16,-8 3 0,8-3 48,-8 2 16,-3-2-48,13 0 32,-8 0 48,7 0-80,-1 0 64,-11 0-64,11 0 32,0-1 16,1 0 32,-2-2-48,-10 3-32,10-2 0,2-1 64,-1-1-48,-1 1 16,-10 3-32,11-2 32,-2 0-32,-4-1 0,6 1 64,-11 2-64,4-1 80,7 0-48,-9 0 33,9 1-33,-11 0-32,4 0 16,7-2 48,-7 2-16,6 0-16,-10 0-32,5 0 32,7 0-64,-8 0 32,8 0 0,-12 0 0,4 0 0,8 3 32,-2-3 0,-7 0-32,-3 0 0,13 0-32,-9 2 32,7-2 32,-2 0-32,-9 0 0,5 0 48,7 0-16,-3 0-32,-6 0 16,-3 0-16,13 0 0,-8 0 16,7 0 16,-8 0-64,-4 0 32,9 0 32,-5 0-32,7 0-32,-7 2 64,-4-2-32,12 0 16,-3 3-16,1-3-16,1 2 16,-11-2 0,12 2-48,-2-2 64,0 0 16,1 0 0,-11 0-32,11 0 48,-2 0-48,1 3 0,1-3-32,-11 0 32,9 0-16,1 0 64,0 0-48,-7 0 16,-3 0-16,11 0 0,-7 2-64,0 1 112,5-3-32,-9 0-16,4 2 64,5-2-48,-5 0 32,0 0-16,-4 0-32,9 0 0,-5 0 48,5 0-48,-5 0-16,-4 0 16,10 0 0,-6 0 16,6 0-64,-5 0 112,-5 0-64,12-1 32,-8 1-80,9 0 64,-3 0-48,-10 0 32,11-1 16,-1 1-16,2 0 16,-2 0 32,-10 0-48,11 0-48,0 0 80,0 2-32,-2-2-32,-9 0 32,11 2 32,0-2-32,-2 3 0,2-3-32,-11 0 32,11 2 48,-1 0-48,2 0 0,-1-2 0,-11 0 0,12 3-16,0-3-32,0 0 96,1 0-16,-13 0-32,15 0 48,0 0 32,0 0-96,1 0 32,-16 0-16,15 0-16,1-1 32,0-1 32,-2 1-48,-14 1 0,16-1 32,0 0-48,2 1 32,-2-1-16,-16 1 0,17 0 0,-3-1 32,2 1-32,-2 0 0,-14 0 0,16 0 32,-2 0-32,0 0 32,0 0-16,-14 0-16,13 0-48,0 0 80,3 0-64,-2 0 0,-14 0 32,15 0 0,0 0 16,-3 0-16,2 0 16,-14 0-16,12 2 0,1-2 0,0 0-16,-2 0 16,-11 0 0,13 0 16,0 0-16,0 0 48,-1 0-64,-12 0 16,13 0 16,-2 0 0,1 0-16,-1 0 0,-11 0 0,11 0 0,-2 0-16,2 0-32,-8 0 48,-3 0 0,12 0 32,-9 0-64,7 0 80,-7 2-48,-3-2 0,5 3-16,5-3 32,-6 0-64,0 2 48,-4-2 0,11 0 0,-7 0 0,6 2 32,-1-2-32,-9 0 0,5 3-32,7-3 64,-2 0-32,0 0 16,-10 0-16,11 0-16,0 0-32,1 0 48,-1 0 0,-11 0 0,12 0 48,-1 0-48,1 0 16,-2 0-32,-10 0 16,9 0-32,3 0 64,-3 0-64,2 2 32,-11-2 0,9 0 32,-4 2-32,9-2 16,-4 0 0,-10 0-16,12 3 16,-1-3 16,1 0-32,1 0-32,-13 0 32,9 0 0,3 0-16,0 0 16,-2 0 16,-10 0-16,12 0 0,0 0 32,-1 2-32,0-2 16,-11 0-16,12 0-16,-3 0 32,2 0 0,0 0-32,-11 0 16,10 0 48,0 0-48,2 0-32,0 0 64,-12 0-32,13 0-48,-1 0 32,0 0 32,1-1 0,-13 1-16,12-1 0,2-1 32,-2 1-64,0 0 16,-12 1 16,11-1 0,0 0 0,-2 0-16,1-1 32,-10 2-16,3 0 16,8 0 32,-9 0-32,2-1-16,-4 1 0,4 0-32,0 0 0,-1 0 16,-1 0 0,-2 0 16,3 3 0,-1-3 0,-1 2 0,3-2 32,-4 0-32,9 2 0,-6 1 32,9-1-64,-2 1 32,-10-3 0,3 0 32,6 2-16,-5-2-16,0 2-64,-4-2 64,5 3-320,0-3-721,0 0-1440,-3 0-1344,0 0-1378,-2 0 5203</inkml:trace>
  <inkml:trace contextRef="#ctx0" brushRef="#br0" timeOffset="-73426">520 638 3169,'0'0'0,"0"-1"848,0 0 65,0-1 95,0 2-1008,0-2 1057,0 1-129,1-1-160,3 0-127,-4 2-641,9-2 528,-5 1-128,6-2 16,-5 2-47,-5 1-369,10-1 304,-6 0 0,6 1-96,-7 0-32,-3 0-176,4 0 128,1 0-32,-2 0-16,1 0 0,-4 0-80,5 2 64,-2 0-32,1 1 16,0-1-32,-4-2-16,3 2 0,1 1 48,-1 1-32,1-2-16,-4-2 0,3 3 16,7 0-16,-8-1-16,3 0 48,-5-2-32,9 2 32,-5-2-16,0 3 48,6-3 16,-10 0-80,3 0 48,6 0 32,-5 0-32,5 0 33,-9 0-81,4 0 80,5 0 0,-7-1 32,3-1-64,-5 2-48,4-2 64,0 1 48,0 0-32,-1-1 16,0-1 32,-3 3-128,2-3 144,1 1 32,-1-1-32,-1 1-32,-1 2-112,2-2-32,-1 2-368,0 0-336,1 0-641,-2 0 1377,3 0-2097,-2 0-592,-1 2 144,0 1-1185,0-3 3730,0 0 0</inkml:trace>
  <inkml:trace contextRef="#ctx0" brushRef="#br0" timeOffset="-45159">6650 655 3105,'0'0'0,"-13"0"1313,1-1-193,12 1-1120,-12-1 944,1 1 1,8-1-17,-5-1-175,8 2-753,0-2 512,-4 1-144,2 0-96,-1 0-32,3 1-240,0-2 256,0 0 1,0-1-33,1-1-64,-1 4-160,3-3 176,1-1-80,-1 2-16,1 1 32,-4 1-112,2-2 16,3 1 0,0 0 16,4 1-32,-9 0 0,10 0 48,0 0-48,3 0 0,0 2 0,-13-2 0,14 3 0,1-1 0,-1-2 0,1 2 16,-15-2-16,15 0 0,-1 3 0,2-1 32,-5-2 0,-11 0-32,12 0 64,-3 3 48,-5-3-48,9 0 16,-13 0-80,4 0 96,6 0-16,-7 0 16,0-1 16,-3 1-112,2-2 144,1 1 0,-2 0-47,0 0-17,-1 1-80,1-2 48,0 2-16,-1 0 0,0-2-96,0 2 64,0 0-144,0 0-145,0 0-127,-2 0-112,2 0 528,0 0-720,-2 0-193,2 0-351,0 0-369,0 0 1633,0 2-1969,0-2 48,0 0-880,0 0 2801</inkml:trace>
  <inkml:trace contextRef="#ctx0" brushRef="#br0" timeOffset="-42848">7671 629 2273,'0'0'0,"-9"0"880,6 4 0,0 0 1,-1-1 47,4-3-928,0 3 913,0-1-161,0 0-144,0-2-160,0 0-448,0 2 369,0-2 15,0 3-16,1-1 0,-1-2-368,4 0 384,1 2 0,4-2 17,-6 0-113,-3 0-288,4 3 256,-1-1-32,6-2 16,-5 2 0,-4-2-240,11 0 208,-2 0-64,0 0-48,3 0-32,-12 0-64,13 0 48,-1 0 0,4 0 1,-1 0-1,-15 0-48,16 0 32,0 0 64,1 0 16,-2 0-192,-15 0 80,14 0-32,0 0-48,-2 0 0,0-1 208,-12 1-128,11 0 80,-2-1-16,-4 0 0,7 0 0,-12 1-64,4-3 48,7 2 48,-8-1 0,2 1-48,-5 1-48,3-2 64,-2 1 16,1 0-144,-1 0-416,-1 1 480,0 0-945,0 0-736,0 0-960,-4 2-288,4-2 2929,-16-2-2321,14 2-320,2 0 2641</inkml:trace>
  <inkml:trace contextRef="#ctx0" brushRef="#br0" timeOffset="-89507.73">13216 657 4241,'0'0'0,"0"-1"1185,0 0-289,0 1-896,0-1 737,0 1-81,0 0-48,0 0-159,0 0-449,0 0 384,-3 2-80,3 2-80,-2 5 0,2-9-224,0 3 144,-2 6 32,2-5-16,-3 6 16,3-10-176,0 2 176,0 7-32,0-6 17,0 0-33,0-3-128,0 3 160,0 7-32,0-10-16,2 2 0,-2-2-112,1 3 80,0 0-16,-1 1 0,0-2 32,0-2-96,0 2 128,-2-2 16,-1 3-64,1-1 32,2-2-112,-4 0 48,1 2-32,-6 0-48,7 1-192,2-3 224,-4 2-432,1 0-224,-1 1-273,0-1-127,4-2 1056,-3 2-1217,0 1-127,1-1-113,2 1 16,0-3 1441,0 2-1104,0 0-1121,0-2 2225</inkml:trace>
  <inkml:trace contextRef="#ctx0" brushRef="#br0" timeOffset="-53774">3457 687 2353,'0'0'0,"-3"-3"1344,3 3-1344,-3-2 1185,-7-2 15,10 4-15,-2-2-49,2 2-1136,0-1 897,-3 0-209,3 1-272,0 0-160,0 0-256,0 0 144,2 0-144,0 0 64,2 0-16,-4 0-48,4 0 49,7 0 31,-8 0-16,9 0-32,-12 0-32,5 0 48,6 0-16,-6 0 0,6-1 16,-11 1-48,10 0 48,-6 0 0,9 0-16,-3 0-16,-10 0-16,9 0 16,1 0 0,0 0-32,-1 0 16,-9 0 0,9 0-16,-4 0 32,6 0 0,-8 2 16,-3-2-32,11 0 32,-9 3-16,2-1 16,1-2 16,-5 0-48,3 2 32,0-2 48,-2 2-32,0-2 32,-1 0-80,1 0 144,-1 0-32,0 0 16,0 0 0,0 0-128,0 0 80,-2 0 0,0 0-32,-2 0 0,4 0-48,-3 0 32,-1 0-48,1-1-64,-1 1-112,4 0 192,-3-1-400,-6-1-192,6 2-369,-1 0-399,4 0 1360,-3 0-1649,-7 0-224,7 0 192,-21-9 65,24 9 1616,-3 0-2017,3 0 2017</inkml:trace>
  <inkml:trace contextRef="#ctx0" brushRef="#br0" timeOffset="-65662">1668 706 1936,'0'0'0,"0"-2"657,0 2-657,-2-2 576,-1-1 112,1 1 129,0 0 63,2 2-880,0-3 848,0 2-191,0-1-177,0 0-192,0 2-288,0-3 224,0 1 0,0 0-32,1 2 0,-1 0-192,1-2 113,0 2-49,0 0-48,2 0-64,-3 0 48,1 0 0,1 0-32,2 2 32,-2 1 16,-2-3-16,3 2 0,0 2 16,-1-2-16,1-2-48,-3 0 48,3 3 16,0-3 0,-2 2 0,0-2 48,-1 0-64,2 2 48,-1-2 32,0 0 32,0 0 64,-1 0-176,2 0 176,-1 0 32,0 0 0,0 0 32,-1 0-240,1 0 224,-1 0-16,1 0-16,1 0-112,-2 0-80,2 0 64,0 0-64,1-1 0,0 1-16,-3 0 16,4 0 0,5 0 16,-6 0-16,7 0-16,-10 0 16,3 0 16,9 0-16,-8 0-16,8 2 32,-12-2-16,5 3 16,7-3-32,-8 0 16,6 2-16,-10-2 16,4 0 0,7 0 48,-8 0-64,2 0 49,-5 0-33,4 0-17,1 0 1,0 0 32,-2 0-16,-3 0 0,4 0 0,-1 0 0,-1 0 17,2 0-1,-4 0-16,3 0 48,-1 0-16,2-1 16,-1 1-16,-3 0-32,3 0-80,1 0-33,-1 0-15,1 0 16,-4 0 112,4 0 32,1 0 0,4 0-16,-6 3-16,-3-3 0,6 0-16,4 2 225,-6-2 63,6 0-16,-10 0-256,4 0 224,8 2-192,-8-2-16,8 2 16,-12-2-32,5 0 48,8 0-16,-8 0 48,7 0-64,-12 0-16,5 0 64,6 0-32,-6 0-32,6-1 16,-11 1-16,3-1 48,9 0-32,-8 0 0,6-1-16,-10 2 0,4 0 0,7-2-16,-1 1 16,-1 1-16,-9 0 16,4 0-16,8-1 32,-9 1-16,7 0 32,-10 0-32,4 0 0,5 0 48,-6 0-80,6 0 32,-5-1 32,-4 1-32,10 0-48,-5 0 96,6 0-48,-8 0-32,-3 0 32,9 0 32,-5 0-64,0 0 64,1 0-32,-5 0 0,10 0 0,-7 0 16,2 0 0,-5 0-16,4 0 0,-4 0 0,9 0-16,-5 0 32,7 0-16,-8 0 16,-3 0-16,11 0 16,-8 0-32,7 0 16,-6 0 16,-4 0-16,11 0 0,-8 0 32,9 0-32,-9 0 0,-3 0 0,11 0 0,-8 0 0,7 2 0,-6-2 0,-4 0 0,11 0 0,-8 0-32,9 3 32,-9-3 32,-3 0-32,9 2 16,-5-2-32,7 2 16,-8-2-32,-3 0 32,11 0 0,-7 2 0,9-2-16,-8 0 32,-5 0-16,12 0 0,-7 0 0,8 0 0,-9 0 0,-4 0 0,13 0 0,-8 0-16,7 0 32,-9 0 16,-3 0-32,10 0 0,-5 0 0,6 0 0,-8 0 16,-3 0-16,12 0-16,-9 0 16,8 0-32,-8 2 16,-3-2 16,11 3-16,-8-3 16,8 3-16,-8-1 16,-3-2 0,11 3 0,-8-1 0,6 1 0,-5-3 0,-4 0 0,12 2-16,-8 0-16,7 1 32,-8-3 0,-3 0 0,12 0 80,-9 2 16,9-2-16,-3 0 0,-9 0-80,9-1 16,-4 0-32,6 0 0,-6-1 32,-5 2-16,10-1 16,-7 0 32,8 0 16,-7 0-32,-4 1-32,9 0-16,-6-1 16,6 1-48,-5-2 48,-4 2 0,10 0 0,-5 0 0,8 0 48,-4-1-48,-9 1 0,10 0-16,-1 0-16,-5 0 16,9 0 16,-13 0 0,10 0 0,-6 0 0,9 0 16,-8 3-16,-5-3 0,10 0-16,-6 2 64,6-2-32,-6 2-16,-4-2 0,4 0 0,1 4-16,-1-1-16,-1 0 32,-3-3 0,3 2 0,1 0 0,-2 1 32,1 1-64,-3-4 32,2 2-16,0 2 16,1 0 0,-1-2 0,-2-2 0,4 2 64,-1 1 16,2-3 64,4 0 97,-9 0-241,2 0 240,8 2-160,-6-2-545,8 0-1311,-12 0 1776,3 0-3490,7 0-2257,-10 0 5747</inkml:trace>
  <inkml:trace contextRef="#ctx0" brushRef="#br0" timeOffset="8433">10026 788 1424,'0'0'0,"0"-4"368,1 1 81,1 0 143,-2 3-592,1-4 688,-1 3 48,0 0 1,0 0-65,0 1-672,0 0 592,-3 0-79,1 0-49,0 0-64,2 0-400,-3 0 336,1 2-80,-1 0-16,2 2-16,1-4-224,0 9 209,-3-7-1,3 8-16,-2-8 0,2-2-192,0 4 176,0-1-64,2 1 0,2 5-16,-4-9-96,4 2 128,6 0 0,-7 1-32,6-1 0,-9-2-96,5 0 96,6 2 16,-7 1 48,9-1-96,-13-2-64,5 0 48,7 0 33,-7-1-17,7 1 48,-12 0-112,3-1 128,6 0-48,-6-1 16,0 0-16,-3 2-80,4-2 80,0-1 16,-2 0 0,1-1 0,-3 4-96,4-4 96,-2-1 16,1-4-32,-2 6 16,-1 3-96,1-10 96,-1 6-32,0-6-32,0 7 16,0 3-48,0-10 32,0 6-16,-2-5 48,-1 6 0,3 3-64,-3-11 16,-7 8 32,7-6-48,-9 4-80,12 5 80,-3-9-80,-12 5-32,5-1 96,0 1 64,10 4-48,-11-4 48,0 1 16,2 0-80,-2 3 0,11 0 16,-11 0-48,2 0 48,6 4-32,-10 5 48,13-9-16,-4 4-48,-9 7 16,10-2 0,-9 1 32,12-10 0,-2 11-32,-8-1 0,8 2 16,0 1-64,2-13 80,0 13-48,0-1 48,0 0-32,3-9 16,-3-3 16,11 13 48,-7-9-48,7 8 48,-2-10-48,-9-2 0,11 4-32,1 0 16,0-2-16,3-2 64,-15 0-32,12 0 0,-1 0-32,0-1-16,-6-1 0,-5 2 48,11-4 32,-7-1 64,5 1 32,-5-1-48,-4 5-80,3-5 32,6 1-48,-7-1 32,1-4 16,-3 9-32,4-3-16,-3-9 80,1 8-48,0-8-32,-2 12 16,2-3 16,0-2-32,-1 1 0,1 0 32,-1 2 0,0 0-16,0 0 0,1 1-32,-2 1 32,2 0-48,-1 0 64,0 0-64,-1 0 48,0 4-16,0 5-32,0-7 96,0 9-96,0-11 48,0 3 0,0 13 16,-2-5 16,-1 1 0,3-1-16,-2 0 32,2 1-48,0 0 48,0-12-48,0 9 32,0 3 16,0-2 80,0-7-32,0-3-96,1 13 96,3-11 17,-2 2-49,3-1 16,-5-3-80,5 4 80,-1-2 32,0-2 16,0 0-16,-4 0-112,2 0 112,0 0 0,0 0 32,-1 0-16,-1 0-128,1-1 96,0-1 16,1-2-64,-1 0-48,-1 4 0,0-2-176,0-1-400,0-2-641,1-4-976,-1 9 2193,0-9-3281,0-5 431,2 10-671,-2 4 3521</inkml:trace>
  <inkml:trace contextRef="#ctx0" brushRef="#br0" timeOffset="9430">10372 713 1552,'0'0'0,"0"0"0,-2-1 560,-2 1 81,0 0 95,1 0 112,3 0-848,-2 0 849,-1-1-49,2 1-79,1 0-113,0 0-608,0 0 576,0 0-96,0 0-111,0 0-81,0 0-288,0 0 256,4 0-16,-1 0 32,2 0 16,-5 0-288,5 0 272,5 0-64,-6 0-16,7 0-48,-11 0-144,5 0 113,8 0-17,-3 0-32,1 0-16,-11 0-48,12 0 48,-1 0-16,1-1 48,-2 0-32,-10 1-48,10-1 48,-6-1-16,8-1 16,-9 1 0,-3 2-48,10-3 32,-7 1 0,0 1 32,0 0-32,-3 1-32,1-2 96,-1 1 0,0-1-64,0 1 16,0 1-48,0 0 64,-4 0 32,1 0 80,0 3 0,3-3-176,-11 10 160,9-7-32,-8 10-48,8-4 32,2-9-112,-4 12 48,1-2 1,0 1-1,-1 1-48,4-12 0,-2 11 0,2 1 32,0-1 16,0 0 64,0-11-112,0 10 208,0 2 0,0-1 0,1 1-16,-1-12-192,2 11 144,-1 0 32,2 0-48,-1-2-64,-2-9-64,2 4 80,-1 6-32,-1-8-16,1 2 64,-1-4-96,0 3 48,2 1 48,-1-1-32,-1-1 48,0-2-112,0 2 113,0-2 15,0 0-16,0 0 0,0 0-112,0 0 112,0 0-16,0-1-16,0 1-16,0 0-64,0-1 32,0 1-16,0 0-64,0-1-160,0 1 208,1 0-480,0 0-449,1-1-576,1-1-656,-3 2 2161,1-1-2897,0 0-64,-1-3 848,-2 1-416,2 3 2529,0 0 0</inkml:trace>
  <inkml:trace contextRef="#ctx0" brushRef="#br0" timeOffset="-71056">1086 714 2689,'0'0'0,"-9"0"592,9 0-592,-2 0 608,-9 0 65,8 0 175,1 0 80,2 0-928,-2 0 849,-1-1-177,1 0-176,2 0-128,0 1-368,-2-1 353,2-1 31,0 0-48,0 0 32,0 2-368,0-1 336,0 0-48,0 0-79,1-1-65,-1 2-144,0-1 80,1 1-64,-1 0-32,0 0-16,0 0 32,1 3-16,-1-1 16,0 1 48,0-1-32,0-2-16,0 3 16,0 0 0,1 1-32,1 0 16,-2-4 0,2 3 16,1 1-32,1-1 16,1 1 16,-5-4-16,9 3 16,-5-1 48,5 1-16,-5-3 32,-4 0-80,12 0 64,-7 0 0,6 0-32,-1 0-32,-10 0 0,3-1 16,8-1-16,-8 1 16,0 0 48,-3 1-64,5 0 112,-1-1 16,-1 1 16,1 0-64,-4 0-80,3 0-32,0 0 32,-1 0-16,-1 0 0,-1 0 16,1 0 16,1 0-32,-2 0 32,0 2 32,0-2-48,1 3 0,-1-1 0,0-2 16,1 2 16,-1-2-32,1 2 64,-1-2 80,0 3-16,0-1 0,0-2-128,0 2 32,0-2-192,0 0-400,0 3-945,0-3 1505,1 0-2593,-1 0-224,0 0-1313,0 0 4130</inkml:trace>
  <inkml:trace contextRef="#ctx0" brushRef="#br0" timeOffset="-48298">5562 706 5778,'0'0'0,"4"0"1537,-4 0-1537,10 0 1200,2 0-95,0 0 15,-2 0-159,-10 0-961,12 0 512,1 0-304,3 0-128,0 3 0,-16-3-80,17 2 176,0 0 16,0 0 1,-3 2-33,-14-4-160,16 3 64,-2 0 0,-2-1 0,1 2 16,-13-4-80,10 2 192,0-2 16,-1 3-64,-5-3-400,-4 0 256,10 2-1281,-6 0-1776,-3-2-481,2 0-1296,-3 0 4834,0 0 0</inkml:trace>
  <inkml:trace contextRef="#ctx0" brushRef="#br0" timeOffset="38768">11665 722 1584,'0'0'0,"0"0"336,-2 0 65,2 0 95,0 0-496,-2 0 608,2 0 96,-3 3-47,1-1-81,2-2-576,0 0 448,-2 3-64,2-3-48,-3 2-63,3-2-273,0 0 256,0 2 0,0 1-48,0-3-16,0 0-192,0 2 192,0 0 32,0 1 48,0-3 0,0 0-272,1 2 273,1-2-1,1 2 16,-1-2-16,-2 0-272,4 0 272,-1 0-32,2 0 0,4 0-16,-9 0-224,5 0 193,7 0-17,-3 0-32,2 0-16,-11 0-128,12 0 144,0 0-16,1 0-48,-1 0 16,-12 0-96,12 0 96,1 0-48,0 0 80,0 2-80,-13-2-48,14 3 80,-2-3 0,1 2-16,-1-2 0,-12 0-64,11 0-48,-1 0 64,-1 0 64,-4 0 0,-5 0-80,9 0 128,-6 0-48,1 0-64,-2 0-16,-2 0 0,1 2 16,-1-2 0,0 3 32,0-3-16,0 0-32,-3 3 48,-1-1-96,1 1 0,0-1 0,3-2 48,-4 0-32,2 3 64,-2-1 16,1 0 0,3-2-48,-3 0 48,1 2-16,0-2 48,-1 0-15,3 0-65,0 2 64,0-2-16,0 0 48,0 0-32,0 0-64,0 0 16,0 0 64,-2-2-80,2 0-144,0 2 144,0-2-657,0 0-1055,0-2-1778,-2 0-2113,2 4 5603,0 0 0</inkml:trace>
  <inkml:trace contextRef="#ctx0" brushRef="#br0" timeOffset="-41948">8183 737 3265,'0'0'0,"0"0"0,0 0 784,-2 0-175,0 0 63,2 0 176,0 0-848,0 2 977,0-2-113,0 0-224,3 0-191,-3 0-449,4 2 304,6-2 0,-7 0 48,8 0-16,-11 0-336,11 0 304,-1 0 1,2-1-81,1 1 32,-13 0-256,13-1 288,3 1-80,-2 0 16,3 0-48,-17 0-176,15 0 112,2 0 16,-1 0-48,-1 0-64,-15 0-16,16 0 32,0 0 0,-1 2-64,0 1 96,-15-3-64,12 0 16,-1 2-16,-7-2 64,7 2-64,-11-2 0,1 2 80,0-2 0,1 3 33,-2-3-33,0 0-80,0 3-177,-3-3-335,1 1-688,-2-1-1313,4 0 2513,-10 0-3282,7 0-1152,3 0 4434</inkml:trace>
  <inkml:trace contextRef="#ctx0" brushRef="#br0" timeOffset="-53477">3445 775 1920,'0'0'0,"-9"0"1217,6 3-497,-1 0 33,1 0 47,3-3-800,0 4 880,0-1-31,1 0-113,3-1-48,-4-2-688,5 3 657,6-3-97,-2 2-64,2-2-32,-11 0-464,11 0 337,0 0 15,2 0-112,1-1-48,-14 1-192,15-2 128,0 0-16,-1 1-64,0 1 16,-14 0-64,12 0 32,-1 0 16,-6 0-32,8 0 0,-13 0-16,5 3-16,4 0 32,-6 1-16,2-1 16,-5-3-16,4 4 48,0-3-48,-1 2 16,-1 0 32,-2-3-48,1 4 96,0-1 32,-1 1 32,0-2-16,0-2-144,0 3 64,0-1-208,0 1-368,0-1-768,0-2 1280,1 0-2209,-1 0-561,-10-13 337,10 11-736,0 2 3169,0 0 0</inkml:trace>
  <inkml:trace contextRef="#ctx0" brushRef="#br1" timeOffset="-82851.73">14330 816 2737,'0'0'0,"1"-3"576,3 0-112,1-7-64,4 7 81,-9 3-481,3-4 496,7 1 64,-7-1 16,1 2-143,-4 2-433,3-1 336,-2 1-80,1 0-64,-1 2-48,-1-2-144,0 3 128,0 0 32,0 6-16,0-6 32,0-3-176,-3 9 208,0-6 16,-1 9 81,-8-2-33,12-10-272,-3 10 304,-10-7 16,4 12-48,-1-6 16,10-9-288,-13 9 256,-1 0 1,-1 1-33,-1-1-16,16-9-208,-17 12 192,0-1-32,-2 1-48,1 0 16,18-12-128,-19 11 208,1 1-80,1 0 64,-1-1-48,18-11-144,-16 11 96,1-1 48,1-7-48,2 9 33,12-12-129,-12 4 80,4 8-16,4-8 32,-9 6-32,13-10-64,-4 4 80,-6 6-16,7-9 0,-5 3 0,8-4-64,-3 4 64,1-1 16,-2 1 0,2-1 32,2-3-112,-3 3 96,1-3 16,2 0-32,0 0 32,0 0-112,0 0 96,0 0 80,0 0-32,0 0 32,0 0-176,1 0 112,0-2-48,3-1-272,-1 0-848,-3 3 1056,4-2-2545,-1-1-4803,-3 3 7348</inkml:trace>
  <inkml:trace contextRef="#ctx0" brushRef="#br0" timeOffset="-44883">6569 793 3457,'0'0'0,"0"-2"1201,0 0-193,0 0 1,0 2-1009,0-1 1120,2-2-15,-1 2-257,1 1-288,-2 0-560,2-1 256,1 1-128,0 0-48,1 0 48,-4 0-128,4 0 177,-1 2 31,6 1 80,-5-3-64,-4 0-224,12 2 192,0-2-16,1 0-96,1 0 16,-14 0-96,16 0 80,2 0-80,1 0 64,0 0 0,-19 0-64,19 0 32,-2 2 48,-1-2-64,0 3 96,-16-3-112,13 0 96,0 3 16,-1 0-48,-2-1-288,-10-2 224,11 4-640,-6-2-689,7 0-912,-8 1-592,-4-3 2833,4 0-2433,10 0-560,-14 0 2993</inkml:trace>
  <inkml:trace contextRef="#ctx0" brushRef="#br0" timeOffset="-51807">4318 835 2401,'0'0'0,"0"-3"1472,0 1-479,0 2-993,0-4 976,0 1 145,0 2 191,1 0-79,-1 1-1233,1 0 880,-1 0-368,0 2-303,0 1-209,0-3 0,0 11 64,0-7 48,-2 7 64,2-7 32,0-4-208,0 14 224,0-11 0,0 12-32,0-5-48,0-10-144,0 10 176,0-1-80,0-5-32,1 8 16,-1-12-80,1 3 32,1 8 48,-1-9 49,1 7-17,-2-9-112,1 2 192,2 1 16,-2-1 16,-1 1 48,0-3-272,0 2 272,0 0-96,-3 1-288,1-3-416,2 0 528,-2 0-1105,2 0-800,-3 0-560,1 0-288,2 0 2753,-18-27-2273,18 24-672,0 3 2945</inkml:trace>
  <inkml:trace contextRef="#ctx0" brushRef="#br1" timeOffset="-83394.73">14380 832 1808,'0'0'0,"-2"-1"529,2 1-529,-3-1 304,-1-1 16,1 2 64,-1 0 112,4 0-496,-2 0 577,2 0 47,0 0-80,0 0-112,0 0-432,0 0 320,0 0-79,0 3 15,0-3-16,0 0-240,0 0 256,1 0 16,0 0 0,1 0-16,-2 0-256,3 0 224,-2 0-16,0 0-15,0 2 31,-1-2-224,0 0 224,0 0-32,0 2 32,-3 1-32,3-3-192,-11 2 208,7 2-32,-7 5 0,1-7-48,10-2-128,-11 12 64,1-9 48,-4 10-32,0-3-32,14-10-48,-15 10 112,-1 1-15,2 0-33,-2-1 32,16-10-96,-17 13 80,-2-1 0,-1 0 32,3 0 0,17-12-112,-18 12 96,2 0 0,2-3-16,0-6-48,14-3-32,-13 13 64,2-9-16,0 5 0,0-6 48,11-3-96,-9 9 80,6-6 32,-8 1-16,9 6 0,2-10-96,-2 2 80,-2 1 0,1 1 0,2-1 0,1-3-80,-3 2 64,3 1 0,-2-1-32,2-2 16,0 0-48,0 2 97,0-2-17,0 0 16,0 0 80,0 0-176,0 0 112,1 0 80,2 0-32,-1 0 0,-2 0-160,5 0 144,0-1 0,4-2 0,-5 1-144,-4 2 0,10-3-80,-1 0-432,1-1-545,-1-1-607,-9 5 1664,11-5-2337,-2-5-497,3 1-1696,-12 9 4530</inkml:trace>
  <inkml:trace contextRef="#ctx0" brushRef="#br0" timeOffset="4976">9109 1103 1296,'0'0'0,"-3"-2"592,3 2-592,-3-2 593,-7-2 47,7 3 0,3-1 17,0 2-657,-2-1 624,-1-1-64,3 1-96,0 1-96,0 0-368,0 0 321,0 0-81,0 0-48,0 0-16,0 0-176,2 0 208,-1-1 48,0 1 96,0-1 48,-1 1-400,2-1 465,-1 0 47,0 0-80,-1 0-16,0 1-416,0-2 384,0 0-63,0 0-1,0-1-112,0 3-208,0-2 192,0 0-48,0-1-48,0 0-16,0 3-80,0-4 64,0 1-16,0-1 0,0 2 16,0 2-64,0-2 16,1-2-32,0 2 32,0-2-16,-1 4 0,3-3 32,-1-6 16,1 6-32,1-2 48,-4 5-64,3-8 0,1 4 16,-2-1 0,2-4 0,-4 9-16,2-4 32,1 0-32,-2-5 16,1 5 16,-2 4-32,1-5 48,-1-4 48,0 5-48,0 0-48,0-7 32,0 11-32,0-3-16,0-8 32,0 6 0,0 1-16,0 4 0,0-9 48,1 6-16,1-1-32,-1-1 32,-1 5-32,1-3-48,-1-1 48,2-1 16,-1 2 16,-1 3-32,0-4 32,1 1-32,2-1-16,-1 1 16,-2 3 0,2-5 0,-1 2 16,1-2-16,0 2 16,-2 3-16,1-4 0,0 1-32,0-1 32,1 2 16,-2 2-16,1-3-16,0 2 32,0 0 0,0 0-32,-1 1 16,0-1-16,0-1 16,1 2-16,-1 0-16,0 0 32,2 0 0,-1 0 0,-1 0 0,1 3 32,0-1-32,1 1-32,-2-3 32,0 2 0,1 1-32,0 0 64,1 1 0,-2-4-32,1 2 0,1 8 16,0-8-64,-2 8 32,0-10 16,2 4-16,-1 10 16,0 0 32,-1 2 16,0-16-48,0 18 65,0 2-1,0-1-32,0 0 16,0-19-48,0 19 80,0 0 16,-2-2 16,2-2-16,0-15-96,-2 15 80,2-1 0,0-1 32,0-1-32,0-12-80,0 11 80,0-1-16,2-7-16,-1 8 0,-1-11-48,4 4 48,-3 0 16,2 5 0,0-7 64,-3-2-128,1 3 128,0-1 0,0 0 16,-1 1-48,0-3-96,0 2 96,0-2 48,0 2-15,0-2-33,0 0-96,-2 0 128,-1 0-32,1 0-32,2 0 0,-2 0 0,2 0-32,0 0 32,0-1-48,0 1-16,0-1 32,0-1-32,0-2 16,0 3-16,0 1 0,1-1-16,0 0 16,3 1-256,-2 0-160,-2 0 416,2 0-657,1 0-303,0 2-161,0 2-127,-3-4 1248,4 2-1345,0 1-208,1 6-271,0-6-241,-1 6 304,-1-5-720,-3-4 2481</inkml:trace>
  <inkml:trace contextRef="#ctx0" brushRef="#br0" timeOffset="9694">10419 852 1968,'0'0'0,"0"-1"641,0 1-641,0-4 752,-3 1 64,3 1 49,-2 0 31,2 2-896,-2-2 865,-2 1-97,0 0-64,1 1-111,3 0-593,-4 0 512,1 0-32,-1 0-48,2 0-16,2 0-416,-2 2 369,2 2-49,0-1-16,0 1 48,0-4-352,0 3 416,3 1-16,7-1-47,-5 1-17,-5-4-336,12 2 304,-3-2-48,2 0 0,0 0-32,-11 0-224,11 0 128,1 0 32,-3 0-96,1-2-16,-10 2-48,4-2 64,7 0 16,-8 0 16,6 1-64,-9 1-32,4-3-64,0 2-256,7 0-400,-7 1-577,-4 0 1297,4 0-1856,6 2-914,-8-2-287,1 3-1089,-3-3 4146,0 0 0</inkml:trace>
  <inkml:trace contextRef="#ctx0" brushRef="#br0" timeOffset="-59455">1732 949 2721,'0'0'0,"0"0"880,0 0 49,0 0-929,0 0 960,0 2-80,-3-2-191,1 2-177,2-2-512,-2 3 384,0 0-80,-1 1-64,1 5-32,2-9-208,0 3 177,-2 0-65,-1 6 16,3-5-16,0-4-112,0 9 96,0-6-32,0 7 32,2-8 16,-2-2-112,3 3 112,7 7 32,-6-8-16,9 1 16,-13-3-144,9 2 128,1 0 0,0 1-32,2-3 48,-12 0-144,11 0 144,0 0 0,1 0 17,-2-2-17,-10 2-144,10-2 128,1-1 16,0-1 0,-2 1-176,-9 3 32,4-5 0,7-4-16,-8 5 32,1 1 144,-4 3-160,3-5 176,0-4 0,0 6 0,-2-1-16,-1 4-160,0-5 128,0-4 32,0 5-64,-2-5 16,2 9-112,-4-4 96,-6-6 65,6 7 47,-6-7-32,10 10-176,-4-4 176,-8-7-160,1 2 0,2-1 32,9 10-48,-12-4 0,0-7 48,0 8-80,-2 0 16,14 3 16,-14-4 0,0 3-64,1 1 80,0 2-80,13-2 64,-11 3-16,1 8-48,7-8 0,-9 11 16,12-14 48,-3 12-96,-5-2 48,8 2-48,-3-2 48,3-10 48,0 11-48,0 1 48,0-2-32,3 2-16,-3-12 48,3 9-16,7-5-33,-6 8 49,9-10 16,-13-2-16,10 4 49,1 0-49,-2-1 0,2 0 0,-11-3 0,9 0 0,0 0 48,-5 0-32,7 0 0,-11 0-16,4 0 48,-1-2-16,6 0-16,-7 1 48,-2 1-64,1-4 64,1 1-16,0-1 32,-2 1-48,0 3-32,0-4-16,0 0 16,0-1-16,0 2-32,0 3 48,0-4 32,0 1-32,0 0-32,0 1 16,0 2 16,0-2-80,0 2-64,0 0-49,0 0 1,0 0 192,2 0-224,-2 3 48,0 1 32,0 5 32,0-9 112,0 2-32,0 9-32,0-8 48,0 10 16,0-2-16,1 0 32,0-1 16,-1 1 16,0-11-48,1 12 16,-1 0 32,0 2 0,0-2-32,0-12-16,0 12 48,-2-3-16,-1 2-16,1-8 32,2-3-48,-2 13 32,-2-10-32,1 8 64,-1-9-32,4-2-32,-2 3 64,-1 7 16,0-10 16,1 2-32,2-2-64,-2 3 96,2-1 81,-3 2-49,3-1-80,0 1-433,0-1-927,3 0-1329,-2 0-545,-1-3 3186,5 2-4658,-5-2 4658</inkml:trace>
  <inkml:trace contextRef="#ctx0" brushRef="#br0" timeOffset="8770">10303 879 2369,'0'0'0,"-2"0"912,2 0-912,-2 0 944,-2 3 1,1 7-1,0-8-111,3-2-833,0 4 688,-2 5-112,2-7-144,0 1-63,0-3-369,0 2 304,0 0 0,0 0-16,0 1 32,0-3-320,0 2 272,0 0 48,1 1 33,-1-3 15,0 0-368,1 2 416,0 1 16,1 0-112,-1 1 0,-1-4-320,1 9 177,0-7-81,-1 1 48,0 1-80,0-4-64,0 10 80,0-10-16,0 3 0,0 6 0,0-9-64,0 0 64,0 2-16,0 0 32,0 1 16,0-3-96,0 0 96,0 2-32,-2 1-48,2-3-272,0 0 256,0 0-592,0 0-497,0 0-592,0 0-720,0 0 2401,-3-1-2817,1-3 656,2 1-672,0 3 2833</inkml:trace>
  <inkml:trace contextRef="#ctx0" brushRef="#br1" timeOffset="-84383.73">12630 951 1776,'0'0'0,"-18"0"256,-6 0-47,-3 3-1,27-3-208,-19 2 240,6-2 16,3 0 48,2 0 16,4 0 48,-7 0 48,11 0 65,-2-1 15,2 1-496,0-1 448,0-2-32,0 1-64,0 1 17,0 1-369,0-2 416,0 1 48,0 0 32,0-1-112,0 2-384,0 0 337,0 0-161,0 0-64,0 3-32,0-3-80,0 2 96,0-2-96,1 2 64,0 0-32,3 2 0,-1-1 0,-3-3-32,10 4 80,-6 0 16,6-1 16,-1 0 16,-9-3-128,11 2 144,1-2-32,5 0 32,1 0-32,-18 0-112,24-1 128,3-2 16,1 0-15,5-2 31,-33 5-160,33-4 112,1 1-16,4-1-48,-3 2 16,-35 2-64,35-2 48,-4 1-32,-2 0 48,-1 1-32,-28 0-32,27 0 0,0 0 48,-2 0-48,0 0 0,-25 0 0,24 0 16,2 0-16,-3 0 32,1 2 16,-24-2-48,23 0 32,-3 2 16,3-2-48,-2 2 0,-21-2 0,21 0 0,-2 3 16,3-3-16,-3 0 16,-19 0-16,23 0 32,-3 0-32,1 0 0,3 0 32,-24 0-32,24 0 0,3 0-32,-1 0 96,5 0-64,-31 0 0,29 0 0,1 0 32,-2 0-32,0 0 32,-28 0-32,28 0 16,-2 0 0,3 0 32,-2 2-48,-27-2 0,25 0 16,-1 0 32,-1 0-48,-2 0 32,-21 0-32,20 2 48,-1-2 0,0 0-32,-3 0 48,-16 0-64,16 0 16,-2 0 0,3 0 64,-1 0-64,-16 0-16,14 0 48,1-2-32,-2 1 0,-1 0 0,-12 1-16,15-1 48,-1-1-32,-2 2 0,1 0 48,-13 0-64,12 0-32,-2 0 32,1 3 0,-2-1-48,-9-2 48,11 2-16,-2 1-48,0-1 32,1 2 32,-10-4 0,10 3-32,1 1 64,-2-1 0,0 1-48,-9-4 16,10 2 32,-1 0-32,0-2 32,-4 3 0,-5-3-32,11 0 48,-8 0 48,1 0 16,-1 0 48,-3 0-160,1-2 177,0 1-33,-1-2 16,0 0-32,0 3-128,-2-4 80,-1-5-16,-1 5-48,-7 0-16,11 4 0,-2-10-112,-8 8-448,7-2-817,-8-6-1280,11 10 2657,-3-4-6275,3 4 6275</inkml:trace>
  <inkml:trace contextRef="#ctx0" brushRef="#br0" timeOffset="-57458">2682 928 2433,'0'0'0,"0"-2"1328,-2 2-223,-2 0-81,1 0 1,3 0-1025,-4 4 960,-5 0-176,9 6-239,-3-7-209,3-3-336,-4 9 240,1-6-48,-7 8 96,10-8 0,0-3-288,-3 11 320,-8-7-47,11 9-81,-3-9-32,3-4-160,-4 12 144,2-8-48,0 6-48,2-6 16,0-4-64,-3 10 32,3-6 32,0 5-48,0-6 16,0-3-32,0 11 0,0-7 64,0 6-16,0-7-16,0-3-32,1 10 80,2-10-32,0 4 64,1-2 16,-4-2-128,9 2 160,-5 1-16,7-1-32,-6-2 97,-5 0-209,12 0 176,-3 0 0,1 0-32,2 0-80,-12 0-64,11-1 32,-1 0 16,-1 1-16,-4-2 64,-5 2-96,11-1 96,-7 1 32,5-1 0,-5 1-208,-4 0 80,3 0-592,2 0-865,-2 0-1248,0 0-561,-3 0 3266,1 2-4834,-1-2 4834</inkml:trace>
  <inkml:trace contextRef="#ctx0" brushRef="#br0" timeOffset="-58702">2037 931 1952,'0'0'0,"-2"0"385,2 0-97,0 0 48,0 0-336,0 0 464,0 0 80,1 0 33,1 3-65,-2-3-512,5 0 464,4 2-32,-4-2-32,6 0 33,-11 0-433,10 0 384,2 0-16,-1 0-64,1 0-64,-12 0-240,12 0 192,-3 0-48,2 0-48,0-1 0,-11 1-96,10-1 64,1 0 1,-6 1-17,7-2 16,-12 2-64,3-1 32,1 0 0,0 0-16,-2 1-16,-2 0 0,1 0 0,-1 0 16,0 3 80,0 7 48,0-10-144,-3 2 160,-8 8 16,9-6-32,-8 7-16,10-11-128,-4 3 144,-6 10-16,8-3 0,-1-1-32,3-9-96,-2 11 96,0-1 16,-1 3 80,3-1 32,0-12-224,-2 12 225,2 4-17,0-2-96,0 1-16,0-15-96,0 14 48,-3 0 0,3 1-16,-2-1 16,2-14-48,-2 14 48,2-2 16,-3 2-32,1-3 48,2-11-80,-2 12 32,-1-2 32,3-6 16,0-1-16,0-3-64,0 4 112,0-1 0,0 0 16,0-3 48,0 0-176,0 0 256,0 0 65,0 0 95,0 0-64,0 0-352,0-1 320,0-1-48,0 1-96,0-2-64,0 3-112,0-4-160,-2 0-304,2 1-384,0-2-561,0-4-800,0 9 2209,0-3-2929,-3-11 335,0 9-1023,3 5 3617,0 0 0</inkml:trace>
  <inkml:trace contextRef="#ctx0" brushRef="#br0" timeOffset="-57040">2746 988 5042,'0'0'0,"0"-2"1248,0 2-1248,1-4 961,3 1 63,0 0 177,1-1 63,-5 4-1264,4-2 929,-1 0-369,1 2-336,-2 0-176,-2 0-48,1 2 64,-1 1 0,0 8 64,0-7 32,0-4-160,-3 14 160,-1-3 17,1 0 47,-7 2-16,10 0 16,0-13-224,-3 14 208,-1 0-64,2-1-32,2-13-112,-2 12 32,2-12-32,-2 12 48,2-1 0,0-1-16,0-6 80,0-4-112,0 11 112,4-8 16,-1 0 48,1 6 16,-4-9-192,3 3 225,0-1-17,0 0-64,1 1-192,-4-3 48,2 2-545,2 0-767,-1 1-1153,-1-3-1121,-2 0 3586,-10 0-5090,10 0 5090</inkml:trace>
  <inkml:trace contextRef="#ctx0" brushRef="#br0" timeOffset="-56631">2894 1035 4658,'0'0'0,"0"0"0,0-4 1696,0 1-767,0-7-225,0 7 177,0 3-881,1-3 1056,0-1-47,0 1-257,1-1-288,-2 4-464,2-3 192,1-1-48,-1 1-48,0-1 32,-2 4-128,3-3 96,1 1-16,1-1-16,4 1-48,-9 2-16,4-2 32,7-1 16,-6 1-32,7 0-16,-12 2 0,4 0 0,8 0 0,-8 0-16,9 0 32,-13 0-16,10 0-16,-1 0 16,0 2 0,0 1-48,-9-3 48,5 4 32,6-1-32,-7 6-32,6-6 32,-10-3 0,3 3 0,1 9-32,-2-9 64,-1 9 0,-1-12-32,0 9 16,0 1 16,-3 0-48,-8 0 16,11-10 0,-3 11 49,-10 1-49,1-1 16,-1 0 0,13-11-16,-13 11 0,-1 1 48,2-1-16,0-1 0,12-10-32,-11 4 0,8 8-48,-6-9 48,7 0 0,2-3 0,-2 4 0,-1-1 16,3 1 48,0-4 0,0 0-64,1 2 192,3-2 0,-1 0 48,8 0-16,-11 0-224,3 0 144,9 0-16,-8 0-64,9 2 0,-13-2-64,11 0 32,-1 0-16,2 2-16,0-2-16,-12 0 16,12 4 16,-1-1-64,0-1 96,0-2 0,-11 0-48,9 2 32,2-2 64,-8 0-64,8 3 80,-11-3-112,2 0-32,1 2-704,-1 0-2161,-15-3-1986,13 1 4883,0 0-5218,0 0 5218</inkml:trace>
  <inkml:trace contextRef="#ctx0" brushRef="#br0" timeOffset="-57958">2369 995 5602,'0'0'0,"0"4"944,0-4-944,0 11 561,0 0 111,0-1 192,0 0 49,0-10-913,1 10 704,0 0-256,0 0-159,3 1-65,-4-11-224,3 3 80,1 10 48,0-4 0,0-5-32,-4-4-96,4 13 96,0-9-16,0 8-32,-1-10 16,-3-2-64,4 3 48,-1 6 64,-2-6-16,0 1 32,-1-4-128,0 3 144,0 6 16,0-9 80,-2 3 1,2-3-241,-2 2 256,-1-2-32,3 2-48,-2-2-32,2 0-144,0 3 32,0-1-80,0-2-368,0 2-497,0-2 913,0 0-1793,0 2-832,0-2-176,1 0-1457,-1 0 4258,0 0 0</inkml:trace>
  <inkml:trace contextRef="#ctx0" brushRef="#br0" timeOffset="5635">9584 1054 1968,'0'0'0,"0"0"0,0-1 817,-3-1 159,0 0-31,0 1-1,3 1-944,-3-1 896,0 1-111,-1-2-81,1 1-160,3 1-544,-3-1 481,1 0-145,2 1-32,0-1 32,0 1-336,0-1 304,0-1 48,0 1 17,1 0-81,-1 1-288,4-1 288,-2 1-96,1 0-48,-1 0 48,-2 0-192,2 0 160,1 0 0,-1 2 0,1 1-16,-3-3-144,4 2 160,-1 0-64,1 1 33,0-1-81,-4-2-48,11 2 64,-9 0 48,7 1-64,-5-3 48,-4 0-96,9 0 32,-5 0 32,6 0 16,-5 0 32,-5 0-112,12 0 80,-3 0 16,0-2 0,-4 1-128,-5 1 32,11-3 64,-6 2-64,6 0 0,-10 0 32,-1 1-32,4 0-32,-3 0 16,1 0 32,-1 0-16,-1 0 0,1 2 32,-1 0-16,0 0-16,0 1 0,0-3 0,0 3-48,0-1 80,0 1 32,0-3-64,-2 2 32,2 1-32,-3-1-224,3-2-368,0 0 592,0 2-1313,0-2-880,0 0-912,0 0 319,0 0 2786,0 0-3425,0 0 3425</inkml:trace>
  <inkml:trace contextRef="#ctx0" brushRef="#br0" timeOffset="11171">9990 1064 1056,'0'0'0,"-9"0"240,7 2 64,-9-2 112,11 0-416,-3 0 545,-1 0 143,-5 0 80,6 0 81,3 0-849,-1 0 848,-2 0-64,-1 0-111,2-1-49,2 1-624,-2-1 608,-1 0-47,1-1 31,0 2-48,2 0-544,0 0 512,0-2-47,0 1-1,0 0-64,0 1-400,0-1 400,0-1-32,0 1-48,1 1-95,-1 0-225,1 0 176,0 0-48,-1 0-96,0 0 16,0 0-48,0 0 48,0 0-16,0 0 32,0 3 16,0-3-80,0 2 48,-2-2-32,2 3-32,-2-3 16,2 0 0,-3 2 16,3 0 32,0-2-16,0 0 0,0 0-32,0 0 80,0 0 32,1 0-16,3 0 80,-4 0-176,3 0 128,0-1 0,0 0-32,1 1 16,-4 0-112,4-2 96,1 2-32,-1 0 16,1 0-48,5 0-32,-10 0 0,1 0 16,2 0-16,6 0 16,-6 0 33,-3 0-49,9 0-16,-5 0-17,5 3 82,-5-3-49,-4 0 0,10 0 48,-7 0 16,7 0-48,-6 0 16,-4 0-32,9 0 16,-5 0 32,7 0-32,-2 0-64,-9 0 48,5-1-16,6-1 32,-1 2 32,-6-2 64,-4 2-112,13-1 64,-8 0-32,7 0 32,-2-1-16,-10 2-48,9 0 128,0 0 32,1-1-32,-6 1 16,-4 0-144,9 0 160,-5 0-80,1 0 0,0 0-48,-5 0-32,9 0 0,-7 0 48,2 3-16,0-3-16,-4 0-16,2 2 32,2-2-32,-1 0 64,2 3-48,-5-3-16,4 0 32,5 0-32,-5 0 0,5 0 0,-9 0 0,3 0 64,9 0-16,-7 0 0,6 0-32,-11 0-16,5 0 32,5 0-16,-5-2 16,8 1-32,-13 1 0,3 0 16,9 0-16,-7 0 0,6 0 48,-11 0-48,2 0-48,9 0 96,-7 0-16,7 0-32,-11 0 0,4 0 16,0 3-16,8-3-48,-9 0 80,-3 0-32,10 2 0,-5-2 0,4 0 0,-6 0 0,-3 0 0,11 0 0,-7 0-32,5 0 64,-5 0-32,-4 0 0,11 0 32,-8 0 0,8 0-16,-7 0 17,-4 0-33,9 0-33,-6 0 66,2 0 15,4-2-32,-9 2-16,4 0 32,5-2 32,-6 1-112,2 0 48,-5 1 0,11-1 0,-8-1 0,7 1 32,-6 0 16,-4 1-48,9-1 0,-5 1-32,1 0 64,4 0-80,-9 0 48,2 0 0,3 0 0,-1 0 0,-4 0 0,5 0 16,-5 0-16,3 0 32,2 2-32,0-2-32,0 0 32,-5 0 0,8 0-16,-4 3 32,0-3 16,5 2-32,-9-2 0,2 0 16,7 0 32,-5 0-96,8 0 96,-12 0-48,3 0 0,7 0-32,-7 0 80,6 0-112,-9 0 64,4 0 16,5 0-16,-6 0 32,1 0 32,-4 0-64,5-1 0,4 1 0,-7 0-16,3 0 16,-5 0 0,5 0-32,4 0 64,-6 0-16,2 2-32,-5-2 16,10 0-32,-7 0 16,6 2 32,-5 1 16,-4-3-32,4 0 16,1 2 32,0-2-64,0 3-16,-5-3 32,9 0-16,-6 0-32,6 0 16,-6 0 32,-3 0 0,4 0-16,6 0 32,-6 0 16,5 0-16,-9 0-16,3 0 80,2-1-32,-1-2 0,6 1-48,-10 2 0,4-4 0,0 2 64,5-2-64,-5 2 32,-4 2-32,9-2 16,-5 0-16,5 0 0,-5 2 32,7 0-32,0 0 16,-2 0-16,2 0 48,-11 0-48,11 0-16,-1 0 16,-6 0 16,5 0-32,-9 0 16,1 3-32,2-3 32,-2 2 0,-1 1 0,0-3 0,0 4 48,0 0-64,0-2 16,-4 1-32,4-3 32,-3 4 32,-1-2 16,1 2-96,-6-1 48,9-3 0,-2 3-673,-1 0-1536,-10-3-3297,11 0-1697,2 0 7203</inkml:trace>
  <inkml:trace contextRef="#ctx0" brushRef="#br0" timeOffset="-57778">2314 1083 4370,'0'0'0,"0"0"0,0 0 1376,0 0-463,0 0-177,1 0 144,-1 0-880,4 0 1009,-1 0-33,2 0-239,5 0-305,-10 0-432,4 0 320,7 0-32,-8 0 0,9 0 16,-12 0-304,4-1 256,9-1-31,-2 1-81,0-1-32,-11 2-112,12-2 64,0 0 16,-2 0-80,2 1 32,-12 1-32,10-1 0,-5 0 16,6-1 48,-8 2 16,-3 0-80,3 0 96,1 0-48,-2 0-624,0 4-1473,-2-4 2049,2 2-3650,-1 1-2113,-1-3 5763</inkml:trace>
  <inkml:trace contextRef="#ctx0" brushRef="#br0" timeOffset="-58475">1980 1111 3025,'0'0'0,"0"0"656,0 0-48,2 0 113,3-1 303,-5 1-1024,10 0 1217,-7-2-97,9 1-303,-3 0-257,-9 1-560,10-1 448,0 1-112,0 0 0,1 0-63,-11 0-273,10 0 224,3 3-32,-1 0-64,-2-1-16,-10-2-112,10 4 96,-5-2 0,6 0-32,-8 1-16,-3-3-48,9 3 16,-5-1 32,-1 0 16,2-2 32,-5 0-96,5 3 128,-1-3 16,1 2 48,0-2 48,-5 0-240,3 0 257,2 0-97,-2 0-432,2 0-1073,-5 0 1345,4 0-2817,-4-1-449,1 0-1360,-1 1 4626</inkml:trace>
  <inkml:trace contextRef="#ctx0" brushRef="#br0" timeOffset="-59216">1929 1185 5986,'0'0'0,"0"2"1057,1 0-353,-1-2-704,3 3 800,0 1 97,-1 6-113,0-8-304,-2-2-480,0 10 241,2-7-17,0 7-64,-1-6-64,-1-4-96,3 12 112,-2-9-48,0 10 32,-1-10-32,0-3-64,1 11 80,-1-7 16,0-1-48,1 0 64,-1-3-112,0 4 96,0-2 32,0 1 112,0-3 0,0 0-240,0 0 305,0 0 15,0 0 80,0 0-96,0 0-304,0 0 144,0 0-432,0-2-737,0 0-895,0 2 1920,0-3-2770,0-1-127,2 0-1393,-2 4 4290</inkml:trace>
  <inkml:trace contextRef="#ctx0" brushRef="#br0" timeOffset="15770">10769 1252 2369,'0'0'0,"0"-5"592,0 5-592,1-9 624,0 4 144,0 0 145,1 3-1,-2 2-912,1-3 801,-1 2-177,0 1-80,0 0-64,0 0-480,0 0 465,-4 4-33,1 6-48,-1-8-64,4-2-320,-4 10 256,2-6 0,-1 8 1,-1-3-33,4-9-224,-2 10 224,0-1 32,2 0-80,0 1 80,0-10-256,0 9 208,1-6-64,0 9 32,1-8-48,-2-4-128,3 9 112,-1-7 32,1 2-47,1-1 31,-4-3-128,4 4 32,0-2 64,1 0-16,-2 1-48,-3-3-32,5 2 80,-1 2-16,-1-2-64,-1 0 32,-2-2-32,1 3-32,3-1 16,0-2 96,-1 2-80,-3-2 0,4 0 64,-1 3-48,6-3-32,-6 2 80,-3-2-64,4 0-16,5 0 96,-5 0 48,1 0 0,-5 0-128,10 0 160,-7 0-112,1 0 16,5 0-224,-9 0 160,3 0-416,1 0-401,0 0-495,1 2-433,-5-2 1745,3 2-2097,-1 1-256,-1-3 320,0 2-912,-1-2 2945,0 0 0</inkml:trace>
  <inkml:trace contextRef="#ctx0" brushRef="#br0" timeOffset="16036">10837 1264 2096,'0'0'0,"0"-3"849,0 3-849,0-4 944,2 1 97,1-2 47,-1 2-79,-2 3-1009,4-4 816,0 2-128,-1 0-79,1 2-1,-4 0-608,2 0 624,0 0-63,-1 3-1,0 1-64,-1-4-496,0 11 432,0-8-48,-2 9-112,-1 0 17,3-12-289,-4 13 176,1 1-16,-1 0 0,1 3-48,3-17-112,-4 17 160,2 1-16,-1-2 32,3-1 0,0-2-80,0-13-96,0 12 128,2-1-48,1-1 0,-3-10-80,4 9 176,5-5-31,-6 6 63,1-8-96,5 2 0,-9-4-112,3 2 112,0-2-32,2 0-80,-1 0-336,-4 0 336,3 0-865,1 0-944,-2-1-1456,0-4-465,-2 5 3730,2-9-4754,-2 9 4754</inkml:trace>
  <inkml:trace contextRef="#ctx0" brushRef="#br0" timeOffset="16594">11021 1292 2945,'0'0'0,"1"-3"1232,-1 3-1232,1-4 977,1 0-49,-2-1 81,0 1 111,0 4-1120,0-1 1073,-2-1-209,0 1-208,-2-2-207,4 3-449,-2-2 352,2 0-96,-2 0-64,2 1-32,0 1-160,0-2 160,0 1-48,0-1 48,0 1-48,0 1-112,3-2 128,1 1-16,-1 0-64,1 0 33,-4 1-81,3 0 64,0-1 0,1 1-16,-1-1 0,-3 1-48,5-2 48,5 1 0,-7 0 0,8 0-64,-11 1 16,11 0-32,1 0 16,0-2 64,1 2-32,-13 0-16,11 0 64,-1 0-48,0 0-32,-5 0 32,-5 0-16,11 3-16,-9 1 32,1 5 0,0-6-16,-3-3 0,0 12 0,0-3 48,-3 2 16,-6 0 0,9-11-64,-2 12 80,-1-2-80,-1 1 0,1-1 16,3-10-16,-10 12 32,8-3 0,-9 1-16,8-7-32,3-3 16,-12 12 48,8-9-16,-8 8 0,8-9 0,4-2-32,-14 3 32,11 8-16,-10-8-32,10 6 48,3-9-32,-11 2 0,9 7 64,-8-6 48,8-1-48,2-2-64,-2 3 128,0 0 0,2-1 32,1 0 16,-1-2-176,3 0 240,8 2 1,-2 1-1,2-3-32,-11 0-208,10 0 176,3 0-48,-1 2 32,3-2-16,-15 0-144,15 0 112,-2 0 32,4 0-64,-3 0 32,-14 0-112,15 0 48,1-1 32,-2-3-32,-1 3-32,-13 1-16,13-2 64,-10 1-64,2 1 0,-1 0 32,-4 0-32,0 0-48,0 0-16,-10 0-240,6 2-336,4-2 640,-13 2-1121,0 2-719,0 0-1426,-9-4-528,22 0 3794,-16 0-4882,16 0 4882</inkml:trace>
  <inkml:trace contextRef="#ctx0" brushRef="#br0" timeOffset="13272">10017 1331 896,'0'0'0,"-2"-2"432,2 2-432,-2-2 368,-2 1 112,2-1 97,-2 1 31,4 1-608,-2-1 656,-2 0 17,1 1-33,-1 0-16,4 0-624,-3 0 544,-1 0-79,2 0-65,0 2-64,2-2-336,-3 4 288,1 0-16,0 5-16,-2-7-31,4-2-225,-3 4 240,-1 6-80,2-8 16,-1 8-80,3-10-96,-2 2 96,2 9-48,0-9 16,0 7-16,0-9-48,0 4 48,2 5 16,2-7-32,1 8 80,-5-10-112,11 0 96,-6 3-16,9-1 64,-2 0-48,-12-2-96,11 0 112,2 0 80,-1 0-80,-2 0 0,-10 0-112,12 0 48,-3-4 1,-4 1 31,5-2 0,-10 5-80,3-9 256,1 5 0,-1-1-32,-2-4 32,-1 9-256,0-3-16,0-2-32,0-8-16,-4 10 16,4 3 48,-4-14 48,-5 5 64,5-1-48,-6 0 64,10 10-128,-3-12 80,-9 0-32,8 1 0,-5 0-64,9 11 16,-4-9-32,-6 0 0,7 5-16,-8 1 0,11 3 48,-4-4-96,-9 3-32,9 0 0,-7 1 16,11 0 112,-3 0-128,-9 2 64,8 2-16,-5-1 0,9-3 80,-3 4-16,-6 5 0,7-7 16,-2 2-16,4-4 16,-10 11-32,6-8 0,-5 8-48,7 0 16,2-11 64,-4 12-96,2-2-32,2 2 47,0-2 33,0-10 48,2 10-48,3 0 48,5-6-16,-5 8 32,-5-12-16,12 4 0,-7 5 16,6-7-16,-1 1 32,-10-3-32,9 3 0,-4-1 16,5 1 0,-7-3 0,-3 0-16,4 0 33,-1 0 15,-2 0-16,1 0 0,-2 0-32,1 0 16,-1-1-16,1-1 32,-1-1-32,1-1 32,-1 4-32,0-3 32,2-2-32,-1 1 16,1-5-16,-2 9 0,4-4 0,-2-7 32,2 8-32,1-2-48,-5 5 48,5-4 16,4-1-48,-6 0 16,0 2 0,-3 3 16,5-4-64,-2 2 80,2 1-16,-2-1 0,1 2 48,-2 0-48,-1 0 16,0 3 16,-1-3-32,0 9 16,0-5 16,0 7 32,0-1 16,0-10-80,0 9 64,-2 3 64,0-1 0,-1 1 32,3-12-160,-2 12 208,0 2-32,-1-2-32,3 1 0,0-13-144,0 12 80,0 0 0,0-2-32,0-1-16,0-9-32,1 4 48,1 9 32,1-10-16,-1 7-32,-2-10-32,2 3 64,0 1-32,-1-1 65,0-1 15,-1-2-112,1 3 128,1-3-48,-2 0 0,0 0-64,0 0-16,0 0-96,0 0-144,-3-1-257,3-2-335,0 3 832,-2-4-1377,2 1-800,0-9-720,0-1 592,0 13 2305,0-11-2817,0 11 2817</inkml:trace>
  <inkml:trace contextRef="#ctx0" brushRef="#br0" timeOffset="14051">10215 1262 1840,'0'0'0,"1"0"401,1-1-17,-2 1-384,4 0 416,5-2 48,-6 1 48,0 0-31,-3 1-481,9 0 480,-5 0-80,0 0-16,7 0-32,-11 0-352,9 0 320,1 0-15,0-1-17,0 0-32,-10 1-256,11-1 192,-1 0 0,1 1-32,-6 0-64,-5 0-96,10 0 112,-7 0-80,1 0 0,0 0 0,-4 0-32,0 0 64,2 2 0,-1-2-16,0 2 48,-1-2-96,0 2 112,0 1 48,0-1 113,-2 0-33,2-2-240,0 4 208,-2-2 0,-1 2-64,3 0 0,0-4-144,-2 3 176,2 7 32,-3-6 48,3 6 48,0-10-304,-1 4 289,1 9-17,0-3 64,0 1 0,0-11-336,0 10 384,0 3 32,0-1 1,4-1-1,-4-11-416,3 14 336,-1-1-32,2 0-48,0-1-64,-4-12-192,3 12 160,0 0-32,-1-3-16,-1 0-48,-1-9-64,1 4 145,0 8-65,-1-8 0,0 7 32,0-11-112,0 2 48,-3 2 16,1 5-48,-2-7 64,4-2-80,-2 3 80,-1 8-32,1-11 16,-1 3-16,3-3-48,-2 2-32,2 0 64,0 1 16,0-3-32,0 0-16,0 0 96,0 0-32,0 0-16,0 0-32,0 0-16,0 0 32,0 0 0,0 0 48,0 0-32,0 0-48,-2 0 64,2-3-64,0 0-208,-3-1-192,3 4 400,0-4-865,0-6-431,-2 6-577,2-6-768,0 10 2641,-2-9-3122,2-1 593,-2 1-656,2 9 3185</inkml:trace>
  <inkml:trace contextRef="#ctx0" brushRef="#br0" timeOffset="15293">10584 1327 2625,'0'0'0,"1"0"912,2 0-31,-1 0 127,-2 0-1008,4 0 1120,-1 2-111,-1 2-161,-1-1-191,-1-3-657,1 4 576,0 5-16,1-6-48,-2 7 17,0-10-529,0 3 512,0 9-48,0-8-96,0 9-32,0-13-336,-3 11 289,1 1-65,0-2-32,-1 1-80,3-11-112,-2 12 112,2-4-64,0 2 0,0-7 48,0-3-96,0 12 80,0-10 0,0 2-32,0 6-96,0-10 48,0 0-400,1 4-673,0-2-1024,2 1-1280,-3-3 3377,0-4-3042,0 3-543,0 1 3585</inkml:trace>
  <inkml:trace contextRef="#ctx0" brushRef="#br0" timeOffset="14310">10241 1391 1792,'0'0'0,"0"-1"657,0 1-657,0-2 816,0-1 112,2 1 129,1 0 15,-3 2-1072,5-1 929,4-3-193,-5 2-80,5-1-31,-9 3-625,10-2 624,-6 1 0,6-1-63,-6 2-81,-4 0-480,10 0 464,-8 0-64,7 0-32,-6 0-47,-3 0-321,11 0 192,-6 0 0,5 0 0,-1 0-32,-9 0-160,10 0 128,-1 0-48,1 0-32,0 0 16,-10 0-64,9 0 96,-4 0 16,6-1-32,-7 0-32,-4 1-48,10-1-224,-7 1-608,0 0-1057,0 0-1665,-3 0 3554,0-4-3730,0 3 33,0 1 3697</inkml:trace>
  <inkml:trace contextRef="#ctx0" brushRef="#br0" timeOffset="15023">10501 1424 3649,'0'0'0,"-2"0"1761,0 0-400,-1 0-337,3 0-1024,0 0 896,0 0-15,0 0-113,0 0-159,0 0-609,1 0 416,1 0-112,2 0-80,1 0-16,-5 0-208,5 0 208,4-2-16,-6 2 48,8 0-32,-11 0-208,5-2 225,7 2-113,-3 0 32,1-1-32,-10 1-112,9-1 32,1 0 48,0 0-80,-1 0 32,-9 1-32,11-2 48,-2 2 0,2-1 16,-2 0-16,-9 1-48,11-1 32,0-1 80,0 0-96,-7 0-144,-4 2 128,9-1-336,-5-2-209,-2 2-303,0 0-288,-2 1 1136,2-2-1537,-2 0-464,0 1-368,-3 0 448,3 1 1921,-2-1-2769,2 1 2769</inkml:trace>
  <inkml:trace contextRef="#ctx0" brushRef="#br0" timeOffset="13516">10187 1442 3601,'0'0'0,"-3"3"1281,-7 0-145,7 8 17,3-11-1153,-4 4 1136,1 7-143,0-8-97,1 10-192,2-13-704,0 3 577,0 9-81,0-8-80,1 6-48,-1-10-368,1 4 353,2 7-113,-2-9-32,0 2-48,-1-4-160,1 11 112,0-11-16,0 2 32,-1 0 0,0-2-128,0 2 144,0 0 0,0-2-48,0 0 32,0 0-128,0 0 128,-2 0-64,2 0-48,0 0-160,0 0 144,0 0-384,0 0-336,0 0-257,1 0-351,-1 0 1328,4 0-1729,-2 0-416,2-2-224,-1-1 464,-3 3 1905,0-14-1345,2 13-351,-2 1 1696</inkml:trace>
  <inkml:trace contextRef="#ctx0" brushRef="#br2" timeOffset="-41599.73">1677 2299 3681,'0'0'0,"0"0"929,-2 0-193,2 0-736,-2 0 736,2 0 17,0 0 15,0-1-64,0 1-704,0-1 497,0-3-113,1 1-192,1-1-32,-2 4-160,4-3 144,-2-1-16,2 1 0,-1-6 32,-3 9-160,5-4 144,-1-5 0,1-1 16,0 0-160,-5 10 0,4-11 16,1-1 0,0-1 80,-2-2 64,-3 15-160,4-17 193,1 0-1,-1 0-112,-1-1 48,-3 18-128,4-19 80,-1 1-16,1-2 32,-1-2-16,-3 22-80,3-22 80,0-3-16,0 0 16,0-1 0,-3 26-80,1-26 64,0 2-32,-1 3 32,0 0-48,0 21-16,0-17 16,0 3-32,-2 3-16,-1 7-16,3 4 48,-3-4-48,0 2 16,-1 0-16,-5 1-16,9 1 64,-2 0-80,-9 2-16,7 1 192,-6 9 0,10-12-96,-3 3 96,-7 7 32,7-7-208,-6 8 16,9-11 64,-3 11-64,0-1 48,-7 0-64,10 3 16,0-13 64,-3 13-144,0 2-32,1 1 16,2 0-32,0-16 192,0 20-144,0 1 64,1 1-17,3 3 49,-4-25 48,4 24-32,7 0-16,-6 2 16,7 0-128,-12-26 160,11 24-160,-1 0 16,1-1 16,-1-1 96,-10-22 32,11 23 0,-2-2 0,2-1 16,-7-3 0,-4-17-16,11 14 48,-9-4-16,1-1 16,1-7 0,-4-2-48,3 2 80,1 1 16,-1-3 96,-1 0 80,-2 0-272,2 0 289,2-1 15,-2-4-48,2-5-112,-2 6-16,2-7-16,1 8-48,4-10 0,-9 13-64,4-4 48,7-11-48,-1 4 0,-1 2 32,-9 9-32,11-11-16,-2 2 0,0 0 16,-4 5 0,-5 4 0,10-9 16,-6 5 32,-1 1-80,2-1 64,-5 4-32,3-3 16,1 2-32,-3 1-48,0 0 0,-1 0 64,0 0-48,0 2 0,-3 1 0,0 9 0,0-3-48,0 2 32,1 2 64,0 0-16,2-13 16,0 11 0,0 2-32,0-1 32,0-1 0,0-11 0,1 9 0,4-6 32,4 9-16,-4-12 64,-5 0-80,13 2 64,-4 0 16,1-2 32,1 0 0,-11 0-112,10 0 160,2-1-16,0-1-32,-2-2 16,-10 4-128,12-9 112,-2 5 33,0-5 15,0 5-32,-10 4-128,4-12 160,7 1 16,-7 2 0,0-1 64,-4 10-240,5-13 208,-2 0 32,1-1-80,-3 1 16,-1 13-176,0-14 128,0-1 32,0-1-15,-4 0-49,4 16-96,-3-12 80,-1-1-32,-6 3-48,8 5-16,2 5 16,-11-11 0,8 8 0,-11 1-48,2 0 0,12 2 48,-11 0-80,0 4-16,2 8-49,-1-2 33,10-10 112,-9 11-144,6 1-32,1 1 48,-2 1-112,4-14 240,-3 16-144,3-1 64,0-1-48,2-1 80,-2-13 48,9 13-64,-4-2-16,9-2 64,-3 0-16,-11-9 32,15 3 32,2 6 0,1-9 32,0 0-48,-18 0-16,18 0 128,-1 0-16,1-3 16,2 0 0,-20 3-128,20-3 64,3-2 0,2 0-48,2-4-368,-27 9 352,29-4-1040,1-1-1041,-6-6-1441,3 8-2033,-27 3 5555,0 0 0</inkml:trace>
  <inkml:trace contextRef="#ctx0" brushRef="#br2" timeOffset="-45290.73">161 1964 3729,'0'0'0,"0"0"0,0-2 769,-3 0-145,0-2-32,0 0 16,3 4-608,-2-3 625,-1-2-49,1-5-80,2 6-80,0 4-416,-2-9 417,-1 6-65,3-7 0,-2 6-32,2 4-320,-2-10 240,-2 7-16,1-2-64,-1-5 0,4 10-160,-3-2 160,-1-1 17,-5-1-17,6 1-32,3 3-128,-3-4 80,-8 1-16,8 2-64,-7 0 0,10 1 0,-4 0 0,-6 0 0,7 0-32,-7 2 0,10-2 32,-2 3-64,-2 1 16,-6 6-16,8-6 16,2-4 48,-4 14-64,1-3 16,-7 4-16,10-2 15,0-13 49,-4 17-32,1 0 16,1 1-16,-1 2 32,3-20 0,-2 22 0,0 1 0,2-1 0,0 1-16,0-23 16,0 22-80,0-1-32,3-2 48,6-1-16,-9-18 80,5 15 16,8 1 0,-4-5-16,2-1 16,-11-10-16,11 10 0,-2-6 0,2 10 0,-1-11 16,-10-3-16,9 9 32,0-6 16,1-1 16,-6-2 80,-4 0-144,12 0 209,-9 0 31,7-2 48,-7-2 0,-3 4-288,4-9 304,1 5 16,-1-8 32,0 8-79,-4 4-273,3-14 224,0 2-48,0 0-32,-2-2 32,-1 14-176,1-14 144,0-2-48,0 0 80,1 4-80,-2 12-96,0-11 96,1 1-16,0 6-80,-1-6 0,0 10 0,1-4 0,-1 1-16,0 0-16,0 2 0,0 1 32,0-1-48,0 1-64,0 2 32,0 8-16,0-10 96,-2 3-96,-1 8 16,3-7-80,-2 11-48,2-15 208,0 12-192,0 1 48,0 1 112,0 0-32,0-14 64,1 17-16,0-2-17,3 2-47,1-3 64,-5-14 16,10 14-32,-5 1-48,8-2 80,-3-1-32,-10-12 32,11 11-16,0-8 64,0 9-48,-1-8 48,-10-4-48,10 3 32,1-1 0,-1-2 97,0 0-33,-10 0-96,9-1 160,-4-2 48,7-7 16,-9 7-16,-3 3-208,3-12 240,1 2-32,-1-2 0,0-2 80,-3 14-288,0-13 240,0-1-47,0 0-1,-3-1-80,3 15-112,-3-19 160,-7 1-32,7-3 64,-6 0-64,9 21-128,-3-20 96,-6 0-16,7 2-48,-10 1 16,12 17-48,-3-15 16,-9 2 16,8 3-32,-8 6 0,12 4 0,-4-3-32,-8 1 16,8 0-16,-8 2-16,12 0 48,-4 0-80,-8 0 32,9 10-16,-7-6-16,10-4 80,-2 14-32,-1-1-64,-1 3 0,2-1 16,2-15 80,-2 16-48,2-1-112,0 1 32,3 0 0,-3-16 128,5 16-177,6-1 129,-2-1-16,2-2 48,-11-12 16,12 10-48,0-7 32,2 9 32,0-10-32,-14-2 16,14 4 32,-14-4-32,14 4 32,-1-1-32,0 0 32,0-3 16,-13 0-48,10 0 0,1-1 48,-7-2 17,7 1-17,-11 2-48,3-4 112,1-1 16,0 1-64,-1-7 48,-3 11-112,1-3 64,1-9 0,-1 8 48,0-8-16,-1 12-96,1-10 64,-1 6 0,2-12-16,-1 4 48,-1 12-96,1-11 80,0-1-48,1 7-32,0-9-32,-2 14 32,3-4-32,1-5 0,-1 6-16,1-1 32,-4 4 16,3-3-48,1 0 0,-1 2-32,-1 1-32,-2 0 112,3 0-144,-1 4 32,-1 5 0,2-6 48,-3-3 64,1 12-80,1-8 16,0 11-80,0-5 15,-2-10 129,2 13-112,1 1-16,-1 0 64,1 0 0,-3-14 64,3 14-48,0 0 16,0 0 0,2-1 32,-5-13 0,5 14-16,4-2 0,-5 0 32,1-9-32,-5-3 16,9 11-32,-6-11 80,2 2-48,-1 1 48,-4-3-48,10 0 64,-7 0 0,7-3 16,-7 0 16,-3 3-96,11-5 96,-8-5 0,6 6 33,-5-5-17,-4 9-112,3-11 160,1 2-32,1 0 0,-2-3 32,-3 12-160,4-10 128,-3-3 16,0 1-32,0 0-64,-1 12-48,1-9 48,-1-1-32,0 5-32,1-6 64,-1 11-48,2-4 16,-1-5 0,0 8 16,0-2-80,-1 3 48,1-2-48,-1 1-48,1 1-16,-1 0 0,0 0 112,1 0-160,0 3 16,-1 8-16,0-8 0,0-3 160,0 14-112,0-2 48,0 0 64,0 0-16,0-12 16,2 14-32,0-1 16,0 1-32,2-2 48,-4-12 0,11 10 0,-8-1-16,10-5 0,-3 9 16,-10-13 0,9 2-33,2 0 66,-1 0-17,1 1-16,-11-3 0,10 0 0,2 0 48,-1 0-16,-1-4 16,-10 4-48,9-4 48,-4-5 16,7 5-16,-9-5 64,-3 9-112,10-5 112,-7-7-32,0 1 32,1-1 0,-4 12-112,3-11 96,-2-2-32,1-3 32,-1 4-80,-1 12-16,2-13 96,0-1-48,0 4-48,0 0 16,-2 10-16,3-4-16,-3 0-16,2 1-16,-2 1 16,0 2 32,2-2-80,-1 1-32,0 1-16,0 0-80,-1 0 208,2 3-144,-1 8 0,0-1 0,0 0 0,-1-10 144,1 11-81,2 1 17,-1-1 64,1-2 0,-3-9 0,4 10-32,-1 1 32,1-1-32,5 2-16,-9-12 48,3 3 0,8 12-16,-7-12 16,7 10 32,-11-13-32,5 2-16,6 1 80,-6 1-64,8-2 48,-13-2-48,3 3 48,9-3-48,-7 0 65,8-3-274,-13 3 209,4-3-128,8-8-48,-7 9 32,5-3 224,-10 5-80,3-10 64,1 6 32,0-5-16,0 5 32,-4 4-112,4-9 80,-1 6 0,1-6-15,-2 5 31,-2 4-96,2-5 32,0-4 48,0 5-48,-1 0-80,-1 4 48,1-5-16,1 2-64,1 2 112,-2-1-96,-1 2 64,1 0-64,0 0-81,-1 0 49,0 3-16,0-3 112,0 3-128,0 7 64,1-6-64,0 8 64,-1-12 64,2 9-96,1 0 32,2 3-32,6 1-48,-11-13 144,4 13-112,8-2 32,-3 0 32,2-1 48,-11-10 0,12 3 0,1 11 16,2-12-16,0 0 32,-15-2-32,15 3 64,0-3-48,0 0 48,0-2 16,-15 2-80,15-4 128,-1-8 48,-1 3 48,0-3-16,-13 12-208,10-12 160,-1-1 49,-5 0-81,1-3 64,-5 16-192,3-14 256,-1-2-80,-2-1-32,-4-2 48,4 19-192,-12-18 160,2-1-48,-2 1 0,-3 3-96,15 15-16,-16-10 0,-2 5 0,1-5-16,2 8-32,15 2 48,-16-1-208,2 1-800,0 4-2034,-2 9-5250,16-13 8292,0 0 0</inkml:trace>
  <inkml:trace contextRef="#ctx0" brushRef="#br2" timeOffset="-40782.73">3039 1974 3361,'0'0'0,"0"-1"1153,0 1-1153,-4-4 1072,-6 0 1,7 1-1,-6-2-96,9 5-976,-4-9 817,-6 6-193,6-6-160,-9 5-143,13 4-321,-3-9 240,-9 6-48,9-8 0,-9 8-48,12 3-144,-4-11 144,-7 7-32,8-6-48,-9 8-32,12 2-32,-4-4 16,-7 1 16,8-1-32,-11 1 16,14 3-16,-3-1-16,-11-1 16,5 2 0,-2 0-32,11 0 32,-9 0-16,0 0-48,-1 3 16,1 0-32,9-3 80,-4 11-112,-7-7 0,9 10-32,-2-1 0,4-13 144,-3 15-128,0 1 16,3 1 32,0 4 48,0-21 32,4 22 0,0 0 0,8 3 0,-3-2 0,-9-23 0,9 24 16,1 1-80,-1 1 48,0 0 32,-9-26-16,5 26-65,7-2 81,-7 0-32,5-1-32,-10-23 48,3 22-16,7 0 0,-8 0 32,0-1 0,-2-21-16,2 18 64,-1 1-31,-1-1 31,0-3-16,0-15-48,-3 15 96,-7-2 0,8-2 32,-2-2-16,4-9-112,-10 3 96,8 1 32,-2 6-32,4-10-96,-10 2 128,10-2-128,0 3 112,-3 1 48,1-2 32,-1-2 16,3 0-208,0 0 272,0 0 1,0-1-49,0 0-32,0 1-192,0-3 96,0-1-112,0-5-272,0 7-481,0 2 769,1-10-1312,1 7-705,-2-8-721,0-1-2064,0 12 4802,0 0 0</inkml:trace>
  <inkml:trace contextRef="#ctx0" brushRef="#br2" timeOffset="-34416.73">6240 2193 8627,'0'0'0,"0"-5"1345,-2-5-641,-1 5-143,3 5-561,-9-11 624,7 7 16,-7 1-31,5-8-145,4 11-464,-12-1 336,9-3-112,-8 0-32,8-1-80,3 5-112,-9-3 64,6 1 16,-6-1-64,6 2-16,3 1 0,-3 0 32,-8 0-32,9 0 0,-8 4-32,10-4 32,-4 9 0,-10-6-16,4 11 16,0 0 0,10-14 0,-3 13-48,-10 2 32,11-2-48,-2 0 48,4-13 16,-3 14-32,3 0 32,0-1 0,0-2-16,0-11 16,1 10 0,10 0-16,-7 1 16,10-2-32,-14-9 32,13 3-32,0 7 0,2-10-48,2 2 80,-17-2 0,18 2 48,1-2-16,4 0 16,-4-3-32,-19 3-16,19-5 48,0-4 0,-4 5 80,-1-5 0,-14 9-128,13-5 192,-2-7-16,-1 1-32,-6-1 49,-4 12-193,12-11 112,-8-1 0,-1 2 32,-2-1-64,-1 11-80,1-9 112,-1 5-16,0 0-80,0 0-16,0 4 0,-3-3-48,-1 1 0,-5 2-16,9 0 32,0 0 32,-3 0-80,-7 2 16,10 1-48,-4 8 32,4-11 80,-2 3-160,-2 12 80,1-3 31,-1 0-15,4-12 64,-4 14 0,2-3-64,2 2 0,0-2 32,0-11 32,0 10-64,2-7 32,8 8 32,-1-9-32,-9-2 32,10 3 0,2-1 32,1-2-32,1 0 0,-14 0 0,14 0 32,2 0 0,-1-2-64,0-3 128,-15 5-96,17-5 64,-5-4-32,1 6 64,-1-8-96,-12 11 0,10-10 65,1 7 15,-6-10 80,5 9-32,-10 4-128,2-12 160,0 2 16,0 5-16,-2-9 0,0 14-160,0-9 160,-9-2-64,5 8-64,-9-8 0,13 11-32,-12-3-64,1-2-16,-1-4 32,0 6 32,12 3 16,-12-3 16,-1 1 32,0 1 0,1 1-48,12 0 0,-14 0 0,4 0-48,0 2 32,-1 0-32,11-2 48,-9 3-48,5 8 32,-7-9-80,8 8 32,3-10 64,-3 3-96,-1 9 32,4-10-48,0 10 32,0-12 80,4 3-144,8 8 64,-3-2 0,1 0 16,-10-9 64,12 12 0,1-1-16,1 3 0,-1-3 16,-13-11 0,15 10-32,-1 0 32,2-1-16,1-5-48,-17-4 64,20 9-32,2-9 64,3 2 0,0-2 64,-25 0-96,26 0 0,-2-1 16,1-4 16,-2 1-96,-1-6 96,-22 10-32,21-4 0,-3-7-16,0 7 96,-18 4-80,15-12 32,-6 8 48,-5-7 112,0 6-48,-3-4-32,-1 9-112,0-3 96,0-8-48,-2 8-32,-2-2 48,4 5-64,-11-5 32,10 2-64,-10 0 32,7 1 0,4 2 0,-10 0-16,7 0 32,-6 0-80,7 0 48,2 0 16,-2 3-48,-2-1 0,0 1 64,1 0-32,3-3 16,-9 10 0,9-6-16,-4 6-16,-5-6-16,9-4 48,-2 12-32,-1-8-80,3 10 16,0-5-64,0-9 160,0 9-112,2-5 80,7 10-32,-5-11 64,-4-3 0,15 13 0,0-11-80,0 2 80,1-1-16,-16-3 16,17 3 0,2-3 16,0 0-16,-2 0 0,-17 0 0,17-1-32,-2-3-16,-2-5 32,-1 5 32,-12 4-16,11-10 64,-6 5-16,7-8 32,-8 9-32,-4 4-48,4-12 96,0 2 48,-1-1 0,-2 0 48,-1 11-192,0-13 208,0 0-80,-3-3 32,-6 0-32,9 16-128,-4-16 112,-11 0-32,4 1 16,-4-1 48,15 16-144,-15-14 96,0 1-80,-1 1 16,2 8-128,14 4 96,-13-3-192,0 3 80,0 2-32,1 9-32,12-11 176,-12 9-112,0 3 0,0 3-32,0 1 64,12-16 80,-11 16-96,8 3 0,-9-3 32,12 1 0,0-17 64,-2 16-16,2-3-48,0-2 16,5 1 16,-5-12 32,13 4-32,-1 7 0,4-9 16,1-2-16,-17 0 32,18 3 48,2-3 0,0 0-48,-1 0 96,-19 0-96,18-3 0,0-9-32,-1 3 64,0 4-64,-17 5 32,18-14 48,0 1 48,0-1-32,-2-2-32,-16 16-32,15-18 112,-1 2-16,-5-3 64,-6-1-32,-3 20-128,9-23 192,-7-1-32,-1 1-32,-1-3 16,0 26-144,0-23 32,-10-1-32,7 0 32,-7 2-32,10 22 0,-11-20 32,2 4-64,-2 5-32,1 8 0,10 3 64,-4-4-112,-10 4-48,5 3-32,0 7-32,9-10 224,-10 13-208,7 3 80,-10 4 32,11 2 32,2-22 64,-3 22-64,3 3 0,0 1-48,0 0 48,0-26 64,3 28-64,2 0-32,4-4 16,-6 1-65,-3-25 145,13 22-80,-2 0-32,3-3 48,0-3 16,-1-2 16,4-2 32,-2-3 0,-1-6-32,1 7 80,-1-10 0,0 2 0,0-2 32,-14 0-80,14 0 16,0-4 48,0 0 0,-1-6 16,-13 10-80,12-3 97,0-6 15,-1 5 0,-2-8-48,-9 12-64,5-4 112,5-8-80,-6 2 32,1 6-48,-5 4-16,4-10-16,-1 7 32,0-1-32,-2 0 32,-1 1-16,0 1 0,0 0 0,0 1-48,0 1 16,-2 0-48,-2 4 16,0 8 16,4-12 48,-8 3-80,8 11-16,0-1 0,0 0-17,0-13 113,0 15-112,0 0 0,0-1 96,0-14 16,4 15-64,-4-15 64,9 13-48,-4-1 48,9-1-48,-2-8 112,3 1 32,1-1-32,2 0 16,-3-3 16,-15 0-96,15 0 129,-1-1 31,-2-3-64,-1-5 48,-11 9-144,10-3 128,-6-9 32,5 2 32,-6-1-32,-3 11-160,3-12 96,-2 1 64,0 2 0,-1 0 16,0 9-176,0-12 192,-2 0-48,-9-4-32,2 2 1,9 14-113,-10-15 96,-2 1-48,-2-1 16,1 0-32,13 15-32,-12-11-32,0 8 32,0 0-16,1 3-32,11 0 48,-13-1-48,1 1 0,1 3-129,1 10 1,10-13 176,-2 9-160,-2 1-96,2 2 96,2 1-64,0-13 224,0 17-208,2 0 96,9-1 0,-1 0 32,-10-16 80,13 14-48,1-1-16,2 2 0,0-1 64,-16-14 0,15 13-64,0-2 96,1-8 48,2 7-48,-18-10-32,18 0 96,3 4-432,3-2-1489,-14-21-3554,-10 19 5379,25-4-6371,-25 4 6371</inkml:trace>
  <inkml:trace contextRef="#ctx0" brushRef="#br2" timeOffset="-36454.73">5256 2215 6418,'0'0'0,"-2"-1"1201,-2-2-353,4 3-848,-2-4 817,0 1 47,2 0-79,0 2-273,0 1-512,1 0 288,2 0-160,2 0-128,7 0-16,-12 0 16,9 2-48,3 1 32,3 0 0,1 7-16,-16-10 32,19 2 0,0 9 0,0-8-32,-1 7 32,-18-10 0,16 4-16,-2 10 0,-1-4 0,-4 1 32,-9-11-16,4 9 16,1 1-16,-1-1 80,-2-6-16,-2-3-64,0 14 144,0-5 80,-2-5 0,-9 6 80,11-10-304,-3 3 224,-12 0-31,4 7-1,0-8-48,11-2-144,-12 3 112,0-1 96,2 1-96,0-3 48,10 0-160,-10 0 112,6 0-64,1-1 0,0-3 0,3 4-48,0-3 64,0-6-48,0 5-16,3-5 32,-3 9-32,5-4 0,7-6 0,-3 5-64,1-7 0,-10 12 64,9-9-48,3 4 48,-1-6 48,3 1-32,-14 10-16,14-9 48,2-1-80,0-3 0,3 0 48,-19 13-16,20-14 0,-1-1 0,2-1 0,-1-2 16,-20 18-16,20-16 48,-4-2-32,-3 4 48,-1-3 0,-12 17-64,3-16 96,7 2 32,-9 1-32,0 1 48,-1 12-144,0-12 128,0 0 16,-4 1-31,-6-1-49,10 12-64,-4-12 64,-10 2-32,4-2-16,-1 3-16,11 9 0,-12-3 0,3-8 0,0 8-16,6 0-16,3 3 32,-12-4-32,9 1 0,-1 1-16,-5 2-16,9 0 64,0 0-81,-4 0-31,1 3-16,-1 1 0,2 5 16,2-9 112,-3 2-64,1 2-16,2 7-32,0-7-16,0-4 128,0 10-128,0-6-64,0 11 64,0-4-16,0-11 144,2 15-112,2 0 48,-1 2 0,1 2 80,-4-19-16,3 21-16,1 0-32,1 3 32,-2-1-48,-3-23 64,9 25 0,-5-1 16,-1 0 16,8 0-16,-11-24-16,3 21 0,9-1-16,0-4-16,-1-5 96,-11-11-64,15 9 64,1-6 48,0 7-32,2-10-16,-18 0-64,17 2 96,1-2 32,-1 0 80,-2-1-32,-15 1-176,16-5 144,1-7 48,-3 8-32,0-10 32,-14 14-192,12-11 241,-1 1-65,-8 0-48,6-2 48,-9 12-176,3-11 112,-1 0 48,0 0 48,-2 0-32,0 11-176,0-11 128,0 2-96,-3 4-64,1-4 16,2 9 16,-3-2-16,1-2 80,0 0-96,2 2 16,0 2 16,0-2-96,0 2 16,0 0-80,-3 0 16,3 0 144,0 2-80,0 8 0,-2-7-48,2 9 16,0-12 112,0 9-128,0 1-32,0-1 80,0 2 16,0-11 64,1 12-49,1-1 33,2 1-16,1-2-16,-5-10 48,9 9-32,-5-6 0,7 6 32,-2-6 0,-9-3 0,11 4 48,1-4 0,-1 0 32,2 0 33,-13 0-113,13-3 96,0-2-80,-1-5-64,0 1-449,-12 9 497,10-5-1216,-1-7-1185,-21-18-1953,15 17-1041,-3 13 5395</inkml:trace>
  <inkml:trace contextRef="#ctx0" brushRef="#br2" timeOffset="-7524.73">12036 2025 1520,'0'0'0,"-3"-4"945,3 4-945,-2-3 768,-1-7-48,3 6 81,0 1 63,0 3-864,0-4 848,0 1-143,2 0-177,0-1-144,-2 4-384,3-4 240,-1 0-64,-1 1-32,1 0-31,-2 3-113,3-1 96,-1 0-32,0-1-32,2 1-16,-4 1-16,3-1 0,1 1 0,-1 0 16,1 0-32,-4 0 16,12 0-48,-8 0 0,9 0-32,-3 2 32,-10-2 48,12 4 112,1 0 16,0-2 32,0 0 0,-13-2-160,13 0 32,0 3-16,-1-3-16,-1 2 32,-11-2-32,9 4 64,-6-2-32,1 1 0,-3 1-16,-1-4-16,1 9 16,-1-7 0,0 9 32,-9-9-16,5 9 0,-8-8 16,0 10-32,1-3 0,11-10-16,-13 10 32,-1-1-16,2 0-128,-2 1 16,14-10 96,-13 3-64,0 10 48,1-9 176,2 5-64,10-9-96,-10 0 96,7 3-96,-6-1 16,9 1 16,0-3-32,-3 0 16,3 0 80,-2 0-80,2 0 16,0 0-32,0 0 64,0 0-48,0 0 0,0-1 32,0 1-48,0-2-16,2 2 16,1-2-48,0 1 32,-3 1 16,5-2 16,-1 1 48,1 0-48,5-1 0,-10 2-16,3-1-48,6 0-80,-5-2 80,7 1-16,-11 2 64,5-2 112,9 1 32,-3 0-48,-1 1 16,-10 0-112,9 0-16,-4 0 0,7 3 32,-9 1 32,-3-4-48,9 3-32,-5 7 32,1-8-16,4 1-48,-9-3 64,4 12 16,-1-8-64,1 7 32,-1-2 0,-3-9 16,2 10-32,-1-1 32,-1 0 32,0 2-16,0-11-16,-2 11 80,0 0-48,-7 1-32,5-3 80,4-9-80,-12 3-48,3 11 48,0-12 64,-2 9-32,11-11-32,-13 3 112,1 7-112,-2-8 96,0 0 161,14-2-257,-13 4 256,0-2 160,0-2-96,3 3-80,10-3-240,-11 0 176,8 0-16,-9-3 16,8 0-80,4 3-96,-3-3 144,-6 1-15,9-1-49,-3-1 32,3 4-112,0-4 112,0-1-96,0 0 0,0 2 32,0 3-48,0-4-48,0 1 112,0 1-96,0-1 0,0 3 32,1-1 32,3 1-64,1 0 16,0 0-64,-5 0 80,10 0-96,-5 0-241,7 0-159,-1 0-320,-11 0 816,11 2-1185,0 1-319,1-3-353,0 0-496,-12 0 2353,13 0-3714,-13 0 3714</inkml:trace>
  <inkml:trace contextRef="#ctx0" brushRef="#br2" timeOffset="-6742.73">12430 2062 2032,'0'0'0,"0"-5"1249,3-6-753,0 2-16,-3 9-480,4-5 657,-1-5 223,1 7 65,0-7-113,1 7-208,-5 3-624,4-5 416,0 1-95,-1 0-49,0 1-64,-3 3-208,2-3 192,0 2-48,0-1-64,0 1 0,-2 1-80,1-2 48,3 1 32,-2 1-64,-1 0 0,-1 0-16,4 0 0,-1 0-16,-1 0 0,2 0 32,-4 0-16,3 3-16,7-3 16,-8 2 0,7 1 0,-9-3 0,5 3-64,6 0 64,-8 0 16,8 1-32,-11-4 16,3 3 48,6 1-48,-5 6-32,1-8 32,-5-2 0,4 3-16,0 1 16,-2 6 0,0-8 16,-2-2-16,0 12 32,0-8-32,-3 8 32,-1-2-32,4-10 0,-10 9 48,6 2-16,-9 0-32,2 0 16,11-11-16,-11 11-32,0 1 16,1 0 48,0-1-32,10-11 0,-11 12 0,2-3 0,6 1-32,-6-1 32,9-9 0,-3 9 48,1-5 0,-2 10-96,2-11 32,2-3 16,-3 9 16,1-5-16,0 5 80,0-6-48,-1 7-32,1-10 80,0 3-64,-1 1 32,3-4-48,-2 4 80,0-2 0,-1 0 32,1 1-32,2-3-80,0 0 112,0 2-15,0-2 63,1 0 80,-1 0-240,1 0 112,3 0 16,5 0-48,-4-1-32,-5 1-48,14-1 64,-2-1-32,0 1 0,1-1-16,-13 2-16,13-2 0,-3 2 0,2-2-16,0 1 0,-12 1 16,11-1 32,1 0 32,0 1 16,-1 0-32,-11 0-48,11 0 32,-1 0 0,0 0 32,-5 0 32,-5 0-96,11 0 176,-8 2-96,7 1-320,-8-1-800,-2-2 1040,3 2-2321,-15-18-1297,13 16-704,-1 0 4322</inkml:trace>
  <inkml:trace contextRef="#ctx0" brushRef="#br2" timeOffset="-5976.73">12965 2118 7811,'0'0'0,"0"0"0,0-2 929,-3 2-705,-1 0-96,2 0 128,2 0-256,-4 3 352,-7 6 32,8-5-96,-8 7-112,11-11-176,-2 3 208,-7 12-64,7-6 1,-2 0-33,4-9-112,-10 4 16,8 10-16,0-11 16,-1 8 32,3-11-48,-2 3 32,2 1 48,-2-1 16,2 1 16,0-4-112,0 2 128,0-2 48,0 3 64,0-1 0,0-2-240,0 0 256,0 0-16,0-1-32,0-3-47,0 4-161,0-5 128,0-4 16,0 5 0,0 0-48,0 4-96,-2-10 128,-1 6-128,3-8 80,0 7 0,0 5-80,-2-12 112,2 1 96,0-1-80,0 0-48,0 12-80,1-12 96,2 1-80,-1 2-64,0-1 32,-2 10 16,2-5-16,2-4 16,-1 5 0,2 1 0,-5 3 0,3-3 0,2 2-48,-1-1 32,1 2-16,-5 0 32,3 0-64,1 0 0,1 3-16,-1 0 48,-4-3 32,3 9-64,-1-5-32,0 9 80,0-10-32,-2-3 48,1 14-32,1-5 32,1 4-32,1-1-48,-4-12 80,2 13-16,1-1-48,6 1 0,-5-1 64,-4-12 0,14 11-32,-4 1 0,3-1 16,4-2 32,-17-9-16,17 3 0,1 10 64,0-10-48,-4 0-32,-14-3 16,16 2 64,1 1-64,-2-3 16,0 0 32,-15 0-48,15-1 0,-1-3 64,-1-6-48,0 5 48,-13 5-64,9-13 144,-4 4-48,4-3 16,-8 1 16,-1 11-128,0-13 64,0-1 64,-3-2-16,-10-1-32,13 17-80,-3-20 48,-8-1 0,7 2-32,-7-1 16,11 20-32,-4-18 32,-5 3-48,7 2 16,-2 3-48,4 10 48,-4-5 0,1-5-16,0 9 16,3 0 0,0 1 0,-2 0-128,2 0-448,-2 3-1009,0 1-1984,2-4 3569,-4 10-6483,4-10 6483</inkml:trace>
  <inkml:trace contextRef="#ctx0" brushRef="#br2" timeOffset="-8309.74">11788 2050 2096,'0'0'0,"0"-9"705,0 4-49,0-6 96,0 11-752,0-5 881,0 1 15,0 1-47,-3-1-177,3 4-672,0-3 480,0-1-160,-2 1-96,2 1-80,0 2-144,-2-2 97,2 0 15,0 0-32,-3 1-16,3 1-64,0-2 64,-2 2-16,0 0 0,-2 0-32,4 0-16,-3 0 32,-7 0-16,10 0 16,-3 3-16,3-3-16,-4 0 0,-5 2 0,7 2-16,-9-1 16,8 7 0,3-10 0,-10 4 0,8 7 0,-8-2-16,7 0 16,3-9 0,-9 12 0,7 0 0,-1 0 0,1 4 16,2-16-16,-3 16 16,1 0 16,0 3-16,2-1-16,0-18 0,0 20 0,0-2 16,2 0-32,2 1 32,-4-19-16,5 16-16,5 1-48,-5-3 64,10-2 0,-15-12 0,12 10 32,0-6 48,2 11 0,-1-11-16,-13-4-64,13 10 80,0-8 32,-1 2-32,-1-2 48,-11-2-128,12 4 144,-2-2 0,0-2 0,1 0 0,-11 0-144,9 0 128,0 0 16,-4-1 33,7-3-17,-12 4-160,4-2 176,7-2 32,-9-5 16,2 7 16,-4 2-240,3-10 224,1 6 0,-3-7 0,0 7-32,-1 4-192,1-12 208,0 3-47,-1-2-1,0 0-16,0 11-144,0-12 144,-2 0-32,-1 1 48,-7-1-112,10 12-48,-3-10 64,-9-3 0,9 3-48,-13 0 0,16 10-16,-10-5-32,-3-4-16,1 8-16,-1 1 0,13 0 64,-15 4-64,1 12 0,-2-2-16,0 3-336,16-17 416,-16 19-625,1-1-223,-1 2-273,5-1-31,11-19 1152,-10 19-1345,6-2-271,-6-2-209,6-3 96,4-12 1729,-3 14-2577,3-14 2577</inkml:trace>
  <inkml:trace contextRef="#ctx0" brushRef="#br2" timeOffset="-36255.73">5781 2031 10820,'0'0'0,"-3"0"1521,3 0-1521,-9-1 416,6 0-96,1-1 81,2-2-17,0 4-384,0-3 272,0-1-96,1-1-144,4 2 0,-5 3-32,9-4 16,-5 1 32,6 2-448,-6 0-2337,-4 1 2737,12-4-7460,-12 4 7460</inkml:trace>
  <inkml:trace contextRef="#ctx0" brushRef="#br2" timeOffset="-38564.73">2752 2192 4658,'0'0'0,"0"-4"1616,0 4-1616,0-2 977,0-1-161,1-1-79,0 3-81,-1 1-656,4-1 432,5 0-240,-5 1-144,8 0-32,-12 0-16,11 3 0,-1 1 16,1 5 16,-1-6-16,-10-3-16,11 2 48,-1 1-48,-1 1 80,2-1-32,-11-3-48,10 2 32,0 1 48,-1-3 32,2 0 32,-11 0-144,9 0 144,1-1 1,1-2 31,-1 0-64,-10 3-112,11-5 208,-1-4-48,0 6-16,-6-7 64,-4 10-208,13-4 176,-3-7 16,-1 1-16,-5 0-32,-4 10-144,12-11 128,-9 1 48,8 0 33,-8-1-33,-3 11-176,2-10 160,2 5-64,-3-4-80,1 5-32,-2 4 16,0-2 16,0-2-64,0 3 48,0 1-16,0 0 16,-3 0-96,1 3 0,-1 0-48,2 10 48,1-13 96,-3 3-96,3 8 31,-2-2-15,2-5 32,0-4 48,0 11-80,0-2 0,0-5 32,0 8-32,0-12 80,2 9-64,1-5 64,1 7 32,1-7 16,-5-4-48,4 12 32,1-10-48,-2 8-16,2-6 48,-5-4-16,4 11 0,0-7 0,-1 9-64,1-11 80,-4-2-16,3 9-16,1-9 64,0 3 48,0-1-80,-4-2-16,5 2 128,0-2 0,4-1 1,-7-2 15,-2 3-144,5-11 160,6 7-48,-8-7-16,6 6-16,-9 5-80,4-13 16,0 4 32,6 0 16,-8-2 16,-2 11-80,4-11 80,1 0 32,-1 2 96,5-1-32,-9 10-176,1-4 144,3-6-16,-2 7-128,-1 0-16,-1 3 16,2-1-32,-1-3 16,0 0 16,-1 3-16,0 1 16,0-1 0,0 0-32,0 1 0,0 0-32,0 0 64,0 0-48,0 2-32,0 2-16,0-1 64,0-3 32,-2 10-128,2-8 48,0 2-48,0 6 0,0-10 128,1 3-112,1 12 16,0-12 80,2 10-48,-4-13 64,4 9-48,6-6 16,-7 11-48,7-11 48,-10-3 32,3 10 0,9-7-32,-7 0 64,7 1-32,-12-4 0,11 3-16,-1 1 80,1-4-32,1 2 16,-12-2-48,10 0 16,0 0-32,2-1 32,1-3 32,-13 4-48,13-3 32,-1-1 96,0-5-64,-3 5 0,-9 4-64,10-9 80,-1 4-32,0-7 32,1 2 0,-10 10-80,10-10 48,0 0 16,0-1-32,1-1 16,-11 12-48,9-11 64,-5-2 48,6 1 48,-9 3 16,-1 9-176,1-9 224,-1 0-32,0 4-47,-4-8-1,4 13-144,-12-10 64,3 1-48,-3 6 16,-2-2-64,14 5 32,-15-5-16,-1 2-16,3 2 16,-1-1 0,14 2 16,-15 0-32,2 0-32,1 4-48,1 6 15,11-10 97,-4 3-144,-8 7 16,10 0 0,-2 2 0,4-12 128,-3 13-128,0 1 0,3-1 48,0 0-32,0-13 112,2 14-80,1 0 32,8 0-32,-2 0 16,-9-14 64,13 12-64,0-2 0,-1 1 48,2-8 0,-14-3 16,12 10-32,1-7 32,1 0-32,0 8 0,-14-11 32,12 0 0,3 2 0,-3 1 32,1-3 0,-13 0-32,13 0 32,-1 0 0,-2 0-32,-5 0-16,-5 0 16,11-2 48,-7 1-32,0 0 48,6 0 16,-10 1-80,2-4 80,3 2 16,0-1 0,4 0-16,-9 3-80,3-4 64,1 0 32,5-6 0,-6 6 16,-3 4-112,3-11 128,6 2-16,-7-2-32,3-1 16,-5 12-96,5-13 48,-1 0 33,0 2-17,-1-1-16,-3 12-48,3-11 48,-2 2-48,0 6 0,-1-8 0,0 11 0,0-2 0,0-1 0,0-1-48,0 1 48,0 3 0,0-2-48,0 0-16,0 1-1,0 1-63,0 0 128,0 0-128,-2 3-16,2 1 48,0 6-32,0-6 16,0-4 112,0 11-80,0 0 16,0-2 0,0 3 16,0-12 48,1 13-32,2-3-16,1 1 32,6-8-16,-10-3 32,5 12-32,7-9 32,-2 6-32,0-5 32,-10-4 0,9 9 32,0-7-16,0 1-16,-4 1 0,-5-4 0,12 9 0,-9-7-48,1 1 96,0 0-64,-4-3 16,5 3 0,-2 0 32,1 0-48,-1 1 16,-3-4 0,3 3 0,-1 1 16,0-2 16,0 0 0,-2-2-32,2 0 32,-1 0 64,1 0-16,0-1 48,-2 1-128,2-3 160,0-2-80,1-6-16,0 7-16,-3 4-48,2-12 16,2 8 48,-1-11 0,1 5 0,-4 10-64,2-13 48,1-2 0,-2 1 16,1-3 1,-2 17-65,3-14 80,0 0-48,0 1-16,1 2-32,-4 11 16,3-11-48,2 1 48,4 6-48,-5-6 32,-4 10 16,10-4-49,-6 1-15,5 0 16,-6 2-176,-3 1 224,3 0-240,1 0 16,-1 0 16,0 0 144,-3 0 64,4 2-16,-1 2-48,2-1-16,-2 8-16,-3-11 96,4 2-48,-1 1 0,2 9-16,4-10 64,-9-2 0,4 4 256,1 6 32,5-10 16,-6 10-32,-4-10-272,9 0 0,-7 3 0,1 1-16,1-1 16,-4-3 0,4 10-32,-3-10 0,-1 3 48,0 6-64,0-9 48,-4 3 48,-5-1-48,5 2 16,-6-1 16,10-3-32,-3 4-192,-9-1-32,8-1 16,-7 0 16,11-2 192,-3 3 32,-7-1 0,8 0-32,-2 1 0,4-3 0,-3 2 128,-1 0 16,2-2 16,0 0-16,2 0-144,0 3-16,0-3-160,0 0-16,1 0 48,-1 0 144,2 0-176,3 2 160,-1 1-32,6-3-32,-10 0 80,3 0-16,6 2-32,-4-2 352,7 2-64,-12-2-240,9 4 240,1-1-32,1 6-240,0-6-32,-11-3 64,10 3-96,0 7 64,0-7-64,-1 9 64,-9-12 32,9 10-32,2 1 0,-2 2-16,2 4-16,-11-17 64,9 15-64,0 2-16,1-1 16,-5 0 64,-5-16 0,9 17-48,-5 1 80,0 1 0,-2-3-48,-2-16 16,1 14 64,-1 0-48,0-1 16,-3 0 0,3-13-32,-12 14 48,3-4-32,-2-1 64,0-7 48,11-2-128,-13 4 48,0 6 64,-1-10-80,3 2 32,11-2-64,-14 2 64,4-2 32,1 0-16,5 0 48,4 0-128,-10-1 112,8-4 1,-1-7 47,3 8-128,0 4-32,0-16 48,0 4 0,3-3-80,7-1 16,-10 16 16,5-12 0,7-2-64,0 1 16,-1 2 32,-11 11 16,11-15-48,1 3 48,1 0 0,1-1-16,-14 13 16,14-12 64,0 0-64,3-1 0,-2-2 16,-15 15-16,15-13-48,-2-2 48,-1 1 0,-1 0 0,0 0 0,-2 2 32,-5 3-64,5 4 32,-9 5 0,1-11 32,3 7 16,-3 1-16,0-1-48,-1 4 16,2-1-48,-1 1-64,-1 0 15,0 0-15,0 0 112,0 3-64,0 6 0,-3-6 16,3 9 0,0-12 48,-2 9-48,2-5-16,0 8 0,0-9 32,0-3 32,0 10-48,1-6 0,2 7 32,0-7-32,-3-4 48,5 9 0,5-6 32,-5-3-32,7 2 32,-12-2-32,8 0-16,2 0 80,0 0-16,1 0-16,-11 0-32,9 0 48,-4 0-48,7-2 16,-9 0 32,-3 2-48,10-3 16,-6 0 32,7 0-16,-8 1-16,-3 2-16,9-4 48,-5 1-80,7-7 64,-1 7-32,-10 3 0,5-5 16,6-4 0,-8 5-32,8-5 64,-11 9-48,3-2 16,8-2 32,-8 0 16,2-1-64,-5 5 0,4-3-32,0-2 32,0 2 0,-3 0 80,-1 3-80,0-1 65,0 0-33,0-1 32,-10-1 48,10 3-112,-3-1 48,-10 0 16,2 1 0,-4-2-32,15 2-32,-16 0 48,-2-1-32,-1 1 48,2 0-64,17 0 0,-17 0 0,3 0-16,0 0-16,2 3 0,12-3 32,-9 2-32,6-2 64,-10 3-64,11-1 80,2-2-48,-4 2 0,1 1-16,-1-1-64,2 0 16,2-2 64,0 3-48,0-1-16,0 1 32,1 6-16,-1-9 48,4 3-32,5 0 0,1 1 0,6 0-33,-16-4 65,18 9-64,3-7 48,2 1-32,1 7 48,-24-10 0,22 2 0,0 7-16,0-6 32,0 1 0,-22-4-16,21 3-32,-1 0-784,-2 9-1441,-13-27-1777,-5 15 4034,18 2-6067,-18-2 6067</inkml:trace>
  <inkml:trace contextRef="#ctx0" brushRef="#br2" timeOffset="-27328.73">8625 2290 2096,'0'0'0,"0"0"0,0-1 673,-3-2 95,1 1 161,2-1 127,0 3-1056,0-2 1057,1 1-177,0 0-144,0 0-175,-1 1-561,2-2 512,-1 0-96,0 1-16,-1 0-48,0 1-352,0-1 256,0 0-15,0 0-97,0-1-32,0 2-112,-2-1 144,2 0-32,0-1-16,0-1 0,0 3-96,0-3 112,0-2-16,0 1 16,1-8-32,-1 12-80,3-4 32,0-7 32,2 0 16,0 1-32,-5 10-48,11-10 80,-8-1-16,6-1-16,-5-2-96,-4 14 48,10-14 16,-6 2-16,6-2 48,-7 3 32,-3 11-80,10-12 16,-7 2 16,2 5-32,0-6-16,-5 11 16,4-2 0,0-1-16,-1 1-32,-2 2 0,-1 0 48,1 0-64,1 0-16,-1 2 0,0 2 32,-1-4 48,1 9-48,0-6 16,-1 10-32,0-2 32,0-11 32,0 12-32,0 4-16,0-3 48,0 5 16,0-18-16,0 15-32,0 2 64,0-3-32,0-1 0,0-13 0,0 15 16,0-4-32,0-1 16,0 2 16,0-12-16,1 4-32,-1 8 80,2-8 0,-2 6-48,0-10 0,1 4 64,0-1-16,3 1-96,-2-1-416,-2-3 464,1 4-1329,0-1-1280,-1-1-3090,0-2 5699</inkml:trace>
  <inkml:trace contextRef="#ctx0" brushRef="#br2" timeOffset="-26572.73">8883 2292 3473,'0'0'0,"0"-3"1345,1-2-177,1 0-95,-2 5-1073,3-3 960,-2-1-207,0 1-161,0 1-176,-1 2-416,0-3 320,0 2-80,0-1-96,0-1 32,0 3-176,0-1 112,0 0 49,0-2 31,0 1-96,0 2-96,0-4 112,0-1-64,0 2 0,0-6 80,0 9-128,0-3 80,1-6 16,1 4 16,-1-8-80,-1 13-32,2-9 48,1-1 0,0 6-32,0-10 48,-3 14-64,4-12 16,-1 0-16,1 1 48,-1-1-64,-3 12 16,4-10 16,-1 5 0,6-6-16,-5 7 16,-4 4-16,5-3-16,-1-1 0,-3 2-32,2 1 16,-3 1 32,1 0-64,0 0 16,1 2 0,-2 0 16,0-2 32,3 4-80,-2 7-16,2-8 0,-2 7 16,-1-10 80,1 4 0,3 9-16,-1-10 48,0 7-32,-3-10 0,4 10-16,-1-7 0,1 8 16,-1-8-32,-3-3 32,5 12-16,-1-9 16,-2 12-48,1-6 48,-3-9 0,2 9-16,0 1-48,0 1 64,-1-1-32,-1-10 32,1 12 0,-1-1 16,0-2-16,1-6 48,-1-3-48,2 13 32,-1-3-48,0-7 32,0 0 16,-1-3-32,2 10 48,1-10 64,0 3-16,1 0 16,-4-3-112,3 0 112,0 0-128,2 0-384,0 0-673,-5 0 1073,9 0-2049,-7-1-992,0-2-1265,-2 3 4306</inkml:trace>
  <inkml:trace contextRef="#ctx0" brushRef="#br2" timeOffset="-26286.73">9139 2158 3457,'0'0'0,"-3"-1"1089,-1 0-97,2 0-64,-2 1-79,4 0-849,0 0 608,0 0-224,-2 2-176,2 2-112,0-4-96,0 10 64,-3-8-16,3 9 1,0-7-33,0-4-16,0 16 80,0-6-32,0 2 16,2-2 64,-2-10-128,3 11 128,1-2 48,6 0-64,-6-5 96,-4-4-208,10 12 256,-1-10-16,0 1 80,1 7-128,-10-10-192,10 2 96,-1 2-16,1 5 1,-1-7-33,-9-2-48,5 10 32,7-8 32,-8 0 16,7 1-48,-11-3-32,5 0 144,4 0 16,-5 2 32,0-2 48,-4 0-240,4 0 208,-1 0 16,1 0 0,-1-4-64,-3 4-160,4-3 224,-2-7-47,1 7-49,0-7 32,-1 6-64,-2 4-96,3-12 64,-2 3 16,2-1 16,-1-1-64,-2 11-32,2-10 128,0-2-16,-1 0-16,-1 12-96,1-10 112,-1 10-112,0-13 80,0 2 48,-4-1-48,1 0 32,3 12-112,-10-9 112,6-3-32,-7-1 16,7 1-16,4 12-80,-12-14 16,2 5 16,1 6-16,-1-2-32,10 5 16,-9-4-32,0 0-32,-2 1 0,1 3-16,10 0 80,-13 0-192,0 0-64,0 3 224,2 1-48,11-4 80,-12 3 0,9 6 48,-10-6-240,10 10-64,3-13 256,-9 9-560,7 1-49,-7 2-287,9 0-305,0-12 1201,-3 10-1584,1 2-545,2-2-352,1 0-1217,-1-10 3698,0 0 0</inkml:trace>
  <inkml:trace contextRef="#ctx0" brushRef="#br2" timeOffset="-37298.73">5279 2083 4914,'0'0'0,"-3"0"1008,3 0-1008,-2 0 945,-1 0 63,0 3 1,1 1-161,2-4-848,0 2 608,0 1-304,0-3-160,0 2-96,0 1-16,1 0 0,1 8-16,0-7 17,-2-4-33,3 12 48,-1 1 0,1 1 32,1 3 48,-4-17-128,4 21 144,-1-1 16,1 4-32,-1 5-80,-3-29-48,2 28 32,2 6-48,-1-3 0,1 3 32,-4-34-16,3 35 16,1-4 64,5 1 48,-6-2 48,-3-30-176,3 21 256,2 2-32,-2-4 32,0-4-31,-3-15-225,1 15 288,-1-5 16,0-6 64,-3 6 16,3-10-384,-2 2 304,0 1-176,-2-1-320,1-2-464,3 0 656,-10 0-1041,8-2-383,-2-8-465,1 0-592,3 10 2481,-9-12-5219,9 12 5219</inkml:trace>
  <inkml:trace contextRef="#ctx0" brushRef="#br2" timeOffset="-33401.73">7787 2191 5186,'0'0'0,"-4"0"976,2 0-447,-8 0-49,10 0-480,-2 0 544,-1 2-16,1 1-96,0 0-143,2-3-289,0 9 112,0-6-64,0 6-48,0-6 64,0-3-64,0 13 48,1-3 0,2-7 0,2 10 16,-5-13-64,11 3 112,0 1 48,2 5 48,1-9 16,-14 0-224,14 0 240,0 0 0,0 0 16,-1-1-31,-13 1-225,13-4 272,0-5-48,-1 6 0,1-9-32,-13 12-192,10-5 240,0-8 32,-7 2 0,1 0 48,-4 11-320,4-11 337,-1-1-33,-3 0-32,0 0-16,0 12-256,-11-12 144,11 12-144,-9-13 80,-3 3 32,-2-2-96,-1 1 80,15 11-96,-16-9 80,0 5-80,-1 0 48,0 2-96,17 2 48,-17 0-80,2 0-48,1 10-32,4-1-80,10-9 240,-11 14-240,8 0 16,-8 0 64,11 4 48,0-18 112,-2 16-80,2 3 32,0 2 96,0-2-48,0-19 0,2 19 16,8-1-32,0-1-48,1-1 64,-11-16 0,17 15 0,0-4-16,3-2 0,1-5-32,-21-4 48,23 12-16,-2-12 16,3 2 32,-2 1 16,-22-3-48,19 0 16,-4-2 32,-2-1-32,-1-7 48,-12 10-64,11-3 128,-7-7-16,6 6 32,-8-8 32,-2 12-176,3-5 96,-1-7 16,0 1-32,-1-1-16,-1 12-64,3-12 48,0-2-16,2-2-32,4 2-64,-9 14 64,3-13-64,11 0-16,-6 2 48,4 7-64,-12 4 96,13-12-32,1 9-16,-1-2-48,0 2 0,-13 3 96,10-4-112,0 4-16,-1 0 0,-5 9 0,-4-9 128,10 11-112,-7-2 32,1 3 15,-2 1 49,-2-13 16,1 14 16,-1 0 0,0 0 33,-2-3-49,2-11 0,-4 12 16,-5-3 0,6 3 32,-9-1 16,12-11-64,-3 10 0,-11-1 16,11-5 0,-10 5 32,13-9-48,-3 2 64,-11 0-64,10 2 32,-7-1-32,11-3 0,-3 4-16,0-1 32,-1 0-32,2-3 16,2 0 0,0 0 32,0 0 80,0-1-32,0-2 16,0 3-96,1-3 96,3-2-208,7 0-929,0-5-2240,-11 10 3281,12-3-6659,-12 3 6659</inkml:trace>
  <inkml:trace contextRef="#ctx0" brushRef="#br2" timeOffset="-37610.73">4883 2211 1504,'0'0'0,"2"-4"913,0-1-577,-2 5-336,4-10 496,-1 6 176,0 0 241,-1-7 223,-2 11-1136,2-3 1217,1-6-65,-2 5-175,0 0-161,-1 4-816,0-4 640,0 1-127,0 0-145,-2 2-144,2 1-224,-4 0 144,1 0-96,-1 2-48,1 2-16,3-4 16,-4 13-64,-6-4 16,8 1 48,-1 2 0,3-12 0,-4 13 48,2 0 0,2-1-48,0 0 0,0-12 0,2 12 0,3 1 0,5-3 32,-5-6 0,-5-4-32,12 12-32,-2-9 64,2 6-16,1-7 32,-13-2-48,15 2 96,1-2-16,2 0 32,-2 0 80,-16 0-192,17-1 192,-1 0 16,-2-2 1,0-2-65,-14 5-144,12-10 176,-1 6 32,-1-9 16,-5 3 32,-5 10-256,11-12 208,-9-1 32,8 1-48,-8-2 32,-2 14-224,2-14 241,-1 1-49,-1-2-16,-3 1 32,3 14-208,-12-14 64,1 1 64,-2 8-128,-2-6 32,15 11-32,-16-3 32,-3 0-48,0 0 16,1 3-160,18 0 160,-17 0-112,1 4 0,1 5 80,3-5-48,12-4 80,-11 12-112,2-3-16,5 1-49,-5 3 65,9-13 112,0 14-96,-3 0-16,0 1 64,3-1 0,0-14 48,0 15-64,4-1 32,0 0 0,9-2 0,-13-12 32,12 10 0,2-6 16,3 8-16,4-9 0,-21-3 0,22 2 48,4-2-48,2 0 64,0-2-352,-28 2 288,28-3-896,-2-8-769,1 8-944,-3-11-465,-24 14 3074,22-10-4802,-22 10 4802</inkml:trace>
  <inkml:trace contextRef="#ctx0" brushRef="#br2" timeOffset="-25667.73">9581 2215 5634,'0'0'0,"-2"-1"896,2 1-896,-4-1 465,1 1-65,-6 0 112,9 2-64,0-2-448,-4 4 320,1-1-127,-1 7-161,1-8-16,3-2-16,-4 10 32,0 0 0,2-7 64,-2 10 64,4-13-160,-2 3 224,-1 1 32,3 5 16,-2-9-16,2 0-256,0 4 208,-3-1-48,3 0-16,0-1 33,0-2-177,-2 2 192,2-2 48,-2 0 0,2 0 0,0 0-240,-3 0 224,0-1 16,-1-1-48,1-2 32,3 4-224,-2-4 192,0-1-48,-1-6 65,3 8-113,0 3-96,-2-12 80,2 3 32,0 4-80,0-8 0,0 13-32,0-5 16,0-8-32,0 8-16,1-4 80,-1 9-48,1-2-16,0-3-16,1 1 32,-1 1-16,-1 3 16,2-4 0,1 1 0,0 2-32,-2 0 32,-1 1 0,1-2-32,1 1-48,-1 1 16,2 0-16,-3 0 80,2 3-112,2 0-1,-1 8 1,1-8-16,-4-3 128,3 14-80,1-5-32,0 1 0,6 0 64,-10-10 48,3 10 0,9-1 16,-3 1 0,3-6 48,-12-4-64,11 12 0,3-8 64,0 8-32,-1-10-16,-13-2-16,17 3 0,-2 0 32,0-1-32,-1-2 48,-14 0-48,11 0 144,1-1-80,-2-3 81,1 1-33,-11 3-112,5-4 176,5-6 16,-9 6 16,2-7 0,-3 11-208,1-10 224,-1 0-48,0-1 0,-4-2-32,4 13-144,-9-11 96,5 0 16,-6-2-80,6 2-32,4 11 0,-12-13 96,8 2-96,-7-1 0,7 2 32,4 10-32,-11-9-32,8 4 0,-8-4 64,8 7-64,3 2 32,-3-2-16,-1 1 64,1-1-48,0 1-64,3 1 64,-3 0-400,1 4-720,2 5-1714,-3-5-4529,3-4 7363,0 0 0</inkml:trace>
  <inkml:trace contextRef="#ctx0" brushRef="#br2" timeOffset="-9385.74">10659 2419 2609,'0'0'0,"-1"0"704,1 0-704,-4 0 464,0 0-48,1 0 81,0 0 111,3 0-608,0 0 624,-2 0-16,2-1-79,0-1-145,0 2-384,0 0 320,0-4-96,0 1-48,2-1 0,-2 4-176,4-9 176,1 6-32,0-6 49,-1 4-81,-4 5-112,10-10 96,-6 1 0,6-2 0,-6 6-32,-4 5-64,10-13 64,-6 3 0,6 1 16,-6-1-16,-4 10-64,9-3 48,-6-10 32,2 8-48,4-6 0,-9 11-32,2-10 48,1 5-48,1-6 0,-1 8 32,-3 3-32,3-9 0,1 5 0,0-1 16,-2 1-16,0 0 16,-2 4-16,3-4 16,-1 0-32,1 2 16,0-1-16,-3 3 16,1-2 16,0 1-32,0 0 0,0 0-16,-1 1 32,2 0-96,-2 0 64,0 2-48,0 1 32,0-3 48,0 11 0,0-8-16,0 7 16,1-6-32,-1-4 32,0 12-32,1-8 0,2 11-16,-3-15 48,1 10-32,-1-10 32,4 10-16,-1-1 32,1-6-32,1 10 16,-5-13 0,4 3 32,6 11-32,-8-11 16,1 10 16,-3-13-32,4 2-48,0 1 64,0 7-32,-1-10 16,-3 0 0,4 3 96,-1 1-112,-1-2 48,-1 1-32,-1-3 0,1 2 0,0-2 64,1 2-32,-2-2 48,0 0-80,0 0 80,0 0-48,0 0 80,0 0 16,0 0-128,0-1 112,0 0 16,1-1-32,0-1-32,-1 3-64,1-3 144,1-1-16,0-1 0,1-4 33,-3 9-161,3-3 64,1-8 16,-1 2 0,2-1-32,-5 10-48,10-4 16,-8-8-16,2 9 0,1-9 0,-5 12 0,5-2 16,-2-3 64,1-4-80,-1 8 0,-3 1 0,1-5-16,2 2-48,-1-1 96,-1 1-64,-1 3 32,3-2-32,-3 2-16,1 0-32,1 0 16,-2 0 64,0 0-80,0 3-1,1-1-15,-1 2 64,0-4 32,1 3-48,0 1-16,1 6 0,-2-8 0,0-2 64,2 9-16,0 1-32,1-6 48,0 8-64,-3-12 64,4 4-16,-1 8 0,6-3 0,-5 0 0,-4-9 16,4 3-16,7 8-16,-7-9 80,5 2-16,-9-4-32,3 9 0,8-9 16,-9 0 16,3 0-32,-5 0 0,9 0 16,-6 2 32,1-2-48,5 0 32,-9 0-32,4 0 80,-1-3-16,2 0 16,5-2-32,-10 5-48,2-10 96,3 7 1,6-8-17,-8 7 32,-3 4-112,10-14 96,-6 3-32,5 7-16,-5-10 48,-4 14-96,10-11 64,-7 1-16,6-1 0,-5 7-48,-4 4 0,4-10 0,0 9-48,-1-3 80,0 1-80,-3 3 48,2-1-80,-1-1 48,1 1-16,-2 1-32,0 0 80,1 0-16,-1 2-64,0 1-48,0 7 64,0-10 64,0 3-112,0 10 47,0-3 1,1-6 32,-1-4 32,1 13-48,0-1-16,3-1-32,0 2 16,-4-13 80,11 13-16,-8-2 32,2-7 16,6 12 48,-11-16-80,4 2 16,8 10-16,-3-8 0,1-1-16,-10-3 16,8 9 32,3-9 32,0 0 16,-1 0 0,-10 0-80,10 0 81,-1 0-17,1 0 32,-5-3 64,-5 3-160,10-4 128,-6 1 48,0-2 0,-1-6 16,-3 11-192,4-5 208,-3-8 16,0 8-16,-1-7-32,0 12-176,-2-11 224,-8-2-63,6 0-49,-6 1 0,10 12-112,-4-16 80,-9 3 96,9-1-160,-9 0 64,13 14-80,-3-15 80,-8 2-160,9 3 128,-1 5-96,3 5 48,-10-4-64,10 1 48,-4 1-48,-5 2-16,9 0 80,-4 4-593,-10 11-863,-1 0-1682,-2 3-2896,17-18 6034,0 0 0</inkml:trace>
  <inkml:trace contextRef="#ctx0" brushRef="#br2" timeOffset="-7311.73">12340 2291 2369,'0'0'0,"0"0"0,0-1 1808,0-1-511,0 0-176,0 1-193,0 1-928,-3 0 752,0 0-191,1 4-161,-2-1-144,4-3-256,-3 12 112,-6-9 0,7 13-64,-1-7 144,3-9-192,-4 11 272,2-1 0,2-1 16,-3 1-127,3-10-161,0 4 80,0 9-32,0-10 16,0 8-80,0-11 16,0 3 48,0 7 32,2-7 32,-1-1 96,-1-2-208,1 3 256,2-3-16,-3 2 32,2-2 48,-2 0-320,1 0 256,0 0 1,1 0-81,1-1-240,-3 1 64,3-4-385,0 1-527,2-8-705,5 7-960,-10 4 2577,12-3-5346,-12 3 5346</inkml:trace>
  <inkml:trace contextRef="#ctx0" brushRef="#br2" timeOffset="-10592.74">10116 2406 576,'0'0'0,"0"-1"224,0-1-144,0-1-16,0 3-64,0 0 96,0-2 32,0 2 32,0-1 32,0 1-192,0 0 192,0-1 16,0 0 16,1-1-15,-1 2-209,0-1 208,0-1 32,0 1 32,1-2 48,-1 3-320,0-2 320,1 1 32,-1-1 33,1-1-17,-1 3-368,0-1 400,0-2-32,0 3-32,0-2-48,0 2-288,0-1 256,0 1-31,0 0-49,0 0-32,0 0-144,0 0 80,0 0-32,0 0-16,0 0-32,1 3-16,-1-1 0,0 0 32,0 1-32,0-3 16,0 2 64,0 0-16,0-2 48,0 0-16,0 0-80,2 3 80,-2-3-16,0 0 0,0 0 16,0 0-80,1 0 80,-1 2-16,0-2-48,0 0 0,0 0-16,0 0 32,1 2-16,0 1-16,-1-3 0,0 2 0,1 1-16,0-1 16,2-2 16,-3 0-16,2 2-16,2 1-16,-1 1-16,2-1 16,-5-3 32,10 10 0,-6-8 0,6 0 48,-5 1-16,-5-3-32,13 2 32,-8 2 32,6-2 16,-6-2 32,-5 0-112,12 0 144,-7 0-16,6-2 0,-6-2 49,-5 4-177,9-3 112,-6-1 80,6 1 0,-5-1 0,-4 4-192,3-10 176,1 7-16,0-6-16,-1 5-16,-3 4-128,4-10 144,-1 6-48,0-6 0,-1 7-48,-2 3-48,2-11 64,0 7-32,1 1 0,-2-6-32,-1 9 0,1-3-64,0-6 64,0 8 0,-1-1-16,0 2 16,0-1 0,0 1-48,0 0 0,0 0 16,0 0 32,-2 0-16,0 0-32,2 2 0,-3 0 16,3-2 32,0 3-16,0 0-48,-2 0 48,2 1 0,0-4 16,0 3-16,0 1 0,0-2 0,0 0 0,0-2 16,0 4-64,0-1 32,1 1-16,1 0-16,-2-4 64,2 8-64,1-4-80,1 11 32,-1-3-32,-3-12 144,10 15-112,-7 2 64,0-1-16,7 2 32,-10-18 32,3 19-32,1 0 16,0 0 0,1 0 32,-5-19-16,3 18 32,1-2-16,-2-1-16,0 1 0,-2-16 0,0 14 0,0-1 32,0 1 32,-3-2-32,3-12-32,-4 11 80,-5 0-64,6-2 64,-8 2 0,11-11-80,-9 3 80,6 10 64,-13-9 0,7 7-64,9-11-80,-9 3 96,6 1 0,-11-1 32,10 0 32,4-3-160,-10 2 224,8-2-32,0-1 33,-1-1 79,3 2-304,-3-4 208,1-5 0,0 4 32,2-9-144,0 14-96,0-11 112,1-3-32,2-1-64,9 1 0,-12 14-16,10-18-32,2 0 16,1 0-48,-1-2 48,-12 20 16,14-18 0,-2 1 0,1 1 16,-1 0-80,-12 16 64,12-16-16,1 2 0,0-4 32,-2 2 0,-11 16-16,14-17-16,-3 3 0,1 2 16,0 1 0,-12 11 0,4-3 32,5-9-48,-6 10 0,0-2 0,-3 4 16,4-1-448,-1 1-881,-2 0-1632,0 0-2482,-1 0 5443,0 0 0</inkml:trace>
  <inkml:trace contextRef="#ctx0" brushRef="#br2" timeOffset="-21224.73">10132 2416 1888,'0'0'0,"0"-3"945,0 3-945,1-4 976,0 1 33,0-1 31,1 2-63,-2 2-977,1-4 768,0 0-208,0 1-240,1 0-128,-2 3-192,3-1 161,-1-1-49,0 0-16,-1-1-16,-1 3-80,0-2 64,3 0-16,-2 2-32,1 0 0,-2 0-16,2 0 0,-1 0-64,0 0 64,-1 3 0,0-3 0,0 0-16,1 2 48,-1 1-16,1 0-16,-1-3 0,0 12 0,0-9-16,0 0-16,0 0 32,0-3 0,0 10 16,0-10 0,0 3-16,0 8 0,0-11 0,0 3 0,-2 10 16,-2-3 48,-5 2-96,9-12 32,-3 14-1553,-14 1-3777,17-15 5330</inkml:trace>
  <inkml:trace contextRef="#ctx0" brushRef="#br2" timeOffset="31128.27">10878 3258 3121,'0'0'0,"0"-4"672,0 1-31,0 0 127,0 3-768,0-3 880,0 1 17,0 0-193,0 2-288,0 0-416,0 0 192,0 0-224,1 9-48,0-5 80,-1-4 0,2 11-32,-1-1 32,0-7 48,2 11-16,-3-14-32,1 12 48,1-1-32,-1 0 16,2-1 0,-3-10-32,2 10-16,2 0 32,6-7 16,-6 7 32,-4-10-64,13 2 176,-2 0 33,-1-2-33,3 0 64,-13 0-240,14 0 160,-2 0 48,0 0 0,-3-4-16,-9 4-192,10-11 256,-5 8-16,5-6 32,-7 4-31,-3 5-241,5-10 272,0-1 0,-2 1-16,-2-1-32,-1 11-224,0-12 176,0 0 48,-2-1-32,-8-2-16,10 15-176,-9-14 96,-2-2 16,-1 3-31,-3-3-65,15 16-16,-15-13 48,0-1-32,1 0-16,2 4 0,12 10 0,-11-3-64,1-1-17,1 2-47,5 2-48,4 0 176,-11 3-96,9 11-32,-9-3-16,9 3 96,2-14 48,-4 16-160,1 1 16,-1 2 16,2 1 64,2-20 64,-2 20-96,2-2 48,0-1 32,2-4-80,-2-13 96,9 10 0,-5-7-64,9 10 48,-2-10 0,-11-3 16,12 3 16,2 0-16,-1-1-16,4-2 0,-17 0 16,16-2 16,1-8 0,-2 6 80,-3-6-16,-12 10-80,15-5 16,-3-7 80,0 1 16,-1 0 32,-11 11-144,10-16 176,-1-1-16,-4-1-144,6-2 48,-11 20-64,4-23 128,7 0-80,-8-2 32,2-2-64,-5 27-16,4-30 32,5 1 16,-6 0 96,0-2-16,-3 31-128,4-32 97,-3 1 31,0-1-96,-1 5-64,0 27 32,0-24 32,0 7-144,-2 3 32,-1 10 48,3 4 32,-2-4-161,0 1-31,2 3-64,-3 3 0,3-3 256,-2 14-224,0 0 64,-1 3 48,-7 3 96,10-20 16,0 22-80,-3 5 16,-1 0 32,0 4-32,4-31 64,-3 32 64,-1 2-16,1 2-48,1 1-16,2-37 16,0 38-80,0-3 16,3 1-32,1-6 16,-4-30 80,4 28-80,6-2 0,-7-5 16,7-1 48,-10-20 16,3 16-16,6-2 0,-5-2 64,7-9-48,-11-3 0,4 4 32,8-1 112,-2-3-80,2 0 96,-12 0-160,13-2 64,2-8-16,1 7-16,-1-7-112,-15 10 80,15-10 80,-2 5-16,-1-9 32,-1 5 0,-11 9-96,10-10 96,1 5-48,-7-9 16,8 4 80,-12 10-144,3-10 96,2-2 80,-2 1 0,1-2 0,-4 13-176,1-13 128,0-1-80,-1 0 81,0 2-65,0 12-64,-9-13 64,5-1-64,-8 0 16,2-1 0,10 15-16,-9-14 48,-2 3 32,0 1-64,0 7-112,11 3 96,-10-1-80,-1-1-64,2 2-1,-1 11 81,10-11 64,-9 10-16,-2 6 32,1 3-48,7 1 0,3-20 32,-12 21-32,10 1-48,-1 0 32,-1-2 0,4-20 48,0 19-80,0-2-96,1-2 0,9 0-48,-10-15 224,12 14-224,2 0 80,3-4 80,1-1 80,-18-9-16,19 3-16,0 6 64,0-6-64,1 0 32,-20-3-16,20 3 64,-2-3-64,0 0 48,-3-2 16,-15 2-64,13-3 96,0-2 32,-2-6 16,-2 7 16,-9 4-160,11-13 160,-6 4-48,6-1 32,-7-2 32,-4 12-176,9-13 176,-5-2-31,-1 0 15,1-6-112,-4 21-48,5-20 32,-1-2 80,-1 0-80,1 4 16,-4 18-48,3-13 16,1 2-16,1 8-32,0-7 32,-5 10 0,9-4-112,-6 2 32,8 0-64,-7 1 32,-4 1 112,10 0-97,-6 3-31,6-1 48,-7 9 32,-3-11 48,11 4-80,-8 7 80,1-7-16,0 7-64,-4-11 80,3 11 16,0 0-80,-2 1 32,0 2-32,-1-14 64,0 15 0,0-1 0,-2-1 80,-2 0 0,4-13-80,-10 10-16,8 1 0,-8-1 48,7-6-48,3-4 16,-12 10 32,3-7 16,-2 7-96,1-8 80,10-2-32,-11 4 0,1 5 16,1-9 16,5 2-48,4-2 16,-12 4 16,9-1 16,-6-1-32,9 0-32,-3-2 64,3 0-32,0 0 48,0 0-80,1-1 128,-1 1-96,3-3-64,-3 3 64,4-3 48,5-1-48,-5 1 0,7-6 0,-11 9 0,4-3-48,8-1 48,-8-1-32,8 1 32,-12 4 0,5-5 16,7 0-16,-9 0-16,7 2 96,-10 3-80,4-4-48,-1 1 80,2 1-32,0 1-112,-5 1 112,4-2 0,-1 1 0,0 1 32,1-1-32,-4 1 0,9 0 0,-5-1 0,5 1-32,0 0 16,-9 0 16,11 0 0,0-1 0,2 0-16,1-3 32,-14 4-16,15-3 0,1-1 0,0-1-16,0 1 16,-16 4 0,14-10-48,1 1 80,1-1-16,-3-2 0,-13 12-16,14-14 64,0 1-128,-1 1 64,-1-3-32,-12 15 32,11-13 0,-2-3 112,-4-1 16,5-1 33,-10 18-161,1-16 80,0-3 64,-1 3-48,0-2 32,0 18-128,-10-17 96,1-1-64,-2 1-80,-3-2 64,14 19-16,-15-18 48,1 0-32,0 4 48,1 5-128,13 9 64,-12-3-16,0-1-48,2 3-32,1 1-48,9 0 144,-10 3-128,1 11 0,0-1-17,-2 2 113,11-15 32,-3 16-64,-9 3 32,9 1 0,-7 1 16,10-21 16,-2 21-64,-1 1 32,0 0-64,3 2-32,0-24 128,0 22-48,1-1-64,3-3 32,5 2-48,-9-20 128,4 16-144,9 5 16,-2-5 96,1 0 32,-12-16 0,14 14-32,-1-2 64,-2-2-64,2 0 16,-13-10 16,12 4 0,-2 9-48,1-10 80,-7 6-32,-4-9 0,11 3 0,-8 0 96,2 1-96,-1-2 80,-4-2-80,5 0 96,0 0-80,4 0 64,-6 0-16,-3 0-64,9 0 112,-6-1 80,8-3-16,-2-6 16,-9 10-192,9-4 112,-4-8-48,8 1 1,-4 2 15,-9 9-80,3-13 112,9-2 64,-8 1-64,5 0 0,-9 14-112,2-14 32,2 2-32,-2 8-32,0-8 48,-2 12-16,1-1-16,1-2-48,-1-1 16,-1 3-64,0 1 112,0 0-176,0 0 48,0 4-65,0 6 113,0-10 80,0 3 0,0 9-96,0-1 32,1-1-112,-1-10 176,1 10-112,3-6-16,-1 9 112,1-10 32,-4-3-16,5 12-64,-1-9 176,5 9-160,-6-10-16,-3-2 64,3 12 64,2-8-192,-1 8 128,-1-8 0,-3-4 0,4 11-80,-1-7 112,1 5-64,-1-5 32,-3-4 0,3 10 0,1-6 16,0 6-32,6-8 32,-10-2-16,4 4 0,5-1 64,-4 1 48,8-1-16,-13-3-96,10 0 144,0-2-48,1-1 0,0-8-16,-11 11-80,10-5 80,1-8 16,-1 1 33,-6 0-33,-4 12-96,10-12 112,-6-2-16,-1 2 16,1-2-32,-4 14-80,2-17 96,-1-1 16,-1 2-224,0 0 176,0 16-64,-2-15-48,2 11 0,0-8 16,-2 11 0,2 1 32,0-2-48,0 1-80,0 1 48,0 0-32,0 0 112,1 2-177,0 0 65,3 1 48,-3-1-16,-1-2 80,2 3-32,2 1 32,-1 6-64,1-8 64,-4-2 0,4 12-48,1-8 32,0 8 16,-1-8 0,-4-4 0,5 10 64,0-6-80,0 6-16,-1-6-16,-4-4 48,5 12-64,-1-9 48,0 7-32,-1-7 48,-3-3 0,2 9-32,-2-6 64,0 0-32,0 1 80,0-4-80,-3 9 144,0-9-112,-1 2 48,1-2-48,3 0-32,-9 0 0,6 0 112,-6 0-96,5 0 64,4 0-80,-10 0 97,6 0-97,-7-1 80,8-1-32,3 2-48,-9-1 0,6 1-16,0 0 0,-6 0 32,9 0-16,0 0-16,-4 0-32,2 0 0,2 0-49,0 0 97,0 0-32,0 2 48,1-2 0,2 0-16,-3 0 0,3 0 33,0 0-66,1 0-47,-1 0 48,-3 0 32,4 0-64,-1 2-32,2 0 128,6 1-48,-11-3 16,3 9-16,9-7 80,-3 2-176,2 9 80,-11-13 32,11 3-96,4 12-80,-2-4 48,4 0-32,-17-11 160,14 14-192,2 0 96,-2 2 0,-2-1 48,-12-15 48,12 16-64,-1-1 64,-1-1 0,-5 2-32,-5-16 32,11 15 16,-9-1-32,0 0 48,-1-5 32,-1-9-64,0 10 48,0-6-32,-2 8 64,-1-10-32,3-2-48,-11 4 112,1-1 144,0 1-96,-3-1 48,13-3-208,-14 3 176,0-1-96,-2 1 32,0-3 1,16 0-113,-15 0 80,1 0 32,3 0-48,8-1 16,3 1-80,-11-3 64,8 1-48,1-2 48,-2 1 48,4 3-112,-2-5 160,2-6-80,0 7 0,0-8-32,0 12-48,3-10 80,7-2-64,0 2 48,1-4-80,-11 14 16,12-14-64,2 0 48,-1-3-16,2 1-32,-15 16 64,15-15-80,-1 0 96,0-1-32,1 3 128,-15 13-112,14-15 64,-1 1-64,-1 0 0,-2-3-48,-10 17 48,11-14-48,-1 2 80,-1 0-16,-4 3 32,-5 9-48,12-5 0,-11-4-32,0 5 16,0 2-96,-1 2 112,1-2 112,-1 1-128,0-1-48,0 2-48,0 0 112,0 0-192,0 10 0,0-7 16,0 11 64,0-14 112,0 12-144,-2 0 31,2 2 1,0 1-16,0-15 128,1 15-48,1-4 48,2 1-64,0-2 0,-4-10 64,11 4-32,-7 10 32,6-11 0,-5 9 0,-5-12 0,11 2 16,-1 0-16,2-2 32,2 0 80,-14 0-112,16 0-48,2-3 96,-1-6 80,0 5 32,-17 4-160,16-11 209,-2 1 15,2 0 32,-4-1-176,-12 11-80,14-10 128,1-2-96,0-1-32,1-2 80,-16 15-80,16-16 112,-3 0 32,-1-2-16,0-1 80,-12 19-208,4-18 112,0 1-64,-2 4 32,-5 1-80,3 12 0,-12-5-48,-1-6 80,-1 8-144,-5-1 64,-1 3 80,20 1-32,-23 0-64,1 10 16,-1 2-64,3 3-112,20-15 224,-20 15-112,1 1-32,1 2 0,4-2 144,14-16 0,-14 17-64,0 2 0,5-3-16,7 1-48,2-17 128,-2 15-144,2-1-80,1 0 79,10-2-31,-11-12 176,12 9-64,3 0 48,3 0 16,2-5 96,-20-4-96,22 11 48,2-11 32,3 2 32,-1-2-63,-26 0-49,28 0 48,0-1 64,0-9-64,3 7 32,-31 3-80,30-12 128,-2 9-16,-1-8 16,-6 2-16,-21 9-112,17-4-128,-2-6-561,-5 5-1359,-26-29-2146,16 34 4194,0-14-5299,0 14 5299</inkml:trace>
  <inkml:trace contextRef="#ctx0" brushRef="#br2" timeOffset="-568.73">1782 3141 5826,'0'0'0,"-3"-4"1201,-8-5-337,2 6-96,9 3-768,-9-4 705,-2 3-113,-1-1 32,1 2-79,11 0-545,-12 0 416,1 3-96,0-1-240,7 9-48,-8-9 32,12-2-64,-4 4 16,-7 7-32,7-7 48,-8 11 0,12-15-32,-2 11 96,-2-1 16,1 3-112,1-2 64,2-11-64,0 12 16,0 1 16,1-2 32,1-1 0,-2-10-64,5 3 48,7 12 80,-3-13-16,2 8 16,-11-10-128,12 2 177,1 2-49,1 5-176,0-9 0,-14 0 48,14 3-64,1-3 15,-2 2 162,1-2-1,-14 0-112,12 0 144,-2 0-16,0-1 48,-6 0 128,-4 1-304,12-4 160,-9 1 96,1-2 0,-1 1-64,-3 4-192,3-5 288,-1-4 33,-1 6-97,-1-8 0,0 11-224,0-4 272,0-11-144,-4 1-32,-5-3 80,9 17-176,-3-20 48,-8 3 32,7-3-16,-8 2-112,12 18 48,-9-19 16,-2-1-32,0 3-32,1 3-48,10 14 96,-9-10-176,-2 7 288,0-1-48,-1 1 16,12 3-80,-13 0 80,1 0-272,-4 9-48,2 2 0,14-11 240,-14 13-240,0 2-16,4 1 128,1-1 32,9-15 96,-4 18-64,-6 0-1,8 1 1,0 2-64,2-21 128,0 18-224,0-2 64,4-2-16,11-3 64,-15-11 112,13 4 0,1 7 64,4-8-16,-1-1 0,-17-2-48,21 2-128,-3-2-48,0 0 32,2-1 0,-20 1 144,19-1 16,0-2-16,-2-2 16,0-4 32,-17 9-48,16-10 80,-1 1 16,0-2 0,-1-4 32,-14 15-128,13-16 64,0-2 0,-3 0 48,1-2-80,-11 20-32,9-17 160,-5-3-32,7-1-64,-9 0 48,-2 21-112,4-22 64,-3 1 65,-1 0-17,0 0 0,0 21-112,-2-21 80,-8 1-48,8 2 32,-2 1-64,4 17 0,-9-15 0,7 5-48,-2-1 112,1 9-128,3 2 64,-2-5 32,-2 4-128,2 1-96,-2 0-17,4 0 209,-4 10-320,1-7 144,-7 13-16,7-3 112,3-13 80,-10 16 0,8 1-112,-2 0 48,1 2-32,3-19 96,-9 18-48,9 3 0,-4 0-16,1-1 48,3-20 16,-2 20-80,0 0 32,-1 1 64,1 3-64,2-24 48,-2 23-48,-1 0 48,3 0-112,0-4 64,0-19 48,3 20-48,0-3-48,8-2 64,-2 0 32,-9-15 0,12 14 0,1-5 48,1-7 32,4 2-16,-18-4-64,21 0 16,2 0 96,2 0-112,-1 0 32,-24 0-32,24-3 112,-1 0-48,-4-1 0,0 0-32,-19 4-32,16-10 96,-2 6-48,-2-1 128,-1-5 32,-11 10-208,5-4 128,-1-5 96,0 4-48,-2-5 33,-2 10-209,1-9 320,-1 4-144,-3-10 0,1 2 0,2 13-176,-12-13 0,2-1 112,0 2-16,-2-1-144,12 13 48,-13-12-16,1 0-32,0 1 32,-1 0 32,13 11-16,-9-10 64,-1 5-80,7 2-16,-6-1-80,9 4 112,-3 0-80,1 0-112,-1 0 0,1 9 32,2-9 160,-2 3-240,2 10 127,0-2-31,0 0-32,0-11 176,0 13-176,0 4 48,2 1 0,8 1 16,-10-19 112,4 19-32,10-1-64,-4-2 64,2-2 16,-12-14 16,12 13-32,1-1 32,-1-1 48,4-2-32,-16-9-16,16 3-32,2 7 32,-1-10 32,1 0 48,-18 0-80,19 0 64,-1-2-16,1 0-48,-2-3 16,-17 5-16,18-10 160,-2 1-32,-2 0-48,-2-1 144,-12 10-224,11-9 176,-6-2 17,4 1 63,-8-1-112,-1 11-144,1-14 192,-1-1-16,0 2-80,-2-2 0,2 15-96,-4-13 48,-5 1-32,6 0 80,0 8-128,3 4 32,-9-10-64,7 8 64,0 0-96,-2 0 80,4 2 16,-4-1-48,1 1-64,-1 0 0,1 4-16,3-4 128,-4 3-160,2 8 64,0-8-32,0 12 16,2-15 112,0 11-112,0 3-33,0 0 81,0 0-64,0-14 128,0 15-64,2-1-16,1-3 48,6 1 96,-9-12-64,5 11 0,7-2 64,-3 1-112,2-6 32,-11-4 16,10 12 0,1-9-32,3 8 80,-2-11 0,-12 0-48,13 2 16,-1-2 80,1 2 0,-2-2 49,-11 0-145,13 0 176,-2-1-32,1-2 32,-2-1 0,-10 4-176,9-5 112,-6-4 80,2 6 0,-2-8 16,-3 11-208,4-10 272,-3 6-96,-1-9 32,0 3-96,0 10-112,0-12 97,-4 0-33,1 0-64,1 0-16,-2 1 32,2 6-80,-1-6 32,0 9 16,3 2 16,-3-3-33,0 3 33,3-2 0,-2 2-16,2 0 16,-2 0-112,2 0-64,-3 2 48,1 9-64,2-11 192,-2 3-160,2 13 32,-3-4-32,3-1-32,0-11 192,0 11-80,2 0 16,1 1-16,8-1 112,-11-11-32,3 11-48,8-1 48,-1 0-48,1 0 80,-11-10-32,12 10 16,1-7-80,2 6 80,1-6-80,-16-3 64,18 2 32,-1 0 0,1-2 16,-2 0 16,-16 0-64,17-1 64,-3-1 16,1-2-112,-3 0 96,-12 4-64,12-10 80,-2 7 80,-7-6 16,6 4-32,-9 5-144,4-13 64,-1 1 0,1 2-16,-1-3-64,-3 13 16,1-10-32,-1-2-16,0 1 0,0 1-16,0 10 64,0-10 32,0 5-64,0-7 16,-2 10-16,2 2 32,0-1-176,0-1 80,-2 2-112,-1 0-16,3 0 224,-2 0-192,0 3-48,2 9 0,-3-3-1,3-9 241,0 9-176,0 2 0,0-1 32,0 1-32,0-11 176,4 14-80,-1-2 16,2 2 0,4-1 160,-9-13-96,4 14 48,6-2-48,-5-2 64,8-1-48,-13-9-16,4 4 0,10 6 64,-3-10-64,-1 4 112,-10-4-112,12 3 64,-2 0 48,3-3 32,-1 0 16,-12 0-160,13-3 144,0-1-15,0-7-33,0 7 16,-13 4-112,13-13 128,-4 3 48,1 0 32,-6-1-32,-4 11-176,9-12 208,-6-1-32,0 1-64,-2 1 0,-1 11-112,2-11 96,-2 2-112,0 5 48,0-1-64,0 5 32,-3-5 0,1 1 0,0 1 0,-2 1-32,4 2 32,-2-2-48,2 2 48,-3 0-80,-1 3-48,1 0 64,-1 8-48,4-11 112,-3 2-112,0 10 64,1-9-80,2-3 128,0 14-144,0-14 144,0 10-64,0 1-64,0 1 16,0 1-32,0-13 144,2 11-144,3 0 32,7-1 112,-3-1 16,-9-9-16,9 4 96,3 6-48,-1-7-48,3 1 16,-14-4-16,15 3 0,-3-3-16,2 2 16,-1-2 16,-13 0-16,14-1-16,1 0 48,-2-4 0,0 0-16,-13 5-16,10-9 128,-5 6 32,6-6 48,-8 5-16,-3 4-192,4-12 384,-1 3-240,1-1 64,-3-1-32,-1 11-176,0-11-32,0-1 144,-4 0-16,-5-1-32,9 13-64,-4-16 48,-10 2 17,4-2-33,-2 3-32,12 13 0,-12-10-32,0 1-97,0 7 49,-1 0 64,13 2 16,-12-1-48,2 1 0,0 0-48,7 2-48,3-2 144,-13 2-128,11 8-16,-2-7-16,1 0 32,3-3 128,-4 11-112,2-7 64,2-1-48,0 10 80,0-13 16,4 3-32,0 8-48,8-9 16,-2 8 0,-10-10 64,12 2-32,1 1-16,2 6 32,-1-9 80,-14 0-64,15 3-64,-1-1 48,-1-2 16,0 2-48,-13-2 48,11 0-32,-2 0 176,-4 0 32,6-1-96,-11 1-80,3-3 144,8 0-96,-8 1-80,8-1 112,-11 3-80,5 0-32,9-3 32,-4 1 0,1-1-48,-11 3 48,11-3-16,1 1-48,-1 1-16,1 1 48,-12 0 32,12 0-48,-1 0-128,-1 2 32,-1 2 0,-9-4 144,3 10-112,7-8 48,-7 2 64,1 9-32,-4-13 32,3 3-32,0 7-1,-2-6 17,-1 9 65,0-13-49,0 3 96,0 9-16,-3-9-48,1 7-48,2-10 16,-3 2-16,-1 2 80,1-2-64,-6 2 32,9-4-32,-3 3 0,-1 0-16,-6 1 128,6-2 0,4-2-112,-10 2 176,7-2-48,-10 0-16,9 0-16,4 0-96,-15 3 0,12-3 48,-9 0 48,9 0-16,3 0-80,-4 0-224,-7 0-2225,8 0-6291,3 0 8740</inkml:trace>
  <inkml:trace contextRef="#ctx0" brushRef="#br2" timeOffset="26417.27">8636 2961 3585,'0'0'0,"0"-4"961,0 4-961,0-12 720,0 1-96,1 2 65,1 6 143,-2 3-832,4-10 752,0 8-31,-1-1-129,1-2-144,-4 5-448,3-10 464,-1 8-48,1-1-31,-2-1-113,-1 4-272,2-3 144,-1 1-64,0 1-96,-1 1-16,0 0 32,1 3-64,-1 6-32,0 3-48,2 2-32,-2-14 176,0 16-144,0 3 31,0 4 113,0 1 0,0-24 0,1 26 33,0 1-17,0 0 0,0-3 48,-1-24-64,1 22 16,2-2-16,0-1 16,1-3-16,-4-16 0,4 15-16,-1-2 0,1-4 96,0 0-80,-4-9 0,5 4 32,-1-1 48,0 1-64,-1-1 48,-3-3-64,4 3 160,-3-3-16,1 0 48,-1 0 64,-1 0-256,2 0 176,-1-1-16,0-1 32,-1 0-48,0 2-144,0-3 176,0-1-16,0 1 1,0-1-113,0 4-48,0-3 80,0-2 16,0 1-48,1-6 16,-1 10-64,2-4 80,2-6-80,5 6 0,-5-7 48,-4 11-48,13-9-64,-4-1 32,0 1 16,2 4 32,-11 5-16,10-9-16,-1 6 16,1 0-80,-5 0 16,-5 3 64,11-1 0,-8-1-64,8 2 96,-8 0-64,-3 0 32,5 0-32,0 3-96,-1 7-1,1 0 81,-5-10 48,4 11-112,-1 2 112,1 0-48,-1 2-16,-3-15 64,2 14-96,1 1 32,-1 4 48,-1-3-32,-1-16 48,3 19 64,-2-2-80,-1-2 32,0 0 16,0-15-32,0 14-16,-4-1 16,-5-3 16,5 1-16,4-11 0,-14 10 160,4-7 32,-4 11-31,0-12 15,14-2-176,-16 9 64,-2-6 80,-1-1 64,2-2 0,17 0-208,-18 0 208,2 0 0,4 0-80,-3-2 48,15 2-176,-12-5 144,1-4 16,2 5-48,6-5-32,3 9-80,-10-3 113,8-2-97,-1-6-16,1 8 0,2 3 0,0-10 0,0 7-32,0 0 64,0-7-32,0 10 0,4-2-81,-1-1 17,7-2-48,-7 2 32,-3 3 80,9-3-48,-4 2-16,5-1-48,-6 1 32,-4 1 80,12 0 0,-8 0 0,9 0 64,-4 0-48,-9 0-16,9 3-64,2-3 48,0 0 16,0 2 32,-11-2-32,9 2 0,2-2 32,-6 3-32,7-3 32,-12 0-32,11 0 64,-1 0-96,0 0-32,1 0 16,-11 0 48,12-2-48,1-1 80,0-6-16,-1 5-32,-12 4 16,15-10 0,-1 5-32,-2-8-32,1-1 48,-13 14 16,12-12-48,2-4 80,-2 1-32,-1-1 32,-11 16-32,12-18 32,-2 1 0,-1-1 0,-4 1 0,-5 17-32,9-18 64,-6 1-16,-2 0 64,0 1 0,-1 16-112,0-17 80,0 0-16,0 0-16,-2 2-32,2 15-16,-3-14 33,1 1 31,-2 3 48,1-1-96,3 11-16,-4-9 0,-5 7-48,7-1-96,0 0 111,2 3 33,-4-1-16,1 0 32,-7 1 17,8 0-146,2 0 113,-9 3-96,7 1-32,-8 7 0,8-1 176,2-10-48,-10 10-48,8 3-16,0-1 64,-2 1-128,4-13 128,-3 15-64,-1 2-48,1 4 48,-1 0-64,4-21 128,-2 22-96,2-1-80,0 2-32,0 1 112,0-24 96,1 23-80,0 1 32,3-2 48,-1-2-16,-3-20 16,5 19-80,5-3 32,-6 0-16,6-3-32,-10-13 96,10 13-16,-1-3 16,1-6-32,2-1 96,-12-3-64,11 4 64,3-4 16,0 0 64,-1 0-96,-13 0-48,15-4 96,-2-5 32,2 6-80,-1-8 48,-14 11-96,14-5 112,0-7-16,-1 0 48,-1-2 16,-12 14-160,13-16 96,-1 0-32,0-3-32,-1 1-16,-11 18-16,4-14 48,6 0 16,-8 5-48,-1 4-16,-1 5 0,2-4 48,-2-1-96,0 2 112,-3-1-112,3 4 48,-2-1-32,-1 1 48,0 0-96,0 3 48,3-3 32,-3 2-64,0 1-64,-1 9 32,1-9 48,3-3 48,-4 16-80,1-5 0,-1 2 48,1 1-112,3-14 144,-2 15-80,2-2 0,0 1-32,0-1 64,0-13 48,0 13-48,4 0 16,0-2-32,6 1 48,-10-12 16,4 10-16,8-7 48,-3 7 0,2-8 64,-11-2-96,14 2 64,1-2-48,1 0 96,1 0-80,-17 0-32,16-2 128,-1-1-64,-2-7 0,0 7 0,-13 3-64,9-9 80,-4 4 96,0-7 64,-2 7 0,-3 5-240,2-11 160,-2 1 65,0-1-1,-3-1 16,3 12-240,-16-16 224,5-1-112,-4-1-48,-3-3-64,18 21 0,-19-21-16,-4 2 32,1-2-16,2 4 80,20 17-80,-19-14 64,3 3-112,0 6 0,5 1-48,11 4 96,-11-1-32,8 1-80,-7 2-64,8 12 32,2-14 144,-3 12-128,1 7 96,0 2 112,2 3-240,0-24 160,0 25-481,3-1-527,9 1-1009,-3-4-1297,-9-21 3314,11 19-6274,-11-19 6274</inkml:trace>
  <inkml:trace contextRef="#ctx0" brushRef="#br2" timeOffset="-3263.73">1015 3028 2657,'0'0'0,"-2"-13"544,2 13-544,-4-14 496,1-2 64,0 0 161,1 3 143,2 13-864,0-13 849,-2 2-81,2 6-240,0-6-160,0 11-368,0-2 224,1-2 33,0 1-33,1 0 16,-2 3-240,1-4 320,2 2-64,-2-1-32,0 1 48,-1 2-272,2-3 192,1 1 16,-2-1 17,0 1-145,-1 2-80,1-1 0,0 1 32,1 0-64,0 3 32,-2-3 0,3 12 48,-1 0-32,2 6 32,0 1 0,-4-19-48,2 24 32,2 3-16,-1 1-32,2 0 32,-5-28-16,4 33 48,5 3-16,-5 3-32,1 2 0,-5-41 0,5 37-16,-1 1 32,0-4-16,-1-1 0,-3-33 0,2 35 16,-1-5 0,1-1 32,-1-2-16,-1-27-32,1 21 32,0-2-48,-1-3 0,0-3 48,0-13-32,0 12 48,0-3 64,0-6 96,0 7 32,0-10-240,-3 0 256,-1 2 80,1 1-16,-1-3 17,4 0-337,-3 0 368,-1 0-32,1 0-64,1-1-32,2 1-240,-3-4 304,1-1-112,-1-4 65,3 6-81,0 3-176,0-14 112,0 2-240,0-1-513,1-2-735,-1 15 1376,4-14-2690,-4-11-1039,0 6-1634,0 19 5363</inkml:trace>
  <inkml:trace contextRef="#ctx0" brushRef="#br2" timeOffset="3606.27">5707 2950 9892,'0'0'0,"-4"-4"5298,-5-5-4833,7 6-209,2-7 112,0 10-368,0-3 480,0-7 16,1 7-239,1-1-113,-2 4-144,4-5 32,-2 1-64,1 3 16,0 0-32,-3 1 48,1 0 48,0 2-593,1 2-2112,-2 5-6547,0-9 9204,0 0 0</inkml:trace>
  <inkml:trace contextRef="#ctx0" brushRef="#br2" timeOffset="24873.27">7927 3236 3425,'0'0'0,"0"-2"945,-3-1-113,0 0-48,3 3-784,-3-1 753,0 0-97,1-1-80,2 1-80,0 1-496,-2 0 401,2 0-113,0 0-32,0 0-128,0 0-128,0 0 80,0 0 32,0 0-96,0 3 32,0-3-48,0 0 64,0 2-48,0 0 64,1 1 0,-1-3-80,1 2-16,0 1 32,0-3 16,2 2-32,-3-2 0,1 2 80,3 2 16,0 4-96,-1-8-32,-3 0 32,4 10 0,0-6-48,1-1 80,0 9 0,-5-12-32,3 2-32,7 0 48,-7 2 48,2-2 80,-5-2-144,9 0 128,-5 3 32,0-3 0,6 0 17,-10 0-177,4 0 224,1-2-16,4-1 0,-5-6 0,-4 9-208,3-4 224,2-6-16,-2 6-64,1-8 64,-4 12-208,3-3 160,-1-8 32,0 6 33,-2-6-113,0 11-112,0-5 192,-4-5-48,1 7-64,-7-8 48,10 11-128,-3-5 128,-9-7-48,9 1 64,-10 2-128,13 9-16,-4-5 32,-7-5-32,7 7-48,-6 0 48,10 3 0,-2-4 0,-8 3-64,8 1 32,-2 0-16,4 0 48,-3 0-64,-1 0 16,1 3-32,-1 6-80,4-9 160,-3 3-208,1 6 64,2-5 16,-3 10 64,3-14 64,0 10-96,0 0 15,0 1 17,1 0 0,-1-11 64,2 12-48,-1 0-16,1 2 64,-1-2-48,-1-12 48,3 12 32,0-1-32,1-1 16,-1-1-32,-3-9 16,4 9 16,0-5-32,6 8-32,-7-2 32,-3-10 16,9 4-48,-5 6 32,6-8 64,-5 7-32,-5-9-16,12 3 0,-3 1 0,1-1 16,1-1-32,-11-2 16,11 0 96,1 0-80,2-2 48,2-8 16,-16 10-80,14-4 0,3-10 129,0 2-113,0 0-65,-17 12 49,16-12 97,-1-2-81,-2-1 16,0-3 144,-13 18-176,10-18 96,-1-1 0,1 1 80,-7-1-96,-3 19-80,11-20 144,-7-2 0,-2 0-16,2 0 112,-4 22-240,3-23 80,-2 1 32,-1 0-16,0-1-32,0 23-64,0-25 96,-3 2-32,1 1 48,-2 4 0,4 18-112,-8-15 97,5 5 47,-1 8-192,-5 1 0,9 1 48,-2 0-129,-2 0-31,-7 9-112,9-7-16,2-2 288,-10 13-272,7-2-48,-7 2 224,8 4-32,2-17 128,-4 16-128,-5 1 96,9 3-48,-3 1 0,3-21 80,-3 25-64,1 1-64,2 2 32,0 2-113,0-30 209,1 30-192,3-1 128,5 0 48,1-1 48,-10-28-32,12 24 80,2-1-16,1-6-32,1-2 32,-16-15-64,17 14 48,0-4 32,0 0-32,-1-6 49,-16-4-97,15 3 176,-1 0-16,0 0 160,1-3-32,-15 0-288,15 0 256,0 0-192,0-2-800,-1-1-1937,-14 3 2673,13-4-7396,-13 4 7396</inkml:trace>
  <inkml:trace contextRef="#ctx0" brushRef="#br2" timeOffset="3397.27">4862 3251 1536,'0'0'0,"0"-1"785,0 0-577,0-1 16,0 2-224,-3-3 288,1 1 64,0 1 32,-1-1 48,3 2-432,-2-2 417,0 2 95,2-2 64,-3 1 96,3 1-672,0-2 705,-2-1 47,2 1-16,0-3-63,0 5-673,0-4 608,-3-7-96,3 8-64,-1-1-95,1 4-353,0-9 272,-3 6-48,1 0-96,2-1 48,0 4-176,-4-4 192,1 1-32,-8-1 16,9 2-48,2 2-128,-10-4 112,7 2 16,-8-2-32,8 2 0,3 2-96,-12-4 16,9 2 33,-9 1-1,9 1-96,3 0 48,-12 0 16,8 0-81,-5 2 17,7 2 64,2-4-16,-3 3-48,-1 7 32,1-1-48,-7 1 16,10-10 48,-2 16-48,-1 0 64,2-1-16,-2 0 0,3-15 0,-2 13 0,2 0-32,-3-2 32,1 2 0,2-13 0,0 12-16,0 0 16,0 0 0,3-8 48,-3-4-48,11 12 48,-2-9 16,3-3-48,0 2 48,-12-2-64,16 0 97,1 0-1,2 0 32,1-3 0,-20 3-128,19-4 32,4 0 0,-3-1 0,3 0 16,-3 2-32,-20 3-16,22-11 48,-2 8 32,3-9-48,-2 8 112,-21 4-144,21-11 64,-4 7 0,-1 0 64,-16 4-128,13-9 64,-13 9-64,12-4 240,-3-6-48,-4 6-96,5-7 128,-10 11-224,3-5 176,1-7 1,0 2 79,-2-1-48,-2 11-208,3-12 144,-1-2 16,0 1-48,-1-2 80,-1 15-192,1-14 80,-1-4 16,0 1 0,0-1-128,0 18 32,0-18 96,-2 0-80,0-2 16,-1 1 32,3 19-64,-2-20 0,0 3 0,-2-1 0,1 4 0,3 14 0,-1-12 32,-2 7-16,0 1-16,-1 1-48,4 3 48,-3 0-176,-1 0 16,-5 3 0,6 6 48,3-9 112,-10 2-48,7 10 16,-7-8 16,7 7-32,3-11 48,-12 10-64,9-1 48,-9 0 16,2 1 0,10-10 0,-3 9 0,-10-6 0,10 11 16,-9-4-16,12-10 0,-3 9 16,-7 0 16,7 3-96,-6-1-16,9-11 80,-3 11-144,1 2-32,2 1-80,-2 1 15,2-15 241,0 17-128,0-1-64,0 2 112,1 1 32,-1-19 48,2 18-80,2 0 80,5-2 32,-6-3-96,-3-13 64,10 12 32,-1 0-80,3-8-32,0 8 112,-12-12-32,15 2 32,-2 0 32,2 1-32,1-1 32,-16-2-64,14 0 96,1 0-64,-1 0 64,-1-4 16,-13 4-112,11-3 64,1-6 80,-1 5 33,-2-1-113,-9 5-64,10-10 64,0 1-16,0 4-48,0-7 64,-10 12-64,10-4 80,-1-9-64,1 3 32,-6 0 0,-4 10-48,12-10 16,-9 5 32,8-8 32,-7 9 16,-4 4-96,2-12 112,2 8-16,-3-5-64,1 6 0,-2 3-32,0-3 0,0 0 16,0 0-16,-3-1 32,3 4-32,-4-3 64,2 1-96,-2 1 16,1 1 0,3 0 16,-10 0-80,8 3 48,-2 8 0,-6-8-32,10-3 64,-2 13-48,-2-3 32,1 1-80,0 2 0,3-13 96,-2 14-16,0 0-112,2 1 32,0-3 96,0-12 0,3 12-160,6-2 144,-4-6 32,8 8 16,-13-12-32,10 2 16,1 8 48,3-10-128,-2 2 96,-12-2-32,14 2 16,0-2-16,-1 0 96,1 0-96,-14 0 0,13-2 64,0-1-16,-1-1-80,-1-6 128,-11 10-96,10-2-32,0-2 128,-6-6 80,8 7-112,-12 3-64,3-5 96,1-4 0,0 5-32,0-7 32,-4 11-96,3-3 128,-2-8-32,0 7 16,-1-7-16,0 11-96,1-11 112,-1 1-16,0 1-96,0-1 48,0 10-48,0-9 48,0 4-32,0-4 16,0 7-32,0 2 0,0-2-48,-2 0-48,2 1 112,-3 0-80,3 1 64,-2 0-32,2 2-32,-3 2-80,3 6 112,0-10 32,-2 4-160,0 10 64,-1-4-16,1 4 0,2-14 112,0 13-32,-2 1-32,2 1 0,0-2-48,0-13 112,0 12-144,2 0 64,2 1 32,5 0 96,-9-13-48,5 11 16,7 0-16,-2-2-16,1-5-32,-11-4 48,11 9 16,1-7 80,-1 0-80,4 1-16,-15-3 0,11 0 48,2 0-64,-2-1 128,0-2 16,-11 3-128,9-3 112,1 0 32,-6-1-64,5 1 16,-9 3-96,3-10 192,0 8-32,1-2 0,-2-6 0,-2 10-160,4-4 64,-3-6-15,1 6 47,1-5-48,-3 9-48,1-3 32,0-2 0,0-6 0,0 8 32,-1 3-64,1-9 48,1 0 0,1 5 0,-1-7-112,-2 11 64,2-3-32,1-8 64,-2 7-80,2-7 96,-3 11-48,0-3 16,3-1-64,-2 1 80,2-1-64,-3 4 32,1-3-48,0 1 48,0 0-16,1 1 16,-2 1 0,3-1 0,-2-1-32,3-2 80,6 1-48,-10 3 0,3-5 48,8 0-48,-8 0 32,8 2-16,-11 3-16,3-4 0,6 0 32,-6 1-112,0 0 64,-3 3 16,3-2 64,-2 1-128,-1 0 80,0 1-16,0 0-112,-4 3 64,1 1 32,3-4 16,-12 9 0,9-6 0,-8 8 32,8-2-64,3-9 32,-11 10 32,8-7-96,-8 12 64,8-2-112,3-13 112,-1 10-97,-2 2 97,1-9-96,2 7 80,0-10 16,0 2-96,1 9 16,2-9 0,-1 8 0,-2-10 80,5 3-48,5 1 32,-7 5 0,8-6 16,-11-3 0,5 9 16,6-5-16,-6 5 48,8-6-80,-13-3 32,4 3 80,11 6-112,-3-7-16,1 2 80,-13-4-32,12 11-64,-1-8 80,-1 6-32,1-6-16,-11-3 32,10 9 48,2-6-96,-1-1 112,-2-2 16,-9 0-80,10 0 64,-1 0 32,0 0-48,0 0 48,-9 0-96,10-2 48,1-2 65,0-7-1,-1 7 48,-10 4-160,9-12 144,-5 8-16,0-8 16,1 1 0,-5 11-144,4-10 208,-1-1-32,1 0-16,-4-1-80,0 12-80,2-12 144,-1 1-64,0-1-64,-1-3 64,0 15-80,1-14-48,2 1 16,0 1 112,0 8-80,-3 4 0,3-12 0,1 9-48,-1-2 16,-1-4 32,-2 9 0,4-2 32,-3-2-16,1 2-32,0-2-16,-2 4 32,2-2-96,-1 1 144,0 0-128,0-1 160,-1 2-80,2 0 48,-2 0-96,0 0 80,0 0-112,0 0 80,2 4-32,-2-2-16,1 2 0,0 6-48,-1-10 96,1 3-112,2 9 80,-2-1-16,1-2 0,-2-9 48,3 10 32,-1 1-64,1-7 16,6 9-16,-9-13 32,4 4-48,6 6 0,-7-10 128,9 3-64,-12-3-16,4 9 48,8-9-64,-8 2-32,7-2 0,-11 0 48,4 2-32,5-2 160,-8 3-128,1-1 112,-2-2-112,1 3 0,-1-1-96,0 2 32,-2-1 32,2-3 32,-11 11 0,7-9 96,-11 8-16,5-6-64,10-4-16,-10 10 0,1 1-48,5-8 32,-6 9-32,10-12 48,0 2 16,0 2 16,0-1-80,3 0 64,-3-3-16,5 2-16,8-2-64,-2 0 128,3-1-48,3-3-48,-17 4 48,17-3 48,3-2-96,0 1-16,-20 4 64,21-3-176,-21 3 176,20-1-544,0 0-385,-1-2-495,-19 3 1424,18-1-2113,-18 1 2113,17-2-2946,-16-18-799,13 19-1362,-14 1 5107,0 0 0</inkml:trace>
  <inkml:trace contextRef="#ctx0" brushRef="#br2" timeOffset="47383.27">13818 2958 2241,'0'0'0,"-3"-3"1200,3-1-320,0 4-880,-2-4 721,2 2-49,0 2-224,0 0-208,0 0-240,0 2 96,0 8-80,1-7-16,3 10-16,-4-13 16,3 10 0,2 1-64,4 0 32,-6 2 32,-3-13 0,11 12 0,-8 4-32,9 0 32,-7 0 16,-5-16-16,11 17 16,-7-1 32,6 0-32,-7 0-64,-3-16 48,4 15 0,-2 1-64,0-3 32,-1 2 32,-1-15 0,1 14-32,0 0 48,1-2 0,-2-3 0,0-9-16,0 11 16,0-8 16,0 9 32,0-8 16,0-4-80,0 3 129,0 0 47,0 0-32,0-1 96,0-2-240,0 0 272,0 0 48,0 0 80,-3 0 16,3 0-416,0 0 401,0 0-33,0 0-96,0-1-112,0 1-160,0-3 144,0 1-48,0-1-48,1-1 32,-1 4-80,3-3 16,-1-1 16,2 1 16,-1-2 32,-3 5-80,4-5 112,5-5-48,-5 7 16,4-9 0,-8 12-80,4-5 48,6-6-16,-7 8 16,8-6-16,-11 9-32,3-4 0,6-5 16,-5 6 16,-1-6-48,-3 9 16,10-3 49,-8 0-1,1-1-80,2 2 32,-5 2 0,3-2-49,2 2-31,-1 0 64,-1 3-32,-3-3 48,4 4-96,-1-1-16,1 10-80,0-11 96,-4-2 96,4 14-64,0-5 0,6 3 32,-8 1-16,-2-13 48,10 10-48,-8 3-16,1 0 16,0-3 0,-3-10 48,4 14-64,-1-1 48,-2 1-16,0 1 32,-1-15 0,0 14-16,0 0 16,-2-1 0,-1-2 0,3-11 0,-9 11 0,6 0 16,-9-1 16,2 1 0,10-11-32,-10 9 80,-1-6-32,1 9 32,-3-12-32,13 0-48,-12 3 48,-3 7 48,3-10 32,0 0 16,12 0-144,-10 0 176,-1-3-16,2 0-15,5-1 31,4 4-176,-13-4 160,10-5 0,-6 4-48,9-6-16,0 11-96,-2-5 80,2-6-32,0 6 16,0-7-64,0 12 0,0-5 0,0-6 0,3 7 0,1-7-16,-4 11 16,3-4 0,1-8 0,1 10 0,-1-2 16,-4 4-16,4-3 0,6 1-16,-9-1 0,4-1 16,-5 4 0,4-1-48,0-1 48,0 1-16,6 1 0,-10 0 16,2 0-64,1 0-16,6 0 16,-6 0-16,-3 0 80,4 0-32,7 3-32,-7 0 32,5 0 48,-9-3-16,2 2-16,3-2 32,-1 0 16,1 0-64,-5 0 32,9 3 16,-5-3-16,1 0 0,5 0 16,-10 0-16,4-1 0,7-3 0,-6 1 16,7-7 16,-12 10-32,5-3 32,7-2-16,-7-5 0,5 6 48,-10 4-64,5-12 16,7 8 0,-9-8 64,8 2-16,-11 10-64,3-11 48,7 0 16,-6-2-48,7 2-16,-11 11 0,3-5 0,7-6-16,-6 8 0,5-1-16,-9 4 32,4-9 64,5 8-32,-7-3-32,3 1 0,0-1-64,-5 4 64,4-1-32,0 0 64,-2 1-64,0 0-64,-2 0 96,2 2-128,-1 9-16,0-9 0,0 11 96,-1-13 48,2 3-80,-2 10 32,2-4-96,-1 2 47,-1-11 97,2 11-112,1 0-16,0 1 0,0-1 64,-3-11 64,4 12 16,-1 2 32,1-4 16,5 1-16,-9-11-48,3 11-64,1 1 32,5 2 32,-5-3-16,-4-11 16,5 3 0,5 6 0,-7-9 0,7 4 0,-10-4 0,3 3 48,8 0-16,-6-1 16,6-2 32,-11 0-80,9 0 96,-4-2 16,7-2 1,-8 0-33,-4 4-80,10-9 48,-6 6 64,9-9-32,-9 8 0,-4 4-80,12-14 64,-8 10 0,10-6 16,-4 0 16,-10 10-96,10-4 96,-1-9 16,-6 8 16,0-7 0,-3 12-128,3-4 96,0-6 0,-1 5 16,-1 0-32,-1 5-80,3-9 64,-2 5 0,0-1-64,-1 1 16,0 4-16,0-3 16,0-1-32,-2 1 16,-1-1 0,3 4 0,-2-2 16,-2-1 0,1 1 16,-6-1-32,9 3 0,-2-2-32,-9 0 80,1-1-64,7 2 32,3 1-16,-13-1 16,11 1-16,-1 0 0,-1 0 16,4 0-16,-9 0-16,9 0-48,-3 2 48,0 1-48,3-3 64,-2 2-80,-1 8-16,1-8-16,2 10-48,0-12 160,-3 3-176,3 11 0,0-2 0,0 0 32,0-12 144,2 13-160,-1 2 48,0-3 16,0 1 64,-1-13 32,3 14-16,0-2 48,6-1-64,-4-1 32,-5-10 0,16 4 0,0 7 0,3-11 48,4 3 16,-23-3-64,25 3 128,3-3 32,1 2-16,-1-2 32,-28 0-176,27 0 160,-4 0 32,-3 0-64,-4 0-160,-16 0 32,14 0-672,-2-1-1601,-8 1-4146,-4 0 6419</inkml:trace>
  <inkml:trace contextRef="#ctx0" brushRef="#br2" timeOffset="31316.27">12049 2992 11957,'0'0'0,"-2"0"352,0-2-256,2 0-48,0 2-48,0-3 32,0 1 64,1 0 32,2 1-192,-3 1 64,11 0-16,-2 0-592,2 2-2481,-2 0-3122,-9-2 6211,0 0 0</inkml:trace>
  <inkml:trace contextRef="#ctx0" brushRef="#br2" timeOffset="-2520.73">1061 3105 3329,'0'0'0,"0"-5"3009,0-4-1632,0 5-304,0 0-145,0 4-928,0-9 720,0 7-79,0-1-257,0-1-176,0 4-208,1-3 160,1 1-144,1 0-16,1 1-16,-4 1 16,5 0-48,4 0 32,-4 0 0,8 3 0,-13-3 16,12 10 0,1-8 16,0 9 16,-1-8-48,-12-3 16,12 14 32,-1-4-64,-2 1 48,0 1 32,-9-12-48,4 11 16,5 2 16,-8 0-32,1 1 48,-2-14-48,0 16 32,0-1 0,-3 2 48,-8-2-16,11-15-64,-3 13 96,-10-1-64,4-1 80,-1 1-64,10-12-48,-10 11 48,1-7-32,5 9-16,-6-9-16,10-4 16,-3 3 48,0 7-16,0-10-64,3 0 32,0 2 0,1-2 32,4 0 0,7-2 32,-12 2-64,9-3 16,2-7-16,1 6 64,-1-6-64,-11 10 0,14-4 32,2-7 48,1 1-32,2 1 16,-19 9-64,18-9 48,2-1 0,0-3 49,-2 0-17,-18 13-80,17-14 64,-4 1 0,-3 3 16,-7 0 48,-3 10-128,5-4 160,-2-1 16,-3 1-64,0 0-16,0 4-96,0-1 0,-3 0 16,-6 1-64,5 0 16,4 0 32,-14 0 64,11 3-96,-10 7 64,9-8-16,4-2-16,-11 9-48,7-6 48,1 11 0,-1-5 0,4-9 0,-3 3-16,1 10 0,2-10-48,0 8 0,0-11 64,1 3-64,1 9-48,3-3 64,4 1 0,-9-10 48,5 3-16,5 11-16,-5-10 64,7 6-32,-12-10 0,9 3 0,0 7 16,1-8 48,2 2-64,-12-4 0,13 2 32,1-2 80,-2 0-96,2-1 112,-14 1-128,11-3 128,1-7 0,1 6 0,0-9 16,-13 13-144,11-10 128,1 0 0,-7-1 96,5 0-16,-10 11-208,2-11 193,0 0-17,0-2 32,-2-1-80,0 14-128,0-15 176,-4 1 32,-8 0-64,0 0-64,12 14-80,-13-13 48,-1-1 16,-1 1-64,0 3-16,15 10 16,-15-10 16,2 7-96,0-1 48,1 3 16,12 1 16,-9 0-64,0 4 32,5 9-368,-9-1-288,13-12 688,-3 17-1185,-11-1-720,11 2-496,-9-2-368,12-16 2769,-4 17-2401,-5 2-1313,9-19 3714</inkml:trace>
  <inkml:trace contextRef="#ctx0" brushRef="#br2" timeOffset="1054.27">3804 3176 5154,'0'0'0,"-9"0"1280,5 0-239,4 0-1041,-13 0 928,9 0-15,-6-1-81,7-2-224,3 3-608,-4-2 417,-4-1-33,5-1-112,1 1-48,2 3-224,-3-4 272,1-1-80,0 2 48,-1-1-48,3 4-192,-2-4 112,0-1 1,-2 2-65,1 0 16,3 3-64,-3-1 64,-1 1-48,-5 0-48,6 0-16,3 0 48,-9 0-16,5 2 16,-5 2 0,6 6 0,3-10 0,-12 4-48,9 10 0,-8-4 16,8 3 0,3-13 32,-10 17 16,8 0-97,0-1 33,2 2 48,0-18 0,1 12-16,3 0 64,10 1-16,-2-1 17,-12-12-49,14 11 16,2-1 32,3 0-32,1-8 0,-20-2-16,21 4 0,2 5 48,0-9-48,0 2 32,-23-2-32,23 3 128,-1-3-144,-1 0-16,-2 0 80,-19 0-48,19-2 224,-3 0 112,0-1 80,-2-2 48,-14 5-464,11-9 272,-2 5 1,-5-8 47,-1 8-128,-3 4-192,4-12 272,-3 9-64,-1-8-32,-2 8-80,2 3-96,-10-11 96,1 8-32,0-1-16,-2 1-48,11 3 0,-9-4-48,9 4 48,-9-2-224,5 1-96,-6 1 112,7 0-80,3 0 288,-3 2-128,0 1 48,2 0-48,1 6 80,0-9 48,0 4-16,0 6 16,0-6-16,0 9-48,0-13 64,4 9-97,-1 1 274,2-6-1,4 9 64,-9-13-240,4 3 272,6 9-288,-1-10 16,1 7-48,-10-9 48,11 0-48,0 3 64,2-3-16,-1 0 0,-12 0 0,11 0 48,1-1-64,-1-1 80,-2-1-16,-9 3-48,10-9 16,1 5 80,-1-6-144,-1 5 112,-9 5-64,11-13 32,-2 3-16,-4 5 96,5-8-80,-10 13-32,3-5 32,-1-6 96,0 1-64,0-1 96,-2 11-160,1-10 176,-1-2-48,0-2 0,-3-1-48,3 15-80,-9-15 64,-1-1 49,0 3-113,-4 0 48,14 13-48,-15-13 0,1 3 0,0 0 32,0 8-161,14 2 129,-14-2-64,2 1-48,0 1-32,-1 3 0,13-3 144,-12 14-160,2-2 48,1 1 0,5 4 96,4-17 16,-10 17 32,7 1-64,1-4-48,0 2 80,2-16 0,0 12-160,1-3 48,2 1 64,7 0-64,-10-10 112,10 9 0,1 0-16,0-5-48,2 8 80,-13-12-16,14 3 0,0 6 32,1-9 0,0 2-48,-15-2 16,16 3 0,-2-3 0,3 0 48,-2-1 64,-15 1-112,14-4 48,1-5-32,-2 4-16,0-5-48,-13 10 48,12-5 48,-2-6 0,0 6 0,-5-8-32,-5 13-16,11-10 48,-8-1 16,6-3-16,-5 1 48,-4 13-96,4-12-32,1-1 16,0 2-80,-1 2 32,-4 9 64,5-5 64,-1-4-80,0 8 80,0-1-128,-4 2 64,3-1-112,1 1 64,-2 0-64,0 10 48,-2-10 64,2 2-48,-1 11-64,-1-3 16,0 2 80,0-12 16,0 15-64,0 0 16,0 0 32,1-2-64,-1-13 80,0 13 0,1-2 0,0-1-16,0-1 16,-1-9 0,1 10-48,2-7 48,0 9 0,7-10 32,-10-2-32,2 3 32,3-1 0,4 0-16,-6-2 48,-3 0-64,10 0 0,-7-1 48,8-2 16,-8 0-32,-3 3-32,11-4 112,-7 0-96,6 1-32,-7-1-16,-3 4 32,11-3 48,-6-2 0,8-4 32,-3 4 16,-10 5-96,9-11 64,1 1-32,1 1 80,-1-1 0,-10 10-112,11-9 96,-1-4 16,0-2-96,-6 1 64,-4 14-80,11-15 64,-8 3 0,1 8 16,-3-6-128,-1 10 48,1-1-32,-1-1 16,0 2-64,-2 0 16,2 0 64,-4 2-96,1 11-32,-8-2-32,8 2 0,3-13 160,-9 17-112,6-1 0,-1 1 48,1-1 32,3-16 32,-2 12-64,2 0 16,1-3 48,3 2 0,-4-11 0,10 3 64,0 8-64,4-9-592,5 0-1441,-19-2 2033,20 0-8228,-20 0 8228</inkml:trace>
  <inkml:trace contextRef="#ctx0" brushRef="#br2" timeOffset="28002.27">9722 3363 5858,'0'0'0,"0"-4"1281,0-5-641,0 6-64,0 3-576,1-11 673,2 8 63,-1-1-48,-1-5-79,-1 9-609,2-3 336,1 1-160,1-1-64,-1-1-112,-3 4 0,4-4 0,1 0 0,-1-5 64,1 6 16,-5 3-80,10-3 64,-7-7 32,7 6-64,0-5-16,-10 9-16,5-10 32,8 1 16,-9-1-16,8-1-32,-12 11 0,5-5 48,6-6-48,-7 8 48,-1-7 16,-3 10-64,3-1 0,1-3 16,-3 2-96,0 1 80,-1 1 0,0-1-16,0 1 0,-2 0 32,0 2 0,2-2-16,-4 10-16,-5-6-16,7 10 48,-8-4-16,10-10 0,-2 12 16,-2-1 16,2 1-32,0 0-64,2-12 64,0 9-64,0 2 0,1-1-16,1 1 80,-2-11 0,4 10 0,5-1 0,-5-5 32,4 8-32,-8-12 0,5 3 16,6 6 16,-1-6 0,-2-1 0,-8-2-32,10 2 80,-1-2-128,1 0 96,0 0 0,-10 0-48,12 0 0,1-3 64,-1-1 0,2 1-80,-14 3 16,14-9 48,0 7 16,0-3 16,0-6 0,-14 11-80,14-3 32,-1-8 128,-3 8-160,1-1 80,-11 4-80,5-9 112,5 6-96,-7-2 193,1-4-129,-4 9-80,4-4 112,-1-5-16,-2 5-64,0 1-16,-1 3-16,0-10 144,0 7-96,-2 0 0,-1-7 32,3 10-80,-2-1-64,0-1 16,-1 0 16,0 2-80,3 0 112,-2 0-80,-2 4 16,1 6-16,1-8 48,2-2 32,-3 12-112,1-2-32,2-7-1,1 11-15,-1-14 160,5 10-48,5 0 16,-5-1-48,8 0 144,-13-9-64,10 4-16,3 9 0,1-9 128,0-1-112,-14-3 0,14 3 16,-1 1 48,1-2-64,1 0 48,-15-2-48,13 0 80,4 0 1,-2 0-17,-1 0 16,-14 0-80,14-2 0,-2-1 48,1-6 0,-3 5 48,-10 4-96,12-10 176,-2 6-96,0-6 128,1 6-48,-11 4-160,10-13 192,-6 2 0,8 0 48,-9-3-48,-3 14-192,10-14 256,-8-3 81,2-1-129,-2 1-48,-2 17-160,1-19 112,0 3-96,-1 0-16,0 5-80,0 11 80,-3-5-128,-8 1-32,7 1-16,-8 2 48,12 1 128,-9 0-225,-2 3 145,-2 7-96,2-6 112,11-4 64,-13 16-48,0-4-80,1-1 64,1 1-48,2 0 32,5-1 0,-8 2-64,10 2-16,2-15 160,-3 14-144,1 1-16,2 0 64,1-3 32,-1-12 64,11 12-48,1-2 32,3 1 16,4-2-48,-19-9 48,21 3 48,5 9 32,-1-10 80,5 7-528,-30-9 368,31 3-1745,-13-20-2385,15 17-1617,-33 0 5747</inkml:trace>
  <inkml:trace contextRef="#ctx0" brushRef="#br2" timeOffset="46043.27">13296 3628 1552,'0'0'0,"0"-3"1105,0 3-1105,1-3 704,3-2-16,-3 2-15,0 2-33,-1 1-640,1-3 544,-1 2-112,0-2-95,0 1-49,0 2-288,-3-1 192,-6-2-16,6 1 0,-1 1-64,4 1-112,-3-1 176,1 0 16,-2-1 32,1 0 48,3 2-272,-3-4 240,1-1 17,0-8-49,-1 2-32,3 11-176,0-11 144,0-3-32,0 1 0,0-2-32,0 15-80,0-17 80,0 1-32,0-1 32,1-1-48,-1 18-32,2-18 32,0-3 0,1-2 0,1 0 16,-4 23-48,2-24 80,1 1-48,0 2 16,-1-3-16,-2 24-32,4-20 32,-1-2 64,0 5-48,0 2 16,-3 15-64,4-12 32,0 2-48,6 6 0,-9-5 16,-1 9 0,3-2-48,1-1 32,-1-1-32,-1 1-16,-2 3 64,3-4-16,-1 1-32,0 3 48,2-2-16,-4 2 16,4-2-32,-2 1-48,2-1 16,-1 2-48,-3 0 112,4 0-144,-1 3 0,1 1 32,-1 5-32,-3-9 144,4 3-80,0 8-32,1-1-16,0 3 16,-5-13 112,4 13-112,7 3 16,-7 2 80,8-3 0,-12-15 16,10 16-16,-6 0 16,8-1-48,-3 2 32,-9-17 16,10 14-32,-1 2-17,0-3-31,-6-2 16,-3-11 64,10 12-48,-8-3 32,2 2 32,-3-1-16,-1-10 0,1 4-16,-1 6 80,-2-7-48,-2 0 64,-10 6 65,14-9-145,-10 3 128,-2-1 48,-1 1-64,-1-1-80,14-2-32,-15 2 32,-3-2-32,2 3 48,0-3 0,16 0-48,-15 0 16,0 0 48,2 0-48,0-2 16,13 2-32,-11-1 16,8-1 16,0-2 0,0-1-16,3 5-16,-2-9 80,2 7-32,0-1-48,2-8 0,-2 11 0,9-3-16,-5-8 16,9 2 16,-2 4-16,-11 5 0,11-10-16,2 6-16,0-7-16,1 10 16,-14 1 32,17-3 32,-1-1-48,2 1 32,-1-2-32,-17 5 16,17-3-64,-2-1 0,-1 1-16,-1-1 176,-13 4-96,9-4 128,-4 4 32,5-2-32,-8 2-96,-2 0-32,4-2 16,-1 1-16,-1 0 48,2 1-32,-4 0-16,3 0 0,-3-1 16,2-1 32,-1 0-48,-1 2 0,1-3 48,0 0 0,-1 0-48,0 0 64,0 3-64,0-2 16,0-1 0,0 1-16,0 0-16,0 2 16,0-2-16,0 1 16,0 0-32,-2 1 0,2 0 32,0 0-64,0 0 0,0 2-16,0 1 16,0-3 64,0 12-48,0-9-16,1 8 0,0-8 32,-1-3 32,2 12-32,-1-1-16,2-8 16,1 10 0,-4-13 32,4 2 0,8 10 0,-8-9 0,11 8 16,-15-11-16,11 3 0,1 9 0,1-10 16,-1 8-32,-12-10 16,13 2 16,-1 0 0,0 2-16,2-1 16,-14-3-16,11 4 32,2-1-32,-2 6 16,-2-9 0,-9 0-16,9 3 16,1-3 32,1 0-16,-1 0 48,-10 0-80,11 0 96,-1 0 32,-2-3 0,-3-7 16,-5 10-144,12-4 128,-7-7 0,5 6 0,-6-4 0,-4 9-128,11-10 129,-8 1 15,1-3 0,1 0 48,-5 12-192,3-14 256,-3 2-32,0 1 32,-11-1-64,11 12-192,-12-12 176,-2 1-64,-2-2-32,-4-2-32,20 15-48,-21-14 32,-1 0-32,-2 3-32,1 8 32,23 3 0,-22-4 32,0 3-16,1 1-64,-2 3 48,23-3 0,-22 10-48,-3 1 48,2 1 0,1 1-208,22-13 208,-20 15-96,5 0-256,3 2-192,10 0-305,2-17 849,-2 18-1632,2 1-561,0-1-256,3-4 528,-3-14 1921,17 13-2273,-17-13 2273</inkml:trace>
  <inkml:trace contextRef="#ctx0" brushRef="#br2" timeOffset="27220.27">9495 3280 4898,'0'0'0,"-2"-2"1088,2 2-1088,-2-3 737,-1-1 15,1 1 48,2 0-15,0 3-785,0-1 720,-2 0-208,-1 1-288,3 0-128,0 0-96,-2 2 16,2 8-16,-3-8 16,3 9 16,0-11-32,-2 4 0,2 10-16,0-4 64,0 0-80,0-10 32,3 3 32,9 10 16,0-9-16,2 6 64,-14-10-96,16 2 145,0 1 47,2-1-16,1-2 0,-19 0-176,17 0 192,1 0-32,-2 0 16,-1-4 16,-15 4-192,15-9 176,-1 6 0,0-9 96,-2 8-47,-12 4-225,10-14 80,-5 5 96,5 0-64,-9-3 16,-1 12-128,2-12 304,-1-4 0,-1 0 80,-4 0-48,4 16-336,-10-16 240,0 1-79,-5 3-193,0-1 0,15 13 32,-17-9-49,-2-1 98,-1 7 15,2-1-64,18 4 0,-18 0-48,2 0-65,2 11 1,0-2-16,14-9 128,-11 11 0,0 1-16,0 0 16,2 2 48,9-14-48,-9 14-32,7 0 16,-2 0 16,1 0-160,3-14 160,0 15-144,4-4-48,8-2 48,-1-6 80,-11-3 64,12 11-112,2-8 32,1 6 0,1-9 16,-16 0 64,17 4 0,-1-1 32,2-3-32,4 0 32,-22 0-32,20 0 16,3 0-32,0-2-64,-2 0-32,-21 2 112,19-1-208,-2 1 64,-3 0 0,-5 0 0,-9 0 144,4 3-161,-1 7 1,-1-7 16,-2 12 16,0-15 128,0 12-96,-4 1 16,-6 2 32,8 0 64,2-15-16,-3 15 32,1 3-96,-1 0 16,1 1 16,2-19 32,0 17-16,-2-2 64,2 0 32,0 1 0,0-16-80,-3 16 80,3-2-80,0-2 48,0 0 0,0-12-48,0 10 48,0-1-16,0-6 0,0 7 16,0-10-48,0 0 144,0 0 32,1 0-47,1 0-49,-2 0-80,2 0-96,-1 0-129,1-2-367,1-1-528,-3 3 1120,2-5-1681,1-4-640,0 5-272,0-8-1185,-3 12 3778,0 0 0</inkml:trace>
  <inkml:trace contextRef="#ctx0" brushRef="#br2" timeOffset="4649.26">6655 3330 4978,'0'0'0,"0"-10"1520,0 6-303,0-10-80,1 9-209,-1 5-928,1-10 752,0 7-175,0 1-225,-1 1-80,0 1-272,0-2 160,0 2-96,0 0-32,-2 0-32,2 0 0,0 4 0,-2 8-16,-1-9 16,1 11 0,2-14 0,-2 4 48,-1 8-16,1-2-32,2-7 48,0-3-48,-2 15 32,2-11-16,0 8 32,0-10 0,0-2-48,4 3 64,6 1 48,-7-1 64,10-3 64,-13 0-240,4 0 289,12 0-1,-6-1 16,2-2-32,-12 3-272,12-10 240,-3 7-32,0-9 48,-6 3 16,-3 9-272,10-9 304,-8 4-31,2-9-49,-3 5-16,-1 9-208,1-11 192,-1-1-16,0 2 0,0-3 16,0 13-192,-4-12 80,-6-2 48,8-1-96,-9 2-96,11 13 64,-3-16 0,-10 2-112,9 3 16,-6 0 16,10 11 80,-4-4-96,1 2-64,-7 1-48,10 1 16,0 0 192,-4 10-256,-7-1 64,9 3 80,-2 6 32,4-18 80,-9 19-65,7 2 33,-1-2 16,-1-1 32,4-18-16,-3 17 32,-1 0-32,1-2-32,3 1-80,0-16 112,0 14-16,2-1-112,7-2 16,-4-8 32,-5-3 80,15 11-128,-2-8 32,1 0 128,2 0-64,-16-3 32,18 2-32,-1-2 32,0 0-32,1 0-32,-18 0 64,17-1 0,-1-2 64,-1 2-64,-3 0 0,-12 1 0,10 0-64,-7 0 32,2 4-32,-1 5 16,-4-9 48,2 3-32,-2 10-32,0-1 64,-1 1 0,1-13 0,-10 11 112,8 5-64,-8-2 32,8 0-16,2-14-64,-9 16-16,7-1 80,-2-2-16,1 1-16,3-14-32,-3 12 0,1 0 48,2-1-64,-2-1-272,2-10 288,0 11-224,0-7-64,0 10 32,0-4 272,0-10-16,-3 3 48,3 8 16,-2-8 32,2 7 48,0-10-144,0 0 224,0 3-64,0-3 16,0 0-112,0 0-64,0-2-224,1 1-528,0 0-817,1-2-1264,-2 3 2833,1-10-6483,-1 10 6483</inkml:trace>
  <inkml:trace contextRef="#ctx0" brushRef="#br2" timeOffset="5409.27">6734 3438 8547,'0'0'0,"0"-4"1425,0 0-529,3-7-175,1 9-49,-4 2-672,3-5 576,-3 5-576,9-3 369,-5-8-209,7 8-96,-11 3-64,5-5 16,-5 5-16,13-9 96,-8 5 128,7-8 64,-2 3-16,-10 9-272,5-10 256,7 1-112,-7-1-16,6-1 32,-11 11-160,4-10 80,7-3 64,-10 2 1,2-1-33,-3 12-112,2-10 64,-1-1 32,0 2-32,-1 4 16,0 5-80,0-12 80,0 9-64,-4-1-32,1 2-32,3 2 48,-2-2 48,-2 2-80,1 0-16,0 3 32,3-3 16,-4 11-48,2-8-32,0 9 32,2-3-48,0-9 96,-3 3-112,3 14 32,0-5-1,0 1 1,0-13 80,3 15-128,6-3 48,-4 3-48,8-4 0,-13-11 128,12 9-48,0-5 0,1 5 80,1-7-16,-14-2-16,14 4-16,2 0 32,1-2 0,-1-2 48,-16 0-64,15 0 64,0-1 0,-1-4 16,-2-4 0,-12 9-80,12-5 128,0-8 0,-3 4 33,0-1-81,-9 10-80,4-10 96,7 0 32,-8 0 16,1 0 32,-4 10-176,3-11 128,0 0-16,-1 1-16,-1 1 16,-1 9-112,0-4 48,0-1-80,0-5 32,0 9-80,0 1 80,0-2-48,-3 1-16,3 0 64,0 1 0,0 0-48,0 0 48,-2 0-96,0 3 80,-1 1-96,-1 6 16,4-10 96,-3 4-16,0 7-32,1-1 32,2-7-16,0-3 32,0 13-48,0-1-32,0-2-96,1 1 64,-1-11 112,9 10-161,-5-1 81,8 2 32,-2-1-32,-10-10 80,11 9 0,0-5 0,3 9 16,1-11 32,-15-2-48,17 4-32,-1-1 32,1-1 32,1-2 32,-18 0-64,19 0 80,-1-1 33,0-2-17,-2-2-16,-16 5-80,15-10 96,-1 6-16,-1-9 64,0 4-16,-13 9-128,10-10 80,-1-2 64,-5 2-16,1-3 32,-5 13-160,3-12 256,-2 0-80,-1 1 64,0-2-16,0 13-224,-10-14 129,0 0-33,0 0-192,-2 0-49,12 14 145,-11-12-112,-1 9-96,0-2 64,1 4-16,11 1 160,-12 0-256,1 3 96,-1 13-64,3-3 0,9-13 224,-10 12-240,7 3 48,-1-1-33,2 2 33,2-16 192,0 16-160,0 0-48,2-1 144,10 1 64,-12-16 0,10 16 80,4-5 0,3 1-96,2-9 32,-19-3-16,20 13-32,2-10 48,2-1 112,-1-2 0,-23 0-128,26 0 160,-1-1 17,1-3-1,-5 0-32,-21 4-144,22-5 96,-5 1-673,-2 0-1503,-2-7-6180,-13 11 8260,0 0 0</inkml:trace>
  <inkml:trace contextRef="#ctx0" brushRef="#br2" timeOffset="49895.27">1969 4154 2913,'0'0'0,"-11"15"752,7 0-304,-8 3-191,12-18-257,-2 19 256,2-10 96,0 1 0,1-8 0,-1-2-352,4 9 336,-1-9-48,1 3 1,0-3 47,-4 0-336,9 0 448,-5-1 48,1-4 32,5-8-31,-10 13-497,4-10 384,6-2-48,-6-4-48,5 2-48,-9 14-240,3-14 224,7-5-80,-6 3-16,5 0 0,-9 16-128,2-19 112,3 5 1,-2-5-33,2 1 64,-5 18-144,4-19 320,-1 1 0,1-1 16,0 3 32,-4 16-368,3-17 144,2-3 48,-1 2 17,-1-2-65,-3 20-144,2-21 144,0 2-128,-1 1-144,-1-1-241,0 19 369,-3-20-576,1 1-128,-1 1-49,-7 6 81,10 12 672,-2-11-576,-1 8 80,-1 3 79,-5 0 81,9 0 336,-3 10-272,0-1 96,-7 3 48,8 3-16,2-15 144,-3 17-128,-1 4-16,1 2 0,1 1 48,2-24 96,-4 24-80,0 2 32,1 1 32,-1 1-160,4-28 176,-3 27-128,-1 0 48,2 2-17,0-5 178,2-24-81,0 27 64,0-3-64,0-3 48,1 1-64,-1-22 16,2 15-16,2 1 32,-1-2 0,8 2 0,-11-16-16,3 14 0,9-2 32,-3-1 16,0-8 48,-9-3-96,11 13 112,1-10 32,2-1 16,-2 0-16,-12-2-144,13 0 144,-1 0 16,0 0-16,2-2 16,-14 2-160,12-4 176,2-5 16,-1 6 16,1-9-15,-14 12-193,13-5 176,1-9 0,-2 3-32,1-3 32,-13 14-176,14-16 160,-2-1-48,0 2 64,-1-2 16,-11 17-192,9-21 192,-4 7 0,6 0-64,-9 3-64,-2 11-64,3-4 64,-2 0-32,-1 0 48,0 0-47,0 4-33,-3-1-33,0-1 66,1 2-82,-2 0 17,4 0 32,-4 0 16,1 4-80,-7 6-80,10-6 48,0-4 96,-2 19-160,-1-6-16,1 3 128,2-1-16,0-15 64,0 12 16,1-1 32,2 3-48,0-1 16,-3-13-16,10 14-48,-7 0 0,9-3 16,-7 1 16,-5-12 16,14 3 0,-5 8 16,2-7-16,1-1 16,-12-3-16,13 4 16,1-1 32,1-3 64,0 2-48,-15-2-64,15 0 64,-1-1 48,-2-1-16,1-2 0,-13 4-96,12-4 160,-2-6 1,3 7-1,-3-2 16,-10 5-176,9-9 192,-6 5 16,1-6 0,-1 0 16,-3 10-224,2-8 208,0-2-16,-1 5 48,-1-7 33,0 12-273,-3-11 224,0 7-16,-1-11-32,-9 11-48,13 4-128,-3-13 96,-12 0 64,4 3-80,2-4-16,9 14-64,-12-10 64,1 7-64,-2-1-48,0 2 48,13 2 0,-14 0-16,0 0 0,0 2-32,2 8-32,12-10 80,-11 3-112,-1 12-16,3-4 48,6 3-48,3-14 128,-13 12-160,10 2-32,1 2 32,0-4 15,2-12 145,0 16-96,0-3 16,0 3 0,2-1 48,-2-15 32,5 16-64,4-1 0,1-2 0,1-3 0,-11-10 64,15 10-32,4-10 16,3 0 32,0 0 32,-22 0-48,23-5 32,0 0 32,0-6-32,-1 2 32,-22 9-64,21-4 48,0-10-48,-5 3 112,-2 1-32,-14 10-80,14-13 144,-5 3 1,1-1-49,-7 1 16,-3 10-112,2-4 96,0-5 0,-2 6-32,0-1 0,0 4-64,-4-3 16,-6 1 16,7 0-16,-6 2-32,9 0 16,-2 0-32,-2 0-64,1 3-32,-1-3-16,4 0 144,-2 8-192,2 2 15,-3-6 17,3 8 32,0-12 128,0 4-144,0 9-16,3-3-16,0 2 0,-3-12 176,5 10-112,6 0 0,-7-1 64,8-7 32,-12-2 16,9 11 0,-4-9 0,6 1 64,-1 7-64,-10-10 0,4 0 48,8 0 0,-3 0-32,2 2 80,-11-2-96,10 3 80,3-3 64,2-1 96,1-3 0,-16 4-240,18-5 208,3 3-288,1-2-848,1 1-1857,-23 3 2785,22-4-6355,-22 4 6355</inkml:trace>
  <inkml:trace contextRef="#ctx0" brushRef="#br2" timeOffset="51793.27">3186 4343 5746,'0'0'0,"0"0"1265,0-1-481,0 1-784,0-3 656,0-8-15,0 1-113,0 0-112,0 10-416,1-4 240,0-9-80,0 3-32,1-2 0,-2 12-128,4-14 96,-1 1-48,1-3 32,1 1-31,-5 15-49,9-18 80,-7 2-16,3 0-16,0-3 32,-5 19-80,4-17 64,0-2 32,-2-2 48,0 2 0,-2 19-144,2-17 144,-2-2 80,0 3 32,-2-1 0,2 17-256,-3-16 304,-8-3-128,9 2-47,-8-3-33,10 20-96,-9-17 64,5 1 16,-10 0-16,10 2-32,4 14-32,-11-9 0,9 8-64,-2 0-80,1 3-113,3-2 257,-11 11-368,7 3-16,-7 5-16,7 5 96,4-24 304,-12 25-224,9 5-80,-1-3-17,-5 2 81,9-29 240,0 30-240,-2-1 144,2-2 48,0-2-16,0-25 64,0 28-16,0-4-48,1-1 16,2 0-16,-3-23 64,3 20-64,1 1 16,6-2 16,-5 1 32,-5-20 0,11 18 16,-6-3 16,8-2 32,-3-4 0,-10-9-64,13 3 48,0 7 64,1-10 0,0 3 0,-14-3-112,13 3 160,-1-3 16,-1 0-32,1 0 49,-12 0-193,10-2 208,0 0-16,0-1 16,0-7-16,-10 10-192,11-3 208,-1-10 0,1 1 32,-1-2 0,-10 14-240,5-15 192,5-1 48,-6 1-47,1-1 31,-5 16-224,3-16 224,0 1-48,-2 0-16,-1 2-32,0 13-128,0-13 48,0 2 32,0 6-64,0 0-32,0 5 16,-2-3 16,-1 1-80,3 0 64,-3 1-96,3 1 96,-3 0-128,1 4-16,-1 7-32,3-2 32,0-9 144,0 10-176,0 3 0,0-1 64,0 2-97,0-14 209,2 14-144,1-2-32,8 0 0,-7 3 32,-4-15 144,14 12-112,-3 2 32,2-3 0,-2-1 16,-11-10 64,13 13-64,0-10 0,-1 9 48,-1-9 0,-11-3 16,12 2 16,-2 1 0,2-3-16,-1 0 64,-11 0-64,12 0 80,-1-3 16,-1 0 0,-1-2 16,-9 5-112,5-10 128,8 5-16,-4-9 80,1 4-32,-10 10-160,9-12 128,0-1 17,-6-2-1,7 0 16,-10 15-160,1-16 224,2-1 32,-2 3-16,-1-1-32,0 15-208,0-15 192,-4 3-80,-8-3 64,9 2-64,3 13-112,-15-14 160,3-2-48,0 1-64,1 2 1,11 13-49,-13-10-49,2 6 49,-1 1-48,0-1 0,12 4 48,-10-1-128,1 1 32,-1 10-64,1 1 48,9-11 112,-9 13-128,5 1-16,-6 2 32,7-2-32,3-14 144,-4 15-96,2 0-16,0 1-16,2-1 48,0-15 80,0 13-144,1 2 0,4-6 48,5 0-16,-10-9 112,10 9-48,0-5 0,2 6-1,0-8 82,-12-2-33,13 0-33,2 2 33,1-2 33,-1 0-17,-15 0-16,15-3 64,0-2 0,-1-5 32,-1 6-32,-13 4-64,13-13 64,-3 9 80,0-10-48,1 3-16,-11 11-80,5-9 64,6-2-16,-7 0-16,6 3 64,-10 8-96,4-4 64,-1-7-32,6 8-32,-5-2 32,-4 5-32,9-9-48,-4 7 48,7 0 0,-9 0-64,-3 2 64,12-1-48,-3 1-16,-5 0 48,7 0-64,-11 0 80,5 4-64,8 5-32,-3-9 0,-1 10 16,-9-10 80,10 4-96,-1 9 16,-5-2-48,6-1 32,-10-10 96,2 12-129,2 1 49,-1 1-64,0 5 48,-3-19 96,1 13-80,-1 2 0,0-1 32,-4-4 64,4-10-16,-12 15 32,2-4-32,0 0 48,-2-2-16,12-9-32,-11 3 48,0 6 0,2-6 0,5-1-16,4-2-32,-9 2 48,7-2 32,-1 0 64,0 0-31,3 0-113,-2-2 144,-1-1-16,1 0-64,-1-1-64,3 4 0,0-5 80,0-6 0,0 6-32,1-6 32,-1 11-80,3-5-32,1-4 32,1 0 0,5 6 48,-10 3-48,2-11 16,7 8-48,-5 0 0,8-1 0,-12 4 32,9-4-80,1-1 32,2 4 64,1-2-64,-13 3 48,14-1 0,0-3-32,0 1 32,2-1 32,-16 4-32,16-4 0,2-5 32,-1 6-16,0-2-16,-17 5 0,14-10 64,-1 8-16,-3-1-16,-5-1 0,-5 4-32,8-10 32,-4 6 16,0 0 16,-1 0 16,-3 4-80,2-9 16,0 6 32,-1-1-64,0-5 32,-1 9-16,0-2 48,0 2-16,0-4 32,0 3-64,0 1 0,-2-2 0,-1 2-80,1 0 64,0 0-80,2 0 96,-3 4-32,3-1-32,-2 6-16,-1-6 16,3-3 64,-2 13-64,0-1 0,2-2-16,-3-7-48,3-3 128,0 18-128,0-6 0,0 1 15,1 3 17,-1-16 96,4 15-128,1 0 80,4 0-96,-5-4 80,-4-11 64,10 9-32,-1-5-32,1-1 64,-1 7-16,-9-10 16,5 0 0,6 3 32,-6-3 64,8 0 16,-13 0-112,11-3 128,2-7 0,2-1 17,-2 1-1,1-1-48,-14 11-96,13-12 128,-2 0-16,0-3-48,-1 0 112,-10 15-176,11-18 112,-6 0 0,7 1 32,-8-1-32,-4 18-112,10-16 160,-6-1 32,1-1-32,-2 2 32,-3 16-192,1-17 192,-1 2-15,-3 4-17,-9-3-32,12 14-128,-3-9 64,-11-1-16,1 6 16,0 0-80,13 4 16,-15-1-48,-2 1-16,-1 9 0,-1-6-16,19-3 80,-18 15-96,1-4 0,2 5-49,1-1 33,14-15 112,-11 16-96,2 0 0,-2-3 16,7 1-64,4-14 144,-10 14-128,8-2 0,2 0-64,0 0 48,0-12 144,2 12-144,8-2 0,0 0 48,3-1 0,-13-9 96,13 4-80,1 10 32,2-12 16,0 2 48,-16-4-16,17 3-48,0-1 0,0 1 16,-2-3 16,-15 0 16,16 2 96,-4-2-64,-1 0 32,-2-4 16,-9 4-80,9-10 64,-4 7 96,7-7-32,-9 7 16,-3 3-144,10-12 144,-9 3 0,3 0-16,-1-1 32,-3 10-160,3-5 80,-2-8-16,0 2 0,1 6-16,-2 5-48,1-12 16,0 11 16,-1-3-32,0 2-48,0 2 48,0 0-48,0 0-64,0 0 16,0 2-64,0-2 160,0 11-208,0-8 16,0 13 48,0-12 16,0-4 128,0 12-96,0-1 16,0 0-16,0 1 16,0-12 80,1 11-80,3-2 0,0 1 32,5 0 32,-9-10 16,4 9-32,7 2 32,-6-1-80,8-8 32,-13-2 48,11 10 16,-1-10-32,3 2 0,1 2 16,-14-4 0,14 3 32,1 0 80,1 0 32,0 0 0,-16-3-144,16 2-144,0 2-1409,-6-4-6003,-10 0 7556</inkml:trace>
  <inkml:trace contextRef="#ctx0" brushRef="#br2" timeOffset="52156.27">4896 4451 7859,'0'0'0,"-3"0"3314,-7 4-2738,10-4-576,-3 14 224,-7-14 288,7 9 305,-9-9 351,12 0-1168,-9-1 1649,0 3-256,5 2-145,-8-1-416,12-3-832,-2 3 401,0-4-49,-1-12-160,3 4 32,0 9-224,-2-5 208,2 0-32,0 0 16,0-4-144,0 9-48,0-2-32,0-3-272,0 1-976,2 0-1826,-2 4 3106,2-9-10501,-2 9 10501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16:00:01.723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2271 21 2337,'0'0'0,"0"-4"1616,0 0-959,3-2-49,-3 6-608,2-2 624,0 0-32,-1 0-127,2 2-113,-3 0-352,2 0 224,-1 6-48,1 0-16,0 12-48,-2-18-112,2 4 64,2 15-32,0-3-16,3 2-16,-7-18 0,5 20 16,1 0 0,2 3 64,0 3 32,-8-26-112,16 26 192,-10 2 48,9 0 49,-8 1-1,-7-29-288,20 30 288,-15-1 16,15-1-32,-14 2 16,-6-30-288,16 28 256,-12-3 1,1-1-49,2 2-48,-7-26-160,3 23 160,-1 3-48,-2 2 0,-3-2 32,3-26-144,-7 26 144,-8-1 0,9 1-48,-10 0 0,16-26-96,-6 25 64,-12 0-16,14-4 32,-11-1 16,15-20-96,0 6 192,-5 12 96,5-18 33,0 3-1,0-3-320,0 5 256,0-5-32,0 0-16,2 0 48,-2 0-256,3 0 240,1 0 16,1-2-79,1-4-17,-6 6-160,7-9 112,-2-6-48,1 9 64,0-12-16,-6 18-112,4-6 144,0-14-64,-2 14 16,0-9 0,-2 15-96,0-6 64,0 0-48,-6-2 32,0 0 0,6 8-48,-6-6 16,0 0-16,1 2 0,-2 2-16,7 2 16,-4-2-32,0 2 0,1 0-16,-1 0 0,4 0 48,0 4-48,-5 0 48,5-4-48,0 4 32,0-4 16,0 6-32,0-2 16,0 2-32,0-2 32,0-4 16,2 5-48,5 0 32,-2-2 32,16-3-16,-21 0 0,7 5 0,17-5 0,-3 0 0,3-2 48,-24 2-48,26-6 0,4-10 48,2 12-80,3-4 32,-35 8 0,34-18 32,1 10-32,-1-10 32,0 11 0,-34 7-32,33-19 16,-5 14 16,-4-13-32,-4 11 48,-20 7-48,16-17 0,-11 13 32,13-3 0,-14-2-32,-4 9 0,6-6 48,-2 1-32,-4-2 48,0 6-32,0 1-32,-4-5 48,-12 3-48,0 1 0,-1-1 32,17 2-32,-20 0 32,-2-3-16,-2 1 16,0 1-16,24 1-16,-23-2 32,-3-2 0,2 0-32,3 2 32,21 2-32,-20-4 64,-2 2-112,6 0 48,10 2 32,6 0-32,-6 0-48,2 0 64,0 0-32,4 0-48,0 0 64,0 0-96,0 4 0,0 0 0,7 2 32,-7-6 64,7 17-80,9-11-16,-8 16 64,8-4 32,-16-18 0,6 20 32,12 0 16,-3 0-32,3-1 32,-18-19-48,22 16 64,2 0-16,3 0 16,1-10-32,-28-6-32,28 16 48,-3-13-16,-1 4 0,-4-4 32,-20-3-64,20 4 192,-4 0 16,-8-4-32,10 0 65,-18 0-241,5 0-209,2 0 1,-2 0 16,1 0 16,-6 0 176,2 0 128,1-4-16,-3 0-128,0-1-400,0 5 416,0-6-960,-5-1-449,2 1-816,-2 1-832,5 5 3057,0 4-6355,0-4 6355</inkml:trace>
  <inkml:trace contextRef="#ctx0" brushRef="#br0" timeOffset="-2124">9 116 4161,'0'0'0,"0"0"673,0-2-129,4-2 0,-4 4-544,6-6 608,-3 0-15,2 0-65,1 2-80,-6 4-448,6-4 416,-3 0-15,4 2 47,-4 0 48,-3 2-496,2 0 432,-2 0-64,0 4-112,0 12-31,0-16-225,-4 4 208,-2 14 0,-9-13 16,11 15-32,4-20-192,-4 7 224,-2 18-16,0-9-16,2 0 32,4-16-224,-4 16 176,4-10 33,0 11 15,0-12 32,0-5-256,2 6 288,4-1 16,2-1 112,0 0 16,-8-4-432,17 0 433,-10 0-17,14 0-96,-3 0-96,-18 0-224,18-2 192,2-4-32,-1 1-32,1-1-32,-20 6-96,18-7 96,-2 2-32,-10-11 64,10 12 1,-16 4-129,4-6 128,2 0-16,-3-2 0,1 0-16,-4 8-96,3-6 128,-2-2-32,-1 0-32,0 3 16,0 5-80,0-6 48,0-1-48,-4 1 64,0 1-64,4 5 0,-3-4 0,-3 0 48,0 2-48,-12 0 32,18 2-32,-6-5 0,-12 2 16,12-1-16,-15 2 32,21 2-32,-7-2 16,-14 0-16,14 2 32,-14-2-32,21 2 0,-6-2 16,-16 0 64,16 2-112,-12-2 64,18 2-32,-3-2-80,-14 0 80,17 0 0,-5 1 0,5 1 0,-6-3 32,0 1-64,2 0 32,4 0 0,0 2 0,0-2-48,0 2-64,0 0-32,0 4 48,0-4 96,0 4-80,0 14 16,0-14 16,0 14 0,0-18 48,0 6-48,2 17 48,-2-7 16,2 0-32,-2-16 16,2 16 16,0-10 16,0 14-80,2-16 48,-4-4 0,4 15 0,2-15 0,2 5 16,-1-5 16,-7 0-32,17 0 16,-12 0 16,13 0 32,-12-5-32,-6 5-32,18-5 16,-12-2-16,10 2 0,-11-1-16,-5 6 16,17-8 48,-12 1-96,1 2 64,0-1 32,-6 6-48,6-4 48,-4 0 0,0 0-16,-2 2-64,0 2 32,0-2 0,-4 2-48,0 0 48,4 0 0,-4 0-16,-1 0 64,-2 0-32,1 0 16,6 0-32,-4 0 0,-1 0-32,0 0 16,0 0-16,5 0 32,-6 4 0,-1-4 32,4 0-16,-1 0-16,4 0 0,-4 0 32,0 0-16,0 0-16,-2 0 48,6 0-48,-6 0-16,0 4 16,0 0-48,2 0 0,4-4 48,-6 6-48,0-1-32,1 14 80,0-13-48,5-6 48,-4 19-16,1-13 32,-1 18-32,-2-18 32,6-6-16,-5 26 32,2-9-80,3 5 64,-4 0-32,4-22 16,0 22-32,0 2 32,0 0 0,0-1-16,0-23 16,2 22 0,2 2 64,2-2-16,0 1 48,-6-23-96,6 22 48,-1 0-48,3-3 0,8 1 0,-16-20 0,6 16 80,12-9-64,-10 10 16,7-13-32,-15-4 0,8 4 0,10 2 0,-11-2 48,10-4-32,-17 0-16,6 4 48,10-4 0,-10 0 0,10 0-16,-16 0-32,5-6 48,12 0 16,-12 0-16,11-2 32,-16 8-80,6-8 48,2-8 0,0 10 0,0-1 0,-8 7-48,6-19 80,0 14-32,0-15 0,-1 12 16,-5 8-64,2-18 80,1 12-16,-3-12-80,0 13 16,0 5 0,0-22-32,-5 14 16,0-10 64,-1 12-32,6 6-16,-18-15 0,14 8 0,-14-1 32,2 0 0,16 8-32,-15-7 0,-3 0 16,-2 6-32,-2-1-48,22 2 64,-22 0 0,1 0 0,3 3-64,0 4 16,18-7 48,-6 17-48,-12-11-32,15 12 64,-2-2-32,5-16 48,-6 16 64,2 2-16,1-1 0,-1 3-16,4-20-32,-5 18 0,5 0-32,0-3 32,3 1-16,-3-16 16,6 6-48,13 15 16,-1-18 32,6 1 0,-24-4 0,28 0 32,2 0-32,3-4 16,-1-2-16,-32 6 0,34-8 0,-5-9 0,0 10 32,1-8-64,-30 15 32,26-6 32,-2-12-16,-3 10-16,-1-11 32,-20 19-32,16-17-48,0 9 16,-8-11 16,8 13-64,-16 6 80,6-16 0,0 12-16,0-2-16,0 0 64,-6 6-32,2-6 0,2 0 0,-3 0 0,-1 2-32,0 4 32,0-2 0,0 0 32,0 2-96,-3 0 64,3 0 0,-4 0-16,0 4-64,-1 2 80,-1 10-16,1-12 16,1 12 0,0-10 48,0 20 0,4-26-48,0 17 16,0-1 64,2 0-96,4 0 16,-6-16 0,15 6-64,-8 18 48,10-18-16,-11 13 32,14-13 32,-12 0-16,14 0 16,-4-6 0,-18 0-32,17 0 16,4 0 16,-4-4-32,1-2 16,0-10-16,-18 16 0,16-5 32,-9-12 16,13 12-32,-16-13 32,-4 18-48,6-6 48,0-12-16,0 10 16,-6 8-48,4-20-80,-4 20 80,4-20-16,0 3-16,-2 1-16,2 8 80,-4 8-32,4-18-48,0 12 64,0 0-32,-3 2-32,-1 4 48,3-2-32,-1 2-32,0 0-16,0 16 32,-2-16 48,0 5-80,0 10 80,0-9-16,0 14 128,0-20-112,2 15 80,-2 5-32,2 0 0,0 2-112,-2-22 64,4 24 16,1-1-32,1-1 16,1-2 0,-7-20 0,8 18 0,9-12 0,-9 11 0,15-17 0,-23 0 0,23 5 0,0-5 0,7 0-80,3-6-528,-33 6 608,36-16-1393,-4 12-1536,-32-38-2177,18 38-1617,-18 4 6723,0 0 0</inkml:trace>
  <inkml:trace contextRef="#ctx0" brushRef="#br0" timeOffset="6315">6698 120 5330,'0'0'0,"0"0"0,6-6 1377,12-2-609,-11 2-112,15 4 17,-22 2-673,5 0 656,0 16-128,3 2-128,8 1-96,-16-19-304,4 28 273,4 2-65,0 3-32,0 1-16,-8-34-160,6 38 128,-1 0-32,1-1-32,-1 3 0,-5-40-64,2 37 112,2-1-32,-2-4 32,1-1 112,-3-31-224,6 26 256,0-2 64,1-7 1,0-11-97,-7-6-224,6 20 192,0-16 0,0 2 16,-2 0-48,-4-6-160,2 4 208,0-4 16,-2 0 32,2 0 32,-2 0-288,0 0 257,0 0-65,0-4-32,0-2-96,0 6-64,0-2 48,0-4 0,0 4-48,0-2-32,0 4 32,4-4 32,0 3-32,2-5 16,0 0 32,-6 6-48,6-7 0,9 0 0,-9 1 0,11-11-16,-17 17 16,7-3 0,13-5 0,-4-8 0,0 12 0,-16 4 0,8-8 0,13-8 16,-13 13 32,10-3 32,-18 6-80,6-7 32,2 4 16,8 1-48,-14 0-80,-2 2 80,5 0-16,0 0-32,-3 4-64,0 1 64,-2-5 48,0 22-80,0-6 16,0 0 64,0 4-32,0-20 32,0 20 32,2 1-80,0 3 48,0-4-16,-2-20 16,4 22-32,-1-3 32,2 1 32,-4 2-32,-1-22 0,2 22 16,0 0-16,-2-4 0,-4 1 0,4-19 0,-6 6 0,-13 18 48,13-18-32,-20 10 32,26-16-48,-16 4 48,-4 1-16,2 1 16,-1 11-16,19-17-32,-20 0 32,2 0 64,1 0 0,-3-2-16,20 2-80,-7-6 96,-16-1-32,17-8 32,-12 9 0,18 6-96,-4-20 64,-2 12 0,0-14-32,0 14-16,6 8-16,-4-22 0,4 7 0,0 7 32,0-10-64,0 18 32,0-6-16,0-2 16,2 0-48,5 0 16,-7 8 32,5-6-16,1 0-32,0 3 32,0 3-32,-6 0 48,8-2-48,0 2-16,-2 0-32,2 3 32,-8-3 64,8 7-64,7-2-16,-8 11 32,10-12 32,-17-4 16,20 16 0,0-12 16,8 2-16,-1 0 32,-27-6-32,30 6 16,0 0-16,-1-2 32,-3-1-32,-26-3 0,28 4 0,-4-4 16,-2 0-16,1-2 32,-23 2-32,20-5 16,2 1 0,-4-2 32,3-2-16,-21 8-32,18-8 32,2-10 0,-5 12 16,-8-2 16,-7 8-64,15-17 48,-10 11 16,0-10-16,0 10 0,-5 6-48,1-16 16,1 10-16,-2 0 32,0 0-32,0 6 0,0-6 16,-5 2-16,-2 0 0,1 4-16,6 0 16,-15 0-32,15 0 16,-7 4-48,2-4 16,5 0 48,-6 6-80,2 0 16,4 0 16,0 12 32,0-18 16,0 4-48,0 12 32,0-11-32,2 13 16,-2-18 32,2 6-32,4 12-16,-2-12 0,2 12 48,-6-18 0,15 16-32,-8-10 32,8 17 0,-7-17 0,10 12-16,-18-18 16,16 4 16,1 12 16,2-16-32,0 4 48,-19-4-48,22 3 0,-4-3 48,2 0-16,-5 0 16,-15 0-48,18-3 64,2-5-32,-4-8-16,4 10 64,-20 6-80,16-16 32,-11 10 48,3-13 0,-2 11-48,-6 8-32,3-20 96,-1 4-32,-2 0 32,0 1-48,0 15-48,-5-21 32,-1-1 48,-9 1-80,9-5 64,6 26-64,-18-27 32,2-1-32,11-2 48,-18 3-16,23 27-32,-5-22-16,-19 4 16,8 12-48,10 0-96,6 6 144,-24-2-48,18 2 16,-18 0-48,8 0 32,16 0 48,-15 4-80,-1 12-64,0 0 0,0 2 32,16-18 112,-18 21-80,2 3 0,0 0 80,11 2-80,-1 1-16,2-1 0,4 0-16,6-5 48,-6-21 64,16 20-32,-1-2 0,5-2 32,-2-10 0,-18-6 0,22 16 0,-3-12 0,1 1 32,2 2-16,-22-7-16,20 3 16,-2-3 16,0 0-16,-3-3 48,-15 3-64,18-7 32,-2-8-32,0 9 32,2-10-32,-18 16 0,16-6 48,-9-12 0,16 2-48,-18 8 0,-5 8 0,24-23 0,-8 5 16,2 0-16,2 0 0,-20 18 0,23-17 48,3-1-96,2 2 48,-1 0 0,-27 16 0,27-8 0,-4-8 0,-1 10-16,-4 2 16,-18 4 0,8-2 0,11 0-16,-15 2-16,3 4 16,-7-4 16,5 18-64,-3-12 32,-2 22 16,0-9 32,0-19-16,-6 24 32,-10 0-16,12-1 0,-15 2-16,19-25 0,-7 23 32,-14 1-64,14-4 16,-10 2 16,17-22 0,-4 17 0,0-11 16,-2 14 16,2-16-32,4-4 0,0 4 64,-4 0-64,4 0 48,-4-4 16,4 0-64,-4 0 96,1 0 16,3 0-16,-5 0 16,5 0-112,0-2 48,-3 0 16,3-2-48,0-2 16,0 6-32,-5-6 48,5 0-32,0 0 0,0-1-128,0 7 112,-3-16-560,3 10-1057,0-12-1648,0 2-4371,0 16 7636,0 0 0</inkml:trace>
  <inkml:trace contextRef="#ctx0" brushRef="#br0" timeOffset="361">2090 207 4225,'0'0'0,"3"-2"2017,-3 2-2017,8-4 1617,10 2-400,-12 0-337,10 2-208,-16 0-672,6 0 449,10 4-65,-11 0-64,14 2 0,-19-6-320,5 5 288,13 0-48,-10-1-48,12 0-48,-20-4-144,16 4 80,-1 0 49,1 0-49,2-4-32,-18 0-48,20 3 128,0-3-16,1 0-96,-1 0-448,-20 0 432,21 0-1521,-6-2-1745,-7 1-2816,-8 1 6082</inkml:trace>
  <inkml:trace contextRef="#ctx0" brushRef="#br0" timeOffset="7810">8707 529 2721,'0'0'0,"0"-1"960,-4-5 1,-1 0 47,5 6-1008,-5-8 1025,2 2-129,-2 0-160,-1 0-111,6 6-625,-5-6 480,-1-2-32,0 0-96,-10 0-80,16 8-272,-4-6 272,-2 1-63,-10-1 47,12 4-48,4 2-208,-6-5 176,1 4-48,-1-1 0,-10 0 0,16 2-128,-4 0 64,-2 0 0,-12 4-48,14-1-16,4-3 0,-16 6 32,12 1 32,-14 8-32,13-11-32,5-4 0,-24 16 32,18-12-64,-16 14 32,16-12-48,6-6 48,-18 23-64,12-5-16,0 2 0,0 2 16,6-22 64,-4 24-48,4 0 16,0-1-16,4 1 32,-4-24 16,8 22 16,8-2 16,-8 1 16,14 1 48,-22-22-96,17 16 128,4 0 64,-2-10 16,3 14 32,-22-20-240,22 3 224,3 3-15,1-2-17,4-4 32,-30 0-224,29 0 240,-1 0-32,0-4-48,-4-3 16,-24 7-176,21-18 160,-2 12 0,-4-14-16,-7 14 32,-8 6-176,18-18 144,-14 10 17,1-11-49,4 3 16,-9 16-128,6-18 96,-2 0-16,-2 2-16,-1 0-16,-1 16-48,3-8 0,-3-10 0,0 14 0,0-1 0,0 5 0,0-6-16,0 2 16,-4-2 16,4 4-16,0 2 0,-4-5 0,4 2-16,-4 1-32,4 2 32,0 0 16,-4 0-96,4 0 48,-4 5-16,-1 14 16,5-19 48,0 4-64,-3 14-16,3-13 32,0 15-33,0-20 81,0 7-48,0 12 0,0-13-16,2 14 48,-2-20 16,6 5-32,0 14 32,2-14 32,8 15-16,-16-20-16,6 4 16,9 2-16,-9 10 48,14-16-32,-20 0-16,16 4 48,0-4 16,-1 0-15,-6 0 15,-9 0-64,23 0 112,-7 0-48,0-4 32,0-2-16,-16 6-80,7-6 112,14-10 0,-16 10 0,11-11 16,-16 17-128,8-6 96,0-14 16,8 4-48,-13 0 16,-3 16-80,7-18 64,-1-2 32,-2 2-32,-2-1-48,-2 19-16,0-22 32,0 4-32,0 10 0,0-9-32,0 17 32,-6-2 0,2-1-64,0 1 0,-1 2-80,5 0 144,-3 0-128,-1 7 16,-2 10-32,0-11 64,6-6 80,-16 30-96,12-8 32,0 0 16,0 1 0,4-23 48,-4 22-16,4 0-32,0 1 0,0-3 16,8 0 32,-8-20 0,20 16 0,-4 0 32,4-10 16,2 14-48,-22-20 0,23 3 32,5 3-32,0 0 0,1-2 32,-29-4-32,28 4 32,-2-4 16,-1 0 32,-1 0-16,-24 0-64,22-2 112,0-4-16,-2-11 0,1 10-16,-21 7-80,20-19 64,-2 1 64,0 0-16,-12-3 48,-6 21-160,15-22 128,-10 0 32,1-2-16,-1-3-48,-5 27-96,3-28 97,-1-4-33,-2 0 64,0 3 32,0 29-160,-6-28 112,-1 4-16,-8 2-64,11 6-64,4 16 32,-16-7 0,12-9-16,-2 14-64,-12-4 16,18 6 64,-3-4-144,-4 4 96,1 0 32,0 0-64,6 0 80,-16 5-16,13 14-64,-13-13 15,12 17 17,4-23 48,-16 18-48,12-2-16,-2 2-80,-10 0 0,16-18 144,0 21-160,-4 5 32,0 0 48,4 3 0,0-29 80,0 32-80,0 0 16,2 2 0,4-3 16,-6-31 48,8 30-16,8 0 16,0-9 0,2-1 0,-18-20 0,20 16 0,3-10 16,1 0 16,0 10 0,-24-16-32,28 0 80,-5 0-48,3 0 16,-1 0-16,-25 0-32,25-4 80,-4-2-32,-5-2 48,-8-8 0,-8 16-96,16-3 64,-12-5 32,2-1-80,0-9 64,-6 18-80,2-6 64,-1-11-16,4 1 48,-3 0-48,-2 16-48,2-18 32,-1-3 0,2-1 17,-3-2-33,0 24-16,0-28 0,0 1 0,0 1 0,0 2 0,0 24 0,0-20-16,0 5-33,2 9-15,1-2 16,-3 8 48,4-7 48,1 6-96,-4-1-32,1 2-32,-2 0 112,5 0-208,-3 5 112,-1 11 16,1-11 32,-2-5 48,2 20-32,0-15 16,0 17-16,0-4 32,0 0-64,2-1 16,-2 5-16,2-2 16,-4-20 48,4 22-48,2 1 16,0 3 0,0 0-16,-6-26 48,16 26 0,-13-5-16,13-1 32,0-13 16,-16-7-32,18 17 16,0-13 80,4 2-192,-3-2-1041,-19-4 1137,19 4-3681,-2-4-4003,-17 0 7684</inkml:trace>
  <inkml:trace contextRef="#ctx0" brushRef="#br0" timeOffset="2512">3517 526 3073,'0'0'0,"0"-4"912,0-2 49,0 0-1,0 6-960,0-6 897,0 0-177,-4 2-128,0 0-80,4 4-512,-6-4 417,2-1-65,0-2-48,0 3-96,4 4-208,-4-6 176,4 0-16,-4 1-32,0-2 0,4 7-128,0-5 128,-4 2 0,0-2-64,0 3 0,4 2-64,-5-2 16,-2 0 0,1 2-16,-9 0 0,15 0 0,-4 6 0,-2-1-32,-12 13 16,14-12-16,4-6 32,-6 20 0,0-14-16,0 20 16,0-9-32,6-17 32,-6 21 0,0 2 16,2 1-32,0 2 16,4-26 0,-4 25 0,0 3-16,0 0 48,4 0-16,0-28-16,0 25 16,0-3 32,6-2 1,11-4 31,-17-16-80,7 3 160,17 4 16,-5-2 32,5 0 16,-24-5-224,26 0 208,0 0 16,2-2-16,-1-4-32,-27 6-176,26-16 160,0 10-16,-4-2-16,-5-10-47,-17 18-81,16-4 80,-10-4 16,10 0-16,-10 0 0,-6 8-80,6-8 112,-2 2-48,0 1 0,0-3-16,-4 8-48,2-6 64,2 0 32,-3 0-64,1-1 16,-2 7-48,0-5 32,0-1 16,0 2-32,0-2 16,0 6-32,0-4 32,0 2-32,-3-2 48,3 0-48,0 4 0,0-2 0,0 0-16,0 2-32,-4 0-32,4 0 80,0 6-64,0 0 16,0 10 32,0-12 32,0-4-16,0 20 0,0-5 0,0 1-16,0-10 0,0-6 16,2 24 0,1-18 0,4 18 0,8-18 16,-15-6-16,6 19 16,14-14 32,-12 1-32,14-3 64,-22-3-80,8 4 112,12-4 16,-12 0 32,16-2-32,-24 2-128,17-2 112,-1-4 32,2 3-32,-13-3 0,-5 6-112,19-16 160,-14 10-31,1-2 15,2-8 16,-8 16-160,7-4 160,-6-4 32,1-8-32,-2 10 16,0 6-176,0-20 160,-3 13-48,-4-15 16,-9 4-48,16 18-80,-5-20 48,-13-1 16,-2-1-32,4 0-64,16 22 32,-18-24-32,2 3 32,11 0 16,-15 6-16,20 15 0,-6-8 16,-16-10-48,16 14 0,-12-1-16,18 5 48,-3-3-48,-3 1-32,-1 2-16,1 5-16,6-5 112,-6 5-112,1 17 64,-1-4 0,-1 1 48,7-19 0,-5 22 0,-11 4-48,16 0 32,-4-2 16,4-24 0,0 25-48,0 1 32,0-2-16,0-3 16,0-21 16,4 20-32,12-14 16,-9 12 0,15-14-16,-22-4 32,19 4 0,-2-4 32,1 0-16,-1 0-16,-17 0 0,9 0 16,10-2-16,-3-4 0,-8 0 32,-8 6-32,18-6 48,-10 0-16,-2-2-32,0 0 48,-6 8-48,6-7 32,-3-9-16,2 12 48,-3-4-16,-2 8-48,1-18 32,-1 12-16,0-10-16,0 10-16,0 6 16,0-6 0,0-2 0,3 3-48,-1 1 48,-2 4 0,2-2-48,0 0 0,0 2 32,-2 0-32,0 0 48,2 0-48,-1 4 0,1 0-16,0 1 64,-2-5 0,0 6-48,2 0 48,0 10-16,-2-12-32,0-4 48,2 6 0,1 10 0,-2-12 16,4 2 16,-5-6-32,4 16 0,-1-13 0,1 4 0,2 8 0,-6-15 0,4 5 0,0 0 0,2 1-32,-2 0 32,-4-6 0,6 6 32,-2 0-32,-2-2 48,2-4-32,-4 0-16,1 4 16,2 0-32,1 0 16,-3 0-48,-1-4 48,3 4 0,-1-4 32,0 3-16,-1-3 0,-1 0-16,5 0 32,-1 0-16,1 0 32,1-1-32,-6 1-16,8-4 48,8-4-16,-10-10-16,10 10 32,-16 8-48,6-24-16,13 9 32,-12-4-16,10 0 48,-17 19-48,6-18 48,2-2-32,0 0 0,-2 1-16,-6 19 0,6-18-16,0-2 0,0 3-16,-2-2-16,-4 19 48,2-8-64,0-11 64,0 13-48,0-2 48,-2 8 0,2-6 0,-2 0-64,2 2 16,-2 2-32,0 2 80,2-2-176,0 2-16,-2 0 112,2 6-32,-2-6 112,1 6-48,-1 12 48,3-14 0,-1 12 48,-2-16-48,3 5 48,4 20-16,-2-10-96,2 3-112,-7-18 176,17 18-193,-11-3 49,16-8-16,-4 12 160,-18-19 0,20 6 16,-1 10 16,3-12-32,0 12 0,-22-16 0,19 6 0,0 10 16,-3-10-16,-10 13 0,-6-19 0,5 6 32,-1 14-16,-2-4 0,-2-10 48,0-6-64,-15 21 48,8-5 0,-18-10 16,7 12-64,18-18 0,-18 6 16,0 12 32,-2-14-48,1 2 16,19-6-16,-18 16 49,-2-13 79,4 2 48,10-2-16,6-3-160,-6 0 160,1 0-128,-1 0 16,1-3 16,5 3-64,0-6 96,-4-2-80,4 2 32,0-2 0,0 8-48,0-8 0,0 8 0,2-8 0,5-8 0,-1 10-128,9-10-32,-15 16 160,6-6-96,12 1-32,-12-3 112,12-8 32,-18 16-16,5-4-48,17-2 48,-6-10 32,1 10-16,-17 6-16,19-18 16,1 12-16,1-12 32,1 11-32,-22 7 0,22-21 16,0 14-16,-4-11 32,0 12-32,-18 6 0,8-8 0,7 0 16,-13 0-16,4 3 16,-6 5-16,4-6 48,-2-2-64,-2 4 32,0 0 0,0 4-16,0-2 48,-4 0 0,0 0-48,-2 2 0,6 0 0,-6 0-16,1 0 16,-2 0 0,2 0 0,5 0 0,-6 0-32,1 4-16,2-4 32,3 4-32,0-4 48,0 4-32,0 1 0,0 2-16,0-1 32,0-6 16,0 17-64,2-13 32,4 12 16,0-10 0,-6-6 16,8 18 16,-3-2 0,3 0-16,0-1 32,-8-15-32,16 16 16,-10 0 32,2 0-48,10 0 48,-18-16-48,16 5 16,0 2 16,1 8 48,1-11-32,-18-4-48,15 4 80,4 0 0,-2-4-16,-1 0 0,-16 0-64,16 0 96,-8 0 16,14-4-16,-6-2-16,-16 6-80,7-6 80,14-2-16,-16-7 32,11 9-32,-16 6-64,6-16 48,12 10 16,-13-12-16,4 10 48,-9 8-96,15-22 48,-11 14 48,3-13-32,-4 12 33,-3 9-97,5-21 96,-3 5-16,-2 1 16,0-6-16,0 21-80,-5-19 64,0-1 16,-2-2-64,-12 5 16,19 17-32,-6-8 0,-18-12-32,6 14 16,-4-2-16,22 8 32,-22-8-48,1 2 0,-1 0 32,2 4 16,20 2 0,-19-2 16,3 2-32,0 0-128,10 6-401,6-6 545,-22 6-1248,6 14-1489,-29-22-1954,23 19-1615,22-17 6306</inkml:trace>
  <inkml:trace contextRef="#ctx0" brushRef="#br0" timeOffset="8561">9984 446 4386,'0'0'0,"0"0"2016,0 0-831,6 0-289,-6 0-896,6 0 833,0 7-33,2-2-160,-2 13-95,-6-18-545,8 6 432,-2 16-176,-1-2-32,2 3-48,-1 3-48,1 6 64,1 4-16,0 1-64,-8-37-112,16 40 80,-10 3 17,14 1-81,-5 1 16,-15-45-32,19 46 48,0-3-16,-1 3 32,2-2 0,-20-44-64,16 41 80,-10 1 0,2-4-16,0-7 48,-8-31-112,7 25 128,-1-1-16,-4-3 64,-2-4 32,0-17-208,0 6 240,-4 12 16,-2-14 16,1 1-31,5-5-241,-20 6 272,16-1-48,-2-5-96,-12 0-80,18 0-48,-4 0-160,-2 0-192,-9-6-321,15 0-431,0 6 1104,-7-18-1665,1 10-992,6 2-3666,0 6 6323</inkml:trace>
  <inkml:trace contextRef="#ctx0" brushRef="#br0" timeOffset="-854">1398 572 3665,'0'0'0,"-4"0"672,1 0 17,3 0-689,-6 0 736,0 0 0,2 0-159,4 0-97,0 0-480,0 0 368,0 0-96,0 3-48,0 1-64,0-4-160,0 4 112,0 2 33,0 0-1,0 14 96,0-20-240,0 4 240,2 2 32,4 10 16,0-12-16,-6-4-272,16 5 288,-10 11 32,13-16 1,-11 7-33,-8-7-288,24 3 288,-8 1-48,4 0 16,-3-4-64,-17 0-192,16 0 192,0 0 16,-1 0-48,-8 0 17,-7 0-177,17 0 192,-11-2-32,1 0 32,-1-2-32,-6 4-160,5-6 208,-3 0-16,0 0 16,0 0-16,-2 6-192,0-6 208,0-10-80,0 11-32,-4-13-16,4 18-80,-5-8 81,-2-12-65,1 4-32,-9-2 0,15 18 16,-4-17-65,-12 1 17,10 8 16,-14-12-32,20 20 64,-6-8-64,-12-8-16,13 12-16,-11 1 0,16 3 96,-4-2-64,-14 2-32,12 3 16,-12 3 32,18-6 48,-6 16-64,-12-11 32,15 0 0,-4 13 0,7-18 32,-16 4-64,16 16 80,-5-14 0,1 15 16,4-21-32,-4 17 16,4 0-80,0 3-16,0 3 0,0-23 80,0 20-64,2-2 0,4 0 16,9-2 32,-15-16 16,9 6 0,14 13 16,-5-14-16,6 0 16,-24-5-16,25 6-16,3-2 32,2-4 16,-5 0-16,-25 0-16,26 0 0,-4 0 16,-2 0 32,-4 0-32,-16 0-16,8 0 64,9 0 0,-12-2 0,1 0-256,-6 2 192,5-3-176,1-2-16,0 4-16,1-1 224,-7 2-16,3-5 64,1 2-16,0-3-16,-2 0 16,-2 6-48,4-4 16,0-2 0,0 0 16,2-2-64,-6 8 32,5-17 32,0 10-32,1-10 16,-3 0 32,-3 17-48,5-15 0,1 7 0,-3-16 16,2 8 0,-5 16-16,2-17 64,1-4-16,1 6-32,0-1-16,-4 16 0,4-6-16,2-2-32,0 3 32,0-2 0,-6 7 16,6-2-64,0 0 32,2 2 0,0 0-48,-8 0 80,8 0-48,8 6 0,-10 0 0,2 10 48,-8-16 0,17 4 0,-11 12-32,10-12 64,-10 13-64,-6-17 32,18 5-16,-12 14 0,10-13-32,-10 12 32,-6-18 16,7 16-16,-1-10 16,0 15 0,0-14 0,-6-7 0,4 23 0,0-17 0,-2 16-32,2-16 32,-4-6 0,2 20 32,-2-14-32,0 13 0,0-13 16,0-6-16,-4 22 32,-2-16 0,0 16-16,0-16 0,6-6-16,-15 16 0,15-16 48,-7 5-16,2 2 16,5-7-48,-6 6 80,0-3 32,2-3 0,0-1 80,4 1-192,0-5 176,0 0-32,0-11 32,0 10-80,0 6-96,0-18 112,2 10-48,0-12-16,0 5 16,-2 15-64,2-8 48,1-16-16,0 4 16,3 2-64,-6 18 16,5-22 16,2 5-32,0 9-32,1-8-16,-8 16 64,8-2-176,-2 0-144,0 0-480,0 2-849,0 4-1392,-6-4 3041,6 4-6435,-6-4 6435</inkml:trace>
  <inkml:trace contextRef="#ctx0" brushRef="#br0" timeOffset="4925">5237 673 5346,'0'0'0,"0"-3"1088,-4 1-207,4-4-49,0 6-832,-4-2 833,4-4-113,-4 2-176,4 3-128,0 1-416,0-3 273,0 2-49,0 1-96,0 0-80,0 0-48,0 0 32,0 4-16,0-1-32,0 3 16,0-6 0,0 18 0,0-12-32,2 13 32,0-2 0,-2-17 0,2 18-32,0-1 32,0 1 0,4 0 80,-6-18-80,6 18 96,-1-3 64,4-8 48,6 12-16,-15-19-192,6 4 256,12 2 0,-10-2 0,12 0-16,-20-4-240,8 0 225,12 0-49,-14 0 0,12 0-16,-18 0-160,6 0 144,2-1 0,9-6-16,-11 1 0,-6 6-128,6-6 128,2 1 0,-2-12 0,0 13 0,-6 4-128,6-5 96,0-11-16,0 10 0,2-12-16,-8 18-64,5-8 96,2-12-15,-1 4-17,1 1-32,-7 15-32,6-16-32,0-2 64,-2 2-64,-2-4 128,-2 20-96,0-16 80,0 1 0,0-1 48,-6 10-32,6 6-96,-17-18 64,12 12-32,-14-2-48,13 0-32,6 8 48,-20-8 32,14 2-96,-14 1 32,14-1 64,6 6-32,-19-4-32,12 2 64,-12 0-64,13 0 32,6 2 0,-18-2 0,14 2-48,-12 0-16,12 0-128,4 0 192,-6 0-224,0 0 31,2 0 33,1 0 48,3 0 112,-5 4-32,5 0-32,-3 0 0,-2 12 0,5-16 64,-3 6-96,-1 16 32,-2-1 48,0 3 16,6-24 0,-6 26-48,0-1 48,0 1-32,0 0-16,6-26 48,-4 27-16,4 1-32,0 0 16,0-4-16,0-24 48,4 21-48,4-4 32,12-12 0,-5 15 16,-15-20 0,18 3-32,0 4 16,0-1 16,-1-2 16,-17-4-16,17 0 0,-1 0 64,1 0-32,-9 0-32,-8 0 0,22-2 16,-16-4 0,12 0-16,-12 0 32,-6 6-32,8-16 32,-3 10-16,1-2 48,-1-10 0,-5 18-64,2-5 32,-1-15-16,-1 4-16,0-4 48,0 20-48,0-17 16,3-5-16,-2 0 48,1 0-96,-2 22 48,0-20-48,2 4-16,0 10 64,-2 0 32,0 6-32,0-5 16,0-2-16,2 6-80,-2-1 32,0 2 48,0 0-16,0 0-48,0 3 48,0 4-32,0-7 48,0 5-80,2 1 48,0 0 16,1 10 16,-3-16 0,0 4 16,1 2-16,-1 12 0,0-14-16,0-4 16,0 6 0,2 9 0,-2-10-16,2 10 16,-2-15 0,3 6-32,0 18 16,3-18 16,0 20-16,-6-26 16,6 16 16,1 1 0,2-1 16,7 0-16,-16-16-16,3 6-16,14 12 32,-12-14 0,11 2 32,-16-6-48,6 5 48,2 1 16,8-1 16,-10-5 16,-6 0-96,8 0 96,8 0 0,-11-2 0,3-1 32,-8 3-128,17-6 128,-14-1-16,4-11-16,0 12-16,-7 6-80,16-18 81,-12 10-17,2-15 0,9 5-32,-15 18-32,5-20 16,0-2 32,4 2-16,-4-1 64,1 1-32,-6 20-64,2-20 32,0 2-16,0 10 0,-2 8-16,0-18 32,0 12-32,0 1 0,-4-1-48,0 3 32,4 3 16,-4-2 0,1 0 0,-2 2-32,2 0-16,3 0 48,0 0-32,-5 4-16,2 1 16,-2-1 16,5-4 16,-3 4-48,3 1 16,-4 1-16,0 12 0,4-18 48,0 6-48,0 12-17,0-12 33,0 12 0,0-18 32,4 6-48,2 13 32,0-13 0,10 14-32,-16-20 48,5 6 0,12 10 0,-2-10 0,1 12 16,-16-18-16,18 3 32,-1 13-16,-1-12 0,3 2 16,-19-6-32,17 6 16,1 0 16,0-1-16,0-5 0,-18 0-16,7 3 49,11-3 15,-12 0 0,2-2 0,-8 2-64,16-6 144,-12 0-16,2-2-16,2-8 48,-8 16-160,5-6 112,0-9 48,-3 9-32,-2-14-32,0 20-96,0-8 80,0-12-48,0 12 32,0-13-32,0 21-32,0-6 0,-5-16 16,1 14-32,4-9 16,0 17 0,-3-7 0,3 1 0,-4 0 16,4 2-16,0 4 0,-4-1 0,4-2-16,-4 2 16,0-1 0,4 2 0,0-2-32,-4 2-16,4 0-16,0 0 64,-4 5-64,4 13-16,-4-12 0,4 16-16,0-22 96,-4 18 0,4 6-48,0-1 0,0-1 32,0-22 16,2 24-48,2-3 32,2-3-16,10 0 16,-16-18 16,6 6 0,12 14 0,-11-16 16,17 2 16,-24-6-32,16 6 16,0 0-16,-1-2 0,1-4 32,-16 0-32,8 0 16,14 0 32,-6-2 0,-8-4 0,-8 6-48,18-6 32,-12-2 0,9 0 32,-8-8-48,-7 16-16,7-6 48,1-12 0,-2 11-16,1-15-32,-7 22 0,5-8 16,1-12 0,-2 2 32,0 10-16,-4 8-32,6-23 0,-2 5 16,0 1-16,0 2 0,-4 15 0,6-8 48,-2-10-96,0 10 48,0-9 0,-4 17 0,4-7-48,0 2 80,0 1-80,0 2 0,-4 2 48,3-2-48,-1 2-48,0 4 64,0 14-16,-2-18 48,2 6-64,0 19 16,2-7 0,0 0 16,-4-18 32,2 22-64,2-3 48,2 3-16,0 0 0,-6-22 32,8 20 0,12 3-32,-4-7 64,-1 2-64,-15-18 32,23 6 32,0 0-32,4 0 16,3-2 48,-30-4-64,28 0 0,4 0-112,-4-6-432,-1 0-625,-27 6 1169,24-6-2049,-1-12-1104,5 16-3202,-28 2 6355</inkml:trace>
  <inkml:trace contextRef="#ctx0" brushRef="#br0" timeOffset="9350">10073 649 6002,'0'0'0,"0"-3"1473,0 2-833,3-1-224,2 0 33,-5 2-449,18-3 528,-12 2 16,10 1-48,0 0-111,-16 0-385,8 0 304,16 0-144,-7 4-48,1 0-32,-18-4-80,20 5 0,-4 13 48,1-12-80,-9 10 32,-8-16 0,20 6 48,-12 14-48,8-14 32,-14 14 16,-2-20-48,4 15 32,-2 1 32,-2 2 0,0 0 0,0-18-64,-4 6 96,-14 16 48,12-17-32,-15 13 0,21-18-112,-19 5 96,0 10-48,-3-9 16,0 10-48,22-16-16,-17 6 16,0 9-16,14-10 0,-3 1 0,6-6 0,-4 5 16,-1 1 64,5-6 64,0 0 65,0 0-209,0-2 192,3-3-48,5-3-16,9-10-112,-17 18-16,16-6 32,2-10-16,0 10-16,2-10 16,-20 16-16,19-6 32,1-14-32,0 15 16,4-15-16,-24 20 0,22-16 0,0 0 0,3-2 0,-3 0 16,-22 18-16,22-7 0,-3-12 16,-11 14 32,10-3-48,-18 8 0,4-9 16,0-6-32,0 13 16,-2-4 16,-2 6-16,0-2 0,0 0-16,0 1 0,-4 1-32,4 0 48,-4 0 0,0 0 0,0 3-32,0-3 32,4 0 0,-4 6-48,1 0 0,-2 0 48,5 0-32,0-6 32,-3 16 0,3-12-16,0 2-16,0 12 32,1-15-16,-1-3 16,4 18 0,4-12 16,8 18 16,0-8 0,-16-16-32,18 18 64,3-3 16,5-9 0,2 16-32,-28-22-48,28 6 80,1 14-32,-1-14 32,-1 10 32,-27-16-112,28 0 96,-2 0 80,0 0 16,-2 0 32,-24 0-224,21 0 272,0 0-63,-2-6 63,-3-2-80,-16 8-192,16-20 256,-8 4-16,0 8-16,-1-13 16,-7 21-240,2-19 176,0 0-32,-2-5-64,-4 0 16,4 24-96,-15-26 80,9 3-64,-20-3-16,6-2-48,20 28 48,-22-25-112,-1 1-32,-1 0-16,0 4-16,24 20 176,-22-17-144,3 11 16,-1-1-16,2 6-32,18 1 176,-18 0-144,0 0 48,1 6 0,1 12 48,16-18 48,-16 5-64,0 15 0,10-14 32,-10 14 0,16-20 32,0 6-64,-6 13 32,3-12-80,-2 12 47,5-19 65,0 16-32,0-10-48,2 14 48,4-15 32,-6-5 0,16 17-48,-8-13 64,16 11 16,-4-10-16,-20-5-16,24 5 16,-3-1-16,1 0 0,-1 0 32,-21-4-32,20 0 0,-3 0 48,0 0-32,-9 0 0,-8 0-16,18 0 33,-12-2-1,1 0-32,0-2 32,-7 4-32,6-6 0,0-2 16,-1-7-16,1 9 16,-6 6-16,6-8 32,1-8-32,-2 12 0,1-4-32,-6 8 32,6-7 0,0 0 0,0 3 0,0 2 32,-6 2-32,6-2 0,0 2 0,0 0 48,-1 0-16,-5 0-32,9 0 0,7 0 48,-11 0-64,13 0-16,-18 0 32,18 0-16,-2 4 32,4 2-16,-3-1-16,-17-5 16,18 5 0,-2 13-16,-8-14-32,10 14 0,-18-18 48,4 5 16,2 19-32,-4-6 16,-2-2 16,0-16-16,0 22-16,0-3 32,-16 1 16,12-4 32,-14-9-16,12 10-32,-15-11 48,14 12 0,7-18-64,-17 4 80,13 1 0,-14 0 16,12-2 16,6-3-112,-18 0 112,12 0 48,0 0 16,-10 0-16,16 0-160,0-2 176,0-5-32,-3-9 0,-2 8 16,5 8-160,0-20 96,-3 4-64,3-1 65,-4-3-49,4 20-48,0-22 32,-4 2-32,4 4-96,-4 8-257,4 8 353,0-4-848,-5 4-1201,2 0-2129,-2 6-2865,5-6 7043,0 0 0</inkml:trace>
  <inkml:trace contextRef="#ctx0" brushRef="#br0" timeOffset="10651">11419 1019 6867,'0'0'0,"0"0"1152,0 0-1152,0-3 785,2 0 79,3-1 16,-2 0-31,-3 4-849,4-6 720,2 0-176,2-1-160,10-10-143,-18 17-241,8-8 160,14-14-48,-15 4-32,13 3 0,-20 15-80,16-16 64,-10 0 0,12 0 0,-14-4 16,-4 20-80,6-19 64,0-1 16,-2-4-16,-2 0-16,-2 24-48,2-25 16,-2-3 0,0 3-16,2-2-16,-2 27 16,2-19-64,2 3 48,-2 12-48,0-3 0,-2 7 64,1-1-64,2 1-80,0 0 0,2 6-16,-5-6 160,3 20-128,4 0 64,-2 5 16,3-1 32,-8-24 16,16 29 0,-12-3-16,4 2 0,7 0 16,-15-28 0,9 22 0,10-1 0,-11-3 0,12 0 0,-20-18 0,8 6 0,10 14 16,-12-16-16,10 2 16,-16-6-16,4 6 0,3-2 16,-1-4 32,1 0-32,-7 0-16,6-2 48,-1-5-32,3 1 48,-2 1 32,-6 5-96,8-17 128,8 12 0,-10-15-32,10 4-64,-16 16-32,15-15 32,4-3 0,0-4-16,1-2 32,-20 24-48,20-22 0,-2-1 16,-2 5-16,-9 2 0,-7 16 0,8-8 16,-1-8-16,-4 14 0,-3 0-16,0 2 16,0-2-16,-3 2 16,-2 0-32,-1 0 16,6 0 16,-16 4 0,13 2-16,-3 0-32,-12 0 48,18-6 0,-4 6-48,-2 10 16,-10-12 32,12 2-16,4-6 16,-4 18 0,4-15-32,0 3 16,2 13 16,-2-19 0,6 3 0,16 15 0,-2-14 0,1 14 16,4-12-16,-2 11 48,4-10-32,1 10 0,-28-17-16,32 6 48,-32-6-48,30 16 16,-1-12 32,1 2-32,-2 0 48,-28-6-64,28 6 64,-5-2-16,-3-4 32,-5 0 48,-15 0-128,7 0 128,1 0 64,-2-2 0,0-2-32,-6 4-160,5-6 144,0-2-31,-1-8-17,-2 10-16,-2 6-80,3-8 64,1-9-16,-2 11 48,0-16-16,-2 22-80,0-16 64,0-2 0,0 0-16,0 10-48,0 8 0,-4-16 0,0 13 0,4-2-48,-3 2 32,3 3 16,0-2-48,0 2-32,0 0 32,0 0-16,0 0 64,0 4-96,2 0 32,-1 1-16,2 11 32,-3-16 48,1 4-32,5 12 16,-2-12 0,2 14-16,-6-18 32,7 4 0,0 12 0,11-12 32,-10 2-16,-8-6-16,20 5 0,-2 1 0,-3 1-16,5-2 48,-20-5-32,18 4 48,2 0 16,2 0-16,-3-4-32,-19 0-16,22 0 48,0 0-16,-2 0 0,-3 0 0,-17 0-32,16-2 64,0-2 0,-10-2 32,12 1 16,-18 5-112,6-7 80,2 1 64,-1-9-16,1 9 32,-8 6-160,7-16 160,-2 8-16,-3-10 16,-2 10-32,0 8-128,0-22 176,-15 7-15,8-5-65,-18 2-48,25 18-48,-24-18 48,-4 1-80,-1 1 32,-3 8 0,32 8 0,-32-19 0,1 14-16,1-1-16,0 2-32,30 4 64,-26 0-81,-2 4-47,1 18-544,2 2-1217,25-24 1889,-26 21-4402,2 9-2833,24-30 7235</inkml:trace>
  <inkml:trace contextRef="#ctx0" brushRef="#br0" timeOffset="13833">518 1203 1776,'0'0'0,"0"0"1073,0 0-1073,-4 0 608,0 0 64,0 0 81,4 3-1,0-3-752,0 5 736,0-1-47,0 0 15,0-4 80,0 0-784,0 0 833,1 0 47,2 0 49,-1-3-81,-2 3-848,2-3 720,0-2-175,0 0-193,0-1-80,-2 6-272,0-6 192,0-2-48,0 2-64,0 2 16,0 4-96,-4-4 16,4 2-32,-4 0-16,4 2-32,0 0 64,-5 0-112,5 6-48,-3 10 0,3 0-16,0-16 176,0 20-112,0 5 0,0 5 32,0 4 16,0-34 64,0 37-64,2 3 32,4 3 48,2 5-16,-8-48 0,15 47-16,-8 1 0,12-3-16,-1-3 32,-18-42 0,18 42 32,2-3-16,-5-3 16,1-1 16,-16-35-48,8 32 48,8 0-16,-12-5 32,0-3 32,-4-24-96,2 22 128,-2-4 48,-4-2 48,-2-10-16,6-6-208,-16 17 272,10-12-32,-14 0 0,14 1 1,6-6-241,-24 4 192,5 0 32,-1-4 0,-2 0-48,22 0-176,-21 0 144,1-2-32,2-4-32,12 0 16,6 6-96,-20-5 64,17-4 16,-4-6-32,1 11-16,6 4-32,-5-9 48,0-6 0,5 9-48,0-14 0,0 20 0,0-15 0,2-2 0,4-2 0,2-1-64,0 0 0,-8 20 64,16-20-48,-10 1 0,2 0 96,8 0-32,-16 19-16,3-18 32,3 2-32,1 0-48,-1 10 16,-6 6 32,6-15-16,-3 12-16,2 2 16,-5 1 16,1-2-112,-1 2 112,2 0-144,3 0-16,-2 16 32,1-11 32,-4-5 96,6 22-64,2-6 48,10-10-32,-12 18 48,-6-24 0,21 5-48,-5 13 32,3-14 16,0 2 0,-19-6 0,18 4 16,3 1 16,1-5-16,2 0 32,-24 0-48,22 0 48,0-5-16,-2-3 16,-2-7 0,-18 15-48,19-7 96,-3-10-32,0 11 32,-11-16-16,-5 22-80,19-16 64,-14 1 16,1-3-16,2-2-16,-8 20-48,6-18 16,0 1 32,0-1-16,-4-1-16,-2 19-16,2-17 48,0 9-32,0-12-16,-2 14 0,0 6 0,2-6-16,-2 5-32,0-2-16,0 3-32,0 0 96,0 0-64,0 0-16,0 6 48,0 0 48,0-6-16,0 6-16,0 10 16,0-12 0,0 11-48,0-15 48,0 7 0,0 8-32,0-9 16,0 14 16,0-20 0,0 6-16,0 16-16,0-4 32,0 0-48,0-18 48,2 19-16,0 1-32,2-4 32,2 4-32,-6-20 48,6 20-48,9-3-16,-8 3 16,8-4 48,-15-16 0,8 16 0,14-10 64,-2 10-16,0-16 16,-20 0-64,22 4 96,0 0 0,-3-4-32,3 0-16,-22 0-48,22-4 64,1-5-16,-1-6 0,2 9 16,-24 6-64,20-18 64,-2 10-16,-3-12 16,1 12 48,-16 8-112,6-17 128,10 10 0,-12-10 16,2 11-80,-6 6-64,4-16 97,-2 8 31,-2-10-64,0 10 32,0 8-96,0-20 64,0 5-16,-4-1-48,0-2 48,4 18-48,-6-17 0,1-3 32,-12 2-64,17 2 32,-6 8-64,1-10-64,-13 13 16,14-1-32,4 6 144,-16-3-177,11 1-31,-12 0 0,11 2 0,6 0 208,-18 0-160,14 7 48,-14 8 16,15-11 32,3-4 64,-7 18-48,2-12-16,-2 15-32,4-5 0,3-16 96,0 19-128,0 2 16,0 1 64,0 1 16,0-23 32,6 27 0,2-4 0,8 3 16,-10-2-16,-6-24 0,17 26 0,-11-5 0,12 1-16,-12 0 32,-6-22-16,20 20 0,-5-3 16,3 1 32,2-12 16,-20-6-64,20 6 80,4 0 48,0-2 0,-1-4-32,-23 0-96,24 0 160,0-4-48,-1-4-48,-1 0 0,-22 8-64,22-18 48,-5 12 0,2 1 0,-11-12 48,-8 17-96,19-3 48,-13-3-16,0-10 48,1 10-16,-7 6-64,5-8 64,1-8 32,-2 10-64,-2-2-16,-2 8-16,2-18 96,0 12-32,-2-2 33,0-10-49,0 18-48,0-5 48,0-11-48,0 10 32,0-10-16,0 16-16,0-6 48,0-12-48,0 12 0,-4 1-32,4 5 32,-4-6-16,4 2-32,-4 1 32,-2 3 16,6 0 0,-3 0-48,-2 0 48,1 0-32,0 5-16,4-5 48,-4 3-65,1 4 1,-2 10-16,5-13 32,0-4 48,-3 16-48,3-10 48,0 12-48,0-12-16,0-6 64,1 19-64,6-12-32,-2 14 80,13-5-16,-18-16 32,6 6 32,16 14-16,-2-14 0,0 9-16,-20-15 0,21 5-176,-1-1-48,2 2 32,-2-1 16,-20-5 176,16 7 48,-11-2 0,11-1-32,-14 0 32,-2-4-48,4 0 16,-2 0 32,0 0 16,-2 0 64,0 0-128,0 0 80,2-2 0,0-4-16,0 1 0,-2 5-64,2-9 96,0-7-32,-2 11 16,2-13-48,-2 18-32,0-6 48,0-18 0,2 4-48,-2-1 0,0 21 0,0-22-48,2 0 0,0 2 48,4 12-16,-6 8 16,4-17 0,0 14-48,-2 0 0,0 1 0,-2 2 48,2 0-16,0 0-32,0 0-16,0 0-32,-2 0 96,2 0-96,-2 15 16,0-11 48,0 12 16,0-16 16,0 6-32,1 16 32,1-16-16,3 18 16,-5-24 0,5 16 0,1-11 0,13 17 0,-11-16 0,15 14-32,-3-16 16,2 2 16,1 10 48,-23-16-48,26 0 16,0 6-32,0-2 32,1 0-16,-27-4 0,26 4 0,-1-4 48,-1 0-16,-2 3-16,-22-3-16,20 0 0,0 0 0,-4 4 0,0-4 0,-16 0 0,7 0 48,11 0 0,-12 0 16,0 0 32,-6 0-96,6 0 64,-2-4 32,-2 1-80,0-4 64,-2 7-80,4-8 64,-2 1-48,0-11 64,0 12-32,-2 6-48,0-18 48,0 2 16,0 0-48,0 1 17,0 15-33,0-18 16,0 2-16,-4-4 0,-2 4 32,6 16-32,-6-17 16,-10 0-16,11 10 0,-14-11-16,19 18 16,-5-6 16,-16-12-16,16 15 0,-15-5 32,20 8-32,-6-8 0,-12 2 0,12 0-48,0 4-33,6 2 81,-17 0-80,12 0-16,-1 0 96,1 5 0,5-5 0,-16 4 0,16 2-32,-6-2-32,0 2-32,6-6 96,-4 7-16,0-2-32,4 1 16,0 0-16,0-6 48,0 6-64,0 10-48,0-12 16,2 14 16,-2-18 80,6 15-80,2 3 32,9 0-16,-9 4 48,-8-22 16,24 22 0,-8-3 0,-8 3 16,13-2-32,-21-20 16,17 22 16,-9-3-32,11-1 32,-13-2-16,-6-16 0,18 6 0,-12 14 48,12-16-32,-12 2 16,-6-6-32,17 6 0,-11-1 16,11 0 16,-12-5 16,-5 0-48,16 0 80,-10-3-32,0-2 48,0-1-32,-6 6-64,6-6 64,0-2-16,0-8-48,2 10-16,-8 6 16,6-16 0,1 8 0,-1-12 16,1 13 32,-7 7-48,4-24 32,-4 24-32,2-16 48,-1-3-32,1-1 32,-2-4-48,0 24 0,0-26-32,0 3 32,0 1-64,0 3 16,0 19 48,0-7-16,0-1 16,0 2-48,0 2-16,0 4 64,0-2-96,0 2-48,0 4 32,0 14 16,0-18 96,-3 18-64,-3 2-16,-1 3 32,1 1 16,6-24 32,-5 27-16,1 1-16,4 0 32,0 2-16,0-30 16,2 25-16,3-1 16,11-4 0,-8-4 16,-8-16-16,22 6 48,-2 12 0,2-18 16,4 4 32,-26-4-96,29 0 64,3-2 32,0-3-32,-7-3 0,-25 8-64,26-17 64,-4 11-16,-7-12 48,-9 10 0,-6 8-96,9-20 128,-4 3 16,1 1-32,-4-4 17,-2 20-129,2-22 48,1-4-48,-3 2 48,0-1-48,0 25 0,-5-26 0,1 3 16,4 3-32,0 4-16,0 16 32,0-6 0,0 0-16,0 2-64,0 2 31,0 2 49,0 0-112,0 0 16,0 6 48,0 10-16,0-16 64,0 15-64,0 2 16,0 2 0,0 5 48,0-24 0,2 26 16,2 0-32,2-1 32,0 3-16,-6-28 0,18 27-16,-10 0 32,15-4-32,-2-3 16,-21-20 0,20 6 16,3 14 176,3-16 32,-2-4-352,-24 0 128,28 0-128,-1 0-208,4-2-400,1-6-417,-32 8 1153,31-18-2993,-4 10-5123,-27 8 8116</inkml:trace>
  <inkml:trace contextRef="#ctx0" brushRef="#br0" timeOffset="14781">1203 1284 9044,'0'0'0,"0"0"1536,0 0-1536,-5 0 1057,2 0-49,-1 0 1,4 0-257,0 0-752,-5 0 528,5 4-256,0-4-159,0 4-65,0-4-48,0 4 32,3-4 0,-1 4-16,0-4 16,-2 0-32,2 4 80,0-1-80,-2 4-721,0 8-2000,0-15 2721,-4 5-7988,4-5 7988</inkml:trace>
  <inkml:trace contextRef="#ctx0" brushRef="#br0" timeOffset="22768">8972 1674 2993,'0'0'0,"-5"-2"832,-11 2-191,12 0 63,4 0-704,-6 0 816,0 0 65,0 0-81,0 0-112,6 0-688,-16 4 513,12 2-177,0-2-176,-1 2-48,5-6-112,-7 6 64,-9 0-32,13 10 64,-3-13 0,6-3-96,-16 6 128,12 0 16,-2 12-16,0-12 48,6-6-176,-6 18 160,0-12 48,1 12 0,-2-13 17,7-5-225,-4 23 144,4-18-32,0 13-16,2-12 0,-2-6-96,17 18 80,-10-12-16,19 17 0,-3-7-16,-23-16-48,24 16 80,6-10-32,0 16 0,0-16 0,-30-6-48,29 22 48,-1-18 32,-5 12 32,3-13 0,-26-3-112,24 5 144,0-2 16,0-3 0,-3 0 65,-21 0-225,24-6 224,-4-10 16,2 9-16,-5-13-48,-17 20-176,18-18 160,0-2-64,-2-2-16,-8-1-48,-8 23-32,18-26 32,-16 2-64,1 0-48,-3 3-112,0 21 192,0-18-304,-3 0-112,-13 2 15,10 0 33,6 16 368,-20-6-336,15-11 64,-18 11 32,5-1-16,18 7 256,-17-6-240,-1 5 48,0 1 63,0 4 17,18-4 112,-15 6-32,8 9 0,-8-9 32,11 0 16,4-6-16,0 22 16,-4-18 80,4 14 1,0-12 63,0-6-160,2 20 224,6-14-16,12 11 16,-5-11 16,-15-6-240,20 22 176,0-16-48,-2 18-64,1-8-32,-19-16-32,19 15 64,2 1 0,1-9 16,-1-2 32,-21-5-112,23 16 80,0-16 64,-1 4 17,0-4 15,-22 0-176,20 0 176,-1 0-32,1 0 0,2-2-48,-22 2-96,22-4 176,2-2-32,1-12-16,1 10-32,-26 8-96,24-21 128,-1 1 0,1 2 32,-4-4-16,-20 22-144,18-24 112,-1 0 16,-1-1-31,-10-3-1,-6 28-96,18-27 112,-16-3-64,2-2-32,-2 1-16,-2 31 0,2-32-32,-2 0 0,-6 0 32,-11 1-16,17 31 16,-7-30-16,-14 0-32,3 4-16,2 5 0,16 21 64,-18-20-65,2 12-79,10 2 0,-18 4-16,24 2 160,-15 0-192,-3 6 32,0 14-16,3-2 48,15-18 128,-17 24-128,1 3 48,11-1-16,-11 4 32,16-30 64,0 27-112,-4 3 32,4 0 48,2-2-16,-2-28 48,16 28 0,-1-3 16,5 0-16,2 1 32,-22-26-32,24 24 32,-1-4 32,1 0 64,-2-4-32,-22-16-96,24 15 112,-2 4-80,2-14 16,-2 19 0,-22-24-48,19 6 32,-1 14 64,0-17 0,-2 14-32,-16-17-64,15 0 80,1 5 80,0 1-32,-8-2 16,-8-4-144,23 0 160,-7 0-32,3 0 17,0-4-33,-19 4-112,20-6 128,0-11 64,-2 11-112,-1-10 80,-17 16-160,8-6 128,10-14 16,-14 5 48,2 6-32,-6 9-160,6-21 144,-4 5-48,-2 0-48,0 0 16,0 16-64,0-16 48,-4 0-48,-12 0 0,12 1-32,4 15 32,-18-18 0,13 10-16,-12-12 32,12 15-32,5 5 16,-20-8-32,14 1-32,-14 6 0,14-2 0,6 3 64,-17 0-80,12 0 0,-12 0-16,11 6-48,6-6 144,-20 20-112,14-4 0,-18 0 48,9 3 48,15-19 16,-7 22-48,-14-2 16,14 4 0,-10-2 0,17-22 32,-4 24-32,0 0-48,4-1 48,0-1-64,0-22 96,8 20-48,16-1 80,-1-3-32,7-10 16,-30-6-16,33 16 16,2-12-16,0 0 80,-1 0-64,-34-4-16,30 4 16,-3 0 64,-3-4-48,-4 0 16,-20 0-48,23 0 64,-1-6-32,-4 0 48,-2-10-32,-16 16-48,16-6 96,-10-10-80,9 8-16,-8-13 48,-7 21-48,6-18 16,-1-2 64,1 0-64,-2-2 0,-4 22-16,6-21 0,0 1 0,-4 2 0,2 0 32,-4 18-32,2-7-32,2-13 32,0 13-16,-2-1 0,-2 8 16,4-6 0,-3 1 0,1 3-32,3 0 16,-5 2 16,1-2-96,1 2 32,-2 0-32,0 4 32,0-4 64,0 4-48,0-4 48,0 16-48,0-12 16,0 15-16,3-13 0,-3-6 48,2 26-48,1-8 80,2 2-32,-1 1 16,-4-21-16,5 22-16,3 0-16,-2 0 0,10-2 32,-16-20 0,6 20 0,2-5 0,12-9 32,-4 12 16,-16-18-48,17 0 48,1 6 32,4-2-32,-4-4 0,-18 0-48,20 0 64,-3 0 0,1 0 16,-2 0-32,-16 0-48,16-2 64,0 0-16,0-4-16,-10 0 48,-6 6-80,19-16 64,-12 10-16,8-10 16,-11 8-80,-4 8 16,6-17-32,-2 9 16,-2-12-48,0 12-32,-2 8 96,2-20-64,-2 15-32,0-3 48,0-1 32,0 9 16,0-6-48,0 1 0,0-2 0,0 4-32,0 3 80,0-2-96,0-1 16,0 3 32,0 0-16,0 0 64,0 5-48,0-2 16,0 4-32,0 8 16,0-15 48,0 5-16,0 12 16,2-11 0,4 16 0,-6-22 0,8 6 0,10 16 16,-11-16-16,15 14 32,-22-20-32,20 5 0,0 11 0,-1-12 48,-1 0-48,-18-4 0,9 6 32,12-2 16,-13 0-16,10 0 0,-18-4-32,6 4 48,12-4 0,-14 0 0,2 0-16,-6 0-32,15 0 80,-10 0-64,0 0 0,3-2 16,-8 2-32,16-2 16,-12-4 80,4 2-48,7-2 0,-15 6-48,7-6 80,8-2-48,-10-9 0,3 10 16,-8 7-48,8-15 80,-3 7-16,1-10-16,-2 2 0,-4 16-48,2-18 16,0 2 0,0-4 16,-2 1-16,0 19-16,0-20 32,-4 0-64,-2 0 32,-13 3-16,19 17 16,-16-20 0,-3 2-48,0 2 32,-3 10-32,22 6 48,-25-16-112,-1 14 32,-4 1 0,-2 1-16,32 0 96,-27 3-112,1 15-48,4 2-16,4 2 16,18-22 160,-16 25-128,11 1 16,-1 0 96,0 1-32,6-27 48,0 24 48,0-2-32,4 0-16,14-4 48,-18-18-48,17 18 16,3-3 32,0-8 32,2 12 0,-22-19-80,23 4 80,7 0 48,-4 0 16,1 0 32,-27-4-176,28 0 112,-2 0 0,4-2-16,-1-6 16,-29 8-112,32-20 96,2 15 0,3-17-32,-1 6-48,-36 16-16,37-16-80,-1 0-160,0-2-480,2 2-1137,-38 16 1857,31-17-3762,-3-1-3361,-28 18 7123</inkml:trace>
  <inkml:trace contextRef="#ctx0" brushRef="#br0" timeOffset="19950">5471 1422 12757,'0'0'0,"0"0"1569,0 0-1569,0-1 384,0-1-240,0-2 128,0-3 1,0 7-273,0-6 368,-4 2-160,-2-1-48,-12-1-160,18 6 0,-4-6-1009,-12-10-2288,12 0-4515,4 16 7812</inkml:trace>
  <inkml:trace contextRef="#ctx0" brushRef="#br0" timeOffset="24870">12768 1357 7427,'0'0'0,"-7"0"2513,2 4-1713,5-4-800,-16 6 497,12 10 95,-1-12 64,0 2-31,5-6-625,-18 18 448,14-13-176,-12 15-112,12-13-32,4-7-128,-17 17 128,10-13 32,-10 12 0,11-10 0,6-6-160,-20 20-64,14-5-688,-12 1-1601,12-10-5123,6-6 7476,0 0 0</inkml:trace>
  <inkml:trace contextRef="#ctx0" brushRef="#br0" timeOffset="14442">403 1464 4145,'0'0'0,"-6"0"1457,6 0-1457,-4 0 1281,-2 4-225,2-1-288,0 4-175,4-7-593,0 6 496,0 0-80,0 0-64,2 10-32,-2-16-320,6 0 305,12 4 63,-2-4 16,7 0 0,-23 0-384,28-2 320,6-14-96,2 10-64,1-15-47,-37 21-113,38-15 144,-3 7-64,1-12-272,-3 14-673,-33 6 865,32-17-1921,-6 10-1264,-4-8-2194,-22 15 5379</inkml:trace>
  <inkml:trace contextRef="#ctx0" brushRef="#br0" timeOffset="16275">3356 2024 2849,'0'0'0,"0"-3"560,0 0-16,-4-1 193,4 3 143,0 1-880,0-3 960,0-1-111,4 0-97,2 1-111,-6 3-641,7-6 528,8-2-80,-9-8-112,18 8-32,-24 8-304,18-24 256,3 0-16,3-4 49,0-1-33,-24 29-256,24-32 224,-3 2 0,-1-3-64,-2 3-32,-18 30-128,6-30 128,12-1-48,-16 1-32,-1 0 0,-1 30-48,3-31 48,-3 3 16,0 0-48,-4 1 32,4 27-48,-16-25 16,12 4-16,-12 3 0,12 10-32,4 8 32,-16-19-32,12 14 16,-1 2-16,-11 1-16,16 2 48,-4-2-16,-3 2-16,-8 0-48,11 0-64,4 0 144,-6 0-208,-10 4-16,16-4 32,-4 3 64,4-3 128,-4 0-48,4 0-16,0 5 48,0-5 0,0 0 16,-4 0-48,4 0 32,0 3-16,0-3 32,-3 5-16,3-5-16,-5 3 16,1 2-16,4-5 32,0 5 16,-6 1-32,2 0 0,1 12 48,3-18-32,-6 4 0,2 16 16,-2-2-32,1 5 0,5-23 16,0 28-32,0 6 0,0 2 64,6 1-16,-6-37-16,9 37 0,-1-2 16,7-2 0,-9-3 0,-6-30-16,8 30 16,8-3 32,-12-3-16,2-2 48,-6-22-80,16 18 128,-11-2 0,3-11 16,1 15-48,-9-20-96,15 4 48,-9 12 16,10-13 32,-10 4-32,-6-7-64,18 6 96,-12 0-16,10-2-32,-10-1 32,-6-3-80,15 4 80,-8-4 0,-2 0 64,4 4-32,-9-4-112,7 0 144,1 0 1,0-2 15,0-4 0,-8 6-160,8-7 144,8-12-16,-11 14-16,3-17-16,-8 22-96,9-16 64,-1 0 48,-3-1-32,1-3 0,-6 20-80,6-18 80,-2 0-16,0 3-64,0 8 0,-4 7 0,2-16 0,0 12 0,0 1 48,0 1-48,-2 2 0,0-3-48,2 3-32,-2 0 32,0 0 48,0 0-48,0 0-48,2 5 96,-2 1-16,0-6 16,0 3-16,2 3 16,0 12 0,0-12-48,-2-6 48,2 20-16,0-4-16,4-10 0,0 17 0,-6-23 32,16 6-16,-10 16-16,2-16 32,7 14 0,-15-20 0,16 6 16,-8 9 0,14-10 0,-14 11 16,-8-16-32,18 3 32,-13 1 0,12 0 0,-12-4 64,-5 0-96,18 0 32,-12-2 80,14-4-32,-12 1 0,-8 5-80,18-19 112,-2 12-48,-8-15-16,9 6 48,-17 16-96,6-16 48,12-3 0,-12 1 0,10-2-48,-16 20 0,6-20 32,2 1 64,0-3 32,-3 0-48,-5 22-80,3-22 65,-3 4-17,0 2-32,-7 10 32,7 6-48,-21-15 32,5 13-64,-6 0-16,-2 2-16,24 0 64,-24 0-32,-1 5-17,-3 15 1,3-13 32,25-7 16,-30 23-32,4-7 64,2 1-80,3 1 0,21-18 48,-18 19-32,12 0-64,-16 1 80,16 4 0,6-24 16,-16 21-32,16-3 16,0-2-16,0-10 16,0-6 16,4 18-48,14-14 48,2 2 0,3-1-64,-23-5 64,28 7 32,0 8-64,1-15 64,1 0 0,-30 0-32,30 4 0,2-4 32,3 0-64,1 0 64,-36 0-32,37-4 32,1 1 128,-4-5-80,-2 0-32,-32 8-48,27-8-16,-5-8-48,-6 14 16,-12-2-128,-4 4 176,2-2-912,-2 2-1361,-28-18-1921,22 18-1473,6 0 5667,0 0 0</inkml:trace>
  <inkml:trace contextRef="#ctx0" brushRef="#br0" timeOffset="25351">11865 1591 13974,'0'0'0,"0"0"0,0-2 784,0 2-592,0-2-48,2 2 161,-2 0-305,0 0 512,1 0 48,2 0 0,-1 0-192,-2 0-368,4 0 257,0-2-113,0 0-48,1 0 16,-5 2-112,6-4 48,1 0-16,-1 0 16,1 0-128,-7 4 80,8-4-512,-2 0-625,0 2-1264,-2 2-1729,-4 0 4130,2-2-6915,-2 2 6915</inkml:trace>
  <inkml:trace contextRef="#ctx0" brushRef="#br0" timeOffset="24572">11410 1711 3169,'0'0'0,"0"-5"672,0-1-320,0-1 1,0 7-353,1-6 480,-1 1 48,0 1 0,2 0-64,-2 4-464,3-2 353,-3 0-33,2 0-32,-2 0-48,0 2-240,0-2 304,0 0 0,-5 0 16,2 2 49,3 0-369,-6 0 352,0 0 80,-12 0 48,14 0 32,4 0-512,-6 0 529,-10 0-49,12 0-112,0 0-80,4 0-288,-4 4 192,0-4-64,4 4-48,-4 0-64,4-4-16,0 6 16,-3 0-32,-1 11-16,4-12 0,0-5 32,-4 15-32,4 1 32,0 0-16,0 2 16,0-18 0,-5 22 0,5-1 16,0 1 0,2 0-16,-2-22 0,8 20 16,12-3 16,0 0 16,3-12 0,-23-5-48,27 16 96,4-12-31,1 0 63,-1 0-32,-31-4-96,35 4 96,-7-4 32,2 0-16,0 0 32,-30 0-144,28-2 144,-2 0-16,-6-4 32,-3 0 48,-17 6-208,16-16 224,-10 11-32,12-15-64,-14 4-64,-4 16-64,6-16 16,0-4-16,-2 4-16,-2-3 0,-2 19 16,2-19-48,-2 2 0,0 1 16,-4 10 0,4 6 32,-6-8-16,0 0-16,-1 5 0,-10 0-16,13 3-32,4 0 80,-6 0-96,-14 4 0,17 2 0,-13 12 16,16-18 80,-5 6-16,0 16-32,-1-17 32,2 21 16,4-26 0,-5 20 0,5-14 16,0 18-32,3-18 16,-3-6 0,6 17-16,13-10 16,-1 8 32,2-10 16,-20-5-48,22 5 0,0 1 32,2 0 32,-1-2-32,-23-4-32,26 4 64,2-4-32,-3 0 0,-1 0-32,-24 0 0,20 0 64,-2 0-32,-12 0 32,2 0 48,-8 0-112,8 0 64,-2 0 32,-1-2-16,1-4-16,-6 6-64,6-6 96,0-10-64,2 12 17,0-4-1,-8 8-48,8-15 32,-2 9 48,2-10-64,-2 10-16,-6 6 0,6-18 0,-1 13 0,-1-14 0,-1 14 48,-3 5-48,2-19 16,-2 14 32,0-1-32,0 0-32,0 6 16,0-6-48,0 4 0,0 2-16,-5 0-16,5 0 80,-4 4-113,-1 12-63,1-11 32,0 15 0,4-20 144,-4 6-64,4 20 48,0-8 0,2 0-32,-2-18 48,6 20-16,12-5-32,-1 4 64,5-14 32,-22-5-48,22 20 16,4-16 32,1 2-64,-5-2 80,-22-4-64,26 4 80,-1-4 16,-1 0 64,4 0-48,-28 0-112,26 0 113,0-6 47,-3-2-32,-3-8 0,-20 16-128,16-6 224,-10-9-64,2 8 16,-2-11 0,-6 18-176,2-15 128,-2 7 0,0-12-16,-4 12-16,4 8-96,-6-23 48,-14 3 64,14 0-48,-14-2-32,20 22-32,-6-22 48,-13 0-32,12-6-32,-16 5 16,23 23 0,-6-24-48,-16 4 0,17 14-64,-20-1-48,25 7 160,-5-5-208,-21 5-48,10 7 32,-2 21 0,18-28 224,-18 25-176,3 6 16,-5 1 48,4 4 0,16-36 112,-18 33-32,12 0-65,-12-2 65,18-5 0,0-26 32,0 21-16,0-3 32,2-12 16,16 0-16,-18-6-16,17 6 65,0-6-17,4 0 32,-3 0 32,-18 0-112,22-2 48,2-4 0,0-10-16,1 11-32,-25 5 0,22-18 0,-3 2-128,2 8-96,-4-12-81,-17 20 305,18-16-336,0 9 48,-2-14 128,2 6 48,-18 15 112,18-7-32,-2-10 0,1 13 0,-1-4 48,-16 8-16,18-16 0,-2 14 16,-1-4 48,1 0 32,-16 6-96,8-4 144,10 3 48,-14-2 0,2 3-16,-6 0-176,4 0 128,-2 0-96,0 0 0,0 0 0,-2 0-32,0 4 0,0 0 32,0 0-32,-4 2 0,4-6 0,-4 6 0,-2 12-32,-12-12 16,18 15-64,0-21 80,-6 16-64,2-10 16,0 18 0,4-18 48,0-6 0,2 20 0,4-14 32,0 14-16,0-14 64,-6-6-80,6 17 48,0-12 16,0 0 32,2 1-31,-8-6-65,6 6 64,2 0 48,0-2-32,-2 0 48,-6-4-128,6 4 144,0-4-16,-2 0 48,0 0 16,-4 0-192,2 0 176,1-2-16,3-4-48,0-2-48,-6 8-64,8-16 32,0 8-32,10-12-48,-12 13 16,-6 7 32,16-24-32,-10 4-48,17 0 32,-5-2-16,-18 22 64,18-19-48,-2 1 0,-10 2 16,2 10-16,-8 6 48,5-6-48,2 0-16,-4 4-16,0 2 16,-3 0 64,0 0-64,0 0-32,0 4 32,0 2 0,0-6 64,0 16-48,0-10 16,-5 18-48,5-8 16,0-16 64,0 19-64,0-2 16,7 2 32,1-1 16,-8-18 0,20 18 48,-3 0-32,3-13 0,4 16 32,5-18 0,1 1 16,1-4-432,2 4 15,-33-4 353,31 0-320,-3 0-48,0-2 496,-4-2 0,-24 4-128,23-5 80,-1-3 32,-3-9-32,1 12-112,-20 5 32,18-16-384,0 10-800,-2-14-1458,2 14-4497,-18 6 7139</inkml:trace>
  <inkml:trace contextRef="#ctx0" brushRef="#br0" timeOffset="19483">4493 2077 5010,'0'0'0,"0"0"0,0-3 1809,0-3-785,2-10-320,4 10-95,-6 6-609,3-8 576,3-8-112,1 10-128,-1-10-96,-6 16-240,7-7 161,1-11-33,8 2-64,-10 0 0,-6 16-64,8-18 80,0-2-16,-1 0-16,2-1 16,-9 21-64,6-22 16,1 1 16,-1-1-16,1 2-16,-7 20 0,3-18 0,0 10 32,-2-12-32,1 15 0,-2 5 0,2-8-32,0-1 32,0 4 0,0-1 0,-2 6 0,2-7 0,0 4-32,0 0 0,3 2-16,-5 1 48,5 0-64,-1 0 0,2 0 32,0 0 16,-6 0 16,6 0 16,2 6-32,-2 0-16,0 11 16,-6-17 16,5 5-48,1 18 48,0-7-16,1 2 32,-7-18-16,3 20 32,1-3-16,0 5 48,-2 0-48,-2-22-16,2 22 0,0-2 48,0-3 0,0-1-32,-2-16-16,4 6 80,2 12-32,0-14 32,0 11-16,-6-15-64,6 5 32,2-1 32,-2 0-16,2 0 48,-8-4-96,7 0 96,9 0 32,-11 0-16,0 0 0,-5 0-112,8-2 160,-2-3 0,0 0 0,0-1-16,-6 6-144,6-8 128,-2-8 17,0 10-65,0-14 16,-4 20-96,4-16 32,2-1-16,0-1 16,2-4-80,-8 22 48,17-23-64,-11-4-16,0 4-80,10-1-1,-16 24 161,5-22-176,0 2-16,1 3 80,-2 1 32,-4 16 80,4-6-80,0-2 48,-2 2-48,0 2 0,-2 4 80,1-2-144,-1 2 16,0 0 32,0 16 0,0-16 96,0 6-16,-3 22 16,-1-9-16,0-1 32,4-18-16,0 20 0,-4 0 16,4-2 0,0-1-16,0-17 0,0 20 0,0 0 0,2 2 0,2-5 16,-4-17-16,6 20 32,10-4-32,-10-10 16,12 14 32,-18-20-48,7 4 48,11 2-16,-10 0 48,8-3 16,-16-3-96,6 5 112,12-5 32,-12 0 0,9-3-48,-15 3-96,5-5 80,2-1 16,11-10 16,-12 8 0,-6 8-112,8-20 96,10 4-15,-12-1-33,9-1-32,-15 18-16,7-20 16,10 0 0,-11-4 16,0 2-32,-6 22 0,7-21 0,-2 1 0,-1 3 0,-2-1 16,-2 18-16,2-17 16,-2 11-16,0 1 0,0 3-32,0 0-16,-4 2-16,0 0 32,0 6-17,4-6 49,-4 6-16,-2 0 16,0 13-16,1-13 16,5-6 0,-7 20-32,1-14 32,1 16-16,0-16 16,5-6 0,-3 22 0,3-5-16,0-1 32,0 2-16,0-18 0,0 18-32,1-2 32,6-11 0,9 17 0,-16-22 0,5 6 16,13 12-16,-12-14 16,12 12-16,-18-16 0,6 0 48,14 6-32,-15-2-16,13 0 16,-18-4-16,6 0 49,2 4 15,0-4 16,0 0 32,-8 0-112,6 0 128,2 0 0,0-2-48,-2 0-16,-6 2-64,6-4 64,0-2-48,-1 0 64,-3 0-16,-2 6-64,6-6 16,1 0 32,-1-10-64,-1 11-32,-5 5 48,6-17-64,0 9-16,0-11 16,2 3-32,-8 16 96,6-18-112,0 2-48,0-1-48,-2-1 31,-4 18 177,4-8-192,0-10 64,2 12 48,-2-2 32,-4 8 48,4-8-32,-1 2 0,1 0-16,2 4-32,-6 2 80,7-1-64,-3-2-16,-3 3 64,3 0 0,-4 0 16,2 0-16,0 0-16,-2 4 16,0 3 0,0-7 16,0 5 16,-6 13-16,3-14 0,-3 12 16,6-16-16,-6 6 48,1 14-16,1-5 32,-1 2 0,5-17-64,-4 17 0,0 3 80,4-1-32,0 1-32,0-20-16,0 20 48,2-4-32,6 0 48,12-10 16,-20-6-80,7 20 80,19-17-128,-6 13 128,2-12 0,-22-4-80,22 7 128,2 8 81,-3-15-129,-1 4 0,-20-4-80,20 0 80,-3 0 16,-9 0 32,14 0-16,-22 0-112,6-2 144,-6 2-144,20-6 144,-14 0 0,2-12 32,-8 18-176,16-5 128,-15-15 32,6 12-64,-2-12 16,-3 2-48,-2 18-64,4-20 16,-2-4 32,2-3-96,0-1-16,-4 28 64,2-31-176,0-1-16,2 4-48,-2 2 32,-2 26 208,2-21-128,0 3 16,2 2 48,-2 10-64,-2 6 128,2-6-144,0 4-16,0 2-16,0 0 96,-2 0 80,0 6-65,2 16 49,0-16 0,-2 14 0,0-20 16,2 15 0,0 1-32,6 2 32,8-12 0,-16-6 0,5 26-16,11-11 16,-10-8 0,12 14 0,-18-21 0,8 7-32,10 14 48,-10-15-32,11 14-16,-19-20 32,6 6 48,10 14-48,-12-15 16,3 16-16,-7-21 0,3 5 16,-1 11-16,-2-12 48,0 12-16,0-16-32,-4 4 49,-12 1-1,1 14-16,-1-16 48,16-3-80,-16 6 64,-2 12-16,2-14-16,-2 0 16,18-4-48,-17 6 16,1-2 32,10 0 0,-12 0-48,18-4 0,-4 0 48,-2 0-48,0 0 16,2 0 48,4 0-64,0-2 16,0-2 16,0 0 0,0-2-32,0 6 0,0-6 48,0-1-32,0-10-32,0 15 32,0 2-16,0-5 0,0-11 0,2 11-16,0 0 16,-2 5 0,4-8-16,2 2-16,0 2 16,2 2 0,-8 2 16,20-2-48,-4-2 32,1 0 0,5 0-16,-22 4 32,24-6 0,-1 3-16,3-4 0,2 1 16,-28 6 0,28-6 0,0 0 16,4 1-16,-4-1 0,-28 6 0,28-5 0,-2 0 0,-6 1 0,-2 0-48,-18 4 48,6-4 0,10 2 32,-14 0-16,0-2 48,-2 4-64,2-4 32,-1 0-32,-1 0 32,0-2-16,0 6-16,0-6 16,0 0 16,0-2 0,-3 0 0,3 8-32,0-15 16,0 8-16,0-1 0,0-7 0,0 15 0,0-6-16,0 0-16,0-2 64,2 0-80,-2 8 48,3-6 0,2 2 0,-2 2-48,2 0 32,-5 2 16,2 0-16,0 0-32,0 0 32,-2 4 16,0-4 0,1 4-16,-1 2 16,0 10-48,0-10 0,0-6 48,-5 24 0,-13-5-16,12 2 16,0 0 0,6-21 0,-16 22-64,16-2 48,0-3 16,0 2 16,0-19-16,2 5 48,0 11-48,4-12-16,0 12-32,-6-16 48,8 4 16,10-1 16,-12 2 48,13-1-16,-19-4-64,16 0 32,-8 4 32,12-4 0,-4 0 0,-16 0-64,8 0 64,13-3-32,-12 0 32,8-4 32,-17 7-96,16-5 80,-8-1 0,14-2 0,-7-8-16,-15 16-64,8-6 48,12-9 0,-4 7 32,-10-14-32,-6 22-48,20-18 64,-12 2-32,8 0 0,-11 0-16,-5 16-16,7-16-16,-2 10 32,-2-10 32,-2 14-48,-1 2 0,0-1 48,0-1-80,0 0 16,-4 2-16,4 0 32,-4 0-16,-2 4 0,1 2-48,-1 11 0,6-17 64,-17 6-48,14 16-32,-1-6 48,0 0 0,4-16 32,0 16-32,0 2 32,0-3-32,0-9 0,0-6 32,6 20 32,2-20-80,12 6 96,-13 0-32,-7-6-16,24 4 0,-4-4 48,0 0-48,0 0 16,-20 0-16,20-2 16,-3-2 16,1-2-32,-2 0 80,-16 6-80,7-8 64,14 0 16,-14 2 16,11-9-128,-18 15 32,6-7 32,14-12-16,-12 11-16,11-14 48,-19 22-48,8-17 16,12-4 16,-3 4-32,-10 1 32,-7 16-32,22-16 32,-16 10-32,12-10-32,-15 14 16,-3 2 16,7-2-48,-3 0 16,-2 2 0,0 0 16,-2 0 16,0 4-32,0 2 16,-4 14 16,-12-14-48,16-6 48,-4 24-32,-14-9 32,12 3-64,-12 4 64,18-22 0,-4 18 0,-2 2-48,1-1 48,0-13-48,5-6 48,0 22 0,0-18 0,2 2 0,4 0 32,-6-6-32,18 4 16,-12 0 0,14-4 16,-12 0 0,-8 0-32,19 0-16,-10 0 32,12 0-32,-13 0-32,-8 0 48,20 0 48,-12 4-96,14 0 32,-6 2 0,-16-6 16,7 6-32,15 0 32,-14-1 48,12 0-32,-20-5-16,8 0 32,14 0 0,-7 0 0,-7 0 0,-8 0-32,22 0 32,-14-5-32,14-3 32,-14-7-32,-8 15 0,18-6 80,-12-2 0,-1-10 32,1 12-32,-6 6-80,4-8 64,-2-9-15,1 15-33,-3-4 32,0 6-48,0-5 16,-5 3 16,-1 1-64,0 1 0,6 0 32,-5 0-64,-1 3 15,0 4 1,-1-1 0,7-6 48,-3 5-64,-1 13 48,0-13-32,0 14 16,4-19 32,0 6-48,0 17-48,0-4 64,0-4-16,0-15 48,0 6-16,6 16 16,10-16 16,1 10 0,-17-16-16,19 4 48,2 0-32,3-4 16,0 0 16,-24 0-48,27 0 16,1-2 32,2-4 48,-5-10-48,-25 16-48,26-6 64,-4-11-32,-2 10-32,-2-10 32,-18 17-32,7-8 65,14-12-1,-14 12 16,9-10 16,-16 18-96,6-6 32,0-14 48,0 12-48,0-14 32,-6 22-64,6-15 96,-4-1-16,0 0 16,-2 0-16,0 16-80,-4-8 64,-1-9-32,-12 9-16,1-8-32,16 16 16,-20-4 0,-3-2 0,-1 0-48,-4 4 32,28 2 16,-29 0-48,-6 0 16,4 4 16,1 12-48,30-16 64,-23 6-64,1 16 0,2-6-16,2 1 48,18-17 32,-5 20-80,-16-4 48,21 2-16,0-12 16,0-6 32,0 19-32,6-13 0,10 0 0,-10 10 32,-6-16 0,20 0 0,-14 6-32,14 0 64,-15 0-32,-5-6 0,20 15 32,-12-15 16,16 0-48,-6 5 16,-18-5-16,20 0 32,0 0 16,-1 0-16,-1 0 0,-18 0-32,16-2 0,-8-3 48,10 0-48,-12-1 64,11 0-48,-17 6-16,4-6 32,2 0 32,-3 0-32,-1 4 16,-2 2-48,0-4 48,0 0-32,0 2-16,0 2 0,-5-4-16,5 4 16,-3-2-16,-2 0-32,2 2 16,-3 0 16,6 0 16,-5 4-16,2 0 16,-2 0-48,5 0 48,0-4 0,0 4-64,0 2 0,0 0-16,0 0 0,0-6 80,0 17-32,0-10 0,7 10-32,-1-11 32,-6-6 32,20 18-16,-3-14 32,1 2-16,4 0 64,-22-6-64,24 0 48,-1 0 0,1 0 16,-2 0-16,-22 0-48,22-2 0,3-4 16,-3-12-64,2 12-320,-24 6 368,22-15-881,-5 7-976,-9-12-1664,-2 2-2882,-6 18 6403,0 0 0</inkml:trace>
  <inkml:trace contextRef="#ctx0" brushRef="#br0" timeOffset="20867">8056 1887 3601,'0'0'0,"0"-2"1377,0 2-1377,0-5 1008,0-1 33,0 4 63,0 2-47,0 0-1057,0 0 880,0 6-272,0 10-207,0-10-113,0-6-288,0 21 240,0-3 0,0 0-16,0 0-32,0-18-192,2 20 160,4-2-80,2-3 48,14-9 112,-22-6-240,21 18 321,7-18 63,8 4 16,7-4-112,-43 0-288,48-6 256,3-10-80,-3 0-48,-3 8 0,-45 8-128,42-21 80,-7 13 32,-5-12 0,-4 12 1,-26 8-113,20-20 144,-12 15 0,8-14 48,-13 13-16,-3 6-176,5-19 176,-3 13 32,-2-16-96,-4 14 48,4 8-160,-6-24 48,6 24-48,-20-19 32,4-2-16,-2 4-32,-6-1-16,24 18 32,-28-16 0,1 0-16,-1 9-32,5-10 0,23 17 48,-26-1-112,2 1-32,-2 0 32,3 16 0,23-16 112,-20 5-128,0 15 32,2-2-32,12 2-32,6-20 160,-20 20-128,16 5-48,0 3 63,1 0 1,3-28 112,0 30-80,0-4 64,5-3-16,15-3 32,-20-20 0,22 5 32,4 18 32,2-20 0,3 1-32,-31-4-32,30 4 48,3-4 49,3 0-17,0-2 16,-36 2-96,35-6 128,-1-1-64,-2-10 32,-1 12-32,-31 5-64,28-18-112,-2 12-481,-5-10-975,-3 8-1682,-18 8 3250,6-22-7027,-6 22 7027</inkml:trace>
  <inkml:trace contextRef="#ctx0" brushRef="#br0" timeOffset="26694">13486 2109 11509,'0'0'0,"-18"6"784,12 0-656,-11 10 16,17-16-144,0 0 352,-4 0 145,0 0 63,-1 0-80,5 0-480,0-2 272,0-2-112,0-2-32,0 1-64,0 5-64,3-6-64,0-3-416,4 3-480,-1-1-833,-6 7 1793,5-6-2769,-3-10-689,0 14-1040,-2 2 4498</inkml:trace>
  <inkml:trace contextRef="#ctx0" brushRef="#br0" timeOffset="44307">426 2876 2481,'0'0'0,"0"-3"368,0 1-80,0 2-288,-3-4 240,3 1-32,0 1-32,0 0-16,0 2-160,0-4 160,0 2 16,0-3 65,1 2 111,-1 3-352,2-2 480,2-2 96,0 2 48,-2-2-47,-2 4-577,2-4 576,1 2 0,-1 0-31,-1 0 31,-1 2-576,0-2 576,0 0-32,0 2-79,0 0-97,0 0-368,0 0 224,0 0-48,0 0-64,0 0-64,0 0-48,0 0 64,2 0-48,1 0 32,-1 0 0,-2 0-48,1 0 64,3 0 16,2-2-64,0 0 0,-6 2-16,6-6 64,2 0 0,8 0 16,-13-9-16,-3 15-64,17-5 112,-12-2-64,11-11 32,-8 10 0,-8 8-80,18-20 48,-10 4 16,10-1-16,-12 0 0,-6 17-48,16-18 16,-10 3 33,-1-1 15,-1 8-16,-4 8-48,4-19 112,-4 12 0,0-8 0,-4 9-16,0-10-16,4 16-80,-16-6 64,13-10 0,-13 10-32,16 6-32,-4-6 32,4 6-32,-16-8 16,12 1-16,-2-1 32,0 1-64,6 7 32,-6-6 0,1 4 0,0 1-16,5 1 16,-3 0-16,3 0 16,-5-2-48,2 2 16,3 0-32,0 0-16,0 0 80,0 0-112,0 3 16,0 1-16,-4 2 48,4-6 64,0 7-32,0-1 16,0 11 16,0-13 0,0-4 0,0 16-32,0-10 32,0 12-48,0-12-16,0-6 64,0 26-33,0-7-15,4 5 48,-1 4-32,-3-28 32,6 30-16,1 1 16,-4 5 0,3-1 16,-6-35-16,2 40 32,2 0-32,-2 3 16,0 2 0,-2-45-16,0 46 49,0 1 15,-4 3 16,-11 1-48,15-51-32,-7 50 64,-10-3 0,11-3-48,-12-8 32,18-36-48,-6 31 64,-14-3 16,14-6-16,-13 2 16,19-24-80,-7 19 16,-13-1 32,15 0 16,-13-12 32,18-6-96,-4 6 128,-2 0 16,0-6 48,0 0 0,6 0-192,-6 0 208,0 0 32,2-2-15,4-2-65,0 4-160,-4-6 128,0 0 0,4-2-32,0-8-16,0 16-80,0-6 112,0-13-64,0 2 16,0 0-16,0 17-48,0-19 16,3 0 16,0 0-64,3 1 32,-6 18 0,6-18 0,0 2 0,0 0 0,10 8-32,-16 8 32,4-17-32,4 10 16,0 1-32,-2 3 32,-6 3 16,4-4-32,-1 2 32,-1 0-48,3 0 96,-5 2-48,3 0-48,-1 0 32,1 0 0,-1 0-48,-2 0 64,3 0-32,0 0-16,-1 0 16,-1 0 32,-1 0 0,2 0-32,2 4 16,0-4-80,0 4 32,-4-4 64,4 5-80,0 1-16,2 1 80,0-2-32,-6-5 48,6 6-16,1 10 16,1-12-33,-1 2 17,-7-6 16,8 16 0,7-12 0,-8 12 0,0-12 16,-7-4-16,18 4 0,-12 1 33,14-1-33,-4 0 16,-16-4-16,17 0 48,1 0-32,0 0 0,0 0-16,-18 0 0,18-1 32,0 1-16,-2-3 16,-1-1-32,-15 4 0,8-4 16,10-1 48,-12 1-48,2-3 32,-8 7-48,8-5 64,0-3 16,-2 0-16,-1 2 16,-5 6-80,6-8 96,1 0-32,-4-7 32,2 10-16,-5 5-80,1-8 48,1-9 48,0 11-32,-2-2 0,0 8-64,0-16 80,0 12-16,0-4-48,0-8 16,0 16-32,-4-2 0,1-2-32,-2 2 16,-1 2-32,6 0 48,-4 0-16,-2 4-32,1 0 0,-12 2 16,17-6 32,-3 16-32,-1-10-16,-2 12-16,-9-12 16,15-6 48,-5 25-80,1-9 64,0 1 0,4-2-16,0-15 32,0 18-48,0-2 16,0-1-16,4-8 16,-4-7 32,6 17 32,10-13-32,-10 12-32,14-12 16,-20-4 16,8 6-16,13 0 32,-5-1 0,0 0-16,-16-5 0,16 3 48,2-3-16,-3 5-32,1-5 16,-16 0-16,16 0 16,-8 0 16,10 0 16,-10-2 16,-8 2-64,18-6 48,-12 0 32,-1 0 0,1-2 32,-6 8-112,2-8 128,1-8 32,-3 8-16,0-11 0,0 19-144,0-20 80,0 0-32,-5-2 32,2 1-64,3 21-16,0-25 32,-5 0-16,5-1-16,-3 1 0,3 25 0,0-24 0,0 2-16,0 2 16,0 2 16,0 18-16,0-7-48,0-10 0,0 16 32,-4-4-32,4 5 48,-6-2 0,-1 1 0,-10-1-32,11 2 16,6 0 16,-24 0 0,5 0 16,-3 3 32,0 4-16,22-7-32,-22 5 16,3 11-16,0-12-16,2 14-32,17-18 48,-7 6-32,-14 14-16,15-2 16,-12 4-48,18-22 80,-4 23-48,-2 7-32,0 1-16,6 3 32,0-34 64,0 34-128,3-1 64,4-3-32,16-2 80,-23-28 16,17 24 0,5-5-16,-1-1 16,3-2-32,-24-16 32,26 6 0,0 10 32,0-12-32,1 0 0,-27-4 0,26 4 16,-2-4 32,2 0 0,-5-4 16,-21 4-64,20-8 96,-5-14-16,-6 6 16,9-3-32,-18 19-64,3-20 80,4 2-16,-6-2 32,2 2-48,-3 18-48,0-20 64,0-1-16,-6-1-16,-10 0 0,16 22-32,-4-23 97,-12 2-97,10 4 32,-12 1-64,18 16 32,-4-6-65,-2 0 33,0 4-48,0 0-48,6 2 128,-4 0-112,0 4 0,4 12 16,-3-10 48,3-6 48,0 19-16,0-2-32,0-11 32,0 16-32,0-22 48,5 15-48,3-9 16,12 16 0,-12-16 0,-8-6 32,20 24-16,-12-19 16,11 15 0,-11-14-32,-8-6 32,22 18 0,-16-14 0,14 14 0,-14-14 32,10 2-32,-11 12 0,2-15 16,9 3-16,-16-6 0,3 6 32,3-2-32,0 0 0,0-4 32,-6 0-32,6 0 32,0 0 16,0 0 0,-2-2 16,2-2 0,0-2 0,0-2 16,0-10-64,-6 18-16,6-8 80,-4-12-16,-1 3 32,1-1-32,-2 18-64,2-20 48,1-2-32,-3-3 32,2-5 1,-2 30-49,1-32 32,1 1-32,3-1-32,0 4 16,-5 28 16,6-25-49,14 1 1,-4 2 32,2 2-64,-18 20 80,19-16-48,-2 11-16,-2-11 32,-7 13-32,-8 3 64,20-3-48,-15 1-64,14 2 0,-13 0-32,-6 0 144,16 16-80,-11-10 48,13 12-16,-12-3 80,-6-15-32,16 6 0,-10 22-48,0-4 16,0-1 16,-6-23 16,2 30-16,0 0-16,-2 1 32,0 4 0,0-35 0,-6 33 0,0-2 32,-12 3-16,14-4-16,4-30 0,-18 31 16,14-1 16,-13-2-32,10-2 48,7-26-48,-17 25 0,13-5 16,-3 0 16,2-14-32,5-6 0,-4 16 32,0-16 16,4 4 32,0-4 48,0 0-128,0 0 192,0 0-16,0-2 16,2-6-47,0-10-49,-2 18-96,2-8 64,2-10 0,-1 10 16,2-14-80,-5 22 0,6-17 48,0-3 0,-2 0-32,1-1 32,-5 21-48,4-23 80,1 2-32,-4 1 0,1 4-48,-2 16 0,3-6-80,-3 0-320,0 3-849,0 0-1392,0 3 2641,-16-1-4642,12 1-2145,4 0 6787</inkml:trace>
  <inkml:trace contextRef="#ctx0" brushRef="#br0" timeOffset="52129">8506 2798 5250,'0'0'0,"-6"0"1697,-10 4-449,12 12-255,4-16-993,-6 16 736,2 6-256,0 6-112,0 1-127,4-29-241,0 32 224,0 0 0,0-3 48,0 1 32,0-30-304,0 27-240,4-1-1969,0-4-4114,-4-22 6323</inkml:trace>
  <inkml:trace contextRef="#ctx0" brushRef="#br0" timeOffset="48773">5170 2967 9572,'0'0'0,"0"-4"2209,0 0-1425,0 0-352,2 2 1,-2 2-433,2-3 432,2 2-16,-3 1-96,3 0-96,-4 0-224,5 0 144,1 0-48,-3 0 0,4-2 49,-7 2-145,7-2-273,9-1-1503,-8 0-6436,-8 3 8212</inkml:trace>
  <inkml:trace contextRef="#ctx0" brushRef="#br0" timeOffset="45136">2020 3167 4081,'0'0'0,"0"-5"1441,0 1-96,0 4-1345,0-5 1296,-6 5-207,2 0-241,-2 4-240,6-4-608,-6 5 369,1 13-145,-2-12-80,4 20-32,3-26-112,-5 18 80,5 4-48,3-1 48,-1 1-48,-2-22-32,8 22 48,7-2 16,-7-1 32,16-13 112,-24-6-208,24 18 288,1-18 96,7 4 1,2-4-49,-34 0-336,34 0 256,-1 0-48,-5 0 0,-7-2-16,-21 2-192,20-6 192,-2 1 16,-10-4 32,8-6 65,-16 15-305,3-6 368,0-12-48,-1 10-48,-2-16-32,0 24-240,-5-18 160,-10-3-48,11-1-32,-16-6 0,20 28-80,-16-25 48,0-1 0,-1-2-16,-3 4 48,20 24-80,-21-21 48,-4 4-48,4 12 0,-1 1-48,22 4 48,-20 0-112,0 0 16,0 6-16,3 15 16,17-21 96,-18 18-64,2 4 16,0 1 16,10 4 16,6-27 16,-21 27 0,16 5 0,-1 1-32,-9 1 16,15-34 16,0 34 0,0-1-48,0-1 0,4-2 0,-4-30 48,22 22-80,3-6 32,7-10 0,2-1 0,-34-5 48,41 6-16,1 0 32,1-6-16,5 0 32,-48 0-32,47 0 16,1-2-32,1-2-192,-3-2-368,-46 6 576,41-16-1089,-3 11-576,-8-3-560,-1-10-592,-29 18 2817,18-18-2785,0 12-1217,-18 6 4002</inkml:trace>
  <inkml:trace contextRef="#ctx0" brushRef="#br0" timeOffset="46201">2660 3202 2737,'0'0'0,"0"-2"800,0-2 0,0 4-800,-5-2 881,-1 0 63,3 0-79,-3 0-97,6 2-768,-16 0 704,12 0-63,-16 0-33,17 0-16,3 0-592,-17 0 528,17-2-63,-6 0-49,3 0-48,3 2-368,-4-2 336,0-1-64,0-4-32,4 4-63,0 3-177,0-7 128,0 4 0,0-3-48,0 2 0,0 4-80,2-6 80,0-2-16,2 2 0,-2 0 0,-2 6-64,2-6 96,-1 2 16,-1 2 16,0 0-32,0 2-96,0-2 80,0 2-16,-3 0-16,-2 0-64,5 0 16,-3 0-32,-2 4 32,0 0-16,-1 2 16,6-6 0,-6 15-16,0-10-32,-1 11 32,4-13-16,3-3 32,-4 22 0,0-16 0,0 20-16,0-8 32,4-18-16,-4 20 0,4 0 0,-4 1 0,4-1 0,0-20 0,0 20-32,4-2 16,4-3 32,10-8 0,-18-7-16,16 17 64,0-13-48,5 3 16,1 8 0,-22-15-32,24 0 0,0 4 64,-3 0-16,1-4 16,-22 0-64,20 0 112,0 0-16,0-2 48,-3-2 16,-17 4-160,20-6 176,-2-2 33,0-12-65,-2 13 32,-16 7-176,8-22 160,9 6-32,-11-4 32,1 2-16,-7 18-144,7-23 128,-1-1-16,0 0 16,0-4-64,-6 28-64,2-25 48,0-1 16,-2 4-48,0 6-16,0 16 0,0-6-16,0 0-32,0 4 0,-4 2-16,4 0 64,-4 0-96,0 6 16,-2 12-16,0-12 48,6-6 48,-5 24-48,-2-5 32,1 5-48,0 2 16,6-26 48,-6 28-80,3-3 48,3 1 0,0-2-16,0-24 48,0 24-16,6-2 16,1-7-16,11-9 32,-18-6-16,16 20 0,2-16 160,2 2-256,3 0 32,-23-6 64,28 4-64,2-4-160,2 0 240,1 0 32,-33 0-48,34-6 32,-3 0 0,-1-10 32,-4 13-16,-26 3-48,24-9 64,-5 1-16,-3-8 0,-8 12-32,-8 4-16,16-8 48,-12-7 0,2 9 16,-2-2 16,-4 8-80,2-16 80,0 10-32,-2-10 0,0 10-32,0 6-16,0-16 48,-4 11 0,0-11-16,0 10-64,-2 0 32,6 6 0,-6-4-16,0 2-16,0 0 16,6 2 16,-3 0-48,3 0 48,-5 0-48,2 0-48,3 0 64,0 0 32,-5 4-80,5-4 80,-4 16-64,1-12 0,-1 16 16,4-15-16,0-5 64,0 20-64,0-4 16,0 0 0,2 2 0,-2-18 48,5 18-16,1-1-32,12-1 32,-12-10 16,-6-6 0,18 22 16,-12-17 16,14 14-16,-4-16 32,-16-3-48,15 5 16,3 1 32,2-3 16,0-3 0,-20 0-64,24 0 64,-2-1 16,-1-7 0,1-11 0,-22 19-80,22-5 112,-2-17-32,1 14 16,-3-14-32,-18 22-64,16-16 96,-8-1-32,10-3 16,-12 0-16,-6 20-64,5-22 48,1 4 0,-2 10 0,-2-9 16,-2 17-64,0-6 32,0 0-32,0 2 0,-3 2-48,3 2 48,-7 0-80,2 0 16,-2 4-32,2 12 0,5-16 96,-18 6-64,14 17 0,-2-7 32,0 4 0,6-20 32,-6 19-48,2 2 0,4-4 16,0 1 16,0-18 16,2 17 0,4-2 16,10-9-32,0 16 16,-16-22 0,16 5 0,1 18 0,5-18 48,-2 11 0,-20-16-48,24 0 48,-1 6-16,1-2 16,0-4 0,-24 0-48,23 0 64,-3 0-16,4-2 0,-2-2 64,-22 4-112,22-6 80,0-12-16,-7 12 32,-6-13 17,-9 19-113,15-16 144,-13 8 16,0-14 64,-2 14-32,0 8-192,0-21 160,-6 0-32,-12 2-32,12-5-32,6 24-64,-30-26 32,5 2-16,1-1-16,-1 1 0,25 24 0,-22-20 0,2 2-48,-2 12 48,1 0-48,21 6 48,-20-1-96,-2 1 0,2 5 0,2 15-16,18-20 112,-16 18-96,10 2 0,-10 0-32,16 3 32,0-23 96,-3 20-96,3 2 32,0-1 48,6 0-16,-6-21 32,16 19-16,-11-1 16,19-2 16,-4-10 16,-20-6-32,24 24 16,2-7 32,1-10 0,1 14 0,-28-21-48,26 4 48,7 2 0,3 0 0,3-6 48,-39 0-96,42 0 64,0-4 16,3-12-128,7 0-1169,-52 16 1217,49-17-4514,1-7-3874,-50 24 8388</inkml:trace>
  <inkml:trace contextRef="#ctx0" brushRef="#br0" timeOffset="47447">4493 3192 4866,'0'0'0,"0"0"1296,-4 0-511,4 0-785,0 0 752,-4 0 160,4-2 113,-4-4-33,4 6-992,0-5 849,0-2-161,0-1-96,0 2-159,0 6-433,0-7 320,0 1-64,0 0-96,0 0-48,0 6-112,0-6 96,-4 0 0,0 0-64,-2 4-16,6 2-16,-6-2 32,0 0-80,0 2 32,0 0-32,6 0 48,-16 4-16,13 2-32,-4 9 48,-8-10 0,15-5 0,-4 19-32,-12-13 0,12 18 0,-12-6 0,16-18 32,-4 18-16,-12 2 0,12-1-16,-1 7 32,5-26 0,-7 26-16,4 0 32,3-1-16,0-3-32,0-22 32,0 20 16,5-2-16,3 0 0,12 1 48,-20-19-48,16 16 16,0 0 0,4-10 16,2 10-16,-22-16-16,21 0 64,5 3 0,1 2 16,1-5 48,-28 0-128,28-2 128,-5-4 0,-1 0 0,-2-14 0,-20 20-128,18-6 160,0-14-32,-2 4 17,-10 1 15,-6 15-160,18-18 112,-15 1-32,3 0 32,1 10-32,-7 7-80,2-21 64,-1 16 0,-1-13-48,0 13 32,0 5-48,0-5 0,-3 3-16,-2 0-16,-1 2-16,6 0 48,-4 0-32,-1 4-16,1 1 0,0 12 0,4-17 48,-4 6-64,0 14 16,0-5-16,4 3-16,0-18 80,0 18-48,0 4-16,2-1 16,4 1 32,-6-22 16,19 16-32,-3 2 16,4-12 16,4 12 0,-24-18 0,28 3 0,1 1 16,1-4 16,0 0-16,-30 0-16,25 0 16,-3 0 16,-2 0 16,-4 0-32,-16 0-16,16-2 48,-10-3 16,10-1-16,-10-2 16,-6 8-64,5-9 80,1-8 0,0 9-16,1-12 0,-7 20-64,3-15 64,1-1 0,0-2-16,-2 10-32,-2 8-16,2-19 48,0 12-16,0 1-16,-2 0-32,0 6 16,0-4-48,0 4 48,2 0-64,-2 0-32,0 0 32,0 6 0,0-6 64,0 17-32,0-12 16,0 17 0,0-16-16,0-6 32,0 23 0,0-7 0,0-10-48,0 14 80,0-20-32,2 4-48,3 2 48,3-2 48,-1 0-32,-7-4-16,15 4 48,-9-4-32,3 0 16,6 0-32,-15 0 0,6 0 0,12-2 16,-12 2-32,2-2 16,-8 2 0,8 0-32,7 0 32,-10 0 0,0 0-16,-5 0 16,16 4 16,-12-4 16,4 0-32,8 0 16,-16 0-16,6 0 0,0 0 0,2 0 16,0-2 32,-8 2-48,6-4 96,10-2-32,-11-10-16,2 8 0,-7 8-48,15-20 48,-13 12-16,4-12 64,0 12 16,-6 8-112,2-21 96,0 5 0,-2-3-16,0-2 16,0 21-96,-5-21 16,-14 1 64,3 0-32,-1 1-80,17 19 32,-22-18 48,-4 10-48,-2-10-16,-1 16-32,29 2 48,-32-2-80,4 2 48,3 20-16,1-2-32,24-18 80,-20 19-16,2 1 0,2 4-32,11-4 48,5-20 0,-18 21-48,14-1 48,-2-4 0,1-10 16,5-6-16,0 20 0,3-16-48,5 1 32,14 2 16,-22-7 0,15 4-96,7-4-288,4 0-416,6 0-625,-32 0 1425,33 0-2353,3 0-1105,-1 0-2368,-35 0 5826</inkml:trace>
  <inkml:trace contextRef="#ctx0" brushRef="#br0" timeOffset="53081">10137 3278 4017,'0'0'0,"0"0"0,0-5 1025,2-3-97,2-7 65,0 9 79,-4 6-1072,5-6 1009,-1 0-129,-2 0-176,1 4-207,-3 2-497,0-2 352,0 0-80,0 2-80,0 0-32,0 0-160,0 0 112,0 0-64,0 0 32,0 4-16,0-4-64,0 4 48,0 0 0,0-1 16,0 2 16,0-5-80,0 6 64,0 11-16,0-12 16,0-2 16,0-3-80,0 7 64,3-2 16,2 1 49,0 0-17,-5-6-112,8 4 192,0-4-16,10 0 32,-10 0 0,-8 0-208,19-1 176,-12-6-16,10 1 16,-14 2 64,-3 4-240,1-5 256,1-1-15,-2-1-17,0-1-48,0 8-176,0-7 128,0-9-64,-6 12 0,-11-2-32,17 6-32,-7-6 0,-8 0 16,11 0-16,0 2-16,4 4 16,-4-2 0,0-2-32,0 2 32,0 2 0,4 0-288,0 0 288,0 0-977,0 4-1504,0-23-1953,4 19-1393,-4 0 5827,0 0 0</inkml:trace>
  <inkml:trace contextRef="#ctx0" brushRef="#br0" timeOffset="48455">5427 3412 5826,'0'0'0,"-16"0"1537,12 0-321,4 0-1216,-18-2 1217,15-4 0,-2 4-97,2-4-208,3 6-912,0-6 689,0 2-193,0-2-224,2 1-112,-2 5-160,6-6 112,-1-2-32,11 1 16,-12 2-32,-4 5-64,6-8 80,10 1-16,-12 2-16,2-1-48,-6 6 0,8-4 32,0 2-32,0-2 0,-3 2 0,-5 2 0,7 0-32,-2 0 16,1 0 16,0 4-32,-6-4 32,6 6-16,-4 12 0,0-12-16,-2 20 32,0-26 0,0 17 0,0 1 0,0 3 0,0-1 0,0-20 0,0 21 0,0-2 0,0-1 0,0 0 32,0-18-32,3 16 0,2-12 0,3 11-64,8-15 0,-16 0 64,6 6-96,14 0 32,-14 0 112,14-2 0,-20-4-48,5 0 64,13 0 0,-2 0 16,-10-4 48,-6 4-128,18-6 113,-12 0-1,11 0 0,-10-2-48,-7 8-64,15-15 112,-9 9-48,1-10 32,8 8-32,-15 8-64,6-20 64,2 5-48,8-1 16,-11 9-16,-5 7-16,19-17-16,-14 11-16,13 0 32,-12-2-16,-6 8 16,16-6 0,-10 1 16,2-2-16,8 3 32,-16 4-32,2-2-32,-1 0 16,1 2 0,-2 0-32,0 0 48,-3 6 0,-15 12-32,12-14 32,6-4 0,-18 15 0,14-10-16,-2 12 32,-12-12-16,18-5 0,0 19-16,-5-13-32,-2 16 16,1-16-48,6-6 80,-3 20-32,3-4-16,0-11 16,6 17 32,-6-22 0,8 6 0,14 14 0,-5-16 48,7 2 0,-24-6-48,25 6 0,3-2 48,2-1-48,-3-3 16,-27 0-16,33 0 32,-2 0-16,1-5 32,1-1-16,-33 6-32,34-20 32,-2 4-32,-1-1 0,-5 1 48,-26 16-48,26-19 32,-6 0 16,-5-3 16,-9 3 16,-6 19-80,4-22 64,-1 2 0,-3 1 0,-7-2 32,7 21-96,-20-22 32,5-1 0,-5-1 16,0 0-48,20 24 0,-20-22 0,4 14-16,0-7-32,1 15 0,15 0 48,-18 0-64,1 0 16,0 6-16,11 9-32,6-15 96,-15 7-16,10 10-64,2-11 64,-1 20-32,4-26 48,0 6-16,0 18-32,0-18 32,2 13 16,-2-19 0,5 6-32,11 18 16,-10-18 16,16 16-48,-22-22 48,20 5 16,-2 15-16,1-13 0,-3 14 32,-16-21-32,17 6-32,-2 18 64,-7-18-32,12 12 0,-20-18 0,15 4-32,-7 0 32,14-1 48,-6-3 0,-16 0-48,16 0 0,0 0 48,2-3-32,0-3 32,-18 6-48,15-8 64,1-12-16,2 14-48,2-16 32,-20 22-32,18-8 16,1-12-16,-1 3 16,0-1-16,-18 18 0,18-18 0,1 0-16,1 10 16,2-12-16,-22 20 16,22-6-32,-6-10 32,-8 11-16,10-1-16,-18 6 32,6-6-16,1 2-32,2 4 0,-4 0-16,-5 0 64,6 4-48,0 2 0,-2 10 16,0-12 32,-4-4 0,2 19-32,0-12 64,-2 18-64,0-5 16,0-20 16,-4 21 0,-2 6-16,-12 0 16,14 3 16,4-30-16,-16 27 48,16 1-32,-5-2 32,-1-2-32,6-24-16,-5 23 48,2-6 0,3-12 0,0 11 16,0-16-64,0 0 96,0 4-16,0-4 128,0 0 112,0 0-320,0 0 352,-4 0 17,-2-5-65,0-15-80,6 20-224,-16-17 192,12-2-48,-12 3-80,13-4 16,3 20-80,-17-20 48,14 1-48,-3 1 16,-10-4 32,16 22-48,0-18 32,-4 2 16,0 8-80,4 2-64,0 6 96,-4-5-384,4 5-208,0 0-321,0 5-303,0-5 1216,0 16-1617,0-10-736,0 10-1057,0-12-2528,0-4 5938,0 0 0</inkml:trace>
  <inkml:trace contextRef="#ctx0" brushRef="#br0" timeOffset="51363">7324 3339 5122,'0'0'0,"2"-8"1713,-1-10-849,3 10-256,-4 8-608,4-18 689,-4 14 95,0-1-32,-4-2-143,4 7-609,-5-6 400,-17 2-176,16 3-64,-16-2-96,22 3-64,-18-2 48,0 0-16,1 2-32,-3-1 32,20 1-32,-18 0 0,0 0 16,1 0-32,-1 0 32,18 0-16,-17 0 0,2 0 0,9 0-16,0 5-32,6-5 48,-16 6 0,16 1-32,0 10 0,0-11 16,0-6 16,0 18-16,0-12 0,0 11 0,2-12-16,-2-5 32,6 17-32,14-12 32,-5 14-16,4-13 32,-19-6-16,24 22 16,1-4 0,3-12 32,4 19-16,-32-25-32,31 6 48,1 16-16,-3-16 32,1 14-48,-30-20-16,28 6 32,-2 16-32,-7-16 0,-11 15 32,-8-21-32,18 6 0,-16 18 16,0-18 16,0 18 16,-2-24-48,0 15 96,-6 1 0,-12-9 16,2 10 80,16-17-192,-17 4 160,-5 12-32,-2-16 49,1 6-33,23-6-144,-24 4 112,-2-4 64,2 0-80,3 0-16,21 0-80,-20-4 80,2-4-32,2-7 16,0 6-16,16 9-48,-6-19 16,-14 1 0,14-1 16,1 4-32,5 15 0,-7-6-32,4-12 16,3 12-48,2-10 16,-2 16 48,5-5-32,14-3-32,-4 2 0,7 0 0,-22 6 64,26-6-48,4-1 0,1 2 16,3-3 16,-34 8 16,35-6 0,5-2 48,1-8-80,-1 10 32,-40 6 0,36-17 0,-2 9 0,-3-12 48,-5 14-16,-26 6-32,23-18 0,-3 2 32,-12 10-16,10-12-16,-18 18 0,4-6 16,0-11 48,-4 11-16,0-12-16,-4 12 16,-2-12-48,-12 12 16,2-9-16,16 15 0,-16-7 0,-3 1-16,-1 1-32,0 3 48,20 2 0,-21 0-32,-1 0 16,0 3-16,4 4 16,18-7 16,-18 5 0,2 1-16,0 10-16,0-12 16,16-4 16,-3 18-48,-13-12 48,12 16-48,0-16 0,4-6 48,0 23-16,0-7-32,0 2 32,0 2 0,0-20 16,6 24-48,2-3 48,10 1 0,-3 0 0,-15-22 0,22 20 16,6-3-16,2 0 32,1-12-16,-31-5-16,34 18 16,-2-13 0,-2 0-16,0 11 32,-30-16-32,25 0 16,2 4 32,-3-1-16,-2-3 32,-22 0-64,16 0 80,-10-1 64,10-5 48,-12-2 16,-4 8-208,5-16 224,1 0-32,2 0-64,-2-1-16,-6 17-112,6-19 96,0 2 0,-2-5-15,0-2 15,-4 24-96,2-23 48,0-1-48,2 4 16,2 2 0,-6 18-16,6-16-16,2 1 16,-1 11-64,0-4 0,-7 8 64,8-6 0,-2 2-32,0 2 16,-5 0 0,-1 2 16,2 0-65,0 0-31,-2 4 32,0 2 16,0-6 48,0 18-64,0-12 48,0 14-32,-4-14 0,4-6 48,0 27-16,0-9 0,0 4-48,0-2 32,0-20 32,0 19-16,0-1 0,7-2 48,1-11 0,-8-5-32,19 21 16,-3-17 48,2-1 64,3 2-16,-21-5-112,21 0 128,0 0-15,1 3-49,-2-3 32,-20 0-96,21 0 32,-3-1 16,2-1 16,-2-3 0,0 0 32,-18 5-96,17-4 96,-8-2-32,8 0 48,-11-10 32,-6 16-144,16-6 144,-12-16 16,2 7-32,2-6 0,-8 21-128,6-15 80,0-5 0,0 2-48,-4 2 0,-2 16-32,4-20 48,0 5-48,2 6-32,-3-6 32,-3 15 0,5-2-48,-2 0-16,0 2-32,-1 4 32,-2-4 64,0 6-96,0 14 16,0-4 32,-5-1 0,5-15 48,-3 16 0,-2 2 16,2-1-16,3 2-16,0-19 16,-5 17-16,5 1-16,0-2 32,0-10 0,0-6 0,5 20 0,3-16 32,7 2-32,-7 0 0,-8-6 0,22 6 0,-6-3-32,2 2 64,-1-5-16,-17 0-16,8 3 64,12-3-32,-14 0-16,12 0 16,-18 0-32,6 0 32,2-1 16,0-4 32,7 0-64,-15 5-16,7-6-16,8 0 48,-9-2-48,3-8 32,-9 16-16,15-6 32,-9-10 16,2 10 0,8-12-32,-16 18-16,6-8 48,1-12-48,1 12 0,0-9 16,-8 17-16,6-6 0,0-2 0,-2 2 32,-2 2-64,-2 4 32,0 0-48,0 0 32,0 0-32,-4 4 0,4-4 48,-4 6-16,-2 10-32,1-1 0,-2 4 0,7-19 48,-5 19 0,0 1-48,2-2-16,3-2 48,0-16 16,0 16-80,5-10 80,11 9 32,-8-8-32,-8-7 0,24 5 16,-2 13-32,1-18 32,3 5-16,-26-5 0,28 0 48,-2 0-16,0 0-64,2-3 32,-28 3 0,27-4 0,-1-2 32,0 0-32,-1-10 0,-25 16 0,24-6 0,-2-1 0,2-11 16,-5 10 0,-19 8-16,20-24 32,-12 8 64,0 1-16,-2-3 32,-6 18-112,0-20 128,0 2-48,-18-2 16,2-2-48,16 22-48,-20-19 32,1-3-16,-3 4-16,0 2-48,22 16 48,-24-6 0,1 1 32,-5-2-64,0 6 32,28 1 0,-29 0 0,-1 0-16,-2 6 32,2 9-32,30-15 16,-29 7-80,5 16 64,4-7-32,15 1 32,5-17 16,-17 17-48,17-2-32,0-9 32,0 16 16,0-22 32,2 6-48,4 14 16,12-14-16,-10 11 48,-8-17 0,26 7-32,-6 10 0,1-11 32,5 0-16,-26-6 16,24 6 16,1 0-16,0 0 0,-4 0 0,-21-6 0,20 4 32,-4-4-16,-9 0-16,11 0 16,-18 0-16,4 0 32,2 0 16,0-2 16,-2-3 32,-4 5-96,4-7 48,2-11 16,-2 10-48,0-14 16,-4 22-32,2-8 48,0-11-32,0 13-16,0-12-16,-2 18 16,2-6 0,0-2-32,0-8 16,0 14 16,-2 2 0,0-2-48,0 2 32,0 0-64,0 4 16,0-4 64,-4 6-64,0 16 16,-2-2 0,0 3 0,6-23 48,-16 26-16,16 0-32,-4 0-32,4-4 48,0-22 32,0 23-96,2-5 48,6 0 32,12-13 48,-20-5-32,16 7 48,1-1-16,5-2 32,4-4-16,-26 0-48,26 0 64,-1-2-16,-1-6 0,2-8 0,-26 16-48,24-16 16,3 0 48,-1-1-16,2-5-48,-28 22 0,26-22 48,-5-2 0,-1 1-16,-12-3 32,-8 26-64,18-28 48,-14 4-32,4-4 32,0 1-48,-8 27 0,4-26-16,-2 2-16,0 7 16,-2 10-32,0 7 48,0-6-64,0 4-16,0 2 32,-4 0-32,4 0 80,-6 6-96,0 12 48,-10-12-48,12 16 128,4-22-32,-5 16 0,-2 2 16,-9-1-16,16 1 0,0-18 0,0 6-16,0 12-64,0-12 80,2 0-16,-2-6 16,5 18-16,0-14 16,3 2-48,8 9 0,-16-15 48,8 5-48,14-2 32,-7 2 16,3 0 16,-18-5-16,18 6 16,2 12-16,-2-14 0,1 0 32,-19-4-32,18 6 0,-1 0 16,0-3 32,-1 2-48,-16-5 0,8 0 32,9 0 32,-11-2-48,10-2 64,-16 4-80,6-6 80,2-10 16,8 10-32,-10-14-16,-6 20-48,6-8 48,0-9-48,0 9 48,0-12 0,-6 20-48,6-18 48,-1 10-32,-1-12-16,-2 14 48,-2 6-48,3-8 0,-3 0 0,0 3 0,0-1-16,0 6 16,0-2-48,0-1 0,0 2 16,-5 1-32,5 0 64,-4 0-48,-1 4 32,-1 2-64,2 0 80,4-6 0,-4 4-32,4 1 0,0 1 16,0 12-32,0-18 48,0 4-96,0 12 32,2-12 0,4 14 32,-6-18 32,8 6 0,9 13-16,-1-13 64,3 14-16,-19-20-32,17 4 80,5 2-32,-3 0 16,1 0-48,-20-6-16,18 6 32,-10-2-32,10 0 0,-12-4 16,-6 0-16,6 4 32,0-4 32,0 4-16,-1-4-80,-5 0 32,6 0-272,1 0-576,-3 0-1249,-3-2-2369,-1 2 4466,4-6-6691,-4 6 6691</inkml:trace>
  <inkml:trace contextRef="#ctx0" brushRef="#br0" timeOffset="53479">10246 3531 5970,'0'0'0,"0"-2"1569,0 2-1569,0 0 976,-4 0-175,-3 0-97,2 6-80,5-6-624,-18 6 545,18-1-97,-6 12-96,0-14-96,6-3-256,-6 18 208,2-11-64,0 14-16,4-5-16,0-16-112,0 6 160,0 11-31,0-12 31,2 1 32,-2-6-192,4 15 144,2-15 32,0 7 16,2-2 16,-8-5-208,18 4 240,-13 0-16,11-4 16,-8 0-16,-8 0-224,6 0 209,0 0-1,2-4-32,0-2 16,-8 6-192,8-6 160,0-11-32,-2 10 32,-2-9-16,-4 16-144,2-15 128,1 8 0,-1-12-48,3 13 0,-5 6-80,1-18 64,1 12-48,1-11 112,-3 10-64,0 7-64,0-17 0,0 11-192,0 2-576,0 2-945,0 2 1713,0 0-3441,-6 0-4035,6 0 7476</inkml:trace>
  <inkml:trace contextRef="#ctx0" brushRef="#br0" timeOffset="77858">973 4586 4353,'0'0'0,"0"0"1137,0 0-1137,-4 0 688,0 0-95,4 0-1,0 0 80,0 0-672,0 0 624,4 0-47,2 0-49,10 0-96,-16 0-432,6-3 368,9 0-32,-8-3-47,10 0-17,-17 6-272,8-6 224,12-10 32,-4 10 0,-8-2-48,-8 8-208,19-20 256,-3 13-32,-8-15-48,14 6-15,-22 16-161,8-16 112,14-3-16,-14 0-16,9 0 32,-17 19-112,6-20 96,10 0 16,-12 1 0,2 1 16,-6 18-128,4-16 160,-2 0-64,0-2 16,-2-2-16,0 20-96,0-20 64,-4 1 0,0-1-16,0-2-32,4 22-16,-4-22 32,-2 1-32,3 1 0,-4 12 0,7 8 0,-3-18 0,-4 14 0,4 0-32,-3 2 16,6 2 16,-6-2-16,0 2-32,-1 0-16,2 0 16,5 0 48,-6 0-64,0 4 32,0 2-16,1 10 0,5-16 48,-7 4-64,3 14 16,-2-12-16,2 14 16,4-20 48,-3 15-48,-1 3 16,-1 2-16,5 4 0,0-24 48,0 26-16,0 1-16,0 2-16,0 1-32,0-30 80,0 35-80,3-2 32,0 1 32,3-3-16,-6-31 32,6 30 0,10 2 32,-14-5-64,4-1 32,-6-26 0,6 26 32,0-2-64,0-3 64,0-3-16,-6-18-16,6 16 48,0-12-32,-1 12-16,3-16 80,-8 0-80,8 0 112,12 0 64,-14-2 16,16-4 16,-22 6-208,16-8 128,0-12-16,0 12 16,-1-14-64,-15 22-64,16-7 96,-10-16-16,12 6 0,-15 1 32,-3 16-112,5-20 113,-1 4-1,0 0-32,-2 1 16,-2 15-96,2-6 16,0-16 64,0 16-80,-1-2-80,-1 8 80,2-6 0,1 0-64,-3 4 16,1 0 32,-1 2 16,2-2-48,0 2 16,1 0-16,-1 0-16,-2 0 64,1 0-48,2 4-1,-1 2-31,0 10 80,-2-16 0,1 4-64,1 14 16,2-14 96,0 14-48,-4-18 0,4 5 0,0 13 0,2-12-48,0 12 32,-6-18 16,6 4 32,0 2-32,2 10 0,0-16 32,-8 0-32,17 6-32,-10-2 64,1 0-32,7-1 16,-15-3-16,4 6 16,2-1 16,2-2-32,-2-3 48,-6 0-48,6 0 16,0 0 0,-1 0 33,2 0-1,-7 0-48,6 0 80,0 0 48,-1 0-32,1-1 0,-6 1-96,7-5 80,-4 2 16,2-3-32,-4 0 0,-1 6-64,4-8 96,-2 1-64,0 2 48,0-3-64,-2 8-16,2-6 32,2 0-32,0 0-32,0 2 16,-4 4 16,4-2-80,0 0 80,-2 0-16,2 0 16,-2 2 0,-2 0 0,4-2-16,2 0 32,-2 0 0,2 0 16,-6 2-32,4-1 16,0 1-32,2-3 16,-3 2 16,-3 1-16,2-4 32,1-1 16,-2 2 16,-1-3 16,0 6-80,0-4 128,0-2-16,-4 0-48,-1 0 0,5 6-64,-19-8 48,14 0 48,-19-8-48,6 12-32,18 4-16,-17-15 48,-1 9-16,-1-11 32,4 10 0,15 7-64,-6-20 96,-16 4-48,16 9 16,-11-10-31,17 17-33,-5-2-49,0 0-15,-15 2-80,14 6-176,6-6 320,-20 20-672,4-2-497,-1 2-719,17-20 1888,-18 21-2962,18-21 2962,-56 0-3730,38 24-1328,18-24 5058</inkml:trace>
  <inkml:trace contextRef="#ctx0" brushRef="#br0" timeOffset="76767">620 4131 3841,'0'0'0,"0"-8"1505,0-8-513,4 10-207,-4 6-785,4-16 768,-4 14-32,0-2-95,0 2-193,0 2-448,0 0 320,0 0-144,0 0-112,0 0-48,0 0-16,0 0-32,0 0 16,2 0 32,3 0-16,-5 0 0,3 4 16,3 0 0,0 0-16,0-4 16,-6 0-16,8 4 32,8-4-16,-10 4 0,1 0-16,-7-4 0,16 4 16,-16-4-16,7 4 16,0 0 16,11-4 32,-12 4-16,-6-4-48,18 4 64,-12-4-16,12 0 32,-12 0-32,-6 0-48,16 0 32,-11 0 16,1 0-32,2 0-16,-8 0 0,7 3 0,-4-3 16,-1 7-16,-2-2 33,0-5-33,0 18 16,0-11 64,-5 10 0,-2-11 0,7-6-80,-18 18 96,13-12 0,-11 16-32,10-17 0,6-5-64,-16 22 64,11-17 0,-16 10 0,15-11 0,6-4-64,-16 6 64,13 0-16,-3-2 0,-10 0 16,16-4-64,0 4 48,-5-4 32,2 0-32,3 0 32,0 0-80,0 0 64,0-2-48,0-3 0,0 2 32,0 3-48,2-4 32,-1 2 32,4-2-48,0-2 32,-5 6-48,5-4 16,1-2 0,0 2 0,2-2 16,-8 6-32,15-4 0,-11-2 0,4 2-32,10 1 16,-18 3 16,6-2 0,12 0 0,-12-1 0,13 3 0,-19 0 0,9-1-16,12 1 16,-3 0-16,-1-2-16,-17 2 32,21 0 32,-4 0-32,1 0 0,-2 0 0,-16 0 0,16 0 0,-8 0-32,10 6 16,-12-1 16,-6-5 0,6 20-16,2-14 0,-3 14 32,0-4 0,-5-16-16,1 18 48,-1 3-16,0 1-16,-6 2 32,6-24-48,-5 23 64,-11 1 32,12 0 0,-16-4 32,20-20-128,-6 22 97,-12-5-1,12 1 16,-15 0-32,21-18-80,-17 16 128,2-10-32,-1 16 0,-2-18 32,18-4-128,-18 17 112,1-10-16,-1-2 16,0 1-32,18-6-80,-6 7 112,-15-7 32,14 0 0,-9 0 80,16 0-224,-4 0 208,-2-3 1,1-2-17,-2-12-64,7 17-128,-5-8 160,0-15-48,5 5-48,0-2 0,0 20-64,0-20 32,0 0-64,0 5 64,3-1-64,-3 16 32,2-6-16,2-2 16,-1 2 0,2 0-48,-5 6 48,3-4-48,2 2 16,-2 2-64,1 0 32,-4 0 64,6 0 0,-2 0-48,2 0 32,-2 0-16,-4 0 32,6 5-16,-2-2-16,2-3 80,0 4-16,-6-4-32,4 4 16,0 0 0,0 0-96,-2 0-128,-2-4 208,4 4-369,-2 0-207,0 2-224,0 0-353,-2-6 1153,0 4-1937,0 0-1232,0-4-2306,0 0 5475</inkml:trace>
  <inkml:trace contextRef="#ctx0" brushRef="#br0" timeOffset="75942">668 4154 3585,'0'0'0,"0"-2"1137,-4-3-225,4 5-912,-4-5 912,4 2-47,0 0-33,0 1-159,0 2-673,0 0 432,0 0-144,0 0-144,0 16-64,0-16-80,4 6 96,0 16 16,0-6-32,0 0 16,-4-16-96,6 17 96,0 3-16,-1 0 16,2-2 16,-7-18-112,6 22 80,0-3 16,0 1 0,-5 2 17,-1-22-113,2 20 128,-2 0-16,0-2 32,0-1 16,0-17-160,-3 16 176,-1-10 16,-2 16-48,-1-18 32,7-4-176,-5 16 160,-1-13-48,0 2 48,2-2-16,4-3-144,-4 0 128,4 5-16,0-5-96,0 0-48,0 0 32,0 0-160,0 0-208,2-3-160,2-2-272,-4 5 800,4-6-1089,1-10-320,0 10-463,-5-18-401,0 24 2273,0-6-3634,0 6 3634</inkml:trace>
  <inkml:trace contextRef="#ctx0" brushRef="#br0" timeOffset="79964">3198 4289 5874,'0'0'0,"2"-2"1793,2-2-913,-4 4-880,6-6 689,0 0 31,-2 4 112,-2 0-31,-2 2-801,3-2 656,-1 2-176,1 0-224,0 0-111,-3 0-145,2 0 48,1 0 0,-1 4 0,0-4-16,-2 0-32,2 4 96,0 0-16,0-4 0,-1 0 16,-1 0-96,2 0 80,-2 0-16,2 0 0,-2 0-16,0 0-48,0 0 32,2 4 32,-2-4-16,0 0 32,0 0-80,2 0 176,1 0-16,-2 0 64,1-2-16,-2 2-208,2-4 176,1-2-16,-3 0-63,0 2 15,0 4-112,0-6 96,0 0-32,0 2-48,0 3 16,0 1-32,-5-2-32,2 0 16,-2 2 32,1 0-32,4 0 16,-5 0-48,-11 0 32,11 0-32,2 4 32,3-4 16,-6 5-32,2-1-16,4 0-209,0 0-303,0-4 560,2 4-1296,4 0-1730,-1-4-4097,-5 0 7123</inkml:trace>
  <inkml:trace contextRef="#ctx0" brushRef="#br0" timeOffset="78654">1777 4469 4065,'0'0'0,"0"0"0,0-2 1073,0 0-401,0 0-32,0 2 65,0 0-705,0 0 672,0 0-128,1 0-127,2 0-129,-3 0-288,2 0 224,1 4 16,2 0-48,-4 0 48,-1-4-240,7 6 240,-2 10-80,1-12 16,0 13-32,-6-17-144,8 7 208,8 10-47,-10-1-33,10-10 48,-16-6-176,6 19 112,13-12 16,-1-1 48,0 9-16,-18-15-160,18 0 176,4 0 80,-2 5-48,-1-5 48,-19 0-256,20-3 224,-4 0-15,0-5 15,-8-8 0,-8 16-224,20-6 192,-15-14 0,11 12-48,-12-12 48,-4 20-192,5-15 208,-4-1 0,-1 0 0,0-4-64,0 20-144,0-18 97,-6 1-33,-10-2-64,12 0-64,4 19 64,-16-20-113,12 2-15,-15-3-80,13 3 48,6 18 160,-22-17-224,16 10 32,-14-11 32,15 12-16,5 6 176,-19-5-208,14 0-48,-13 5 32,12 0-49,6 0 273,-20 6-176,14 16 32,-17-2 32,6 0 64,17-20 48,-5 23-32,-19 1 32,8 2 32,0-3-64,16-23 32,-6 24 0,-11 0 0,17 0-48,-5-2 16,5-22 32,0 19-64,5-3 32,12-10-32,3 0 64,-20-6 0,20 6 0,4-2 0,2-4 0,-1 0 0,-25 0 0,28 0 16,-3 0 32,1-2-32,-2-2 0,-24 4-16,20-6 48,-2 2-16,-13-2-16,12 0 32,-17 6-48,1-4 48,3-2 16,-2 0 32,0 3-16,-2 3-80,0-5 112,0 2-80,-4-2 16,0 2-48,4 3 0,-5-4-32,-1 2 32,-1 0-16,4 0 16,3 2 0,-6 0-16,2 0 16,0 0 0,4 0-16,0 0 16,-4 0-64,4 0 0,0 4 0,0 2 16,0-6 48,-4 16-32,4-13 32,0 15-16,0-2 0,0-16 16,0 16-16,2 4-16,0 0 64,4 1-16,-6-21-16,6 24 32,0 4 32,2 0-48,-3 3 16,-5-31-32,8 30 16,8 0-16,-10-3 32,2 1 16,-8-28-48,16 26 32,-12-3 32,4-5 64,8-11-31,-16-7-97,3 17 128,3-13 48,-1 0-16,-2 0 80,-3-4-240,2 0 208,-2 0-176,0 0-208,0-2-512,0 2 688,0-6-1377,3-2-1120,-8-24-849,5 15-1424,0 17 4770,0 0 0</inkml:trace>
  <inkml:trace contextRef="#ctx0" brushRef="#br0" timeOffset="79496">2066 4659 7923,'0'0'0,"0"0"977,0 0-545,1 0 48,-1 0-480,4-2 624,1 0 113,1 0-49,-1 0-160,-5 2-528,8-4 368,9-4-128,-12 2-95,11-1-33,-16 7-112,6-16 48,0 11 48,2 0 0,0-13-16,-8 18-80,6-6 112,2-12 0,-3 12-48,2-14 48,-7 20-112,5-5 80,-1-15-16,0 12 16,-2-12-16,-2 20-64,4-8 16,-2-12 16,0 14-32,0-9 0,-2 15 0,2-6 0,0-1-32,0 3-16,-2 2 48,0 2 0,0-1-32,0-1 64,0 2-16,0 0-96,0 0 80,0 0-48,0 0 32,2 0-16,0 0 96,-2 0-64,2 0 0,2-2 48,0 0-48,-2 2-48,-2 0 48,4-2 0,-1 2-16,0-2 32,-1 2-32,-2 0 16,2 0 16,0 0 16,-2 0-80,0 6 0,0-6 48,0 15-64,0-9 0,0 14 48,-4-13 32,4-7-16,0 23 0,0-7 32,0 0-80,0 3 32,0-19 16,0 18-16,4 2-16,2-14 64,9 16-16,-15-22-16,7 4-16,10 11 48,-1-10-16,0-2 48,-16-3-64,16 7 64,0-4 0,0-3 64,-9 0-48,-7 0-80,18 0 160,-12-2 0,10-3-32,-10-3 32,-6 8-160,6-8 128,2-8-16,0 10 65,-3-2-49,-5 8-128,7-20 128,-4 14 32,0-15-96,-1 13 0,-2 8-64,1-20 64,-1 12-16,0-12 0,0 12 0,0 8-48,0-16 0,0 12-32,0-2 32,0 2-16,0 3 16,0 1 0,0-2-64,0 2-48,0 0 0,0 0 16,0 0 96,0 0-64,0 5 0,0 11 64,0-16 0,3 4-16,-3-4 16,2 6-48,-2 10 48,1-12-48,1 12 0,-2-16 48,2 4 0,0 11-32,2-10 64,2 10-48,-6-15 16,6 4 16,0 0 32,2 3-96,0-2 96,-8-5-48,18 6-48,-10 0 48,12 0 0,-1-2 32,-19-4-32,20 0 0,2 0 16,2 0 16,-3-2-32,-21 2 0,22-4 16,2-2 32,-2-2-32,0-10 0,-22 18-16,21-6 48,-3-9-64,0 9 64,-12-10 64,-6 16-112,15-8 32,-10-10 80,-4 12-48,1-12-16,-2 18-48,0-8 64,0-9-64,-5 8 32,-11-12-16,16 21-16,-6-8-16,-16-14-16,5 6-32,-3 1-16,20 15 80,-21-17-96,0 12-16,1-11 0,2 14-64,18 2 176,-15 0-144,-1 0-81,10 6-15,-16 13-16,22-19 256,-6 19-192,-14 0 32,16 5 48,1 0 48,3-24 64,0 26-64,0-3 0,0 1 64,6 2-64,-6-26 64,19 22 48,-1-1-32,3-1-16,1 0 64,-22-20-64,24 16 0,4-10 16,2 10 16,3-16 48,-33 0-80,34 3 80,-3 1-80,-1 1-160,-2-5-608,-28 0 768,27 0-2722,-7 0-4513,-20 0 7235</inkml:trace>
  <inkml:trace contextRef="#ctx0" brushRef="#br0" timeOffset="80379">3307 4534 10132,'0'0'0,"0"0"897,0 0-449,0 0 32,2 0 64,-2 0-544,0 0 544,0 4-143,0-4-129,0 0-160,0 0-112,0 4 80,0 0 0,0 0-80,0 1 48,0-5-48,0 5 32,0 1 0,-4 0-16,4 0-16,0-6 0,-4 5 0,4 2 16,0-1-16,2 0 64,-2-6-64,4 3 64,2 3-48,2-1 48,8-5-16,-16 0-48,4 0 16,3 0 48,9 0 0,-11 3 32,-5-3-96,7 0 80,9 0 0,-12 0 16,2-1 80,-6 1-176,6-2 144,0-4 49,-1 0 15,0 0-16,-5 6-192,1-16 208,1 12-96,-2-4-320,0-7-577,0 15 785,-3-7-2481,-17-14-5875,20 21 8356</inkml:trace>
  <inkml:trace contextRef="#ctx0" brushRef="#br0" timeOffset="89396">864 5303 4209,'0'0'0,"0"0"1057,0-2-129,2-1 33,2 0 15,-4 3-976,2-5 913,0 4-209,0-1-176,0 2-176,-2 0-352,2 0 240,0 0-79,0 0-33,2 0-32,-4 0-96,2 0 96,2 0-80,0 0-16,0 0 0,-4 0 0,5 6-16,2-1 32,-1 0-32,9 0 32,-15-5-16,7 6 0,14 0 16,-3-1 32,0-2 0,-18-3-48,22 4 64,-3 0-96,3-4 80,2 4-16,-24-4-32,21 0 16,-1 4 64,2-4-64,-4 0 32,-18 0-48,18 0-192,0 0-16,-2 0 16,-8 0 32,-8 0 160,19-2 32,-13 0 16,2 0 16,-2 0 32,-6 2-96,4 0 128,-2 0-16,-2-2 16,0 2 0,0 0-128,0 0 96,0-2 0,-4 0-48,0 0 0,4 2-48,-6-2 32,2 2-16,0-1-16,0 1-16,4 0 16,-3 0 0,-2 0-16,2 0 32,-2 0-16,5 0 0,-3 0 0,3 0 48,-5 0-32,5 0 16,0 0-32,0-3 48,0 3-16,0-2-16,0 0-16,0 2 0,2-1 0,1-2 0,-2 1 0,1 0 16,-2 2-16,5-2 48,-4 2-16,1 0-32,0 0 48,-2 0-48,3 0 0,-1 0 0,-1 6 0,-1 10-16,0-16 16,2 6-64,-2 18 64,0-18 0,0 19 16,0-25-16,0 18 0,2 0-16,-2 2 0,2-4-16,-2-16 32,2 18 48,0-1-48,4-11 16,-2 14 0,-4-20-16,4 4 32,2 2 0,-2 10 48,0-16 0,-4 0-80,4 4 112,0-4 16,-3 0 16,2 0 17,-3 0-161,0 0 192,0 0 96,0 0-32,0 0 0,0 0-256,0 0 176,0 0-48,-4 0 48,0-2-48,4 2-128,0-2 80,-4-2 32,4 0-80,0 2-128,0 2 96,0-6-320,0 0-336,0 0-289,4 1-287,-4 5 1232,5-7-1665,3 1-544,-1-9-432,-1 13-1505,-6 2 4146,0 0 0</inkml:trace>
  <inkml:trace contextRef="#ctx0" brushRef="#br0" timeOffset="90194">814 5381 3841,'0'0'0,"0"-1"865,2-1 79,1-2 129,2 2 15,-5 2-1088,7-6 993,0 0-177,9-1-128,-10 4-80,-6 3-608,6-4 513,10 2-145,-10 0-96,0 2-48,-6 0-224,8 0 160,-1 0-32,1 0 32,1 4-32,-9-4-128,6 4 128,-1-1-15,3 2-33,0-1-16,-8-4-64,16 4 48,-10 0-16,2 0-16,8 0 32,-10 1-32,2 0 16,0-2 16,-2 2 16,-6-5-64,1 3 32,1 1 96,-2 0 0,0 0 32,0-4-160,-3 5 176,-1-2-32,-3 2-16,-8-2-64,15-3-64,-4 4 64,-2 0-64,0 0 48,0 2-48,6-6 0,-16 6 0,16 0 0,-6 10 0,-9-13-48,15-3 48,-5 17 16,0-1-16,-12-11-32,14 17 0,3-22 32,-6 18 32,-12-2-32,14 0-48,-12 5 0,16-21 48,-4 20-80,-14 4 32,14 1 48,-14 0 0,18-25 0,-5 25-16,-11-3 16,12 2 16,0-2-16,4-22 0,-6 19 32,2 3 0,0 1-32,0 0 0,4-23 0,0 22 0,-4-3-16,4-1 16,0-2-48,0-16 48,0 16 0,0-11 0,2 15 0,0-15 32,-2-5-32,4 5 0,1 11-32,0-16 64,1 4 0,-6-4-32,6 4 48,0 0 0,-1 0-32,0 0 0,-5-4-16,3 0 48,-1 0-32,3 4 80,-3-4-64,-2 0-32,1 4 0,2-4 64,-2 0-64,1 0 48,-2 0-48,3 0 16,-2 0 32,-1 0-16,2 0-16,-2 0-16,2 0 0,1 3 0,-2-3 0,3 5-16,-4-5 16,5 4 0,0-4 0,1 0 16,0 4 0,-6-4-16,16 0-16,-10 4 16,2 0-48,12 0-16,-20-4 64,6 3-48,13 3 16,-3 1 32,0-2 0,-16-5 0,18 6 0,0 0 0,-1 0 16,1-2 0,-18-4-16,18 6-16,-2-2 80,2 2-80,-10-6 16,-8 0 0,21 0 80,-5 0-32,4 0-176,4-4 0,-24 4 128,26-16-160,-1 10 64,1-16 192,-5 14 32,-21 8-128,21-22 112,-4 7 16,-9 7-32,8-12-80,-16 20-16,2-6 112,0 2-80,-2-1 16,0 0 65,0 5-113,0-3 0,-4-2-49,-2 3 49,0 2-16,0 0-32,3 4-96,-2 1-192,-1-2-224,6-3 560,-4 4-1056,-1 0-865,-1 0-1377,-12 2-2609,18-6 5907</inkml:trace>
  <inkml:trace contextRef="#ctx0" brushRef="#br0" timeOffset="91116">1496 5473 2609,'0'0'0,"0"-6"1248,0 0-287,0 6-961,0-8 912,0 2 1,0 4-49,0 2-128,0 0-736,2-2 529,0 2-145,-1 0-144,2 0-16,-3 0-224,2 0 240,2 0 0,-1 0 48,1 0-64,0 0 32,-4 0-256,4 0 241,0 0 47,0 0 16,2 0-16,-6 0-288,6-2 272,10-2-80,-10 0-64,10-2-32,-16 6-96,16-6 112,1 1-32,3-2-48,2-1 16,-22 8-48,24-7-32,-2 1 64,-1-1-32,1 1 16,-22 6-16,18-3 0,-2 1 0,-8 2 0,-2 0 0,-6 0 0,5 0 16,-3 0-16,-2 4 64,0 0 1,0-4-65,-5 5 64,-15 2 16,4 8-64,0-11-64,16-4 48,-17 7-241,1 8-319,9-11-352,-14 2-449,21-6 1361,-6 18-1889,-14-18-528,14 4-2065,6-4 4482</inkml:trace>
  <inkml:trace contextRef="#ctx0" brushRef="#br0" timeOffset="96705">3687 5457 2849,'0'0'0,"6"-6"1360,12 0-335,-10-10-33,-8 16-992,20-4 865,-14 0-1,-1 2-176,1 1-175,-6 1-513,6 0 368,0 0-128,-4 3-48,0 1-16,-2-4-176,2 6 176,-2 0-48,0 10 0,0-16-16,0 0-112,0 4 160,0 0 1,0 0-49,0 0-48,0-4-64,0 4 80,0-4 0,3 0 64,-2 0 64,-1 0-208,4 0 176,2 0 32,0 0-16,10 0-48,-16 0-144,6-4 176,2 0-80,8 0-32,-10 0 16,-6 4-80,15-2 48,-8-2-16,10 2-32,-9-4 48,-8 6-48,20-2 0,-12 0 16,10 0 0,-12 0-32,-6 2 16,7 0-16,-1 0-16,0 0 16,0 4 16,-6-4 0,6 4 0,-2 0 16,0 2 16,0-2-64,-4-4 32,4 6-16,-2-2 16,1 0 16,2-4-16,-5 0 0,4 3 48,0-3-16,0 0 81,0 0-17,-4 0-96,2 0 80,2 0 0,-1 0 48,2 0-32,-5 0-96,2 0 176,4-1-80,-3-1 32,1-2 0,-4 4-128,4-4 112,-2 2-16,-2-4-32,0 4-112,0 2 48,0-2-160,0 2-240,0 0-321,0 0-511,0 0 1232,-4 4-2001,0 0-992,1 2-2082,3-6 5075</inkml:trace>
  <inkml:trace contextRef="#ctx0" brushRef="#br0" timeOffset="90679">1555 5583 4049,'0'0'0,"6"-5"1361,2-3-225,-8 8-1136,15-8 1137,-8 0 16,9 2-97,-13 0-192,-3 6-864,6-6 673,2-2-129,-2 2-96,0 1-112,-6 5-336,4-5 288,-2 3 1,0 1-129,-2 1-32,0 0-128,0 0 96,-4 0-128,-2 15 0,6-15 32,-5 6-64,-12 16 32,13-4-80,-2 4 0,6-22 112,-5 25-64,1 5 16,-3 4 80,4 3 16,3-37-48,0 40 0,0 1 0,0-1-16,0-6 64,0-34-48,1 33 32,4-1 16,0-2 16,2-4-32,-7-26-32,6 23 0,1-3 32,0-3 16,-1 0-16,-6-17-32,5 5 64,1 17 16,-2-16 0,-2 0 64,-2-6-144,2 16 128,0-16 16,0 4 0,-2-4 80,0 0-224,0 0 272,0 0 96,0 0-15,0-4-65,0 4-288,-4-4 256,4-2-128,-4 0 32,0-9-48,4 15-112,-4-7 48,0-1-112,-2-9-288,1 11-240,5 6 592,-5-18-945,1 12-351,4-10-433,0 10-784,0 6 2513,-3-20-3154,-2 12-1568,5 8 4722</inkml:trace>
  <inkml:trace contextRef="#ctx0" brushRef="#br0" timeOffset="119421">7798 5633 4273,'0'0'0,"-4"-2"1361,-12-2-449,10 3-159,6 1-753,-16-5 784,16 4-31,0-1-225,-4 2-208,4 0-320,0 0 144,0 0-80,0 3-80,0 3 16,0-6 0,0 6-16,0 10-16,0-12 32,0 2 0,0-6 0,0 17-16,0-12 32,4 11-16,2-16 32,-6 0-32,8 6 32,10 0 48,-12-2 16,12 2 0,-18-6-96,8 5 96,9-1 0,-1 0-32,0 0-32,-16-4-32,16 5 48,-1-5-16,1 3 0,-9 2 32,-7-5-64,20 3 64,-15-3 16,13 4 32,-13-4 1,-5 0-113,8 0 144,9 0 0,-12 0 16,1-2 0,-6 2-160,7-2 192,-1-1-16,-1-4 0,1 1-32,-6 6-144,6-6 112,1-2 0,-2 0 0,1 0-32,-6 8-80,4-15 48,0 7 16,2-12 16,-2 14 16,-4 6-96,2-17 129,0 10-1,-2-13 16,0 14 16,0 6-160,-6-19 128,-10 13-48,10-14-16,-14 13-48,20 7-16,-15-21 0,-1 16 0,-3-12-16,2 16-16,17 1 32,-18 0-32,0 0-16,-2 0 16,1 0 0,19 0 32,-16 6 0,-2-3-16,12 4 16,-18 10 0,24-17 0,-6 4 0,-17 3-16,17-2 16,-14 11-48,20-16 48,-6 0-32,-10 16-32,12-16-16,0 6-16,4-6 96,-4 15-96,0-15 0,4 7-17,0-1-15,0-6 128,0 5-128,4 15-32,4-14 48,8 18 32,-16-24 80,16 6-48,-8 18 32,14-18 0,-6 9 16,-16-15 0,15 4 0,-7 2 16,10 10 0,-12-16 16,-6 0-32,16 6 0,-12 0 16,2 0 16,0 0 16,-6-6-48,3 4 32,1-4 32,-2 0-32,0 0 16,-2 0-48,3 0 64,-3 0-16,2 0 64,-2 0-64,0 0-48,1-2 48,2-4-32,-3 2 0,2 0 16,-2 4-32,2-6 32,1 0-48,1-10 32,2 10-32,-6 6 16,7-6-48,-4-2 48,3 3-32,0 2-16,-6 3 48,6-1-32,1-1-32,1 0 32,-1 2-32,-7 0 64,6 0-64,0 0 0,0 0 32,-1 0-16,-5 0 48,7 0-32,-3 0 32,-1 0-16,1 4 16,-4-4 0,4 4-16,0-4 16,-2 4 0,0-1-32,-2-3 32,0 4 32,0 0-16,0 0-16,0 2 0,0-6 0,-6 7-16,0-2-32,0 15 16,1-14-32,5-6 64,-7 19-48,2-3 16,-1 4 0,0 0 32,6-20 0,-4 20 0,0 0-32,4-2 32,0-3 0,0-15 0,0 16 32,0-10-32,0 14 0,2-16 16,-2-4-16,2 16-16,2-12 16,0 1 16,-1 2 16,-3-7-32,5 4 48,-2-4 0,2 0 64,-1 0 0,-4 0-112,1 0 144,2 0-16,-2 0 0,1 0-16,-2 0-112,2 0 113,-2-3-1,0 0-48,2-2 0,-2 5-64,2-2 48,0 1-32,0-1 0,0-1 32,-2 3-48,2-1-16,0 1-96,3-2-369,-2 2-671,-3 0 1152,4 0-2241,-4-8-1217,0 6-1408,0 2 4866</inkml:trace>
  <inkml:trace contextRef="#ctx0" brushRef="#br0" timeOffset="111161">5428 5607 3633,'0'0'0,"-4"0"929,4 0-161,-4 0-64,4 0-704,0 0 689,-4 0-65,4 5-144,0-5-160,0 0-320,0 3 192,0-3-80,0 0-32,0 0 80,0 0-160,0 0 241,2 0 47,2 0 48,2 0 0,-6 0-336,6 0 352,10-2 48,-10-4 1,16 2-49,-22 4-352,15-5 288,3-3-96,0 0-16,0-8-32,-18 16-144,19-4 128,-1-2 0,1-2-16,-12 0-16,-7 8-96,18-6 48,-12 1-16,0 1-32,2 1 0,-8 3 0,6 0-16,-1 0 16,2 5-16,-3 0 16,-4-5 0,2 6 0,0 14 16,0-16-16,-2 12 16,0-16-16,0 4 16,0 14 16,0-15 0,0 14 32,0-17-64,0 6 16,0-1 32,-4 13-16,-1-14-16,5-4-16,-6 16 48,1-12-16,-13 2 33,12 12-33,-16-14 0,22-4-32,-6 18 48,-19-13-16,19 12 16,-18-11-16,24-6-32,-6 5 32,-14 11-32,16-12 48,-12 0-48,16-4 0,-4 4 48,-2 0 16,2-4-32,-2 0 32,6 0-64,-3 0 64,-2 0 0,5 0 0,0 0 16,0 0-80,0 0 16,0-4 16,0 2-32,5-2-48,-5 4 48,6-4 0,-1 2-16,11 0 16,-10 0-16,-6 2 16,20-2-48,-12-2 48,14 2-48,-14 2 48,-8 0 0,17 0-16,-9 0 0,8 0-16,-10 0 16,-6 0 16,8 0-16,8 0-32,-12 4 32,4 0 0,-8-4 16,7 4-32,10 0 16,-12 2 16,1 10 0,-6-16 0,8 3 0,0 4-16,-2 10 0,-2-11 16,-4-6 0,2 16 0,0-10 16,0 12-16,-2-14 16,0-4-16,0 6 0,0 12 16,0-15 16,0 14-16,0-17-16,0 3 16,-4 15-16,0-12 0,-2 14-16,6-20 16,-5 4 16,-2 12 16,-9-12 0,16 1-16,0-5-16,-15 6 48,10 1 0,0-1-16,-15-1 48,20-5-80,-6 6 96,-14-2-16,15 0 32,-15-4 0,20 0-112,-7 0 176,-14 0 16,15 0 48,-10 0 16,16 0-256,-4-4 225,-2-4-1,0-7-80,0 9 16,6 6-160,-6-8 112,3-8-16,-2 12-32,5-2-64,0 6 0,0-6 16,0 2-16,0-2 0,0 4-16,0 2 16,0-2-48,0 1-16,0 1 0,2 0 16,-2 0 48,3 0-32,0 0 16,2 3 0,0-3 32,-5 0-16,6 4 0,0 0 16,0 0 32,10 2-16,-16-6-32,4 4-112,3 0-144,1 0-353,8 0-559,-16-4 1168,4 4-1985,2 0-1040,18 17-2434,-24-21 5459</inkml:trace>
  <inkml:trace contextRef="#ctx0" brushRef="#br0" timeOffset="96220">3782 5603 3761,'0'0'0,"-4"-4"2033,4 2-864,-4-3-209,4 5-960,0-4 929,0 2-81,0-2-144,0 0-272,0 4-432,0-4 321,3 0-129,0 0-96,3-2 16,-6 6-112,6-4 112,0 0 0,0 0 32,0 2 0,-6 2-144,6-6 144,-4 2-48,0 2 16,0 0-32,-2 2-80,0 0 64,0 0 0,-4 4-96,4-4 32,-4 4-16,-2 2 0,0 0-32,2 14 48,4-20 0,-6 6 0,2 15-16,-2-3-32,2 2 0,4-20 48,-4 24-16,4 2 16,0-1 64,0 1-16,0-26-48,0 29 16,3 1-16,-2 0 32,1 0 0,-2-30-32,4 26 16,0-1 64,0-3-16,2 0-16,-6-22-48,4 22 48,-1-5-16,2 1 48,-3-2-32,-2-16-48,2 6 113,-2 12 47,0-15-64,0 2 96,0-5-192,0 3 160,0 2-16,0-1 48,0-4-48,0 0-144,0 0 208,0 0-16,0 0-16,0 0-16,0 0-160,0 0 96,0-2-48,0 0-48,0 2-16,0 0 16,0 0 16,2-2 32,2-1 32,2 0-16,-6 3-64,4-6 49,-1 2-33,2 0-209,0 2-287,-5 2 480,5-2-896,-2-2-481,-1-2-592,0 0-672,-2 6 2641,0-20-2833,0 19-1153,0 1 3986</inkml:trace>
  <inkml:trace contextRef="#ctx0" brushRef="#br0" timeOffset="120561">8264 5603 1856,'0'0'0,"-3"-1"753,3-1-145,0 2 80,0 0-688,0 0 801,0 0 63,0 0-80,3 0-191,-3 0-593,9 0 416,7 0-112,-11 0-32,17 0 0,-22 0-272,8 0 256,16 0 17,-8 0-49,3 0-80,-19 0-144,20-2 128,-2 0-48,2-2-16,-4 2 16,-16 2-80,8-4 48,13 0 0,-13 0-16,14 0 48,-22 4-80,8-6 64,14 0-16,-14 0 32,10-2-32,-18 8-48,5-6 64,2 2 32,-1 0-16,-4 2 0,-2 2-80,0 0 16,-7 0-32,-8 4-16,15-4 32,-6 6-32,-12 14 0,12-14 0,-10 16 0,16-22 32,-3 15-48,-4 4 48,-8-2-48,15-1 32,0-16 16,-5 16 32,2-10-48,3 18 32,-5-18-32,5-6 16,0 19-32,0-13 16,0 12 0,0-12 0,0-6 16,3 20 16,-1-14-32,4 15 16,-2-14-16,-4-7 16,3 21 0,-1-5 0,0-10 0,0 16 32,-2-22-32,0 6 32,0 16 0,0-16 32,-4 13-64,4-19 0,-4 16 16,-1-10 0,1 14 0,-3-16 0,7-4-16,-3 18 48,-2-13-32,2 13 32,-1-14-32,4-4-16,0 6 48,0 1 32,0-2 0,0-1 32,0-4-112,4 4 128,-1-4 64,3 0 1,-1 0 47,-5 0-240,4 4 272,0-4 0,0 0 16,-1 0-16,-3 0-272,2 0 192,0 0-80,-2 0-176,0-2-208,0 2 272,0-6-576,-4 0-224,4-2-321,-3 0-208,3 8 1329,-4-15-1520,0 8-225,0-8-32,-1 7-1184,5 8 2961,0 0 0</inkml:trace>
  <inkml:trace contextRef="#ctx0" brushRef="#br0" timeOffset="114392">6472 5730 5554,'0'0'0,"0"0"0,0-2 1281,0 0-305,0-2-47,0 3-49,0 1-880,0-2 736,0 2-288,0 0-223,0 0-129,0 0-96,-5 3 48,2 3-48,-2 13 16,2-16 16,3-3-32,-6 16 0,2-12 0,0 12-32,0-10 16,4-6 16,0 20 0,-4-14 0,4 16-16,0-7 32,0-15-16,0 6-16,2 16 16,1-5 16,4-11-16,-7-6 0,5 20 16,11-13 16,-11 10 0,2-11 16,-7-6-48,16 16 64,-12-12 0,2 2 0,0 0 32,-6-6-96,6 6 96,-2 10 48,-2-16 16,-2 3 80,0-3-240,0 4 272,0-4 16,-4 0-32,0 4-31,4-4-225,-6 0 176,-10 0 16,12 0 0,-2 0-16,6 0-176,-18-2 160,14 0 0,-11 0-16,11-1-32,4 3-112,-6-6 144,1-1-16,2-8 16,-1 7 0,4 8-144,0-18 112,0 2-31,0 8 15,0-15-80,0 23-16,2-20 64,0 0-16,1-2-32,2 2 16,-5 20-32,2-17 0,2-1 16,-2 12-16,0-2 0,-2 8 0,0-8-16,0 2-16,0 2 64,0 2-64,0 2 32,0-2-16,0 0 16,0 2-64,0 0-32,0 0 96,0 0-129,0 0 1,0 4 0,0 2 16,0-6 112,0 18-64,2-14-16,1 13-16,3-10 0,-6-7 96,7 25-112,-2-19 0,11 18 48,-10-6 16,-6-18 48,18 6-48,-10 16 32,14-17 32,-7 13-16,-15-18 0,16 5 0,-8 10 16,12-15-32,-12 6 32,-8-6-16,20 6 48,-15-2-32,13-4 0,-11 0 32,-7 0-48,15 4-16,-9-4 32,0 0 32,0 0-32,-6 0-16,8 0 48,-2 0-32,0 0 0,0-2 16,-6 2-32,6-2 32,-3 0 0,2-2 32,-1-2-32,-4 6-32,2-4 48,0-2 0,0 0-16,0 3-48,-2 3 16,1-7 48,1 1-32,0 0 0,1-1 64,-3 7-80,0-9 64,0 1 0,0-7 16,-5 11 32,5 4-112,-5-8 65,-12-10 15,14 12 0,-13-12-48,16 18-32,-4-8 48,-12-11 0,10 11 16,-12-14 0,18 22-64,-6-18 64,0-2-16,-11-1 0,13-1 16,4 22-64,-6-24 16,0 0 16,2 2-16,4 4-32,0 18 16,0-7-32,0-13 64,0 14-64,0 0 16,0 6 16,0-8-16,0 2-48,0 4-16,2 1 16,-2 1 64,4 0-64,-2 0 16,1 5-208,-1 11-385,-2-16 641,3 4-1216,-1 14-929,-2-14-1409,0 12-2241,0-16 5795</inkml:trace>
  <inkml:trace contextRef="#ctx0" brushRef="#br0" timeOffset="111595">5796 5703 3633,'0'0'0,"0"0"1201,0 0-129,0 0 1,0 0-1073,0 0 1040,0 0-143,0 0-225,0 0-208,0 0-464,0 3 304,2-3-32,1 5-32,-2 1 1,-1-6-241,4 5 224,0 11-80,2-12-32,0 3-32,-6-7-80,16 5 96,-12 11 16,12-16 0,-10 6 64,-6-6-176,19 4 176,-1 0 0,0 0 16,2-4-32,-20 0-160,20 0 128,0 0 1,1 0 15,-1 0-48,-20 0-96,22-4 128,1-2-32,0-2-32,-2 0 48,-21 8-112,20-18 128,-3 15-32,-9-6 48,9-6-16,-17 15-128,3-6 128,4-10 64,-6 12-64,1-4 64,-2 8-192,0-8 192,0 0-32,-3-8-15,-4 10-1,7 6-144,-21-5 80,5-11 16,-4 12-48,2-4-32,18 8-16,-19-9-16,-3 4 16,0 1 16,-2 2-16,24 2 0,-22 0 0,-1 4-64,1 2-96,2-1-161,20-5 321,-20 19-512,1-14-208,2 13-144,1-2-321,16-16 1185,-5 6-1649,-11 12-544,12-12-320,-2 0-1809,6-6 4322,0 0 0</inkml:trace>
  <inkml:trace contextRef="#ctx0" brushRef="#br0" timeOffset="109921">4988 5776 3665,'0'0'0,"0"0"929,-3 0-81,3 0-848,-5 0 784,2 0-63,-1 0-97,4 0-80,0 0-544,-4 0 448,4 0-31,-4 4-49,4 0-32,0-4-336,0 4 272,-5 0-32,5 0-64,-3 2 0,3-6-176,-4 16 144,0-11-16,4 12-15,-4-2-49,4-15-64,0 6 48,0 20 16,0-10-16,0-1 48,0-15-96,0 18 80,0 0-32,0-12 0,2 18-16,-2-24-32,2 6 16,2 10 64,0-12 0,2 1 32,-6-5-112,8 6 128,0 10 32,0-16 32,9 0 32,-17 0-224,8 0 256,12 0 32,-12-2-31,12-1-1,-20 3-256,8-7 192,12 1-48,-12 0 16,12-10-32,-20 16-128,8-3 112,11-3-16,-11-10-32,10 10 48,-18 6-112,5-16 128,3 10 0,0-10 0,-1 10-16,-7 6-112,5-7 112,1-11 0,0 12-31,-2-10-1,-4 16-80,2-8 96,0-12 16,-2 13-32,0-13 32,0 20-112,0-16 112,0 8-16,-5-12 32,-2 4-32,7 16-96,-6-8 64,-11-14-16,12 16-32,-12-14 16,17 20-32,-16-5 0,10-3 16,-18-12-16,8 14 0,16 6 0,-15-17 0,-1 10 0,-2-1 32,2-7-32,16 15 0,-16-3 0,0 0 0,0 1-32,11-1 16,5 3 16,-22 0-32,16 0-32,-12 0-32,14 5 32,4-5 64,-16 6-64,12 13-112,-11-13-64,11 14-112,4-20 352,-16 6-417,12 18 33,0-8-80,0 1-304,4-17 768,0 16-1313,0-9-1008,0-2-769,2 15-1920,-2-20 5010,0 0 0</inkml:trace>
  <inkml:trace contextRef="#ctx0" brushRef="#br0" timeOffset="93293">2477 5683 3649,'0'0'0,"-3"0"1121,3 0-1121,-4 0 944,-2 0 17,2 0-1,0 0-64,4 0-896,0 0 705,0 0-193,-4 0-192,4 0-128,0 0-192,0 4 144,0-4-32,0 0 64,2 0 48,-2 0-224,3 3 257,4-3-1,-1 0-16,9 0-32,-15 0-208,8 0 144,12 0-32,-2 0-48,2 0 32,-20 0-96,20 0 32,0 0-16,-3 4 16,3-4-32,-20 0 0,20 0 32,0 0 48,-1 0-64,-1 0 0,-18 0-16,18 0 48,-2 0-16,0 0 80,-10 0-64,-6 0-48,17 0 64,-10 0-48,-2-2 48,3 0 32,-8 2-96,7-1 64,-4-1 81,-1-1-1,1 2 0,-3 1-144,1-2 192,-1 0-80,0-1-48,2 0 64,-2 3-128,0-5 64,0 3 0,0 1 0,0-3-64,0 4 0,0-2 16,0 0-16,0 0 0,0 2-16,0 0 16,0 0-128,-3 0-128,-2 0-272,2 0-289,3 0 817,-5 4-1184,1 2-497,-2 0-736,-39-22-272,45 16 2689,-5 0-3730,5 0 3730</inkml:trace>
  <inkml:trace contextRef="#ctx0" brushRef="#br0" timeOffset="99904">4457 5673 2417,'0'0'0,"-3"-2"336,-4 2-16,1 0 32,0 0 96,6 0-448,-4 0 513,4 0 15,0 0 32,0 4-16,0-4-544,0 6 528,0-6-528,0 6 481,2 9-49,0-11-16,-2-4-416,6 6 400,0 0 0,10 0-31,-12 0-33,4 0-32,-8-6-304,8 6 256,0 10 0,0-16-64,-3 6-16,-5-6-176,7 16 96,-3-12-48,-2 1 16,0 13-32,-2-18-32,2 6 32,-2 16-32,0-2 32,0 1-16,0-21-16,0 22 0,-6 2 16,2 2 0,0-5-16,4-21 0,-5 25 17,2-2 15,3-7-32,0 3 48,0-19-48,0 7 96,0 10-64,0-13 96,0 3-16,0-7-112,2 5 176,1 0 128,2-5 0,-3 0 32,-2 0-336,4-2 336,0-3-112,2-1-95,-3 2-274,-3 4 145,4-4-592,3-1-784,-4-12-1298,2 12-3216,-5 5 5890,0 0 0</inkml:trace>
  <inkml:trace contextRef="#ctx0" brushRef="#br0" timeOffset="121797">8795 5840 4177,'0'0'0,"0"0"1009,-3 0-241,-2 0-95,2 3-49,3-3-624,0 6 496,0 0-128,0 0-128,0 10-80,0-16-160,2 4 96,-1 2-32,4 13-16,-2-14 1,-3-5-49,6 17 64,0-11 0,10 12-32,-10-12 32,-6-6-64,16 16 80,0-10 32,0 10 80,-1-13 64,-15-3-256,18 16 336,4-16 80,2 6-32,4-6-15,-28 0-369,27 0 304,1 0-80,-3-2-16,1-4-64,-26 6-144,24-16 144,-2 10 0,-3-1 0,-1-1-16,-18 8-128,9-16 144,9 10-32,-13-2 16,3-12-16,-8 20-112,6-6 145,0-9-1,-4 7 64,0-10 0,-2 18-208,0-18 192,0 2-64,-16 0-32,12 1-16,4 15-80,-18-17 96,12 0 0,-17 9-32,7-10 0,16 18-64,-16-5 32,0-12-16,-4 15-32,1-4-32,19 6 48,-22-3-16,-2-1-16,1 0 32,-1 2-32,24 2 32,-22 0-32,0 0 16,0 6-32,3-1 48,19-5 0,-18 6-16,0-2 16,2 0 0,0 1-48,16-5 48,-6 3-16,-14 3-32,14 0 32,-9-2-16,15-4 32,-4 6 176,-3 10 0,2-12 16,-1 12 0,6-16-192,-4 3-80,4 13-16,0-10 0,0 12-320,0-18 416,2 6-352,4 14 0,9-14 32,-8 17 272,-7-23 48,15 6-64,-9 18 64,12-8-16,-12-10 16,-6-6 0,18 20 0,-12-14 0,14 12 0,-15-12 0,-5-6 0,17 15 48,-12-11-32,1 2-16,2-1 64,-8-5-64,8 3 16,0 1 0,8-4 32,-12 0-32,-4 0-16,16 0 48,-10 0 0,13-4-16,-11-2 0,-8 6-32,20-17 48,-14 12-16,14-3 32,-14-9-16,-6 17-48,18-6 64,-12-10-32,1 8 16,1-8 16,-8 16-64,8-8 32,-2-11 16,0 13 0,0-14-16,-6 20-32,6-4 0,0-2 0,0 0-16,0 0 0,-6 6 16,2-6-32,0 0 16,0 4 0,0 2-32,-2 0 48,2 0-80,0 0 0,-1 0-32,1 6 32,-2-6 80,3 6-96,-3 14 32,0-14-16,2 18-32,-2-24 112,0 19-96,1-13-49,1 22 1,5-8 32,-7-20 112,6 22-64,-1-1 80,13 1 16,-12-2 0,-6-20-32,22 18 16,-6 0-16,0-12 64,1 13 0,-17-19-64,18 5 16,2 10 32,-2-11-16,0-4 32,-18 0-64,16 0 97,0 0 47,-8 0 16,11 0 32,-19 0-192,8-6 160,12 0-16,-4-9 16,-10 10 0,-6 5-160,17-8 176,-12-7-96,0 8-288,3-10-656,-8 17 864,8-6-2113,-8-26-1985,2 14-1505,-2 18 5603</inkml:trace>
  <inkml:trace contextRef="#ctx0" brushRef="#br0" timeOffset="115929">7065 5780 1952,'0'0'0,"-4"-2"689,0 0 95,-1 2 177,5 0-961,-5 0 1024,2 0 64,3 0-63,0-2-81,0 2-944,0-2 849,0 2-145,0-2-144,0 0-111,0 2-449,0-2 352,1-2-80,4 2-80,-2 0-64,-3 2-128,4-2 80,2 0-32,0 0-32,0 0 0,-6 2-16,16-1 0,-10 1-16,10-2 16,-10 2-16,-6 0 16,22 0 0,-7 0 16,3 0-16,4 0 0,-22 0 0,18 0 0,2 0-16,-1 0-16,0 0 16,-19 0 16,19 0 0,-1 0 0,-3 0 16,-7 0 32,-8 0-48,18 0 16,-12 0 48,0 0 32,0 0 0,-6 0-96,4 0 128,-2 0 32,-2 0 32,0 0-32,0 0-160,0 0 145,0 0-49,-4 0-16,0 0-16,4 0-64,-4 0 64,0-3 0,0 3-32,0-2-16,4 2-16,0-1 0,0-2-48,0 1-128,0 0-161,0 2 337,0 0-656,0 0-480,0 0-641,0 0-624,0 0 2401,-4-4-2513,4 2-1217,0 2 3730</inkml:trace>
  <inkml:trace contextRef="#ctx0" brushRef="#br0" timeOffset="91340">1349 5769 4866,'0'0'0,"0"0"1488,0 0-527,0 0-961,0 0 816,0 6-15,4-1-33,2 1-128,-6-6-640,6 5 496,0 1-95,2 0-81,0-2-80,-8-4-240,15 6 272,-10-2-16,1 0-16,9-4 32,-15 0-272,7 4 240,12 0-15,-11-4 15,16 0-64,-24 0-176,18 0 192,3-2-48,5-4 32,4 0-96,-30 6-80,29-16 16,-1 12 64,-4-2-80,-4 3 48,-20 3-48,5-4 80,12 2-32,-16 0 16,1 2-16,-2 0-48,0-3 16,0 3-80,0 0-176,0 5-272,0-5 512,-3 6-1073,-3-1-815,0 1-1266,-12 0-2641,18-6 5795,0 0 0</inkml:trace>
  <inkml:trace contextRef="#ctx0" brushRef="#br0" timeOffset="97173">3731 5789 1696,'0'0'0,"-4"0"641,0 0 15,4 0-656,-4 0 672,0 5-48,4-5-15,0 3-17,0-3-592,0 0 672,0 0 65,0 5-33,0-5-32,0 0-672,0 0 529,2 0-97,0 3-48,0-3-48,-2 0-336,0 5 336,2-5-16,-2 0-48,0 3-31,0-3-241,0 0 240,0 4-48,0-4-48,0 0 32,0 0-176,0 4 160,0-4 0,0 0-16,0 0-32,0 0-112,0 0 96,0 0-16,2 0-48,0 0 96,-2 0-128,5 0 128,2 0 16,8 0 1,-9-2-17,-6 2-128,17-2 64,-12 0-16,13 0 16,-10-1-96,-8 3 32,19-3 64,-3 1-96,-9 0 64,12-2 0,-19 4-32,6-2 0,12 2 16,-12 0 16,2 0-64,-8 0 32,16 0 32,-15 0-64,6 0 32,1 5 0,-8-5 0,6 3-16,-1 2 16,1-2 0,-4 1 0,-2-4 0,3 4 48,0-4-32,-1 4 32,1-4 0,-3 0-48,0 0 96,0 4 48,0-4 16,0 0-16,0 0-144,-5 0 112,2 0-64,-2 0-176,1 0-320,4 0 448,-4 0-977,1-2-831,-3 0-866,-36-36-399,42 38 3073,0-1-4258,0 1 4258</inkml:trace>
  <inkml:trace contextRef="#ctx0" brushRef="#br0" timeOffset="112078">6002 5794 2064,'0'0'0,"0"0"0,0 0 2049,0 0-928,-4 0-49,4 0 65,0 0-1137,-4 0 1072,4 0-63,0 0-161,-4 0-175,4 0-673,0 0 544,-3 0-112,-2 0-112,2 0-80,3 0-240,-5 0 176,1 0-48,-1 0-32,-1 0-16,6 0-80,-7 0 81,1 0-17,1 3 0,-11 2-32,16-5-32,-4 0 48,0 5-48,0 0 0,-2 1 0,6-6 0,-6 17 16,1-10 16,-12 8-32,17-9 32,0-6-32,-4 18 16,1-2-16,3 0 32,-4 1-32,4-17 0,0 18 0,0-2 0,0 2 16,0-3-16,0-15 0,0 7 16,0 14-16,1-14 32,3 10-16,-4-17-16,6 4 64,11 2 32,-10 12 32,15-14 0,-6 2-48,4-1-16,-1 1 0,3 10 0,-22-16-64,22 0 32,2 6 64,-1 0-32,-1-2 32,-22-4-96,20 5 112,-2-5 32,0 0 16,-10 0-16,-8 0-144,17 0 176,-10-5 33,8 0-33,-9-13 48,-6 18-224,8-7 96,0-10 0,0 9 32,-2-12 0,-6 20-128,5-8 192,-2-12 16,-3 5-16,0-1 16,0 16-208,-4-16 176,-12 0 17,0-2-49,-2-2-80,18 20-64,-22-17 64,-4 8-32,-3-10-32,0 13 16,29 6-16,-28-6-16,0-10-16,2 14 32,7-2-16,19 4 16,-18 0-160,0 0-353,-2 4-767,-2 12-1105,22-16 2385,-23 4-3938,-2 2-2881,25-6 6819</inkml:trace>
  <inkml:trace contextRef="#ctx0" brushRef="#br0" timeOffset="95794">3242 5823 5714,'0'0'0,"0"0"0,-4 0 1521,-2 0-433,0 0-95,0 0-161,6 0-832,0 0 592,0 0-255,0 0-225,0 0-64,0 0-48,6 0 0,0 4-16,2 0 48,7-4-16,-15 0-16,7 0 64,1 0-32,9 0 32,-9 0-16,-8 0-48,22 0 96,-4 0-16,0 0 16,-1 0 0,-17 0-96,8-2 48,12-2 48,-14 0-32,9-2 16,-15 6-80,7-4 64,-1 3-16,2-4 0,-2 3 0,-6 2-48,3-1 64,0-2 0,-1 3-32,0 0-16,-2 0-16,0 0-16,0 4 16,0 0 0,-4 2-208,4-6 208,0 16-496,-5-12-561,5 2-943,-4 0-930,4-6 2930,0 6-4530,0-6 4530</inkml:trace>
  <inkml:trace contextRef="#ctx0" brushRef="#br0" timeOffset="99515">4333 5865 4850,'0'0'0,"-5"-2"1328,5 2-1328,-3-3 1137,-3 0-81,2-1-111,-1 0-145,5 4-800,0-2 560,0 0-127,0 0-145,2 0-128,-2 2-160,3 0 112,-1 0-32,1 4-80,4 0 16,-7-4-16,6 4 32,-1 1 0,1 2 16,3-1-32,-9-6-16,7 5 48,1 0-32,0-2 48,0-3 16,-8 0-80,16 0 160,-10 0 96,1 0 48,1 0-15,-8 0-289,17-1 192,-12-6-48,15 2-48,-12-1-16,-8 6-80,20-8 16,-12 0 48,10 0-32,-12 2 16,-6 6-48,17-6 80,-10 0-80,-2 4 32,11 0-32,-16 2 0,2-2-48,2 2 32,0 0-32,0 0 48,-4 0 0,4 4-16,2 0 32,-2 2-16,2-2 48,-6-4-48,1 4 16,4 2-16,-3-2-80,1 0-192,-3-4 272,3 4-433,1-1-207,-2 2-192,1-2-145,-3-3 977,2 5-1280,-2-5-353,0 0-400,0-2 96,0 2 1937,0-3-3057,0 3 3057</inkml:trace>
  <inkml:trace contextRef="#ctx0" brushRef="#br0" timeOffset="92388">2145 5879 3857,'0'0'0,"-4"0"1425,4 0-1425,-6 0 976,0 0-95,0 5 79,2 1-15,4-6-945,-4 6 768,1 12-208,-3-12-160,-1 14-127,7-20-273,-6 16 288,-13 2-32,13 4 16,-16-1 16,22-21-288,-6 24 256,-10 0 0,12-1-80,-11 3-32,15-26-144,-7 20 145,-8 2-17,11-5 16,-3 1-32,7-18-112,-5 6 176,-1 12 0,0-18 32,2 4 0,4 0-176,0-4-32,0 0-448,0 0-769,0 0-1296,-42-40-1649,42 40 4162,0-2-4834,0 2 4834</inkml:trace>
  <inkml:trace contextRef="#ctx0" brushRef="#br0" timeOffset="120784">8215 5928 1696,'0'0'0,"0"0"0,0-2 1201,2-2-337,4-1 17,0-1-1,-6 6-880,7-5 880,0 4-95,1-1-113,10-3-128,-18 5-544,6-1 401,10 1-65,-10 0-80,11 0-48,-17 0-208,6 0 144,14 6-32,-12 0-48,12 0 32,-20-6-96,19 5 96,1 1 32,-2 1 16,0-4-32,-18-3-112,8 0 144,14 0-16,-15 0 16,14 0 17,-21 0-161,7 0 192,13 0 16,-4-6 48,2 0 0,-18 6-256,20-7 240,-1-10-96,3 15-416,-4-3-929,-18 5 1201,6-6-3137,0 2-2658,-6 4 5795</inkml:trace>
  <inkml:trace contextRef="#ctx0" brushRef="#br0" timeOffset="93626">2529 5896 3169,'0'0'0,"0"0"1697,0 4-625,0-4-1072,0 4 1057,0 0-113,0 0-31,2 0-161,-2-4-752,2 6 656,4-2-160,0 0-63,2 0 31,-8-4-464,8 4 416,0-4-32,-1 4-128,2-4-64,-9 0-192,6 0 176,1 4 1,1-4-1,0 4-16,-8-4-160,8 0 48,0 0 32,8 0-64,-10 0 32,-6 0-48,6 4 80,10-4 0,-11 0-32,11 0 0,-16 0-48,8 0 64,12 0-48,-4 0 32,-8 0 48,-8 0-96,21 0 16,-12 0 80,10 0 0,-13 0-48,-6 0-48,6 0 64,2 0 16,-2 0-112,0 0 96,-6 0-64,2 0-32,0 0 32,-2 0 48,0 4-32,0-4-16,0 0 48,0 3-64,-4-3-208,0 7-304,4-7 528,0 4-961,0 0-479,0-1-561,0-3-640,0 0 2641,0 4-4819,0-4 4819</inkml:trace>
  <inkml:trace contextRef="#ctx0" brushRef="#br0" timeOffset="116132">7108 5938 4626,'0'0'0,"0"0"0,-3 0 1440,-3 4-511,0 0-97,-10 0 64,16-4-896,0 4 897,-4 0-145,0 0-208,4-4-207,0 0-337,0 0 256,0 0 16,0 0-32,0 0 0,0 0-240,2 0 224,2 0-80,2 0-48,0 0-64,-6 0-32,8 0 48,0 0-48,0 0 16,9 0-32,-17 0 16,8 0 0,10 4 0,-10 0-16,10 2-16,-18-6 32,6 6 0,14 0 32,-4 0-32,1-1 16,-17-5-16,18 7 0,0-1 0,2-3 32,0-3 16,-20 0-48,22 4 80,-3-4 32,1 0 17,-3 0 15,-17 0-144,19-2 144,-3-2 48,-8-2-32,7 1 48,-15 5-208,4-6 192,0 0-32,0 2 32,-4-2-80,0 6-112,0-2-320,0 2-960,-6-2-1906,-13 2-3809,19 0 6995,0 0 0</inkml:trace>
  <inkml:trace contextRef="#ctx0" brushRef="#br0" timeOffset="124390">9619 6233 1888,'0'0'0,"0"0"0,0 0 1201,0 0-193,-4 0 17,4 0 63,0 0-1088,0 0 993,0 0-225,2 0-272,0 0-175,-2 0-321,2 0 208,2 0 32,0 0-80,0 0 32,-4 0-192,6-2 192,-3 0 0,4-1-48,1 0-32,-8 3-112,5-2 128,3 0-80,-1 1 96,-1-2-80,-6 3-64,3-2 48,-1 0 0,0 0 0,0-1 0,-2 3-48,2-2 80,0 0-15,0-1 15,-2 3 0,0 0-80,0-1 48,0 1 16,0-2-64,0 2 0,0 0 16,-4 0-32,0 0 32,0 0-16,4 0 0,-3 0 0,3 0 16,-5-2-16,5 2 32,0 0-32,0 0 48,0-3-32,0 2 16,0 1 16,0 0-48,0-2 16,0 2 32,0-2-32,0-1 16,0 3-32,0-3 16,0 1-16,0 0 0,0 0 16,0 2-16,2-2 16,1 2-16,-1 0 16,-1 0-16,-1 0 0,2-2 0,-2 0 0,0 2 48,0 0-48,0 0 32,0-2-48,0 2 16,0-2 16,0 0-16,0 2 48,0 0-48,-3-2 16,-2 0-16,0 2-16,5 0 16,-16 0 0,12 0-32,-2 0 32,2 0-16,4 0 16,-4 4 0,0-4 0,-2 4 0,2-4 0,4 0 0,-4 0 0,0 4 0,4-4 16,-4 4-16,4-4 0,0 4 0,-4-4-16,4 0 32,0 0-16,0 0 32,0 0 0,0 0 0,0 0 16,0 0-48,0-2 48,0 0 16,0 0 0,0 0-32,0 2-32,2-2 16,0 0 32,0 0 0,0-4 0,-2 6-48,2-4 48,4-2 32,-2-12 0,2 13 0,-6 5-80,8-16 80,9 10-32,-9-12-16,10 12-16,-18 6-16,4-18 48,2 12-32,-2-14 0,2 14 16,-6 6-32,4-19 0,2 11 32,-2-10-16,0 12 16,-4 6-32,4-16-32,-2 14 0,1 2 16,0-2-32,-3 2 48,2-2-16,-1 2 0,-1-2-48,2 2 16,-2 0 0,0 0 48,0 0-48,0 0 16,0 4 16,0 0-16,0-4 32,0 6-16,0 0 0,-3 0 0,3 0 16,0-6 0,0 16-32,1-11 32,1 1 32,3 0-32,-3 10 0,2-16 16,-1 4-16,-3-4 0,4 4 0,0 0 0,2 2 16,-1 0-32,-5-6 16,3 16 0,1-12 16,-2 2-32,0 12 16,-2-18 0,2 6 0,0 13-16,0-12 32,-2 14 16,0-21-32,0 6 0,0 14 32,0-14-16,0 13-80,0-19 64,0 6 0,0 12 16,0-14 16,0 2-32,0 0 0,0 10 0,0-16 32,0 0 48,0 0-80,0 0 64,2 0-48,0 0 0,0 0-32,-2 0 16,2 4 0,0-4 0,1 0 0,-2 0 32,-1 0-32,0 0-16,2 0 32,0 0 32,-2 0-16,0 0-32,2 0 32,-2 4-32,0-4-32,0 4 16,0-4 16,0 0-16,0 0 32,0 0-32,0 0 0,0 0 16,0 4 0,0-4 48,0 3 80,0-3-128,0 0 80,0 0 16,0 0-15,0 0-33,0 0-48,0 0 64,0 0-48,0 0 16,0 0 64,0-1-64,0 1-16,0-2-48,0 2 32,2 0 16,-2 0-32,0 0-48,2 0 80,-2 0-16,2 0 0,-2 0 32,0 0 0,0 0-32,2 0 16,-2 0-32,0 0 96,0 0-80,0 0 112,0 0 48,0 0 32,0 0-176,0 0-16,0 0-416,0 0-1217,-26-32-2737,22 32-1425,4 0 5795,0 0 0</inkml:trace>
  <inkml:trace contextRef="#ctx0" brushRef="#br0" timeOffset="92123">1947 5996 4722,'0'0'0,"0"0"0,0-2 1360,0-3-191,0 2-49,-4-4-143,4 7-977,0-3 864,0 1-192,0 0-191,0 2-81,0 0-400,2 0 288,0 4-80,2-1 0,2 1-48,-6-4-160,6 4 128,1 3 16,10-2-16,-11 11-31,-6-16-97,17 4 96,-9 12 16,18-10-48,-6 12 32,-20-18-96,20 6 48,3 13-32,-5-13 16,2 18 16,-20-24-48,16 18 16,0 0 32,-8 2-48,9-2 0,-17-18 0,6 6 0,0 15 64,0-17 16,0 2 0,-6-6-80,4 6 144,-2 0-16,1-2 16,-3-1 48,0-3-192,0 0 192,0 5 32,-5-5 16,5 0 17,0 0-257,-4 0 176,0-3 0,0 0 32,4 1-80,0 2-128,-4-6 144,0 0-64,1 0-240,3-2-352,0 8 512,-5-6-1025,0 0-720,0 0-1072,-18-16-881,23 22 3698,0-5-5074,0 5 5074</inkml:trace>
  <inkml:trace contextRef="#ctx0" brushRef="#br0" timeOffset="110295">5266 5996 4386,'0'0'0,"2"0"1168,0-2-320,-2 2-848,5-3 881,0 3 127,-3 0 17,2 5-209,-4-5-816,2 3 656,0 2-143,1-5-81,-1 3-96,-2-3-336,2 5 304,0 0-96,0 1-48,0 0-64,-2-6-96,0 6 112,0 0-16,0 10-31,0-16 15,0 0-80,0 6 64,0 12-32,0-14 32,0 14 0,0-18-64,-4 6 32,4-1 0,0 14-16,0-16 0,0-3-16,0 6 32,0 10-16,0-12 48,0 0 16,0-4-80,0 6 144,0 0 80,0-1 48,0 0-16,0-5-256,0 3 32,0-3-608,0 0-913,2 0-1472,-2 0 2961,0 0-6691,0 0 6691</inkml:trace>
  <inkml:trace contextRef="#ctx0" brushRef="#br0" timeOffset="119821">8158 6144 2241,'0'0'0,"0"0"960,0 0-960,2 0 992,2 4 81,2 0 15,2-4-143,-8 0-945,15 0 768,-10 0-192,1 0-111,9-2-33,-15 2-432,2-6 400,5 2 0,-4 0-64,2 3-63,-5 1-273,1-5 208,1 3-80,0 2-32,-2 0 0,0 0-96,0 0 64,0 5-32,-4-2 0,-2 3-32,6-6 0,-6 16 0,-10-12 32,13 2 0,-3 14 0,6-20-32,-7 6-16,-10 11 16,13-10 0,-2 14-48,6-21 48,-16 6 32,16 16-16,-6-16 0,0 10 112,6-16-128,-3 3 96,-2 13 16,5-12 48,0 3 16,0-7-176,-3 3 208,3 2 16,0-5-48,0 0-272,0 0 96,0 0-640,0 0-1057,0-2-1504,0-4-2370,0 6 5571,0 0 0</inkml:trace>
  <inkml:trace contextRef="#ctx0" brushRef="#br0" timeOffset="141780">4104 6961 1920,'0'0'0,"0"-6"865,0 6-865,2-5 432,2-11 48,-1 10 128,1 0 129,-4 6-737,2-4 864,1 2 1,-1 0-65,-2 2-256,0 0-544,0 0 400,0 4-175,0 2-97,0 10-48,0-16-80,0 4 48,0 13-16,0-10-16,1 16-16,-1-23 0,5 20 0,0 0 16,1 0 16,0 0 0,-6-20-32,8 19 64,0 1-48,-2-2 48,0 0 0,-6-18-64,6 16 64,-6-16-64,2 6 160,0 14 0,0-15-16,-2 11 32,0-16-176,0 4 160,0 2 0,-4 0 64,0 0 16,4-6-240,-6 6 209,0 0 15,-10-3-16,16 2-16,0-5-192,-6 4 192,0-4-64,1 0 48,-2 0-16,7 0-160,-3 0 160,-2-2 16,5 0-16,0-4-64,0 6-96,0-8 160,0 0-31,0-8-49,0 10 48,0 6-128,0-17 80,0 0 32,0-1 80,0 1-64,0 17-128,0-22 128,0 3 0,-3-4-32,3 0 16,0 23-112,-5-24 80,5 0-64,-3 1-16,3 4 0,0 19 0,0-7-16,0-9-32,2 14 32,-1-4 0,-1 6 16,2-6-64,1 4-48,0 0-32,2 2-64,-5 0 208,1 0-144,4 0 0,-1 4 32,1 0 96,-5-4 16,6 6-80,-2 0 16,2 9-16,0-15-81,-6 0 161,8 17-160,8-13 16,-11 13 0,15-1 32,-20-16 112,18 18-112,2 2-16,2 0 48,2-3 48,-24-17 32,22 20 0,-5 2 32,-1 2 16,-10-1-16,-6-23-32,18 24 16,-12-4-16,0 0 48,2-14 16,-8-6-64,6 18 48,-1-14 32,1-1-32,-1 3 0,-5-6-48,2 4 80,0-4 64,-1 0 32,2 0 49,-3 0-225,3-4 208,-1-3 0,2-11-64,-2 10 0,-2 8-144,2-24 128,0 4-48,0 0-16,-2-2 0,0 22-64,0-21 16,0-3 48,0 0 0,0 0 0,0 24-64,-4-27 64,0-3 0,0-3-32,1-1 32,3 34-64,-5-33 0,5-5 0,0-2 32,0 2-64,0 38 32,0-33-32,0 9 0,0 18-16,0 0-80,0 6 128,0-4-112,3 4-48,-3 0-32,2 0 64,-2 0 128,0 6-96,1 12 64,-1-2 32,2-10 48,-2-6-48,2 23 48,0-3-320,0-2-705,2 4-896,-4-22 1873,2 15-2929,5 6-2657,-7-21 5586</inkml:trace>
  <inkml:trace contextRef="#ctx0" brushRef="#br0" timeOffset="136881">1103 6849 1792,'0'0'0,"-16"0"433,10 0-1,-16 4 0,22-4-432,-6 4 512,0-4 128,1 0 33,-2 0-17,7 0-656,-6-6 672,0 0-79,3 0-81,-2 2-96,5 4-416,-3-2 320,-2-2-16,2 0-96,3 2 1,0 2-209,-5-2 176,5 2-96,0 0-16,0-2 48,0 2-112,5-2 64,0 0 0,3-2 16,0 0-32,-8 4-48,18-6 48,-12 1 0,14-2 0,-4 3-16,-16 4-32,18-5-32,-1 2 32,3 2-16,2-1 0,-22 2 16,22-2 80,3 2-32,1-3 16,2 3 0,-28 0-64,29 0-32,3 5 32,-2-2-32,1 2 64,-31-5-32,26 3 32,-2 3-16,-4 0 0,0-2-16,-20-4 0,16 4 64,-1 2-48,-9 0 48,10 10-64,-16-16 0,4 4 16,2 0 48,0 0 64,0-4 32,-6 0-160,2 0 176,2 0 48,-2 0 17,0 0-1,-2 0-240,2-4 304,-2 0 32,0-2-64,0 0-16,0 6-256,0-6 128,0 0 0,0 0-32,0 0-32,0 6-64,0-5 48,0-2-16,0 3-64,0 1 16,0 3 16,-4-2-32,4 2-16,0-3-32,0 3-16,0 0 96,0 0-128,0 0-16,0 0 16,0 0 32,0 0 96,0 5-32,2-2 16,-2 1 32,2-4-32,-2 0 16,2 0 0,0 4 0,2-4 16,-2 0 16,-2 0-32,2 0 0,0 0 48,-1 0-48,4 0 16,-5 0-16,1 0 16,1 0 0,0 0-64,1 0 16,-3 0 32,2 0-48,-1 4 0,-1 0 16,3 2-64,-3-6 96,0 16-144,0-10 48,0 10 0,0-12 48,0 12 48,0-12 0,0 2-16,0 9 48,0-15-32,0 5 32,0-2 32,2 4-32,0-4 16,-2-3-48,1 4 48,1-4 32,-2 0 80,0 4 16,0-4-176,0 4 176,-3 0-64,-1-4-96,-2 4-416,6-4 400,-7 4-1104,-10 0-913,11 0-609,-10 0-2160,16-4 4786,0 0 0</inkml:trace>
  <inkml:trace contextRef="#ctx0" brushRef="#br0" timeOffset="142988">5448 6905 3185,'0'0'0,"-20"3"864,20-3-864,-6 16 801,-20-10 15,20 18 16,1-18-47,5-6-785,-6 18 608,0-15-224,1 4-80,5 10-127,0-17-177,0 4 224,0 2 32,5 0 32,3-1 64,-8-5-352,17 3 320,-1 3-80,0 0-32,0 0-64,-16-6-144,18 4 112,0-1-15,-1-3 15,3 0 0,-20 0-112,19 0 128,3 0 0,2-1-16,-2-5 0,-22 6-112,20-6 128,-2 0 32,-3 0 0,2 0 16,-17 6-176,7-8 144,12-8-32,-14 13 16,11-5 48,-16 8-176,4-18 176,0 14 65,2-4-1,-4 0 0,-2 8-240,2-8 272,-2-8 0,0 12-32,-4-12-32,4 16-208,-6-6 176,-12-12-32,12 3 0,-12 7-63,18 8-81,-6-18 112,-13 0-64,13 2-32,-12 8 0,18 8-16,-6-15-80,-12 13 16,12 0 16,-20 2-33,26 0 81,-18 4 16,-1 16-16,-1-14-16,-2 11 32,22-17-16,-19 6-48,-2 12 0,0-12 48,3 12-16,18-18 16,-17 6 16,10 13 16,-13-13-64,17 14 32,3-20 0,-6 6-16,-1 16-48,2-16 16,5 14-48,0-20 96,0 3-144,4 15 80,16-14-32,-1 12 32,-19-16 64,22 5 0,2-2 0,0 3 16,-3-2 0,-21-4-16,26 4 32,-26-4-32,28 0 0,-2 0 16,0 0 0,-26 0-16,21 0-80,-21 0 80,18 0-48,-2 0-80,-11 0 48,4-2 64,-9 2 16,8-2-32,-5 0 80,-1-2-96,-2 4 48,0-2-16,0 2 16,0-2 0,0 0-32,0 2-16,-4 0-80,4 0 128,-3 0-144,-1 0-112,-1 0 16,2 0 32,3 0 208,-5 6-209,5 0 81,0 12 0,0-13 32,0-5 96,0 19-64,0-14-16,2 19 64,4-8 0,-6-16 16,9 16-16,6-11 16,-11 11 16,3-11-16,-7-5 0,7 15 16,-1-8 0,0 10 0,-2-13 48,-4-4-64,2 6 64,0 0 16,-2-2 16,0 2-32,0-6-64,0 4 80,-4 0 0,0 0-48,4-4 65,0 0-97,-4 4 32,4 0-32,-4-4 0,4 0 0,0 0 48,0 0 0,0 0 16,0 0 48,0 0-112,0 4 96,0-4 48,0 4-64,0 0-112,0-4 32,0 3-496,0 2-881,2-2-944,-2 2-705,0-5 3026,2 0-4978,-2 0 4978</inkml:trace>
  <inkml:trace contextRef="#ctx0" brushRef="#br0" timeOffset="143773">5860 6821 3313,'0'0'0,"0"-2"704,0 2-704,1-2 737,4-2 79,1 2 16,0-2-95,-6 4-737,5 0 528,11 0-224,-10 0-48,14 0-96,-20 0-160,8-2 144,11 2 32,-10 0-95,12 0-1,-21 0-80,16 0 96,0 0-64,-8 0-16,12 5 48,-20-5-64,6 0 16,11 3 0,-11-3 64,3 0-16,-9 0-64,8 0 32,-3 0 48,-1 0-32,-2 4 0,-2-4-48,2 0 96,0 0 16,-2 4 32,0-4 0,0 0-144,0 0 96,0 4-48,0 0-64,0 2-16,0-6 32,0 16-16,-4-12 16,4 11-16,-4-8 16,4-7 0,-4 21-32,1-5 16,3 2 64,-5 4-48,5-22 0,-3 22 16,3 0-16,-5 1 16,5-1 64,0-22-80,-4 19 64,0 3-32,4 0 0,-3 2-48,3-24 16,-6 24 16,1-3 0,2 1 16,-2-4 32,5-18-64,0 6 128,0 16 32,0-19-16,0 4 49,0-7-193,0 6 192,0 0-32,3-1-16,-1-1-32,-2-4-112,0 4 80,2 0 16,-2 3 0,1-4-32,-1-3-64,0 4 80,0 0 48,0-4 16,0 0 16,0 0-160,0 4 176,0-4 16,0 0 64,0 0 97,0 0-353,0 0 416,0-2 16,0 2-16,0-6-32,0 6-384,0-4 289,0-2-97,-3 1-32,-2-2-272,5 7 112,-3-7-657,-1 1-879,-2-2-1058,-10-10-975,12 12-1906,4 6 5475</inkml:trace>
  <inkml:trace contextRef="#ctx0" brushRef="#br0" timeOffset="138679">1804 6859 3809,'0'0'0,"0"-2"849,-5-2-113,1-2 48,4 6-784,0-6 945,-3 0-17,3 0-127,0 2-337,0 4-464,2 0 240,-1 0-128,5 0-64,0 0 64,-6 0-112,8 0 128,8 0 0,-10 4-16,10 0-48,-16-4-64,8 0 32,12 4 32,-5 0-16,3-4-16,-18 0-32,16 4 48,0-4 0,-8 0 32,9 4 0,-10-4 16,-7 0-96,15 0 96,-9 0 33,2 0 15,8 0 48,-16 0-192,2 0 144,4 0 16,0 0-32,-6 0-128,4 0 112,-4 0-112,2 0 128,-2 0 0,0 0 16,0 0 48,0 0-192,0 4 224,0-4-32,-4 0-32,0 4-79,4-4-81,-6 3 64,2 4-48,0-1-112,4-6 96,-4 5-417,4-5 417,-4 6-1008,0 0-721,-1 1-976,-2-4-2546,7-3 5251,0 0 0</inkml:trace>
  <inkml:trace contextRef="#ctx0" brushRef="#br0" timeOffset="137672">1136 6860 2112,'0'0'0,"-6"0"449,6 0-449,-6 0 464,-10 5 16,13 0 96,-2 2-47,5-7-529,-3 5 448,-1 1-80,4 11-112,0-17-16,0 0-240,5 5 288,2 1 48,8-6 65,-9 4-17,-6-4-384,8 4 368,8-4 16,-10 0-32,9 0-47,-15 0-305,7 0 304,1-2-16,-1-2-32,9 2-16,-16 2-240,5-2 192,0 0-144,3 2 16,8-4-64,-16 4 0,6-2 16,10 1 48,-10-1-32,2-1 0,-8 3-32,18-2 32,-13 2 0,1 0-16,0 0 0,-6 0-16,4 0 64,-2 0 0,-2 0 0,0 0 48,0 0-112,0 5 32,-6 0 16,-9 1-16,10 10-16,5-16-16,-15 4 32,11 12-32,-12-12 0,10 14 0,6-18 0,-16 6-16,13 14 16,-14-5-32,14-9-48,3-6 80,-16 24-96,11-8-16,0-1 32,-15 6 16,20-21 64,-6 17-16,-10 5-16,13-1 16,-14 1 16,17-22 0,-6 22-32,-11 2 48,11-1 16,-10-2 0,16-21-32,-4 19 64,-12-1-32,12-2-16,-2 0 32,6-16-48,-6 16 32,0-13-32,0 4 32,2-2-32,4-5 0,0 4 0,0 0 0,2-4 64,-2 0-64,6 0 80,2 0 32,10-1-16,-11-4-63,-7 5-33,23-4 0,-8 1-16,3-1-33,-1 1 49,-17 3 0,15-3-16,3 1 81,-1-1 31,4 2 0,-21 1-96,17-2 96,-1 0-80,0 0-16,0 0 0,-16 2 0,8-2 16,12 0 0,-13 0 0,11 2-32,-18 0 16,6 0 0,12-2 80,-12 0 0,10 0-32,-16 2-48,4-2 80,2 0-80,-1-2 0,2 2 96,-7 2-96,4 0 32,-2 0-16,0 0 16,-1 0-32,-1 0 0,0 0-32,0 4 32,0 0 0,-3 0-32,3-4 32,0 6-16,-5 12-32,5-15 32,-3 4 0,3-7 16,0 15 0,-5-15 64,5 16 32,0-12 64,0-4-160,0 4 256,0 12-112,0-16-512,3 4-1345,-3-4 1713,-6 4-4098,6-4-672,0 0 4770</inkml:trace>
  <inkml:trace contextRef="#ctx0" brushRef="#br0" timeOffset="138127">1809 6922 3617,'0'0'0,"0"-6"801,0 6-801,-4-4 784,4-2 48,-4 5 113,4-4-17,0 5-928,0 0 784,0 0-271,0 0-257,0 5-224,0-5-32,0 5-16,0 15-16,0-4-16,3 4 32,-3-20 16,3 22-48,3-3 16,0 3 48,0 0-16,-6-22 0,6 22 48,0 0-48,10-3 16,-12 1-32,-4-20 16,6 20 0,-1-2 16,2-2 48,-1-11 16,-6-5-80,2 20 112,0-14 80,-2 12 32,0-14 16,0-4-240,-4 5 272,0 16 32,-3-18-95,-10 13 15,17-16-224,-4 5 176,-12 0 0,12 1 16,-12 0-64,16-6-128,-4 6 128,-1 0 0,-2-2 48,4 0-32,3-4-144,-4 0 128,-1 0 0,5 0-48,0 4 16,0-4-96,0 0 64,0 0 17,0 0-33,2-2-96,-2 2 48,7-2-161,-2-4-351,1 2-592,2-2-865,-8 6 1969,6-16-2705,0 11-2242,-6 5 4947</inkml:trace>
  <inkml:trace contextRef="#ctx0" brushRef="#br0" timeOffset="144896">7245 7015 2849,'0'0'0,"0"0"0,0-2 992,0 0-63,0 0 47,2 0 97,-2 2-1073,2 0 1152,-2 0-15,0 0-225,0 0-320,0 0-592,0 0 272,0 4-223,0 0-49,-4 14 16,4-18-16,0 6 64,-3 12 32,3-2-64,-5-11 16,5-5-48,-3 24 32,3-4-16,0-2 32,0 4-48,0-22 0,2 18 0,4-13 48,11 15-16,-1-16 48,-16-4-80,20 6 160,5 10 32,3-16 0,2 0-16,-30 0-176,34 0 160,-1-2 0,1-4-16,-4-2-192,-30 8 48,29-8-80,-5-8 64,-2 8 32,-6-9 272,-16 17-288,6-8 321,0-12-17,-5 12 64,-1-12-112,0 20-256,-5-8 192,-13-12-32,2 5-112,-1-1 224,17 16-272,-25-20 256,0 2-32,-3 1 33,-4-1-209,32 18-48,-30-18 0,-1 2 16,1 8-32,2 2 32,28 6-16,-29-4 0,-3 4-481,2 18-1504,-13-14-2288,43-4 4273,-38 32-6467,38-32 6467</inkml:trace>
  <inkml:trace contextRef="#ctx0" brushRef="#br0" timeOffset="144230">6604 6981 6771,'0'0'0,"-6"-1"1312,6 1-1312,-6-2 753,-10 0-49,12 0 0,4 2-32,0 0-672,0 0 561,0 0-241,0 0-192,0 4-176,0-4 48,0 0-16,4 3 0,2-3 32,2 0 16,-8 0-32,16 0 48,-8 4-16,12-4 48,-5 0 0,-15 0-80,9 0 32,14 0 16,-7 0-32,2-2 48,-18 2-64,20-2 48,-3-1 32,1-1-32,0 2-16,-18 2-32,16-2 96,-8 0-16,8 0 48,-12-3 32,-4 5-160,5-1 112,1-1 81,-2-2-49,-1 2 16,-3 2-160,1-2 208,-1 0-64,0 2-16,0 0-144,0 0 16,0 0-592,-4 0-753,-1 0-864,-11 6-800,16-6 3009,-46-16-3138,42 20-79,4-4 3217</inkml:trace>
  <inkml:trace contextRef="#ctx0" brushRef="#br0" timeOffset="140277">2977 7076 3649,'0'0'0,"0"0"913,0 0-913,0 0 944,-4 0 80,4 0-31,0 0-161,0 0-832,4 0 625,2 0-257,2-2-144,10-3 0,-18 5-224,8-2 176,12-3 48,-3 4-32,1-1-16,-18 2-176,16-2 144,0-1-48,0 2-32,-9-1-64,-7 2 0,19 0 16,-13 0-16,10 0 49,-13 3-33,-3-3-16,6 0 0,2 5 64,-2-5-32,0 0 48,-6 0-80,6 0 48,-4 3 0,0-3 32,0 5-16,-2-5-64,2 0 112,0 0 0,-2 0-64,0 4 64,0-4-112,0 0 96,0 0 80,0 0 48,0 0 96,0 0-320,0 0 304,0 0 1,0 0-33,0 0-32,0 0-240,0-2 176,0 0-144,0 0-224,2-1-481,-2 3 673,2-1-1376,-2-1-753,0 0-672,0-1-2178,0 3 4979,0 0 0</inkml:trace>
  <inkml:trace contextRef="#ctx0" brushRef="#br0" timeOffset="142195">4818 7057 3025,'0'0'0,"-6"0"608,0 4 48,6-4-656,-16 6 753,16-2 95,0-4-31,-3 3-113,3-3-704,0 4 544,-4 0-192,4 0-112,-4 2-64,4-6-176,0 7 161,0 10-65,0-13 16,0 0 64,0-4-176,0 4 224,4 0 112,1-4 80,2 4-32,-7-4-384,8 0 401,0 0-65,9 0-48,-11 0 16,-6 0-304,16 0 240,-10-2-64,14-2-80,-13-2-112,-7 6 16,22-6-32,-6 2 0,-8 0 16,14 0 64,-22 4-48,8-6 32,13 1-16,-14-1 0,10 3 0,-17 3-16,4-2 16,2-1 112,0 0 32,0 1 16,-6 2-176,2-2 145,0 2-65,-2 0-32,0 0-80,0 0 32,2 0 32,-2 7-112,0-2-513,2 1-735,-2-6 1328,2 7-2273,-2-2-545,0 1-1904,0-6 4722</inkml:trace>
  <inkml:trace contextRef="#ctx0" brushRef="#br0" timeOffset="144103">5806 7108 4658,'0'0'0,"0"-4"1392,6-1-415,0 1-193,-6 4-784,16-3 768,-10 1 17,2 1-49,12-2-176,-20 3-560,7-2 401,15 0-193,0 2-80,0-1-48,-22 1-80,24-3 112,-1 1-32,1 0 32,-2 1-16,-22 1-96,19-2 16,-1 2 48,-9 0 0,6 0 48,-15 0-112,6 0 112,0 0 96,-2 0-16,0 0 48,-4 0-240,2 0 241,-2 3-193,0 1-577,0 0-639,0-4 1168,0 0-2113,0 0-785,-4 4-1984,4-4 4882</inkml:trace>
  <inkml:trace contextRef="#ctx0" brushRef="#br0" timeOffset="144786">6565 7114 4081,'0'0'0,"-7"0"1409,-8 0-353,11 4-303,-2 0-65,6-4-688,-4 4 576,0 0-31,4 0-97,0 0-96,0-4-352,0 4 240,2 0-32,1 0-48,4 0 16,-7-4-176,6 0 257,11 0-17,-11 0 0,18 0-112,-24 0-128,18 0 112,2 0-16,1 0 32,1 0 32,-22 0-160,22 0 160,2 0 0,-2 0 64,-1-2 0,-21 2-224,22-2 256,0-2-63,-3 2-177,1 0-273,-20 2 257,18-2-896,2 0-833,-4-4-976,-16-24-48,0 30 2753,6-3-4002,-6 3 4002</inkml:trace>
  <inkml:trace contextRef="#ctx0" brushRef="#br0" timeOffset="138806">1724 7130 4402,'0'0'0,"0"0"880,0 0-256,0 0-624,0 0 721,0 4 63,2 0 32,-2-4-111,0 0-705,0 6 464,0 0-192,0-1-112,0 2-48,0-7-112,2 4 160,0 0 48,0-4-16,2 0-32,-4 0-160,6 3 96,0 1-48,0 0-16,11-4 48,-17 0-80,8 0 113,14 0 47,-4 0 32,2 0 0,-20 0-192,22 0 160,-2 0-48,1 0 16,1 0-32,-22 0-96,22-4 176,-2 2 32,0-1 0,-5 1 96,-15 2-304,8 0 225,8-2-1,-12 2-272,2 0-673,-6 0 721,6 0-1857,-4 0-1296,0 0-2434,-2 0 5587</inkml:trace>
  <inkml:trace contextRef="#ctx0" brushRef="#br0" timeOffset="140552">2995 7231 2865,'0'0'0,"-4"0"1120,4 0-1120,-4 0 977,4 0 95,0 0 81,0 0-49,0 0-1104,0 4 833,4-4-257,0 0-224,2 4-112,-6-4-240,4 0 208,2 0 0,9 4-16,-10-4-63,-5 0-129,8 0 128,7 0-64,-8 3 64,8-3 80,-15 0-208,6 0 176,16 0 80,-6 0-16,-1 0-80,-15 0-160,17 0 176,-1-1-80,-1-1 0,1-2-16,-16 4-80,16-4 112,0 0-32,-8-2-48,9 4 81,-17 2-113,7-2 96,8 0 48,-9 0 0,0 0 16,-6 2-160,6-2 144,0 0-32,-2 0 16,-2 2-32,-2 0-96,2 0 64,0 0-64,0 0-320,0 4-545,-2-4 865,2 4-1776,-1 2-1042,-18-12-207,17 6-1281,0 0 4306,0 0 0</inkml:trace>
  <inkml:trace contextRef="#ctx0" brushRef="#br0" timeOffset="139474">2253 7243 5458,'0'0'0,"0"-2"1889,0 2-1889,0-2 1104,0 2-367,-4 0-1,0 0-48,4 0-688,-4 0 529,0 0-161,4 0-224,-4 6-144,4-6 0,0 6-64,0 11-32,0-11 64,2 16 48,-2-22-16,4 6 0,2 18 16,0-18-16,10 14 0,-16-20 0,5 3 16,15 4-16,-13 13 48,12-20-48,-19 0 0,8 6 0,10-3 0,-13 1 16,14 0 64,-19-4-80,6 0 144,-1 0 112,3-2 16,-2 0 48,-6 2-320,6-6 336,2-1-15,-2-10-1,0 12-48,-6 5-272,6-18 224,0 2-64,0 8-32,0-10-32,-6 18-96,5-16 96,2 8-32,1-9 0,-1 1-16,-7 16-48,16-4-48,-11-2 48,0-2 0,1 2-32,-6 6 32,6-2 0,-4 0-48,0 2-64,-2 4 96,0-4 16,0 6 0,-4 0-48,0 12 80,-2-14-16,6-4-16,-18 15 0,14-10 16,-2 11 16,-11-11-32,17-5 0,-5 16 16,0-12 0,-11 12-32,16-12-32,0-4 48,-4 6 0,0 9-64,0-10 112,4-1-32,0-4-16,0 3-64,-4 1 112,4 0-64,-4 3 32,4-7-16,0 3 80,0-3-112,0 4 64,0-4 0,0 0-32,0 0-32,0 4 96,0-4-16,0 0-32,0 0-16,0 0 48,0 0 0,0 0-16,0-2 0,0 2-32,0-2 16,0 1-32,0 1-16,0 0 32,-4 0 0,4 0-32,0 0-32,-4 0 0,4 0 64,0 0-128,0 0 32,0 0 32,0 3-80,0-3 144,0 4-144,0 0 16,0 2-32,2 10 48,-2-16 112,2 6-80,0 12-64,-2-1 64,0 4 0,0-21 80,0 23 0,0 5-80,-4 4-48,1 3 63,3-35 65,-5 38-96,-1 0 160,1-1-16,-2-3-48,7-34 0,-3 31 65,-1-3-1,-1-6 16,5-5-80,0-17 0,0 6 16,3 14-48,5-16 64,8 0 112,-16-4-144,5 6 144,11-2 64,-10-4-64,2 0 80,-8 0-224,16 0 112,-11 0-288,13-4-897,-12-2-2032,-6 6 3105,16-8-6819,-16 8 6819</inkml:trace>
  <inkml:trace contextRef="#ctx0" brushRef="#br0" timeOffset="190058">7047 8283 4866,'0'0'0,"-4"-1"1040,4 1-1040,0-3 849,0-1-81,-4 3-16,4-2-63,0 3-689,0 0 544,0 0-256,0 0-64,0 0-128,0 0-96,0 0 96,0 4-16,0-4 64,-4 4-16,4-4-128,-4 4 112,4-4 16,-3 4-96,3 0 65,0-4-97,0 0 224,0 0 96,0 0 80,0 0 32,0 0-432,0 0 272,0-2-32,0 2-144,1-2-32,-1 2-64,2-2 80,0-4-31,2 2 31,-2 0 16,-2 4-96,2-2 16,2 2-32,-2-2 64,1 2-96,-3 0 48,0-2 16,0 1 48,1 1-32,-1 0 0,0 0-32,0 0 48,0 0-16,2 0 0,-2 0 0,0 0-32,0 0-16,0 0 32,0 0 0,0 0-32,0 0 16,0-2 64,0 2 0,0 0-32,0-2 16,0 2-48,0 0 16,0 0 32,0 0-48,0 0-48,0 0-32,0 4 16,0-1 96,0-3-32,-3 16 32,3-10-32,-5 16 48,1-6-48,4-16 0,-4 21 16,4-1-16,-4 2 80,4 0-48,0-22-32,0 20-48,0 0 96,4-5-48,2 3 16,-6-18-16,8 16 64,8 0-64,-10-1-32,10 2 16,-16-17 16,6 5 0,10 18-32,-11-20 64,13 15 48,-18-18-80,7 4 32,10 12 112,-11-10-96,2 0-16,-8-6-32,8 6 112,8-1-32,-13 2 32,4-4 80,-7-3-192,16 0 192,-11 0-64,11 0 48,-10 0-111,-6 0-65,16-1 64,-11-5 48,12 0 0,-11-2-32,-6 8-80,7-8 144,1 0-64,-1-10-32,0 12 64,-7 6-112,6-18 112,1 10 48,-2-9-48,1 9 0,-6 8-112,2-22 192,0 6-64,-2-2 64,0-2-64,0 20-128,-6-19 128,0-5 0,-12-4 1,13 0-65,5 28-64,-18-29 48,14 1-112,-14-2 128,12 2-16,6 28-48,-20-25-32,14-5 208,-14 5-160,15 1 32,5 24-48,-17-22 128,12 14-80,-11 0 64,10 2 16,-10 4-160,16 2 32,-6 0-96,-14 6-160,14 18-128,-19-2-225,25-22 609,-23 31-912,2 3-289,-3-1-543,4 5-273,20-38 2017,-17 34-2337,11 4-369,-16-5-1904,22-33 4610</inkml:trace>
  <inkml:trace contextRef="#ctx0" brushRef="#br0" timeOffset="194893">8756 8260 3905,'0'0'0,"-7"0"1009,2 0-81,5 0-928,-18 0 913,14 0 31,0 4-128,4-4-287,0 0-529,-4 3 288,4 4-160,-4-2-80,4 11 16,0-16-64,0 4 64,0 12-16,0-10 32,0 11-16,0-17-64,0 17 64,2-11 160,4 16-48,2-17 32,-8-5-208,16 6 208,-10 12-16,12-18-31,-13 4 31,-5-4-192,20 4 224,-12 0-32,12-4 0,-4 0 16,-16 0-208,7 0 176,14 0-32,-6-2 32,-7-2-32,-8 4-144,22-6 192,-14-2 49,12 0-33,-15-7 16,12 9-16,-17 6-208,5-16 208,3 10-32,0-14 64,-2 4 48,-6 16-288,6-6 208,-2-16 48,-4 15-95,0-13-97,0 20-64,0-18 96,-4-2-32,0 2 64,-1-2-112,5 20-16,-17-19 32,11-2 16,-13 6-192,13 9 144,6 6 0,-20-8 112,14 0-64,-17 4-32,6 4-128,17 0 112,-20 0-304,-1 6 15,-1 12 49,-4-12 176,26-6 64,-23 21-64,3-5 96,0 1 48,2 2-128,18-19 48,-15 18-80,8 0-64,-10 2-80,13-2 64,4-18 160,-4 15-128,0 3 16,4 0 16,0-13 32,0-5 64,1 21-48,4-16 16,3 1-16,7 0 80,-15-6-32,7 16-48,10-16-16,-11 6-16,12-2 64,-18-4 16,8 4 0,12-4 96,-15 0-32,15 0-80,-20 0 16,7 0 16,10 0-16,-9-2 64,10-4-32,-18 6-32,8-4 0,8-2 48,-10 1-48,0-2 0,-6 7 0,5-6 16,2 0-32,-2 1 16,1-1-16,-6 6 16,4-5 0,0 2-48,0 1 16,-2-3-16,-2 5 48,2-1-64,0-1 32,0 2-80,-2 0 32,0 0 80,2 0-64,-2 5 48,0 11 0,0-10-48,0-6 64,0 21-48,-4-6-33,4 1 81,-4 0 16,4-16-16,-4 18 0,0 1 49,0 1 15,1-4-32,3-16-32,-5 18 32,1 1-16,4 0-80,-4-3 80,4-16-16,0 5 48,0 11-32,0-12 64,0 2-16,0-6-64,0 20 0,0-14 16,0 15-64,3-14 0,-3-7 48,5 19-48,1-13 48,-2 0 64,0 12-32,-4-18-32,4 4 80,0 0 32,0 2 96,0-3-16,-4-3-192,6 0 80,0 0-256,0 0-673,0-3-735,-6 3 1584,7-8-2337,1-14-689,1 4-1680,-9 18 4706</inkml:trace>
  <inkml:trace contextRef="#ctx0" brushRef="#br0" timeOffset="195780">9124 8125 2673,'0'0'0,"0"0"656,0 0-656,0 0 672,-4 0 33,4 0-1,0-2-64,0 2-640,0-2 496,0 2-191,0 0-113,0 0-16,0 0-176,0 0 160,0 0 80,0 0 112,0 0 16,0 0-368,0 0 417,0 0-33,0 0-16,0 0-48,0 0-320,0 4 256,0-4-32,0 0-80,0 0 32,0 0-176,0 0 144,2 0-48,0 0-64,2 0 1,-4 0-33,5 0 16,12-2 32,-10 0-32,13 2-16,-20 0 0,8 0 0,14 0 0,-4 0 64,2 0-32,-20 0-32,19 0 48,1 0-48,0-2 0,0 0 16,-20 2-16,18 0-32,-3-2 48,-9 0 192,10 2-16,-16 0-192,2-2 208,2 2-144,-2 0-144,-2 0 0,0 0 80,0 0-80,0 0 272,0 4-208,-6 0-16,6-4 32,-6 6 0,-9 14-160,10-14 160,-1 13 16,6-19-16,-5 6-16,-1 16 48,0-4 0,1 0 0,5-18-32,-3 20 80,3 0-80,-4-3 48,4 3 16,0-20-64,0 20 112,0 0 32,0-1-32,0-1 48,0-18-160,0 18 64,0-12-16,0 15 48,0-15-48,0-6-48,0 17 96,0-14 0,0 4 48,-4-2 65,4-5-209,0 5 160,-4 0 64,0 1-80,0 0-16,4-6-128,-6 6 96,0 0-64,0 10 0,0-12 0,6-4-32,-4 4 0,0 12 16,-1-12 48,0 11-112,5-15 48,-3 4 96,3 3-128,0 10-32,0-13 112,0-4-48,0 6-64,0 0 64,0-2 112,0-4-32,0 0-80,2 4 144,-1-4 96,1 4-96,-2-4-16,0 0-128,3 0 48,-3 0-272,0 0-192,2 0-400,-2 0 816,0-2-1281,0-4-256,0 0-239,0-12-49,0 18 1825,0-6-1745,0-12 192,-7-1 337,7 11-977,0 8 2193,0 0 0</inkml:trace>
  <inkml:trace contextRef="#ctx0" brushRef="#br0" timeOffset="191123">7540 8139 3233,'0'0'0,"0"-2"1281,4 0-449,-4 2-832,6-2 592,2-2 225,8-2 47,-10 2-208,-6 4-656,8-4 529,8 2-369,-11 2-64,1 0-128,-6 0 32,8 0-48,0 4 48,-2 0-80,2 2 80,-8-6 0,8 16 32,-2-13-16,0 2 0,0 0-16,-6-5 0,6 7 48,-2 8-32,-1-11-16,2 3 64,-5-7-64,2 5 32,-1 1 48,1 0-32,1 10-48,-3-16 0,2 4 16,-2 2 32,0 0 16,0 0 64,0-6-128,0 5 64,-5 2 48,2-1-16,-2-1 0,5-5-96,-5 16 112,-1-16 0,0 6 32,0 0-16,6-6-128,-16 6 128,12 0-48,-2 0-16,0 0-32,6-6-32,-6 6-16,-10 0 16,16-2 32,-3-1 32,3-3-64,-5 5 48,5-5-16,-3 0 0,3 0 0,0 0-32,0 0 33,0 0 47,0 0-16,0 0-64,0 0 64,0 0-80,0-3 0,2 1 16,-2 2 0,1-1 64,2-1-16,1 0-16,1 2 80,-5 0-112,6 0 64,3-2 48,6 2 48,-9-2-112,-6 2-48,20 0 16,-12-2 80,12 2-160,-5 0 96,-15 0-32,18 0 32,-2 0-112,0 0 80,-8 4 0,-8-4 0,20 4-16,-14 1 0,-1 11 0,3-10 16,-8-6 0,6 21 0,-4-6 48,-2 5 0,0 0-32,0-20-16,-5 20 48,-14 1 16,14 1 32,-15 0-16,20-22-80,-6 24 32,-14-1 96,14-3-176,-11 0 64,17-20-16,-5 6 64,-10 16-80,10-7 128,0-8-16,5-7-96,-20 15 128,14-11 16,-12 2 32,12-2-15,6-4-161,-20 6 240,14-2-48,-11 2-64,11-6 32,6 0-160,-16 0 80,10 0-16,-10-2 128,12-2-112,4 4-80,-4-6 64,-2 2 48,3-2-112,3-2 64,0 8-64,0-15 16,0 8 64,1-10-16,3 9-80,-4 8 16,6-16 80,-2 12-160,0-2 16,0-2 112,-4 8-48,4-8-32,0 0 80,0 2 16,0 1-64,-4 5 0,4-5-16,0 3-48,-1 2-64,3 0-272,-6 0 400,7 0-992,1 0-625,7 0-768,-13 0-497,-2 0 2882,6 0-4738,-6 0 4738</inkml:trace>
  <inkml:trace contextRef="#ctx0" brushRef="#br0" timeOffset="187593">5982 8271 3953,'0'0'0,"0"-2"1153,-4 0-177,0 2-79,4 0-897,-4 0 864,4 0-192,0 0-127,0 4-273,0-4-272,0 4 160,0 0 32,2 2-80,0 0 64,-2-6-176,0 18 176,0-14-48,0 14 0,0-14-32,0-4-96,0 18 48,0-12 112,2 13 16,0-3 81,-2-16-257,2 16 352,0 2-64,4 0 80,0 2-176,-6-20-192,6 19 160,2-1 0,-2 2-64,0-4 48,-6-16-144,6 15 160,0 1 33,0-9-33,1 16 48,-7-23-208,8 4 176,8 2 16,-10 10 80,10-16 32,-16 0-304,8 0 384,12 0-64,-3 0 33,-1 0-65,-16 0-288,18 0 176,0-4 16,-2 0-64,0-2-16,-16 6-112,15-8 96,-7 2-32,10 0-32,-12 0 32,-6 6-64,8-8 96,0 0 80,-2-8 112,0 11-79,-6 5-209,4-17 176,-2 10-144,0-13 112,0 4-80,-2 16-64,1-15 96,-1-3 144,0 1-288,0 0 176,0 17-128,-3-20 96,-1 1-96,-2-3 160,0 1-80,6 21-80,-16-19 112,12-1-64,-11-2 0,8 3 0,7 19-48,-17-24 32,11 2 16,-14-1 0,4 4 0,16 19-48,-16-16 96,-2 11-112,-1 0-96,-3 2 0,22 3 112,-25-2-224,0 2 128,2 0 32,-1 0 64,24 0 0,-22 5-96,4 2 0,1 10-32,10-13-32,7-4 160,-17 18-176,17-2-240,-4-10-353,0 21-399,4-27 1168,0 24-1681,0 4-464,-4 2-608,0 2-193,4-32 2946,-4 31-4658,4-31 4658</inkml:trace>
  <inkml:trace contextRef="#ctx0" brushRef="#br0" timeOffset="186323">5319 8467 2433,'0'0'0,"0"0"0,-3 0 768,-4 0-96,1 0 97,2 0 15,4 0-784,0 0 688,0 0-15,0 0-65,0 0-32,0 0-576,0-1 624,0 1 17,0 0-113,0-3-16,0 3-512,0 0 400,0-2-79,0 2-65,0 0-16,0 0-240,0 0 176,0 0-16,0 0-96,0 0-64,0 0 48,0 0-32,0 0 16,0 0 32,0 0-64,0 0 64,0 0-48,0 0 0,2 0 64,-2 0-80,0 0 80,0 0 64,2 0-16,0-2-32,-2 2-96,2-1 192,0-5-16,2 2 33,0-3-97,-4 7-112,6-5 64,-2-3 48,2-10-80,0 12 32,-6 6-64,5-18 48,3 13-16,1-14 32,-4 12 48,-5 7-112,8-22 96,-2 4 48,-1 2-48,-2-1 48,-3 17-144,2-17 96,0 1-48,0 11 16,2-15-48,-4 20-16,2-6-32,0-2 32,0 2 0,0 0-64,-2 6 64,0-2 0,0 0-32,0 0 32,0 1 0,0 1 0,0 0-64,0 0 48,2 0-128,-2 0 80,0 0 64,2 0-48,0 3-32,0 1 80,0 2-64,-2-6 64,2 16-96,0-12 64,0 16-96,0-15 32,-2-5 96,4 22-16,0-4-32,0 2 16,0 0 32,-4-20 0,2 24 16,1-5 0,0 1 48,1 0-80,-4-20 16,1 18-48,4 0 32,-3-3 32,0 1 0,-2-16-16,1 18 48,1-2-32,0 0 16,1 0 0,-3-16-32,0 17 16,0-1-16,0 0-48,0 2 64,0-18-16,0 6 16,0 16 0,0-16 32,0 9-32,0-15-16,0 5 64,0-2 0,0 2 64,0-2-48,0-3-80,0 4 128,0-4 80,2 0 16,-2-2 32,0 2-256,0-5 240,1-1-111,-1-1 31,2-1-160,-2 8 0,0-7-225,3-1-559,0 0-801,-1 0-1328,-2 8 2913,2-30-6115,-2 30 6115</inkml:trace>
  <inkml:trace contextRef="#ctx0" brushRef="#br0" timeOffset="191490">7956 8283 4209,'0'0'0,"0"-1"1233,-4-6-209,4 7-1024,-4-6 1105,0 1 96,4 3-33,-4 0-143,4 2-1025,0 0 672,-4 0-352,0 0-208,4 4-144,0-4 32,0 3-16,0 4 48,0 10 16,-4-11 48,4-6-96,0 20 48,0-14 48,0 16-32,2-16-48,-2-6-16,4 19 48,2-14 32,0 12 32,10-13 96,-16-4-208,6 4 176,16 2 33,-5-6 15,3 0-64,-20 0-160,22 0 208,-1 0-64,5 0-32,-2-6-16,-24 6-96,22-6 128,-2 0 16,-4-10 32,-10 12 16,-6 4-192,3-6 368,-1-1 49,-2-1-65,0-8-32,0 16-320,-15-4 144,-1-12-128,-4 10 32,-2-14 16,22 20-64,-26-8 64,3-15-16,-1 16 48,0-10-112,24 17 16,-20-6 16,0 0-32,3 0-112,-1 0-32,-2 4-112,20 2 272,-16-2-528,-1 2-113,-1 0-255,2 4-161,16-4 1057,-6 4-1200,-14 12-241,16-12-304,0 12-480,4-16 2225,-6 3-2016,6 4-1554,0-7 3570</inkml:trace>
  <inkml:trace contextRef="#ctx0" brushRef="#br0" timeOffset="189341">6709 8240 2625,'0'0'0,"0"-2"784,0 2-784,0-2 800,0 0 97,0-2 111,2 2 1,-2 2-1009,2-4 944,1 2-175,0 2-257,-2 0-80,-1 0-432,2 0 320,0 0-32,-2 4 0,0 0-96,0-4-192,0 4 161,0 2-81,0 0-64,0 10 16,0-16-32,0 3 0,0 15 32,0-12 0,0 14-16,0-20-16,5 6 16,-4 17 0,4-2 112,-2-2 80,-3-19-208,4 18 320,0 0 0,2 0-16,0-2-32,-6-16-272,4 15 321,0-9-33,0 16-16,0-16-48,-4-6-224,2 22 80,2-18 80,-2 12-80,0-12 48,-2-4-128,2 4 128,-2 2 80,0-3 16,0 1-16,0-4-208,2 0 225,-2 0-49,0 0 16,2 0-16,-2 0-176,0 0 208,2-1 0,-2-4-128,1 2-256,-1 3 176,3-2-832,1-2-1089,0-2-1873,2-10-3057,-6 16 6851,0 0 0</inkml:trace>
  <inkml:trace contextRef="#ctx0" brushRef="#br0" timeOffset="187097">5596 8509 2609,'0'0'0,"-4"-2"2481,-2 2-1201,6 0-1280,-5 0 1057,-2-2-129,7 0-63,0 2-225,0 0-640,0-2 480,0 0-176,0 0-80,0 0-63,0 2-161,0-2 160,0-4 16,2 0 48,1 1-64,-3 5-160,2-9 128,1 1-16,1 1-80,0-1 48,-4 8-80,6-16 32,-2 10 48,-2-10 0,2 0 0,-4 16-80,4-7 32,-2-14-16,2 14 16,-2-11-64,-2 18 32,2-6 0,0-2 32,0 2 64,0 0-64,-2 6-32,1-6 16,2 0 16,-3 2-64,2 0 64,-2 4-32,0-2 32,0 2-48,0 0-32,0 0 80,0 0-32,0 0 16,0 0-80,0 0 0,0 0 64,0 4 48,0-4-32,0 0 32,0 0-48,0 0-64,0 0 96,0 0 16,2 0-32,-2 0-16,1 0 16,4-2 16,-1 0 0,2-2 32,-6 4-64,7-6 32,1 1 32,8 0-16,-12 0-16,-4 5-32,6-6 80,0 2-64,-2 2-16,-2-1 0,-2 3 0,2 0-32,-2 0 48,0 5-48,0-5 32,0 6 32,-4-1-112,0 17 48,0-6-16,4-16 48,-4 20-64,0 2 144,0 3-32,4-1-16,0-24-32,-4 28 48,4-2-48,0-7 65,0 1-65,0-20 0,0 18 32,2 0 0,0-2-64,2-1 96,-4-15-64,4 6-16,0 12 48,0-12-48,-2 10-16,-2-16 32,4 4 32,-2 2 16,0 0 0,0 10 0,-2-16-48,4 4 0,0 1 16,0 2 32,1 11 32,-5-18-80,7 3-16,-1 13 16,0-12 16,-1 0-64,-5-4 48,6 6 64,2 0-16,8-2-32,-12 0 96,-4-4-112,6 4 48,0-4 80,0 0 16,0 0 80,-6 0-224,2 0 288,0 0 48,-2 0 64,0 0-159,0 0-241,2-2 112,0 0-561,-2-2-815,0-2-1121,0 6 2385,0-8-3682,0-8-2081,0 16 5763</inkml:trace>
  <inkml:trace contextRef="#ctx0" brushRef="#br1" timeOffset="-140337.73">14428 8350 2929,'0'0'0,"0"-6"704,0-1-144,0 7-560,0-16 465,1 13-33,5-2 32,0-1 0,-6 6-464,6-6 416,0-1-79,0 4-113,0 1-16,-6 2-208,16-2 208,-10 0 0,2-2 32,7 2-16,-15 2-224,6-4 144,2 0 0,8 2-32,-10-1-32,-6 3-80,6-3 64,-2 1-16,0 2 0,-2 0-31,-2 0-17,2 0 32,-2 0 0,0 0 16,0 5 16,0-5-64,-6 5 64,0 1 0,-12 0 0,14-2-32,4-4-32,-6 6 64,-10 10-16,16-12-16,-3 1 16,3-5-48,-5 6 16,5 10 0,0-12 16,0 2-16,0-6-16,0 16 48,0-12-16,0 12-32,2-10 16,-2-6-16,3 18 0,-2-3 16,1 3-16,4 4-16,-6-22 16,7 24 16,-2 0-32,3 1 32,-2 1-16,-6-26 0,6 26 16,2-1-16,-2 3 0,0 0-16,-6-28 16,6 26 16,-2 0-16,-2-1 32,-1 3 80,-1-28-112,0 27 48,0 3 32,0 4 32,-3-2-64,3-32-48,-4 33 128,4 1-16,0 0 32,0 2 16,0-36-160,0 33 176,0 0 32,2 1 33,2-2 47,-4-32-288,6 30 272,0-1 16,10-3-64,-10-6-16,-6-20-208,5 20 176,3-3-32,-2-1 16,0 2-64,-6-18-96,4 6 129,-2 14 15,0-14-16,-2-1-32,0-5-96,0 17 80,0-17 0,0 5 48,0 1-16,0-6-112,0 5 112,-4-2-16,4 2-16,0-2-16,0-3-64,0 0 64,0 0 32,0 0 32,0 0 48,0 0-176,0 0 128,0 0-16,2 0 0,0 0-48,-2 0-64,2 0 64,0-2 49,0 1-97,0-2 0,-2 3-16,4 0 48,0-2-64,0 2 32,0 0 0,-4 0-16,3-2 0,0 2 48,1-1 16,-2-2-16,0-1 16,0 0-16,0 2-48,-2-4 48,0 6-48,0-1 16,0-6-80,0 1-272,0 2-481,0 4 817,0-5-1473,0 1-864,0-2-976,0 2-2050,0 4 5363,0 0 0</inkml:trace>
  <inkml:trace contextRef="#ctx0" brushRef="#br0" timeOffset="159737">1271 8470 3041,'0'0'0,"0"0"0,0-6 624,0 0-16,0-2 65,2 3 15,-2 5-688,0-5 704,0 4-31,0 1-145,0 0 0,0 0-528,0 0 384,0 0-31,-4 0 47,0 0-96,4 0-304,-4 0 320,0 4-64,0-4-96,0 4 0,4-4-160,-4 0 112,0 3 16,4-3-32,-4 4-48,4-4-48,0 0 48,0 4 0,0-4 81,2 0-1,-2 0-128,4 0 112,2 0 16,0 0-48,2 0-48,-8 0-32,16-2 80,-10-4-48,9 3 64,-8-1-64,-7 4-32,7-6 96,1 4 0,8-1-64,-12 1 176,-4 2-208,6-1 160,0-3-16,-4-2 32,2 4-64,-4 2-112,2-2 128,-1 0 48,2 0-63,-3 0-33,0 2-80,0-2 96,0 0-48,0 2 48,0-3-16,0 3-80,0-1 48,0-1 16,0 0-32,0 0 48,0 2-80,-4-2 0,0 0 64,0 0 0,-2-2-64,6 4 0,-16-2 64,12 0-80,-12 0 16,11 0 64,5 2-64,-18-3 64,12-2-48,-14 1 64,16 0-48,4 4-32,-18-6 16,14 0 112,-2 1-96,0-11 16,6 16-48,-4-6 16,0 0-96,4-2 32,0 4-32,0 4 80,0-2-496,2 2-721,0 0-1184,0 6-864,-2-6 3265,2 21-5155,-2-21 5155</inkml:trace>
  <inkml:trace contextRef="#ctx0" brushRef="#br0" timeOffset="194004">8506 8370 6114,'0'0'0,"0"0"1537,0 0-1537,-4 5 896,-1 1-255,0-1-97,5 1-32,0-6-512,0 6 448,0-2-191,0 0-65,0 0-112,0-4-80,0 4 112,0 0-48,2 0 32,4 0 48,-6-4-144,6 0 32,2 0 80,-2 0 48,2 0 16,-8 0-176,8-2 192,10 0-80,-12-4 48,9 2-96,-15 4-64,7-4 96,-2-2 32,1 2 48,0 0 49,-6 4-225,2-2 144,0 0 96,-2 0-64,0 0-32,0 2-144,0-2 224,-5 1-240,0 1 80,-1 0-48,6 0-16,-15 0-32,11 0 128,-2 3-144,-10 1 80,16-4-32,0 4 0,-6 0-64,0 2 16,2-2 32,4-4 16,0 6 0,0-2 16,0 0-288,6 0-945,-6-4 1217,8 4-2833,12-4-4050,-20 0 6883</inkml:trace>
  <inkml:trace contextRef="#ctx0" brushRef="#br0" timeOffset="-160752.73">10798 8505 960,'0'0'0,"0"-6"272,0 6-272,0-4 80,0 0-32,0 2-32,0 0 0,0 2-16,0 0-16,3 0 0,-1 0 0,-2 0 32,0 0-16,0-2 96,1 0 32,2 0 48,-1 2-32,-2 0-144,2-2 96,-1 0 16,2 1-31,-1-1 31,-2 2-112,1-3 128,-1 1-48,0 0 16,0 2-48,0 0-48,0-1 64,0 1-16,0-3 0,0 1 0,0 2-48,0 0 96,0-2-16,0 2 16,0-1-16,0 1-80,2-2 64,0 0-48,0 0 0,0-1 32,-2 3-48,5-1 0,-2-1 64,2 0-16,-2-1-16,-3 3-32,4-2 64,0 2-32,-2-1 48,-2 1 32,0 0-112,0 0 128,0-2 0,0 2 32,2-3-32,-2 3-128,0 0 81,0 0 31,0-1-64,0-1-16,0 2-32,2 0 112,0-2-32,2 2-16,1-2 48,-5 2-112,9-2 80,9 0 16,-12-2-16,15 2 32,-21 2-112,8-4 64,14 0 16,-4 2 0,1 0-16,-19 2-64,21-2 112,3-2-48,-1 0 16,3 0 16,-26 4-96,24-2 48,-1-2 16,1 3 0,-4-1-32,0 2 0,-5 0 48,-9-3 16,12 3-16,-18 0-80,4 0 81,0 0-65,-2 0 32,0 0 16,-2 0-32,0 0-32,0 5 64,-4-5-64,-2 3 0,0 3-32,6-6 32,-5 4 16,-2 0-32,1 0 64,0-4-16,6 0-32,-6 4 0,3 0 0,-2-4 16,2 4 0,-2-4-32,2 4-32,3 0 48,-4-4 16,4 0-16,0 4-16,0-4 48,0 0-48,0 0-48,0 0 64,0 4-48,0 0 48,0-1-48,0 2 48,0-5 0,0 5-16,0 0-48,0 0 64,0 15-33,0-20 33,0 16-16,0 2-16,0 9 80,-4 1 65,4-28-113,-4 36 80,4 8 48,-4-5 32,0 5 0,4-44-160,0 39 208,0-3-16,0 0 32,0-5-16,0-31-208,4 28 208,0 0 16,0-4-32,0-5 49,-4-19-241,2 20 160,0-14 32,-1 15-80,-1-14 16,0-7-128,0 15 160,0-11-32,0 0 80,0 1 32,0-5-240,0 3 208,-3-3 48,-1 4-32,0-4-15,4 0-209,-6 0 176,0 0 0,2-4 16,0-1-48,4 5-144,0-7 128,0 1-32,0 1-48,0-1-16,0 6-32,0-6 32,0 0 0,2 0-48,0 0 0,-2 6 16,2-6 64,0 0-32,0 0 48,4 2 0,-6 4-80,2-2-416,2 0-849,0-2-1216,-4-2-544,0 6 3025,2-6-4226,-2 6 4226</inkml:trace>
  <inkml:trace contextRef="#ctx0" brushRef="#br0" timeOffset="-158205.73">12363 8408 1888,'0'0'0,"0"-2"449,0 0 79,0 0 32,0 2-560,0-2 560,0-2-31,0 0-49,0 2-144,0 2-336,0-4 304,0 1-64,0 1-32,0-1-32,0 3-176,0 0 128,0 0-16,0 0-15,-4 0-17,4 0-80,-5 6 16,2 14 80,-3-14-48,-1 22 16,7-28-64,-15 20 80,11 3-32,0 1 16,0 0-16,4-24-48,-4 24 48,0-5 32,-2 1-16,0-2 0,6-18-64,-5 20 144,-1-2-64,-10 2 80,16 1-16,0-21-144,-6 18 112,0-1-32,-1-10 48,2 10-64,5-17-64,-6 6 48,2 1 48,4 10-128,-4-13 64,4-4-32,0 6 64,0 10-64,2-16 112,0 0-16,-2 0-96,4 0 129,0 4-65,0-4-32,2 4 80,-6-4-112,5 0 32,2 4 32,-2-4 32,2 0-96,-7 0 0,6 0 64,-1 0-32,3-2 16,0 0 32,-8 2-80,16-4 48,-12 2-80,2 0 32,0 2-32,-6 0 32,7 0-48,0 0 144,-1-2-128,-3 2 48,-3 0-16,5 0 0,-1 0-16,-1 4 32,4 0 0,-7-4-16,6 4-16,-1 0 32,3-4 0,9 0 0,-17 0-16,7 0 64,11 0-48,-10 0 48,11 0-64,-19 0 0,8 0 32,12 0 16,-12 0-64,10 0 48,-18 0-32,6 0 0,2 0-16,0 0 32,0 0 0,-8 0-16,8 0 64,-3 0-64,0 0-32,-2 0 80,-3 0-48,2-2 64,1 0-32,-1 2 32,-2 0-48,0 0-16,0 0-16,0 0 48,0 0 48,-5 0 16,5 0-96,-3 0 96,-2 4-32,1-4-64,1 0-64,3 0 64,-4 6-416,0-2-640,4 0-609,-4-4-512,4 0 2177,-4 0-1777,5 0-896,-1 0 2673</inkml:trace>
  <inkml:trace contextRef="#ctx0" brushRef="#br0" timeOffset="176916">4834 8387 2449,'0'0'0,"-6"0"736,-11 4 80,17-4-816,-7 4 945,-9-4 47,13 0-31,-1 0-129,4 0-832,-4 0 640,0 0-111,0 0-113,0-2-48,4 2-368,0 0 352,0 0-16,-4 0-16,4 0-63,0 0-257,0 0 240,0 0 0,-4-2-112,4 2 48,0 0-176,0 0 144,0 0-64,-4 0 0,4 0 0,0 0-80,-4 4 0,4-4 16,0 0-32,0 4-48,0-4 64,0 3-64,0 2 112,0-1-48,0-4 0,0 4 16,0-4 0,4 0 64,-4 0-80,4 0 64,2 4-16,-2-4 32,0 0 0,-4 0-80,4 0 144,0 0 48,0 0 32,0-2-31,-4 2-193,3-2 128,2 2-32,1-2-96,-4 2 16,-2 0-16,3 0 0,2 0 16,-2 0 32,1 0-16,-4 0-32,5 0 0,-2 4 32,2 0-64,-2 0 16,-3-4 16,6 0-16,0 4 16,0-4 0,0 0-48,-6 0 48,6 0 64,2 0-64,7 0 0,-8 0 48,-7 0-48,15 0-32,-9 0 32,0 0 48,10 0-32,-16 0-16,6-3 16,2 2 48,8-1-32,-12 0 0,-4 2-32,6-2-32,-1 2-16,0 0 64,-2 0-16,-3 0 0,3 0 32,-1 0 0,0 0-64,-1 0 48,-1 0-16,0 4-48,0-1 96,0 1-16,0 1-32,0-5 0,3 0 112,-1 4-176,1 0 80,1-4 16,-4 0-32,2 0 32,0 0 32,0 0-48,0 0 96,-2 0-112,4 0 16,-1 0 160,-2 0-48,1-3-96,-2 3-32,2-1 96,0-1-96,0 0 16,0-1 64,-2 3-80,2-2 32,0 2-16,0 0 0,-2-1 32,0 1-48,2 0 16,-2-3 80,2 2 16,-2-1-112,0 2 0,2-2 80,-2 0-16,0 0 48,0 0-112,0 2 0,0 0-400,0 0-448,2 0-593,0 0-608,-2 0 2049,4 0-2689,0-2 128,2 0-1521,-6 2 4082</inkml:trace>
  <inkml:trace contextRef="#ctx0" brushRef="#br0" timeOffset="196093">9086 8404 4129,'0'0'0,"0"0"1521,-6 0-336,6 0-1185,-3 0 1088,3 0-1088,-5-2 1073,5 0-97,0 0-112,0 0-207,0 2-657,3-2 384,-1 2-128,1-2 16,1 0-96,-4 2-176,6 0 176,0 0 32,-2 0-112,4 4 33,-8-4-129,16 0 144,-10 6-80,14 10 16,-13-16 16,-7 0-96,20 6 80,-12 0 0,16-1 80,-8 1-64,-16-6-96,18 0 144,1 5 64,1-5-48,-2 0 48,-18 0-208,18 0 144,-2-3-32,-8 1 16,10 1 32,-18 1-160,5-5 81,1 4-402,0-1-1007,-4 0-2146,-2 2 3474,0-2-7203,0 2 7203</inkml:trace>
  <inkml:trace contextRef="#ctx0" brushRef="#br0" timeOffset="192009">7997 8446 3729,'0'0'0,"-5"0"1281,-1-2-49,6 2-1232,-7-3 1281,2 3 0,5-2-145,0 2-240,0 0-896,0 0 593,0 0-193,0 0-96,-4 0-144,4 0-160,0 0 160,-4 0-16,4 5 0,-4-5-16,4 0-128,0 5 96,-4 0-32,4 0 17,-4 2-17,4-7-64,0 3 48,-4 4 16,4 8-48,-4-11 80,4-4-96,-4 20 112,0-14-48,0 18-64,0-9 48,4-15-48,0 18 0,0 0 32,0 0 0,0 0-96,0-18 64,0 16 16,2-11-64,2 11 48,2-11 48,-6-5-48,8 15 0,8-11 192,-11 12 112,16-16 192,-21 0-496,17 4 432,1-4-47,0-2-113,2-2-192,-20 4-80,18-4 80,-3 2-48,3 0 32,-10-2 16,-8 4-80,18-4 80,-12 2-128,9 2 32,-10-2 16,-5 2 0,6 0 48,2-2 32,-1-2-32,10 0 32,-17 4-80,3-2 64,3-2-16,0-1-16,2-4 64,-8 9-96,16-17 48,-10 9 48,2-10 32,8 10-80,-16 8-48,6-18 0,-1 0 64,3 1 80,-2 1-80,-6 16-64,5-18 224,-3 10-95,-2-12-1,0 5 48,0 15-176,-5-7 80,-11-14-32,11 14 64,-19-10-128,24 17 16,-18-6 112,-4 0-16,0 0-144,1 4 48,21 2 0,-24-2-16,0 2-32,0 0 16,3 0 64,21 0-32,-24 6-96,4 0-336,0 0-513,2 10-1072,18-16 2017,-17 3-3313,-3 2-737,14 10-1553,6-15 5603</inkml:trace>
  <inkml:trace contextRef="#ctx0" brushRef="#br0" timeOffset="188972">6639 8404 2689,'0'0'0,"0"0"0,-5 0 640,-11 0 160,10 0 161,-12 0 143,18 0-1104,0 0 1105,-4 0-129,0 0-191,4 0-161,0 0-624,-4 0 464,4 0-112,0 0-144,0 0-48,0 0-160,0 4 48,0-4-31,0 0-1,2 4 32,-2-4-48,6 0 48,0 4-48,2-4 96,9 0-80,-17 0-16,8 0 16,12 0 64,-13 0-64,12 0 0,-19 0-16,6 0 64,10 0-32,-10 0-48,2 0 80,-8 0-64,16 0 32,-10 0 0,-1 0 32,1 0-16,-6 0-48,6 0 80,0 0 16,0-2 16,-2 2-64,-4 0-48,2 0 48,0 0-16,0 0-64,0 0 0,-2 0 32,4 0-16,-2 0 16,2 4 16,-2 0 16,-2-4-32,4 0 64,2 4-80,-2 0 32,2-4 0,-6 0-16,6 0 64,0 3 48,2-3 16,-3 0 0,-5 0-128,8 5 160,-2-5 0,2 0 16,-2-2-128,-6 2-48,6-3 16,0 2-96,-4 1-224,0-2-304,-2 2 608,0-2-1072,0 2-641,0-2-608,-16-2 112,16 4 2209,-4-2-3778,4 2 3778</inkml:trace>
  <inkml:trace contextRef="#ctx0" brushRef="#br0" timeOffset="-158895.73">11737 8461 2096,'0'0'0,"0"0"0,0 0 641,0 0 31,-4 0-80,4 0-95,0 0-497,0 0 400,0 5-96,0 0-32,2 0-48,-2-5-224,2 0 192,2 3 0,2-3 48,2 0 1,-8 0-241,8 0 304,10 0 0,-13 0 16,15-2-48,-20 2-272,16-6 176,0-2 0,4 1-80,0-11 0,-20 18-96,19-2 112,3-6 0,-4 2-32,-3 0-16,-15 6-64,17-4 97,-11 2-17,11 0-16,-13 0 32,-4 2-96,6 0-32,-2 0-321,-2 0-607,0 4-737,-2-4 1697,0 4-1953,0 2-1328,0-6 3281</inkml:trace>
  <inkml:trace contextRef="#ctx0" brushRef="#br0" timeOffset="164677">2575 8708 3073,'0'0'0,"0"-4"688,2-2 65,-2 6-753,0-8 848,0 0 96,0 2 1,0 2-81,0 4-864,0-2 689,0 0-193,0 1-128,-3-2-112,3 3-256,0 0 176,-5 0-16,1 0-64,1 4-64,3-4-32,-5 6 0,5 0-32,-3 0-16,-2-2 0,5-4 48,-3 5-16,-1 14-16,4-16-16,0 16 16,0-19 32,0 5 0,0 11 32,0-10 16,0 14-304,0-20 256,0 5-256,2 20 16,1-20-16,4 21 288,-7-26-32,6 16 16,9-10 0,-8 18 0,10-8-32,-17-16 16,8 16 32,12-1-32,-5-11 32,4 12 48,-19-16-80,17 4 96,3 0 32,0 0 96,-2 0-32,-18-4-192,18 0 288,1 0-48,-1 0 16,4-4-15,-22 4-241,19-6 208,2-2 0,-4-8 32,1 10-48,-18 6-192,18-17 192,-2 8-16,0-12 0,-8 5 0,-8 16-176,19-16 192,-13-2 48,2 3 273,0-1 15,-8 16-528,6-18 544,-2 0-48,-4-2-271,0 1-49,0 19-176,0-24 128,-6 2 80,-12 2-144,13 0 48,5 20-112,-20-22 96,4 3-128,-2 1 96,0 0-64,18 18 0,-18-18-32,2 2 48,1-3-32,-3 13-32,18 6 48,-6-22 48,-20 6-96,11 10 48,-4-2-112,19 8 112,-15-2-112,-1 2 96,-2 0-80,2 4 112,16-4-16,-18 4-16,-1 2 0,3 10 16,-2-16-32,18 0 32,-18 4-48,12 2 16,-13 0-64,14 0 32,5-6 64,-5 6-128,-12 12-81,17-12 17,0 11 0,0-17 192,-3 6-192,3 18 48,0-4-48,2-1 0,-2-19 192,4 26-80,1 4-48,1 2 64,2 1-32,-8-33 96,8 34-384,0-1 47,8-3 33,-10 2 64,-6-32 240,16 26 0,-10-2-16,10-5 0,-10-1 16,-6-18 0,15 6 0,-8 12 32,0-12 16,9 0 0,-16-6-48,6 6 48,0 0 32,2-3 0,7-3 0,-15 0-80,5-2 96,1-3 0,9-1 17,-9-11-17,-6 17-96,16-5 80,-10-11 0,10 10 0,-12-12-32,-4 18-48,6-18 16,0 1 32,-1-1-64,3 0 32,-8 18-16,7-18 16,-1 10-16,0-12 0,-1 12 272,-5 8-272,6-17 288,1 11-16,-4 0-16,-1 0-336,-2 6 80,4-2-64,-2 0-16,0 0 80,0 2-48,-2 0 48,2 0-144,0 0 16,-2 4-48,2 2-256,-2-6 432,2 20-336,0-14-33,4 13 33,0-12 288,-6-7 48,6 23-32,10-7 16,-8-10-16,13 12 16,-21-18 16,16 4 48,4 2-16,2-1 16,0 0 64,-22-5-112,22 3 64,-1-3 48,-3 5 16,-2-5-48,-16 0-80,16 0 48,-8 0-528,11 0-880,-11 0-1474,-8 0 2834,8 0-5970,-8 0 5970</inkml:trace>
  <inkml:trace contextRef="#ctx0" brushRef="#br0" timeOffset="-156187.73">13667 8491 2305,'0'0'0,"0"-2"768,0 2-768,0-2 768,0 0-63,2 0-49,0 0-128,-2 2-528,4-2 416,0 0-80,2 2-79,-2-1-65,-4 1-192,2 0 128,0 0 48,-1 0-96,-1 3 112,0-3-192,0 6 192,0 0-96,-5 10 32,-1 0-32,6-16-96,-16 6 96,12 19 32,-2 1 16,-12 2-48,18-28-96,-3 32 208,-17-1 65,14 3 31,-18-2 64,24-32-368,-18 32 288,2 1-16,-4-7-112,3 1-16,17-27-144,-18 26 160,-2-4-16,2 1-48,1 2 1,17-25-97,-16 15 112,-1 1-80,2-10 64,9 0 32,6-6-128,-18 17 64,14-17 48,-2 6 32,0-1 0,6-5-144,-3 0 160,-2 0 48,5 0-64,0 0-32,0 0-112,0-5 64,3-1 0,4-9-192,11 9-384,-18 6 512,6-6-1073,14 0-783,-4-2-738,2-8 209,-18 16 2385,23-6-3313,-23 6 3313</inkml:trace>
  <inkml:trace contextRef="#ctx0" brushRef="#br0" timeOffset="-156579.73">12949 8650 1456,'0'0'0,"-16"3"256,16-3-256,-6 4 272,-18 0 81,20 1 79,0-2 0,4-3-432,-4 0 400,0 0-16,4 0-32,-4 0 17,4 0-369,0 0 448,0 0-64,0-1 64,0-4-32,0 5-416,2-3 417,0-4 15,0 2-96,0-2 0,-2 7-336,2-8 256,2 1-64,-2 1-48,0-2-48,-2 8-96,4-4 48,-2 2 16,-2 0-31,0 0-1,0 2-32,0-2 112,0-2-80,0 2 64,0 0-64,0 2-32,0-2 32,0 0 80,0 0-32,0-2-16,0 4-64,0-4 48,0-2 16,0 1-112,0-11 128,0 16-80,0-6 16,0-2 16,0-12-32,4 14 0,-4 6 0,5-20 32,2 16-16,-1 2-48,0-2 16,-6 4 16,4-2-64,-2 2-48,-1 0 128,1 0-96,-2 0 80,2 4-64,1 2 16,-1 14-32,1-14 80,-3-6 0,5 20 32,-4-15-16,3 17 16,0-6-64,-4-16 32,6 16-48,0 2 16,1-2 16,0 0 32,-7-16-16,8 6 64,-2 12 48,1-12-96,0-1 0,-7-5-16,6 6 16,0-2-32,-1-4 64,1 4-32,-6-4-16,7 0 32,-1 0 48,-4 0-48,-1 0 32,-1 0-64,4 0 80,-2-2-32,0 2 0,-2-2 32,0 2-80,0 0 112,0-2 48,0-2-32,0 2-64,0 2-64,0-6 80,0 0-48,0 0-16,0-2 16,0 8-32,0-17 48,2 12-48,2-2 16,2-11 32,-6 18-48,6-6 0,0-14 32,0 15 16,0-12-48,-6 17 0,8-4 16,0-1-16,0-11 0,-1 13-32,-7 3 32,8-5-48,-1 1 32,-1 4-80,-3 0 80,-3 0 16,2 0-48,-2 0-64,0 6 96,0 12 16,0-18 0,0 17-32,0-11 48,-4 18-16,4-8-48,0-16 48,-4 16 0,4-1-32,0 1-16,0-10 32,0-6 16,0 24-32,0-20 48,0 14 16,0-12-48,0-6 16,3 6 96,2-1-96,-1 2 16,0-7 48,-4 0-64,4 0 0,0 0 32,0 0 16,-2 0-16,-2 0-32,2 0 16,0-7 32,0 0 0,0-9 0,-2 16-48,0-6 80,0-2-48,0-7 64,0 9-48,0 6-48,0-20 16,0 12 32,0-16-32,0 6-32,0 18 16,0-20 32,4 1-32,2 0-64,2 4 128,-8 15-64,8-6 33,0-10-33,-3 16 16,1-2-81,-6 2 65,5-2-80,-2 2-16,2 4 32,-3 2-16,-2-6 80,1 23-160,1-16 128,0 13 0,-2-1-48,0-19 80,0 18 96,0 2-80,0 2 48,-4-3 0,4 3-80,0-22 16,-3 24-64,3-4 0,0-2 16,0-3 96,0-15-48,0 5 48,2 1 48,1-1-48,1 1-32,-4-6-16,6 6 64,1-2-32,-2 0-336,11-4-640,-16 0 944,18 0-1841,-1-4-752,1-2-1313,-18 6 3906,0 0 0</inkml:trace>
  <inkml:trace contextRef="#ctx0" brushRef="#br0" timeOffset="190394">7435 8481 7027,'0'0'0,"0"0"1232,0 0-559,0 0-1,0 0-672,0 0 736,0 4-79,2-4-145,2 6-288,-4-6-224,4 6 144,0 0-80,0 10-16,-2-10 64,-2-6-112,2 26 48,-2-9 48,0 3 48,0 0-32,0-20-112,0 22 144,0-2-48,0 1-32,0 3-32,0-24-32,0 20 48,0-2-16,0-12 32,2 0 32,-2-6-96,2 6 97,0-1 63,0 1 80,0 1 80,-2-7-320,2 5 368,-2-1-128,2 0-224,0-4-688,-2 0 672,2 0-1425,0 0-800,0-2-816,13 0-2034,-15 2 5075,0 0 0</inkml:trace>
  <inkml:trace contextRef="#ctx0" brushRef="#br0" timeOffset="-157942.73">12535 8537 1728,'0'0'0,"-5"-5"1121,0 4-161,-11-1 33,12 0-129,4 2-864,-4 0 720,-2 0-271,-9 18-129,15-12-112,0-6-208,-6 21 144,-1-1 32,1 2-16,3 8-16,3-30-144,-4 30 192,4-1-16,0-1 0,2 0 49,-2-28-225,3 25 240,2-3 16,0 2 32,1-7-64,-6-17-224,7 16 208,8 0-32,-9-10-48,2 12 80,-8-18-208,8 4 176,0 2-48,0-1 33,-2 2-33,-6-7-128,8 4 144,-3 0 64,1 0 16,0-4-80,-6 0-144,5 0 224,-3 0-112,1 3-48,-1-3 32,-2 0-96,4 0 32,-2 0-224,0 0-544,0 4-961,-2-4 1697,0 4-2849,-30-8-161,30 4-271,0 0 3281</inkml:trace>
  <inkml:trace contextRef="#ctx0" brushRef="#br0" timeOffset="-159185.73">11711 8556 1312,'0'0'0,"-6"0"576,0 16-239,1-11-1,5-5-336,-5 3 416,5 1 32,0-4 0,0 0-64,0 0-384,0 4 353,0-4-17,0 0 0,0 0 48,0 0-384,2 0 416,1-2-96,-2-2-31,1 0-1,-2 4-288,2-3 256,1 0 0,-2-1-32,1 3-16,-2 1-208,2-5 176,1 3-80,-2 1-32,-1-2-16,0 3-48,2 0 0,-2 0 48,0 0 16,0 4-32,0-4-32,2 4 0,-2 2-32,2-1 16,-2-2 48,0-3-32,0 6-16,2-2 48,-2 2 32,0-2-48,0-4-16,0 6 48,0 0-32,0 10-32,2-12 0,-2-4 16,2 6 16,0 9-16,0-15 32,0 6-32,-2-6 0,2 4 16,0 3-64,2-1 32,0 9 32,-4-15-16,4 6-32,-2 10 80,2-12-32,0 12 16,-4-16-32,3 3 64,2 4-48,-1-1 33,2-1-49,-6-5 0,6 4 32,-1 1 32,1-2-32,0-3 64,1 0 0,-7 0-96,5 0 48,1 0 16,-2 0-32,0 0-16,-4 0-16,2 0 48,0 0 16,0 0-32,0 0 16,-2 0-48,2 0 0,0 0 16,0 0 16,4 0-32,-6 0 0,6 0 32,0 0-48,-1-2 32,2 1-32,-7 1 16,8 0 16,-1 0 32,1 0-48,8-2 16,-16 2-16,6-3 0,2 1 0,0 0-16,8 2 32,-16 0-16,6 0 32,2 0 16,0 0-16,0 0 0,-8 0-32,5 7-48,1-4 32,0 2 32,-4-2-64,-2-3 48,3 4 80,-2 2-112,1-2 32,-2 2 48,0-6-48,0 4 16,0 2 32,0-2-64,0 0 16,0-4 0,0 6-32,0-2 80,-3 2-16,-2 0-32,5-6 0,-6 17 32,0-12-80,1 11 32,-1-11 0,6-5 16,-7 20-48,2-4 32,-1 0 16,0-12-48,6-4 48,-4 6 32,0 12-16,4-18-48,0 6 112,0-6-80,0 5 32,0-1-32,0-4 128,-4 0 144,4 0-272,0 4 304,-4-4 129,0 0-33,0 0-176,4 0-224,-6 0 224,0 0-112,1-2 32,-2 0-48,7 2-96,-6-4 64,0 1-48,-9 1-16,15-3-16,0 5 16,-7-6 48,2 2-32,-1-1 32,2 1-32,4 4-16,-4 0-16,0 0 48,0 0 16,0 0-16,4 0-32,-4 0-48,-2 4 48,0-1 0,2 1-48,4-4 48,-6 5 64,3-2-32,-2 4-48,2-2 0,3-5 16,0 4-352,0-4-560,0 4-657,0-4-768,0 0 2337,2 0-2561,1 0-1185,-3 0 3746</inkml:trace>
  <inkml:trace contextRef="#ctx0" brushRef="#br0" timeOffset="-155148.73">13938 8723 1344,'0'0'0,"-4"-2"160,4 0 48,0 2-208,-4 0 256,4-2 33,0 0 79,2 0 80,-2 2-448,6-4 496,2 0 64,10-2 17,-10 0 15,-8 6-592,20-8 592,-12-8-80,12 13-47,-5-3-97,-15 6-368,8-16 336,12 13-112,-12 2-96,12-1 16,-20 2-144,7 0 96,11 0-16,-11 0-80,8 0-16,-15 0 16,6 0-32,2 0 32,0 6 16,-2 0 0,-6-6-16,5 5 64,2 1-16,-5 1 48,-2-1-16,0-6-80,0 17 80,-6-13-96,-10 2 16,12 12 16,4-18-16,-18 5 32,12 14 48,-16-14-15,16 16 31,6-21-96,-19 5-16,13 1 32,-10 12 16,16-12-96,0-6 64,-6 6 0,2 0 16,4-2-16,0 0 80,0-4-80,0 4 112,2 0-16,4-4 64,10 0 0,-16 0-160,18 0 160,0-2 80,1-3 48,5 0-128,-24 5-160,22-6 128,0 0-64,-1-2-64,-3 2 144,-18 6-144,18-6 160,-2 0 65,-8 0-17,12 2-609,-14 1-1231,-6 3 1632,5-7-3026,3 1-1728,-8 6 4754</inkml:trace>
  <inkml:trace contextRef="#ctx0" brushRef="#br0" timeOffset="166270">3740 8747 2625,'0'0'0,"0"0"0,0-4 720,0 2 176,-5-1 145,1-3-17,4 6-1024,-4-2 1009,1 0-81,-3 2-95,2-3-129,4 3-704,0-2 624,-4 2-160,4-1-79,0-1-65,0 2-320,0-3 272,0 1 16,0 1-128,0-1-80,0 2-80,0-4 80,2 2-80,0 2 0,4-2-64,-6 2 64,5 0-96,1 0 0,11 0 96,-12 0 0,-5 0 0,18 4 16,-2 0 64,0-4-128,4 3 96,-20-3-48,18 0 0,1 5 0,-1-5 16,0 3-16,-18-3 0,18 0 64,-2 0-96,1 0 80,-9 0 64,-8 0-112,22-1 64,-6-1 80,0-1-48,-1 0 0,-15 3-96,9-6 80,10 0-32,-13 2 0,10 0 49,-16 4-97,2-4 0,4 2 80,-2-2-64,-2 2-16,-2 2 0,1-2 64,2 2-64,-3 0 16,0 0-16,0 0-16,0 0 80,-4 6-96,0-2 96,4-4-64,-4 4 16,-2 2 16,2-2 48,0 2-64,4-6-16,-5 4 80,-2 2 48,1-1-64,0 2 80,6-7-144,-3 4 64,-2-1-48,2 1-16,3 0-176,0-4 176,-5 0-528,5 4-529,0-4-688,0 0-704,0 0 2449,0 0-2561,2-2-1697,-2 2 4258</inkml:trace>
  <inkml:trace contextRef="#ctx0" brushRef="#br0" timeOffset="160149">1486 8803 3889,'0'0'0,"0"0"0,0-2 1169,0 0-289,0-2-143,0 0-81,0 4-656,0-4 704,0 2-64,3-2-47,-1 2-177,-2 2-416,1-2 288,1 2-96,1 0 80,-1 0-32,-2 0-240,2 0 160,-1 4 65,2 0-145,2 2-32,-5-6-48,4 6-192,-2 0-49,1 9-15,0-10-16,-3-5 272,6 6 16,0 9-16,0-11 32,2 2-32,-8-6 0,16 6 16,-10 0 0,9 0 16,-8 0 48,-7-6-80,17 4 80,-9 0 48,10-4 64,-12 4 33,-6-4-225,15 0 320,-8-2-16,1-2 16,-3-4 0,-5 8-320,7-6 272,-1-2 48,-4-8-15,0 12-17,-2 4-288,0-8 304,0-8-96,-7 13 224,-8-13 32,15 16-464,-4-6 352,-2-2 1,-14-10-289,16 14-112,4 4 48,-6-6 32,-10-2-16,12 2 0,-2 1-32,6 5 16,-5-2-16,-2 2-64,4 0-16,-4 0 16,7 0 80,-4 5-193,1 1-543,3 10-993,0-12-1280,0-4 3009,0 6-6643,0-6 6643</inkml:trace>
  <inkml:trace contextRef="#ctx0" brushRef="#br0" timeOffset="200000">9603 8756 4450,'0'0'0,"-4"0"1008,4 0-352,0 0-63,0 0-65,0 0-528,0 0 416,4 0-144,3 0-176,12 0-80,-19 0-16,8 0 0,15-2 0,-7 0 16,0 1 0,-16 1-16,18 0 128,-2 0-48,-1 0-48,1 0 64,-16 0-96,16 0-32,0 0 48,-1 3 48,-8 2-32,-7-5-32,8 0 32,-2 0 16,-4 3 0,0 2 0,-2-5-48,2 0 113,-2 3 15,0-3-64,0 0 64,0 0-128,0 4 64,0 0 32,0-4 112,0 0-96,0 0-112,0 0 256,0 0-32,0 0-64,0 0-16,0 0-144,0-2 96,0 0-32,0-2 0,0 3-16,0 1-48,1-2-16,1-3 16,3 4-80,-4-1 0,-1 2 80,5-5-192,-1 3-192,-1 1-272,1-2-497,-4 3 1153,2 0-1777,-2-1-224,0-1-1504,0 2 3505</inkml:trace>
  <inkml:trace contextRef="#ctx0" brushRef="#br0" timeOffset="-160460.73">11044 8774 1808,'0'0'0,"0"0"0,-6 0 497,1 0-1,-2 0 64,1 0 16,6 0-576,0 0 577,0-2-65,0 0-128,3 2-32,-3 0-352,3-1 368,4-1 0,0-1 1,1 1-1,-8 2-368,8-1 240,0-1-32,0 2 0,8-3-64,-16 3-144,6 0 128,2 0-32,7 0-48,-8 5 0,-7-5-48,5 6 16,11-1 32,-10 1-32,0 0-32,-6-6 16,16 4 32,-12 2 0,1 0 80,2 0 16,-7-6-128,6 6 161,-4-2-1,-1 0 16,-1 0 0,0-4-176,0 0 208,0 4-112,0 0-80,0-4-240,0 0 224,0 0-656,0 0-465,0 0-416,0-2-143,0 2 1680,3-5-1457,0 0 480,21 3-847,-24 2 1824</inkml:trace>
  <inkml:trace contextRef="#ctx0" brushRef="#br0" timeOffset="-155637.73">13851 8842 1792,'0'0'0,"0"-2"769,-4 0 47,4 2-816,-4 0 864,0-2-15,4 2-81,0-2-31,0 2-737,0-2 576,0 0-128,0-4-32,2 2-192,-2 4-224,2-4 176,0 0 16,0 0-31,1 0-1,-3 4-160,1-4 112,-1 2 64,0 0-64,0 2 0,0 0-112,-4 0 128,0 0-48,-2 0 16,-9 4 48,15-4-144,-5 4 112,-10 0 16,11 0-64,-2 0-16,6-4-48,-18 4 96,14 0-64,-12 0 64,10 0-64,6-4-32,-19 15 0,12-10 0,-10 0 0,13 15-16,4-20 16,-7 4 16,2 2 0,1 0-16,4 0 80,0-6-80,2 6-32,4-2 32,2 0 64,7-1-80,-15-3 16,6 5 48,10-1-16,-8 0 0,12 0-16,-20-4-16,16 4 32,2-1 16,-3-3-16,3 0 16,-18 0-48,17 0 33,-9 0 15,11 4-48,-13 0 16,-6-4-16,16 5-48,-10-2 32,0 3 32,-1 0-48,-5-6 32,5 16 16,-3-12-32,-1 2 16,2 16 32,-3-22-32,3 3 0,3 14 32,0-14 0,0 2-96,-6-5 64,6 5-32,0 1 15,0 0-15,-2 0 113,-4-6-81,4 4 80,0 2-64,-3 0 80,2 0-128,-3-6 32,0 6 48,0 0 112,-6 0-64,-14-3 80,20-3-176,-5 0 192,-19 5-48,8-2-16,-4-3 48,20 0-176,-20 0 80,2 0 64,-2 0-64,15 0 16,5 0-96,-22 0 80,16 0-48,-12-3 112,14-3-128,4 6-16,-6-16 128,0 12-96,2-3-64,4-2 113,0 9-81,0-8 0,2-8 48,6 11-161,10-3-431,-18 8 544,16-17-1152,0 12-881,-1-11-929,-13-2 449,-2 18 2513,19-6-3249,-19 6 3249</inkml:trace>
  <inkml:trace contextRef="#ctx0" brushRef="#br0" timeOffset="158947">922 8876 2449,'0'0'0,"0"0"0,-3-6 608,3-2 16,0-8 81,-5 14 111,5 2-816,0-4 880,0 2-79,0 0-129,0 0-224,0 2-448,0-1 256,0 1-80,0 0-112,0 0 0,0 0-64,0 0 96,0 3-15,2 1 79,1 0-48,-3-4-112,2 4 80,-1 0 48,-1 0-48,0 0-32,0-4-48,2 4 48,0-4-32,0 6 16,0 0-16,-2-6-16,2 6 16,2 0 0,0 0 0,2 0-16,-6-6 0,8 6 16,8-1 0,-10 0 16,10-2 32,-16-3-64,7 5 112,14-5 80,-14 4 16,13-4 64,-20 0-272,6 0 288,0 0 17,2-4 31,-2-3-16,-6 7-320,4-3 368,-3-5-32,-1-8 0,0 10-64,0 6-272,0-8 241,-5 0-33,-15-8-64,14 10-80,6 6-64,-24-8 336,8 1-304,-1-1 272,-3 1-16,20 7-288,-18-6-64,2 1 352,10 3-352,-11 2 80,17 0-16,0 0-400,0 0-624,0 4-1762,3 2-4401,-3-6 7187,0 0 0</inkml:trace>
  <inkml:trace contextRef="#ctx0" brushRef="#br1" timeOffset="-136942.73">15172 8998 992,'0'0'0,"0"-3"464,0 1-368,0 2-96,2-2 48,-2 1 16,0-3 0,0 2 16,0 2-80,-4-2 96,4 0 0,-4 0 0,4 2 65,0 0-161,0-2 192,0 0 16,0 0 16,0-2-16,0 4-208,0-4 224,0 0-32,0 2 16,0-2 0,0 4-208,2-4 256,2-2 65,1 0 63,11 0 64,-16 6-448,7-6 448,8 0-48,-9 1-80,10-1-79,-16 6-241,6-7 240,-1 4-64,4-2 16,-3 4 32,-6 1-224,2 0 144,0 0 32,0 0-64,0 0-48,-2 0-64,1 0 96,2 0-16,-3 0 64,0 0-16,0 0-128,0 0 128,-4 4 1,0-1-1,0 2-16,4-5-112,-6 5 64,0 2 16,0-4-16,0 3 0,6-6-64,-6 4 112,0 0-16,0 0 32,0 0 0,6-4-128,-4 4 160,0 0-32,4-4-16,-4 4 16,4-4-128,0 0 96,0 0 32,-3 0-48,3 0 0,0 0-80,0 0 80,-5 0-64,2 4 0,-2 0 16,5-4-32,-5 4 0,-1 0 16,0 0 32,0 0-32,6-4-16,-16 4 0,12 2 16,-2 12-32,-16-13 16,22-5 0,-15 17 16,-2-12 0,0 13-16,-1-14-16,18-4 16,-18 16 0,2-10 0,1 11 0,8-10 16,7-7-16,-19 15 0,19-11 33,-4 2-17,4-2-16,0-4 0,0 4 32,0-4-16,0 4 16,0-4-32,2 0 32,0 4 32,2-4-16,1 0 32,12 0-16,-11 0-16,13-2 16,-3 0-16,-16 2-48,15-2 64,4 0-32,-11 0-32,13 0 16,-21 2-16,6 0-16,12 0 16,-12 0 16,0 0 32,-6 0-48,6 0 48,-2 0-48,-2 6 0,2 10-16,-4-16 16,6 4-32,0 14 16,0-14 32,2 13-32,-8-17 16,8 5-32,7 10 80,-9-11-48,2 0 16,-8-4-16,8 4 32,0 0-48,-2 0 32,0 0 16,-6-4-32,6 4-48,-2-4 96,-2 0-32,0 4-16,-2-4 0,0 0 48,0 0 0,0 0 32,-4 0 16,4 0-96,-4 0 32,-2 4 16,0-4-48,0 0 16,6 0-16,-6 0 32,0 0 32,2 0 32,4 0-16,0 0-80,0-2 64,0-2-16,0 2-32,0-2 32,0 4-48,2-4 32,2-1 16,0-4-32,2-6-16,-6 15 0,6-6 16,0-1-16,0-1 0,0 3 32,-6 5-32,2-6 32,0 0-16,-2 0 64,0-2-16,0 8-64,0-6 96,-4 0-16,0-10-15,-12 12 47,16 4-112,-6-15 96,-14 9-32,14-14 96,-14 3-80,20 17-80,-3-15 112,-4-3-32,2 1-32,-1-6 32,6 23-80,-6-21 16,0 1 32,2 0-16,4-1 0,0 21-32,0-20 32,0 2-32,2 2 32,2 10-80,-4 6 48,4-18-16,2 14-32,-4 2 32,0 2-96,-2 0 112,0 6-1105,0 18-2432,-16-2-2898,16-22 6435</inkml:trace>
  <inkml:trace contextRef="#ctx0" brushRef="#br0" timeOffset="172531">4601 8821 1808,'0'0'0,"-5"0"433,5 0-33,0 0 64,0 0-464,0 0 560,0 0-16,0 3-79,0-3-33,0 0-432,0 0 448,0 0 80,0 0 17,0 0-49,0 0-496,0 0 400,0 0-96,2 0-32,-2 0-48,0 0-224,3-1 224,-3 1-31,0 0-33,0-2-48,0 2-112,2 0 96,-2 0-48,1 0 32,-1 0-32,0 0-48,0 0 32,0 0 0,2 0-32,1 0-16,-3 0 16,2 0 0,-1 0 16,4 0 0,-4 0 64,-1 0-80,4 0 48,-2 3-32,2-3 32,0 0-16,-4 0-32,4 5 0,2-1 16,-2-4 16,2 3 16,-6-3-48,6 0 48,2 0 16,8 0-32,-10 0 48,-6 0-80,17 0 32,-9 0 0,12 0 16,-12 0-48,-8 0 0,20 0 16,-14 0-16,10 0 0,-12 0 16,-4 0-16,8 0 32,0 0 0,0 0 0,-1 0-32,-7 0 0,8 0 0,-2 4 16,0 0-16,0-4 48,-6 0-48,6 0 32,2 0-16,0 0 0,8 0-64,-16 0 48,5 0 0,13-2-32,-12 2-16,10-2 96,-16 2-48,6-2 16,12 2-16,-12 0 48,14 0-32,-20 0-16,8 0 32,10 0 0,-11 0-16,11 4 16,-18-4-32,6 4 16,10-4 32,-10 5-16,0-5 0,-6 0-32,6 0 32,0 3-32,0-3 32,0 5-32,-6-5 0,5 0 0,3 0 48,9 0-32,-12 0 0,-5 0-16,16 0 32,-10 0 16,14 0-80,-4 0 64,-16 0-32,16 0 16,-1 0-32,1-3 32,0 1-32,-16 2 16,18-2-32,0 1 16,-3-2 32,1-1 32,-16 4-48,9-2 32,8 0 96,-11 0 17,2 0 15,-8 2-160,16 0 112,-15-2-16,6 2-48,-1 0-32,-6 0-16,3 0 48,2 0-32,-2 0 0,1 0-32,-4 0 16,4 0-16,0 0-16,3 0 32,-2 0 32,-5 0-32,8 0 16,7 0 0,-10 0-16,3 0 16,-8 0-16,15 0 0,-8 4-16,10-4 16,-9 0 0,-8 0 0,18 0 0,-10 0 16,10 0 0,-12 0 32,-6 0-48,18 0 16,-12 0-16,-1 0 16,3 0-16,-8 0 0,9 0 0,-1 0 48,7 0-80,-11 4 80,-4-4-48,8 0 32,8 0 16,-10 0 0,2 0-32,-8 0-16,16 0 48,-12 0-16,1 0-16,3 0 32,-8 0-48,6 0 16,2 0-48,0 0 0,-2 0 32,-6 0 0,6 0-32,2 0 48,-2 0 0,10 0 16,-16 0-32,4 0 32,4 0-48,0 0 32,-1 0-16,-7 0 0,8 4 16,0-4-16,8 0-32,-10 0 16,0 0 32,-6 0-16,16 0 16,-10 0 0,12 0-16,-3 0 0,-15 0 0,16 0-16,0 0 16,-8 0-16,14-2 16,-22 2 0,18 0 16,-10-2-16,13 0-16,-5 2 48,-16 0-32,8-2-32,12 0 16,-12 2-16,11-2 16,-19 2 16,16-1 48,-7-1-32,10 0 0,-11-1-16,-8 3 0,18 0-16,-12-2 16,11 2 16,-8 0-32,-9 0 16,18 0-16,-13 0-16,3-1 32,0 1 32,0 0 16,8 0-64,-12 0 32,2 0-16,-6 0 0,16 0 0,-10 0 0,1 0-32,10 0 32,-17 0 0,3 3-16,3-3 64,12 5-16,-12-5-32,-6 0 0,22 0 0,-6 0-32,2 0 32,-1 0 32,-17 0-32,16 0 0,0 0 16,0 0 0,-8 0-48,12 0 32,-15 0 16,13 0-16,-12 0 16,-6 0-16,6 0 0,0 0-16,0 3 16,0-3 0,-6 0 0,16 4-64,-8-4 80,9 0-16,-10 4 32,-7-4-32,5 0 16,3 0-16,-2 0 16,0 0-16,-6 0 0,6 0 16,2 0 0,0 0 16,0 0-32,-2 0 16,-1 0 0,2 0-32,-3 0 32,-4 0-16,3 0-32,-1 4-16,0 1 32,2-2 0,-4-3 16,3 5 0,0 0 0,-1 1 0,4 0 0,-6-6 0,6 6 0,0-2 16,10 0-16,-12-4 32,-4 0-32,6 4 48,2 0 0,0-4 32,8 0 32,-16 0-112,4-2 64,4 0 0,8-2-48,-11 2 16,-5 2-32,17 0 16,-12-2 0,11 0 32,-10-4-32,-6 6-16,16-4 16,-10-2 0,11 4-16,-10-2-16,-7 4 16,7-2-16,-1 1 0,0-2-16,0 3 32,-6 0 0,6 0 0,-2 0 0,2 0-32,0 0 48,-6 0-16,6 0-32,2 0 32,0 0 0,-1 0 16,-7 0-16,16 4 0,-8-4 0,10 4 0,-10-4 0,-8 0 0,20 0-16,-14 4 16,13-4-32,-11 0 32,-8 0 0,20 0-16,-4 0 0,0 0 16,1-2-16,-17 2 16,20 0 16,1-2-32,0 0 32,-1 2-64,-20 0 48,19 0-16,3 0 16,-2-2-32,1 1 16,-21 1 16,19 0-32,1 0 16,1 0 32,-1 0 32,-20 0-48,22 0 48,-3 0-16,2 0-16,-1 3-16,-20-3 0,17 0-48,1 0 32,-2 0 16,-8 4-16,-8-4 16,21 0-32,-13 4 32,10 0 0,-10-4 0,-8 0 0,18 4 16,-12-4-32,12 0 32,-12 0-16,-6 0 0,8 0 16,0 0 48,-3 0-32,3 0 32,-8 0-64,6-2 32,2 2-32,8 0-16,-12 0 16,-4 0 0,6 0 0,10 0 0,-11 0 0,15-2-16,-20 2 16,8 0 0,14-2 16,-6 2 0,0 0-16,-16 0 0,16-2 32,2 0-64,0 0 16,-3 2 80,-15 0-64,7 0-16,1 0 16,-3-2 16,3 0-80,-8 2 64,8 0 0,-1 0 0,10 0 0,-12 0 16,-5 0-16,8-2 32,8 2-32,-10 0 32,12 0-32,-18 0 0,6 0-16,14 0 16,-12-1-16,9-2 32,-17 3-16,8-2-16,10 0 32,-12 2-32,10 0-16,-16 0 32,6 0 32,0 0-64,2 0 80,8 0-48,-16 0 0,4-1 0,1-2 0,3 1 0,0 2 16,-8 0-16,9-2 48,6 2-16,-9-2-16,2 0-16,-8 2 0,18 0-48,-10-2 16,11 2 16,-12 0 16,-7 0 0,17 0-16,-11 0-32,10 0 80,-8 0-64,-8 0 32,19 0 0,-10 0 48,10 0-48,-2 0 0,-17 0 0,15 0 16,-7 0-32,14 0 32,-6 0-32,-16 0 16,17 0-16,2 0 16,-2 0-32,-1 0 32,-16 0 0,18 0 48,-2 0-48,-9 0 0,15 0-16,-22 0 16,16 0-48,-8 0 32,12 0 16,-14 0 0,-6 0 0,18 0 0,-12 0 0,10 0-16,-10 4-16,-6-4 32,5 0 0,12 6 32,-14-2-64,5 0 32,-8-4 0,16 4 32,-12 0-96,4-4 80,0 4-16,-8-4 0,16 0-16,-13 0 128,6 4-32,9-4-16,-18 0-64,5 0 128,15 0-176,-14 0 48,16 0-32,-22 0 32,5 0-128,17 0 96,-14 0-32,10 0 64,-18 0 0,8 0 0,12-2 0,-3 2-16,2 0-16,-19 0 32,15-2 64,1 2-16,-8 0-48,10 0 0,-18 0 0,6 0-64,2 0 16,8 0 32,-10 0 64,-6 0-48,15 0 16,-8 0-64,1 0 80,7 0-32,-15 0 0,4 0-32,2 0 80,0 0-64,0 0 48,-6 0-32,8 0 0,8 0-16,-11 0 48,11 0-64,-16 0 32,6 4 0,0-4 0,14 0-48,-14 0 80,-6 0-32,18 0 16,-12 0 0,1 4-16,9-4-16,-16 0 16,6 0 0,2 0 0,8-2 32,-10 2 0,-6 0-32,6 0 0,2 0 16,-2 0-64,0 0 48,-6 0 0,6-2 0,0 0 0,0 2 32,-3 0-64,-3 0 32,7 0 48,-6-2-48,4 2-16,-3-2 32,-2 2-16,2 0 0,1 0 0,-1-2 0,3 2 16,-5 0-16,1 0-32,6 0 32,-2 0 16,-1 0-32,-4 0 16,6 0 0,-2 0 0,0 0 0,2 0-48,-6 0 48,4 0 0,2 0 0,0 0 16,-2 0 32,-4 0-48,2 0 16,0 4-16,0-4 0,-1 0 64,-1 0-64,2 0 32,1 0-272,-1 4-1489,-32-12-1920,30 8 3649,0-2-5491,0 2 5491</inkml:trace>
  <inkml:trace contextRef="#ctx0" brushRef="#br0" timeOffset="-164150.73">10363 8863 736,'0'0'0,"-6"0"208,3 0-128,3 0-80,-5-2 16,1 2 32,4 0 16,0 0 0,0 0-64,0-1 80,0-2 0,0 1 0,0 0 32,0 2-112,2-1 144,-2 1 48,0 0 0,0 0 1,0 0-193,-4 0 160,0 0-32,0 0 16,1 0-64,3 0-80,0 0 128,-5 0-16,2 0 16,3 3 16,0-3-144,0 5 144,-5-5 32,5 0 32,0 0 80,0 0-288,0 0 321,0 0-17,0 0-32,0 0-32,0 0-240,0-3 224,0 3 16,0 0 16,-3 0 0,3 0-256,0 0 256,-5 0-79,5 0-65,-3 0-16,3 0-96,0 6 32,-4 0 32,0 0 16,0-2 16,4-4-96,0 4 96,-4 2-48,4 0 32,0 0-32,0-6-48,0 6 32,0-2 80,0 0 0,2-4 64,-2 0-176,2 0 224,4 0 0,0 0-16,-1-2-16,-5 2-192,9-2 129,-1 0-33,7 0 32,-9 0-64,-6 2-64,16-2 80,-8 0-16,12 0-16,-5-2 32,-15 4-80,17-4 112,-10 2-16,14 2-32,-14 0 0,-7 0-64,18 0 64,-12 0-32,2 0 32,8 0-64,-16 0 0,3 0 0,3 0 16,3 0 16,-2 4 16,-7-4-48,6 4 32,0-4-32,-2 4 48,0 0-16,-4-4-32,4 0 32,-2 4 48,0 0-48,0-1 0,-2-3-32,2 5 80,0-5-32,0 0-48,0 4 32,-2-4-32,2 4-16,0-4 0,0 4 112,0-4-48,-2 0-48,2 0 96,0 0 16,0 0-80,-2 0 96,0 0-128,2 4 97,0-4 31,-2 0 64,0 0-64,0 0-128,0 0 128,0-2-16,0 0-32,0 0-32,0 2-48,0-2-192,0 2-496,0 0-945,0-3-1281,0 3 2914,0 0-4882,0 0 4882</inkml:trace>
  <inkml:trace contextRef="#ctx0" brushRef="#br0" timeOffset="165473">3266 9108 4658,'0'0'0,"0"3"1088,0 4-544,0 8-159,-3-11 47,3-4-432,0 0 464,0 4-96,0 0-128,0 0-112,0-4-128,0 4 64,0 0 16,0-4 48,0 0 97,0 0-225,0 4 336,0-4 96,0 0 48,0 0 48,0 0-528,1-2 529,1 0-129,0-4-16,2 0-112,-4 6-272,4-8 160,0 2 16,2-1-48,0-1-48,-6 8-80,6-7 32,0-1-16,-2 1 32,2-9-16,-6 16-32,4-6 64,-3-2 16,4 0-16,-2 0 1,-3 8-65,3-16 64,1 10-32,0-10 32,-1 9 0,-3 7-64,6-18 32,1 2 32,-1 0-16,1 0-80,-7 16 32,8-18-16,-2 10 0,0-11 0,0 13 32,-4 0-16,-2 6 0,2-6 0,0 4 16,-2 0-48,0 2 32,0 0-96,0 0 96,0 0-80,0 6-16,0 12 80,0-3-17,0-15 33,-4 19-16,0 0 16,4 1-16,0 4-32,0-24 48,0 22-16,0-1 32,0 5-16,4-4 48,-4-22-48,6 21 65,0-2-1,-1 0 48,2-13-48,-7-6-64,8 22 80,-2-16-32,-1 12-32,2-12 48,-7-6-64,5 5 80,0 1 16,0-1 96,-1-2-64,-4-3-128,4 4 128,-2 0-32,0-4 0,0 4 0,-2-4-96,2 4 112,-2-4-32,0 4 16,0-4-32,0 0-64,0 4 80,0-4 48,0 0 0,0 4 33,0-4-161,0 0 176,0 0-48,-4 0-32,4 0-96,0 0-272,-4 0-577,4 0-1104,0 0-1760,0 0 3713,-4 0-6387,4 0 6387</inkml:trace>
  <inkml:trace contextRef="#ctx0" brushRef="#br1" timeOffset="-138019.73">15190 9071 2112,'0'0'0,"0"0"449,0 0-449,0 0 400,0 0 96,5-2 112,3-3 65,-8 5-673,18-5 672,-12-1-96,14-2-96,-12 2-79,-8 6-401,20-8 368,-15 2-48,11 0-48,-14 1-64,-2 5-208,2-3 240,-2 2 0,0 1 33,0 0-1,0 0-272,-4 0 208,-1 4-64,-14 1-48,19 1-32,0-6-64,-5 6 96,-14 0-48,16 0-32,-1 10 64,4-16-80,-6 0 80,2 4-16,4-4 48,-4 0 32,4 0-144,0 0 176,0 0 96,0 0 1,0 0-17,0 0-256,2 0 192,2-2-16,2 0-96,2-2 16,-8 4-96,8-6 64,8 2-16,-11-2 32,12 3-64,-17 3-16,5-7 80,3 3-64,0 0 16,-1-2 0,-7 6-32,5-5 16,1-2 0,0-8 48,0 13-48,-6 2-16,5-6 48,2 0-16,-1 2-16,0-2 64,-6 6-80,5-4 0,1-2 32,1 2-32,-1 2 0,-6 2 0,5-4-16,-1 2 0,2-2 16,1 0-16,-7 4 16,7-6 16,1 0 0,0-1 0,0 1-16,-8 6 0,8-4 32,0-1-32,-2 2-32,2 0 64,-8 3-32,8-3 0,-1-1-48,1 2 32,0 0-32,-8 2 48,7 0 0,0 0 0,-1 4-16,2 0 16,-8-4 0,6 6-16,0-1 0,0 11-16,0-12 32,-6-4 0,5 16 32,0-12-16,-3 12-16,1-12 16,-3-4-16,5 6-16,-2 10 0,2-12-16,-4-1 32,-1-3 0,2 7-16,2-4 64,-2 2-32,2-1 0,-4-4-16,4 0 64,0 4-48,2-4 32,0 0 0,-6 0-48,6 0 64,2-3 0,0 2 16,-2-3-32,-6 4-48,6-5 48,-1 2-32,1-2-16,1 0 16,-7 5-16,8-4 32,7-2-16,-11 0 0,5 0 32,-9 6-48,7-8 32,9 0 16,-11 0-32,14 2-32,-19 6 16,6-16 16,15 14-16,-3-3 0,0-1 0,-18 6 0,18-7-16,-10 4-32,7 0 32,-10 2 32,-5 1-16,4 0-16,-2 0 0,1 4 32,0 1-64,-3-5 48,0 7 32,0 8-16,1-15-80,-1 6 112,0-6-48,2 6-48,-2-2 32,0 0 32,0 0-16,0-4 0,0 4 16,0 0 16,0 0-32,0 2-32,0-6 32,2 4-16,0 0 16,0-4 48,0 4-32,-2-4-16,5 4 32,-2 2-32,2-3-16,0 1 0,-5-4 16,4 5 16,2-5 0,-2 0-16,2 0 32,-6 0-32,6 0-32,0 0 32,0-2 48,0-1-32,-6 3-16,6-5 49,0 1 15,-1-2-64,3 0 32,-8 6-32,16-6 16,-10 0 16,10 0-16,-10-2-32,-6 8 16,20-6 0,-12 0 0,12 0 0,-15 0 0,-5 6 0,18-2 16,-12 0-32,0 2 16,0 0 32,-6 0-32,8 0-16,-2 0 16,10 0 0,-11 0-16,-5 0 16,8 0 0,8 0 16,-10 0-16,10 0 0,-16 0 0,6 0 0,12 0 0,-12 0-16,2 0 32,-8 0-16,8 0 16,8 0-16,-15 0 16,4 0-32,-5 0 16,2 0 0,-1 0 16,-1 0-16,-3 4-128,-3 0-1265,-10-4-2033,0 4-2496,16-4 5922</inkml:trace>
  <inkml:trace contextRef="#ctx0" brushRef="#br0" timeOffset="166472">3897 8896 3841,'0'0'0,"-19"4"913,-1 12-97,1-10-32,-1 13-31,20-19-753,-6 4 656,-10 3-96,12-2-192,0 1-79,4-6-289,-4 6 256,4 0 16,0-2 48,0-4 80,0 0-400,0 4 480,2-4-47,6 0-81,0 0-48,-8 0-304,16 0 304,-11 0-16,12-3 0,-12 2-64,-5 1-224,8-2 160,8 0-47,-10 2-81,0 0 48,-6 0-80,15 0 16,-8 0 32,8 0 0,-9 0-48,-6 0 0,17 4 32,-12 0-32,15 0 0,-14 0 0,-6-4 0,18 0 0,-12 4 0,2 0 48,11-4-32,-19 0-16,7 4 80,12-4 32,-3 0-16,-8-2 32,-8 2-128,22-4 80,-14-2-16,13-10 16,-12 10 32,-9 6-112,17-8 80,-11 2-16,0 0 0,-2 2 16,-4 4-80,2-2 96,-2 0-64,0 0 16,0 2 0,0 0-48,-4 0 16,-2 0-16,0 4 0,0 0 0,6-4 0,-6 6 0,0 0 0,3 10-240,-2-12-432,5-4 672,-3 18-1601,3-12-1088,-7-2-593,7 12-1616,0-16 4898,0 0 0</inkml:trace>
  <inkml:trace contextRef="#ctx0" brushRef="#br0" timeOffset="-159982.73">11535 8929 944,'0'0'0,"-4"0"1056,0 0-607,-2 4 15,6-4-464,-4 4 512,0-4 0,-1 3 1,0 1-1,5-4-512,-4 4 448,0 1-32,-1 1 16,1-3-15,4-3-417,-4 4 432,0 2-64,4-2-48,-5 2-32,5-6-288,0 6 256,0 0 0,0 0-15,0 10 15,0-16-256,2 0 208,1 3 0,1 4 16,2-3 32,-6-4-256,5 4 240,-1-1-80,0-3 0,0 4-80,-4-4-80,5 4 128,-4 0 32,1-4-111,1 0 95,-3 0-144,1 0 144,-1 0 32,0 0 0,0 0 16,0 0-192,0 0 144,0 0-48,0 0 16,0 0-16,0 0-96,0 0 48,0 0 0,0 0-80,0 5-336,0-5 368,0 3-896,0 1-833,0 0-864,-4-4 111,4 0 2482,0 0-3521,0 0 3521</inkml:trace>
  <inkml:trace contextRef="#ctx0" brushRef="#br0" timeOffset="200407">9629 8972 3041,'0'0'0,"0"0"1184,0 0 17,0 0-1201,0 0 1281,0 0-65,0 0-143,0 0-337,0 0-736,0-2 416,0 0-128,4 0-96,1-2-16,-5 4-176,4-1 193,2-4 47,1 3 0,-2 1-32,-5 1-208,6-2 240,3 2-144,6 0-64,-9 0 48,-6 0-80,15 0 32,-8 0 0,8 0-16,-7 0 0,-8 0-16,18 0 16,-10 0 48,16 0-80,-8 0 32,-16 0-16,16 0 32,1 0-32,-8 0 64,10 0 0,-19 0-64,8 0 32,10 0 32,-14 0 48,2 0 0,-6 0-112,6 0 128,-4 0 0,2 3-96,-2-3 65,-2 5-81,0-5-16,0 3 80,0 1 0,0 0 0,0-4-80,0 0-433,0 4-815,0 0-1233,0-4-865,0 0 3346,-4 4-4706,4-4 4706</inkml:trace>
  <inkml:trace contextRef="#ctx0" brushRef="#br0" timeOffset="199618">7031 9133 3553,'0'0'0,"0"0"1073,0 0-145,0-2-64,0 2-864,2 0 897,-2 0-145,0 0-63,0 0-161,0 0-528,0 0 288,0 0-80,0 0-128,0 0-48,0 0-32,0 0 48,2 0 0,4 3 48,0 1 32,-6-4-128,8 0 192,8 4 32,-10-4-48,14 4 17,-20-4-193,16 4 64,1-4 48,-1 0 0,2 0-96,-18 0-16,18 0 128,-1 0-64,2-2 16,-2 2 32,-17 0-112,16-2 48,2 1 0,-2-4-32,-8 3 48,-8 2-64,18-1 32,-13-3 32,1 2 0,2 2-64,-8 0 0,8-2 48,-2 2-48,0 0-16,-2 0 64,-4 0-48,2 0 16,-2 5 96,0 1 48,0 10-32,0-16-128,-6 4 160,0 14-96,-10-2 0,12 1 0,4-17-64,-4 19 32,-1 0 48,-2-1-16,4 0 33,3-18-97,-7 16 112,2 2-64,1 0 80,0-1-112,4-17-16,-4 16 48,4 2-272,0 0-1,0-2 65,0-16 160,0 18-208,0-12 272,-4 13 16,4-13-32,-4 12 0,4-18-48,-4 5 128,0 16-47,0-17 15,0 1 96,4-5-192,0 7 128,-4-4 48,4 2 16,0-5 0,0 0-192,0 0 224,0 0-32,0 0-16,0-2-96,0 2-80,0-3 64,0-2 0,0 0-16,2 2 0,-2 3-48,2-2 0,2-2-48,0 0-80,0 2-320,-4 2 448,4-2-960,0-1-689,0 0-912,-2-15-545,-2 18 3106,2-4-4722,-2 4 4722</inkml:trace>
  <inkml:trace contextRef="#ctx0" brushRef="#br1" timeOffset="-139441.73">14683 9200 2769,'0'0'0,"0"-2"480,-6 2-16,6 0-464,-16 0 528,12 0 49,-2 4 95,0 0-48,6-4-624,-6 5 577,-10 1-17,16 10-96,-6-12 0,6-4-464,-18 16 432,15-12 1,-14 16-33,14-14-16,3-6-384,-22 21 416,4-4-48,0-2-31,-1 1-17,19-16-320,-18 6 288,0 15-48,0-14 0,1 12-80,17-19-160,-19 4 144,4 2-32,8 1-48,-12-2 64,19-5-128,-4 6 32,-2-2 48,-10 2 0,16-2 48,0-4-128,-6 0 96,1 3-15,1-3-17,-1 5-241,5-5 177,-3 0-896,3 4-1217,0-4-1136,0 0-1826,0 0 5075,0 0 0</inkml:trace>
  <inkml:trace contextRef="#ctx0" brushRef="#br0" timeOffset="198138">6333 9287 3409,'0'0'0,"0"0"720,0 0 49,0 4 31,0-4-800,0 6 848,1 10-47,-1-12-145,2 2-240,-2-6-416,2 6 369,1 12-65,-3-15-64,0 3-48,0-6-192,2 19 176,-1-14 0,1 13 16,3-13-176,-5-5-16,5 20-48,1-13-32,10 9-48,-10-13 272,-6-3-144,18 6 144,-2 0-16,1-2 32,1-4 0,-18 0-160,19 0 208,0 0-15,3 0 31,-5-2 16,-17 2-240,22-6 160,-2-10 80,0 0 176,-2 11 16,-18 5-432,8-18 513,10 10-65,-15-10-144,3 10-16,-6 8-288,4-21 288,-2 14 96,-2-10-128,-4 9-31,4 8-225,-5-18 192,-11 12-80,9-14-16,-12 4 16,19 16-112,-6-8 64,-18-13 0,4 14-64,5-8-16,15 15 16,-20-2-48,0 0-16,-2 2-48,0 0 0,22 0 112,-20 4-128,3 11-32,-1-8 47,2 13-15,16-20 128,-16 15-80,10 1 16,-16 0 64,19 0-48,3-16 48,-6 17 64,-10 2-112,16-2-64,0-1 16,0-16 96,0 6-192,0 12-176,6-14-32,10 0 96,-16-4 304,8 15-320,11-15 288,-3 0 32,2 5 0,-18-5 0,16 0 48,0 0 16,0 0-64,-8-3 0,-8 3 0,17-5 320,-9 3-320,8-4 288,-10 0 16,-6 6-304,8-6-48,-2 0 320,0 2-224,-1-2-32,-5 6-16,6-8 0,1 2 16,-1-2 48,-1 0-32,-5 8-32,16-6 0,-10 1-32,2-1-32,10-1 64,-18 7 0,4-6 0,2 1-16,0 1-32,0 2-32,-6 2 80,3-2-96,-1 2 32,0 0-48,-2 6-16,0-6 128,0 15-96,0-9-16,0 10 96,-4-10-32,4-6 48,-3 24-80,-1-8-160,0 4-49,0-1 65,4-19 224,-6 20-224,2 2 272,0-2-48,4-1 64,-4 1-16,4-4 0,0 2-32,0-2-16,0-16 0,0 16 0,2-10 64,0 10 16,2-16-16,-4 0-64,4 3 81,0 2-17,2-5 32,0 0 64,-6 0-160,4 0 192,-1 0 16,2 0 16,-3-3-32,1 1-64,0 1-192,0-1-320,-1-5-673,-2 7 1057,4-6-2049,-2 3-1280,0-5-2226,-2 8 5555</inkml:trace>
  <inkml:trace contextRef="#ctx0" brushRef="#br1" timeOffset="-139902.73">14713 9296 3505,'0'0'0,"5"-5"881,12-1-161,-17 6-720,15-16 688,1 10 81,2-2-1,-11-10-32,-7 18-736,21-6 496,-16 0-159,3 0-145,0 4-80,-8 2-112,6-2 80,0 2-16,-4 0 0,0 0 16,-2 0-80,0 0 80,0 4 16,0 2-16,0 10 80,0-16-160,-4 4 160,0 2 16,-1 10 0,-2-12 16,7-4-192,-4 6 160,-2 0 81,2-1 15,1 1 16,3-6-272,-4 16 240,-1-10-64,0 0 16,0 16-32,5-22-160,-5 6 160,-1 16-48,0-17-16,-12 18 16,18-23-112,-6 5 128,-16 15 16,7-14 17,-3 12-17,18-18-144,-20 4 144,2 14-80,-2-14 16,1 1 32,19-5-112,-21 18 16,1-14 64,-1 2-48,3 12-16,18-18-16,-16 4 16,0 2 48,16-2 0,-3 0-16,3-4-48,-5 0 32,5 0 0,0 0 0,0 0 16,0 0-48,0 0 64,0 0 0,6 0 32,1 0-32,-7 0-64,15 0 32,-9 0 48,10 0-80,-10 0 64,-6 0-64,6 0 64,0-2-16,-2 0 32,0 0-32,-4 2-48,2 0 0,-1 0-112,2-2-272,-1 0-432,-2 2 816,4-4-1313,2 2-480,-1-4-240,0 0-80,-5 6 2113,3-4-1968,-1-2 575,-2 0-1104,0 6 2497</inkml:trace>
  <inkml:trace contextRef="#ctx0" brushRef="#br1" timeOffset="-141121.73">10694 9356 2000,'0'0'0,"0"0"369,0-4-1,0 4-368,-5-4 384,5 0 16,0 0 16,0 2-64,0 2-352,0-2 289,0 0-81,-3 2-80,3 0 16,0 0-144,0 0 96,0 0-16,0 0 16,0 0-16,0 0-80,0 0 144,0 0 0,0 0 0,-4 0-16,4 0-128,0 0 112,0 4-16,0-4 16,-4 0 48,4 0-160,0 4 193,0 0 31,-4-4 16,4 0-32,0 0-208,0 0 224,0 0-80,2 4 48,0-4-16,-2 0-176,4 0 160,2 0 0,0 0-16,10 4-16,-16-4-128,5 0 145,12 0-17,-12 0-32,17 0 16,-22 0-112,16 0 96,2 0-32,1 0 0,0-2-16,-19 2-48,19-2 80,1 0-32,-1 2-16,3 0-16,-22 0-16,20 0 16,0-2 16,-2 2 32,0 0-48,-18 0-16,8 0 16,12 0-16,-15 0-16,11 0 32,-16 0-16,4 0 48,2 4-16,-4 2 32,2-2 0,-4-4-64,2 6 48,-2 0 32,2-1-32,-2 2-16,0-7-32,0 6 80,2-2-48,0 0 32,0-1-16,-2-3-48,4 0 32,2 4 16,0 0 0,2-4 48,-8 0-96,17 5 80,-10-5 16,12 0-48,-2 0 16,-17 0-64,15 0 81,3 0 15,1-3-16,2-1-16,-21 4-64,21-4 48,-1-1-16,2 1-16,-2 0 48,-20 4-64,17-4 0,1 2 16,-2-1 0,-8 1-16,-8 2 0,18-2 0,-12 2-16,-1 0 16,3 0-16,-8 0 16,8 0 16,8 0-16,-12 0 0,4 4 32,-8-4-32,8 0 0,0 5 32,0-5-32,0 4 16,-8-4-16,8 0 32,0 4-32,7-4 32,-8 0 0,-7 0-32,7 0 0,11 0 16,-12 0-16,12 0 0,-18 0 0,6 0 16,10 0-16,-10 0-16,9 0 32,-15 0-16,7 0 0,12 0 16,-3 0-16,4 0-16,-20 0 16,20 0-16,1 0-48,4 0 64,-4 0-16,-21 0 16,26-2 0,0 0 16,-1-2-32,3 2 48,-28 2-32,25 0 32,-1 0-16,2-3 0,-4 1-16,-22 2 0,21 0 0,2 0 32,-2-2-32,-1 2 0,-20 0 0,18 0-16,-3 0 16,2 0 0,-12 0 16,-5 0-16,8 0 0,8 4 0,-12 1 32,4-1-64,-8-4 32,8 4 0,10-4 32,-12 4-64,12-1 64,-18-3-32,15 0 32,5 4-32,4-4 32,1 0 0,-25 0-32,30 0 16,4 0 32,-1 0-48,3-2 48,-36 2-48,34-2 0,-2-1 0,-1 0 16,-3 0-16,-28 3 0,28-2 16,-1-2-16,-1 2 48,0-3-48,-26 5 0,23-2 16,-1 1-32,2 1 32,-2 0 0,-22 0-16,24 0 0,-2 0 16,-5 0-32,1 0 16,-18 0 0,8 0-16,14 0 16,-7 3 16,2 4-16,-17-7 0,16 4 0,1-4-16,1 4 32,4-4 16,-22 0-32,24 0 64,-3 0 16,1 0 16,2 0 0,-24 0-96,24 0 64,1 0 16,3 0-80,0-2 0,-28 2 0,27-2 16,1-1-16,-2 2 32,-4-1 16,-22 2-48,23-3 16,-1 3 0,0 0-16,-2 0 48,-20 0-48,15 0 0,-6 0 16,9 0 0,-13 0 16,-5 0-32,18 5 16,-12-1 16,2-4 0,10 0-16,-18 0-16,8 4 32,13 0-32,-4-1 32,2-3 0,-19 0-32,22 0 16,3 0 32,3 0-32,4 0 48,-32 0-64,28 0 81,2 0-1,-1 0 0,-3 0-80,-26 0 0,24-1 0,-1 1 0,3 0-16,-2 0 16,-24 0 0,22 0 0,-1 0 16,-1 0 32,0 0-32,-20 0-16,22 3 0,-4-3-48,3 0 80,3 4-32,-24-4 0,24 0 16,4 4 0,0-4-16,-1 4 32,-27-4-32,32 4 16,4-4-16,-1 4 0,3 0-16,-38-4 16,35 4 0,3-4 32,-5 4 16,1 0-16,-34-4-32,32 0 48,-2 0-32,-3 0 0,-3 0-16,-4 4 0,-3-4 0,-9 4 32,14-1-64,-22-3 32,6 0 32,10 0-16,-12 5-32,2-5 32,-6 0-16,6 0 48,-2 0-16,-2 0 32,0 0 48,-2 0-112,2 0 112,-2 0 48,0 0-64,0 0 16,0 0-112,-6-2 32,6 2-32,-6 0-288,0 0-1233,-14 0-2128,14 0-2674,6 0 6323,0 0 0</inkml:trace>
  <inkml:trace contextRef="#ctx0" brushRef="#br0" timeOffset="199740">7071 9384 5090,'0'0'0,"0"-2"1777,0 0-785,0 0-304,0 2-688,0-2 849,0 1 159,4-2-47,-1 1-161,-3 2-800,7-2 480,1 2-208,0 0-47,12 0 127,-20 0-352,5 0 352,15-2 64,-4 2-96,0 0-144,-16 0-176,16 0 192,-1 0-80,3-2 64,2 2-79,-20 0-97,18 0 160,0 0-96,-1 0 0,-9 0 32,-8 0-96,20 0 64,-12-2 48,10 0-32,-12 0 64,-6 2-144,8-2 80,0 2-96,0 0-480,-1 0-1393,-7 0 1889,7 0-4018,-4-2-2897,-3 2 6915</inkml:trace>
  <inkml:trace contextRef="#ctx0" brushRef="#br0" timeOffset="198353">6826 9572 6066,'0'0'0,"-5"4"1041,5 2-289,0 12-16,0-18-736,0 4 753,0 2-65,2 9-224,3-10-208,-5-5-256,3 15 128,0-9-47,-1 16-1,-2-16 16,0-6-96,0 16 128,0-10-16,-5 11 0,2 1 32,3-18-144,-7 18 144,1-12 48,1 14 80,-1-14-16,6-6-256,-4 18 224,0-13-112,0 2-384,4 10-688,0-17 960,-4 0-1745,4 4-864,0-4 96,0 0-1281,0 0 3794,0 0 0</inkml:trace>
  <inkml:trace contextRef="#ctx0" brushRef="#br0" timeOffset="-102458.73">1494 10453 4305,'0'0'0,"-5"0"1041,-1 4-81,-12 1-15,18-5-945,-4 4 960,4 0-111,-5 0-177,2 0-176,3-4-496,0 4 384,0-4-63,0 0 15,0 0-16,0 0-320,0 0 304,0 0 0,2 0-96,4-2 32,-6 2-240,6-2 192,10-4 0,-10 0-15,9 1-49,-15 5-128,6-6 80,12-2 0,-12 0-16,12-8-32,-18 16-32,8-6 96,11-10-48,-3 10 48,1-13 0,-17 19-96,17-17 64,2-1 16,0-1 16,0-3-16,-19 22-80,18-20 80,-2-3 0,-8 1 32,10-4-32,-18 26-80,4-28 112,0 1-32,-2 1-32,0 0 16,-2 26-64,0-26 96,0 1-64,-6 1 32,-12 0-16,18 24-48,-6-20 48,-16 1 16,6 10-15,11-8-17,5 17-32,-22-2 64,16-2-80,-14 2-64,14 2-17,6 0 97,-19 0-128,14 0 16,-10 0 96,10 0 0,5 0 16,-5 4 16,-11 0-32,16 0-16,-6 0 16,6-4 16,-4 4-128,0 1 80,4 12-32,0-11-32,0-6 112,0 23-48,0-7-16,0 4 48,0 1 0,0-21 16,2 22 16,0 6-16,4 2-16,-2 4-16,-4-34 32,5 39-16,1-2 32,-1 7 16,-3 0-80,-2-44 48,1 48 0,1-1 0,-2-1 0,0-3 48,0-43-48,0 36-32,-3-3 64,-2-7 0,0 0 16,5-26-48,-18 25 64,14-3-48,-12 0-16,12 0 0,4-22 0,-18 19 32,12 3 0,-16-2 16,7 2-32,15-22-16,-6 20 32,-18-3-16,18 0 0,-14-12-16,20-5 0,-4 20 0,-2-16 48,0 0-32,0-4 80,6 0-96,-3 0 80,-2 0-16,2-2 0,3-6-16,0-10 0,0 0 0,0 1-32,0-5 33,0 22-49,0-20 16,1 0-16,4-2 0,0 5-16,-5 17 16,6-20 0,0 2 0,0 0 0,2 0 16,-8 18-16,8-15-16,-2 9-17,2-3 66,-2 2-66,-6 7 33,6-2-16,0 0-32,0 2-16,0 0 0,-6 0 64,5 0-16,2 4 16,-4 0 16,3-1 0,-6-3-16,6 0 0,2 5 0,0-1-16,8-4 16,-16 0 0,4 6 0,2-2 0,1 1-16,0-1 16,-7-4 0,6 7-48,0-4 64,-1 2-48,1-2 48,-6-3-16,8 4 16,0 0-16,0 0 96,0 0-32,-8-4-64,16 0 64,-12 0 1,2 0-49,2-2 32,-8 2-48,8-6 16,8 2-32,-10-2 32,9-1-16,-15 7 0,8-16 32,12 12 16,-12-13-16,14 12 16,-22 5-48,17-18 16,2 2 16,0 8-32,1-16 16,-20 24-16,20-15 0,-2 9 0,-2-12 0,-10 16 0,-6 2 0,5-2 0,1 2 32,-6 0 0,0 4 0,0-4-32,0 16 80,-4-10 16,-2 15-48,-12-15 16,18-6-64,-4 28 64,-11-12 0,11 0-32,-2 4 0,-10-2 0,16-18-32,0 17 0,0 5 0,0-2 48,0-20-48,0 20 0,2-3 48,6 3 64,10-4 64,-10 2 144,-8-18-320,23 18 464,-5-3 81,4-8-17,0 14-96,-22-21-432,23 16 288,3-10-64,-2 14-80,0-15-64,-24-5-80,22 7 177,-3 8-113,1-15 16,-2 4 16,-18-4-96,16 0 128,-1 0 32,-7 0-16,8-6 32,-16 6-176,2-7 224,0-14-32,0 4 0,-2-7-32,0 24-160,0-26 128,-6-3-16,-18-1-64,9-2-16,15 32-32,-22-31-32,-2-5 0,-3-2 32,-1 1 32,28 37-32,-32-38-48,1-2-80,-5 9-112,0 1-96,36 30 336,-34-18-336,7 15-32,7 3-160,4 3-449,16-3 977,-6 26-1761,-11 0-976,10-2-865,-8 1-31,15-25 3633,0 26-5347,0-26 5347</inkml:trace>
  <inkml:trace contextRef="#ctx0" brushRef="#br1">9073 11254 1968,'0'0'0,"0"0"0,-2-2 225,-1-2-81,3 1 16,0-1 0,0 4-160,0-1 192,0-2-48,0 0 0,0 1-16,0 2-128,0-3 96,0-2-16,0 0-48,0-8 0,0 13-32,1-4 16,2-10 0,0 4 16,0-2-16,-3 12-16,4-12 48,-2-1 48,1 1 80,0 0 32,-3 12-208,1-13 273,1 1-1,-1 0-64,-1 1 0,0 11-208,1-11 160,-1 1-32,0-3 32,2-1-48,-2 14-112,0-14 112,2 1-16,-2 0-32,0 0 16,0 13-80,0-12 48,0-1 0,2 8 0,-2-8-48,0 13 0,0-1-32,1-2-32,-1 2-80,0 0 16,0 1 128,2 0-128,-2 2 32,1 2 64,2 13 16,-3-17 16,2 14 0,3 3 16,-1-1 16,0 4-16,-4-20-16,6 20 32,5 2-16,-7-1 0,1 0-32,-5-21 16,12 17-16,-9-2-16,10-3 16,-9 0 0,-4-12 16,14 3-16,-9 2 32,8-2 32,-8 1 0,-5-4-48,12 0 96,-8-2 0,1-3 0,6-9 32,-11 14-128,4-6 112,1-8-48,0 1 48,0-2 16,-5 15-128,4-16 241,-2-2 95,0 0 48,-1 0 32,-1 18-416,0-20 400,0 1 0,0 1-31,-3-1-33,3 19-336,-2-19 256,-1-1-48,0 1-64,-1 1-48,4 18-96,-3-18 64,0 2-64,0-2 16,3 5-16,0 13 0,-2-11-16,2 7 32,0-2-64,0 3-48,0 3 96,0-1-112,2 1-80,-2 3 48,3 9 16,-3-12 128,5 11-64,-2 4 48,3 2-16,0 1 48,-6-18-16,11 16 0,-7 2 16,8-3 0,-7 0 16,-5-15-32,14 15 16,-10-1 0,7-2 0,-7-8-32,-4-4 16,11 16 16,-7-12 16,2 7-64,-2-8 80,-4-3-48,5 3 16,-1 2-16,1-1 16,-1-1 0,-4-3-16,4 3 32,0-3-16,0 0-16,0 2 32,-4-2-32,5 0 0,-1 0 32,0 0-32,0 0 0,-4 0 0,4 3 48,-1-3-48,0 0 64,-1 0-32,-2 0-32,4-1 48,0-2 16,-1-1-16,2-2 16,-5 6-64,4-11 32,0 7 16,0-7-16,0 7-16,-4 4-16,4-13-16,-1 8 64,0-10-48,0 9 16,-3 6-16,2-14 48,0 9-16,-1-9-16,1 8 16,-2 6-32,1-12 16,0 8-16,-1-2 0,0 0 0,0 6 0,0-3 0,2-2-32,-2 3 16,1 0-32,-1 2 48,0-1-80,0 1 0,1 0-16,-1 3 64,0-3 32,2 4-16,0 8 16,-1-8 0,0 10-32,-1-14 32,1 4-48,3 12 48,-2-12 32,0 11-16,-2-15-16,4 4 16,0 10-16,0-10 0,0 9-16,-4-13 16,4 4-16,2 8 32,-2-9-64,2 8 80,-1-9 0,-5-2-32,4 5 0,2-1 32,-3 7-16,2-11-16,-5 0 0,4 4 16,0-1 16,2-3 0,-2 0-16,-4 0-16,5 0 48,1-1-32,5-3 48,-7-1 0,-4 5-64,13-5 32,-8-7 0,9 7 16,-9-9 0,-5 14-48,15-11 64,-11-1 48,7-2-32,-8 0 32,-3 14-112,2-15 128,1 3 1,-1-3 47,-2 2 16,0 13-192,-4-13 224,-7 1 16,6-3-32,-11 1-32,16 14-176,-15-13 176,0-2-64,-1 3 16,16 12-128,-18-12 96,18 12-96,-17-10 16,-2 5 16,1-7-64,-2 8 32,20 4 0,-17-4 0,0 3-16,0-1-16,4 2-48,13 0 80,-13 3-112,9 1 0,-7 9 0,11-8-16,0-5 128,-3 18-64,0-4-16,3 2 32,0 2 16,0-18 32,0 19-16,0-3 16,2-1 0,2 1 0,-4-16 0,11 13-48,-7 0 64,2-1-48,6-8 0,-12-4 32,4 13 0,8-11-64,-6 1 64,8-3 16,-14 0-16,11 0-32,0 0 48,4-4-16,1-7 32,-16 11-32,18-13 48,-2 3-64,2-4 32,0 1 0,-18 13-16,17-13-16,-1 0 48,0 0-32,0-1-32,-16 14 32,14-14 0,0 2 0,-3-2 0,0 3 16,-11 11-16,4-11 0,1 5 0,1-6 0,-2 8-16,-4 4 16,3-11 16,-1 9 16,-1-3 0,-1 0 16,0 5-48,0-3 16,0 1-16,0 1 32,-3-1 0,3 2-32,-3-1 16,3 0-16,-2 1-32,2 0-32,0 0 64,-3 0-48,3 0-16,0 4 0,0 8 32,0-12 32,0 5-32,0 8 0,1 0 16,1-1 16,-2-12 0,1 15 16,0-2-16,2 0-32,0 0 16,-3-13 16,4 13-64,-1-2 48,1 0 16,-1-7 16,-3-4-16,4 14 16,0-10 16,2 1 0,-1-2-32,-5-3 0,11 12 0,-7-12 32,2 0-32,5 2 0,-11-2 0,4 0 32,1 0-64,1 0 32,-1 0 0,-5 0 0,12-2 48,-8-3 0,1 1 0,6-2-16,-11 6-32,5-5 48,-1-8-16,1 8-16,7-10 48,-12 15-64,4-11 16,1-2 0,6-2-16,-7 1 0,-4 14 0,4-15 0,2 0 48,-2 2-16,0 1-48,-4 12 16,3-11 32,-1 5 0,-1-6-32,-1 7 48,0 5-48,0-11 0,0 10-16,0-3 0,0 3-48,0 1 64,0-2-48,0 2-16,0 0 16,0 4 0,0-4 48,0 13-48,0-9 16,0 9 0,0-8-32,0-5 64,0 18 0,0-7-16,0 1 16,0 1 0,0-13 0,0 11 0,1-7 0,1 10 16,2-11 0,-4-3-16,4 4 16,1 0 16,1-2-32,0 2-32,-6-4 32,5 0 0,1 2 0,-1-2 48,6 0-16,-11 0-32,4 0 48,1-1-48,6 0 16,-9-3-16,-2 4 0,6-2-16,6-2 48,-7 0-32,6 0 16,-11 4-16,4-4 16,10-7 16,-10 6-32,8-6 16,-12 11-16,4-4 16,7-9 32,-8 10-16,2-11 0,-5 14-32,3-6 48,2-6-32,-1 6 48,-1-8-64,-3 14 0,3-4 16,-3-7-16,2 8 0,-2-1 0,0 4 0,0-4 0,0 0 0,0 1 0,-2 2 16,2 1-16,-3-2-16,3 2 0,0 0-48,-3 0 48,3 0 16,0 0-48,0 3 32,0 1 0,0 0-48,0-4 64,0 13-16,0-9-16,0 11 0,0-11 32,0-4 0,1 16-16,1-12 0,1 7 16,2-9 16,-5-2-16,6 5 0,5-1 16,-7-2-32,8-2 64,-12 0-48,6 0 16,8 0 0,-9 0 0,10-1 16,-15 1-32,6-4 32,6-7-32,-7 7 32,8-7 16,-13 11-48,5-4-16,5-9 64,-6 7-48,1-6 16,-5 12-16,6-4 32,-1-10-32,6 9 0,-8-9 16,-3 14-16,4-6-16,0-8 16,0 10 16,0-7-16,-4 11 0,3-4 32,-1 1-32,-1 0-32,-1 3 16,0 0 16,0 0-48,0 3 16,0 2-32,-3 7 48,3-12 16,-3 11-16,0 3 0,3 1-32,-2 2 32,2-17 16,0 16-48,0 0 48,0 0 0,1-4 0,-1-12 0,4 11 32,2-6-64,9-1 64,-2-1-16,-13-3-16,14 0 0,1 0 16,1-3 32,1-2-80,-17 5 32,19-13 64,-1 2-48,1 0 32,-3-2-32,-16 13-16,16-12 0,-1-1 16,0-2 0,-3 3 32,-12 12-48,11-14 16,-5 1-16,4 2 32,-8 0 16,-2 11-48,3-11 32,-2 7 32,-1-10 16,0 10-48,0 4-32,0-5 80,-2-1-96,-2 2 0,1 1 16,3 3 0,-5 0-64,-6 0 64,8 3 0,-1 1-16,4-4 16,-4 4 0,2 9-48,-1-9 48,3 9 0,0-13 0,0 5-32,0 9 32,0-10-32,0 8 0,0-12 32,1 3 0,1 1 32,2 0-32,-2 1 0,-2-5 0,4 3 16,1 2-16,-1-3 48,1-2 0,-5 0-48,6 3 0,-2-3 0,0 3-16,2-3 16,-6 0 0,4 0 0,1 0 0,1 0 16,-1 0-16,-5 0 0,12 0 0,-10 0 16,10-3 0,-8 0-32,-4 3 16,11-3-16,-7-2 32,9 1-32,-10-2 32,-3 6-16,13-5 64,-10-1 0,1 2 32,0 0 16,-4 4-112,2-5 48,-1 1 48,-1-1-31,0 1 15,0 4-80,0-6 48,-3 3-32,-1-3 0,-8 2-32,12 4 16,-3-4 32,-10-1 32,9 0 0,-11 1 16,15 4-80,-12-6 48,2-5-32,-3 9-16,2-3-16,11 5 16,-11-4-16,7 3-48,-9 1 16,11 0-32,2 0 80,-3 0-96,0 4 32,3 9-16,0-11 15,0-2 65,0 13-64,0-9 32,1 7 0,1-7 16,-2-4 16,4 13 0,0-10 0,0 10-16,2-10 32,-6-3-16,4 4-16,2 8 16,-1-9 0,1 0 16,5-1 0,-11-2-16,4 0 0,1 0 32,8 0-16,-9 0-16,-4 0 0,14-2-16,-1-4 32,0-7 16,4 2 16,-17 11-48,20-13 97,3-4-49,-1-1-32,1 1 0,-23 17-16,21-20 32,0-2 0,-2 1 16,-19 21-48,18-21 32,-18 21-32,16-22 64,-4 1-16,-6 1 16,4-1-16,-10 21-48,4-21 48,-3 3 16,0-2-48,-1 3-16,0 17 0,0-18 16,-13-2 16,10 1-32,-14 2 16,17 17-16,-12-16-16,-3 2 16,2 3-48,0 7 16,13 4 32,-11-4-64,0 2-48,7 2 16,-7 3-96,11-3 192,-4 12-161,-7 3 1,8 1 64,-1 6 32,4-22 64,-11 24-32,11 2-48,0 0 16,0 3 0,0-29 64,0 31-16,0 0 16,0 2-16,1-2 16,-1-31 0,1 34 0,2 0-16,2 1 32,-2-3-16,-3-32 0,5 28-16,6-2 32,-7-5 0,10-4 0,-14-17-16,14 13-32,4-2-384,4-11-753,3 3-1328,-25-3 2497,14-6-2849,13-8-1569,-27 14 4418</inkml:trace>
  <inkml:trace contextRef="#ctx0" brushRef="#br1">6941 10850 3169,'0'0'0,"0"0"0,-3-1 496,0 1-352,-8 0-80,11 0 0,0 0-64,0 2 160,1 1 80,2 0 113,1-3 47,-4 0-400,4 0 384,0 0-64,0 0-48,0-2-32,-4 2-240,4-1 240,-2 0 33,0-2-17,0 2 16,-2 1-272,1-2 304,-1 2 32,0 0-16,0 0-32,0 0-288,0 0 209,-3 0-49,1 3-64,-2 0-16,4-3-80,-12 2 64,12 2-16,-3 7-16,-8-8-16,11-3-16,0 10 32,-4-6-64,1 9 16,0-9 0,3-4 16,0 11-32,0-8 0,0 0-32,0 9 48,0-12 16,3 0 0,1 4 0,0 6 32,-1-10-32,-3 0 0,4 4 48,0-1 32,0 0 0,-1-1 48,-3-2-128,3 3 192,2-3 48,-2 0 96,2-1 144,-5 1-480,5-4 481,7-11-1,1-3-32,2-7-96,-15 25-352,22-34 256,6-7-96,7-9-96,8-7 32,-43 57-96,54-64 97,10-9-1,13 0-321,12-6-2240,-89 79 2465,93-92-7027,-93 92 7027</inkml:trace>
  <inkml:trace contextRef="#ctx0" brushRef="#br2" timeOffset="214020.27">4712 10382 2289,'0'0'0,"0"-2"336,0 2-96,0 0-240,0 0 304,0 0 128,0 0 160,0 0 33,0 0-625,0 0 560,0 0-128,0 0-80,0 0-48,0 0-304,0 0 289,0 0-17,0 5 0,1-5-32,-1 0-240,5 3 144,-2 2 0,3-2-64,0 1-16,-6-4-64,7 4 80,1 0-48,7 0 48,-11 2-16,-4-6-64,6 4 80,0 0-16,0 0 16,2 0 16,-8-4-96,8 4 96,-3 0-16,3-4-31,-2 4 31,-6-4-80,8 0 48,-2 0 48,2 0-16,0 0 48,-8 0-128,6 0 96,0 0-32,0 0 16,0 0-32,-6 0-48,4 0 16,0 0 48,0 0 0,-2 0 16,-2 0-80,2 0 64,0 0-16,1 0 32,4 0 0,-7 0-80,6 0 112,0 0 16,-1 0 0,-3-2-32,-2 2-96,4-2 128,0-2-16,0 0 16,0 0-15,-4 4-113,4-6 96,0 0-48,0 0-16,2-2 0,-6 8-32,4-6 32,2 1-16,-2-3 32,-2 1-16,-2 7-32,4-7 0,0 1 16,0-1-16,2 2-16,-6 5 16,4-5 0,-1 2 0,4 1 16,-5 0 0,-2 2-16,4-2-32,-2 2 16,0 0 16,-2-2 0,0 2 0,0 0 16,0 0-32,0 0 32,0 0-48,0 0 32,-4 4 0,-2 0 32,1-4-48,2 3 16,3-3 0,-5 0 0,5 5 0,-3-5 16,-1 4-32,4-4 16,-4 4-16,0 0 16,0 2-48,0-1 48,4-5 0,-4 17-16,-2-14-16,2 3 32,0 0-32,4-6 32,-4 18 0,-1-14 16,-2 2-16,-10 12 16,13-14-16,4-4 0,-7 6 0,-8 9 16,11-15-16,4 0 0,-4 7 0,4-7 0,-6 6 0,2-1-32,-2-1 32,6-4 0,-4 4 0,4-4 0,-4 4 0,4-4 16,0 0 0,0 0-16,2-2 16,2-2-16,2-2 16,0 1-32,-6 5 16,4-6-16,2-1 0,-4 1 16,2 0 32,-4 6-32,3-5 16,-1 2 16,5 2-64,-1-3 16,-6 4 16,4-3-16,-1 1 16,-1 1 0,-2 1 0,0 0-32,-5 0 32,-1 0-16,2 0-16,4 0 32,-4 3 32,-1 2-64,2-2 64,-1 2-32,4-5 0,-4 0 0,4 3 0,-4-3-48,4 4 32,0-4 16,0 0-32,-4 5 32,4-2 0,0 2 0,0-5 0,0 5-16,0 1-32,0 10 32,0-12-17,0-4 33,0 6 16,2 14-16,0-14 0,0 13 17,-2-19-17,2 16 16,2 0 0,-2 2-16,0 0 32,-2-18-32,2 17 0,-1-1 0,1 1 0,3-2 0,-5-15 0,2 6 32,2 18-16,0-19 0,0 12 32,-4-17-48,3 6 0,-1 9 16,0-10 0,0 12 0,-2-17-16,2 4 32,0 2 16,1 0 0,-2 0 16,-1-6-64,2 4 80,-2 0 48,0 0 0,0-4 80,0 0-208,0 0 240,0 0 16,-3 0 80,3 0 16,0 0-352,0 0 273,0-2-353,-5 0-945,5 0-1888,0 2 2913,-4-6-6435,4 6 6435</inkml:trace>
  <inkml:trace contextRef="#ctx0" brushRef="#br0" timeOffset="-100833.73">2282 10716 2641,'0'0'0,"-6"0"320,-11 0 80,11 0 224,6 0-624,-16 0 865,12 0 159,0 0 33,4 0-65,0 0-992,0 0 817,0 0-97,0-4-96,2 0-32,-2 4-592,4-2 593,0-2-33,0 2-80,-1-2-112,-3 4-368,7-4 304,-6 0-31,4 0-33,-1 0-16,-4 4-224,4-3 192,-1-2-32,-1 2-32,2-2-64,-4 5-64,4-6 80,2 1 16,-1-1-32,0 0 0,-5 6-64,6-7 80,2 2-32,8-11 32,-10 10 32,-6 6-112,22-20 64,-7 12 16,1-12-32,-8 12 16,-8 8-64,18-19 96,-14 3-31,2 8-1,0-14 16,-6 22-80,4-8 64,-2-9 32,0 11-48,-2 0-16,0 6-32,0-7 32,0 6-32,0 1-64,0 0 64,-4 6-80,4 9 16,-4 3 48,0 6 0,4-24 16,0 24 16,-4 2 32,4-2-96,0-1 96,0-23-48,0 26 16,2-4-16,2 1 16,0 1 16,-4-24-32,6 20-48,-1-1 32,2-1 48,-1-12-32,-6-6 0,6 24 32,-1-18 16,1 16-80,0-6 32,-6-16 0,4 6 48,-1 13-48,-2-13 96,-1 12-16,0-18-80,0 4 64,-4 14 48,-1-14-16,-2 2 32,7-6-128,-17 6 144,13-1-16,-14 2 32,12-4-64,6-3-96,-18 5 112,14-5-64,-14 0 0,14 4 16,4-4-64,-15 0 48,11 0-16,-1 0 80,-1 0 0,6 0-112,-3-2 112,-2-5 17,2 2-65,-1-3-32,4 8-32,-4-8 16,0-8 32,4 10 0,-4-11 0,4 17-48,0-17 64,0 0-64,-4 1 32,4 0-32,-4 10-32,4-10 64,0 12-64,-4 0 16,4 4 16,0-1-32,0 1-16,0 0-64,0 0 48,0 0 64,0 3-96,6 3 15,2 10 81,12-12-16,-4 12-16,3-12 16,1 2 0,2 10 32,-22-16-16,19 0-16,1 4 32,0-1 0,-2 1-32,-18-4 16,20 0 48,-2 0 1,0-2-33,-1-2 16,-17 4-32,18-5 48,-2-2-32,0-8 16,-10 9 32,-6 6-64,15-6 16,-12-2 32,1 0 80,-2 0-64,-2 8-64,2-8 48,-2 1-16,0-10 16,-4 14-32,4 3-16,-4-8 96,-1-8-48,2 12-64,-2-2 32,5 6-16,-3-4 0,3 2-16,-4 0 16,0 0-80,4 2 80,0 0-16,-4 0 16,4 0-32,0 0 32,0 0-48,0 4 0,0 0-16,0 0 32,0-4 32,0 6-48,0 0 32,2-1 16,4 11-48,-6-16 48,5 4 0,2 3 0,1 10-48,7-13 64,-15-4-16,4 16 0,4-12 32,10 2-16,-12 10-32,-6-16 16,20 0 16,-5 3-16,2 2 48,-10-5-16,-7 0-32,22 3-32,-14-3 16,12 0 32,-14 5-16,9-5-48,-9 0 48,1 0 32,8 0-16,-15 0-16,5 0 32,0 0 16,13-2-32,-12-1 80,-6 3-96,16-5 96,-10-1-16,2-2-32,-1-8-32,-7 16-16,8-6 32,-1-2-32,-2-7 48,2 8-48,-7 7 0,5-17 16,-1 9 64,0-12-80,-2 4 16,-2 16-16,4-20 48,-2 2-16,0-4-16,-2-1 64,0 23-80,-4-22 16,-14-1-16,1 1 32,-3 1-112,20 21 80,-24-17-96,1 1 0,-4 12 0,2-2 48,25 6 48,-26 0-48,0 4-16,2 2-32,5 16 64,19-22 32,-18 6-64,2 17 16,10-4 0,-12 2 0,18-21 48,-4 24 0,-2 0-48,-9-1 64,15 3-16,0-26 0,0 26-48,0-2 48,0 0-16,1-1-16,-1-23 32,16 20 0,0 2 0,4-6 32,4-1-16,-24-15-16,24 16 48,5-10 0,3 0-48,1-2 32,-33-4-32,35 0 16,2 0 32,-3-4 80,1-2-112,-35 6-16,30-8 80,-6-8-64,-5 10 16,-3 1 16,-16 5-48,6-18 16,10 12 64,-12-10-64,0 10 32,-4 6-48,4-8 0,-2-8 48,-2 11 0,0-2 0,0 7-48,0-17 48,-6 11-48,0 0 48,0-10-48,6 16 0,-6-6 32,0 0-32,0 0-32,0 4 32,6 2 0,-5-2-96,-2 2 96,3 0-16,1 4-16,-2 2 64,5-6-32,-3 16-48,-2-11 48,2 14 48,3-19-48,0 5 0,0-5 0,0 19 16,2-14-32,4 13 16,-6-18 0,8 4 48,-8-4-48,15 16 16,-8-12 80,12 2-64,-11-1 80,-8-5-112,20 5 128,-12-2-80,13 2 48,-3-5-16,-18 0-80,18 0 16,0-2 64,0-1-64,0 2-16,-18 1 0,18-7-288,3 2-1264,1-11-2546,-2 10-4770,-20 6 8868,0 0 0</inkml:trace>
  <inkml:trace contextRef="#ctx0" brushRef="#br0" timeOffset="-100477.73">3765 10551 4722,'0'0'0,"2"-5"1312,14-1-31,-16 6-1281,5-8 1441,16-8 79,-18 10-95,3 0-177,-6 6-1248,6-6 977,-4 4-129,0 2-127,-2 0-145,0 0-576,0 0 448,-5 4-176,-2 0-112,2 2-64,5-6-96,-6 6 144,0 0 0,0 10-32,1-12-47,5-4-65,-3 4 96,3 1-48,0-5 0,0 5 64,0-5-112,0 3 48,0 1-16,0-4 64,0 4-32,0-4-64,2 0 48,-1 0 48,2 0-16,-1 0-16,-2 0-64,3 0 96,0-2 32,-1 0-32,0 0 16,-2 2-112,2-3 48,0-1 0,0 0 0,-2-3-16,0 7-32,0-3 16,0-2 32,0 2-64,0-1 16,0 4 0,-4-2 0,0 0 0,-1 2 0,2 0-144,3 0 144,-5 0-432,5 0-865,-3 6-1360,-3-1-1761,6-5 4418,-4 7-7203,4-7 7203</inkml:trace>
  <inkml:trace contextRef="#ctx0" brushRef="#br2" timeOffset="212811.27">4397 10570 2369,'0'0'0,"0"-1"736,0-2-384,0 3-96,-4 4 80,4-4-336,0 17 369,-4 0-1,4 1-64,0 6-48,0-24-256,0 25 208,-4 3-16,4 2 32,0-2 0,0-28-224,0 27 272,0-1-15,0-4-33,0-2-32,0-20-192,0 19 160,0-3-48,0 2-16,0-2-32,0-16-64,0 18 64,0-3 16,2 2 16,0-14 16,-2-3-112,2 6 144,-2 10 48,0-16 64,0 6 65,0-6-321,0 4 320,-4 0 16,0 0-192,-2-4-368,6 0 224,-4 0-769,4 0-671,0 0-545,0 0-2001,0 0 3986,0 0 0</inkml:trace>
  <inkml:trace contextRef="#ctx0" brushRef="#br0" timeOffset="-95920.73">2393 10919 1968,'0'0'0,"0"0"849,0 0-401,0 0 112,0 0-560,0 0 593,0 0-33,0 0-48,0-1-96,0 1-416,0-2 416,0 0-15,0 0 31,0 2-16,0 0-416,0 0 384,0 0 0,0 0-48,0-2 33,0 2-369,0 0 336,0 0-16,0 0-80,0 0-80,0 0-160,0 0 144,0 0 0,0 4 32,0 0 48,0-4-224,0 3 241,2 2-1,-2 1-16,2-2 16,-2-4-240,0 4 256,0 0 48,0-1 0,0-3 0,0 0-304,0 4 289,0-4-289,0 0 224,2 0-16,-2 0-32,2 0-48,-2 0-128,2 0 128,0 0-16,0 0-32,-2 0-80,4 0 64,-4 0-64,2-2 80,0 0-16,2-3 16,-2 3-16,-2 2-64,2-4 32,0 0 32,0 1-48,0 0 48,-2 3-64,2-5 64,0 3-16,-2-1-32,0 1 32,0 2-48,0-4 16,0 2-16,0-2 32,0 2-32,0 2 0,2-2 16,-2 0 32,2 0-48,-2 2 0,1 0 0,-1 0 16,0 0-32,0-2 16,0 2 0,2 0-32,1-2 64,-3 0 0,2 2 0,-2 0-32,2 0 32,-2-2 16,0 2 0,0 0 1,0 0-49,0 0 32,-4 0 0,-1 0-32,5 0 0,-3 0 16,-1 6-16,0-2 16,0 2-16,4-6 0,0 6 0,-4-2 0,4 1-32,0 2 32,0-7 0,0 6 0,0 9 0,2-11 0,4 0 0,-6-4 0,6 18 0,-1-14-32,2 14 32,1-2 0,-8-16 0,15 16 48,-8 5-32,12 5 16,-3 0 32,-16-26-64,16 28 16,2 0 32,-3 1 16,-7-2-16,-8-27-48,18 32 48,-12-2 0,2-2-16,0 0 16,-8-28-48,8 25 32,-2-1 32,-4 0 16,-2-4 16,0-20-96,0 18 112,-6-3 0,-10-9 48,12 12 0,4-18-160,-20 4 128,14 2 16,-16-2 48,5 0-16,17-4-176,-21 0 193,0 0-33,-3-4-48,-2-14-16,26 18-96,-25-6 80,-3-15-16,5 0 32,-2 4 0,25 17-96,-17-22 96,1-2 32,10-6-64,-10-1 16,16 31-80,0-36 48,-4-5-48,4-1 16,6 0-16,-6 42 0,20-41 0,-4 3 0,-8 2 0,16 5-48,-24 31 48,15-32-16,3 5-64,6-5-656,3 2-1169,-27 30 1905,34-33-3730,-6-11-3569,-28 44 7299</inkml:trace>
  <inkml:trace contextRef="#ctx0" brushRef="#br0" timeOffset="-100060.73">3761 10825 6835,'0'0'0,"0"0"2497,0 0-1441,0 0-1056,2 0 609,2 0 127,0 3 208,0 2 81,-4-5-1025,4 3 928,0 4-239,0-2-129,2 1-192,-6-6-368,6 17 352,0-17-64,0 5-80,-1 1 0,-5-6-208,8 4 209,1-4-17,6 4-32,-13-4 32,-2 0-192,6 0 128,0 0 16,-4 0 0,0-2 0,-2 2-144,2-2 64,-2 0 32,0 0-16,-4 0-16,4 2-64,-4-2 80,-2 0-80,0 0 0,-9 0 0,15 2 0,-5 0 0,-11 0 0,11 0-32,-15 6 16,20-6 16,-6 6 0,-14 12 16,14-14 16,-11 2-32,17-6 0,-5 15-48,2-15-336,3 5-1137,5-5-2609,-5 0 4130,20 0-8628,-20 0 8628</inkml:trace>
  <inkml:trace contextRef="#ctx0" brushRef="#br2" timeOffset="54039.27">4818 11170 880,'0'0'0,"0"-3"272,0 1-144,0-4 32,0 6-160,0-2 208,0 0 16,0 0-16,0 1-31,0 1-177,0-2 128,2-2 16,0 1-32,0 2 0,-2 1-112,2-2 112,0-1-32,-2 1-16,2 1 0,-2 1-64,2 0 112,-2-2 32,0-1 80,0 2 32,0 1-256,2-4 224,0 2-48,-2-2-15,1 0-33,-1 4-128,3-2 128,-1 0 16,0-2 16,0 0 16,-2 4-176,2-2 192,0-2 48,0 2-16,0 0 16,-2 2-240,0-2 240,0 2-32,0-2 1,0 2-65,0 0-144,0-2 96,0 2 0,0-2-64,0 2-16,0 0-16,0 0 16,0 0 0,0 0-16,0 0 16,0 0 0,0 0 0,0 0 16,0 0-32,0 0 16,0 4-16,0-4 0,0 0 16,-4 0 0,4 0 16,0 4 0,0-4-32,0 0 48,0 0 48,-4 4-32,4-4 0,0 0-64,0 0 48,0 0-16,0 4 16,0-4 0,0 0-48,0 0 32,0 0 0,0 0 16,0 4-16,0-4-32,2 0 48,-2 0-16,2 0 0,-2 0 16,0 0-48,2 0 48,-2 0-16,0 0 0,0 0 0,0 0-32,0 4 16,0-4 16,0 4-16,0 0-16,0-4 0,0 4 16,0 2 0,0 0 0,0-1 0,0-5-16,0 18 16,0-18 0,0 7 16,0 8-16,0-15-16,0 4 32,0 0 0,0 2 48,0 10-16,0-16-64,0 4 64,0 2 16,0 13-15,2-14 31,-2-5-96,2 6 96,-1 10-16,1-13-16,1 3 16,-3-6-80,2 20 64,-1-16 16,1 2-32,1 10 16,-1-13-48,-2 3 16,0 11 0,2-14 0,-2-3-32,0 17 48,0-14-32,0 13-16,0-10 32,0-6-32,1 18 0,2-14 16,-2 12 16,3-16-16,-4 0-16,6 6 48,-2-2 0,3 0 64,-4-4 16,-3 0-128,4 3 192,-2-3 32,0 0 32,0 0 17,-2 0-273,2 0 256,0 0 32,-2 0-64,0 0-16,0 0-208,0-2 176,0 1-32,0-1-48,0 0 16,0 2-112,-4-2 64,4 0 0,-4 0-48,0-1 32,4 3-48,0-1 16,-3-1-16,-2-1 32,1 1-32,4 2 0,0-3 32,-4 1-32,0 0 16,4 2-16,0 0 16,0-2-16,0 0 16,-4 0-16,4 2 0,0-4 32,0-2 0,0 2-16,0 0 32,0 4-48,0-6 16,-3 0 48,3-9 1,0 10-33,0 5-32,0-15 64,0 7-48,-4-12 32,4 12-48,0 8 0,0-22 16,0 4 32,-4 10-48,4-14 32,0 22-32,0-8 0,0-7 0,0 11 0,0-2 32,0 6-32,0-4-32,2 0 16,0 2 0,-2 0-32,0 2 48,1 0-32,2 0-16,-3 0 32,1 0 0,-1 0 16,2 0-32,0 0 32,-2 4 0,0-4 0,0 0 32,0 0-32,0 0 16,0 0-16,-4 0 0,4 0 16,0 4-32,0-4 16,0 4-48,0 0 32,0 0-33,0 0 17,0-4 32,0 4-48,2 2 32,2 0 0,0-1 16,-4-5 0,6 7 0,1-1-16,0-1-16,-1 1 16,-6-6 16,8 6 0,8 0 16,-12 10-16,2-12 32,-6-4-32,16 6 16,-13 0-32,5 0 16,0 0 16,-8-6-16,16 5-16,-10 11 16,2-11 48,10 0 0,-18-5-48,6 7 65,10-2-49,-11 1-16,3 12-16,-8-18 16,16 0 0,-10 16 0,2-16-33,8 6-63,-16-6 96,4 6-112,1 0 0,4-3 32,-3 2 64,-6-5 16,6 0 16,-2 3-16,1 2 0,-2-5 48,-3 0-48,2 4 0,1 0 16,0-1-16,-1-3-16,-2 0 16,2 0 16,-1 4-16,1-4 0,-2 0 0,0 4 0,0-4 16,0 0 32,0 0-48,0 0 16,-3 0 32,-1 0-16,4 0-32,0 0 48,-5 0-48,5 0-32,0 0 32,0-2 32,-3 0 0,3-2 32,0 2-48,0 2-16,0-1 49,0-5-49,0 2 0,0 0 0,0 4 0,0-5-33,0 0 17,0 3 16,2-4 16,-2 6-16,1-4 33,1 0-33,1-2 16,-1 0-16,-2 6 0,0-8 0,0 2 16,0 1 16,0-1-32,0 6 0,0-7 16,0-1 16,-5 1 0,2 1 0,3 6-32,-7-7 48,4 2-48,-1 1-32,-2-4 160,6 8-128,-6-16 112,0 12 0,2-2 0,4-2-96,0 8-16,-4-7 0,4-1 0,-4-8 16,4 10-16,0 6 0,0-16 0,0 8 32,0-10-32,0 10 0,0 8 0,0-16 0,0 11 0,0-12 16,0 12-16,0-3 0,0 8 0,0-8 0,0 2 0,0 0-48,-4 0 48,4 6 0,0-4-16,-4 2 0,4 2 32,0 0-16,0 0-48,-4 0 32,4 0 0,0 0 16,0 4 0,0 0-16,-4 2 16,1-2 0,3-4 0,0 3 0,-5 2 16,5-5 0,0 3-32,0-3 16,0 0 16,0 0-32,2 0-32,6-2-336,-8 2 384,18-1-929,-13-1-608,14-1-928,-13-2-544,-6 5 3009,16-6-4242,-16 6 4242</inkml:trace>
  <inkml:trace contextRef="#ctx0" brushRef="#br2" timeOffset="60567.27">6089 11132 1280,'0'0'0,"0"-3"192,0-2 32,0 1 48,0 4-272,-3-4 289,3 2-17,0 0 0,-5 0-32,5 2-240,0-2 208,0 0-16,-4 0-48,4 2-16,0 0-128,0-2 128,0 2-48,-4 0 16,4 0-48,0 0-48,-4 0 48,4 0-32,0 0 0,0 0-16,0 0 32,0 0 0,0 0 32,2 0 49,-2 0-113,4 0 176,2 0 48,0 0 32,0 0-16,-6 0-240,8 0 224,-2 0-16,1 0-64,0-2-16,-7 2-128,6-2 96,0 0-16,-1 2 0,1-2-32,-6 2-48,6 0 48,1 0-16,-2 0-16,1 0 0,-6 0-16,6 0 0,0 0 16,0 0 0,0 0 0,-6 0-16,6 0 16,2 0 0,0 0 16,0 0 0,-8 0-32,8 0 17,-3 0 31,2 0-16,-4 0 0,-3 0-32,3 4 16,-3-4 32,0 0 16,0 4 16,0-4-80,0 0 80,-5 0-16,2 4-32,-2-4 0,5 0-32,-5 4 16,1 0 16,0 2-16,-3 0 0,7-6-16,-3 6 0,-2-1-16,2 11 32,-1-12 0,4-4-16,0 6 16,-4 12-16,4-14 16,0 16-16,0-20 0,0 6 0,0 18 32,0-18 0,0 16 32,0-22-64,-4 19 64,4 1 16,0 2 0,-4 1 16,4-23-96,0 20 144,-4 2 0,0-2 80,0 2 48,4-22-272,-4 19 337,0-1 31,4 0-48,-4 0-80,4-18-240,0 6 176,0 13-32,-4-12-32,4-2 16,0-5-128,0 6 96,0-2 16,0 1 16,0-2 0,0-3-128,0 0 144,2 0-31,0 4-33,0-4 16,-2 0-96,4 0 80,0 0-48,0 0-16,0 0 16,-4 0-32,2 0 16,0 0 0,0 0 48,0 0-16,-2 0-48,2 0 64,0 0 0,-2 0 32,0 0 32,0 0-128,0-1 112,0-2-16,0 1-32,0 2-16,0 0-48,0-1 64,0-2-48,0 1-48,-4-2-176,4 4 208,0-4-448,-4-1-337,4-1-431,0 0-465,0 6 1681,-4-6-2065,4-2 32,-4 2-480,4 6 2513</inkml:trace>
  <inkml:trace contextRef="#ctx0" brushRef="#br2" timeOffset="61756.27">6439 11292 1552,'0'0'0,"0"0"336,0-2 129,0 2 143,0 0-608,-4-2 768,0 0 49,-2 2-33,1 0-128,5 0-656,-4 0 544,0 0-63,-1 0-113,5 0-64,0 0-304,0 0 272,0 6-48,0 0-16,0 0 16,0-6-224,3 16 241,-1-12-17,2-1 16,0 14-48,-4-17-192,2 3 160,1 1-32,-1 12-16,0-16-32,-2 0-80,2 6 80,1 10 0,-2-12 16,1 2 0,-2-6-96,0 4 96,0 2 0,0 0 0,0-2-16,0-4-80,-3 3 80,-2-3-32,5 5 16,-4-1-15,4-4-49,-3 4 64,3 0-16,-4-1 16,4-3-16,0 0-48,0 0 96,0 0 16,0 0 0,0 0 0,0 0-112,0-1 96,0-1 0,0 0 0,0-2-32,0 4-64,2-6 80,0-2-48,-1 0 32,1 2-32,-2 6-32,0-6 64,0-2 0,0 0-32,0-8 32,0 16-64,-3-3 32,-1-14 16,0 12-16,-3-16-32,7 21 0,-3-15 16,-2 9-16,2-12 32,3 14-32,0 4 0,0-6 0,0 0 0,2 0-32,-1 2 16,-1 4 16,5-2-16,-5 2 16,3-2-32,2 2-16,1 0 16,-2-2-32,-4 2 64,5 0-64,-1 0 16,2 4 0,-1 0 16,-5-4 32,5 6-16,-1 10-32,2-10 48,0 12-16,-6-18 16,4 6-16,2 13 16,0-12 0,10 11 0,-16-18 0,5 5 0,11 17 0,-10-18 16,13 16 0,-19-20-16,7 4 16,13 2-16,-12-1 32,14 2-32,-22-7 0,16 6 16,-9-2 0,15-4 0,-14 4-16,-8-4 0,20 0 0,-14 3 0,12-3 0,-13 0 16,-5 0-16,7 4 32,-1-4 0,-5 0 0,-1 0 16,0 0-48,0 4 32,0-4 16,-3 0 16,-1 0-16,4 0-48,-4 0 80,-2 0-16,-10 0-32,12-2 16,4 2-48,-6-2 32,0 0 16,-10-2 16,16 1-16,0 3-48,-4-8 64,-2-8-16,3 10-16,3-2 17,0 8-49,0-18 16,0 10 32,0-13-32,0 14 0,0 7-16,0-20 0,0 5-16,3 9 0,1-12 16,-4 18 0,2-6 0,4-2 32,-2-10-32,0 14 48,-4 4-48,2-5 0,2-11-32,-2 11 32,2 0-16,-4 5 16,2-16 0,0 12 16,-2-2 16,0 0 0,0 6-32,0-8 0,0 2 16,2-10-16,0 10-16,-2 6 16,2-16 0,0 11 0,0-1 0,-2 2 0,0 4 0,0-4 0,0 2 0,0 0 0,0 2 0,0 0-16,-4 0-64,0 0-369,0 0-639,4 0 1088,-6 0-2241,-10 6-1137,10 9-1312,6-15 4690</inkml:trace>
  <inkml:trace contextRef="#ctx0" brushRef="#br2" timeOffset="58803.27">5792 11152 1504,'0'0'0,"-4"0"352,4 0-352,-6 3 353,-10 1-1,13 0 32,-2 0 0,5-4-384,-3 4 352,-2 2-32,2 0-64,-1 10 1,4-16-257,-5 4 208,2 2 16,-2 11 32,5-12-16,0-5-240,-3 18 288,3-13-32,0 12-32,0-14-32,0-3-192,0 6 144,0 12-31,1-14-33,1 2 16,-2-6-96,5 19 96,1-19 0,0 5 16,2-1 0,-8-4-112,16 0 176,-9 4 16,13-4 16,-12 0 0,-8 0-208,22-3 160,-6-2-16,-1-3-16,3 0 0,-18 8-128,8-16 80,14 10-15,-16 0-17,14-10 48,-20 16-96,5-4 64,3-4 0,1 0-16,-4 3 16,-5 5-64,6-8 64,-2 2 0,0-1 0,-2 2-16,-2 5-48,0-6 80,0 0-48,0 0 32,0 2-16,0 4-48,-4-2 48,0 0 16,-1-2-32,-1 0 16,6 4-48,-20-6 16,20 6-16,-7-4 80,-14 0-64,4 1 0,2-2-16,15 5 0,-16-2-48,0 1-16,11-2 0,5 3 64,-22-2-96,22 2 96,-6-2-48,-10 2-16,12 0-16,-2 0-32,6 0 112,-15 0-112,10 0-16,-11 4 32,13 2 16,3-6 80,-19 18-64,14-14 0,-17 2 48,16 10 16,6-16 0,-18 4-16,14 14-17,-2-13 1,-10 13-32,16-18 64,0 6-64,0 16 0,0-16-16,2 14 16,-2-20 64,6 4-32,2 2 0,10 0 0,-10-3 32,-8-3 0,20 7 16,-12-4 0,12 2 16,-13-2-16,-7-3-16,20 0 32,-12 0 0,12 0-16,-14 0 48,-6 0-64,18-3 32,-10 1-16,11-2 16,-2-3-16,-17 7-16,7-8 32,13-7 0,-14 9 16,10 0-16,-16 6-32,4-16 17,1 14 15,2-6-32,-3 3 16,-4 5-16,4-7 0,-3 1 0,-1 3 0,3 0 0,-3 3 0,0-3 0,0 1 16,0-1 16,0 2 0,0 1-32,0 0 32,0 0-16,0 0 32,0 0-64,0 0 16,0 0 16,-4 0-16,4 0-32,0 4 32,0-4 0,-4 4 0,4-4 16,0 4-16,0-1 0,0-3 0,0 4 0,0 0-16,0 2 32,2 10-16,-2-16 0,2 6 16,-1 16 32,2-6 32,-3 2 64,0-18-144,0 15 128,0 1 32,0 2 0,0-2-48,0-16-112,0 15 160,0-9-16,0 16 0,0-17 16,0-5-160,0 17 144,0-13-16,0 2 0,1 0 1,-1-6-129,0 6 144,0-2 16,0-4-48,0 4 16,0-4-128,0 0 96,0 0 16,0 4 48,0-4-48,0 0-112,0 0 160,0 0-16,0 0-16,2 0-16,-2 0-112,0-2 64,2 0-32,0-2 16,0 0-32,-2 4-16,2-4 0,1 2 16,-1 0-64,1 0-448,-3 2 496,3 0-1008,2 0-817,-1 0-896,-2 0 239,-2 0 2482,2 4-3409,-2-4 3409</inkml:trace>
  <inkml:trace contextRef="#ctx0" brushRef="#br2" timeOffset="57524.27">5319 11241 912,'0'0'0,"-5"-2"256,5-4-80,0-1 64,0 7-240,0-5 272,0 3 48,0-2 33,0 2 15,0 2-368,0-4 368,3 0-16,1 2-32,-2 0-32,-2 2-288,4-4 257,0 2-33,-2 0-32,2 0-48,-4 2-144,4-2 112,-3 2-32,4-2 0,-1 2-48,-4 0-32,6 0 32,-1 0-16,3 0 0,8 0 0,-16 0-16,6 0 16,10 4 0,-10 0-16,10 0 16,-16-4-16,5 0 16,3 6 0,1-6 0,-2 4 16,-7-4-32,8 0 0,0 0 32,0 0 0,-2 0 0,-6 0-32,6 4 32,0-4 0,0 4 16,-2-4 0,-4 0-48,4 0 48,-2 0 0,0 0 32,0 0 16,-2 0-96,2 0 128,-2 0 64,0 0-15,0 0 15,0 0-192,0 0 144,0-2-48,0 0-32,0 0 0,0 2-64,0-2 32,0 0-48,-4 0-80,4 0-112,0 2 208,0-2-417,0 2-255,0-2-192,0 2-129,0 0 993,0 0-944,0-2 176,0 2 223,2 0-911,-2 0 1456,0 0 0</inkml:trace>
  <inkml:trace contextRef="#ctx0" brushRef="#br1">7822 11732 1712,'0'0'0,"-4"0"481,0 0-145,-9 0-16,13 0-320,-2 0 304,0 0-64,2 0-32,-3 0 0,3 0-208,-3 0 144,1 0 0,2 0-32,-5 0-32,5 0-80,-2 0 81,-1 3-33,-1-1-16,2 3 16,2-5-48,-4 10 64,0-7 0,0 7 32,1-7 0,3-3-96,-3 3 160,3-1 64,0-2 64,0 0 64,0 0-352,0-2 416,2-12 17,11-4 31,5-11-80,-18 29-384,26-39 272,11-12-96,13-9-96,17-11-96,-67 71 16,87-80-64,18-11-1072,11-8-3619,-116 99 4755</inkml:trace>
  <inkml:trace contextRef="#ctx0" brushRef="#br2" timeOffset="-205515.46">11583 11264 1264,'0'0'0,"0"0"0,0 0 352,-4 0-160,4 0 16,-4 0 33,4 0-241,0 0 304,0 0 176,0 0 144,-4-2 177,4 2-801,0-5 880,0-1-16,0 3-31,0-4-65,0 7-768,0-3 672,0-3-79,0 0-97,-4 4-128,4 2-368,0-3 288,0 2-64,0 1-48,0 0-16,0 0-160,0 0 112,0 0-63,0 0-33,0 0-16,2 4 0,0 0 0,0 0 0,-2-4 0,6 6 32,0-1 0,2 1-16,10-1 0,-18-5-16,8 3 48,14-3-16,-5 0 48,5 0-16,-22 0-64,22 0 80,-1 0-16,3 0-16,0 0 32,-24 0-80,22-1 48,2-1 0,-5-3-16,3 2 16,-22 3-48,18-3 32,-10 1-16,10 1 0,-13 1 16,-5 0-32,7 0 16,-2 0 16,0 0-16,-4 0 16,-1 0-32,2 0 0,-2 0 32,0 0 48,0 0-16,0 0-64,0 6 64,-6-3 16,2 2-16,-1 0 0,5-5-64,-6 5 80,-1-2-16,2 1 16,-1 0 0,6-4-80,-4 4 48,4-4 32,-4 0-16,4 0 32,0 0-96,0 4 80,0-4 1,0 0-17,0 0-32,0 0-32,0 0 32,0-2-16,2 2 48,0 0-48,-2 0-16,4 0 16,-2 0-48,2 0-257,-2 0-591,-2 0 880,1 0-1601,1 4-896,-2-4-160,0 0-1585,0 0 4242,0 0 0</inkml:trace>
  <inkml:trace contextRef="#ctx0" brushRef="#br2" timeOffset="-204707.46">11518 11311 2353,'0'0'0,"0"-6"752,0 0 64,0 6-816,0-6 913,2 0 95,-1 0-31,4 0-97,-5 6-880,5-6 752,1 1-143,-2 0-81,0 0-80,-4 5-448,4-6 384,0-1-32,-2 2-63,2 3-97,-4 2-192,4-2 112,0 2-48,-2 0-48,2 0 0,-4 0-16,3 0 16,4 4 0,-3 0 0,2-1 32,-6-3-48,6 6 0,1 1 32,9-1-16,-10 9 16,-6-15-32,8 0 16,10 6-16,-12 0 16,14 0 16,-20-6-32,16 6 64,0 0-32,-8-2 32,12-1 0,-20-3-64,7 7 48,9-3 0,-10 0-16,2 0-16,-8-4-16,6 4 48,0-1-16,0 1-16,-5 2 32,-1-6-48,2 5 48,1 0 16,-3 1 32,0 0-16,0-6-80,0 6 96,-5 10 16,2-16 0,-1 6-48,4-6-64,-4 6 80,0-2 0,4-1 49,-4-3-33,4 0-96,-4 5 144,4-5-16,-4 0-16,4 0 16,0 0-128,-4 0 144,4 0-16,0 0-16,-4-2-32,4 2-80,0-3 64,0 2 0,0-1-32,-4 2-32,4 0 0,0-2 0,-4 0 32,0 0-32,0 0 0,4 2 0,-4 0 32,0 0-48,0 0 16,4 0-16,0 0 16,-4 4-32,4-4 32,-4 0-32,4 4 0,-4 2 16,1 10 16,3-16 0,-4 3-16,0 13-32,-1-10 32,-1 14 0,6-20 16,-5 16 16,-1 0-16,-10 4-16,12 0 16,4-20 0,-4 21-48,-2 5 48,-10-2-16,13 1-16,3-25 32,-7 28 0,1-4-16,1-2 16,-2 2 0,7-24 0,-5 19-16,0 3 16,0-2-64,-1-3 0,6-17 64,-6 19-32,0-4 16,1-9 16,2 16 16,3-22-16,-4 6 32,4 0-16,0 0 32,0 0-16,0-6-32,0 6-32,0-6 48,0 4-16,0-4 0,2 0 80,0 3-144,0-3 96,-1 5-32,-1-5 0,0 3-32,0-3 80,0 5-48,0 0-48,0-5 48,0 6 0,-3 13 32,-1-16-32,0 13 32,4-16-32,-4 4-16,0 12 16,4-12 0,-4 0-48,4-4 48,0 3 48,0-3-96,0 0 80,2 0 0,-2 0-32,4 0 0,2 0 64,12-3-32,-12-3-32,-6 6 0,17-6 16,-9-1-16,14 4 0,-14-1 16,-8 4-16,22-4-16,-14 2 16,12 0-16,-12 2-32,-8 0 48,19 0 0,-13 0 0,14 0 16,-12 4 16,-8-4-32,20 4 16,-4 2-32,2-2-32,-1 2 0,-17-6 48,20 6 0,-2 0-16,2 0 80,-2 0-48,-18-6-16,17 4 0,-1 0 32,-8-4-96,10 0 32,-18 0 32,6 4 0,10-4 48,-10 0-32,0-2 32,-6 2-48,6-2 32,-2-1-32,-2 3 32,0 0-16,-2 0-16,1-1 48,-1 1-16,0 0 64,0 0-64,0 0-32,0 0 32,0 0-16,0 0-16,-3 0 16,3 0 48,0-2-32,0 2-32,0 0 16,0-2 64,0-1 32,0 3-112,0 0 64,0-2-128,0 1-496,2 1-1137,-2 0 1697,1-3-3185,3 1-3490,-4 2 6675</inkml:trace>
  <inkml:trace contextRef="#ctx0" brushRef="#br1">8429 11925 944,'0'0'0,"0"0"640,-4 0-416,4 0-224,-4 0 96,1 0 0,1 0-16,2 0 16,0 0-96,0 0 113,-3 0 15,3 0 16,0 0 16,0 0-160,-3 0 128,3 0-32,0 0-32,0 0-48,0 0-16,0 0 16,0 0 0,0 0 0,0 0-16,2 0 32,-1-1-16,0 1 0,1-2-16,-2 2 0,0 0 16,1 0 0,-1 0 16,0 0-32,0 0 16,0 0 16,0 0 0,0 3 16,0-3-48,0 3 64,0-1 0,0 1 16,0 0-16,0-3-64,-3 0 64,3 3-32,-2 0 0,-1-1-16,3-2-16,0 4 0,0-4 16,0 2-16,0-2 16,0 0-16,0 0 16,0 0 0,0 0 32,0 0 0,0 0-48,0 0 96,0 0 32,1 0 32,1 0 1,-2 0-161,0-1 160,1 0-48,-1-1 0,1 0-32,-1 2-80,2-2 64,-1-1 16,0-1-16,1-1 0,-2 5-64,3-4 80,-1 0-32,2-1 16,-1-1-16,-3 6-48,5-11 48,-2 7 0,2-8-16,0 7 16,-5 5-48,11-15 32,-6-1 0,8-3 16,-1 0 0,-12 19-48,12-22 32,0 1 16,3-2-16,-4 2 0,2 0-16,-13 21-16,12-16 16,-7 2-16,7 2 0,-12 12 0,3-4 16,-3 4-16,4-4 32,-1 0 16,-2 3-16,-1 1-32,1-2 32,-1 2-32,2 0 32,-2 0 32,0 0 48,0 4 16,0-4-128,0 5 96,0 7-15,-3-9-33,3 9-32,0-12-16,0 5 16,0 7 0,0-9-16,0 1 0,0-4 0,1 3 16,3-1 0,0-2 16,1 0 32,-5 0-64,12 0 32,-9-4 32,8 0 0,-5-7-32,-6 11-32,14-5 48,-9-9-16,10 8 16,-5-9 0,-10 15-48,6-6 32,8-9 0,-9 4-16,9-4 48,-14 15-64,6-17 128,9-2 16,-3-4 48,2 0-16,-14 23-176,14-25 112,1-1 32,0-1-80,1 1 32,-16 26-96,12-24 96,-1 0-48,-7 6 64,8 1 1,-12 17-113,1-15 128,0 3 32,-1 1-16,0 5-192,0 6 48,-2-5-481,-2-1-655,2 2-689,-2 2 96,4 2 1729,-5 0-3249,5 0 3249</inkml:trace>
  <inkml:trace contextRef="#ctx0" brushRef="#br2" timeOffset="60842.27">6004 11365 1632,'0'0'0,"4"-1"384,1-4 81,14 3 47,-19 2-512,4-2 608,0 1 48,-1-2-47,-1 1-145,-2 2-464,6 0 304,-1 0-96,0 0-32,1 5 16,-6-5-192,4 3 240,2 2 17,-2-2-17,1-3-16,-5 0-224,5 5 208,-1-2 32,2-3 32,0 0 0,-6 0-272,7 0 256,1 0-48,-1 0 1,0 0-81,-7 0-128,8 0 112,0 0 0,0 0-32,0-2 16,-8 2-96,16-1 112,-10-5 0,2 1 0,0 0 0,-8 5-112,16-5 112,-15 1-144,6 1-416,-2 1-801,-5 2 1249,5-3-2193,-5-2-48,0 2-928,0 3 3169</inkml:trace>
  <inkml:trace contextRef="#ctx0" brushRef="#br2" timeOffset="-203728.46">12159 11459 2705,'0'0'0,"0"0"0,0-5 608,0-12 112,0 10 97,0-11 47,0 18-864,0-6 832,0-10-143,0 11-209,0-4-160,0 9-320,0-8 224,2 2-32,0 1 16,0 3-15,-2 2-193,2-5 144,2 4-64,0-1-32,2 2-16,-6 0-32,6 0 0,2 0 32,7 3-16,-11 2 16,-4-5-32,6 3 80,10 1 48,-10 0 32,0-4 32,-6 0-192,18 4 240,-12-4 16,10 0 16,-8 0-32,-8 0-240,19 0 241,-3 0-33,2-2-64,-2-2-32,-16 4-112,8-4 96,12-1 0,-15 0-16,3 4 0,-8 1-80,8-2 96,-2-1 0,0 3 0,-4 0 0,-2 0-96,2-2 96,-2 2 48,0 0-32,0 0 16,0 0-128,-4 0 112,0 5-48,-1-2-16,0 2-96,5-5 48,-3 5-256,-2 1-544,-1 10-673,1-12-992,5-4 2465,-22 4-2625,16 14-1537,6-18 4162</inkml:trace>
  <inkml:trace contextRef="#ctx0" brushRef="#br2" timeOffset="57873.27">5366 11349 1264,'0'0'0,"0"0"256,-4 0 16,1 5 48,3-5-320,-4 0 305,4 0-33,0 3-32,0 2-64,0-5-176,0 0 144,0 3 0,0-3 0,0 0-16,0 0-128,0 5 192,0-5 0,0 0 16,2 3 1,-2-3-209,5 0 192,1 0 16,0 0 48,0 0 0,2 0 0,0 0 0,0 0-48,-2 0 0,-6 0-208,8 0 192,-2 0-15,0 0-1,1-2-16,-7 2-160,6-1 96,1-2 0,1 1-48,-3 1 16,-5 1-64,7-2 64,-2-1-16,1 1 0,-2 2 0,-4 0-48,4-2 32,-2 2 0,0 0 16,0 0 32,-2 0-80,0 0 64,2 0-16,-2 0 0,0 4-64,0-4 16,2 0-96,0 6-96,0-1-176,0-2-160,-2-3 528,2 4-689,0 0-223,2-4-225,0 0 1,-4 0 1136,21 6-2289,-21-6 2289</inkml:trace>
  <inkml:trace contextRef="#ctx0" brushRef="#br2" timeOffset="-204289.46">12181 11475 3009,'0'0'0,"0"-8"1152,0 8-1152,0-18 785,1 10-17,6-9 32,-1 11 17,-6 6-817,8-5 720,-2 0-160,-5 3-159,1 0-97,-2 2-304,2-2 288,-2 2 0,0 0-48,0 0 0,0 0-240,-4 4 160,0 0-16,-1 12 0,-1-12-15,6-4-129,-6 15 160,-1-9-32,2 16 0,1-6 16,4-16-144,0 16 160,0 2-32,0 3 16,0 1-32,0-22-112,2 24 112,4 2 16,2 0 48,7-1 144,-15-25-320,6 26 353,3-2 47,-1-5-80,7 3-48,-15-22-272,6 16 144,0 2-16,2 0-32,-2-1-16,-6-17-80,6 16 144,-2-10-16,-2 14 32,0-14-48,-2-6-112,0 18 112,0-14-31,0 2 47,0 0 96,0-6-224,0 4 176,0 0 32,-4-4-64,4 0 0,0 0-144,-4 0 160,4 0 0,0 0 16,-4 0-32,4 0-144,0 0 176,0 0-32,0-2-64,0 0 0,0 2-80,0-2 97,0 0-65,0 0-32,2-2-80,-2 4 80,2-6-321,-2-1-319,2 2-528,0-1-817,-2 6 1985,0-6-2530,0-2-559,0-14 352,0 14-1281,0 8 4018,0 0 0</inkml:trace>
  <inkml:trace contextRef="#ctx0" brushRef="#br1" timeOffset="37172.27">4579 11562 1248,'0'0'0,"0"0"0,0-3 160,0-3 32,1-2 0,1 2 16,-2 6-208,3-5 176,-1-1 1,-2 2-1,2 0 16,-2 4-192,0-2 160,0 0-16,0 0-32,0 0 0,0 2-112,1 0 96,-1 0-32,0 0 0,0 0-32,0 0-32,2 0 16,0 0 0,-2 0 16,0 0 0,0 0-32,0 0 80,2 0 48,-2 0 64,2 0 32,-2 0-224,0 0 225,2 0-33,0 0-48,-2-2-64,0 2-80,2 0 80,0 0-48,0 0-32,0 0 0,-2 0 0,4 0 0,0 6 0,0-1 0,-2 2 16,-2-7-16,4 15 32,-2-15-16,0 16 16,0-12-16,-2-4-16,2 4 16,-2 2 16,2 0 0,-2-2 0,0-4-32,0 4 32,0-4 16,2 4 0,-2-4 0,0 0-48,0 4 48,2-4 16,-2 0-16,0 0 16,0 0-64,0 0 32,0 0 16,0 0 32,0 4-32,0-4-48,0 0 64,0 4-16,0-4-32,-4 0 32,4 0-48,0 4 0,0-4 16,-4 4 16,4-1-16,0-3-16,0 0 32,0 5-16,0-2 16,0 4 16,0-7-48,0 4 48,0-1 0,0 1-16,0 0 32,0-4-64,0 0 32,2 4 32,0-4 0,0 4-15,-2-4-49,2 0 48,-2 0 0,2 5 0,-2-5 16,0 0-64,2 3 48,0-3-16,0 0 16,0 4-32,-2-4-16,2 0 16,-2 4 0,0 0-48,0 0 32,0-4 0,0 6-32,0 0 16,0 0 48,0 10-16,0-16-16,0 3 32,0 4-48,0 10 48,0-13-48,0-4 16,0 7 16,0 8-16,0-9 16,0-6-16,0 6 32,0 0 16,0 0-32,0 0 32,0-6-48,0 4 48,0 0 16,0-1 16,0-3 0,0 0-80,0 5 64,0-5 0,0 4-16,0-4 0,0 0-48,0 4 32,-4-4 0,4 0 0,0 0-48,0 0 16,0 4 0,0 0 0,0 1-16,0 1 48,0-6-32,2 18 32,0-14-48,0 14 48,0-14-48,-2-4 16,4 16 16,-3-10 0,1-1-16,0 12 16,-2-17-16,3 3-16,-1 3 48,-2 1-48,0-2 48,0-5-32,0 6 32,0 0-16,0-2 96,0 2-32,0-6-80,0 4 112,-5 0 32,5 0-64,-4 0 16,4-4 0,-3 0 16,3 4 1,0-4-1,0 0-112,-4 0 96,4 0-16,0 0-16,0 4-96,0-4 32,0 4 32,0-1-32,0 2 16,0-5 16,0 0-32,0 3 16,0 2 16,0-1-32,0 2 0,0-6 0,-4 15 48,4-10-48,-4-2 64,0 3 0,4-6-64,-4 6 48,0 0 16,0 0-16,0-2 16,4-4-64,-6 6 80,2-2-32,0 0 16,0-4-16,4 0-48,-4 4 0,4 0 16,-4-4 0,4 4-16,0-4 0,0 0 32,0 0 16,0 0-32,0 4 0,0-4-16,0 0-16,0 0 32,0 0 0,0 0-16,2 0 32,0 0 0,0 0 16,2 0-48,-4 0 0,2 0 16,0 0-16,0 0 0,2 0 16,-4 0-16,2 4 0,0 0 0,0-4-16,0 4 0,-2-4 16,2 5 16,-2 0-16,2 11 16,0-13 16,-2-3-32,2 6-16,-2 10 32,2-16-48,-2 4 48,0-4-16,0 4 16,0 0 16,0 0 48,0 0-16,0-4-64,0 4 48,-4-1 16,4-3-32,0 0 64,0 0-96,-4 0 144,4 0 1,0-2-1,-4 1-64,4 1-80,0-2 64,0 0 16,0 0-32,0 0 48,0 2-96,0-6 96,0 0 0,2 0-16,-2 0-48,0 6-32,2-6 48,0 2-304,2 2-609,-2-2-863,-2 4 1728,2-1-2754,-2-5 257,0 1-704,0 5 3201</inkml:trace>
  <inkml:trace contextRef="#ctx0" brushRef="#br2" timeOffset="-193057.46">15071 11655 1632,'0'0'0,"-4"0"224,4 0-224,-4 0 208,0 0 177,0 0 207,0 0 176,4 0-768,0 0 817,-4 4-129,4 0-160,0 0-144,0-4-384,0 6 353,0-2 15,2 0 16,0 2 16,-2-6-400,2 6 368,2-1-32,0 14-48,2-15 1,-6-4-289,4 18 288,2-14 0,0 13-48,0-13-16,-6-4-224,6 16 192,1-12-16,9 0 32,-10 2-48,-6-6-160,8 5 128,8 2-31,-10-3 31,10 0 16,-16-4-144,6 0 144,0 0 0,10 0-48,-13 0 0,-3 0-96,9-2 128,-1-3 48,-1 0-16,-1-1 16,-6 6-176,8-8 160,0 2-48,0-2 16,-2 2-48,-6 6-80,6-8 96,-2-8 33,0 11-17,-2-11 64,-2 16-176,2-6 144,-2-14-48,0 14 48,0-12-32,0 18-112,-4-16 96,0 9 16,-2-16-32,0 8-16,6 15-64,-15-18 80,10 0-32,-1 0-16,-9 10 16,15 8-48,-4-18 16,0 13-16,-3-1 0,-8-1 0,15 7 0,-4-5 0,-2 2 32,0 2-32,-10-1-32,16 2 32,-6 0-16,-12 0-32,12 0 32,-15 16 0,21-16 16,-16 4-32,10 14 16,-18-12 0,18 15 16,6-21 0,-20 16-48,16-10 48,-1 18-32,-2-9-16,7-15 48,-3 21-64,3-21 64,0 15-80,0 3-16,0-3 48,2-8-16,-2-7 64,8 21-32,9-14 16,-9 10 0,12-13-16,-20-4 32,6 6-80,14 10 64,-15-16-32,-5 0 48,18 4 0,-18-4 0,6 4 32,10 0-64,-11 0 32,0 0-32,-5-4 32,6 0 16,0 0 48,0 0-48,-2 0 48,-4 0-64,4-2 64,0-2-48,0-2 128,2 0-16,-6 6-128,5-6 48,1-2 16,1-8-64,-1 11-16,-6 5 16,7-17 16,1 12-16,1-11 0,6 9-16,-15 7 16,2-7-32,4 1-32,0 0 48,-2 4 0,-4 2 16,4-2-48,-2 0 32,0 0-64,0 2-16,-2 0 96,0 0-80,0 0 0,0 6 64,0 0-16,0-6 32,-4 20 0,0-14 32,0 15-16,0-3-16,4-18 0,0 18 0,-4 4 0,4 0 16,0 0 32,0-22-48,0 21 0,2 1 32,4-2 16,0 2-48,-6-22 0,6 19 48,0-13-16,0 18-32,0-20 0,-6-4 0,6 16 48,-4-12-32,0 2 32,0 11-32,-2-17-16,0 6 48,-4-1 16,-1 0 64,5-5-128,-3 18 48,-2-18 16,0 6 32,1-2-80,4-4-16,-4 4 16,0 2 32,0 0-48,4-2 16,0-4-16,0 4 32,0-4 32,0 0 16,2 0 32,-2 0-112,2 0 128,4 0-64,0 0-128,1 0-496,-7 0 560,9 0-1601,7 0-1664,-16 0-3426,0 0 6691</inkml:trace>
  <inkml:trace contextRef="#ctx0" brushRef="#br2" timeOffset="-195118.46">14231 11580 1808,'0'0'0,"2"-4"449,2-2 15,-4 6-464,5-6 576,-1 0 144,-3 4 81,-1 0-49,0 2-752,0-2 704,0 0-175,0 1-81,0-1-96,0 2-352,-3 0 320,-2 0-64,5 0-16,-3 0-48,3 0-192,0 0 177,0-3-1,0 3-16,0 0 0,0 0-160,0-2 112,0 2 0,0-1-48,1-1-16,-1 2-48,2-3 48,5 1-32,-1-1 16,1 1-16,-7 2-16,8-2 0,-1-4 16,8 2-32,-11 0 0,-4 4 16,6-2 0,2 0 0,0 2 16,-2 0-16,-6 0 0,8 0 0,8 0 0,-13 0-16,5 0 16,-8 0 0,17 0-16,-12 0 16,3 0 0,0 4 0,-8-4 0,8 4-16,-2 0 0,2 0 16,-1 0-32,-7-4 32,7 3 0,-1 1 32,-1 1-32,1-2 0,-6-3 0,8 5 16,-2-2-16,0 1 0,0 2 0,-6-6 0,6 4-16,-2 2 16,-2 0 0,-2 0 32,0-6-32,0 6 64,0 9-16,-6-10 32,-10 1-16,16-6-64,-5 16 32,-17-13 32,6 15-16,-2-12-32,18-6-16,-18 16 48,2-10-48,-1 10 32,11-12-32,6-4 0,-22 18 16,16-18 0,0 4 0,0-1 0,6-3-16,-4 4 32,4-4 48,0 0 0,0 0 32,0 0-112,0 0 96,0 0-16,1-2-32,4-1-32,-1-1 0,2 0 0,0 0 32,0-3-16,-6 7-32,6-5 33,2-1-33,-3 0 0,3 4-16,-8 2 16,6-4 0,0 2 0,1 0 0,-2 0 0,-5 2 0,6-2 0,2 0 64,0 2-16,8 0 16,-16 0-64,4 0 48,4 0-48,0 0 16,0 0-16,-8 0 0,15 0 0,-13 0 0,4 0 48,0 4-48,-6-4 0,8 0 0,-2 4-32,0 0 16,0 0 16,-6-4 0,6 4 0,2 0 0,8-4 0,-12 6 0,-4-6 0,5 6 0,1 0 0,0 9 0,1-15 0,-7 0 0,3 6 0,-1 1 16,-2 8 32,0-11-64,0-4 16,-5 16 32,-11-10-32,10 14 32,-16-5 32,22-15-64,-16 16 48,-2 2 0,-2 2 0,0 0 16,20-20-64,-18 18 16,1-1-16,1-1 16,10-10 0,6-6-16,-24 24 0,18-20 64,-16 2-48,17 10 64,5-16-80,-18 0 64,14 4-32,-12 0 48,16-4-48,0 0-32,-6 4 80,2-4 32,0 0-48,0 0 80,4 0-144,-4 0 144,4-2 48,0 0 0,-4-4-48,4 6-144,0-6 97,0 0-65,0 0 64,0 0-16,0 6-80,0-8 48,0-8 32,-4 12-80,4-2-48,0 6 48,0-4 0,0 0-16,0 1 32,0 0 0,0 3-16,0-2-16,0 2 0,0 0-32,0 0 48,-4 0 0,4 5 32,0-5-32,0 0-32,0 3 64,-3-3-16,3 0 0,0 0-16,0 4-16,0 0 0,0-4 16,0 0 32,0 4 16,0-4-48,0 0-144,0 4-593,2-4-799,3 0-962,-5 0 2498,2 0-2945,4 0-1521,-6 0 4466</inkml:trace>
  <inkml:trace contextRef="#ctx0" brushRef="#br2" timeOffset="-194255.46">14761 11590 1472,'0'0'0,"0"-2"544,0-2-175,-5-2 111,5 6-480,0-4 576,0 2 80,0-2 1,-4-2-17,4 6-640,0-4 576,0-2-96,0 3-15,-4-2-33,4 5-432,0-2 368,-4-1 0,0 0-32,1 3-80,3 0-256,-4 0 241,-3 0-49,2 0-32,-1 0-16,6 0-144,-6 0 144,0 0 0,0 0-32,-10 5 0,16-5-112,0 3 112,-6 2-32,-9-2 0,10 1-16,5-4-64,-6 4 48,0 0 16,1 0-16,-1 2 16,6-6-64,-4 4 16,-2 2 16,1 0 0,2 0 32,3-6-64,-4 16 16,0-12 16,0 12-16,0-11 32,4-5-48,-4 22 16,0-16 32,0 16 16,0-16 1,4-6-65,-4 22 64,4-7-32,-4-9 0,4 16 16,0-22-48,0 16-32,0 0 16,0-10-16,0 17 0,0-23 32,0 16 32,0 0-16,0 0 64,0 0-16,0-16-64,2 16 48,-2-10 48,2 16 0,4-19 16,-6-3-112,4 16 160,2-12 32,0 2 48,0 1 0,-6-7-240,8 5 192,0 13 0,0-14-32,7 2-32,-15-6-128,6 16 65,3-16 47,6 16-48,-9-16 0,-6 0-64,8 4 80,-2 0-64,2-1 48,0 1 16,-8-4-80,5 4 64,2-4 16,-1 4 48,-4-4 112,-2 0-240,4 0 208,-2 0 64,1-4-80,3-2-32,-6 6-160,6-5 96,1-2 16,0-10-16,1 13-64,-8 4-32,6-17 97,2 12-129,8-3 64,-12 0-16,-4 8-16,6-6-16,2 0 80,-2 0-96,1-10 64,-7 16-32,8-3 16,1-3-16,-4-1 48,1 2-64,-6 5 16,6-6 16,0-2 0,0 2-16,-4 0 0,-2 6 0,2-8 48,-2 2-32,0 0-16,0 0 112,0 6-112,-6-6 112,-12 0-64,14-2 48,-16 2-96,20 6 0,-15-3-32,-3-4 80,0 4-64,-2 0 48,20 3-32,-20-2 32,0 1-64,1 1 64,1 0-64,18 0 32,-16 0-16,10 0 64,-12 0-48,14 3-48,4-3 48,-5 6-48,-2-1 32,2 12 16,0-1 16,5-16-16,-3 6-112,3 18-481,0-18-975,0 13-1554,0-19 3122,0 5-3905,-4 14-1330,4-19 5235</inkml:trace>
  <inkml:trace contextRef="#ctx0" brushRef="#br2" timeOffset="-184362.46">16381 11578 624,'0'0'0,"0"0"0,0-4 528,4-2-320,3-2 0,-2 2 16,-5 6-224,5-2 240,-4-1-31,-1 1-33,0-1 16,0 3-192,0-2 240,0 2 32,-3 0 16,-2 0-32,5 0-256,-3 0 192,3 0-32,-5 0-48,2 0 0,3 0-112,-5 5 96,2-5 1,-3 3-33,2 1 16,4-4-80,0 4 80,-4 0 16,4 0 16,0 0-16,0-4-96,-5 4 64,5 2 0,0-2-32,0 2 16,0-6-48,0 4 32,0 0 16,0 2 0,0 0 32,0-6-80,3 6 112,-3 0-32,0 9 32,0-10-16,0-5-96,0 15 112,0-9 16,0 14 16,-4-14 0,4-6-144,-4 26 128,0-11-16,-2 3 1,2 2-1,4-20-112,-6 20 80,2 2 0,0-3-16,0 1-32,4-20-32,0 6 0,0 16 0,0-16 64,0 10-32,0-16-32,0 6 64,0 0 16,0 0 16,0-1 32,0-5-128,2 5 128,-2-2 0,0-3 16,0 0 48,0 0-192,2 0 192,-2 0 16,0 0 0,2 0 1,0 0-49,-2 0-160,2-2 144,0-1-64,2-2-32,0 0 0,-4 5-48,6-6 16,-2 0 0,2 2-32,0 0-16,-6 4 32,8-2 16,-2-1-48,10 3 16,-13 0 0,-3 0 16,8-1-48,8-1 64,-10 2-32,14 0 0,-20 0 16,16 0 16,0 0-48,2 0 32,3 0 16,-21 0-16,20 0-32,2 0 160,-1 0 16,1 0-32,-22 0-112,20-2 208,0-4-160,-2 4-224,-3-4-16,-15 6 192,8-2-208,8-4-32,-12 4 240,2 0 48,-6 2-48,2 0-16,0 0 48,-2 0-64,0 0 16,0 0 16,0 0-16,-4 4 16,-2 0 272,0 2-80,6-6-192,-16 6 272,16-2 0,-6 0-256,1-1 48,5-3-64,-4 5 32,0-1 48,4 0 32,-4-4-16,4 0-96,0 4 160,-4-4-16,4 0-16,0 0-47,0 0-81,0 0-177,0 0-479,2 0-560,-2 0 1216,2-2-1905,-2 0-400,-16-26 80,16 26-96,0 2 2321,0 0 0</inkml:trace>
  <inkml:trace contextRef="#ctx0" brushRef="#br2" timeOffset="-183388.46">16833 11726 1360,'0'0'0,"-4"-3"368,0-3 97,4-10 31,0 16-496,-4-4 512,4-2-32,2 0-32,0 0-63,-2 6-385,2-6 400,0 0-32,0 0-16,0 0-48,-2 6-304,2-4 256,-2 1-32,0-2 1,0-1-1,0 6-224,0-2 192,0 0-32,0 1-80,0-2 0,0 3-80,0-2 32,0-1-16,0 1 0,0 0-16,0 2 0,1-2 16,2 0 0,2 0-16,2-2 16,-7 4-16,6-2-16,9-2 16,-8 0-16,0 0 16,-7 4 0,16-4 0,-10 0 32,10 2-32,-10-2 0,-6 4 0,8-2-16,0 0 16,0 0 0,-3 0 0,-5 2 0,8 0-32,0 0 32,8 0-32,-10 6 0,-6-6 32,8 6-16,10 10 0,-12-13 0,12 4 32,-18-7-16,6 17 0,-1-13 0,1 3 16,1 10-16,-7-17 0,2 4 16,-2 12 16,0-12 0,0 12 16,0-16-48,-7 6 48,-8 14-16,11-15 0,-16 15 0,20-20-32,-6 16 32,-18 0-16,7 2 32,-1 0-48,18-18 0,-22 16 16,2-1-16,-2 3 0,4-2 0,18-16 0,-16 16 0,11-10-32,-13 11 32,13-12 16,5-5-16,-3 15 0,-1-11 64,0 2-32,4 0 48,0-6-80,0 7 144,0-4-32,0 1 32,4 0-80,-4-4-64,6 4 80,2 0 32,0 0-48,7 0 49,-15-4-113,6 4 112,1-4-32,8 4 32,-9-4 32,-6 0-144,8 0 96,8 0 32,-10 0-16,10 0-16,-16 0-96,6-2 112,12-3-32,-13 4 48,3-3-32,-8 4-96,8-2 112,-2 0 16,-2 0-16,0 0 48,-4 2-160,2 0 96,0 0 0,0 0-32,0 4-128,-2-4 64,2 4-336,2 0-608,0 2-721,0-2-560,-4-4 2225,2 4-2113,4 0-880,-6-4 2993</inkml:trace>
  <inkml:trace contextRef="#ctx0" brushRef="#br2" timeOffset="-202069.46">12973 11673 3761,'0'0'0,"0"-3"1057,0-4-257,0 1-112,0 6-688,0-6 721,0 0-17,3 1-64,1 0-127,-4 5-513,4-3 320,2 0-80,1 1-48,-4-1 32,-3 3-224,4-2 240,2 0 0,-2 0-32,2 2-16,-6 0-192,6 0 144,2 0-15,0 0-1,8 0-16,-16 0-112,6 0 112,11 0-16,-10 0 0,14 0 32,-21 0-128,18 0 112,0 4 16,0-4 0,0 0-16,-18 0-112,19 0 128,-1 0 0,0 0 0,1 0-32,-19 0-96,19-2 96,0-2 0,-3 2-16,-8 0-32,-8 2-48,20-2 80,-14-3-15,10 4-33,-10-1 0,-6 2-32,5-2 16,0 2 16,-4 0-32,1 0 32,-2 0-32,0 0 16,0 0 16,0 4 32,0-4-64,-3 6 64,-2-2-16,0 0 32,-1 2-48,6-6-32,-4 3 64,0 3 16,0-2 32,0 1-16,4-5-96,-5 0 160,5 3-64,0-3-16,-3 0-32,3 0-48,0 0-128,-4 0-336,4 0-721,0 5-1088,0-5 2273,-6 3-3265,0 1-2066,6-4 5331</inkml:trace>
  <inkml:trace contextRef="#ctx0" brushRef="#br2" timeOffset="-182522.46">17359 11843 1888,'0'0'0,"0"0"0,0-1 1377,0-1-705,-3-3-111,3 4 79,0 1-640,0-2 800,0-1 33,0 1-209,-5 2-256,5 0-368,0 0 176,0 0-160,-3 5-16,3 0 32,0-5-32,-5 6 0,5-6 0,-3 18 16,-1-14 32,0 14 16,0-12 16,4-6-80,-4 18 80,4-12-16,0 11 16,0-12 16,0-5-96,2 15 176,4-11 49,2 2 47,10 0 48,-18-6-320,8 6 320,13 0 16,-5 0-16,2-2-112,-18-4-208,16 0 144,2 3-31,-3-3-17,-8 0 0,-7 0-96,19 5 48,-13-5 48,0 0-32,14 0-16,-20 0-48,6 0 80,11 0 32,-10-2 0,-2-1 32,-5 3-144,6-5 128,0 1-48,0 0-16,0-2-16,-6 6-48,6-6 64,0 0 0,-2-10 48,0 10-16,-4 6-96,2-5 80,2-3 0,0-10 16,-2 12-16,-2 6-80,4-20 64,-2 12 64,0-12-80,0 2 81,-2 18-129,0-17 128,0-2 16,-4 0-32,-2-1 16,6 20-128,-6-19 80,-12 3-32,14-3 0,-18 4-16,22 15-32,-6-16 16,-17 8 32,17-8-48,-12 10 16,18 6-16,-4-5 32,-14 0-32,14 3-32,-14 2 32,18 0 0,-6 0-32,-10 0 32,13 0 0,-4 4-48,7-4 48,-15 6 0,11 1-32,-2-2 0,-12 11 32,18-16 0,-4 4 0,-2 2 0,0 0 32,0 0-32,6-6 0,-6 5 0,3 2 0,-1-1 0,0-2-32,4-4 32,-7 4-16,4 2 16,-2 10 0,2-13 0,3-3 0,-4 16-64,0-10-32,4 14 0,0-14 48,0-6 48,-4 24-48,4-6 48,0-1 0,2-1-80,-2-16 80,4 18-48,2-2 16,0-10-32,10 14 96,-16-20-32,5 3 0,17 3-48,-4 10 64,2-16-16,-20 0 0,22 0 32,-1 0 32,-1 0-32,-2 0-32,-18 0 0,22-2 0,-2-2 0,-3 0-32,3 0 112,-20 4-80,8-5 32,10-1 32,-12-1 16,0 2-64,-6 5-16,6-6 64,-1 0-32,1-10 0,-1 10 0,-5 6-32,2-6 32,0-10-16,-1 12 0,2-2 16,-3 6-32,0-7 48,0 0-80,0 1 32,0 3-16,0 3 16,-4-2-48,0-1 96,-1 3-80,2 0 32,3 0 0,-5 0-32,0 16-32,-1-11 0,0 0 0,6-5 64,-16 20-48,16-14 16,-6 14-16,0-14 48,6-6 0,-6 18-16,2-13-32,4 11 80,0-12-80,0-4 48,0 16-32,4-11 0,2 0 32,2 1 0,-8-6 0,17 16 0,-10-16 0,13 4 32,-12 0-32,-8-4 0,19 0 32,-3 0 48,-8 0-16,12-2-48,-20 2-16,8-2 48,12-1-112,-12 2-513,14-1-623,-22 2 1200,15-2-2289,1 0-977,-8 0-1552,-8 2 4818</inkml:trace>
  <inkml:trace contextRef="#ctx0" brushRef="#br2" timeOffset="-184000.46">16566 11698 1904,'0'0'0,"0"-1"641,0 1-641,0-2 608,-4-4 144,4 2 33,0 2-33,0 2-752,0-2 624,0 0-192,0 0-127,0 0-65,0 2-240,2-2 272,0 0 32,0 1 16,1-2 128,-3 3-448,5-2 401,0 0-49,0 2-48,-4 0-224,-1 0-80,5 0 32,-3 0-16,-1 4 16,3 2 32,-4-6-64,2 6 64,2 18 0,-2-2 48,2-3 32,-4-19-144,2 22 112,0 0 144,0 0 16,-2 0 49,0-22-321,0 23 336,0-1-96,0-2-80,0-2-16,0-18-144,-4 15 128,4 1-80,-4-10 32,4 14-64,0-20-16,0 4 48,0 2 48,0 0 0,0-3 48,0-3-144,0 5 160,0-1-64,0-4 16,0 0 16,0 0-128,0 0 65,0 4-33,0-4 0,0 4 0,0-4-32,2 4 16,0-4 32,0 0 32,2 0-16,-4 0-64,4 3 96,0-3 48,2 0 32,0 4-64,-6-4-112,6 0 48,0 0-256,0 0-849,0-1-655,-6 1 1712,7-3-2450,2 1-623,-16-35 560,7 35-224,0 2 2737,0 0 0</inkml:trace>
  <inkml:trace contextRef="#ctx0" brushRef="#br2" timeOffset="-203596.46">12030 11743 4962,'0'0'0,"0"0"0,0 0 1312,0 0-591,0 0-145,5 0 176,-5 0-752,7 0 817,11-2-97,-12 0-192,11-4-224,-17 6-304,8-5 192,14 0-31,-14-3-33,14 2 64,-22 6-192,16-6 144,2 0-16,0 2-16,-1 0-80,-17 4-32,16-2 64,-8 2-32,12-2 16,-12 2 16,-8 0-64,16-2 32,-13 2 0,4 0-16,-1 0 16,-6 0-32,2 0 16,0 4 16,-1 0 48,1 2 80,-2-6-160,0 4 208,0 0-48,0 12-576,0-12-1233,0-4 1649,-3 3-3137,-1 13-2466,4-16 5603</inkml:trace>
  <inkml:trace contextRef="#ctx0" brushRef="#br2" timeOffset="-196044.46">13889 11802 944,'0'0'0,"0"0"336,-6 0-112,6 0-224,-3 0 144,-2-3-16,1 2-48,1-1-16,3 2-64,0-2 64,-5 0 48,5 0 1,0 0-17,0 2-96,0-2 112,0 0-80,0 0 64,0 0 0,0 2-96,0 0 96,0 0 112,0-2 16,0 0 64,0 2-288,0-2 352,0 0 32,-3 1 49,-2-2 31,5 3-464,-3-2 448,-4 0-48,2 0-32,-13 2-47,18 0-321,-4 0 272,-2 0-48,0 0-48,-10 0-16,16 0-160,0 0 112,-6 4 0,0 1 0,2-5 16,4 0-128,-4 3 144,1-3-16,-2 4-80,5-4 64,0 0-112,-3 0 32,3 0 32,0 0 128,0 0-63,0 0-129,0 4 336,-5-4 64,5 0 0,0 0 32,0 0-432,0-2 320,0 0-80,0 0-79,0 2-81,0 0-80,3 0 80,0-2-48,2 2-16,0-2 16,-5 2-32,6 0 0,0 0 48,10 0-32,-10 0 0,-6 0-16,18-1 48,-10-2-16,12 1-16,-12 2 0,-8 0-16,19 0 0,-13 0 16,10 0-16,-12 0 32,-4 0-32,6 0 16,10 0-16,-14 0 16,4 0-16,-6 0 0,6 5 0,-1-2 0,2 1-16,-1 0-96,-6-4 112,2 4 0,1 0-16,1-4-32,-2 4 96,-2-4-48,2 0-48,0 4 48,0-4-16,-2 4 96,2-4-48,-2 0-32,2 0 64,-2 0 0,3 0-32,-3 0 64,0 0-96,1 0 64,1 0 16,0 0 32,2 0 0,-4 0-112,4 0 112,0 0-16,2-3 0,0 0 0,-6 3-96,6-4 128,2-2-16,7 4-32,-10 0-96,-5 2 16,8-2-16,0 0 16,-1-2 32,-1 2-16,-6 2-16,4 0 32,-2 0-32,1 0 32,-2 0-16,-1 0-16,0 4-112,0 0-240,0 2-640,0 10-785,-4-12-784,-12 0 0,16 2-1185,0-6 3746</inkml:trace>
  <inkml:trace contextRef="#ctx0" brushRef="#br2" timeOffset="-191087.46">15602 11792 2080,'0'0'0,"0"0"0,0-2 625,-4-2-17,4 0-48,-4 0 1,4 4-561,0-2 608,1 0-48,4 2-144,-1 0-96,-4 0-320,3-2 225,-1 2-65,3 0 0,-4 0-16,-1 0-144,4 0 96,0 0 48,0 0-48,0 0 0,-4 0-96,4 0 80,0 0-64,0 0 0,0 4 0,-4-4-16,4 0 16,2 4 16,0-4 64,0 4 16,-6-4-112,6 0 128,2 0 32,0 0-48,7 0-16,-15 0-96,7 0 128,8 0-32,-7 0-16,14-2-16,-22 2-64,8-2 33,12 0-1,-5 0-48,-7-2 48,-8 4-32,20-1 64,-14-2 0,3 1 16,-4 2-32,-5 0-48,6 0 16,-2 0 32,-2 0-32,0 0 16,-2 0-32,0 0 48,0 0 32,0 0 48,0 0-32,0 0-96,0 0 112,0 5 0,0-2-80,0-3-16,0 0-16,0 0-192,0 0-400,0 0-449,2 0-528,-2 0 1569,2 0-1936,-2 0 367,0 0-976,0 0 2545</inkml:trace>
  <inkml:trace contextRef="#ctx0" brushRef="#br2" timeOffset="68922.27">5758 11904 1456,'0'0'0,"0"0"0,0-2 288,-3-4 64,-4 0 49,4 0 47,3 6-448,0-4 448,0 0-96,0 0-48,0 4-304,0-2 160,0 0 17,0 0-17,-4 0-16,0 0 32,4 2-176,0 0 128,-4 0 16,-1 0-32,2 0 16,3 0-128,-4 0 176,0 0 16,0 0 48,0 0-48,4 0-192,-4 0 224,0 0 17,0 0-33,4-2 80,0 2-288,-4-2 240,0 2-48,4-2-16,-4 0-80,4 2-96,0-4 128,-4 1-16,4-2-32,-4-1 16,4 6-96,-4 0 32,1-2-16,3 0-16,-5 2 0,5 0 0,-4 0 0,0 0 16,0 0-32,1 0 32,3 0-16,-5 0 32,2-2-32,-2 2 16,2 0 0,3 0-16,-5 0 16,5 0 0,-3 0-16,-3 4 0,6-4 0,-4 0-32,-2 7 48,2-4-16,0 3-16,4-6 16,-4 4 0,0 0-16,4 2 16,-4 0-16,4-6 16,0 6 32,-4 0-16,4-2-16,0 2 16,0-6-16,0 6 16,0 0-16,0 0 48,0-1 0,0-5-48,0 18 0,0-14 64,0 2-32,0 12 48,0-18-80,0 4 81,0 12-33,0-12 16,0 2-16,0-6-48,0 6 48,0 14-32,0-15-16,0 21 16,0-26-16,0 20 16,0 0 48,0 2 48,0-5 0,0-17-112,0 20 128,0-4-16,0 0 16,0 4-48,0-20-80,2 19 96,0 3-48,0-2 64,0-2-32,-2-18-80,2 18 48,0-12 48,0 19-80,0-20 64,-2-5-80,0 19 96,0-13 0,0 10-16,0-10 0,0-6-80,0 16 96,-4-12 16,0 2-15,4 11-49,0-17-48,0 5 0,0 10 16,0-11-32,0 2 80,0-6-64,0 16 32,0-16 0,0 4 32,0 2-32,0-6-32,0 4 48,0-4 80,0 4-48,2-4-16,-2 0-64,2 0 160,-2 0-80,0 0 16,0 0 16,0 0-112,0 0 160,0 0 0,0 0-16,0 0 48,0 0-192,0-3 48,0-2 80,2-1-32,0 0-128,-2 6 32,4-16-384,0 10-448,2-10-593,0 8-688,-6 8 2113,4-17-2593,-3 11 448,4-10-800,-5 16 2945</inkml:trace>
  <inkml:trace contextRef="#ctx0" brushRef="#br2" timeOffset="-201809.46">13016 11899 2737,'0'0'0,"-4"-2"560,4 0-48,0 2-512,-6-2 609,2-1 127,1 2 96,3-1-79,0 2-753,0-2 576,0 0-208,0 0-80,0 0-48,0 2-240,1-4 256,1 2 65,2-2 15,0 0 16,-4 4-352,4-4 384,-2 0-32,0 2-32,0 0 16,-2 2-336,2-2 241,-2 0-17,0 2-64,0 0-48,0 0-112,0 0 144,0 0-96,0 0 0,-4 0-32,4 0-16,-4 0 0,4 4 0,0-4 16,-4 0 0,4 0-16,0 4 0,0 0 48,0 0-48,0-4 0,2 4 48,4 0 32,0 0-16,10-4 16,-16 0-80,6 4 48,12 0 16,-10 0 32,13 0 0,-21-4-96,16 4 112,4-4 16,0 4-16,-1 0-32,-19-4-80,21 4 48,-2 0 16,1-4 1,-2 0 15,-18 0-80,19 0 80,-1 0-16,0 0-16,-2 0-16,-16 0-32,16 0 48,0 0-16,0 0 32,0 0 64,-16 0-128,7 0 32,13-2 16,-14 0-48,2 0 0,-8 2 0,6-2 48,0 0-32,-1 2 48,-2 0-48,-3 0-16,2 0 16,-2 0 32,0 0 32,0 0-80,0 0 64,0 0 0,0 0-16,-5 0-464,5 0 416,0 0-1329,0 4-1360,-15-4-753,15 0-1568,0 0 5010,0 0 0</inkml:trace>
  <inkml:trace contextRef="#ctx0" brushRef="#br2" timeOffset="-181756.46">18007 11942 1280,'0'0'0,"-4"0"496,4 0-496,-6 0 481,0-4 79,0 2 80,0 1 112,6 1-752,-4-2 705,4 2-129,0-3-48,0 1-112,0 2-416,0-1 385,0-4-33,0 3-112,0 0-32,0 2-208,0 0 192,0 0-80,0 0 32,0-1-32,0 1-112,0-4 112,2 2 0,0 0-48,0 2 0,-2 0-64,4 0 64,-2-2 0,2 2 49,2-2 63,-6 2-176,6-2 144,2 0-48,8 0-32,-10 0-80,-6 2 16,8-4 0,7 1 48,-8 2-48,0-1 32,-7 2-32,16-2 16,-12 2-32,2 0 48,-2 0-48,-4 0 16,2 0-16,0 4 32,-2 2-48,0 0 48,0-6-16,-4 19-32,0-12 64,-2-1-32,0 15-16,6-21 16,-6 4 16,2 2-48,4 10 32,0-12-48,0-4 48,0 4 16,0-1 32,0 4-48,0-3 0,0-4 0,0 6-16,0-1 0,0 0 32,0-2 48,0-3-64,-4 5 112,0-5-48,1 3 16,-14-3-16,17 0-64,-4 5 48,-11 0-16,8-1 16,-12 2-16,19-6-32,-6 6 32,-12 0-32,14 0 0,-12-2 0,16-4 0,-4 6 0,0 0 0,0-2 96,1 0 80,3-4-176,0 0 208,0 4 0,0 0-16,2 0-32,-2-4-160,5 0 241,11 4 15,-10-4 0,12 0-64,-18 0-192,6 3 144,14-3-16,-15 0-32,16 0-16,-21 0-80,15 0 112,-7 0-16,12 0-16,-4 0-16,-16 0-64,16 0 32,-8 0 48,11-1-32,-11-1-16,-8 2-32,18-2 32,-12 0-16,2 2 48,8-2 16,-16 2-80,2 0 32,4 0-32,-2 0-16,-3 0 16,-1 0 0,0 0-16,2 0 32,-2 0-32,0 0 16,0 0 48,0 0-15,0 0 31,-3 0-16,3 0-48,-6 0 64,0 0-16,0 4-32,0 0 0,6-4-16,-16 5-16,12 1-80,-2 1-705,-14-2-1728,20-5 2529,-39-5-6243,39 5 6243</inkml:trace>
  <inkml:trace contextRef="#ctx0" brushRef="#br2" timeOffset="-190450.46">15619 11918 1920,'0'0'0,"0"0"513,-4 0 15,4 0-528,-4 0 592,0 4 112,4 1-31,0-5-113,0 0-560,-3 3 448,3 2-128,0-2-80,0-3 17,0 0-257,0 4 272,0-4 48,0 4-48,1-4 16,-1 0-288,2 0 304,2 0-16,2 0 17,2 0 111,-8 0-416,16 0 368,-10-2-32,2 2 0,10-2-160,-18 2-176,5-4 128,12 2-16,-11-1-32,9 0-16,-15 3-64,7-2 96,8 1-47,-9-1 31,10-1 0,-16 3-80,6-2 16,12 0 32,-10 1-48,9-1 48,-17 2-48,8 0 32,12 0-48,-13 0 32,10 0-16,-17 0 0,4 0 0,2 0 32,0 0 0,0 0 0,-6 0-32,4 3 16,-2 4 32,-2-2-16,0 1 80,0-6-112,0 4 192,-4 0-32,-2 2 32,-1-2-112,7-4-80,-3 6-96,-3-2-304,2 0-545,0 0-879,4-4 1824,-4 0-2754,4 4-2048,0-4 4802</inkml:trace>
  <inkml:trace contextRef="#ctx0" brushRef="#br2" timeOffset="102047.27">9334 12076 1472,'0'0'0,"0"-6"112,-4 0 64,4 6-176,0-6 256,0 4 49,-5 0 47,5 2 16,0 0-368,-3 0 304,3 0-32,0 0 0,-4 0-32,4 0-240,0-2 241,0 0-1,0 0 0,0 0-48,0 2-192,0-2 224,0 1-64,0-1 32,1-1 0,-1 3-192,3-4 176,-1 3 80,-1-4-48,1 2 1,-2 3-209,3-6 224,-1 0-48,-2 2 16,2 0 32,-2 4-224,0-2 144,0 0 0,0-1-16,0 3-48,0 0-80,0-1 48,-4 1 0,4 0-16,-5 0 16,5 0-48,-3 0 0,-1 0 0,4 4-16,0-4 16,-4 4 0,4-4 16,0 0 32,0 0-48,0 0 48,0 0 16,2-2-32,4-3 0,-6 5-32,5-1 16,2-1 16,8-2-32,-9 0-32,-6 4 32,8-4 48,0-2-32,0 0 0,0 0 0,-8 6-16,8-6 16,0 4-16,0-2 16,-1 2 0,-7 2-16,8 0-16,-1 0 16,-1 0 16,-1 0 0,-5 0-16,6 4-16,0 2 0,2-2 0,-2 2 0,-6-6 16,6 6 0,2 0 32,0-2-16,8-4 0,-16 0-16,6 4-16,-1-4 16,2 4 0,-1-4 0,-6 0 0,5 3 48,-1-3-48,-1 7 0,-2-1 0,-1-6 0,0 6 0,0-1 32,0 1-32,-6 0 32,6-6-32,-5 7 32,-11 10 0,12-13 1,-14 14-17,18-18-16,-6 6-16,-10 12 48,12-12 0,-2 11 16,6-17-48,-18 7 48,14 12-32,-1-15-32,-1 2 32,6-6-16,-16 6 0,12 10 32,-2-12 48,-10-1-16,16-3-64,-4 0 48,0 5 32,-2-5-32,0 6-32,-10-2 16,16-4-32,0 0-32,-4 0 16,0 0 32,1 0-16,3 0 0,0 0 64,0 0-32,0 0-16,-4-2 32,4 2-48,0-2 16,0 0 16,0 2 0,0-2-48,0 2 16,0-2 32,0 0-16,0-1 0,0 1 16,0 2-32,2-1-16,0-1 0,1 0 32,1 0-32,-4 2 16,6-2 0,1 0 0,-2 2-16,1 0 16,-6 0 0,6-2 32,0 0-32,0 0 0,2-2-16,-8 4 16,6-2 0,2 2-32,0 0 48,0 4 0,-8-4-16,8 4 0,8 2-16,-11 0-16,3-1 64,-8-5-32,8 17 0,0-13-16,8 1 64,-14 12-48,-2-17 0,2 3 16,0 13 0,-2-10-48,0 12 16,0-18 16,0 6 0,-4 9 16,-2-8 0,0-2-16,6-5 0,-6 18 0,0-12 16,0 0-48,-10 12 64,16-18-32,-4 6 16,-2 13-32,-9-14 16,9 15 16,6-20-16,-16 5 32,12 13 0,-14-12 0,14 12 0,4-18-32,-19 4 16,12 2 32,-14 0 64,5 0-32,16-6-80,-6 5 96,-16 2 48,16-3-64,-11 0 16,17-4-96,-5 0 176,-11 0-48,12-4 65,-1 0-17,5 4-176,-18-7 176,14-8-16,-2 9-32,0-10-16,6 16-112,-4-6 96,0-12-48,4 13 48,0-12-80,0 17-16,0-3 32,0-3 32,0-1-80,2 4 32,-2 3-16,4-4 0,0 2-16,2 0 16,0 0-48,-6 2 48,6 0-16,-3 0 0,2 0-32,-2 4 16,-3-4 32,3 4-16,1-1-32,-3 4 96,2-1-48,-3-6 0,1 17 0,1-17 80,0 16-128,0-16 112,-2 0-64,2 4 0,0 0-64,1-4-240,0 4-593,-3-4 897,7 4-1600,-4-4-913,1 0 127,2 0-1055,-6 0 3441</inkml:trace>
  <inkml:trace contextRef="#ctx0" brushRef="#br2" timeOffset="-193920.46">14908 11960 2273,'0'0'0,"0"-2"1104,-3 0-400,-1 0 49,4 2-753,-4-2 928,4 2 145,0 0 31,0 0-271,0 0-833,0 0 576,0 6-288,0 0-112,0 0 64,0-6-240,0 6 208,0 9 160,0-10 65,0 12-1,0-17-432,0 6 496,2 14-64,2-14-144,0 14-96,-4-20-192,3 6 80,2 10-16,-2-11 17,0 2-17,-3-7-64,4 15 80,-3-15 0,2 5 48,-2-2-32,-1-3-96,2 5 144,0-2 0,0-3 32,-2 0 64,0 0-240,0 0 256,0 0 0,0 0 16,0 0-96,0 0-176,0-2 0,2 1-352,0-1-544,1-3-785,-3 5 1681,3-6-2529,2 1-688,-2-12-1842,-3 17 5059</inkml:trace>
  <inkml:trace contextRef="#ctx0" brushRef="#br2" timeOffset="-202837.46">12717 11976 2096,'0'0'0,"0"-4"641,0 0-97,0-1 176,0 5-720,2-3 945,-2 1 191,0 2-31,0 0-241,0 0-864,-4 5 544,0 0-191,-2 11-17,-10-12 16,16-4-352,-3 6 384,-3 13-96,0-14 32,0 13-144,6-18-176,-6 5 209,2 17-33,0-16-32,0 16 16,4-22-160,-6 6 176,0 16 0,0-19 32,0 13 32,6-16-240,-6 4 272,0 0-96,0 2-32,2 0 16,4-6-160,-6 0 97,0 6 47,1-2 64,-1 0 0,6-4-208,-6 4 208,-1-4 0,2 4-208,-1 2-480,6-6 480,-4 6-1297,-2 0-1184,-10-6-800,16 0-1794,0 0 5075,0 0 0</inkml:trace>
  <inkml:trace contextRef="#ctx0" brushRef="#br2" timeOffset="-203267.46">12545 11976 3425,'0'0'0,"-4"0"480,4 0-480,-4 0 545,0 0 287,0 0 320,4 0 177,0 0-1329,0 0 1217,0 0-321,0 0-272,0 0-191,0 0-433,0 0 304,0 0-64,0 4-64,0 2 32,0-6-208,0 4 256,0 2 16,2 10 48,4-13 16,-6-3-336,6 6 321,0 10-65,2-12-32,0 16-96,-8-20-128,16 6 32,-10 14 80,11-15-96,-8 2 48,-9-7-64,17 18 80,-9-15 32,12 2-32,-12 10-16,-8-15-64,20 0 64,-15 6-32,11 12 0,-12-18 32,-4 0-64,6 6 64,-2-2 80,-2 0 48,0 0-15,-2-4-177,0 0 208,0 4 16,0-4-80,0 0-48,0 0-96,-4 4 112,4 0-32,-4-4-16,4 4-48,0-4-16,0 0-16,0 4-160,0-4-160,2 3-193,-2-3 529,2 6-784,2-2-176,2 1-289,-2-5-288,-4 0 1537,6 0-1664,-2-2-81,-2-5 48,2 1 240,-4 6 1457,2-15-1104,5 19-1265,-7-4 2369</inkml:trace>
  <inkml:trace contextRef="#ctx0" brushRef="#br1" timeOffset="38775.27">4769 12041 1248,'0'0'0,"-6"0"192,-10 0 0,10 0 16,6 0-208,-6 0 224,2 5 17,0-1-33,0 2-48,4-6-160,0 6 160,-4-2-32,4 0 64,0-4 32,0 0-224,0 0 288,0 0 0,0 0 16,0 0 1,0 0-305,0 0 272,2 0-16,-2 0 0,2 0-64,-2 0-192,2 0 176,0-2-64,0 2-32,0 0-16,-2 0-64,2 0 64,1 0-16,4 0 0,-1 0 48,-6 0-96,8 0 64,-1 0 48,-2 0-16,-3 0-15,-2 0-81,3 0 96,2-2 16,-2 0-32,1 2-16,-4 0-64,4-2 80,0 0-32,0 2 16,-1-4 16,-3 4-80,1-6 64,1 4 16,0-2-32,0 3 16,-2 1-64,2-2 0,0-1 48,2 1-32,0 0 32,-4 2-48,2-1 32,0 1-32,0-3 64,-2 3-64,0-2 32,0 0 0,0 2 0,-4 0 128,4 0-160,-4 0 192,0 0 96,4 0-16,-4 0-79,4 0-193,-4 4 96,4-4-32,0 0-32,-4 4-16,4-4-16,0 4 48,-4 1-64,4 0 16,-4 1-16,4-6 16,0 6 0,0-2 48,0 0-80,0 0 64,0-4-32,-4 4 16,4 2-32,0 10 80,0-10-112,0-6 48,0 21 32,0-5-32,0-10 16,-4 18 16,4-24-32,0 16 0,0-11 16,-5 21 16,-12-19-16,17-7-16,-4 21 0,-11-4 48,15-12 16,-6 13 96,6-18-160,-6 4 128,-10 0 32,16-4-64,-6 4 16,6-4-112,-6 0 96,2 0-16,0 4 16,0-4-16,4 0-80,0 0 96,-4 0 0,4 0 0,0-3 0,0 3-96,0-1 80,0-6 1,0 4-33,0-1-32,0 4-16,0-2 16,2 0 0,0 0 32,0 0-32,-2 2-16,0-2 16,2 2-32,-2 0-112,0 0 128,0 0-513,0 4-607,0 0-897,0 0-432,0-4 2449,0 0-1953,0 0-656,0 0 2609</inkml:trace>
  <inkml:trace contextRef="#ctx0" brushRef="#br1" timeOffset="37997.27">4493 12106 1104,'0'0'0,"0"-2"128,2-3-16,-2 5-112,2-5 128,-2-1 48,0 4 0,0-4 16,0 6-192,-4-6 160,0 2 17,1 2-1,-2-2 16,5 4-192,-3 0 208,-2 0 0,0 0 48,-1 4-16,6-4-240,-6 4 256,2-4 16,0 0-15,4 0-17,0 0-240,0 4 256,0-4-64,0 0-16,2 0 0,-2 0-176,4-2 160,2 0 0,0-2-48,-1 0-16,-5 4-96,8-2 112,1-2-16,-2-2 48,-1 0 0,-6 6-144,6-3 129,0-2 31,0 3-16,-2 0-32,-4 2-112,2-1 128,0-2-32,0 1 0,0 2 0,-2 0-96,2 0 48,0 0 0,2 0-32,-2 5-32,-2-5 16,2 0 32,-1 3-32,4 2 16,-1-5 32,-4 0-48,4 3 64,0-3 0,0 4-16,0-4 16,-4 0-64,3 0 48,2 0 48,-3 0 16,4 0-16,-6 0-96,4 4 48,-3 0 0,3 0 0,-2 2 16,-2-6-64,2 6 80,-2 10-32,0-12 32,0 2 17,0-6-97,0 18 64,-4-15 16,4 13-48,-4-11-16,4-5-16,0 5 64,0 1-16,0 10-16,0-16-16,0 0-16,2 4 0,0 0 16,0-4 80,0 4-64,-2-4-32,4 0 48,-2 0 16,0 0-48,0 0 64,-2 0-80,2 4 48,2 0-16,-2-4-16,2 0 16,-4 0-32,4 0 32,0 0 32,0 0-32,2 0 0,-6 0-32,2 0 0,2 0-16,0 0 48,-2 0-32,-2 0 0,4 0 48,0 3-16,-2-3 0,1 5-16,-3-5-16,2 0 16,0 4 16,1-4 0,-1 4 0,-2-4-32,3 0 64,2 0-16,-4 0 0,1 0 48,-2 0-96,4 0 48,-2 0 16,0 0 0,0 0-32,-2 0-32,2 0 80,-2 0-64,2 0 0,1-2 32,-3 2-48,0 0-48,1-2 96,3 2-32,-1 0-64,-3 0 48,3 0 48,-1 0-64,2 0-16,-2 4 64,-2-4-32,2 4 48,-2 0-16,0-4 16,0 0-224,0 0 176,0 3-656,0 1-529,-4-4-671,0 7-337,4-7 2193,-18 0-1729,18 0-848,0 0 2577</inkml:trace>
  <inkml:trace contextRef="#ctx0" brushRef="#br1" timeOffset="39571.27">4602 12088 976,'0'0'0,"-6"-4"432,-11 0-208,10-2 16,7 6-240,-6-4 272,1 4-31,-1-2-33,0 0-48,6 2-160,-6 0 128,2 0-32,0 0 16,4 0-32,0 0-80,-4 0 112,4-2-32,0 0 16,0 2 16,0 0-112,0 0 128,-4 0 48,4 0 32,0 0-32,0 0-176,0 0 193,2 0 15,0 0 16,0 0-16,-2 0-208,4 0 224,0-2-48,2 0-32,2-2 16,-8 4-160,8-2 160,8 0 0,-10-2 0,9 2-32,-15 2-128,8-1 144,10-4-63,-10 3-1,12 0-16,-20 2-64,6 0 16,9 0-16,-9 0-16,0 7 16,-6-7 0,8 5 0,0 11 32,-2-12 0,0 2-32,-6-6 0,4 16 16,-2-12 32,0 0 0,0-4 32,-2 0-80,0 3 48,0 2 0,0-5 32,0 3-16,0-3-64,0 0 96,0 0 16,0 0-16,-4 0-48,4 0-48,-4 0 64,0 0-32,0 0 16,0 0-32,4 0-16,-4 0 64,0 0-64,0 0 0,4 0 32,0 0-32,-4 0-16,4 0 32,0 0-32,0 0 16,0 0-16,0 5 32,0-5-16,0 4-16,0 1 32,0-1-32,0-4 32,0 0-16,2 4 16,-2 1-16,2-5 16,0 6-32,-2-6 16,2 3-16,1-3 32,-2 4-32,3 0-16,-4-4 32,4 6 48,-2 12-80,0-12 48,-2-6-16,2 18 32,-2-18-32,2 4 0,0 11 16,-2-11-16,2 14 0,-2-18 0,0 6 0,0 0 32,2 10 0,-2-16-32,0 0 48,2 4 16,-2-4-48,2 0 80,-2 0-96,2 0 16,0 0 16,0 0 32,-2 0-48,0 0-16,2 0 80,-2 0-32,1-2 16,-1 0-16,0 2-48,3-2 48,-3 0-16,0 2 16,0-1 33,0 1-81,0-5 32,0-1 48,0 0-64,0 0 16,0 6-32,0-5 16,-4 3 0,4-3 16,0-1-32,0 6 0,0-4-16,0-1 0,0-1 16,0 0 16,0 6-16,0-6 0,0 0 32,1 0-32,2 0-16,-3 6 16,6-8 16,2 2-32,8-10 0,-11 14 32,-5 2-16,5-5 0,-2-1 32,-1-1-48,0 4 0,-2 3 16,0-3 16,0 1-16,0 1 0,0-1 16,0 2-16,0 0-16,0 0-32,-4 3 64,-12 3-16,16-6 0,-3 16-32,-3-12 32,-10 12-32,16-10 0,0-6 32,-5 16 32,2-12-16,-1 12-32,4-10 32,0-6-16,-4 16-48,4-13 32,0 4 32,-4-2-32,4-5 16,0 6 48,0-2-32,0 0 0,0 0 16,0-4-32,0 0-32,0 5 64,0-5 16,0 0-16,0 0-32,-4-3 128,4-3-32,-4 4-48,4-2 16,0 4-64,-4-2 96,-2-2-48,0-2-48,0 0 64,6 6-64,-4-5-32,0-11 48,1 10 0,-2-18-32,5 24 16,0-20-16,0 1-32,0-2 64,0 4 0,0 17-16,0-8 16,3-12-16,0 16-32,2 0-16,-5 4 48,3-2-48,1 0 0,-2 2-16,0 0 64,-2 0 0,0 4-192,0 16-801,0-4-1184,-4-11-2337,4-5 4514,0 0 0</inkml:trace>
  <inkml:trace contextRef="#ctx0" brushRef="#br2" timeOffset="102842.27">9738 12048 1280,'0'0'0,"1"0"112,1 0 16,-2 0-128,2-2 176,1 2 48,-3 0 65,1 0 63,-1 0-352,2 0 352,-2 0 48,0 0-16,0 0-64,0 0-320,3 0 320,-3 0-79,0 0-1,0 0 32,0 0-272,0 0 272,0 0 32,0 0 48,0 0 0,0 0-352,0 0 305,0 0-1,0 0-48,0-2-48,0 2-208,0-1 192,0-1 0,0-3-32,-5 3-32,5 2-128,0-1 128,0 1-48,0 0 0,0 0 32,0 0-112,0 0 112,0 0 33,-4 0 15,0 0 16,4 0-176,-4 3 224,-2 2 16,1 0 0,-1 1-16,6-6-224,-16 20 176,12-16-80,-2 14-16,-10-13-64,16-5-16,-4 7 80,-2 12-32,0-15-16,1 14 32,5-18-64,-7 6 0,1 16 48,2-16-48,0 14-16,4-20 16,0 4 16,-3 13-16,3-1 32,-4-10 32,4-6-64,-4 24 16,4-6 0,-5-13 16,5 15-64,0-20 32,0 7 32,0 10 32,0-11-31,0 14 63,0-20-96,0 6 112,3 11-32,3-10 128,-1 11-32,-5-18-176,6 3 192,2 13 64,8-12-80,-10 14-64,-6-18-112,18 4 128,-10 2-16,14 0 32,-16 0 32,-6-6-176,19 4 144,-13 0 1,12-1-81,-12-3 16,-6 0-80,16 0 160,-12 0-32,2-1 32,-1-1-16,-5 2-144,7-6 144,-1 0 48,-4 0 0,1-2-48,-3 8-144,3-6 176,-3-12-96,0 15-32,0-14 48,0 17-96,0-7 64,-4-9-64,-3 0 80,2 0-16,5 16-64,-16-8 32,12-12-16,-2 12 33,-12-12-33,18 20-16,-6-15 48,-12 7-32,12-10 0,-11 14-48,17 4 32,-5-6-32,-10 0 16,9 6-49,-10 0 81,16 0-16,-6 4 0,-16 2 0,18 12-16,-1-12 0,5-6 16,-16 20-144,16-14-192,-4 15-496,-1-15-961,5-6 1793,0 24-3169,0-18-241,0 12-1056,0-18 4466</inkml:trace>
  <inkml:trace contextRef="#ctx0" brushRef="#br2" timeOffset="74959.27">6792 12209 2545,'0'0'0,"0"-2"704,4-4-48,-4 6-656,5-9 625,2 2 15,-2 1-48,0 4-128,-5 2-464,2-2 320,1 0-79,0 0-97,-1 0-32,-2 2-112,1-2 112,1 2-32,-2 0 0,0 0-16,0 0-64,0 6 80,0-2 0,-3 2 16,-2-2 0,5-4-96,-5 5 48,0 12 16,2-12 16,-3 11 128,6-16-208,-4 5 304,0 10 1,4-15 63,0 16-64,0-16-304,0 6 272,0 10 32,0-10-80,0 10 0,0-16-224,2 0 224,1 5-80,2 14 49,0-16-49,-5-3-144,4 6 112,2 10 0,1-12-48,-2 2 16,-5-6-80,6 18 64,0-18 48,0 5-32,2 2-16,-8-7-64,16 6 64,-12-1-32,4 2 32,10-2 16,-18-5-80,6 6 48,10 0-16,-11 0 32,13-2-16,-18-4-48,6 0 80,12 0 48,-12 0 0,10 0-16,-16 0-112,6-2 112,10-2 32,-11-2-80,1 1 17,-6 5-81,16-7 80,-10-1-16,0-7-16,2 9 48,-8 6-96,6-9 96,-1 2-16,-3-11 32,1 12 0,-3 6-112,0-19 112,0 2 16,-5 0-96,0-1 80,5 18-112,-6-22 16,-10 0 32,12-1 32,-12-1-144,16 24 64,-6-24 48,-14 0-80,2 2 64,1-1-16,17 23-16,-20-20-48,2 4 48,-1 10 0,-1 0-32,20 6 32,-22-2-16,0 2 16,1 4-64,-4 2 32,25-6 32,-21 20-16,-1-2-48,2 2-96,4-2-144,1 1-176,15-19 480,-7 22-737,-10-3-207,13 3-225,4-22 1169,0 21-1456,0-21 1456,0 15-1873,2 3-256,6-14 336,14 14-800,-22-18 2593,0 0 0</inkml:trace>
  <inkml:trace contextRef="#ctx0" brushRef="#br2" timeOffset="104048.27">10132 12233 1248,'0'0'0,"0"-7"528,0 7-528,0-15 417,1 11 143,1-2 128,1 0 112,-3 6-800,1-5 801,1 4-129,-2-1-160,0-2-143,0 4-369,0 0 304,0 0 16,0 0-16,0 4 16,0-4-320,0 5 336,0 2-16,-3 8-31,3-15-1,0 0-288,-5 6 272,5 12-96,0-14 0,2 14 16,-2-18-192,6 6 128,0 0 112,2 0 16,0-2-80,-8-4-176,8 4 241,0 0-33,-2 0 0,10-4 16,-16 0-224,6 0 176,2 0-32,10 0 16,-13 0-16,-5 0-144,16 0 144,-10-4 64,10-2-80,-10 0 0,-6 6-128,15-15 96,-10 8-80,1-1 48,2-10 16,-8 18-80,6-5 49,2-13 95,-3 1-96,-1 10 16,-4 7-64,2-18 144,0 10-80,-2-8 0,0 10 0,0 6-64,0-21 64,0 5-48,0 8 32,-4-10-16,4 18-32,-6-6 0,-10 0 32,10 0-64,-13 2 16,19 4 16,-20 0-128,0 0 96,1 4 0,-3 12 0,22-16 32,-18 0-64,0 6-96,0 0-32,2 10-33,16-16 225,-18 4-112,0 1 32,13 12 32,-15-14 48,20-3 0,-4 5-32,0-2 32,-2 2-48,2-2 16,4-3 32,-4 6-64,4 10-16,0-16 16,0 6-16,0-6 80,2 16 0,4-13-32,0 4-32,2 10 16,-8-17 48,8 4-64,9 14 48,-8-14 32,12 2 0,-21-6-16,18 17 0,0-17 96,2 0-32,-2 0 80,-18 0-144,17 0 64,1 3-64,-2-3 32,-8 4-96,-8-4 64,18 4 0,-15 0 0,4 0-80,-1-4 128,-6 0-48,2 4 0,0 0 0,-2 0 32,0 0-48,0-4 16,0 4 0,0 0 0,-4 0 0,-1-1 16,5-3-16,-3 0 0,3 5 0,-5-5 32,5 0-48,0 0 16,0 0 48,0 0 0,0 0 0,0 0-48,0-3-48,0 1-32,0-1 112,3-1-64,-3 4 32,2-2 48,1 0 16,2 2-64,-3 0-80,-2 0 80,5 0 16,-1 0-16,0 0-16,3-3 64,-7 3-48,6-1 32,-3 1-80,1 0 64,0 0 16,-4 0-32,4 0 16,-2 0-16,0 0-16,0 0 16,-2 0 0,0 4 0,0-4 48,0 4 16,0-4 0,0 0-64,0 5 80,-4 2-48,0-2 16,0 17 48,4-22-96,-4 6 49,-1 12 63,0-12 0,2 18-80,3-24-32,0 6 144,0 16-96,0-17 48,0 15 32,0-20-128,2 6 80,-1 10 48,6-10-48,-2 0 16,-5-6-96,6 16 64,0-13-32,0 3 80,0 1-48,-6-7-64,6 5 96,-2 11-32,-2-16 32,2 0 0,-4 0-96,2 4 112,-1 1-64,-1-2 16,0 1 16,0-4-80,0 0 48,0 0 113,0 0-33,0 0-16,0 0-112,0-2 128,0-2 0,0-2-32,2 0-16,-2 6-80,3-4 112,-1 0-128,1-2 64,2 1 16,-5 5-64,2-7 0,0 1 112,0 1-80,0 1-32,-2 4 0,1-2-144,2 0-464,-2 0-593,3 2-848,-4 0 2049,3 0-3105,0 0-305,-3 0-1168,0 0 4578</inkml:trace>
  <inkml:trace contextRef="#ctx0" brushRef="#br2" timeOffset="76231.27">7243 12149 1072,'0'0'0,"0"-8"192,0 8-192,2-16 256,0 10 144,-2-11 193,0 13 143,0 4-736,2-6 768,0 0-79,0 0-65,-2 2-160,0 4-464,2-4 496,0 0-63,0 2-33,2 0-64,-4 2-336,4-2 256,-2 0 0,-1 0-80,2 0-32,-3 2-144,2 0 112,0-2 16,-1 2-32,4 0 33,-5 0-129,4 0 96,1 0-16,1 0 0,1 0-48,-7 0-32,3 0 32,4 0-16,-2 0 32,1 0 16,-6 0-64,6 0 32,2 0-16,0 0 0,0 4-16,-8-4 0,8 4 32,-1-4 0,2 4-32,-3 0 0,-6-4 0,5 0 32,3 4-16,0-4 64,0 4-80,-8-4 0,8 16 16,-2-16 0,0 5 0,-4 2 0,-2-7-16,2 6-16,0 9 16,-2-10 0,0 10 0,0-15 0,-4 4 48,-2 2-16,0 12 0,-12-14-16,18-4-16,-6 20 48,-9-16 0,9 2-48,-10 11 48,16-17-48,-6 4-16,-10 2 0,12 0 16,-12 0 16,16-6-16,0 6 32,-6 0-16,3-2 32,3-4-32,0 0-16,0 0 32,0 0 16,2 0 16,1 0-16,-3 0-48,4 0 16,2-1 48,0-2-16,0-1 16,-6 4-64,6-6 48,2 2-48,-2-2 48,10 2-96,-16 4 48,2-6-16,4 1 80,1 0-64,0 3 16,-7 2-16,6-1 16,-1 1-32,-1 0-16,0 0-16,-4 0 48,4 0 0,2 0 16,-2 0 32,2 3 0,-6-3-48,4 5-16,0-2 0,0 4 16,-2-2 16,-2-5-16,4 18-16,0-13 16,-1 0-16,4 11 16,-7-16 0,4 6 0,0 10 16,0-1-48,-2-10-32,0 10 48,-1-11 64,-1 0 48,0 12 64,0-16-160,0 6 208,-3 14-31,-1-14 47,-2 16-48,6-22-176,-6 6 144,0 11 0,-10-11-16,12 16-48,4-22-80,-6 6 96,0 14-16,0-16-48,-10 11 32,16-15-64,0 5 32,-6-2 80,1 1 32,-2-4 0,7 0-144,-5 4 128,-1-4 0,-1 0-16,2 0 0,5 0-112,-6-2 145,0-1-65,0-3 0,2-1 64,4 7-144,-6-8 64,2-9 16,-2 11-16,2-14-112,4 20 48,-4-8 48,4-10 32,0 12-112,0 1 96,0 5-64,0-6-64,0 1 48,0 1-16,0 3-16,0 1 48,0-2 0,0 0-48,0 0 48,0-1 32,0 3-32,0-1 32,2 1-48,0 4 0,-2-4 16,2 0-48,0 4 32,4-4 32,-2 3-80,-4-3 64,6 4-304,0 1-337,-2-2-367,2 2-353,-6-5 1361,6 5-1633,-1-1-287,0 0-65,1-4 304,-6 0 1681,2 4-1121,3-4-559,-5 0 1680</inkml:trace>
  <inkml:trace contextRef="#ctx0" brushRef="#br2" timeOffset="71258.27">6289 12157 1376,'0'0'0,"-4"0"320,0-2 80,4 2-400,0-2 465,0-2 143,0-2 96,0 4 33,0 2-737,0-4 736,0 1-144,0-2-80,0 1-31,0 4-481,2-4 384,2 2 0,0-1-32,0-1-96,-4 4-256,4-5 224,0 2-48,-1 1-31,4 2-33,-7 0-112,6 0 80,2 0-32,-2 0 16,-1 0 16,-5 0-80,4 0 48,0 0 16,2 0-16,0 0-32,-6 0-16,6 0 80,0 4-64,0-4 0,2 0 48,-8 0-64,8 0-16,-1 0 80,1 0-16,8 4-32,-16-4-16,4 0 64,12 0-16,-10 0 0,14-3 0,-20 3-48,8-1 32,13-3 0,-12 0 16,9 0-16,-18 4-32,5-4 32,3 2-16,0 2 0,-2-4 16,-6 4-32,6-2 16,-4 0 32,-2 0-32,0 2 0,0 0-16,0 0 16,0 0-32,0 0 32,0 4-16,0-4 0,0 4 48,0 0 16,0 0-32,0-4-32,0 4 48,0 0 16,-4 0-16,4 0 16,0-4-64,0 0 64,0 0-16,0 0-96,-4 0-80,4 0 128,0 0-368,-4 0-288,4 0-465,0 0-671,0 0 1792,0 0-2161,-20-3 384,20 2-592,0 1 2369</inkml:trace>
  <inkml:trace contextRef="#ctx0" brushRef="#br2" timeOffset="76609.27">7601 12233 1424,'0'0'0,"0"-7"448,0-8 129,0 15-577,3-6 752,2-10 112,-1 14 113,0-2-129,-4 4-848,2-4 640,0 0-127,-2-2-113,0 4-96,0 2-304,0 0 272,0 0-48,0 4-80,-4 0 64,4-4-208,-4 4 193,0 0-1,0 2 64,0 10-32,4-16-224,-5 6 256,0 11 16,2-10-48,3 16 16,0-23-240,0 5 304,0 10-15,3-9 47,6-2 32,6 2-80,-15-6-288,16 5 304,0 2-16,2-2-48,-1-5 1,-17 0-241,18 0 160,2 0 0,-2-5-48,-2 1-80,-16 4-32,8-6 112,13-10-16,-14 12-32,10-2 32,-17 6-96,6-6 96,1-2-32,0 0 80,-1-7-128,-6 15-16,6-8 128,0-10-16,-3 10-32,2-10 0,-5 18-80,2-8 32,-2-14 32,0 14-96,-16-11 80,16 19-48,-6-6 0,-16-10 16,7 10-48,-4 0 32,19 6 0,-22-2-48,3 0-32,-1 2 80,-2 0-64,22 0 64,-16 6-96,1 9-32,9-8 32,0 8-48,6-15 144,-16 6-48,16 0-64,-4 10-32,-2-12-32,6-4 176,-6 6-320,2 0-33,4 10-271,0-16-352,0 0 976,0 6-1313,0 10-352,2-13-176,0 1 17,-2-4 1824,2 4-1633,2-4 592,2 4-751,-6-4 1792</inkml:trace>
  <inkml:trace contextRef="#ctx0" brushRef="#br2" timeOffset="104946.27">10654 12264 1792,'0'0'0,"-4"-4"609,0-2 111,4 0 96,0 6-816,-4-4 881,4 2-49,0 0-160,0 2-191,0 0-481,0 0 304,0 6-32,0 0 16,0 12 64,0-18-352,-4 4 416,4-4-416,0 17 433,0-10-49,0 14-48,0-21-336,0 7 320,0-7-320,0 19 240,2-13 0,2 14 32,-2-14 1,-2-6-273,6 15 304,-4-10-64,2 1 32,0 10-96,-4-16-176,2 3 176,0 3-32,-2 0 0,0 0-32,0-6-112,0 16 96,0-16 16,0 6 0,0-6 16,0 0-128,0 0 177,-4 0-1,0 0 16,4 0-32,0 0-160,-4 0 128,0 0 0,4-6 16,-6 2-80,6 4-64,-4-6 80,0 0-48,0 0 16,-2-11 16,6 17-64,-4-7 64,1-12 32,-1 10-32,-1-8 80,5 17-144,-3-16 0,3 8 0,-5-14 48,5 14-96,0 8 48,0-15 64,0 9-48,0 0-48,0 6 32,2-6-48,-2 6 48,3-6-16,2 0 16,0 3-32,-3 3 0,-2 0 32,5 0-96,-3 0 80,2 3 16,0-3-64,-4 0 64,4 6 48,0 0-80,0 0-32,-2 14 112,-2-20-48,2 6-64,2-1 64,-2 17-16,2-16-32,-4-6 48,4 22-64,0-6 80,2 0 16,0-1-96,-6-15 64,15 7 32,-9 18-80,14-9 16,-3-10 64,-17-6-32,17 20-32,3-16 80,-2 2-32,1 0 48,-19-6-64,18 3 0,-2 2-48,-8-5 48,10 0-16,-18 0 16,6 0 64,2 0 16,8-5 48,-15 0-32,-1 5-96,7-18 80,-6 12 32,1-12-32,-2-2 16,0 20-96,0-16 80,-5-3-32,-1-5-16,-16 4 0,22 20-32,-6-24 48,-14-1-16,5-1 17,8-4-1,7 30-48,-20-28-32,15 1 32,-13 3 0,14 4-32,4 20 32,-6-8 0,0 1 16,-1-9-32,4 13 32,3 3-16,-6-2-65,2 2 1,4 0-176,0 6-1264,0-6 1504,6 4-4002,16 2-2705,-22-6 6707</inkml:trace>
  <inkml:trace contextRef="#ctx0" brushRef="#br2" timeOffset="79034.27">8163 12228 1120,'0'0'0,"0"-3"352,0-4-16,0 7-336,3-5 449,-1-1 63,-2 0 64,1 0-32,-1 6-544,0-6 529,2 0-33,-2 4-64,3 0-64,-3 2-368,0-4 336,0 2-32,0 0-79,0 0 15,0 2-240,0 0 176,0 0 0,0 0 16,0 0-32,0 0-160,0 6 176,0 0-16,0 0-16,-5 12 32,5-18-176,0 6 160,0 19 64,0-5 113,0 4-1,0-24-336,0 24 432,0-5-32,0 3-80,0-2-16,0-20-304,0 16 257,0 0-33,0-1-64,0-8-32,0-7-128,0 21 176,0-15-48,0 12 48,0-14-48,0-4-128,0 6 64,0-2 0,0 0-16,0-4 80,0 0-128,0 0 112,0 0 128,0 0-48,0 0-32,0 0-160,0 0 193,0 0-65,0-2-16,0-4 0,0 6-112,0-6 96,0 0-48,0 0-32,0 0-16,0 6 0,0-6 0,-3-2 16,-2-8 80,2 10-16,3 6-80,-4-15 128,-2 7-64,-1-12-96,2 14 80,5 6-48,-18-20-64,18 14 48,-4-18 48,0 7-32,4 17 0,-4-22-16,0-2 32,4 16-48,0-14 48,0 22-16,0-5-48,0-1 32,0 0 16,2 0 0,-2 6 0,4-7-16,1 5-32,-4-3 0,1 3-48,-2 2 96,2 0-16,0 0 16,0 4-32,0 1 32,-2-5 0,2 19-32,0-4-16,0 1 16,2 2-32,-4-18 64,6 20-64,-2-1 0,2 5 48,12-4 16,-18-20 0,6 18 64,9-2-48,1-11 0,-8 18-16,14-18-64,-4 17 128,-2-16-64,-1 0 64,-15-6-64,16 18 64,-8-18-64,14 6-16,-16 12-32,-6-18 48,17 4 16,-10 2-32,-1 13 0,2-14-32,-8-5 48,7 3-16,-1 3-32,0-2 112,0 0 48,-6-4-112,6 4-64,-2 0 128,-2-4-16,0 0-16,-2 0-32,2 0 96,0-4-16,0-2-32,0-2-32,-2 8-16,2-16 96,-2 8-32,0-12 0,0 5 16,0 15-80,-6-20 32,0 4-32,0-7 32,0 3-64,6 20 32,-16-22 0,12-8 96,-12 1-64,13-1 32,3 30-64,-7-32 0,-8 4 32,15 13-64,-4-3 0,4 18 32,-4-6-32,0-2 32,-2-10-16,2 12 80,4 0-48,-4 0-32,4 0 16,0 2-48,0 4 48,0-1-16,0-2 16,0 3-48,0 0-16,0 0 64,0 4-32,2 0-384,4 1-689,0 1-976,-6-6 2081,8 5-3361,-8-5 384,6 0-689,-6 0 3666</inkml:trace>
  <inkml:trace contextRef="#ctx0" brushRef="#br2" timeOffset="69275.27">5503 12187 880,'0'0'0,"0"-2"496,0-2-256,0 0 48,2 0 49,-2 2 127,0 2-464,0 0 464,-4 0 0,4 0-80,0 0-384,-4 0 304,4 0-304,0 0 305,0 0-17,0 0 64,0 0-48,0 0-304,0 4 304,0-4-32,0 0-16,0 0-256,2 0 273,-2 0-273,4 0 272,2 0 0,0 0-32,0 0-96,-6 0-144,6 0 144,10 0-32,-12 0-32,4 0-16,-8 0-64,8 0 64,8 0-16,-13 0 0,3 0-16,-6 0-32,6 0 48,2 0 0,-2 0-16,0 0 0,-6 0-32,6 0 48,0 0-16,-3 0 0,2 4 64,-5-4-96,6 0 16,-2 0 80,0 0-31,-1 0-33,-3 0-32,6 0 128,10 0-96,0-4 16,6 2 0,-22 2-48,30-6 32,5-2 0,-1 0 0,1 0 32,-35 8-64,28-6-144,-2 4-273,-10 2-575,-11 0-769,-5 0 1761,7 0-2001,-5 6-1184,-2-6 3185</inkml:trace>
  <inkml:trace contextRef="#ctx0" brushRef="#br2" timeOffset="79810.27">8694 12205 2016,'0'0'0,"-6"-2"609,2 2-129,4 0-480,-6 0 448,0 0 96,2 0 81,4 4 63,0-4-688,-4 0 592,4 0-160,0 4-143,0-4-97,0 0-192,0 3 160,3-3 48,-2 0-32,3 0 16,-4 0-192,4 0 176,3 0-48,-2 0 0,3-1 0,-8 1-128,16-2 96,-12 0 32,12-4 48,-12 2 1,-4 4-177,18-2 192,-12-5-32,11 4-48,-9 1 0,-8 2-112,16-2 144,-10 0-32,12 2-48,-10-2-112,-8 2 48,18 0-80,-12 0 32,9 4 64,-11 0 128,-4-4-144,7 0 224,-2 3-80,1 2-16,-2-5-80,-4 0-48,2 4 0,0-4 48,-2 4 32,0-4-16,0 0-64,0 0 96,0 4 48,0-4-48,0 4 32,0-4-128,0 3 97,0-3-49,0-3 64,0 1 0,0 2-112,0-4 48,0 0 64,0 2-80,0-7 0,0 9-32,0-7 16,0-1 0,2 2 48,0 2-48,-2 4-16,6-2 16,0-2 0,-4 0-64,2 4-128,-4 0 176,4-2-304,-2 2-257,0 0-463,-1 0-849,-1 0 1873,0 0-2433,-3-6 320,3 4-576,0 2 2689</inkml:trace>
  <inkml:trace contextRef="#ctx0" brushRef="#br2" timeOffset="70491.27">5861 12228 1696,'0'0'0,"0"0"0,-4-2 561,0 1 159,4-6 80,0 2 33,0 5-833,0-16 752,6 14-96,0-4-63,0-10-81,-6 16-512,8-4 448,-2-2-112,0 4-96,-2 0-112,-4 2-128,2-4 128,0 2-16,0 2-32,0-2 0,-2 2-80,2 0 48,-2 0-31,0-2 31,0 2 16,0 0-64,0 0 48,0 0-16,0 0 48,0 4-48,0-4-32,2 0 48,0 4-32,0 0 0,0-4 48,-2 0-64,4 4 0,-1 0 0,4 0-32,-4-4 96,-3 0-64,7 4 16,-3-4 0,-1 0 32,1 4-32,-4-4-16,4 0 32,2 4 0,-1 0 32,-3-4-64,-2 0 0,1 0 64,3 3-32,0-3-32,2 0 48,-6 0-48,4 0 0,0 5 0,0-5 32,-2 4-64,-2-4 32,4 0 0,0 4 0,0 0 32,0 1-32,-4-5 0,3 6 0,-1 10 48,1-16-80,-3 18 80,0-18-48,0 4 16,0 2-16,0 10 32,-5-16 32,5 0-64,-15 4 32,11 2 48,-14 0-32,12 0-48,6-6 0,-15 6 64,10-1-48,-12 1-16,13 1 32,4-7-32,-16 17 0,12-13 16,-2 2-32,2 0 16,4-6 0,-4 6 32,0-2-32,4 0 32,0 0 64,0-4-96,0 0 128,0 0 80,4 4 32,4-4-15,-8 0-225,17 0 256,-8 0 0,10-2-32,-2-2 48,-17 4-272,7-4 224,15 2-16,-6 0 48,-11 0-96,-5 2-160,19-2 80,-13 0 32,-1 2-63,11 0-33,-16 0-16,4 0 0,2 0 0,-2 4 32,-2 0-16,-2-4-16,2 4-16,0 0 48,-2 0-32,0 2 16,0-6-16,0 5 64,0 12-48,0-17 32,0 16 0,0-16-48,-4 0 16,0 5-32,4 13 32,-4-14 16,4-4-32,0 6 48,0-2 32,-4 0-64,4 0-384,0-4 368,0 0-1121,4 0-1216,2 0-1201,12-4-1312,-18 4 4850,0 0 0</inkml:trace>
  <inkml:trace contextRef="#ctx0" brushRef="#br2" timeOffset="69838.27">5847 12225 1312,'0'0'0,"0"0"240,0-3 64,0 3-304,2-2 465,0-1 79,0 3 96,-2 0 0,0 0-640,0 0 577,0 0-17,0 3-48,0 3 32,0-6-544,0 18 497,-4-12-33,0 14-96,4-16-32,0-4-336,0 17 336,0-10-32,0-1 49,0 13-17,0-19-336,0 6 336,2 10-80,0-10-32,5 12-64,-7-18-160,3 6 112,3 0 16,0 12 0,0-18 16,-6 0-144,4 6 113,0-1-1,0 2 0,-1 8-32,-3-15-80,3 0 96,-1 4 16,0-4-48,-2 4 32,0-4-96,0 4 48,0 0 48,0 0-16,0 2-48,0-6-32,0 4 112,0-4-32,-4 4-16,4 0 16,0-4-80,0 4 48,-4-4 16,0 4 16,4-4-96,0 0 16,-4 0 32,4 4-48,0-4 0,0 0-112,0 0 128,0 0-368,0 0-208,2-2-209,0-4-223,-2 6 1008,2-6-1281,0-10-400,-1 10-127,-1-12 191,0 18 1617,0-19-1137,0 13-623,0 6 1760</inkml:trace>
  <inkml:trace contextRef="#ctx0" brushRef="#br1" timeOffset="32157.27">4046 12409 784,'0'0'0,"-6"-2"208,6 2-208,-6 0 80,-10-2-16,12 0 0,4 2-16,0-3 16,0 3-64,0-1 80,0 1 0,0-2 48,0 0 0,0 2-128,0-4 144,0 0 32,0 1-48,0 3-128,0-2 145,0 2-145,0-1 112,0-1 0,0 0-16,0 0-16,0 2-80,0-2 80,0 0-16,0 0 16,0 0 0,0 2-80,0 0 64,0-2 16,0 0-16,0 2 16,0 0-80,0-2 64,2 2 16,-2 0-48,2-2 0,-2 2-32,2 0 16,0-2 16,0 0 0,0 0 0,-2 2-32,4 0 16,0-2 32,0 2-48,2 0 32,-6 0-32,6-2 32,0 0-16,2 0 16,8 0 0,-16 2-32,5-4 48,15 2 0,-12-1 0,14-4 16,-22 7-64,18-4 64,-2-1 32,0-2-16,0 6 17,-16 1-97,15-6 80,1 0-16,-8-1 0,10 2 0,-18 5-64,6-2 32,2 0-16,-2 0 0,-5 2-32,-1 0 64,0 0 16,0 0 16,-5 6 48,5-6-128,-6 4 80,-12 2 32,12-3-48,-10 2-16,16-5-48,-4 4 64,-2 1-48,-11 1 16,12-2 0,5-4-32,-6 4 16,-9 1 0,11-5 32,-2 3 0,6-3-48,-18 4 32,12 0-16,-10 0-16,10 0 16,6-4-16,-22 4 16,17 0 0,-21 0 0,10 2-16,-2 0 16,2 0 16,-1 12-48,1-18 32,16 0-16,-6 15 0,-16-10-16,18-2 16,-2 3 0,6-6 0,-4 6 0,4-2 16,0 0-16,0 0-32,0-4 32,2 0 16,0 0 0,4 0-16,0 0 0,-6 0 0,8 0 0,0 0 0,0 0-16,-1 0 48,-7 0-32,16 0 16,-11 0-32,0 0 0,-1 0 0,2 0-16,-2 0 32,0 0 48,0 0-32,-4 0-16,4 0 0,-2 0 16,0 0-80,2 4 16,-4-4 48,4 0 16,2 0 0,0 4 0,2-4 0,-8 0-16,8 0 16,-1 0-48,1 0 32,8 0 32,-16 0-32,6 0-32,0 0 64,10 0-16,-14 0 0,-2 0-16,6 0 0,0 0 0,-4 0 0,1 4 0,-3-4 0,3 0 0,-1 4-32,2-4 32,-2 6-16,-2-6 16,4 6 0,2 0 32,-3 10-16,1-16 16,-4 0-32,7 6-16,-1-3 32,1-3-32,10 5 48,-17-5-32,3 0 32,3 0-16,2 0 0,-2 0-16,-6 0 0,5 0 32,2 0-32,-1 0 48,0-3 0,-6 3-48,4-4 48,0 3 32,-3-3-16,1 2 0,-2 2-64,3-4 80,-3 2 0,0-2 16,0 1-15,0 3-81,0-1 64,-5-5 32,2 2-48,-1-2 0,4 6-48,-6-6 32,-1 2-48,4 0 48,-2 2 0,5 2-32,-3-2 16,-3 0 16,2 0-32,0-2 16,4 4-16,-4-6 0,0 4 0,4-2 0,-3 1-16,3 3 16,0-3 16,0 0 0,0-4 0,0 5 0,0 2-16,0-3 0,0-4 32,0 2-16,0-1-16,0 6 0,1-8 48,1 2 0,-2 0-16,0-2 48,0 8-80,0-6 48,0-2 32,2 0 48,0 3-16,-2 5-112,2-7 128,2 6-64,0-4-16,0 2-16,-4 3-32,4-5 16,-2 3-16,2 1 48,-2-1-48,-2 2 0,2 0-32,-2 0-224,0 3-1697,-7 13-2385,7-16 4338</inkml:trace>
  <inkml:trace contextRef="#ctx0" brushRef="#br2" timeOffset="77099.27">7659 12313 1312,'0'0'0,"0"0"160,0 0-160,0 0 160,0 0 32,0 0 80,0 0 49,0 0-321,2 0 464,0 0 80,0 0 32,4 0 49,-6 0-625,6 0 592,-2 0 64,-1 0-16,-1-2 17,-2 2-657,5-1 688,-4-1-96,4 0-63,-3 0-17,-2 2-512,0-2 400,0 2 48,0 0-32,0 0-111,0 0-305,-5 0 288,2 0-80,-2 0-64,1 0-16,4 0-128,-4 6 144,1-3-96,-1 1 32,0 2-64,4-6-16,-4 6 16,0 12 16,-2-14 16,0 2 0,6-6-48,-6 6 64,0 10 64,-10-11-80,12 13 0,4-18-48,-4 7 32,0 13-48,1-17 32,-1 3 0,4-6-16,0 20 64,0-20 0,0 16-48,1-12 64,-1-4-80,4 4 16,2 2 16,10 11 48,-10-17-64,-6 0-16,20 17 177,-12-14-49,13 3 16,-1 10 32,-20-16-176,18 0 48,2 4 80,2 2-48,-1-6 0,-21 0-80,20 4 128,0-4-48,0 0 48,-2 0-64,-18 0-64,15 0 80,-7-2 48,12-2-32,-16 2 64,-4 2-160,16-6 160,-10 0-16,0-2-32,0-10 1,-6 18-113,6-6 64,0-9 0,-4-1 32,0 10 16,-2 6-112,0-20 64,0 0 16,0 2 0,-16-2-64,16 20-16,-6-17 48,-18-1-16,5 2-32,-3 1 0,22 15 0,-24-16 48,-3 12-48,-3-3 32,-2-1-32,32 8 0,-31-3-112,-4 1-96,4 2-273,3 0-399,28 0 880,-26 5-1393,4 15-832,3-16-1168,-21-4 319,40 0 3074,-16 4-3633,16-4 3633</inkml:trace>
  <inkml:trace contextRef="#ctx0" brushRef="#br2" timeOffset="71636.27">6330 12291 2273,'0'0'0,"0"0"576,0 0-32,0 5 80,0-5-624,0 0 785,3 0 47,-3 0-80,0 0-159,0 0-593,0 0 480,0 3-32,0-3-16,0 5 81,0-5-513,0 4 448,0-1-32,-5 1-48,5 0-80,0-4-288,0 4 272,0-4-48,-3 4-47,3-4-49,0 0-128,0 5 160,0 0-48,3-5 32,3 4 32,-6-4-176,7 0 176,10 0 0,-11 0-80,16 0 32,-22 0-128,16 0 48,2 0-16,-3 0 48,1-2-32,-16 2-48,18-2 32,0 0 32,-2-1 0,1 0-48,-17 3-16,16-2 64,-8 1-16,10-2 0,-12 1 32,-6 2-80,6-2 80,-2 2-15,-2-1-33,0 1 16,-2 0-48,2 0 0,-2 0 16,0 0-32,0 0 32,0 0-16,-4 3 16,4 2-16,-4-5 48,4 6-16,0-6-32,0 5 32,0 1-32,0-2 16,2-4-16,-2 0 0,2 0-48,4 4 16,-2-4-321,2 4-527,-6-4 880,8 0-1601,0 0-944,-2 0-304,-6-18 688,0 18 2161,0 0-2545,0 0 2545</inkml:trace>
  <inkml:trace contextRef="#ctx0" brushRef="#br1" timeOffset="30699.27">4351 12414 960,'0'0'0,"-16"0"96,10 0-64,-12 0 0,18 0-32,-6-2 32,1 0 48,1 1-16,0 1 0,4 0-64,-5-2 64,5 0 16,0 0 48,0-1 48,0 3-176,0-3 208,0 1 1,-3-2-33,3 2-16,0 2-160,-5-2 160,2-1-32,-3 3-16,0 0-16,6 0-96,-16 0 64,12 0-48,-14 0 16,12 0-32,6 0 0,-16 5 32,13-2-32,-13 2 0,11-2 16,5-3-16,-5 0 16,-12 5 0,14-1 0,-3-4-32,6 0 16,-16 3 0,13 4 0,-4-4 32,1-3-16,6 0-16,-6 0 16,0 0-16,3 0 32,3 0-32,0 0 96,0 0 64,0 0 96,0 0 48,0 0-304,0-2 321,0 1-33,0-1-16,0 2 0,0 0-272,0-3 192,-5 3 16,5 0-80,0 0-16,0-2 16,0 2-128,0 0 80,-3-2 0,3 1-16,0 1-16,0 0-48,0 0 16,0 0 16,0 0-16,0 0 32,0 0-48,1 0 32,-1 0 0,2-2-16,3 2 17,-5 0-33,3-2 0,3 0 0,-2-1 48,0 2-32,-4 1-16,4-4 48,0 0-16,2 4 0,-2 0-16,-4 0-16,2 0 0,2 0 48,-2 0 0,2 0-32,-4 0-16,2 0 32,0 0-16,0 0-32,1 0 48,-3 0-32,5 0 32,-3 0 16,4 4-32,-2-4 32,-4 0-48,4 0 32,-1 0 0,3 0-16,1 0 0,-7 0-16,6 0 16,1 4 0,9-4 16,-10 0-32,-6 0 0,16 0 32,-11 0-16,14 0 16,-13 0 0,-6 0-32,18 0 32,-12 0-16,1-2 0,1 0 0,-8 2-16,9 0 32,-2 0 0,1 0 0,-2 0-16,-6 0-16,6-3 16,2 2-16,-2 1 0,0 0 0,-6 0 0,6 0-16,-1 0 48,0 0-16,-2 4 0,-3-4-16,5 4 16,0 0-32,-1 0 32,2-4 0,-6 0-16,5 3 16,-4-3 16,3 0-16,2 0 0,-6 0-16,4 0 48,0 0-16,0 0 32,2 0 0,-6 0-64,6 0 32,0 0 0,9 0-16,-11 0 16,-4 0-32,6-1 32,2-1-16,8 2 0,-12-2-48,-4 2 32,8-2-16,0 2-16,8 0 32,-13 0 48,-3 0-48,7 0 16,1 0 16,-2-3-16,0 3 0,-6 0-16,6 0-32,-1 0 48,2 0-32,-2 0 0,-5 0 16,6 0 16,0 0 0,0 0 0,0 5-16,-6-5 0,6 4-16,0-4 16,-2 0 0,0 0 0,-4 0 0,6 0 64,0 0 16,0 0-32,1 0-32,-7 0-16,9-2 0,-3-2-16,2 0 32,-3-3-16,-5 7 0,9-3 16,-1-2 0,-1 3-48,11 2 48,-18 0-16,6 0 16,10 0-32,-11 0 48,1-1-80,-6 1 48,8 0 0,-1 0-16,0 0 16,-1 0 64,-6 0-64,7 0 16,-2 3 0,1-3-16,0 5-16,-6-5 16,6 0-16,-2 0 48,-2 0-16,2 0 16,-4 0-32,2 0 0,4 0-16,-2 0 16,2 0-32,-6 0 32,5 0 0,0 0 16,0 0 0,2 0 32,-7 0-48,7-2 0,1-1-16,0 1 16,0 1 0,-8 1 0,8-2 16,0 2-16,0-2-32,0 0 48,-8 2-16,8-2 32,-1 2-16,-1 0 16,1-2-64,-7 2 32,6-2 16,-1 0-32,-1 0 16,0 2 16,-4 0-16,4-2 0,2 0 0,-4 2-16,4 0 0,-6 0 16,4 0 32,2 0-32,0-2 96,0 0 1,-6 2-97,18-2 48,-11 0 32,17-2-64,-6 2-193,-18 2 177,22-2-112,2 0-16,-3 2-16,1-2 144,-22 2 0,18 0 16,-2 0 32,0 0 0,-10 0 16,-6 0-64,5 0 0,2 0-16,-2 0 32,-2 0-16,-3 0 0,2 4 32,-2-4 32,0 4 0,-7-4 17,7 0-81,-6 4 96,-9 0-48,15-4-16,-6 4-16,6-4-16,-6 4 16,0 0 16,0-4 0,0 0 16,6 0-48,-6 4 64,2-4 0,0 0 0,4 4-16,0-4-48,0 0-32,0 0-577,2 0-1023,0 0-689,-2 0 2321,3 0-3810,-3 0 3810</inkml:trace>
  <inkml:trace contextRef="#ctx0" brushRef="#br2" timeOffset="75454.27">7201 12373 912,'0'0'0,"0"0"608,-4 0-240,4 0-368,-3 4 449,-1 0 15,0-4 64,4 3 64,0-3-592,-6 0 593,2 0 31,0 5-32,4 1-80,0-6-512,-4 5 481,4 2 15,-4-2-64,4 0 112,0-5-544,0 5 512,0 13 1,0-14-65,0 2-96,0-6-352,0 6 352,0 12-80,0-18-96,2 20 17,-2-20-193,2 6 128,4 12 32,0-15 0,0 3-16,-6-6-144,6 6 96,-1-2-48,2 0 64,-2 0 0,-5-4-112,5 4 64,-4 0 16,2 0-32,-2 0 0,-1-4-48,2 4 32,-2-4 112,2 4-48,-2-4 16,0 0-112,0 0 144,0 0-240,0 0-352,0 0-752,0 0 1200,0-2-1953,0-4-689,0 0 161,2-12-784,-2 18 3265,0 0 0</inkml:trace>
  <inkml:trace contextRef="#ctx0" brushRef="#br2" timeOffset="80292.27">8726 12379 1952,'0'0'0,"0"0"0,0 0 609,-4 3-49,4 2 16,0-1 97,0-4-673,0 4 816,0-4 64,0 0-111,0 4-177,0-4-592,0 0 320,0 0-112,0 0-96,0 0 96,0 0-208,0 0 256,0 0 17,0 4-1,0-4-64,0 0-208,0 0 160,0 4-64,0-1-16,0-3-64,0 0-16,0 0 48,0 4-16,0-4 16,0 0-48,0 6 64,0-6-64,2 5 64,0 0-16,2-1-32,-2-4 64,-2 0-80,2 4 48,0-4 64,1 0 0,2 0-32,-5 0-80,2 0 96,-1-2-16,1 0-64,1 0 32,-3 2-48,2-2 16,-2 0-32,0 2 32,0 0-16,0 0 48,0 0 16,0 0 16,0 0 0,0 0-80,0 0 17,2 4-34,-1 0 17,-1-4 0,3 0 17,1 4 47,1 0-32,3-4 0,-8 0-32,8 4 0,10 0-16,-12 0 0,10-4 48,-16 0-32,8 0 64,10 0-48,-10 0 32,11 0 128,-19 0-176,6 0 128,16-2 80,-14 0 16,11-2-176,-19 4-48,16-6 96,-9 0-48,0 0-16,-1 1-32,-6 5 0,5-6 16,-3 1 80,-1 3-96,-1 2 64,0 0-64,0 0 64,-3 0-112,-4 0 96,-11 5-96,18-5 48,-3 3-48,-2 2 64,2-2-112,-2 1-368,5-4 464,0 4-1121,-3 0-1168,3 2-704,0-2-1249,0-4 4242</inkml:trace>
  <inkml:trace contextRef="#ctx0" brushRef="#br2" timeOffset="103073.27">9987 12476 1904,'0'0'0,"0"0"961,0 4-193,0-4-768,-4 3 624,4 4 33,-4-1 63,4 0 64,0-6-784,-4 5 769,4 11-33,0-12-80,0 14-95,0-18-561,0 6 592,0 16-160,0-16-16,2 14 1,-2-20-417,2 5 288,0 13 80,0-14-64,2 2-64,-4-6-240,2 17 208,-2-14-48,0 15-64,0-14 48,0-4-144,0 18 144,-4-14-112,0 2 209,0-1-113,4-5-128,-6 16 128,0-16 32,2 4-32,0-4 80,4 0-208,0 0 160,0 0-160,0 0 144,0 0-32,0-4-96,0 4-16,0-5-400,0 5 400,2-5-896,4-1-769,0-2-1121,0-14-335,-6 22 3121,18-17-4370,-18 17 4370</inkml:trace>
  <inkml:trace contextRef="#ctx0" brushRef="#br0" timeOffset="-709.73">1805 12593 1696,'0'0'0,"-4"0"288,0 0-112,0 0 17,4 0-193,-3 0 256,3 0 0,0 0 0,0-2-16,0 2-240,1-2 208,1-3 32,0 2-48,0-2 32,-2 5-224,2-1 193,0 1-49,-2-2 0,2 0-48,-2 2-96,2-2 64,0 0 0,0 0-16,2 2 0,-4 0-48,2 0 32,1 0 48,0 0-16,-1 0-16,-2 0-48,2 4 64,0 0-32,0-1 32,0-3 16,-2 0-80,0 7 144,0-3 16,0 0 32,0 0 48,0-4-240,0 0 240,-4 4-31,0-4-33,-1 0-16,5 0-160,-3 0 144,-3 4-48,2-4 16,-2 3 0,6-3-112,-4 5 64,0-5-16,0 0 16,4 0-16,0 0-48,0 0 16,0 0 16,0 0-32,0 0 48,0 0-64,0 0 48,3 0-32,-3 0 0,1 0 16,1 0 16,-2 0-16,2 0 0,-2 0-16,2 0 32,0 0-48,0 0 80,-2 0-64,2 0 32,0 0 0,2 0-32,2 0-32,-6 0 32,6 0-16,-2 0 0,2 0 32,0 0-16,-6 0 0,6 0 32,-1 0-32,2 0 16,1-3 0,-8 3-16,7-2-16,1 2 16,8-2-16,-10 2 48,-6 0-32,8 0 16,0-1 0,0 1 0,-2 0-16,-6 0 0,6 0-16,-3 3 48,4-3-48,-1 5 0,-6-5 16,6 0 32,-1 0-32,1 0 48,0 3-64,-6-3 16,7 0 16,-2 0-16,3 0 32,0 0 32,-8 0-64,16 0 48,-10 0 16,9 0-32,-8 0-32,-7 0 0,15 0 64,-9-2-80,12 1 16,-12-2 16,-6 3-16,18-2-32,-12 0 32,11 1 0,-11-2 0,-6 3 0,19-1-16,-14 1 32,11 0 0,-10 0-32,-6 0 16,6 0 0,0 4-16,0-1 0,0 2 16,-6-5 0,4 3 0,0 2-16,-2 0 32,2-1-16,-4-4 0,3 4 16,0-4 16,0 0-16,4 0 16,-7 0-32,6 0 32,-1 0-32,1 0 32,0 0-32,-6 0 0,8 0 0,0 0 16,8 0-16,-12 0 16,-4 0-16,8 0 32,0 0-32,8 0-16,-10 0 0,-6 0 16,15 0-32,-9 0 48,3 0-16,8 4 0,-17-4 0,6 0 0,2 0-16,10 0 32,-10 4-16,-8-4 0,20 4-16,-12-4 32,13 0-80,-5 0 16,-16 0 48,16 0-32,2 0 0,-1 0 48,1 0-16,-18 0 0,18-2-16,-2 0 32,-8 2-32,11 0 32,-19 0-16,7 0-128,-1 0-32,1 0 0,-1 0 16,-6 0 144,4 4-48,1 1 48,-4-5 16,4 0-48,-5 0 32,3 3 16,1-3 0,0 0-16,2 4 16,-6-4-16,6 0 16,0 0-48,0 0 48,9 4-32,-15-4 16,7 0 0,1 0 16,7 0 0,-9 0-32,-6 0 16,16-2 16,-8 2-16,10 0-32,-10-2 64,-8 2-32,20-2-16,-12 0 16,14 0 16,-14 1-64,-8 1 48,21-3 16,-15 1-16,14 0 32,-14 2-32,-6 0 0,18-2-16,-13 2 16,4 0-32,6 0 48,-15 0-16,4 0-16,4 0 0,0 0 48,8 0-64,-16 0 32,6-2 32,1 0-32,10 0 0,-12 0 16,-5 2-16,16-4-16,-10 2 16,12-2-16,-10 3 0,-8 1 16,18-2 0,-13 0 16,14-1-16,-14 1 0,-5 2 0,19-1 16,-12-4-48,11 2 32,-10-1 16,-8 4-16,22-4-16,-14 2 32,13-2-16,-14-1 16,-7 5-16,15-1 0,-9 1 16,0-2-16,10 2-48,-16 0 48,4-2 0,2 2-16,-1 0 32,2 0 0,-7 0-16,6 0-16,0 0 0,-2 0 16,1 0 16,-5 0-16,7 0 16,8 0-16,-9 0-32,12 0 0,-18 0 32,16 0-32,-8 0 0,14 0 48,-6 0-16,-1 0 32,-15 0-32,6 0 32,14 0-48,-14 4 0,13-4 16,-19 0 0,8 4-16,11-4 0,-11 4 32,-8-4-16,5 0 16,-5 0-16,6 4 0,0-4 16,0 0-32,0 4-32,-6-4 48,6 0 16,-2 4-16,-2-4 16,2 0 16,-4 0-32,4 0-16,0 0 16,2 0 16,0 0 16,-6 0-32,8 0 32,7 0-48,-9 0 0,12 0-48,-18 0 64,6 0 0,14 0 0,-4 0-16,0 0 32,-16 0-16,17 3 0,-1-3 0,2 0 144,-2 0-16,-16 0-128,16 0 96,1 0 16,-9 0-128,12 0 0,-20 0 16,8 0-16,12 0 16,-12 0 16,12 0-208,-20 0 192,15-2-176,3 2 0,2 0-16,-2 0 176,-18 0 16,20 0-16,-3-1 32,1 1-16,0-3 16,-18 3-16,16-1 16,0 1 0,2-2 16,-10 2-32,-8 0 0,20 0 16,-15 0-48,13 0 64,-11 0-32,-7 0 0,5 0 16,3 0-16,-2 0-32,0 0 48,-6 0-16,3 3-16,0-3 16,-1 4 16,0 0-16,-2-4 0,4 4 0,-2 1 0,0-5-16,0 5 0,-2-5 16,4 4 0,-1 0 16,1 0-16,-2-4 48,-2 0-48,5 4 48,-2 0-16,2-4-16,0 0 32,-5 0-48,6 0 48,0 0-32,0 0 80,0 0-80,-6 0-16,6 0 48,0 0-32,2 0 0,-2-2 16,-6 2-32,6-2 48,0 0 16,-2 0-16,0 0-32,-4 2-16,3-2 48,4 0-16,-1 0-32,2-2 16,-8 4-16,15-1-16,-6-3 16,12 1-16,-3 3 32,-18 0-16,19 0 16,1 0-16,0-2 0,4 2 0,-24 0 0,20 0-16,2 0-16,-5 0 48,-1 0 0,-16 0-16,16 0 0,-10 0 32,10 0-16,-12 0-16,-4 0 0,6 0 0,-1 0-16,0 0 32,-4 0-16,-1 0 0,2 0 16,1 0 0,-1 0-16,0 0 16,-2 0-16,3 0-32,3 0 32,0 0-16,2 0 32,-8 0-16,16 0 16,-10 0-16,2 0 0,8 0 0,-16 0 0,5 0 48,12 5-48,-11-1-16,9-4-32,-15 0 48,7 3-16,0-3 16,1 0 48,0 4-16,-8-4-32,16 4-16,-10-4 32,12 0-32,-12 0 0,-6 0 16,17 0 16,-15 0-32,4 0 48,0 0 0,-2 0-48,2 0 16,-2 0-32,0 0 16,-4 0 16,6 0 32,-1 0 0,2-2-16,-1 0 32,-6 2-48,6-2-16,0 0-16,2 0 48,7 1-48,-15 1 32,2-2 16,4 0 16,1 2-48,-4-3 32,-3 3-16,4-2 0,-2 1 16,0 1-16,0 0 0,-2 0 0,2 0 16,0 0 0,-2 0 32,2 0-16,-2 0-32,0 0-32,2-3 0,2 3 0,2 0 0,-6 0 32,8 0 48,0 0-32,10-2-16,-12 0 0,-6 2 0,17-1-32,-9 1 48,10 0 48,-12-3 16,-6 3-80,18 0 64,-12 0-32,9 0-16,-8 0-32,-7 0 16,6 0-16,1 0 16,-1 0 0,-2 0 0,-4 0 0,5 4 32,-4-4-48,1 0 48,0 0-64,-2 0 32,2 0-16,0 0 64,2 0-64,2 0 49,-6 0-33,6 0-17,0 0 1,2 0-112,8 0 16,-16 0 112,6 0-112,9 0 0,-9-1 176,11 1-80,-17 0 16,3 0 16,3 0-16,0 0-64,-2 0 32,-4 0 32,4 0 0,-2 0 16,0 3 16,0 2 0,-2-5-32,0 3-32,0-3 16,2 0 16,0 5 32,-2-5-32,2 3-16,0-3 16,2 4 16,0-4-48,-4 0 32,5 0 16,3-2 0,8 2-32,-10 0 32,-6 0-16,8 0 32,10-2-32,-12 1 16,0-1 16,-6 2-32,16-2 0,-12-1 0,2 1-16,-1 1 16,-5 1 0,9 0 16,-1-3 16,-1 3 0,-1-2-16,-6 2-16,8-2 0,0 2 0,-2 0 0,0 0-16,-6 0 16,4 0 16,0 0-32,2 0 16,-2 0 32,-4 0-32,4 0 32,0 0-16,0 0 0,1 0-16,-5 0 0,5 0-32,-2 0 16,-1 0 0,3 0-16,-5 0 32,3 0 16,0 4 0,0-4-16,0 0 32,-3 0-32,1 4 0,3-4 16,0 0-32,-2 0 32,-2 0-16,5 0 0,-2 0 0,3 0 16,-2 0-48,-4 0 32,6 0 16,-2 0-32,2 0 32,2 0 16,-8 0-32,15 0-32,-9 0 64,2 0-48,11-1 0,-19 1 16,5 0 16,13 0-32,-10 0 16,10 0-16,-18 0 16,6 0 0,2 0-16,8 0 16,-10 0 48,-6 0-48,5 0 16,3 0 16,-2 0-16,0 0-32,-6 0 16,6 0 16,0 0 16,0-3 0,0 1 0,-6 2-32,4-2 0,2 1 0,0 1 16,0-3-16,-6 3 0,16-1 32,-10-1 17,9-2-49,-8 2 0,-7 2 0,8-4 32,7 1-64,-9 3 64,2 0-64,-8 0 32,16 0-16,-12 0 16,2 0-33,0 0 66,-6 0-33,5 0-16,2 5 16,-6-5 16,1 4-32,-2-4 16,2 0 0,-2 4-17,0-4-31,0 0 64,0 0-16,0 0 32,0 3 1,0-3-49,0 0 16,0 0-17,2 0 17,0 0-16,1 0 16,-3 0 0,5 0 16,11 0-64,-8 0 48,20 0 0,-28 0 0,25 0 16,5 0 16,4 0-32,4 0 17,-38 0-17,39-1-17,-1 1-15,-5 0 32,-3 0-16,-30 0 16,30 4-16,-5-1 16,-1-3-32,-6 5 80,-18-5-48,8 3 65,0-3 47,-2 7-48,-4-4-353,-2-3 289,0 4-1680,-20 0-3171,20-4 4851</inkml:trace>
  <inkml:trace contextRef="#ctx0" brushRef="#br0" timeOffset="321.27">1783 12676 848,'0'0'0,"0"0"0,0 0 544,0 0-176,-4 0-128,4 0-96,0 0-144,0-2 145,0 0 47,0 0 32,3-2 16,-3 4-240,3-2 224,-1-4-64,4 0-32,-2 3-16,-4 3-112,4-5 64,-2 3 32,0 0-16,0 0 16,-2 2-96,0-2 80,0 0-16,0 2-16,0-2-16,0 2-32,-4-2 64,0 0 0,0 2-16,0 0 17,4 0-65,-6 0 96,3 0 0,-4 0 0,3 4-16,4-4-80,-4 0 80,4 4-16,-4-4 16,4 0-16,0 0-64,0 0 64,0 4 16,0-4-16,0 0 32,0 0-96,0 4 80,0-4-32,0 0 32,0 5 0,0-5-80,3 0 80,0 0 16,1 3-32,0 1 32,-4-4-96,5 0 32,-2 6 32,2 9-16,0-8 0,-5-7-48,4 20 64,2-1 16,-2 5 16,0 0 16,-4-24-112,4 25 129,0 1-17,-2-2 32,0-1 0,-2-23-144,2 20 112,0-2 32,0-2-32,2-10-32,-4-6-80,2 22-48,0-4-64,-1-12 48,2 17 16,-3-23 48,0 16 48,0 0 16,0 2-16,0-2 16,0-16-64,0 16 32,0-11 48,0 17 16,0-16 32,0-6-128,-4 18 176,4-12 16,-4 11 0,0-12 48,4-5-240,0 6 193,0 0-17,0-2-144,4-4-401,-4 0 369,5 0-1072,14 0-785,-19-21-1392,0 21 3249</inkml:trace>
  <inkml:trace contextRef="#ctx0" brushRef="#br0" timeOffset="3434.27">6380 12680 1072,'0'0'0,"0"0"112,0 0-64,-4 0 16,4 0-64,0 0 80,-4 0 48,0 0 16,-2 0 32,6 0-176,-6 0 192,1 0 1,-2 0-1,4 0-16,3 0-176,-5 0 192,2 0-48,-2 0 32,2 0 16,3 0-192,0 0 224,0 0 48,0 0-48,0 0 0,0 0-224,-4 0 177,4-3-33,-4 2-16,0-1 16,4 2-144,0-2 48,-5 0 0,2 0-32,-1 2-32,4 0 16,-6 0 16,2 4 32,0-4 16,0 0 32,4 0-96,-4 4 32,4-4 0,0 0-16,0 4-16,0-4 0,0 0 48,0 0 0,0 4 16,0-4 0,0 0-64,0 4 80,0-4-16,0 0 16,2 0 32,-2 0-112,2 0 48,0 0 64,0 4-32,2-4 48,-4 0-128,4 0 96,0 0-48,-2 0 32,0 0-80,-2 0 0,2 0 64,-2 0-16,0 0-16,0 4 0,0-4-32,0 0 49,0 3-1,0 2 0,0-2 0,0-3-48,-4 0 16,0 5 48,0-2-16,4 2 32,0-5-80,-4 3 48,4 3-48,0 10 32,-4-16 16,4 0-48,0 6 64,0 0 32,-4 0-48,4-1-16,0-5-32,0 5 64,0 1-32,0 0 0,0 0 0,0-6-32,0 5 48,2-1 0,0 0 16,-2-4 16,0 0-80,0 4 0,0 1 32,0-2-16,2 3-16,-2-6 0,0 4 32,0 2-32,0-2 0,0 1 32,0-5-32,0 3 16,2 3 48,-2 0-16,2 0-32,-2-6-16,0 6 64,2 0-80,0 0 32,-2 0 48,0-6-64,2 5 16,0 0 48,-2-2-16,2 3-32,-2-6-16,2 5 64,1-2-64,2 1 0,-3 2 32,-2-6-32,2 6 16,2 0 32,-2-2 16,0 0-48,-2-4-16,2 4 16,0 0 0,-1 0 16,1-4 64,-2 0-96,3 4 80,-3-1 33,0-3-49,0 5 0,0-5-64,0 3 0,0 2 16,0-1 32,-5 0-32,5-4-16,0 0 48,-3 4 16,-1-1-64,0 2-16,4-5 16,0 3 0,-4 2-32,4-2 112,0 3-112,0-6 32,-5 6 0,5-2 0,0 2 0,0-1 64,0-5-64,0 3 64,0-3-48,-3 6-32,3-2-32,0-4 48,0 4-96,0 2 96,-4-2-32,4 0 112,0-4-80,0 4 96,0-4-128,0 0 96,-4 0-64,4 0 0,0 0-80,0 0 128,0 4-64,0 0 48,0-4-32,0 4 80,0 1-64,2 1-16,0 1-48,-2-7 48,0 6-16,0 11-32,0-12 0,2-2 80,-2-3-32,2 6-16,-1-2 64,1 0 48,1 2-96,-3-6 0,2 4 16,0 0 32,2 0-32,-2 0 32,-2-4-48,4 0 144,-2 0-48,1 4 32,0-4 16,-3 0-144,1 0 224,-1 0 64,2-2-64,0 0 17,-2 2-241,3-4-241,-3-3-1455,-7-21-1362,1 21-1584,6 7 4642,0 0 0</inkml:trace>
  <inkml:trace contextRef="#ctx0" brushRef="#br1" timeOffset="-123956.46">19683 12972 1328,'0'0'0,"0"-2"336,0 2-336,0-6 288,0-2 1,0 2 15,0 0 0,0 6-304,0-6 288,0 0-16,0 1-16,0 0-48,0 5-208,0-2 144,0 2 0,0 0-64,2 0-32,-2 0-48,0 0 48,3 5-15,-2-2-17,-1-3-16,2 6 0,0 10 32,1-12-16,-1 2 48,-2-6-64,1 6 32,1 11-16,4-12 0,0 10-64,-6-15 48,4 16 0,0 0-32,-2 4 32,-2 1 32,0-21-32,0 22 0,0 2 32,-4 0-64,0 0 0,4-24 32,-6 25 16,1 1-32,0-2 16,2-1 16,3-23-16,-5 22 0,2 4 16,-2-2-16,2 3 16,3-27-16,-4 32-16,4 2-16,-4 1 64,0 3-32,4-38 0,0 38 48,0-3-32,0-1-32,0-4 32,0-30-16,0 30-16,2-1 16,2-1 0,2-3 0,-6-25 0,5 25 48,1-6-32,1-1 0,-4-2 0,-3-16-16,5 15 0,-4 4 0,1-4 0,0 3 0,-2-18 0,2 16-48,-2 2 96,0 0-48,0-1 0,0-17 0,0 19 48,0-2-48,-4 1 32,4 4-16,0-22-16,0 21 16,0 1 16,2-2-48,2 2 80,-4-22-64,6 16 16,2-1 16,8 3 32,-10-12-48,-6-6-16,8 24 64,10-18 16,-13 14 32,2-15 64,-7-5-176,8 16 144,-2-12 48,-1 0-48,1 2-48,-6-6-96,4 5 144,0-2-64,-2 3 16,0-2 32,-2-4-128,0 4 112,0 0 17,0 0-17,0 0 16,0-4-128,-4 6 112,0 0-48,-2-2 16,0 0-80,6-4 0,-6 4 48,1 1-48,-1 0 0,1-2 32,5-3-32,-4 5 0,4-1 48,0-4 16,0 3 32,0-3-96,0 0 48,0 0 64,0 0 32,0 0 16,0 0-160,0 5 208,0-5-32,2 0 64,0 0-96,-2 0-144,2 0 225,4-5-65,-1 2-32,-2 1-16,-3 2-112,6-7 128,-2 6 0,2-1-16,-2-3 128,-4 5-240,6-2 192,-2 1 80,0-1 16,2 0-64,-6 2-224,6-2 209,2 0-97,-2 0-192,2 0-353,-8 2 433,8 0-848,-3-2-561,4-2-608,-9-16-288,0 20 2305,3-4-3345,-3 4 3345</inkml:trace>
  <inkml:trace contextRef="#ctx0" brushRef="#br2" timeOffset="210791.27">6911 13035 2529,'0'0'0,"0"-2"720,0-2-176,0 4-544,0-6 560,0 2 17,0 3 15,-4-2-16,4 3-576,-4-2 529,0 0-129,4 2-128,-4 0-64,4 0-208,0 0 160,0 0 32,0-1 16,-4-2-32,4 3-176,0 0 192,0 0-64,0 0-48,0 0-16,0 0-64,0 0 16,0 0 1,0 0 15,2 0-16,-2 0-16,2 0 16,2 0 16,0 0-32,2 0 0,-6 0 0,6 0 32,2 4-48,8-4 16,-11 0 0,-5 0 0,23 0-16,-8 0 48,5 0 0,-2 0 0,-18 0-32,22 0 16,0 0 0,2 4 0,-1-4-16,-23 0 0,25 0 32,-2 0-48,-1 4-16,-5 0 32,-17-4 0,16 4-16,0-4 16,-9 4 16,13 0-32,-20-4 16,6 0-16,0 4 48,2-4-16,-2 0 0,-6 0-16,6 0 16,-2 4-32,0-4 64,-2 0 16,-2 0-64,2 0 112,0 0-32,0 0 0,0 0 32,-2 0-112,2 0 128,0 0 48,0 0 48,0 0 0,-2 0-224,2-2 176,0 0 16,0-4-112,0 4 0,-2 2-80,2-5 64,0-2 0,0 1 1,-1 0-1,-1 6-64,2-4 16,1-1 0,0 3-64,2 2-513,-5 0 561,3 0-1616,-3-3-930,-3 3-2176,3 0 4722</inkml:trace>
  <inkml:trace contextRef="#ctx0" brushRef="#br2" timeOffset="211759.27">7861 13031 2849,'0'0'0,"0"-2"752,0-1-32,0-4 33,0 7-753,2-4 816,-2 2 17,2-1-81,-2 0-144,0 3-608,0 0 384,0 0-111,0 0-65,0 0-80,0 0-128,0 0 128,-4 0 0,-2 4 48,-10 3 48,16-7-224,-16 15 80,-1-9 16,-5 20-64,0-7-80,22-19 48,-23 22 272,-1 0 16,-2 0 48,0-2-15,26-20-321,-24 20 144,3-3-16,3-11-16,2 16-48,16-22-64,-6 6 48,-10 14 48,12-16 96,-2 12 160,6-16-352,-5 4 176,-2 11-1552,2-11-5652,5-4 7028</inkml:trace>
  <inkml:trace contextRef="#ctx0" brushRef="#br2" timeOffset="211583.27">7529 13019 2305,'0'0'0,"0"-1"608,0 1-608,0-3 416,0 1 32,1 2 32,1-2 1,-2 2-481,6 0 400,1 0-112,0 0-80,9 7-48,-16-7-160,6 5 144,10 13-32,-10-14 0,10 12 0,-16-16-112,6 6 64,10 11 0,-11-10-16,3 16-16,-8-23-32,19 16 48,-14-10-15,3 18-1,12-9-81,-20-15 49,6 17-48,13-12 16,-11 17 0,14-16 144,-22-6-112,16 16 97,-8-12 127,16 2 96,-6 0-32,-18-6-288,8 6 304,14-2-160,-17-4 0,13 0 64,-18 0-208,6 0 176,0 0-16,0 0 65,0 0-17,-6 0-208,4 0 224,-2-2 80,0 0 0,-2 0-112,0 2-192,0-2 224,0 0-96,-4 0 0,0-2 16,4 4-144,-4-4 96,4 2 32,-4 0 17,0 0-49,4 2-96,0-2 80,0 0-96,-4 0-160,4 2-417,0 0 593,0 0-1040,-4-2-641,4 0-416,-24-17 80,24 19 2017,0 0-3009,0 0 3009</inkml:trace>
  <inkml:trace contextRef="#ctx0" brushRef="#br2" timeOffset="-162245.46">12303 13150 2593,'0'0'0,"0"-3"576,0 3 96,-3 0 97,3 0-769,-4 0 672,-2 0-16,-1 0-192,-8 5-63,15-5-401,0 4 288,-6 2-128,0 0-16,2 0-96,4-6-48,-4 16 32,4-16 16,0 5-32,0 1 16,0-6-32,0 6 16,0 0 16,4-1 16,2-2 16,-6-3-64,6 4 96,2-4 16,0 0 32,0 4-16,-8-4-128,8 0 144,7 4 32,-11-4-16,2 0 97,-6 0-257,6-2 240,0 0-32,0-2 0,-2 2 0,-4 2-208,2-4 256,0 0-48,-2 1 16,0-4-32,0 7-192,0-6 96,0-1 32,-6-10-47,0 12-33,6 5-48,-6-16 96,-10 9-16,13-8-16,-4 9 16,7 6-80,-5-18 176,-1 10-16,0-9 64,0 10-96,6 7-128,-4-15 16,4 9-96,0 0-240,0 0-689,0 6 1009,0 0-2081,-34-4-608,34 8-1905,0-4 4594</inkml:trace>
  <inkml:trace contextRef="#ctx0" brushRef="#br0" timeOffset="2307.27">1870 13082 1520,'0'0'0,"0"-6"608,0 2-335,0 4-273,0-4 304,0 0 64,0 0 32,0 0 32,0 4-432,0-2 448,0 0 17,0 0-65,0 0-16,0 2-384,0 0 384,0 0-144,0 0-48,0 0-31,0 0-161,0 4 80,0 2 0,0 14 16,0-16-16,0-4-80,0 19 112,0-14-80,0 10 48,0-10-32,0-5-48,0 15-16,0-11 48,0 2 0,0 0 0,0-6-32,0 4 112,0 0-16,2-4 32,0 0 0,-2 0-128,2 0 176,3 0 0,0 0-48,1-3 0,-6 3-128,8-1 80,8-3-16,-10-2 16,2 2-48,-8 4-32,17-6 64,-17 6-64,7-4 32,8 2-16,-9 0-32,10 0 16,-16 2 0,6-2 0,10 0 0,-10 1 32,-6 1-32,16 0-16,-16 0 16,5 0-16,15 0 0,-12 0 48,14 0-64,-22 0 32,18 3 16,-10-3 0,14 4 0,-14-4 17,-8 0-33,20 0 16,-12 4-32,9-4 0,-9 0 16,-8 0 0,20 4-17,-14 0 66,14 0-33,-15 1-48,-5-5 32,17 5 16,-12-2-48,3 2 15,8-5 17,-16 0 0,6 0 33,10 4-49,-11 0 48,13 0-48,-18-4 16,6 0-16,15 3 32,-6-3-49,3 0 66,-18 0-33,20 0 16,2 0-16,2 0 0,1 0-32,-25 0 32,25 0-33,1 0 82,0-1-49,0-5-33,-26 6 33,28-2-96,0-2 0,-1 0 80,-1 1 80,-26 3-64,22-1 48,-4-1 16,-3 2-48,-9 0-32,-6 0 16,8 0 16,0 0 0,-2 0-16,0 0 0,-6 0 0,4 3 33,-2 2-49,0-5 48,2 4 48,-4-4-80,4 0 32,2 4 16,0-4-48,10 0-16,-16 0 16,8 0 48,11 0-16,-13 0 32,14 0-64,-20 0 0,6 0-32,14 0 16,-12 0 0,9 0 16,-17 0 0,16-2 0,0 2 16,2 0 16,0 0-16,-18 0-16,17-2 16,3 0-16,-2 0 32,-2 0-32,-16 2 0,18-4 16,-10-3 16,13 6 0,-21 1-32,18-6 32,2 4-16,2-2-32,0-2-16,0 4 0,-22 2 32,21-4 0,-1 1 0,2 0 0,-2-1 0,-20 4 0,19-2 48,-1 2-96,-2 0 96,-10 0-96,-6 0 48,18 0-32,-13 4 64,2 1 0,0-2-16,-7-3-16,6 4 16,1-4-48,-6 4 32,1-4-32,-2 0 32,3 0 0,-1 4 48,-1-4-32,1 4 32,-2-4-48,4 4 0,2-4-16,0 4 48,2-4-16,-8 0-16,18 4 32,-10-4 32,10 0-48,-3 0 16,-15 0-32,7-3 32,10 3-48,-9-1 16,10-3 0,-18 4 0,6-4 0,14 0-48,-5 0 96,1 2 16,-16 2-64,18-2 0,2 0 16,2 0-48,-1 0-64,-21 2 96,24-1 112,-2-2 0,-2 1 32,0 0 16,-20 2-160,18-2 48,-1-2 0,1 2-96,-2 0-80,-16 2 128,16-2-160,0 1-16,-8-1 0,11 2 160,-19 0 16,8 0-48,12 0 64,-4 3-16,0 1 32,-16-4-32,15 4 16,3 0-32,-10 0 80,14 0-64,-22-4 0,16 0 48,-8 0-32,10 4-80,-13-4 112,-5 0-48,16 0 64,-12 0 32,4-2 16,0-1-112,-8 3 0,18-3-32,-12 1-16,12 0 32,-10 0 96,-8 2-80,15 0-16,-9 0 16,12 0 0,-9 0-64,-9 0 64,23 0 48,-3 0-32,0 0-16,1 4 0,-21-4 0,24 0 80,2 0-112,-3-2 32,5 0 16,-28 2-16,26-4-64,0-2 80,0 3 16,-3-2-64,-1 2 32,-6 0 16,-8 3 0,8 0 16,-16 0-32,3 0 0,2 0-32,-2 0-16,0 5 96,-3-5-48,2 3 48,0 2-64,-1-5 64,3 3-64,-4-3 16,4 0 0,2 0 32,2 0-64,10 4 16,-18-4 16,16 0-48,1 0 48,6 0-16,8 0 32,-31 0-16,34-2 16,1 0-32,3 0 48,-5-1-16,-33 3-16,32-5 48,-2 4-64,-2 1 64,-7 0-80,-21 0 32,18 0 32,-11 0-16,0 0-64,-1 0 48,-6 0 0,2 0-64,0 0 16,0 0 48,0 3 0,-2-3 0,0 5-16,2 0 32,-2-1 32,2 0-16,-2-4-32,2 4 80,0 0-48,4 0 16,0 0 32,-6-4-80,6 0 160,2 0-80,0 0-16,8-4-32,-16 4-32,5-5-16,12-2-32,-10 1 80,13 0-144,-20 6 112,16-6-144,-9 1 112,14 0-64,-16 3 64,-5 2 32,18-1 16,-12 1 16,10 0-32,-10 0 16,-6 0-16,18 0-16,-12 0-32,13 0 48,-3 0 32,-16 0-32,16 0 32,0 0 32,4 0-48,0 0 0,-20 0-16,23 0-32,1 0 16,0 0 48,-2 0-64,-22 0 32,19 0 16,0 0 16,-4 0-32,-9 0 32,-6 0-32,16 0-32,-12 0 32,2 0 32,-1 3-32,-5-3 0,3 0 32,0 0-48,-1 0-16,3 0 16,-1 0 48,0 0-32,0 0 16,-1 0 0,-3 0-16,6 0-48,1 0 48,1 0 16,-3 0-32,-5 0 16,8 5 16,8-5 0,-12 0-48,4 3 32,-8-3 0,7 5 0,2-5-32,-1 3 80,-1-3-32,-7 0-16,16 4-16,-11 0 32,10 2-48,-11 0 0,-4-6 32,6 0 0,0 4-16,0-4 16,0 6 0,-6-6 0,15 4 0,-12-4 16,5 0-16,-1 0 64,-7 0-64,8 0 32,0 0 32,0 0-32,-2 0-32,-6 0 0,6 0 48,2 0-16,0-2 32,0 0-96,-8 2 32,8-2-32,8 0 32,-11 2-32,3-2 80,-8 2-48,19 0 16,-14 0-48,3 0-16,7 0 16,-15 0 32,3 0 0,3 0 32,-2 0-32,2 0-16,-6 0 16,6 0-48,-3 0 48,2 0 32,0 0 0,-5 0-32,7 0 80,-2 0-64,11 0-48,-9 4 64,-7-4-32,17 0 32,-1 0-48,4 0 0,2 0 0,-22 0 16,25 0-32,-1 0 32,0 4 32,-1 0-16,-23-4-16,21 4-32,-2-4 48,-1 4-16,-2-4-32,-16 0 32,5 0 16,11 3-32,-14-3 48,0 0-48,-2 0 16,2 0-16,1 0 32,-1 0-64,-2 0 96,0 0-48,0 0 48,0 0-32,0 0 48,-5 0-48,5 0-16,-4 0 16,1 5-32,-1-2-48,4-3 80,0 0-16,-4 5-16,4-5 64,0 4-32,0-4 0,0 0-16,0 4-16,0-4 16,0 0 32,1 0 0,-1 0-32,3 0 64,1-2-48,1 2 80,11-2-80,-16 2-16,8-2-80,18 0-224,0 0-752,1-1-785,-27 3 1841,30-1-2385,-2-1-1553,-28 2 3938</inkml:trace>
  <inkml:trace contextRef="#ctx0" brushRef="#br2" timeOffset="-133503.46">16789 13283 2785,'0'0'0,"0"0"0,0-2 768,0-1-160,2 1 17,-2 1-49,0 1-576,2 0 560,-2 0-144,0 0-175,0 0-113,0 0-128,2 6 80,0 0-16,0 11-32,0-13 0,-2-4-32,4 6 48,2 12 0,2-14 0,9 2 0,-17-6-48,7 6 80,14-2 0,-3 0 64,0-4 16,-18 0-160,18 4 80,-1-4 48,2 0-16,-1 0 16,-18 0-128,17 0 144,-1-2 0,-8 0 0,10 0 96,-18 2-240,4-2 241,2 0 47,0-4-16,-4 0 16,-2 6-288,2-6 304,-2 0 32,0 0-80,0 0-64,0 6-192,-6-18 241,0 12-161,-12-1 160,14-13-80,4 20-160,-20-16 144,14 8 48,-15-13-160,5 4 48,16 17-80,-6-8 96,-18-10-96,18 13-16,-12-1 48,18 6-32,-4-2-160,-12 0 112,13 2-32,-13 4-80,16-4 160,-4 6-272,-2 16-257,-12-17-351,14 19-609,4-24 1489,-4 22-2049,-22-18-496,26 24-816,0-28 3361</inkml:trace>
  <inkml:trace contextRef="#ctx0" brushRef="#br2" timeOffset="-132472.46">17288 13320 2176,'0'0'0,"-6"-4"1025,2 0-289,-2 0-31,6 4-705,0-4 608,0 0 32,0 2-96,0 0-111,0 2-433,0-2 384,0 0-144,0 0-16,0 2-80,0 0-144,2 0 64,0 4 32,0 2-128,0 0 48,-2-6-16,2 20-16,0-14-48,2 14 64,1-14-64,-5-6 64,5 22-32,1-16 48,0 12-32,2-13 80,-8-5-64,18 16 64,-12-10-16,14 0 80,-13 0-80,-7-6-48,22 4 112,-6-4-48,2 0 32,1 0 80,-19 0-176,19 0 177,-2-4 47,-1-2 0,-8 0 16,-8 6-240,18-6 240,-12-12 80,0 15-96,0-14 16,-6 17-240,3-5 272,0-13-47,-3 12 63,0-14-16,0 20-272,0-18 192,-6 2-16,0-1 16,-12 8-80,18 9-112,-6-23 80,-16 7-32,4-4-128,0 13 0,18 7 80,-19-17-48,-1 15-176,0 1-80,0 1-272,20 0 576,-22 0-801,1 3-79,1 15-289,-2-12-159,22-6 1328,-18 24-1633,0-4-192,13 0-1056,5-20 2881</inkml:trace>
  <inkml:trace contextRef="#ctx0" brushRef="#br2" timeOffset="-134307.46">16247 13404 1584,'0'0'0,"0"-5"592,0-1-79,0 0 15,0 6-528,0-3 560,0-1-64,0 1 1,0-2 15,0 5-512,0-5 448,-4 4-16,4-1-48,-4 0-111,4 2-273,0 0 176,-4 0-48,0 0-80,0 5 0,4-5-48,-4 17 32,0-14-32,4 3 32,-4 12-64,4-18 32,-4 4 0,4 14-48,0-12 48,0 14 0,0-20 0,0 6-16,0 17 16,0-16-80,0 16 48,0-23 32,2 6-16,2 18-16,0-9 64,0-9-16,-4-6-16,6 22 16,-2-16 0,0 14 16,2-14-16,-6-6-16,6 20 16,0-16 16,2 14-16,8-14 48,-16-4-64,5 15 48,13-15 48,-10 6 0,10-2-32,-18-4-64,6 4 144,12-4 16,-12 0 16,13 0-48,-19 0-128,8 0 144,10-1 32,-12-4-32,10-1 81,-16 6-225,6-16 160,2 11-48,0-11 64,0 8-48,-8 8-128,6-8 128,0-10 48,-1 14-48,-1-2 0,-4 6-128,2-16 144,-2 10-16,0-9 64,0 8-16,0 7-176,-3-17 128,-3 9 49,0-12-33,-10 2 32,16 18-176,0-8 176,0 8-176,-16-20 112,12-1 48,-2 1-64,-12-4 32,18 24-128,0-25 96,-3-1-16,-4 2 0,7 24-80,-3-24 48,3 24-48,-5-23 0,2 3 0,3 2 32,-7 10-96,7 8 64,-5-8 16,-11 2 0,12 1-48,4 5 32,-16-3 16,16 3-16,-16-2 0,0 2-32,0 0 16,-1 5-32,17-5 48,-6 3-80,-16 1-32,16 2-96,-12 0-192,18-6 400,-4 6-529,-11 10-95,10-12-96,2 11-145,3-15 865,-5 7-1296,5 14-705,0-3-2145,0-18 4146</inkml:trace>
  <inkml:trace contextRef="#ctx0" brushRef="#br2" timeOffset="-160710.46">13689 13488 3009,'0'0'0,"0"0"864,-4 0 129,4 0-49,0 0-944,-4 0 849,0 4-209,4 12-192,-3-12-160,3-4-288,-5 16 272,5-10-64,-3 12-48,3-12 81,0-6-241,0 20 128,0-5 16,0-9 16,0 18-48,0-24-112,0 6 96,2 14 32,1-15-48,3 17 48,-6-22-128,6 6 128,10 14-16,-10-16 48,12 0-32,-18-4-128,8 6 128,13-2 32,-3-4 48,0 0 33,-18 0-241,20 0 240,0-2 0,-1-4-32,2 0-32,-21 6-176,17-20 224,-1 4-80,-1 11-48,-6-17 128,-9 22-224,15-6 128,-11-14 145,3 4-33,-5 8-32,-2 8-208,1-21 240,2 4-32,-3-2 16,0-1-64,0 20-160,-4-20 144,-3 1-32,1-3 32,1 0 16,5 22-160,-19-22 112,16 0 16,-17 2-160,15-1 32,5 21 0,-25-22 32,7 0-64,1 3 80,-1 2-48,18 17 0,-18-15-16,0 9-16,1 0 16,-1 0 64,18 6-48,-18-4-48,2 4-32,0 0 32,10 6-192,6-6 240,-22 18-112,16-3-16,-11 5-16,13 4 144,4-24 0,-6 30-64,0 0 0,2 1 0,0 1-32,4-32 96,0 33-96,0 3 16,0-2-48,6-2 32,-6-32 96,16 29-64,-1 1 64,2-2-16,0 2 16,-17-30 0,18 23-48,2 1 32,2-7 0,0-10-48,-22-7 64,21 20-32,1-17-16,-2 4 96,-3-4 48,-17-3-96,19 4 16,-4-4 48,-7 0-96,10 0 80,-18 0-48,4-1 80,1-5 32,4-11 0,-1 14 0,-8 3-112,6-8 112,-1-10-16,-1 10-80,1-16 32,-5 24-48,1-18 64,4-3-64,-2-5 16,0 2-16,-3 24 0,3-24 0,-1 4 32,0 2 48,-2 3-32,0 15-48,0-6-48,0 0-16,0 0-64,0 2 32,0 4 96,0-2-64,0 2 16,0 0-80,0 4-16,0-4 144,0 6-112,0 12-64,0-14 96,0 16 32,0-20 48,0 15 48,0 1 16,0 4-48,0 4-64,0-24 48,0 21-64,0 6-16,0-6 128,2-1-16,-2-20-32,7 15-16,8-8 16,-9 16-32,12-18 48,-18-5-16,16 15 0,2-15 64,-1 4-32,3 0 16,-20-4-48,22 0 32,3 0-577,1 0-1023,2 0-1346,-28 0 2914,30 0-6162,-30 0 6162</inkml:trace>
  <inkml:trace contextRef="#ctx0" brushRef="#br2" timeOffset="-130968.46">18063 13433 2817,'0'0'0,"0"-2"768,0 0-96,0 2-672,-5-2 609,5 0 47,0 2-48,-3 0-159,3 0-449,0-2 352,0-2-160,-5 2-64,5 0-16,0 2-112,-4-2 128,4 0 16,-4 0 0,4-2-48,0 4-96,-3-1 48,3-2-48,0 1 48,-4 0-32,4 2-16,0-2 64,0-2 0,0 0-16,0 1 48,0 3-96,0-4 96,0-2 48,0-1-80,2 2-32,-2 5-32,5-8 16,1-10 32,2 12 0,8-10 33,-16 16-81,6-8 64,2-9-16,8 11-16,-12-2-64,-4 8 32,6-16 48,0 12-64,0-2-64,-2 2 80,-4 4 0,1 0-145,-1 0 145,3 0-144,-1 0 48,1 4 16,-3-4 80,2 16-16,-2-16 16,2 5 0,2 15 32,-2-4-48,2 0 0,-4-16 16,2 18 16,2-2-80,0-10 80,0 16-64,-4-22 48,4 3-32,0 15 64,0-12-16,0 0 0,-4-6-16,4 16 48,-2-16 0,2 4 0,-4-4-48,2 4 16,-2-4-16,2 4 32,-2-4 0,0 0 64,0 0 65,0 0-161,0 0 192,0-4 16,0 0-96,0 0 16,0 4-128,0-6 128,0 0-16,0-2 64,0 0-80,0 8-96,0-8 96,0-12 0,0 15-32,2-15 32,-2 20-96,4-6 96,2-12-128,-1 12 16,2-2-48,-1 0-16,2 0 96,-1-7-16,10 10-32,-17 5 32,5-8 32,1-7-32,10 11-16,-10-2 48,-6 6-32,6-6-80,10 2 48,-10 2 0,0 0 16,-6 2 16,6 0-16,-1 0-64,-3 4-32,1 2 16,-3-6 96,0 18-112,0-2 16,0 1 0,-5 2 0,5-2 32,-3 3 16,3-2 16,0 0 0,0-18 32,0 17-16,0-11-16,0 18 64,1-18-32,-1-6 0,4 20-32,2-17 32,0 4 32,1-4 16,-7-3-48,5 5 48,1-5 0,0 0 32,2 0 32,-8 0-112,8-2 176,-2-4-48,2-1 0,0-8 16,-8 15-144,6-6 96,2-12 96,-1 12-64,2-12-16,-9 18-112,8-8 192,-1-14-144,1 1 49,8 1-1,-16 20-96,4-22 16,4 5 32,7 8-32,-10-10-16,-5 19 0,6-6-64,-1 0 32,1 2-16,-3 2-49,-3 2 97,1 0-32,1 4-48,-2 2 0,0-6 80,0 16-48,0-16 48,0 6-80,0 13 64,-3-3-16,-2 2 0,5-18 32,-4 16 0,4 0 16,-3 2 32,3-1-32,0-17-16,0 18-32,0-2-16,0 2 32,0-3 16,0-15 0,0 17-32,0-11 112,0 17-48,0-7 16,0-16-48,2 4 80,-1 12-112,3-12-272,2 2-704,-6-6 1008,7 6-2305,1-3-2786,-8-3 5091</inkml:trace>
  <inkml:trace contextRef="#ctx0" brushRef="#br2" timeOffset="-130680.46">18792 13237 2689,'0'0'0,"0"0"0,0 0 1104,-3 16-319,-1-12-129,0 12-48,4-16-608,0 3 464,-4 13-111,4-12-129,0 12-112,0-16-112,-4 6 48,0 20 16,0-6 0,0 3-48,4-23-16,-6 24 80,0-2 0,-9 0-48,10 4 64,5-26-96,-6 24 32,1-1-16,-1 1 32,-10 2-16,16-26-32,0 21 80,-6 1-16,0 0-16,2-3 0,4-19-48,-4 20 48,4-4 16,0-10 80,0 12 16,0-18-160,0 0 192,0 6 129,2-2 15,2 0 32,-4-4-368,6 0 416,2 0-48,0 0-112,7-2-224,-15 2-32,6-2-640,14-2-929,-14-16-1232,12 12-1521,-18 8 4322,0 0 0</inkml:trace>
  <inkml:trace contextRef="#ctx0" brushRef="#br2" timeOffset="-129390.46">19149 13285 2016,'0'0'0,"0"-2"609,0 0 15,0-3 64,0 4 1,0 1-689,0-2 624,0 2-64,0-3-80,0 3-480,0 0 401,0 0-401,0 0 464,2 0-96,0 0-16,0 0-48,-2 0-304,2-2 192,0 1 16,2-1-47,-2 2-129,-2 0-32,4-2 96,-2 0-64,3-4 16,2 0 80,-7 6-128,8-2 64,0-2-16,7 2-32,-10 0-96,-5 2 80,6 0 0,-1 0-16,1 0 0,0 4 48,-6-4-32,6 4-32,-2 2 0,0 0 32,-2 0-32,-2-6 32,2 5 32,0 12-16,-2-14-16,0 3-16,0-6 16,0 7 48,0 8-32,-4-15-32,0 6 32,4-6-16,-4 6 0,0 10 0,0-12 80,0 0-48,4-4-32,-4 15-48,0-10 16,-1-2 64,1 4-96,4-7 64,-7 5 32,1 1 32,2 0-64,0 0 16,4-6-16,-3 4 0,3 0-32,-4 0 16,0 0 48,4-4-32,0 0 16,0 4 32,0-4 0,0 0 0,0 0-48,0 0 80,2 0-16,0 0 16,2 0-48,-4 0-32,5 0 48,12 0-16,-10-2-32,19 0 32,-26 2-32,20-2 48,2 0-64,2 2 48,-1-2 16,-23 2-48,22 0-64,2 0 64,-5 0 16,1 4-32,-20-4 16,20 4 112,-12 0 0,10 2 64,-14 0 48,-4-6-224,6 18 208,-4-12-96,0 12-352,-2-13-656,0-5 896,0 7-2241,-18-2-2978,18-5 5219</inkml:trace>
  <inkml:trace contextRef="#ctx0" brushRef="#br1">20085 13454 1152,'0'0'0,"0"0"272,0 0-272,0 0 208,0-2 64,0-2 0,1 0 33,-1 4-305,2-4 272,-1 1 16,0 0-16,1-1-48,-2 4-224,1-4 240,2-1-48,1-1 16,-1 1 33,-3 5-241,3-5 240,2 0 16,-2 2-16,-1-3 16,-2 6-256,4-6 256,-1 1 32,1 1-48,-1-2-16,-3 6-224,1-3 177,0-2-33,1 3-48,-2 1-16,0 1-80,0-2 80,0 2-16,-4 3 0,-7 1-32,11-4-32,-3 12 48,-10-10-64,2 12 16,-1-1 16,12-13-16,-14 11 0,-1 3 16,0 1-16,2-3 0,13-12 0,-15 13 16,3 1-32,-2-1 16,4 2 0,10-15 0,-12 10-16,9 1 16,-8 0 32,8-9-32,3-2 0,0 12 16,-3-10-32,3 2 0,0 0 0,0-4 16,0 11-16,2-11 16,-1 4 16,3 0 0,-4-4-16,3 4 0,-1 9 0,1-9-16,-1 9 16,-2-13 0,2 4 0,-1 13 16,1-14-16,-1 14 16,-1-17-16,2 11-16,-1 0 32,1 1 0,0-2-32,-2-10 16,2 3 16,0 8-16,0-9 0,0 3 32,-2-5-32,3 3 32,0 1-16,-1-2 16,1 0-32,-3-2 0,4 4 48,-1 0-32,1-4 32,0 0 0,-4 0-48,4 0 16,0 0 16,1 0 0,1-2-16,-6 2-16,11 0 64,-9-1-32,2 1-32,2-1 32,-6 1-32,5-2-16,1 2 32,-1-2-16,1 1 16,-6 1-16,5-1 32,0 1-32,-1-1 16,2-2 0,-1 1 0,-5 2-16,11-2 32,-7 1 0,2-2-16,-1-1 0,-5 4-16,11-2 16,-9 0 0,4-1-16,-2 0 48,-4 3-48,5-1 0,0-2 16,-2 2 0,-3 1-16,2-1 0,-1-3 32,1 4 32,-1-3-32,-1 2 32,0 1-64,0-5 64,0 2 32,0-2-16,0 2 16,0 3-96,-3-5 144,3 1 49,-4 0 95,0-9 32,4 13-320,-4-3 288,0-12 16,0 9-64,0-10-32,4 16-208,-4-14 240,-1 3-79,2-4-1,-2 0-64,5 15-96,-3-16 32,0-1 16,0 3-16,3 2-64,0 12 32,0-3-32,0-8-16,0 8 16,1-8 80,-1-1-32,0-2 64,0 1-32,0-2 0,0 15-48,0-16 0,0-2 16,0 1-192,0-4-385,0 21 561,0-23-1440,0-7-1362,3-4-2064,-3 34 4866</inkml:trace>
  <inkml:trace contextRef="#ctx0" brushRef="#br1" timeOffset="121280.27">4885 13389 944,'0'0'0,"0"0"224,-4 0-192,1 0 16,3 0-48,-4-3 48,0 1-32,-1 1 16,2 1-16,-2 0 0,5 0-16,-3 0 0,-1 0 16,0 0-16,4 0 16,0 0-16,0-2 16,0 2 16,-4 0 16,4-3 0,0 3-48,0 0 16,0 0 0,0-2 0,0 2 0,0 0-16,0-2 16,-5-1-16,5 1 32,0 0-48,0 2 16,0-2 16,3 2 0,-3-2-16,0 2 0,2-2 0,-2 0 16,0 0-16,0 2 32,0 0-32,0 0 16,0 0 16,0 0-16,0 0-16,0 0-16,0 4 32,0-4-16,-5 0 0,5 4 16,0 0-16,0-4 0,-3 0-16,3 4 16,-4-4 16,4 0-16,-4 3 0,0-3-16,4 5-16,0-5 32,-4 3 16,4-3-32,-4 5 32,4-5-32,0 0 16,-4 0-16,4 0 0,-4 0 16,4 0 16,0 0-16,0 0 16,-4 0 0,4 0-32,0 0 16,0 0 32,0 3-32,0-3 0,0 0-16,0 0-16,0-1 0,0 1 32,2 0-32,0-2 16,0-1 16,0 1 0,-2 2 0,2-6 32,0 2-48,0 1 32,0 1 16,-2 2-32,2-4 16,0 0 16,0 2 0,-2-2 0,0 4-32,2-2 64,-2 0 0,0 0-16,2-1-16,-2 3-32,0-1 48,0-1 0,0 0-16,2-2-32,-2 4 0,2-2 65,0-2 63,-2 2 96,0 0 64,0 2-288,0 0 336,0-2 80,0 0-16,0 2 33,0 0-433,0 0 400,0 0-80,-4 0-16,0 0-96,4 0-208,0-2 176,-4 2 0,4 0-48,-4 0-16,4 0-112,0 0 96,0 0-80,0 0 96,-4 0-15,4 0-97,0 0 64,0 0 48,0 0-80,0 0 16,0 0-48,0-2 64,0 2-32,0 0 16,0-1-32,0 1-16,2-3 16,0 3 0,2-2 0,0 2-16,-4 0 0,2 0-16,0 0 80,0 0-96,-2 0 80,0 0-48,0 0 80,0 0-64,0 5 64,0-5-32,0 0-48,0 0 48,0 3-32,0-3 32,0 4-32,0-4-16,0 0 48,0 4-16,0 0 0,2-4-16,-2 0-16,2 4 16,-1-4 16,4 0 0,-1 0-16,-4 0-16,4 0 32,0 0 48,-1 4-16,2-4 48,-5 0-112,2 0 80,-1 4-16,1-4 0,-2 4 0,0-4-64,0 0 128,0 4-16,0-4 16,0 4 1,0-4-129,0 4 80,0 0-16,0 0-16,0 0-64,0-4 16,-3 3 48,3 2-32,0-2 32,0-3-48,0 7 32,0-3 0,0-1 80,0 1 64,0-4-176,0 0 256,0 6-128,1-2 48,1 0-96,-2-4-80,5 4 32,-3-4 80,2 4-48,-3 0 48,-1-4-112,4 0 48,-2 4 32,0-4 0,-2 0 0,0 0-80,0 4 80,0 0 0,0-4-64,0 0 64,0 0-80,0 4 81,0-1-33,0-3-48,0 5 0,2-5 80,-2 0-32,0 0 0,0 0-48,0 4 16,0-4-32,0 4-16,0 2-48,0-6 80,0 3 0,0 2-48,0-2 64,0 2 32,0-5-48,2 3 16,-2-3 16,0 5-64,2-5 48,-2 0-16,0 3 0,0 1 32,0-4 48,0 0-80,0 4-16,0 0-16,0 2 32,0-2-48,0-4 48,0 6 64,0-2-48,0 0 0,0 2-32,0-6 16,0 4 0,0 12-32,0-16 80,0 4-48,0-4 0,0 4 16,0-1 32,0 1-32,2 2-16,-2-6 0,0 7-48,0-2 32,0 1 0,0-2 16,0-4 0,0 5 0,0-2 32,0 2-48,0 0 16,0-5 0,0 6 16,0 0-16,0 0 0,0-1-16,0-5 16,0 7 48,0-1-96,0 0 16,0-1 48,0-5-16,0 17 0,2-13 32,-2-1 48,0 14-64,0-17-16,0 3-16,0 3 0,0 0 80,0 0-64,0-6 0,0 6-48,0 0 48,0 0-16,0-2-48,0-4 64,0 4 32,0 0 0,0-4-16,0 4-16,0-4 0,3 3-16,-3 2 16,0-2 32,0-3-32,0 5 48,2-5-32,-2 6-48,0-3 64,0-3-32,1 4-32,-1 2 0,0-2 80,2 1-96,-2-2 96,0 1 0,2 0-32,-2 0-32,0-4 16,0 6 16,2-2-48,-2 0 16,0 0 0,0-4 16,2 4 32,-2 0 0,2 0 16,-2 0 0,0-4-48,0 3 0,0 3-32,0 1 32,0-1-64,0-6 64,0 15-32,0-11 48,0 0 0,0 12 48,0-16-64,0 6-32,0 14 48,0-14-32,0 14 32,0-20-16,0 0 48,0 5-48,0 11 64,0-12-80,0-4 16,0 7 48,0 8 16,0-15 16,0 0 0,0 0-80,2 4 32,-2-4-16,2 4 0,-2-4 32,0 0-48,2 4 16,-2-4 0,2 0 48,-2 4-48,0-4-16,2 0 112,0 0-32,0 0 32,-2 0-48,0 0-64,0 0 128,0 0 96,0 0-96,0 0 65,0 0-193,0 0-64,-4 0-593,0 0-1168,0 0-1696,4 0 3521,-4-3-5363,4 3 5363</inkml:trace>
  <inkml:trace contextRef="#ctx0" brushRef="#br1" timeOffset="122553.27">4834 13410 1184,'0'0'0,"0"-2"272,0 0-80,0-4 80,0 6-272,0-5 305,0-1 47,0 0 32,0-3 16,0 9-400,0-7 416,0 1 0,0 0-15,0 4-49,0 2-352,0-2 320,-4 0-64,0 2-32,0 0-64,4 0-160,-4 0 144,0 0-64,4 0-16,-4 0 0,4 0-64,0 4 48,0 0 0,-4 0 0,4 0-16,0-4-32,0 4 16,0 0 32,0 1-64,0 1-16,0-6 32,2 7 32,0-3 16,0-4 1,2 0 47,-4 0-96,4 0 80,-2 3-16,0-3 0,0 4 32,-2-4-96,2 4 160,-2 0-48,0 0 32,0 1 32,0-5-176,0 3 64,-4 3 80,-2 12-32,0-12-64,6-6-48,-6 20 64,-10-4-80,16-1 64,-6 1-32,6-16-16,-5 20 0,-1-2 32,2-2-16,-1 1-16,5-17 0,-15 4 48,15 14 0,-6-14 0,6-4-48,-7 6 48,7-6-48,-3 6 16,3 0 32,0-2 16,0 0 32,0-4-96,0 0 144,0 0 65,2 0-49,4 0 0,-6 0-160,6-3 64,-2 3-32,0-1 16,-1-5 0,-3 6-48,5-4 112,-4-2 16,1 0 32,1 2 0,-3 4-160,2-6 112,-2 0-64,0 0-32,0-10 64,0 16-80,0-5 16,0-2 0,0 0 16,0 1-32,0 6 0,0-6 32,0-10 16,0 12-48,0-2 16,0 6-16,0-6 16,0 0-16,0 0-32,0 0 32,0 6 0,2-5-32,-1-13 32,4 16 32,-3-4-80,-2 6 48,5-8 16,-1 2-32,0 0 32,3 0 32,-7 6-48,3-8-16,1 2-64,0-1 96,2-2-32,-6 9 16,4-6 0,2 0 80,-2 3-128,0 0 32,-4 3 16,1-3 16,2 0-16,-1 1 0,0 1 0,-2 1 0,2-2-32,0 2 0,-2 0 48,0 0 0,0 0-16,0 0 32,0 0-80,0 3 16,0-3 32,0 5-48,0 1 0,0-3 64,0 1-32,0-4 16,0 4 32,0 0 48,2 0-96,2 1 64,-4-5-48,3 3-32,4 1 16,-4 0 48,4 0-64,-7-4 32,5 4 0,1 0 0,0-4 0,-2 4 0,-4-4 0,5 4 32,-3 0-32,-1 2 0,3 0 32,-4-6-32,4 3 0,2 2 32,-2-2-32,2 2-48,-6-5 48,6 6-16,2-2-64,8 1 64,-13 1 32,-3-6-16,16 6 0,-10 0 64,14 0-80,-12 0 64,-8-6-48,20 6 16,-14 0 16,9 10 0,-12-12 0,-3-4-32,4 6 64,-3-1-64,-1 0 48,0 1-16,0-6-32,0 5 112,-5 1 0,-1 0-16,0-1-48,6-5-48,-16 3 0,12 2 16,-12-2 33,12 1 47,4-4-96,-16 4 64,10 0 16,1 0-80,-12 0 32,17-4-32,-3 0 32,-1 0-16,0 0 48,4 0-32,0 0-32,-4 0 32,4 0 32,0-2 48,0 0-16,0 2-96,0-2 112,0 0 0,0 2 16,0-2-16,0 2-112,0-2 128,0 0 16,-4 2-48,0 0 48,4 0-144,-4-2 144,-2 0-32,-10 0-16,12 0 81,4 2-177,-18-1 96,12-2 0,-11 1 16,10 0-160,7 2 48,-17-1 64,13-6 0,-2 5 16,-12 0 0,18 2-80,0-2 16,-4 2-16,0 0 32,1 0 0,3 0-32,-5 0-16,5 0-32,-4 0 32,4 0-16,0 0 32,0 0 96,2 4-32,0 0 0,-2-4-64,2 6-80,1 1-352,-2-2-753,1 13-1232,-2-18 2417,0 0-3394,0 0-1552,0 0 4946</inkml:trace>
  <inkml:trace contextRef="#ctx0" brushRef="#br2" timeOffset="-131941.46">17449 13465 2993,'0'0'0,"0"0"0,-5-5 1024,1 0-143,1 1-49,-1 0-16,4 4-816,-4-6 785,-2 0-177,0 4-176,0-2-144,6 4-288,-4 0 225,-2 0-113,2 0-48,-2 0-16,6 0-48,-6 0-16,0 4 48,0 0 0,0 0-32,6-4 0,-16 16-32,13-13 32,-3 14-48,0-11 32,6-6 16,-6 17 16,0-11-64,0 16 16,2-6 64,4-16-32,0 6 16,0 20 0,0-9 0,0 1-16,0-18 0,4 20-32,2-2 32,0 0-16,0-1-16,-6-17 32,7 6 16,9 10 0,-8-12 16,10 0 0,-18-4-32,16 6 32,0-2 48,2-4 16,2 0 48,-20 0-144,17 0 160,3 0-16,-2-2 48,2-4 0,-20 6-192,20-6 160,-1-10 64,3 11-64,-6-17-64,-16 22-96,7-18 144,12 2-15,-13 0-33,2 0 64,-8 16-160,8-8 128,-3-16 48,-1 9 80,-2-3-16,-2 18-240,0-16 272,-4-4-64,-11-2-128,9 1 0,6 21-80,-28-20 48,4 2-112,0 3 80,0 8 0,24 7-16,-25-15-32,5 15 48,-2 0-16,-2 0-320,24 0 320,-21 17-1232,-5-12-2450,2 18-2001,24-23 5683</inkml:trace>
  <inkml:trace contextRef="#ctx0" brushRef="#br2" timeOffset="-132719.46">16980 13407 2593,'0'0'0,"0"-2"816,0 1-48,0 1-768,0-3 705,0 1-33,-5 2-80,5-2-143,0 2-449,-3 0 352,-2 0-96,1 0-80,4 0-32,0 0-144,-4 4 128,1 0 16,-3 0-64,0 0 16,6-4-96,-4 4 64,-2-4-16,0 6-16,0-2 0,6-4-32,-6 6 16,0 10-16,0-12 32,0 0 16,6-4-48,-4 5 0,-2 1 64,0 10-96,1-12 32,5-4 0,-6 7 16,1 10-48,5-11 32,-4 10-16,4-16 16,0 6-32,0 12 32,0-15 16,0 19-16,0-22 0,0 6 16,0 14-48,0-14 32,0 12 16,0-18-16,4 6-32,2 14 48,1-17-16,10 13 32,-17-16-32,6 0 48,14 4 0,-4 0-32,2-4-16,-18 0 0,16 4 96,3-4 16,-1 0 16,-2 0 17,-16 0-145,18 0 112,-10-1-32,10-2 112,-10 1-32,-8 2-160,15-8 192,-9 1 16,2-11-48,0 12 32,-8 6-192,8-4 208,-1-2-96,0 0 16,-1-2 48,-6 8-176,6-16 80,-3 12 81,0-1 15,-1-3-48,-2 8-128,0-9 192,0 2 48,0-10-48,-7 12 48,7 5-240,-5-8 176,-13-8-48,12 10-48,-13-9-112,19 15 32,-17-7 32,2-14 0,-3 4 32,0 12 0,18 5-64,-18-18-48,0 12 16,1 0-48,0 0 16,17 6 64,-15-4-112,-1 2-144,10-2-160,-16 2-128,22 2 544,-4 0-737,0 0-335,0 6-769,-2-2-800,6-4 2641,-4 16-3970,4-16 3970</inkml:trace>
  <inkml:trace contextRef="#ctx0" brushRef="#br1" timeOffset="119866.27">4872 13420 1040,'0'0'0,"0"0"80,0 0-48,0 0 0,0 0-32,0 4 16,0-4-16,0 0 16,0 0-16,-5-2-16,5-1-48,0-4-160,0 5-528,0 2 752</inkml:trace>
  <inkml:trace contextRef="#ctx0" brushRef="#br2" timeOffset="-159450.46">15113 13427 2241,'0'0'0,"-4"-2"1440,4 2-1440,-4-2 1153,-2 0-145,0 2-79,0 0-129,6 0-800,-4 0 576,0 0-128,0 0-239,4 0-81,0 0-128,0 0 32,0 0-16,0 0 32,0 0-32,0 0-16,2 4 80,4-4-16,0 0 64,10 0 48,-16 0-176,5 0 112,11 0 96,-8 0 16,14 0-48,-22 0-176,8 0 192,16 0-32,-9-2-32,1 0-64,-16 2-64,17-2 112,-2 2-80,-7-2 1,12 0 95,-20 2-128,8-2-32,10 0 64,-12 2 16,1-2-80,-7 2 32,8 0 144,0-2-80,-2 0-16,-2 2 16,-4 0-64,4 0 48,-2-1-48,0 1 0,-2 0 48,0 0-48,0 0 64,0 0-16,0 3 16,-4 1-80,4-4 16,-4 4-16,-1 2 80,-12 0 80,13 0 32,4-6-176,-16 6 240,10 0-80,-11 0-80,13 0-64,4-6-16,-18 16-16,14-12-32,-2 0-112,0 1-272,6-5 432,-5 4-848,0 1-497,2-2-608,-4-3-384,7 0 2337,-21 0-1985,21 0-912,0 0 2897</inkml:trace>
  <inkml:trace contextRef="#ctx0" brushRef="#br2" timeOffset="-130159.46">19143 13439 3665,'0'0'0,"0"0"0,-6-2 833,0 2-209,-14 0-32,16 0 96,4 0-688,-5 0 689,-12 0-65,14 0-240,-1 0-208,4 0-176,-4 0 128,0 0-64,0 0 16,0 4 0,4-4-80,0 4 48,0-4 0,-4 4 1,0 0 15,4-4-64,-4 4 64,0-1-48,-2 4 48,0-4 0,6-3-64,-4 7 16,-1-3 16,-1 1-16,-1 1-48,7-6 32,-15 4 48,10 3-16,2-2 32,-3 1-32,6-6-32,-6 4 64,-10 2-80,16-2 0,-6 2 16,6-6 0,-6 4-48,0 2 48,2-2-16,0 0 0,4-4 16,0 6 0,0-3 16,0 2 16,2 1 16,-2-6-48,4 4-16,4 1-16,10-1 0,-2 0 16,-16-4 16,17 0 32,2 0-32,2 4 16,3 2-32,-24-6 16,21 5 48,1 0-32,-3 1-32,-4-2 32,-15-4-16,8 6 0,8 0-32,-14 0 48,2 0 32,-4-6-48,2 18 0,-2-12 64,0 11-16,0-11-80,0-6 32,-16 20 48,10-14-16,-19 16 0,3-16 0,22-6-32,-22 22 0,0-17-16,2 15 0,0-14 32,20-6-16,-17 18 32,11-14 0,-16 2 48,18 0-16,-12 0 48,12-2-16,-2-4-16,0 4 32,6-4-112,-5 0 144,-2-2 0,3 0 64,4-2-16,0 4-192,0-6 209,0 0 15,0-2-64,0 0-32,0 8-128,4-16 32,3 13-48,-2-4 144,3-8-48,-8 15-80,8-6 112,8-14 48,-8 14-544,13-14-673,-21 20 1057,17-6-2497,-2-15-3281,-15 21 5778</inkml:trace>
  <inkml:trace contextRef="#ctx0" brushRef="#br2" timeOffset="-157888.46">15637 13576 1776,'0'0'0,"0"-2"609,0 2-609,0-5 736,0 2 80,0-2 33,0 4-1,0 1-848,0 0 672,0-2-95,0 2-145,0 0-128,0 0-304,0 0 336,0 0-48,2 0 16,0 0-15,-2 0-289,2 0 224,0 0 0,4 0-48,-2 3 96,-4-3-272,6 0 240,0 0 64,2-1-48,8-1-32,-16 2-224,5-3 177,14 2-97,-13-1-16,9 0-64,-15 2 0,6-4 48,16 0 16,-14 2-32,16 0 48,-24 2-80,18-2 32,-1 0-16,1 2 16,-10 0-32,-8 0 0,15 0 48,-10 0-80,1 0 64,0 4-16,-6-4-16,2 0 0,0 4 112,0 0-64,-2 2 16,0-6-64,0 6 32,0-1 16,0 1 0,-4 1 32,4-7-80,0 15 96,-4-15-96,4 6-240,0 1-721,0-7 961,0 5-2081,0-1-928,0-4-1553,0 0 4562</inkml:trace>
  <inkml:trace contextRef="#ctx0" brushRef="#br1">20808 13704 1040,'0'0'0,"-4"-4"320,0 1 0,-1-8 48,3 8 17,2 3-385,0-3 352,0-2-96,0 1-80,0 0-64,0 4-112,0-13 112,0 10-16,1-2 48,0-6 16,-1 11-160,3-3 208,1-1 0,-2 0 49,0 0 31,-2 4-288,3-6 304,-2 2 64,1 0-80,-1 0-32,-1 4-256,1-2 240,-1 0-32,0 1 1,0-2-17,0 3-192,0-3 160,-2 2 0,-2 0-80,0 1 32,4 0-112,-3 0 112,-1 0 0,0-2 16,0 1-32,4 1-96,-11 0 128,8-2 0,-1 0 16,-8-1 16,12 3-160,-4-3 176,-8 2-16,8 0 17,-13-1-49,17 2-128,-4-2 112,-12 0 0,12 1-48,-11-2 16,15 3-80,-10-4 96,5 0-64,-12 1 16,4 2-48,0 1-16,13 0 16,-14 0 16,1 0-32,0 2 32,2 2 0,11-4-16,-13 2 16,3 2-16,-2 0 304,12-4-304,-3 4 240,-10 0 16,11 7 32,-2-8-336,-7-1 64,11-2-16,0 12 0,-5-10-32,2 2 32,-2 10 16,5-14-16,-10 3 0,10 0 0,-4 2 16,4-5-16,-3 10-32,0-5-16,-1-1 96,2 0-96,-1-2 48,3-2 0,-3 3 32,3 0-32,-2-1 0,2-2 16,0 0-16,0 0 32,0 0-64,0 0 48,0 0-32,0 0 16,0 0 16,0 0-16,0 0-16,0 0 48,0-1-16,1 0 0,-1 1-16,0 0 48,0-2-48,0 1 16,0-2 32,0 3-48,0-1 16,-3 0-16,-1-1 16,2 0 16,2 2-32,-5 0 32,-5-4 33,7 2-33,-1-1-16,4 3-16,-14-3 32,12-1 0,-11-1 0,11 1 0,2 4-32,-11-11 48,8 10 0,-1-3 0,4 4-48,-4-13 48,0 10-48,0-8 0,1 7 0,-1-10 32,4 14-32,-4-2 0,1-2-16,1 0-32,2 4-16,0 0 64,0 0-64,-3 0 64,0 2 0,-1-2-16,4 0 16,-4 2 0,0-2 0,0 5-16,0-2 0,4-3 16,-11 11 0,9-9-16,-11 2-16,9 7 64,4-11-32,-4 2 0,-7 11 16,9-10-16,-2 1-16,4-4 16,-12 12 0,12-9-32,-2-1 96,2-2-48,0 0-16,0 0-16,0 0 0,0 0 0,0 0 16,0 0 32,0 0 0,0 0 16,0-1-32,0 1-16,0-1 0,0-2-16,1-1 16,-1 3-32,0 1 32,0-2-16,0-1 16,0 2 16,0 0 16,0 1-32,-2-3 32,-1 0-48,-1 3 32,-7 0 0,11 0-16,-3 0-32,-11 0 48,11 0-16,3 0 0,-18 0 16,18 0-16,-13 3 16,-1-3 0,2 3-48,0-3 32,-1 0 0,3 0 0,5 0 0,-9 0 0,14 0 0,-5-3 0,-7-1 16,8-1 32,-6 1-80,10 4 32,-3-5 48,-1 2-64,-7-1 16,9 2 16,2 2-16,-3-3-16,0-1 48,0 3-64,3 0-16,0 1 48,0-5-272,0 4-481,0 0-767,0-1-738,0 2 2258,0 0-2353,0 0-1056,0 0 3409</inkml:trace>
  <inkml:trace contextRef="#ctx0" brushRef="#br2" timeOffset="179770.27">5587 13766 1040,'0'0'0,"0"0"240,0 0-240,-6-3 160,-9 2 32,15 1 16,-5-2 80,5 2-288,-3-2 209,3-1-1,-5 0-16,5-3-16,0 6-176,0-4 208,-3-2-16,3 0 0,-5 2-32,5 4-160,0-6 160,-3-2-48,3 2-16,-4-2 48,4 8-144,0-6 144,0 0 65,0 0 15,0-1 32,0 7-256,0-8 272,0 2 0,2-1 64,0 2 0,-2 5-336,2-4 320,-2 2-159,1 2-97,-1 0-32,0 0-32,3 0 16,-1 0 0,-2 4-16,1 0 0,-1-4 0,2 16 0,-2-11 16,3 1 32,-1 12-64,-2-18 16,0 4 48,1 2-32,1 0 32,1 10 0,-3-16-48,2 4 16,0 2-32,-2 0 16,1 12-16,-1-18 16,2 3 0,-2 4 0,0 8 0,0-10 0,0-5 0,0 17 16,0-13-32,0 14 16,0-14 0,0-4 0,0 18 0,0-15 16,0 4-16,0 10-16,0-17 16,0 4 16,0 3 16,0-2 16,0-1 32,0-4-80,0 4 16,0 0 16,-3 0 16,3-4-16,0 0-32,0 4 96,-4 0 16,4 0-16,-5 0 16,5-4-112,-3 0 48,-2 0 64,2 0-16,-1 4 0,4-4-96,0 0 192,-4 0-80,4 0 64,-4 0-32,4 0-144,0 0 161,0-2 47,0 0-32,-4-2-48,4 4-128,0-6 96,0 0-48,-4 0-48,4 2 48,0 4-48,0-6 48,0 1 0,0-2 0,0 1 16,0 6-64,0-7-16,0-9 48,0 9-64,0-8 48,0 15-16,0-8 96,0-10-64,0 12 32,0-16-16,0 22-48,0-7 16,0-11 32,0 10-64,0-10 32,0 18-16,0-6-16,0-12 0,0 2 64,0 10-48,0 6 0,0-7 16,0-9 0,0 13-80,-4 1 16,4 2 48,0-1-112,0 1-48,0 0 32,0 3-32,0-3 160,0 7-96,0 8 0,0-11 96,0 2 16,0-6-16,0 6-48,0 0 48,0 10-48,0-12 0,0-4 48,2 6-48,0 0 64,2 10-80,0-12 32,-4-4 32,6 5-32,0 2 0,-1 8 0,1-11 16,-6-4 16,16 7 0,-12 8 16,4-9 0,10 14-48,-18-20 32,6 4 0,14 16-16,-14-14 16,14 11 64,-20-17-64,15 6 0,-8 1 16,12 10 0,-13-13-16,-6-4 0,8 6-32,0 10 32,-2-16 16,0 4 16,-6-4-32,4 4 96,-3-4 16,2 0-32,-3 4-32,0-4-48,0 0 160,0 0 48,0 0-32,0 0 48,0 0-224,-4-4 160,0 0 0,0-2 32,-2 0-80,6 6-112,-7-6 64,2 0 0,-11-2 1,12 0 15,4 8-80,-3-15 144,-4 8-48,1-10-64,2 8 64,4 9-96,-4-21 0,1 5-16,3 8 80,0-12-64,0 20 0,0-17 16,0 1-16,0-2 0,2 0-16,-2 18 16,3-17 32,3-2 16,-1 11-64,0-11 64,-5 19-48,6-6 0,0-12-64,0 12 32,0-14 32,-6 20 0,6-5-16,2-3 16,-2 1 16,0 4-32,-6 3 16,3-2-64,0 2 64,-1 0-112,-1 0 112,-1 0 0,2 5-16,-2 2 32,0-2 0,0 13 0,0-18-16,0 4 48,0 2-112,-3 10-128,-2-12-449,5-4 641,0 4-1152,-3 12-465,3-12-384,0 1 48,0-5 1953,0 6-3041,0-6 3041</inkml:trace>
  <inkml:trace contextRef="#ctx0" brushRef="#br2" timeOffset="-158972.46">15069 13652 1504,'0'0'0,"0"0"592,0 0-592,-4 0 529,4 5 239,0-5 209,0 4 31,0-4-1008,0 0 992,2 4-287,0 0-161,4-4-96,-6 0-448,4 0 384,2 0 97,2 0-81,-2 4 48,-6-4-448,8 0 336,0 0-96,0 0-80,-1 3-48,-7-3-112,8 0 128,8 0-16,-10 0 17,10 0-1,-16 0-128,6 0 48,13 0 64,-10 4-16,10-4 0,-19 0-96,9 4 128,10-4 32,-11 0-32,12 0-32,-20 0-96,6-2 64,12 0-64,-12 0 144,9 2-80,-15 0-64,4-2 160,2 1-64,-4-1-96,2 2 144,-4 0-144,2 0 80,0 0-32,0 0-432,-2 0-880,0 0 1264,0 0-2434,0-6-639,0 0-1441,0 6 4514</inkml:trace>
  <inkml:trace contextRef="#ctx0" brushRef="#br2" timeOffset="-163352.46">11990 13797 2529,'0'0'0,"0"0"0,0-1 256,-3-5 0,-1-11 80,4 12 176,0 5-512,0-8 625,0-10 143,0 12 112,0-2 49,0 8-929,0-16 976,0 10-127,0 0-65,0-10-128,0 16-656,0-4 593,-4-1-113,0 3-176,0 2-160,4 0-144,-4 3 64,0 3-16,-2 14 0,0-16-16,6-4-32,-6 16 0,-12-10 48,15 14-48,-2-15 16,5-5-16,-4 20 32,4-13-48,0 9 64,2-13-32,-2-3-16,4 4-16,2 2 32,2-2 16,-2 0 96,-6-4-128,8 0 192,0 0 0,0 0 0,0 0-31,-8 0-161,8 0 96,-2 0 48,10-2 0,-12-2-16,-4 4-128,5-4 96,3 2-16,0-2-80,-1 2-32,-7 2 32,7-2 32,-1 1 64,0-2-64,0 0 80,-6 3-112,6-2 32,0-3-48,-4-1 64,2 2-208,-4 4 160,2-2-176,-2 1-112,0-3-225,0 0-223,0 4 736,0-7-1088,-4 2-337,4-3-272,-4 0-208,4 8 1905,-4-18-1777,0 12-1648,4 6 3425</inkml:trace>
  <inkml:trace contextRef="#ctx0" brushRef="#br2" timeOffset="-133979.46">16615 13680 4466,'0'0'0,"0"0"960,0 0-288,-4 0-143,4 0-529,-4 4 480,4 1-64,-4 10-160,0-9-144,4-6-112,0 18 16,0-2-16,0-10 16,0 15 0,0-21-16,0 6 0,0 14-16,0-4 0,0-10 16,0-6 0,2 20 48,0-14 16,0 12-48,0-14 64,-2-4-80,2 15 80,-2-11 80,0 2 112,0 0 97,0-6-369,0 6 480,-4-2-16,0-4 16,0 4-96,4-4-384,-3 0 225,3 0-257,-5 0-529,5 0-831,0 0 1392,-3 0-2546,-2-2-2368,5 2 4914</inkml:trace>
  <inkml:trace contextRef="#ctx0" brushRef="#br2" timeOffset="-159934.46">14505 13758 3137,'0'0'0,"0"0"928,0 0-928,0-3 833,-4 3-97,0-2-32,-2 2-175,6 0-529,-4 0 496,-2 0-112,0 5-48,0-1-64,6-4-272,-6 4 272,2-4 97,0 4-33,0-1 32,4-3-368,-4 0 416,4 0 0,-3 0-15,-2 0 47,5 0-448,0 0 352,0-2-48,0 1-96,0-3-32,0 4-176,0-4 144,0-3-48,0 2 32,0-1-80,0 6-48,2-4 48,1-2-48,0 2 0,3-2 16,-6 6-16,6-6 0,1 2 0,0-2-16,9 2 32,-16 4-16,6-2 16,12 0-48,-10-1 96,15 0-128,-23 3 64,18-2-48,2-1 48,-2 0-48,-1-1 80,-17 4-32,8 0-16,12 0 0,-14 0-48,1 0 48,-4 0 32,-3 0-16,0 7-16,0 12 32,-6-13-16,6-6 0,-17 26 16,17-26-16,-18 15 16,-2 7 48,-2 0-64,-2 0 0,24-22 0,-23 24 0,-1 0 0,2 1-32,3-1 32,19-24 0,-22 20 48,3 0 0,4-5 32,9-9-80,6-6 0,-6 20-16,0-20 32,2 4 16,4 2 16,0-6-48,0 4 32,0-4 17,2 0 15,0-2 96,-2 2-160,4-2 96,2 0 48,10 0-48,-11-2-16,-5 4-80,16-4 128,-9 2-16,8-3-48,-9 0-16,-6 5-48,18-3 16,-2-2 32,-8 1-32,14 0 16,-22 4-32,6-2 32,11 0-48,-11 2 80,-6 0-64,7-1 16,-7 1-16,15 0-48,-13 0 48,4 0-16,-1 3 16,-5-3 0,5 4 48,1 0 16,-4 3-96,2-1-80,-4-6 112,2 5-720,0 1-1281,-2 10-1585,0-16-2289,0 0 5875,0 0 0</inkml:trace>
  <inkml:trace contextRef="#ctx0" brushRef="#br2" timeOffset="-161811.46">12543 13768 2112,'0'0'0,"0"0"1345,0 0-561,0 0-784,0 0 705,0 0 47,0 3-48,0 1-111,0-4-593,0 0 432,0 6-208,2 1-64,0 10-80,-2-17-80,6 6 128,-2 12 128,2-12 0,-1 13 65,-5-19-321,8 7 336,8 10-128,-10-13 112,12 3-16,-18-7-304,8 15 288,12-15 160,-4 0-47,-8 0 47,-8 0-448,19 0 432,-12 0-80,10 0-32,-11-2-64,-6 2-256,16-6 241,-12-1 31,2-1-16,0-8 16,-6 16-272,2-6 304,-2-12-80,0 12 0,-16-12-80,16 18-144,-6-6 160,-19-14-80,7 12 32,-2-12 1,-2 15-81,22 5-32,-22-20 32,-4 14 16,1-10 16,-1 12-224,26 4 160,-28-2-689,5 2-1104,-5 6-1744,2 18-3090,26-24 6627,0 0 0</inkml:trace>
  <inkml:trace contextRef="#ctx0" brushRef="#br2" timeOffset="180665.27">5924 13952 1088,'0'0'0,"0"0"224,2 0-32,-2 0 80,0 0-272,0 0 368,0 0 33,-4 0-1,0 0-32,4 0-368,-6 3 352,2 2-32,0-1-16,0-4-31,4 0-273,-4 3 256,4-3-16,0 0-32,0 0 0,0 0-208,0 0 224,0 0 48,0 0 48,0 0-15,0 0-305,2 0 304,0 0-16,0-2-48,2 1 48,-4 1-288,4-4 208,-2 2 16,0-2-16,0 0-48,-2 4-160,0-3 144,0 2 49,0-3-97,0 0-32,0 4-64,0-2 80,-4-2-80,4 0 16,-4 2 0,0-2 48,4 4-64,0-2 0,-4 0 64,4 0-48,0 2-16,0-6 0,0 6 0,0-6 32,-4 0 48,4 0-48,0 0 16,0 6-48,0-5 16,2-4-96,0 2 96,-2 7-16,2-8 0,-2 8 0,2-9 32,2-6 0,0 9 0,-2 0 0,-2 6-32,4-6 16,0 2-16,-2-2 0,2 0 16,-4 6-16,2-3 0,0 0 0,0 1 0,-2 1 0,0 1 0,0-2 0,0-1-16,2 3-16,-2-2-16,0 2 48,0 0 16,1 0-48,2 0-16,-3 7 32,0-7 16,2 3-64,-2 3 48,0 0 32,0-2 0,0-4-16,0 6-32,0 0 32,2 0-32,-2 0 48,0-6-16,1 6-16,2 0 48,-1 0 16,2 0-48,-4-6 0,1 6 80,1 0-80,0-1-64,3-1 80,-5-4-16,1 4-32,1 0 48,0 1 16,2-2-32,-4-3 0,2 6 48,0 0-96,2 0 48,0 0-16,-4-6 16,4 6 0,2 12 16,-2-14-16,0 2 48,-4-6-48,6 6 64,-2 0-16,0 9 48,0-11-16,-4-4-80,2 5 16,0 0 0,0-1-32,-2 0 32,0-4-16,0 4 80,0 0-16,1 0 80,-1 0-80,0-4-64,0 0 96,2 4 16,-2-4 48,0 0 32,0 0-192,0 0 176,0 0 33,0 0 15,0 0-48,0 0-176,0-2 192,0 0-112,0-2 0,0 2-32,0 2-48,0-2 48,0 0-16,0 0-16,0 2 32,0 0-48,0-2 32,0 0 64,0 0 0,-3-2-80,3 4-16,0-2 144,0 0 0,0 1-96,0-1-272,0 2 224,0-3-1328,0 1-2114,-4 2-2113,4 0 5555</inkml:trace>
  <inkml:trace contextRef="#ctx0" brushRef="#br1" timeOffset="-123104.46">19830 13964 2273,'0'0'0,"0"0"560,0 0-560,0 0 432,0-2-128,0 2-32,0-2-64,0 2-208,0-2 160,0-1-32,0 2-79,0 1-17,0 0-32,0-2 32,2 0 32,0 2 48,-2 0 16,0 0-128,2 0 224,-2 0-16,0 0 16,0 0 48,0 0-272,0 0 224,0 0-16,0 0-64,0 0-112,0 0-32,-6 4 0,0 2-32,-14 9 0,15-8-32,5-7 64,-22 25-32,6-9 0,0 4 16,-2 2 16,18-22 0,-20 21-16,1 3 32,-5 0 32,0 0-16,-4 0 16,1-1-48,-1 1 32,-2-2 32,30-22-64,-31 19 80,1-1-32,0-2-32,0-10 32,3 17-48,27-23 0,-26 7 48,0 16 33,2-17-33,1 12 48,23-18-96,-22 4 32,2 2 0,3 14-32,0-16 0,17-4 0,-5 6 16,-11 10 16,16-12 0,-7-1-32,7-3 0,-3 4 32,-1 2-16,0-2 0,4 2 0,0-6-16,0 16-16,-4-16 48,4 4 0,0 2 96,0-6-128,0 4 176,-4 2 48,4 12 112,0-14 48,0-4-384,0 5 400,0 11-15,4-16-209,2 4-416,-6-4 240,6 0-993,0 0-1184,-1 0-2161,-5 0 4338</inkml:trace>
  <inkml:trace contextRef="#ctx0" brushRef="#br1" timeOffset="-123585.46">19925 14074 1840,'0'0'0,"0"0"0,0-4 721,0 2-113,0-4 32,0 5-31,0 1-609,0-2 608,2-2 0,-2 2-80,0-3-111,0 5-417,0-3 256,0 1-80,0 2-128,-4 0-48,4 0 0,0 0 48,-4 3-96,-2 2 32,0-1 32,6-4-16,-6 6-32,1 14 32,-11-15 32,12 17-32,4-22 0,-21 16-32,16 2 64,-21 3-16,6-2 0,20-19-16,-24 21 16,-3 3-48,0-4 16,-3 1 64,30-21-48,-28 18 32,2-2 80,0 0-64,7-10-32,19-6-16,-16 20 0,0-14-16,0 10-16,10-11 64,6-5-32,-22 18 0,16-11 48,-13 8-64,14-9-32,5-6 48,-17 18 16,12-14-64,0 11 48,-1-15 0,6 0 0,-6 5 16,2-2-32,0 2 32,4-2 0,0-3-16,0 4-16,0 0 32,0 0 0,0 0 64,0-4-80,2 4 96,0-4 32,0 0 48,-2 0 0,0 0-176,2 0 192,0 0 48,0-2 0,0 2 33,-2 0-273,2 0 288,0 0 16,0 0 16,0 0 16,-2 0-336,3-2 240,4 2-352,-1-2-720,0 0-1073,-6 2 1905,8-18-3506,0 13 97,-8 5 3409</inkml:trace>
  <inkml:trace contextRef="#ctx0" brushRef="#br1" timeOffset="-124937.46">13373 14282 4658,'0'0'0,"5"-6"704,3 0-336,12-2-144,-14 2-80,-6 6-144,6-2 144,0 2-80,0 0-16,10 0 0,-16 0-48,6 0 0,0 0 64,10 0 16,-13 0 49,-3 0-129,6 0 160,0 0 48,0 4 0,-4 0 96,-2-4-304,2 0 320,0 0 16,1 0 0,-3 0 1,0 0-337,1 0 272,-1 0-272,0 5 256,0-5 16,2 0-128,0 0-16,-2 0-128,2 0 16,0 0-16,2 0 16,2 0-16,-6 0 0,6-3 0,0 1-32,-1 0 48,2-2-16,-7 4 0,7-2 16,9 1 32,-9-1-64,0 2 16,-7 0 0,16 0-48,-10 0 48,12 0-48,-12 0 48,-6 0 0,21-3 16,-3 2-16,2-1 32,2 0-64,-22 2 32,22-4 32,2 2-64,-3-3 64,-1 2-48,-20 3 16,20-4-32,-2 2 48,-2 0-16,-10 0 32,-6 2-32,15 0 0,-8 0 0,-2 0-16,1 0 0,-6 0 16,6 4 32,0 0-64,0-4 16,1 5 0,-7-5 16,17 5-32,-13 1 64,2-1 0,2 1 0,-8-6-32,15 4 0,-9 0 16,0 1-32,12-5 16,-18 0 0,6 3-16,12-3-16,-10 0 32,11 5-16,-19-5 16,18 0 0,0 0 0,4 0-16,2-2 0,-24 2 16,24-3-16,1 1-16,-1 1 64,0 1-32,-24 0 0,21 0-32,-1 0 0,0 0 0,-5 0 0,-15 0 32,17 0-32,-9 3 64,10 2-32,-11-2 16,-7-3-16,18 0 16,-12 0 0,18 0 0,-8 0 0,-16 0-16,17 0 0,5 0-32,-4 0 32,4 0-32,-22 0 32,24 4-16,1-4 32,1 0 0,2 4-16,-28-4 0,27 0 0,3 0 16,0 0-32,0 4-32,-30-4 48,31 0 0,-1 0 0,0 4-32,-4-4 32,-26 0 0,23 0 16,1 0-48,0 0-16,-2 0 96,-22 0-48,19 0-48,-1 0 48,0 0 16,-2-2-16,-16 2 0,18-2 0,4-2 48,3-2-112,5-1 48,-30 7 16,33-6 0,3-1-32,-1 1 32,6 0-48,-41 6 48,39-3-64,-1 1-16,-1-1 32,-3 2 48,-34 1 0,33-2-96,-5 2-16,-2 0 0,-6 0-16,-20 0 128,18 0 16,-3 3 0,-7 2-32,10-2 48,-18-3-32,6 0-16,10 5-16,-10-2 64,11-3-32,-17 0 0,9 0 32,12 0-16,-3 0 0,2 0-16,-20 0 0,24 0-16,-1 0 16,3-2-16,-2 1 16,-24 1 0,26-2-48,-3-1 32,5 0 16,-2 1 0,0-1 0,0 3-16,-3 0 16,1 0 16,-24 0-16,22 0 32,0 0-48,-1 0-16,-3 0 16,-18 0 16,16 0 0,-8 0 16,11 0 16,-11 0-64,-8 0 32,20 0-16,-2 0 0,0 0-16,4 0 16,-22 0 16,21-1 0,5-1-65,0-3 49,4 4 0,-30 1 16,31-2 0,-3-2 65,2 2-49,-4 0-16,-26 2 0,21-2-16,3 2-17,-3 0 17,-1 0 49,-20 0-33,22 0 0,-2 4 16,0 0-16,-1 0 0,-19-4 0,20 4 0,-2 0 16,0 0 16,2-4 16,-20 0-48,18 4 32,3-4 64,3 4-208,2-4-49,-26 0 161,26 0-112,0 0-80,-1 0 192,1 0 16,-2 0-32,-1 0-16,-1 0 32,4 0-16,-26 0 16,24 0-16,3 0 48,1 3-16,-2-3 0,-26 0-16,28 0 0,-3 0 0,1 0-32,0 4 16,-26-4 16,25 0 0,2 0 16,-4 0 0,1 0 32,-24 0-48,26 4 16,-1-4 16,1 5 0,0-5-64,-26 0 32,24 0-16,3 3 0,-1-3 64,3 5-32,-29-5-16,30 0 48,0 3-32,6-3 16,-1 0 16,-35 0-48,36 4 64,1-4-31,-2 0-66,-4 4 66,-31-4-33,32 0-33,-4 0 66,-1 4-49,-3-4-17,-24 0 33,22 4 16,1-4-48,-1 0 81,0 0 63,-22 0-112,24 0 32,-1 0-112,3 0-33,0 4-31,-26-4 144,26 0-128,2 0 112,-1 4 16,2-4-16,-29 0 16,30 0 16,2 4 0,-1-4 16,4 0-32,-35 0 0,35 0 16,-2 4-16,3-4-32,0 4 64,-36-4-32,32 0 16,1 0 16,1 0-16,0 0 32,-34 0-48,35 0-32,1 0-16,-1 0 48,1 0 16,-36 0-16,35 0 32,2 0-32,-4-2-16,3 0 32,-36 2-16,33-2-32,-1 0 48,2 0-16,-2 2-48,-32 0 48,29 0-16,-1 0 48,0 0-64,-3 0 48,-25 0-16,24 0 32,-2 0 0,-5 0 32,2 0-64,-19 0 0,17 4 16,-1 0-48,0-4 16,0 4 16,-16-4 0,15 4-16,1 0 64,4 0-96,0-1 0,-20-3 48,22 0-32,1 5 0,1-5 32,0 4 16,-24-4-16,26 0 0,-3 0-16,-1 0 16,2 0 48,-24 0-48,19 0 16,2 0-32,-4 0 48,-9 0 0,-8 0-32,16 0 48,-12 0 113,0 0-1,0-2-48,-4 2-112,4-2 144,2-1-64,0 0-48,2-1 32,-8 4-64,8-2 96,7-2-32,-8 2 32,8-2-32,-15 4-64,16-6 64,0 2-32,1 0 80,2 0 80,-19 4-192,16-6 256,-1 4 48,-9-2-80,0 2-127,-6 2-97,6 0-305,-4 0-831,-2 6-1345,-20 0-2594,20-6 5075,0 0 0</inkml:trace>
  <inkml:trace contextRef="#ctx0" brushRef="#br1" timeOffset="125314.27">4968 14291 1216,'0'0'0,"0"0"96,0-2-32,0 2-64,0-2 32,0 0 32,0 0-32,0 2 16,0 0-48,0 0 48,0 0-16,0-1 16,0-2-16,0 3-32,0-2 80,0 2 16,0-2 96,0 2 49,0 0-241,3 0 240,-1-2 128,0-2-16,-1 2 64,-1 2-416,2-4 448,0 3-31,-2-1-17,2 0-48,-2 2-352,2-3 320,-2 2-64,2-1-48,-2 0 0,0 2-208,0 0 192,0 0-79,0 0-49,0 0-64,0 0 64,-4 4 16,0 0-96,4 0 0,0-4 16,-3 3-80,3 1 112,0-4-16,0 0-16,0 4 32,0-4-112,0 0 96,0 0 32,0 0-48,0 0 80,0 4 96,0-4 192,0-2-48,0 2-320,1-2 432,1 0-128,-2 0-80,0 0 33,0 2-257,0-2 80,0 0 144,0 1-112,0-1-16,0 2-96,0 0 112,0 0-80,0 0-16,0 0 16,0 0-32,0 0 48,0 0-112,0 0 80,0 0-16,0 0 32,0 0-16,2 0 0,-2 0 16,0 0-32,2 0-16,0 0 48,0 0-32,0 0-112,-2 0 112,2 0 48,-2 0-32,3 0 48,-3 0 32,0 0-96,0 0 16,0 0 48,0-2 16,0 2 16,0 0-96,0 0 96,0 0-64,-5 0-16,5 0-16,-4 0 32,4 0 16,-4 0-48,4 4-48,0-4 48,0 0-32,0 3 32,0-3 32,0 0-32,0 4-16,0-4-32,0 0 48,0 0-80,0 4 144,0-4-80,0 0 16,2 0 80,0 0-48,0 0 48,0 0-48,-2 0-32,2 0 0,1 0 16,-3 0 48,0 0-64,0 0 32,0 0 80,0 0-144,0 0 160,0 0-128,0 0-32,0 0-16,0 0 32,0 0-80,0 0 96,0 4 32,0 1-32,0-2 0,0-3 0,-5 0 32,5 4-16,0-4 0,0 0-16,0 4 0,0 0-16,0-4 16,0 4 16,0-4-32,0 0 16,0 4 0,0 0 0,0 0 16,0-4 0,0 0-16,0 4 0,0 0 0,0-4 16,-4 4-16,4-4 0,0 4 16,0 0-16,0-4 16,0 0-16,0 4 0,0-1 32,0 3-32,0-6 0,0 5 0,0-1 0,0 0-32,0-4 32,0 3 32,0 1-32,0 3 16,0-4-16,0-3 0,0 5 0,0 0 0,-4-1 0,4 0-16,0-4 16,-4 4 16,4 0-16,0 0 16,-3 0 0,3-4-16,0 4-16,0 0 0,0 2 0,0 0 32,0-6-16,0 6 0,2 10 32,-1-16-32,1 4-32,-2-4 32,2 5 0,0 0-16,0-2 32,-2 2-32,0-5 16,2 5 16,-2 1 0,0 0-32,0 0 32,0-6-16,0 6-16,0 0 32,0-2-16,0-4 16,0 0-16,0 4 0,0 0 0,0 0 0,0 0 0,0-4 0,0 3 16,0 2 0,0-5-32,0 0 16,0 3-16,2 2 32,0-5 0,-2 0-16,0 3-16,3 2 0,-3 0 0,1 1-16,-1-6 32,0 4 32,2 3 32,-2-2-16,2 1 1,-2-6-49,2 6 32,0-2 0,0 0-32,0-4 48,-2 0-48,2 4 32,0 0 16,-2-4 0,0 6 16,0-6-64,0 4 48,0-4 16,0 6 16,0-2-32,0-4-48,0 3 0,0 2 32,0-1 0,0 0 0,0-4-32,0 4 32,0-4 16,0 3-16,-4-3 16,4 0-48,0 4-32,0 2 0,-4 0 16,4 10 0,0-16 16,0 4-32,0 2 16,0 10 32,0-12-32,0-4 16,0 6 48,0-1-16,0 14-32,0-19 16,0 0-16,0 3-32,0 3 32,0-2 16,0 0 0,0-4-16,0 4 16,0 0-16,2 0-16,0 0 16,-2-4 0,0 0 16,2 4-32,0 0 16,-2 0-16,0-4 16,2 4 0,-2 0 16,2 0 0,-2 0-32,0-4 16,0 4-16,2 0 0,-2 12 32,0-16 16,0 0-32,0 17 48,0-13-48,0 2-16,0 12-16,0-18 32,0 4-32,0 0 32,-4 0 0,4 0 0,0-4 0,0 0 16,0 4 0,0 0 16,0-4-32,2 0 16,0 0-16,0 0 16,0 0 0,-2 0-16,2 0 0,0 4 16,0-4-16,0 0 0,-2 0 0,0 0-16,0 0-16,0 4 16,2 0 32,-2-4-16,0 0 32,0 0-16,2 4 16,-2-4 16,0 0-48,2 0 48,-2 3-16,0 2 0,0-2 0,0-3-32,0 0 96,0 0 16,0 0 0,-6 0 32,6 0-144,-4 0 96,0 5 0,0-5-48,0 0-176,4 0 128,-4 4-464,4-4-720,-4 0-1250,0-2-543,4 2 2977,0-2-4354,0 2 4354</inkml:trace>
  <inkml:trace contextRef="#ctx0" brushRef="#br2" timeOffset="196869.27">7981 14702 1056,'0'0'0,"0"-8"144,0-10-64,0 12 16,0 6-96,0-8 128,0 2 16,0 1 48,0 0 16,0 5-208,0-3 257,0-1 15,0 0 16,0 0 32,0 4-320,-4-6 288,4 4-64,-4 0-16,4 2-208,0-3 144,0 3-144,0-2 112,0 1-32,0-1-48,0 0 0,0 2-32,0-2 32,0 0 49,0 2 15,0-2 48,0 2-144,0-2 208,0 0 32,0-2 32,0 2 0,0 2-272,0-4 240,0 2 0,0-2-48,0 2-16,0 2-176,0-2 129,0 0-49,0 0-32,0 2-64,0 0 16,0 0-32,0 0 0,0 0-32,0 4 64,2 0-32,2-4 16,-2 6-1,1 0 17,-3-6 0,2 6 0,3 12 0,-4-13-16,1 15-16,-2-20 32,3 16-16,-1-10-16,-2 22 32,0-7 16,0-21-16,0 19-16,-5-2 48,5-10-16,-3 10-16,3-17 0,-5 6 0,5 12 16,-4-12-32,1 0 64,3-6-48,0 18 0,-4-18 49,4 4 47,-4-1 48,4-3-144,0 0 192,0 5 32,-4-5 0,4 0-16,0 0-208,0-3 144,0 1-16,0 0-16,0-1-48,0 3-64,0-2 80,0-3-48,-4 0 16,4-1 32,0 6-80,0-6 48,0 0 48,0 0-32,0-2-16,0 8-48,0-8 80,0-8 17,0 11 15,0-2-32,0 7-80,0-8 96,0 0-32,-4-9 0,0 11 0,4 6-64,-4-18 64,0 12-32,0-2 32,0-8-64,4 16 0,-4-7 16,-2-13 32,0 14-16,2-18 0,4 24-32,-4-6 0,0-14 0,4 14-64,0-10 32,0 16 32,0-6-16,0 0-64,0 1 48,0-1-80,0 6 112,2-2-176,0 2 16,0 0-17,0 4 81,-2-4 96,4 15-32,0-9 0,2 14 16,0-4 32,-6-16-16,6 6 0,0 17 0,0-6 0,1-1-16,-7-16 16,7 19 0,1 3-32,7 0 16,-8-3 16,-7-19 0,15 21-48,-7-6 64,8-9-32,-8 18-16,-8-24 32,20 6 16,-14 10-16,13-12 32,-12-1 0,-7-3-32,7 7 32,9-4-32,-12 2 16,2-2 0,-6-3-16,8 0 32,-2 0 32,0 0 0,-4 0 17,-2 0-81,1-1 96,2-1-32,-3-1 32,0 1-32,0 2-64,0-6 32,0 1 80,-4-1-64,0 0 0,4 6-48,0-5 48,0 0-48,0-3 32,0-10 0,0 18-32,0-6 48,0-10 16,0 9 16,0-14-32,0 21-48,0-17 32,-4 9 0,4-15 16,0 2 16,0 21-64,0-17 64,0-3 16,-4 0-16,4 2-16,0 18-48,0-20 80,-4 0-32,4 3-64,0 9 16,0 8 0,0-20-16,0 16 16,0-2 16,0-2 0,0 8-16,0-6-16,0 0-16,0 4 16,2 0-48,-2 2 64,0 0-48,2 0 16,4 4 16,0 2 16,-6-6 0,4 6 16,-2 0 16,0 0-16,0 12-96,-2-18 80,2 5-640,-2 14-993,0-16-960,0 3-1457,0-6 4050,0 0 0</inkml:trace>
  <inkml:trace contextRef="#ctx0" brushRef="#br2" timeOffset="186865.27">6692 14591 1072,'0'0'0,"-4"-4"256,-2-2-112,0-9 48,6 15-192,-6-5 240,2-1 32,4-2 33,0 1-49,0 7-256,-4-8 240,4 1-48,0 2-48,-4-3 48,4 8-192,0-4 192,-4 0 16,1 2 64,3 0-96,0 2-176,-5-2 145,5-2-49,0 2-64,-3 2 0,3 0-32,0 0 16,0 0 0,0 0-48,0 0 64,0 0-32,-5 0 16,5 0 16,0 0 0,-4 0-32,4 0 0,0 4 32,-3 0-32,3 0 16,-4 2 0,4-6-16,-4 6 16,0 10 0,0-12-16,0 13 32,4-17-32,0 16-16,-5 2 0,5 0 48,0 2-16,0-20-16,0 6 0,-3 22 64,3-11-64,-4-11 48,4-6-48,0 28 16,0-10-16,0-1 48,0-10-32,0-7-16,0 17 80,0-13 0,0 2 0,0 12 32,0-18-112,2 0 112,0 6 32,0-2 0,-1-1-16,-1-3-128,2 5 144,1-2-16,-3-3 0,2 5-32,-2-5-96,2 3 64,-2-3 1,1 5-17,-1-5 16,0 0-64,3 4 48,-1-4 0,0 3 0,0-3 0,-2 0-48,4 0 96,1 0-16,2 0 0,8-2-16,-15 2-64,6-1 64,12-1-16,-2-5 0,2 2-16,-18 5-32,17-4 0,3 0 32,-2-2-16,-2-2 16,-16 8-32,15-6 0,-7 0 16,12 4 0,-13 0 0,-7 2-16,8 0-16,-3 0-16,1 0 32,0 0-16,-6 0 16,6 4 16,0 0 16,-2 2-16,-2-2 0,-2-4-16,2 6 64,0-3 0,-2 4 64,2-1-16,-2-6-112,2 6 160,0 0-48,0-3-32,0 2-16,-2-5-64,2 3 16,0-3-48,0 0 32,1 0-64,-3 0 64,3-1-48,1-1-32,-2-3-144,0 2-128,-2 3 352,4-6-592,1 0-257,0-2-287,-2-8-193,-3 16 1329,0-6-1168,0-10-945,0 16 2113</inkml:trace>
  <inkml:trace contextRef="#ctx0" brushRef="#br2" timeOffset="183431.27">5452 14524 1952,'0'0'0,"0"-2"369,0 2-369,-5-4 304,-1-2 16,2 4 48,4-2 16,0 4-384,0-2 384,0 0-79,0 0-113,0 0-80,0 2-112,2 0 64,-2 0-48,2 0 16,0 4 0,-2-4-32,2 4 32,0 0 16,1 0-32,-1 2 32,-2-6-48,3 5 48,-1 0 0,0 1-16,-1 0 0,-1-6-32,5 5 0,-2 1 16,1 10-32,0-12 16,-4-4 0,2 6 16,2 12 0,2-14 0,-1 2 0,-5-6-16,5 16 16,1-13-32,2 17 16,8-4-16,-16-16 16,4 20 0,2 0 0,9 0 0,-10 2 16,-5-22-16,6 16 16,1-1 16,0 1 16,-2 0 48,-5-16-96,6 16 96,0-1 16,-2-8-16,-2 10 16,-2-17-112,2 4 128,0 2 16,0 10 16,-2-16 32,0 0 49,0 0 31,0 0 80,0 0 48,0-2 16,-4 0 0,4 0-95,-4-4-49,4 6-272,-4-8 224,0-9-32,4 9-16,0-12-80,0 20-96,0-18 144,0-4-64,0 2-48,0-2 16,0 22-48,0-24 0,2 1 32,2-1 32,2-2-64,-6 26 0,6-18 0,0 10 32,0-11-64,0 13 48,-6 6-16,6-8 16,-2-8-48,1 15 32,0-6-16,-5 7 16,4-6-48,0 2 32,-2 0 16,-2 2 0,0 2 0,2-1-32,-1-1 0,2 0-48,-1 2 32,-2 0 48,1 0-64,1 0-16,0 4 16,-2 1 0,0-5 64,2 6-48,0 0 0,0 12 16,2-14 0,3 12-32,-7-16 64,3 6-64,3 12 16,-2-12 16,2 17-16,-6-23 48,6 7-32,2 16 16,-2-16-32,2 16 80,-8-23-32,6 16 0,2-10 0,-3 15 16,2-14 0,-7-7-16,15 21 16,-10-15-32,1 15 0,9-14-32,-15-7 48,4 19 0,2-12 0,2 8 32,-2-11-64,-6-4 32,6 6 32,-1 14-32,0-16 16,-2 13 16,-3-17-32,5 5 0,-1 1 64,0 0-16,-1-1 48,-3-5-96,4 0 128,-2 0 16,4 0 32,-4 0 32,-2 0-208,5-1 176,0-5 64,-1-2-16,0-16-64,-4 24-160,4-6 161,0-16-49,-2 4 0,-2 18-112,4-15 96,-4 15-96,2-18 80,0-4 0,0 2-32,0 1 32,-2 19-80,2-27 80,0 2 0,2-5 16,-2-1-32,-2 31-64,6-28 48,-2 4-48,-1 5-16,2 12-16,-5 7 32,2-16-16,-1 13 32,-1-3 16,0 2-32,0 4 0,0-4 16,0 1-16,0 2-48,0 1 32,0 0 16,0 0-16,-3 0 0,-2 0 16,2 0 0,3 0 0,0 4-160,-4 0-576,4 0-1185,-4 2-1153,4-6 3074,0 3-4674,0-3 4674</inkml:trace>
  <inkml:trace contextRef="#ctx0" brushRef="#br2" timeOffset="188490.27">7498 14661 1632,'0'0'0,"0"0"0,-4 0 368,0 3 17,0 1 63,0 2 64,4-6-512,-5 4 464,2-4-48,3 4-95,-4 0-65,4-4-256,-4 4 288,4 2 16,-4-2 0,4 2-48,0-6-256,0 16 224,0-10-48,0 11 33,0-10 15,0-7-224,0 15 208,0-11-16,0 2 0,0 14-64,0-20-128,0 4 64,2 13 16,0-10-48,0 11 32,-2-18-64,2 3 80,2 4 0,-1 8 64,4-15 112,-7 0-256,17 4 320,-11 0 97,16 2 31,-14 0-64,-8-6-384,20 0 352,-4 4-80,2-4-32,-1 0-47,-17 0-193,16 4 208,3-4-80,-4 0 48,1 0-80,-16 0-96,16-4 96,0 0 64,-1-2-80,-9 0 32,-6 6-112,20-4 80,-14-2-16,12 0 64,-12 0 0,-6 6-128,15-16 160,-10 13-48,0-3 16,0-10 32,-5 16-160,1-4 177,-1-12-17,0 10 48,0 0-48,0 6-160,-3-6 112,-2-14 64,-1 12-80,-9-15 0,15 23-96,-4-20 128,-12 2-48,12 2 32,-2-6-48,6 22-64,-18-17 48,14-5-16,-11 0-32,10 6 32,5 16-32,-6-16 32,1 10-48,-1-10 16,2 15 0,4 1 0,-4-4-16,-2 1 32,0 2 0,-10 1-48,16 0 32,-6 0 0,-12 6 0,-1 11 0,-1-11 0,20-6 0,-22 18 0,-5-2-112,2 0-128,4 2-192,21-18 432,-20 18-720,14-1-305,-14 3-496,14 2-672,6-22 2193,-16 22-2897,12 5-1361,4-27 4258</inkml:trace>
  <inkml:trace contextRef="#ctx0" brushRef="#br2" timeOffset="187726.27">7052 14633 1840,'0'0'0,"-4"-4"593,-2-2-113,-12-1-32,18 7-448,-4-5 448,1-1 16,-1 4-63,0 0-97,4 2-304,-4-2 176,4 0-80,-5 2-64,5-2 32,0 2-64,0 0 64,0 0-48,0 0-16,0-2-16,0 2 0,0 0 32,0 0-16,5 0 32,1 0 16,0 0-16,-1 0 64,-5 0-96,8-2 96,8 0 16,-10 0 16,2 0-64,-8 2-64,18-2 64,-12 2-16,10 0-16,-10 0-16,-6 0-16,17 0 32,-11 0-16,12 0 16,-10 0 0,-8 0-32,22 0 16,-6-2 0,0 0 0,-1 0 0,-15 2-16,6 0 16,2 0-16,-2 0 32,0 16-48,-6-16 16,2 4 16,-2 2 16,0 12 32,-4-13-16,4-5-48,-18 20 49,12-2 15,-15-2-48,3 2-16,18-18 0,-16 16 48,-2 2-64,3-1 32,8 1-16,7-18 0,-23 16-16,23-16 16,-6 6-16,-16 12 32,18-12-16,4-6 0,-6 16 32,6-16-32,-6 6 64,2 10-32,0-16 48,4 15 16,0-15-96,0 4 128,2 0 48,4 2 0,0 0 16,-6-6-192,8 6 176,0 0-16,0 0 16,0-2-32,-8-4-144,8 4 144,7-4 48,-9 0 17,1 4-33,-7-4-176,15 0 176,-9 0-16,10 0 0,-8-2-16,-8 2-144,18 0 128,-12-2-16,11-1 48,-10 2 32,-7 1-192,17-4 160,-11-2 0,10 2-432,-10 2-544,-6 2 816,8-2-1537,8 0-752,-16-4 128,6 2-800,-6 4 2961,0 0 0</inkml:trace>
  <inkml:trace contextRef="#ctx0" brushRef="#br2" timeOffset="187178.27">6864 14629 1312,'0'0'0,"-4"-3"320,-2 0-16,0-4 17,6 7-321,-5-5 336,0 3 16,2 0-48,3 0-48,0 2-256,0-2 224,0 0-32,0 0 16,1 0-32,-1 2-176,2 0 209,1-2-17,0 2-32,-1 0 16,-2 0-176,2 4 176,0 0 0,0 2 0,0 0 16,-2-6-192,0 22 176,0-16 0,0 15 0,0-5-32,0-16-144,0 16 161,0 4-33,0 0 0,0-1-16,0-19-112,-4 24 96,0-4-16,1-1 16,-2 3-32,5-22-64,0 18 64,-3-2 0,3 2-16,0-12 16,0-6-64,0 20 32,1-16 32,1 2 16,3-3 32,-5-3-112,1 5 192,1-2 16,2 2 16,-2-5 16,-2 0-240,4 0 273,-2 0-1,2-3 0,0-1 0,-4 4-272,2-1 256,0-4 16,0 2 64,-2-1-80,0 4-256,0-6 97,0 2-450,2-2-911,0 0-1009,-2 6 2273,0-18-2641,0 14-993,0 4 3634</inkml:trace>
  <inkml:trace contextRef="#ctx0" brushRef="#br2" timeOffset="184190.27">6175 14694 1280,'0'0'0,"-3"-2"576,-4-1-111,7 3-465,-16-7 528,16 1 16,0-2-16,-3 1-15,3 7-513,0-7 464,0 1-64,0-9-64,0 13-112,0 2-224,0-5 160,2 0-48,-1 2-64,1 1-32,-2 2-16,2-1 32,1 1-32,-2 0 0,1 0 0,-2 0 0,2 0-16,1 0 16,-2 0-32,3 3 32,-4-3 0,3 7 0,-2-7 0,3 6 32,0-2-16,-4-4-16,2 0 32,2 0 0,0 0 0,0 0 96,-4 0-128,6 0 209,0 0-33,0 0-16,0 0-48,-6 0-112,6 0 48,-1 0-16,3 0 0,0 0-16,-8 0-16,8 0 16,-2 0-16,0 4 16,-2-4 0,-4 0-16,6 4 32,0-4 32,-2 3 0,0-3 32,-4 0-96,4 0 112,-2 0 16,0 0 32,2 0-32,-4 0-128,2 0 112,0 0 16,0 0-64,0 0 32,-2 0-96,2 0 112,0 0-16,0 0 65,0 0-1,-2 0-160,0 0 128,2 0-16,-1 0-16,1-2-48,-2 2-48,3 0 16,-1-1 48,0-2-128,-2 0 0,0 3 64,1-2-240,-1-4-417,3 3-479,-3 0-529,0 3 1665,0-2-1873,-26-16 385,26 18-529,0 0 2017</inkml:trace>
  <inkml:trace contextRef="#ctx0" brushRef="#br1" timeOffset="126501.27">5107 14759 768,'0'0'0,"0"-5"480,0 5-480,0-6 112,2 1-32,2-1 32,0 1 32,-4 5-144,5-1 176,2-1 48,-3-1 49,2 1 47,-6 2-320,5-3 352,1 1 0,-1 0-16,0-4-16,-5 6-320,5-2 337,-3-2-49,-1 2 48,-1 2 32,0 0-368,0 0 336,0 0-64,0 0-32,0 6-112,0-6-128,0 4 80,0 0 32,0 0-47,-3-1 31,3-3-96,0 5 128,0 1-64,0-2 48,0 2-64,0-6-48,0 3 64,0 1 32,0 0-64,0-4 32,0 0-64,0 4 80,0-4-16,0 0 16,2 0 0,-2 0-80,0 0 64,1 0 0,1 0-16,-2 0 16,0 0-64,0 0 48,0 0-32,0 4 32,0 0 48,0-4-96,0 4 144,0 2 48,0 10-16,-3-10-48,3-6-128,-7 20 161,2-4-1,-1 3 32,0-1 0,6-18-192,-6 18 160,0-2-16,0 0-32,0 0-48,6-16-64,-4 5 80,0 2 0,0-2-48,4 11 80,0-16-112,-4 4 32,4 0 32,0 2 32,0 0-64,0-6-32,-4 0 128,4 4-96,-4 0 48,4 0 16,0-4-96,0 4 80,-4-4 49,4 0 15,-4 0 16,4 0-160,0 0 128,-4 0 16,4 0 0,0-2-32,0 2-112,0 0 128,-4-2-80,4 0-32,0 0 16,0 2-32,0-6 80,0 2-32,0-2 16,0 2-64,0 4 0,2-2-16,0 0 32,0 0-32,0 0-144,-2 2 160,2-2-528,0 2-449,1 0-527,-2 0-513,-1 0 2017,2 0-2209,0 0 496,-2-2 592,0 0-623,0 2 1744,0 0 0</inkml:trace>
  <inkml:trace contextRef="#ctx0" brushRef="#br1" timeOffset="126119.27">4883 14810 752,'0'0'0,"0"0"512,0 0-432,0 0 16,0-2 16,0 2-112,0-4 128,2 2 16,-2 0 48,0 0-15,0 2-177,0 0 208,0-2 48,0 0 0,0 0 32,0 2-288,0-2 256,0 2-32,-4 0 0,4 0 64,0 0-288,0 0 321,0 0-1,0 0-48,0 0-32,0 0-240,0 0 208,0 0-48,2 0 64,0 0-64,-2 0-160,2 0 144,0 0 16,-2 0-64,2 0 17,-2 0-113,2-2 112,0 0 0,0-2-32,1 2 32,-3 2-112,2-2 64,-2 2 16,1-2 0,-1 0-32,0 2-48,0-4 48,2 1-16,0 0 32,-2 1 0,0 2-64,2-2 64,0 1 48,0-2 48,-2 1-16,0 2-144,0 0 144,2 0-16,-2 0-64,0 5-32,0-5-32,2 3 32,-2 2-16,0 0 16,0 1 16,0-6-48,0 18 48,0-14 0,0 2-32,2 11 0,-2-17-16,2 5 16,0 10 0,2-11 0,-2 12-16,-2-16 0,4 6 16,-2 0-32,4 12 0,0-12 16,-6-6 0,5 6 16,1 15 0,1-14 49,1 8-33,-8-15-32,7 6 0,1 16 96,-2-18-16,0 12 64,-6-16-144,6 4 192,-2 2-16,0 10-32,-2-16-16,-2 0-128,2 3 176,0 2-16,0-5 0,0 0 32,0 0 0,-2 0-192,2 0 176,0-2 1,0-1 15,0 2-16,-2 1-176,2-4 112,0 0-48,0-1-16,0 2-48,-2 3 0,4-2 16,-2 0 0,1-2-32,0 2 32,-3 2-16,2-2 0,0 2 16,-2 0 16,0 0-16,0 0-16,0 0 48,0 0-64,0 0 32,0 0 16,0 0-32,0 0 16,-4 4 16,-1-4-128,5 0-224,0 0 320,-3 0-657,-1 0-431,4 0-385,0 0-432,0 0 1905,0 0-2001,0 0 545,-6-16 399,6 12-495,0 4 1552,0 0 0</inkml:trace>
  <inkml:trace contextRef="#ctx0" brushRef="#br1" timeOffset="127055.27">4978 14895 992,'0'0'0,"-5"-2"208,-11 2-128,11-2-48,5 2-32,-3-2 16,3-2 16,0-2 16,0 0 0,0 6-48,0-4 64,0 1 48,0-2 80,0 4 112,0 1-304,0-5 401,0 3 111,-4 0 16,4 0 0,0 2-528,0-4 529,0 0-17,0 1-48,0-2 16,0 5-480,2-1 400,2-1-111,2 0-65,0-3-80,-6 5-144,5-1 144,2-3 16,-2 2-32,1-4-16,-6 6-112,7-2 80,-2-4-32,1 4 0,0 0-16,-6 2-32,6-2 16,0 2 0,0-2 0,2 2 0,-8 0-16,6 0 16,0 0-32,0 0 0,-1 0 16,-5 0 0,7 0 16,-1 0 0,-1 4-16,1 0 16,-6-4-16,6 4 0,2-4-16,0 4 32,0 0 0,-8-4-16,8 0 16,0 4 32,0 0-32,-1-4-16,-7 0 0,6 0 0,1 0 16,-4 0 16,0 0 16,-3 0-48,2 0 64,0 0-16,-2 0 48,0 0-16,0 0-80,0 0 96,0 0-32,-4 0-16,-1 0 17,5 0-65,-3 0 32,-2 0 32,2 0-16,-1 0-64,4 0 16,-4 0 16,0 0-16,0 3 16,4-3-16,-4 7 16,-2 8-16,2-11 16,0 14 0,4-18-16,-4 4 16,0 2 16,0 0 0,0 0 0,4-6-32,-3 6 48,-2 0 0,1 0 0,0 0 16,4-6-64,-4 3 48,0-3 0,1 5 64,-1-5-64,4 0-48,-4 0 64,4 0-32,-4 3 32,4-3-16,0 0-48,0 0 80,0 0 16,0-2-32,0 1 0,0-1-48,0 2 0,0 0 0,1 0-80,-1 0 64,3 0-896,-1 0-1730,0 0-2144,-2 0 4770</inkml:trace>
  <inkml:trace contextRef="#ctx0" brushRef="#br2" timeOffset="184508.27">6173 14833 1408,'0'0'0,"2"-2"336,2 2 64,2 0 65,-6 0-465,8-2 512,-4 2 32,-2 0-32,2-3-31,-4 3-481,4-1 384,0-1-64,-2-3-96,2 4 16,-4 1-240,5-2 208,-2 0-32,1-1 16,0 2-48,-4 1-144,2-2 113,1 2-17,2 0-32,0 0-16,-5 0-48,6 0 64,3 0-32,6 0 32,-11 0-16,-4 0-48,6 0 16,0 0 16,0 0-16,0 3-16,-6-3 0,4 0 32,2 5-32,-4 1 16,1-2 0,-3-4-16,2 0 16,1 0 16,-1 0-32,0 4 48,-2-4-48,1 6 64,2-1-16,1 0 48,-2-5 0,-2 0-96,1 0 144,1 0 32,0 0 16,1 0-48,-3 0-144,1 3 176,1 2-48,0-5-48,1 0-224,-3 0 144,0 0-832,0 0-913,0 0-288,-5-2-1168,5 2 3201,0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37:59.426"/>
    </inkml:context>
    <inkml:brush xml:id="br0">
      <inkml:brushProperty name="width" value="0.07" units="cm"/>
      <inkml:brushProperty name="height" value="0.07" units="cm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3839 1 6290,'0'0'0,"-2"27"1937,-14 5-1216,16-32-721,-8 40 768,-15-2 16,7-2-47,-6 1-145,22-37-592,-19 31 336,2-4-160,2-3-16,9-7-16,6-17-144,-8 6 96,2 10-432,1-11-1425,2 1-1568,3-1-2226,0-5 5555</inkml:trace>
  <inkml:trace contextRef="#ctx0" brushRef="#br0" timeOffset="221">3273 163 7731,'0'0'0,"0"0"3137,0 3-2368,0-2-241,0-1-528,0 4 544,0-2-63,0-2-129,0 0-176,0 0-176,0 0 144,0-4 0,0-2-48,0-13-544,0 19 448,0-6-2001,5 1-1777,-2-18-2161,-3 23 5939</inkml:trace>
  <inkml:trace contextRef="#ctx0" brushRef="#br0" timeOffset="-2036">1162 417 1648,'0'0'0,"-2"0"192,-2 0-64,-1 2 48,-1-1 65,0 3 79,6-4-320,-6 4 432,-1 0 32,-1-1 32,3 2 65,5-5-561,-6 3 576,-2-1-16,0 2 48,1-2-95,7-2-513,-8 4 496,1-2-48,1-1-80,6-1-368,-6 0 336,0 0-47,-1 0-33,-1 0-16,0 0-48,8 0-192,-5 0 144,-1 0-48,1 0 16,-1-3 16,6 3-128,-6 0 96,-2 0 0,1-4-16,-1 4-80,0 0 48,-7-4-16,10 4 16,-13 0 32,18 0-80,-6 0 32,-8 0 0,7 0 16,-8 0 16,15 0-64,-5 0 64,-13 0-16,13 2-16,-13-2 16,18 0-48,-5 0 32,-12 2-16,11-2 1,-11 2-66,17-2 49,-6 5 0,-9-1 0,11 2-16,-2-1 32,6-5-16,-5 7-16,1-4 32,2 1-64,-2 4 48,2 0 0,0-1-48,-1 11 80,-4-17-48,7-1 16,-5 7 16,1 9 0,0-14-32,2 13 32,2-15-16,-1 6-32,-1 11 32,0-10-16,2 11 0,0-18 16,0 6-16,4-1 16,1 3 16,11-2-16,-16-6 0,4 7 64,14-1-32,-12 0-64,15-1 32,-21-5 0,18 6 0,-4-2 0,5 2 32,0-1-32,-19-5 0,18 2-48,1 4 32,0 0 48,0 0-32,-19-6 0,19 5 48,-1 1-32,-2-1-16,1 11 33,-17-16-33,16 6-17,-1-1 34,-9 12-34,14-12 1,-20-5 16,5 14-32,10-8 32,-15 2 32,4 11 1,-4-19-33,0 5 16,0 13-16,0-13-16,0 16-17,0-21 33,-2 17 16,-4-2 1,-10 1 47,2-9-32,14-7-32,-16 24 32,1-9-16,-4 4-32,4-2 16,15-17 0,-19 15 48,2 0-16,-3-7-32,3 11 16,17-19-16,-19 16 32,2-9 0,0 0 16,1-1 32,16-6-80,-7 3 48,-10-1 48,11-2 0,-2 0 0,8 0-96,-7-7 96,1 2 0,-1-13-16,0 3 16,4 0-16,1 10-16,0-20-32,1 9-16,1 16-16,-3-15-16,-1-2 0,3 2 48,-1 9 16,2-15-48,0 17 16,0-1-64,0-2 0,0 7 48,3-3-16,1-1-64,-4 4 16,4-4 80,0 4-96,-1 0 48,2 0 16,0 0-64,-5 0 80,4 4-32,2 2-16,-1 2 16,11 7 48,-12-12-16,11 13 0,-10-10 0,14 9 0,-19-15 0,6 6 0,17 9 0,-8-12 16,-9 6-32,15-4 16,-5 1 16,-2-4-16,-8 0 0,-6-2 0,21 1 0,-15-1 48,11 0-48,-11 0 48,13 0 0,-13-3 0,11-1 0,-14 0-32,-3 4-16,16-5 0,-12-2-16,11-10 48,-10 14-32,13-13 64,-13 11-64,15-12 16,-15 1 0,-5 16-16,20-15 0,-15 9 16,12-17 16,-11 18-32,-1-13 16,11 15-32,-16-3 16,4 0 16,-4 6-16,0-3-16,0 3-16,0 0 16,0 0 32,0 0-16,0 1 0,0 3 0,0 4 32,0 10-64,0-18 32,0 7 0,-2 15 32,2-14-80,0 15 48,0-23 0,0 15 48,0 0-32,5 1 16,2-9-16,-7-7-16,5 17 32,12-11-16,-13 9 48,11-13-64,-15-2 0,6 6 48,13-2 16,-14-2 16,19-2 16,-24 0-96,6 0 96,14 0-16,-5-6 32,-9 0 0,-6 6-112,24-5 145,-8-1-49,0-10 16,1 11-80,-17 5-32,16-6 112,-10-13-48,18 13-48,-18-13 32,14 13-48,-16-9 48,11 10 16,-11-13 32,-4 18-96,6-5 96,-3-10-32,2 8 64,-5-7-48,0 14-80,0-4 80,0-11 32,0 9-32,0-10 16,0 16-96,-5-5 32,0-12 0,-10 11 0,8-12 0,7 18-32,-16-5 0,1-15 80,-3 15-64,1-14 16,17 19-32,-19-6 0,-2-11-32,2 12-32,-2-11 64,21 16 0,-17-3 0,2-3 0,7 2-32,-11 0-32,19 4 64,-8 0-64,-11 2-32,14 4 64,-10 9-64,15-15 96,-7 15-80,2 2 64,-3 2-16,3 3 32,5-22 0,-4 19 0,4 0-32,0-2-16,4-2 48,-4-15 0,3 21-16,12-4 0,-8 2-32,11-4 48,-18-15 0,16 6 16,-1 11-48,-9-13 32,16 2-32,-22-6 32,16 5-16,3 1 64,3-4-16,0-2 16,-22 0-48,22 0 48,2-5-32,-2-13-32,1 15 48,-23 3-32,25-15-16,0 8 0,0-18 32,1 5 0,-26 20-16,29-25 16,-1-1 16,1-1-16,-5-1 0,-24 28-16,22-27 32,-7-2 0,0-2 16,-11-1-32,2-6 32,-6 38-48,3-39 48,-3 1 16,0-2-32,-3 4 16,3 36-48,-16-34 64,9-2-16,-14 2-32,6 3 0,15 31-16,-18-27-16,3 9-32,0 13 16,7 2 0,8 3 32,-17 0-64,14 0 32,-5 6-16,-7 9 0,15-15 48,-2 15-32,-4 0-16,2 0 0,1 3 16,3-18 32,-5 17-64,3 3 80,1 6-64,-1 4 16,2-30 32,-2 34-16,2 4-48,0 6 64,0 0-32,0-44 32,0 48 0,0-6-16,4-3 0,-1 2 32,-3-41-16,5 32-48,-2 4 48,2-3-16,2-3 0,-7-30 16,5 31 16,1-5 0,0-1 32,0-4 0,-6-21-48,5 18-32,0-3 16,11-10-32,-12 13 80,-4-18-32,15 5 16,-9-1 0,11-2 48,-13 0-64,-4-2 0,15 1 48,-11-1-16,11 0 32,-11-3 0,-4 3-64,18-6 64,-15-9 0,12 11 0,-9-11-64,-6 15 0,16-4 32,-9-13-16,12 11-32,-14-11 96,-5 17-80,21-5 16,-15-19-32,13 7 16,-13 0-16,-6 17 16,18-5 16,-11-20 0,11 9 16,-16-1 32,-2 17-64,6-17 16,10 11-16,-16-15 16,5 15-32,-5 6 16,6-19 16,-2 13-16,0-8 32,0 10-32,-4 4 0,3-7-48,-3 2 112,4-1-64,-4 6 0,0 0 32,0 0-80,0 0 16,0 0 16,0 0 16,0 3-48,0 3 48,0 1 48,0 8-48,0-15 0,-2 5 0,2 15 0,0-5-48,0 0 48,0-15 0,0 18-16,0 2 16,0 0-16,6 0-16,-6-20 32,5 22-16,10-6 0,-10 0 16,12-1 0,-17-15 0,6 6 16,14 0-16,-5-1-16,1-1 16,-16-4 0,16 2 16,-11 0 0,16 0-16,-15-2 64,-6 0-64,19 0-32,-14 2 48,10-1 32,-10 1-96,-5-2 48,17 0 48,-14 2-48,17-2-32,-15 3 64,-5-3-32,18 0 16,-15 0 0,13 0-16,-13-5 48,-3 5-48,6-5 32,9-1-16,-11-9 48,12 15-16,-16 0-48,3-15 32,1 11 32,2-2 48,-3-15-15,-3 21-97,4-6 64,1-15-16,-5 6-16,0 1 0,0 14-32,0-18 16,0 0 96,0 3-96,0-4-16,0 19 0,0-15 0,0 10-32,0-15 32,0 20-32,0 0 32,0-4 32,2 1-64,-2-1-16,5 4-16,-5 0 64,3 0-128,-3 6 48,4 8-17,0 2 49,-4-16 48,4 19 32,1 0-128,2 4 128,10 1-80,-17-24 48,6 18-16,10 3 32,-10 0-32,12 0 32,-18-21-16,5 21-16,12-2-32,-11-2 64,13 0 16,-19-17-32,16 8 0,-1 11 64,1-14-112,2 1-176,-18-6 224,21 0-592,2 0-1201,5-6-2097,3-13-2384,-31 19 6274,0 0 0</inkml:trace>
  <inkml:trace contextRef="#ctx0" brushRef="#br0" timeOffset="1148">4940 716 2241,'0'0'0,"-2"2"368,2-2-368,-2 0 432,-2 0 112,0 0 96,3-4 49,1 4-689,-2-4 656,-1 1 0,3-2 65,0 2-33,0 3-688,0-5 672,5 0-47,-2 0-97,1-1-32,-4 6-496,0-6 496,4 0-15,-4 1-49,3 1-48,-3 4-384,0-6 304,0 2-32,0 1-32,0 3-48,0 0-192,0 0 144,0 0-48,-1 0-16,-1 0-31,2 0-49,-2 0 48,-2 2-32,2 1-16,-1 3 0,3-6 0,-2 6-16,-3 9 16,4-9 32,-1 1-32,2-7 0,0 15 64,0-9-32,0 10-32,3-10 48,-3-6-48,5 5 48,-2-1-32,3 1 48,0-3 0,-6-2-64,5 2 80,2 2 0,-2-2-16,1 0 32,-6-2-96,3 1 80,3-1 48,-2 0 0,0 0-64,-4 0-64,3 0 80,2-3-16,-5-3 48,3 2 0,-3 4-112,0-3 96,0-3 0,0-10-32,4 13 16,-4 3-80,0-6 96,0-10 32,0 14-64,0-5 17,0 7-81,0-15-16,-2 12-33,0-3 82,-1 1-33,3 5 0,-3-3 32,0 3-48,1 0 16,-2 0-49,4 0 49,-2 0-16,0 2 0,0 4-96,0 0-256,2-6 368,-2 15-912,2-10-545,0 13-816,0-11-736,0-7 3009,0 20-2449,0-13-1345,0-7 3794</inkml:trace>
  <inkml:trace contextRef="#ctx0" brushRef="#br0" timeOffset="-246">2923 779 1888,'0'0'0,"0"0"0,0 0 353,4-15 79,0 9 144,-4-11 128,0 17-704,3 0 785,-3-7-65,5-7-96,-5 10-31,0 4-593,0-15 576,0 15 64,0-6 32,0 0 1,0 6-673,-3-15 656,1 12-48,1-2-111,-3 0-129,4 5-368,-4-4 304,0 0-112,3 0-80,-5 4 16,6 0-128,-6 0 16,2 0 32,-2 0-16,-1 0-32,7 0 0,-8 2 0,1 2 0,-1 2 32,0-1-32,8-5 0,-6 6 16,-2 11 0,1-11-48,0 9 64,7-15-32,-8 16-16,3-8 32,-1 14-16,0-1-16,6-21 16,-4 20 16,2 2-16,2-3 32,0 0-16,0-19-16,6 17-16,0 2 48,0-2-16,10 3 32,-16-20-48,4 17 16,11-2-48,-9 0 48,11-7-16,-17-8 0,6 21 0,11-16 64,-11 15-48,17-15 16,-23-5-32,15 6 96,4-4 16,0 0 16,-2-2-16,3 0 0,-20 0-112,18 0 145,0-6-17,-1-11-32,0 13 16,-17 4-112,17-19 48,0 14 16,-2-13 0,-15 18-64,16-6 112,-16 6-112,5-21 64,14 16 16,-14-17 16,-5 22-96,5-16 96,-5 16-96,6-15 96,0-1 16,-3 0-48,-3 9 0,0 7-64,0-19 32,0 14 0,-2-2-32,-2 2 64,4 5-64,-5-6 0,-1 3 0,3 3-48,1 0-16,2 0 64,-4 0-48,2 0-16,-2 3-16,2 5 32,2-8 48,-2 17-32,0-2 32,0-6 16,2 11-16,0-20 0,0 17-16,0-2 16,0 3-16,4-11-32,-4-7 48,16 18 0,-13-13-16,14 10-32,-11-9 64,-6-6-16,15 17 0,-9-13-16,11 4 32,-11-1-16,-6-7 0,15 6 32,-11-3-16,2-1 48,9-2-64,-15 0 0,4 0 16,2 0-16,11-3-16,-14-1 48,-3 4-32,16-6 0,-11-9 64,14 15 0,-13-5-64,-6 5 0,21-16 48,-15 10-32,11-11 32,-13 11-32,-4 6-16,15-20 32,-11 15-32,-1-10-32,2 12 64,-5 3-32,3-7 0,-3-8 16,0 15-16,0 0-64,0 0 16,0 2 32,0 4 16,0-6 0,0 17 48,0-2-80,4-7 32,-4 14-16,0-22 16,4 15-64,0-8 64,-1 14-48,12-13 80,-15-8-32,7 19 16,14-13-16,-4-1 64,0 1-64,-17-6 0,17 4 16,2-1-16,0-3 0,-2 0 0,-17 0 0,22-3-16,-4-3 16,2-11 0,-4 13 16,-16 4-16,16-6 48,-10-9-32,9 15 32,-15-5 16,0 5-64,5-18 48,-1 18-16,-1-15 32,-3 11-32,0 4-32,0-15 32,0 9 80,0-15 0,-7 16 0,7 5-112,-5-27 64,-10 10-15,9-2-49,-13 0 32,19 19-32,-18-19 64,0-5-16,-4 7-16,4-2-64,18 19 32,-18-14 0,-1 9-16,0-1 64,-1 3-80,20 3 32,-22 0-64,-1 1-49,5 7-15,-2 13 64,20-21 64,-17 17-16,0 2-16,9 3 0,-11 0-16,19-22 48,-6 23-176,1 2-16,2 0 16,3-3-32,0-22 208,0 22-272,18-6-80,-13-8-161,22 9 17,-27-17 496,23 2-464,4 1 64,1-3 192,3 0 48,-31 0 160,30-5-96,1 0 48,-1-12 32,-1 13 16,-29 4 0,27-21-16,-2 15 32,-5-15-16,2 16 0,-22 5 0,16-22 48,4 5-48,-4-2 32,0 0 80,-16 19-112,16-19 304,-10-2 160,16 6 32,-17-3 17,-5 18-513,20-16 336,-17 0-128,4 10-112,-2-11-48,-5 17-48,3 0 32,2-3 0,-2-3 16,-3 0 16,0 6-64,0 0-16,0 0 0,0 5-64,-1 10 16,1-15 64,-7 7-64,2 18 32,-1-7 16,1 7-16,5-25 32,-6 27-32,4 2 64,0-2-64,1 1 0,1-28 32,0 25 16,0-7 32,3 0 64,3-11-16,-6-7-96,15 16 32,-9-10 32,11-1 0,-12 1 48,-5-6-112,20 2 144,-15 0-48,13-2 32,-13 0 32,-5 0-160,15 0 96,-8-4 16,8-2-48,-12 1 0,-3 5-64,15-4 96,-10-2-64,0 1 48,1-2-48,-6 7-32,15-16 49,-11 12-33,2-2 48,9-15-16,-15 21-48,4-6 0,11-11 48,-11 11-48,11-14 16,-15 20-16,4-7 64,1-17-16,1 7 16,0 0-64,-6 17 0,5-18 96,11 4-80,-16-4-16,5 3 80,-5 15-80,4-19-32,0 13-16,-4-11 80,4 17-80,-4 0 48,0 0-16,0 0-32,0 4-48,0 4 48,0-8 48,-2 22-32,0-5 32,-2 7-32,3 0 32,1-24 0,-4 27-16,2 3 16,2 1 0,0 1 0,0-32 0,15 29 16,-10-2 16,15-1-16,-2-3 32,-18-23-48,18 21-32,5-6 32,1-9 96,3-1-48,-27-5-48,29 7 80,0-4 80,-1-1-96,3-2 80,-31 0-144,27-4 32,-2 1 48,-5-17-80,-2 5-336,-18 15 336,14-17-753,2-2-1183,-11 2-1970,32 17-2097,-37 0 6003,0 0 0</inkml:trace>
  <inkml:trace contextRef="#ctx0" brushRef="#br0" timeOffset="1587">4941 1088 1648,'0'0'0,"0"0"0,0 1 737,0 1-385,0 1 112,-1-1 208,1-2-672,0 1 881,0 3 175,0-1-15,0 2-65,0-5-976,0 3 864,0 1-191,0 2-113,4 0-112,-4-6-448,0 6 368,3 1-79,2-1 47,0-1-64,-5-5-272,6 8 224,-1-2-32,1 1-16,10-1-16,-16-6-160,3 6 176,3-2-16,11-2-48,-13-1 32,2-1-15,10 0-65,-11 0 112,1-3-32,8-1 0,-10 0 16,3-2 16,-2 1-96,-5 5-80,5-16 112,1 13 0,-2-3 0,-4 0 16,0 6-128,0-17 64,0 17 16,0-15 16,-4 11-16,4 4-80,-8-4 64,-9-1-64,12-1 0,-12 2-16,17 4 16,-16-6-112,1 6-592,0 0-1329,-1 2-1857,16-2 3890,-7 5-6099,7-5 6099</inkml:trace>
  <inkml:trace contextRef="#ctx0" brushRef="#br1" timeOffset="31772">632 1235 1696,'0'0'0,"0"0"384,4 0-271,-4 0-113,3 0 64,2 0-32,-5 0 16,0-4 0,0 4-48,3 0 96,1-4 48,0 0 48,0 4 16,-4 0-208,3-4 272,1 4 32,0 0 80,-4 0 17,0 0-401,4 0 384,-1 0-96,2 0-64,-2 0-32,-3 0-192,4 2 160,0 0 32,-4-1 16,4 4-16,-4-5-192,0 6 192,3-3-31,1 1 63,-4 0-48,0-4-176,4 2 208,0-1 32,-1 1-32,4 1-16,-7-3-192,5 1 192,1 1-32,-6-2-160,17 0 144,-11 0-32,-6 0-112,17 0 96,-12-6-32,13 1 16,-12-1 1,-6 6-81,21-5 48,-16-1 48,16 0-48,-15 0-32,-6 6-16,19-6 48,-13 3-16,11-1-16,-11 0 32,-6 4-48,15 0 16,-9-3 16,11 3 16,-11 0 0,10 0 0,-12 0-32,12 0 32,-16 0-48,5 0 48,-5 0-48,16 0 80,-13 0 0,13 1 32,-13-1 16,-3 0-128,18 0 128,-15 0 0,16 0 0,-13 0-16,11-4 16,-12 4 64,10 0-112,-11-3 0,-4 3-80,5-5 80,12 2-112,-13 3 80,15 0-48,-19 0 0,6 0-16,13 0 64,-13 0-31,10 0-1,-16 0-16,5 0 48,0 0-112,12 2 47,-13-1 17,-4-1 0,15 3-16,-11 0 49,2 2-1,13-4 0,-19-1-32,6 2 16,11-2 0,-11 0 0,15 0 16,-21 0-32,15-3 48,0-2-16,1-1-32,-2 3 0,-14 3 0,6-4 64,17 0-16,-16 1 48,9-2-32,-16 5-64,4 0 16,2 0 0,-1 0-16,2 0-16,-7 0 16,2 0-16,4 3-32,0 2 48,0 1 16,-6-6-16,6 5 0,0 3 32,9-2-64,-11 0 16,-4-6 16,5 5 48,1 1-80,9 0 32,-11-2 32,-4-4-32,6 4 0,13-3 32,-14 2 16,12-3 16,-17 0-64,7 0 80,16 0-32,-7-4 16,1 0 16,-17 4-80,23-4 0,-1-2 32,-2 2-16,1-1-16,-21 5 0,19-6 64,-1 1-64,0-1-16,0 1 32,-18 5-16,19-3-16,-2-1 16,-1 0 16,4 1 0,-20 3-16,19 0-16,-2 0 32,1 0-32,-13-5-48,-5 5 64,22 0 32,-17 0-64,10 3 64,-10 2 0,-5-5-32,5 4-16,10 0 48,-15-1 16,5 0-96,-5-3 48,15 2-16,-10 1 0,-1 0 0,1 0 32,-5-3-16,18 4 32,-15-2-32,14 0-16,-11 0 32,-6-2-16,19 1 16,-13-1 32,17 0 16,-8 0-64,-15 0 0,17 0 16,1 0-16,-1 0-48,0 0 112,-17 0-64,17-3-32,0 3 48,-2 0-32,0 0-32,-15 0 48,7 2 16,13-1 16,-15 3 0,17 0-48,-22-4 16,5 5 0,14 11-16,-13-12 16,12 3 0,-18-7 0,4 9 0,12-4-32,-10 0 32,13 1 0,-19-6 0,6 4 0,15 2 32,-15 0-64,12-3 16,-18-3 16,18 4 16,-1-2-16,2 0 32,2-2-80,-21 0 48,21 0-16,4 0 176,2 0-48,1 0 96,-28 0-208,28-4 208,3 0-192,-2 4 0,-1-3 16,-28 3-32,29-5 32,-4 5-32,-1 0 0,3-3 0,-27 3 0,25 0-16,-2 0 32,0 0-16,-8 0 0,-15 0 0,5 0 16,19 0-16,-19 0 0,16 0-16,-21 0 16,17 0 16,-1 2-32,-1-2 16,2 0 16,-17 0-16,6 1 0,16-1 0,-6 0 0,-1 0-16,-15 0 16,17 0 0,3 0 16,-2 0 16,3 0-32,-21 0 0,21-3 0,-2-1 0,0 4 16,1 0-32,-20 0 16,17 0 0,1 0-32,2 0 32,-2 0 32,-18 0-32,20-4 16,-1 4-16,-2 0 0,2 0 16,-19 0-16,21 0 0,2-3 0,-2 3 16,-2-4-32,-19 4 16,19 0 16,-4 0-32,-9 0 0,15 1 0,-21-1 16,6 6 0,11-2 0,-11-2 0,11 0 16,-17-2-16,6 0 0,16 2 16,-17-1-16,20 2-16,-25-3 16,14 4 0,2-3 0,-1 2 16,2-2-16,-17-1 0,15 2 16,2 0-48,0-2-16,0 0 32,-17 0 16,20 0 160,-2 0 49,4 0-1,-3 0-32,-19 0-176,22 0 16,1 0-16,2 0 48,0-4-32,-25 4-16,23-4 0,-2 1 0,-3 3 0,2 0 48,-20 0-48,19 0 0,0 0 16,0 0-16,0 0-16,-19 0 16,16 0 16,-16 0-16,14 0 0,-7 0 48,16 0-32,-23 0-16,5-5 16,-5 5-16,23 0 0,-18 0 0,19 0 0,-8 0 32,-16 0-32,16 0 0,-1-3 16,-9 3 0,13 0 16,-14 0-32,13 0 0,-12 0-32,15 0 32,-21 0 0,15 0 0,0 0 0,-9 0 0,13 0 0,-19 0 0,5 2 32,13-1-32,-13 2 0,10-1 0,-15-2 0,7 2-32,8 3 16,-10-1 16,11 0 0,-13 1 0,13 1 0,-13 0 0,3 0 0,-6-6 0,17 6-16,-12-3 16,0 1 16,12 2-16,-17-6 0,4 1 64,2 1 0,0 1 0,8-3 16,-14 0-80,4 0 64,12 0 32,-11 0-32,10-6 48,-15 6-112,4-6 64,14 0 0,-15 1 16,13-2 16,-16 7-96,5-16 80,16 12 16,-5-11-32,-11 11-48,-5 4-16,19-16-480,-15 13-1425,11-2-2033,-15 3-2416,0 2 6354,0 0 0</inkml:trace>
  <inkml:trace contextRef="#ctx0" brushRef="#br2" timeOffset="27188">1286 1385 1760,'0'0'0,"0"0"0,0 0 160,0 0-32,0 0-16,0 0 65,0 0-177,0-4 240,0 4 96,0-4 80,0 1 64,0 3-480,0-4 496,0 0-15,0 4-17,0 0 0,0 0-464,0-4 432,0 4-32,0 0-15,0 0-97,0 0-288,0 0 208,0 0-64,4 0-32,-1 0 16,-3 0-128,5 2 128,-2 0 32,1 0-16,2 0 0,-6-2-144,3 2 112,3 0 0,-2-1 17,2 1 31,-6-2-160,3 2 144,2 0 32,-2 0-32,-3 0-16,0-2-128,0 3 112,0 4 0,0 0-48,0 1 48,0-8-112,0 15 80,0-9 32,-2 11 0,1-9-48,1-8-64,-2 20 48,-1-2 16,3-1-32,0 0 0,0-17-32,0 15 48,0 1-32,5-9 16,-2 13-16,-3-20-16,4 5 16,2 12 0,-1-12 16,1 4 0,-6-9-32,6 16 16,0-10 32,-1 10 16,-1-11-16,-4-5-48,4 6 80,-4-1 17,3 1-49,-3 0 80,0-6-128,0 4 112,0 0 0,0-2 48,0 1-80,0-3-80,-1 6 96,-1-2 0,0-1 0,0 2 16,2-5-112,-4 1 128,1 1 16,1 2-32,-2-2 16,4-2-128,-4 4 80,2-2-32,-2 2 16,4-4-64,-2 1 48,2-1-48,-2 2 16,2 1 0,0-2 32,0 3-32,0-4-16,0 2 16,0 2 0,0-2 32,4-2-32,-4 0-16,4 0 48,2 0-32,-2 0 0,-1 0-16,-3 0 0,4 0-176,0 0-336,0 0-528,-4 0-705,0 0 1745,4 0-2417,1 0 128,-1 0-785,-4 0 3074</inkml:trace>
  <inkml:trace contextRef="#ctx0" brushRef="#br2" timeOffset="28271">1638 1491 1888,'0'0'0,"4"0"208,-4 0-208,0-5 225,4-10 127,0 11 112,-4 0 64,0 4-528,4-3 624,-1-1 17,2-2 31,-5 2 16,0 4-688,3-4 593,-3 4-65,4 0-80,0 0-128,-4 0-320,0 0 240,4 0-64,-1 0-31,1 6-1,-4-6-144,6 5 96,-1 11 0,11-12-32,-12 1 0,-4-5-64,5 16 64,11-11-48,-12 11 32,1-10-32,-5-6-16,15 18 16,-10-12 0,0 10 0,14-9 32,-19-7-48,4 15 16,13-9-16,-11 15 48,13-15-16,-19-6-32,6 15 48,-1-9-16,13-1 16,-16 2 0,-2-7-48,5 1 48,1 0 48,0 2 32,-1-3 96,-5 0-224,6 0 240,-1 0 48,1-4-79,0 4-17,-6 0-192,5-6 144,0 0-32,-2 1 0,2-1-32,0 1 0,-1-11 0,0 12-32,-1-1 32,-3 5-80,0-6 64,4 1-16,-4-13 0,5 14-32,-5 4-16,0-5 16,2-11 32,3 12-32,-5 1 0,0 3-16,3-6 16,1 2-32,-4-1 32,4-1-16,-4 6 0,4-4 32,-4 0-32,3 4-32,-3 0 16,0 0 16,4 0-32,0 0 16,-4 2 16,5 4-32,-5-6 32,2 3 32,-2 3-32,5 0-32,-2 0 32,-3-6 0,0 5-16,4 1 16,-4 0-16,0 2-32,0-8 48,0 14-48,0-8-16,-2 2 32,-3 7-16,5-15 48,-6 6-32,0 9 32,-2-9 0,1 1 0,7-7 0,-16 18 16,11-12-16,-1 1 0,-10-1 0,16-6 0,-5 5-16,-1 2 32,-1-4-16,1 1 0,6-4 0,-6 2 16,3-2-32,-2 2 32,2-2 16,3 0-32,-4 0 0,3 0 16,-2 0-16,3 0 0,0 0-16,0-4 32,0 4-32,0 0 16,4 0-32,0 0 32,-1-4-16,4 4 0,-7 0 16,6 0 0,-1-3 0,1 3 0,0 0 0,-6 0 0,5 0 0,1 0 0,0 0 32,-1 1 64,-5-1-96,6 2 80,-1 4 0,0-1 16,0 1-32,-5-6-64,6 7 32,-2 9 64,1-10-16,-1 15 0,-4-21-80,6 19 96,-2 0-48,2 3 48,-1 3 0,-5-25-96,4 23 112,2 0 0,-3 0 1,4 0-1,-7-23-112,3 22 112,2-2 0,2-3 32,-2 1 0,-5-18-144,5 7 192,-2 12 0,1-13 16,-4 2 32,0-8-240,0 14 192,4-10 16,-4 3 0,0-2 33,0-5-241,0 3 208,0 2-16,0-4-64,-3 3-16,3-4-112,-1 6 80,-1-4 16,0 2-32,0-3 16,2-1-80,-1 2 64,-2 0-16,1 1 0,0-3-48,2 0 0,-1 0 32,-1 0 16,2 0 0,0 0 48,0 0-96,0 0 48,0 0 32,0-5 16,0 2-48,0 3-48,0 0 32,0-4 0,0-2 0,0 0 16,0 6-48,0-14 48,0 9-256,0-1-544,0-15-849,-2 6-1744,2 15 3345,0-5-4050,0-20-1585,0 25 5635</inkml:trace>
  <inkml:trace contextRef="#ctx0" brushRef="#br1" timeOffset="16944">1541 1901 1760,'0'0'0,"0"0"240,0 0-240,0 0 176,0 0 65,0-3 95,0 3 144,0 0-480,-1 0 576,-2 0 33,1 0-1,1 0-48,1 0-560,-5 0 544,3 0 1,-1 0 31,-1 0-16,4 0-560,-4 0 544,1 0-47,1 0-65,-2 0-48,4 0-384,-3 0 304,2 0-32,0 0-64,-2 0 16,3 0-224,0 0 224,0 0-15,0 0-49,0 0-32,0 0 32,0 0-32,0 0 16,0 0-16,0 0-128,0 0 96,0 2 0,0-2-16,0 1-48,0-1-32,0 2 48,0 5-16,0-4 48,0 1-32,0-4-48,0 6 48,-2-1-16,1 10 0,-1-9-32,2-6 0,-4 17 0,2-10 16,0 9 16,-2-8-16,4-8-16,-2 17 16,0-9-16,-1 9-16,0-10 48,3-7-32,-1 18 0,-1-13 80,-1 15-48,2-15-32,1-5 0,-4 15 32,2-10-48,0 13 32,1-11 0,1-7-16,-4 16 48,2-10-32,0 1 32,-2 2-16,4-9-32,-5 14 48,-1-8-16,0-1 49,0 10-17,6-15-64,-6 7 64,-1 0-32,0 1 32,-1-2-16,8-6-48,-6 8 32,0-5 32,1 1 0,5-4-64,-5 5 64,5-5-64,-3 2 80,1 3 32,0-2 0,0-1 16,2-2-128,0 0 112,0 0-32,0 0 32,0 0 16,0 0-128,0 0 80,0 0 32,0 0-48,0 0 16,0 0-80,0 0 64,0-4-16,0 4 16,0 0-48,0 0-16,0-4 32,0 4 0,0 0 16,0-5 16,0 5-64,0-4 48,0-2-48,0 0-16,0 3 16,0 3 0,4-6 16,1 0 0,1 0 33,0 1-33,-6 5-16,6-18 48,-1 15-48,2-13 16,-2 10 64,-5 6-80,6-14 0,-1 10 64,1-13-48,-1 12 0,-5 5-16,6-14 48,0 8-16,0-17 0,0 8 16,-6 15-48,5-16 32,2 2-16,7-2 32,-10-3-32,-4 19-16,6-19 32,9 0-32,-15 0 16,6 1 0,-6 18-16,4-5 32,-1-14-32,1 13 0,-4 0 16,0 6-16,0-5 0,0 1 0,0 4-16,0 0-16,0 0 32,0 0-16,0 0-32,0 0 32,0 0-32,0 0 48,0 0-16,0 2 16,0 0 0,0 1 16,0-3-16,0 2 0,0 3 16,0-2-16,0 1 0,0-4 0,0 4-16,0 1 0,0 1 16,0 0-32,0-6 32,4 5-16,-4 11-16,3-11 16,2 12 0,-5-17 16,3 7-32,2 11 32,0-12 0,1 11-16,-6-17 16,15 6-48,-11 10 48,1 0 0,10-7 0,-15-9 0,7 16 0,8-1-16,-10-8 16,13 9 0,-18-16 0,6 6 0,13 2 16,-14 7-16,12-9-16,-11-1 32,11 2-16,-11 0 0,0 0 16,-6-7-16,5 6 0,1-1 0,-1 2-16,0-1 16,-5-6 0,3 5 0,-3 1 0,0-1 16,0 11 16,0-16-32,0 1 0,0 7 16,0-2-16,-1-1 0,1-5 0,-2 8 0,-3-3 48,2 2-48,-2-2 16,5-5-16,-7 8 32,0-3-16,-1 0 16,3 0-16,5-5-16,-6 2 64,0 2-64,0-2 32,1 0 0,5-2-32,-6 0 48,0 2 48,-2-2-64,1 0 64,7 0-96,-7 0 48,-2 0 16,2 0-16,1-6 16,6 6-64,-7-4 96,-1-1-32,1-2 0,-9 2-16,16 5-48,-6-15 48,-9 10-16,8 0-32,-12-10 32,19 15-32,-8-4 32,-14-2-16,8 1-16,6 0 32,8 5-32,-18-3 0,10-1 0,-12 0 0,15 4-32,5 0 32,-16-3 32,10 3-16,-1 0-16,-1 0-16,8 0 16,-7 0 0,1 0 0,1 0 16,-1 0 16,6 0-32,-6 0 0,4 0 0,-2 0-32,0 1 32,4-1 0,-3 2 0,-1-2-16,2 2-80,0-2-352,2 0 448,0 2-1137,-2 0-1008,2 2-1488,0 2 255,0-6 3378,4 5-4754,-4-5 4754</inkml:trace>
  <inkml:trace contextRef="#ctx0" brushRef="#br1" timeOffset="15407">1646 2235 1184,'0'0'0,"0"0"384,0-6-288,0 6-96,-2-14 32,0 9 0,-2 2 0,1-2 0,3 5-32,-5-3 32,2-1-16,1 0 0,-1 1 16,3 3-32,-3-4 16,-1-1 16,3 3 0,-1-3 0,2 5-32,-2-6 32,0 3 16,0-3 32,0 2 65,2 4-145,-4-6 144,3 3 0,-1-2-64,-1 2-32,3 3-48,0-4 48,-2 0 32,0 1 64,1-1 64,1 4-208,-2 0 224,-2-4 16,2 1 48,0-2 32,2 5-320,-4-3 337,3 3-17,-1-4-64,0 4-32,2 0-224,0 0 224,0-4 0,0-2 32,0 3 16,0 3-272,0-5 209,0 2-17,0 3-64,0-5 16,0 5-144,0 0 160,4-3-32,-4 3 48,0 0-80,0 0-96,0 0 112,0 0-16,0 0-32,0 0 16,0 0-80,0 0 64,0 0-16,0 0 32,0 0-16,0 0-64,0 3 48,0-3 0,0 3-16,0-1-16,0-2-16,0 3 16,0 2 32,0 0-16,0 1 16,0-6-48,0 3 64,0 1 0,4 0 16,-1-1 33,1-3-33,-4 5 32,4-3 0,-1 2-16,-3-4-96,0 3 112,0 1 0,5 0 0,-5-1 32,0-3-144,0 5 144,0-2-32,0 3 0,0 0-32,0-6-80,-3 6 96,1-1-48,0 2-16,1 1 0,1-8-32,-2 8 16,2 8 32,-2-13 16,2 5-48,0-8-16,0 15 48,0-10-48,0 2 48,0-1-16,0-6-32,4 7 32,-4-2 48,3 2-48,2 0 16,-5-7-48,0 6 48,0-1 1,3-1 15,-3 0 0,0-4-64,4 4 64,-4-3 32,0 3-32,0 1-16,0-5-48,0 3 48,0 1 16,0 0-32,0 1 0,0-5-32,0 6 48,0 0-32,0-1 48,-2 3-48,2-8-16,0 8 16,-2 7 16,1-9 16,-1 0-16,2-6-32,0 7 48,-3 9-16,1-13-16,2 3 32,0-6-48,0 8 16,-2-1 0,2-1 0,0 2 32,0-8-48,0 5 16,0 1 0,0 0 32,0-1-16,0-5-32,0 7 64,0-2-16,0 1 16,4-1-64,-4-5 0,0 6 16,0 0-16,0-1 16,0 3 16,0-8-32,5 15-32,-5-8 32,0 0 0,3 8 32,-3-15-32,4 6 0,0 11 32,0-12-32,-4 3 0,0-8 0,3 16 16,2-11-16,-2 10 64,-3-8 0,0-7-64,4 5 32,-1 2 32,-3 1-48,5-1 32,-5-7-48,4 8 80,-1-2-48,-3 0 32,4-1-32,-4-5-32,4 6 48,-4 1-32,3 0 0,2-2 32,-5-5-48,0 8 0,0-3 32,3 1 17,-3 1-49,0-7 0,0 9 16,0 6-16,4-9-16,-4 1 16,0-7 0,3 18 0,-3-13 0,0 3 48,0 9-80,0-17 32,5 5 48,-5 11-32,0-11-32,3 3 48,-3-8-32,0 16 32,0-13-32,0 3 32,0 1-16,0-7-16,4 8 0,-4 7 32,0-9-16,4 2-32,-4-8 16,0 8-32,4 6 64,-1-8-32,-3 10 32,0-16-32,5 5 48,-5 11-32,3-13 0,3 5 32,-6-8-48,4 15 48,0-9 32,-1 1-48,-3 9 32,0-16-64,0 5 64,0 1-48,4 10 32,-4-11 32,0-5-80,0 16 64,0-11-16,0 10 16,0-9 0,0-6-64,-2 8 16,0 0 32,2-1-32,0 0-16,0-7 0,-1 8 64,-1 8 16,0-15 0,0 5 16,2-6-96,-2 6 64,2-3 0,0 2 0,0-4 32,0-1-96,0 2 112,0 0 16,0-2 32,0 0-47,0 0-113,0 0 128,4-4-48,-4 1 16,0-3-96,0 6 0,0-6-304,0-13-497,0 15-639,0-13-770,0 17 2210,0-5-2897,4-11 208,-1 13-1505,-3 3 4194</inkml:trace>
  <inkml:trace contextRef="#ctx0" brushRef="#br2" timeOffset="38788">228 2250 2689,'0'0'0,"0"0"752,0-3 160,0-2 81,0 5-993,0-5 944,0-1-191,0-9-209,0 15-80,0 0-464,0-6 416,0 0-15,0 1-1,0-1-48,0 6-352,4-5 320,-4 1-32,0-1-64,3 5-32,-3 0-64,4 0-16,0 0-63,2 0 31,-6 0-80,6 0 64,-1 0-32,10 0 16,-10 0-16,-5 0-32,5 0 48,14 0 0,-13 0 0,15 0-32,-21 0-16,15 0 32,2 0 32,1 0-32,-1 0 0,-17 0-32,18 0 64,1 0 0,0-2 0,5-5 16,-24 7-80,20-5 64,0-1-32,-5 0 32,-10 0-32,-5 6-32,19-3 64,-15 3-32,0-5 0,0 5 0,-4 0-32,4 0 32,-4 0 16,4 0-16,-4 0-32,0 0 48,0 0-16,0 0 32,0 0 16,0 0-80,0 0 32,-3 0 48,2 2 0,-1 1-16,2-3-64,-2 0 96,-2 2-16,0-2 0,0 0 0,4 0-80,-3 0 65,-2 0 15,0 1-16,-1-1-32,6 0-32,-5 2-80,-1-2-241,1 0-351,-1 0-400,6 0 1072,-6 0-1585,0 3-624,0-2 0,1 3 560,5-4 1649,-4 2-2897,4-2 2897</inkml:trace>
  <inkml:trace contextRef="#ctx0" brushRef="#br2" timeOffset="38339">344 2224 2289,'0'0'0,"0"0"496,0-7 144,0 7-640,0-16 800,0 12 65,0 0-49,0 1-95,0 3-721,0 0 560,-1 0-96,-2 0-48,-1 0-96,4 0-320,-1 0 256,-3 0-47,2 1-49,0 5 48,2-6-208,-2 4 176,2 2 48,0-1 16,0 3-32,0-1-16,4 1-32,0 10-16,-1-13-32,-3-5-112,7 21 112,-2-4-32,0 2 1,2 0-1,-7-19-80,5 21 96,1 0 0,-1-2-16,2 2 16,-7-21-96,3 22 80,1-4-16,0 2 0,-4-2 0,0-18-64,0 17 80,0-1 16,0-2-16,0-6-48,0-8-32,0 17 80,0-11 0,-2 10 16,0-11 80,2-5-176,0 6 112,-2-1 16,0 2-16,2-2-48,0 1-32,0-2 32,-2-1 0,2-1 0,0-2-64,0 4 32,0 0 17,0-1-49,0 4 0,0-7 0,0 4 16,4-1-16,-4 1-16,4 2 32,-4-6-16,0 3 80,0 3 48,4-4-16,-4 0-16,0-2-96,0 2 112,3-2 16,-3 0-16,0 0 32,0 0-144,0-4-32,0 1-112,0-2-208,0 0-257,0 5 609,0-6-800,-1 1-336,-1-1-321,0 1-464,2 5 1921,-2-16-2065,0 12 416,2 0 465,-2-13-1057,2 17 2241,0 0 0</inkml:trace>
  <inkml:trace contextRef="#ctx0" brushRef="#br2" timeOffset="39209">220 2433 2609,'0'0'0,"0"0"0,0 0 560,0 0 272,6 0 145,0 0 63,-6 0-1040,5 0 961,13 0-177,-15 0-96,3 0-111,-6 0-577,17 0 496,-13 0-64,11 2-112,-11 1-48,-4-3-272,16 1 256,-13 3-15,3-1-17,11 0 16,-17-3-240,4 4 240,2-1-48,10-1-16,-16 0-32,0-2-144,6 2 128,10 0 0,-12-2 16,1 0-16,-5 0-128,16 0 112,-12 0 16,1-4-47,14 0 15,-19 4-96,4-5 80,13-1-16,-12 0 0,1 0-32,-6 6-32,18-3 96,-15-1-48,1 4 0,1-4-32,-5 4-16,2 0-256,-2 0-577,0 0-783,0 0-1170,0 0 2786,0 2-2705,0 4-1569,0-6 4274</inkml:trace>
  <inkml:trace contextRef="#ctx0" brushRef="#br2" timeOffset="39993">704 2604 2112,'0'0'0,"0"0"337,0 0-337,-2 0 448,-1 0 176,-1 0 192,2 0 97,2 0-913,0 0 880,0 0-31,0 0-49,0 0-64,0 0-736,0 0 721,0 3-81,0-3-144,0 0-64,0 0-432,0 2 337,0 0-49,4-1-80,-4 5-48,0-6-160,3 6 128,4-1-16,-2 1 0,10 1-32,-15-7-80,4 7 112,12 0-32,-13 9 0,12-14 48,-15-2-128,6 7 48,11-1 16,-11-1-16,0 3-32,-6-8-16,17 6 32,-13 0 32,11-1-16,-11-3 32,-4-2-80,6 4 48,-1-2 49,1 0 15,-1 0-32,-5-2-80,6 0 128,0 0-32,0 0 16,0-4 16,-6 4-128,5-4 96,1 0-32,0-1 0,0-1 0,-6 6-64,5-4 80,1-2-16,-1 1-16,11-1-16,-16 6-32,0-6 48,3 1 0,3-2-16,-2 4 32,-4 3-64,4-6 32,0 1 0,0 1 0,-1-3-16,-3 7-16,5-5 16,-5 2 32,0-3 80,0 0-64,0 6-64,0-6 64,0 2 32,0-1-80,0-1 64,0 6-80,-3-17 80,-2 12 17,-1 3 47,0-16-80,6 18-64,-7-4 64,-2-15-16,4 13-32,-3-13 48,8 19-64,-5-3 48,-3-13-64,0 13 32,1-1-80,7 4 64,-8-6-32,-7 3 32,9 3-32,-1 0 64,7 0-32,-18-5-16,15 5 32,-5 0-16,0 0 0,8 0 0,-7 0 0,-8 0-16,11 0 64,-2 0-48,6 0 0,-7 0 0,-1 0 16,-7 2-64,11 4 48,4-6 0,-8 6-16,-9 9-144,11-9-353,-11 16-799,17-22 1312,-6 21-2401,1 4-1137,5 17 657,-4-11-1073,4-31 3954,0 0 0</inkml:trace>
  <inkml:trace contextRef="#ctx0" brushRef="#br1" timeOffset="-123412.46">2220 2735 1152,'0'0'0,"0"0"96,0 0 16,3-3 0,-3 3-112,2-3 144,-2 0 32,0 3 16,0 0 0,0 0-192,0 0 145,0 0-17,0 0-32,0 0-32,0 0-64,0 0 112,2 0-48,-2-2 16,0 0 32,0 2-112,0-3 80,0 3 0,3-3 16,-3 1-16,0 2-80,3-4 80,-1 1 32,-2-2-48,3 2 16,-3 3-80,2-4 64,-2 0 16,2 0 32,-2-6-48,0 10-64,3-2 96,0-1-32,-3 0-16,2-9 0,-2 12-48,3-3 48,0-8 16,-1 8-15,1 0 31,-3 3-80,2-11 64,0 8-32,1 0 16,-3 0-16,0 3-32,3-4 16,-1 2 32,-2 2-64,2 0 32,-2 0-16,3 0 0,-1-2 0,1 2 0,0 0 0,-3 0 0,0 0 16,2 0-16,1 0 32,-3 0-16,0 0-16,3 2 0,-1-1 16,1 0 16,-1 1-48,-2-2 16,3 1 16,-1 0-16,1 1-16,0-1 32,-3-1-16,1 1 0,2 0 0,0 0-16,-1 2 0,1-1 16,-1 1 0,2 1 32,-1 0-16,-3-4-16,4 10-16,-1-7 48,1 6-32,0-4 16,-4-5-16,3 12 0,2-2 0,5 1-16,-10-6 16,0-5 0,2 14 16,1-9 32,0 7-16,-2-7-32,-1-5 0,3 11 0,0-7 0,-1 1 32,1-2-32,-3-3 0,3 6 0,-1-2 0,-2-1-32,3 1 32,-3-4 0,3 10 0,-3-8 32,3 1 0,-3-1 16,0-2-48,0 0 32,1 2-16,-1-1 16,0-1-16,0 0-16,0 0 48,0 0-16,0 0-32,0 0 48,0 0 16,0 0 0,0 0-16,0-3-16,0 3-32,0 0 32,0-2-16,0-1 16,0 3-32,0-11 0,0 11 0,0-2 16,0-1-16,0 0-16,0 1 32,0 2-16,3-4 0,-3-6 0,0 8 16,3-2 0,-3 4-16,2-13 16,1 9-32,-1-9 16,0 2 0,-2 11 0,5-10-32,-2 0 64,1 0-16,0-1-16,-4 11 0,4-10 0,-1-2 16,1 2 0,7 1-16,-11 9 0,0-12 16,3 2 0,2 0-32,-2 6 16,-3 4 0,4-11-32,-2 8 0,1 0-16,-1 3 16,-2 0 32,3 0-32,-1 0 16,3 4 0,-2 1 16,-3-5 0,4 13-16,6-1 48,-7 0 0,1 1-16,-4-13-16,10 13 16,-8 1-16,2 0 16,8-2-16,-10 1 32,2-2-16,6-6 0,-7 8 16,-3-13-32,2 4 48,2 6-16,-2-7 32,1 0 16,-3-3-80,3 3 96,-1 1-16,-2-3 0,0 1 32,0-2-112,0 1 80,3 0 32,-3 0-16,0 0 1,0-1-97,0 0 112,0 0-32,0 0 0,-2 0 0,2 0-80,-1 0 48,0-2-16,0 0 0,-1-1 0,2 3-32,-1-4 32,-1 0-16,0 1 16,1-9-48,1 12 16,-1-2 0,-1-11-16,2 9-32,0-11 32,0 15 16,0-12-48,0 1 64,4-1-48,0 0 32,-4 12 0,4-12 0,6 0 0,-7-1 32,0 0-48,-3 13 16,2-12 0,3 0 16,4 2-32,-9 6 16,0 4 0,5-13-16,-2 11-16,1 0 32,0-1-48,-4 3 48,4-3-32,0 1 0,-1 2-32,2 0 32,-5 0 32,11 0-48,-8 3-16,0 9 64,8 0 16,-11-12-16,2 12 32,1 3 0,2 1-16,-2-2 0,-3-14-16,4 17 0,0-1 0,0-1 16,-1 0-16,-3-15 0,3 15 16,1-1-16,-1-1 0,-1-1 16,-2-12-16,3 14 0,-1-1 32,1 0-16,0 0 0,-3-13-16,1 10 0,2-6 0,0 0 32,-3 1-16,0-5-16,2 3 32,-2-1 16,0-1 32,3-1-16,-3 0-64,2 0 64,-2 0 0,3 0-80,-3-3-176,0 3 192,0-3-577,2-9-543,-2 10-449,5-11-1552,-5 13 3121,0 0 0</inkml:trace>
  <inkml:trace contextRef="#ctx0" brushRef="#br1" timeOffset="-121671.46">3198 2579 1840,'0'0'0,"0"0"0,0 2 385,-1-2-81,1 0 16,-1 1 64,1-1-384,-2 1 464,2 0-32,-1 3-15,1 0-97,0-4-320,0 5 256,0 0-32,0 5-48,0-7-16,0-3-160,0 4 192,0 5 16,3-4-32,-3-1 0,0-4-176,2 13 145,1-7-17,0 7-16,-2-4-16,-1-9-96,3 10 96,2 2-16,-3-1 0,2 1-32,-4-12-48,3 12 48,2 1 16,4-1 0,-9-1-16,0-11-48,12 12 48,-9-2-16,8-6 16,-7 9 0,-4-13-48,3 0 64,7 4-16,-7-2 0,7-1 16,-10-1-64,4 0 48,7 0 16,-7 0-32,10-4 16,-14 4-48,11-3 32,-1-10 16,1 11 0,-1-9-32,-10 11-16,11-4 32,-8 0 0,9 1-32,-9-9 48,-3 12-48,5-2 96,6-2-16,-11-8 32,4 8-48,-4 4-64,2-11 32,0 7 16,1-7 17,0 8 31,-3 3-96,0-13 96,0 10-16,0-11-16,0 3 0,0 11-64,0-10 80,0 0 0,0 6 48,-1-10-16,1 14-112,-6-3 176,-4-13-32,5 13 32,-13-10 0,18 13-176,-15-3 112,-4 0 0,-2 3-48,1 0 32,20 0-96,-22 0 32,-1 2 0,0 2 0,1 1-32,22-5 0,-20 10 16,0-8 0,2 4 16,-2-2-16,20-4-16,-17 11 16,1-8-32,1 3-64,4 5-208,11-11 288,-6 5-816,-3 12-1329,7-1-3250,2-16 5395</inkml:trace>
  <inkml:trace contextRef="#ctx0" brushRef="#br1" timeOffset="-122593.46">2846 2606 576,'0'0'0,"0"1"592,0-1-592,-1 0 304,-1 2 16,1-2 48,-1 0 17,2 0-385,-2 0 368,-1 0 0,0 0-16,1 0 0,2 0-352,-3-2 336,1 2-15,1-2-81,-1-1-48,2 3-192,-1-3 128,1 1-64,0 0 0,0-1-16,0 3-48,3-2 80,0 2 32,8-3 0,-9 3 32,-2 0-144,12 0 112,-9 0-16,11 0-32,-4 0-32,-10 0-32,11 0 48,-1 1-32,0 1 48,-6 1-32,-4-3-32,14 4 48,-11 0-32,10 0 0,-10-2 16,-3-2-32,10 2 48,-7 1-32,0-2 32,1 1-32,-4-2-16,4 0 16,0 0 17,-1 0 31,1 0 0,-4 0-64,3 0 80,0 0-16,-3 0 16,2-3 16,-2 3-96,0-3 96,0 1 0,0 0-64,0 2 48,0 0-80,0-3 32,0 3 32,0 0 0,0 0-48,0 0-16,0 0 48,0 0-16,0 2 48,0 0-16,0 1-112,0 0-192,0 1-304,0 0-321,0-4 865,0 3-1184,0 2-145,0 1 193,2-3-945,-2-3 2081,0 0 0</inkml:trace>
  <inkml:trace contextRef="#ctx0" brushRef="#br1" timeOffset="-122260.46">2898 2795 1600,'0'0'0,"-1"2"833,1-2-833,-1 0 480,0 0-64,-1 0 96,1-2 33,1 2-545,-2-2 576,2-2-80,-1 1-96,-1 1-144,2 2-256,0-3 176,0 3-64,0-2-32,0-2-16,0 4-64,3-2 65,-3-1-1,2 0-32,1 3 16,-3 0-48,2-3 16,1 3 0,0 0 0,1 0-32,0 0 16,-4 0 0,10 0-16,-7 0 16,1 0-16,7 0 32,-9 2 32,2-2 0,0 0 32,7 0-16,-11 0-64,0 0 64,3 0 32,8 0-16,-9 0 48,-2 0-128,3 0 112,1 0 48,1-3 0,-5 3-160,10 0 128,-10 0-128,2-2 96,2 2-112,7 0 16,-10-2-16,-1 2 16,3 0 32,1 0 16,6 0-32,-10 0 32,0 0-48,4 0 16,-2 0 32,2 0 16,-1 0-16,-3 0-48,2 0 80,1 1-32,-3 0 0,2 0-16,-2-1-32,0 1 48,0 0 16,3 2-16,-3 0 17,0-3-65,0 3 48,0 2 16,0-3-32,2 1 32,-2-3-64,0 3 48,3 1 0,-3 0 16,0 1-80,0-5 16,0 1-144,0 1-209,0-2-351,3 0-512,-3 0 1216,0 0-1745,3 0-16,1-3-976,-4 3 2737</inkml:trace>
  <inkml:trace contextRef="#ctx0" brushRef="#br0" timeOffset="11049">1796 2992 1216,'0'0'0,"-1"0"352,-1 0-208,2 0-144,-2-4 96,-1 0-32,0 4 0,-1 0-16,4 0-48,-2 0 48,1 0 0,-1 0 16,0 0 17,2 0-81,-2 0 112,0 0 16,-2 0 0,3 0 16,1 0-144,-2 0 176,2 0 0,0 0 48,0-4 32,0 4 32,0-3 32,0 3 17,0-4-33,0 4-304,0-4 288,0 4-48,0-3-48,0-2-32,0 5-160,0-3 128,0 3-48,-3-4 16,1 0-16,2 4-80,-2 0 16,1 0 32,-1 0-48,-2 0 16,2 0-16,0 0 0,0 0 16,0 0-16,2 0 0,-1 0 16,-1 0-16,0 0 16,-2 0 0,4 0-16,-2 0 16,0 2 32,0-2-32,1 0 64,1 0-80,-5 0 80,0 0 33,1 0 47,2 0-16,2 0-144,-2 0 160,0 0-32,0 0-32,0 0 16,2 0-112,-1-4 160,-1 4-32,-3 0 16,4 0 16,1 0-160,-4 0 112,2 0-16,-2 0 32,2 0-32,2 0-96,-3 0 96,-1 0 32,0 0-15,-2 0 47,0 2-16,3 0 16,-3 0-32,2-1 0,4-1-128,-6 3 128,3-2-16,-3 1-16,2-2 16,4 0-112,-6 2 128,2-2-32,-1 3 64,1-3-16,4 0-144,-4 1 112,1 1 16,-2-2-32,0 0-32,5 0-64,-4 0 129,0 0-33,1 0-32,-1 0-32,4 0-32,-2 0 16,-3 0-16,2 0 0,-1 2 80,4-2-80,-1 2 16,-4-1 0,2 2 32,1-1-48,2-2 0,-2 1-32,-2 1 32,2 2 0,-2-2 0,4-2 0,-3 4 32,1 2 0,-3-3-32,4 3 32,1-6-32,-4 4 0,0 0 0,2-1 0,1 1 0,1-4 0,-4 6 0,2 0 0,-3-3 32,3 2-32,2-5 0,-5 5 16,-1-1 32,3 0 0,-1 2-32,4-6-16,-2 1 48,-2 1 48,1 0 0,-1 1-16,4-3-80,-5 3 64,3 1-16,-3-3 0,2 2 16,3-3-64,-4 1 48,0 3-32,-2 0 32,3 1-32,3-5-16,-3 5 0,0 1 0,1-3 16,-1 3-32,3-6 16,-1 5 0,0 0 32,-2 0 0,1 1 0,2-6-32,-2 4 0,2 1 0,-2-1 48,0 2-48,2-6 0,0 3 32,-1 2 16,-1 0-48,-1-3 48,2 2-32,1-4-16,-2 4 32,0 0 0,-1 1-16,-2-3 32,5-2-48,-6 6 16,3-3 48,-3 2-64,2-2 32,4-3-32,-6 4 48,3 0-32,-1 2 64,2-1-32,2-5-48,-2 6 48,-2-1 0,0 2-48,4-7 0,-1 5 32,1-5-32,-4 6 0,2-1-16,2 2 16,-2-4-32,2-3 32,0 4 16,0 2 16,0-3-32,0 3 33,0-6-33,0 4 16,0 2 0,0-6-16,-2 4 32,2 0-16,0-4-16,0 5 0,0 1 0,0 0 16,-2-3-16,2-3 0,0 5 48,0-2-32,0 1-16,0 2 16,0-6-16,0 5-32,0 3 48,0-3-16,4 3 0,-4-8 0,0 15 16,4-9-16,0 0 16,-1 9-16,-3-15 0,4 4 0,0 1 64,0 3-32,0 0 16,-4-8-48,4 6 64,1 1-16,-1 0 32,2-2-80,-6-5 0,5 6 64,2-1-32,-4 1 64,1-1 0,-4-5-96,6 6 64,-3 0-16,3 0-48,-2 0 16,2-1-16,0 1 16,-1 2 32,1-1-48,-6-7 0,6 8 48,-1-1-32,0-1 0,1-1 32,-6-5-48,6 8 32,0-2 0,0 0 32,0-1-48,-6-5-16,6 6 48,8-2-16,-10-1-32,0 2 64,-4-5-64,5 3 48,1 0 0,0-2 32,0 1-16,-6-2-64,15 4 64,-15-2-16,5 0 0,2 1-32,-7-3-16,5 2 64,1 3-16,9-4 16,-15 2 0,0-3-64,6 0 16,0 0 32,9 0 1,-12 0-17,-3 0-32,7 0 64,-2 0-64,10 0 32,-10 0-32,-5 0 0,5 0 0,1 1 0,9-1-32,-11 2 32,-4-2 0,6 2 48,11-2 16,-14 0-16,4 0-32,-2 0 16,1 0-16,9 0 32,-11 0 48,-4 0-96,5-4 32,1 0 16,9 4 16,-15-3 0,0 3-64,7 0 48,-2-5 0,10 2-32,-15 3-32,0 0 16,6-4 0,0 4 16,0-4-16,-1 4 48,-5 0-48,5 0 0,11 0 0,-16-3 0,6 3 0,0 0-64,-1 0 112,1 0 0,-1 0-16,1-4 48,-1 0-80,2 4 16,-1-6-16,-6 6 0,5-4 48,10 0 16,-10 1-32,0-3 0,1 2 0,8 1-80,-7-1 64,8 0-16,-15 4 0,5-6 32,11 2 16,-12 0-96,1-1 48,1 1-32,-1-2 16,10 0 64,-15 3-48,7-1 64,-2 0-32,1 0 32,-2 0-64,-4 4 0,3-3 48,2-1-32,-2-1 16,1 3-16,-4-3-16,0 2 48,4-1 0,-4 4 0,0-4-16,0 0 0,0 0 16,0 1 16,0 3-64,0-4 64,0-2 16,0 0-16,0 0 48,0-8-31,0 9 15,0-12 16,0 14-64,0 3-48,0-18 96,0 12-128,0-10 32,4 10 0,-1-13 0,1 13 32,0-11-64,0 11 64,-1-9 16,2 15-32,-1-16-16,-1 16-16,-3 0 16,4-5-32,0-1 64,-4-9-16,4 15-32,-4 0 16,0-6-32,0 0 64,0 1-64,0 1 128,0 4-96,0-6 80,0 0-80,0 1 0,0-10 0,0 15 0,0-5-48,0 0 96,0-12 0,0 13 0,0-2 16,-2-9-80,0 11 32,0-2 16,2 6-32,-4-19 0,0 16 64,1-13-16,-4 13-16,7 3-32,-5-6 48,-3-11-48,1 13 0,-8-12 0,15 16 0,-4-3 16,-2-3 16,0 2-64,1 0-32,5 4 64,-2 0 0,0 0 0,-3-5 16,-1-1 32,6 6-48,-8-6 32,0 1-16,1-1-16,-1-12 48,8 18-48,-19 0-16,13-5 32,-13-10-16,12 11 0,7 4 0,-21-6 48,13 1-64,-11-1 16,4 0-48,9 1 16,-13-11 80,13 12 0,-11-1-48,9-1 32,-9 0-64,12 0 16,-13 0 16,18 6 0,-5-5 0,-15-1-32,5 1-32,-2 5-176,17 0 240,-23 0-544,-3 0-305,-5 2-303,-1 1-353,32-3 1505,-35 6-1713,1 11-208,-2-11-288,2 14-48,34-20 2257,-35 16-1841,3 1 625,1 2 544,5 6 351,-3-6-1327,29-19 1648</inkml:trace>
  <inkml:trace contextRef="#ctx0" brushRef="#br2" timeOffset="25902">3839 3058 2160,'0'0'0,"0"3"513,0-3-513,0 0 528,5 1 112,-2 1 177,3 0 159,-6-2-976,6 3 832,10 4-223,-11-2-145,10 1-208,-15-6-256,6 15 256,15-9 32,-16 11 0,18-10 33,-23-7-321,20 22 304,-3-7 16,4 2-32,0 0 0,-21-17-288,21 16 256,0-1-32,1-7-48,1 10 33,-23-18-209,23 6 208,1 9-32,-4-11 16,1 2-32,-21-6-160,17 7 128,2 1-16,-3 0 0,-1-2-16,-15-6-96,5 5 64,13 0 48,-15-4-32,3 1-16,-6-2-64,6 2 112,-2 0-32,-1 0-32,2 2 64,-5-4-112,0 1 48,0 5 0,0-2-16,0 0 0,0-4-32,0 3 32,0 2-16,0-3 17,0-1-146,0-1 113,-3 2-352,1 0-320,0-2-256,-3 2-225,5-2 1153,-4 0-1489,-2 0-335,1 0-1,-1 0 432,6 0 1393,-2 0-944,-2 0-1089,4 0 2033</inkml:trace>
  <inkml:trace contextRef="#ctx0" brushRef="#br2" timeOffset="26070">4219 3091 3425,'0'0'0,"0"0"1089,4 0 127,-4 0-1216,0 0 1201,0 0-145,0 0-191,0 2-273,0-2-592,-2 6 448,-1 0-48,-3 10 0,-10-8 65,16-8-465,-15 23 416,-3-4-32,-4 2-32,-3 4-80,25-25-272,-24 21 224,-3 3-48,0 1-96,2-2 1,25-23-81,-23 23 112,3 0-64,2-4 80,11-4-64,-9-9-48,13 2-304,1-3-689,0-3-1104,2-2 2081,0 2-3185,4-2-2082,-4 0 5267</inkml:trace>
  <inkml:trace contextRef="#ctx0" brushRef="#br2" timeOffset="25251">2707 3181 1472,'0'0'0,"0"0"0,-7 0 288,-12 0-160,4 0 0,9 0 32,6 0-160,-5 0 273,0 0 127,2 0 16,-1 0 80,4 0-496,-2 0 544,0 0-31,0 0 111,2 0-80,0 0-544,-2 0 496,2 0-63,0 0-65,-2 0-32,2 0-336,0 0 368,0 0-32,0 0-32,0-4 1,0 4-305,0 0 224,0 0-48,0 0 112,4 0-16,-4 0-272,6 0 208,-1 0 32,11 0-224,-12 0 16,-4 0-32,17 2 16,-11 0 16,10-1-32,0 1 0,-16-2 0,6 2 16,16 0 32,-6-2 0,0 0-32,-16 0-16,5 0 64,18 0-32,-8 0-16,2 0 0,-17 0-16,15 0 16,3 0-16,-2 0 32,6 0 0,-22 0-32,22 0 32,0-4 0,-1 1 32,-4-1-31,-17 4-33,19 0 32,0-4 32,2 0-64,-2 0-16,-19 4 16,19-3 16,0-2 16,-2 5 16,-1 0 0,-16 0-48,14-3 16,-8 3 32,12 0-32,-15 0 0,-3 0-16,4 0 16,0 2-16,-4-1 64,3 6-32,-3-7-32,0 5 64,0 1-16,0 0-48,0-6 0,4 5 0,-4-5 0,4 6 16,0-1-32,0 1 80,-1 0-48,-3-6-16,6 2 32,-2 4 16,0-3-16,0-1 0,-4-2-32,4 5 64,1-4 0,-1-1 0,2 0 16,-6 0-80,4 0 80,1 0-16,1 0-16,-2 0-48,-4 0 0,6 0-112,0-4-176,-1 0-416,10 1-641,-15 3 1345,5-4-2353,0 0 16,14 4-1681,-19 0 4018</inkml:trace>
  <inkml:trace contextRef="#ctx0" brushRef="#br1" timeOffset="20589">2113 3388 1568,'0'0'0,"0"0"0,4 0 96,-1 0-48,2 0 16,0 0-32,-5 0-32,0 0 48,0 0 0,0 0-16,0 0 16,0 0-48,0-4 48,0 4 16,0 0 0,0-3 17,0 3-81,0-4 128,0 4-16,0-4 64,0 0 32,0 4-208,0 0 256,0-3 48,0 3 32,0-5 16,0 5-352,0 0 401,0-3-1,0 3-16,4 0-32,-4-4-64,0 4-48,4 0 0,-4 0-15,0 0-225,4 0 224,-4 0 16,3 0-32,-3 0 32,0 0-240,4 0 176,-4 0-48,0 0-16,0 0-64,0 0-48,0 0 80,0 0-32,0 2 16,4 2-16,-4-4-48,0 6 32,0 9 16,0-10-16,0 15 0,0-20-32,0 7 32,4 12-32,-1-13 32,2 13 0,-2-13 0,-3-6-32,0 17 80,4-11 49,0 9 79,0-9 48,-4-6-256,0 5 272,0 10-32,0-10 0,0 0-48,0-5-192,0 15 192,0-9-16,0 2-32,0 7 16,0-15-160,0 5 113,0 1 15,0 2-48,0 0 16,0-8-96,-2 14 48,2-7 16,-2 8 16,2-10-48,0-5-32,0 18 48,0-13 16,0 13-48,0-11 64,0-7-80,0 17 96,0-11 0,0 11-16,0-11-32,0-6-48,0 15 48,4-10-32,-4 3 48,3 8-32,-3-16-32,0 6 64,0-1-16,0 10 32,0-9-32,0-6-48,5 7 32,-5 1 16,0 8-16,0-10 32,0-6-64,0 16 96,0-8 0,0 8 48,0-9-48,0-7-96,3 18 80,-3-13 17,0 12-49,0-9 32,0-8-80,0 17 96,4-12-64,-4 13 32,3-12-48,-3-6-16,5 16 32,-2-10-16,1 11-16,0-11 32,-4-6-32,0 19 32,3-11-32,2 10 16,-5-11-16,0-7 0,4 16 16,-4-9 16,4 10-16,-4-10 0,0-7-16,3 17 16,-3-9 32,0 11 0,0-11 16,0-8-64,0 17 48,0-9 0,0 9 0,0-12-16,0-5-32,0 8 32,0 7 0,0-11 0,4 4 0,-4-8-32,0 8 64,0-3 0,0 1 0,0 1 16,0-7-80,0 8 96,0 7-32,0-13 16,0 0 0,0-2-80,0 4 64,0-2 48,0 1-16,0 1 0,0-4-96,0 2 96,0 0-15,0 1-17,0-3-16,0 0-48,0 0 48,0 0 0,0 0-32,0 0 32,0 0-48,4 0 48,-4 0-16,4 0 16,-4 0 0,0 0-48,3 0 48,-3-3-32,5-1 80,-5 0-32,0 4-64,0-5 48,0 1-48,3 0-48,-3 1-64,0 3 112,0 0-208,0 0-160,0 0-369,0 0-447,0 0 1184,0 0-1745,-2 0-768,-2 5-337,0 1 673,1-1-1232,3-5 3409</inkml:trace>
  <inkml:trace contextRef="#ctx0" brushRef="#br1" timeOffset="18676">1275 3527 1040,'0'0'0,"0"2"544,0-2-544,0 3 256,3-3-128,-3 0-64,0 0 0,0 0-64,0 0 64,0 0 1,0 0-17,0 0 32,0 0-80,0 0 64,0 0 0,0-5-32,0 5 0,0 0-32,0 0 32,0 0 0,0 0 48,0-3 32,0 3-16,0 0 32,0 0 0,0 0 16,0 0-144,0-4 160,0 0 32,0 0 16,0 4 48,0 0-256,0-4 305,0 1 31,0 3 32,0-4 48,0 4-416,0 0 432,0-5-16,0 5 1,0 0-65,0 0-352,0-2 320,0 2-64,0 0-16,0 0-48,0 0-192,-2 0 160,-1 0-48,0 0-16,0 1-48,3-1-48,-2 1 48,-2 2-32,3 1 0,-4 0 32,5-4-48,-2 5 0,0-1 33,2-2-33,0 0 0,0-2 0,0 1 16,0 2-16,0-3 16,0 2 0,0-2-16,0 0 80,0 0-16,4 0 16,-4 0 32,0 0-112,0 0 96,0 0-32,0 0 0,0 0-16,0 0-48,0 0 96,0 0-16,0 0-16,0 0 32,0 0-96,0 0 48,0 0 32,0 0-48,0 0-16,0 0-16,0 1 16,0 1 16,0 2-32,0-4 0,0 4 16,0 0 0,0 0 16,0 1 0,0-5-32,0 4 16,0 1-16,0 0 16,0 1 16,0-6-32,0 5 16,0-1 0,0 1 32,-2 3-80,2-8 32,0 5 48,0 3 0,0 0-16,0 8 96,0-16-128,0 5 160,0 1-32,0 9 48,0-11-63,0 2-65,0 0 48,0 1-64,0 8 80,0-15-112,0 6 96,0 9 0,0-9 16,0 2-64,0 9-48,0-12 0,0 3 16,0 9-32,0-17 16,4 6 16,0 11 0,-4-11 16,4 1 16,-4-7-48,3 8 48,2 7 16,-5-11-32,3 4 32,-3-8-64,0 15 64,4-9-32,-4 9-16,0-11 32,0 4-32,0 7 48,0-11-16,0 4 0,0-8-48,0 7 48,0 0 0,0 9-16,0-13 48,0-3-80,4 6 64,-4 9 16,0-11 0,0 3-16,0-7-64,0 8 80,0 0-48,4-1 16,-4 1-32,0-8-16,3 16 0,-3-13 16,4 13 0,-4-11-16,0-5 0,4 17 0,-4-11 32,4 9-32,-4-12 48,0 4 1,3 0-1,-3 1 32,0 7-80,0-15 0,0 4 48,0 4-48,0 0 32,0 7 0,0-15-32,0 3 32,0 3 0,0 2-16,0 7-32,0-15 16,0 4 0,0 11 16,0-9-32,0 0 32,0-6-16,0 15 32,0-10-32,5 2 0,-5 0 16,0-7-16,0 8-16,3 0 48,-3-3 32,0 1-48,0-6-16,0 5 48,0-1-48,4 2 0,-4 0 64,0 0-32,0-1 16,4-3 64,-4 0-64,0 0 48,0-2-96,0 0 80,4 0-16,-4 0 64,0 0 32,0 0-160,0 0 160,0 0-16,0 0-32,0-4-48,0 4-64,0-4 112,0 1-48,0-2 48,0 2-47,0 3-65,0-6 64,0 0-32,0 1 0,0-1-16,0 6-16,0-17 32,0 13-192,0-13-529,0 11-896,0 6 1585,4-15-2993,-1 11-416,2 0-1666,-5 4 5075</inkml:trace>
  <inkml:trace contextRef="#ctx0" brushRef="#br1" timeOffset="21391">2050 4438 1440,'0'0'0,"0"0"496,-1-3-223,1 3-273,-3-4 384,1-2 96,0 0 144,1 1 113,1 5-737,-2-6 784,2 0-16,0 1-79,0 1-97,0 4-592,0-4 544,0 1-16,0 3-63,3 0-49,-3 0-416,4 0 304,0 0-80,2 0-80,0 3-16,-6-3-128,5 5 80,1 0 16,0 0-16,-1 2 32,-5-7-112,4 7 128,2 8 16,-2-12 0,2 3 17,-6-6-161,3 16 160,1-11 0,2 3 48,-1 9 32,-5-17-240,6 6 240,0 11-16,0-11-16,-1 9-16,-5-15-192,6 5 160,0 10-16,0-10-48,-1 0-16,-5-5-80,6 7 97,0-2-1,-1 1-16,0-4 0,-5-2-80,3 2 112,1-1-16,0 1-16,0-2-16,-4 0-64,0 0 64,3 0-16,-3 0-16,4 2-16,-4-2-16,0 0 48,4 0-32,0 0 48,-4 0-32,0 0-32,3 0 0,-3 2 16,5-2 0,-5 0 32,0 0-48,3 0 64,1 0 0,0-4 0,0-1 32,-4 5-96,3-6 96,1 0-16,0-12-16,2 15-16,-6 3-48,6-5 32,-1-13 32,1 14-32,10-13-16,-16 17-16,5-6 0,12-14 0,-11 14 0,18-15 0,-24 21 0,16-6 32,-1-15-32,1 15 16,-11 1-16,-5 5 0,19-15 16,-16 15-32,13-5 16,-16 5 0,6 0 0,-3-3-16,2 3 32,-5 0-32,0 0 16,0-5 0,3 5 0,-3 0 16,0 0-16,4 0 16,-4-2 32,4-3-64,-4 5 16,0-4 16,0 1 0,0-1-16,0 0 32,0 4-32,0-3-32,0-2 64,0 5-16,0 0-16,0-3 48,-2-2-32,0 2 32,-2-1 0,4 4-48,-6-4 0,1 1 16,-3-1 0,-6 0 33,14 4-49,-7-3 80,-11-2 0,2 0 16,-3-1 48,19 6-144,-21-4 64,0-1 0,-2 1 0,-2-2-16,25 6-48,-21-4 48,1 0 16,0-1-16,5-1 0,15 6-48,-8-6 0,-9-9 32,12 15 0,-1-6-32,6 6 0,-8-5 0,1-1 0,-1 2 0,1 0-64,7 4 64,-8 0-320,-7 0-513,11 0-639,-2 2-737,6-2 2209,-7 8-3186,2 12 337,2-4-1393,3-16 4242</inkml:trace>
  <inkml:trace contextRef="#ctx0" brushRef="#br1" timeOffset="19497">1135 4326 2273,'0'0'0,"0"0"400,0 0 160,0-3 160,0 3-720,4-7 817,-4 4-17,4-1-80,0 0-95,-4 4-625,0 0 560,4-4-32,-4 1 0,0 3-31,0 0-497,0-4 512,0 4-64,3 0-48,-3-4-96,0 4-304,0 0 224,0 0-95,0 0-49,4 0-32,-4 0-48,4 6 48,-1 1 0,2 11 16,-2-11-16,-3-7-48,6 20 64,9-4-16,-11-1 0,2 3-16,9-1 0,-11-2 32,1 2 0,2-9-32,-7-8-32,5 19 80,1-11-48,-1 9-32,1-12 48,-6-5-48,6 16 32,-1-13 64,2 12 16,-4-8 96,-3-7-208,4 16 176,0-10 0,0 12 48,-4-13-96,0-5-128,3 6 145,-3-1-1,5 2-80,-2-2 48,-3-5-112,0 3 96,4 2 32,-4-3 48,4-1 0,-4-1-176,0 2 144,0-2 0,0 2-16,0-2 48,0 0-176,0 0 176,0 0 0,4-4-48,-4-1-48,0 5-80,3-4 97,1-2-33,0-11 16,0 13-16,-4 4-64,3-5 48,2-15-16,0 15 32,-1-16-64,-4 21 0,6-6-32,9-13 0,-10 13 0,13-11 16,-18 17 16,5-4 0,13-13 16,-13 13-16,11 1 32,-16 3-32,3-6-32,3 1 64,0-2-32,-1 1 0,-5 6 0,4-3 32,0-1 0,0 0-16,-4 1 16,0 3-32,0-4 16,0 0-16,0 1 0,0 3 0,0-5 0,0 1 0,-1 1 0,-2-2 48,3 5-48,-5-3 48,-1-2-16,0 3 0,-10-3-32,14 1 32,-5-1-32,-10-1 32,11 1 16,6 5-48,-7-16 16,-8 12 0,9 1 32,-2-12-16,8 15-32,-8 0 32,-6-5-64,9 2 32,-2 3-48,7 0 48,-15 0-32,9 0 32,-1 3-32,-1 4-48,8-7 80,-8 5-256,1 1-225,0-1-431,2 1-513,5-6 1425,-6 6-2065,2-1-832,2 3 272,2 0-1537,0-8 4162,0 0 0</inkml:trace>
  <inkml:trace contextRef="#ctx0" brushRef="#br2" timeOffset="41249">426 4786 1984,'0'0'0,"0"0"369,0 0-369,-2-5 384,-1 2 192,-2-2 160,2-2 81,3 7-817,-2-5 816,0-1-128,1 1-79,1 1-81,0 4-528,0-5 480,0 5-96,0 0-80,3 0-95,-3 0-209,5 0 112,11 0 0,-10 2 0,13 5-32,-19-7-80,5 7 48,20 1 0,-8-3 16,-2 0-16,-15-5-48,17 16 64,-1-14-16,1 4 0,-1 0 0,-16-6-48,14 6 32,-8-1 16,15-1 32,-15 0-16,11-3 32,-11 1-16,13-2 32,-13 0 32,-6 0-144,19-3 192,-14-3 0,16 1 1,-15-2-33,-6 7-160,21-15 128,-15 12-16,11-4-96,-11 1 16,-6 6-32,5-5 32,11 1 0,-16 4 0,3 0-16,-3 0-16,5 0-16,-2 2 0,-3 4 16,0-6 0,0 6 32,4 0 0,-4-1-16,4 1 0,-4-6-16,0 3 32,0 3 16,3 1-128,-3-2-208,0-5 288,0 6-625,0-3-415,0 1-401,0 0-448,0-4 1889,0 3-1776,4 3 383,0-4-1184,-4-2 2577</inkml:trace>
  <inkml:trace contextRef="#ctx0" brushRef="#br2" timeOffset="42609">2132 4931 1696,'0'0'0,"0"0"0,0 0 192,-2 0-80,0 0 32,1 0 17,1 0-161,0 0 240,0 0 80,0 0 112,0 0 96,0 0-528,0-5 609,0 5 31,0 0 0,0-3-48,0 3-592,0 0 561,0-4-17,0 4-32,0 0-512,3-6 480,-3 6-480,4-4 449,0 1-113,1-2-16,-1 2-80,-4 3-240,6-4 224,0 4-32,0-4 0,11 1-64,-17 3-128,3-4 96,13 0 0,-11 4-64,11-3 32,-16 3-64,6 0 16,11 0 16,-12 0-16,14 0 16,-19 0-32,16 3 0,-10 2 0,16 1 0,-3 0 0,-19-6 0,19 5 32,2 1-16,1 0 1,0-4 15,-22-2-32,21 2 48,0 0-16,-2 0 32,-4 0-16,-15-2-48,15 2 80,-8-2-32,8 0 96,-12 0 16,-3 0-160,6 0 192,-2 0 16,-1 0 0,1 0-16,-4 0-192,0 0 176,5 0-16,-5 0 16,0 0-32,0 0-144,0-4 129,0 4-33,0 0 0,0 0 16,0 0-112,0-4 80,0 4 0,-2 0-32,-1 0 0,3 0-48,-2-4 48,0 4-48,1-4 64,-1 4-48,2 0-16,-2 0 32,0 0 0,0 0-32,0 0 0,2 0 0,0 0 64,0 0-48,0-3 32,0-2 16,0 5-64,0 0 16,0-3-32,0-1 32,0 4-32,0 0 16,0-4-16,0 1 48,0 3-176,0 0-208,0 0 352,0-4-721,0 4-527,-2 0-705,0 0-800,2 0 2753,-1 1-2369,-1 3-1377,2-4 3746</inkml:trace>
  <inkml:trace contextRef="#ctx0" brushRef="#br2" timeOffset="40802">710 4951 1632,'0'0'0,"0"0"0,4 0 368,0-5-208,0-13 17,-1 15 63,-3 3-240,4-6 336,0 0 112,0 0 128,-4 0 49,0 6-625,3-3 672,-3-1 32,0 0-31,5 4-33,-5 0-640,0-3 624,0 3-32,0 0 1,0 0-33,0 0-560,0 0 496,0 0-64,0 0-47,0 0-17,0 0-16,0 0-32,0 0-80,0 0-48,0 0-192,0 0 160,0 0-16,0 0 16,3 1 0,-3-1-160,0 2 97,4 2-17,0 0-16,0 1-32,-4-5-32,3 6 48,1 0-32,2 10 32,-2-11-48,-4-5 0,6 21 16,-1-2-16,1 0 0,-2 4 16,-4-23-16,4 23 32,2 1-16,-3 1 48,1 2 0,-4-27-64,4 25 80,-4-2 0,4 0 0,-1-3 0,-3-20-80,0 18 112,0-1 0,0 0 32,4-9 48,-4-8-192,0 17 192,0-12 0,0 3-48,0 0 16,0-8-160,0 6 129,0-1-17,0 1 0,0-1-48,0-5-64,0 5 64,0-2 32,0 1-64,0 0 80,0-4-112,-2 2 48,2 0 16,-2 0 0,2 0 32,0-2-96,-2 0 96,1 0-16,1 0 16,-2 0 16,0 0-16,2 0-96,0 0 96,-2-4-32,2 0 32,0 4-96,0-4 32,0 4-32,-2-6 80,2 0-32,0-8-48,-2 9 0,2 5 0,0-6 0,0-8-32,0 8-192,0-13-240,0 19 464,0-6-800,4-13-433,-4 15-416,0-13-672,0 17 2321,0-4-2913,0-10 448,4 14 672,-4-5-880,0 5 2673,0 0 0</inkml:trace>
  <inkml:trace contextRef="#ctx0" brushRef="#br2" timeOffset="41992">2349 4976 1808,'0'0'0,"0"0"0,0 0 320,0 0 97,-1 0 143,-2-4 144,3 4-704,-2-3 801,1 3-17,-1-5-64,2 2-95,0 3-625,-2 0 512,0 0-144,2 0-48,0 0-64,0 0-256,0 0 224,-2 0 0,2 3 17,0 4-1,0-7-240,0 7 208,0 10 48,0-2-48,0 1-16,0-16-192,0 23 208,0 0-32,4 3-16,1 4-16,-5-30-144,5 31 160,1 3 1,-4-1-17,5-1-16,-7-32-128,4 29 160,1-1-48,-1-3 0,0-2 16,-4-23-128,0 21 96,3 2 16,-3-4 32,0-4-16,0-15-128,0 17 160,0-9 48,0 9-16,0-11-16,0-6-176,0 8 209,-2-1-49,-1-1 16,1 0-32,2-6-144,-4 3 144,0 1 0,0-2-48,3 0 32,1-2-128,-4 2 128,1-2-16,3 0 16,-2 0-32,2 0-96,-3 0 96,3-4-64,0-2 0,0 1-160,0 5 128,0-7-448,0-9-384,0 12-481,5-14-800,-5 18 2113,0-5-2833,5-14 368,1 13-1361,-6 6 3826</inkml:trace>
  <inkml:trace contextRef="#ctx0" brushRef="#br1" timeOffset="-134296.46">5399 5559 2048,'0'0'0,"0"0"0,-2 3 449,-1 0-97,-1 2 0,2-2 48,2-3-400,-1 2 448,-1 1 17,2 0 15,0 0-16,0-3-464,0 3 432,0-1-48,3 3-31,-3-5-353,3 3 288,-3-3-288,5 4 272,-1 6-16,5-8-48,-6 1-16,-3-3-192,11 11 144,-8-9-48,9 3 16,-9 6-32,-3-11-80,10 3 80,-6 2 16,6 7-48,-7-9 0,-3-3-48,10 12 32,-8-8-32,9 1 48,-8 0-32,-3-5-16,11 4 80,-7-1-15,7 0 31,-7 0 16,-4-3-112,13 1 64,-10-1 32,13 0 16,-13 0-32,-3 0-80,14-2 112,-10-3-32,8 3 0,-7 0 16,-5 2-96,11-5 48,-8 3 64,7-2-32,-8 1 0,-2 3-80,4-4 112,0 0-16,0 0 0,0 1 0,-4 3-96,2-5 96,1-5 0,0 10 16,0-9-32,-3 9-80,3-3 113,-1-9-17,-2 2 16,0-1 0,0 11-112,2-12 128,-2 0-32,0-1-16,0-1 16,0 14-96,0-14 48,0 0 32,0 0 0,0 0-16,0 14-64,-1-12 64,0 1 64,-4 1-16,-5 0-32,10 10-80,-4-4 32,-7-8 32,5 9-48,-9 0 80,15 3-96,-12-4 128,0 1-48,12 3-80,-12-3 96,-2 0-32,14 3-64,-14-3 16,0 3 0,0 0 16,-1 0-32,15 0 0,-14 0 16,-1 0-32,1 2-32,1 0 32,13-2 16,-13 3-48,1 1 32,0-1 32,1 2-16,11-5 0,-10 5 64,5-1-16,-7 6-32,9-5 16,3-5-32,-4 9-48,0-4-640,3 10-2225,1 0-3554,0-15 6467,0 0 0</inkml:trace>
  <inkml:trace contextRef="#ctx0" brushRef="#br1" timeOffset="-135118.46">5140 7169 1568,'0'0'0,"0"0"0,0 0 96,0-4-16,0-7 32,0 9 48,0-1 33,0 3 31,0-3 16,0 1-32,0 2-208,0-3 224,3-1-16,-3 2 0,0-1 16,0 3-224,0-3 192,3 3-16,-3-2-16,2 0-15,-2 2-145,0 0 144,0-3 16,0 3-16,2-2-16,-2 2-128,0 0 112,0-4 0,0 1-48,0-2-16,0 5-48,0-3 48,0-1-16,3-7 0,-3 9 16,0 2-48,2-11 64,-2 7 0,3-8 32,-3 9 0,0 3-96,3-15 96,-2 6 0,-1 4-32,3-11-48,-3 16-16,3-12 48,-1 0 0,1 0-16,-3-2 16,0 14-48,2-15 48,1 1 16,0-3 96,0 1 81,-3 16-241,2-17 288,0 0 48,2-2-80,-1 1-48,-3 18-208,4-17 176,-4 17-176,3-17 160,1 0 16,0 0-16,-2 0-16,2-1-15,0 1-17,0 1-32,-1 0-16,-3 16-64,5-15 64,-3 0 0,2-2 0,-1 1-32,-3 16-32,2-16 48,2 1-16,-2 0 0,-2 15-32,3-12 64,-3 12-64,2-14 32,2 1-16,-1-3 16,-1 2 0,-2 14-32,4-17 32,-1 2 0,0-4 32,-1 5-48,-2 14-16,2-18 32,2 1-16,-1-2 32,0 1-32,-3 18-16,4-17 64,-1-1-32,1 0 0,-1 2 0,-3 16-32,3-16 64,-1 2-32,3 0 0,-4 3 16,-1 11-48,3-11 32,0 1-32,-1-1 16,1 1-16,-1 0 0,2 0 48,-1-1-32,-3 11-16,3-9 32,-3 9-32,0-10 32,2-1-32,0 0 0,1-1 0,-3 12 0,2-11 16,1-2 0,0 0 0,-1 0 0,-2 13-16,3-14 0,0 0 16,-1 0-32,1-2 32,-3 16-16,2-15 16,1 0 0,-1 0 32,1 1-16,-3 14-32,2-17-32,0 3 48,1 0-16,0 2-16,-3 12 16,0-9 16,2-2-32,1 8 32,-3-7 16,0 10-32,0-3 16,0 0 48,0 1-64,0-2 0,0 4 0,0-2 16,0-1 0,0 0 0,0 3 48,0 0-64,0 0 32,0 0 0,-1 0 0,-1 0 16,2 0-48,-1 0 49,0 0-33,0-2 0,-1-1 16,2 3-32,-1 0 16,-1-2-16,1-1 16,1 0 0,0 3-16,-1-2 0,0-1 0,0 1 0,1-1 0,0 3 0,0 0-16,-2 0 16,2 0-16,0 0 16,-1 0 32,0 3-48,1 1 16,-1-1 16,1-3-16,-2 11 16,1-9 32,-1 4-32,-1 3 0,3-9-16,-2 5 16,-1 6 0,-1-7 48,0 6-48,4-10-16,-3 4 32,-2 6-32,2-7 0,-2 9 0,5-12 0,-4 5 0,-1 8 0,1-8 16,-2 8 16,6-13-32,-3 5-32,-2 6 64,1-7-32,-1 1 0,5-5 0,-4 5 32,0 0-16,1-1-16,0 0 16,3-4-16,-2 3 0,0 2 0,1-2 0,0 0-32,1-3 32,-2 1-16,2 0-48,0 1 16,0-2-16,0 0 64,0 0-48,0 0 32,3-3-16,1-7 16,-4 10 16,4-2-16,-1-10 0,9 9 16,-10-7 0,-2 10 0,4-10 0,8 6 32,-9-12-32,9 6 0,-12 10 0,3-11-16,8 1 0,-7 6 0,6-9 16,-10 13 0,3-3 0,8-1 0,-9-7-16,2 8 16,-4 3 0,4-2-32,-1-1 32,-1 3 48,0-3-48,-2 3 0,3 0 16,-3 0-48,3 0 32,-3 0 0,0 1 16,0 4-16,0-2 16,3 1-32,-3-4 16,0 4 0,1 1 0,2 0 0,-3 5-16,0-10 16,4 4-32,-1 6 16,-1-6 0,2 6 16,-4-10 0,4 4 0,0 7 32,6-6 0,-10 7 0,0-12-32,4 3 32,-1 10-48,2-10 32,-2 8-16,-3-11 0,3 5-16,-1 6 32,1-7-16,0 7 0,-3-11 0,2 5 48,-2 7-16,2-8-16,-2 8 48,0-12-64,0 4 16,0 1-16,0 6 16,-1-9 16,1-2-32,-1 3 16,0 0 48,-2 1 32,-1-3-16,4-1-80,-4 2 96,1 1-32,-3-2-16,2 1-16,4-2-32,-6 1 16,-3-1 32,4 0 0,0 0 32,5 0-80,-10 0 80,7 0-16,-3 2-32,-4-2 48,10 0-80,-4 0 32,-7 0 48,7 0-16,-6 0-16,10 0-48,-4 0 0,0 0-32,1 0 16,-2 0 0,5 0 16,-2 0 0,0 0 0,0-3 16,0 0-16,2 3 0,-2-3 16,1 1-16,0-2-32,-1-5 32,2 9 0,0-3 0,-2-8 0,2 9 0,0-9 0,0 11 0,0-3 0,0-1 0,0-6-16,0 7 16,0 3 0,2-3-32,1-7 16,0 10 32,-1-4-32,-2 4 16,3-3-16,-1 3 16,1 0-16,0 0-32,-3 0 48,2 0-192,1 1-256,-3 3-465,2 0-655,-2-4 1568,2 10-2209,1-6-48,0 6-1473,-3-10 3730</inkml:trace>
  <inkml:trace contextRef="#ctx0" brushRef="#br2" timeOffset="198670">2364 6250 1440,'0'0'0,"0"0"400,0 0-400,0-4 561,3 0 143,0-6 80,-3 10-15,0 0-769,0-4 752,2 1-80,1-7-79,0 7-145,-3 3-448,3-5 368,1-4-16,6 6-32,-6-7 16,-4 10-336,10-3 353,-6-7-49,7 7 0,-6-7-64,-5 10-240,12-3 208,-9-1-16,11-7-16,-10 11 32,-4 0-208,17-4 144,-7 0 0,0 2 0,-6 2-63,-4 0-81,14 0 80,-3 0 0,-8 0-64,13 0 64,-16 0-80,11 0 16,1 0 16,-2 0 32,2 0-48,-12 0-16,9 0 48,2 1-16,-8 0-16,7 1 16,-10-2-32,3 0 32,0 1-32,1 0 32,0 1 0,-4-2-32,3 1 64,-3 0 16,3-1 16,-3 1-16,0-1-80,0 0 128,0 2-16,-2-1-32,1 0 16,1-1-96,-3 0 80,-1 1-32,0 1 0,1-1 0,3-1-48,-5 2 32,1-2 32,-7 2-64,7-1-272,4-1 272,-10 3-592,5 0-449,-7-1-623,9 1-593,3-3 2257,-11 5-2417,22 19 336,-13-20-96,2-4 2177</inkml:trace>
  <inkml:trace contextRef="#ctx0" brushRef="#br2" timeOffset="198267">2456 6239 1488,'0'0'0,"0"-3"528,0 3-528,0-4 769,2-8 255,-2 8 81,2-5-145,-2 9-960,3 0 737,-3-4-129,3 1-96,-3 3-96,0 0-416,0 0 336,2 1-128,1 3-47,-3 7-1,2-7 32,1 13 0,0-5 0,0 2-16,-3-14-176,4 15 160,0-2-32,1 2 16,-2 0-48,-3-15-96,4 16 96,0 1 0,-2-1 32,1 3 16,-3-19-144,2 17 128,-2 2 1,0 1-33,0 1-16,0-21-80,-1 23 96,-2 1 0,0-1-16,0-1-32,3-22-48,-4 22 48,1-3-32,2 0 16,1-3 0,0-16-32,-2 18 16,2-6 64,0 2 48,0-4 128,0-10-256,0 6 352,0 5 0,2-8 17,1-1-65,-3-2-304,0 3 240,0-2 0,2 1-80,-2-1 32,0 0 16,3 0-16,-3-1 16,0 0-80,0 0-128,0 0 128,0-2-64,0-2 1,0 0-1,0 4-64,0-10 0,0 7 0,0-1-48,3-6-129,-3 10 177,0 0-432,0-4-368,0-7-465,2 8-496,-2 3 1761,0-10-2353,3 8-448,-1-8 560,-2 7-800,0 3 3041</inkml:trace>
  <inkml:trace contextRef="#ctx0" brushRef="#br2" timeOffset="192473">65 6399 1312,'0'0'0,"0"0"368,-1-4 16,1 4-384,-2-10 481,1 7-1,0-1-48,1-8 16,0 12-448,0-3 481,-2-1-33,2-7 0,-1 11-144,1 0-304,0-5 208,0 2 16,0-1 0,0 1-32,0 3-192,0-2 241,0 0-65,3-1 16,-2 3-16,-1 0-176,3 0 144,0-3 0,-1 3-32,2 0 32,-4 0-144,4-2 112,0 2 32,6-3-32,-7 3 48,-3 0-160,10-2 144,-6-1 16,10 0 81,-4-1-49,-10 4-192,12-11 192,1 8-32,-1-1-48,1 1-32,-13 3-80,14-10 96,-1 7-64,2-8 16,-1 9-16,-14 2-32,17-4 16,-3 1 16,0 0 0,1 0-32,-15 3 0,12-3 32,2 0-32,-2-1 16,0 2 16,-12 2-32,10-3-16,-6 0 16,8 3 0,-9 0 16,7 0 16,-8 0-16,1 0 32,2 0-48,-5 0 0,2 0-48,1 1 48,1 1 0,1 1 32,-5-3-32,3 2 16,1 2-16,0-3 0,-1 0 0,-3-1 0,5 1 32,-3 1 16,2-2-16,-2 1-96,-2-1 64,3 2 48,-3-2-16,0 0 16,0 0 160,0 0-208,0 1 80,0-1 48,0 0 16,0 0-48,0 0-96,0 0 129,0 0-65,-1 0 48,-1 0-32,2 0-80,0 0 48,-1-3 32,0 3-16,1-3 32,0 3-96,0 0 112,-1 0 16,1 0-32,-2 0 16,2 0-112,-1 0 64,1 2-64,-1 2 16,1 8 16,0-12-32,0 11 0,0 2 48,2 4-32,-2-1 32,0-16-48,3 21 32,-3-1 48,2 0 64,-2 3-32,0-23-112,0 20 128,0 0-32,0-2-32,0-2 32,0-16-96,0 16 112,0-4 17,-1 0-1,1-2 16,0-10-144,0 2 96,0 2-32,0 1 32,0 0 0,0-5-96,0 2 112,0-1 64,3-1 32,-3 0 0,0 0-208,0 0 192,0-3 16,2-2-112,-2-4 16,0 9-112,0-5 96,3-6-64,-3 0-32,0 8 49,0 3-49,0-15 16,0 11-97,-2-10-271,1 3-576,1 11 928,-4-12-1473,1 0-608,-1 1-656,0 1-96,4 10 2833,-2 0-2049,-2-13-448,4 13 2497</inkml:trace>
  <inkml:trace contextRef="#ctx0" brushRef="#br2" timeOffset="209130">5880 6486 1920,'0'0'0,"3"0"529,-3 0 47,3-4 160,-3 4-736,2-3 849,-2 0 31,0 0 32,3 1-63,-3 2-849,3-3 848,-3 0-143,2 0-129,0 0-80,-2 3-496,0-4 384,3 2-64,-3-1-80,3 3-63,-3 0-177,0 0 144,0 0-16,0 0 32,0 0-16,0 0-144,0 0 128,0 2 0,0 1-32,0 8 0,0-11-96,0 11 80,-2 1 16,1 0-48,-2 1 16,3-13-64,-1 14 64,0-3 16,1 0 32,0 1-32,0-12-80,0 11 80,2-5 0,1 6-16,1-8 32,-4-4-96,4 10 96,0-6 49,6 2-1,-8-3 16,-2-3-160,4 4 208,7 0 16,-8-3 32,1 1-16,-4-2-240,12 0 192,-9 0-48,8 0-16,-7 0 0,-4 0-128,11-3 112,-7-1 0,9 0-31,-9 1-33,-4 3-48,12-11 96,-11 8-32,11 0 0,-8-7 0,-4 10-64,11-3 48,-6-9 16,5 10-16,-7-10 0,-3 12-48,9-3 32,-6 0 16,2-1 16,-2-6 0,-3 10-64,3-3 80,0-1 0,-1-6 0,-2 10-16,0 0-64,2-10 80,-2 7 16,0-1 0,0-9 0,0 13-96,0-2 80,0-9 0,-1 6 0,0-7 0,1 12-80,-2-5 48,-1-10-16,-2 5 48,4-1-16,1 11-64,-5-10 48,0-2 0,0-1 0,-6 2-48,11 11 0,-4-15 0,-9 4 16,2-3 17,-1 1 15,12 13-48,-12-14 16,1 0 16,0-1-16,0 3-16,11 12 0,-11-14 0,7 3-16,-9 8-16,9-2 64,4 5-32,-10-2 0,6 2-48,-7 0-33,8 2-31,3-2 112,-6 12-64,-4 0-16,7-1 32,-2 5 16,5-16 32,-3 17-32,-1 4-16,2 1 48,0 3-16,2-25 16,-1 25-32,1-2 32,0 0 0,0-2 0,0-21 0,3 19-16,1-4 16,0 1 0,7-5 0,-11-11 0,3 10 0,2-4-32,6 7 16,-8-10 0,-3-3 16,13 6 0,-10 4 0,10-10-32,-3 2 32,-10-2 0,4 1 32,13 1-16,-7-1 0,2 1-32,-12-2 16,10 0-16,-1 0 16,-4 0 16,8-3 0,-13 3-16,4-3 0,6 1 0,-6-2 0,-1 0 32,-3 4-32,4-4 16,0 0 32,0 1-48,-1-7 80,-3 10-80,2-3 16,-2-1 0,0-6 16,3 5-16,-3 5-16,0-11 48,0 7 0,0-9-16,0 8-16,0 5-16,0-15 0,0 11 0,0-10 0,-2 10 32,2 4-32,-1-11 32,1 8-32,-2-1 0,2 1-16,0 3 16,0-3-64,0 3 16,0 0-48,0 0 0,0 0 96,0 3-48,0 9-16,-2-7 32,2 8 0,0-13 32,0 10-48,0 2 0,2 0 16,3 0 16,-5-12 16,3 13-16,1-2-16,8 0 96,-9 1 64,-3-12-128,11 4 112,-7 9 16,10-9-48,-4 2-32,-10-6-48,12 3 64,0 1 0,2-1 33,-3-2-17,-11-1-80,11 1 64,1-1 0,-2 0-16,1 0 32,-11 0-80,3-3 96,12-2-32,-12-5-16,9 8 0,-9-2-48,-3 4 0,3-11-192,8 9-385,-11-8-783,0 10 1360,0-2-2353,2-3-1649,9 5 256,-11-4-1024,0 4 4770,0 0 0</inkml:trace>
  <inkml:trace contextRef="#ctx0" brushRef="#br2" timeOffset="194215">746 6300 1792,'0'0'0,"0"-3"625,0 3-625,5-9 832,-3 4 128,9-5-15,-11 10-65,0 0-880,0-4 769,0 1-97,3-2-96,0 2-32,-3 3-544,0-3 497,0 0-97,2 0-80,-2 0-112,0 3-208,3 0 128,-3 0-32,2 0-48,0 0 0,-2 0-48,4 0 32,7 0-16,-8 0-16,6 2 0,-9-2 0,5 0 0,8 1 0,-10 0 48,12-1-32,-15 0-16,12 0 64,-1 0 0,1 0-16,0 0 0,-12 0-48,12 0 32,0-2 16,0-1-32,-9 0 0,-3 3-16,14-2 16,-9 2 16,-2 0 32,1 0-31,-4 0-33,4 0 32,-2 0-32,-2 0-16,0 1 0,0-1 16,0 1-113,-1 0-63,-1 1-80,-1 2-112,3-4 368,-4 3-528,1-2-176,-3 4-209,1-2-271,5-3 1184,-6 0-1361,2 3-64,-1 0 193,-1-1 415,6-2 817,-3 1-480,3 5-80,-1-4-240,1-2 800</inkml:trace>
  <inkml:trace contextRef="#ctx0" brushRef="#br2" timeOffset="202205">4051 6275 2016,'0'0'0,"-1"0"497,0 0 127,1 0-624,-3-3 816,1 0 97,1 3-33,1-2-80,0 2-800,0 0 737,0 0-33,3 0-32,1 0 1,-4 0-673,3 0 608,1 0-48,0 0-95,6 0-65,-10 0-400,5 0 336,6 0-48,-1 0-48,3-3-80,-13 3-160,14-3 112,1 1-32,3 2-16,0-3-32,-18 3-32,21 0 48,1 0 16,-1 0-16,3 0-48,-24 0 0,20 0 48,-1 2-16,0-1 0,0 1-16,-19-2-16,17 2 16,1-1-16,-1 2 0,-2-2 16,-15-1-16,13 1 0,0 2 0,0-2 32,-9 1-16,-4-2-16,12 3 16,-9-2 0,0 0 33,2 2-1,-5-3-48,3 2 32,-3-1 16,0 1 32,0-2 0,0 0-80,0 2 80,0-1 48,0 0-16,-2 1 0,2-2-112,-3 1 96,-1 1 16,2-2-48,-2 0 48,4 0-112,-4 0 80,0 0-16,1 0 16,-1-2 0,4 2-80,-3 0 96,0-3-16,-2 1-64,3 0-240,2 2 224,-4-3-736,0 3-881,1 0-1168,-2 0-417,5 0 3202,-1 0-4818,1 0 4818</inkml:trace>
  <inkml:trace contextRef="#ctx0" brushRef="#br2" timeOffset="193338">48 6276 1664,'0'0'0,"0"0"945,0 0-945,2 2 928,-2-2-47,0 0-145,0 0-176,0 0-560,2 1 448,1 0-64,2 2 17,-3-1-17,-2-2-384,11 3 336,-11-1-32,4 2-80,0-1-64,-4-3-160,4 6 144,6-1-48,-10 5 16,3-6-15,-3-4-97,11 4 80,-9 6-32,2-7 16,0 0-16,-4-3-48,11 6 96,-8-3-16,8 0-16,-8-1 16,7 0 0,-8-1 0,8 0 16,-7-1-16,-3 0-80,3 0 96,8 0 0,-11-2-32,4-1 48,-4 3-112,3 0 80,-1-2 16,1 2-32,-1-3 0,-2 3-64,0 0 48,0 0-16,0 0 16,0 0-64,0 0 16,0 0 16,0 0 0,0 1 0,0 3-16,0 1-16,0-5 16,0 10 16,-2-4-32,2 5 16,-5 1 16,5-12-16,-3 13 16,-1 1-16,0 1-16,-1 1 0,5-16 16,-5 19-16,-1 0 16,1-1 0,5-18 0,-10 16 16,10-16-16,-4 18 0,-8 1 0,7-2 16,-8 3 0,13-20-16,-11 16 16,1 2 0,0 1 16,-2 0-16,12-19-16,-10 17 0,-2 1 16,8-2-16,-11 1-16,15-17 16,-5 15-16,-7-1 16,9-1 0,-1-3 16,4-10-16,-4 10 16,1-6-32,2 6 0,1-9-16,0-1 32,0 6 0,0-2 0,0-1 0,0 2 32,0-5-32,3 0 0,-1 2 32,1-1 0,1 1-16,-4-2-16,10 1 64,-8-1-32,3 0-16,6 1 16,-11-1-32,4 0 32,8 0-16,-2 0 33,1 0-49,-11 0 0,11-2 16,1-1 0,2 1-32,-14 2 16,13 0 16,-13 0-16,14-3 0,1 0 32,0 3-64,-1 0 32,-14 0 0,12 0 0,4-2 0,-2 2 0,-14 0 0,14 0-16,-14 0 16,14 0 0,-1 0 0,-1 2 0,-1-2 0,-11 0 0,4 1 0,9 1-16,-11 1 16,9-1 0,-11-2 0,2 1 0,2 1 16,0 0 32,0 2-48,-4-4 0,4 4 16,0 6 0,-2-5 0,1 8 16,-3-13-32,2 5 32,0 10-16,1-6 0,0-5 16,-3-4-32,3 14 48,0-10-16,2 0-16,-2 0 0,-3-4-16,10 4 48,-7-4 16,0 0 32,10 0 48,-13 0-144,11-9 128,0 5-32,1-14-96,1 4-272,-13 14 272,13-16-849,-1 1-1055,2 1-1202,-2 0-1376,-12 14 4482,0 0 0</inkml:trace>
  <inkml:trace contextRef="#ctx0" brushRef="#br2" timeOffset="193797">748 6353 1680,'0'0'0,"3"-3"561,-1-8 223,-2 11-784,2-4 960,1 0 33,-3 0-49,-2 4-191,2 0-753,-1 0 544,-1 0-224,0 4-128,2 7-64,0-11-128,0 12 128,0 1 0,0 1-32,0 2 16,0 1-32,0-1 16,2 3-16,0 1-16,-2-20-64,4 20 48,-1-1 1,-1 1 15,1-1 16,-3-19-80,0 20 48,0 1 16,0-2 16,0 0-16,0-19-64,0 17 96,0-1-48,0-2 16,0 1 0,0-15-64,0 11 80,-2 0-16,1 1-16,0-7 32,1-5-80,-2 13 64,-1-10-16,1 2 16,1 5 0,1-10-64,-2 1 16,2 3 80,0-1-48,0-2 0,0-1-48,0 0 80,0 0-64,0 0 16,0 0 16,0 0-48,0 0 48,3 0 0,-3 0-32,3-1-128,-3 1 112,0-3-448,3 0-512,-1 1-657,1-2-512,-3 4 2129,3-4-1937,-3-9-800,0 13 2737</inkml:trace>
  <inkml:trace contextRef="#ctx0" brushRef="#br2" timeOffset="201219">3671 6447 2593,'0'0'0,"-1"0"1024,-1-2 193,2-1 31,0 3-1248,-3-3 1169,1 0-241,1 0-255,-1 0-225,2 3-448,-1-3 400,-2 1-32,1-1-80,1 3-16,1 0-272,0 0 208,0-3-47,0 0-17,0 3-48,0 0-96,0-2 64,4 0 32,0-1-16,0 0-16,-4 3-64,3-2 64,2 0 16,-2-1-16,8 0-16,-11 3-48,2-4 80,2 1-32,0 0 0,0-1-32,-1 1-16,2 3 64,-2-2-64,1 0 0,-4 2 0,4 0 16,0-3-32,0 3 176,-1 1 32,-3-1-192,10 5 192,-10 7 0,5-2-192,5 1 16,-10-11-16,2 12 0,1 4 16,1-1 0,0 2-48,0-1-32,-1 1-80,1-1 0,0-1-16,-4-15 160,4 12-128,-2 2 80,1-2 0,-3 0 32,0-12 16,0 13-16,0-4 16,-1 3-16,-3 0 32,4-12-16,-11 11 0,7 1 16,-9 0 0,3 0-224,10-12 208,-13 10-176,2-1 0,-1 2 16,2-6 176,10-5-16,-4 11 16,-9-6-16,10-2 16,-1 1 32,4-4-48,-4 1 32,3 1 80,0-1 32,0-1 0,1 0-144,-2 0 144,1 0-48,1-3-16,0 1-32,0 2-48,0 0 48,0-3-16,0 1 16,0 2-16,0 0-32,0 0 48,3 0-16,-1 0-32,0 0 32,-2 0-32,3 0 0,1 1 32,9 0-16,-9 0-16,-4-1 0,13 2 16,2-2 192,0-3 32,4 0 1,-19 3-241,21-11 224,-1 9-176,2-9-16,-3 6-32,-19 5 0,22-12 48,-1 9-16,-2-7 0,0 7-32,-19 3 0,16-4 16,-2 0-16,-3 1 0,-7 3 16,-4 0-16,12 0 0,-9 3 0,-3 1 0,0-4 0,0 5 16,0 7 32,0-9-32,0 9 32,0-12-48,-3 5 0,0 8 0,-1-8-192,1 8-401,3-13 593,-4 4-1328,0 6-1121,0-6-673,3 0-1648,1-4 4770,0 0 0</inkml:trace>
  <inkml:trace contextRef="#ctx0" brushRef="#br2" timeOffset="202012">4294 6418 2561,'0'0'0,"3"0"1056,-1 0 273,1 0 95,-3 0-1424,3-2 1409,-1-1-160,-2 1-257,0-1-176,0 3-816,3-3 673,-3 3-113,0-2-160,3 2-128,-3 0-272,0 1 208,2 9-80,0 1 129,1 2 31,-3-13-288,3 14 304,0 2 48,-2 5 0,2 0-48,-3-21-304,3 22 256,1 1-47,-1 1-1,0-2 16,-3-22-224,2 24 192,1-4 32,-3-1-16,3-1-48,-3-18-160,2 15 176,-2 0-32,3-4-32,-3-5 48,0-6-160,3 12 144,-3-8 1,0 1-1,0 0-32,0-5-112,0 4 112,0-1 32,2 0-48,-2-2-16,0-1-80,0 1 64,0-1-16,0 0 32,0 0-16,3 0 16,-3 0-80,0 0 96,2-4-32,-2 0-32,3-6-16,-3 10-16,0-3-208,2-7-496,-2 6-609,0-10-752,0 14 2065,0-4-2753,3-13-689,-3 14 433,0 3 3009,3-14-4210,-3 14 4210</inkml:trace>
  <inkml:trace contextRef="#ctx0" brushRef="#br2" timeOffset="207660">5110 6721 2241,'0'0'0,"0"0"608,0-3 128,0 3-736,0-2 801,-2-1-65,2 0-64,0-1-96,0 4-576,0-3 465,3-1-17,0 0-48,-1 0-16,-2 4-384,0-11 368,2 9-15,1-1 15,-3-8 32,0 11-400,3-3 352,-3-6-16,2 6-48,1-1-16,-3 4-272,0-13 273,3 11 15,-3-9-16,0 8-48,0 3-224,2-12 208,-2 8-32,3-8 0,-3 7 32,0 5-208,3-14 160,0 11 0,-2-13 1,2 6-49,-3 10-112,3-11 144,-1 0-32,1-1-16,-1-1-32,-2 13-64,3-11 48,-1 1-16,1 6 16,1-10-32,-4 14-16,2-4 48,1-6-32,0 8-16,-1-1 0,-2 3 0,2-5-48,-2 4 80,3-2-32,0 3 16,-3 0-16,0 0 16,2 0-48,1 0-16,0 0-32,-3 0 80,2 3-80,2 8 32,0-6 32,-1 9 0,-3-14 16,5 12-32,-2 0 32,8 3 0,-8-1 32,-3-14-32,3 14 0,1 2 0,0-3 0,-1 3 0,-3-16 0,11 14-32,-11-1 64,3-2-64,2-1 32,-5-10 0,4 6-16,-1 6 0,0-7 16,0-1 0,-1 2 0,1-3 0,-3-2 16,2 1 32,-2-2-48,0 1 48,0-1 16,0 0 48,0 0-16,0 0-96,0 0 128,0 0 0,0 0 0,0-3-48,0 3-80,0-3 80,0 0-16,-1-1 32,0-6-32,1 10-64,0-2 32,0-9 16,0 8 0,0-8-48,0 11 0,0-2 16,0-2-16,0-7 0,2 9 0,-2 2 0,2-2 0,1-3 0,0-5 16,0 10-16,-3 0 0,1-4 32,2-6-32,0 7 16,-1 1 0,-2 2-16,3-10 0,0 8 32,-3-3-16,3 1-32,-3 4 16,2-10 0,-2 7 16,3 0 16,-1-9-32,-2 12 0,2-2 32,1-9-48,0 8 32,0-9-16,-3 12 0,0-4 0,3-7 0,0 8 32,0-9-32,2 10 16,-2-2-32,1-7-16,0 11 64,-4 0-32,3-1-32,2-2 16,-2 3 0,1 0-16,-4 0 32,3 0-64,-1 0 64,1 0-48,0 3-16,-3-3 64,1 3 0,4 1-32,-2 0 0,-1 0 64,-2-4-32,4 3-48,0 2 0,-2-2 32,1 1-48,-3-4 64,2 6 0,-2 3 16,2-4-32,1-1 16,-3-4 0,0 13-16,0-3 16,3 2-32,-3 1 32,0-13 0,3 13 0,-1 1 0,1-1 0,0-1-16,-3-12 16,2 12 0,1 0 0,-1 0 0,1-6 0,-3-6 0,2 12 0,2-7 0,-1-2-16,2 0 32,-5-3-16,4 2 16,-2 0 16,0 0 32,1-1 16,-3-1-80,3 0 112,-3 0-16,3-2 16,-3-1 16,0 3-128,0-4 144,0 0-15,0-7 47,0 7 0,0 4-176,0-11 224,0 7-32,0-12 0,0 6-64,0 10-128,0-13 112,0 1-16,0-2-32,0-2-16,0 16-48,0-14 16,0-2 16,0 1-32,0 1 16,0 14-16,2-16 0,1 5 0,9 1-48,-9 7 16,-3 3 32,11-3-48,-7 0 0,10 0 64,-5 1-32,-9 2 16,12-3 0,-2 1-32,2-1 16,-1 3-32,-11 0 48,11 0-16,-8 0-32,10 1-16,-9 3 32,0 7 32,7-8-48,-8 11 32,0-1 16,-3-13 0,3 13-16,0 2 32,0 1-16,-1 0 0,-2-16 0,0 18-16,2-1 32,-2 0-16,3 1 0,-3-18 0,0 16 16,0-1-16,3-1 0,-3 1-16,0-15 16,3 12-16,-3-7 32,2 7-32,-2-10 16,0-2 0,0 5 0,3-2-32,-3 1 32,0 0 32,0-4-32,0 3 16,0-2 48,0-1-32,0 0-16,0 0-16,2 0 16,-2 0-48,3-3-160,0 1-544,-3 2 736,3-4-1441,1-7-944,0 9-1313,25 12 577,-29-10 3121,3-2-4034,-3 2 4034</inkml:trace>
  <inkml:trace contextRef="#ctx0" brushRef="#br2" timeOffset="202847">4600 6460 2737,'0'0'0,"0"-3"1072,2 0 401,0-9 96,-2 12-1569,0-2 1488,3 0-287,-1-1-289,-2 0-255,0 3-657,3 0 384,0 0-96,0 1-112,2 4-32,-5-5-144,4 4 144,7 8 32,-8-10-32,7 2 0,-10-4-144,3 11 128,10-9-16,-2 2-32,-1 1 1,-10-5-81,11 4 64,1-1-16,1-2 16,0 1 0,0-1-16,-2 1 0,-1-1 0,-6-1 16,-4 0-64,13 0 64,-10 0-48,0 0 48,1 0-32,-4 0-32,5 0 48,-3 0 0,0 0-16,1-3 32,-3 3-64,3 0 64,-3 0 16,2 0 16,-2-1-32,0 1-64,2-3 48,-2 0 0,3 0 0,-3 3-32,0 0-16,3-2 16,-1 2-16,-2 0-80,0 0 80,0 0-272,0 0-352,0 0-305,0 0-351,0 0 1280,0 0-1649,-1 1-256,0 3-192,0 0 400,1-4 1697,-3 3-1184,-1 2-1089,4-5 2273</inkml:trace>
  <inkml:trace contextRef="#ctx0" brushRef="#br2" timeOffset="196190">1630 6441 1184,'0'0'0,"0"0"208,2 0-16,-2 0-192,0 0 224,0-2 96,0 2 33,0 0 79,0 0-432,0 0 544,-1 1 80,0 0 49,0 0 63,1-1-736,-2 2 688,-1-1-47,3 0-49,-3-1 16,1 0-48,2 0-560,-1 0 561,1 0-33,-2 0-64,2 0-464,0 0 432,0 0-63,0 0-33,0-2-48,0-1-64,0 3-224,0-2 112,3-1-32,0 3 0,1-3-80,-4 3 0,4 0 16,8 0-16,-11 0-16,11 0 32,-12 0-16,3 2 32,7 1 0,-6 0 32,6 1-96,-10-4 32,4 4 32,8 1-32,-8-2 0,7 2 16,-11-5-16,3 3 16,7 1 0,-7-1 32,0-2-32,-3-1-16,12 1 16,-9-1 0,7 0-16,-8 0 48,-2 0-48,4 0 16,8-3 0,-10-2 16,2 2-32,-4 3 0,11-10 16,-11 10 16,1-4-32,4 1 48,-5 3-48,3-2 0,-1-1 16,-2 3 0,0 0-16,2 0 0,-2 0 0,0 0 16,0 0-16,0 0-16,0 0 32,0 1-16,0-1 0,0 2 32,0-1-32,0 0 0,0 0 16,0-1-16,0 3 0,0-1 32,0 0-32,0-1 32,0-1-32,0 1-32,0 0-96,0-1-224,-1 2-272,1-2 624,-1 1-993,-1 1-351,2-1-401,-2 1-400,2-2 2145,0 0-1841,-4 0-960,4 0 2801</inkml:trace>
  <inkml:trace contextRef="#ctx0" brushRef="#br2" timeOffset="199105">2319 6473 2225,'0'0'0,"0"0"1056,0 0 161,5 1-65,-5-1-1152,10 0 1041,-10 0-1041,5 0 832,12 2-192,-14-1-128,13 1-79,-16-2-433,10 0 368,0 2-64,2-1 0,0 0 16,-12-1-320,11 3 336,2-2 1,2 1 15,-1-1-48,-14-1-304,15 2 288,0-2-96,-4 1-16,1 1-64,-12-2-112,4 3 80,8 0-16,-9-3-48,8 4 32,-11-4-48,2 1 48,1 2 16,9 0 0,-10-2 0,-2-1-64,12 1 48,-9-1 16,7 0-15,-6 0-17,-4 0-32,10-2 48,-7 2-16,7-3-64,-8 3-321,-2 0 353,5 0-880,-1-3-673,5 3-672,-9 0 2225,0 0-2673,0 0 2673,11 0-2113,-9 0-832,-2 0 2945</inkml:trace>
  <inkml:trace contextRef="#ctx0" brushRef="#br2" timeOffset="194479">685 6517 1680,'0'0'0,"-2"3"865,2-3-865,-1 6 912,0 5-64,0-6-47,1-1-113,0-4-688,0 6 528,0-2-127,3 7-81,8-10-48,-11-1-272,2 3 272,11-1 16,-9-1-32,12 1 16,-2-2 0,-14 0-272,13 0 289,1 0-1,2-3-48,-16 3-240,15-2 208,-15 2-208,15-4 160,4 0 0,-3 0-80,-2 0-16,-14 4-64,14-2 48,-4 2-48,-5 0 48,7 0-16,-12 0-32,5 0 48,5 1-16,-8 0-64,8 3-144,-10-4 176,3 4-288,10 0-256,-10 0-225,11-1-271,-14-3 1040,3 6-1377,12 4-287,-12-8 127,11 2-976,-14-4 2513</inkml:trace>
  <inkml:trace contextRef="#ctx0" brushRef="#br2" timeOffset="200411">3157 6562 1568,'0'0'0,"0"0"769,4 0 159,-1-3 273,-3 3-1201,3-3 1280,0 1-15,0-2-113,0 0-223,-3 4-929,4-4 896,6-7-64,-6 8-95,7 0-177,-8-2-192,-3 5-368,14-2 240,-12 2-64,13 0 49,-4 0-17,-11 0-208,12 0 224,1 0-16,-1 0-48,-12 0-160,14 0 144,-14 0-144,12 1 128,1 0-64,-3 2 0,2-1 0,-12-2-64,10 1 64,1-1-16,-1 0-16,-6 0 32,-4 0-64,14 0 48,-10 0 0,10-3-16,-14 3-32,3-3 48,-3 3-48,3 0 64,1 0 0,-1 0 0,-1 0 0,-2 0-64,0 0 96,0 0-32,0-2 0,0 2-48,0 0-16,0 0 33,0 0-1,0 0-64,0 0 32,0 0-273,0 0-383,0 0-448,0 1-561,0-1 1665,0 4-2161,-2 1-528,2-1 239,12 14 338,-12-18 2112,0 4-2049,0-4 2049</inkml:trace>
  <inkml:trace contextRef="#ctx0" brushRef="#br2" timeOffset="196633">1687 6650 1280,'0'0'0,"0"2"320,0-2-320,-1 1 368,-1 0 145,-1 0 127,1-1 64,2 0-704,0 0 785,-2 0 47,1 0 16,1 0-31,0 0-817,0 0 736,0 0-64,0 0-47,3 0-33,-3 0-592,2-2 512,1-1-96,0 1-111,2-1-81,-5 3-224,10 0 176,-8 0-48,2-3-16,9 3-32,-13 0-80,4-2 80,7 2-16,-7 0-16,9 0 16,-13 0-64,4 0 32,10 0-16,-10 0 16,9 2-32,-13-2 0,4 0 16,7 1-16,-7 1-16,6 1 32,-10-3-16,2 2 0,2 0 16,1-1 32,4 0-16,-9-1-32,0 0 64,5 0-16,-3 0 16,0 0 16,-2 0-80,3 0 64,-3 0 32,3 0-48,0 0 0,-3 0-48,1-2 64,4 2-32,-2-3-16,-1 3 32,-2 0-48,2-3 16,1 3-32,-1 0 16,-2 0 0,3 0 0,0 0 16,-3 0 0,0 2-16,0-2 0,0 1 32,0 0 16,0 1-16,0-1-32,0-1 0,0 1-144,-2 0-192,1 0-272,-2 1-304,3-2 912,-2 1-1313,-1 1-384,1-2-400,0 2 96,2-2 2001,-2 3-1408,1-2-753,1-1 2161</inkml:trace>
  <inkml:trace contextRef="#ctx0" brushRef="#br2" timeOffset="195385">1056 6652 1968,'0'0'0,"0"0"721,0 0-721,0 0 800,0 0-64,0 0-95,0 0-129,0 0-512,5 0 320,-2 1-128,1 2-16,6 10-32,-10-13-144,3 11 112,1-1 0,9 2-32,-9-8-31,-4-4-49,10 13 64,-7-8-32,10 7 16,-9-7-32,-4-5-16,12 10 32,-8-6-16,7 0 16,-7 0 0,-4-4-32,12 3 16,-10 0 48,2-2 0,6-1 48,-10 0-112,3 0 160,0 0-48,-1 0 48,1 0-32,-3 0-128,2-3 144,0 2 0,1-2-16,0-1-16,-3 4-112,0-4 64,3-6 16,-2 8-48,2-2 16,-3 4-48,0-12 48,3 8 0,-1-7 0,1 8-16,-3 3-32,3-12 48,-1 10-16,1-8-32,-3 7-16,0 3 16,3-2-32,-1 0-16,0 2 0,1 0 0,-3 0 48,0 0-16,3 0 16,0 2-64,-2 3-16,-1-5 80,0 3-128,3 1-64,0 0-64,-3 0 32,0-4 224,0 10-240,0-6 80,0 1 64,0 6 16,0-11 80,-1 3-32,-4 9 16,2-7 16,-3 7 0,6-12 0,-4 5 0,-7 10-16,7-10 16,-7 11 0,11-16 0,-5 11 16,-6 1-16,6-2-16,2-6 0,3-4 16,-6 10 0,2-7 0,2 0 0,0 0 0,2-3 0,-2 3 0,1 0 32,-1-3 0,2 0 64,0 0-96,0 0 96,0 0 16,0 0 32,0-2 0,0 2-144,0-3 128,2 0 16,-2 3-16,3-1-32,-3 1-96,2-3 96,0 0 0,2 0 0,1 3 16,-5 0-112,3-2 128,1 0 64,6-3 33,-7 3 15,-3 2-240,3 0 176,1-3-16,-1 3-80,1 0 0,-4 0-80,10 2 48,-10 1 0,3 9 80,1-6 16,-4-6-144,2 13 224,2-1 64,0 0 32,-2 4-31,-2-16-289,3 16 288,0-1-48,0 0-16,-3-1-32,0-14-192,2 13 144,-2 1 0,3-1 0,-1 1-32,-2-14-112,0 14 128,2-1-16,-2-2 97,0 0-33,0-11-176,3 4 208,-3 7-112,0-5 32,0 4-112,0-10-16,0 4 0,0 1 96,0 0-96,-2 5 96,2-10-96,-3 3 112,1 0-16,2 1-32,-2-1 48,2-3-112,-1 1 80,1 1 32,0-2 16,0 0-96,0 0-32,0-4 48,0-8-240,0 8-704,3-10-801,-3 14 1697,4-12-2881,9 9-609,-9-11-944,-4 14 4434</inkml:trace>
  <inkml:trace contextRef="#ctx0" brushRef="#br2" timeOffset="203182">4606 6678 4610,'0'0'0,"0"0"0,3 0 1680,-1 2-79,2-2-176,7 2-289,-11-2-1136,2 0 833,11 0-273,-3 0-208,2 0-128,-12 0-224,11 0 160,1 0-16,-1 0-48,2 0 0,-13 0-96,14-2 64,0 2 16,2-2-15,-1-1-1,-15 3-64,17 0 80,-2 0 0,0-3 0,1 3 0,-16 0-80,12 0 80,1 0-16,-3 0 0,-6 1-48,-4-1-16,12 2 48,-10 1 0,1-1-32,0 0 48,-3-2-64,2 3 32,-2 0 64,0 0-32,0 0 16,0-3-80,0 2 48,0 1-16,2-2 16,-2 1-96,0-2 48,0 1-368,0 1-481,0-2-591,0 1-545,0 1-432,0-2 2417,0 0-2337,0 2 656,0 0-1024,0-2 2705,0 0 0</inkml:trace>
  <inkml:trace contextRef="#ctx0" brushRef="#br2" timeOffset="-128429.73">6129 6856 1248,'0'0'0,"0"0"0,0 0 864,0 0-447,0 0 63,0 0 16,0 0-496,0 0 480,0 0-79,0 0-97,0 0-64,0 0-240,0 0 176,0 0 0,3 0 32,0 0-32,-3 0-176,0 0 176,0 0-32,2 0 0,-2 0-32,0 0-112,2 0 128,-2 0-16,0 0 17,0 0-1,0 0-128,0 0 144,3 1 16,-3-1 16,0 0 0,0 0-176,3 0 176,-3 0 16,0 0 16,2 0-16,-2 0-192,0 0 192,0 0 16,0 0-15,0-1-17,0 1-176,0 0 160,0-3-16,3 0-48,-3 0 16,0 3-112,2-3 64,-2 0 0,3 0 0,-3-2 16,0 5-80,3-3 32,-1 0 0,1-1 16,-3-6 0,0 10-48,2-2 32,1-1 16,0 0-32,-1 1 32,-2 2-48,2-4 32,-2 0 16,3-6 0,0 10 16,-3 0-64,0-3 48,2-1 0,-2 2 16,0-2-32,0 4-32,2-5 48,-2 3 16,0-3 0,0 3 64,0 2-128,3-4 160,-3 1-15,0 1-1,3-2-32,-3 4-112,0-4 112,2 2-16,-2-2 16,3 0-32,-3 4-80,0-4 96,0 0-16,3 0-32,-3-6 0,0 10-48,2-3 48,1 2-16,0-4 0,0 1 32,-3 4-64,0-4 0,0 0 16,1 1 16,-1 0-48,0 3 16,3-2 16,-3 2 16,0-2-32,3 2 32,-3 0-32,0 0 16,0-3-16,0 3 48,0 0-16,0 0-32,0 0 64,0 0 0,2 0-16,-2 0 0,0 0-48,0 1 32,0-1 32,0 0-32,0 2 0,0-2-32,0 0 48,0 0-16,0 0 16,3 0 0,-3 0-48,0 0 32,0 0 32,2 0-48,-2 2 48,0-2-64,3 0 49,-3 0-17,2 0 32,-2 2-48,0-2-16,3 1 48,-3 1-48,3 1 16,-3-3 0,0 0-16,0 2 0,2 0 0,-2 0 48,0 1-32,0 2 32,0-2 16,0 1-32,0 1 32,0-5-64,0 10 112,0-5-16,0 5 96,0-6-48,0-4-144,0 11 80,0-6-16,0 6-16,0-6-16,0-5-32,0 11 32,0-7 0,0 8-32,2-9 48,-2-3-48,0 12 16,3-9 48,0 7-16,-3-5-32,0-5-16,3 5 64,-3 0-16,2 0 16,-2-1 0,0-4-64,0 3 64,0 3-16,0-2 16,0 0 0,0-4-64,0 3 48,0-3-48,3 3 64,-3 0 0,0-1 1,0 0 15,0-2-80,0 3 96,0-1 16,0-1-32,0 1 16,0-2-96,0 1 96,0-1-16,0 2 16,0-1-16,0-1-80,0 0 64,0 2-16,-2 1 32,1-3-64,1 0-16,-2 3 48,2 1 0,-2-2-32,1 1 0,1-3-16,-1 4 0,-1-2 0,2 2 0,0 0 32,0-4-32,-1 3 16,-1-2 16,2 1-16,0 0-16,0-2 0,0 1 0,0 0 0,0 1 0,0-2 0,0 0-48,0 0-384,0-3-929,0 3 1361,0-4-3425,3 2-4339,-3 2 7764</inkml:trace>
  <inkml:trace contextRef="#ctx0" brushRef="#br2" timeOffset="199601">2708 6830 1072,'0'0'0,"4"0"256,0 0 16,0 0 64,-4 0-336,4 0 401,-1 0-1,2 0 48,-3 0 48,-2 0-496,2 2 592,1 2 81,-3 1 15,0 0 32,0-5-720,0 6 673,3-2-65,-3 7-16,0-7-96,0-4-496,2 10 481,0-7-81,1 8 16,1-7-80,-4-4-336,10 5 272,-7 0-32,7 5-47,-6-9-1,-4-1-192,12 5 176,-8-2-32,5 1 16,-5 0 32,-4-4-192,13 3 192,-11-2 32,12 1 16,-11-1 0,-3-1-240,13 1 240,-8-1-31,4 2-33,-5-2-32,-4 0-144,11 0 112,-9 0-16,2 0 16,6 0-32,-10 0-80,3 0-64,1-2-16,6 0 16,-7-1 0,-3 3 64,3-3 464,0 0 48,1 0 32,-2-1 1,-2 4-545,3-4 240,-3 0-80,2-6 0,1 8-32,-3 2-128,2-13 80,-2 12 32,0-11-48,0 8 0,0 4-64,0-14 96,0 4-32,0-1 16,-1 0-16,1 11-64,-4-11-224,-1 1-48,-4-2 224,4 0-48,5 12 96,-11-10 224,7-2 32,-11 0-240,11 9 16,4 3-32,-13-13 0,8 9 16,-10 0-16,11-6 0,4 10 0,-14 0 0,9 0-48,-6 0-80,7 0-256,4 0 384,-12 1-640,9 3-225,-2 1-271,1 5-209,4-10 1345,-5 6-1937,1 8-1024,3 6 16,-4-3-961,5-17 3906,0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39:21.155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</inkml:brush>
  </inkml:definitions>
  <inkml:trace contextRef="#ctx0" brushRef="#br0">769 36 1808,'0'0'0,"0"0"0,0 0 304,0 0-31,0 2 191,0-2 160,0 0-624,0 2 800,0-2 65,0 3-81,0-1-63,0-2-721,0 6 624,4 0-48,-4 1-64,5 0-15,-5-7-497,0 10 384,5 9-48,2-12-32,0 12-96,-7-19-208,19 7 224,-14 12-16,-1-12-48,15 2 0,-19-9-160,5 10 161,16-3-1,-16 0 16,19-3-32,-24-4-144,7 3 192,19 2-32,-7-2-32,-12-3 32,19 0-48,-26 0-112,7 0 112,12 0 16,-14-6-48,14 1 0,-19 5-80,4-6 80,17-13 0,-15 14-32,14-13 0,-20 18-48,5-5 80,17-15-48,-18 13 48,4-11-15,-8 18-65,20-8 32,-20-15 48,8 18 0,-3-14-48,-5 19-32,4-5 64,-4-13-48,0 13 16,5-3 32,-5 8-64,0-6-32,0 6 64,0 0-32,0 0-32,0 0 32,-3 0 32,1 2-64,-5 2 16,2 6 0,5-10 16,-6 21-48,-2-14 32,1 12-128,-12-12-65,19-7 209,-4 22-384,-5-3-160,-11-10-224,13 18-145,7-27 913,-21 20-928,11 2-33,-13 1 113,15 4 80,8-27 768,-23 23-641,16-1 209,-17-2 144,17-1 160,7-19 128,-19 10-48,12 9 48,0-12 96,0 0 112,7-7-208,-7 7 368,4-2 129,1-3 95,2-2 32,0 0-624,0 0 592,0 0-47,5 0-97,-1-7-16,-4 7-432,7-7 400,1 0-64,-3 0-16,-1 0-63,-4 7-257,7-8 224,-2 2-32,-1 1 0,1-3-48,-5 8-144,5-6 144,-5 1-16,5 0 16,-5 5-16,4-4 32,-4-1-32,6 5-32,-6-5 0,0 5-96,0 0 80,0-4 0,0 4 49,0-6-17,0 6-112,0 0 144,0 0-16,0 0 16,0 0-32,0 0-112,0 0 96,0 0-32,0 0 64,0 0-64,0 0-64,0 0 64,0 0 16,0 0-96,0 3 16,0-3 0,0 5 64,4 2-48,-4 2 32,0 12-16,0-21-32,5 20 0,-5 3-16,4 3 64,2 5-32,-6-31-16,4 31 0,1-1 16,0 1 32,1 0-32,-6-31-16,8 28 48,11-2 0,-19-2 16,6-5 16,-6-19-80,8 9 96,-1 15 0,0-17 16,0 2 16,-7-9-128,5 7 177,-5 2-1,0-3 48,0 1-16,0-7-208,0 2 224,0 0-32,0-2 0,0 0-16,0 0-176,0 0 160,-3 0 0,1 0-16,-1 0-32,3 0-112,-1-4 81,-5 4-17,2 0-32,-1-5-32,5 5 0,-4-5 64,1 5-32,0-4-64,1 4 32,2 0 0,-2 0 0,0 0-48,-1 0 80,3 0-16,0 0-16,0-5 0,0 5 32,0 0-16,0 0-16,0-5-16,0 0-160,0 1-385,0-4-479,0 8 1040,-2-6-1841,0-2-1152,-1 3-705,3 5 3698,-3-4-5571,3 4 5571</inkml:trace>
  <inkml:trace contextRef="#ctx0" brushRef="#br0" timeOffset="-814">393 131 1552,'0'0'0,"0"-8"240,0-17 32,0 25-272,0-19 417,0 11 175,0 1 80,0 3 49,0 4-721,0-5 688,0 5-80,0 0-48,-3 0-31,3 0-529,-2 0 512,-3 2-64,3 5-48,0 3-32,2-10-368,-5 24 305,2-18-65,1 16-16,-1-13-32,3-9-192,-1 27 144,-2-9-48,3 1 16,0 3 16,0-22-128,0 19 80,0 1 48,4-1-16,4 1-32,-8-20-80,7 20 192,14-1 16,-16 0 193,2 3 15,-7-22-416,7 18 336,12-10-16,-15 13-208,1-12 32,-5-9-144,5 20 112,-5-11-16,0 12 16,0-14-16,0-7-96,0 10 80,0-1 17,0-1-17,-2 1 0,2-9-80,-3 9 64,-2 1 0,1-4 0,2 2-48,2-8-16,-3 9 0,1-1 0,-1 1 32,1 10-16,2-19-16,0 5 16,0 4-16,0 1 16,0-1-16,0-9 0,0 7 48,0 0 16,0-2 0,5-3-48,-5-2-16,5 5 0,0-3-160,-1-2-176,1 0-241,-5 0 577,5 0-880,-1 0-385,-4 0-399,5-5-273,-5 5 1937,5-4-2001,2-1 496,0 0-1328,-7 5 2833</inkml:trace>
  <inkml:trace contextRef="#ctx0" brushRef="#br1" timeOffset="-16318">400 1218 1632,'0'0'0,"0"0"0,0 0 224,5 0-16,0-4 113,-1-2 127,-4 6-448,0-3 544,5-3 64,-5 2 1,0-1-17,0 5-592,0 0 592,0-4-32,0-2-31,0 6-33,0 0-496,0-5 512,0 5-48,0 0-47,0 0-33,0 0-384,0 0 352,0 0-48,0 0-16,0 0-32,0 0-256,0 0 176,0 2-32,0 7-16,0-3-16,0-6-112,0 7 97,0 1-33,-3 1 0,1 12-16,2-21-48,-2 7 64,0 14-48,-1-11 0,1 16-16,2-26 0,-3 10 16,1 15-16,-1-6 16,1 0 16,2-19-32,-2 9 0,-1 16 16,1-16 0,0 16 0,2-25-16,-3 8 48,1 12-16,0-10 0,-1 12 16,3-22-48,-2 7 48,-1 2 16,1-1-16,-1-4 32,3-4-80,-1 7 96,-2-5 0,1 1 48,2 0 32,0-3-176,0 0 176,0 0 64,0 0-32,0 0 17,0 0-225,0-6 208,0 2-48,0-3-16,0 7-144,0-8 112,0 8-112,5-6 80,-5-1 0,4-12-16,1 11-16,-5 8-48,0-20 16,7 15 0,-2-19 16,2 17 0,-7 7-32,19-26 48,-19 7 16,7 1 160,12-7 16,-19 25-240,0-21 240,6 0 0,16 0-192,-17 0-32,-5 21-16,7-22 0,12 3 16,-19 0-16,5 14 33,-5 5-33,4-7 16,1 1 0,-5-2 16,5 3-64,-5 5 32,0-4 0,0-1 0,5 0 0,-1 1 0,-4 4 0,0-5 32,5 0-32,-5-1-32,5-2 32,-5 8 0,0-7 0,4 2 0,1 0 32,0 0-32,-5 5 0,4-4 0,1-3 16,-5 2-16,5 1 0,-5 4 0,5 0-48,-5 0 32,4 0-33,-4 0 49,5 0-32,0 2-16,-1 5-16,1 3 64,-5-10 0,8 21-48,-1-11 48,0 12 0,0-14 0,-7-8 0,19 26-16,-14-17 16,15 15 0,-12-15 0,-8-9 0,21 24 16,-14-17-16,15 14-16,-16-12 16,-6-9 0,22 22-32,-15-15 64,17 2-16,-18-1-16,-6-8 0,22 10 16,-17 9-48,2-18 0,0 9 32,-7-10 0,7 7 0,0 3 48,-2-4 0,-1 13-32,-4-19-16,0 3-16,0 4 16,5 2 16,-5-2-32,0-7 16,0 10 16,0 0 0,-2-3-16,2-1 32,0-6-32,-3 7 0,1-1 16,2-4 32,-2 0-32,2-2-16,-3 2 49,3 1-33,-2 0 16,0-1 0,2-2-32,-3 2 32,1-2-16,-2 0 32,-2 0 16,6 0-64,-7 0 64,0 0 0,-3 0-16,-10 0 0,20 0-48,-8 0 64,-15 0 0,13 0 32,-18-4-16,28 4-80,-24 0 48,-2 0-16,3-6-16,-6 6-32,29 0 16,-28 0 32,-1 0-32,1 0 32,5 0-16,23 0-16,-22 0-48,3 3-176,10 0 32,-10-1-32,19-2 224,-7 2-176,0-2 176,0 2 0,5-2-16,2 0 16,-3 0 0,1 0 0,2 0 0,0 0-32,5 0-273,-1 0-495,3-6-753,-7 6 1553,7-6-2417,0 2-736,17 4 640,-19 0-1233,-5 0 3746,0 0 0</inkml:trace>
  <inkml:trace contextRef="#ctx0" brushRef="#br0" timeOffset="-7273">1296 1187 1888,'0'0'0,"4"-4"288,1-2-47,1 3 63,-2 3 96,-4-6 96,0 6-496,5-4 592,-5-1 49,0 1 31,0 4-16,0 0-31,0 0-625,0-6 560,0 6-32,4 0-16,-4-4-47,0 4-465,0 0 432,6-5-48,-3 1-80,3 4-16,-6 0-288,7-6 240,-1 6-80,16 0-32,-17 0-32,-5 0-96,19 0 33,-15 0 31,18 0-48,-16 3-16,-6-3 0,27 0 32,-4 3-16,3-3 0,3 0 32,-29 0-48,30 0 16,1 0 0,2 0 0,-2 0 32,-31 0-48,29-6 48,-1 3-16,-4-3 16,-1 2-16,-23 4-32,18-5 48,-10 0-16,13 0 96,-16 5 48,-5 0-176,7 0 208,0 0 32,12 0-80,-19 0-112,0 0-48,5 0 32,0 0-16,-5 0-32,0 3 48,0-3-32,4 2 32,-4 0 16,0 1-16,6 2-32,-6-5 0,0 2 64,0 0-16,4 1-32,-4 0 48,0-3-64,0 2 32,0-1 32,5-1 0,-5 0 16,0 0-80,0 0 97,0 0-1,0 0 32,0 0-32,0 0-96,0 0 96,0 0-48,0-3 48,0 3-48,0 0-48,0-6 96,-2 2-32,2-1-32,0 0 16,0 5-48,0-5 16,0 0-16,0 5-16,0 0 32,0 0-16,0 0-160,0 0-368,-3 0-625,-1 0-1264,4 0 2417,-3 8-3089,0 1-1970,3-9 5059</inkml:trace>
  <inkml:trace contextRef="#ctx0" brushRef="#br1" timeOffset="-17364">522 1391 1872,'0'0'0,"0"0"192,0-19-31,0 14 63,0 5-224,0-6 240,0-13 16,-1 13 32,1 0-16,0-1 0,0-1-32,0 1-48,0 7-192,0-7 177,0 7-177,0-7 128,0-1 16,0 2 16,0-1 16,0 7-176,0-8 224,0 4 32,0-1 16,4 1 32,-4 4-304,0-6 336,5 2 1,0-1-1,-1-2-16,-4 7-320,5-7 288,0 0-32,-1 2-16,-4 1 48,0 4-288,0 0 256,5-5 17,-5 0-17,0 0-16,0 5-240,0 0 256,0-5-16,0 5 32,0 0-32,0 0-240,0 0 192,0 0-32,-2 0-31,2 0-17,0 0-112,-3 0 96,2 0-32,1 3-32,0 2-16,0-5-16,0 7 16,0-1 16,0 4-32,0-1 16,0-9-16,4 8 0,1 1 16,0 1 0,-1 0 32,-4-10-48,7 19 16,0-16 0,-2 5 0,0 1-16,-5-9 0,5 10 32,-1 9 32,1-12-32,-5 0 16,0-7-48,5 18 32,-5-10 16,4 1-32,-4 12 0,0-21-16,5 10 32,0 14 16,-5-5-16,4-10 32,-4-9-64,0 26 80,5-7-32,0-10 32,-5 18 0,0-27-80,5 9 80,-5 13 32,4-13-16,-4 10 16,0-19-112,5 9 80,0 13 16,-5-15 0,0 14-16,0-21-80,0 7 129,0 2-49,0 16 0,0-19-16,0-6-64,0 10 64,0 11-16,0-14 16,0 11-16,0-11-16,-2 3-32,-1 9 48,1-17 0,2-2-48,0 8 16,-3 2 48,1 9-48,0-13 32,2-6-48,-2 10 16,2 11-16,-3-14 48,3-1-32,0-6-16,0 19 16,0-13 32,0 0-32,0 4-16,0-10 0,0 7 48,0 1-32,0-2 32,0 1 16,0-7-64,0 9 0,0 0 32,5-2 16,-5-1-32,4 1 48,-4-7-64,0 5 48,0-1-16,0 2 32,0-6-64,0 6 96,0-6-96,0 6 32,0-4 32,0 5 0,0-4-64,0-3 0,0 4 64,0-1-16,0-1-32,-2 2 96,2-4-112,0 3 32,-2 0 64,2-3 16,-2 0 17,2 0-129,-3 0 176,1 0 0,-1 0-32,1 0-64,2 0-80,-4 0 96,-1-6-128,-3 2-144,4-1-369,4 5 545,-5-4-1136,0-4-737,2 1-1168,2 1-49,1 6 3090,-3-9-4754,3 9 4754</inkml:trace>
  <inkml:trace contextRef="#ctx0" brushRef="#br0" timeOffset="-8074">1604 1351 1936,'0'0'0,"4"-8"385,3-18 95,12 20 144,-19 6-624,5-25 800,-5 25 49,0-6-113,0-1-80,0-1-127,0 4-97,0-1-48,0-2-32,0 7-352,4-7 320,-4 2-31,0 1-17,5-2 16,-5 6-288,0-4 272,0 4 32,0 0 0,0-5 0,0 5-304,0-4 288,5-2 33,-5 3-65,0 3 0,0 0-256,0-6 192,0 2-32,4 4-16,-4-5-32,0 5-112,0-4 128,0 4-80,0 0 0,0 0-16,0 1 16,0 4-32,0 14 0,0-19-16,0 7 48,0 21-32,0-9 0,0 8-16,0-27 0,0 23 0,6-2 0,1 4 16,-1-7 32,-6-18-48,8 21 16,-1 0-16,0-2 16,-2 1 16,-5-20-32,7 10 32,-3 12 16,2-14-16,-6 10 16,0-18-48,0 8 32,0 11 32,0-13 1,0 4-1,0-10-64,0 18 80,-3-10 0,-2 0-16,3 10-16,2-18-48,-6 4 64,0 5 0,1-3-16,1 4 16,4-10-64,-3 6 48,1 2 0,0-4 16,2-1-16,0-3-48,0 2 16,0 0 48,0 1 16,0-3 0,0 0-80,0 0 112,0 0-32,4 0 32,-4 0-32,0 0-80,0 0 128,0 0-16,5 0-16,-5-5 0,0 5-96,0-5 48,4 1-16,-4-1 32,6 0-32,-6 5-32,0-7 32,3 0-96,-3 1-192,0-3-240,0 9 496,6-6-848,-6-1-353,0 1-608,0 3-656,0 3 2465,0-8-2529,4 8 640,-4-5-1120,0 5 3009</inkml:trace>
  <inkml:trace contextRef="#ctx0" brushRef="#br2" timeOffset="-28257">76 2312 1520,'0'0'0,"0"0"0,-3 0 240,-3-6-192,-16-13-32,15 13 16,7 6-32,-7-18 16,2 14-16,-2-4 0,5 1 16,2 7-16,-5-4 16,2-2 0,1 6 32,0 0-16,2 0-32,-2 0 64,2 0 48,0 0 81,0 0 95,0 0-288,0 0 336,0 0 112,0 0 48,0 0 1,0 0-497,0 0 560,0 0 0,0 0-32,-3 0-15,3 0-513,0-3 480,0 3-16,0 0-32,0-6 0,0 6-432,0 0 369,0-4-65,0 4-64,5 0-80,-5 0-160,0-5 128,4 5 32,-4-4-64,6 4-16,-6 0-80,0 0 48,4 0-16,-4 0-16,5 0-16,-5 0 0,4 0 0,2 0 0,-2 1 48,3 2 0,-7-3-48,8 2 16,-2-2 48,2 0-32,-2 3 32,-6-3-64,20 0 144,-16 0-16,3 0 32,1 0-32,-8 0-128,6 0 81,16 0 31,-17 0-16,1-5-64,-6 5-32,24-4 80,-19 4-48,16-6-32,-13 3 48,-8 3-48,20 0 16,-12-6-16,20 6 16,-21 0-16,19 0-16,-19 0 16,20-4-16,-21-2 0,-6 6 16,27-4-48,-21 4 32,18-5 224,-17 0 16,-7 5-224,19 0 240,-14 0 32,-1 0-224,4 0 32,-8 0-80,6 0 64,-1 0 16,3 0-16,-4 0-16,-4 0-48,8 0 48,-2 0-32,-1 0 32,3 0-32,-8 0-16,6 0 32,2 0 0,-2 0-32,13 0 16,-19 0-16,5 0 16,15 0-32,-16 0 16,15 0 16,-19 0-16,7 2 0,11 1 16,-10 2 16,11-1-80,-19-4 48,4 6 16,15-5 16,-11 5-32,-8-6 0,21 3 16,-21-3-16,7 0 16,15 0 0,-16 0 32,22 0-16,-8 0 0,-20 0-32,21-6 16,-3 2-16,4-4 16,-3 4 33,-19 4-49,19-8 32,-12 4 32,19-2-16,-21 2-32,-5 4-16,7-5 0,0 5 0,0 0 0,0 0 0,-7 0 0,5 0 16,0 0-32,0 0 32,-1 0-16,-4 0 0,5 2 0,2 1 16,-3 0-16,4-3 32,-8 0-32,4 1 0,3-1 0,-1 0 16,-2 0-32,-4 0 16,7 0 16,-2 0-16,-1 3 16,1-3 16,-5 0-32,5 0 32,-1 0-16,-4 0 32,6 0 0,-6 0-48,4 0 16,-4 0 0,0 0-16,5 0 16,-1 0-16,-4 0 0,0 0-16,6 0 16,-6 0 48,4 0-48,-4 0 0,5 0 16,-1 0-16,2 0-48,-2 0 48,-4 0 0,5 0 0,0 0 32,1 3 0,2 0 16,-8-3-48,6 1-16,2 1-32,-1 4-112,0-2-112,-7-4 272,5 5-417,-1-1-63,3-1-48,0 0 16,-7-3 512,8 3-433,-1-3-95,0 0 16,1 0 32,-8 0 480,18 0-464,-14 0 63,18 0-239,-3-6-336,-19 6 976,21-7-1265,5 0-128,7-13 353,0 20 368,-33 0 672,36-7-385,-3-11-1327,-33 18 1712</inkml:trace>
  <inkml:trace contextRef="#ctx0" brushRef="#br2" timeOffset="-29251">17 2213 1472,'0'0'0,"0"0"160,5 0-48,-5 0-112,0-4 96,0-2 48,4 3 16,-4-3 81,0 6-241,5-4 368,-5 4 96,0-5 96,5 1 16,-5 4-576,0-6 465,4 3-65,-4 3-32,0-6-16,0 6-352,5 0 320,-5-4-32,0-2-79,0 3-17,0 3-192,5 0 128,-5 0 0,0 0 48,0 0 0,0 0-176,0-6 192,0 6 32,0 0-16,0 0-16,0 0-192,0 0 176,-2 0-16,2 0-15,0 0-1,0 0-144,0 0 112,-3 0 16,3 0-32,0 0-32,0 0-64,0 0 80,0 3-32,0 0-16,5-2 32,-5-1-64,0 2 64,4 5 0,1-4 48,-5 4-80,0-7-32,5 5 64,-5 0 48,0 2-64,0 0 80,0-7-128,5 6 96,-5 3-16,0-3 64,0 1-48,0-7-96,0 8 96,0-4 48,0 3-31,0 0-1,0-7-112,-2 5 112,-1 2-64,3 1 32,-2-1-64,2-7-16,0 6 48,-3 13 0,3-13-32,0 0 0,0-6-16,0 10 32,0-1-16,0 10-32,0-13 32,0-6-16,0 10 16,0-1-16,0 11 16,0-18 32,0-2-48,0 8 32,0 1-32,0 1 32,0-1-32,0-9 0,5 7 32,-5 2-16,0-2 0,0 1 64,0-8-80,5 9 32,-5 1-32,0-1 16,0-2-16,0-7 0,0 10 48,0-1-32,4-2 0,-4-7-16,0 7 16,0-7-16,0 19 0,0-12 64,0 12-48,0-12 32,0-7-48,0 19 32,0-14 16,0 5-32,-2 8-16,2-18 0,-2 7 32,0 12-48,-1-12 32,1 14-16,2-21 0,0 7 16,0 14 32,0-12-16,0 11-32,0-20 0,0 8 0,0 14 32,0-14 16,0 13-16,0-21-32,5 8 16,-5 1 16,4 1-16,1-1 48,-5-9-64,0 10 64,0-4-64,0-1 64,5 0-16,-5-5-48,0 2 80,0 1 32,0-1-32,0 0 1,0-2-81,0 3 112,0 0 0,-3 0-16,1 0 32,2-3-128,-5 3 80,1-1-16,-1 0-32,0 1 0,5-3-32,-4 2 16,-4 2 48,3-1-48,-1 2 48,6-5-64,-6 4 48,0 3-48,1-1 16,0 0-16,2-1 0,1 0 16,2 0-32,0-3-192,0-2 208,0 2-656,5-2-689,2 0-1472,17 0-321,-24 0 3138,5-4-4642,-5 4 4642</inkml:trace>
  <inkml:trace contextRef="#ctx0" brushRef="#br2" timeOffset="-27463">1242 2242 1840,'0'0'0,"0"0"401,0 0-401,0 0 384,0 0 208,0 0 208,0 0 113,0 0-913,0 0 880,-3 0-95,3 0-113,0 0-64,0 0-608,0 0 528,0 0-31,0 2-113,5 1-96,-5-3-288,5 2 240,-1 0-16,4 3-64,-1 0-48,-7-5-112,18 4 128,-13 2-48,3-2 16,-2 2-32,-6-6-64,8 9 32,-1-3 32,-3 1-32,2 2 48,-6-9-80,3 10 49,3 11-17,-6-14 32,4 12-16,-4-19-48,0 8 112,0 13 32,0-11-48,0 10-32,0-11 0,5 19-32,-5-10 32,4 1-32,-4-19-32,0 10 64,6 18-16,-6-19 32,4 17 16,-4-26-96,0 9 80,0 13 16,0-15-16,0 14 0,0-21-80,0 8 64,0 13-32,0-14 32,0 3-16,0-10-48,0 9 80,0 1 0,0-4-16,0 4 32,0-10-96,0 9 112,0 0-64,0 1 32,0 9-31,0-19-49,0 2 16,0 5 48,0 12-48,5-14 16,-5-5-32,0 7 16,0 0 16,0 12 0,0-14-16,0-5-16,0 7 16,0 2-16,0 11 48,0-18-16,0-2-32,0 7 32,0 1 0,0-5 0,0 5-16,0-8-16,0 5 16,5 1 0,-5 0 16,0-2-32,0-4 0,0 7 16,0 1 0,5-5-16,-5 5 80,0-8-80,0 2 64,0 3 32,4 0-48,-4-3-16,0-2-32,5 0 64,-5 0-128,0 0-256,0 0-289,0 0 609,0 0-1120,0 0-753,0 0-928,0 0 368,0 0 2433,0 0-3922,0 0 3922</inkml:trace>
  <inkml:trace contextRef="#ctx0" brushRef="#br0" timeOffset="-2054">3204 2405 4097,'0'0'0,"0"4"1361,7 4-144,12 2-129,-19-10-1088,5 19 993,14-15-145,-12 5-176,14 10-112,-21-19-560,7 9 449,21 18-65,-9-6-32,0 0-80,-19-21-272,19 24 208,0-2-32,5-2-16,-3 4-16,3-2 1,2 1-1,-3-2-48,1-2 48,-24-19-144,24 19 80,-3-9 32,-2 10 16,1-12-32,-20-8-96,20 10 144,-13-3 48,16-1-48,-17 0 48,-6-6-192,6 2 160,13 0-64,-19 1 48,5-3-80,-5 0-64,5 0 128,-5 0 1,0 0-17,0 0-32,0 0-80,0 0 64,-2 0 16,-1 0 0,1 0-16,-1 0-16,3 0-48,-2 0 48,0 0-32,0 0-80,-1-5-160,3 5 224,-3-5-465,1 0-303,-3 1-256,1-1-193,4 5 1217,-5-20-1601,-1 17-592,0-19-272,-1 17 512,7 5 1953,-3-7-1344,-3-19-881,6 26 2225</inkml:trace>
  <inkml:trace contextRef="#ctx0" brushRef="#br0" timeOffset="-1619">3618 2415 1632,'0'0'0,"0"0"0,4 0 416,1-6 17,-5 2 191,0 4 224,0 0-848,0 0 1073,0 3 47,-2 4-15,-5 14-1,7-21-1104,-19 10 1041,9 18-33,-13-5-63,1 6-145,-1 1-144,-1 4-111,-2-2-129,-2 1-112,28-33-304,-28 31 192,1 0-48,2 0-48,-2-5-16,27-26-80,-23 24 80,4-5-16,12-10 32,-3 10-32,3-15 0,4 2-16,3-4-144,0-2-368,0 0 464,0 0-1553,8-5-2352,11-14-2594,-19 19 6499</inkml:trace>
  <inkml:trace contextRef="#ctx0" brushRef="#br2" timeOffset="-24228">196 2733 1280,'0'0'0,"0"3"560,0 0-240,0-3-320,0 2 385,0 0 95,0-2 64,0 3 32,0-3-576,0 2 561,0-2-17,0 0-48,0 0-112,0 0-384,0 2 304,0-2-63,5 2 31,-5 1 64,0-3-336,5 3 368,-5-1 0,4 0-16,-4-2-16,0 2 1,5-2 15,0 0-16,0 0 0,-5 0-336,0 0 304,4 0 0,-4 0-64,0 0 1,0 0-241,0 0 176,0 0-48,5 0 0,-5 0-48,0 0-80,0 0 128,0 0-48,0-4 0,0 4 0,0 0-80,0 0 64,0-5 32,0 0-32,5 1 64,-5 4-128,0-5 96,4-3 0,-4 2 32,0-1-32,0 7-96,6-8 144,-6-11 17,0 15-49,5-3 0,-5 7-112,0-21 64,4 13-16,-4-15 64,5 17 16,-5 6-128,0-22 80,0 14 0,0-18-32,0 19-48,0 7 0,0-24 32,0 17-16,0-11-16,0 12 32,0 6-32,0-4 0,5-1 16,-5 5-32,0 0-32,0 0 48,0 0-16,0 0 32,0 0-16,0 5-16,4-1 0,1 2 16,-5-3-32,0-3 32,5 9-16,0-3 16,-1-1-16,1 3 16,-5-8 0,7 6 0,0 1 16,0 2 32,14 10-112,-21-19 64,5 6-48,2 3-16,12-2 0,-14 2 64,-5-9 0,7 7 32,0 1-80,0 1 48,0 1 0,-7-10 0,8 6-16,-4 2 32,-4 1-16,5-1 64,-5-8-64,0 6 32,0 1-48,0-1 16,0 0-16,0 1 0,0 1 16,0 11 0,0-15-32,0-4 32,0 9 32,0 1-32,0-3 16,0 1-16,0-8 0,0 6 160,5 1 48,-5 1 0,4-6-32,-4-2-176,0 5 48,5-2-48,-5-2-32,5-1 80,-5 0-48,0 0 48,0 0 16,5 0-32,-1 0 32,-4 0-64,0-4 32,5-1 32,-5-2 0,0 0 0,0 7-64,0-19 64,0 14 0,0-2-16,0-15-48,0 22 0,0-3 16,0-17 32,0 12 0,0-14 33,0 22-81,0-19 16,5 0 32,-5-2-48,0-1 0,0 22 0,0-24 16,0 3-32,0 2 0,0 12-16,0 7 32,4-19 64,-4 19-80,5-4 32,-5-2-16,0 6 0,5 0-32,-1-4-32,-4 4 64,5 0 0,0 0-33,0 2 17,-5-2 16,7 2-96,0 1 80,0 4 32,0-1-48,-7-6 32,7 9 16,0 0-32,0 1 16,-2 8 0,-5-18 0,8 7 16,-4 15 32,1-16-48,0 2 0,-5-8 0,0 7-32,4 12 0,-4-15 32,0 4 0,0 2 32,0 8 0,0-11-32,-2 2 0,2-9 0,-2 10 0,-1-1-48,1 10 48,-1-12 16,3-7-16,-2 19 32,-2-11-32,1 11 48,1-13-96,2-6 48,-3 10-48,3 8 32,0-15-32,0 4 96,0-7-48,0 7 16,0-5 32,5 1-48,-5 0 0,0-3 0,4 2 0,1-2 0,0 0 64,0 0-48,-5 0-16,0-5 33,4 0-1,-4 1-32,5-3 64,-5 7-64,0-8 32,5-13-16,-5 16 32,4-14 16,-4 19-64,0-6 48,5-16-32,0 16 32,-5-22-48,0 28 0,4-6 64,2-27-16,-6 9-32,4 0 16,-4 24-32,0-28-48,5 2 48,0 2 0,0 2-16,-5 22 16,6-6 32,-1-17 16,0 18-48,0-14 32,-5 19-32,7 0-32,-2-7-16,-1 2 32,1 1 16,-5 4 0,0 0 16,5 0-32,-5 0 0,5 0-32,-5 0 48,4 0-32,-4 0 16,5 1 0,0 4-16,-5-5 32,4 7-48,1 1 48,-5 11 0,0-12 32,0-7-32,5 19 16,-5-10-16,0 15-48,4-5-96,-4-19 144,0 19-353,0-10-335,0 12-368,0-13-481,0 1-704,5 0-528,0 1 512,45 40 288,-50-50 1969,0 1-2257,0-1 2257</inkml:trace>
  <inkml:trace contextRef="#ctx0" brushRef="#br0" timeOffset="-2426">2138 2618 2096,'0'0'0,"-5"0"337,-3 0 143,8 0-480,-21 0 624,14 0 144,-2 0 113,2 0-17,7 0-864,-7 0 849,2 0-49,2 0-96,1 0-95,2 0-609,-2 0 544,0 0-64,2-5-96,0 5-96,0 0-288,0 0 289,6 0-17,13 0 16,-13 0-48,-6 0-240,6-5 224,20 1-96,-18 4-32,20-5-16,-28 5-80,22-5 48,3 5-32,3-4 16,1-2-32,-29 6 0,31 0 32,0-4 16,0 4-32,-3 0 16,-28 0-32,31 0 32,0 0-32,-2-5 16,0 1 16,-29 4-32,29-6 32,-3 0 32,2 1-32,-3 0 16,-25 5-48,27-4 32,-4-1 32,-4 0-64,-11 0 64,-8 5-64,21-4 80,-14-1-15,0-1-33,12 6 0,-19 0-32,5-3 16,-1 3 0,3 0 32,1 0-80,-8 0 32,4 0 48,2 0-48,-3 0 0,-3 0 32,0 0-32,0 2-32,6-1 64,-6 5 0,0-3-16,0 1 32,0 1-32,0-3 48,0 3-32,0-5-32,0 3 64,0-1 16,0-2-160,0 0-144,0 0 224,0 0-481,-3 0-415,0 0-497,3 0-688,0 0 2081,0 0-2465,0 1 464,6 2-1312,-6-3 3313</inkml:trace>
  <inkml:trace contextRef="#ctx0" brushRef="#br2" timeOffset="-23157">856 2798 1280,'0'0'0,"0"2"977,5-2-465,-5 2 192,0-2-704,0 3 993,0 0 79,0-2-31,0-1-97,0 0-944,-2 0 832,-1 0-63,3 0-33,-2 0-96,2 0-640,0 0 625,-3 0-97,3 0-80,0 2-64,0-2-384,0 0 304,0 0-16,0 0-15,0 0-81,0 0-192,0 0 176,0 0-64,0 0-16,0 0 32,0 0-128,0 0 112,0-3-16,0 3 32,5-6-64,-5 6-64,0 0 80,0-7 16,5 2-16,-1 1 0,-4 4-80,5-6 96,0 0-32,-5-1 0,4 0 0,-4 7-64,5-21 48,1 15 16,0 0-16,-1-1 17,-5 7-65,5-20 64,-1 16-48,1-3 80,0-12-64,-5 19-32,5-5 48,-5-2 16,4-12 0,1 14-16,-5 5-48,0-7 0,5 2 0,-5-2-16,0 7 16,0-4 16,0 4-16,0 0 48,0 0-64,4 0 16,-4 0 16,0 0-32,0 0 16,0 0 16,0 2-16,0 0 16,0-2-16,0 3 0,0 0 0,0-3-16,0 0 16,5 0-16,-5 1 32,5 1 0,-5-2 32,5 0-48,-5 0-16,4 3-16,-4-3 32,6 3 32,-6-1-16,4 0-16,-4 1 0,0-3 0,0 6 0,5 0-16,-1 0-16,-4 2 16,0-8 16,6 9 0,-2 10 16,1-11-16,2 10 32,-7-18-32,7 7-32,0 12 64,0-12-16,12 3 16,-19-10-32,5 19 32,-1-15-32,3 3 48,13 1 48,-20-8-96,4 7 112,1-3 48,3 4-48,-5-4 0,-3-4-112,6 3 64,-2-1 32,1 0-16,-5 0 16,0-2-96,4 3 96,-4 2-80,0-3-16,6 0 32,-6-2-32,0 3 64,0-1-16,0 0 0,4 1 0,-4 0-48,0-1 64,0-2 16,0 0-48,0 0-32,0 1 97,0-1-17,0 0-16,0 0 48,0 0-112,0 0 80,0 0 16,0 0 16,0 0-112,-2 0 80,2 0-64,0-3 32,0-3 80,0 6-128,0-4 48,0-3 0,0 2 0,0-2-144,0 7 96,0-18-432,0 10-529,0-13-832,0 13-1504,0 8 3297,4-19-4082,1 15-1825,-5 4 5907</inkml:trace>
  <inkml:trace contextRef="#ctx0" brushRef="#br2" timeOffset="-26594">24 3117 1552,'0'0'0,"4"0"256,4-7-48,10 0 17,-18 7-225,0-20 288,5 16 80,0-3 48,-5-1 48,0 8-464,5-6 496,-5 1 49,4 0-49,-4 0 48,0 5-544,5-4 544,-5-1-31,5 5-17,-1-5-96,-4 5-400,0 0 320,6-4-48,-2 4 0,-4 0-15,0 0-257,0 0 272,5 0 16,-5 0-48,4 0 16,-4 0-256,0 0 240,6 0 16,-6 0 0,0 0 1,0 0-257,4 0 224,-4 0-16,5 0-32,-5 0-16,0 0-32,5-5-32,-5 5-48,5 0-32,-5 0-16,4-5 80,-4 5-48,5-4 0,0 4 0,-1 0-32,-4 0 0,7 0 16,0-5-16,1 5-16,-8 0 16,23 0 16,-23 0-16,5 0 16,19 2 16,-18 1 0,21-1-48,-27-2 16,7 7 0,18-4 32,-17 1-48,25-2 0,-33-2 16,21 3-16,0-3-32,3 0 48,0 0 176,-24 0-176,24 0 224,2 0 0,-1-5-16,-1 1-143,-24 4-65,26-6 64,-2 6-64,-3-4 96,-2 4-48,-19 0-48,7-5 16,17 5 64,-17 0-112,16 0 48,-23 0-16,8 0 16,10 0 16,-13 0-32,14 3-32,-19-3 32,7 4 0,12 1-16,-11 0 32,-2-3 16,-6-2-32,22 5 32,-16-3-48,13 3 32,-11-2-16,-8-3 0,19 1 0,-15 1 0,15-2 32,-14 3 16,-5-3-48,18 0 32,-13 0 0,14 0 16,-13 0-64,-6 0 16,6 0 32,16 0 16,-17 0-32,15 0 48,-20 0-64,6-5 16,14 5 16,-12-4 48,13-1-64,-21 5-16,7-5 48,17 1-16,-17-1-32,19 0 32,-26 5-32,7 0 16,14 0-16,-16-4 16,14 4-16,-19 0 0,4 0 0,3-5 32,1 5-64,-1 0 64,-7 0-32,7 0 0,1 0 16,-2 0-32,-6 0 16,19 0 0,-19 0 0,0-5 16,7 5 0,12 0 16,-14 0-16,-5 0-16,7 0 0,0-5 0,1 5-16,-2 0 16,-6 0 0,7 0 16,0-4-16,1 4 0,-4 0 0,-4 0 0,5 0 0,-5 0-16,5 2 16,-5 0 32,0-2-32,5 2 16,-5 1 32,4-3-48,-4 2-16,0-2 16,0 3 16,0-3 32,0 2 48,0-2 0,0 0-96,0 0 80,0 0 0,-3 0-16,-1 0 32,4 0-96,-7 0 112,0 0-48,-1 0 16,2 0-16,6 0-64,-10 0-144,1-7-416,-10 0-768,14-1-1698,5 8 3026,-7-6-3425,0-13-1778,7 19 5203</inkml:trace>
  <inkml:trace contextRef="#ctx0" brushRef="#br1" timeOffset="-13848">530 3270 1216,'0'0'0,"5"0"528,-1-4-448,1-3 0,-5 7-80,5-8 32,-5 4 32,0-1 0,4 0 32,-4 5-96,0-5 145,0 1 31,0-1 80,0 0 48,0 5-304,5-4 368,-5-1 64,0 0 48,5 0 1,-5 5-481,0-4 448,5 4 0,-1 0-64,-4-5-64,0 5-320,5-5 273,0 5-65,-1-4-32,1 4-32,-5 0-144,5 0 112,-5 0 0,0 0-32,0 0-16,0 0-64,0 2 64,0 0 32,0-2 48,0 3 16,0-3-160,0 0 192,0 2-16,0 0 0,0 4 1,0-6-177,0 3 160,0 0-16,0 2 0,0 0-32,0-5-112,-2 2 144,2 0-16,-3 0 0,3 1-16,0-3-112,0 3 144,0-3 0,0 0 0,0 2-32,0-2-112,0 0 80,0 2 32,0 0 0,0-2 16,0 0-128,0 3 112,0 2-15,5-3-1,-5 3-48,0-5-48,0 4 16,0-1 48,4 2-64,-4 2 32,0-7-32,0 4 32,0 2 16,0-3 32,6 3-48,-6-6-32,0 4 48,0 1-16,0 0-16,0-5-16,0 5 16,0-5-16,0 4 16,0 3 0,0 1 48,0-2-32,0-6-32,0 6 48,0 0-16,4 1-16,-4 2 16,0-9-32,5 20 32,-5-13 32,5 0-48,0 12 16,-5-19-32,0 7 48,5 0-48,-1 2 0,1 10 16,-5-19-16,0 5 16,5 2 48,-5 3-48,4-3 16,-4-7-32,0 7 32,0-1-16,0 2 16,0 0 16,0-8-48,0 9 16,0-2 0,0 2 32,0 0-96,0-9 48,0 19 0,5-11 16,-5 1-16,5 10 32,-5-19-32,0 7 16,4 3-16,1 11 0,-5-14 0,0-7 0,5 19 0,-5-12 0,5 12 16,-5-12 48,0-7-64,4 7 32,-4 12 32,5-14-32,-5 2 0,0-7-32,0 10 16,5-4-16,-5 3 16,0 1 0,0-10-16,4 7 64,1 1-48,-5-2 32,5 2-32,-5-8-16,4 7 48,-4 0-16,5 0-32,0 0 16,-5-7-16,0 10 48,4-3-16,-4 0 32,0-1 17,0-6-81,5 8 48,-5-4-16,0 4 32,0-1-16,0-7-48,0 4 96,0 1-16,0-2 48,-2-1 16,2-2-144,-3 4 80,2 1 48,-4 0-64,-3-1 0,8-4-64,-4 3 64,2 0-48,-1-1 112,1-2-64,2 0-64,-3 0 64,1 0 16,2 0-48,0 0-16,0 0-16,0-5-192,7-2-256,1-12-352,-2 19-481,-6 0 1281,8-7-1825,-2 0-592,2 0 80,-2 0 592,-6 7 1745,8-8-2929,-8 8 2929</inkml:trace>
  <inkml:trace contextRef="#ctx0" brushRef="#br1" timeOffset="-13043">426 3845 1248,'0'0'0,"0"0"0,0 0 512,-2 0-208,-1-5 97,1 1 175,2 4-576,0 0 784,0-5 33,0 0 79,0 5-16,0 0-880,5-4 817,-1-1-129,1 0-96,0 0-47,-5 5-545,5 0 528,-1-4-48,1-1-112,0 5-112,-5 0-256,4 0 144,1 0-31,0 0-49,-5 0-16,0 0-48,4 0 80,1 2-48,0 3 32,0 2-48,-5-7-16,4 7 16,1 11 0,0-10 48,2 14 16,-7-22-80,5 9 48,0 12 32,-1-14-64,1 20 64,-5-27-80,5 6 112,-1 20 16,1-7 48,0-12-32,-5-7-144,4 24 80,1-14 16,0 13 0,0-14-32,-5-9-64,0 27 96,4-21-16,1 18-48,-5-19 32,0-5-64,5 7 64,-5 2-32,4-1 32,-4-1 16,0-7-80,0 7 49,0 0 47,0-5-16,0 0 32,0-2-112,0 3 112,0-3 0,0 0 48,0 0 0,0 0-160,0 0 192,0 0-48,0 0-16,0-5-32,0 5-96,0-7 80,0 0-16,0 0 16,0 0-48,0 7-32,5-19 64,0 14-32,-1-16 16,2 14-16,-6 7-32,4-22-32,3 15 64,1-11-32,-2 10 32,-6 8-32,19-19 32,-14 13-32,14-16 16,-12 17-16,-7 5 0,22-21-16,-16 14 32,16-11 0,-15 12 16,-7 6-32,19-19 0,-12 14 0,16-1-32,-18-13 64,-5 19-32,22 0 0,-22-8 0,7 2 16,-3 0-16,-4 6 0,6-4 16,-2-1 16,1 5-16,-5 0-16,0-4 0,0 4-16,0 0 32,0 0 0,0 0-16,-3 0 0,1 0 48,-5 0-64,0 0 32,7 0-16,-20-6 48,14 6 1,-16 0-17,15-4-32,7 4 0,-24-5 32,15 5-32,-15-6 16,15 1 0,9 5-16,-23-5 32,13 0 16,-13 1-32,15-1-16,8 5 0,-23-8 48,16 2-32,-3-13-16,0 13 16,10 6-16,-9-6 32,0-2-32,2 2-32,2 1 32,5 5 0,-3-5-16,-1 5 0,2 0 16,2 0-48,0 0 48,0 2-192,0 6-321,-3 1-415,1 10-433,2-19 1361,-3 9-1921,1 13-624,0-15 16,-1 19 656,3-26 1873,-2 9-3041,2-9 3041</inkml:trace>
  <inkml:trace contextRef="#ctx0" brushRef="#br0" timeOffset="-3780">1499 5018 1920,'0'0'0,"0"0"337,0 0-337,0-5 432,0 0 160,0 1 112,0 4 129,0 0-833,0-5 848,0 0-16,-2 0-47,2 5-113,0 0-672,-2 0 512,2 0-47,0 0-97,0 0-48,0 0-320,0-4 304,0 4-16,0 0 16,0 0-16,0 0-288,0 0 273,0 0-49,0 0-64,0 0-80,0 0-80,0 0 64,0 0-16,4 4 0,-4 3 0,0-7-48,0 8 16,5 12 16,-1-12-32,-4 11 0,0-19 0,6 7-16,-2 15 32,1-16 16,-5 4 0,0-10-32,5 18 32,0-13 16,1 3-16,2-2 48,-8-6-80,7 8 112,0-6 32,-1 0 32,2 1-16,-8-3-160,7 2 112,12-2 16,-14 0-32,2 0 0,-7 0-96,7 0 113,15 0-49,-19-5-32,5 1 32,-8 4-64,20 0 48,-17-5-16,5 0 32,-1 1 0,-7 4-64,7-5 32,12 0 80,-19 0-32,4-2 0,-4 7-80,5-7 112,1 0-32,-3-1 64,3-12-32,-6 20-112,0-5 128,0-14-48,0 12 0,0-14-16,0 21-64,0-7 64,-3-20 0,0 8-16,1 1 16,2 18-64,-1-19 48,-2-3 0,0 3-32,0 1-16,3 18 0,-3-7-48,-3-19 80,-1 18 0,1-17 0,6 25-32,-10-8 32,-8-15 0,10 15-16,-12-10-16,20 18 0,-6-5 0,-16-2 0,16-11-16,-16 12 16,22 6 0,-7-5 16,-14 0-16,14 1 16,-12 4-48,19 0 32,-7 0-48,-3 4 0,-9 6-32,12 11 64,7-21 16,-6 10-80,-4 18 64,1-6 0,1 1-32,8-23 48,-7 26 0,0 0 0,0 0-16,5 0 16,2-26 0,-3 26-48,3 2 32,0-4-16,7-5 16,-7-19 16,19 10 0,-11-1 0,17 10 0,-18-14 0,-7-5 0,27 7 16,-8-2 16,-13-3-16,22 0 0,-28-2-16,7 3-32,18-1 32,-21-2 0,17 0 0,-21 0 0,6 0-32,12 0 32,-13 0 0,3 0-16,-8 0 16,6 0 0,1 0 16,0 0-16,-2-5 0,0 1 32,-1-1 0,-4 0 0,0 5-32,0-4 0,0-2 32,0-1 0,0 1-16,0 6-16,0-8 48,0 1-48,0-12 0,-3 15-32,3 4 32,-1-7 32,-1-1-32,-1 2 0,3-2 16,-3 3-32,3 1 32,-2 4 16,2-5-64,0 5 32,-2 0-16,2 0-16,0-5 16,0 5 16,0 0-64,0 0 48,0 5-16,0-5 32,0 7-32,0 0 32,0 15-48,0-15 32,0-7 16,4 23-32,2-4 16,-3-10 0,5 15-16,-8-24 32,8 19-32,10 0-16,-13 5 48,3-1-16,-8-23 16,18 24-32,-14 0 64,4-3-32,12 0 0,-20-21 0,6 22 0,0-1 0,16-2 0,-22 2-32,0-21 32,5 20 0,2 0 0,-3 4-16,2-3-32,-6-21 48,3 22 0,3-1-32,-2 2 0,-4-4 80,0-19-48,6 24-16,-3-3-16,-3 0 64,0 0-32,0-21 0,0 19 16,0 0 0,0-10-16,0 16 32,0-25-32,0 6 16,-1 4 48,-1-1-48,-1 0 16,3-9-32,-3 1 80,2 4 32,-5-2-16,2-3 16,4 0-112,-8 0 64,1 0-16,-2 0 16,-10 0 0,19 0-64,-5 0 48,-14-6 16,12 3-15,-12-6-17,19 9-32,-6-20 48,-16 15 0,13-2 0,-17-20-32,26 27-16,-10-7 16,-16-21 16,16 9-16,-13 1-16,23 18 0,-8-19 48,-1 11-32,3-15-16,-1 16 0,7 7 0,-6-19 32,4 11-80,2-11 0,0 15 48,0 4 0,5-7-48,0-13 48,14 16 0,-15-3 0,-4 7 0,22-21-32,-16 14 0,21-12 16,-8 14 16,-19 5 0,7-19 0,18 14 16,-17-2-16,18 1 0,-26 6 0,7-19 0,18 19-16,-16-8 32,13 1-16,-22 7 0,8-7-48,12 0 32,-11-12-48,10 19-1,-19 0 65,3-8 81,19 5 31,-17-5 0,2 1 0,-7 7-112,19-7 16,-19 0-16,4 2 0,1 0 0,-5 5 0,0 0-16,-2 0 0,-5 0-240,7 0 256,-22 5-465,13 2-335,-16 1-224,6-2-113,19-6 1137,-20 10-1345,0 9-303,-2-15-337,3 6-64,19-10 2049,-19 19-1537,12 0 433,-22-17-897,29-2 2001</inkml:trace>
  <inkml:trace contextRef="#ctx0" brushRef="#br0" timeOffset="-5843">135 5034 1568,'0'0'0,"0"7"753,0 1-177,0-8-576,0 9 784,-3-2 145,3-5-33,0 1-112,0-3-784,0 0 625,0 0-129,0 0-64,0 0 0,0 0-432,5 0 432,0 0-31,-5 0-17,5-5-16,-1 1-80,1-2-16,0 6 16,-5-6-47,0 6-241,0-6 240,4 2-64,-4-1 0,0 1-32,0 4-144,6-6 96,-2 0 48,-4-1-48,5 0 0,-5 7-96,7-8 80,-2-11-48,2 15 48,0-17-80,-7 21 0,7-8 0,-2-12 32,0 12-32,1-15 48,-6 23-48,5-6 16,0-13-16,2 16 16,-2-5-16,-5 8 0,5-19 32,-1 14-16,1-2-16,0 0 16,-5 7-16,7-7 0,-2 0-16,0 0 48,-1 2-32,-4 5 0,7-5 0,-2 1 0,0-1-16,-1 5 32,-4 0-16,5 0 0,-1 0-16,-4 0-16,6 5 0,-6-5 32,5 6-16,-1 4 16,1 11-32,0-13 48,-5 11-64,0-19 48,6 7-80,2 14 64,-2-2-32,2-10 48,-8-9 0,7 29 48,0-8 32,0 0-16,-2-2 96,-5-19-160,7 19 192,-2-10-32,-1 15 49,1-17-209,-5-7 0,7 21 0,-2-15 16,0 3-32,0-2 32,-5-7-16,4 6 0,-4 0 0,0-4 48,5 0-32,-5-2-16,0 2 64,0-2 32,0 0 0,5 0 32,-5 0-128,0 0 160,0-6 0,4-2-48,-4-10 0,0 18-112,0-5 64,0-2 16,5-17-32,-5 19 16,0 5-64,5-23 64,-1 16-48,-4-19 32,5 18-32,-5 8-16,0-28 0,5 21 48,0-19-16,-1 19 0,-4 7-32,5-22 32,2 18-32,0-3-16,1-14 16,-8 21 0,6 0 0,2-7-16,-4 2 16,4 0-32,-8 5 32,5-5 0,-1 5-16,1 0 16,0 0 16,-5 0-16,4 0-16,-4 0 32,5 0-16,0 0-32,-5 0 32,4 0-32,1 0 0,0 0 64,0 0-32,-1 0 0,-4 0 32,5 2-32,0 1 0,-5-3 0,4 2 0,1 6-32,-5-1 0,5 0 32,-5-7 0,4 9-32,1 10 32,-5-10 32,5 16-32,-5-25 0,5 9 0,-1 14 0,1-14-32,-5 18 32,0-27 0,5 10 0,-5 15 0,4-6-16,-4-10 16,0-9 0,5 25 16,-5-19-32,0 1 32,0 2-16,0-9 0,5 8 0,-5-1 48,5-2-32,-5-3 16,0-2-32,5 3 16,-1-1 0,-4-2 16,5 0 0,-5 0-32,0 0 64,5-5 0,-5 0-16,0 0 16,0 5-64,5-4 48,-5-4 0,0 4 16,0-3-32,0 7-32,5-21 48,-5 14 48,4-17-80,1 5 49,-5 19-65,0-18 48,6-4-32,-1-2 0,0 3 16,-5 21-32,7-26 0,0 0 0,12 0 48,-14 2-80,-5 24 32,19-18 0,-14 10 0,0-11 0,1 19-16,-6 0 16,5 0-32,0 0 32,2 0-32,-2 0 32,-5 0 0,5 2-32,2 6 0,-3 13-1,3-11 17,-7-10 16,5 28 0,0-7-16,-1 0 16,1 4-32,-5-25 32,8 20 0,-4 1 32,4-1-64,-2-1 32,-6-19 0,5 18 0,0-8-16,-1 11-16,1-13 32,-5-8 0,5 21 0,-5-17 0,5 3 32,-5-2 16,0-5-48,0 2 16,0 0 0,0 1-16,0-3 33,0 0-33,0 0 32,0 0 0,-2 0-16,-1 0 0,3 0-16,-2-5 32,-1 5-16,1-4 48,-1-1-80,3 5 16,-1-5-192,-2-1-353,0-2-511,1 1-705,2 7 1761,0-7-2721,0 2-321,24 5 193,-24-4-96,0 4 2945,0 0 0</inkml:trace>
  <inkml:trace contextRef="#ctx0" brushRef="#br0" timeOffset="-5354">1021 5301 2561,'0'0'0,"6"3"912,-6-3-912,0 2 1201,0 0 159,0-2-31,4 0-177,-4 0-1152,0 0 897,0 0-113,0 0-112,5-4-143,-5 4-529,0-5 528,4 1-80,2-4-32,-2-11-15,-4 19-401,0-4 368,5-4-80,-1-10-80,2 13-32,-6 5-176,4-7 112,-4-14 0,7 16 0,-2-17-48,-5 22-64,7-4 64,1-15 0,-5 14-32,3-2 16,-6 7-48,4-24 16,3 19 16,-2-1-32,0-13 16,-5 19-16,7 0 0,-3-7 32,3-1-16,1 1-16,-8 7 0,5-6 0,-1 0 0,-4 2 0,0 4-48,0 0 48,5 0 0,-5 0-16,5 7-16,-5 12 32,0-19 0,4 9-16,-4 19 16,0-3 0,5 0 0,-5-25 0,0 26 0,0 3-16,5-6 16,-5 3 16,0-26-16,5 21 0,-1-2 16,1 3 16,0-13-32,-5-9 0,4 22 0,1-16 0,0 2-32,-1-1 64,-4-7-32,5 4 16,0-1 16,-5 0 32,5-1-32,-5-2-32,0 0 96,0 0-16,5 0 33,-5-8-33,0 8-80,0-7 80,0 1-16,4-13-48,-4 13 0,0 6-16,0-6 32,6-13-192,-6 13-225,0-14-511,0 20 896,0-8-1697,3-17-1088,-3 6-465,44 40 577,-44-21 2673,0-19-3249,0 19 3249</inkml:trace>
  <inkml:trace contextRef="#ctx0" brushRef="#br0" timeOffset="152001">910 6027 1808,'0'0'0,"0"0"0,-2 0 192,-4-4-16,-7 1 33,8-1-1,5 4-208,-5 0 240,2 0 0,1 0 32,1 0 48,1 0-320,-2 0 384,1 0 1,1 0 15,0 0 16,0 0-416,0 0 384,0 0-16,0-4 16,3 4 1,-3 0-385,3-3 384,0 3 0,1 0-96,-1-3-48,-3 3-240,3 0 160,-3 0-48,3 0-32,2 0 0,-5 0-80,4 0 48,-1 0-32,3 2-16,7-1 16,-13-1-16,2 1 16,11 5-16,-8-2 32,13-3-32,-18-1 0,12 6 16,1-2-16,1 1 32,0 0-16,-14-5-16,15 3 32,-1-1 1,2 0 15,2-1 16,-18-1-64,17 0 48,0 0 32,1 0-32,0-3 0,-18 3-48,19-5 32,-2 0 0,2 0 32,0 1-32,-19 4-32,20-6 48,-5 3-32,-2-1-16,-8 0 16,-5 4-16,14 0 16,-9 0 16,8 0 0,-11 0-32,-2 0 0,14 0 32,-12 0-64,2 0 16,1 0 32,-5 0-16,5 0 0,-2 2 48,1 0-32,2-2 0,-6 0-16,3 2 16,1-2 0,1 0 0,-2 0 48,-3 0-64,3 0 64,0 0 0,0 0 0,1 0 0,-4 0-64,3-4 80,0 1-32,2-2 0,0 2-16,-5 3-32,5-4 16,9-2 0,-11 2 0,0-1 0,-3 5-16,3-3 0,1 3 16,-4 0 0,3 0-32,-3 0 16,0 2 48,0-2-48,0 1 16,0 1 32,0 1 0,0 0 64,0-3-112,0 3 160,0 1 64,-1-3 49,-1 2-17,2-3-256,-2 2 224,0-1-80,0 1-48,2 1-32,-1 2-32,1-5-32,0 6 32,0-1-16,0 8 0,0-13-16,0 6 16,0-6-16,3 18 16,1-5-16,-1 2 0,-1 3 32,-2-18-32,4 18 16,1 0 48,0 0-16,-2-3 0,-3-15-48,3 15 48,0-9 0,-3 11-16,4-11 32,-4-6-64,3 13 80,-3-9-32,0 1 64,2-2 0,-2-3-112,0 2 128,0 0 48,0-2 33,0 0-17,0 0-192,0 0 192,0-4-32,0-1-48,0 1-32,0 4-80,0-13 64,0 10-16,0 0-16,-2-2 0,2 5-32,0-13-160,-3 9-336,-3 0-561,0-11-880,6 15 1937,-6-2-2753,-6-11 192,6 8-1569,6 5 4130</inkml:trace>
  <inkml:trace contextRef="#ctx0" brushRef="#br0" timeOffset="152926">841 6029 1824,'0'0'0,"0"0"0,0-4 849,3-1-193,0 1 128,1-9-63,-4 13-721,0 0 576,3-3-176,-1-2-48,2 1-32,-4 4-320,4-2 305,-1-1-17,0 3-96,1 0-16,-4 0-176,5 0 128,0 0-16,0 1-16,-1 2-32,-4-3-64,15 7 64,-11 5 0,9-5 0,-9 10 48,-4-17-112,16 13 112,-12 1 0,12 1 0,-2-3 0,-14-12-112,12 12 112,2-6 33,-1 6 15,1-9 64,-14-3-224,12 6 208,2-3-16,0 1 48,-1-2-64,-13-2-176,13 2 160,-1-1 0,-7-1-48,14 0 32,-19 0-144,4 0 112,11 0-32,-11 0 16,9 0-15,-13 0-81,4 0 80,-2 0-32,2 0-32,-1 0 0,-3 0-16,3 0 16,0 0 48,1 2-64,-1-1 32,-3-1-32,0 2 0,0 1 0,2 2 0,-2 0-16,0-5 16,0 6 32,0 7-32,0-9 0,0-4 0,0 15 16,0-15-16,0 6-16,0 12 16,0-6 48,0 4 0,0-16-48,-2 15 80,-3 0-32,0 4 32,1-1-32,4-18-48,-6 20 64,-7 3-16,7-1 48,-6 4-48,12-26-48,-5 26 48,-11 0 0,10 0 0,-12 0-32,18-26-16,-6 26 48,-10 0-32,4 0 16,5-1 16,7-25-48,-15 24 32,11-5-16,-3-2 0,3-1 16,4-16-32,-5 13 16,2-8 16,2 10 0,-1-11-16,2-4-16,0 6 16,-2 6-16,2-7 0,-2 0 16,2-5-16,-2 15 32,1-11-16,0 8 16,0-6 32,1-6-64,-2 6 32,0 0 32,-2 8 16,2-10 16,2-4-96,-2 5 112,0 0-32,1-1 1,-1-1-1,2-3-80,-1 4 80,1-1-16,0-1 16,0-1-16,0-1-64,0 1 64,0-1 16,0 0-16,3 0-32,-3 0-32,3 0 48,1 0-16,2 0 0,-2 0-16,-4 0-16,5 0 16,8 0-16,-10 0 0,2 0 32,-5 0-32,12 0 0,-8 2 0,1-1 16,9 1-16,-14-2 0,3 4 16,11-1-16,-11-1 48,3 2-32,-6-4-16,13 4-16,-9-2 32,9 2-16,-10-3 0,-3-1 0,5 0 48,10 0-32,-10 0 0,9 0 16,-14 0-32,6 0 16,11 0-16,-4-5 16,-1 1-16,-12 4 0,13-4 48,2 1-32,0 0-16,0 3 0,-15 0 0,16-3-16,-2 3 16,-1 0 16,-9 0-16,-4 0 0,18 2 32,-16 2-32,15 1 0,-14 1 0,-3-6 0,12 5 0,-8-1 16,1 0-16,-1-2 16,-4-2-16,5 2 16,-1-1 16,-1-1 32,-1 0 0,-2 0-64,4 0 96,-1 0-32,0 0 0,2-3-16,-1-3 16,2 2-16,-2-9 16,11 9-16,-15 4-48,3-13 16,10 8 32,-11-9-16,12 9 0,-14 5-32,2-16-128,2 12-608,-1 0-1169,-3-1-1616,0 5 3521,0 0-3186,0 2-1344,0-2 4530</inkml:trace>
  <inkml:trace contextRef="#ctx0" brushRef="#br0" timeOffset="157111">3568 6313 2112,'0'0'0,"0"0"0,0-3 417,0-1 175,0 0 192,0-1 129,0 5-913,0-4 960,0 0-63,0 0-97,0 2-96,0 2-704,0-3 609,-2-1-65,2 4-48,0-3-96,0 3-400,0 0 304,0 0-80,0 1-64,0 3-47,0 2-17,0 10 32,2-1-16,2 3 0,-4-18-112,4 23 96,-1 2-16,1 3-32,1 2 16,-5-30-64,5 29 96,0-1-32,-1 1 0,1-3 0,-5-26-64,5 26 64,0-2 16,0-3 32,-5-21-112,13 19 144,-13-19-144,2 16 192,3-3-16,-1-1 32,-2-5 17,-2-7-225,0 14 192,0-10 48,0 2 0,0-2 16,0-4-256,-2 5 192,0-3 16,-3 0-32,-1 0 0,6-2-176,-6 2 144,3-2 16,-1 0-63,-1 0 15,5 0-112,-3-6 96,0 4-32,0-3-16,1 1-16,2 4-32,-2-13-32,1 9-240,-1-8-417,2 9-527,0 3 1216,0-13-1937,0 8-961,0-8 49,0 8-1633,0 5 4482,0 0 0</inkml:trace>
  <inkml:trace contextRef="#ctx0" brushRef="#br0" timeOffset="157255">3236 6107 2321,'0'0'0,"0"0"0,3-6 544,11-8 240,-11 11 177,1-2 31,-4 5-992,6-4 880,-2 0-207,9 1-209,-11 0-64,-2 3-400,15 0 352,-10-5-32,11 2 1,-11-1-49,-5 4-272,16 0 240,-12-3-48,17 3-48,-8-2-48,-13 2-96,17 0 64,0 0-16,3 0-48,1 0 32,-21 0-32,18 0 16,5 0 16,-1 0-32,0 1 16,-22-1-16,23 3 32,-3 0-32,1 1 32,0-3-16,-21-1-16,19 4 16,0-1 16,0-1 32,-3 0-32,-16-2-32,14 2 48,-9 0 16,12-1-16,-16-1 64,-1 0-112,6 0 128,-2 0 17,2 0-1,-3-3 0,-1 3-16,2-5-48,0 2 0,-2 0 0,-2 3-80,3-5 64,1 1-32,-1 0-16,-3 1 16,0 3-32,3 0 0,-3 0 48,0 0-192,0 0-352,0 0 496,0 0-1089,0 0-816,-1 0-400,-1 2 448,2-2 1857,-7 0-3185,7 0 3185</inkml:trace>
  <inkml:trace contextRef="#ctx0" brushRef="#br0" timeOffset="154087">1672 6129 1616,'0'0'0,"0"0"0,2 0 625,2-2-257,-1-1 96,-3-3 80,0 6-544,3-2 624,0-1 1,1-1-49,-1 4-16,-3 0-560,2-2 512,-2-2-15,4 0-33,0 3-32,-4 1-432,2 0 416,4-4-64,-2-2 33,8 3 63,-12 3-448,4-4 432,10-1-16,-9 0-16,9 1-159,-14 4-241,6-3 176,11 3-48,-4 0-48,1 0-32,-14 0-48,14-4 16,2 4 16,3 0-16,-1 0-16,-18 0 0,20 0 0,1 0-16,-2 0 0,0 0 32,-19 0-16,17 2 32,-3 3 0,-9-3 0,8 4 48,-13-6-80,0 4 96,4 2 16,-4 1 48,0-1-48,0-6-112,-2 7 112,-3-3-16,-1 3-16,-8-3 16,14-4-96,-6 4 80,-8-2-16,9-1-64,-9 0-64,14-1 64,-4 0-256,-11 0-256,11 0-481,-11 0-751,15 0 1744,-6 0-2594,0 3 401,-12-1-1360,18-2 3553</inkml:trace>
  <inkml:trace contextRef="#ctx0" brushRef="#br0" timeOffset="153765">1804 6232 1696,'0'0'0,"-2"0"1249,2 0-1249,-1 0 960,-3 0 225,0 0-65,2-3-175,2 3-945,-3 0 672,-3-4-160,2 4-95,-1 0-17,5 0-400,-4 0 368,-2 0-96,4 0-80,0 4-48,2-4-144,-1 5 96,1 9-16,0-1 16,0-7 0,0 14-16,0-4 16,4 3 0,1 2 0,-5-21-96,5 20 129,-1 1-17,2 2 32,-4 0 0,-2-23-144,6 23 112,-4 1 32,1-2-16,-3-2-16,0-20-112,0 19 128,0 1-16,0-1-16,0-1 16,0-18-112,0 16 64,0-1 16,0 2-16,-2-3 16,2-14-80,-1 13 48,1-9 32,0 11-16,0-11 0,0-4-64,0 5 64,0 0-32,0-1 16,3 0-16,-3-4-32,4 4 65,-1-2-1,0 1 0,0-1 16,-3-2-80,5 1 96,0-1-16,-2 0 48,-3 0-128,5 0 96,-5 0-96,5 0 112,0-3-32,-3 0-16,1 0-64,-3 3 0,4-3-144,0-1-224,-2 0-385,-2-1-463,0 5 1216,0-5-1729,0-7-512,0 8-64,0 0 640,0 4 1665,0-15-2945,0 15 2945</inkml:trace>
  <inkml:trace contextRef="#ctx0" brushRef="#br0" timeOffset="162337">4477 6563 2321,'0'0'0,"0"0"592,0 0-592,0 2 784,0-2 193,0 1-17,0 0-144,0-1-816,0 2 593,0 1-177,0 1-80,4 0 0,-4-4-336,0 5 320,2 0 65,1 0-17,1-1 16,-4-4-384,0 4 432,4-3-64,-4 1-16,2-1-15,-2-1-337,0 0 352,3 0-32,-3 0-32,0 0-80,0 0-208,4-3 224,-1 0-96,-3-1 32,3 0-32,-3 4-128,4-5 112,-4 0 17,2-9-1,1 11-16,-3 3-112,4-13 112,-4 9-16,3-11-16,0 10 0,-3 5-80,3-15 112,-3 2-32,4 0-16,-4 0 16,0 13-80,0-13 64,0 0 0,0 7-16,0-14-48,0 20 0,0-13 16,0 9 0,3-16 16,-3 15 0,0 5-32,3-14 0,1 9 48,-2 1-32,3-9-80,-5 13 64,5-3-32,-1 0 32,1-1-64,1 4 64,-6 0 0,4 0-48,-1 0 16,1 0 0,-4 4 0,0-4 32,2 4-32,2 11 16,-1-11 16,-3 14-16,0-18 16,2 13-32,-2 3 0,4 1 0,0 2 16,-4-19 16,3 17 16,-1 3-32,2-3 32,-1 0-16,-3-17 0,3 15 0,1 0 32,-4-3-64,2 0 64,-2-12-32,3 13-32,-3-6 32,4 6 32,-4-9-32,0-4 0,3 7 16,-3-1 0,0-1-16,0 1 0,0-6 0,0 4 0,4-2 32,-4 0-16,0-2 48,0 0-64,0 2 48,0-2 16,0 0-32,0 0 32,0 0-64,0-5 48,-2 0 16,2 0-32,-2-7 32,2 12-64,0-5 48,0-9-32,0 0 16,0 2-16,0 12-16,0-14 48,0-1-32,4 0 0,-2-3-16,-2 18 0,3-16 0,1-2 0,1 3 32,-1 2-32,-4 13 0,5-15 0,0 11 0,0-11 0,-3 11 32,-2 4-32,6-5 48,-3-9-48,0 14 0,0-5-80,-3 5 80,4-3-48,-2 3 48,2 0-64,0 0 16,-4 0 48,2 0-32,1 0 0,1 1 32,-4 1 32,0-2-32,3 5-48,0 0 0,-3 9 32,0-10 0,0-4 16,3 16-32,-3-3 16,3 2 0,1 1-16,-4-16 32,3 16 0,-1-1 0,2 1 0,-1-1 32,-3-15-32,3 14-32,3-8 16,-4 11 0,3-11 16,-5-6 0,4 16 0,-2-12 16,1 1 0,1 1 16,-4-6-32,2 7 0,2-3 0,0 2 16,-4-3-16,0-3 0,0 2 48,2 0-48,-2 0 0,0-2 0,0 2 0,3-1 16,-3-1 0,0 0-16,0 0 32,4 0 0,-4-3 16,3-1-32,-3 4-16,3-13 32,0 11-16,0-3 0,2-11-32,-5 16 16,5-5 16,8-13-16,-9 6 32,-1 0-16,-3 12-16,15-15 0,-11 1 0,0-2-16,11-2 16,-15 18 0,3-19 16,9-2 0,-8 2 48,0-1-32,-4 20-32,14-20 16,-14 3-16,3 1 0,3 0 0,-6 16 0,3-14-16,0 9 16,0-9-48,1 14 0,-4 0 48,4-5-16,2 2 0,-3 3-32,1 0-32,-4 0 80,3 0-32,2 1 0,-2 3 32,1 0-32,2 3 16,6-1-32,-8 9 32,-2-11 16,-2-4 0,5 16-16,8-4 16,-13 5 16,4 0 0,-4-17-16,4 18 48,0-1-48,-2 2 48,-2-2-80,0-17 32,3 15-16,-3 1 16,0-1 0,0-2 0,0 0 16,0-13-16,0 13-16,0-6 16,0 9 16,0-11-16,0-5 0,0 15 0,0-12 0,0 2 0,0 0 0,0-5 0,4 5 32,-4-1-16,3-2-128,-3 0-384,0-2 496,3 0-945,0 0-655,1 0-817,0 0-369,-4 0 2786,15 0-2113,-12 0-1216,-3 0 3329</inkml:trace>
  <inkml:trace contextRef="#ctx0" brushRef="#br0" timeOffset="163757">5521 6560 3073,'0'0'0,"0"0"0,0 0 944,0-3 129,0 3 47,0 0-79,0 0-1041,0 0 848,0 0-272,0 0-143,0 0-97,0 0-336,0 1 288,0 2 0,3 2-48,0 8-48,-3-13-192,4 4 192,2 1-48,-2 10 1,9-11-1,-13-4-144,3 15 160,10-11-32,-9 11 0,11-11 16,-15-4-144,5 5 112,10 8 0,-9-12-32,8 5 32,-9-3 0,11-2 32,-12-1 0,14 0 0,-18 0-144,5 0 160,13 0 48,-15-3 17,12-2 15,-15 5-240,3-12 208,9 8-16,-8-9-32,1 9-32,-5 4-128,13-15 144,-13 11 0,3-13-16,0 13-32,0-15-64,0 14 32,0-15-16,1 7 32,-4 13-80,0-15 80,0-1-16,0 0 0,-2-2 0,-3 2-32,-1-1 16,-6-3-48,7 3 32,5 17-32,-14-18 16,1 4 33,-1 8-33,9-10-32,-13 12-49,11 0 33,-9 0 16,11 4-32,5 0 48,-15 0 0,9 4-80,-12 0 32,12 3-16,-8 6 0,7-5 64,-9 11-48,10 0 48,-9-1-16,11 4-32,-1 0 48,1 0-48,4-22 48,-4 23-16,3-5-32,1 1-16,5-2 48,6 3-32,-5-3 48,8 1 0,-9-4 0,-5-14 0,18 13 32,-14-8-64,12 9 32,-12-10-16,15 2 16,-15-2 16,11 1-16,-11-3 0,-4-2 0,16 0 32,-13 0-32,10 0 16,-10-3-16,-3 3 0,5-4 16,1 1 32,-3-2-48,3 1 16,-2-1 16,-1 0 0,1-8-32,0 10 32,-4 3-32,4-4 16,-1-12-16,-3 14 48,2-11-48,-2 13 0,6-3-32,-2 0 32,1-2 0,0 1-16,-5 4 16,3-2-16,0 2-16,0 0-32,0 2 0,-3-2 64,3 7-64,1 11 0,1-4 48,-1 5-32,-4-19 48,13 20 0,-10 3 32,2 2-64,11 3 32,-16-28 0,3 30-32,12 2 0,-11 0 32,11 1 0,-15-33 0,4 31-16,12-1 16,-11-1 0,10 0 16,-15-29-16,2 26 0,11-2-16,-9-1 64,-1 1-80,-3-24 32,4 22 0,-1-1 48,1-1-48,-1-4-80,-3-16 80,0 16-64,3-3-16,-3-8 16,0 10 80,0-15-16,0 6 112,0 0-112,0 9 96,-3-11 48,3-4-144,-5 5 0,0 2 160,-1-3-144,-6 1-32,12-5 16,-6 5 32,-6-3 0,7 0-16,-10 2 32,15-4-48,-13 2 0,0 0 16,-3 2-16,2-3 48,14-1-48,-13 2 16,-2-1-16,2-1 16,1 0-16,12 0 0,-7 0 32,-9 0-16,11-4 48,-10-2-16,15 6-48,-4-15 64,-9 10-16,11-14-32,-3 4 32,5 15-48,-5-14 16,-1-2 16,1-2-16,1 3-16,1-2 16,3 17-16,-2-22 0,0 3-16,1-1 16,1 1-16,0 19 16,0-20-48,0 3 16,5 2 16,-5 15 16,4-18-16,-4 18 16,14-16 0,-10 2-32,9-3 0,-7 5-16,-6 12 48,17-12-48,-12-1-32,13 8-48,-14-11-240,-4 16 368,14-5-704,-11 0-641,10-9-976,-9 14-880,-4 0 3201,32 4-3138,-29-4-111,-3 0 3249</inkml:trace>
  <inkml:trace contextRef="#ctx0" brushRef="#br0" timeOffset="154648">1627 6365 3169,'0'0'0,"3"2"1329,2 2-193,-5-4-1136,13 4 1041,-11 1-145,3 1-144,1 7-159,-6-13-593,4 5 432,9 9-96,-13-9-32,5 8-16,-5-13-288,4 4 256,2 1-48,-3 1-32,3-1-63,-6-5-113,4 4 112,11 2 0,-10-4-64,11-1 48,-16-1-96,4 2 112,15-2 16,-4 0 0,-2 0-16,-13 0-112,18-5 112,2-1-48,-1-5 16,2 11-64,-21 0-16,22-6 16,-3 2-32,1-1-304,-3 1-432,-17 4 752,18 0-1665,-4 0-992,12 13 239,-21-9-1183,-5-4 3601,0 0 0</inkml:trace>
  <inkml:trace contextRef="#ctx0" brushRef="#br0" timeOffset="155757">2596 6395 2785,'0'0'0,"0"0"0,0 2 1120,0 0 209,-2 0-17,2-2-143,0 0-1169,0 0 848,0-4-191,5 0-193,8 4-64,-13 0-400,2-2 304,4-1-80,7 3-64,-9 0-48,-4 0-112,5 0 49,7 0-17,-8 0 16,0 0-32,-4 0-16,16 0 16,-13 2-16,10 1 32,-8 5-32,-5-8 0,14 5 32,-8-1 0,7 1-32,-7 0 48,-6-5-48,15 4 64,-10-1-16,7-1 48,-8-2-16,-4 0-80,12 0 96,-9 0 32,3 0 0,-2-3-16,-4 3-112,5-5 96,-1 2-16,2-2 16,-2 1 0,-4 4-96,5-5 64,0 0 16,-2-1-32,-3 4-32,0 2-16,0-3 48,0-1-32,0 4 32,0 0-16,0 0-32,0 0 48,0 0-32,0 0 0,0 0-32,0 0 16,-1 2-16,-1 0-32,0 0-96,1 1-144,1-3 288,-4 0-480,1 2-336,1 2-369,-2-2-432,4-2 1617,-4 3-1873,0-1 129,-1 1 511,1-1 481,4-2 752,-4 5-417,-1-1-1311,5-4 1728</inkml:trace>
  <inkml:trace contextRef="#ctx0" brushRef="#br0" timeOffset="160817">3935 6466 2721,'0'0'0,"0"0"816,0-4 273,0 1 15,0 3-1104,0 0 945,0-3-257,0 0-240,0-1-128,0 4-320,3 0 192,0-2-48,0 2-16,2 0 0,-5 0-128,5 0 241,10 0-1,-13 0 0,13 0-64,-15 0-176,4 0 176,13 0 0,-5 2 0,2-2 32,-14 0-208,14 0 208,1 0 16,-1 0 1,-1 0-65,-13 0-160,15 0 160,-3 0-64,1-2-32,-8 2 32,-5 0-96,18-4 80,-15 1-16,13 3-16,-13-2 16,-3 2-64,4 0 32,9 0 32,-10 0-16,2-4-16,-5 4-32,4 0 32,1 0 32,-1-4-16,-1 1 0,-3 3-48,3 0 80,-3 0-48,3 0 64,-3-3 32,0 3-16,0 0-112,0 0 80,0 0-32,-2 0-48,0 0-160,2 0 160,-5 0-416,0 0-368,1 0-561,-2 2-608,6-2 1953,-3 1-2401,2 4 496,-1 1-1232,2-6 3137,0 0 0</inkml:trace>
  <inkml:trace contextRef="#ctx0" brushRef="#br0" timeOffset="167879">7840 6612 3361,'0'0'0,"0"0"0,-2 3 1217,0 2-97,1 1-63,0 7-17,1-13-1040,-2 5 912,0 8-223,1 0-145,1-8-144,0-5-400,0 21 320,0-6 17,3 2-49,1 2 0,-4-19-288,6 20 272,6-2-80,-9-2-32,2 0-16,-5-16-144,14 14 112,-9 1-16,11-9-16,-11 11 16,-5-17-96,18 4 96,-15 1 64,16-1-15,-15-2-17,-4-2-128,20 0 112,-16-4 16,15 0 96,-7-11 48,-12 15-272,14-4 288,-1-12 16,1 2-128,2-2-32,-16 16-144,16-18 128,-2 1-16,0 1-16,-1-3-15,-13 19-81,12-19 80,-7-1 16,8-1 32,-13-1-32,0 22-96,3-20 80,1-1 0,-4-2-16,-4 0 16,4 23-80,-6-23 64,-11 1 32,3 3-80,-1 2 16,15 17-32,-17-18 16,-3 4-16,1 2 0,1 8-160,18 4 160,-17-3-192,0 3-16,-1 1 64,2 13 112,16-14 32,-15 5-16,-1 15-32,1-2 0,-1 0 32,3 2 0,-1 2 16,8 1-48,-8 3-17,14-26 65,-3 24-64,1-1-32,0-3 64,2-2-16,0-18 48,6 15-48,9 0 32,-10-1 0,15-8-16,-20-6 32,17 13 0,-4-10 0,2 2 0,-1-3-48,-14-2 48,14 2 0,-1-2 0,0 0-16,-8 0 144,-5 0-128,17 0 160,-12 0-32,9-5 17,-8 0-113,-6 5-32,12-15 16,-7 12-16,7-1 0,-8-1 32,-4 5-32,4-13 16,8 10 0,-12-9-16,6 8 0,-6 4 0,4-5 32,1 1-32,-1-10 16,-2 14 0,-2 0-16,4-4 32,0-1-16,-4 0-16,2 1-16,-2 4 16,0-3-48,3 3 48,-3 0-48,4 0 32,-4 0 16,3 1-16,-3 5-16,3 12 32,0-3 0,-3-15 0,3 20 32,2 3-16,8 2 32,-8 0 16,-5-25-64,14 26 16,-9 2 48,13-2 16,-3-4-48,-15-22-32,17 18 48,-3-2 0,1-2 0,-1-2-32,-14-12-16,5 7 48,12 6 0,-11-9-16,10 1 48,-16-5-80,3 5 32,9-2-32,-8-2-304,0-1-705,-4 0 1009,16-4-2545,-3-1-1473,0-11-2161,-13 16 6179</inkml:trace>
  <inkml:trace contextRef="#ctx0" brushRef="#br0" timeOffset="166772">6715 6726 2273,'0'0'0,"0"2"1040,0 2-224,0 0-31,0-4-785,0 5 784,0 0-48,4 1-127,-1 0-129,-3-6-480,2 5 368,-2 0-48,4-1-32,-1 2-47,-3-6-241,0 4 256,0-3 32,3 3 32,-3-2 96,0-2-416,0 0 416,0 0 48,0 0-31,0 0-81,0 0-352,0-4 304,0 1-64,0 1-48,0-4 16,0 6-208,-2-5 160,1-7-32,0 8 16,-3 0-31,4 4-113,-2-16 96,1 11-16,0-10-32,0 2-16,1 13-32,0-6 64,0-11-48,0 4 16,2-1-16,-2 14-16,3-13 16,1-4-16,-2 1 16,4-2-16,-6 18 0,4-19 0,10 3 0,-10-1 0,8 2 0,-12 15 0,4-3 0,8-15-16,-9 14 16,3-1-16,-6 5 16,4-2 0,1-2-16,-1 4-16,2 0 16,-6 0 16,3 0-48,1 0 32,0 2 16,0 0-16,-1 2 0,1 9-16,0-9 16,0 13 0,-4-17 16,4 12 0,1 0-32,0 5 32,0-2 32,-5-15-32,4 18 0,2-1 16,6-2-32,-9 1-16,-3-16 32,6 14 0,-3-1 32,3 2-64,-2-2 64,-4-13-32,5 12 0,0-6 0,-2 10 0,1-11 0,-4-5 0,2 12-32,-2-10 32,3 3 48,-3-2-32,0-3-16,0 2 32,0 0-16,0-2 0,0 0-16,0 0 16,0 0 48,4-4-32,-4-1 0,0 5-32,3-5 48,-3-9-32,4 10-32,-2-16-48,-2 20 64,3-12-48,1-2-16,-1-1 64,0 0 32,-3 15-32,3-15 16,1-3 0,-2-1 32,4-2-32,-6 21-16,3-23 0,1 4 208,2 0-208,-4 2 224,-2 17-224,5-12 256,-1-1-240,0 9 208,1-9-256,-5 13 32,2 0-32,2 0 0,1 0 16,-1 0-48,-4 0 64,5 2-48,0 1 16,0 11 16,0-8-16,-5-6 32,4 14-16,2-7 16,-2 8 0,1-8 0,-5-7 0,13 19 0,-11-6 0,4 0 0,-2 1 0,-4-14 0,5 16 0,0-1 0,-1-3 0,1-5 0,-5-7 0,4 15 16,-1-10-16,0 9 32,-3-9-32,0-5 0,3 7 0,-3 6 0,0-12 16,0 3-16,0-4 0,0 7 0,0-1 0,0 0 0,0 0 0,0-6 0,0 4 0,-2-1 16,1-1 0,0-1 16,1-1-32,0 2 16,0-2 0,0 0-16,0 0 48,0 0 0,0-5-16,2-10-32,-2 15 0,5-2 32,0-13-32,0 11 0,7-10 0,-12 14 0,4-14 0,1 10 16,-1-13-16,0 11 16,-4 6-16,3-19 32,3 4-16,-1 0 0,-2-1-16,-3 16 0,5-16 0,-1 2 0,2-2 0,6 2 0,-12 14 0,4-15 0,0 3 0,10 7-16,-10-11 0,-4 16 16,11-4 16,-5 1-16,7-3-16,-10 3-16,-3 3 32,3-3-16,1 3-48,-2 2 48,-2 2-32,0-4 48,3 13-48,-3-6 32,0 10 0,0-2-16,0-15 32,0 15 32,0 2-16,0-2-16,0 1-16,4 0 32,-4-16-16,0 16 0,3 0 0,-3-2 0,4-1 0,-4-13 0,0 5 16,2 11-16,1-12 0,1 11 0,-4-15 0,0 4 32,3 3-32,1-1 0,0 0 0,-4-6 0,3 5 0,0-1 0,1 0-192,-2-2-368,-2-2 560,3 2-1137,1-1-912,0 1-848,1-1 336,-5-1 2561,15 0-4002,-15 0 4002</inkml:trace>
  <inkml:trace contextRef="#ctx0" brushRef="#br0" timeOffset="164590">6162 6603 2000,'0'0'0,"0"-4"449,0 0 175,0 4-624,3-14 864,2 12 145,0-3 15,-2 0-111,-3 5-913,4-4 768,1-1-144,1 0-111,5-1-49,-11 6-464,4-3 416,1-3-32,7 2-64,-7 1-32,-5 3-288,14-4 240,-9 2-15,13 2-49,-13 0-16,-5 0-160,16 0 96,-3-4 0,-1 4-64,2 0 32,-14 0-64,13 0 48,-1 0-16,2 0 16,-1 2 16,-13-2-64,3 2 48,14-2 16,-13 0 16,9 2-16,-13-2-64,3 0 96,1 0 16,-1 0-16,0 0 32,-3 0-128,0 0 96,0-2-32,0 2-112,0 0 48,0-4-224,-1 4-160,-3-4-304,4 4 688,-5-2-1105,0-1-576,5 3 1681,-4 0-2161,-1-4 113,0 4 591,1 0-1072,4 0 2529,0 0 0</inkml:trace>
  <inkml:trace contextRef="#ctx0" brushRef="#br0" timeOffset="156291">2592 6583 1808,'0'0'0,"0"5"1553,0 0-432,0-5-1121,4 4 1296,0 0 49,1-1-129,8-1-207,-13-2-1009,4 1 816,13-1-192,-13 0-143,14 0-97,-18 0-384,15-3 336,-3 0 0,2 3-64,3-4 0,-17 4-272,15 0 176,1-2-79,0 2 15,2-3-64,-1 3 16,-1-4-32,1 4 0,-1 0 16,-16 0-48,14 0 112,-1 0 32,0 0-16,0 0-272,-13 0 144,12 0-288,1 2 32,0 0-1,-9-2 305,-4 0-48,17 1 80,-13 1-15,2-1-1,6-1-48,-12 0-16,0 1-145,4-1-351,0 0-480,-1 0-657,-3 0 1633,3 0-2417,1 0-32,16 21 224,-20-21-320,0 0 2545</inkml:trace>
  <inkml:trace contextRef="#ctx0" brushRef="#br0" timeOffset="155477">2012 6639 2160,'0'0'0,"0"-3"465,3-2 159,0-11 176,-3 16-800,4-3 849,-1 0-17,-3 3-128,2-3-79,-2 3-625,4 0 528,0-3-32,-4 3-48,2 0-31,-2 0-417,0 1 384,3 4-48,1 0-64,-1-1-64,-3-4-208,5 13 160,-1-8-48,10 9-16,-12-7-48,3 10 16,11-10-16,-13 10 16,12-4 0,-15-13-64,4 4 80,13 13 33,-14-14-49,12 1 48,-15-4-112,3 3 112,10 1-32,-10-1 32,0-1-16,-3-2-96,6 0 112,7 0 32,-13 0-16,0 0-128,3-5 160,-3 5-160,6-5 112,-2-10-16,9 11 0,-9-11-32,-1 11 0,-3 4-64,4-14 48,1 9 16,0-8-16,-2 8-16,-3 5-32,4-14 48,0 10-32,-1-8 16,-3 12-32,0-3 0,0 3 0,4-4 0,-4 0 32,0 1-32,0 3-32,0 0 0,0 2 16,0 1-16,0-3 32,0 6-16,-2 0 32,0-1-48,2-5 32,-3 13 0,3-13 0,-5 4 0,1 1-16,-1 8 16,0-8 0,5-5 0,-5 14-48,-1-9 32,-1 9 0,3-9-32,4-5 48,-6 14-16,2-11 16,0 2-48,3 2 32,1-7 16,0 4 0,0-1-32,0-1 32,0-2 0,3 0 16,1 0 0,-2 0-16,-2 0 0,4-3 16,0-1 16,-2 2-32,1-2 16,-3 4-16,0-3 0,4 0 16,-4-2 0,0 2-16,0 3 0,3-3 0,-3-1 32,0 4 0,3 0-16,-3 0-16,0 0 32,3 0-32,0 0 0,2 4 16,-5-4-16,5 5 0,-1 7 0,9-6 0,-10 12 16,-3-18-16,13 16 48,-9-1-16,0 7 48,11 1 48,-15-23-128,3 24 97,1 2 79,1 0 64,0-3 48,-5-23-288,4 25 352,-4 0 0,0-2 0,0-2-48,0-21-304,-2 21 305,-3-3-17,0 0-48,0-1-16,5-17-224,-4 15 192,0-9-64,0 11 16,4-13-64,0-4-80,-3 5 96,1 1 0,-2-1 16,3-2-48,1-3-64,-1 2 128,1-1-80,0-1 0,0 0-16,0 0-32,0 0 32,0-3-16,2 0-176,4-2-352,-6 5 512,13-15-1056,-11 9-833,13-13-1217,-3 6-527,-12 13 3633,15-14-5411,-15 14 5411</inkml:trace>
  <inkml:trace contextRef="#ctx0" brushRef="#br0" timeOffset="162843">5199 6856 2577,'0'0'0,"0"1"768,0-1 224,0 0-992,0 0 1217,-2 0 64,2 0-97,-2 0-143,2 0-1041,-2-3 864,2-1-80,0 0-63,0-9-97,0 13-624,0-3 576,4-14-95,-4 15-81,3-14-64,-3 16-336,6-13 256,6 9-80,-8-16 0,1 15-48,-5 5-128,4-21 64,1 15 16,7-15-32,-12 8-32,0 13-16,6-5 96,-2-11-80,1 13 16,-1-2-16,-4 5-16,13-5-16,-9 1 16,-1-2 0,2 2-32,-5 4 32,13-3 32,-13-2-32,4 2 16,-1-1-16,-3 4 0,4-3 0,-1 3 0,-3 0-16,0 0 16,0 7-32,0 7 16,0 0-32,0 2 48,0-16 0,0 19 0,-2 0 0,1 3 0,1 1 0,0-23 0,0 21 0,0-2 0,3 0 0,2-3 0,-5-16 0,4 14-16,1 0 16,0-1 16,0-9-16,-5-4 0,4 13 0,0-9 16,0 0 16,-3 0-32,-1-4 0,4 2 48,0-1-16,-2-1-32,2 0 32,-4 0-32,4 0 0,1 0-224,0-3-416,-1-2-753,-4 5 1393,6-12-2545,8 8-784,1 4 719,-9-15-959,-6 15 3569,0 0 0</inkml:trace>
  <inkml:trace contextRef="#ctx0" brushRef="#br0" timeOffset="164735">6187 6668 2865,'0'0'0,"0"2"1152,0 1 49,4 1-17,-4-4-1184,4 5 1073,11 0-225,-12 0-223,9 7-97,-12-12-528,5 5 432,11 8-64,-11-9-16,14 2-64,-19-6-288,4 1 257,15 2 15,-6 0-32,3-1-32,-16-2-208,16 1 176,0-1-16,0 0-64,0 0 0,-16 0-96,15-3 80,2-1 0,0 1 0,1-3-16,-18 6-64,17-4 64,0-1-48,-2 1-320,0-2-560,-15 6 864,12-4-1921,4 4-1040,2 0 479,-4 1-1119,-14-1 3601</inkml:trace>
  <inkml:trace contextRef="#ctx0" brushRef="#br0" timeOffset="167197">7482 6949 2465,'0'0'0,"0"0"0,0 5 704,0-1 32,0 9 81,0-9 95,0-4-912,0 3 896,0 0-95,0-1-49,0 0-79,0-2-673,3 1 656,-3 0 32,0-1 0,3 0 1,-3 0-689,0-2 656,0-4-64,0 4-95,0-4-81,0 6-416,0-4 352,0-9-80,0 10-16,0-10-16,0 13-240,0-3 192,-1-9-48,-1 7 0,2-12-47,0 17-97,0-12 48,0 7-32,0-16 16,3 5-16,-3 16-16,4-12 0,-2-3 0,4 3 0,-3 6 0,-3 6 0,4-19 0,1 16 32,0-14-64,8 14 32,-13 3 0,0-3-16,4-2-16,1 5 16,-2-3 0,-3 3 16,4 0-32,-1 0 16,-1 2 0,2 2-33,-4-4 49,0 13 0,4-9-16,-4 17-32,2-1 64,-2-20-16,0 22-16,4 0 16,-4 0-32,3-1 32,-3-21 0,0 19 32,3 0-64,0-3 64,1-1-16,-4-15-16,3 16-16,-1-11 32,2 11-16,1-11 0,-5-5 0,3 13 48,0-10-32,0 2-16,-3-2 49,0-3-49,3 1 16,-3 1-16,4-2 0,-4 0-145,0 0 145,3 0-304,-3-3-240,2-1-304,4-10-497,-6 14 1345,5-4-2257,7-12-768,-7 11 576,12-12-1217,-17 17 3666,0 0 0</inkml:trace>
  <inkml:trace contextRef="#ctx0" brushRef="#br0" timeOffset="-207618.73">8253 7192 1216,'0'0'0,"3"-3"480,1 1-320,-4 2-160,4-4 96,-1 4-32,1-3 32,-4 3 1,0 0-97,0 0 144,0-3 16,3 3 48,-3 0 0,0 0-208,0 0 240,0 0 0,0 0 48,0 0 32,0 0-320,0 0 320,0 0 1,0 0-33,-1 0-80,1 0-208,-4 0 224,0 1-48,1 1 16,-1 1 16,4-3-208,-4 2 208,2 0 16,-1-2-31,-1 0 15,4 0-208,-1 0 208,0 0 16,-1 0-32,0 0 0,2 0-192,-2 0 192,2 0-16,0 0 16,0 0 16,0 0-208,0-2 224,0 2-15,0-3 15,4 3-32,-4 0-192,3-5 160,0 1 0,0 2-64,0-2 32,-3 4-128,3 0 96,1 0-32,0-3-16,-3 0 0,-1 3-48,4 0 16,0 0-16,-4-4 32,2 4-16,-2 0-16,0 0 16,4-2 16,-1 2-32,-3 0 16,0 0-16,3 0 0,-3-3 16,3 3 32,-3 0 0,0 0-48,4 0 48,-1-4 0,-1 4 0,-2 0-16,0 0-32,4-4 80,-4 4 64,3-2 32,-3-1 33,0 3-209,4 0 192,-1-4-32,-3 2-16,2-2-32,-2 4-112,4-4 80,-4 2-16,5-1 0,-2-1-32,2 4 48,-5 0-80,3-3 80,2 0-16,-1 3 16,-4 0-80,3-3 32,-3 3-32,4-4 16,0 4 0,0-3 16,-1 3-16,-3 0-16,4 0 0,0 0 16,1 0 0,-3 0 16,-2 0-32,4-3 0,-1 3 32,1 0-48,-1 0 16,-3 0 0,2 0 0,2 0 0,-4 0 16,3 0-16,-3 0 0,3 0 16,1 0-16,-4 0 32,2 0-16,-2 0 0,0 0 0,0 2 32,0-2-48,4 1 16,-4 1 0,0-1 32,0 1-48,0-2 0,3 2 16,1 0 0,-4-1 0,2 0 16,-2-1-32,3 2 32,-3-1-32,4 1 16,-4 0-16,0-2 0,0 4 32,3-3 0,-3 1-32,0 2 16,0-4-16,0 2 32,0 0-32,0-2 16,0 4 16,0-4-32,0 2 32,0 1 0,0-1 16,0 0-32,0-2-16,0 4 0,0-1 16,0 0-16,0 0 16,0-3-16,-1 3 33,1 0-17,-2 1 0,0-1 16,2-3-32,0 3 16,-2 0-16,2 1 0,0-3 0,0-1 0,0 4 0,-2 0 16,1-3-16,0 5 48,1-6-48,-1 3 16,-1-1 16,-2 0 16,3 0 0,1-2-48,-4 3 16,2-2 0,-2 3 0,1 1 16,3-5-32,-5 2 16,3 2 0,-3 1 32,0-2-16,5-3-32,-6 5 0,3-2 48,-3 0-48,2 2 0,4-5 0,-5 3 16,0 2 16,-2-2-16,2 1-16,5-4 0,-7 7 16,-6-2 0,12-1 16,-5 2-16,6-6-16,-12 4 16,8 1 16,0-1-16,-1 0 32,5-4-48,-4 2 0,-1 0 0,0-1 16,0 0 0,5-1-16,-2 3 0,-1 1 0,3-3 0,-2 1-32,2-2 32,0 1 0,0 1-32,0 0 16,0 0 16,0-2 0,0 1 16,0 0-16,2-1 32,1 0-32,-3 0 0,4 0-32,-1 0 32,2 0 32,0 0-16,-5 0-16,4 0 0,9 0 0,-13-2-16,5 2-16,-5 0 32,13 0 0,-10 0-16,2 0 0,-1 1-16,-4-1 32,12 1-16,-8 4 16,11 0 0,-13-1 16,-2-4-16,15 5 0,-10 0 0,11-1 0,-4-2 0,-12-2 0,13 4 0,0-3 0,1 1 32,2-2 0,-16 0-32,15 0 144,-1 0 96,-2 0 48,-6-3 64,-6 3-352,13 0 272,-11-4-47,1 2-49,1 2-48,-4 0-128,3-4 112,-3 4 32,0-3-64,0 3 32,0 0-112,0 0 112,0-3-32,0 3-48,0 0 16,-2 0-64,1 0-16,-1 0 0,-2 0-272,4 0 304,-2 0-704,-3 0-817,-1 0-1248,4 0-1009,2 0 3778,-3 1-5539,3-1 5539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39:53.061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  <inkml:brush xml:id="br2">
      <inkml:brushProperty name="width" value="0.07" units="cm"/>
      <inkml:brushProperty name="height" value="0.07" units="cm"/>
    </inkml:brush>
  </inkml:definitions>
  <inkml:trace contextRef="#ctx0" brushRef="#br0">328 77 1408,'0'0'0,"0"0"0,0-5 592,0 0-191,4-12 159,-4 17 176,0 0-736,5-4 801,-5 4-81,0 0-64,0-5-128,0 5-528,0 0 353,0 0-65,0 0-64,4 0-64,-4 0-160,4 0 176,0 0 32,1 0-32,-1 0 48,-4 0-224,0 2 160,4 2 0,1 3-32,-1 10-64,-4-17-64,4 6 145,0 13-49,2-13-48,1 15 16,-7-21-64,18 7 48,-11 1-16,12 11 48,-12-12 0,-7-7-80,21 16 64,-16-9-32,19 1 48,-18-1-48,17-1 16,-16-2 48,14 1-16,-14-1 32,-7-4-112,17 1 64,-14 4-16,4-2 32,10-3-32,-17 0-48,0 0 96,6 0 48,-2 0-64,1 0 48,-5 0-128,3-5 112,2 1-64,-1 0 64,0-1-16,-4 5-96,4-6 81,1-11-17,1 13 32,0-3-96,-6 7 0,7-18 64,10 11-32,-13-10-48,2 11 48,-6 6-32,19-21 16,-14 14 48,12-15-32,-14 14 16,-3 8-48,7-18 64,-1 11-64,1-12 64,-1 13-64,-6 6 0,7-17-64,-3 13 112,0 4-128,0 0 48,-4 0 32,0 0 16,0 0-64,0 2 48,0 2-16,0-4 16,-2 9-48,0 10-16,-4-13 64,-1 17 16,7-23-16,-8 17 0,0 0 64,-1 2-64,1-2-48,8-17 48,-9 17-64,3 0-144,-3 0-33,1-9-63,8-8 304,-17 24-320,10-19 64,-11 17 32,10-14 48,8-8 176,-22 20-160,14-15 48,-16 4-32,8-1 80,16-8 64,-17 9-64,10 7 32,-12-13 16,15-1 0,-3 0 16,1-2 0,0 0 32,4 0-16,2 0-16,-2 0 80,2-7-64,0 4 16,4-2-16,-4 5-16,4-6 64,0 0 80,2 1-48,1 1 32,-7 4-128,6-4 48,1 0-16,-1-1 64,1 1 16,-7 4-112,4-4 176,2 4 48,1-5-80,-3 5 0,-4 0-144,4-3 48,-4 3 32,4 0 48,1 0-64,-5 0-64,3 0 64,-3 0-15,5 0-17,-1 0 0,-4 0-32,4 3 64,-4 15-64,4-1-16,1 2 48,-5-19-32,4 23 0,0 3 48,1-1 48,-1 5-16,-4-30-80,4 26 160,0 4 16,2-5 64,-2-2 0,-4-23-240,7 27 224,-2-4 32,0-4-112,-1 0 32,-4-19-176,4 18 144,1 2 17,-1-4 15,0-9-80,-4-7-96,4 8 144,-4 9-16,0-10-32,0 9 32,0-16-128,0 7 80,0 12-16,0-15 32,0 13-64,0-17-32,0 7 16,-2 1 48,0 11 0,1-13 32,1-6-96,-3 17 80,1-12 32,0 0-48,0 2 32,2-7-96,-3 6 80,3 1 48,0-5-64,0-1 48,0-1-112,0 2 145,0-2 15,0 0 32,0 0-80,0 0-112,0 0 128,5-5-32,-5 0 0,4 1-16,-4 4-80,0-7 48,4-10 16,0 13-32,-4-17-192,0 21 160,0-6-576,0-15-625,0 14-1024,0-9-1681,0 16 3906,5-4-6082,-5 4 6082</inkml:trace>
  <inkml:trace contextRef="#ctx0" brushRef="#br0" timeOffset="-956">46 221 1552,'0'0'0,"3"-4"160,-3 4-160,5-20 80,0 16 16,-2-15 32,-3 19 16,0 0-144,0-6 177,-2-1 63,-4 1 64,1-11 32,5 17-336,-6 0 368,2-6-16,-2-1-32,2 1-15,4 6-305,-5-6 304,3 0-16,-2-1 0,2 1 32,2 6-320,-4-5 272,1 1 0,1 0 1,1 0-49,1 4-224,-3-5 256,1 1-32,2 4-32,0-4 32,0 4-224,0-4 128,0 4-128,0-5 144,0 5-64,5-5-32,-2 1 64,-3 4-112,0-5 64,5 1 32,-5 0-32,4 4 48,-4 0-112,4-5 96,-4 5 49,4 0 79,-4-3-80,0 3-144,5 0 160,-2 0-32,-3 3-80,5 6 32,-5-9-80,0 18 48,4-9 16,-4 15 0,5-2-48,-5-22-16,3 26 48,2 2-32,-1-3-16,0 0 0,-4-25 0,7 28 64,-2-1-16,3-4 0,-4 1 16,-4-24-64,4 23 16,0-4 16,1 0 16,-2-2 0,-3-17-48,0 7 48,0 11-16,0-11 32,0-7-64,0 17 96,0-17-96,0 5 128,0 3-80,-2 9 48,1-9-32,1-8-64,-5 18-16,1-9 144,0 16-96,0-2 17,4-23-49,-5 28 160,-1-2-160,4 1 48,-1-2-32,3-25-16,0 21 48,0 3 0,5-8-48,1-7 112,-6-9-112,17 21 64,-12-19 32,15 5 48,-15-6-48,-5-1-96,19 2 128,-13-2-64,15 0-112,-17 0-128,-4 0 176,17-5-304,-17-2-128,5-10-257,-5 11-383,0 6 1072,0-17-1665,0 13-496,0-1 432,0-1-1344,0 6 3073,0 0 0</inkml:trace>
  <inkml:trace contextRef="#ctx0" brushRef="#br1" timeOffset="-9193">273 1053 1568,'0'0'0,"0"0"0,0 0 144,-4 0-48,-2 0-16,-1 0 0,7 0-80,-4 0 128,3 0 49,-4 0 63,2 0 48,3 0-288,-3 0 368,1 0 32,-3 0 48,3 0 49,2 0-497,-2 0 496,0 0-16,0 0-48,0 0-64,2 0-368,-2 0 337,-1 0-81,1 0-16,1 6-16,1-6-224,-5 19 208,-1-11 0,2 14 16,0-14 32,4-8-256,-7 23 224,3-4-16,-3 1 1,1-2-113,6-18-96,-9 17 96,3-8-16,0 12 0,0-13 16,6-8-96,-7 19 112,3-12-16,-2 12 0,4-12 16,2-7-112,-5 5 112,2 2-32,0-1 16,1 1 0,2-7-96,-3 5 128,2-2 0,-2-3 0,3 0 16,0 0-144,-2 0 96,2 0 16,-2 0-15,2 2-1,0-2-96,-1 0 96,1 0-32,0 0-16,-3 0-16,3 0-32,0 0 80,-2 0-32,-1 0 0,3 0 16,0 0-64,0 0 32,0 0 64,0 0-32,0-5-16,0 5-48,0 0 112,0-5-32,0 0 16,5-1-16,-5 6-80,4-17 48,3 13 0,-1-2 0,-2-14 0,-4 20-48,4-6 48,1-11 48,-2 13-64,2-13 32,-5 17-64,4-4 48,1-18-32,1 16 64,0-23 0,-6 29-80,4-17 80,1 10-48,-5-18 16,4 19-64,-4 6 16,0-27 16,4 7 48,-4 14-96,4-18 32,-4 24 0,0-6 0,5-17 0,-5 18 32,4-15-32,-4 20 0,4 0-48,3-17 32,-4 12-32,2-11 80,-5 16-32,4 0 0,1-4-32,-2 4 32,2 0-16,-5 0 16,4 0 0,0 0 0,0 0 0,4 4 0,-8-4 0,3 6-16,3 3 0,1 9-32,-1-10 16,-6-8 32,6 20 0,0-1 0,2-11 16,8 18-16,-16-26 0,4 21 16,13-12 0,-13 12-32,13-3 32,-17-18-16,4 17-16,13 3 16,-13-1 0,13-11-16,-17-8 16,5 21 0,-5-21 0,17 7 0,-14 12 0,4-13 0,12 0 0,-19-6 0,4 9-16,13 8 32,-13-13-16,13 2 16,-17-6-16,4 8 16,0-1-16,1 10 32,-1-15-16,-4-2-16,0 6 32,0 1 32,0-4-16,0 4 0,0-7-48,-2 5 97,-5-2-65,1 4 32,-10-4-32,16-3-32,-7 3 48,-12 2 16,11-4 32,8-1-96,-25 8 80,25-8-80,-17 0 48,-4 3 96,-3-1-128,1-2 96,23 0-112,-23 0 64,-3 0-32,6 0 16,-2 0-32,22 0-16,-16 0 48,-1-5-48,-1 2 48,1 3-16,17 0-32,-8-5 32,-11 5-16,13-4-64,1 4 48,5 0 0,-4 0-16,3 0-32,1 0-176,0 0-512,0 0 736,3 0-1345,2 3-960,0 1-656,15 1 607,-20-5 2354,4 8-3521,-4-8 3521</inkml:trace>
  <inkml:trace contextRef="#ctx0" brushRef="#br0" timeOffset="6968">836 1251 1216,'0'0'0,"0"2"416,0 1-240,0-3-176,4 2 272,0 0 145,0-2 127,1 0 176,-5 0-720,5-4 801,-1-1-33,1 1-48,1 0-143,-6 4-577,5-7 432,1 1-32,-2 0-32,3-1 0,-7 7-368,3-6 368,2 0-31,-1 1-33,0 5-48,0-4-32,1 0 48,-1 4-16,0-4-32,-4 4-224,5-5 224,-1 2-16,2-2-31,-1 5 15,-5 0-192,4-4 144,0 4 48,0 0-16,1-5-48,-5 5-128,3-3 192,-3 3-64,5 0 0,-1 0 32,-4 0-160,4 0 112,0-5 32,-4 0 0,5-2-48,-5 7-96,5-5 96,0 5-96,2 0 0,-2-3 0,-5 3 0,17-5 49,-12 5-1,1-4 0,13-1-48,-19 5 0,6 0 0,16 0 32,-5 0-32,2 0 48,-19 0-48,19 0 32,1 0 0,2 0-64,1 0-48,-23 0 80,25 0-80,3 0-49,-1 3 113,-3-3 16,-24 0 0,23 0 0,0 2 32,-6-2-32,5 0 16,-22 0-16,16 2 33,-10-2-17,20 0 48,-20 0-48,-6 0-16,16 0 48,-11-4-16,2 4-16,-3 0 96,-4 0-112,4 0 32,-4 0 16,0 0 0,0 0 0,0 0-48,0 0 64,0 0 16,0 0-32,0 0 16,0 0-64,-3 0 80,2 0-16,-1 0 16,0 0-16,2 0-64,-4 0 32,-1 0 0,1 0 0,0 0-96,4 0 64,-3 0 16,2 0 0,-2 0 32,1 0 16,2 0-64,-2 0 16,0 0-16,0 0 0,2 0 64,0 0-64,0 0-16,0 0 80,0 0-48,-2 0-64,2 0 96,0 0-96,-3 0-48,2 0-176,1 0 272,-2 0-640,-1 0-449,1 0-736,0 0-976,2 0 2801,-4 0-2721,-1 2-1313,5-2 4034</inkml:trace>
  <inkml:trace contextRef="#ctx0" brushRef="#br1" timeOffset="-10187">335 1400 1408,'0'0'0,"0"0"160,0 0-160,0-7 96,0-14-48,0 16 32,0-14-48,0 19-32,-3-3 64,1-14-16,0 10 16,0-14 32,2 21-96,-2-6 97,0-19 31,2 18 112,0-19 32,0 26-272,0-6 304,0-15-16,0 17-80,0-2-32,0 6-176,0-7 224,0 3 32,0 4 17,0 0-1,0 0-272,0 3 208,-2 0-64,0 3-48,2 3 32,0-9-128,0 8 128,-3 10 16,3-14 16,-2 13 16,2-17-176,0 4 208,0 2 16,0 11 17,0-14-17,0-3-224,0 8 192,5 13-32,1-4 0,0-1-16,-6-16-144,17 19 160,-12 2-48,1 1 0,11-1-32,-17-21-80,4 23 80,13 2 0,-13 3 16,13 2 0,-17-30-96,5 31 96,-2-1 32,2 1-32,0-1 49,-5-30-145,3 30 112,-3-5 0,0 0 32,0-1 16,0-24-160,0 19 256,0 0 80,0 0 48,0-10-112,0-9-272,-2 18 208,1-11-31,-2-1-33,3 0 32,0-6-176,-2 7 176,2-1 0,0-4-16,-3 0 16,3-2-176,0 0 144,0 2 0,-2-2 0,0 3-16,2-3-128,-4 0 96,0 0 32,-1 0-96,4 0 80,1 0-112,-4 0 16,1 0-16,1 0 0,0 1-64,2-1 64,-2 0 0,0 2 0,2 0-16,0 1 32,0-3-16,0 2-16,0-2-160,4 0-272,0 0-560,-4 0 1008,5 0-1921,-2 0-752,2 0 303,-5 0-1199,0 0 3569,0 0 0</inkml:trace>
  <inkml:trace contextRef="#ctx0" brushRef="#br0" timeOffset="6231">1135 1247 1440,'0'0'0,"0"0"320,0 0-320,0 0 352,0 0 193,0 0 159,0 0 64,0 0-768,0 0 785,0-4-33,0 0-64,5 0-95,-5 4-593,4 0 560,-4-5-112,4 1-80,0 0-64,-4 4-304,5 0 289,-5 0-49,0 0-16,4 0-16,-4 0-208,0 0 160,0 0-48,0 0 0,0 0 48,0 0-160,0 0 208,4 0 16,-4 0 32,0 0-31,0 0-225,4 0 240,-4 2 48,5 0-64,-2 2 32,-3-4-256,0 3 176,5-1-32,-5 4-48,0 3-64,0-9-32,5 8 64,-5 9-48,0-11 64,3 11-64,-3-17-16,0 19 48,5 0-16,-5 3-64,4 3 96,-4-25-64,4 20 16,0 4 16,-4 1 32,5 1-64,-5-26 0,0 22 64,0 0 16,0-2 1,0 0 63,0-20-144,0 22 96,0-6-32,0-7 0,0 10 0,0-19-64,0 8 80,0 13-16,0-14 16,0 1 0,0-8-80,0 17 112,0-13-16,0 2 16,0 11-16,0-17-96,0 2 0,0 4 48,-3 3 16,3 0-48,-2-3 160,2-6-176,0 6 80,0 0-16,0-2 0,0-4-64,0 5 32,0-5-32,0 2 64,0 0 0,0 1 64,0-2-16,0-1-112,0 2 64,0 1 17,0-3 31,0 0-16,0 0-96,0 0 128,0 0 48,0 0-80,0-5 32,0 5-128,0-4 96,0 0-64,-3-1 0,3 0-240,0 5 208,0-17-400,0 10-433,0-10-559,0 11-929,0 6 2321,0-25-3570,8 19 593,-4-22-865,-4 28 3842</inkml:trace>
  <inkml:trace contextRef="#ctx0" brushRef="#br1" timeOffset="192195.54">3576 3021 1936,'0'0'0,"0"0"192,0 0 1,0 0-193,3 0 256,-3 0 64,0 0 16,0 0-16,0 0-320,0 0 240,0 0-80,0 0-48,0 0-16,0 0-96,0 0 96,0 0-16,0 0 33,0 0-1,0 0-112,0 0 128,0 0 16,-2 0 0,1 0 0,1 0-144,0 0 128,-2 0-16,0-3 16,-3-1-16,5 4-112,-4-13 128,1 8 0,0-12-16,-1 1-32,4 16-80,-3-16 80,-1-2-16,2-5 0,-1 2-32,3 21-32,-2-26 32,0-1 0,1-2 0,-1-3-16,1-2 0,1-2 0,0 1-16,0 0 16,0 35-16,0-33 32,0 4 0,0 0 0,-2 2 33,2 27-65,-5-28 64,3 2 0,-2 1 0,-1 2-32,5 23-32,-4-20 16,0 0 32,-3-1-32,4 5 32,3 16-48,-5-17 32,0 4 0,1 9-32,0-10 16,4 14-16,-5-4 0,1 1 0,0 1-16,1-1 32,3 3-16,-3 0-16,0 0 0,1 0 0,-1 0-16,3 0 32,-3 2 0,0-1 0,0 1 16,0 1 0,3-3-16,-1 5 16,-1-2 0,1-2-32,-1 2 16,2-3 0,-1 5-16,0-2 32,-1-1 0,2-2-16,-3 3 0,2 0 0,1-3 0,-3 3 0,0 1 0,2-2 0,1-2 0,-4 4 0,4-4 0,-1 5 0,0-3 0,-2 1 0,0 1 0,3-4 0,-5 2 0,3 1 0,-1 1 16,0 0-16,3-4 0,-1 4-16,-3 3 16,3-1 0,1-6 0,-3 5 0,3-5 0,-1 12-16,-2-9 0,2 10-32,-1-8 16,2-5 32,-2 18-32,2-4 16,0 1 16,0-15 0,0 14 0,0-14 0,0 13-16,0 2 32,0-4-16,0 2 0,0-13 0,0 12 0,0 0 16,0-7 0,0 9-16,0-14 0,0 7 16,0 4 0,0-6-16,0 6 0,0-11 0,0 3 0,0 2 0,4 0 16,-4-3 16,0-2-32,2 0 32,-2 0 16,0-3 0,0-9 16,0 12-64,0-5 32,0-8-32,0 2 16,0 0 16,0 11-32,3-13 16,-3 1 16,0-4-16,3-2-16,-3 18 0,5-22-16,-1 0 32,9-4-32,-10-2 16,-3 28 0,4-27 0,7-1 0,-11 4-16,5 2 0,-5 22 16,4-19-16,0 2-16,0 3 32,-2 9 0,-2 5 0,3-15 16,0 13-16,-3-1 16,3 0-16,-3 3 0,0-3 16,0 3-32,0 0 32,0 0-16,0 0 32,0 0-16,0 0 0,0 2 0,0-2-16,0 4-16,0 0 16,0 2-16,0 7 32,0-13-16,3 6 32,0 12 16,1 0 16,9 1-32,-13-19-32,4 22 48,10 2-32,-11 0 32,10 0-16,-13-24-32,5 24 32,8-1 16,-10 2-16,9-3 32,-12-22-64,3 21 48,1-1 32,-1 0-16,-3-3 16,0-17-80,0 18 80,0-1-16,0-3 0,0-9 32,0-5-96,-2 14 112,-2-10-32,-7 1 16,8 7 1,3-12-97,-6 3 160,-7 0-16,8-2 48,-10-1-16,15 0-176,-11-2 144,-2-10-32,-3 7-32,-1-7-16,17 12-64,-17-5 32,-2-9 0,1 9-32,3-11 32,15 16-32,-14-12 0,1 8-16,8-11-64,0 12-48,5 3 128,-4-12-112,2 9 48,-1-8-400,-1 7-625,4 4 1089,-1-13-1553,1 10-159,5-9 351,9 12 513,-14 0 848,13-4-2097,-13 4 2097</inkml:trace>
  <inkml:trace contextRef="#ctx0" brushRef="#br1" timeOffset="-12460">512 2282 1904,'0'0'0,"0"0"321,0-4 95,0 4-416,0 0 560,0-4 96,4 4 49,-4-5-17,0 5-688,0 0 640,0 0-16,0-4-95,0 4-33,0 0-496,0-4 384,0 4-64,-2 0-64,0 0-48,2 0-208,-2 4 161,-2 3-65,2 1-16,-3 11-48,5-19-32,-4 8 16,-2 14 16,-1-5 0,5 0 16,2-17-48,-3 17 48,-2 1-16,1-1 0,1 0 0,3-17-32,-1 17 48,-2 0 16,2 4-16,-2-4 16,3-17-64,-5 19 96,2 0-32,1-13 32,-2 18 16,4-24-112,-3 6 80,-1 1 0,3 1 16,-2 0-32,-2-2 48,3 1-32,0-1 48,1-1 48,1-5-176,-5 2 177,3-1 47,0-1 16,-1 0 0,3 0-240,-1 0 224,-1 0-32,0 0-32,-1 0-48,3 0-112,-2 0 128,2-3-32,0 3-48,0-5 0,0 5-48,0-4 64,0 4-48,0-4 16,0-1 32,0 5-64,0-4 48,0-1-32,5 0 16,-1-2 16,-4 7-48,0-16 32,4 11 32,0-1-15,1-15 15,-5 21-64,3-17 32,2 11 16,0-20 0,-2 10 16,-3 16-64,6-7 80,-1-18-16,-2 7-16,2 0-48,-5 18 0,4-19 32,-4 0 16,4-2-32,0 4 48,-4 17-64,0-17 16,0 11-16,0-16 0,5 16 0,-5 6 0,4-17-16,0 13 16,0-2-16,1 2 16,-5 4 0,0-5-16,4 5-16,-4-4 32,0 4 0,4-4-16,-4 4 32,5 0-32,-5 0 16,0 0-48,4 0 32,0 0 16,-4 0 0,4 0-32,0 2 0,1 2 16,1 3 16,-6-7 0,17 5 0,-13 12-16,13-10-16,-10 14 16,-7-21 16,18 9-32,-11 16 0,11-6 32,-10 0 0,-8-19 0,18 21 0,-11-13 32,14 16-16,-17-7-16,-4-17 0,17 8 0,-13 15 0,0-6-16,0-9 16,-4-8 0,5 20 32,-1-14-16,-4 15 16,0-15-16,0-6-16,0 9 0,0 10 16,0-14 32,0 3-32,0-8-16,0 9 48,0-4-48,0 2 16,0-1 0,0-6-16,-2 7 0,-5-2 48,3 0-16,-2-1 32,6-4-64,-7 4 48,-1 0 16,-12 1 0,15-1-32,5-4-32,-20 4 64,12 3-16,-11-5 0,2 4-16,17-6-32,-8 5 64,-15-1-16,6 0-16,8-2 16,9-2-48,-23 4 16,6-1 32,0-2 0,8 1-16,9-2-32,-18 0 64,14 0 32,-3 0-32,2-6 16,5 6-80,-3-6 64,3-1-128,0-10-368,4 13-608,-4 4 1040,7-17-2001,18 13-1073,-8 0 129,0 4-1361,-17 0 4306,0 0 0</inkml:trace>
  <inkml:trace contextRef="#ctx0" brushRef="#br1" timeOffset="-13284">538 2495 1280,'0'0'0,"0"-17"208,0-1-80,0 18-128,0-21 128,4 1 0,0 15 16,0-15 81,-4 20-225,0-4 272,0-2 16,0 2-16,0 4-96,0 0-176,0 0 128,0 0 0,0 0 0,0 0 32,0 1 32,0 2-16,0-1 0,0 2 17,0 0-1,0-1 16,0-2 16,0 2 0,0-3-224,0 2 224,0 0 16,0-1 0,0 2 0,0-3-240,0 2 224,0 1-15,0-3-1,5 0-48,-5 0-160,0 0 176,4 0-16,-4 0-48,4 0 16,-4 0-128,0 1 112,4 2 16,-4-2-32,0-1 0,0 0-96,5 0 80,-5 0 32,0 0 16,0 0 48,0 0-176,0 0 241,0 0-1,0 0 0,0 0-16,0 0-224,0 0 192,0 0-48,0 0 0,0-4-48,0 4-96,0 0 80,4-4 0,-4-1-16,4 2 0,-4 3-64,0-5 48,4-1-16,1 0 0,-2 0 0,-3 6-32,5-7 32,-1 1 16,-4 0 0,4-1 16,-4 7-64,4-17 64,-4 13 0,0-2-15,0-11 31,0 17-80,0-4 48,0-13 0,0 17-16,0-7-16,0 7-16,0-6 16,0-1 32,-2 2-48,2 0 0,-2 1 16,2 4-16,-2-4 0,0 4 0,0 0 0,2 0 0,-2 0-16,-1 0 16,1 0 0,2 0-16,0 0 16,-2 0 0,2 1-32,0 6 16,0-1 0,0-6 16,0 9-16,0 8 16,0-11-16,0 11 16,0-17 0,4 8 0,1 14 16,-1-16-16,-4 3-16,0-9 16,4 17 16,0-12-16,1 4 16,1 7 16,-6-16-32,5 8 32,-1 0-32,0 11 16,0-15-16,-4-4 0,5 16 16,-2-7 16,2 10-16,-5 0 32,0-19-48,4 17 48,-4 0 0,0 0-16,4-11 0,-4-6-32,0 20 32,0-12 0,0 11 0,0-13 16,0-6-48,0 19 16,0-13 16,0 11 16,-2-10-48,2-7 0,0 21 32,-2-13-16,-1 16 16,2-16 16,1-8-48,-3 21 48,3-13 16,0 12-16,0-15 16,0-5-64,0 20 32,0-14 0,0 13 16,0-11-32,0-8-16,4 20 32,1-14 16,-2 11 16,-3-11 16,0-6-80,5 9 48,-1 8 32,-4-11 0,0 2-16,0-8-64,0 8 80,0 9 16,0-12-32,0 2 16,0-7-80,0 16 65,0-11-33,0 1 16,0 10-32,0-16-16,0 7 48,0 1 0,0 11 0,0-13 16,0-6-64,0 7 64,0 2-48,0-1 64,0-2-16,0-6-64,0 9 64,0-3 16,0-1-16,4-1 16,-4-4-80,0 1 64,0 2 0,5 3 0,-5-1-16,0-5-48,0 3 32,0 2 0,4 2-16,-4-3 0,0-4-16,0 4 16,0 1 16,0 0-32,0 2 16,0-7-16,4 5 16,-4 4-32,4-1 32,-4 1-32,0-9 16,5 17 0,-5-13 16,0 5-32,0-1 64,0-8-48,4 6 32,-4 1 16,0-1 16,0 1 64,0-7-128,0 6 128,-2-4 48,0-2 16,0 0-31,2 0-161,-3 0 16,1 0-369,0-4-575,1-2-945,1 6 1873,-3-18-3393,1 18 191,0-6-1296,2 6 4498</inkml:trace>
  <inkml:trace contextRef="#ctx0" brushRef="#br0" timeOffset="9157">1203 2678 1648,'0'0'0,"0"0"496,4-5 129,-4 5-625,0 0 896,5-5 145,-5 2-33,0 3-95,0 0-913,4 0 688,-4 0-192,0 0-96,4 0-96,-4 0-304,0 2 257,0 4 47,0 11 0,0-9 16,0-8-320,4 24 272,-4-7-48,0-8 0,0 16-32,0-7-32,5 3-32,-5 1 1,0-1-1,0-21-128,0 21 96,0-4 32,0 2-64,0-2-16,0-17-48,0 8 96,0 16-32,0-19 32,0 3 16,0-8-112,0 9 112,0-2 32,-3-1 0,1 0 64,2-6-208,-2 2 272,0 1 32,-1-3 17,2 0 15,1 0-336,-3 0 224,-1 0-32,2 0 0,-1 0-48,3 0-144,-3-6 144,-2-1-16,4-10 0,-2 14-32,3 3-96,-4-8 112,0-9-16,-1 14-16,3-19 1,2 22-81,-2-5 48,1-17-16,-2 5 16,1 0 0,2 17-48,0-6 48,0-17-32,0 6 0,0 0-16,0 17 0,0-21 48,5 2-48,-2-1 0,2 4 0,-5 16 0,5-6-16,-2-16 32,3 18-32,1 0-32,-7 4 48,6-4-112,1 4-16,-3 0 15,2 0 1,-6 0 112,4 0-32,3 0-16,-1 0 32,-2 4-16,-4-4 32,7 4-16,-3 2 16,2 1-16,1-1-16,-7-6 32,3 7-48,4 12 32,-1-11-32,1 17 16,-7-25 32,17 20 0,-13-2 0,2 6 0,15-4 0,-21-20 0,7 24 0,13-1 0,-13-3 16,16 1-32,-23-21 16,6 18 0,20-2 0,-9-7-32,0 15 64,-17-24-32,6 6 0,19 2 16,-8-1 0,-10-1 16,-7-6-32,23 7 0,-16-4 16,11 0 0,-14-1 16,13-2 16,-13 0-32,14 0 32,-14-5-32,-4 5-16,6-3 16,11 3 16,-10-5-32,-7 5 0,17 0 32,-17-4 16,4 0 0,0 4 0,-4 0-48,5-4 32,-5-1 17,3 5-33,-3-3 48,0 3-64,0-5 48,0 1 16,0-1 0,0 2 16,0 3-80,0-8 80,0 3-16,0-12 48,-3 13-16,3 4-96,0-7 128,-3 1-32,-2-14 16,1 15-16,4 5-96,-4-23 112,-2 16-48,0-14 0,-1 14 16,7 7-80,-7-25 32,2 6 48,-2 1-32,1-7-16,6 25-32,-9-20 48,1-5-16,-1-1-16,1-1 16,8 27-32,-6-26 0,-1 3 16,2 2-16,2 5 0,3 16 0,-2-8 0,-1-10 0,1 14 0,0-3 0,2 7 0,0-6 0,0 2-64,0 4-32,0 0 0,0 2-16,0-2 112,0 6-96,4 3 32,-4-1 16,5 11 48,-5-19 0,0 6 32,0 13-16,0-12-112,0 11-256,0-18 352,0 7-816,0 1-577,-2 11-640,2-12-800,0-7 2833,-3 6-3154,3 11 897,0-15-880,0-2 3137,0 0 0</inkml:trace>
  <inkml:trace contextRef="#ctx0" brushRef="#br1" timeOffset="193109.54">3846 2750 2353,'0'0'0,"0"0"432,0 0-432,0 0 368,0 2-48,-1-2 16,0 4 16,1-4-352,-2 5 305,2-1-65,0 2-48,0 7-64,0-13-128,0 5 80,3 9 16,-1-2-32,10 1 16,-12-13-80,3 15 112,10 0 0,-8-1 16,9-2-32,-14-12-96,12 6 96,-8 9 0,12-12-16,-5 3-16,-11-6-64,12 5 64,-8-3 16,13 0 0,-14-2 32,11 0-32,-9-4 33,8 1-17,-9-2 0,-4 5-96,11-14 96,-8 10-16,0-9 0,1 2 0,-4 11-80,4-11 64,8-1-16,-12-1 32,2-1 16,-2 14-96,4-13 96,-4 0-16,0-1 32,0 1-16,0 13-96,-4-13 96,0-1 16,-1 0-32,-8-2 0,13 16-80,-4-14 64,-13-1-64,3-1-112,-1-1-80,15 17 192,-14-16-208,-3 1 32,2 1 80,0 10 48,15 4 48,-14-17-16,1 13-16,0-1 0,7 4-32,6 1 64,-13 0-96,11 0-16,-5 1-16,2 6-16,5-7 144,-6 18-144,1-5 32,2 2 47,-2 4-15,5-19 80,-5 20-48,3 4-48,1 2 0,-1 2-16,2-28 112,0 29-96,0-1 0,3-2 48,-1 1 0,-2-27 48,13 26-48,-11-2-16,10-5 0,-8-3 0,-4-16 64,13 13-32,-2-8 32,-6-1 32,12-3 16,-17-1-48,12 1 32,1-1 0,-1-2 16,-1-2-32,-11 4-16,12-15 64,-1 12-16,-7-11 16,10 10 0,-14 4-64,5-16 64,6 11 16,-7-11-32,1 12 16,-5 4-64,3-15 80,2 2-32,0 9 32,-3-13 0,-2 17-80,2-4 32,-2-13 33,0 13-65,0 0 32,0 4-32,0-3 32,0 0 0,0 3 48,0 3-16,0-3-64,0 6 96,0 10 0,0-2 32,0 3-32,0-17-96,0 21 80,0-1-16,4 5 0,0-1-32,-4-24-32,12 28 32,-8 0 0,9-2-16,-10-1-16,-3-25 0,13 22 0,-9-6 16,9-2-16,-9-8 16,-4-6-16,16 6-112,-11-2-256,12-4-305,-13 0-271,-4 0 944,18-3-1185,-7-9 33,2 9 240,-1-21-1073,-12 24 1985,0 0 0</inkml:trace>
  <inkml:trace contextRef="#ctx0" brushRef="#br1" timeOffset="200464.54">4612 2904 4033,'0'0'0,"-2"2"705,-1 2-17,3-4-688,-4 4 704,1 1 65,3-2-33,0-1-176,0-2-560,0 2 384,3 0-111,1 0-97,1 0 0,-5-2-176,4 0 96,8 0 0,-8 0-32,9 0 0,-13 0-64,5-4 48,13 2-16,-6 2 0,0-3 16,-12 3-48,13 0 32,-10 0 0,13 0-16,-11 1 0,-5-1-16,16 3-48,-12 2-208,10-1-320,-9 0-561,-5-4 1137,13 3-1665,-9 2-47,16 0 223,-15-1-960,-5-4 2449,0 0 0</inkml:trace>
  <inkml:trace contextRef="#ctx0" brushRef="#br1" timeOffset="200553.54">5061 2719 5026,'0'0'0,"-1"3"1056,-3 1-303,4-4-753,-6 5 736,1 1 80,2-2-95,2 0-97,1-4-624,-1 4 400,1 1-96,0 1-64,0-1-32,0-5-208,3 6 193,2 0-33,7 0-32,-9-1-16,-3-5-112,4 7 96,11 4-16,-11-9-32,12 2 0,-16-4-48,11 4 48,2-1 32,-1-2-32,3 3 16,-15-4-64,13 1 64,0-1-16,1 0 0,-10 0-48,13 0 48,-5 0-48,-7 2 0,9-2 32,-14 0-32,4 0 32,0 0 48,8 0 48,-12-2-80,0 2-48,3-3 128,-3 0 16,0-2-48,0 2 48,0 3-144,0-12 97,0 9-33,0-10-32,0 8 16,0 5-48,0-16 0,0 3 0,3 1 0,-3-3 16,0-1 32,0 0-16,0 0 0,0 0-16,0 16-16,0-13 16,0 0 48,-1 1-48,-5 9 32,6 3-48,-14-14 16,10 12 32,-11-3-32,3-6 32,0 11-48,-1-3-32,0 3 32,-2-3-16,15 3 16,-18 0 0,-1 0 0,1 0 0,0 0-48,18 0 48,-17 2-32,1 3-48,1 10 0,4-4-32,11-11 112,-7 16-80,-4 2-97,8 8-639,1 3-1569,2-29 2385,0 37-6643,0-37 6643</inkml:trace>
  <inkml:trace contextRef="#ctx0" brushRef="#br1" timeOffset="199712.54">4539 2771 3217,'0'0'0,"-2"-2"976,2 2-976,-2-5 721,1-7-177,1 9 0,0 3 17,0 0-561,11-2 560,-8-2-64,9 2-80,-7-1-96,-5 3-320,14 0 224,-3-3-31,2 3-33,0 0-64,0-3 16,0 3 16,0 0-48,0-3-16,-1 3 16,0 0-48,-1 0 16,-6 0 0,-5 0-48,12 2 80,-8 1-48,8 0 32,-9 1 0,2 0-32,-1 0 16,0-1-64,-1 1-80,0-2-96,-3 0-112,0-1-96,0 0-145,0-1 545,0 2-736,0-1-176,0-1-305,0 2-144,21 22-175,-21-24-737,0 0 2273</inkml:trace>
  <inkml:trace contextRef="#ctx0" brushRef="#br1" timeOffset="199286.54">4292 2998 2112,'0'0'0,"0"0"0,-1 2 545,0-1-177,-2 1 0,1-2 80,2 0-448,-1 0 464,-1 0 33,1 0-49,-1 0-96,2 0-352,0-3 320,-1 3-64,1 0 32,0-4 1,0 4-289,0-3 288,0 1-48,0-2-32,0 0-16,0 4-192,3-3 128,0 0 32,0-2-48,0-6-16,-3 11-96,4-4 64,7-7-48,-6 8 16,8-1-16,-13 4-16,4-12 32,9 9 0,-10 1-32,10-3 16,-13 5-16,3-3 16,1 0-32,7 1 32,-8 2-16,-3 0 0,5 0 0,7 1 16,-9 0-16,0 4 0,-3-5 0,3 6-16,2-1 64,0 7-48,-3-8 64,-2-4-64,0 13 48,3-7-16,-3 9 48,0-2-15,0-13-65,-2 11 96,-1 2-32,-2 0-32,0 0 0,5-13-32,-3 6 32,-2 7-48,0-9 48,4 2 0,1-6-32,-2 6 16,0-2 16,1-1-16,-1 0-16,2-3 0,-1 1 0,-1-1 16,2 0 16,0 0 0,0 0-32,0 0 32,0-3-16,0-1 0,0 0-16,0-1 16,0 1-32,0 0 0,0 4 16,0-3-16,0 0-16,0 3 0,0 0 64,0 0-32,0-3 16,0 3 0,3 0 0,-3 0 0,0 0-16,0 0 32,3 0 0,-3 0-16,0 0 16,0 0-32,3 0 0,-3 0-16,2 2 16,2-1-16,-4-1 16,3 1 0,0 2 32,0 0-16,0 2 0,-3-5-16,5 4 0,-1 0-16,0 1 16,1 0-16,-5-5 16,4 12 0,0-7 0,8-1-16,-9 1 16,-3-5 0,4 6 16,1 0 16,-1 0-32,0-3 48,-4-3-48,5 7-48,-1-2 48,0-2 16,-1 0-16,-3-3 0,3 3 48,0 2 0,-3-3 0,0 3 32,0-5-80,0 5 112,0-1 32,-1 3 0,-4-2-16,5-5-128,-4 12 128,-8-8-16,8 9-16,-7-8-16,11-5-80,-5 5 80,-7 7 0,8-9-48,-8 1 32,12-4-64,-3 4 97,-10 1-1,8-3 32,-6 0-32,11-2-96,-5 2 96,0-1-16,-1 0-32,-6-1 32,12 0-80,-3 0 48,-2 0 48,2 0-32,-2-2 32,5 2-96,-5-4 96,3 2-64,-1 2 16,2-3-32,1 3-16,-4-3 0,3 0 48,0 1-32,-1-2 0,2 4-16,0 0 16,0-3 0,0 1-16,0 2 0,0-3-16,0 0-16,0 3 16,0-3-48,0 3 64,3-3-96,0 3-176,-3-3-112,3 3-129,-3 0 513,3 0-656,-3-3-192,0 3-337,2 0-624,-2 0 1809,18 15-2161,-18-15-1168,0 0 3329</inkml:trace>
  <inkml:trace contextRef="#ctx0" brushRef="#br2" timeOffset="-24118">377 3512 1264,'0'0'0,"-4"0"448,-5-4-336,9 4-112,-17-5 64,11-1-16,0 0 0,-1 2 16,7 4-64,-6-5 80,2 5 33,1 0 31,1 0 32,2 0-176,-1 0 224,-1 0 64,-1 0 64,1 0 32,-1 0 64,2 0-15,-2 0 15,3 0 16,0 0-464,0 0 464,0 0-16,0 0-31,0 0-65,0 0-352,4 0 336,4-4 0,-3 4-16,12-4 0,-17 4-320,7-4 337,9-1-81,-9 1-64,14 0-32,-21 4-160,7-4 80,16 4-16,-4-5-32,0 2-16,-19 3-16,18 0 0,-1 0 16,3 0-16,1 0 16,-21 0-16,17 0 16,4 0 0,-4 2-16,2-1 0,-19-1 0,17 7 16,0-3 32,0 0-16,-11 3-16,-6-7-16,23 4 0,-17 0-16,16-2-16,-16 0 32,-6-2 0,19 2 0,-13 1 16,18-1 16,-18-2-16,-6 0-16,23 0 0,-5 0 0,-2 0-16,1 0 16,-17 0 0,17 0 0,0 0 32,0 2-16,-1-2 0,-16 0-16,17 1 0,0 2 16,0-1 16,-11 1 0,20-3 0,-9 0-16,1 0 32,-1 0-48,-17 0 0,22-5 0,-5 1 48,0 4-16,0 0 0,-17 0-32,6-4 32,15-1-32,-17 5 48,0-4-48,-4 4 0,5-4 16,-2 4 16,-3-4-32,5 4 0,-5 0 0,0 0 16,4 0-32,-4 0 48,0 0-32,4 2 16,0 0-32,-4-1 0,0-1 16,5 3 0,-5-1-16,4 0 48,0 0-32,-4-2 0,4 3 0,1-1-64,-2-2-32,2 0 64,-5 0 32,4 0-96,0 0 112,3 0 32,-2 0-80,-5 0 32,3 0 64,-3 0-32,5 0-32,-1 0 48,-4 0-48,0 0 32,0 0 0,0 0-48,0 0 16,0 0 32,0 0 0,0 0 0,0 0 16,0 0-48,0 0 16,-2 0-16,2 0-16,-2 0 16,2 0 0,-3 0-16,3 0 32,-2 0 0,2 0-16,-2 0-16,2 0 16,0 0 16,0 0 32,0 0-48,0-5 16,0 5 32,0-4-64,0 4 16,0 0 16,4 0-32,-4 0 16,5 0-32,-5 0 16,0 0 16,4 0 48,0-5-32,-4 5-16,0-3 0,7 3 0,-3-5 32,-4 5-32,6-4 0,13 0 16,-15 0-16,3 4-32,-7 0 32,5 0 32,3-5-64,-2 5 0,0 0 0,-6 0 32,5 0-64,-5 0 48,0 3-48,0 1 32,0-4 32,0 4 0,0 2-32,-3 1 32,1 1-16,2-8 16,-2 9 0,0-3 32,0 0-48,-2 0 16,4-6 0,-2 8 32,-1-3-32,1 2 48,-1-2 0,3-5-48,-1 5 16,-1-1 96,0 3-64,2-1 64,0-6-112,0 4 80,0 3-15,-3-5-1,3 4-16,0-6-48,0 6 16,0 0 32,0 11-48,0-14 0,0-3 0,0 8 48,0 9-48,5-10 64,-2 11-48,-3-18-16,5 9 32,2 14 0,-1-2 32,1-2 0,-7-19-64,5 22 48,2-2 48,10-3-16,-17 3-32,0-20-48,6 16 96,1 1 0,-2 0-16,3 2 48,-8-19-128,5 16 112,-1-8 16,1 12 48,-1-15 16,-4-5-192,4 8 176,0 1-32,-4-3 17,0 3-49,0-9-112,0 8 112,0 1-16,0-1-64,0 0 16,0-8-48,0 9 48,0 8 0,0-11-16,-1 13-16,1-19-16,-3 8-16,1 11 16,-1-2 64,0-10-80,-2 10 32,5-17-16,-1 6 16,-2 11-32,2-11 32,1-6-16,0 7 48,0-1-32,0 0 64,0 0-16,0 1 0,0-7-64,0 4 64,0 1-32,4-1 32,-4-3-32,0-1-32,4 5 64,-4-3 16,5 0-48,-5-2-16,0 0-16,0 3 48,0-3-16,0 1 64,0-1-96,0 2 16,0-2-16,3 2 16,-3 1-32,0-1 64,0-2 48,0 0-96,0 2 96,0 0 16,-2 0-48,1 0 0,1-2-64,-3 0 16,1 0-16,-2 2-128,0-2-176,4 0 304,-7 0-576,0 0-352,1 0-417,-2 0-688,8 0 2033,-9 0-2657,1-4 176,14 30 368,-6-26-224,0 0 2337</inkml:trace>
  <inkml:trace contextRef="#ctx0" brushRef="#br0" timeOffset="-2759">2950 3600 1888,'0'0'0,"17"3"593,-14 1 127,19 3 16,-22-7-736,6 8 769,18 9-33,-8-11-32,-9 15-95,-7-21-609,25 18 512,-8 7-32,0-3 0,4 4-48,-21-26-432,21 25 401,4 2-81,-1 3-64,1-3-64,-25-27-192,26 27 144,-1-1-16,-2-2 0,3-5 0,-26-19-128,25 18 144,2 0 0,3-10 32,-5 13 17,-25-21-193,22 6 208,-1 3 0,0 8-80,-2-13-16,-19-4-112,16 6 96,-9 1 16,-1-3-16,1-2 32,-7-2-128,0 3 112,4-3-16,-4 1 48,0-1-48,0 0-96,0 0 96,0 0 0,0 0 0,0 0 32,0 0-128,0 0 145,0 0-49,-3 0 0,2-4-128,1 4 32,-5-5-273,-1 1-399,0-1-512,-2-15-641,8 20 1825,-20-4-2465,14-13 80,-11 11 672,10-15-720,7 21 2433,0 0 0</inkml:trace>
  <inkml:trace contextRef="#ctx0" brushRef="#br2" timeOffset="-25871">240 3700 1440,'0'0'0,"0"-7"208,0-14-112,0 21-96,0-16 64,0 9 0,0-10 32,0 13 16,0 4-112,3-4 113,-3 0 15,0-1-16,5 5-16,-5 0-96,0-4 144,0 4 64,4 0 48,-4-4 0,0 4-16,0 0 16,0 0-32,0 0 49,0 0-273,0 0 272,0 0 16,4-4 32,-4 4-32,0 0-288,0 0 336,0 0-48,0 0 32,4 0 17,-4 0-337,0 0 384,0 0-64,0 0-48,0 0-272,0 0 144,0 0-144,0 0 96,0 0 0,0 0-16,5 0 16,-5 0-96,0 0 80,0 0 0,0 0-32,0 0 0,0 0-48,0 1 64,0 2-16,0-1 17,0 0 47,0-2-112,0 4 128,0-2-16,0 1 64,0-1 16,0-2-192,0 2 192,0 4 32,0-4-16,0 0-16,0-2-192,0 3 224,0-3 16,0 0 17,-2 0-33,2 0-224,0 0 192,0 0-112,0 0 16,0 0-16,0 0-80,0 0 80,0 0-16,0 0 0,0 0 0,0 0-64,0-5 0,0 5 64,5-4-48,-5 4-16,0 0 32,0 0 0,0 0 0,0 0-32,0 0 16,0 0 32,0 0-16,0 0-16,0 0-16,0 2 48,0 0-16,0 0-16,0 3 16,0-5-32,0 3 16,0 4 16,0 0 0,0 1 0,0-8-32,3 8 0,-3 9 16,5-10-16,-5 9 16,0-16-16,4 9 32,-4 14 16,5-6-48,-5 2 0,0-19 0,0 19 48,0 3-64,0-2 32,0 5 16,0-25-32,0 27 32,0-2-16,0 0-16,0-2 16,0-23-16,0 23 0,-3 1 48,1-2 0,-1 2 0,3-24-48,-1 21 16,-2 0 0,1-2 32,0 0-32,2-19-16,-1 17 80,1-9 33,0 13-17,0-14 0,0-7-96,0 17 128,0-11 0,0 3-32,0-3 16,0-6-112,0 6 96,0 0-32,0 1 64,0-1-48,0-6-80,0 6 64,0-1 16,0-3-16,0 2 0,0-4-64,0 2 64,0 1 0,0-2-16,0-1 0,0 0-48,0 3 32,3-3 16,-3 1 0,0 2 16,0-3-64,0 2 16,0 0 48,5-2 0,-5 2-64,0-2 0,0 0-128,0 3-176,0-3-320,0 0-385,0 0 1009,0 0-1392,0 0-641,0 0-528,0 0 272,0 0 2289,0 0-1649,0 0-944,0 0 2593</inkml:trace>
  <inkml:trace contextRef="#ctx0" brushRef="#br0" timeOffset="-2516">3466 3657 1472,'0'0'0,"0"0"977,0 0-65,0 0 177,0 0-1089,-5 0 1120,-1 2-47,0 3-81,-11 1-80,17-6-912,-5 17 801,-3-11-65,-9 15-128,17-21-608,-6 20 497,6-20-497,-24 20 416,6 2-80,-2 3-48,2 0-48,18-25-240,-20 28 208,3-1-16,0-2-16,1-3-31,16-22-145,-17 19 144,8-3-48,-12 1 32,4-8 0,17-9-128,-6 19 144,0-12 16,-1-1-96,1-2-256,6-4 192,-7 2-833,-1 1-975,2-2-1554,6 3 289,0-4 3073,-2 3-4034,2-3 4034</inkml:trace>
  <inkml:trace contextRef="#ctx0" brushRef="#br2" timeOffset="-20233">423 4010 1632,'0'0'0,"0"0"160,0 0-32,0 0-128,0 0 128,-1 0-16,1 0 33,0 0-1,0 0-144,0 0 208,0 0 96,0 0 64,0 0 64,0 0-432,3 0 464,-3 0 1,5 0 15,-5 0 0,0 0-480,5 0 448,-5 0-32,3 0-47,-3 0-1,0 0-368,5 0 352,-5 0-32,4 0-64,-4 0-64,0 0 0,0 0-192,0 0 177,4 0 15,-4 3-64,0-3 16,0 0-144,4 0 112,-4 0-16,0 0 16,0 0 32,0 0-144,5 0 128,-5 0 96,0 0 0,0-5 16,0 5-240,4 0 224,-4-4 33,4 0-33,-4 0 32,0 4-256,4-5 160,1-1 16,-5 0-64,3-1-48,-3 7-64,5-6 64,-5 0-32,4-1 32,-4 1 16,4-1-32,-4 1 0,4-10-32,-4 11 16,0 5-32,5-20 48,-5 17 16,4-14-32,-4 12-16,0 5-16,0-5 16,4-2-16,-4 1 0,4-11 32,-4 17-32,0 0 32,5-4-32,-2 4 0,-3 0 0,5 0-16,-5 2 0,4 0 16,-4-2 0,4 4 0,-4 0 16,4 3-32,1-1-16,-5-6 32,4 6 32,0 0-32,1-1 16,-1 1 16,-4-6-32,4 4-16,-4 3 64,4-2-32,1 0-64,-5-5 48,3 3 0,2-2 0,-1 2 0,0 1 48,-4-4-48,4 1 16,1 4 0,-1-1 16,0-2-64,-4-2 32,0 5-16,4-1-16,-4 2 32,0 1-32,0-7 32,0 8 32,0 1-32,0-1 0,0 0 16,0-8-16,-2 9 16,0-1-16,0 1 16,0-1 16,2-8-32,-2 8 0,0-1 32,2-1-48,0 1 16,0-7 0,0 4 0,0 0 16,0-2 0,0 0 16,0-2-32,0 2 48,4-2 16,-4 0 0,4 0 0,-4 0-64,0-4 48,4 4-15,-4-4 31,5 0-48,-5 4-16,0-5 16,3 0 48,-3-2-32,0 1 16,0 6-48,5-7 64,-1 1-48,-4-11 32,4 13-32,-4 4-16,0-7 16,4-11 48,1 13-48,-5-14 48,0 19-64,4-6 48,-4-17-32,0 16 32,4-15-32,-4 22-16,4-8 0,-4 3 16,5-12-32,-5 12 16,0 5 0,3-4 16,2-2-32,-5-1 32,4 4-48,-4 3 32,4-7-32,1 2 16,-1 5 0,-4-4 32,0 4-16,4 0 16,-4 0 16,0 0-16,4-4-32,-4 4 16,5 0 0,-5 3-32,0-3 32,4 1-32,-4 3-16,4 3 16,1 1 32,-5-8 0,0 17 0,4-10 16,0 11-32,0-8-16,-4-10 32,5 20 48,-1-14-64,0 15 48,-4-14 16,0-7-48,4 6 0,-4 11 0,0-12-48,0 0 80,0-5-32,0 7 0,5-2 16,-5-4 0,0 3-48,0-4 32,0 3 16,0-1-16,0 0 16,0 0 0,0-2-16,0 2 0,0 0 32,0 1-16,0 1-16,0-4 0,0 4 0,0 0-16,0 3 16,0-4-32,0-3 32,0 5 0,0-1-16,0 0 32,4 0-16,-4-4 0,0 3 0,4-1 48,-4-2-32,5 0 16,-5 0-32,0 0 16,3 0 48,-3-5 0,5 1 16,-5 4-80,0-6 48,4-1-16,0 2 0,-4-12-16,0 17-16,0-5 64,4-14-48,-4 15 0,0-2 32,0 6-48,0-22 0,0 16 16,0-18 32,0 7 0,0 17-48,0-17 32,-2-3 32,2-1-32,-2 0 32,2 21-64,0-19 16,0 2 32,0-2-32,0 2-64,0 17 48,0-7 32,0-11-96,0 18 32,0-5 0,0 5 32,4-3-64,-4 3 16,5 0 0,-1 0 32,-4 0 16,4 3-64,0 3 48,1 2-32,-2 0 32,-3-8 16,5 19 0,1-15 0,1 13-16,-1-11 32,-6-6-16,3 16 0,5-8 0,-3 12 16,-1-11-16,-4-9 0,8 18 16,-3-11 16,-1 12-32,1-11 0,-5-8 0,0 20-48,4-15 48,-4 13 0,0-14 48,0-4-48,4 8 0,-4-1 0,0 1 16,0 0-16,0-8 0,5 9 0,-5-2 0,0-1 0,0-2 0,0-4 0,4 2-208,-4 0-512,4-2-833,0 0-1264,-4 0 2817,5 0-3106,-1-4-1568,-4 4 4674</inkml:trace>
  <inkml:trace contextRef="#ctx0" brushRef="#br0" timeOffset="-3007">1970 3858 1728,'0'0'0,"-6"0"224,-3 0 49,-12-4 95,21 4-368,-7 0 416,-1-4 48,1 0 32,1-1 81,6 5-577,-6-4 624,2 4 48,2 0 16,0 0-111,2 0-577,0-4 480,-3 4 0,3 0-64,0-4 17,0 4-433,0 0 448,5 0-32,-2-5-32,4 2-48,-7 3-336,7 0 272,9-5-31,-12 1-65,16 0-32,-14 0-48,18-1-80,-8 5 16,5-4-16,-21 4-16,24-4 0,-2 4 64,2-4-64,1 4 0,-25 0 0,28-5 0,-1 5 0,1 0-16,-1 0 32,-27 0-16,23 0 16,3 2-48,-5 1 64,2-3-32,-23 0 0,21 0 32,-4 0 16,0 0-16,-11 0-32,-6 0 0,21 0 48,-14 0-16,12-5 0,-16 5 48,-3 0-80,22 0 48,-16-4 0,13 0 96,-12-1-32,-7 5-112,19 0 96,-15 0-16,13-4-32,-17 4-48,0 0 0,6 0 48,-1-4 16,-1 4-64,-4 0 32,0 0-32,4 0 48,-4 0-16,0 0 0,0 0 16,0 0-48,0 0 48,0 0 32,-2 0 32,-2 0-64,4 0-48,-4 0 16,1 0-176,1 0-256,1-4-464,1 4 880,-3-4-1793,1-1-880,2 1 144,0 4-1265,0 0 3794</inkml:trace>
  <inkml:trace contextRef="#ctx0" brushRef="#br2" timeOffset="-19415">958 3972 1152,'0'0'0,"0"0"0,0 0 816,0 3-463,0-3 175,0 0 160,0 0-688,0 0 800,0 0 33,0 0-17,0 0-47,0 0-769,-2 0 656,-1 0-64,3 0-96,-1 0-31,1 0-465,0 0 448,-2 0-48,0-5 0,-1 1-80,3 4-320,-2 0 304,2 0-31,0-4-113,0 4 0,0 0-160,0-4 80,0 4 80,5-5-32,-1 5 32,-4 0-160,0-4 192,4 4-80,-4-4 32,4-1 0,-4 5-144,0 0 96,5-4-16,-2 4 0,2-4-64,-5 4-16,4 0 48,0-4-16,0 4-16,1-5 16,-5 5-32,5 0 16,12-4-16,-9 0 0,-8 4 0,5 0-16,2-5 16,-1 5 0,1-4 0,-7 4 0,6 0 0,-2 0 32,3 0-48,-4 0 32,-3 0-16,5 0 0,-1 3 16,-4-2 16,4 4-80,-4-5 48,4 4 16,-4 0-32,5 1 16,-1-3 48,-4-2-48,4 6-32,0 1 32,-4-3-16,5 2 0,-5-6 16,0 7 16,3-4-16,-3 2-16,0-1 32,0-4-16,0 4 0,0 3 0,0-3 64,-1 2 1,1-6-65,-4 7 32,4-7-32,-4 6 48,-3-2-16,1 3-48,6-7 16,-7 4 0,-1 2 16,0 0-16,1 1 0,1 1 48,6-8-48,-7 9 16,5-1-16,0-1 16,0-2 16,2-5-32,0 8 16,0-5 0,0 2-16,0-1 48,0-4-48,0 4 0,4-2 80,1 0 16,-1 0 32,-4-2-128,4 3 128,0-3-48,1 0 0,-2 0-48,-3 0-32,5 0 80,-5 0 0,4 0 0,-4 0-80,0 0 64,0 0-64,0 0 64,4 0-32,-4 0-16,0 0 64,0 0-80,0 0 32,0 1-32,0 2 0,4-3 16,-4 0-16,0 2 16,0-2 16,5 0-32,-5 0 32,0 0-32,4 0 48,3 0 0,10 0 16,-17 0-64,5 0 32,-5 0-32,20-6 48,-14-1 0,17 1 0,-5-11-16,-18 17-32,5-4 64,16 0-224,-17-3-320,3-10-544,-7 17 1024,17-4-2065,-13 0-1265,13-1 273,-10 0-1089,-7 5 4146,0 0 0</inkml:trace>
  <inkml:trace contextRef="#ctx0" brushRef="#br2" timeOffset="-23320">280 4359 1280,'0'0'0,"5"0"512,-5 0-512,3-4 192,2 0 17,-5 0 47,4 4 16,-4 0-272,0 0 352,0 0 48,0 0 80,0 0 81,0 0-561,0 0 576,0 0 80,0 0-32,0 0-15,0 0-609,0 0 544,0 0-128,0 0-64,0 0-96,0 0-256,0 0 193,-3 0 15,3 0-32,0-5 16,0 5-192,-1 0 144,-2 0 16,3-4 32,0 0 32,0 4-224,0-5 304,0 1 32,4-2 33,3-1 15,-7 7-384,6-4 368,-1-2-64,-2-1-64,2 1-64,-5 6-176,4-4 128,-4 0-16,4 4-64,-4 0 16,0 0-64,4 0 16,1 0 0,-5 0 0,4 0 32,-4 0-48,4 0 16,3 0-16,-1 4 0,11 2 0,-17-6 0,4 4 0,13 1 48,-13-1-32,15-2 16,-19-2-32,6 4 33,18-2-33,-8 0 0,1 1 16,-17-3-16,17 2 0,0-2 80,2 0-32,3 0 0,-22 0-48,20 0 64,6-7 0,2 1 16,-1 0 0,-27 6-80,28-18 128,-1 18-16,-2-5-16,-4-2-16,-21 7-80,19-6 48,-12 2 16,14-1-16,-15 5-16,-6 0-32,16 0 32,-11 0-16,2 0-16,-2 0 16,-5 0-16,8 0 16,-3 0-16,2 2 0,-1 1 32,-6-3-32,4 1-32,3 2 32,-3-1 32,0 0-80,-4-2 48,0 4 0,7-2 0,-3 2-16,2-1 80,-6-3-64,7 0 64,-1 0-48,0 0 48,1 0-64,-7 0 0,17 0 0,-14 0 0,4-4 48,14 4-32,-21 0-16,4-5 16,18 5 32,-17-4-32,17 4 32,-22 0-48,6 0 0,13 0-16,-13 0 32,11 0-64,-17 0 48,5 0-16,1 2 64,0 2-96,11 0 64,-17-4-16,4 4 48,3 1-48,-1-1 16,11-1 16,-17-3-32,0 3-32,7 0 64,-3-1-32,2 0 16,-6-2-16,7 2 0,-2-2-16,3 0 32,-3 0 0,-5 0-16,7 0-80,-2 0 0,13-4 48,-18-1-32,0 5 64,7 0 64,-2-3-16,2-2 0,-3 1-16,-4 4-32,4-4 48,1 0 0,-5-1 16,0 1 0,0 4-64,0-4 16,4 0 48,-4-1-32,0 1 48,0 4-80,0-7 64,-7 3-80,-1-2-176,-9-1-512,17 7 704,-6-5-1601,-1-2-1648,1 1-113,0-13-1440,6 19 4802,0 0 0</inkml:trace>
  <inkml:trace contextRef="#ctx0" brushRef="#br1" timeOffset="-7305">702 4441 1056,'0'0'0,"0"0"752,0 0-624,0 0-128,0 0 192,0 3 49,0-3 63,0 0 64,0 0-368,0 0 352,-2 1 16,-2 2 0,-3 1 17,7-4-385,-3 4 368,-2 2-32,1-2-64,1 1-64,3-5-208,-1 4 144,-2 0 0,3 0 32,0 1 64,0-1 33,0-2 47,4 0-32,1 0 32,-5-2-320,4 2 336,0 1 0,0-3 0,1 0 1,-5 0-337,4 0 272,-4 0-32,4 0-32,-4 0-64,5 0 32,-5-5-16,4 5-32,-4 0-16,0 0-112,0 0 96,0 0-16,0 0 32,0 0-16,0 2 16,0-2-112,4 5 129,-4 1-65,0 1 32,0-2 16,0-5-112,0 7 64,0-1 32,4 1 16,-4-3-32,0-4-80,0 6 128,0 1-32,5-3-16,-5 2 32,0-6-112,4 4 80,-4-2-16,0 0-16,4 1 16,-4-3-64,0 4 64,0-2 16,0 0-16,0 2 0,0-4-64,0 2 64,4 3-48,-4-2 48,0 2-32,0-5-32,0 7 32,0-2 0,0 3-48,0-3 32,0-5-16,0 9 16,0-1 48,0 1 0,0-1-48,0 9 0,0-11-16,0 11 0,0-9 48,0-8-48,0 20 16,0-12 33,0 16-49,0-6 0,0-18 0,0 17 0,0 1 0,0-1-33,0-1 66,0-16-33,5 9 0,-5 11 16,4-11 0,0 12-32,-4-21 16,0 9 16,0 11 16,5-11-16,-5 12 48,0-21-64,3 8 48,-3 12 0,5-12 16,-5 14 16,0-22-80,4 6 64,0 13 0,0-11 16,-4 9-16,0-17-64,5 7 32,-1 11 80,0-11-48,0 1-32,-4-8-32,5 17 48,-2-10 16,2 1-16,0 0-16,-5-8-32,3 19 48,-3-12-32,5 10 32,-1-11-16,-4-6-32,0 17 0,0-11 48,0 13 0,0-12-16,0-7-32,0 17 32,0-13 32,0 1-48,0 3-16,0-8 0,0 8 48,0-2-48,0 0 16,0 1 64,0-7-80,0 2 64,0 3-16,0-2-32,0 2-32,0-5 16,0 4 48,0 0-48,4 2 16,-4 0 32,0-6-48,4 7-16,-4 0 32,5-4-16,-1 2 16,-4-5-16,0 5 32,5 0-16,0 0 32,-1-1-16,-4-4-32,4 2 48,0 2 0,1-2 0,-1 1 17,-4-3-65,0 2 80,4-2 32,-4 1-48,0-1 48,0 0-112,0 0 64,0-3-128,0-2-224,0 5 288,0-6-449,0 2-319,-2-3-321,0 1-287,2 6 1376,-2-7-1873,-2 1-464,-3 0-32,2-11 608,5 17 1761,-9 0-2833,9 0 2833</inkml:trace>
  <inkml:trace contextRef="#ctx0" brushRef="#br1" timeOffset="-6461">635 5313 2000,'0'0'0,"0"0"577,0 0 191,0 0 273,0 0-1041,4 0 1232,1 0-47,-2-4-161,2 4-176,-5 0-848,0-4 737,4-1-49,-4 5-48,0-3-79,0 3-561,0 0 528,0 0-112,0 0-64,0 0-112,0 0-240,0 0 160,4 0-31,-4 0-1,0 2-48,0-2-80,4 4 64,-4 2-16,5 1 0,-5 2-32,0-9-16,4 8 48,0 9-32,0-12-16,1 15 48,-5-20-48,3 8 16,2 14 0,1-14 48,0 13-64,-6-21 0,7 8 16,-3 14 16,2-16-16,-1 13 0,-5-19-16,3 6 32,2 11 0,-1-10 0,3 1 0,-7-8-32,4 7 48,-4-2-32,5 2 96,-5-1-32,0-6-80,3 4 96,-3 1 32,5-4 0,-5 2 0,0-3-128,4 0 128,-4 0 32,4 0-80,-4 0 32,0 0-112,4-4 64,1-1-16,0 1 1,12 0-17,-12 0 0,14-3 0,-13 1-32,17 0 32,-23 6-32,6-17 0,20 13 16,-19-3 16,18-14-16,-25 21-16,19-6 0,-2-14 48,0 15-16,0-12 0,-17 17-32,5-5 16,17-11 16,-18 11-64,3 1 32,-7 4 0,6-6 32,0-1-16,0 2 32,-1-2 16,-5 7-64,0-6 48,0 1-32,0 1 48,0 4-64,0-6 32,0 6-32,0-5 32,0-1 48,-5 0-64,1-1 48,4 7-64,-4-19 32,-2 15-16,-1-2 32,2-1-32,5 7-16,-17-18 48,9 14-16,-8-3-16,7 1 0,9 6-16,-20-7-16,3 3 0,-2-1 32,-3 5-16,22 0 0,-25 0 0,-1 0 48,-1 5-80,2 2 32,25-7 0,-25 5 0,4 4-16,1-1 32,3 0-48,17-8 32,-8 5-32,-11-1 16,13-1 64,-1-1-48,7-2 0,-6 0 16,4 0-160,0-6-448,2-11-689,0 17 1281,0-7-2721,4-14-1201,19 16-1873,-23 5 5795</inkml:trace>
  <inkml:trace contextRef="#ctx0" brushRef="#br1" timeOffset="-8475.74">6357 5873 1120,'0'0'0,"-1"0"240,1 0-240,-2 2 144,-1-2-48,0 0-16,2 0 0,1 0-80,-1 0 112,-1 0 16,1 2 16,1-2 17,0 0-161,-2 0 160,2 0 0,-2 1 32,2-1-192,0 2 208,0-2-208,0 0 176,0 0-32,0 0-16,0 0-32,0 0-96,0 0 96,-2 1 0,2 1-16,-2 0 16,2-2-96,-1 0 128,1 1-16,0-1 0,-1 1 17,1-1-129,0 0 96,0 2 0,0-1 0,0 0 0,0-1-96,0 2 80,0 1 16,0-2-16,0 0 16,0-1-96,0 4 80,0-3 32,0 2-32,0-1 64,0-2-144,0 3 144,0 1-16,-2 0 16,2 0-32,0-4-112,-1 4 96,0 1 0,1-2 16,-2 3 32,2-6-144,0 6 145,0 0 15,-1-2-32,1 0-64,0-4-64,0 4 48,0 2 0,0-2-16,0 1 32,0-5-64,0 4 32,0 0 16,0 2 0,0-2 0,0-4-48,0 4 80,0 0-16,0 1 16,0-2 16,0-3-96,0 4 112,0 0 0,3 1 0,-1 0-32,-2-5-80,3 4 80,0 3-16,-1 4-16,-2-8 16,0-3-64,4 4 16,-1 7 32,-3-9 0,2 5-16,-2-7-32,0 5 48,3 1 0,0-2-16,-3 2-16,0-6-16,3 6 32,-3-1-32,3 1 17,-3 0 15,0-6-32,2 4 16,3 0 48,-3-1 0,3-1 48,-5-2-112,12 1 128,-12 1 16,4-1 32,7-1-48,-11 0-128,2 0 144,11 0-16,-11-3-32,2 0 0,-4 3-96,11-3 48,-7 0 0,0 1 16,1 2-48,-5 0-16,11-3 16,-11 3 0,3 0 0,2 0 0,-5 0-16,2 0 32,3 0-16,-2 0-32,1 0-16,-4 0 32,5 0 0,-2 0 0,0 0 32,2 0-16,-5 0-16,4 0 16,0 1-16,0-1 0,1 0 32,-5 0-32,3 0 0,-1 0 16,1 0 48,0 0-48,-3 0-16,4 0 48,-1 0 16,0-3-32,0 1 0,-3 2-32,3-4 32,0 4 16,-1-3 0,1 1-16,-3 2-32,3-3 32,2 0 16,-2 0-31,2 0-1,-5 3-16,11-2 64,-8-3 32,8 1-32,-8 0 48,-3 4-112,4-12 80,8 12 0,-9-4-16,-1 0 16,-2 4-80,5-11 48,-1 8-16,8 0 0,-12-9 16,0 12-48,4-2 48,7-2 16,-11-8 16,5 9 0,-5 3-80,3-4 96,0-7-16,1 8-32,-4 0 16,0 3-64,0-5 80,0 3 0,0-1 48,0 0 0,0 3-128,-2-3 80,0 0 16,1-1-48,-1 1 48,2 3-96,-2-4 97,-2 0-49,-1-8 64,1 9-64,4 3-48,-4-11 64,0 9 16,-1-10-32,0 9-16,5 3-32,-11-4 48,6-9-32,-7 10 32,8-1-48,4 4 0,-11-15 0,6 12 80,-5-12-64,5 11 32,5 4-48,-12-18 96,8 7-112,-1 1 32,-7-2 32,12 12-48,-7-5-32,-6 1 0,9 0-32,-2 1 0,6 3 64,-10-2-48,-2-2 80,0 1-16,-2 3-32,14 0 16,-14 0-48,3 0 16,-1 0-16,-1 3 0,13-3 48,-12 5-80,-1 1-16,-1 5-16,0-7-16,14-4 128,-15 12-129,1-6-79,0 10-112,0-4-144,14-12 464,-14 11-592,0 3-81,2 0 17,-1-1-16,13-13 672,-12 16-704,1-2-65,6 2-191,-8 1-129,13-17 1089,-4 17-1280,-2 1 95,10 18 49,-4-19-897,0-17 2033,0 0 0</inkml:trace>
  <inkml:trace contextRef="#ctx0" brushRef="#br0" timeOffset="2342">7 6122 2000,'0'0'0,"0"0"257,-1 0 95,-2-4 112,3 4-464,-2 0 528,2 0 48,0 0 17,0 0 31,0 0-624,0 0 640,5 0 1,-5 3-113,3-3-64,-3 0-464,0 1 448,0-1-32,0 3-31,5-1-33,-5-2-32,0 2-32,4-2-32,-4 0 0,0 0-256,0 0 176,0 0 32,0 0-47,4 0 31,-4-4-48,4 0 48,1-3-16,-2-12 16,-3 19-192,5-6 160,2-13 16,-2 12-32,15-16-64,-20 23-80,5-17 80,0-1-32,15-2 0,-17 1-16,-3 19-32,17-16 48,-12-4-16,12 1 0,-14 3-16,-3 16-16,17-18 0,-12 12 16,1-13 0,1 19-16,-1-6 0,-2 2 0,3 0-32,-4 4 16,-3 0 16,5 0 0,-1 0 0,1 0 0,-2 1-32,-3-1 32,5 3 32,-1 3-32,0 0-32,0 11 32,4-12-16,-5 3 0,2 9 32,-1-11 32,-4-6-48,4 19-32,0 0 32,2 4 32,1 5-32,-7-28 0,4 30 32,1-1 16,3-2-80,-3 1 32,-5-28 0,7 25 0,-2-1 0,0-1 0,-5-23 0,5 19 0,-5-19 0,6 17 48,-2 0-48,1-11 16,-1 13 0,0-17-16,-4-2 0,4 7 48,1-1 16,1-4-16,-6-2-48,4 0 177,-4 0-177,5 0 192,-1-5 64,0 2-16,-4 3-240,4-7 208,-4 7-208,6-21 192,1 15-48,-3-15 16,2 14 0,-6 7-160,5-25 160,-2 6-16,2 0-16,-1 2-16,-4 17-112,4-22 65,0 2-17,1-4 0,-1 1 16,-4 23-64,0-23 0,4 0 64,0-1-64,3 1-16,-7 23 16,17-19 0,-13 2-48,2 13 32,11-3-32,-17 7 48,4-5-32,3 0 0,12 1 0,-15 4-33,-4 0 65,6 0-16,1 2-80,10 2 64,-13 2 0,-4-6 32,6 7-16,14 1 16,-17 9 0,2-10 0,-5-7 0,6 8-16,0 11 80,1-13-32,-1 14 0,-6-20-32,6 5 16,1 4-16,-3 10 0,1-13 0,-5-6 0,3 8-16,2 12 16,1-14 0,-6-6 0,3 19 0,-3-19 0,5 7 16,-1 10-32,-4-11 16,0 11 0,0-17 0,0 6 0,0 3 0,0-1 16,0 1-16,0-9 0,0 6 32,0 1-32,0-2 16,0-2 33,0-3-49,0 2 0,0 0 32,0-2 0,0 0-32,0 0 64,0 0 0,0-4 0,4-1-16,1-1-32,-5-11 16,4 13-16,0-2 0,-4 6-16,4-20 48,1 16-16,-1-15-16,0 13 32,-4 6-48,5-19 16,-1 13 32,0-19-32,0 17-16,-4 8 0,5-26 0,-1 9-32,2 10 0,1-18-16,-7 25 48,6-6-16,1-20 64,-2 9-48,12 1 16,-17 16-16,5-19 32,1 2-16,13 0 0,-13 1 16,-6 16-32,17-8-32,-12-9 0,0 17-64,2 0 0,-7 0 96,6 0-80,1 7 16,-1 11-32,0-1 48,-6-17 48,5 25-16,-1 2 16,-4 6 16,0 1 64,0-34-80,0 36 16,0 1 32,0-2-80,0-1 16,0-3 0,0-1 16,0-1 32,0-29-32,0 24 32,0-24-32,0 21 16,-2-3-16,0 0-16,2-12 48,0-6-32,-3 17-16,1-13 32,2 3-16,-2-3 0,2-4 0,-2 4 48,0-2 0,0 1-48,2-3 64,0 0-64,-3 0 48,3 0 0,0 0 16,-1-8-16,1 8-48,0-5 16,0-12 0,0 12 16,0-1-32,0 6 0,-3-21-224,3 14-417,0-18-655,0 8-1169,0 17 2465,4-19-3586,3 15 657,10-19-1105,-17 23 4034</inkml:trace>
  <inkml:trace contextRef="#ctx0" brushRef="#br0" timeOffset="3829">1558 6038 2064,'0'0'0,"0"0"497,0 0 175,0-4 160,0 4-832,-3-4 897,3 0-65,0 4-144,0-5-79,0 5-609,0 0 560,0 0-32,0 0-80,0 0-47,0 0-401,0 2 336,0 1-16,0 1 32,0 1-32,0-5-320,0 9 304,0 10-31,0-12-33,0 14-32,0-21-208,0 6 208,0 13-32,5-10 16,-1 10-32,-4-19-160,4 6 112,3 13-16,11-13 32,-13 1-32,-5-7-96,23 6 128,-16 0 16,18 1 0,-6-6 1,-19-1-145,21 0 160,0 0-16,0-3 16,0-4 0,-21 7-160,21-6 128,1-13 0,-1 15 0,-4-13-16,-17 17-112,17-6 144,-13-12 0,2 12 32,0-11 32,-6 17-208,7-6 176,-7-17 16,0 16-63,0-13 15,0 20-144,0-8 112,-2-14-32,-5 5-16,-2 0 16,9 17-80,-17-19 16,17 19-16,-5-17 0,-16-2 48,4 2-48,0 0 16,17 17-16,-18-6 16,10-15-32,-11 21 0,12-4-16,7 4 32,-18 0 0,11 0-32,-15 0 48,14 6-64,8-6 48,-22 6-64,5 16 16,0-17 0,9 17 32,8-22 16,-22 8-16,14 14 16,-10-4-32,10 2 16,8-20 16,-17 17-48,12 4-16,-2-3 16,1 3 0,6-21 48,-4 20-16,1-1-32,3-11-17,0 11 33,0-19 32,5 7-32,1 1 16,13-2-32,-12 1 64,-7-7-16,21 6-16,-15 1 0,17-4 32,-6-1-32,-17-2 16,6 3 0,18-1 0,-18 0 0,16-2 0,-22 0 0,8 0 0,11 0 0,-16 0 16,4 0 0,-7 0-16,17-4 0,-17-1 32,6 2-16,-2-2-16,-4 5 0,5-4 0,-2 0 0,2-3 32,-5 1-16,0 6-16,4-17 16,0 13-16,0-3 0,1-9-16,-5 16 16,4-5 0,0-1 0,1 0 16,-5-1-32,0 7 16,4-4-16,0 4-16,-4 0 16,0 0 16,4 0 0,-4 2-48,0 0 32,5 2 16,-5-4 0,0 7-48,0 1 48,0 0-16,4 14-16,-4-22 32,0 8-32,0 17 0,4-3-32,0 1 48,-4-23 16,6 25-32,11 2 16,-10 3 32,-7-30-16,21 30-16,-21-30 16,17 30 0,0-1-16,-11 1 16,19 1 16,-25-31-16,7 32 0,16-4 0,-6 1 16,-10 1 16,-7-30-32,20 27 16,-13 1 16,-1-1-32,11-4 0,-17-23 0,0 21 0,4 0 0,0-1 16,-4-3 0,0-17-16,0 17 32,0-12-16,-2 15 32,-4-14-32,6-6-16,-17 8 64,12 1 32,-11-2-31,7-2 31,9-5-96,-20 5 48,0-1 0,-1-2 0,0 0-48,21-2 0,-21 2 32,2 1 0,-2-3 32,2 0 0,19 0-64,-19-5 48,0 1 16,10-2 0,-11-15 0,20 21-64,-8-7 80,0-15-64,-9 2-16,15 1 0,2 19 0,-6-23 48,0 2-80,3-2 32,3-1-32,0 24 32,0-21 0,5-3 0,2 2-48,13-2 16,-20 24 32,18-25-32,2 2-16,4 0 48,6-3-16,-30 26 16,29-24-32,2-1 32,-1 0-16,2 0 16,-32 25 0,30-21 16,-2 0-32,2-1 32,-6 5-32,-24 17 16,18-6-48,-13-15 48,2 17-48,-4-1-256,-3 5 304,0-4-849,-2 0-623,1 4-930,-2 0-815,3 0 3217,-4 0-2689,2 2-1233,2-2 3922</inkml:trace>
  <inkml:trace contextRef="#ctx0" brushRef="#br1" timeOffset="-4510.73">10791 6082 848,'0'0'0,"-3"2"96,3-2-96,-4 1 48,0 0 0,-1-1 0,3 0 16,2 0-64,-1 0 64,0 0 0,0 0 16,-1 0 16,2 0-96,0 0 128,0-2 32,0 2 32,0-3 16,0 3-208,0 0 225,0-3-1,0 3-16,0 0-48,0 0-160,0-4 144,0 4-16,0 0 0,0 0-16,0 0-112,0 0 112,0 0-16,0 0-16,3 0 0,-3 0-80,0 2 128,0 0 0,0 1 16,-1 0-32,1-3-112,0 3 65,-2 1 15,1-2-16,1 1-16,0-3-48,-2 4 96,2 0-48,-2 1 32,2 0-32,0-5-48,0 7 32,0-2 32,0 7-16,0-9-32,0-3-16,0 3 32,0 4-16,0-3 0,4 9 32,-4-13-48,3 2 0,0 2 16,2 1 0,-1 0 0,-4-5-16,4 6 16,9 6 0,-13-8 32,4 0-32,-4-4-16,5 4 48,-1 1-16,0 0-32,0-1 0,-4-4 0,3 4 16,1 1-16,-1-2 16,2 4 16,-5-7-32,5 6 16,-4-2 0,3 0 0,-1-1 0,-3-3-16,4 4 0,0-2 32,10 2-16,-10-3 64,-4-1-80,5 4 80,11-2 0,-14 0 16,11 2 16,-13-4-112,4 1 80,11 1 16,-11-1 0,10 0-32,-14-1-64,4 0 80,9 0 0,-9 0-15,10 0 31,-14 0-96,5 0 64,7-2 32,-8-1-16,7-1 48,-11 4-128,3-3 80,8-2 16,-6 0 0,7 3 16,-12 2-112,3-4 96,8 0-16,-7-1 16,0-6-32,-4 11-64,10 0 64,-7-12 32,2 12 0,-1-10 0,-4 10-96,12 0 80,-12-5-16,3 0-16,0 2-32,-3 3-16,11-11 48,-11 11-48,5-14 0,-1 12 64,-4 2-64,5-5 32,7-8 32,-12 11 0,3-3 0,-3 5-64,5-13 48,-5 13-48,4-2 49,1-2 63,-1-9-48,-2 10 16,-2 3-80,0-5 64,0-8-32,0 11 32,3-9 0,-3 11-64,0-4 80,0 1 0,0-10 0,0 10 32,0 3-112,-1-13 96,-3 10-16,0-8 32,0 8-64,4 3-48,-5-4 80,-7-11 0,9 13-48,-2-10 32,5 12-64,-12-3 64,10-1-16,-4-7 16,-1 8-48,7 3-16,-10-3-48,7-2 16,-2 2 16,-2-2 16,7 5 0,-11-4 16,7-7-32,-2 11 16,-6-5-32,12 5 32,-5-3 16,-8-1 16,9 1-16,-9 0 32,13 3-48,-5-2 16,-9-1-16,2 3-16,0-3 16,12 3 0,-5-3 0,-9 3-32,3-3 64,5 3-64,6 0 32,-16-2-16,10 2 32,-6 0-32,-1 0 16,13 0 0,-13 0 16,2 0-48,-1 0 16,8 1-32,4-1 48,-6 1-64,-7 4 0,9-1 32,-1 0-80,5-4 112,-6 6-32,0 5-16,-5-7-16,8 1 80,3-5-16,-4 11-16,-2-7 16,2 2 0,-2-2-16,6-4 16,-4 6 0,1-3-16,0 0 16,2 0 0,1-3 0,-2 1-16,2 0 0,-1 1 0,0-1-336,1-1 352,-2 1-1169,1 4-1024,1 8-96,0 1-880,0-14 3169,0 0 0</inkml:trace>
  <inkml:trace contextRef="#ctx0" brushRef="#br0" timeOffset="2994">1078 6142 2321,'0'0'0,"0"2"544,0-2-544,0 2 704,-2 0 113,-2 0 31,2 0-64,2-2-784,-2 3 689,2-1-65,-3 0-80,3-1-64,0-1-480,0 3 417,0-3-49,0 2-16,0 0-112,0-2-240,0 0 240,0 0-16,5 0-32,1 2-16,0-2 16,11 0-48,-12 0-31,14 0-1,-19 0-112,6-4 64,13-1 16,-13 5 0,14-3-96,-20 3 16,3-5-32,16 5 16,-12-4-16,10 0 64,-17 4-32,4 0 48,2-4-48,1 4 32,-1 0-32,-6 0 0,4 0 0,-4 0 16,0 2 32,0-2-48,0 4 0,0 2 16,0 11-16,0-11 0,0-6 0,0 9 0,0 8 32,0-11-16,0 11 0,0-17-16,0 6 32,-2 13-16,-2-12 16,2 9 32,2-16-64,-7 7 32,1-1-16,0 11 48,-2-13 64,8-4-128,-9 8 128,-7 10 0,8-16 16,0 4 16,8-6-160,-17 7 192,15-1 80,-4 0 33,0-4-49,6-2-256,-5 5 224,3-3-32,1-1-48,-2-1-16,3 0-128,0 0 96,0 0-16,0 0 16,4 0-16,-4 0-80,7 0 64,12-3-16,-13-2-112,17 1 16,-23 4 48,16-4-48,4 0-16,-3-1 96,0 1-16,-17 4-16,19-4 16,-2 4 16,0-4-16,-11-1-16,-6 5 0,21-4 16,-15 0 48,1-1 0,11 2 0,-18 3-16,7-5 16,-3 5-64,0 0-48,-4 0 48,4-4-192,-4 4-240,0-4-368,0 4-401,0 0 1201,0-4-1809,0 4-896,0 0 144,5 2 592,-5-2 1969,0 0-2737,0 0 2737</inkml:trace>
  <inkml:trace contextRef="#ctx0" brushRef="#br1" timeOffset="-12903.74">5790 7100 1200,'0'0'0,"0"0"176,0 0-32,2-3-32,-2 3-112,0-3 80,4 3 16,-4 0-16,2 0 32,-2 0-112,0 0 112,3 0 81,-3-3 15,3 3 32,-3 0-240,0 0 256,3-4-16,-3 4 16,0 0 0,0 0-256,2 0 256,-2-1 0,0 1 17,0 0 31,0 0-304,0-3 304,0 3-16,0 0 32,-1 0-16,1 0-304,-1 0 304,1 0-31,0 0-97,0-4-32,0 4-144,0 0 80,0 0-16,0-2 16,0 2-80,0-3 48,0 3-48,0-3 64,0 1-32,2-2 48,-2 1 0,0 3-80,0-2 64,4-2 16,-4-1 0,0 2 0,0 3-80,3-4 80,-3 1-32,2-1-16,-2-1 0,0 5-32,3-2 0,0-1 16,0 0 16,0-2-32,-3 5 0,3-3 16,-1-2-32,1 1 0,2 0 32,-5 4-16,3-4 16,0-7 0,2 7 32,-1 0-48,-4 4 0,4-13-16,1 10 64,-3-1-48,3 0 0,-5 4 0,2-5 16,1 2 16,0-2 0,1 1-16,-4 4-16,2-5 32,0 1-48,-2-6 48,5 6 0,-5 4-32,3-4 32,0-9 48,1 10-32,-2-11 48,-2 14-96,5-4 144,-1-12 17,0 12-17,1-12-16,-5 16-128,11-4 128,-11-14-32,5 7-16,6-4-32,-11 15-48,3-13 32,0 0-16,10-2-16,-11 12 0,-2 3 0,4-16 16,7 12-16,-7-11 0,0 12-16,-4 3 16,5-14 0,6 9 0,-11-7 16,3 8 0,-3 4-16,5-13-16,-1 9 48,0-9-48,-1 10 16,-3 3 0,4-12 0,1 8 0,-1-9 16,-1 9 0,-3 4-16,3-13 48,0 10-48,0-10 0,1 10 16,-4 3-16,3-13-16,-1 11 32,2-11 0,-2 8-16,-2 5 0,3-11 16,1 8 0,0-8-48,-1 8 32,-3 3 0,5-12 0,-1 10 16,0-2 0,-1-8-16,-3 12 0,4 0 0,-1-2 0,1-3-16,-3 1 32,-1 4-16,3-4 0,-3-1 0,4-5 0,-1 10 16,-3 0-16,2-5 0,1-7 16,0 9 0,-1-7-16,-2 10 0,4-5 16,-2-10-16,1 13 32,0-10-32,-3 12 0,3-2 0,0-2 48,-3-11-16,0 12 16,0 3-48,0-10 80,0 6-48,0 1 16,0-1 32,0 4-80,-1-2 48,-1-3 0,-1 2 0,0 3-48,3 0 0,-3 0-48,2 0 0,0 0-32,-3 0 0,4 0 80,0 0-112,-4 1 32,3 2 0,-1 1 32,2-4 48,-1 2-32,0 0-16,1 0-16,0 1-16,0-3 80,0 2-144,0 0-128,0-2-225,0 0-287,0 0 784,0 0-1040,0 0-145,0 0-15,2 0 207,-2 0 993,3 0-768,1-4 271,0 1 193,-4-14-944,0 17 1248,0 0 0</inkml:trace>
  <inkml:trace contextRef="#ctx0" brushRef="#br1" timeOffset="-6160.73">10312 7206 592,'0'0'0,"-2"0"128,0 0-48,-3 0-48,2 0 0,1 0 16,2 0-16,-1 0 48,-1 0-16,2 0 16,0 0 0,0 0 16,0 0-96,0 0 96,0 0-16,0-3 0,0 3-32,0 0-48,0-3 48,0 1 0,0-1-16,0 3 0,0 0-32,0-3 48,0 0-16,0 0-16,0 1 0,0 2-16,0-3 16,3 3-32,-3-4 32,2 2-16,-2-1-16,3 3 32,-3-3 16,0 3-32,3 0 48,-3-2-16,3 2 0,-3 0-32,3-3 32,-3 3-32,0-4 16,2 1 16,-2 1 17,0-1-1,0 0 16,4-1-16,-4 0 32,0-10-16,0 11 32,0-9-32,0 8 16,0-7-32,0 11-48,0-5 48,0-9 0,2 11-48,1-8 16,-3 11-16,0-3 0,3-1 16,-1-7 48,2 8 16,-4 3-80,3-13 64,1 10 0,-2-10-16,3 9-48,-5 4 0,4-13 32,7 9-16,-7-8 0,-1 8 0,-3 4-16,3-13 32,2 9-32,-1-8 16,0 9 0,-4 3-16,4-12 16,-1 8 0,2-7 0,-3 6 32,-2 5-48,3-13 16,0 9 16,0-11 16,1 3-32,-4 12-16,3-11 64,0-2 0,0 2 16,0-1-32,-3 12-48,0-13 32,0 9-16,3-11-32,-3 10 16,0 5 0,2-11 0,-2 8-16,0-1 0,3-1 16,-3 5 0,0-2 16,0-1 16,0-1-16,0 4 0,0 0-16,0-1-32,0 1 0,0-3 0,3-1 0,-3 4 32,3-2-48,-1-1 16,3-1 32,-1 0-16,-4 4 16,13-5 0,-10-8 0,10 11-16,-11-3 16,-2 5 0,12-11-16,-9 11 32,1-12-16,10 12 0,-14 0 0,3-3 16,0-9-32,1 9 32,0-1 0,-4 4-16,5-5 0,-1 2 16,-2-2 0,2 0-16,-1 2 32,-3 3-32,2-12 32,-2 9 0,3-1 0,-3-1 0,0 5-32,0-3 16,0-2 16,0 1-16,0-1 0,0 5-16,0-4 16,0 0-16,0-1 0,0 2 16,0 3-16,0-5 16,0 1 16,-1 2-16,-1-1-16,2 3 0,-1-4 0,1 4 16,-1-2-16,-1-1 16,2 3-16,-3 0 0,1-3 0,1 3 0,1-2-16,0 2 16,0-4 0,0 1-16,0 0 0,0 3-16,0-2 32,0 2-32,0-4 0,0 4 32,3-4-32,0 2 16,0-1-16,0 0 48,-3 3-16,2-2-16,2-2 32,-4 1-16,2 1 0,1 2-16,0-3 0,-1 3 0,-2 0-128,0 0 144,0 0-352,0 0-176,0 0-145,0 0 129,0 0 160,20 20-64,-20-19-336,0-1 784</inkml:trace>
  <inkml:trace contextRef="#ctx0" brushRef="#br0" timeOffset="141879">2910 7052 1472,'0'0'0,"-2"0"769,0-4-353,2 0 144,0 4-560,-2-3 752,0 1 97,2 2 15,0 0 0,0 0-864,0 0 721,0 0-113,0 0-128,4 0-112,-4 0-368,4 1 305,0 3 47,10 2 0,-10-1 16,-4-5-368,17 11 352,-3-6-16,1-1-95,0 1-49,-15-5-192,17 3 144,-1-1-32,4 1 16,0-1 16,3-2-32,-1 0 0,-1 0-32,3 0 16,-24 0-96,21-3 80,1 0-16,-2-1 16,0-1-32,-20 5-48,16-2 96,-5-1-32,-7 3-48,1 0 16,-5 0-32,0 0-32,0 4-48,-1 2-176,-11 5-304,12-11 560,-11 5-945,-3 8-351,-2-7-289,0 9-16,16-15 1601,-17 11-1504,1 2 287,1-3 417,-1 3 272,16-13 528,-17 11-1857,17-11 1857</inkml:trace>
  <inkml:trace contextRef="#ctx0" brushRef="#br0" timeOffset="141929">2938 7334 3681,'0'0'0,"3"1"1777,1 1 80,0 1-256,-4-3-1601,12 3 1280,-12 1-255,4 0-193,-1-1-144,-3-3-688,4 4 529,0 0-81,8 1-112,-10-1-144,-2-4-192,13 4 144,-8 1-32,12-1-16,-3-2 32,-14-2-128,16 2 112,2 0 16,2-2-16,2 0-32,-22 0-80,22-4 112,2 0-47,0 2-65,-2-3-369,-22 5 369,20-3-848,0 3-513,-5-2-560,-1 2-512,-14 0 2433,13 0-2609,4 5 608,-6 0-1168,-11-5 3169</inkml:trace>
  <inkml:trace contextRef="#ctx0" brushRef="#br0" timeOffset="139991">2246 7189 1936,'0'0'0,"-2"-3"176,-2-8 49,4 11-225,-4-4 272,0-11 48,-1 13 32,1-10 16,4 12-368,-4-4 368,-1-8 1,1 10-1,2-11 16,2 13-384,-3-3 352,0-1 48,1 0 0,1-1-31,1 5-369,-2-2 352,1-1-48,1 3-48,0 0 16,0-3-16,0 3-32,4 0 0,1 0-48,-5 0-176,4 0 161,9 0-1,-11 0-16,12 0 0,-14 0-144,4 0 176,10 0-64,-3 0 48,1 0 16,-12 0-176,12 0 160,1 0 0,2 0 0,0-3-64,-15 3-96,15-3 96,-1 0-16,3 3 0,0-3-32,-17 3-48,17-2 48,0-1-16,0 3-15,3 0 15,-20 0-32,19-4 64,-3 4-48,-1 0 48,1-1-64,-16 1 0,14-4 16,1 1 32,-4 3 16,-7 0 0,-4 0-64,5 0 32,6 0 0,-11 0-16,0 0 48,0 0-64,3 0 64,-3 0 32,0 0 0,0-3-16,0 3-80,0 0 80,0 0-16,-1 0-32,-2-2 0,0 2 0,3 0-32,-4 0 32,3-3-32,-3 3 16,1 0-32,3 0 16,-1 0 0,0 0-16,-1 0 32,0 0 0,2 0-48,0 2-16,0-2 48,0 1 0,4 0-16,0 0 16,-1 2-32,-3-3 32,3 5-16,-1-2-32,1 2 48,0 1 0,-3-6 0,3 6 16,-3-2 16,0 2-64,3-1 64,-3-5-32,0 5 0,0-1 0,0 0 32,0 0-48,0-4 16,0 6 16,2 6 16,-2-9-32,0 12 32,0-15-32,0 13 48,0 0-16,0 4 32,0 2 16,0-19-80,0 20 96,0 1 32,0-2-32,4 0-32,-4-19-64,2 18 32,3-2 16,-2-2-16,2-3 32,-5-11-64,11 6 80,-7 6 0,0-10 81,-4-2-161,4 2 144,-4-2-144,4 2 176,1 0 16,-2-2-48,11-4 0,-14 4-144,0-11 128,4 9-16,0-2-48,1-10-16,-5 14-48,2-3 32,-2-10-16,0 9-64,-1-11-64,1 15 112,-5-3-368,-6-9-304,5 10-593,-10-2-768,16 4 2033,-10-13-2609,-2 11 256,7-2 624,-12-9-912,17 13 2641,0 0 0</inkml:trace>
  <inkml:trace contextRef="#ctx0" brushRef="#br0" timeOffset="140787">2158 7088 1632,'0'0'0,"0"0"1537,3 0-609,-3 0-928,2 0 993,-2 0-81,0 2-111,0-1-241,0-1-560,-1 3 448,0-1-64,-1 3-48,1-1-31,1-4-305,0 12 224,0-8-32,0 0-48,0 9-16,0-13-128,4 4 144,0 9-48,9-9 32,-9 8 0,-4-12-128,13 4 112,-1 0 32,2 2-48,-1 5 16,-13-11-112,16 3 80,-1 2 0,0-2 32,3 2-64,-18-5-48,15 3 64,0-2 1,0 1 15,1-1 16,-16-1-96,12 0 80,1 0-32,-1 0 48,-8 0-48,-4 0-48,4 0 80,8 0-32,-12 0 0,0 0-16,0 0-32,2 0 16,-2 0 64,0 0 0,0 0 0,0 0-80,-2 0 80,-3 1-48,1 2 32,0 2-64,4-5 0,-4 4 0,1 0 0,-1 2-64,2-1 96,2-5-32,-2 14 32,0-11-32,-1 10 32,1-7-32,2-6 0,-2 14-16,2-8 0,-2 11 32,0-3-16,2-14 0,-4 16 0,0 3 16,-1 0-16,-8 4 0,13-23 0,-4 22 48,-12 3 16,5-1 32,-2 3 32,13-27-128,-13 26 64,0 0-32,2 0 32,-2-2-32,13-24-32,-4 23 64,-9-2 48,10-2 0,-1-3-32,4-16-80,-3 12 80,1 0-32,2-1 17,0-5 47,0-6-112,0 15 80,3-11 0,0 1 48,2-1 32,-5-4-160,2 4 192,2-1 32,1 0 0,-2-1-32,-3-2-192,13 1 192,-11-1-64,10 0-32,-9 0 16,-3 0-112,17 0 32,-5 0 16,6 2-32,-1-2-16,-17 0 0,22 0 48,1 1-16,5-1 0,-2 2 1,-26-2-33,29 3 32,3-1 16,-2 0 0,0-2 0,-30 0-48,30 0 16,-3 0 32,-4 0-32,1-4 0,-24 4-16,19 0 48,-2-3 16,-1 1-32,-3-1 16,-13 3-48,4-3 32,10 3 0,-11-3-16,0 3 32,-3 0-48,0 0 16,0 1 16,0-1-32,-5 2 32,2 3 16,-9-2-16,9 4-16,3-7-16,-5 5-16,0 7 16,1-9 0,3 0 0,1-3 0,0 7-32,0 3 32,0-7-16,4 3 16,-4-6 0,13 4-112,-11 1-448,10-4-641,-8-1-1136,-4 0 2337,13 0-3666,13 21 289,-22-21-609,-4 0 3986</inkml:trace>
  <inkml:trace contextRef="#ctx0" brushRef="#br0" timeOffset="141586">2979 7169 1904,'0'0'0,"-1"-3"192,1 3-192,-2-11 225,-2 7 47,0-11 128,1 12 64,3 3-464,-2-12 528,0 9 145,-1 0 79,2-1 48,1 4-800,-2-3 833,-1 3-65,2 0-80,-2 0-95,3 0-593,-3 4 544,2 8-64,-1 0-64,2 4-32,0-16-384,0 20 305,0 0-49,3 4 0,1 2-48,-4-26-208,12 27 224,-8 1 0,10 1 32,-10-3-16,-4-26-240,12 30 176,-7-4 17,7-1-97,-9 0 32,-3-25-128,11 22 112,-7-2 0,-1-1 16,2 0-16,-5-19-112,4 14 128,-1-1-16,-3 0 16,0-10 0,0-3-128,0 15 128,0-11 32,0 0 16,-2 0-16,1-1-16,1-3-144,-2 2 161,1-1-33,0 1-16,1-2 0,0 0-112,0 0 112,0 0-32,0 0 16,0-3-48,0 3-48,2-5 32,1 1 16,1 0-64,0-8-16,0 10-160,-1-3-192,0 2-241,2-12-271,-5 15 896,3-5-1169,0-7-271,1 7-209,-1-10-128,-3 15 1777,2-12-1793,2 1 145,-4 0 431,0 11 1217,0-12-784,0 12 784,2-4-593,-2-14-1039,0 18 1632</inkml:trace>
  <inkml:trace contextRef="#ctx0" brushRef="#br0" timeOffset="148589">4642 7266 1200,'0'0'0,"0"0"752,0 0-399,0 0-353,-1 0 496,-1 0 208,0-4 177,2 0 15,0 4-896,0-5 864,0 1-111,0 1-81,0 0-96,0 3-576,0-2 432,0-2-95,0 4-145,4 0 0,-4 0-192,3 0 224,-1 0 16,1 0 16,2 2-16,-5-2-240,11 3 192,-9 1 32,10 0-32,-7 0-15,-5-4-177,12 5 224,-8-2-16,10 1 48,-11-1 32,-3-3-288,16 3 288,-12 0-16,13-3-16,-6 0-16,4 0-31,-1 0-1,0-2 0,3 0-80,-17 2-128,17-5 64,2-8-16,1 10-48,1-8-16,-21 11 16,21-3 64,-1-1-64,-1 0 16,-3-1 32,-16 5-48,14-3-16,-3 3 48,-8 0-32,0 2 0,-3-2 0,5 2 0,-1 3-16,-4 0 32,0 8 32,0-13-48,-2 5 16,-3 5 32,1-5-48,0 0 0,4-5 0,-4 11-16,-3-10-96,4 4-96,-2-2-384,5-3 592,-3 0-1041,1 4-672,1-1-896,1 1-32,0-4 2641,0 4-4178,0-4 4178</inkml:trace>
  <inkml:trace contextRef="#ctx0" brushRef="#br0" timeOffset="150355">5627 7428 2913,'0'0'0,"0"0"0,0 1 1056,0 3-31,-3 8-129,-1-7-175,4-5-721,-4 17 592,-1-4-16,2-1-32,-1 2 17,4-14-561,-3 16 512,1 0-16,-3-1-80,2 0-16,3-15-400,-2 18 321,-1-4-65,1 0-32,0 0-64,2-14-160,-1 6 128,1 8 16,0-8-32,0 5-16,0-11-96,0 4 96,0 3 0,0-2 16,0-1-48,0 1 48,0-3-16,0 1 16,0-2 0,0-1-112,0 2 112,-1-2 1,-1 0-17,0 0 32,2 0-128,-2 0 96,1-4 0,-1 0 0,1-8-16,1 12-80,-1-4 64,-1-9-32,0 8 32,2-10-16,0 0-16,0 2 0,0-3-16,0 0 0,0 16-16,0-15 32,0-3 0,0 3-32,4-2 0,-4-1 0,0 18 0,2-14-16,-2-1 16,3 2 16,0 9 16,-3 4-32,0-14-48,3 11 32,-1 0-48,3 3 0,-5 0 64,4 0-80,-3 0 16,2 1-32,1 4 64,-4-5 32,2 12-48,2-6 16,1 10-16,7-4 16,-12-12 32,3 17 0,2 1 0,6 1 16,-8-1 0,-3-18-16,13 20 0,-10 1 0,15 2 0,-7 0 0,-11-23 0,14 22 80,2-1 0,1-1 32,2-1-240,-19-19 128,19 16-224,3-3-16,0-8 31,-1 8 209,-21-13 0,21 3 16,-3-1 33,-2 1-17,1-1 0,-17-2-32,13 0 48,-1 0 16,-2-5 0,-5-8 0,-5 13-64,13-3 80,-11-13-16,3 3 0,-2 0 32,-3 13-96,2-17 64,-2 1 64,0-1-48,-1-1 64,1 18-144,-6-18 176,-5-6 16,-1 3-32,-1-2 0,13 23-160,-15-24 80,0 2-16,-2-4 0,-1 0-32,18 26-32,-17-26 32,-1 0 0,1 1-32,1 5 257,16 20-257,-14-22 0,8 4 240,-6 6 32,9 1-272,3 11 0,-5-3 240,2 0-304,3-1-176,-2 1-465,2 3 705,0 0-1392,-2 0-801,2 0-1057,0 2 289,0-2 2961,-1 5-4258,1-5 4258</inkml:trace>
  <inkml:trace contextRef="#ctx0" brushRef="#br0" timeOffset="147730">4881 7360 1808,'0'0'0,"0"-3"433,-1 3 239,-1-3 256,1 0 145,-1 0-17,2 0-111,0 1-145,0 2-800,0-3 624,0 0-63,0 3-113,3-3-32,-3 3-416,0-4 368,3 4-64,-1 0 16,1 0-31,-3 0-289,3 0 352,0 2 0,-1 5-32,2 5 16,-4-12-336,3 11 304,-1 2-64,2 2 1,-2 3-17,-2-18-224,2 17 208,3 1-32,-2 1 0,1-1-48,-4-18-128,5 23 96,-1-3 32,0 1 0,-1-2 0,-3-19-128,2 18 112,2 1-32,-4-2 0,0 0 0,0-17-80,0 16 64,0-2 0,0-1 0,-2-2-32,2-11-32,-2 6 48,2 7 0,0-8 17,0 1-49,0-6-16,0 6 48,0-1 16,0 7-32,4-11 0,-4-1-32,3 3 64,-1-2-16,1 2-16,-3-2 0,0-1-32,0 2 48,3 0-16,-3-1 0,3-1 0,-3 0-32,0 0 48,3 0-16,-3 0 32,0 0 16,0 0-80,0 0 32,0 0 0,0 0-16,0 0-16,2 0-16,-2 0-32,0 0-16,3-3-256,-3 3 320,3-3-561,-3 0-399,3 3-561,-3-2-848,0 2 2369,0 0-3185,0 0 576,0 0-1137,0 0 3746</inkml:trace>
  <inkml:trace contextRef="#ctx0" brushRef="#br0" timeOffset="152149">6559 7755 1456,'0'0'0,"0"0"0,0 3 608,-2 1-63,0 0 111,0-3 128,2-1-784,-1 2 865,-1 0-1,2-2-96,0 0-63,0 0-705,-1 0 592,1 0-32,-1 0-63,-1 0-65,2 0-432,-1-4 416,-2 4-32,1-3-16,1 3 0,1 0-368,-2-3 321,1-2 47,1 3-32,0-3 0,0 5-336,0-12 288,0 10-16,0-11-64,0 9 1,0 4-209,0-12 160,3 7-16,0-11-16,-3 5-48,0 11-80,3-5 80,-3-12-16,3 6 0,-3 0 0,0 11-64,0-14 64,0-1-16,0 2-32,0-2 0,0 15-16,0-12 32,0 12-32,0-11 0,0 0 0,2-1 16,1 1 0,-3 11-16,0-11 32,3-1-32,2 8-32,-1-7 16,-4 11 16,4-5 0,7 1 0,-8-10 0,0 11 0,2-1-16,6-1-16,-11 3 32,3-1-16,-3 3 16,5 0-48,0-3 32,-1 3-48,0 0 0,-4 0 64,4 2 112,1 9 16,-2 0-16,2 5 80,-5-16-192,5 17-16,-3 2 0,1 0 16,0 3-32,-3-22 32,2 19 0,2 1 0,0-2 32,0 3-32,-4-21 0,5 16 16,6 1 0,-11-2-16,4-2 0,-4-13 0,4 13 0,0-8 48,7 11-48,-11-12 16,0-4-16,4 5-336,-1-2 0,-1 2 32,1-3 16,-3-2 288,0 0 64,0 0 0,3 0 32,-3-3-32,0 3-64,2-5 96,-2-7 16,0 0-32,0 7 0,0 5-80,0-16 48,4 3-16,-4-1 16,0-3 0,0 17-48,0-19 32,0 2 0,0-1 0,0-4 0,0 22-32,3-19 32,-3-3-16,2-2 16,1 0-64,-3 24 32,3-24 0,2 3-16,5 2 0,-10 4 16,0 15 0,5-3-48,-2-11 32,-1 14-32,1 0-48,-3 0 96,4 0-112,-2 0-16,1 4 16,0 9 48,-3-13 64,3 13-48,-1 1 32,-2 2 16,4 3 0,-4-19 0,2 19 16,1-2 0,0 2-16,0-1 0,-3-18 0,3 14 0,10 0 0,-10-2 0,10 1 32,-13-13-32,5 13 16,9 0-16,-10-8-16,12 9 16,-16-14 0,4 3 0,12 2 16,-12 1 0,9-2 16,-13-4-32,5 2 0,-2 0 16,2 0 16,-1-2 16,-4 0-48,4 0 64,-2 0 16,2-4-32,-4 0 16,0 4-64,0-4 32,0 0 16,0-9 32,0 10-48,0 3-32,0-14 32,-2 3 16,0 6-48,0-12 16,2 17-16,-3-3 16,0-17 16,2 8 0,0-4-48,1 16 16,-2-16 48,1-1-32,1 2 0,0 1-16,0 14 0,0-13-32,4 8 0,-1-5 0,1 10 0,-4 0 32,12-3-32,-10-1-16,11 4-16,-10 0 0,-3 0 64,4 0-80,7 0 0,-11 2 0,0-2 80,5 11-96,-5-11 96,4 13-32,0 1 0,8 3 32,-10 1-16,-2-18 16,5 17 0,6 1 16,-8-1-32,0 1 16,-3-18 0,4 20 0,0-2 16,-1-1 16,1-2-32,-4-15 0,4 13 16,1 2-16,-2-3 16,1-1 32,-4-11-48,3 12 0,0-8-16,-3 9-192,3-9-417,-3-4 625,0 4-1040,3 1-577,-1-1-608,2 0-336,-4-4 2561,5 1-2129,7 1-800,-12-2 2929</inkml:trace>
  <inkml:trace contextRef="#ctx0" brushRef="#br0" timeOffset="143635">3767 7484 2545,'0'0'0,"0"0"0,0 0 752,0 0 240,0 0 129,0 0-33,0 0-1088,2-4 993,-2 2-113,3 2-111,0-3-17,-3 3-752,0-3 640,3 0-95,0 1-49,-1-3-112,-2 5-384,5-3 368,7 0-32,-7 1-32,11-2-15,-16 4-289,13-4 192,2 0-16,2 0-64,3 1-48,-20 3-64,21-3 64,2 0-80,-2 3 0,-1 0-16,-20 0 32,20 0 0,-2 0 32,-2 1-16,-2 4 0,-14-5-16,15 5 0,-11-2 32,11 2-16,-12-1 48,-3-4-64,5 3 32,-1-2 16,0 1 32,-1-1-16,-3-1-64,2 0 112,2 0 16,-1 0-32,-3 0 32,0 0-128,0 0 112,0-4-32,0-1 16,0 1-32,0 4-64,0-11 64,0 8-16,0-1-32,0-8 0,0 12-16,-2-2 32,1-2 16,-1-1-32,0 0-16,2 5 0,0-1-16,-2-3-144,-1 4-160,-1 0-384,4 0 704,-3 0-1185,0 0-784,0 0-816,1 5 48,2-5 2737,-3 3-3746,3-3 3746</inkml:trace>
  <inkml:trace contextRef="#ctx0" brushRef="#br0" timeOffset="153883">7675 7578 4113,'0'0'0,"0"2"1185,-2 2-401,1 2-255,1-6-529,-4 16 448,0-4-96,0 1-144,0 2-32,4-15-176,-5 10 144,2 3 0,0 0-32,3-13-112,-2 13 80,2-13-80,0 12 64,0 0 0,5-6 32,11 5 48,-16-11-144,13 1 161,3 1 31,2 0-64,-18-2-128,21 1 128,-21-1-128,19 0 112,1 0 16,-2-3-16,-1 0 16,-17 3-128,20-11 208,-5 6 80,0-9 48,-2 10 0,-13 4-336,12-14 273,-8 3-65,9 6 0,-9-12-32,-4 17-176,11-12 208,-8 0 16,1-2-48,1 1 0,-5 13-176,4-14 128,-1-2 0,-3 0-32,0 16-96,0-17 128,0 17-128,0-16 48,0-3 49,-5 1-65,0-2 16,5 20-48,-14-18 16,1 3-32,0 2 16,-1 9-64,14 4 64,-14-4-64,-4 4-1,1 0 1,0 4 32,17-4 32,-16 11-64,1 2 0,-2 0 16,1 5 0,16-18 48,-17 19-32,3 0 0,3 3 32,0-3 32,11-19-32,-5 18 16,-7-1-16,7 2 0,1-3 0,4-16 0,-4 17-48,2-1 48,2-3 0,13 0-16,-13-13 16,11 5 0,5 8 0,2-8 16,1 7 16,-19-12-32,18 4 32,1 1-16,-2-1-16,0-2 32,-17-2-32,15 1 0,0 1 16,-3-2 0,-7 0 0,-5 0-16,13 0 0,-10 0 0,1 0 48,0 0-32,-4 0-16,3-3 48,0 0-16,0 0-16,0-2 32,-3 5-48,0-4 16,0-6-16,2 6 16,1 0-16,-3 4 0,3-4 0,0-9-16,0 13 16,-1-3-16,-2 3 16,3-2-16,0 2 16,0 0-48,-3 3 32,0-3 16,3 6-48,-3 10 32,0-2 0,0 5 16,0-19 0,2 21 0,1 3 0,0 2 16,2 3-32,-5-29 16,4 33 16,9-1 0,-11 1 16,3-2-16,-5-31-16,11 32 0,-11-2 16,4-2 32,0-2-32,-4-26-16,5 22 32,-1-2-32,1-3 33,-2-1-33,-3-16 0,5 14 0,-1-1 32,0-7-32,0 8 0,-4-14 0,0 5 32,2-2-32,-2 2 0,0-1 0,0-4 0,0 2-32,-2 0-65,-3 1 33,0-1 0,5-2 64,-15 1-16,10 0 32,-12-1-32,12 0 16,5 0 0,-16 0 0,4 0-16,-2 0 16,-2-2-16,16 2 16,-14-5-32,0-8 16,-1 11 0,1-11 32,14 13-16,-11-4 0,-2-13 0,2 3 48,7-1-16,4 15-32,-12-17 64,11-1 16,-3 0-48,3-2 17,1 20-49,0-21 48,0 0-32,5 2 16,8-5 0,-13 24-32,2-21 16,13 1-16,-2-1 0,0 0-16,-13 21 16,17-19 0,0 0 16,4-1 0,-2 4 0,-19 16-16,19-13 0,-1 1-32,-2 7 16,0-10-32,-16 15 48,14-4-225,0-7-207,-1 8-320,0-1-289,-13 4 1041,4-4-1440,11 0-449,-12 0-432,9 4 416,-12 0 1905,2 0-2737,-2 0 2737</inkml:trace>
  <inkml:trace contextRef="#ctx0" brushRef="#br0" timeOffset="149653">5185 7425 1840,'0'0'0,"0"0"817,0 0-817,0 0 976,2-3 273,1 1 63,0-2-111,-3 4-1201,4 0 1008,8 0-175,-9 0-113,1 0-48,-4 0-672,12 0 529,-7 4-49,7 1-96,-7 8-32,-5-13-352,16 12 304,-5-2-16,-6 3-79,9 0-81,-12-1 16,3 1-16,-1-1-16,1 3-32,-5-15-80,2 12 80,1 1 0,0 0-16,0-2 16,-3-11-80,3 13 64,-3-2 32,0-5-48,0 8 48,0-14-96,0 5 64,0 6-48,0-8 32,0 1-80,0-4 32,0 4-144,0 1-176,0-2-240,0 2-257,0-5 817,2 3-1232,-2 1-593,3 0-704,0 0 176,-3-4 2353,22 25-1889,-22-24-576,0-1 2465</inkml:trace>
  <inkml:trace contextRef="#ctx0" brushRef="#br0" timeOffset="201822">10000 7613 896,'0'0'0,"0"0"304,0 0-32,0 0-272,0 0 416,0 0 129,0 0 95,3 0 32,-3 0-672,2 0 705,1-3-49,-3 3-48,3 0-32,-3 0-576,0 0 545,0 0-65,0 0-48,0 0-64,0 0-368,0 0 288,0 0-64,-1 0-47,-1 1-49,2-1-128,-1 5 64,-1 0 16,1 8 0,0-9 32,1-4-112,-1 14 80,1-8-16,0 9-32,0-3-16,0 0-16,0-12 0,0 5 16,3 11 16,2-10 0,0 7 0,-2-9 16,9 10 16,-12-11 16,4 4 32,-4-7-112,12 5 112,-9 0 32,9 0 16,-9-1 0,-3-4-160,4 4 176,0 1 0,8-3 33,-8-1-33,-4-1-176,4 1 176,10-1 0,-9 0-48,-5 0-128,13 0 128,-13 0-128,11 0 128,-7-4-16,12-1-16,-5 1 0,-11 4-96,12-11 80,-1 8 0,0 0-48,-7-10 48,-4 13-80,15-4 80,-12-7 16,0 7 48,2-7-16,-5 11-128,3-5 112,0-7 17,0 7-17,-3-9-48,0 14-64,0-11 80,3-2-32,-3 0-32,0 0 64,0 13-80,0-13 48,0 1 0,0-1-16,0-4 16,0 17-48,-2-19 16,1 2 0,-2 1-32,0 1 16,3 15 0,-4-4 16,0-12-16,-2 12-16,-5-8-32,11 12 48,-6 0-32,-10-3 16,3 1-32,1 2 48,12 0 0,-15 0-16,0 0-32,-2 0 48,-1 1-16,18-1 16,-15 1-16,2 1-16,0-1 32,1 2-16,12-3 16,-6 3 0,-8 0 16,9-1-32,-6-1 16,11-1 0,-4 2-16,-1 3 16,1 6-32,1-7-80,3-4 112,-2 12-32,0 1 32,2-1-112,0 6 64,0-18 48,3 17-97,0-1-63,-1 2 144,3-1 16,-5-17 0,11 14-32,-7 2 64,6-2-32,-5 0-32,-5-14 32,11 13 32,-7-8-32,8 10 0,-10-11 0,-2-4 0,12 11 0,-8-6-32,8 5 64,-8-5-32,-4-5 0,14 5 16,-3-4 0,1 0 0,1-1 32,-13 0-48,14 0 0,0 0 64,3 0-48,0-3 0,-17 3-16,17-4 16,-1-1 17,0-5-33,-1 7 32,-15 3-32,14-12 48,0 9-32,-2-8 32,-9 8-16,-3 3-32,13-11 0,-9 8 48,0-1-32,-1-8 0,-3 12-16,2-2 48,2-1-32,-4-1-16,0-1 16,0 5-16,0-4 32,0 1-32,0 0 0,0 3-32,0 0 32,-2 0-48,0 0 0,-3 0 0,1 0 32,4 0 16,-4 2 0,1 2 0,-3 8-16,1-8 0,5-4 16,-12 13-64,9-8 48,-1 9-32,-1-2 48,5-12 0,-3 13 0,2-6-16,1 7-17,0-9 17,0-5 16,0 12 16,4-8-16,1 1 49,7 5-33,-12-10-16,5 2 32,9 3-32,-3-3 0,1 0 16,-12-2-16,13 1 16,-2 0 0,1-1 16,1 0 0,-13 0-32,13 0 16,-1 0-16,-1-2 0,-6-1-160,-5 3 160,13-3-513,-12-2-559,4 2-865,6-2-800,-11 5 2737,4-2-2706,9-3-783,-13 5 3489</inkml:trace>
  <inkml:trace contextRef="#ctx0" brushRef="#br0" timeOffset="200180">8784 7796 1776,'0'0'0,"4"0"320,-4 0 1,0 0-321,3 0 272,-3 0 16,0 0 16,0 0 48,0 0-352,0 0 384,0 0 17,0 0-33,0 0-32,0 0-336,0 0 288,-2 1 16,1-1 0,1 0 0,0 0-304,-2 0 321,2 1-1,0-1-16,0 0 0,0 0-304,0 0 304,0 0-48,0 0-32,0 0-16,0 0-208,0 0 160,3 0 17,-3 0-49,4-2 32,-4 2-160,0 0 144,1-3 16,-1 3-16,0-3 0,0 3-144,3 0 112,1 0-32,-4-2-16,3-2-16,-3 4 16,2-2 16,-2-1-32,0 3 32,0 0-80,3-3 32,-3 0 0,3 0 32,-3 1-16,0 2-48,0-3 32,2 0 16,-2-1-16,4 1 0,-4 3-32,3-3 64,-3-1 0,2-9 32,-2 10 1,0 3-97,3-12 160,-3 10-16,3-9 96,0 6 16,-3 5-256,0-14 256,3 10-16,-3-13-64,0 12-48,0 5-128,0-15 128,2 11-64,-2-9 16,5 10-32,-5 3-48,0-13 48,4 10 16,0-8-48,-1 8 0,-3 3-16,3-5 49,-3 1-33,0-7 0,0 8-16,0 3 0,0-4 0,0 0-16,3-1 32,-3 1-16,0 4 0,0-3-16,3 0 16,-3 0 16,0 1-32,0 2 16,2-3 0,1 0-16,0 3-17,1 0 33,-4 0 0,4-3-32,0 0 32,9 0-16,-9 1-32,-4 2 48,13-3-16,-9 3-32,9 0 0,-10 1 16,-3-1 32,12 4-16,-10 1-16,3 7 0,-1 1 0,-4-13 32,4 13 0,1 4 16,-1 0-16,0 0 0,-4-17 0,3 18 0,0-1-16,-3 0 32,0-4 0,0-13-16,0 15 32,3-4-32,0-7 16,-3 9-16,0-13 0,3 5 16,-1-2-16,1 2 16,0-1-16,-3-4 0,0 5 32,0-2 16,3-3 16,-3 2 0,0-2-64,0 2 65,0-2-1,0 0 32,0 0 32,0 0-128,0 1 112,0-1 16,0 0-32,0 0 16,0 0-112,0-3 80,-1 1 32,-1-1-32,2 0 32,0 3-112,0-3 80,0-1-48,0-9 64,0 9-64,0 4-32,3-10 64,1 5 0,-3-11-32,2 4-16,-3 12-16,4-13 48,0 1-48,0 2 0,0-2 0,-4 12 0,5-4-48,-2-12 48,2 12 16,6-8-48,-11 10 48,4-2-32,-1-1-16,1 1 64,-4 4-32,0-3 0,2-1 0,1 1 208,0-1-208,-3 4 0,3-4-16,-3 1-16,2-1 32,-2 1 224,0 3-224,3-3 224,-3 3-15,3-3-209,-3 3-48,0 0 48,0-3 0,3 3-32,-3 0-16,3 0-33,-3 0 81,3 3-112,-1 0 0,1 8 0,0-5 32,-3-6 80,3 14-48,0-1 32,-1-2 16,2-5 0,-4-6 0,3 15 0,-1-9 16,1 7-16,0-7-16,-3-6 16,3 11 16,0-6-16,-3 8 0,3-9 0,-3-4 0,2 12 16,1-7-32,0 0 16,-3-1 16,0 0 16,0-4-32,3 5 16,-3-2 32,0 2-48,0-1 0,0-4 0,3 1-352,-3 0 16,2 1 384,-2-2-32,0 0-16,0 0 16,3 0 32,-3 0-384,3 0-16,-3 0 352,3 0 16,0 0 16,0-3-16,-1 0 48,-2 3-64,5-3 16,-2-1 32,0 1-16,-1-2 0,-2 5-32,3-4 32,1-7-16,0 8 16,-2-1-16,-2 4-16,3-14 48,0 10-16,-3-9 16,0 13-48,3-5 48,-3 5-48,3-15 16,-3 3 0,0 1 16,0-3 0,0 14-32,0-14 16,0-2 32,-2 0-32,1-1-16,1 17 0,-2-15 32,2 3-64,-1 8 32,1-9-16,0 13 16,0-2-16,0-3-16,0 2-16,0 1-48,0 2 96,0 0-80,3 0-32,0 2 64,-1 1-16,-2-3 64,5 5-32,-1-3 32,7 2-16,-8 1 64,-3-5-48,15 4-32,-13 0 80,12-1-48,-9 0-48,-5-3 48,14 3 32,-9-1-64,8-2 16,-9 3 16,-4-3 0,16 2 0,-13 2 0,8-1-16,-8 1 16,-3-4 0,5 4 0,8 7-32,-11-6 16,2 6 0,-4-11 16,5 6-48,-1 7 32,0-9 16,0 11-16,-4-15 16,3 5 16,1 8-16,-2-9 0,-2 9-16,0-13 16,2 4 0,-2 8 0,0-8 0,0-4 0,4 11 16,-4-11-16,0 3 16,0 2-16,0 2 0,0-2 32,0-5-32,0 6-32,-2-1 64,0 0-32,2-1 0,0-4 0,0 5 16,-1-4-16,1 4 16,0-1 0,0-4-16,0 1 0,0 0 0,0 1 32,0-2-16,0 0-16,0 0 16,0 2-16,0-2 32,0 0-16,0 0-16,0 0-160,0 0 160,0 0-512,3 0-417,0 0-608,0 0-592,-3 0 2129,5 0-2673,9 0 288,-11 0-656,-3 0 3041</inkml:trace>
  <inkml:trace contextRef="#ctx0" brushRef="#br0" timeOffset="149400">5109 7567 1232,'0'0'0,"0"0"0,-2 0 576,-2 0-256,-1-4 65,2 1 127,3 3-512,0-3 672,0 0 161,0 1 127,3-2 32,-3 4-992,5-2 849,-3-1-113,2 3-144,1-3-47,-5 3-545,13 0 480,-11 0-80,11-2-64,-9 2-80,-4 0-256,19 0 240,-4 0 17,2 1-33,0 0-16,-17-1-208,16 1 176,4 2-64,0-1-16,0 0-16,-20-2-80,18 2 80,0 0 0,0-1-16,1 0-32,-19-1-32,18 0 48,-1 0 0,0 0 16,-4 0 0,-13 0-64,11 0 48,-7-2 0,7 2 32,-7-4 0,-4 4-80,3 0 64,-3 0 16,2 0 0,-2 0 1,0 0-81,0-2 64,0 2-32,0-3-96,0 0-113,0 3 177,-1 0-336,-3-2-304,0-1-336,1-1-353,3 4 1329,-5-3-1649,1 0-208,-1-2 65,1 1 479,4 4 1313,-1-3-961,-5 0-879,6 3 1840</inkml:trace>
  <inkml:trace contextRef="#ctx0" brushRef="#br0" timeOffset="151169">6076 7535 1952,'0'0'0,"0"0"0,0-4 849,0 4 255,2-3 145,2 3-49,-4 0-1200,4 0 961,1 0-241,6 0-176,-9 0-95,-2 0-449,4 0 416,9 0-80,-10 2-48,2 1-16,-5-3-272,13 5 240,-11-2-32,13 2-31,-4-1-1,-11-4-176,14 4 144,0-1 0,3-2 16,-2 2 16,-15-3-176,14 2 176,-1 0 16,0-2 0,-1 0 0,-12 0-192,13 0 208,-2-4-32,0 1-16,-6 1-15,-5 2-145,14-3 96,-10 0 0,0 1-48,8-2 0,-12 4-48,0 0 48,3-3-16,-1 3 16,-2 0-32,0 0-16,0 0-16,0 0-16,0 0-192,0 2-273,0-2 497,0 5-848,-1 0-417,-2 0-447,2 2-465,1-7 2177,-1 11-2289,-1-7 624,-1 7-864,3-11 2529</inkml:trace>
  <inkml:trace contextRef="#ctx0" brushRef="#br0" timeOffset="154269">8284 7578 3505,'0'0'0,"4"0"1697,0 0-465,1 0-223,-5 0-1009,4 0 928,-1-4-111,0 4-225,-1-3-224,-2 3-368,5-3 208,-1 1-128,8-1-16,-8 0-16,-4 3-48,13 0 16,-9 0 48,9 0-32,-10 0 0,-3 0-32,12 0 64,-7 0-32,8 0-32,-2 1 0,-11-1 0,4 2 16,11 0-16,-12 0 16,12-1 48,-15-1-64,4 3 65,10 0 31,-10-1-16,6 0-32,-10-2-48,5 0 16,6 0 48,-8 0-16,8 0 16,-11 0-64,0 0 64,3 0-32,0-4-16,-1 1-16,-2 3 0,5 0-48,-5-3-96,0 3-128,0-2-353,0 2 625,-1-3-1056,-3 0-433,2 3-336,-2 0-16,4 0 1841,-6 0-1488,0 0 559,1 0 417,-11 1-224,16-1 736,0 0 0</inkml:trace>
  <inkml:trace contextRef="#ctx0" brushRef="#br0" timeOffset="143990">3866 7664 3153,'0'0'0,"0"1"1361,0-1 79,0 0-1440,0 0 1393,0 0-145,2 0-239,2 0-193,-4 0-816,3-2 689,-1 2-97,2 0-128,1 0-64,-5 0-400,4-3 336,0 3-95,0 0-33,8 0 0,-12 0-208,3 0 176,1 0 16,7 0-64,-6 0 16,-5 0-144,16 1 128,-3 1 0,0-1 48,4 0-32,-17-1-144,22 0 128,0 0-16,2 0 16,4-2 0,-28 2-128,28-5 129,0 1-17,2-9-16,-4 10-16,-26 3-80,24-4 80,-1 0-16,-5-1-16,0 2-16,-18 3-32,15-2 32,-11 2-16,7 0-16,-11 0 16,0 0-16,0 1 0,0 2 32,-2 1-32,-2 2 48,4-6-48,-12 5 0,8 7-80,-9-9-16,9 3-224,4-6 320,-13 11-529,9-6-239,-8-2-208,9 3-193,3-6 1169,-3 5-1505,-4-1-271,3 1-177,0 0 144,4-5 1809,-1 2-1441,0-1 529,1 1 367,0-2-1279,0 0 1824,0 0 0</inkml:trace>
  <inkml:trace contextRef="#ctx0" brushRef="#br0" timeOffset="142836">3219 7741 1632,'0'0'0,"0"-4"1585,0 4-1585,0-3 1088,0-9 273,3 9 64,-3-1-97,0 4-1328,4-11 1089,-3 11-289,3-3-224,-1 0-175,-3 3-401,3-3 320,0 3-64,1 0 0,0 3-48,-4-3-208,4 6 240,0 6-48,1 0 16,8 1-31,-13-13-177,2 11 144,11 1 0,-8-5-32,10 6-32,-15-13-80,4 4 96,10 7-16,-9-6 32,8-2-16,-13-3-96,4 5 112,7-3 16,-6 0 16,6-2 0,-8 0 32,1-2-32,7-2 0,-8-1 0,-3 5-144,5-11 96,-1 9-15,0-10-1,0 7-32,-4 5-48,5-11 48,-1 8-32,0-10 48,1 1-32,-5 12-32,3-4 48,9-13-16,-10 13-48,11-12 32,-13 16-16,4-11-16,15-1 0,-8 8-16,-6 0-32,-5 4 64,14-4-80,-12 0-64,3 2-65,-1 2-143,-4 0 352,4 0-400,-2 1-144,-2 4 48,0 7 63,0-12 433,0 12-304,-4-1 112,-2 1 32,-7 3 112,13-15 48,-5 14-64,-11 0 48,3 2 16,0-2 0,13-14 0,-17 13 0,4-2-16,-4 1 16,5-6 0,12-6 0,-11 13-32,-1-6 64,8 5-16,-9-7-16,13-5 0,-4 4-16,0 2 16,-2-2-32,2 0 32,4-4 0,-3 1 48,1 1-32,0 0 0,2-2 48,0 0-64,0 0 32,0 0 32,4 0 0,-1 0 32,-3 0-96,2 0 96,1-4 0,0 1 32,-1 1 32,2-1 17,-4 3-177,3 0 176,0-3 64,-1 3-64,1 0 0,-3 0-176,3-3 144,0 3-16,0 0-48,1 0-16,-4 0-64,4 0 16,1 1 0,6 4-16,-8 7 32,-3-12-32,13 11 16,-9 4 0,11 2 32,-4 1 0,-11-18-48,4 22 64,14 2 16,-14 3 64,11 1 64,-15-28-208,2 29 192,10 1 17,-12-3 15,2 0-16,-2-27-208,0 24 128,0-1-64,3-2-16,-3-4-32,0-17-16,0 17 48,0-4 64,0-8-32,0 7 32,0-12-112,0 1 128,0 1 16,0-1 64,0-1-32,0 0-176,0 0 160,-1 0-80,1-4-32,0 0-48,0 4 0,0-13-176,0 8-560,0-12-1009,3 4-2369,-3 13 4114,11-3-7443,-11 3 7443</inkml:trace>
  <inkml:trace contextRef="#ctx0" brushRef="#br0" timeOffset="152953">7136 7755 2016,'0'0'0,"0"1"817,0-1-817,-2 3 1040,2 0 129,-2-1 31,0 0-111,2-2-1089,-1 1 992,1 1-95,0-2-161,0 0-176,0 0-560,3 0 400,1-5-143,0 2-65,11-2 0,-15 5-192,4-4 192,9-7 0,0 7 0,-2-7-32,-11 11-160,14-2 112,0-10-32,2 7-48,-3 2 0,-13 3-32,11-5 32,-7 2-16,11 3 16,-13 0-16,-2 0-16,4 0 0,-1 0-16,0 0 16,0 3 0,-3-3 0,0 5 16,0 6-16,0-7 0,0 9 0,0-13 0,-2 4-16,0 8 32,-1-8-16,-1 8 16,4-12-16,-3 5 16,-2 8 16,2-7-16,1 8-16,2-14 0,-1 3 0,-1 10-16,1-9 16,1 7 0,0-11 0,0 2 0,0 10 32,0-9-32,3 3-16,-3-6 16,0 11 32,2-9-48,1 2 16,-3 0 16,0-4-16,0 3 0,0-1 32,0 0-16,0 0-16,0-2 0,0 2 16,0 1 32,0 0-16,-2-2 48,2-1-80,-2 4 48,-2-3-16,-1 1 17,2 1-49,3-3 0,-1 3 32,-1-1 0,1 0-16,1-2 16,0 0-32,0 0 48,0 0 16,3 0-48,0 0 0,-3 0-16,4 0 0,1 0 32,7-4-16,-8 1 16,-4 3-32,17-3 32,-4 1-64,3-1 64,1 0-64,-17 3 32,16-4 32,-1 0-16,1 0 0,-3-8-128,-13 12 112,13 0-353,-9-5-463,9 1-865,-11 0-1248,-2 4 2929,15-4-2913,-11-1-961,-4 5 3874</inkml:trace>
  <inkml:trace contextRef="#ctx0" brushRef="#br0" timeOffset="201011">9570 7776 1712,'0'0'0,"-2"0"913,2 0-913,-2 0 864,-2 0 113,1 0 79,-1-3-32,4 3-1024,-4 0 945,-1-3-81,2 1-111,1 2-113,2 0-640,-1-3 592,-1 0-128,2-1-95,0 2-81,0 2-288,0-4 192,3 0-64,1 1-48,8-1-48,-12 4-32,2-2 48,10-2-48,-10 1 32,11-1-32,-13 4 0,5-3 16,7 3 16,-7-3-32,10 0 16,-15 3-16,12 0 0,-1 0 32,-6-3-32,10 3 32,-15 0-32,4 0 0,8 0-32,-8 0 32,0 0 0,-4 0 0,5 2 0,-1-1-16,0 0 16,0 3 0,-4-4 0,4 3-16,1 0 32,-2 2 0,-3-1 16,0-4-32,0 4 0,0 1-32,0 1 32,0-2 32,0-4-32,0 5 16,-2 7 16,-3-8 16,2 1-48,3-5 0,-13 14 16,8-9-16,-7 8 16,6-9 0,6-4-16,-16 13 0,5-8 64,0 0-80,5 6 32,6-11-16,-16 2 0,11 3 16,-10 0-16,11 0 48,4-5-48,-11 6 16,8-2 0,-1 1-16,-1-5 0,5 0 0,-1 2 0,-1 0 0,2-2 16,0 1-16,0-1 0,0 0 32,5 0-16,-1 0-32,0 0 32,-4 0-16,12 0 16,-9 0-16,7 0 16,-6 0-16,-4 0 0,11 0-32,-8 0 32,11 0 0,-9 0 16,-5 0-16,17-3 32,-4 1 32,-2-2-16,0 4-16,-11 0-32,5-2 48,7 2-32,-8-3 0,8 0-16,-12 3 0,4-3-16,8 3 48,-7-3-32,10 3-16,-15 0 16,10 0 0,-5 0 0,10-2 0,-11 2-16,-4 0 16,16 0-16,-4 0-64,-1 0-80,1 0-112,-12 0 272,4 0-448,12 0-256,-14 0-417,10 2-544,-12-2 1665,2 1-2289,3 1 48,-1 0-880,-4-2 3121</inkml:trace>
  <inkml:trace contextRef="#ctx0" brushRef="#br0" timeOffset="154722">8243 7752 1280,'0'0'0,"0"4"1457,3 1-337,0 8 97,-3-13-1217,4 1 1280,7 4-63,-8-1-97,14-2-127,-17-2-993,15 2 800,2-1-223,-1-1-177,1 0-112,-17 0-288,19-5 208,0-5-48,2 7-80,-2-2-16,-4-7 48,0 8-16,0 2 16,-2-2-48,-13 4-64,12-12 16,1 12-32,-10 0-48,-3 0 64,4 0 16,-4 0-16,5-3-48,-2 3-208,-3 0-480,2 0-705,-2 0 1441,0 0-2513,3 0-416,0 6-353,-3-6 3282</inkml:trace>
  <inkml:trace contextRef="#ctx0" brushRef="#br0" timeOffset="202790">10616 7886 928,'0'0'0,"0"-4"304,0 2-80,0 2-224,0-3 288,0 0 48,0 0 65,0 3 79,0 0-480,0-3 576,0 1 64,0 2 49,0-3-1,0 3-688,0 0 720,0 0-47,3-3-81,-3 3-128,0 0-464,3-4 320,1 4-96,-2 0-64,1-2 1,-3 2-161,3 0 144,1 0 80,1-2 32,-2 2-16,-3 0-240,11 0 224,-11 0-16,5 0-32,7 0-64,-12 0-112,2 0 112,3 0-48,6 0-32,-7 0-16,-4 0-16,16 0 0,-12 4 16,14-2-32,-14 1 16,-4-3 0,12 5 16,-8-3-16,8 3 16,-10-2-16,-2-3 0,14 4 32,-12-2-64,3 2 16,-1-4 32,-4 0-16,3 4-16,-1-1 32,-2-1 32,0 1-32,0-3-16,0 3 32,0 2 32,-1-3 1,-2 1 15,3-3-80,-2 3 64,-3 1 0,1 0-16,-2 0 0,6-4-48,-13 5 48,11 0-32,-10-2 32,8 3 0,4-6-48,-13 5 32,9 0 32,-12-1-16,12 0-16,4-4-32,-13 1 64,9 2-48,1-1 16,-1 0 16,4-2-48,-3 1 16,0 1 16,0 0-16,2-2 16,1 0-32,-1 0 32,1 0-16,0 0 48,0 0-16,0 0-48,0 0 32,0 0 48,2 0-64,1 0 32,-3 0-48,3 0 64,1 0-48,-1 0 48,0 0-48,-3 0-16,12 0 48,-7 0-16,11 0-16,-12-2 16,-4 2-32,11-3 0,-8 3 0,1 0 0,8 0-32,-12 0 32,3 0-16,1 0 16,0 0-16,0 0 0,1 1-16,8 3 0,-13-3-16,2 4 32,-2-5 16,4 4-16,0 2 0,-2 6-48,-2-10 64,0-2 0,0 12 16,0-8 16,0 8 32,-1-7 0,0 6 0,-1-7 0,-1 1-64,0 0 16,3-5-16,-4 6 32,-1 7 32,2-10-48,-2 1 48,5-4-64,-5 12 80,-8-11 16,8 3 48,-9 1 1,14-5-145,-15 4 112,2 0 0,-1 0-16,0 1 16,14-5-112,-6 3 96,-10 2-16,10 0 32,-9-3-32,15-2-80,-6 1 80,-7 1 0,7-2 32,1 0 16,5 0-128,-6 0 288,2 0 80,3-3 65,-1-1 15,1-9-128,1 13-320,0-3 224,0-1-96,0-9-32,3 10 0,-3 3-96,2-14 16,2 10 32,-1-8 16,2 8-80,-3-10 32,3 10-32,0-12-32,-2 13 64,-3 3-16,3-13-16,0 11 64,-3-2-48,0-1-64,0 5 64,0-3-96,-1 3-384,-4 0-368,2 0-513,3 0 1361,-12 1-2273,7 6-881,1 3-271,-7 2-769,11-12 4194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53:11.631"/>
    </inkml:context>
    <inkml:brush xml:id="br0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89 24 1232,'0'0'0,"0"-4"288,0 4-288,0-4 112,0 0 0,0-2 32,0 6 32,-2-5-15,2 5-161,-3 0 144,2 0 0,-1 0-16,0 0 32,2 0-160,-3 0 160,3 0 48,-2 0 32,2 0 64,0 0-304,-2 3 336,2-3 1,-2 2-17,0-1-48,2-1-272,0 5 288,-2-1 16,2 3 16,-2-4 0,2-3-320,-2 4 288,2 1-31,-2-1-17,2 0-16,0-4-224,0 6 208,0-1 16,-2 0 0,2 0-16,0-5-208,-3 6 224,1 0 16,0 1-15,2-7-225,-3 8 224,3-8-224,-5 8 240,1 9-64,-1-10-16,0 0-16,5-7-144,-5 19 96,1-2 32,-1 0 0,2 2 0,3-19-128,-4 18 160,1 1-64,1 0 32,2-19-128,-2 19 112,2-19-112,0 19 80,0-2 16,0-1-31,0 5-49,0-21-16,0 20 64,4 6 0,1-2-16,-1 2 16,-4-26-64,4 27 64,0-4-32,0 2 32,1 0 16,1-2-16,0 2 32,-1 0 16,-5-25-112,3 27 80,-3-27-80,4 28 96,-4 1 48,0 2-48,5 0 48,-5-31-144,4 33 80,0-1 64,0 0-48,0-6 0,-4-26-96,7 29 160,-1-1-80,10-1 80,-11 3-47,-5-30-113,6 26 160,17 3-32,-17-1 16,15-6 16,-21-22-160,17 24 80,-11-3 32,19-3-32,-19 1-32,-6-19-48,23 6 64,-16 11 0,14-11-32,-15 1 80,-6-7-112,16 8 64,-9-2 16,10 0-32,-17-6-48,4 2 64,-4-2-64,6 2 96,0 1 16,1-1 0,-2-2-32,-5 0-80,7 0 32,-1-5-240,-2 1-304,1-2-432,-5 6 944,4-6-1521,2-1-784,0 1-592,-6-10-1361,0 16 4258</inkml:trace>
  <inkml:trace contextRef="#ctx0" brushRef="#br0" timeOffset="-107222">1194 142 2032,'0'0'0,"0"0"545,0-3 47,0 3-592,0-7 576,5-14-32,-1 21 1,-4-6-17,0 6-528,5-6 496,-2-1-32,1 1-47,-4 6-417,0-16 368,0 16-368,5 0 320,-1-7-32,-4 0 16,4 4-16,-4 3-288,4-4 240,0-1-47,-4 5-17,5-4-16,-5 4-160,0 0 176,4 0-32,0 0 48,2 0-16,-6 0-176,7 2 160,-1 2 0,10 3-32,-11-4-32,-5-3-96,6 7 128,13 0 16,-15-2 32,2 0-32,-6-5-144,17 4 161,-13-2-1,15 3 0,-15-4 0,-4-1-160,21 2 128,-15 0 0,17-2 16,-7 0-16,-16 0-128,19 0 144,0-4-16,2 1 0,2-4-16,-23 7-112,21-7 64,2-9 16,2 12-48,-2 0 16,-23 4-48,25-5 16,-2-1 32,2 2-32,-2 4 0,-23 0-16,21 0 16,-1 0 16,4 0-16,-3 0-16,-2 0 16,0 0-16,-14 3 16,19-2-16,-24-1 0,6 0 32,14 2 0,-13-2-32,10 0 49,-17 0-49,4 0 16,2 0 32,12 0-32,-13 0 0,-5 0-16,7 0 16,-2 0-16,2 0 32,-3 0 0,-4 0-32,4 0 48,0 0 16,-4 2-32,4 0 32,-4-2-64,0 0 16,5 0 48,-5 0-16,0 0 16,0 0-64,3 0 32,-3 0 16,0 0-32,5 0 0,-5 0-16,0 0 32,4 0-16,-4 0 0,5-4 32,-5 4-48,0 0 32,3 0 16,-3 0-32,0 0-16,0 0 48,4 0 0,-4 2-96,0 3-288,0-5 336,0 4-881,0 2-991,0 0-1266,0 13-2529,0-19 5667,0 0 0</inkml:trace>
  <inkml:trace contextRef="#ctx0" brushRef="#br0" timeOffset="-108018">1508 230 560,'0'0'0,"0"0"416,0 0-320,0 0-96,4-4 48,-4 4-48,0-6 48,0 1-16,4 1 0,0-2-16,-4 6-16,0-4 0,0-3 32,4 4 0,1-4 48,-5 7-80,0-6 112,4 0 32,-4-1 32,4 1 32,-4 6-208,0-4 209,0 0 31,4-1 16,-4 1 16,0 4-272,0-3 288,0 3 48,0 0 48,0-5 33,0 5-417,0 0 480,0 0-16,-2 0 48,0 0-16,2 0-496,-2 0 481,0 0-33,0 0-48,0 0-32,2 0-368,0 0 320,-2 0 0,2 0-63,-3 2-1,3-2-256,0 3 176,0-1-16,0-2-16,-2 0-48,2 0-96,0 0 112,0 0-16,0 1-32,0 1-32,0-2-32,0 2 32,0 1 16,5-1-16,-5 2-16,0-4-16,4 6 48,-4 11 16,4-11 0,-4 13 32,0-19-96,4 19 96,0 2-16,-4 1 32,5 6-16,-5-28-96,0 25 113,4 2-17,-4 0 32,0 1 16,0-28-144,0 26 176,0-1 0,0-2-16,0 1 0,0-24-160,0 24 112,0-1 16,0-2-80,0 2 16,0-23-64,-2 19 80,0 2-16,-1 0 16,1-5-48,2-16-32,-2 19 48,0 0-16,2-2-16,0-9 32,0-8-48,0 21 32,0-15 0,0 13 16,0-13 0,0-6-48,0 7 16,0 0 48,4 2-48,-4-9-16,0 7 49,0-7-49,5 6 64,-5-4-48,4 2 48,-4-2-16,0 1 0,0 0 16,3-1-32,-3 0 64,0-2-16,0 0 16,0 3 16,0-3-32,0 0-80,0 0 96,0 0 0,0 0-32,0-5 16,0 5-80,0-4 16,-1-2-112,1-13-160,0 15-304,0 4 560,0-6-865,0-11-383,0 13-593,0-3-608,0 7 2449,0-21-4642,0 21 4642</inkml:trace>
  <inkml:trace contextRef="#ctx0" brushRef="#br0" timeOffset="443">563 144 2000,'0'0'0,"0"0"385,0 0 63,0 0 128,0 0-576,0 0 672,4-5 33,0 5-81,0 0-64,-4 0-560,5 0 464,-2 0-47,2 0 31,-1 0 16,1 0 16,-2 0-32,4 0-31,-1 0-1,-6 0-416,6 0 384,10 0-64,-11 0-32,14 0-32,-19 0-256,6 0 241,14 0-33,-13 5-48,16 0 0,-23-5-160,6 19 128,22-10 0,-9 18 32,0-1-64,-19-26-96,20 33 64,1 0-16,-2 4 0,-1 0-16,-18-37-32,7 43 64,13-2-32,-13 1 16,12-2-48,-19-40 0,4 39 16,2 1 0,10-2 32,-16-1 64,0-37-112,5 36 128,-5-3 112,0-2 17,0 1 15,0-32-272,-2 33 240,-3-2-96,0 5-32,-12-1-16,17-35-96,-7 34 96,-9-1-32,9 0 16,-11-3-16,18-30-64,-7 27 32,-9 0 16,9-6 16,-10-3 0,17-18-64,-4 17 64,-2-8 16,2 8-16,0-15-16,4-2-48,-3 1-64,2-1-368,-1-3-544,0-14-849,2 17 1825,0-7-2946,22 12-223,-22-12-1201,0 7 4370</inkml:trace>
  <inkml:trace contextRef="#ctx0" brushRef="#br0" timeOffset="-74625">7950 401 2273,'0'0'0,"0"0"576,0 0-576,5-6 656,-5-10 64,3 11 33,-3 1-17,0 4-736,0 0 704,0-5-31,0 5-49,0 0-16,0 0-608,0-3 545,0 3-49,0 0-64,-2 0-32,2 0-400,-1 0 336,-2 2-48,1 4-31,0 10-33,2-16-224,0 9 176,0 12-16,4-4-32,0 1-16,-4-18-112,6 19 112,1 2 16,10 0 0,-13 2 16,-4-23-144,6 20 112,0 4 16,11-5-32,-13-1 16,-4-18-112,6 19 80,1-11 0,9 13 33,-11-14-33,-5-7-80,3 8 96,4 1 16,9-4-16,-11 2 0,-5-7-96,6 4 128,0-2 0,11-2 16,-13 0 32,-4 0-176,6-4 144,11 0-16,-13-3-32,3-11-32,-7 18-64,16-7 96,-11-11-32,0 11-32,12-18 64,-17 25-96,4-6 64,1-19 0,1 19 0,0-18-16,-6 24-48,4-16 80,1 10-16,-2-19 33,-3 6-17,0 19-80,0-17 64,0 0 32,-1-1-16,-3-1 32,4 19-112,-7-18 96,1-3 16,-11 0 16,11-1-16,6 22-112,-19-21 96,10 1-80,-11-1 16,4-2 16,16 23-48,-19-23 0,0 5 32,2 1-48,1 10 0,16 7 16,-17-6 0,10 0-48,-12 2 0,14 4-48,5 0 96,-19 2-48,12 4-16,-9 12 48,7-11-16,9-7 32,-18 23-32,11-3-16,-2 2 0,2 1 0,7-23 48,-9 23 32,1-3-80,-9 4 32,13-1 16,4-23 0,-7 22-48,2 4 16,0-5 64,-1-3-64,6-18 32,-2 18-16,0-1 16,0-8-48,2 12 0,0-21 48,4 8-32,2 11-48,13-10 0,-3 10 16,-16-19 64,22 5-64,1 12 0,4-11 64,-1 11-49,-26-17 49,28 7-16,-3 9-16,-2-10 16,0 1-16,-23-7 32,20 5 0,1 2-16,0-5 16,-2 0 0,-19-2 0,7 3 0,15-3 16,-15 0-16,9 0 0,-16 0 0,5-5 32,-2 1 16,2-2 17,-1-1-49,-4 7-16,0-16 16,0 11 16,5-14-16,-5 14 32,0 5-48,0-23 0,0 6 16,0-2-16,-3 0 32,3 19-32,-2-21 16,0 2 0,-5 2 16,4-1-32,3 18 0,-5-6 0,1-15 0,2 17 0,0-2 0,2 6 0,-2-7-32,0 3 16,2 4-32,0 0 0,0 0 48,0 0-16,0 2-32,0 2-17,0 3 33,0-7 32,0 6-48,0 3 0,4 7 48,2-10-48,-6-6 48,7 16-64,-1-9 48,10 16 0,-11-17 16,-5-6 0,6 21 0,14-12 0,-13 10-32,12-11 16,-19-8 16,6 19 0,15-12 0,-15 14 0,20-12 0,-26-9 0,5 19 0,16-13-16,-14 3 32,13-4-32,-13 2 32,12-5-16,-13 0-448,11-2-880,-17 0 1328,3-4-3218,14 0-3729,-17 4 6947</inkml:trace>
  <inkml:trace contextRef="#ctx0" brushRef="#br0" timeOffset="-80037">3172 566 1088,'0'0'0,"-2"6"672,-4 1-336,-1 2-47,1-2 15,5-2-32,-2-3 48,1 1-16,2-3-304,-2 3 336,0-1 32,0 0 1,-1 0 15,3-2-384,-2 0 336,1 2 0,1 1 16,-2-3-16,2 0-336,0 2 353,0 0-1,0-2 16,-2 0-16,2 0-352,0 0 336,0 0-48,-3-4-48,3 4-31,0 0-209,-2 0 176,0 0-16,2-5-48,-2 5 32,2 0-144,0-4 96,0 4 16,-2-5-16,2 5-96,-2 0 112,2 0-112,0-3 64,0 3-64,-2-4 80,2-3-16,0 1-16,0 0 32,0-11 16,0 13-32,0-2-16,0 6-48,0-17 80,4 13-48,-4-15 32,4 12-16,-4 7-48,0-22 64,0 5-16,0 11-16,4-17 16,-4 23-48,0-6 0,5-17 32,-5 16-16,3-13 1,-3 20-17,0-5 0,5-11 0,-1 11 0,-4-1 0,0 6 0,4-6 0,0-1 0,0 2 0,1-2 0,-5 7 0,4-6 0,0 0-33,0-1 49,0 1-16,-4 6 0,5-17 0,0 17 33,0-6-49,-1 2 16,-4 4 0,5-4 0,-2 4-33,2 0 17,-5 0 0,0 0 16,4 0 0,0 2-48,-4 4 32,4 0 0,-4-6 16,4 19-32,-4-12 32,5 11-16,-1-10-16,-4-8 32,6 24-16,-2-17 32,3 19 32,-2-9-48,-5-17 0,5 16 16,-1 1-32,2 0 32,-2-9-32,-4-8 16,7 20 0,-3-13 16,2 2-16,-2-1 16,-4-8-16,5 9 32,-5-2-16,4 0-16,-4-1 32,0-6-32,0 6 16,0 1 16,0 1 17,0-2-1,0-6-48,0 6 32,0 1-16,0-3 48,0-2-16,0-2-48,-2 4 64,0-2-16,-1 0-32,1 0 48,2-2-64,-2 3 32,0-3 48,0 0-16,2 0-16,0 0-48,-2 0 48,2 0-16,0-5-32,0 1 32,0 4-32,0 0 32,0-4-64,0 0 32,0-3 32,0 7-32,0-5 16,0-2 16,0-10 32,4 13-48,-4 4-16,4-6 16,1-15 32,-1 15-48,0-16 16,-4 22-16,4-5 48,0-21-16,2 10 0,1-1 32,-7 17-64,4-6 0,2-19 0,-2 18-16,0-13-16,-4 20 32,5-6 0,1-13 0,0 12 32,-1-13-16,-5 20-16,5-7 0,0-12 16,1 15-32,-1-2 0,-5 6 16,3-16-32,2 16 16,-1-5 0,2 1-32,-6 4 48,4-5 0,0 5-16,1 0-32,-1 0 16,-4 0 32,4 0-32,2 5 0,1 4 0,-1 7 0,-6-16 32,6 6-16,0 15 16,0-12 0,1 10 16,-7-19-16,6 8 16,0 11-16,11-12 16,-13 12 16,-4-19-32,4 7 16,2 12-16,1-13 0,-1 11 16,-6-17-16,4 4-16,1 12 16,-1-11 16,-1 1-16,-3-6 0,5 8 0,-1 1 16,-4-1-16,0-2 48,0-6-48,0 8 32,0-1-16,0-1 48,0-2-32,0-4-32,0 2 32,0 2 0,0-1-16,0 1 0,0-4-16,0 2 48,0 0-16,-2-2 32,2 2-48,0-2-16,-2 0 48,2 0-32,0 0 16,0 0-32,0 0 32,0 0-16,0 0 0,0 0 16,0 0-32,0-4 64,0 0-48,0-3 48,0 2-16,0 5-48,4-17 16,1 13 16,-2-3 0,1-10-16,-4 17-16,5-4 16,-1-2-16,0-10 16,0 11 16,-4 5-32,5-19 16,-1 13 0,0-12-16,0 11 16,-4 7-16,6-19 0,1 13 0,-1-11 0,-2 11 32,-4 6-32,7-19 0,-2 13 16,2-15-16,-1 15 16,-6 6-16,6-21 16,1 14-16,-2-12 0,12 16-32,-17 3 32,5-7-16,1-9-32,13 16 32,-19-5-32,0 5 48,6 0-32,10 0-16,-11 0 0,1 3 0,-6-3 48,19 6-64,-15 11 48,12-9 16,-11 17-16,-5-25 16,6 21 16,0 2-32,11 2 0,-13 2 32,-4-27-16,5 28 0,1 0 16,11 1 0,-14-1 16,-3-28-32,7 27 32,0-4 16,-2-1 0,0-3 32,-1 0 0,-4-19-80,4 9 48,0 10 32,0-14-48,1 4 33,-5-9-65,0 6 64,4 1 0,-4-1-32,0-2 32,0-4-64,0 2 48,3 0 32,-3 0 16,0-2 48,0 0-144,5 0 176,-5-4-32,0 0-64,0-12-240,0 16 160,0-7-624,0-14-1217,4 17-1793,-4-19-2145,0 23 5779,0 0 0</inkml:trace>
  <inkml:trace contextRef="#ctx0" brushRef="#br0" timeOffset="-78359">4581 418 2064,'0'0'0,"0"0"0,0 0 545,0-6 47,0-1 80,0 2 65,0 5-737,0-5 768,0 1-64,0-1-47,-2 5-65,2 0-592,-5 0 528,2 0-64,1 0-15,-3 3-17,5-3-432,-4 4 384,0 1-16,2 0-64,0 2-48,2-7-256,-2 19 176,0-14 0,2 14-31,-3-2-17,3-17-128,0 19 128,0 0-32,0 2 0,5-5 16,-5-16-112,4 17 112,0-8 0,2 9-16,1-12-16,-7-6-80,17 7 48,-13-1 32,14-2 16,-11-2 0,-7-2-96,18 0 176,-1 0 16,0-6-16,-1 0-32,-16 6-144,17-19 129,-10 15-65,13-3-16,-14-10 32,-6 17-80,22-3 48,-16-4 16,12-9-32,-14 11 16,-4 5-48,17-4 64,-12-2-32,-1-10 32,2 16 0,-6 0-64,4-7 80,0-10 48,1 13-48,-5-2 48,0 6-128,0-16 112,0 11-32,0-1 0,0-11-16,0 17-64,0-4 64,0-2 32,-2-15-32,-3 14 0,5 7-64,-4-18 16,-2 12 32,2-13 16,-3 12-48,7 7-16,-6-17 96,-10 12-32,9-12 0,-12 13-32,19 4-32,-8-17 32,-13 13-16,13-2-32,-14-1 32,22 7-16,-16-6-176,8 0 112,-11 2 48,10 4-80,9 0 96,-18 0 96,12 0-112,-3 2-16,-8 3 32,17-5 0,-5 17-16,-12-10-16,13 2 16,-5 11 0,9-20 16,-18 6-32,11 15 16,1-13-32,-2 13-16,8-21 64,-7 17-32,5 0-64,2 6 32,0-2 32,0-21 32,0 22-48,6 4 0,1-4 32,10 4-32,-17-26 48,3 23 0,4-1 0,12-1 0,-15 3-16,-4-24 16,6 22-16,10-1 16,-11 0-16,1-13-16,-6-8 32,17 19-16,-11-15-112,13 1 192,-13-3 0,-6-2-64,23 0 48,-6 0 112,1 0-160,1-5-16,-19 5 16,21-4 0,-2 0 0,0-2 0,-2-11 0,-17 17 0,6-4 16,19-3-16,-19-13-16,15 14 48,-21 6-32,6-19 0,15 13 48,-17-15-32,13 14 16,-17 7-32,5-21 16,0 5-16,2 10 16,-3-13 16,-4 19-32,4-7 0,0-9 0,-4 11 0,5 0-32,-5 5 32,0-7 32,0 0-32,0 4 0,0-1 16,0 4-16,0 0-16,0 0-16,0 2-32,0-2 64,0 5-16,4 4-48,-1 12 0,-3-4 64,0-17 0,5 19-16,-1 0 16,1 3 0,0 1 0,-5-23 0,7 25 16,-7-25-16,6 28-16,0 1 16,-1 0 0,-5-29 0,6 32-32,0 1 32,-2 3 0,3 0-16,-4 4 32,-3-40-16,7 40 0,-3-1-16,2 1 32,1-6-16,-7-34 0,6 35 0,0-4 32,-2 3-32,-4-5 16,0-29-16,0 27 0,0-1 16,0-6 32,0-1-32,0-19-16,0 19 48,0-3-32,0-7 32,-2-1 16,2-8-64,-4 7 64,0-1 64,2-5 32,-5-1-16,7 0-144,-2 0 112,-4-3 1,2-4-17,-3 1 0,7 6-96,-5-20 112,-2 13-48,-2-16 32,-7 4-32,16 19-64,-6-22 64,-15-4-48,14-3 16,-13-2-16,20 31-16,-6-36 16,-13-1 32,19 37-48,-7-40 0,-1-2 32,8 42-32,-6-42 0,0 1-32,4 3 32,0 7-16,2 31 16,0-23-32,0 4 16,5 12 0,2-9-16,-7 16 32,6 0-32,-2-6-16,3 2 0,-1 4 32,-6 0 16,6-5-48,10 5 48,-11 0-32,12 0-32,-17 0 64,6 0-224,15 0-113,-15 0-159,22-4-96,-28 4 592,20-6-688,5 0-145,-1 0-255,0-11-497,-24 17 1585,21 0-2257,6 0-256,-4-4-1473,-23 4 3986</inkml:trace>
  <inkml:trace contextRef="#ctx0" brushRef="#br0" timeOffset="-76280">6387 656 4097,'0'0'0,"0"0"1233,0-4-129,4-3-47,-4 7-1057,0-5 992,0-12-95,3 13-177,2-13-112,-5 17-608,4-4 529,1-15-97,-2 14-80,2 0-112,-5 5-240,4-7 208,0 0-96,-4 2-32,4-2-16,-4 7-64,0-4 80,4-2-48,-4 2 48,5-3-16,-5 7-64,0-3 64,0-2 1,0-1-1,0-13-48,0 19-16,0-4 32,0-15 32,0 13-16,0-13-48,0 19 0,4-7 16,0-15-16,0 5-16,0 11 32,1-15-16,-1 15 0,2-1-16,-2-9 16,-4 16 0,7 0-32,-4 0 32,2 0-32,-1 0-32,-4 0 64,5 0-32,-2 0 0,1 0 16,1 4 16,-5-4 0,6 6 0,0 10-16,-2-9 16,3 12-33,-7-19 33,6 7 0,0 13-32,0-14 32,1 13-16,-7-19 16,6 8 0,0 13 16,0-14-16,-1 14 16,-5-21-16,3 8 16,-3 10-32,5-9 16,-1 8 0,-4-17 0,0 8 0,0 11 49,0-13-82,5 11 33,-5-17 0,0 6 0,0 10-16,0-9 32,0 0 17,0-7-33,0 5 16,0 2-16,0-3 0,0-2-16,0-2 16,4 2 0,-1 0 0,2-2 16,-5 0 0,0 0-16,4 0 48,-4 0 16,5-6-32,-2 0-16,-3 6-16,4-17 32,-4 10-32,5-13 16,1 14-16,-6 6 0,4-27 16,3 10-16,-2-4 48,2 0-32,-7 21-16,6-21 16,13-2-16,-15-2 32,2 2-32,-6 23 0,7-22 32,10-4-48,-14 7 32,2-2-32,-5 21 16,6-6 0,0-15 0,0 15-16,1 0-32,-7 6 48,6-7-16,-2 3-32,0 1 32,-4 3 16,0 0-16,5 1-16,-5 5 32,0-6 0,3 9-16,-3 10 0,5-11-32,-1 13 32,-4-21 16,0 19-16,7 0 16,-4 1-48,2 1 48,-5-21 0,6 23 0,0-4 0,0 0 0,1 0 0,-7-19 0,6 8 0,0 13-16,1-15 32,-1 2-32,-6-8 16,6 7 16,0-1 16,0 0-80,-1-1 64,-5-5-16,4 2 32,-4-1-16,4 1 16,-4 1 16,0-3-48,0 0 16,0 0 32,0 0 16,0-5-16,0 5-48,0-3 64,0-2 0,0-1-48,-2-11 32,2 17-48,0-4 48,-2-17-32,2 15 16,0-21 16,0 27-48,0-21 0,0-2 0,0 0-16,0-2 16,0 25 0,4-26 0,0 6-32,3 4 16,12 9 0,-19 7 16,3-19-48,4 15 32,9 0-32,-11 0 32,-5 4 16,4-5-32,2 5-64,11 0 96,-13 0-32,-4 0 32,4 0-16,2 0 16,1 7-48,9-1 0,-16-6 48,0 19 0,5-3-16,0 1 0,2 2 16,-7-19 0,4 23-16,2 2 16,1 2 32,-1 0-16,-6-27-16,4 28 32,2-4 0,1 4 16,-3-6-32,-4-22-16,4 24 16,2-3 32,-1 0-32,-2-3 32,-3-18-48,5 8 16,-1 11 32,3-14-16,-4 0 32,-3-5-64,5 3 80,-1-3-32,0 0-96,2-5-176,-6 5 224,7-5-705,-1-14-1087,11 14-1442,-14-11-2497,-3 16 5731,0 0 0</inkml:trace>
  <inkml:trace contextRef="#ctx0" brushRef="#br0" timeOffset="-1291">100 370 3841,'0'0'0,"5"-3"1233,-5 3-1233,17-7 816,-12 1-160,1-11 1,-2 17-65,-4 0-592,0 0 544,4 2-176,-4 1-127,0-3-241,4 2 160,-4-2-160,0 4 112,5 2 16,-5 0 0,0 1 0,0-7-128,0 6 160,0 0-32,0-1 0,0-2-32,0-3-96,0 5 112,0-3 0,0 2-32,0-2 48,0-2-128,0 0 128,0 0 16,0 0 49,0 0-65,0 0-128,0-4 128,0 4-16,0-4 0,0-3 0,0 7-112,-2-6 80,-3 0 16,1 0-80,0-1 48,4 7-64,-4-16 0,0 16-16,1-7 32,1 2 0,2 5-16,-4-7 16,2 0-16,0 4-48,0 3-48,2 0 96,0 0-96,0 0 16,0 1-336,0 3-705,0-4 1121,0 7-2129,0 12-496,4-13-1585,-4-6 4210</inkml:trace>
  <inkml:trace contextRef="#ctx0" brushRef="#br0" timeOffset="-818">464 381 3729,'0'0'0,"0"0"1153,0 0-225,5 0-111,-5 0-817,0 0 720,0 0-80,0 3-160,4-2-95,-4-1-385,0 2 288,0 3-64,5 1-16,-5 0 0,0-6-208,0 6 176,3 11 16,-3-12-32,0 11-32,0-16-128,4 6 128,-4 0-64,5 3 16,-5-1 0,4-1 0,0-2 17,-4 2 63,4-3 0,-4-4-160,0 3 144,0-1 32,0-1 16,0-1 32,0 0-224,0 0 224,0 0-16,0 0-32,-2-3-16,2 3-160,-5 0 112,2-5-32,-1 1 16,-1-1-47,1 2 31,0-4-32,0-9-32,0 11-32,4 5 16,-3-5-80,0-16-177,-1 14-239,-1-14-448,5 21 944,-4-6-1697,1-15-848,27 28-481,-24-7-511,0 0 3537,0 0 0</inkml:trace>
  <inkml:trace contextRef="#ctx0" brushRef="#br0" timeOffset="-77555">5612 460 3713,'0'0'0,"-19"2"1697,0-2-593,-3 0-159,22 0-945,-17 0 912,11 0 1,-11 0-49,11 0-79,6 0-785,-8 0 672,-9-4-144,15 4-112,-3 0-128,5 0-288,-4 0 224,2 0-63,1 0-81,1 0 32,0 0-112,0 0 32,0 0 32,0 0-32,5 0-32,-5 0 0,17 0 16,-13 0-32,3 0 16,11 0 16,-18 0-16,6 0 32,11 0 0,-10 0-16,17 0-16,-24 0 0,17 0 0,2 0 0,0 0-16,-1 0 16,-18 0 0,19 0-32,-2-5 0,0 5 48,-1-3-16,-16 3 0,17-5 0,-10 1 48,14 0-16,-18 0 16,-3 4-48,17-4 16,-13 4 48,1-5-16,0 1-32,-5 4-16,7-4 64,0 0 16,-4 4-16,1 0 48,-4 0-112,0-4 64,0 4-16,0-5 48,0 5-32,0 0-64,0-3 64,0-2-48,0 5-144,0 0-192,0 0 320,0 0-528,-2 3-305,-1 2-287,-2 2-417,5-7 1537,-4 6-1969,0 11-272,1-9 208,0 13-1120,3-21 3153,0 0 0</inkml:trace>
  <inkml:trace contextRef="#ctx0" brushRef="#br0" timeOffset="-77409">5564 714 4722,'0'0'0,"0"0"1184,0 0-1184,0 0 833,0-4-65,0 0 48,0 0 1,0 4-817,5-4 752,-2-1-160,2 0-143,1-2-33,-6 7-416,17-7 304,-11 2-32,10 0-48,-9 1-48,-7 4-176,21-6 160,-4 2-16,-11-1-32,19 5-16,-25 0-96,6 0 112,19 0-64,-19 0 16,19 0 1,-25 0-65,7 3 16,19-1 16,-9 0-16,2 0-16,-19-2 0,19 2 0,0 0 32,-3 0-32,-9 0 32,-7-2-32,23 2 16,-17-2 0,13 0 32,-15 0-16,-4 0-32,17 0 48,-13 0 32,2 0-80,11 0 240,-17 0-240,0 0 272,4-4-32,0 4 32,1-4-464,-5 4 192,0-4-560,0-3-625,3 2-944,2-2-928,-5 7 3057,4-7-5443,-4 7 5443</inkml:trace>
  <inkml:trace contextRef="#ctx0" brushRef="#br0" timeOffset="-106428">2215 414 3057,'0'0'0,"-2"2"1008,-2 0 17,4-2-1025,-6 6 992,0-1-47,3-5-129,1 0-128,2 0-688,-2 0 577,2 0-65,0-5-80,0 1-64,0 4-368,0-4 352,-1 4-47,1-4 47,0 0-16,0 4-336,0 0 304,0-5-64,0 5-48,3 0-48,-3 0-144,0 0 112,5 0 16,-5 0-48,4 2 0,-4-2-80,0 3 65,4-1-33,0 2 0,0 0-16,-4-4-16,5 2 16,-1 2 0,2-2-16,10 1 32,-16-3-32,5 2 0,1 0 0,13-1 16,-13 2 0,-6-3-16,19 0-16,-13 0 32,13 0-16,-13 0 48,-6 0-48,19 0 0,-13 0 0,16 0 32,-17 0-48,-5 0 16,17 0 16,-13 0 16,15 0-32,-14-4 0,-5 4 0,5 0 16,12 0-16,-13 0 0,1 0 16,-5 0-16,6 0 0,0 0 0,1 0 48,-2 0-16,-5 0-32,5 0 64,-1 0 0,3 0-144,-4 0 0,-3 0 80,4 0-112,3 1 0,-3 2 128,2-1-16,-6-2 0,7 0 16,-4 2 0,2-2-16,-1 2 32,-4-2-32,4 0 16,0 0 0,0 0 32,1 0-16,-5 0-32,0 0 48,4 0 16,-4 0 0,5 0 16,-5 0-80,0 0 96,0 0-32,0 0 16,0-4-32,0 4-48,0 0 16,0 0 48,0-5-32,0 5 0,0 0-32,0 0 32,0 0-16,0 0-16,0 0 16,3 0-16,-3 0 0,4 0-64,-4 3-288,0 1-385,5 0-607,-5-4 1344,0 5-2177,5 0-768,0 2-1970,-5-7 4915</inkml:trace>
  <inkml:trace contextRef="#ctx0" brushRef="#br0" timeOffset="-73813">8626 656 3345,'0'0'0,"0"4"1089,-1-2 15,-4 2 33,5-4-1137,-4 3 1136,2-1-143,-1-2-161,1 0-128,2 0-704,-1 0 560,1 0-159,-2 0-97,2-5-144,0 5-160,0-4 96,0 0-16,0 0-32,0 0 16,0 4-64,0-5 64,3 0-32,2-2 32,-1 0-32,-4 7-32,4-5 48,2-2-16,1-9-16,9 11 32,-16 5-48,5-5 32,0-2 0,12-10-16,-13 17-16,-4 0 0,7-6-16,12 2 16,-16 0 0,4 4 0,-7 0 0,17 0-32,-13 0 32,2 2 0,0 1 0,-6-3 0,19 7 0,-14 10 32,-1-11-32,-1 13 16,-3-19-16,5 8 32,-5 15 16,4-6-16,-4 0 32,0-17-64,0 16 32,-4 1 16,-3 2 32,-9 0-48,16-19-32,-6 20 64,-13 1-16,10-2-32,-11 0 16,11-3 0,9-16-32,-19 17 48,13-10 49,-2 12 15,-1-14 16,9-5-128,-5 17 128,-2-13-32,5 3 32,-1-1-32,3-6-96,0 6 112,0-1-16,0-1 16,5-3 16,-5-1-128,7 2 160,-2-2 80,14 0 0,-12-3 0,-7 3-240,19-4 193,-13-3-33,19 3-48,-6-2 0,-19 6-112,18-7 112,1 1-32,0 0-32,0-1-32,-19 7-16,17-5 48,-12 0-32,19 1 32,-18 4-16,-6 0-32,6 0 0,11 0 16,-17 0 0,6 2-16,-6-2 0,5 2 32,-5 4 16,3 1-32,-3-1 48,0-6-64,0 8 80,0-1 0,-2 1-48,1 0 16,1-8-48,-5 8-32,1-1 32,-1 2-160,3-4-304,2-5 464,-3 5-849,1-1-415,-1 2-401,3-4-640,0-2 2305,0 2-3025,5 0-2082,-5-2 5107</inkml:trace>
  <inkml:trace contextRef="#ctx0" brushRef="#br0" timeOffset="-1630">187 707 1152,'0'0'0,"0"0"784,0-4-303,0 4-481,4 0 480,0-5 80,-4 5 80,0 0-31,0 0-609,0 0 576,0 0-96,0 0-96,5 0-64,-5 0-320,0 0 273,0 0-1,3 0-32,-3 0 48,5 0 16,-5 0 0,4 0-16,-4 0-16,0 0-272,4-4 225,-4 4-65,4 0-48,-4 0 0,0 0-112,0 0 80,0 0 32,0 0-16,0 0-16,0 0-80,4 0 64,-4 0-16,0 0-16,0 0 32,0 0-64,0 0 64,0 0 16,0 0 16,5-4-16,-5 4-80,0 0 80,0-4 0,0 0-48,0-1 16,0 5-48,4-3 64,-4-2-16,0 1 32,0-1-48,0 5-32,0-5 16,5-2 32,-5 1-80,0 2 96,0 4-64,0-6 0,3-1-16,-3 1 32,0 0-32,0 6 16,0-6 32,0 2-16,0-1 0,0 5 0,0-4-32,0 4 16,0 0 16,0-4-16,0 4 32,0 0 0,0 0-32,0 0 33,0-4-1,4 4 16,-4-4-16,0 4-32,0 0 32,5-5-48,-5 5 16,0-4 0,0 4 48,4 0-16,-4 0-16,0 0-16,0 0 16,0 0 0,0 0 32,0 0-32,0 0-16,0 0 32,0 0-16,0 0-16,0 2-16,0 0 16,0 0-32,0 3 16,0-5 16,0 6 16,0 0-32,4 3 16,-4 8 0,0-17 0,0 5 0,0 12 16,4-11-16,-4 16 16,0-22-16,4 7 16,-4 12-16,5-12 0,-2 14-16,-3-21 16,0 6 16,5 12 0,-1-11-16,-4 12 32,0-19-32,5 6-32,-2 10 64,1-11-16,3 1-16,-7-6 0,6 6 0,0 1 16,11-1-16,-13-4 16,-4-2-16,5 2 48,11 0-48,-12-2 32,3 0-16,-7 0-16,6 0 32,0 0 32,0-4 16,1 0 0,-7 4-80,3 0 64,2-7 16,-1 3 0,-4 4 0,0 0-80,5-3 64,-5-2 0,0 1-16,3-1 0,-3 5-48,0 0 64,0-3 0,0-2 16,0 1 32,0 4-112,0-4 64,0 0 32,0-2-80,0-1 32,0 7-48,0-6 16,0 0 0,0-1 32,0 1-16,0 6-32,0-6 64,0 0-16,0 0 0,0-11-15,0 17-33,-2-5 16,1-1 32,-2-12-32,1 14-32,2 4 16,0-7 0,0-10-32,0 13 16,0 0 16,0 4 0,0-6 0,0-1-16,0 2-17,0-2 33,0 3-16,0 4 16,0-4-16,0 0 16,0 4-16,0 0-32,0 0 48,5-5-16,-5 5-48,0 0 32,0 0-16,0 0 48,3 0-32,-3 2-16,0-2 48,5 3-64,-5 1 32,0-4 32,0 4-48,4 2 48,0 2-16,0 9 0,-4-17 16,0 6-16,4 13-16,1-12 64,-1 13-32,-4-20 0,3 9-32,2 12 32,-1-13-16,1 13 0,-5-21 16,3 6 0,2 14 0,1-13 0,0 12 0,-6-19 0,6 9 0,1 7 16,-1-10 0,0 13-16,-6-19 0,7 4 0,-1 2 32,0 1-64,0-3 80,-6-4-48,6 2 16,-1 0 32,1 0-16,0-2 32,-6 0-64,7-4 32,-2 0 0,2-13-160,0 11-400,-7 6 528,16-29-1088,-12 5-929,19 2-689,-4-1-2080,-19 23 4786</inkml:trace>
  <inkml:trace contextRef="#ctx0" brushRef="#br0" timeOffset="-75467">7385 781 3921,'0'0'0,"0"2"1121,0 0 15,4-2-15,-4 0-1121,0 3 1120,3-3-95,2 0-193,-1 0-159,-4 0-673,5 0 512,-5 0-96,3 0-96,1 0-32,-4 0-288,5 0 240,-1 0-48,-4-5-48,4 5-15,-4 0-129,0-4 96,4 0-32,-4 0 32,0-1-32,0 5-64,5-4 80,-5 1 16,4-4-16,-1 0-16,-3 7-64,0-18 32,5 12 16,-1-13-32,-4 12 0,0 7-16,7-22 48,-4 3-32,2 0 16,-1 13-16,-4 6-16,4-21 16,0 17-16,0-2 32,-4-1-32,0 7 0,0 0-48,5 0 0,-5 0 32,0 4-32,0-4 48,4 17-32,-4 0 16,0 4-32,4 2 48,-4-23 0,0 25 48,4 0-80,-4 0 64,4-2-32,-4-23 0,0 24-32,5 0 32,-5-3-16,3-5 32,-3-16-16,0 17 32,5-10-32,-5 11 32,4-12-16,-4-6-16,5 7 32,-5 1 0,3-2 0,-3 1-16,0-6-144,0-1 128,0 2-416,0-2-593,0 0-832,0 0 1841,4 0-2817,-4 0 2817,45 30-3153,-45-30-721,0 0 3874</inkml:trace>
  <inkml:trace contextRef="#ctx0" brushRef="#br0" timeOffset="-79219">4110 881 2465,'0'0'0,"0"0"0,0 0 704,0-6 80,0-10 97,0 11 31,0 5-912,0-6 897,0-11-81,0 14-80,3-16-47,-3 19-689,5-5 592,-1-16-32,0 15-96,0-15-80,-4 21-384,4-6 289,3-15-65,-1 15-48,-2-13-64,3 15-32,-3-3 16,-1-9-16,2 16 0,-5 0-80,4-6 96,-4-1-48,5 3 0,-5 0-16,0 4-32,0-4 48,0 4-32,0-4 48,0 4-64,0 0 16,0 0-64,3 4 48,-3-4 0,0 17-16,4-9 16,-4 19-16,5-4 16,-5-23 0,4 27 32,0-2 16,0 2 32,1-2 48,-5-25-128,4 23 160,-4-2 32,3 2-64,-3-4 1,0-19-129,5 16 80,-5-7 0,4 8-16,1-11-16,-5-6-48,3 4 32,1-2 32,1-2 16,-1 0 0,-4 0-80,6 0 64,1-6-176,-1-10-320,0 9-609,-6 7 1041,6-25-1985,13 6-1072,-14-1-2274,-5 20 5331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52:01.775"/>
    </inkml:context>
    <inkml:brush xml:id="br0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1304 110 2096,'0'0'0,"0"0"481,-2-7 47,-1-10 64,3 17-592,-2-3 608,0-4 17,2 1-1,0 0-80,0 6-544,0-4 497,4-1-17,-4 5-16,5 0 32,-5 0-496,0 0 448,3 0 1,-3 0-97,5 0-32,-5 0-320,4 0 304,3 2-48,-2 1 16,12 1-32,-17-4-240,7 6 224,12 0 1,-14-1-17,21-3-32,-26-2-176,16 3 192,3-1-32,5 1-32,0-3 32,-24 0-160,31 0 112,3 0 16,3-5-32,3 0 0,-40 5-96,40-17 96,-1 13-48,1-3 32,2-10-80,-42 17 0,39-3 16,1-2-16,-4-1 16,-1 1 32,-1 2-32,-5-1 0,-4-1 32,0 5-32,-25 0-16,19-4 64,-3 4 17,-9 0-33,10 0 32,-17 0-80,0 0 48,4 2 64,-4 0 16,0 0-32,0-2-96,0 3 128,-2 1 16,-3-2-64,-1 4 32,6-6-112,-8 4 96,-9 1-32,13 0 16,-5 0 48,9-5-128,-17 2 64,14 0 64,-4 0-32,1-2-144,6 0 48,-8 0-304,1 0-464,2 0-609,-2 0-784,7 0 2161,-2 3-2849,6 23-193,-4-24-495,0-2 3537</inkml:trace>
  <inkml:trace contextRef="#ctx0" brushRef="#br0" timeOffset="71648">65 84 1440,'0'0'0,"0"0"512,0 0-143,0-5 63,0 5-432,-2-4 464,0 0-32,1 4 16,-1-4 17,2 4-465,-3 0 496,-1 0 0,2-5 16,-3 5-80,5 0-432,-2 0 385,1 0-17,-1 0-48,-1 0-32,1-4-48,2 4-16,-2 0-64,2 0-32,0 0-128,-2 2 96,0 3-15,2 2 15,-3 17-32,3-24-64,0 19 112,0 5-16,-1 4 16,1 1 0,0-29-112,0 31 80,-2 4-32,2-1 16,-2 1 0,2-35-64,-2 34 96,-1-1 0,1-1 32,-2-3-16,4-29-112,-1 29 96,-2 0 0,1-1-48,0-2-16,2-26-32,0 21 16,0 1 16,0-6-16,7-9 16,-2 13-16,2-13 32,12 9 16,-16-9 0,-3-7-64,7 19-80,9-14-352,-11 4-560,14 8-577,-19-17 1569,5 6-2017,16 10 240,-14-11-1296,-7-5 3073</inkml:trace>
  <inkml:trace contextRef="#ctx0" brushRef="#br0" timeOffset="74292">754 125 1632,'0'0'0,"5"-4"641,-5-2-129,0 6-512,0-7 560,4-10 48,-4 17 49,0 0 15,0 0-672,0 0 672,0 0-80,0 0-47,4-3-97,-4 3-448,0-4 416,4-1 0,0 5-31,1-4 15,-5 4-400,5-4 368,0 0-32,-1-1-64,0 5-48,-4 0-224,4 0 128,-4 0-80,5 0 32,-5 3-112,0-3 32,4 6 32,-4 0-16,4 17-32,2-4 16,-6-19 0,7 22-32,-2 6 16,16 1 32,-14 0-16,-7-29 0,24 32-16,-7-3 16,2 2 16,0-2 32,-19-29-48,21 28 0,-2-2-16,-2 0 48,-1-4 0,-16-22-32,7 24 80,15-1 32,-15-3-47,12 1 47,-19-21-112,0 21 144,4-2-48,-1 4 48,-3 0-32,0-23-112,-2 23 112,-3 1 16,-12 4-16,8-3-16,9-25-96,-21 25 80,4 2 16,1-2-48,-1-1 32,0-4 0,1-1 0,8-3-16,-11-7 16,19-9-80,-4 19 0,-2-13-32,-1 0-224,1 1-368,6-7 624,-3 2-1105,1-2-752,2 0-608,38 31-192,-38-31 2657,4 0-3089,-4 0 3089</inkml:trace>
  <inkml:trace contextRef="#ctx0" brushRef="#br0" timeOffset="-487">1822 260 2128,'0'0'0,"0"-4"625,-2-2 79,-3-11 16,5 17-720,-7-5 737,5-11-81,1 11-48,-1 0 17,2 5-625,-2-7 560,-3 1 0,3-11-48,0 13-15,2 4-497,-2-6 464,0-11 0,2 13-48,0-2-16,0 6-400,0-7 353,0 1-49,0 0-48,0 0-48,4-1-48,-4 1 0,4 2-32,-4-1-32,0 5-96,5 0 128,-5-3-80,0 3 32,0-4-16,0 4-64,0 0 48,0 0-16,0 0-16,4 0-16,-4 0 0,0 4-48,3 13 0,-3 1 48,0-18 0,5 25 0,-5 6 48,4 7-48,1 4 0,-5-42 0,3 46 32,4 2 96,-3-3 64,0 0 33,-4-45-225,4 43 256,0-1-32,-4-4-48,0-1 0,0-37-176,0 34 128,0-7-32,0 2 0,0-4 0,0-25-96,0 21 48,0-1 32,0-3 16,0 0-32,0-17-64,-2 8 80,0 11 32,-2-12 0,-2 1 0,6-8-112,-4 6 129,-1 0-49,3 1 32,-1-5-64,3-2-48,-3 4 80,1-2 0,-2 0-16,1-2-16,3 0-48,-2 0 16,2 0 0,-1 0 16,1 4-16,0-4-16,-2 2 16,0 3-16,-1-2 0,1 2 0,2-5 0,-2 6-16,0-1 16,0-4 0,0 3 0,2-4 0,-2 3-16,0-1-160,0 0-272,0-2-337,2 0 785,-3 0-1168,3 0-465,-2 0-640,2 0-512,0 0 2785,23 29-2754,-23-29-575,0 0 3329</inkml:trace>
  <inkml:trace contextRef="#ctx0" brushRef="#br0" timeOffset="5653">5220 394 1552,'0'0'0,"0"-4"400,0-1 1,0 5-401,3-7 432,-3-9 64,5 16 32,-5 0 65,0 0-593,0 0 608,4-4-48,-4 4-32,0 0-80,0 0-448,0 0 401,0 0-33,0 0 0,0 0-80,0 0-288,0 0 208,0 2-48,0 4-96,0 1 16,0-7-80,0 17 80,0-1-32,-2 3 48,2 2-15,0-21-81,0 18 112,0-1-16,4-1-32,2-7 0,-6-9-64,19 17 64,-13-10 0,15-2 16,-15 2 0,-6-7-80,23 6 128,-6-2 0,-10-2 0,17-2 16,-24 0-144,17 0 128,0 0-48,-1 0-16,-9 0 16,-7 0-80,24 0 48,-17 0 0,12 0 0,-12 0 0,-7 0-48,5-4 80,14 0 0,-15 0 16,3-3 0,-7 7-96,17-3 97,-17-4-1,5-14-16,2 14-16,-7 7-64,17-17 96,-17 10-16,4-14 0,2 15-32,-6 6-48,4-23 32,1 6 48,-1 11-32,-4-19 16,0 25-64,0-17 128,0 1-80,0-3 16,0 0-32,0 19-32,-2-21 0,-5 2 48,-10-2-16,11 2-32,6 19 0,-22-18 16,3-1-32,0 3-16,-5 9 0,24 7 32,-22-19-96,-3 15 48,1 0-32,2 4 16,22 0 64,-21 0-64,0 1 0,2 6 32,-2 2-32,21-9 64,-18 18-48,1-1-16,0 4-32,0 2 0,17-23 96,-6 27-48,-10 0-32,11 0 48,-1 2-16,6-29 48,-2 25-32,2 2-1,0 1 1,4-1-16,-4-27 48,17 27-16,-11-4 0,19-5 16,-6-1 0,-19-17 0,23 7-16,2-1 32,0 2-16,2-1 16,-27-7-16,25 6 0,1 0 32,-2-1-32,-3-2 0,-21-3 0,21 2 32,0 0-32,-4 1 16,-11-3-16,-6 0 0,21 0 0,-15 0-16,11-5 16,-14 0-32,-3 5 32,7-7 0,10 0-16,-13 2 16,2-12 16,-6 17-16,6-4 0,1-15 48,-1 13-32,-2-15-32,-4 21 16,5-4 16,-5-15 0,0 14 1,0 0-1,0 5-16,0-7 0,0 0-16,0 4 16,-3-1 16,3 4-16,-2 0 16,2 0 48,-2 0-48,2 0 0,0 0-16,-2 2 0,2 0-16,0 4 0,0 2-16,0-8 32,0 17-48,6-9 15,11 13 1,-13-4 32,-4-17 0,21 19-16,-15-1 16,17 6-32,-17 0 16,-6-24 16,23 29-16,-6 5 16,-10 6 0,14-1 0,-21-39 0,3 40 0,16 4 16,-15-4-48,13-1 48,-17-39-16,5 38 0,-1-5-32,-1 0 48,2-1 0,-5-32-16,0 29 0,0-2 64,0-1-48,0-4 16,0-22-32,-5 21 33,0 0 15,-4-4 0,1-9 16,8-8-64,-17 18 80,11-11-16,-15 0 32,13 0-48,8-7-48,-23 7 64,1-1-32,1 0 32,1 1-32,20-7-32,-25 6 48,0-2-16,-5 0-16,-1-1 0,31-3-16,-31 0 48,4 0-32,2 0-16,2-7 0,23 7 0,-23-21 0,0 15 16,4-21 0,2 6-16,17 21 0,-6-23 0,-2-5 0,1 2-32,5-1 16,2 27 16,0-33-16,5 1-32,13-5 16,1-3-16,-19 40 48,24-40-48,5-4-32,6 0 48,3-2-32,-38 46 64,41-43-96,1-1 64,2 4-32,0 4 32,-44 36 32,39-35-16,3 4 32,0 4 0,-5 1 0,-37 26-16,38-22-16,0 1 16,-1 4-16,-3 1 16,-34 16 0,31-5 0,-6 1-16,-7 0 0,-11 4 0,-7 0 16,16 0-96,-16 2-657,0 4-1248,0 20-992,0-26 2993,-4 8-4242,4-8 4242</inkml:trace>
  <inkml:trace contextRef="#ctx0" brushRef="#br0" timeOffset="3648">3745 658 2673,'0'0'0,"0"0"992,0 0-223,0 0 63,0 0-832,0-6 944,0 2-15,0-2-145,5 1-160,-5 5-624,0-5 465,4-2-145,-4 3-64,5-2-64,-5 6-192,0-7 160,3 3-16,-3-2 0,4 2-16,-4 4-128,5-7 96,-5 2 0,4-2 16,-4 1-32,0 6-80,4-6 64,-4-1 32,4-12-63,-4 15 31,0 4-64,4-17 32,1 12-16,-1-14 16,0 12 0,0-17 0,-4 24-32,5-17 16,-5-2 0,4 0 32,-1 3-16,-3 16-32,5-17-16,-1 10 16,2-14 0,-2 18-16,-4 3 16,5-5-48,-1 1 32,0 4-16,0 0-16,-4 0 48,0 2-16,4 6-16,1 13 0,-2-2 0,-3-19 32,5 21-16,-1 2 16,0 4 0,-4-27 0,6 27-16,-6-27 16,7 25 0,-1 1 0,-2-4 0,0 4 16,-4-26-16,7 22 16,-3-1-16,0 0-16,0-13 16,-4-8 0,0 21 0,0-14 16,0 9 16,0-11 0,0-5-32,0 5 16,-2 2 0,0-3 32,-1-1 0,3-3-48,-3 3 64,-1-1-16,-1-2 32,3 0 0,2 0-80,-2 0 48,-2-4 48,2 0-16,-2-2 0,4 6-80,-5-7 64,3-11-16,1 12 0,-1-18 16,2 24-64,0-16 32,0-3 16,0 0-32,0 19-16,0-22 16,0 22-16,0-22 0,5-1 0,2 1-16,14-1 16,-21 23 0,3-24 0,16 2 0,-14 1-16,11 2 16,-16 19 0,7-21 0,10 0 16,-13 2 0,14 2-16,-18 17 0,4-5-16,3-12 0,-1 13-32,-2-1 32,-4 5 16,7 0-48,-3 0-16,2 0-16,-2 7 0,-4-7 80,0 8-48,5 11 0,-1-1 48,-4 1 0,0-19 0,3 21 32,-3 3-80,0-2 48,0 6 0,0-28 0,5 24 0,-5 2 0,0-2-16,0-1 16,0-23 0,0 24 0,0-4 16,4-1 0,-4-3-16,0-16 0,5 7 0,-5 12 0,0-17 32,3 2-16,-3-4-16,5 2 32,-1-2 32,0 0-16,-4 0 32,0 0-80,0 0 64,4-6 16,-4 2 0,4-3-32,-4 7-48,0-17 64,5 12 16,-5-16-32,4 14 0,-4 7-48,0-22 64,3 5-64,2-2 16,-1-4 16,-4 23-32,17-27 0,-13-3 48,19-3-48,-7-3-32,-16 36 32,21-33 48,3 2-64,-2 4-16,4 6 32,-26 21 0,21-19-64,-5 13 16,-10-11 16,13 17-32,-19 0 64,4 0-64,3 0 16,-2 4-32,2 13 32,-7-17 48,7 17-48,-4 4 16,2 3 0,-1 6 16,-4-30 16,0 36 16,0 3-16,0 1 16,0 0-16,0-40 0,0 39 0,-2 1 48,-3-5-32,0 1 16,5-36-32,-5 33 80,-1-7 0,0-4 0,2-13-48,4-9-32,-5 21 48,3-16 32,0 0 16,0-3 0,2-2-96,0 0 128,0 0-160,0-7-208,4-9-400,-4 16 640,4-6-1489,3-13-1376,12 15-2674,-19 4 5539</inkml:trace>
  <inkml:trace contextRef="#ctx0" brushRef="#br0" timeOffset="75193">270 257 2337,'0'0'0,"0"0"768,4 0 16,-4 0-784,0 0 785,0 0-129,0 0-192,0 0-176,0 0-288,-2 0 192,0 0-64,0 0-16,-2 2-31,4-2-81,-4 1 80,-3 1-16,2 3-32,0-1 0,5-4-32,-4 2 48,-1 2-16,2-2 64,1-2 32,2 0-128,-3 0 144,-1 0 64,2 0 16,0 0-16,2 0-208,-3 0 176,3-3-32,-1-2 0,1 1-32,0 4-112,-2-5 128,2 5-32,-2-3-15,2 3 63,0 0-144,0 0 112,-2 0 16,2-4 32,0 4-80,0 0-80,0 0 112,0 0-96,0 0 0,0 0-16,0 0 16,0 2-32,0 0 16,0-2 0,0 1 0,0 4 32,0 1 32,0-4 0,0-2-64,4 4 32,-4 0 32,0-1-48,0-3-16,3 2-112,-3-2 112,0 2-544,5-2-625,-1 0-736,3 2-32,-7-2 1937,6 0-3377,-6 0 3377</inkml:trace>
  <inkml:trace contextRef="#ctx0" brushRef="#br0" timeOffset="73575">508 309 4834,'0'0'0,"0"-4"1552,6-15-383,-6 19-1169,7-7 1040,-4-10-47,-3 17-129,5 0-207,-5 0-657,0 0 432,0 0-144,0 0-80,0 0 0,0 0-208,-2 0 176,-1 3-16,2-1-32,-1 0-48,0 0 16,-1 3-80,1-2 64,0-1-16,2-2-64,-2 3-16,2-1 48,0 0-16,0 0 81,0-2-17,0 0-32,0 0 16,0 0-208,0 0 144,-2 2-401,2-2-431,-2 2-625,2 0-576,0-2 2033,0 4-2417,0 5 272,0-3-1104,0-6 3249</inkml:trace>
  <inkml:trace contextRef="#ctx0" brushRef="#br0" timeOffset="75634">320 334 1984,'0'0'0,"0"0"529,0 0-529,4 0 608,-4-5 144,5 2 49,-5 3-49,0 0-752,0 0 720,0 0-143,0 0-49,0 0-48,0 0-480,0 0 416,0 0-48,0-5-79,0 5-33,0 0-256,0 0 224,0 0-64,4 0-32,-4 0 16,0 0-144,4 0 80,-4 0 32,4-4 16,0 4-48,-4 0-80,5-5 112,-2 2 0,2 3-32,-1-4 64,-4 4-144,4-5 128,0 5-32,0-4-48,1 0 32,-5 4-80,0-4 17,4 4 47,-4-4-32,0 4 0,0 0-32,0 0 96,0 0-16,0 0-16,0 0-16,0 0-48,-2 0 32,-3 0 16,3 0-32,-2 0 16,4 0-32,-1 0 32,-2 0-32,1 0 0,0 0 32,2 0-32,0 0-48,0 0 16,0 0-400,0 0-833,0 0 1265,0 2-2593,0 0-2674,0-2 5267</inkml:trace>
  <inkml:trace contextRef="#ctx0" brushRef="#br0" timeOffset="76265">489 321 2032,'0'0'0,"0"0"0,0-4 657,4-1 15,1 0 64,-5-2 17,0 7-753,4-4 688,-4 4-688,0-4 544,4 4-128,-4 0-95,0-4-113,0 4-208,0 0 192,4 0-32,-4 0 16,0 0-32,0 0-144,0 0 144,0 2-32,0 0 32,0-2-144,0 2 176,0-2-176,0 2 192,0 0 48,-2 0 17,0 0-1,2-2-256,-2 3 272,2-1 16,-2 0 16,0 0 0,2-2-304,-2 1 240,-1 2-64,3-1-31,0 0-17,0-2-128,0 2 112,0 1-16,0-1-32,0 0-32,0-2-32,5 1 48,-1 1-32,0 1 16,-4-1 32,0-2-64,4 4 48,0-2 32,1 1 0,-2-2-32,-3-1-48,0 2 32,0-2-16,0 0-32,0 0 16,0 0-96,0 0-96,0 0-192,0 0-257,0 0 641,-1-3-1024,-3-4-481,1-10-400,1 17 16,2 0 1889,-2-6-3361,2 6 3361</inkml:trace>
  <inkml:trace contextRef="#ctx0" brushRef="#br0" timeOffset="73356">215 374 5234,'0'0'0,"5"0"1665,-1-17-481,3 10-255,10-9-65,-17 16-864,0-6 752,5-1-127,2 1-145,-7 6-480,4-6 336,-4 6-336,4-4 240,0 4-64,0 0-80,1 0-48,-5 0-48,3 0 16,2 0 0,-5 2 0,0-2-16,0 4 64,0-3-48,0 6 32,0-2-16,0-5-32,0 4 48,0-1 32,0 2 0,0-5-80,0 4 81,0-4-81,0 5 48,0-4-225,0 1-335,0-2-528,0 0 1040,0 0-1809,0 0-704,0 2 96,4 0-1377,-4-2 3794,0 0 0</inkml:trace>
  <inkml:trace contextRef="#ctx0" brushRef="#br0" timeOffset="2178">2932 397 1568,'0'0'0,"-5"0"977,-11 0-321,16 0-656,-7 0 736,-1-5 33,2 0 31,2 5-16,4 0-784,-2 0 705,-5 0-81,3 0-80,0-4-80,4 4-464,-4 0 433,2 0-49,2 0-48,0 0-16,0 0-320,0 0 256,0 0-48,0 0-16,0-5-48,0 5-144,6-3 145,0 3-33,1-4-16,-2 4 0,-5 0-96,17 0 48,-12 0 0,-5 0-48,6 0 48,17 0-48,-23 0 0,6 0 48,20 2-32,-10 0-16,4 1 16,-20-3-16,21 3-16,1 3 16,-1 1 16,-2-6-16,-19-1 0,18 7 16,-1-3 32,0-2-32,-1 1 16,-16-3-32,6 0 16,17 0 16,-6 0 16,-10 0 32,-7 0-80,20 0 64,-14 0-16,1-5 32,-3 1 0,-4 4-80,6-5 64,-2 2 0,1-1-16,-5 4 32,0 0-80,0-5 64,0 5-16,0 0 32,0 0-32,-5 0-32,1 0-16,0 2 0,0 1 16,4-3-16,-4 2 16,-3 0 16,3 1-16,-2 0-16,-3 1-16,1-2-192,2 0-320,0 1-432,6-3 960,-4 1-1553,2-1-512,-1 2-176,8 28 288,-5-30 1953,0 0-2753,0 0 2753</inkml:trace>
  <inkml:trace contextRef="#ctx0" brushRef="#br0" timeOffset="72893">224 674 2385,'0'0'0,"0"0"0,0 0 912,-4 0-144,-2 0 33,0-4 15,6 4-816,-7-4 720,5-1-143,0 1-129,0 4-96,2 0-352,0-4 336,0 0-80,-2 0 0,2-3-31,0 7-225,0-3 176,0-4 48,0 0-16,0-9 16,0 16-224,0-4 208,0-12-32,0 9 0,0-14-32,0 21-144,4-6 64,0-19 48,0 8-32,-4 0-32,0 17-48,5-16 48,-1 9-32,0-15 0,-4 17-16,0 5 0,4-16 48,0 9 0,-4 1-32,0 6-16,5-4 0,-5 0 32,0 4-15,0 0-1,0 0-16,0 0 16,3 0-16,-3 0 48,0 0-48,0 2 0,0 4 16,5 0-32,-1 15 0,-4-21 16,0 7 32,0 15-16,5-3 0,-5-2 48,0-17-64,0 19 0,3-13-16,1 15 16,1-13-32,-5-8 32,4 19-16,0-12 32,0 9 16,3-12-32,-7-4 0,4 6 16,0 1-32,0-1 16,0 0 0,-4-6 0,5 5 0,-5-2 32,3-1-16,-3 0 0,0-2-16,0 3 16,5-1-16,-1 0 32,-4 0-32,0-2 0,4 2 0,-4 2 0,4 0 16,0 3 0,-4-7-16,5 6 0,-1 0 0,0-1 0,2-2 0,-6-3 0,7 2-16,-2 0 64,2 1 16,0-1-32,-7-2-32,5 0 96,2 0-64,-1 0 48,0-7-16,-6 7-64,7-5 96,-2-2 0,0-12-16,-1 15-16,-4 4-64,5-6 48,-2-15 16,2 14-32,-1-11 0,-4 18-32,4-6 32,0-17-16,0 17 16,1-17 16,-5 23-48,0-7 48,0-12-16,0 16-16,0 3-16,0-7 0,0 7 0,0-6 32,0 0 0,0-1-64,-3 3 16,3 4 16,0-4-16,-2 0 16,2 4-16,-2-4 32,2 4-16,0-5 0,0 1 0,0 0 16,0 4-16,0 0-16,0-4 16,0 4-16,0 0-32,0 0 48,0 0-16,4 0 80,-4 0-64,0 0 16,5 0-16,-5 0-48,0 0 48,4 2-16,-4 0 16,4 1 0,-4-2 16,0-1-16,0 2 32,0 0 16,0 0 0,0 5-32,0-7-16,0 4 16,0 2-16,4-2-16,-4 3 32,0-7-16,0 8 0,0 1 0,0 9 0,4-12 0,-4-6 0,0 19-32,5-10 16,-2 11 16,2-13 0,-5-7 0,0 21 0,4-16 0,1 14 0,-2-10-32,-3-9 32,4 19 0,3-13-16,-3 2 16,0-2 16,-4-6-16,4 7 0,1-1 32,-1-1-32,0-2 16,-4-3-16,4 0 0,0 0 32,-4 0-16,5 0 48,-5 0-64,0 0 64,3-3 0,-3 3 16,5-5-48,-5 5-32,0-4 16,0-3 32,4 4-32,-4-2 32,0 5-48,4-4-32,-4 4 16,0 0-16,0 0 32,0 0-32,4 0 64,-4 0-64,0 2 32,0-2 0,0 2 0,0 1 0,0-3 32,0 2-64,0-2 32,0 0 32,0 0 0,0 0 16,0 0 32,0 0-80,0 0 32,0 0 17,0 0-17,0-7 0,0 7-32,0-6 48,0 0-16,0-11-16,4 13 0,-4 4-16,0-7 0,0-13 16,5 16 48,-1-15-32,-4 19-32,0-7 0,4-9 16,0 10-32,0-13 32,-4 19-16,5-4 16,-2-3-32,2-12 16,-1 19 0,-4 0 0,4-5 0,0-2 0,0 3-16,1 0 16,-5 4 0,0-4-48,4-1 64,0 1-32,-4 0-32,0 4 48,4-4 32,-4 0-112,0 4 80,0-5-32,0 5 80,0-4-48,0 4 0,0 0-16,4 0 16,-4 0 16,0 0-16,0 0-16,0 4 48,0 3-32,0-7 0,0 16 16,0-9-16,0 11-16,0 1 16,0-19 0,0 16 0,0 3 0,0 0-16,5 0 32,-5-19-16,3 19 48,4 0-16,-3 0 0,2-3-16,-6-16-16,7 6 32,-3 13 0,2-12 32,0-1-16,-6-6-48,7 6 48,-2 0 16,12-3-32,-12-1 64,-5-2-96,6 2 32,0-2 16,11 0 32,-17 0-16,0 0-64,6-4 80,1-1 16,-2 1-96,0-2-256,-5 6 256,4-6-624,-4-1-561,5-10-784,-5 14-784,0 3 2753,5-5-2577,-5-1-1345,0 6 3922</inkml:trace>
  <inkml:trace contextRef="#ctx0" brushRef="#br0" timeOffset="2461">2873 711 4834,'0'0'0,"0"0"0,4-7 1793,3-10-689,12 12-160,-16-2 65,-3 7-1009,17-6 864,-10 2-223,9-3-225,1 1-144,-17 6-272,19-17 288,2 14-48,1-4 0,-1 3-80,-21 4-160,21-4 96,1 0 0,-2 4-16,-2 0-15,-18 0-65,17 0 64,2 0-16,-12 2-16,14 0-16,-21-2-16,5 2 32,14 0-16,-12 0 32,14 0-16,-21-2-32,6 0 64,10 0 0,-11 0 16,-1 0 0,-4 0-80,5 0 80,-2 0 32,-3 0-32,4 0 0,-4 0-80,0-4 64,5 0-16,-5 0 0,4-1-112,-4 5 64,4-4-320,-4 4-336,0 0-545,4 0-800,-4 0 2001,0 0-2817,0 0-2338,0 0 5155</inkml:trace>
  <inkml:trace contextRef="#ctx0" brushRef="#br0" timeOffset="4483">4589 677 2465,'0'0'0,"-2"5"656,0-1 0,2-4-656,-6 6 785,-1-2 63,3-2-64,2-2-159,2 0-625,-4 0 432,2 0-112,0 0-96,2 0-32,0 0-192,0 0 176,0 0 16,0 0-48,4 0-16,-4 0-128,4 0 96,0 0-31,0-4 15,1 4 16,-5 0-96,6 0 80,0-4 32,13 4 16,-15 0-64,-4 0-64,17 0 112,-13 0-32,15-4-16,-15 4-32,-4 0-32,18-4 32,-11 4 0,12-5-32,-13 5 16,-6 0-16,19 0 16,-13 0-16,11 0 16,-13 0-32,-4 0 16,6 5 0,0 0-16,1 4 16,-3 10 16,-4-19-16,0 6 0,0 15 16,0-4 16,-4-1 0,4-16-32,-9 21 16,-7-2 16,9 2-32,-13 0 0,20-21 0,-9 18 48,-10 1-32,11-10 16,-11 14-16,19-23-16,-6 6 16,-15 11 16,15-11 0,-11 11-16,17-17-16,-4 4 48,-3 2 32,4 1 16,-1-5 32,4-2-128,-3 0 160,3 0 32,0 0-31,0 0 15,0 0-176,5-5 144,-2-1-48,4-11-48,9 17 0,-16 0-48,5-6 16,14-10 0,-14 11-32,19-1 16,-24 6 0,16-19 0,3 15-16,2-15 16,4 15 0,-25 4 0,28-19-16,-2 15 16,3-2-32,-1 0 192,-28 6-160,24-5 176,2 2-16,-5-2 16,-2 5-176,-19 0 0,17 0-320,-1 0 16,-10 0 0,11 0-17,-17 0 321,4 0 48,0 0-32,2 0 16,-2 0-15,-4 0-17,0 2 32,0 1 16,0-2 0,0 1 16,0-2-64,0 2 48,0 3 0,0-3-32,-2 0-64,2-2 48,-2 2-128,-1 0-177,0 0-255,-1 0-320,2 0-513,2-2 1393,-2 0-1985,2 2-192,-3 1-1008,3-3 3185,0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54:27.496"/>
    </inkml:context>
    <inkml:brush xml:id="br0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2651 78 1712,'0'0'0,"0"0"0,4 0 1601,0-15-1089,-2 10-128,5-10 49,-7 15-433,3 0 464,1-6 64,-1 2-48,-3 0-64,0 4-416,5 0 337,-5 0-1,4-3-48,-4 3 16,0 0-304,3 0 352,-3 0-64,4 0-16,-4 1-15,0-1-257,3 2 240,2 1-48,-5-2 0,3 1 0,-3-2-192,4 4 160,0-1 16,0-1 16,-1 0-16,0 0-16,4 1 0,-1-2-31,-1-1-1,-5 0-128,15 0 112,-9 0-16,13 0 0,-5 0-16,-14 0-80,18-4 64,0 0 16,1 2-32,4-5 0,-23 7-48,22-3 48,3-2-16,1 2 0,0-3 16,-26 6-48,28-3 16,1-3 0,-3 3-16,-2-2-16,-24 5 16,21 0 0,-4 0-16,-2 0 128,-9 2 48,-6-2-160,20 4 128,-14 0 16,9 0-112,-11 1 0,-4-5-32,15 2 16,-12 2 16,12-1-16,-11 0 32,-4-3-48,6 1 16,-1 1 48,1-2 0,9 0-32,-15 0-32,0 0 64,4 0-48,0 0 0,-1 0 16,-3 0-32,4 0 16,0 0 0,0 2-16,1-2 16,-5 0-16,4 2 0,2 1 32,-1-2-32,-1 0 16,-4-1-16,6 2 16,-1 0 0,-1 1 32,0-2-32,-4-1-16,4 2 49,-4 2 15,0-1-16,0 1 0,0-4-48,0 4-225,0 0-335,-2 1-448,0-1-513,2-4 1521,-2 6-1745,-2-1-208,4 1 81,-2 0-1554,2-6 3426,0 0 0</inkml:trace>
  <inkml:trace contextRef="#ctx0" brushRef="#br0" timeOffset="16452">10342 225 3937,'0'0'0,"-2"2"1617,0-2-336,-3 0-193,5 0-1088,-4 0 1201,2 2 15,0 0-223,0-1-449,2-1-544,-1 2 352,-1 0 16,2 2-96,0-2 161,0-2-433,0 3 432,3 3-176,1 1 0,2 7-64,-6-14-192,15 5 192,-11 11-64,1-9-48,1 12 16,11-12-32,-13 12 0,1-13-432,14 12 16,-19-18 352,4 7-336,11 0-16,-10 8 416,10-14 0,-15-1-64,4 3 80,2-2 0,11-1 32,-12 0-32,-5 0-80,15 0 64,-9-5 48,13 0-48,-14-12 16,-5 17-80,21-7 64,-15-8-16,12 10-16,-12-15 16,-6 20-48,19-7 0,-13-12 48,10 1-16,-12 1 16,-4 17-48,6-17 16,0-3 32,-1 2 0,-1 0 96,-4 18-144,4-18 112,-4-1-16,0-1-31,-2 4-98,2 16 33,-8-16 0,-7 11-16,10 0-32,-12-2 32,17 7 16,-8-5-64,-13 1 16,14 4-32,-16 0-16,23 0 96,-15 0-64,-3 4 48,-3 1-32,0 12 32,21-17 16,-22 6 304,1 14 1,0-6-1,3 1-16,18-15-288,-17 21-128,2 0-16,8 3 64,-11 0 32,18-24 48,-5 23-240,-1-3-17,-1-1-15,5-1 48,2-18 224,0 18-64,0 0 256,2-4-48,16-7 32,-18-7-176,6 17 144,18-10-160,-9-3 0,4 2-400,-19-6 416,21 4-384,-2-1-16,-1-2 16,1-1 400,-19 0-16,15 0-16,0 0 48,-9-4-16,13 0-32,-19 4 16,3-6-32,12 2 0,-15-12 32,6 13 48,-6 3-48,6-16 32,-1 10 16,1-8 0,-2 9-32,-4 5-16,0-14 32,0 10 0,0-1 0,0-11-48,0 16 16,-2-4 16,-2 0-32,2 2 16,0-3 0,2 5 0,-2 0-48,2 0 32,-1 0-16,1 2-16,0-2 48,0 5-48,0 3 32,0 0 16,3 9-32,-3-17 32,6 7-48,15 17-16,-6-7 64,2 0 0,-17-17 0,18 23 0,3-2 48,-4 1-32,0 1-16,-17-23 0,17 22 16,-12 4-16,18-1 0,-17 0 0,-6-25 0,16 24 0,-12-6 0,2-1 0,-1 0 32,-5-17-32,4 8 32,-4 10 48,0-14 0,0 2-16,0-6-64,-4 8 96,-1-2-48,-10-1 0,9-3 16,6-2-64,-15 5 48,9 2-32,-12-3 0,10 3-16,8-7 0,-20 6 32,3-2-16,-2 1 0,2 0 16,17-5-32,-19 4 16,0-2 0,4-1 0,0 1 48,15-2-64,-7 0 48,-12 0 0,13 0-16,-11-3 0,17 3-32,-5-4 16,-1-1 0,-1-2 32,1-11 0,6 18-48,-6-6 32,5-15-32,-1 2-16,2 3 16,0 16 0,0-20-48,5-4 32,1 1 16,0-3-16,-6 26 16,16-29-32,-12 3-32,13 1 0,-11 5-16,-6 20 80,20-19-16,-5 3-48,1 11 16,-11-12 32,-5 17 16,21-4-48,-16-2 32,12 2-48,-13-1-64,-4 5 128,6 0-560,-1 0-593,1 0-560,13 0-640,-19 0 2353,5 3-2449,20 0 256,-8 0-800,-17-3 2993</inkml:trace>
  <inkml:trace contextRef="#ctx0" brushRef="#br0" timeOffset="13203">8254 332 3217,'0'0'0,"0"0"0,0 0 960,0 0-191,0 0 79,-2 0 129,1 2 47,1-2-1024,0 2 945,-2 0-129,0 1-160,2 4-64,0-7-592,0 3 529,-2 3-33,0 8-80,0-8-64,2-6-352,-2 16 304,0-11-95,2 10-49,0-9 0,0-6-160,0 19 80,0-12-16,4 9 0,0-8-16,-4-8-48,6 15 48,-1-11 0,14 1-32,-15-1 48,-4-4-64,15 3 48,-10 0 32,14-1-16,-13-1 16,-6-1-80,22 0 96,-16 0-48,17-3 48,-18 0-64,-5 3-32,21-5 64,-16 2 0,14-3-16,-13 3 0,-6 3-48,21-7 32,-16-8 32,14 12-32,-13-3 32,-6 6-64,18-17 64,-14 12-16,3-11 16,7 12 0,-14 4-64,0-17 64,5 10 0,-1-12 0,0 12 1,-4 7-65,4-24 48,-4 19 16,4-22 0,-4 10-16,0 17-48,0-17 16,0-2 32,-4 0 0,4 19-48,-8-17 16,8 17-16,-19-17 64,3-1-32,-3 3-64,0 0 16,19 15 16,-21-15-48,4 9-16,-3-11 16,3 13 0,17 4 48,-19-5-112,2 1 48,0 4-65,2 0 1,15 0 128,-15 4-64,0 11-48,0-10 64,0 18 16,15-23 32,-7 17-112,-10 3 48,11 1-48,0 2 32,6-23 80,-5 21-16,3 1-48,0 1 32,2-3 0,0-20 32,0 21-48,0-3 16,6-3 0,-1 1 32,-5-16 0,17 7 0,-13 13 0,2-16 0,10 13-32,-16-17 32,4 4 16,11 2-16,-9 0-16,0-1 32,-6-5-16,16 3 0,-12-1 16,2-2-16,-1 0 32,-5 0-32,16 0-32,-13-5 16,3 1 16,0 4-16,-6 0 16,5-5 16,10 1 0,-15 0-16,6 0 32,-6 4-32,4-2-32,1 2 16,1-5 16,-1 2-16,-5 3 16,6 0 0,0 0-32,9 0 0,-15 1-16,0-1 48,5 7-64,12-1 48,-13 11-16,2-11 32,-6-6 0,5 18-16,12-2 16,-13-8 16,11 12-16,-15-20 0,5 18 32,-1 0-16,11 2-32,-11 1-32,-4-21 48,6 18 0,10 4 0,-13 2-16,12 0 32,-15-24-16,3 26 16,1 0 32,0-5 0,-4 3-16,0-24-32,0 18 48,0 0-32,0-2 16,-2-8 32,2-8-64,-6 16 48,1-11 48,-2 2-16,-9-2 0,16-5-80,-5 4 64,-12-2-16,10-1-32,-16-1 48,23 0-64,-15 0 48,-2 0 16,2-5 0,0-10-16,15 15-48,-15-6 16,0-13 32,7 4-32,-13-1-16,21 16 0,-15-22 32,8-1-32,-12-3 0,13-5 16,6 31-16,-7-28-16,1-2-16,3 2 16,1 3 0,2 25 16,0-23-32,0 7 16,3 0 16,1 11-48,-4 5 48,6-19 0,13 16 0,-14-3 48,18-13-32,-23 19-16,17-3 32,1-16-32,3 13 16,2-13-16,-23 19 0,28-15 0,0 10 16,4-18-16,0 8 0,-32 15 0,31-14 0,-2 7-336,-4-12-944,-1 16-1506,-24 3 2786,22 0-3793,-3 0-1570,-19 0 5363</inkml:trace>
  <inkml:trace contextRef="#ctx0" brushRef="#br0" timeOffset="-802">2876 177 3313,'0'0'0,"0"0"784,0 0-784,-1 0 705,1-7 31,-2 2-32,2-1-47,0 6-657,0-4 576,0 0-112,0 1-80,0 3-48,0 0-336,0-4 305,3 4-49,1-3-16,-4 3-16,0 0-224,4 0 192,-4 0-32,4 0-48,-1 1 0,-3-1-112,4 6 128,0-1 16,1 12 0,-1-1 64,-4-16-208,5 17 257,0 5 63,-1 4 64,-1 2 16,-3-28-400,0 33 384,0-4-32,0 4-63,0-4-17,0-29-272,0 28 240,0-28-240,0 30 224,-3-3-32,3-3-16,0-24-176,-2 26 128,2-26-128,0 19 128,-2 2-32,0 0 16,2-5-16,0-16-96,-3 17 80,3-2 0,-1 1 16,1-16-96,0 5 64,0-5-64,0 15 81,0-8-49,0-3 0,0 1 16,0-5-48,0 5 48,0-1 16,4-1 0,-4-1 0,0-2-64,0 3 32,4-3 16,-4 0 32,2 0-32,-2 0-48,0 0 112,5 0-32,-1-5 0,-4 0-48,0 5-32,4-5 0,-1 0 48,1 1-16,0-3-16,-4 7-16,0-3 32,3-2-64,1 2-208,0-3-336,-4 1-465,4-1-320,0 0-319,-4 2-257,0 4 1937,2-2-2097,3 2-128,-1-5-1745,-4 5 3970</inkml:trace>
  <inkml:trace contextRef="#ctx0" brushRef="#br0" timeOffset="3198">5188 352 3393,'0'0'0,"0"2"896,-2 1-31,2-3-865,-4 0 848,-1 1-15,3 1-81,2-2-752,-2 2 656,2-2-656,-3 5 529,3-1-1,0 1-32,-1 0 0,1-5-496,0 5 544,-2 3 1,2 0-1,0 6-48,0-9-80,0 0-63,0 10-97,0-11-16,0-4-240,3 5 224,2 3-16,-2-2-16,1-3-48,-4-3-144,6 4 144,-2 0-48,1-1-32,1-1 0,-6-2-64,5 3 32,11-2 48,-13-1-48,3 0 64,-6 0-96,15 0 32,-12-4 16,3 0 16,11 2-16,-17 2-48,4-5 65,2 2-1,-2-2 0,3 1-32,-7 4-32,6-7 32,-2 2 16,3-1 0,-2-9 16,-5 15-64,6-3 64,0-4-16,9-11 16,-15 15-32,0 3-32,5-17 32,1 10 16,8-13 0,-14 5-32,0 15-16,5-17 64,-1 3-16,-1-2 48,-3 1-32,0 15-64,0-5 48,-3-17 16,-6 8 0,-5 8 16,14 6-80,-6-21 64,-11 15 0,9-9-64,-8 12 32,16 3-32,-7-3-32,-10-2 16,11 5-16,-3 0-32,9 0 64,-14 0-48,9 2 0,-12 4 32,11 9-48,6-15 64,-15 8-48,9 12-48,-8-3-16,8 2 64,6-19 48,-7 20-32,1 4-16,0-3 16,0 4 0,6-25 32,-3 27-32,1-4 16,2 2 0,0-4-16,0-21 32,4 19 0,1 0 0,12-5-16,-13-6-16,-4-8 32,6 17-16,10-11 0,-12 2 32,2-2-16,-6-6 0,6 6 16,9 0-32,-15-1 16,4 0 16,-4-5-16,7 1 0,-2 1 32,0-1-32,2-1 0,-7 0 0,2 0 16,3 0-16,-1-3 48,0 3-32,-4 0-16,3-4 48,0-1-48,2 1 48,-2-1-48,-3 5 0,5-7 0,-5-8 0,3 15 0,1-5 0,-4 5 0,4-4-32,-1-1 32,1-1 0,0 3-16,-4 3 16,4-5 0,0 1 0,-1 4 0,1 0 0,-4 0 0,4 0-48,0 0 16,-4 0-16,3 4 0,-3-4 48,6 6-48,-1 10 0,11-12 32,-13 13-32,-3-17 48,17 16-16,-11-2-16,16 1 16,-6 4 0,-16-19 16,15 17 16,0 2-16,0 2-16,0 3 32,-15-24-16,15 25-48,-10 0 32,12 1 16,-14-3 0,-3-23 0,7 25 16,-4-3 32,1 1-32,-4-2 32,0-21-48,0 21 48,0-2-32,-6-2 64,1-3-16,5-14-64,-15 8 48,9 9 32,-11-11-32,10 1 16,7-7-64,-17 7 64,9 0-16,-9-4 0,11 1 0,6-4-48,-18 2 48,10-2-16,-11 0 16,3 0 16,16 0-64,-8-6 48,-14 1 0,14-14 0,-12 13-32,12-14 16,-10 3 16,12-5-32,-11 2-16,17 20 0,-6-25 0,-1 2-16,3-3 32,-1-1-32,5 27 16,0-28-48,0 0 48,0-1-48,7 3 32,-7 26 16,15-24-48,-12 0 0,14 4 0,-2 1 0,-15 19 48,15-19-64,2 2 16,2 2 32,0 11 16,-19 4 0,21-24 0,1 19-48,1-14 16,-1 13 0,-22 6 32,25-18-48,-5 13 16,-3-9-176,0 14-977,-17 0 1185,6-4-2657,18 4-1457,-18 2-1905,-6-2 6019</inkml:trace>
  <inkml:trace contextRef="#ctx0" brushRef="#br0" timeOffset="14844">9180 550 2689,'0'0'0,"0"0"0,0 0 608,0 2-32,0 0 97,0 0 207,0-2-880,0 1 992,0-1-47,0 0-145,0 0-207,0 0-593,5-3 448,-5-1-80,3-1-16,1 0-32,-4 5-320,4-4 288,-4-1-64,3-1-64,-3 1-31,0 5-129,5-6 64,-2 1 0,0-1 16,-3-9-48,0 15-32,5-4 80,-2-2-64,2-12 32,-1 13-16,-4 5-32,6-20 32,10 15 32,-16-15-32,14 13 32,-9-13-32,9 14 32,-9-14-16,11 14 32,-16 6-80,5-20 64,17 4-32,-18 10 16,15-10-32,-19 16-16,5-6 16,9 0 32,-9 2-32,-3 1 0,-2 3-16,5 0 0,-2 0 16,2 3-16,-5 14 0,0-17 0,3 9 48,-3 12-48,0 0 32,0 1 32,0-22-64,0 23 32,0 1 48,-1 1-32,1 0-16,0-25-32,0 20 64,0 2-32,0 1 16,2-4 32,-2-19-80,7 19 32,-4-3 32,3-12-32,-1 13 48,-5-17-80,6 6 80,10-1-16,-16 1 65,4 1-49,-4-7-80,5 1 96,-2 0 32,2-1 16,-5 0-16,0 0-128,0 0 160,0 0-32,0-2 0,0-5-32,0 7-96,0-6 48,0-10 32,0 12-16,0-13 0,0 17-64,0-5 64,0-16-32,0 7-16,0-5 0,0 19-16,0-19 32,3-3-16,3 1-32,-1-3 16,-5 24 0,6-20-32,9 5 0,-11 0 32,2 9-48,-6 6 48,14-15 16,-14 11-32,6-2 16,0 2 16,-6 4-16,4-7 32,1 2-64,-1 1 32,-1 4-16,-3 0 16,5-3-48,-1 3 16,2 0-32,1 0 32,-7 0 32,2 2-16,5-1 0,-2 5 16,1-3-48,-6-3 48,3 7-16,2-1 32,-2 9-64,1-7 80,-4-8-32,3 19-32,-3-3 32,5-9 32,-5 13-64,0-20 32,0 8 0,0 11 0,0-14 0,0 10 48,0-15-48,0 6 16,-3-1-16,1 1 32,1 0-16,1-6-16,-2 5 0,0 1 16,0-3-48,0 2 32,2-5 0,-1 3 16,-1 2-16,-1-3 0,3 2 0,0-4 0,0 6-16,0 0 32,-2-1 0,2-3-16,0-2 0,0 3 32,0-3-16,0 0-16,0 0 16,5 0 16,-2-5-32,1 2 32,-4 3-32,4-6 32,-1 1-16,4-2 0,-5-11 16,-2 18-32,7-4 0,-1-12 32,-2 0 0,12 10-64,-16 6 32,0-23 32,6 3-32,-2 4 32,3-5-32,-7 21 0,5-19-16,1-2 32,0-1-16,-3-1 0,-3 23 0,6-23 32,-1 3-64,2-2 32,10 1-16,-17 21 16,0-17-16,15 2 16,-15 11-32,5-1 16,-5 5 16,4-4 0,0 4-48,-1 0-16,-3 1 0,0-1 64,4 15-64,-4 2 32,0 0 32,0 6 16,0-23-16,0 24 16,0 2 16,3 1 0,2-1-32,-5-26 0,4 27 48,-1-2 0,3 0-32,0-2 64,-6-23-80,4 22 64,12-2 32,-13-4-16,4-9-32,-7-7-48,17 17 64,-15-10-16,5 7-16,10-10 32,-17-4-64,3 5 80,1 1 1,1-4-17,0-2 0,-5 0-64,3 0 64,1 0 32,0-4-160,-1-2-449,-3 6 513,5-18-1440,-3 15-1538,26 26-1120,-28-26-1088,0 3 5186</inkml:trace>
  <inkml:trace contextRef="#ctx0" brushRef="#br0" timeOffset="1516">3956 637 4081,'0'0'0,"0"1"961,0-1-129,0 2-31,0-2-801,0 0 816,0 0-112,0 0-111,0-3-113,0 3-480,0 0 368,0 0-48,0 0-32,0 0 0,0 0-288,0 0 256,0 0 1,0 0-65,0 0-32,0 0-160,0-5 160,0 5-16,0-3 16,-1 0 0,1 3-160,0-5 128,-2 2 16,2-3-32,0-9-16,-2 11 0,1-13-16,1 14 32,0-16-16,0 19-96,-3-6 96,3-14 33,0 4-33,0 10 0,0 6-96,0-23 48,0 7-32,4-1 16,-4 0-32,0 17 0,4-14 16,0-2 16,-1 11 0,1-14-32,-4 19 0,6-3-32,-3-13 16,3 13 0,-1-2 16,-5 5 0,4-3-48,2 3 16,0 0-16,-1 0-16,-5 0 64,7 0-16,-3 3 0,2 3 0,1 10 16,-7-16 0,4 5 0,2 2 16,0 10-16,-1-10 16,-5-7-16,7 19 16,-2-5-16,0-7 0,2 14 32,-7-21-32,4 7 0,3 12 0,-4-11 16,3 10-32,-6-18 16,3 8 0,2 11 32,-2-4-32,1-10 16,-4-5-16,3 17 48,1-11-48,1 10 16,-2-13 16,-3-3-32,0 7 16,4 2 16,-4-2 16,0-2 0,0-5-48,0 6 16,0-1 16,0 0 16,0-4 0,0-1-48,0 2 48,0-2 0,3 0 0,-3 0 16,0 0-64,0 0 32,0 0 32,0-3-16,0-2-16,0 5-32,4-4 48,-4-1 0,0 0-16,4-13 0,-4 18-32,3-4 32,2-1-16,-5-10 16,3 12-16,-3 3-16,5-7 16,-3-11-16,2 12 0,1-10 32,-5 16-32,3-7 0,3-9 0,-3 13 16,3-14-32,-6 17 16,5-5 80,1-12-80,1 12 0,-3-12 16,-4 17-16,5-3-16,0-13 32,-1 12-16,-1-1-16,-3 5 16,5-16-16,-2 14 16,1-3-32,-1 0 16,-3 5 16,4-4 16,1-1-32,-3 0 16,3 2 16,-5 3-16,3-4-32,1 0 0,0 4 16,-4 0 16,3 0-16,-3 0-16,5 0 0,-2 0 16,-3 0 16,4 0 0,-1 0-32,1 2 80,1 0-48,-5-2 0,2 4 16,3-1-16,0 2-32,0 0 32,-5-5 0,4 7-64,1 1 16,-2 9-16,1-12 16,-4-5 48,3 20 32,1-6-16,-4 1 0,5 3 16,-5-18-32,0 17 0,0 0 16,0 1-16,0-2 0,0-16 0,0 15 0,0 1 16,0-2 16,0-8-16,0-6-16,-2 17 0,2-10 0,-3-1 0,1 2 16,2-8-16,0 7 32,0 0-16,0-3 0,0-1-16,0-3 0,0 2 16,0-1 16,0 1 0,0-2 16,0 0-48,5 0 64,-5 0 0,3-5-48,0-1 48,-3 6-64,5-6 32,0-8 0,0 9 16,2-9 0,-7 14-48,5-6 0,0-13 16,2 4-16,7 0 0,-14 15 0,5-16 48,-1-1 16,12-1-48,-13 0 16,-3 18-32,6-23 32,12 1-32,-15-1 32,12-4-16,-15 27-16,3-23 16,12-3 16,-11 2 0,11 2-32,-15 22 0,5-21 32,9 2-64,-9 5 32,-1 7-16,-4 7 16,17-15-16,-12 12 48,0-1 0,1-2 32,-6 6-64,5-3 16,0 3-32,-3 0-32,3 0-32,-5 0 80,3 0-64,2 2 32,-5 3 0,0 10 48,0-15-16,0 8 16,3 12-16,-3-1 0,0 4 0,0-23 0,0 22 0,0 2 32,0 3 32,0-2 0,0-25-64,0 28 16,0 0 48,0-1-32,-2-4 33,2-23-65,0 22 32,0-8-32,0-7 64,0 12-32,0-19-32,0 3 48,3 2-16,2-1-32,-2-2-192,-3-2 192,6 0-753,-1 0-864,12-6-1248,27 25-705,-44-19 3570,6-4-5042,-6 4 5042</inkml:trace>
  <inkml:trace contextRef="#ctx0" brushRef="#br0" timeOffset="11574">7071 592 3457,'0'0'0,"0"0"848,0-5-63,0 1 111,0 4-896,0-5 1009,0 5-81,0 0-144,0 0-159,0 0-625,-3 0 544,1 0-80,-1 0-32,1 0-47,2 0-385,-2 0 336,0 0-48,1 0-32,-1 0-48,2 0 32,-3-4-48,3 0-32,0 1-32,0 3-128,0-6 96,0 1-15,0-11-1,0 14-16,0-14 16,0 10-16,0-13-16,0 14 16,0 5-64,5-23 16,-2 9 16,1-3 16,-4 17-48,3-19 16,-3 19-16,0-16 32,5-1-16,-5 0 0,4 2-16,-4 15 0,2-16 16,3 0-16,-5 1 48,3 1-48,-3 14 0,5-6 0,-5 0-16,3-8-32,-3 14 16,0 0 32,0 0-32,0 0 16,0 0 0,3 0-16,-3 0 32,0 0-32,0 0-16,0 1 32,0 5-32,0-6 48,0 5 0,0 3-32,5 8-32,-5-16 64,3 6-64,-3-6 64,4 20-16,1-4 0,2-1-16,-2 2 32,0 0-16,11-1 16,-13-2 16,3 1 16,9-7-16,-15 11 0,5-14-16,2 10 0,-3-9 16,-4-6-16,5 5 0,-2 1 32,2 2 0,-5-3 0,0-5-32,0 6 16,0 0 16,0-1 0,0 0 0,0-5-32,0 7 32,-2-2-32,-1 1 32,3-6-32,-3 5 48,3-5-48,-5 4 0,2-1 32,0 2-32,3-5 0,-5 5 0,5-5 0,-1 5 32,-3-1-32,2-1 16,0-1 0,2-2-16,-1 0 48,-1 0-16,0 0 0,2 0 0,0 0-32,0 0 32,0-5-16,0 1 0,0 4-16,4-7 16,-1 1 16,1 1-16,-1-10 0,-3 15-16,5-3 48,-2-4-32,0-10-32,-3 17 16,5-3 48,-5 3-48,3-17 16,2 11 0,-3-13 32,3 15-32,-5 4-16,4-24 48,-1 9-32,1 1 0,-1-4 16,-3 18-32,5-15 0,-1 1 0,-1 7 0,3-9 0,-6 16 0,4-3 0,0-13-32,-2 16 16,-2-3 0,0 3 16,5-5-16,-2 5-16,-3 0 0,5 0 0,-5 0 32,0 0-32,3 0-16,-3 2 48,0 1-48,0-3 48,3 5-16,-3-1 16,0-1-16,5 1 32,-5-4-16,0 4 0,3-1 0,1-1 0,0 1 0,-4-3 0,4 3-16,1-1 16,1 3 0,-3-3-32,-3-2 32,7 5 32,-3 0-64,1 2 16,1 9 0,-6-16 16,3 5 0,0 12-16,2-10-16,-2 12 32,-3-19 0,4 8-16,-4 12 16,0-12 16,4 11-16,-4-19 0,0 6 0,0 12 48,0-11-48,0 9 16,0-16-16,0 5-16,3 2 0,-3-1 16,5 0-32,-5 1 64,2-3-16,-2-1 0,0-1 32,0-2-48,5 1 16,-1-1 32,-4 0-32,4 0 32,-4 0-16,3 0 0,0-3-16,-3-4 48,0 7-64,5-5 32,-2-12 16,1 12 0,0-13-32,-4 18-16,3-16 16,4 0 16,-2-2-16,-5 18-16,5-21 16,-5 21-16,7-22 0,8-1 32,-12-1-32,3 2 0,-6 22 0,5-24-32,11 4 32,-14 1 0,5 2 0,-7 17 0,17-17 0,-17 12 0,6-14 0,-1 15-16,-5 4 16,6-3 0,-3-3-48,1 2 32,-4 4-32,0 0 48,4 0-32,-4 0-16,3 4-32,-3 3 64,0-7 16,5 19-48,-5-11 32,2 14 16,-2-3-48,0-19 48,5 21 0,-1-1 0,0 3-16,-1-1 32,-3-22-16,3 23-16,2 1 32,-5 0-16,4-5 0,-4-19 0,3 19 16,1-2-16,-1-1 32,2-9-32,-5-7 0,3 16 0,1-10 0,0 0 0,0-1 32,-4-5-32,0 5 64,4-3-16,-2-1-16,-2-1-176,0 0 144,5 0-624,-1 0-689,-4-6-1056,4 2-848,-4 4 3217,3-7-5043,-3 7 5043</inkml:trace>
  <inkml:trace contextRef="#ctx0" brushRef="#br0" timeOffset="13990">8812 412 3537,'0'0'0,"0"0"1025,0 0-1025,-2 0 912,0 0 0,-1 0 33,3 0-1,0 0-944,0 0 865,0 0-81,0 0-96,4 0-143,-4 0-545,5 0 480,1 0 0,10 0-80,-12 0 64,15 0-31,-4 0-81,2 0-64,0-7-80,-17 7-208,21-6 176,-1 1-80,3-1 16,-1-8-48,-22 14-64,25-5 48,1 0-16,-1-11 0,2 11 48,-27 5-80,26-5-128,-2-1-16,-3 0-16,-2 1-384,-19 5 544,14-4-849,-8 4-639,11 0-1041,-11 0-641,-6 0 3170,5 2-4658,-5-2 4658</inkml:trace>
  <inkml:trace contextRef="#ctx0" brushRef="#br0" timeOffset="15651">9946 632 4754,'0'0'0,"0"3"2193,-2-3-785,2 0-1408,-2 0 1153,2 0 15,0 0 17,0 2-161,0-2-1024,0 0 769,0 0-177,0 0-208,0 0-128,0 0-256,0 0 208,4-7-64,0 3-47,1-12 15,-5 16-112,6-6 96,-1-11-16,11 13-32,-13-20 0,-3 24-48,19-14 0,-14-2 0,16 1 48,-6 10-80,-11-16 64,-4 21-32,6-5 32,9-17 0,-12 18-16,3-15-16,-6 19 0,6-5 32,9-9-64,-15 9 64,6 1-32,-6 4 0,3-17-32,1 12 80,0 0-48,-4 1 16,0 4-16,0-3-16,0 3 0,0 0-16,0 0 32,0 1-16,0 5-32,0 13 32,0-5-32,0-14 48,0 19-32,0 4 16,4-1 16,-4 3 16,0-25-16,3 24 0,-3 1 0,3 1 32,-3-5-16,0-21-16,5 18-128,-1-9-465,-1-2-623,1 0-545,-4-7 1761,6 4-2305,8-3-288,-9-1 0,9 0-1105,-14 0 3698,0 0 0</inkml:trace>
  <inkml:trace contextRef="#ctx0" brushRef="#br0" timeOffset="336">3320 441 3361,'0'0'0,"0"0"896,0-3 33,0-2 15,0 5-944,3-4 1009,1 4-17,0-5-127,0 5-97,-4 0-768,5 0 624,1 0-96,0 0-79,-1 0-65,-5 0-384,17 0 352,-11 0-48,9 2 0,-10-2 48,-5 0-352,19 3 385,-13-3 15,13 0-48,-14 0-80,-5 0-272,23-5 224,-6 2-64,2-2 0,0 2-16,-19 3-144,18-3 112,0-2 1,-2 2-49,1 3-16,-17 0-48,5-4 16,16 4 32,-15 0-32,9 0 32,-15 0-48,4 0 48,2 0 0,-3 0 0,1 1-16,-4-1-32,0 3 80,0-2-48,0 6 64,0-5-32,0-2-64,0 2 16,0 5 64,-2-6-112,0 1-256,2-2 288,-3 2-657,0-2-431,1 3-433,-1-2-528,3-1 2049,-2 1-2337,2 6-256,0-2-1729,0-5 4322</inkml:trace>
  <inkml:trace contextRef="#ctx0" brushRef="#br0" timeOffset="12380">7755 564 4466,'0'0'0,"0"0"1024,0 0-112,0 0-912,3-5 1009,0 0-17,2-1-159,-1 3-257,-4 3-576,5-7 320,0 2-112,2 0-64,-2-1-64,-5 6-80,5-6 112,11 1-48,-13 0 0,3 2-48,-6 3-16,15-6 64,-11 2-48,11 1 0,-11-1 1,-4 4-17,15 0 16,-11 0 32,-1 0 0,3 0 32,-6 0-80,4 0 48,0 2 16,-1 0-32,1 1 32,-4-3-64,0 4 16,3 2 64,-3-3-32,0 3-16,0-6-32,0 7 64,0-3-32,0 2 16,-1 3-16,1-9-32,-2 7 64,-2 7-16,2-8 16,-1-1 32,3-5-96,-4 17 80,-2-11 0,1 2 0,-1 6-48,6-14-32,-6 6 64,0 10-16,1-11 16,-1 10 32,6-15-96,-5 6 96,-1 8 32,2-8 32,1 3-16,3-9-144,-2 7 161,2-2-49,0 1 16,0 0-16,0-6-112,3 3 96,3-1 48,11-2 0,-12-3-16,-5 3-128,20-7 112,-5 2-32,1-9 0,1 7-64,-17 7-16,21-17-16,-2 12-32,1-12 0,1 13 80,-21 4-32,22-14 48,1 9-32,-2 0 0,1-11-32,-22 16 16,21 0 0,-2-3 0,-4-1 0,-9 4 48,-6 0-48,15 0 0,-15 0-64,3 0-480,-3 2-737,-2 0-1232,1 3-961,-5 3-1584,6-8 5058</inkml:trace>
  <inkml:trace contextRef="#ctx0" brushRef="#br0" timeOffset="2357">4747 701 3473,'0'0'0,"0"0"0,-1 1 1025,1 1-113,-1 0 32,1-2 97,0 0-1041,0 2 1040,0-2-159,0 0-129,0 0-160,0 0-592,0 0 513,0 0-17,2 0 0,3 0 0,-5 0-496,3 0 465,2 0-81,-2-6-112,3 0-64,-6 6-208,5-4 176,1-3-80,0-7 32,8 9-80,-14 5-48,5-5 64,-1-14 0,3 15-32,10-13 32,-17 17-64,4-6 32,12-10 0,-13 10 0,14-13 0,-17 19-32,5-6 32,9-14-16,-9 14 32,-1-11-32,-4 17-16,7-3 32,-1-13 0,-2 13-64,1 0 48,-5 3-16,3-5 16,-3 5-32,0 0 32,0 0-16,0 5 0,0 9-16,0-6 0,0 17-16,0-25 32,-1 21 32,-1 6 0,-3-1 16,2 2 16,3-28-64,-1 31 48,-4-3-16,4 1 48,-1-3-48,2-26-32,-2 21 65,2-21-65,-3 17 64,1-10-32,2 7 16,0-11-32,0-3-16,5 3 48,-1-1-16,0-2-32,1 0-272,-5 0 272,6 0-769,8-5-463,-9-11-769,10 13-432,-15 3 2433,5-15-2738,13 8-1920,-18 7 4658</inkml:trace>
  <inkml:trace contextRef="#ctx0" brushRef="#br0" timeOffset="17717">9059 875 1792,'0'0'0,"0"0"561,0 0-561,0 0 592,3-3 32,1-2 80,0 1 65,-4 4-769,0-2 720,3-3-16,2 2-63,-2 3-33,-3 0-608,0-5 592,4 2-15,-1 3-81,-3 0-96,0 0-400,4 0 352,1 0-48,-2 0 16,1 0-15,-4 0-305,5 0 304,0 0 0,-1 0-80,3 0 16,-7 0-240,5 1 208,12-1 16,-13 0-240,13 0 16,-17 0 0,5 0-48,12 0 0,-11-2 192,14-3 0,-20 5-144,7-3 128,11 3-32,-3-5-16,-10 2 1,-5 3-81,21 0 48,-6-3-16,-9-2 16,11 5-48,-17 0 0,5 0 16,14 0 16,-13 0-32,16 2 0,-22-2 0,6 3 0,14-1 0,-4-1 32,-10 5 0,-6-6-32,21 5 48,-16-2-16,14 0 32,-14-2 16,-5-1-80,21 2 96,-16 1 0,18-1-32,-8-2 16,-15 0-80,15 0 64,3 0 0,0 0 0,0 0 0,-18 0-64,19 0 64,0 0 0,-3-5-32,2 5 0,-18 0-32,17 0 16,2 0 0,-2 0-32,0 0 32,-17 0-16,17 0 0,-13 3 32,20-1-16,-19-1 0,-5-1-16,21 2 32,-16 0-32,14 1 32,-13-3-32,-6 0 0,19 0 32,-13 0 0,14 0 16,-14 0 16,-6 0-64,22 0 16,-16 0 32,15 0-32,-16 0-16,-5 0 0,22 0 0,-4 0 32,0-5-32,0 5 16,-18 0-16,18 0 0,-1 0 16,0 0 32,0 0-16,-17 0-32,17-3 0,-3 3 16,4 0 0,-1 0 16,-17 0-32,15 0 32,2-5 64,0 2 16,-1 0 33,-16 3-145,19-5 160,0-1-32,4-8 224,-4 14-32,-19 0-320,26-6 320,-6 1 0,3-1-704,-1-10 16,-22 16 368,21 0-384,0-2-32,0 2 416,-3-5 0,-18 5 0,19 0 0,-2 0 16,0 0 16,-11 0-16,-6 0-16,20 0 0,-14 0 16,13 0-16,-14 3 48,-5-3-48,6 0 48,11 0 16,-13 0-16,1 0-32,-5 0-16,6 0 32,9 0-32,-11 0 16,1 0 32,-5 0-48,17 0 16,-13 0 16,2 0-16,9 0-16,-15 0 0,0 0 16,15 0 16,-12-5-16,14 5-16,-17 0 0,6-3 0,15-1 0,-16 4-16,12 0 32,-17 0-16,4-4 16,2 4-16,-1 0 48,10 0-48,-15 0 0,0 0 48,4 0 16,-4-3 0,4 3 16,-4 0-80,0-5 48,3 1-16,-3-2 16,0 1-16,0 5-32,0-3 16,0 0 0,0-4-32,0 2-32,0 5 48,0-5-160,0-2-176,0 2-385,0 1-527,0 4 1248,-1-3-1889,-3-2-912,-2 5-561,1 0-1296,5 0 4658,0 0 0</inkml:trace>
  <inkml:trace contextRef="#ctx0" brushRef="#br0" timeOffset="-22020">39 1194 2785,'0'0'0,"0"0"0,-5 2 528,1 1-32,-4 4 0,2-2-47,6-5-449,-5 4 432,0 0-48,4 1-64,-1 1-48,2-6-272,-2 5 256,2 1-15,0 9 15,0-7 64,0-8-320,0 20 320,0-3 16,4 2 0,2 2-16,-6-21-320,5 20 257,11 3-1,-11-2-64,14-1-48,-19-20-144,5 19 160,16 2-80,-16-2 32,14-4-32,-19-15-80,6 7 80,14 0 64,-13 1-64,11 0 32,-15-1 0,14-2-32,-12 1 32,9-4-32,-14-2-80,5 2 80,-1 2 0,12-2 0,-13 2 1,-3-4-81,5 1 112,0 1-16,1-2 16,0 0-16,-6 0-96,4 0 80,3-6 32,-4 3 0,3-3 16,-6 6-128,6-5 160,-1-14-16,1 13-32,9-17-32,-15 23-80,0-16 48,14-4 16,-9 1-64,0 0 48,-5 19-48,16-19 16,-13 0 16,3-2-16,11 4-16,-17 17 0,3-21 32,2 2-16,-1 3 16,3-4 16,-7 20-48,5-14 32,-1-1 0,-4 9 16,0-14 32,0 20-80,0-7 64,0-13 64,0 15-80,-2-14 49,2 19-97,-5-5 80,-1-20-48,-11 20 48,12-20 0,5 25-80,-17-15 64,8 9 0,-10-16-48,5 6 32,14 16-48,-7-17 0,-14 1 48,6-1-48,0-2 0,15 19 0,-18-16 0,1 1-32,3-1 64,-1 1-32,15 15 0,-8-6 16,-9-9-32,12 12 32,-10-4-32,15 7 16,-7-4-64,3 4-16,-2 0-96,2 0 0,4 0 176,-1 4-145,-2 18 1,2-3 48,-1 4 80,2-23 16,-2 27 16,0-1 0,2 2 0,-3-2-32,3-26 16,-2 31-32,0-1 0,-3 2 32,4-2 0,1-30 0,-2 29 0,0-2 0,2 1-32,0 1-16,0-29 48,5 28-16,14 0 0,-13-4 32,16-1-16,-22-23 0,16 17 48,1 2 0,0-2 0,0-9-16,-17-8-32,16 20 48,1-14-32,-2 0 48,-9 1 0,-6-7-64,22 6 48,-16-1 17,14-3-1,-13 0 0,-7-2-64,16 0 64,-12 0 16,2 0-16,-1-4 32,-5 4-96,6-5 128,0-1 0,-1-11-16,1 13 0,-6 4-112,3-15 80,3 9-32,-3-16 16,2 7-64,-5 15 0,4-15 64,-1-2-48,1 0 0,0-2 48,-4 19-64,4-21 32,-1 2-16,1 1-16,0 3 16,-4 15-16,6-5 48,-3-12-64,1 13 16,-4-2-32,0 6 32,4-6-32,-4-8 32,0 14 32,0 0 0,0 0-32,0-5 64,0 2-96,0 3 16,0 0 0,0 0 16,0 0-48,0 0 64,0 0-16,0 3 0,0 2-64,0-1 48,0 4-32,0-8 48,0 8-32,3 12 0,-3-12 64,4 15-64,-4-23 32,0 21 32,4-1 0,0 7 0,0-1-64,-4-26 32,3 28-32,1 4 64,-1-2 16,2 0 32,-5-30-80,4 30 112,12-8-48,-12-3 16,2-3-16,-6-16-64,15 5 64,-11 3-16,11-3 0,-12 1 32,-3-6-80,15 4 112,-9-4-64,9 0 65,-9-4-49,-6 4-64,17-4 32,-13-1 64,14-1-16,-12-11-32,-6 17-48,17-4 48,-12-13-144,10 14-209,-11-12-303,-4 15 608,4-5-1040,1 0-369,-5 0-496,4-10-480,-4 15 2385,6 0-2561,-2-4-1713,-4 4 4274</inkml:trace>
  <inkml:trace contextRef="#ctx0" brushRef="#br0" timeOffset="9019">7021 1077 1872,'0'0'0,"0"0"0,0-5 433,5 0-33,-1-10 32,-2 11 32,-2 0 32,0 4-496,0-3 513,0-2 31,5 5 0,-5 0 0,0 0-544,0 0 529,0-3-33,0 3 0,0 0-80,0 0-416,0 0 336,3 0-47,-3 0-17,5 0 16,-5 0-288,0 0 304,3 0-48,0 0 16,2 0-64,-5 0-208,5 0 224,0 2-64,2-2 1,-3 1-49,-4-1-112,7 2 128,-1-2 16,8 3-32,-10-3-16,-4 0-96,5 0 64,12 0 0,-10 2 0,11-1 0,-18-1-64,6 0 64,13 0 16,-14 0 32,16 0 0,-21 0-112,5 0 144,16 0-32,-6 0 32,1 0 0,-16 0-144,16 0 128,1-3 16,-3-2 1,4 2-1,-18 3-144,6-4 144,15 4 0,-16-3-48,14-1-16,-19 4-80,5 0 64,12-5 0,-13 5 0,10 0-48,-14 0-16,5 0 48,0 0-32,1 0 16,0 0-16,-6 0-16,5 0 0,11 0 0,-11 0 16,-5 0-16,14 0 32,-14 2-32,7 1 16,8-3 0,-15 0-16,4 0 32,1 0 0,12 0 16,-13 0-16,-4 0-32,17 0 112,-13 0 0,14 0-16,-12-5 32,-6 5-128,22 0 64,-6-2 32,-11 2-32,16-5-16,-21 5-48,6 0 32,12 0 32,-13 0-16,13 0-32,-18 0-16,6 0 32,-1 0-64,11 0 64,-11 3-16,-5-3-16,4 2 0,1 0 32,0 3-16,2-1-32,-7-4 16,5 3 16,0 1-16,0-1 16,-2 2-16,-3-5 0,6 2 65,-2-1-17,1-1 0,-5 0-48,5 0 48,-5 0-48,7 0 32,-2 0 32,9 0 16,-9-3-16,-5 3-64,15-5 48,-11 1-32,13-2 0,-14 2 32,-3 4-48,17-5-16,-11 1 32,9-1-16,-11 5 0,-4 0 0,5 0 0,1 0 32,0 0-16,9 0 0,-15 0-16,5 0 0,1 2-64,0 1-16,-6-3 80,3 2-96,1 0 32,0-2 80,0 2-16,-4-2 0,5 0 0,-1 0 0,2 0 32,-1 0 0,-5 0-32,6 0 80,-1 0-64,11 0 32,-13-2-32,-3 2-16,15-7 32,-11 4-16,11-1-16,-9 0 0,-6 4 0,17-3 0,-12 3 48,12-5-32,-13 2 0,-4 3-16,17 0 32,-13-4-32,13 4-32,-12 0 32,-5 0 0,15 0 0,-11 0 0,13 0 32,-13 0-32,-4 0 0,15 0 16,-10 0-16,14 0-16,-13 0 16,-6 0 0,17-3 0,-14 3 16,3 0 32,11 0-32,-17 0-16,4 0 0,1 0 0,1 0 0,0 0-16,-6 0 16,15 0 16,-10 1 16,1 1-32,-6-2 0,6 0 0,9 2 0,-12-2 16,3 0 16,-6 0-32,15 0 16,-11 0 0,13 0 32,-12 0-48,-5 0 0,17 0 0,-11 0 0,11 0 0,-12-4 32,-5 4-32,21 0-32,-6 0 80,1 0-64,0 0 16,-16 0 0,20 0 0,-6 0-48,3 2 96,-12 0-48,-5-2 0,19 2 16,-15 0-16,13 1-16,-12 0-16,-5-3 32,14 2 0,-9-1 48,10 1-64,-11-2 32,-4 0-16,17 0 48,-11 0-64,10 0 48,-10 0 16,-6 0-48,19 0 32,-13-3 32,16-2-16,-7 0-48,-15 5 0,15-6 0,0 3 0,0-4 0,4 3-32,-19 4 32,19-6 32,1 1-32,3 1 0,-5-1 0,-18 5 0,18-3-32,-3 3 32,-10 0 0,12 0-16,-17 0 16,4 0 16,2 0-16,10 0 0,-16 1 80,0-1-80,4 2 16,1 1 0,-2-1 16,1-1-16,-4-1-16,3 1 0,1 1 0,0-2 32,0 0 16,-4 0-48,4 0 32,-1 0 16,4 0-16,-3 0-80,-4 0 48,6 0 0,1 0 0,7 0 0,-10 0 0,-4 0 0,5 0 0,10 0 16,-11 0 16,1 0-64,-5 0 32,17 3 32,-13-1 32,11-2 48,-11 1 0,-4-1-112,6 2 96,10 1-96,-14 0 0,3-2 32,-5-1-32,3 2 16,3 1-224,-1-3-64,2 0 48,-7 0 224,4 0-240,2 0 240,-2 0 80,1 0-16,-5 0-64,7-5 16,-4 3 64,3-3-64,-1 0-16,-5 5 0,5-5 64,-1 1-32,2-1-16,-1 2 16,-5 3-32,4-4 0,1 0 0,-2 1 0,1 3 0,-4 0 0,0-5-32,0 5 16,4 0-144,-4 0 160,0 0-416,-1 0-352,-2 0-545,-4 0-544,7 0 1857,-15 0-2513,9 0-416,6 36-97,-5-36-175,5 0 3201,0 0 0</inkml:trace>
  <inkml:trace contextRef="#ctx0" brushRef="#br0" timeOffset="6469">6215 999 1840,'0'0'0,"0"0"385,0 0-81,0 0 32,0 0-336,0 0 368,0 0 0,0 0 64,0 0 17,0 0-449,0 0 496,-2 0 48,1 0 64,-1 0 49,2 0-657,-2 0 656,0 0 0,2 0-64,0 0-47,0 0-545,0 0 512,0 0-112,0 0-16,0 0-32,0 0-352,6 0 289,-1 0-17,13 0-16,-13 0-80,-5 0-176,17 0 160,-12 0-48,18 0-32,-8 0-16,2 2-32,-2 0 16,0 0-16,2 0-16,-17-2-16,16 1 64,1-1-32,1 0 32,-4 2 16,-14-2-80,15 0 64,-8 0 16,13 0 0,-14-3 16,-6 3-96,19-6 80,-16 1 33,13-1-17,-13 0-16,-3 6-80,4-3 96,-1-1 0,1-1-16,-4 3 0,0 2 0,0 0-80,0 0 64,0 0 0,-2 0-32,0 0 0,2 0-32,-5 0 16,1 0-16,-2 0 0,2 0 0,4 0 0,-3 0 16,-1 1-16,2-1 0,1 0-80,1 0 80,-3 0-368,1 0-433,1 0-575,-1 0-593,2 0 1969,-1 0-2161,1 0-144,0 0-1569,0 0 3874</inkml:trace>
  <inkml:trace contextRef="#ctx0" brushRef="#br0" timeOffset="-19900">1525 1159 1040,'0'0'0,"0"0"0,0 0 1008,0 0-671,0 0 63,0 0 32,0 0-432,0 0 480,0-5 48,0 2 1,0-1-1,0 4-528,0-4 496,0 1 0,0-2-31,0 2 15,0 3-480,0 0 480,4-3 0,-4-1-32,3 0-31,-3 4-417,0 0 352,4 0-64,0-5-80,0 5-64,-4 0-144,4 0 112,1-2-48,10 2-32,-11 0 16,-4 0-48,17 0 16,-11 0 16,14 0 0,-4 0-16,1 0 16,-17 0-32,17 0 32,2 0 0,-3 0-16,0 0 0,-16 0-16,17-5 32,-2 2-32,1 3 0,-2 0 16,-14 0-16,6 0 16,13 0 32,-13-4-16,9 4 0,-15 0-32,4 0 64,-1 0-16,4 0 16,-5 0-16,-2 0-48,5-4 17,-2 4 15,1 0 0,0 0 16,-4 0-48,0 0 64,3 0-96,-3 0 64,0 0-16,0 0-16,0 1 32,5 2 32,-5-1-16,0-2-48,0 2 96,0 1-32,0 0-32,0-1 16,0-2-48,0 1 32,0 0 0,0 1 32,-3 1 0,3-3-64,0 0 32,-2 0 0,2 0-16,-2 0-48,2 0 32,-1 0 0,1 0-192,0 0-336,-1 0-417,1 0 945,-3 0-1393,3 0-207,0 0-81,0 2 128,0-2 1553,21 2-2081,-21-2 401,0 0 1680</inkml:trace>
  <inkml:trace contextRef="#ctx0" brushRef="#br0" timeOffset="-1743">2452 1206 1712,'0'0'0,"0"0"673,0 0-305,0 0 0,0 0-64,0 0-32,0 0-16,0 0-256,0 0 224,3-4 33,-3 0-1,4 4 0,-4 0-256,3-3 224,2 3-16,-5-5 16,3 2-16,-3 3-208,4 0 224,0-3 0,-4-2-32,0 5 17,0 0-209,3-3 240,-3 3 0,0 0 32,0 0 0,0 0-272,5 0 240,-5 0-32,0 0-32,0-5-48,0 5-128,0 0 144,0 0-16,0 0 33,0 0-33,0 0-128,2 0 112,-2 0 16,0 0-32,5-2-32,-5 2-64,0 0 96,4-5-32,-1 5 16,3-3 32,-6 3-112,4-4 112,0 0-16,-1 4 32,1 0 16,-4 0-144,5-3 160,0 3 0,-2-5 0,1 2 0,-4 3-160,5 0 129,0 0-81,-1-3 16,3-2-16,-7 5-48,6 0 16,-1 0 48,1 0-48,-1 0-16,-5 0 0,6 0 0,0 0-16,-2 0 16,3 2 0,-1 1 16,8-2 0,-14 1 0,6-1 0,0-1 16,-2 0 0,1 2 0,-1-2 16,-4 0-48,6 0 16,-1 0 0,1 0 48,9 0-32,-15 0-32,0-3 64,6 0-32,9-2 48,-12 0 0,-3 5-80,4-4 64,1 1 16,11-2-16,-13 5 0,-3 0-64,6-3 16,0 3 16,-1 0-16,1 0 16,-6 0-32,15 0 16,-11 0 0,2 0-16,-6 0 0,5 0 16,1 0-16,-1 2 16,1-1 16,-6-1-32,4 2 16,0 3-16,1-4 16,-1 0 0,-1 2-16,3-1 48,-3 0-32,4-2 32,-7 0-48,5 0 32,1 0-32,0 0 16,-1 0 0,-5 0-16,15-4 32,-15 4-16,6-4 0,9 4 0,-15 0-16,4-3 0,1 3 32,1 0-64,9 0 32,-15 0 0,4 0 32,2 0-16,10 0 0,-12 0 0,-4 0-16,15 0 48,-11 0-32,2 0 0,10 0 48,-16 0-64,4 0 48,2 0-16,9 0 16,-11 2-32,-4-2-16,5 0 32,10 1 0,-11 0-16,0 2-16,-4-3 0,5 4 16,1-1 0,0 1 17,-1-2-33,-5-2 0,6 3 0,0 0-33,-2-1 33,12 0-32,-12-1 48,0 1 65,1-2 47,11 2 0,-16-2-128,3 0 80,3 0-64,13 0 0,-16 0 32,-3 0-48,17 0 16,-13 0 0,13 0-16,-11 0-16,-6 0 16,17 0 0,-14 0 16,12 0 16,-11 0 0,-4 0-32,15 0 0,-11 0 0,13 0 0,-13 0 32,-4 0-32,16 0 0,-10 0 0,13 0 16,-4 0-16,-15 0 0,15-4 16,0 4-16,2 0 0,-2-3 0,-15 3 0,15 0 0,0-5 16,-9 5 32,14 0-48,-20 0 0,6 0 16,11 0 16,-13 0-32,11 0 16,-15 0-16,3 0 16,3 0 16,9 0-32,-15 3 16,0-3-16,6 2 0,-1 1 16,1 1 32,-1-2-32,-5-2-16,6 2 48,0-1-32,0 1 32,-1 1-16,-5-3-32,15 0 0,-15 2 32,16-2-32,-13 0 16,-3 0-16,15 0 16,-9 0 16,10 0 0,-1-5 16,-15 5-48,16-3 32,-1-1 16,1 0-32,-1 1 16,-15 3-32,6-5 16,17 2 0,-8 0-16,-10-2 32,-5 5-32,21-3 16,-15 3 32,12 0-32,-12 0 32,-6 0-48,18 0 0,-15 0 0,12 0 16,-12 0-16,-3 0 0,6 0 16,0 0 16,-1 0-16,11 2 32,-16-2-48,0 0 32,5 1 16,1-1-32,0 0 16,-6 0-32,5 0 0,1 0 48,10 0-32,-14 0 32,-2 0-48,7 0 32,-2-3-32,12 3 48,-14-5-48,-3 5 0,6-2 16,9 2-16,-11-5 0,13 5 0,-17 0 0,3-3 0,3 3 0,11 0 32,-13 0-32,-4 0 0,5 0-32,11 0 64,-13 0-32,3 0 0,-6 0 0,15 0 0,-15 0 16,5 0-16,11 0 16,-16 0-16,3 1-16,4 1 0,-3 1 16,2-1 16,-6-2-16,7 1 0,-3 0-16,11-1 16,-8 0 0,-7 0 0,14 0 0,-9 0 32,-1 0 0,2 0-32,-6 0 0,18 0 16,-15 0-32,3 0 16,11 0 0,-14 0 0,13-2 0,-13 2 0,3 0 16,-6 0-16,17 0 0,-14 0 0,4 0-16,7 1 16,-14-1 0,4 1-32,1 2 0,1-1 32,11 0-48,-17-2 48,3 3 0,3 0-16,1 0 32,7-2-16,-14-1 0,4 2 16,1 1-16,12-1 0,-10 0-16,-7-2 16,17 0 0,-15 0 0,14 0 0,-11 0 16,-5 0-16,15 0 0,-10 0 32,9 0-32,-9 0 0,-5 0 0,14 0 32,-10 0-32,1 0 32,10 0-16,-15 0-16,4 0 32,0 0-16,2 0-16,-1 0 16,-5 0-16,6 0 0,8 0 0,-14 0-16,6 0 0,-6 0 16,16 0 16,-13 0-16,3 0 0,9 0 16,-15 0-16,4 0-32,1 1 32,12-1 16,-12 2-16,-5-2 0,4 0 49,13 2-49,-12-2 0,0 2 0,-5-2 0,16 2 0,-11-1 0,0-1 0,1 2 0,-6-2 0,15 0-33,-11 3 66,2-3-66,8 0 33,-9 0 0,9 0 0,-10 0 33,10 0-17,-14 0-16,5 0 16,12 0 16,-14 0-16,16 0-16,-19 0 0,6 0 0,13 0 0,-13 0-16,14 0 32,-20 0-16,6 0 0,13 0 0,-15 0-16,14 0 32,-18 0-16,6 0-16,8 0 32,-9 0-16,-1 0-16,-4 0 16,17 0 16,-12 0 0,9 0-16,-7-5 32,8 5-32,-12-3 0,13 3 0,-13 0 0,-3 0 0,6 0 16,0 0-16,9 0 32,-12 0-32,-3 0 0,6 0-48,11 0 64,-13-4 16,11 1-16,-15 3-16,3 0 16,12-4-16,-11 4 0,1 0-16,-5 0 16,16 0 0,-11 0 0,1 0 0,-6 0 0,6 0 0,-2 0 0,3 0 0,-3 0 16,0 0 16,-2 2-64,3 0 32,-5-2 0,0 1 32,0-1-16,4 0 32,-4 2-32,0-2-16,4 0 48,-4 2-48,5-2-16,-1 0 16,-4 0 0,5 0 0,1 0 16,0-4-16,0 4 0,-6 0 0,15-3 0,-12-2 0,3 5 16,13 0-16,-19 0 0,2-3 0,14 0 0,-13 3 0,13 0 0,-16 0 0,4 0 0,2 0 0,9 0-16,-15 0 0,0 0 16,5 0 0,1 0 0,0 0 0,-3 1 0,1 1 0,-4-1 0,4 1 0,-4 1 16,0-3-16,0 2 16,0 1 16,0-1 16,0 0-16,0-2-32,0 2 96,0-2-32,-2 0 0,0 0 48,2 0-112,-6 0 48,1 0-256,1-4-625,-2 1-1007,6 3 1840,-5-7-3346,2-7-3601,3 14 6947</inkml:trace>
  <inkml:trace contextRef="#ctx0" brushRef="#br0" timeOffset="6914">6232 1279 2769,'0'0'0,"-2"1"1264,2 2-367,0-3-897,-2 2 944,2-2 193,0 0 47,0 0-111,0 0-1073,0-5 848,0 5-208,4-2-127,0-2-81,-4 4-432,0-4 400,4 0-80,1 0-32,1 1-80,-6 3-208,6 0 160,-1-4-47,1 0-17,0 4-48,-6 0-48,16-3 32,-14 3 0,5-5-16,10 5 0,-17 0-16,3 0 0,13 0 16,-10 0-16,15 2 32,-6 1-32,0 1 32,2 3 16,0-2 16,-17-5-64,16 7 144,-2 0-16,3-2 80,-11 0-32,-6-5-176,22 7 240,-17-5 16,16 1-32,-16-1-16,-5-2-208,14 2 177,-9 0-17,-3 2-32,5-3 0,-7-1-128,5 0 144,0 0-32,11-4-32,-16 1-16,0 3-64,5-4 48,1 0 0,0-2 16,-1 1-32,-5 5-32,6-6 16,-1 1 16,0-1-32,-2 2-32,-3 4 32,0-3-208,4-1-320,-4 4-449,0 0-351,0 0 1328,0 0-1665,0 0-320,0 4-112,0 3-80,0 8 384,0-10-1200,0-5 2993</inkml:trace>
  <inkml:trace contextRef="#ctx0" brushRef="#br0" timeOffset="-19478">1617 1370 2385,'0'0'0,"0"0"0,-2 3 592,0-1 64,1 1 113,-2-1 111,3-2-880,-1 0 944,1 0-15,0 0-113,0 0-144,0 0-672,0 0 609,0 0-97,0 0-80,0 0-48,0 0-384,4 0 369,-1 0-65,2 0-16,-2 0-32,-3 0-256,3 0 256,3 0 16,10 0-48,-13 0-32,-3 0-192,16 0 176,-12 2-32,15 0 1,1 0-1,-20-2-144,20 1 160,2 2 16,1-3 0,-1 2 0,-22-2-176,25 0 144,0 0 0,-3 0-80,-1 0 0,-21 0-64,19 0 240,-2 1-80,-12 1 80,13-1-15,-13 2-161,0-1 48,1 2 0,0-3 0,-6-1-112,3 2 160,-3-2-64,0 0 0,0 0 64,0 0-160,0 0 128,0 0 16,0 0-16,0 0-32,0 0-96,0-3 64,-1-1-16,-1-1-16,-1 2-80,3 3 48,0-6 0,0 3 16,-2-1-16,1 4 48,1 0-48,-1 0 32,-1-3-80,-3 3-272,2 0-432,3 0 752,-5 0-1233,3 0-512,-3 1-560,1 3-384,4-4 2689,0 38-3377,0-33-321,0-5 3698</inkml:trace>
  <inkml:trace contextRef="#ctx0" brushRef="#br0" timeOffset="-20870">858 1484 2689,'0'0'0,"0"0"560,0-4 0,0 0 65,0 0 159,0 4-784,-2 0 848,0-4 17,0 4-49,1-3-96,1 3-720,-2 0 641,0-5-81,2 2-64,0 0-96,0 3-400,0 0 320,0-4-63,0 0-97,0-1 0,0 5-160,0-2 112,0-2-32,4-2 32,-1 2-48,-3 4-64,4-3 48,0-1 0,1 0-32,1 0 16,-6 4-32,6 0 0,-1 0 0,1 0 16,0 0-16,-6 0 0,5 0 32,1 0-16,-2 0 0,-1 0 0,-3 0-16,6 2 0,-2 0-16,1 2 32,-1 0 16,-4-4-32,4 3 16,0 3-16,0-2 0,-1 1-16,-3-5 16,4 8 16,-4-1 0,0 12 16,0-11 16,0-8-48,-2 22 32,-2-7 32,-1 4-48,-10 0 48,15-19-64,-6 19 64,-13-1-16,14 3 16,-12-2-32,17-19-32,-6 19 32,-11-2-64,12-2 64,-3-8-32,8-7 0,-7 19 16,-1-13 48,2 10 32,1-10 16,5-6-112,-4 8 112,2-1-80,2-1 33,0-1-17,0-5-48,0 4 48,6 0 32,-1-2-32,1-2-32,-6 0-16,15 0 64,-11 0-16,11 0 16,-10 0-32,-5 0-32,17 0 0,-11 0 16,13 0-16,-19 0 0,5 0 48,-5 0-48,23 0 16,-17 0 48,16 0-16,-16 0-16,-6 0-32,22 0 32,-16 0-64,13 0 32,-14 0 0,-5 0 0,21 0 48,-15 2 0,12 0 0,-12-1 0,-6-1-48,6 4 48,9 2 16,-15-1 0,3 1 96,-3-6-160,4 6 240,-4-1-16,0 1 48,0 0-64,0-6-208,0 5 113,0 3 15,0-3-16,-2 1-16,2-6-96,-5 6 112,1-1-48,0 1 0,-1-4 32,5-2-96,-2 2 32,-2 1 0,0-1 32,3 0-64,1-2 0,-3 2 16,2-2 64,-5 0-80,4 0 16,2 0-16,-2 0 32,0 0-32,0 0-80,1-4-256,1 4 336,-4 0-817,2 0-479,0-3-449,2 3-336,0 0 2081,0 0-2225,0-4-144,6 4-1793,-6 0 4162</inkml:trace>
  <inkml:trace contextRef="#ctx0" brushRef="#br0" timeOffset="19176">8435 1693 1952,'0'0'0,"-4"1"433,-2 3-65,6-4-368,-5 5 384,1 0 80,4-3 128,0 0 113,0-2-705,0 0 736,0 0 0,4 0-79,-1 3-65,-3-3-592,0 2 640,4 0-63,-4 0-33,4 0-48,-4-2-496,0 2 416,0 0-32,0 3-31,0-1-33,0-4-320,0 3 320,0 3-16,0-3-16,0 2-32,0-5-256,-2 4 224,0 1 0,0-3-15,-2 2-49,4-4-160,-1 2 160,-3-2-16,2 0 0,0 0 16,2 0-160,-2-4 160,2-2-16,0 3-64,0-12-16,0 15-64,0-4 80,0-2-32,0-11 0,4 12-16,-4 5-32,6-19 32,-3 13-32,1-14 0,2 13 16,-6 7-16,5-22 48,1 7-16,0-2 0,-3 2-32,-3 15 0,6-5 0,0-16-32,-1 15 64,10-14-32,-15 20 0,4-6 0,2-12 0,10 16-32,-16-2 16,0 4 16,3-4-16,3 0-16,-3 4 0,3 0 0,-6 0 32,5 0-16,1 0 0,10 4-16,-16 4 32,0-8 0,14 15-16,-14-9 16,15 13 0,-11-3 0,-4-16 0,3 17 16,3 3-16,0-2 0,0 4 64,-6-22-64,14 21 32,-14-5 0,6 1 16,-2-3 0,-4-14-48,4 9 16,-1 8 48,2-12-16,-5 10 32,0-15-80,3 4 64,-3 2 48,0-2 0,0-2-31,0-2-81,0 1 112,0 1 0,0-2 0,0 0 0,0 0-112,0 0 128,0 0-64,0-5 32,-2-10 0,2 15-96,-1-4 32,-2-2 64,1-11-96,0 12 32,2 5-32,0-19 16,0 4 0,0-4 16,0 0-32,0 19 0,0-22 16,4-1-16,0 2-48,0 1 48,-4 20 0,5-19-16,12 0 0,-13 3-16,11 2 16,-15 14 16,4-5-48,1-12 0,11 13 48,-13-2 0,-3 6 0,7-6 16,-3 3-32,2-1 16,0 0-48,-6 4 48,5-3-16,1 3-32,-2 0 0,1 0-16,-5 0 64,4 3-64,1 3 16,-5 13 32,5-4-16,-5-15 32,15 17-16,-12-1 0,3 2-16,1 2 32,-7-20 0,2 19 0,5 2 0,-4-3 48,1-1-64,-4-17 16,3 17 16,1-9-16,2 11 0,-3-14 0,-3-5 0,5 8 16,-2-3-16,-3 0 48,5 0 0,-5-5-48,0 2 16,0-2 48,0 0-32,2 0 32,-2 0-64,0 0 48,4 0-32,-4-4 32,0-2-32,0 6-16,4-6 32,0-12-16,0 12 32,-1-15-16,-3 21-32,4-15 16,0-1 0,2-3-32,8-3 16,-14 22 0,5-21 0,0 0-16,12-1 32,-11 3-64,-6 19 48,20-17-16,-13 1-32,9 11 16,-13-12 32,-3 17 0,7-4 0,7-1 32,-14-2-64,5 4 64,-5 3-32,2 0-48,-2 0 0,5 0 0,-2 2-16,-3-2 64,4 6-48,-4 13 32,0-2-32,4 3 48,-4-20 0,0 23 0,3-1-16,2 0 32,-2 3 16,-3-25-32,4 25 0,-1-4 0,1 5 0,1-8 0,-5-18 0,3 19 16,3-2-16,-1-9 16,0 10-16,-5-18 0,16 4-192,-16 2-577,5-2-703,1-3-913,-6-1 2385,16 0-3138,-13 8-1792,-3-8 4930</inkml:trace>
  <inkml:trace contextRef="#ctx0" brushRef="#br0" timeOffset="5197">3327 1796 2769,'0'0'0,"0"-4"1088,0-1-175,0 5-913,4-6 880,-4 0 33,0 1-17,4 1-112,-4 4-784,0-4 673,3 0-113,-3 4-144,0 0-80,0 0-336,0 0 272,0 0 0,0 0-15,0 0-33,0 0-224,0 0 208,0 0-64,0 0 0,0 0-32,0 0-112,0 0 80,0 0 16,0 0-32,0 0 0,0 0-64,0-3 80,0 3-16,0 0 0,0-4 16,0 4-80,0-4 32,4 0 32,-4 0-16,4-1 0,-4 5-48,4-6 32,0 1 0,-1-10-16,1 10 16,-4 5-32,4-16 32,1 10-16,1-12 16,0 12-32,-6 6 0,5-19 0,10 14 32,-15-12-64,6 13 64,-6 4-32,6-6 0,-1-9 16,1 15 0,0-5-16,-6 5 0,5-6 0,1 2 0,-1 4-32,1 0 0,-6 0 32,6 0-16,-3 1-16,3 6 0,-2 0 0,-4-7 32,5 19-16,1-4 16,9 4 0,-11 2 0,-4-21 0,6 20 0,-1 3 32,10-3-16,-15 0 32,0-20-48,6 22 32,-1-3-32,-1 1 64,0-3-16,-4-17-48,4 15 16,-1 0 48,1 0-16,-4-9-15,0-6-33,5 17 64,-5-14 16,0 3-32,3 0 16,-3-6-64,0 5 80,0-3 32,0 0-32,0 0 0,0-2-80,0 0 80,0 0-16,0 0 48,0-4-16,0 4-96,0-4 96,0-1 0,0-10 16,0 11-48,0 4-64,0-17 32,4 11 16,-4-16-48,3 5 16,-3 17-16,0-17 32,4 1-32,0 0 32,1-1-32,-5 17 0,6-17 0,10-1-16,-13 1 0,12 2 16,-15 15 0,6-6 0,-1-15-32,12 18 32,-13-3-64,-4 6 64,5-4-16,11 0 0,-13 4-16,1 0 16,-4 0 16,4 0-16,1 0 16,-1 0-32,0 0 32,-4 0 0,4 0-16,1 2 0,-1 4 16,2 0 0,-6-6 0,3 14 0,3-8-48,0 9 48,-3-10-16,-3-5 16,6 16 0,-2-8 16,1 10-16,-1-10-16,-4-8 16,6 19-16,-2-4 16,1-9 0,0 16 16,-5-22-16,3 7 16,1 12-16,-1-13 0,1 9 0,-4-15 0,5 5 16,-5 1 16,0 0-16,0-1 32,0-5-48,0 4 32,0-2-32,3 0 64,-3-2-32,0 0 0,0 0-32,0 0 64,0 0 0,0-4-16,0 0 16,0 4-64,0-3 16,0-4 16,0-7-16,0 8 0,0 6-16,0-16 0,0 12 32,0-13-32,0 11 16,0 6-16,0-19 32,3 4-32,1-2 0,0 2-32,-4 15 32,5-17 32,11 1-64,-16-2 32,15 1-16,-15 17 16,4-16-32,1 1 16,12 0 16,-12 9 0,-5 6 0,14-21 0,-10 16 0,13-17-16,-14 18-16,-3 4 32,16-17-32,-11 12 0,10 0 16,-12 0-32,-3 5 48,6 0-80,11 0 0,-17 3 16,7 4 0,-7-7 64,4 22 16,2-2-16,0 6 0,-3 4 0,-3-30 0,4 32 16,-4 4 32,5-2 32,-5-1 48,0-33-128,0 36 128,3-5 16,-3 2-64,0-1 32,0-32-112,3 27 64,-3-1-16,4-7 17,-4-4-33,0-15-32,4 7 48,0 1 16,-4-3-16,3 1 0,-3-6-48,0 2 16,5 0 0,-2-2-48,-3 0-369,0 0 401,4-4-944,-1 0-705,3-1-992,9-1-640,-15 6 3281,5-6-5059,-5 6 5059</inkml:trace>
  <inkml:trace contextRef="#ctx0" brushRef="#br0" timeOffset="19958">9375 1922 2096,'0'0'0,"-3"0"561,3 0-561,0-4 608,-2-2 208,2 1 209,0-1 127,0 6-1152,0-5 1057,0-1-129,0 0-143,5-9-65,-5 15-720,3-4 656,3-1-15,-3-12-81,4 12-64,-7 5-496,4-16 448,2 11-96,1-14 1,-3 13-65,-4 6-288,16-20 240,-16 5-16,6 0-64,-2 0-16,-4 15-144,7-15 80,7 9 0,-14-15 16,6 6-16,-6 15-80,6-5 80,-1-14-32,2 13 16,-2-12-48,-5 18-16,14-3 48,-14-12 0,7 12 0,-1-1 32,-6 4-80,3-4 64,0 0 32,2 4-31,-2 0-33,-3 0-32,4 6-16,0 15 32,-4-1 80,0-20-96,0 22 112,0 7 32,0 3 80,0 0-48,0-32-176,3 33 208,2 3 64,-3 0-48,-2 0 80,0-36-304,5 32 320,-5 0-31,0-6-33,3-3-80,-3-23-176,5 16 160,-2 0-16,-3-11 32,3 3-16,-3-8-160,0 5 192,0-1 16,0-2-16,0 0-16,0-2-176,0 0 145,0-4-17,0-2-64,0 1-32,0 5-32,0-15 0,0 9 0,0-11 0,0 17 0,0-5-369,0 5 369,0-19-912,-2 13-785,-2-16-976,-1 5-1201,5 17 3874,27 15-4306,-29-32-656,2 17 4962</inkml:trace>
  <inkml:trace contextRef="#ctx0" brushRef="#br0" timeOffset="5985">4339 2183 3313,'0'0'0,"0"0"0,0 0 1089,3-6-209,-3 1 64,4-10 145,-4 15-1089,0 0 1168,0 0-63,0 0-113,-3 0-127,3 0-865,0-4 688,-1 0-176,1 0-112,0 1-143,0 3-257,0-6 240,0-9-64,0 9-32,4-9-32,-4 15-112,3-5 128,4-14-64,-3 13 0,1-14-16,-5 20-48,5-17 48,0 11 16,2-18-16,-2 7-16,-5 17-32,6-17 0,-1 0 32,1 0-16,0 2 0,-6 15-16,5-6 0,1-9 0,0 15 0,-3-3 48,-3 3-48,4-4 48,-4 4 16,4 0-48,-4 2 32,0-2-48,3 5 0,2 10 16,-5-7-16,3 13 16,-3-21-16,4 20 48,0-1-32,-1 4 64,3-3 16,-6-20-96,6 19 96,-3 0 48,4-2 17,-5 0-49,-2-17-112,4 16 80,2-1 16,-2-9-16,0 11 32,-4-17-112,0 4 96,3 1-32,2 1 32,-5-4-16,0-2-80,0 2 96,0 0-32,0-2-16,0 0 16,0 0-64,0 0 48,2 0-64,-2-6-240,0 2-384,0 4 640,0-5-1121,0-1-544,0 0-832,0-11-704,0 17 3201,0-3-5347,0 3 5347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55:06.422"/>
    </inkml:context>
    <inkml:brush xml:id="br0">
      <inkml:brushProperty name="width" value="0.07" units="cm"/>
      <inkml:brushProperty name="height" value="0.07" units="cm"/>
      <inkml:brushProperty name="color" value="#004F8B"/>
    </inkml:brush>
    <inkml:brush xml:id="br1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1049 5 2433,'0'0'0,"5"0"544,-2 0 16,-3 0-560,4 0 544,-1-4-15,-3 4-1,-1 4 16,1-4-544,-4 5 544,-1 1 33,0 2-17,1 5-32,4-13-528,-6 3 512,1 2-15,0 8-33,-2-7 0,7-6-464,-6 6 448,-2 9-16,-5-7 1,9 9-33,4-17-400,-8 14 336,-5 3 0,9 1-96,-4 4-64,2 3-48,0 3 16,2 0-64,-1 2 0,5-30-80,-4 30 65,3 2-17,1-1 0,0-1-16,0-30-32,3 28 16,2-1-16,13-1 0,-4-3 16,-14-23-16,17 19 48,4 4-32,3-5-385,1 3-495,-25-21 864,27 21-1585,4 1-608,-1 0-288,1 0-2001,-31-22 4482,0 0 0</inkml:trace>
  <inkml:trace contextRef="#ctx0" brushRef="#br1" timeOffset="11775">6071 94 1664,'0'0'0,"3"-4"897,-3-1-369,0 5-528,0-13 576,3 10 32,-3-1-31,0 0-81,0 4-496,0-4 432,0 4-96,-2 0-64,2 0-63,0 0-209,0 0 176,0 1 32,0 5 0,0 7 48,0-13-256,4 5 224,-1 10-16,1 0-16,0 2-96,-4-17-96,14 22 112,-11 5 16,2 1-16,11 0 64,-16-28-176,5 35 161,13 3-33,-4 6-16,-1 5-16,-13-49-96,13 54 96,1 2-48,0 10-32,0 1 16,-14-67-32,14 69 0,-1 0 0,0-2 64,-7 0 0,-6-67-64,15 69 192,-12-4 96,2-4 160,0-4-64,-5-57-384,5 54 401,-2-4-49,1-5-80,1-1 128,-5-44-400,3 40 352,0-4 16,2-1-79,-1-4-49,-4-31-240,5 24 192,0 1-32,-2-4-16,0-1 0,-3-20-144,4 18 176,-4-3-32,4-1-64,-4 1 16,0-15-96,3 7 32,0 13 0,-3-2 0,3 3-32,-3-21 0,4 21 32,0 1 0,-4-2 0,3 1 0,-3-21-32,0 18 48,3 0-16,0-1 48,-3-2-64,0-15-16,0 17 96,0-10-32,0 10-16,0-12 49,0-5-97,0 7 64,0-1 48,0-1 0,0-2 48,0-3-160,0 3 112,0-2-48,0-1 64,-1 0-96,1 0-32,-2 0 48,0-4-32,2-1-64,0 1-16,0 4 64,0-5-48,0-11-96,0 12-112,0-8-32,0 12 288,4-5-401,-4-11 1,4 13 0,-2-10-16,-2 13 416,4-4-432,-1-1-193,1-10-175,-4 12-385,0 3 1185,3-6-1680,0-7-401,3 10-240,-3-2-1393,-3 5 3714,0 0 0</inkml:trace>
  <inkml:trace contextRef="#ctx0" brushRef="#br0" timeOffset="-935">5123 312 4530,'0'0'0,"0"0"1264,0-5-303,0 5-961,-1-4 1024,1-2 113,-2 3-33,-2 3-175,4 0-929,-1 0 784,-2 0-208,0 3-96,2 3-95,1-6-385,-1 6 336,1 7-64,0-6-48,0 11 16,0-18-240,0 15 160,2 2 16,4 0-64,-1 1-16,-5-18-96,4 13 96,12 3-16,-13-3 32,3-5-48,-6-8-64,15 12 64,-10-7 49,8-1-33,-8 1 32,-5-5-112,15 2 112,-10 0 48,10-2-32,-11 0 32,-4 0-160,17-5 160,-12-11-48,9 11-48,-8-13 48,-6 18-112,17-14 32,-13 0 16,13 0 16,-13-1-16,-4 15-48,13-15 64,-10-2 32,2-1-80,9-3 16,-14 21-32,0-21 32,3 0 0,0-1 16,1-2 0,-4 24-48,0-21 48,0 0-16,0 0-32,-1 4-16,1 17 16,-6-15 16,1 11-16,0-10 80,-8 14-16,13 0-64,-6-3 32,-7 3-160,8 1-32,-10 4 32,15-5 128,-13 7-160,0 6 128,-1-6 16,-1 10-32,15-17 48,-13 15 0,-3-1-32,3-2 32,-1 2 0,14-14 0,-13 14-32,6 0 0,-10 2-16,12-1 48,5-15 0,-7 15-16,1 0-16,1 1 16,2-3-32,3-13 48,-3 13-48,3 1-32,4-8 0,9 11 16,-7-12 48,-6-5 16,21 15-32,-5-10 64,2 9-32,2-9 0,-20-5 0,20 5 0,2 2 0,0 0 0,-22-7 0,20 6 0,-20-6 0,20 13-32,0-11 32,-3 5 0,-2 8 32,-15-15-32,14 5 16,-9 8-16,12-7 32,-12 11-32,-5-17 0,15 14 0,-12 5 0,2 2 16,0-2-16,-5-19 0,13 23 16,-13 3 16,6-1-16,-3-2 16,-3-23-32,0 24 48,0 0-16,0-3 16,0-21-48,0 23 32,0-23-32,-1 18 64,-3 0-16,-1-1-32,0-1 16,5-16-32,-5 14 16,-2 0 32,-7-10 0,9 12 16,5-16-64,-12 4 48,6 0 16,-7 1-16,7 1-32,6-6-16,-13 2 48,9 0-48,-10 0 32,14-2-32,-7 0 16,7 0-16,-18 0 0,4 0 0,7-4 32,-11-1-32,18 5 0,-15-15-32,8 2 16,-8-4-80,11-3-16,4 20 112,-1-22-112,0-1-32,1-2 80,0-2 16,0 27 48,4-27-64,11 2 16,-9 1 0,13 3-16,-19 21 64,14-23 0,1 0 0,2-1-32,2 0 32,-19 24 0,17-21-64,4 0 64,1-2-16,0 4-32,-22 19 48,21-20 16,2 2-32,-4 3 16,1 2 16,-20 13-16,17-5-256,-3-10-561,0 11-511,-8 0-785,-6 4 2113,19 0-2801,-3 0-305,-12 0-1392,-4 0 4498</inkml:trace>
  <inkml:trace contextRef="#ctx0" brushRef="#br0" timeOffset="-4758">1304 551 1744,'0'0'0,"4"0"416,0 0-47,-4 0-369,2 0 448,2 0 48,-4 0 16,3 0-31,-3 0-481,0 0 448,4 0-48,-4 0-48,0 0 32,0 0-384,3 0 416,-3 1 33,3 1-1,-3-1-16,0-1-432,4 2 400,-1 0 32,0 2 49,1-3 15,-4-1-496,3 2 496,1-2-16,-2 0-15,2 0-49,-4 0-416,4 0 416,-1 0-32,-3 0-64,3-3-32,-3 3-288,3 0 192,-3-4-31,0 0-17,4 4-32,-4 0-112,0 0 112,0-3 0,0 0-16,0 0 16,0 3-112,0-4 80,0 0 0,0-2 16,0 1-16,0 5-80,0-13 80,0 13-16,0-5-16,0-10-16,0 15-32,0-5 48,0-11 0,0 11-48,3-13 32,-3 18-32,4-14-16,-1 9 32,0-15-16,1 7-16,-4 13 16,4-15 16,2 0 16,-1 0-32,-1 1 0,-4 14 0,6-5 0,0-12 0,7 12-32,-13 0 32,4-10 0,-4 15 0,5 0 0,-1-5 0,-1 1 0,1 4-16,-4 0 16,3-3 0,-3 3-48,4 0 80,-4 0-32,2 0-32,-2 0 16,4 0 0,0 0-16,-4 0 32,3 2-32,0 3 0,2 0 32,0 0-16,-5-5 16,5 7 0,0 6-16,1-10-16,-2 5 32,-4-8 0,5 15-16,9-11 64,-11 10-80,0-9 32,-3-5 0,5 13-16,9-7 0,-14 9 16,3-9 16,-3-6-16,4 17 0,-1-10 16,-3 7 32,0-6-48,0-8 0,0 15-16,4-10 32,-4 10-32,0-10 32,0-5-16,0 5 16,0 8-16,0-9 0,0-4 0,0 5 0,0-5 0,0 7 0,0-1 0,0 0 0,0 0 0,0-6 0,0 5 0,3-2-16,-3-1 32,3 1-16,-3-3 0,3 2 0,1-2 0,0 0 32,-4 0-32,3 0 0,-1 0 16,2-4 32,2 0-48,-6 4 0,3-5 16,2-1-16,0-8 16,0 10-16,-5 4 0,4-15 0,2 10 48,-1-10-32,0 10 16,-5 5-32,5-18 16,0 2-32,8 3-16,-13 0 32,0 13 0,4-16 32,1 1-16,-2-2 32,2 1-32,-5 16-16,4-17 16,-1 0-32,0 0 16,1 4 0,-4 13 0,3-14 16,1 9-16,-2-9-16,2 10 0,-4 4 16,3-3-32,1-1 16,-1 4 16,-3 0 0,3 0-64,1 0 16,-1 4 48,1 0-32,-4-4 32,0 5-32,3 1 32,0-1-16,3 1 16,-6-6 0,4 7 0,1 7 0,-1-11 0,0 4-16,-4-7 16,6 6-32,-1 8 16,8-11 32,-13 4 16,0-7-32,4 13 16,1-9-16,0 0 0,0 10-16,-5-14 16,5 6-32,-1 8 64,-2-9-32,4 12 0,-6-17 0,3 5 16,0 8-64,1-8 48,-1 12-16,-3-17 16,4 7-16,-1 11 16,-3-12 16,0 9-16,0-15 0,0 5 16,3 1-80,-3 8 0,3-13 16,-3-1 48,0 2-64,4 0 336,-4-2-48,4 0 48,-4 0-272,2 0 272,2-4-240,-1 1-16,1 0 33,-4 3-49,3-5 0,0 0 16,1-9-16,-1 11 0,-3 3 0,3-15 16,2 9 32,-1-10 0,-1 11 0,-3 5-48,3-20 0,1 7 0,2-3 16,-4 0-16,-2 16 0,3-17 0,3 0 16,-1-2-16,0 2 0,-5 17 0,13-16 32,-10 2-32,2 1 0,11-1 16,-16 14-16,3-5 0,2-15-16,11 16 16,-14-13 0,-2 17 0,14-4-32,-11 0 16,1 1 0,1 0-32,-5 3 48,5 0-48,-2 0 0,2 0 32,-2 5-33,-3-5 49,6 7-32,-1 12 32,-2-6 0,2 5 0,-5-18 0,5 18-32,0 3 16,1-1-16,-2 1 32,-4-21 0,5 21 32,-2-1-32,3 0 0,-4 1 0,-2-21 0,4 17 0,1-1 0,-1-3 0,-1-5 16,-3-8-16,4 6 0,-1 7 48,0-9 1,0-1-17,-3-3-32,0 3 32,4 1-32,0-3 16,-1-1-16,-3 0 0,3 0 0,0-3-321,1 0-575,0-1-673,-4 4 1569,0-5-2513,4 1-640,1-10-2034,-5 14 5187</inkml:trace>
  <inkml:trace contextRef="#ctx0" brushRef="#br0" timeOffset="-1793">4537 274 7619,'0'0'0,"4"0"1249,-1 0-401,-3 0-848,3 0 912,2 0 65,9 0-33,-14 0-191,0 0-753,5 0 592,9 0-112,-10 0-80,13 0-48,-17 0-352,5 0 305,14 1-1,-6 1-64,-8 3-32,-5-5-208,19 7 112,-3 7-48,-3-1 16,1 2-48,-14-15-32,13 20 80,-7 3 0,12 3 0,-13-1 32,-5-25-112,15 27 112,-12-4-16,1 2 16,0 1 0,-4-26-112,0 23 128,0 0-15,0 1-17,0-2-32,0-22-64,0 20 96,0-3-48,-4 0 16,-1-4 16,5-13-80,-5 6 64,-2 14 16,2-14-32,-1 9 0,6-15-48,-6 5 48,2 2 0,-2 0 0,3-2 0,3-5-48,-4 5 0,3-2-32,0-2-16,-1 2-192,2-3 240,0 0-673,0-4-751,0-1-625,4-10-816,-4 15 2865,17-5-3362,-13-11-2273,-4 16 5635</inkml:trace>
  <inkml:trace contextRef="#ctx0" brushRef="#br0" timeOffset="-2683">3518 576 1712,'0'0'0,"0"0"432,0 0-47,0 0-385,0 0 448,-2 0 112,2 2 112,0-1 97,0-1-769,0 1 912,0 2 81,-1-2 63,-1-1-63,2 0-993,0 2 896,-2-2-96,0 2-95,0-2-97,2 0-608,-1 0 528,0 0-48,1 0-95,0 0-81,0 0-304,-3 0 256,3 0-80,0-4-48,0 0-48,0 4-80,0-4 112,4-1-48,-1-9 0,1 11 0,-4 3-64,3-14 80,0 12-16,2-15-32,-1 14 0,1-13-32,-2 12 0,2-11 48,1 11-32,-6 4-16,4-17 32,1 11-16,1-11 32,-4 11-48,-2 6 0,4-18 0,1 13 16,0-12-16,-2 14 0,-3 3 0,6-14 0,-3 14 32,0-5-64,1 2 0,-4 3 32,4-4-32,-1 4 16,-1 0-48,2 2 16,-4-2 48,0 5-64,3 9 16,2-8 80,-1 13-32,-4-19 0,4 13-32,-1 4 32,0-2 0,0 2 0,-3-17 0,6 15 32,-3 2-32,-1-2 16,2 0 0,-4-15-16,5 13 0,-1-6 32,-1 8-64,1-9 64,-4-6-32,3 5 0,0 3 16,0-3 32,1-2-32,-4-3-16,4 4 16,-1-3 16,-3-1 16,3 0-16,-3 0-32,3 0 96,-3 0-32,0-3 0,0-2 0,0 5-64,0-5 49,4-8-17,-4 9 16,0-1 0,0 5-48,0-17 48,4 14-32,-4-14 32,2 12-48,-2 5 0,4-20 16,-4 6-16,5 0 0,-1 2 0,-4 12 0,4-14 0,2 8-16,-2-8-48,9 11 32,-13 3 32,4-5 0,1-11-16,0 12 16,9 2 0,-14 2 0,0-6 0,4 2-32,2-1 64,-2 2-32,-4 3 0,4-4 0,-1 0 0,1 4 16,-1 0-32,-3 0 16,4-3-32,-4 3 0,3 0 0,0 0-33,-3 0 65,3 2-16,1-1 0,1 4-32,-2 1 48,-3-6 0,5 6 0,-1 1-32,1 9 32,0-12 0,-5-4 0,5 13-16,0-5 0,-1 7 32,0-11-32,-4-4 16,4 17 0,-1-10 0,0 8 16,-3-10-32,0-5 16,0 16 16,0-12 0,0 12 16,0-12 16,0-4-48,0 5 0,0 2 16,-1 0-16,1-2 0,0-5 0,-2 5 0,2-1 16,0-3-32,0-1 65,0 0-49,3-4 32,3 1 0,-6 3-32,5-5 0,-1 0 16,2-10-32,7 9 32,-13 6-16,4-14 16,-2 9-32,4-10 32,7 9-16,-13 6 0,4-16 0,-2 2 32,4 10-32,0-17-32,-6 21 32,4-4 0,9-17-16,-10 17 16,3-17 0,8 7 0,-11-1 48,2 0-80,0 2 0,-5 13 32,13-14-48,-13 9-33,5-11 33,0 12 48,-5 4 0,6-3 0,-2-1 0,1 1 0,-1-1 0,-4 4 0,4 0 0,0 0 0,0 0-64,1 0 0,-5 0 64,4 4-32,0 1-32,1 10 96,-2-10-64,-3-5 32,4 19-16,-1-13 16,1 13 16,-2-6 16,-2-13-32,4 16 16,-1-3 0,-3 0-16,0 1 32,0-14-32,4 14 64,-4-9-48,3 11 48,-3-11-16,0-5-48,3 7 49,-3-3-17,0 2-32,4-3 32,-4-3-32,3 2 16,-3 0 0,4-1 16,-1 1-16,-3-2-16,3 2 0,1-2 0,-1 2-16,0-1-225,1-1-447,0 0-608,-1 1-913,-1-1-817,-2 0-2688,0 0 5714</inkml:trace>
  <inkml:trace contextRef="#ctx0" brushRef="#br0" timeOffset="-3930">2337 507 2817,'0'0'0,"-2"2"1088,-2-1-287,4-1-801,-6 4 832,1 0 32,2-1 17,-1-2-97,4-1-784,-1 2 656,-3 0-127,3-1-81,-1 1-64,2-2-384,-1 0 400,-1 0 16,0 0-47,1 0 15,1 0-384,0 0 368,0 0-64,0-3-32,0-1-48,0 4-224,0-4 160,0-2-64,3 1 17,0-8-49,-3 13-64,3-4 48,1-1 0,1 1 0,11-12-32,-16 16-16,4-3 0,9-3 0,-9-7 0,11 13 0,-15 0 0,5-3 0,10-1 0,-9 1-16,6 0-16,-12 3 32,6 0-16,9 0 16,-11 0 16,12 0-16,-16 0 0,4 0 0,9 3 0,-13 3-16,5 9 16,-5-15 0,5 4 0,0 13 0,-5-10 16,0 11-16,0-18 0,0 15 32,-2 0 16,-3 2 0,-1-1 16,6-16-64,-14 16 16,9 1 32,-8-1-32,8 4 32,5-20-48,-14 17 48,9-1 64,0-3 16,-2-6 64,7-7-192,-4 14 208,-2-10 16,5 1-32,1-1-16,0-4-176,0 3 112,0-1-32,3 0 32,1-1 17,-4-1-129,4 2 208,1-2-32,11 0-16,-13 0 32,-3 0-192,15 0 160,-9 0 0,15-5 0,-6 0-16,-15 5-144,17-5 112,-2 0-32,1-8-32,-2 13 0,-14 0-48,13-6 48,0 1-48,-7 2 64,12 0-64,-18 3 0,5 0 32,8-4 16,-9 1-32,2 3 16,-6 0-32,13-3 48,-9 3-32,-2 0 16,1-4 0,-3 4-32,4 0 32,0 0 17,-1 0-82,-3-5-303,0 5 336,0-4-784,3 2-529,-3-4-495,6 6-498,-6 0 2306,3-3-2593,2 3-176,0 0-1569,-5 0 4338</inkml:trace>
  <inkml:trace contextRef="#ctx0" brushRef="#br0" timeOffset="-3775">2878 479 7283,'0'0'0,"3"0"1521,-3 0-353,4 0-31,0 0-33,2 0-207,-6 0-897,5 0 736,9 0-144,-12 0-128,4 3 17,-6-3-481,15 3 384,-12 2-32,2 1-32,9-2-128,-14-4-192,3 7 160,2 0-32,-1-2-48,2 0 0,-6-5-80,15 3 64,-11-1-16,0-1-32,12 1 16,-16-2-32,5 2 16,10 0 16,-12-2-192,12 0-512,-15 0 672,5 0-1393,12-4-608,-3 1-480,3 0-48,-1-1 144,16 6 384,-14-2-1008,-18 0 3009</inkml:trace>
  <inkml:trace contextRef="#ctx0" brushRef="#br0" timeOffset="-2249">4220 733 4097,'0'0'0,"0"0"929,0-2 15,0 2-944,3-3 1057,0-2 127,1 5-79,-4 0-145,0 0-960,0-3 753,3-2-193,1 1-128,-2-2-144,-2 6-288,4-15 256,1 12-64,9-12-48,-11 1 16,-3 14-160,5-5 129,0-15-33,10 5 32,-11 1 0,-4 14-128,4-12 96,2 6-16,-1-8 0,8 11-16,-13 3-64,4-14 64,-1 11 0,2-2 0,-2 0 16,-3 5-80,5-4 48,-1 0 16,0 0 0,-2 1 32,-2 3-96,6-3 128,-3 0-16,0 3 0,0 0-32,-3 0-80,4 0 112,0 0 0,-4 0-48,3 5 16,-3-5-80,5 14 97,-2-7 31,1 13 96,-2 1 32,-2-21-256,4 19 272,0 2 16,-4 0-96,3-5-16,-3-16-176,0 18 144,3-4-48,-3 0 16,3-10-16,-3-4-96,0 14 96,0-10-64,0 2 0,4-1 17,-4-5-49,0 4 16,3-1 16,-3-2 32,3 1-32,-3-2-32,4 0 16,-4 0-32,3 0-273,3-6-399,-6 6 688,2-12-1264,4 8-577,7 0-752,-9-12-465,-4 16 3058,46 19-3073,-42-22-881,-4 3 3954</inkml:trace>
  <inkml:trace contextRef="#ctx0" brushRef="#br0" timeOffset="-11230">36 842 4081,'0'0'0,"-1"0"1137,-1-6 95,-2 1 97,3 2-32,0 3-145,-2 0-223,0 0-193,3 0-736,-3 0 624,0 0-31,-1 0-129,1 0-32,3 0-432,-2 0 384,0 0-112,1 0-32,-1 0-80,2 0-160,0 0 96,0-3-16,0-1-48,3 1 1,-3 3-33,6-4 32,-6 4-32,5-4 0,12-2 32,-13 2-32,-4 4 0,14-4-32,-14 4 32,6-5 0,10 5-16,-11-4 16,14 4-16,-19 0 16,13 0-33,-8 2 33,15 3 0,-20-5 0,15 6 33,0-2-33,1 2 0,-2 0 16,1-1-32,-15-5 16,16 5 16,-12 0-16,17 0-49,-17-1 82,-4-4-33,21 3 0,-16-2 16,14 1 0,-6-2 32,-13 0-48,13 0 16,1-3 32,-1 0-48,-8-2 32,-5 5-32,18-4 32,-12 1-32,11-2 32,-13 0-16,-4 5-16,16-4 0,-13 1 16,3 0 16,6-1-32,-12 4 0,4 0 0,-1 0 16,3 0 32,-2 0-48,-4 0 0,5 0 0,-2 0 0,1 2-16,-1 0 32,-3-2-16,4 2 0,-4-1 16,0 2 16,0 1-16,0-4-16,0 1 32,3 1-64,-3 0 64,0-2-16,0 0-16,0 0-48,0 0-192,0 0-305,0 0 545,0 0-912,0 0-417,0 0-415,0-4-321,0 4 2065,0 0-2273,4 0 112,-4 0-1409,0 0 3570</inkml:trace>
  <inkml:trace contextRef="#ctx0" brushRef="#br0" timeOffset="3622">3807 1004 2433,'0'0'0,"-2"0"656,0 0 48,2 0-704,-1 0 737,-2 2 15,2-2 48,1 0-63,0 0-737,0 0 688,0 0-64,0 0-64,0 0-31,0 0-529,0 0 416,0-3 0,0-1-96,0 0-64,0 4-48,4-2-47,-4 2-17,3 0-32,-3 0-32,3 0-32,-3 0 0,0 0-48,3 0 32,-3 1-16,4 2 48,-4-1-48,0-2-16,4 2 32,-1 1 32,0-1-32,0 0 80,-3-2-112,4 1 160,0-1 16,-1 0 0,0 0-16,-3 0-160,5 0 96,0 0 16,-1 0 0,10 0-32,-14 0-80,4 0 112,9 0-48,-9 0 17,9 0 15,-13 0-96,5-3 64,10 3 80,-10-3-64,10 3 48,-15 0-128,4 0 96,9 0 16,-10 0-16,11 0 16,-14 0-112,3 0 64,12 0 0,-11 0 16,9 0-16,-13 0-64,4 0 144,11-4 48,-10 0-16,12 2 16,-17 2-192,5-4 160,13-1-15,-13 0-1,15-8-16,-20 13-128,5-4 112,16-1 0,-6 0 0,-1-9-80,-14 14-32,4 0 80,17 0-64,-17-2 32,11 2-32,-15 0-16,5 0 48,9 2-32,-11-2 32,2 4 0,-5-4-48,13 4 32,-9-1-32,1 0 32,0 0-32,-5-3 0,5 3 0,0 1 48,-2-2-48,2 0 48,-5-2-48,6 0 48,-1 3-32,8-3 16,-9 0 16,-4 0-48,4 0 32,12 0 48,-11 0-32,-5 0-48,12 0 16,-12 0-16,6-3 16,8-1 16,-9 0-16,13 4 16,-18 0-32,5-3 0,12 0 0,-12 3 0,11 0 48,-16 0-48,5 0 16,9 0-16,-9 0 48,10 0-48,-15 0 0,6 0 16,8 2 32,-10 1 32,9 2-64,-13-5-16,3 4 48,3-1 16,7-2-32,-9 1 64,-4-2-96,3 2 32,2 0 16,0-2 33,0 0 15,-5 0-96,13 0 64,-10 0 48,3 0-32,7 0-32,-13 0-48,4 0 96,0-4-32,2 1-16,7 3 0,-13 0-48,4-3 48,9 3-16,-10 0 64,2 0-32,-5 0-64,16 0 0,-13 0 48,2 0-48,7 0 0,-12 0 0,4-4 32,12 4-16,-13 0-16,11 0 32,-14 0-32,4 0-32,10 0 64,-11 0 16,12 0 0,-15 0-48,6 0 16,10 0 16,-11 0-32,12 0 0,-17 0 0,13-4 16,-7 4-16,11-3 32,-11 3-32,-6 0 0,17 0 0,-12-3 16,13 3 16,-12-3-32,-6 3 0,18 0 0,-5-5 16,0 1-16,2 2 32,-15 2-32,16-5 16,1 2-16,-2-1 32,2 2-16,-17 2-16,15 0-16,-1-3 32,-10 3-16,15-4-16,-19 4 16,5 0-32,13 0 16,-13 0-32,12 0 16,-17 0 32,5 0 0,10 0 32,-12 0-32,11 1 16,-14-1-16,3 3 0,11-2 32,-11 1-32,11-1 0,-14-1 0,2 0 0,4 1 0,9-1 0,-12 0 16,-3 0-16,14 0 32,-11 0-32,2 0 0,12 0 16,-17 0-16,4 0 32,12 0-32,-11 0 0,10 0 48,-15 0-48,6 0 0,8 0 16,-9 0 16,12-2-64,-17 2 32,6 0-16,10 0 16,-12 0-32,10 0 80,-14 0-48,4 0 0,9 0 0,-8 0 48,10 1-16,-15-1-32,6 0 16,7 1-16,-9-1-16,9 3 16,-13-3 0,5 0-32,8 0 64,-10 0-32,11 0 48,-11 0 0,-3 0-48,14 0 32,-9 0 16,9 0-32,-11-4 32,-3 4-48,14-3 0,-8 3 0,12-4 0,-4 1 0,-14 3 0,14-3 32,1 3-64,-11-3 80,15 3-48,-19 0 0,4 0 32,15 0-32,-13 0 0,7 0 0,-10 0 0,2 0 0,8 0 48,-13 0-32,0 0-16,4 0 32,2 1 48,-2 1-64,1-2-16,-5 0 0,13 0 32,-9 0-16,0 0-16,12 0 0,-16 0 0,4 0 0,9 0 33,-8 0-33,9 0 16,-14 0-16,2 0 32,12 0-32,-11 0 0,3 1 0,-6-1 0,13 2 0,-13 0 32,4-1-64,-2 3 80,-2-4-48,4 2 0,-4 0 48,0 1 0,0-2 64,0-1-112,0 2 64,0-2 16,0 0 0,0 0-32,0 0-48,-1 0 48,-2 0-16,1 0-16,2 0 16,0 0-32,-2-3-32,0 3 64,0 0-32,-1 0 0,3 0 0,-3 0-32,-1-4-112,-1 4-368,-1-3-625,6 3 1137,-7-5-2289,1 1-2001,0 1-3954,6 3 8244</inkml:trace>
  <inkml:trace contextRef="#ctx0" brushRef="#br0" timeOffset="-8039">1133 954 3473,'0'0'0,"0"0"1089,0-4-97,3 0 0,-3 4-992,3-16 913,1 16-97,0-4-191,-1 2-161,-3 2-464,3-3 336,3 3-80,-4 0-64,2-4-80,-4 4-112,3 0 96,1 0-48,-4 0 0,3 0 32,-3 0-80,3 1 80,1 3-32,-4-1-16,3 2 48,-3-5-80,0 6 32,4-4 64,-1 2 33,0 0-33,-3-4-96,4 3 128,-2-2 48,-2 1-16,4 0 48,-4-2-208,4 1 256,-1-1 0,2 0 0,-2 2-80,-3-2-176,6 0 208,-2 0-80,0 1 1,1-1 31,-5 0-160,4 0 144,10 0 0,-10 0 0,9 0-48,-13 0-96,4 0 80,1 0-16,11 0 0,-12-3 0,-4 3-64,13 0 32,-8-3 16,9 3-16,-9 0-32,-5 0 0,5 0 32,10 0-16,-12 0-16,2 0 0,-5 0 0,14 0 64,-11 2-16,2-1-32,0 2 32,-5-3-48,5 4 32,9 0 64,-11-4 0,0 3 16,-3-3-112,5 1 128,1 1-16,7 0-32,-9-2 65,-4 0-145,4 0 64,9 0 16,-9 0-16,1 0-32,-5 0-32,15 0 64,-12 0 0,11 0-16,-11 0-32,-3 0-16,5-4 32,11 4-32,-13 0 16,2 0 0,-5 0-16,15 0 0,-12 0 0,2 2 0,1 2 32,-6-4-32,13 4 16,-13 0-16,5-1 0,-1 3 32,-4-6-32,6 2 16,-1 4 0,-1-4 16,2 1-16,-6-3-16,6 2 16,-2-1 32,11-1 0,-11 0 0,-4 0-48,4 0 64,13 0-16,-13 0-32,11 0 16,-15 0-32,5-3 16,11 0-16,-10-1 32,9 4-32,-15 0 0,5-4 16,11 4-16,-10-2 16,9 2 16,-15 0-32,5 0 0,12-4 16,-12 1 16,11-1-32,-16 4 0,4 0 16,13 0-16,-12-3-96,12 0 304,-17 3-208,4-4 160,15 4 32,-14 0 80,13 0-304,-18 0 32,6 0 32,7 0-32,-10 0 0,2 0 48,-5 0-48,16 0 48,-13 0-80,2 2 64,-1-2-32,-4 0 0,6 2 0,-1 0 16,0-1 16,0-1 16,-5 0-48,5 1 32,0-1 16,1 0 1,7 0 31,-13 0-80,3 0 64,2 0 32,10 0-48,-10-2-32,-5 2-16,17-4 80,-12 4-64,12-4 16,-13 0-16,-4 4-16,18 0-16,-13-2 16,10 2 16,-10 0 16,-5 0-32,13 0 16,-9 0 16,9 0-32,-9 0 16,-4 0-16,12 2-16,-8-2 32,10 3-16,-11-2 0,-3-1 0,5 2 0,0 0 0,10 0 0,-11-2 32,-4 0-32,13 0 48,-8 0 0,10 0-48,-2 0 0,-13 0 0,6 0 0,14-4-32,-7 4 80,0-3-16,-13 3-32,16-3 0,-1-1 16,0 0-16,0 1-16,-15 3 16,5-3 0,13 3 16,-12 0-16,9 0 0,-15 0 0,4 0 0,11 0-16,-11 0 32,12 0-16,-16 0 0,3 2 32,2-1-16,10 1-32,-12-2 32,-3 0-16,14 1-16,-11 2 16,2-3 16,0 1 16,-5-1-32,13 0 16,-9 2 16,1-2-16,9 2-32,-14-2 16,2 0 48,4 0-48,9 0 48,-11 0 0,-4 0-48,14 0 16,-8-4 16,8 0-32,-8 1 16,-6 3-16,16-3 48,-10 0-48,10 3 32,-11-3-64,-5 3 32,17 0 48,-12 0-48,9 0 32,-11 0 16,-3 0-48,15-4-32,-12 4 32,2 0-16,10 0 16,-15 0 0,4 0 0,1 0 0,10 0 48,-12 0-48,11 0 0,-14 0 0,4 0 16,0 2-32,9-2 16,-9 2 0,-4-2 0,5 1-32,9-1 64,-11 2-16,2-1-16,-5-1 0,5 2 0,0 1 0,9-1 0,-11-1 32,-3-1-32,3 3 16,2-2-16,9 1 32,-12 0-32,-2-2 0,6 0 16,7 0-32,-9 0-16,1 0 32,-5 0 0,14 0-64,-8 0 64,9 0 48,-10 0-48,-5 0 0,15 0 48,-10 0-32,10 0-16,-10 0 0,-5 0 0,16 0 32,-12 3-32,10-2 0,-9 1 0,-5-2 0,17 2 0,-12 0 0,8 0 16,-8-1-16,-5-1 0,15 0 32,-10 1-64,12 1 64,-12 0-32,-5-2 0,19 0 0,-15 0 0,17 0-32,-7 0 64,-14 0-32,4 0 0,17 0 0,-16 2 16,13-2-32,-18 0 16,13 1 16,-7-1-16,13 2 0,-5 0-16,-14-2 16,5 2 0,14-1 0,-14 2 0,13 1 0,-18-4 0,6 2 16,11 1 16,-11 0-32,11-1 0,-17-2 0,4 3 0,13-1-32,-11 0 64,10 1-32,-16-3 0,14 1 0,-10 1 0,13-2 16,-3 0-16,-14 0 0,5 0 32,15 0-16,-7 0 16,-7 0-64,-6 0 32,18 0 32,-5 0-32,1 0 0,-9 0 16,-5 0-16,20 0 0,-15 0 0,13 0 0,-12 0 0,-6 0 0,17 0 0,-12 0 0,8 0 0,-8 0 0,-5 0 0,14 0 0,-11 0 0,11 0 0,-12 0 32,-2 0-32,14 0 0,-11 2 0,11-2 0,-11 0 0,-3 0 0,6 2 0,7-2-32,-10 1 64,2-1-64,-5 0 32,15 2 32,-11-2 0,0 0-32,11 0 0,-15 0 0,4 0 0,9 0 0,-9 0 16,10 0 16,-14 0-32,3 0 16,11 0 16,-12-3-16,4 3-16,-6 0 0,13-4 0,-9 4 32,0-3-32,1 3 16,-5 0-16,14 0 0,-11 0-16,1 0 32,-4 0-16,3 0-96,-3 0-416,0 0-608,0-3-817,0 3 1937,3 0-2994,1 0-783,-1 0-2642,-3 0 6419</inkml:trace>
  <inkml:trace contextRef="#ctx0" brushRef="#br0" timeOffset="-10751">122 1145 3633,'0'0'0,"0"0"0,0 0 1345,0-3-225,0 0 33,0-3 79,0 6-1232,0-4 1153,0 0-177,3 1-239,1-1-145,-4 4-592,3-3 464,1-1-64,0 1-79,2 0-97,-6 3-224,15-3 192,-10-1-48,13 0-48,-3 4 16,-15 0-112,15 0 96,5 0-48,-4 0 80,1 0-48,-17 0-80,15 0 128,3 0 0,-1 0-48,-1 0 0,-16 0-80,17 0 96,0 3-16,-2-2 16,1 1 0,-16-2-96,15 2 128,0-2-32,0 0 97,-2 0-17,-13 0-176,5 0 224,16 0 64,-17-4-96,13-1 0,-17 5-192,6-4 160,-1-2-48,9 1 16,-10 0-64,-4 5-64,5-5 64,9 0-32,-14 0-16,3 0-16,-3 5 0,5-4 0,0 1 0,-2 3 32,1 0-32,-1 0 32,0 0-32,0 0 32,-3 0-32,0 3 0,0-1 48,0 4-32,0-2-16,0-4 0,0 5-16,0 2-16,0-2-16,0 0-32,0-5 80,0 6-240,0-2-240,0 1-480,-1-1-497,1-4 1457,0 3-2145,-2-2-704,2 4-385,0-2-1280,0-3 4514</inkml:trace>
  <inkml:trace contextRef="#ctx0" brushRef="#br1" timeOffset="12564">6596 1322 2561,'0'0'0,"0"0"896,0 0-192,-2 0 1,2 0-705,0 0 736,-1 2 48,-1-1-63,-3 2-65,5-3-656,-5 5 640,0 1-47,0-2-17,-1 3-32,6-7-544,-4 5 512,-10 0-63,12 1-65,-4 0-64,6-6-320,-15 7 320,10-3-80,-10 2-16,8 0 16,7-6-240,-18 5 240,2 2-15,0 7-1,-1-10 16,17-4-240,-15 15 192,0-7-16,-2 10-48,-2-5-48,19-13-80,-20 15 64,0 6-32,0-2 32,-1 8 64,21-27-128,-23 32 128,-1 4 0,-4 7-16,-1 3 80,29-46-192,-32 49 225,4 3-1,-2-6 16,0 0-80,30-46-160,-29 46 160,0-3 32,3-1 0,1-3-64,25-39-128,-23 31 112,2-2-16,2-2 0,0-2 0,19-25-96,-18 20 64,4-1 32,-2-6-48,3 1-48,13-14 0,-8 6 48,-6 8-48,11-11 0,-3 0 16,6-3-16,-4 3-304,0-2-496,1-1-785,1 0-1408,2 0 2993,0-5-4098,0-12-1633,0 17 5731</inkml:trace>
  <inkml:trace contextRef="#ctx0" brushRef="#br0" timeOffset="1577">2646 1656 2465,'0'0'0,"0"1"560,0-1-560,0 5 544,0 1 32,-1-2 33,1-4-33,0 0-576,0 0 512,0 0-112,0 0-79,0 0-65,0 0-256,0 0 208,3-2-16,0-2 16,-3 0 48,0 4-256,3-5 240,-3 1 48,4-2-32,-4 1-48,0 5-208,4-14 257,-4 10-33,3-11 0,0 11 0,-3 4-224,3-15 208,1 10 0,0-10-64,-4 10 0,0 5-144,2-17 144,4 12-48,-3-13-16,0 12-16,-3 6-64,5-16 48,-1 10-48,1-8 16,0 10-32,-5 4 16,5-13 0,-1 10 16,2-3-16,-1-7 16,-5 13-16,13-4-16,-9 0 16,-1-1 0,2-1-16,-5 6 16,13-13 0,-9 13 16,0-5 0,2 1 0,-6 4-16,14-4 16,-11 0 0,-1 1-16,4 3-16,-6 0 16,4 0 32,0 0-48,2 2 16,-2 3 48,-4-5-48,5 16 0,1-2 65,7 1 15,-9 2-16,-4-17-64,4 20 144,1 1 16,1-4 32,-4 2 16,-2-19-208,4 19 176,1-2-64,-1-1 32,-1-1-48,-3-15-96,5 14 96,-1-1 0,-1-8-16,0 0 16,-3-5-96,3 7 112,-3-2-64,4 0 64,-4-2-80,0-3-32,4 2 48,-4 2-16,0-2-32,2-2 113,-2 0-113,0 0 32,0 0 48,0 0 48,0 0-48,0 0-80,0 0 96,4-4 32,-4-1-80,0 0-16,0 5-32,3-14 48,1 11-48,-4-11 48,3 10-16,-3 4-32,4-21 0,-1 6 48,2-2-48,0 2 0,-5 15 0,5-17-32,-1 2 64,2-1-32,-1-1 32,-5 17-32,4-17 32,2-2-80,9 4 64,-11-1-32,-4 16 16,4-14 0,10 10 0,-11-12-16,3 12-16,-6 4 32,4-3-48,2 3 0,-1 0 0,-1 0-32,-4 0 80,6 3-64,-2 11 32,2 0-16,-1 2 32,-5-16 16,4 21 16,2-1 0,-1 0-16,-1 0 32,-4-20-32,4 20 16,1 0-32,-1-1 32,0-1-16,-4-18 0,6 16-16,-1-2 32,0 0-16,0-10 16,-5-4-16,4 6 0,2 1 0,-1-3 48,0 2-48,-5-6 0,4 1 32,-1-1 32,0 0-16,0 0 16,-3 0-64,3-3 64,2-1 0,-3 0 0,2-10 0,-4 14-64,3-4 32,-3-14 16,3 5-16,1-2 16,-4 15-48,4-17 0,0-1 0,0-3 0,1-2 0,-5 23 0,5-24 0,0-1 16,0 0 16,8 0-64,-13 25 32,5-21-32,12 4 0,-12 4 0,12 10 32,-17 3 0,3-13-48,2 13 32,9-4 16,-11 4-16,-3 0 16,14-3-32,-11 3 16,2 0-32,8 0 32,-13 0 16,3 0-16,3 5-32,-1 1 0,9 10 32,-14-16 16,2 15 0,4 0-16,-2 5 32,1 4 32,-5-24-48,6 23 80,7 4 64,-13-2 48,4 1-48,-4-26-144,3 23 112,0 1-32,0-4 32,1-2-48,-4-18-64,4 13 96,-2-7-64,2-1 16,-1 0 0,-3-5-48,5 4 32,-2-1 16,1-2-16,0-1-304,-4 0 272,3 0-784,2-4-657,0 0-1040,8-1-672,-13 5 3153,5-5-5315,-5 5 5315</inkml:trace>
  <inkml:trace contextRef="#ctx0" brushRef="#br1" timeOffset="12071">6736 1561 5282,'0'0'0,"-6"2"992,-7 0-255,13-2-737,-5 2 816,-9-1 97,13-1 31,-3 0-192,4 0-752,-3 0 561,-3 0-129,4 0-112,-2 2-80,4-2-240,-5 4 272,0 1-32,1 0 48,-10 11 33,14-16-321,-6 7 320,-13 11 32,2-1-32,-2 2-32,19-19-288,-20 22 304,-4 6-64,-5 2-32,-4 2-31,33-32-177,-32 33 112,-1-2 0,-2 1 0,-2 0 0,37-32-112,-37 33 80,-2 3-16,1 1-32,1-2 96,0 1-16,3-3 32,2-3-16,3-3-112,29-27-16,-25 24 48,5-5-16,2-2-16,4-10 32,14-7-48,-6 15 16,-9-10-16,11 0 0,-1-1 32,5-4-32,-4 1 16,4 1-16,0-2 32,0 0-64,0 0 32,0 0-16,0-3-32,2-1-48,2-1-64,-4 5 160,5-15-416,8 10-337,-9-12-575,10 4-497,-14 13 1825,6-15-2289,16-2-288,-4-2 112,3-3-1313,-21 22 3778,0 0 0</inkml:trace>
  <inkml:trace contextRef="#ctx0" brushRef="#br0" timeOffset="1977">3729 1846 2961,'0'0'0,"0"1"752,0-1-752,-1 0 737,-1 0 95,1 0 112,-1 0 49,2 0-993,-2 0 944,0-3-111,2-1-65,0 1-80,0 3-688,0-5 657,0 0-81,0 0-48,0-10-80,0 15-448,0-3 384,0-3-63,0-9-33,0 10-32,0 5-256,4-15 192,-4 10-48,3-15-64,0 7 0,-3 13-80,4-14 128,1-1-16,-2 2 0,0 0-32,2 7-16,-5 6-64,6-18 48,-2 14 16,2-10 0,-6 14-64,3-4 48,-3 4-48,3-5 64,0 0 16,1 1-31,0 1-1,-4 3-48,0 0 64,2 2-48,2 3-16,-1 11 48,-3-16-48,4 17 64,0 4 48,0 4 64,1 0 32,-5-25-208,3 25 224,1 0 48,0-1-48,-1-4-16,-3-20-208,0 19 176,3-1-32,-3-3 0,0 0 1,0-15-145,0 5 48,0 0-32,0-3 32,3 0 48,-3-2-96,0 1 96,0-1 0,0 0-48,0-3-80,0 3 32,0-5-320,4-12-481,0 12-655,-1-15-641,-3 20 2097,5-13-2946,-1 7-655,1-13-1618,-5 19 5219</inkml:trace>
  <inkml:trace contextRef="#ctx0" brushRef="#br1" timeOffset="10969">582 2110 1488,'0'0'0,"6"2"640,10 4-351,-12 0 15,-4-6-304,20 5 272,-7 2-48,2-2-64,2 2-64,-17-7-96,17 13 80,1-10-32,1 2 0,1 3 16,-20-8-64,22 4 64,1 1 0,-1-1 0,2-1 0,-3 2 32,1-3 64,-2 1 17,0 1 31,-20-4-208,22 2 176,-1-1 16,-2 0-16,2 1 0,-21-2-176,20 2 160,-2-2 32,1 0 0,2 0 16,-21 0-208,24-4 272,1 0-15,3-10-1,-2 11-16,-26 3-240,30-5 160,2-11 16,0 16-48,1-2-16,-33 2-112,28-4 96,0 4-16,0 0-32,1 0 16,-29 0-64,25 0 64,2 1-16,-1 3 16,-26-4-64,25 3 48,-25-3-48,25 6 48,-2-3-16,1 2-16,-3 0 32,-21-5-48,24 5 32,-2 0 0,-2 0 0,-20-5-32,19 4 16,-19-4-16,18 4 64,0 1-32,0-1 32,-1 0 16,-17-4-80,15 6 81,-2-3 47,1-2 32,2 1 112,-16-2-272,16 2 304,0 0 0,4-2-48,-1 0-144,1 0-16,3 0-48,1 0 32,-1 0-32,-23 0-48,25 0 64,2 0-32,-1 0 0,0 0-32,-26 0 0,26 0 32,0 1 16,2 1-16,0 0 16,-28-2-48,27 2 48,0-2-31,2 1 63,-1-1-16,-28 0-64,29 0 192,-3 0 16,-2 0 64,1 0-48,-25 0-224,25 0 192,0-3-32,0-1-16,3-1-96,-28 5-48,25-4 64,1-2 0,2 1-32,0 0 32,-28 5-64,29-13 80,-1 13-32,1-5-32,-1 0-32,-28 5 16,30-5 0,0 0 16,-2 0-16,1 0 0,-29 5 0,29-4-48,0 1 16,0-1 16,-1 1 16,-28 3 0,29 0 16,-1-3 0,1 3-16,-1 0 0,-28 0 0,28 0 0,1 0 0,-2 0 0,1 0 0,-28 0 0,27-4 0,4 2 16,-3-2 16,1 0-16,-29 4-16,32-4-16,-1-1 32,2-9-16,-1 14 16,-32 0-16,31-6 48,-1 3-80,-1 1 32,-1-2 0,-28 4 0,27-3 0,0-2 0,-1 3 32,-1-2-64,-25 4 32,25 0-16,-4 0 32,2 0 16,-1 0-64,-22 0 32,20 0 32,1 2-64,-1 0 16,1 0 16,-21-2 0,22 0-16,-3 2 32,4-2-32,-5 0 48,-18 0-32,21 0 0,-2 0-80,5 0 0,-1 0 0,-23 0 80,27 0-80,0-2 128,0 2-48,-1-4 16,-26 4-16,28 0 0,-2-4-16,1 1 32,-27 3-16,27-3 0,-27 3 0,25 0 16,3-3 16,0 3-32,0-3 32,-28 3-32,29-4 0,-4 0 48,2 1-48,-2 0-32,-25 3 32,27-4 32,0 1-64,-1 0 32,-2-1 32,0 1-16,-2-2 16,-1 2 0,1-3-32,-22 6 0,22-4 16,0-11-32,0 11 32,-1-1 0,-21 5-16,23-3 0,0 0 0,3 3-16,-1-4 16,-25 4 0,27 0 0,-2-4 0,0 4 0,-2 0 0,-23 0 0,23 0-48,-1 0 48,0 0 0,-4 0-16,-18 0 16,20 2 16,-3 4-16,0-2 80,2 1 48,-19-5-128,18 14 97,1-12 31,-1 1-112,1 0 0,-19-3-16,17 2 32,1-1-32,-1 1 32,3-2 0,-20 0-32,19 0 16,2 0 16,1 0 0,-2-3-16,-20 3-16,22-5 16,-2-8 16,0 9-16,2-1 0,-22 5-16,23-5 16,1 2-16,1-1 0,0 1 0,-25 3 0,25-3-16,4-1 16,-4 4 0,1-4 16,-26 4-16,23 0 32,-1 0-32,0 0 0,2 0 0,-24 0 0,21 0-32,3 3 32,-2-2 0,-2 3 0,-20-4 0,20 3 32,-2-2-32,2 3 16,2-2-32,-22-2 16,20 3-32,3-1 64,-2-1-32,3 1 16,-24-2-16,23 0-16,1 0 32,-1-3 0,3-2 16,-26 5-32,23-6 32,0 2-32,1-1 16,1-1-96,-25 6 80,24-5-64,1 1 32,0 0-16,-1 4 80,-24 0-32,23 0-32,-1 0 32,0 0 32,-2 2-32,-20-2 0,21 2 32,-2 1-48,2 1 32,-2-2 0,-19-2-16,21 3 0,-3 0 0,0-2 32,1-1 0,-19 0-32,19 0 32,-3 0 16,-1 0 48,-2-4-64,-13 4-32,6-3 64,12 1 0,-13-2 0,9-1-16,-14 5-48,3-4 64,3 0-32,7 0 0,-10 1 0,-3 3-32,3-4 48,3 1-32,-1-1 48,-1 1-48,-4 3-16,6-3 32,-3 0-544,-3-2-913,3-1-1312,-3 6 2737,22 0-3602,-22-2-1280,0 2 4882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28T00:55:14.898"/>
    </inkml:context>
    <inkml:brush xml:id="br0">
      <inkml:brushProperty name="width" value="0.1" units="cm"/>
      <inkml:brushProperty name="height" value="0.1" units="cm"/>
      <inkml:brushProperty name="color" value="#E71225"/>
    </inkml:brush>
    <inkml:brush xml:id="br1">
      <inkml:brushProperty name="width" value="0.07" units="cm"/>
      <inkml:brushProperty name="height" value="0.07" units="cm"/>
      <inkml:brushProperty name="color" value="#004F8B"/>
    </inkml:brush>
  </inkml:definitions>
  <inkml:trace contextRef="#ctx0" brushRef="#br0">6225 16 2337,'0'0'0,"0"0"0,0 0 496,0 0-112,-1 0 16,1-4 0,0 4-400,-2-2 401,2-1-33,0 0-64,0 0-96,0 3-208,0 0 112,0 0-64,0 0-16,0 0 32,0 0-64,0 5 128,0 6 32,3-5 48,-1 12 0,2 1 64,0 8 17,9 7-17,-2 5 0,-11-39-272,13 43 208,0 7-32,6 3 0,-1 6 32,-18-59-208,21 64 176,1 2-32,-2-1 48,1 1 17,-21-66-209,17 64 256,0 3 0,-3 1-16,-2 1-48,-12-69-192,4 66 128,9-3 16,-13-6-48,3-8 16,-3-49-112,3 45 128,-3-2-32,0-6-16,0-2 32,0-35-112,-1 34 144,-1-4 49,1-2 31,-2-5 64,3-23-288,-1 19 288,-2-4-16,1-2-80,1-2-80,1-11-112,0 5 96,0 6-32,0-8 16,0 0-16,0-3-64,0 5 48,0-2 0,3-1-16,0-1 16,-3-1-48,0 1 16,2-1 32,-2 0 0,0 0 16,0 0-64,3 0 65,-3 0 15,3-2-32,-3-1 0,0 3-48,0-3 64,3-1-32,-1-8-32,-2 10-224,0 2 224,3-13-673,0 8-543,2-7-609,-1 8-288,-4 4 2113,4-13-2209,-4-9-1601,0 22 3810</inkml:trace>
  <inkml:trace contextRef="#ctx0" brushRef="#br1" timeOffset="-87953">1645 40 2513,'0'0'0,"0"0"944,0 0-944,0 0 496,2-4 17,2 1 111,-4 3 48,0 0-672,0 0 624,0 0-127,0 0-81,0 0-96,0 0-320,2 2 336,0 0 16,3 2-16,-1 1-15,-4-5-321,11 5 272,-8 1-32,8-1-16,-6 0-16,-5-5-208,12 4 208,-8 0-16,11 1 0,-11-3-16,-4-2-176,16 2 144,-13-1-31,15 0-17,-6 1-48,0-2 16,2 0-48,1 0 16,-3 0 0,-12 0-32,13 0 48,-1 0 32,1-3-48,-1 0 16,-9 3-32,11 0 0,-11 0 32,2 0 48,-5 0-96,3 0 80,2 0 32,-2 2-32,-3-1 0,0-1-80,3 0 96,-3 1 0,0 1-16,0-1-64,0-1-16,0 1-16,0-1-272,-2 2-304,1-2-465,1 0 1057,-1 2-1408,-1-1-225,1 0-16,-1 0 112,2-1 1537,0 20-2097,0-18 273,0-2 1824</inkml:trace>
  <inkml:trace contextRef="#ctx0" brushRef="#br1" timeOffset="-89579">541 227 2881,'0'0'0,"0"1"784,0-1-784,4 2 544,1-1-31,-1 2 79,-2 1 80,-2-4-672,3 4 689,1 0-49,-2 0-80,2 1-96,-4-5-464,4 4 368,1 0-47,6 1-49,-11-2-48,0-3-224,4 2 192,7 1-32,-8-2 16,0-1 0,-3 0-176,4 0 224,0 0 16,1 0 1,-2-2 15,-3 2-256,5-4 240,-2 1-16,0-2-16,-1-6-32,-2 11-176,4-3 192,-2-8-32,1 9-32,-3-10 16,0 12-144,0-2 80,0-11 16,0 8-32,0-6 0,0 11-64,0-4 64,0-8-32,0 7 17,0-7 15,0 12-64,0-4 48,0-7-16,0 9 48,-1-3 0,1 5-80,-3-11 32,0 11 80,-1-4-80,-1 0 16,5 4-48,-6-3 64,-6 0-32,8 3 16,-9-3-48,13 3 0,-6 0 0,-6 0 0,6 0-16,-4 0-16,10 0 32,-3 0-32,-1 1-96,0 3-32,3 0-193,1-4 353,-3 5-688,0 1-608,2 6-657,0-7-384,1-5 2337,0 14-2289,0-3-1345,0-11 3634</inkml:trace>
  <inkml:trace contextRef="#ctx0" brushRef="#br1" timeOffset="-85026">3486 245 2401,'0'0'0,"0"0"0,-1 0 496,-1 0-32,1-4 32,1-9-16,0 13-480,-2-3 465,1 1 15,0-3-96,-1 1 32,2 4-416,0-4 384,0-1-31,0 1-17,0 2 16,0 2-352,0-4 352,0-1-16,0 3-32,0-3-47,0 5-257,0-4 192,0 2-80,0-1-64,0-2 0,0 5-48,3-3 64,0 1-16,0-1 0,0 0 0,-3 3-48,2-3 16,3 0 16,-1-1 16,0 1 0,-4 3-48,4-3 64,0-1-32,7 0 32,-8 0-48,-3 4-16,11-4 32,-6-1-16,8 1-16,-10 0 16,-3 4-16,16-3 0,-12 3 0,12 0 0,-12 0 16,-4 0-16,16 0-16,-13 0 0,13 5 16,-12-1-16,-4-4 16,14 12 16,-9-8-16,9 11 0,-10-4 16,-4-11-16,12 11 0,-7 2 48,-1-8 16,7 10-32,-11-15-32,3 6 32,-1 7 16,2-1 0,-2-7-16,-2-5-32,2 16 80,-2-2 16,0 0 16,0 4-48,0-18-64,-4 19 80,-8 1-16,8 3-32,-2 2 16,6-25-48,-12 22 16,6 5 0,-7-2 0,7 1 0,6-26-16,-15 27 112,11-1-80,-10-4 65,10-1 15,4-21-112,-11 18 64,7-5 48,-2-2 16,0-7 0,6-4-128,-5 12 160,0-9 48,1 1 0,0 0-16,4-4-192,-3 4 208,1-1-64,0-2 48,0 1-32,2-2-160,-1 0 161,0 0-17,-1 0 0,1 0-48,1 0-96,0 0 144,0 0-80,0-3 16,0 0 0,0 3-80,0-3 32,0 0 64,0 1-48,0-1 32,0 3-80,3-3 64,-3 0-64,2 1 48,2 2-48,-4 0 0,4-3 32,0 0 48,0 3-48,7-3 32,-11 3-64,4-3 32,11 1-32,-3-2 64,2 2-32,-14 2-32,17-3 0,1 3 16,2 0 0,1 0 32,-21 0-48,21 0 64,-1 1 16,-1 1-48,-1-1 0,-18-1-32,18 3 48,-2-1 64,-1 0 0,0-1 32,-15-1-144,12 3 161,0-1-33,-8-1 48,9-1 32,-13 0-208,2 0 240,1 2 16,0-2-32,-3 2-112,0-2-112,2 1 112,-2 0-48,0-1 16,0 1 16,0-1-96,0 2 32,0-1 48,0 2-64,0-2 16,0-1-32,0 2 48,0-1-32,0 0 48,0-1-16,0 0-48,0 0 81,0 0-17,0 0-32,0 0 16,0 0-48,0 0-32,0-2-289,0 2-543,0-4-753,0 4 1617,0-3-2785,0 0-1137,0 1-2129,0 2 6051</inkml:trace>
  <inkml:trace contextRef="#ctx0" brushRef="#br1" timeOffset="-88339">1614 230 2817,'0'0'0,"0"0"0,4-3 624,-2-8-16,3 8 49,-2-1-1,-3 4-656,2-5 688,-2 2-47,0-1-49,0 2-32,0 2-560,0-4 496,0 2-47,0-1-17,0 0-96,0 3-336,0-2 320,0 2-64,0-3-32,0 3-64,0 0-160,0 0 144,0 0-32,0 0 0,0 0-31,0 0-81,0 0 80,3 0 16,-3 0 0,0 0 0,0 0-96,0 0 64,0 0 0,0 1-48,3 3 0,-3-4-16,3 16 16,-1-4 32,2 7 0,-2 3 16,-2-22-64,4 28 80,-2 3 0,0 3 48,2 1-16,-4-35-112,0 37 160,2-2 0,1 0 16,-3-3 64,0-32-240,3 29 240,-3 0 17,0-1 31,2-5-32,-2-23-256,0 21 192,0-3 0,4 0-80,-4-5 16,0-13-128,2 11 160,-2 1-80,3-1 0,-3-7 16,0-4-96,0 13 64,3-8 16,-3-3 16,0 2-32,0-4-64,0 5 48,0-3 33,0-1-33,0 1 32,0-2-80,0 2 96,0-2-16,0 0 16,0 0 32,0 0-128,0-4 96,0 1-80,3-8 48,-3 6-112,0 5 48,0-14-144,3 10-304,-1-13-481,1 4-351,-3 13 1280,3-14-1889,0 0-304,1-1-272,20 18-113,-24-3 2578,3-14-3345,-3 14 3345</inkml:trace>
  <inkml:trace contextRef="#ctx0" brushRef="#br1" timeOffset="-86433">2728 321 3249,'0'0'0,"5"-3"736,-1-10-15,-4 13-721,12-3 800,-9-10 16,0 13-47,-1 0-97,-2 0-672,5-4 576,6 4-111,-7 0-1,9 0-48,-13 0-416,4 2 352,13 1-32,-6 0-48,2 0-32,-13-3-240,11 2 177,0 2 15,2-2-48,0 0-16,-13-2-128,12 5 160,-1-4-48,2 1-16,0 0 0,-13-2-96,12 0 64,1 2 16,-2-1 0,2-1-48,-13 0-32,4 0 64,11 0 16,-11 0 0,10 0-16,-14 0-64,5 0 112,-2 0-16,9-3-16,-12 3-16,0 0-64,3 0 80,0-2 16,-3 2-15,3 0 15,-3 0-96,0 0 112,0 0-16,0 0 32,0 0-32,0 0-96,0 0 112,0 0-80,-2 0-48,0 0 0,2 0 16,-4 2-80,2-2-176,1 3-225,-2 0-351,3-3 832,-3 3-1217,1 1-399,0-1-305,2 2-288,0-5 2209,-2 11-4002,2-11 4002</inkml:trace>
  <inkml:trace contextRef="#ctx0" brushRef="#br1" timeOffset="-80910">4125 567 2176,'0'0'0,"0"0"1089,0 0-353,0 0-736,-2 0 753,0 0 63,0 0 16,1-3-63,1 3-769,-1-4 640,-1 4-144,0 0-112,1-2-63,1 2-321,-1 0 224,0 0-96,1 0-32,0 0-64,0 0-32,0-3 32,0 3-16,0 0 16,0 0 0,0 0 0,0 0 48,0 0 0,0 0 16,0 0-96,0-3 96,0 1 0,0-1 32,0 0-48,0 3-80,0-3 144,0-1-16,0 0-64,0-1 80,0 5-144,0-4 96,0-8-48,0 9 65,0-9-65,0 7 0,2-9 48,1 10-64,-3-12 0,3 12 16,0-10-16,-1 3-16,2 7 32,0-9-32,-1 10-16,0-8 0,1 11 0,-4 0 0,4-4 0,-2 0 0,1 0 0,0 4-16,-3 0 16,3-2 16,-1 2-16,-2 0-16,0 0 16,3 0 0,-3 0-32,3 0 32,-3 0 32,0 0-32,3 0 0,-3 2 0,2-2 16,1 4-32,-3-4 16,3 1 0,0 2-48,-1 0 32,-2-3 16,4 3 0,-4-3 0,4 7 0,0-2 16,-1 6-32,1-7 16,-4-4 0,3 12-16,1-8 16,-1 9 0,0-9 16,-3-4-16,3 14 0,1-9 0,-2 11 64,2-5-96,-4-11 32,2 11 32,1-4-32,0 6 0,0-7 0,-3-6 0,2 14 16,1-9-16,-3 8 16,3-9-32,-3-4 16,3 4-16,-1 2 16,1-2 0,-3 0 32,0-4-32,3 3 16,0-1 0,-3 0-16,0 1 64,0-3-64,3 1 32,-3 3-32,2-2 64,-2 0-64,0-2 0,4 0 32,-4 0 32,0 0-48,2 0 0,-2 0-16,0 0 48,4 0-32,-4 0 32,2-3 48,-2 3-96,3-3 112,-3-1-16,3 0-32,-1-1 0,-2 5-64,3-12 64,0 9 16,0-9-48,0 7 16,-3 5-48,4-14 32,-2 10-32,2-11 48,-2 3-32,-2 12-16,3-11 32,1-1-32,-1 0 32,0 1-32,-3 11 0,4-11 0,0 0 0,0-1 0,7-1 16,-11 13-16,4-10 0,0 5 16,7-11 0,-8 11 16,-3 5-32,11-14-32,-8 10 16,1-10 16,9 10-32,-13 4 32,3-13 0,8 10 0,-9-1-32,2-7 16,-4 11 16,12 0-32,-9-3-32,1 3 0,0 0 16,-4 0 48,4 1-48,0 3 16,0 8 32,1-7-32,-5-5 32,4 16 32,-1-5-32,2 2 0,-3 0 16,-2-13-16,4 13-16,0 1 32,0 2-16,1 1-16,-5-17 16,4 15 16,0-1-16,8 0 16,-12 0 0,0-14-16,4 13-16,0-2 32,0-7-48,0 7 16,-4-11 16,3 3 48,0 1-48,-1 1 32,2-1 16,-4-4-48,0 3 48,0-2 32,3 0 0,-3 1-48,0-2-32,0 2 48,0-2-16,0 0 32,0 1 16,0-1 0,0 0 1,0 0-1,0-3-16,0 3-64,0 0 80,2-4-16,-2 0-48,0-1 64,0 5-80,3-4 32,-3-7 0,3 8 16,0-1-48,-3 4 0,0-13 16,2 10-16,1-8 0,0 7-64,-3 4 64,3-12-64,-1 7-16,1-11 16,2 4 64,-5 12 0,4-11 0,0 0 0,1-2 32,-1 1-16,-4 12-16,12-12 16,-8-1-16,8 1 48,-8-1-80,-4 13 32,12-12 0,-7-1-16,7 9 16,-7-9-16,-5 13 16,12-3 0,-8-1-16,8 0-16,-10 1 0,-2 3 32,5 0-64,-1 0 48,7 1-32,-11 5 32,0-6 16,3 14 0,0 0 0,-3-1 16,2 4-16,-2-17 0,0 16 16,0 4-16,3 2-32,-3 1 16,0-23 16,0 21-32,0 2 16,0-3 64,0 3-48,0-23 0,0 21 16,0 3 0,0-3-16,0 0 64,0-21-64,0 17-16,0-3 48,0-2-32,0-6-16,0-6 16,3 13 0,-3-10-16,3-1 16,-1 1 0,-2-3 0,3 1 32,2 1-16,-1-2-32,0 0-401,-4 0 417,5 0-912,7-4-641,-10 0-592,10 0-320,-12 4 2465,3-5-4450,-3 5 4450</inkml:trace>
  <inkml:trace contextRef="#ctx0" brushRef="#br1" timeOffset="-79008">5398 491 2657,'0'0'0,"-2"0"896,2 0-896,-2 1 752,-2 4 65,1-3 47,1 0 33,2-2-897,0 2 848,0 0-128,-2 0-63,2 0-49,0-2-608,0 3 576,0-1-48,0 3-79,0-3-81,0-2-368,0 5 256,0-1-32,0 0-80,0 8 0,0-12-144,0 4 160,4 8-48,-4-6 32,0 8 0,0-14-144,3 12 145,-3 0-33,2-1-32,1-6-32,-3-5-48,3 15 16,0-11 16,0 2 0,2-2 48,-5-4-80,5 4 64,7-3 16,-9 1 48,8-2 0,-11 0-128,4 0 0,10 0-16,-10-5 16,10 1-64,-14 4 64,5-4 64,7-7 32,-9 8-48,8-1 16,-11 4-64,3-14 32,8 11 16,-8-1 0,2 0 0,-5 4-48,3-13 48,2 10 16,6-8 0,-11 8-16,0 3-48,4-13 64,0 9-32,-1-8 16,2 7 0,-5 5-48,4-14 64,-2 10 0,1-11 16,0 3-16,-3 12-64,0-11 48,3-1-32,-3 0 32,0 0 0,0 12-48,0-12 64,-2 1 16,0 0-31,-3 8-33,5 3-16,-11-17 0,7 13 48,-9-11-48,8 4 16,5 11-16,-14-5 32,2-7-32,2 12 16,-2-5-16,12 5 0,-13-2 272,2 2-144,-2 0-16,1 0 0,12 0-112,-13 1-192,1 3 144,1 8-16,-1-8-32,12-4 96,-5 15-64,-7-3-64,8 2 48,0 4 16,4-18 64,-3 18-65,2 3-15,1 0-16,0 0 64,0-21 32,0 22-32,4 0 64,7-3-32,-7 0-32,-4-19 32,13 15-16,-9 1-32,11-4 96,-12-7-48,-3-5 0,16 15 0,-12-11-160,13 0 0,-6 2-16,-11-6 176,11 3-144,-6 1 160,9-2-16,-11 0 48,-3-2-48,12 2 16,-9-1 0,1 0-16,8-1 32,-12 0-32,0 0 16,3 0 32,2 0-16,-2-2 64,-3 2-96,4-5 16,-2 1 64,2-7-48,-2 8-32,-2 3 0,0-13 64,0 9-64,0-9 48,0 9-16,0 4-32,0-10 32,0 6-32,0 0 16,0-7 0,0 11-16,0-3-16,0 0 16,0-1 0,0 1 0,0 3 0,0-2 0,0-1 16,0 0-16,0-1-16,0 4 16,0 0-16,0-2-16,3 2-32,0 0 16,-3 0 48,3 0-80,0 1 0,-1 4 80,2 6-64,-4-11 64,5 6 0,-1 9 16,0-3-32,9 2 32,-13-14-16,3 18 0,10 1-48,-8 2 48,10 1 0,-15-22 0,12 26 32,-1 0-16,-7 0 32,11 2-32,-15-28-16,5 27 16,6 0 16,-9-4-16,3-1-16,-5-22 0,4 21 16,0-2 16,-1 1-16,-3-2 0,0-18-16,0 18 0,0-1 48,0-2-16,0 2-16,0-17-16,-2 17 48,-1-2-80,-2 4 32,-1-4 0,6-15 0,-11 16 32,7-2 0,-2-3 0,-5-6-16,11-5-16,-3 13 0,-9-8 0,7 6 64,-5-9-48,10-2-16,-5 4 80,0 1-15,-6-1-33,6-1 32,5-3-64,-11 1 48,7 0 16,-9-1-16,9 0 0,4 0-48,-14-4 16,10-7 32,-10 8 16,9-8-16,5 11-48,-14-4 0,10-13-16,-8 3 16,8-1 0,-8-5-32,12 20 32,-5-22 48,-5 0-96,6 0 320,4 22-272,-5-19 320,1-2-192,0 2 208,2 1-512,2 2-160,0 16 336,0-13-224,3 2-112,1 0 112,-4 11 224,5-11-16,-5 11 16,12-4-48,-7-12 16,7 12 32,-7-11 0,-5 15 0,16-11 0,-2-2 32,3-1-32,1-1 0,-18 15 0,20-14-32,1-1 32,2 0-16,-1 0 32,-22 15-16,24-16 32,0 1-16,-2 0 32,1 1-32,-23 14-16,18-13 32,0 8-64,-4-9 32,-3 11-16,-11 3 16,2-2-545,3-1-1360,0 3-2096,-3 0-2610,-2 0 6611,0 0 0</inkml:trace>
  <inkml:trace contextRef="#ctx0" brushRef="#br1" timeOffset="-87509">1640 423 4802,'0'0'0,"-1"3"1088,0 2-159,-3-2-1,4-3-928,0 5 976,0-1-95,0 0-177,4 1-208,-4-5-496,11 2 257,-8 0-33,10 0 0,-9 0-48,-4-2-176,17 1 240,-7 1-48,2-1-48,-1 1 16,-11-2-160,14 0 80,-2 2 0,1-2-64,1 0 32,-1 0 16,-2 0-16,2 2-16,-9-1 16,-4-1-48,15 3 0,-10 0 48,8-2 16,-11 0 16,-2-1-80,12 1 145,-10 1-65,2 0 0,7-1 0,-11-1-80,0 2 32,5-1-128,-3-1-305,3 0-431,-5 0 832,4 0-1345,0 0-543,0 0-530,1 0-2384,-5 0 4802,0 0 0</inkml:trace>
  <inkml:trace contextRef="#ctx0" brushRef="#br1" timeOffset="-86058">2843 519 4161,'0'0'0,"0"0"0,-1 1 1233,-2 0-81,2 2 17,-1-3-48,2 0-1121,0 0 912,0 0-224,5-4-224,-2 1-127,-3 3-337,12 0 256,-10-3-16,3 3-32,8 0-32,-13 0-176,4 0 192,7 0-32,-7 0-32,10 0 16,-14 0-144,4 2 144,12 1 16,-5-2-15,0 3-1,-11-4-144,5 0 96,11 2 32,-11 0 16,11 0-64,-16-2-80,11 2 80,-6-1-16,10-1-16,-11 0-16,-4 0-32,16 0 32,-11 0 32,5 0 0,-7 0 0,-3 0-64,4 0 32,0 0 32,-1 0 0,0 0-16,-3 0-48,3 1 32,0 1 64,-3-1-64,2 0 0,-2-1-32,0 2 32,0-1-32,3 1 32,-3-1 32,0 2-32,0-3-32,3 3 32,-3-1-32,3 3-160,-3-4-272,0-1 432,0 2-896,0 2-609,3-1-624,1 0-256,-4-3 2385,4 3-2401,8 1-1473,-12-4 3874</inkml:trace>
  <inkml:trace contextRef="#ctx0" brushRef="#br1" timeOffset="-80109">4995 679 2225,'0'0'0,"-2"0"448,-2 0-32,-1 0-16,-6 0 16,9-4-32,-1 2-15,0 0-33,3 2-336,-2 0 304,-1-4 32,1 2-16,2 2-320,-1-4 304,-1-1 17,1 1-1,0 0 0,1 0-16,0 4-304,0-4 320,-1-1 16,-1 1 0,2 0-63,0 4-273,-2-3 272,1-1 0,0 1-48,-1 0 80,2 3-304,-1 0 272,-2-2 0,2-2 0,0 4-32,1 0-240,-2 0 161,0-2 15,1 2-64,0-2-16,1 2-96,0 0 96,0 0-48,0 0 32,0 0-32,0 0-48,0 0 16,4 0-16,0 0-16,-4 0 16,12 0 0,-10 0 0,9 0 0,-6 0 16,-5 0-16,11 0 32,-7 0-16,8 0 32,-9 0-16,-3 0-32,13-4 16,-8 1 16,10 0-16,-11 1 0,-4 2-16,16-3 0,-14 0 16,10 0 0,-10 3 32,-2 0-48,4 0 16,1 2-32,-3 0 0,-2 3 32,0-5-16,3 4 32,-3 8 32,0-7 16,-1 9 0,-3-9-48,-1 11 32,0-5-32,-1 2 0,6-13-32,-11 14 16,7 1 0,-8 4 16,7-3 0,5-16-32,-14 18-32,9 0 64,-8-2-32,8-1 16,5-15-16,-5 14 32,-1-2 16,2-7 16,1 7 16,3-12-80,-2 2 48,0 3 16,2-2-48,0-2 32,0-1-48,0 2 32,4-1 16,-1 0 49,1 0 15,-4-1-112,5 2 96,-1-2 0,0 0 16,7 0-32,-11 0-80,3-3 96,1 3 32,7-2-48,-8-1 32,-3 3-112,12-3 16,-8-2 32,8-7 16,-8 10 0,-4 2-64,14-5 32,-2-7 16,-8 10 0,10 0-32,-14 2-16,3-5 16,8 2 32,-8 3 0,2 0-80,-5 0 32,3 0 32,2 0-32,-1 0 0,-4 0 0,4 0-128,-4 0 128,2 0-432,2 2-465,-4-1-399,2 0-433,-2-1 1729,0 4-1905,0-1-48,3 3 80,0-2-1536,-3-4 3409,0 0 0</inkml:trace>
  <inkml:trace contextRef="#ctx0" brushRef="#br1" timeOffset="-90396">106 680 2609,'0'0'0,"-1"0"528,-3 0 0,-3 0 0,7 0-528,-5 0 561,1 0 31,0 0-48,1 2-32,3-2-512,-4 1 465,1-1-17,0 2-192,1-1-32,-2 1-16,3 3-96,0-2 160,0-1-64,1-2-208,-2 3 193,0 2 31,1-2-16,1-3-208,-3 5 192,3-5-192,-2 6 176,1 5-16,0-9-32,0 10-32,1-12-96,0 4 96,0 2-16,0 6-16,0-7 16,0-5-80,2 14 80,3-10-16,-1 9 160,0-8 0,-4-5-224,13 13 257,-11-9 31,11 1-224,-10 0 32,-3-5-96,13 2 64,-9 0 32,11-2 16,-10 0 16,-5 0-128,15 0 128,-11-3-32,12-1 16,-4-7-32,-12 11-80,5-4 96,10 0 32,-11-8-80,10 8 0,-14 4-48,4-15 32,8 11 16,-9-8 32,0 9 16,1-1 49,-4 4-145,2-13 160,-2 10-16,0-9 48,0 12-192,0-4 144,0 4-144,-4-13 96,0 8 32,-8-6-48,6 7 32,6 4-112,-15-11 80,4 7-16,-3-1 0,0-7-48,14 12-16,-15 0 48,-3-4-32,1-1-16,-3 1-192,20 4 192,-21-4-240,3 4-16,1 0-80,3 3 16,14-3 320,-11 13-801,6-8-896,1 11-880,3 3-304,1-19 2881,0 20-4226,0-20 4226</inkml:trace>
  <inkml:trace contextRef="#ctx0" brushRef="#br1" timeOffset="-87034">2282 733 2433,'0'0'0,"-2"2"608,-2-2-80,4 0-528,-4 1 608,1 1 81,-1 2 63,2 0 32,2-4-784,-4 4 817,1 1-97,2-1-48,-1 0-31,2-4-641,0 11 608,0-8-32,0 2-63,0 7-33,0-12-480,3 5 368,0 5-32,1-4-48,-2 6-80,-2-12-208,4 7 176,0 5-64,8-6 16,-10 4 1,-2-10-129,4 5 80,9 1 0,-10-1-16,10-1-32,-13-4-32,4 5 48,9-4-16,-9 0 32,10 1 0,-14-2-64,4 2 64,10-2 32,-11 0 0,9 0-16,-12 0-80,3 0 96,8-5 0,-8 0 16,0 2 16,-3 3-128,4-5 112,-1-6 32,0 7 32,0-10 0,-3 14-176,0-4 176,0-15-63,0 7-81,0 1 64,0 11-96,-2-13 80,0 0-32,-3 2 16,1-3 0,4 14-64,-6-14 80,1 0-64,-1-1-16,-6 2-16,12 13 16,-5-11 16,-1 7-16,-5-1 16,6 3-16,5 2 0,-11 0-128,4 1-96,-6 5-273,2 9-255,11-15 752,-12 13-976,-3 4-225,1 5-208,1 1-239,13-23 1648,-12 26-1857,6 2-192,-8 0-1841,14-28 3890</inkml:trace>
  <inkml:trace contextRef="#ctx0" brushRef="#br1" timeOffset="-89112">905 823 1680,'0'0'0,"-2"2"1041,1-2-433,1 0-608,-1 0 672,-1 0 81,1 0 79,-2 0 16,3 0-848,-2 0 817,1 0-113,0-3-128,-1 3-95,2 0-481,0 0 368,0 0-80,0 0-80,0 1-48,0-1-160,0 3 96,0 3 32,0 6 0,3-8 0,-3-4-128,3 14 144,1-2 0,0-1-32,7 0 1,-8 0-1,2-6-32,6 6-32,-7-10 32,-4-1-80,14 0 80,-3 0 80,0 0 32,2-2 0,-13 2-192,11-5 240,0 2-112,1-12 16,-1 11-32,-11 4-112,4-15 128,9 10-16,-10-11 16,-1 11 49,-2 5-177,3-14 208,-3 3 0,0 7 0,0-10-48,0 14-160,-1-4 144,-3-1 32,-7-9-48,6 10-32,5 4-96,-14-11 112,9 6-64,-11-7-48,4 10 32,12 2-32,-12-13 32,-1 8-64,3-8 16,-2 11-48,12 2 64,-11-2-112,0 2-160,6 0-288,-10 0-417,15 0 977,-4 3-1616,-2 11-417,0-1-176,4 3 16,2-16 2193,-2 16-3650,2-16 3650</inkml:trace>
  <inkml:trace contextRef="#ctx0" brushRef="#br0" timeOffset="391">6538 784 4193,'0'0'0,"0"-4"1025,0 4-1025,0-14 864,0 12 65,0-11-33,-1 13-80,1 0-816,-2-3 785,0 0-81,0 1-96,0 2-79,2 0-529,-2 0 416,-1 1-144,-1 11-96,0 1-48,4-13-128,-6 18 144,-5 6 16,5 4 16,-9 2 48,15-30-224,-12 35 225,-3 1 15,-1 2 48,-3 3 16,19-41-304,-22 40 304,-3 3-16,0-1-16,-3 1-48,0 2-31,-2-1-17,-1 1-48,3-5-16,1-3 0,4-5-48,4-6 32,3-7-48,16-19-48,-14 13 48,10-9 32,-2-2-48,2-2-80,4 0 48,-1-5-608,0-10-1105,1-1-1665,12 1-3937,-12 15 7315,0 0 0</inkml:trace>
  <inkml:trace contextRef="#ctx0" brushRef="#br0" timeOffset="162">6646 933 3073,'0'0'0,"0"0"0,-2 0 1264,-1-3-271,-2 1-49,1-1 33,4 3-977,-4 0 912,0-3-79,1 3-145,0 0-128,3 0-560,-4 0 512,1 2-95,-1 2-17,0 1-48,4-5-352,-12 16 272,8 0 0,-11 0 96,3 5 1,12-21-369,-16 25 416,-2 2-48,-1 2 32,-2 3 32,21-32-432,-20 35 336,-2 0-15,0 0-129,0-1-64,22-34-128,-23 35 144,1 2-32,3-3-80,1-2 64,18-32-96,-17 29 64,1-6 16,3-3-16,0-2-16,7-5-32,-7-2 32,10-7-32,-2 7 16,5-11-32,-3 2 0,1-1 48,2-1-48,0 0 0,0-3 0,0-8 0,4 8-32,0-1 16,-4 4 16,4-12-32,7 9-16,-8-9-64,2 8-304,-5 4 416,12-15-849,-8 10-511,7-12-529,-7 4-432,-4 13 2321,15-16-2529,-3 4 144,-8-8-1313,-4 20 3698</inkml:trace>
  <inkml:trace contextRef="#ctx0" brushRef="#br0" timeOffset="-800">1965 1263 1056,'0'0'0,"3"0"592,0-2-288,-1 2 81,-2 0-385,4-4 384,-2 1-16,0 3-32,3 0-160,-5 0-176,5 0 128,-2 0 0,2 2-16,6 1-32,-11-3-80,3 4 112,1 0-16,7 0-16,-8 1 49,-3-5-129,11 4 128,-6 0 0,7 0 32,-8-1 0,-4-3-160,13 3 176,-9-1 32,10-1 0,-2-1-48,-12 0-160,11 0 176,1 0-48,2-3 32,0-2 0,-14 5-160,15-2 128,0-2 33,-1 1-33,1 0-48,-15 3-80,18-2 80,-2 2-48,3 0 32,-1 0 0,-18 0-64,17 0 64,1 1-16,0 3 16,2 0 0,-20-4-64,21 5 48,-2 7 32,1-7-32,-3 0 0,-17-5-48,17 11 96,-2-7-32,0 2 32,1-1 64,-16-5-160,14 6 176,2-2 32,-1-1 0,0-2 17,-15-1-225,16 0 208,0 0 16,3-2-32,-3-2-32,-16 4-160,19-4 160,-1-8-32,1 12-32,-2-5-16,-17 5-80,18-3 48,0 0 16,-1 0-16,1 3-32,-18 0-16,17 0 16,4 0-16,-2 0 16,-1 0-16,-18 0 0,20 1 0,0 4 0,1-2 0,-1 2 32,-20-5-32,19 5 16,1 0 0,-1 1 16,2-1 0,-21-5-32,17 5 48,3 0 0,0 0-16,-1-1 16,-19-4-48,20 5 48,0-1 48,-1-2 32,1-2 33,-20 0-161,21 0 224,1 0-16,1-3-48,0 0-16,2-2-64,0 1 16,-1 0-16,0-7-48,-24 11-32,23-3 80,0-1-32,1 0-32,1 0 16,-25 4-32,24-5 16,1 1 16,2 0-16,-2 0 16,-25 4-32,27-3 0,-1 3 0,1 0 32,-1 0-64,-26 0 32,27 0 32,-3 0-16,0 1-16,0 4 16,-24-5-16,24 2 16,-1 3-16,0-3 32,1 2-16,-24-4-16,24 3 16,-2 2 16,-1-2 0,2 1-16,-23-4-16,22 2 0,0 3 16,1-3-16,-1 1 0,-22-3 0,21 2 48,1 0-32,1 0 0,-1 0 0,-22-2-16,24 0 32,0 2-16,0 0 0,1-1 0,-25-1-16,24 2 0,-2-1 0,1 0 32,-2 1-32,-21-2 0,23 1 16,0-1-16,1 1 16,-1 1 0,-23-2-16,23 1 32,3 1-16,-3-1-16,2 2 16,-25-3-16,24 1 0,0 1 0,1-1 48,0 0-32,-25-1-16,23 0 32,3 0 0,-2 0-16,0-2 16,-24 2-32,27-3 33,0-1-33,-1-7 32,1 8 16,-27 3-48,28-4 32,1-9 16,-3 13-48,2-5 16,-28 5-16,28-4 16,-1 0 16,-1 2-16,3-2 0,-29 4-16,28 0 0,-1 0 32,0 0-16,0 0 0,-27 0-16,25 0 16,-1 0-16,0 0 0,0 0 48,-24 0-48,24 0 0,0 0 16,-1 0-16,2 0 32,-25 0-32,25 0 16,-1 0 0,1 0 32,0 0-32,-25 0-16,24 0 0,1 0 16,1 2-16,-1 0 0,-25-2 0,24 1 0,3 0-16,-1 1 16,1-1 0,-27-1 0,29 1 0,0 1 48,-2 0-48,0 0 32,-27-2-32,28 3 16,-1-2-16,-1 0 48,1 2-48,0-1 16,-27-2-16,28 1 32,-2 0-32,2-1 32,1 0 0,-29 0-32,27 0 16,-1 0 16,-2 0 0,-2 0-16,-22 0-16,22 0 0,1 0 16,-2 0 16,0 0-16,-21 0-16,21 0 48,2 0-48,-1 2-32,2 0 32,-24-2 0,23 0 0,-1 4 0,-4-4 48,2 0-32,-20 0-16,21 0 32,-1 0-16,2 0 32,-3 0-32,-19 0-16,21-4 16,-2 2 0,2-1-96,1 0 0,-22 3 80,23 0-112,1-3 48,0 3 112,-2 0-32,-22 0-16,19-2 48,3 2 0,-4-3-32,-1 3 32,-17 0-48,14-3 32,-2 3 32,0 0 0,-8 0 16,-4 0-80,4 0 96,8 0 0,-8 0 0,-2 0 32,-2 0-128,3 0 112,0 0 32,-3 0-16,0 0 1,0 0-129,0 0 160,0 0 0,0-3-240,0-1-529,0 4 609,-1-11-1312,-1 0-1217,2 6-1121,0-17-1953,0 22 5603,0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23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1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82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84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8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05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25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6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73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55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78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51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customXml" Target="../ink/ink12.xml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customXml" Target="../ink/ink10.xml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ustomXml" Target="../ink/ink13.xml"/><Relationship Id="rId7" Type="http://schemas.openxmlformats.org/officeDocument/2006/relationships/customXml" Target="../ink/ink1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customXml" Target="../ink/ink14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customXml" Target="../ink/ink18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customXml" Target="../ink/ink22.xml"/><Relationship Id="rId7" Type="http://schemas.openxmlformats.org/officeDocument/2006/relationships/customXml" Target="../ink/ink24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5" Type="http://schemas.openxmlformats.org/officeDocument/2006/relationships/customXml" Target="../ink/ink23.xml"/><Relationship Id="rId4" Type="http://schemas.openxmlformats.org/officeDocument/2006/relationships/image" Target="../media/image240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customXml" Target="../ink/ink31.xml"/><Relationship Id="rId18" Type="http://schemas.openxmlformats.org/officeDocument/2006/relationships/image" Target="../media/image38.png"/><Relationship Id="rId3" Type="http://schemas.openxmlformats.org/officeDocument/2006/relationships/customXml" Target="../ink/ink26.xml"/><Relationship Id="rId7" Type="http://schemas.openxmlformats.org/officeDocument/2006/relationships/customXml" Target="../ink/ink28.xml"/><Relationship Id="rId12" Type="http://schemas.openxmlformats.org/officeDocument/2006/relationships/image" Target="../media/image350.png"/><Relationship Id="rId17" Type="http://schemas.openxmlformats.org/officeDocument/2006/relationships/customXml" Target="../ink/ink33.xml"/><Relationship Id="rId2" Type="http://schemas.openxmlformats.org/officeDocument/2006/relationships/image" Target="../media/image36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0.png"/><Relationship Id="rId11" Type="http://schemas.openxmlformats.org/officeDocument/2006/relationships/customXml" Target="../ink/ink30.xml"/><Relationship Id="rId5" Type="http://schemas.openxmlformats.org/officeDocument/2006/relationships/customXml" Target="../ink/ink27.xml"/><Relationship Id="rId15" Type="http://schemas.openxmlformats.org/officeDocument/2006/relationships/customXml" Target="../ink/ink32.xml"/><Relationship Id="rId10" Type="http://schemas.openxmlformats.org/officeDocument/2006/relationships/image" Target="../media/image340.png"/><Relationship Id="rId4" Type="http://schemas.openxmlformats.org/officeDocument/2006/relationships/image" Target="../media/image310.png"/><Relationship Id="rId9" Type="http://schemas.openxmlformats.org/officeDocument/2006/relationships/customXml" Target="../ink/ink29.xml"/><Relationship Id="rId14" Type="http://schemas.openxmlformats.org/officeDocument/2006/relationships/image" Target="../media/image36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3024B-7066-4076-8A02-A7375F5AE3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Ejercicios de Dinámica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D9362F-7F4E-4A43-9402-53BC21EEF3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165745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1) Un bloque de masa 2 kg, descansa sobre una mesa y sobre este bloque existe una masa de 1 kg. &#10;Dibuja el diagrama de cuerpo libre de cada masa y determina la magnitud de la fuerza que existe &#10;entre los bloques. ">
            <a:extLst>
              <a:ext uri="{FF2B5EF4-FFF2-40B4-BE49-F238E27FC236}">
                <a16:creationId xmlns:a16="http://schemas.microsoft.com/office/drawing/2014/main" id="{925EC04E-4D7F-46E6-85DA-8310C54D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486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EAF023C7-F69B-4B8B-BDED-312DFDA8D231}"/>
                  </a:ext>
                </a:extLst>
              </p14:cNvPr>
              <p14:cNvContentPartPr/>
              <p14:nvPr/>
            </p14:nvContentPartPr>
            <p14:xfrm>
              <a:off x="6440726" y="2582449"/>
              <a:ext cx="5203614" cy="270735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EAF023C7-F69B-4B8B-BDED-312DFDA8D2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28125" y="2569847"/>
                <a:ext cx="5228457" cy="27375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1CF70A4E-4308-466B-BBF8-7B1CACF269BB}"/>
                  </a:ext>
                </a:extLst>
              </p14:cNvPr>
              <p14:cNvContentPartPr/>
              <p14:nvPr/>
            </p14:nvContentPartPr>
            <p14:xfrm>
              <a:off x="619696" y="1976206"/>
              <a:ext cx="4849898" cy="2905587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1CF70A4E-4308-466B-BBF8-7B1CACF269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7095" y="1963604"/>
                <a:ext cx="4880140" cy="29358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563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E66601-225D-4D12-A28D-AED611B2F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92" y="123825"/>
            <a:ext cx="7877175" cy="15811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FAD37F8B-8C34-42C5-A7E3-D074AD02017E}"/>
                  </a:ext>
                </a:extLst>
              </p14:cNvPr>
              <p14:cNvContentPartPr/>
              <p14:nvPr/>
            </p14:nvContentPartPr>
            <p14:xfrm>
              <a:off x="7629462" y="1704975"/>
              <a:ext cx="2886075" cy="2166937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FAD37F8B-8C34-42C5-A7E3-D074AD0201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16861" y="1692377"/>
                <a:ext cx="2910918" cy="21917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7C19005C-441D-4647-B3FA-26A0910CD4B2}"/>
                  </a:ext>
                </a:extLst>
              </p14:cNvPr>
              <p14:cNvContentPartPr/>
              <p14:nvPr/>
            </p14:nvContentPartPr>
            <p14:xfrm>
              <a:off x="3231472" y="3871912"/>
              <a:ext cx="4921342" cy="2114661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7C19005C-441D-4647-B3FA-26A0910CD4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18872" y="3859314"/>
                <a:ext cx="4946183" cy="21448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9D148729-E050-4816-A6DE-CDEFE53074CA}"/>
                  </a:ext>
                </a:extLst>
              </p14:cNvPr>
              <p14:cNvContentPartPr/>
              <p14:nvPr/>
            </p14:nvContentPartPr>
            <p14:xfrm>
              <a:off x="697976" y="1792874"/>
              <a:ext cx="2533496" cy="2550451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9D148729-E050-4816-A6DE-CDEFE53074C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5372" y="1780271"/>
                <a:ext cx="2558345" cy="25752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708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6DA6EA-535F-40B6-B767-8B11A7C5D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9" y="161971"/>
            <a:ext cx="7924800" cy="1438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C4ACA2BB-27C3-4871-82D4-73A014A8411D}"/>
                  </a:ext>
                </a:extLst>
              </p14:cNvPr>
              <p14:cNvContentPartPr/>
              <p14:nvPr/>
            </p14:nvContentPartPr>
            <p14:xfrm>
              <a:off x="1611461" y="1740023"/>
              <a:ext cx="8872019" cy="4336033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C4ACA2BB-27C3-4871-82D4-73A014A8411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98861" y="1727420"/>
                <a:ext cx="8896860" cy="436627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835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3C2DBBB-A66B-4996-820F-3903DDEC7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60" y="146389"/>
            <a:ext cx="7829550" cy="1504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5FF7F152-E693-431B-B855-310CD816EAA1}"/>
                  </a:ext>
                </a:extLst>
              </p14:cNvPr>
              <p14:cNvContentPartPr/>
              <p14:nvPr/>
            </p14:nvContentPartPr>
            <p14:xfrm>
              <a:off x="1154097" y="1552729"/>
              <a:ext cx="1477245" cy="2060484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5FF7F152-E693-431B-B855-310CD816EA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1493" y="1540126"/>
                <a:ext cx="1502094" cy="20853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64B4B51A-3755-4276-9618-DB1BF8EB662A}"/>
                  </a:ext>
                </a:extLst>
              </p14:cNvPr>
              <p14:cNvContentPartPr/>
              <p14:nvPr/>
            </p14:nvContentPartPr>
            <p14:xfrm>
              <a:off x="2951393" y="2987834"/>
              <a:ext cx="2632661" cy="470389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64B4B51A-3755-4276-9618-DB1BF8EB662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8790" y="2975228"/>
                <a:ext cx="2657508" cy="4952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5C46C0EA-1576-48D0-9FEA-B917807D6810}"/>
                  </a:ext>
                </a:extLst>
              </p14:cNvPr>
              <p14:cNvContentPartPr/>
              <p14:nvPr/>
            </p14:nvContentPartPr>
            <p14:xfrm>
              <a:off x="6005375" y="1983846"/>
              <a:ext cx="1886874" cy="1629366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5C46C0EA-1576-48D0-9FEA-B917807D68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92774" y="1971240"/>
                <a:ext cx="1911716" cy="1654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F26A95C2-7E70-4F16-A5CD-8F8B3C9B7390}"/>
                  </a:ext>
                </a:extLst>
              </p14:cNvPr>
              <p14:cNvContentPartPr/>
              <p14:nvPr/>
            </p14:nvContentPartPr>
            <p14:xfrm>
              <a:off x="8048810" y="3068638"/>
              <a:ext cx="3238500" cy="398463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F26A95C2-7E70-4F16-A5CD-8F8B3C9B739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36207" y="3056040"/>
                <a:ext cx="3263345" cy="4232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91E97CFA-B61E-4668-8515-9B57DD23F438}"/>
                  </a:ext>
                </a:extLst>
              </p14:cNvPr>
              <p14:cNvContentPartPr/>
              <p14:nvPr/>
            </p14:nvContentPartPr>
            <p14:xfrm>
              <a:off x="1474818" y="3835342"/>
              <a:ext cx="3361241" cy="1963905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91E97CFA-B61E-4668-8515-9B57DD23F43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62220" y="3822739"/>
                <a:ext cx="3391477" cy="19941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3B07B1CE-2FF3-4B3E-BC4F-E5652E1E594D}"/>
                  </a:ext>
                </a:extLst>
              </p14:cNvPr>
              <p14:cNvContentPartPr/>
              <p14:nvPr/>
            </p14:nvContentPartPr>
            <p14:xfrm>
              <a:off x="6324801" y="3835342"/>
              <a:ext cx="3485578" cy="2098115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3B07B1CE-2FF3-4B3E-BC4F-E5652E1E594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12202" y="3822742"/>
                <a:ext cx="3510416" cy="21283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165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45F73A-E686-4477-9255-B0ECD12E1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73" y="148331"/>
            <a:ext cx="7010400" cy="1447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E01C7FA7-F624-4F1A-94B3-D3A7F7A22297}"/>
                  </a:ext>
                </a:extLst>
              </p14:cNvPr>
              <p14:cNvContentPartPr/>
              <p14:nvPr/>
            </p14:nvContentPartPr>
            <p14:xfrm>
              <a:off x="577048" y="1725340"/>
              <a:ext cx="2530136" cy="2861705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E01C7FA7-F624-4F1A-94B3-D3A7F7A222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4446" y="1712738"/>
                <a:ext cx="2554980" cy="28865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D0D4983D-E610-4755-A771-2EF35C6B8B91}"/>
                  </a:ext>
                </a:extLst>
              </p14:cNvPr>
              <p14:cNvContentPartPr/>
              <p14:nvPr/>
            </p14:nvContentPartPr>
            <p14:xfrm>
              <a:off x="7261347" y="1927308"/>
              <a:ext cx="3130601" cy="2483528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D0D4983D-E610-4755-A771-2EF35C6B8B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43345" y="1914707"/>
                <a:ext cx="3160845" cy="25083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0895D4FD-06C0-40B0-AF59-5832190C2A5A}"/>
                  </a:ext>
                </a:extLst>
              </p14:cNvPr>
              <p14:cNvContentPartPr/>
              <p14:nvPr/>
            </p14:nvContentPartPr>
            <p14:xfrm>
              <a:off x="4030462" y="4410836"/>
              <a:ext cx="4690138" cy="1724332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0895D4FD-06C0-40B0-AF59-5832190C2A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17863" y="4398234"/>
                <a:ext cx="4720376" cy="17545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459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12)Un cuerpo de masa m recibe la acción de dos fuerzas FI, y F2 como se muestra en la figura. Si m= &#10;5,2 kg, FF3,7 N, y FF4,3 N, calcule la magnitud de la aceleración del cuerpo. ">
            <a:extLst>
              <a:ext uri="{FF2B5EF4-FFF2-40B4-BE49-F238E27FC236}">
                <a16:creationId xmlns:a16="http://schemas.microsoft.com/office/drawing/2014/main" id="{3F0408F6-DDA1-4C2F-95E6-0D1E21D81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96" y="239177"/>
            <a:ext cx="6861464" cy="150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97D747A9-4057-4AF6-A85A-F38811A44952}"/>
                  </a:ext>
                </a:extLst>
              </p14:cNvPr>
              <p14:cNvContentPartPr/>
              <p14:nvPr/>
            </p14:nvContentPartPr>
            <p14:xfrm>
              <a:off x="6001305" y="967404"/>
              <a:ext cx="4598633" cy="5125539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97D747A9-4057-4AF6-A85A-F38811A4495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88705" y="954803"/>
                <a:ext cx="4623473" cy="51557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3689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13)Una cierta fuerza da al objeto ml una aceleración de 12 m/s2. La misma fuerza da al objeto m2 una &#10;aceleración de 3,3 m/s2. ¿Qué aceleración daría la fuerza a un objeto cuya masa sea (a) la &#10;diferencia entre ml y m2, y (b) la suma de ml y m? ">
            <a:extLst>
              <a:ext uri="{FF2B5EF4-FFF2-40B4-BE49-F238E27FC236}">
                <a16:creationId xmlns:a16="http://schemas.microsoft.com/office/drawing/2014/main" id="{1BFCEEE1-03A9-4E63-96AB-2F59FD959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0" y="159798"/>
            <a:ext cx="8319940" cy="74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400983EC-2AC7-46C3-B349-C32704AE5C93}"/>
                  </a:ext>
                </a:extLst>
              </p14:cNvPr>
              <p14:cNvContentPartPr/>
              <p14:nvPr/>
            </p14:nvContentPartPr>
            <p14:xfrm>
              <a:off x="568171" y="1125697"/>
              <a:ext cx="6856968" cy="4842223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400983EC-2AC7-46C3-B349-C32704AE5C9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5570" y="1113097"/>
                <a:ext cx="6887210" cy="48670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CDB94E87-EA99-4DE1-8434-3E97896D6B96}"/>
                  </a:ext>
                </a:extLst>
              </p14:cNvPr>
              <p14:cNvContentPartPr/>
              <p14:nvPr/>
            </p14:nvContentPartPr>
            <p14:xfrm>
              <a:off x="6791418" y="1770053"/>
              <a:ext cx="5063610" cy="3174809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CDB94E87-EA99-4DE1-8434-3E97896D6B9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78818" y="1757452"/>
                <a:ext cx="5088449" cy="31996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0862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17)un elevador que masa 2500 kg se eleva mediante un cable con una aceleración de 1 ,2 m/s2. &#10;a) ¿Cuál es la tensión en el cable? &#10;b) ¿Cuál es la tensión cuando el elevador está acelerando hacia a razón de 1.2 m/s2? ">
            <a:extLst>
              <a:ext uri="{FF2B5EF4-FFF2-40B4-BE49-F238E27FC236}">
                <a16:creationId xmlns:a16="http://schemas.microsoft.com/office/drawing/2014/main" id="{C316F2D6-8F1E-47D5-9423-7701C32C4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0" y="168674"/>
            <a:ext cx="8445420" cy="67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4937B62-3519-47CC-ABBA-82DE5D98D6C6}"/>
                  </a:ext>
                </a:extLst>
              </p14:cNvPr>
              <p14:cNvContentPartPr/>
              <p14:nvPr/>
            </p14:nvContentPartPr>
            <p14:xfrm>
              <a:off x="2210539" y="1196922"/>
              <a:ext cx="6746366" cy="483029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4937B62-3519-47CC-ABBA-82DE5D98D6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7939" y="1184322"/>
                <a:ext cx="6771206" cy="48605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32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26)Un bloque se por la acción de una fuerza constante de 200 N. si la nusa del es de &#10;50 kg. Calcular &#10;a) La aceleración del cuerpo si entre las superficies no hay mzamiento. &#10;b) La aceleración del cuerpo si entre las superfides existe un ctMciente de dnético 0,2. &#10;F -200 N ">
            <a:extLst>
              <a:ext uri="{FF2B5EF4-FFF2-40B4-BE49-F238E27FC236}">
                <a16:creationId xmlns:a16="http://schemas.microsoft.com/office/drawing/2014/main" id="{81E9E727-67C1-4D92-9842-75CF641D4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" y="284085"/>
            <a:ext cx="7677405" cy="166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509675C7-6FDF-45E4-B3DC-5FA9F377E208}"/>
                  </a:ext>
                </a:extLst>
              </p14:cNvPr>
              <p14:cNvContentPartPr/>
              <p14:nvPr/>
            </p14:nvContentPartPr>
            <p14:xfrm>
              <a:off x="1757778" y="1757581"/>
              <a:ext cx="6408544" cy="4557921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509675C7-6FDF-45E4-B3DC-5FA9F377E2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45178" y="1744980"/>
                <a:ext cx="6433385" cy="45881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0597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3' )Los dos Bbques. Кд у М=8В Кд, mostrados ел 1а fgura pueden hBremente, Е! &#10;ЗВ, М СМНСВ &#10;fricBOn. dCuAl es [а fuerza hortzontal т'п'та F necesaria рата mantener а т contra М? ">
            <a:extLst>
              <a:ext uri="{FF2B5EF4-FFF2-40B4-BE49-F238E27FC236}">
                <a16:creationId xmlns:a16="http://schemas.microsoft.com/office/drawing/2014/main" id="{1EDAE335-A3FC-459B-9A7A-80133C6B6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42" y="186431"/>
            <a:ext cx="7926395" cy="194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DB4114D-9A6F-4E50-800E-60497E7BA148}"/>
                  </a:ext>
                </a:extLst>
              </p14:cNvPr>
              <p14:cNvContentPartPr/>
              <p14:nvPr/>
            </p14:nvContentPartPr>
            <p14:xfrm>
              <a:off x="1526959" y="2239279"/>
              <a:ext cx="8153940" cy="4019687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DB4114D-9A6F-4E50-800E-60497E7BA1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14359" y="2226680"/>
                <a:ext cx="8184180" cy="404992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4472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33)Una losa de 42kg descansa sobre un piso sin frÊción. Un bloque de 9,7 kg descansa a su vez &#10;sobre la losa, como en la figura. El coeficiente de fricción estática entre el bloque y la losa es de &#10;0,53, mientras que el coeficiente fricción cinética es de 0.38_ El bloque de kg recibe la acción &#10;de una fuerza horizontal de 110 N. ¿Cuales son las aceleraciones resultantes de (a) el bloque y (b) &#10;la losa? ">
            <a:extLst>
              <a:ext uri="{FF2B5EF4-FFF2-40B4-BE49-F238E27FC236}">
                <a16:creationId xmlns:a16="http://schemas.microsoft.com/office/drawing/2014/main" id="{504C3B03-B28E-465B-B504-DFD9926BA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8177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D753F018-8B79-41EB-84A4-FFBE25E61EA8}"/>
                  </a:ext>
                </a:extLst>
              </p14:cNvPr>
              <p14:cNvContentPartPr/>
              <p14:nvPr/>
            </p14:nvContentPartPr>
            <p14:xfrm>
              <a:off x="227014" y="1088764"/>
              <a:ext cx="6262563" cy="1722141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D753F018-8B79-41EB-84A4-FFBE25E61EA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9014" y="1076162"/>
                <a:ext cx="6298203" cy="17469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B57B1CAE-19EE-418E-8474-090919A28E9A}"/>
                  </a:ext>
                </a:extLst>
              </p14:cNvPr>
              <p14:cNvContentPartPr/>
              <p14:nvPr/>
            </p14:nvContentPartPr>
            <p14:xfrm>
              <a:off x="227014" y="3846762"/>
              <a:ext cx="6076132" cy="1671992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B57B1CAE-19EE-418E-8474-090919A28E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4413" y="3834164"/>
                <a:ext cx="6100974" cy="16968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95E332A9-DAEF-4FB0-A45A-EBA6259D8466}"/>
                  </a:ext>
                </a:extLst>
              </p14:cNvPr>
              <p14:cNvContentPartPr/>
              <p14:nvPr/>
            </p14:nvContentPartPr>
            <p14:xfrm>
              <a:off x="6489577" y="2909069"/>
              <a:ext cx="5300119" cy="1616004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95E332A9-DAEF-4FB0-A45A-EBA6259D846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76977" y="2896469"/>
                <a:ext cx="5324960" cy="1640843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64499F64-7849-42ED-9EAB-EC82B3C45D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1575" y="761011"/>
            <a:ext cx="5901939" cy="90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3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2D8B3A14-7C7F-4248-98D4-8E9776A8454B}"/>
                  </a:ext>
                </a:extLst>
              </p14:cNvPr>
              <p14:cNvContentPartPr/>
              <p14:nvPr/>
            </p14:nvContentPartPr>
            <p14:xfrm>
              <a:off x="1890823" y="452761"/>
              <a:ext cx="7492874" cy="5410624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2D8B3A14-7C7F-4248-98D4-8E9776A845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8223" y="440161"/>
                <a:ext cx="7523113" cy="54408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8581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2F0B543-CDF7-4CA6-A680-962BDD030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4" y="100151"/>
            <a:ext cx="5905500" cy="23431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C30FF754-8CBE-4C8F-AF25-9A7F06C359C5}"/>
                  </a:ext>
                </a:extLst>
              </p14:cNvPr>
              <p14:cNvContentPartPr/>
              <p14:nvPr/>
            </p14:nvContentPartPr>
            <p14:xfrm>
              <a:off x="538112" y="2443301"/>
              <a:ext cx="2267231" cy="2580673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C30FF754-8CBE-4C8F-AF25-9A7F06C359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5512" y="2430702"/>
                <a:ext cx="2292070" cy="26109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405C0221-39AE-4265-99CE-5CE2A5149D8F}"/>
                  </a:ext>
                </a:extLst>
              </p14:cNvPr>
              <p14:cNvContentPartPr/>
              <p14:nvPr/>
            </p14:nvContentPartPr>
            <p14:xfrm>
              <a:off x="4252793" y="1807094"/>
              <a:ext cx="3074402" cy="2652482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405C0221-39AE-4265-99CE-5CE2A5149D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0194" y="1794491"/>
                <a:ext cx="3099239" cy="26773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8657FABA-7CD2-46E4-8256-C810F09AE013}"/>
                  </a:ext>
                </a:extLst>
              </p14:cNvPr>
              <p14:cNvContentPartPr/>
              <p14:nvPr/>
            </p14:nvContentPartPr>
            <p14:xfrm>
              <a:off x="7536313" y="1190208"/>
              <a:ext cx="4021760" cy="2986086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8657FABA-7CD2-46E4-8256-C810F09AE0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23711" y="1177605"/>
                <a:ext cx="4052004" cy="30109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8108E605-E0DF-453E-B831-82E9C09ECAA9}"/>
                  </a:ext>
                </a:extLst>
              </p14:cNvPr>
              <p14:cNvContentPartPr/>
              <p14:nvPr/>
            </p14:nvContentPartPr>
            <p14:xfrm>
              <a:off x="4115682" y="4650649"/>
              <a:ext cx="3211513" cy="484187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8108E605-E0DF-453E-B831-82E9C09ECA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03078" y="4638040"/>
                <a:ext cx="3236361" cy="5090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565E9A4C-2B70-4F92-859B-036048D87A3D}"/>
                  </a:ext>
                </a:extLst>
              </p14:cNvPr>
              <p14:cNvContentPartPr/>
              <p14:nvPr/>
            </p14:nvContentPartPr>
            <p14:xfrm>
              <a:off x="8500423" y="4559139"/>
              <a:ext cx="2190750" cy="468313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565E9A4C-2B70-4F92-859B-036048D87A3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87822" y="4546531"/>
                <a:ext cx="2215592" cy="493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050C5A62-B40D-4B0B-B39C-58CCCB41097E}"/>
                  </a:ext>
                </a:extLst>
              </p14:cNvPr>
              <p14:cNvContentPartPr/>
              <p14:nvPr/>
            </p14:nvContentPartPr>
            <p14:xfrm>
              <a:off x="4039864" y="5449997"/>
              <a:ext cx="3894585" cy="786063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050C5A62-B40D-4B0B-B39C-58CCCB41097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27262" y="5437394"/>
                <a:ext cx="3919428" cy="8109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C3BE9B0F-C562-43F9-B440-853117AC828D}"/>
                  </a:ext>
                </a:extLst>
              </p14:cNvPr>
              <p14:cNvContentPartPr/>
              <p14:nvPr/>
            </p14:nvContentPartPr>
            <p14:xfrm>
              <a:off x="8152137" y="5412239"/>
              <a:ext cx="2425484" cy="823821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C3BE9B0F-C562-43F9-B440-853117AC828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139534" y="5399642"/>
                <a:ext cx="2455731" cy="8540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839BED7A-9C24-40AF-9C39-B7A202E5942B}"/>
                  </a:ext>
                </a:extLst>
              </p14:cNvPr>
              <p14:cNvContentPartPr/>
              <p14:nvPr/>
            </p14:nvContentPartPr>
            <p14:xfrm>
              <a:off x="379859" y="5412239"/>
              <a:ext cx="2425484" cy="548723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839BED7A-9C24-40AF-9C39-B7A202E5942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67256" y="5394236"/>
                <a:ext cx="2455731" cy="5843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135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099425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150</TotalTime>
  <Words>8</Words>
  <Application>Microsoft Office PowerPoint</Application>
  <PresentationFormat>Panorámica</PresentationFormat>
  <Paragraphs>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Retrospección</vt:lpstr>
      <vt:lpstr>Ejercicios de Dinámica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de Dinámica</dc:title>
  <dc:creator>Carlos Ruz Leiva</dc:creator>
  <cp:lastModifiedBy>Carlos Ruz Leiva</cp:lastModifiedBy>
  <cp:revision>12</cp:revision>
  <dcterms:created xsi:type="dcterms:W3CDTF">2021-04-30T18:35:34Z</dcterms:created>
  <dcterms:modified xsi:type="dcterms:W3CDTF">2021-05-01T04:26:53Z</dcterms:modified>
</cp:coreProperties>
</file>