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170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245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304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395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105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315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15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303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062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434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053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734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Control de Trabajo-</a:t>
            </a:r>
            <a:r>
              <a:rPr lang="en-US" dirty="0" err="1"/>
              <a:t>Energía</a:t>
            </a:r>
            <a:r>
              <a:rPr lang="en-US" dirty="0"/>
              <a:t>-Momentum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Profesor: Carlos Ruz Leiva</a:t>
            </a:r>
          </a:p>
        </p:txBody>
      </p:sp>
    </p:spTree>
    <p:extLst>
      <p:ext uri="{BB962C8B-B14F-4D97-AF65-F5344CB8AC3E}">
        <p14:creationId xmlns:p14="http://schemas.microsoft.com/office/powerpoint/2010/main" val="12863268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1CB68F2-7FA4-47CF-A3FF-F0BA93A7B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83" y="167951"/>
            <a:ext cx="12004431" cy="27432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0A81ED7-EF37-451B-8C6C-3B160871E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826" y="2911151"/>
            <a:ext cx="8280275" cy="240729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D6F517E-B2F2-4464-BA88-C42712E43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0277" y="2224670"/>
            <a:ext cx="17145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3783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C78722-F748-4E5F-87F7-ABF869189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23" y="136946"/>
            <a:ext cx="11470434" cy="357330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BEB969D-E7D8-4AEF-88DF-2D807E17F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973" y="840630"/>
            <a:ext cx="5643562" cy="542021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4C4995B-62D8-454A-AFE1-A6A38DC10A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677" y="983699"/>
            <a:ext cx="17145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78643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144D9EA-9A68-4D87-B7EA-99B4767C7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93" y="94180"/>
            <a:ext cx="11723213" cy="539222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988F363-B1C8-48E2-AE39-B09657CF8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442" y="1932797"/>
            <a:ext cx="4166252" cy="390816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4E0ED2B-A7BD-46EF-B516-80584BEE6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2442" y="1109662"/>
            <a:ext cx="17145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819061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AA23744-A874-4AB7-9575-347B15E55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4" y="0"/>
            <a:ext cx="12079979" cy="267788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02BD792-F914-47FA-982F-178CA5301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981" y="2504588"/>
            <a:ext cx="7752961" cy="382156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29F58CB-F96E-487E-A19F-3E2CFF69EE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481" y="2504588"/>
            <a:ext cx="17145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20809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1FC1F02-C2EF-4605-9045-0A10768B1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49" y="79893"/>
            <a:ext cx="11941604" cy="440813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23A36C4-BEC5-48B7-862E-888F646DA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2838" y="2101524"/>
            <a:ext cx="5942640" cy="355690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9E8B782-C523-4A74-8CE0-7D1293154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7414" y="1250302"/>
            <a:ext cx="17145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28173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94D0A85-C1B3-495E-8378-4A6962C2B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100"/>
            <a:ext cx="12158194" cy="466618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F9B7A51-D5B9-4947-B34B-655CBF8EB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904" y="4159682"/>
            <a:ext cx="2899873" cy="21664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1D04F9-B1D2-451E-A945-737296B0F8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0810" y="1782147"/>
            <a:ext cx="8381017" cy="454400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0F5CC69-786B-4529-B54F-FB4CEEC472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8873" y="1150617"/>
            <a:ext cx="17145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12573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27</TotalTime>
  <Words>8</Words>
  <Application>Microsoft Office PowerPoint</Application>
  <PresentationFormat>Panorámica</PresentationFormat>
  <Paragraphs>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Calibri</vt:lpstr>
      <vt:lpstr>Calibri Light</vt:lpstr>
      <vt:lpstr>Retrospección</vt:lpstr>
      <vt:lpstr>Control de Trabajo-Energía-Momentum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de Trabajo-Energía-Momentum</dc:title>
  <dc:creator>Carlos Ruz Leiva</dc:creator>
  <cp:lastModifiedBy>Carlos Ruz Leiva</cp:lastModifiedBy>
  <cp:revision>3</cp:revision>
  <dcterms:created xsi:type="dcterms:W3CDTF">2021-05-29T23:39:34Z</dcterms:created>
  <dcterms:modified xsi:type="dcterms:W3CDTF">2021-05-30T00:06:57Z</dcterms:modified>
</cp:coreProperties>
</file>