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8202F697-DFF7-47FD-AA1C-765B95BF18B6}"/>
    <pc:docChg chg="undo custSel modSld modMainMaster">
      <pc:chgData name="Carlos Ruz Leiva" userId="09992e858996f815" providerId="LiveId" clId="{8202F697-DFF7-47FD-AA1C-765B95BF18B6}" dt="2021-05-12T19:00:23.321" v="272" actId="14100"/>
      <pc:docMkLst>
        <pc:docMk/>
      </pc:docMkLst>
      <pc:sldChg chg="modSp">
        <pc:chgData name="Carlos Ruz Leiva" userId="09992e858996f815" providerId="LiveId" clId="{8202F697-DFF7-47FD-AA1C-765B95BF18B6}" dt="2021-05-12T18:59:04.231" v="268"/>
        <pc:sldMkLst>
          <pc:docMk/>
          <pc:sldMk cId="1435897060" sldId="256"/>
        </pc:sldMkLst>
        <pc:spChg chg="mod">
          <ac:chgData name="Carlos Ruz Leiva" userId="09992e858996f815" providerId="LiveId" clId="{8202F697-DFF7-47FD-AA1C-765B95BF18B6}" dt="2021-05-12T18:59:04.231" v="268"/>
          <ac:spMkLst>
            <pc:docMk/>
            <pc:sldMk cId="1435897060" sldId="256"/>
            <ac:spMk id="2" creationId="{7395A3F0-EDFA-4CC3-9B96-EC52C4984FD2}"/>
          </ac:spMkLst>
        </pc:spChg>
        <pc:spChg chg="mod">
          <ac:chgData name="Carlos Ruz Leiva" userId="09992e858996f815" providerId="LiveId" clId="{8202F697-DFF7-47FD-AA1C-765B95BF18B6}" dt="2021-05-12T18:59:04.231" v="268"/>
          <ac:spMkLst>
            <pc:docMk/>
            <pc:sldMk cId="1435897060" sldId="256"/>
            <ac:spMk id="3" creationId="{10E84436-A89D-4DD8-8E65-5EE706029FB6}"/>
          </ac:spMkLst>
        </pc:spChg>
      </pc:sldChg>
      <pc:sldChg chg="addSp delSp modSp mod">
        <pc:chgData name="Carlos Ruz Leiva" userId="09992e858996f815" providerId="LiveId" clId="{8202F697-DFF7-47FD-AA1C-765B95BF18B6}" dt="2021-05-12T18:55:05.176" v="243" actId="1076"/>
        <pc:sldMkLst>
          <pc:docMk/>
          <pc:sldMk cId="1332832421" sldId="257"/>
        </pc:sldMkLst>
        <pc:grpChg chg="mod">
          <ac:chgData name="Carlos Ruz Leiva" userId="09992e858996f815" providerId="LiveId" clId="{8202F697-DFF7-47FD-AA1C-765B95BF18B6}" dt="2021-05-12T15:50:21.358" v="158"/>
          <ac:grpSpMkLst>
            <pc:docMk/>
            <pc:sldMk cId="1332832421" sldId="257"/>
            <ac:grpSpMk id="10" creationId="{24AC7DD2-3546-43FD-B2F2-A464A0FEFFBA}"/>
          </ac:grpSpMkLst>
        </pc:grpChg>
        <pc:picChg chg="del">
          <ac:chgData name="Carlos Ruz Leiva" userId="09992e858996f815" providerId="LiveId" clId="{8202F697-DFF7-47FD-AA1C-765B95BF18B6}" dt="2021-05-11T22:05:50.550" v="0" actId="478"/>
          <ac:picMkLst>
            <pc:docMk/>
            <pc:sldMk cId="1332832421" sldId="257"/>
            <ac:picMk id="2" creationId="{E899DF96-9DAC-4E79-9EDE-390077B4740B}"/>
          </ac:picMkLst>
        </pc:picChg>
        <pc:picChg chg="add del mod">
          <ac:chgData name="Carlos Ruz Leiva" userId="09992e858996f815" providerId="LiveId" clId="{8202F697-DFF7-47FD-AA1C-765B95BF18B6}" dt="2021-05-12T15:47:50.387" v="149" actId="21"/>
          <ac:picMkLst>
            <pc:docMk/>
            <pc:sldMk cId="1332832421" sldId="257"/>
            <ac:picMk id="3" creationId="{E3B395C8-0529-4384-9935-AB6520115369}"/>
          </ac:picMkLst>
        </pc:picChg>
        <pc:picChg chg="add mod">
          <ac:chgData name="Carlos Ruz Leiva" userId="09992e858996f815" providerId="LiveId" clId="{8202F697-DFF7-47FD-AA1C-765B95BF18B6}" dt="2021-05-11T22:05:58.727" v="4" actId="1076"/>
          <ac:picMkLst>
            <pc:docMk/>
            <pc:sldMk cId="1332832421" sldId="257"/>
            <ac:picMk id="4" creationId="{43DE78C4-1948-4D80-818C-F48EE532A981}"/>
          </ac:picMkLst>
        </pc:picChg>
        <pc:picChg chg="add del mod">
          <ac:chgData name="Carlos Ruz Leiva" userId="09992e858996f815" providerId="LiveId" clId="{8202F697-DFF7-47FD-AA1C-765B95BF18B6}" dt="2021-05-11T22:15:22.575" v="15" actId="478"/>
          <ac:picMkLst>
            <pc:docMk/>
            <pc:sldMk cId="1332832421" sldId="257"/>
            <ac:picMk id="5" creationId="{BFA40F1F-AF92-457D-8C59-12F628FE06F7}"/>
          </ac:picMkLst>
        </pc:picChg>
        <pc:picChg chg="add del mod">
          <ac:chgData name="Carlos Ruz Leiva" userId="09992e858996f815" providerId="LiveId" clId="{8202F697-DFF7-47FD-AA1C-765B95BF18B6}" dt="2021-05-11T22:15:21.743" v="14" actId="478"/>
          <ac:picMkLst>
            <pc:docMk/>
            <pc:sldMk cId="1332832421" sldId="257"/>
            <ac:picMk id="6" creationId="{1F3104EB-E218-44AB-A947-B419239C1FDE}"/>
          </ac:picMkLst>
        </pc:picChg>
        <pc:picChg chg="add mod">
          <ac:chgData name="Carlos Ruz Leiva" userId="09992e858996f815" providerId="LiveId" clId="{8202F697-DFF7-47FD-AA1C-765B95BF18B6}" dt="2021-05-12T18:55:05.176" v="243" actId="1076"/>
          <ac:picMkLst>
            <pc:docMk/>
            <pc:sldMk cId="1332832421" sldId="257"/>
            <ac:picMk id="6" creationId="{66E038B5-814C-4C7A-B255-3376FB7D1FD0}"/>
          </ac:picMkLst>
        </pc:picChg>
        <pc:picChg chg="add mod">
          <ac:chgData name="Carlos Ruz Leiva" userId="09992e858996f815" providerId="LiveId" clId="{8202F697-DFF7-47FD-AA1C-765B95BF18B6}" dt="2021-05-12T18:54:45.532" v="242" actId="14100"/>
          <ac:picMkLst>
            <pc:docMk/>
            <pc:sldMk cId="1332832421" sldId="257"/>
            <ac:picMk id="8" creationId="{4E2EC4DF-1C27-431E-AF37-2658E46FCDF8}"/>
          </ac:picMkLst>
        </pc:picChg>
        <pc:inkChg chg="add mod">
          <ac:chgData name="Carlos Ruz Leiva" userId="09992e858996f815" providerId="LiveId" clId="{8202F697-DFF7-47FD-AA1C-765B95BF18B6}" dt="2021-05-12T15:50:21.358" v="158"/>
          <ac:inkMkLst>
            <pc:docMk/>
            <pc:sldMk cId="1332832421" sldId="257"/>
            <ac:inkMk id="7" creationId="{C73464EE-E401-46D1-93B1-40584B484934}"/>
          </ac:inkMkLst>
        </pc:inkChg>
        <pc:inkChg chg="add mod">
          <ac:chgData name="Carlos Ruz Leiva" userId="09992e858996f815" providerId="LiveId" clId="{8202F697-DFF7-47FD-AA1C-765B95BF18B6}" dt="2021-05-12T15:50:21.358" v="158"/>
          <ac:inkMkLst>
            <pc:docMk/>
            <pc:sldMk cId="1332832421" sldId="257"/>
            <ac:inkMk id="9" creationId="{A9A9CA3A-4C7A-4D81-A58E-B1722A6E7BBC}"/>
          </ac:inkMkLst>
        </pc:inkChg>
        <pc:inkChg chg="add del">
          <ac:chgData name="Carlos Ruz Leiva" userId="09992e858996f815" providerId="LiveId" clId="{8202F697-DFF7-47FD-AA1C-765B95BF18B6}" dt="2021-05-12T15:53:10.152" v="168" actId="9405"/>
          <ac:inkMkLst>
            <pc:docMk/>
            <pc:sldMk cId="1332832421" sldId="257"/>
            <ac:inkMk id="11" creationId="{19C19373-A6A7-4DFF-A9D6-BBDEF167D3BC}"/>
          </ac:inkMkLst>
        </pc:inkChg>
        <pc:inkChg chg="add del">
          <ac:chgData name="Carlos Ruz Leiva" userId="09992e858996f815" providerId="LiveId" clId="{8202F697-DFF7-47FD-AA1C-765B95BF18B6}" dt="2021-05-12T15:53:08.578" v="167" actId="9405"/>
          <ac:inkMkLst>
            <pc:docMk/>
            <pc:sldMk cId="1332832421" sldId="257"/>
            <ac:inkMk id="12" creationId="{95D40511-295C-420D-BF2F-0EF2A7979D48}"/>
          </ac:inkMkLst>
        </pc:inkChg>
        <pc:inkChg chg="add del">
          <ac:chgData name="Carlos Ruz Leiva" userId="09992e858996f815" providerId="LiveId" clId="{8202F697-DFF7-47FD-AA1C-765B95BF18B6}" dt="2021-05-12T15:53:06.223" v="166" actId="9405"/>
          <ac:inkMkLst>
            <pc:docMk/>
            <pc:sldMk cId="1332832421" sldId="257"/>
            <ac:inkMk id="13" creationId="{D52D8B57-3666-4613-AC38-67490E2E511E}"/>
          </ac:inkMkLst>
        </pc:inkChg>
        <pc:inkChg chg="add del">
          <ac:chgData name="Carlos Ruz Leiva" userId="09992e858996f815" providerId="LiveId" clId="{8202F697-DFF7-47FD-AA1C-765B95BF18B6}" dt="2021-05-12T15:53:03.567" v="165" actId="9405"/>
          <ac:inkMkLst>
            <pc:docMk/>
            <pc:sldMk cId="1332832421" sldId="257"/>
            <ac:inkMk id="14" creationId="{2668B764-B12C-4884-989B-00D586C3E12C}"/>
          </ac:inkMkLst>
        </pc:inkChg>
      </pc:sldChg>
      <pc:sldChg chg="addSp delSp modSp mod">
        <pc:chgData name="Carlos Ruz Leiva" userId="09992e858996f815" providerId="LiveId" clId="{8202F697-DFF7-47FD-AA1C-765B95BF18B6}" dt="2021-05-12T18:53:17.173" v="239"/>
        <pc:sldMkLst>
          <pc:docMk/>
          <pc:sldMk cId="3274639042" sldId="258"/>
        </pc:sldMkLst>
        <pc:grpChg chg="mod">
          <ac:chgData name="Carlos Ruz Leiva" userId="09992e858996f815" providerId="LiveId" clId="{8202F697-DFF7-47FD-AA1C-765B95BF18B6}" dt="2021-05-12T18:53:17.173" v="239"/>
          <ac:grpSpMkLst>
            <pc:docMk/>
            <pc:sldMk cId="3274639042" sldId="258"/>
            <ac:grpSpMk id="7" creationId="{92A68E77-DBF0-47D6-98BB-14E92358F45A}"/>
          </ac:grpSpMkLst>
        </pc:grpChg>
        <pc:picChg chg="del">
          <ac:chgData name="Carlos Ruz Leiva" userId="09992e858996f815" providerId="LiveId" clId="{8202F697-DFF7-47FD-AA1C-765B95BF18B6}" dt="2021-05-11T22:16:33.467" v="21" actId="478"/>
          <ac:picMkLst>
            <pc:docMk/>
            <pc:sldMk cId="3274639042" sldId="258"/>
            <ac:picMk id="2" creationId="{6A98A8BB-0C79-49F8-A1E0-09B4115DDDC1}"/>
          </ac:picMkLst>
        </pc:picChg>
        <pc:picChg chg="add mod">
          <ac:chgData name="Carlos Ruz Leiva" userId="09992e858996f815" providerId="LiveId" clId="{8202F697-DFF7-47FD-AA1C-765B95BF18B6}" dt="2021-05-12T15:57:51.434" v="177" actId="1076"/>
          <ac:picMkLst>
            <pc:docMk/>
            <pc:sldMk cId="3274639042" sldId="258"/>
            <ac:picMk id="3" creationId="{5D4E79F6-BC00-4186-AABE-C31A4B774A7E}"/>
          </ac:picMkLst>
        </pc:picChg>
        <pc:picChg chg="add mod">
          <ac:chgData name="Carlos Ruz Leiva" userId="09992e858996f815" providerId="LiveId" clId="{8202F697-DFF7-47FD-AA1C-765B95BF18B6}" dt="2021-05-11T22:16:41.538" v="24" actId="14100"/>
          <ac:picMkLst>
            <pc:docMk/>
            <pc:sldMk cId="3274639042" sldId="258"/>
            <ac:picMk id="4" creationId="{DE3257E5-7C0B-4E5A-B681-9A5D3CF30EEF}"/>
          </ac:picMkLst>
        </pc:picChg>
        <pc:picChg chg="add del mod">
          <ac:chgData name="Carlos Ruz Leiva" userId="09992e858996f815" providerId="LiveId" clId="{8202F697-DFF7-47FD-AA1C-765B95BF18B6}" dt="2021-05-11T22:21:20.279" v="37" actId="478"/>
          <ac:picMkLst>
            <pc:docMk/>
            <pc:sldMk cId="3274639042" sldId="258"/>
            <ac:picMk id="5" creationId="{DB402C8D-171D-46FB-BA04-EF438BA2EAD5}"/>
          </ac:picMkLst>
        </pc:picChg>
        <pc:picChg chg="add del mod">
          <ac:chgData name="Carlos Ruz Leiva" userId="09992e858996f815" providerId="LiveId" clId="{8202F697-DFF7-47FD-AA1C-765B95BF18B6}" dt="2021-05-11T22:21:18.631" v="36" actId="478"/>
          <ac:picMkLst>
            <pc:docMk/>
            <pc:sldMk cId="3274639042" sldId="258"/>
            <ac:picMk id="6" creationId="{B15DF5AA-450D-494D-9076-E508687FCCC8}"/>
          </ac:picMkLst>
        </pc:picChg>
        <pc:picChg chg="add mod">
          <ac:chgData name="Carlos Ruz Leiva" userId="09992e858996f815" providerId="LiveId" clId="{8202F697-DFF7-47FD-AA1C-765B95BF18B6}" dt="2021-05-12T15:58:03.614" v="178" actId="1076"/>
          <ac:picMkLst>
            <pc:docMk/>
            <pc:sldMk cId="3274639042" sldId="258"/>
            <ac:picMk id="8" creationId="{5E787D1D-73F4-4513-A04D-376F9267961A}"/>
          </ac:picMkLst>
        </pc:picChg>
        <pc:picChg chg="add del mod">
          <ac:chgData name="Carlos Ruz Leiva" userId="09992e858996f815" providerId="LiveId" clId="{8202F697-DFF7-47FD-AA1C-765B95BF18B6}" dt="2021-05-12T15:57:34.705" v="173" actId="478"/>
          <ac:picMkLst>
            <pc:docMk/>
            <pc:sldMk cId="3274639042" sldId="258"/>
            <ac:picMk id="10" creationId="{DF2959F8-C2E2-40C5-813B-F6E1AE738DA8}"/>
          </ac:picMkLst>
        </pc:picChg>
        <pc:inkChg chg="add del">
          <ac:chgData name="Carlos Ruz Leiva" userId="09992e858996f815" providerId="LiveId" clId="{8202F697-DFF7-47FD-AA1C-765B95BF18B6}" dt="2021-05-12T18:53:10.153" v="236"/>
          <ac:inkMkLst>
            <pc:docMk/>
            <pc:sldMk cId="3274639042" sldId="258"/>
            <ac:inkMk id="2" creationId="{560A3F3E-7C30-468A-9AFD-03D234B10784}"/>
          </ac:inkMkLst>
        </pc:inkChg>
        <pc:inkChg chg="add mod">
          <ac:chgData name="Carlos Ruz Leiva" userId="09992e858996f815" providerId="LiveId" clId="{8202F697-DFF7-47FD-AA1C-765B95BF18B6}" dt="2021-05-12T18:53:17.173" v="239"/>
          <ac:inkMkLst>
            <pc:docMk/>
            <pc:sldMk cId="3274639042" sldId="258"/>
            <ac:inkMk id="5" creationId="{B5611A23-F60C-47BE-8902-BC172963FE23}"/>
          </ac:inkMkLst>
        </pc:inkChg>
        <pc:inkChg chg="add mod">
          <ac:chgData name="Carlos Ruz Leiva" userId="09992e858996f815" providerId="LiveId" clId="{8202F697-DFF7-47FD-AA1C-765B95BF18B6}" dt="2021-05-12T18:53:17.173" v="239"/>
          <ac:inkMkLst>
            <pc:docMk/>
            <pc:sldMk cId="3274639042" sldId="258"/>
            <ac:inkMk id="6" creationId="{E50E159D-57FA-47D8-86A4-5599B82069DF}"/>
          </ac:inkMkLst>
        </pc:inkChg>
      </pc:sldChg>
      <pc:sldChg chg="addSp delSp modSp mod">
        <pc:chgData name="Carlos Ruz Leiva" userId="09992e858996f815" providerId="LiveId" clId="{8202F697-DFF7-47FD-AA1C-765B95BF18B6}" dt="2021-05-12T19:00:23.321" v="272" actId="14100"/>
        <pc:sldMkLst>
          <pc:docMk/>
          <pc:sldMk cId="2909510832" sldId="259"/>
        </pc:sldMkLst>
        <pc:grpChg chg="mod">
          <ac:chgData name="Carlos Ruz Leiva" userId="09992e858996f815" providerId="LiveId" clId="{8202F697-DFF7-47FD-AA1C-765B95BF18B6}" dt="2021-05-12T18:46:22.271" v="223"/>
          <ac:grpSpMkLst>
            <pc:docMk/>
            <pc:sldMk cId="2909510832" sldId="259"/>
            <ac:grpSpMk id="5" creationId="{1B39299A-A53D-497E-AC6A-A98461A4CA7A}"/>
          </ac:grpSpMkLst>
        </pc:grpChg>
        <pc:picChg chg="del">
          <ac:chgData name="Carlos Ruz Leiva" userId="09992e858996f815" providerId="LiveId" clId="{8202F697-DFF7-47FD-AA1C-765B95BF18B6}" dt="2021-05-11T22:24:11.305" v="53" actId="478"/>
          <ac:picMkLst>
            <pc:docMk/>
            <pc:sldMk cId="2909510832" sldId="259"/>
            <ac:picMk id="2" creationId="{1E747E47-B630-4BCF-A951-43FC498BC104}"/>
          </ac:picMkLst>
        </pc:picChg>
        <pc:picChg chg="add mod">
          <ac:chgData name="Carlos Ruz Leiva" userId="09992e858996f815" providerId="LiveId" clId="{8202F697-DFF7-47FD-AA1C-765B95BF18B6}" dt="2021-05-11T22:24:19.426" v="56" actId="14100"/>
          <ac:picMkLst>
            <pc:docMk/>
            <pc:sldMk cId="2909510832" sldId="259"/>
            <ac:picMk id="4" creationId="{AAFC7822-66DF-487D-8B0A-77A6651E471D}"/>
          </ac:picMkLst>
        </pc:picChg>
        <pc:picChg chg="add del mod">
          <ac:chgData name="Carlos Ruz Leiva" userId="09992e858996f815" providerId="LiveId" clId="{8202F697-DFF7-47FD-AA1C-765B95BF18B6}" dt="2021-05-11T22:27:21.780" v="60" actId="478"/>
          <ac:picMkLst>
            <pc:docMk/>
            <pc:sldMk cId="2909510832" sldId="259"/>
            <ac:picMk id="5" creationId="{ACBA2A6A-56D8-4930-BD87-F8DBD0F1F2D6}"/>
          </ac:picMkLst>
        </pc:picChg>
        <pc:picChg chg="add del mod">
          <ac:chgData name="Carlos Ruz Leiva" userId="09992e858996f815" providerId="LiveId" clId="{8202F697-DFF7-47FD-AA1C-765B95BF18B6}" dt="2021-05-12T18:52:28.525" v="231" actId="478"/>
          <ac:picMkLst>
            <pc:docMk/>
            <pc:sldMk cId="2909510832" sldId="259"/>
            <ac:picMk id="6" creationId="{F454CF04-D482-4CEB-9866-D69E59C13CC1}"/>
          </ac:picMkLst>
        </pc:picChg>
        <pc:picChg chg="add del mod">
          <ac:chgData name="Carlos Ruz Leiva" userId="09992e858996f815" providerId="LiveId" clId="{8202F697-DFF7-47FD-AA1C-765B95BF18B6}" dt="2021-05-12T18:52:25.457" v="230" actId="478"/>
          <ac:picMkLst>
            <pc:docMk/>
            <pc:sldMk cId="2909510832" sldId="259"/>
            <ac:picMk id="7" creationId="{C58ED232-D7EF-488B-868E-678CEBCA9971}"/>
          </ac:picMkLst>
        </pc:picChg>
        <pc:picChg chg="add mod">
          <ac:chgData name="Carlos Ruz Leiva" userId="09992e858996f815" providerId="LiveId" clId="{8202F697-DFF7-47FD-AA1C-765B95BF18B6}" dt="2021-05-12T19:00:23.321" v="272" actId="14100"/>
          <ac:picMkLst>
            <pc:docMk/>
            <pc:sldMk cId="2909510832" sldId="259"/>
            <ac:picMk id="9" creationId="{0EC2C348-4481-4DC5-8387-92D62B97F275}"/>
          </ac:picMkLst>
        </pc:picChg>
        <pc:inkChg chg="add mod">
          <ac:chgData name="Carlos Ruz Leiva" userId="09992e858996f815" providerId="LiveId" clId="{8202F697-DFF7-47FD-AA1C-765B95BF18B6}" dt="2021-05-12T18:46:22.271" v="223"/>
          <ac:inkMkLst>
            <pc:docMk/>
            <pc:sldMk cId="2909510832" sldId="259"/>
            <ac:inkMk id="2" creationId="{E80430AB-1413-4DA6-AA47-7561C61978FD}"/>
          </ac:inkMkLst>
        </pc:inkChg>
        <pc:inkChg chg="add mod">
          <ac:chgData name="Carlos Ruz Leiva" userId="09992e858996f815" providerId="LiveId" clId="{8202F697-DFF7-47FD-AA1C-765B95BF18B6}" dt="2021-05-12T18:46:22.271" v="223"/>
          <ac:inkMkLst>
            <pc:docMk/>
            <pc:sldMk cId="2909510832" sldId="259"/>
            <ac:inkMk id="3" creationId="{8FD2A05B-D45C-44DE-A532-26C5D76AFA68}"/>
          </ac:inkMkLst>
        </pc:inkChg>
      </pc:sldChg>
      <pc:sldChg chg="addSp delSp modSp mod">
        <pc:chgData name="Carlos Ruz Leiva" userId="09992e858996f815" providerId="LiveId" clId="{8202F697-DFF7-47FD-AA1C-765B95BF18B6}" dt="2021-05-12T18:55:27.939" v="249" actId="14100"/>
        <pc:sldMkLst>
          <pc:docMk/>
          <pc:sldMk cId="1723557622" sldId="260"/>
        </pc:sldMkLst>
        <pc:grpChg chg="mod">
          <ac:chgData name="Carlos Ruz Leiva" userId="09992e858996f815" providerId="LiveId" clId="{8202F697-DFF7-47FD-AA1C-765B95BF18B6}" dt="2021-05-12T16:06:03.417" v="195"/>
          <ac:grpSpMkLst>
            <pc:docMk/>
            <pc:sldMk cId="1723557622" sldId="260"/>
            <ac:grpSpMk id="7" creationId="{9D078B88-0567-4DEF-8204-D0A5F40523E7}"/>
          </ac:grpSpMkLst>
        </pc:grpChg>
        <pc:picChg chg="add mod">
          <ac:chgData name="Carlos Ruz Leiva" userId="09992e858996f815" providerId="LiveId" clId="{8202F697-DFF7-47FD-AA1C-765B95BF18B6}" dt="2021-05-12T18:55:27.939" v="249" actId="14100"/>
          <ac:picMkLst>
            <pc:docMk/>
            <pc:sldMk cId="1723557622" sldId="260"/>
            <ac:picMk id="3" creationId="{CDE861CD-AED5-46F3-A893-B12D70FC4CFD}"/>
          </ac:picMkLst>
        </pc:picChg>
        <pc:picChg chg="add del mod">
          <ac:chgData name="Carlos Ruz Leiva" userId="09992e858996f815" providerId="LiveId" clId="{8202F697-DFF7-47FD-AA1C-765B95BF18B6}" dt="2021-05-11T22:30:42.817" v="74" actId="478"/>
          <ac:picMkLst>
            <pc:docMk/>
            <pc:sldMk cId="1723557622" sldId="260"/>
            <ac:picMk id="4" creationId="{7B0D80D8-C72E-4BED-8593-6FCAB86043EC}"/>
          </ac:picMkLst>
        </pc:picChg>
        <pc:picChg chg="add mod">
          <ac:chgData name="Carlos Ruz Leiva" userId="09992e858996f815" providerId="LiveId" clId="{8202F697-DFF7-47FD-AA1C-765B95BF18B6}" dt="2021-05-12T18:55:19.934" v="246" actId="14100"/>
          <ac:picMkLst>
            <pc:docMk/>
            <pc:sldMk cId="1723557622" sldId="260"/>
            <ac:picMk id="6" creationId="{07907DF3-16A6-4585-8476-8C2B01508843}"/>
          </ac:picMkLst>
        </pc:picChg>
        <pc:inkChg chg="add mod">
          <ac:chgData name="Carlos Ruz Leiva" userId="09992e858996f815" providerId="LiveId" clId="{8202F697-DFF7-47FD-AA1C-765B95BF18B6}" dt="2021-05-12T16:06:03.417" v="195"/>
          <ac:inkMkLst>
            <pc:docMk/>
            <pc:sldMk cId="1723557622" sldId="260"/>
            <ac:inkMk id="4" creationId="{25CC6C5B-6C87-4ED1-8D37-C870DB06DDC4}"/>
          </ac:inkMkLst>
        </pc:inkChg>
        <pc:inkChg chg="add mod">
          <ac:chgData name="Carlos Ruz Leiva" userId="09992e858996f815" providerId="LiveId" clId="{8202F697-DFF7-47FD-AA1C-765B95BF18B6}" dt="2021-05-12T16:06:03.417" v="195"/>
          <ac:inkMkLst>
            <pc:docMk/>
            <pc:sldMk cId="1723557622" sldId="260"/>
            <ac:inkMk id="5" creationId="{9CC85FA9-27BE-4286-8A47-D973050DEC8D}"/>
          </ac:inkMkLst>
        </pc:inkChg>
      </pc:sldChg>
      <pc:sldChg chg="addSp delSp modSp mod">
        <pc:chgData name="Carlos Ruz Leiva" userId="09992e858996f815" providerId="LiveId" clId="{8202F697-DFF7-47FD-AA1C-765B95BF18B6}" dt="2021-05-12T18:55:53.932" v="251" actId="14100"/>
        <pc:sldMkLst>
          <pc:docMk/>
          <pc:sldMk cId="4057186556" sldId="261"/>
        </pc:sldMkLst>
        <pc:grpChg chg="mod">
          <ac:chgData name="Carlos Ruz Leiva" userId="09992e858996f815" providerId="LiveId" clId="{8202F697-DFF7-47FD-AA1C-765B95BF18B6}" dt="2021-05-12T16:04:49.943" v="192"/>
          <ac:grpSpMkLst>
            <pc:docMk/>
            <pc:sldMk cId="4057186556" sldId="261"/>
            <ac:grpSpMk id="6" creationId="{8B442A84-F02D-4A22-8E07-DBB30123AC70}"/>
          </ac:grpSpMkLst>
        </pc:grpChg>
        <pc:picChg chg="add del mod">
          <ac:chgData name="Carlos Ruz Leiva" userId="09992e858996f815" providerId="LiveId" clId="{8202F697-DFF7-47FD-AA1C-765B95BF18B6}" dt="2021-05-11T22:33:17.213" v="84" actId="478"/>
          <ac:picMkLst>
            <pc:docMk/>
            <pc:sldMk cId="4057186556" sldId="261"/>
            <ac:picMk id="2" creationId="{F5AF3582-5972-4863-9FC5-E4D558AC2557}"/>
          </ac:picMkLst>
        </pc:picChg>
        <pc:picChg chg="add mod">
          <ac:chgData name="Carlos Ruz Leiva" userId="09992e858996f815" providerId="LiveId" clId="{8202F697-DFF7-47FD-AA1C-765B95BF18B6}" dt="2021-05-12T18:55:53.932" v="251" actId="14100"/>
          <ac:picMkLst>
            <pc:docMk/>
            <pc:sldMk cId="4057186556" sldId="261"/>
            <ac:picMk id="5" creationId="{9189D177-6B3D-4C53-9F0F-0FB210286C17}"/>
          </ac:picMkLst>
        </pc:picChg>
        <pc:inkChg chg="add mod">
          <ac:chgData name="Carlos Ruz Leiva" userId="09992e858996f815" providerId="LiveId" clId="{8202F697-DFF7-47FD-AA1C-765B95BF18B6}" dt="2021-05-12T16:04:49.943" v="192"/>
          <ac:inkMkLst>
            <pc:docMk/>
            <pc:sldMk cId="4057186556" sldId="261"/>
            <ac:inkMk id="2" creationId="{64AF59C0-AFAE-40E3-8434-83AC90E3AE8C}"/>
          </ac:inkMkLst>
        </pc:inkChg>
        <pc:inkChg chg="add mod">
          <ac:chgData name="Carlos Ruz Leiva" userId="09992e858996f815" providerId="LiveId" clId="{8202F697-DFF7-47FD-AA1C-765B95BF18B6}" dt="2021-05-12T16:04:49.943" v="192"/>
          <ac:inkMkLst>
            <pc:docMk/>
            <pc:sldMk cId="4057186556" sldId="261"/>
            <ac:inkMk id="4" creationId="{566BD5DD-478D-4AFB-92E6-ECDD353E7342}"/>
          </ac:inkMkLst>
        </pc:inkChg>
      </pc:sldChg>
      <pc:sldChg chg="addSp delSp modSp mod">
        <pc:chgData name="Carlos Ruz Leiva" userId="09992e858996f815" providerId="LiveId" clId="{8202F697-DFF7-47FD-AA1C-765B95BF18B6}" dt="2021-05-12T18:56:15.734" v="255" actId="14100"/>
        <pc:sldMkLst>
          <pc:docMk/>
          <pc:sldMk cId="24411020" sldId="262"/>
        </pc:sldMkLst>
        <pc:picChg chg="add del mod">
          <ac:chgData name="Carlos Ruz Leiva" userId="09992e858996f815" providerId="LiveId" clId="{8202F697-DFF7-47FD-AA1C-765B95BF18B6}" dt="2021-05-11T22:35:32.341" v="99" actId="478"/>
          <ac:picMkLst>
            <pc:docMk/>
            <pc:sldMk cId="24411020" sldId="262"/>
            <ac:picMk id="3" creationId="{67DE8618-2C10-4270-AC04-18DD5171A80E}"/>
          </ac:picMkLst>
        </pc:picChg>
        <pc:picChg chg="add del mod">
          <ac:chgData name="Carlos Ruz Leiva" userId="09992e858996f815" providerId="LiveId" clId="{8202F697-DFF7-47FD-AA1C-765B95BF18B6}" dt="2021-05-11T22:38:03.539" v="103" actId="478"/>
          <ac:picMkLst>
            <pc:docMk/>
            <pc:sldMk cId="24411020" sldId="262"/>
            <ac:picMk id="4" creationId="{F8D3CFF3-BBDC-45DA-8C59-1B512233AB4D}"/>
          </ac:picMkLst>
        </pc:picChg>
        <pc:picChg chg="add mod">
          <ac:chgData name="Carlos Ruz Leiva" userId="09992e858996f815" providerId="LiveId" clId="{8202F697-DFF7-47FD-AA1C-765B95BF18B6}" dt="2021-05-12T18:56:15.734" v="255" actId="14100"/>
          <ac:picMkLst>
            <pc:docMk/>
            <pc:sldMk cId="24411020" sldId="262"/>
            <ac:picMk id="5" creationId="{F1A478E7-68A9-437F-BF54-4146E5477B8C}"/>
          </ac:picMkLst>
        </pc:picChg>
        <pc:picChg chg="add del mod">
          <ac:chgData name="Carlos Ruz Leiva" userId="09992e858996f815" providerId="LiveId" clId="{8202F697-DFF7-47FD-AA1C-765B95BF18B6}" dt="2021-05-12T18:04:46.138" v="203" actId="478"/>
          <ac:picMkLst>
            <pc:docMk/>
            <pc:sldMk cId="24411020" sldId="262"/>
            <ac:picMk id="6" creationId="{91EDC17B-7812-4564-8C90-541EBBD0FB85}"/>
          </ac:picMkLst>
        </pc:picChg>
        <pc:picChg chg="add del mod">
          <ac:chgData name="Carlos Ruz Leiva" userId="09992e858996f815" providerId="LiveId" clId="{8202F697-DFF7-47FD-AA1C-765B95BF18B6}" dt="2021-05-12T16:01:06.511" v="185" actId="478"/>
          <ac:picMkLst>
            <pc:docMk/>
            <pc:sldMk cId="24411020" sldId="262"/>
            <ac:picMk id="6" creationId="{DE7774BC-6870-4D8F-B5F3-85DDCA1416FD}"/>
          </ac:picMkLst>
        </pc:picChg>
        <pc:picChg chg="add mod">
          <ac:chgData name="Carlos Ruz Leiva" userId="09992e858996f815" providerId="LiveId" clId="{8202F697-DFF7-47FD-AA1C-765B95BF18B6}" dt="2021-05-12T18:56:08.358" v="253" actId="14100"/>
          <ac:picMkLst>
            <pc:docMk/>
            <pc:sldMk cId="24411020" sldId="262"/>
            <ac:picMk id="8" creationId="{F92B1A7A-2B63-4F23-9A08-62C615D8D0F2}"/>
          </ac:picMkLst>
        </pc:picChg>
        <pc:inkChg chg="add">
          <ac:chgData name="Carlos Ruz Leiva" userId="09992e858996f815" providerId="LiveId" clId="{8202F697-DFF7-47FD-AA1C-765B95BF18B6}" dt="2021-05-12T16:00:57.386" v="183" actId="9405"/>
          <ac:inkMkLst>
            <pc:docMk/>
            <pc:sldMk cId="24411020" sldId="262"/>
            <ac:inkMk id="3" creationId="{992BE496-ADC0-42AD-8C50-9A15809C0640}"/>
          </ac:inkMkLst>
        </pc:inkChg>
        <pc:inkChg chg="add">
          <ac:chgData name="Carlos Ruz Leiva" userId="09992e858996f815" providerId="LiveId" clId="{8202F697-DFF7-47FD-AA1C-765B95BF18B6}" dt="2021-05-12T16:00:58.357" v="184" actId="9405"/>
          <ac:inkMkLst>
            <pc:docMk/>
            <pc:sldMk cId="24411020" sldId="262"/>
            <ac:inkMk id="4" creationId="{B92E9C1B-BFDA-4EA4-8A48-0940783C2503}"/>
          </ac:inkMkLst>
        </pc:inkChg>
        <pc:inkChg chg="add">
          <ac:chgData name="Carlos Ruz Leiva" userId="09992e858996f815" providerId="LiveId" clId="{8202F697-DFF7-47FD-AA1C-765B95BF18B6}" dt="2021-05-12T18:05:29.746" v="210" actId="9405"/>
          <ac:inkMkLst>
            <pc:docMk/>
            <pc:sldMk cId="24411020" sldId="262"/>
            <ac:inkMk id="9" creationId="{D6423A00-D334-4D38-AEF0-DD644C9DBA1E}"/>
          </ac:inkMkLst>
        </pc:inkChg>
        <pc:inkChg chg="add">
          <ac:chgData name="Carlos Ruz Leiva" userId="09992e858996f815" providerId="LiveId" clId="{8202F697-DFF7-47FD-AA1C-765B95BF18B6}" dt="2021-05-12T18:05:33.148" v="211" actId="9405"/>
          <ac:inkMkLst>
            <pc:docMk/>
            <pc:sldMk cId="24411020" sldId="262"/>
            <ac:inkMk id="10" creationId="{C36CB1A8-FF12-4AF5-A53D-F459C87FA08E}"/>
          </ac:inkMkLst>
        </pc:inkChg>
      </pc:sldChg>
      <pc:sldChg chg="addSp delSp modSp mod">
        <pc:chgData name="Carlos Ruz Leiva" userId="09992e858996f815" providerId="LiveId" clId="{8202F697-DFF7-47FD-AA1C-765B95BF18B6}" dt="2021-05-12T18:56:38.123" v="258" actId="14100"/>
        <pc:sldMkLst>
          <pc:docMk/>
          <pc:sldMk cId="3639851706" sldId="263"/>
        </pc:sldMkLst>
        <pc:grpChg chg="mod">
          <ac:chgData name="Carlos Ruz Leiva" userId="09992e858996f815" providerId="LiveId" clId="{8202F697-DFF7-47FD-AA1C-765B95BF18B6}" dt="2021-05-12T16:00:33.380" v="182"/>
          <ac:grpSpMkLst>
            <pc:docMk/>
            <pc:sldMk cId="3639851706" sldId="263"/>
            <ac:grpSpMk id="4" creationId="{6E1B799B-F359-4298-BFFE-0EE9E9C7099D}"/>
          </ac:grpSpMkLst>
        </pc:grpChg>
        <pc:picChg chg="del">
          <ac:chgData name="Carlos Ruz Leiva" userId="09992e858996f815" providerId="LiveId" clId="{8202F697-DFF7-47FD-AA1C-765B95BF18B6}" dt="2021-05-11T22:40:22.051" v="111" actId="478"/>
          <ac:picMkLst>
            <pc:docMk/>
            <pc:sldMk cId="3639851706" sldId="263"/>
            <ac:picMk id="2" creationId="{043F51B1-AB19-4C30-9D73-58D01E73DF9D}"/>
          </ac:picMkLst>
        </pc:picChg>
        <pc:picChg chg="add del mod">
          <ac:chgData name="Carlos Ruz Leiva" userId="09992e858996f815" providerId="LiveId" clId="{8202F697-DFF7-47FD-AA1C-765B95BF18B6}" dt="2021-05-11T22:41:57.439" v="115" actId="478"/>
          <ac:picMkLst>
            <pc:docMk/>
            <pc:sldMk cId="3639851706" sldId="263"/>
            <ac:picMk id="3" creationId="{4EA9D0B8-94AF-4B81-A9EC-159A71903835}"/>
          </ac:picMkLst>
        </pc:picChg>
        <pc:picChg chg="add mod">
          <ac:chgData name="Carlos Ruz Leiva" userId="09992e858996f815" providerId="LiveId" clId="{8202F697-DFF7-47FD-AA1C-765B95BF18B6}" dt="2021-05-11T22:40:30.299" v="114" actId="14100"/>
          <ac:picMkLst>
            <pc:docMk/>
            <pc:sldMk cId="3639851706" sldId="263"/>
            <ac:picMk id="5" creationId="{7672930B-5727-467C-82A4-8E8D542536E0}"/>
          </ac:picMkLst>
        </pc:picChg>
        <pc:picChg chg="add del mod">
          <ac:chgData name="Carlos Ruz Leiva" userId="09992e858996f815" providerId="LiveId" clId="{8202F697-DFF7-47FD-AA1C-765B95BF18B6}" dt="2021-05-11T22:43:40.277" v="119" actId="478"/>
          <ac:picMkLst>
            <pc:docMk/>
            <pc:sldMk cId="3639851706" sldId="263"/>
            <ac:picMk id="6" creationId="{A8CE0EB5-BED7-4EA3-A6F2-221CB962A84C}"/>
          </ac:picMkLst>
        </pc:picChg>
        <pc:picChg chg="add mod">
          <ac:chgData name="Carlos Ruz Leiva" userId="09992e858996f815" providerId="LiveId" clId="{8202F697-DFF7-47FD-AA1C-765B95BF18B6}" dt="2021-05-12T18:56:38.123" v="258" actId="14100"/>
          <ac:picMkLst>
            <pc:docMk/>
            <pc:sldMk cId="3639851706" sldId="263"/>
            <ac:picMk id="8" creationId="{6CF4C581-F753-44FB-86BE-A6D36E521641}"/>
          </ac:picMkLst>
        </pc:picChg>
        <pc:inkChg chg="add mod">
          <ac:chgData name="Carlos Ruz Leiva" userId="09992e858996f815" providerId="LiveId" clId="{8202F697-DFF7-47FD-AA1C-765B95BF18B6}" dt="2021-05-12T16:00:33.380" v="182"/>
          <ac:inkMkLst>
            <pc:docMk/>
            <pc:sldMk cId="3639851706" sldId="263"/>
            <ac:inkMk id="2" creationId="{DDF82382-797D-408A-B4BD-77BB73D88761}"/>
          </ac:inkMkLst>
        </pc:inkChg>
        <pc:inkChg chg="add mod">
          <ac:chgData name="Carlos Ruz Leiva" userId="09992e858996f815" providerId="LiveId" clId="{8202F697-DFF7-47FD-AA1C-765B95BF18B6}" dt="2021-05-12T16:00:33.380" v="182"/>
          <ac:inkMkLst>
            <pc:docMk/>
            <pc:sldMk cId="3639851706" sldId="263"/>
            <ac:inkMk id="3" creationId="{55CDCCC0-6FE2-48E0-969A-B04F65402B5B}"/>
          </ac:inkMkLst>
        </pc:inkChg>
      </pc:sldChg>
      <pc:sldChg chg="addSp delSp modSp mod">
        <pc:chgData name="Carlos Ruz Leiva" userId="09992e858996f815" providerId="LiveId" clId="{8202F697-DFF7-47FD-AA1C-765B95BF18B6}" dt="2021-05-12T18:56:49.190" v="259" actId="1076"/>
        <pc:sldMkLst>
          <pc:docMk/>
          <pc:sldMk cId="3749121077" sldId="264"/>
        </pc:sldMkLst>
        <pc:picChg chg="del">
          <ac:chgData name="Carlos Ruz Leiva" userId="09992e858996f815" providerId="LiveId" clId="{8202F697-DFF7-47FD-AA1C-765B95BF18B6}" dt="2021-05-11T22:44:49.517" v="125" actId="478"/>
          <ac:picMkLst>
            <pc:docMk/>
            <pc:sldMk cId="3749121077" sldId="264"/>
            <ac:picMk id="2" creationId="{48B53C13-6E72-49D7-A823-8D029F2C8B2E}"/>
          </ac:picMkLst>
        </pc:picChg>
        <pc:picChg chg="add mod">
          <ac:chgData name="Carlos Ruz Leiva" userId="09992e858996f815" providerId="LiveId" clId="{8202F697-DFF7-47FD-AA1C-765B95BF18B6}" dt="2021-05-11T22:44:55.998" v="128" actId="14100"/>
          <ac:picMkLst>
            <pc:docMk/>
            <pc:sldMk cId="3749121077" sldId="264"/>
            <ac:picMk id="4" creationId="{AF241E01-E5A3-4A7F-A800-717D2D7A1CF5}"/>
          </ac:picMkLst>
        </pc:picChg>
        <pc:picChg chg="add del mod">
          <ac:chgData name="Carlos Ruz Leiva" userId="09992e858996f815" providerId="LiveId" clId="{8202F697-DFF7-47FD-AA1C-765B95BF18B6}" dt="2021-05-11T22:46:32.166" v="132" actId="478"/>
          <ac:picMkLst>
            <pc:docMk/>
            <pc:sldMk cId="3749121077" sldId="264"/>
            <ac:picMk id="5" creationId="{7569EBB2-FE04-457F-A448-243D840C46F2}"/>
          </ac:picMkLst>
        </pc:picChg>
        <pc:picChg chg="add mod">
          <ac:chgData name="Carlos Ruz Leiva" userId="09992e858996f815" providerId="LiveId" clId="{8202F697-DFF7-47FD-AA1C-765B95BF18B6}" dt="2021-05-12T18:56:49.190" v="259" actId="1076"/>
          <ac:picMkLst>
            <pc:docMk/>
            <pc:sldMk cId="3749121077" sldId="264"/>
            <ac:picMk id="7" creationId="{FF1BB52F-C135-4CC9-9F77-A8AB0F26F042}"/>
          </ac:picMkLst>
        </pc:picChg>
        <pc:inkChg chg="add">
          <ac:chgData name="Carlos Ruz Leiva" userId="09992e858996f815" providerId="LiveId" clId="{8202F697-DFF7-47FD-AA1C-765B95BF18B6}" dt="2021-05-12T16:04:25.574" v="188" actId="9405"/>
          <ac:inkMkLst>
            <pc:docMk/>
            <pc:sldMk cId="3749121077" sldId="264"/>
            <ac:inkMk id="2" creationId="{200683D9-BE15-4402-B00A-648AA1343755}"/>
          </ac:inkMkLst>
        </pc:inkChg>
        <pc:inkChg chg="add">
          <ac:chgData name="Carlos Ruz Leiva" userId="09992e858996f815" providerId="LiveId" clId="{8202F697-DFF7-47FD-AA1C-765B95BF18B6}" dt="2021-05-12T16:04:28.671" v="189" actId="9405"/>
          <ac:inkMkLst>
            <pc:docMk/>
            <pc:sldMk cId="3749121077" sldId="264"/>
            <ac:inkMk id="3" creationId="{8A28FF61-8542-4539-8DE2-539A3AB005FD}"/>
          </ac:inkMkLst>
        </pc:inkChg>
      </pc:sldChg>
      <pc:sldChg chg="addSp delSp modSp mod">
        <pc:chgData name="Carlos Ruz Leiva" userId="09992e858996f815" providerId="LiveId" clId="{8202F697-DFF7-47FD-AA1C-765B95BF18B6}" dt="2021-05-12T18:57:05.058" v="261" actId="14100"/>
        <pc:sldMkLst>
          <pc:docMk/>
          <pc:sldMk cId="914144928" sldId="265"/>
        </pc:sldMkLst>
        <pc:picChg chg="del">
          <ac:chgData name="Carlos Ruz Leiva" userId="09992e858996f815" providerId="LiveId" clId="{8202F697-DFF7-47FD-AA1C-765B95BF18B6}" dt="2021-05-11T22:49:22.074" v="137" actId="478"/>
          <ac:picMkLst>
            <pc:docMk/>
            <pc:sldMk cId="914144928" sldId="265"/>
            <ac:picMk id="2" creationId="{C93BA0FB-C073-4781-A78A-7D8439711940}"/>
          </ac:picMkLst>
        </pc:picChg>
        <pc:picChg chg="add mod">
          <ac:chgData name="Carlos Ruz Leiva" userId="09992e858996f815" providerId="LiveId" clId="{8202F697-DFF7-47FD-AA1C-765B95BF18B6}" dt="2021-05-11T22:49:32.948" v="140" actId="14100"/>
          <ac:picMkLst>
            <pc:docMk/>
            <pc:sldMk cId="914144928" sldId="265"/>
            <ac:picMk id="4" creationId="{AE8DFCFD-9810-4584-AD6C-EDA49AE3FAE1}"/>
          </ac:picMkLst>
        </pc:picChg>
        <pc:picChg chg="add mod">
          <ac:chgData name="Carlos Ruz Leiva" userId="09992e858996f815" providerId="LiveId" clId="{8202F697-DFF7-47FD-AA1C-765B95BF18B6}" dt="2021-05-12T18:57:05.058" v="261" actId="14100"/>
          <ac:picMkLst>
            <pc:docMk/>
            <pc:sldMk cId="914144928" sldId="265"/>
            <ac:picMk id="5" creationId="{DB5BE219-3D04-4750-88A1-0E3A3DAE7B9D}"/>
          </ac:picMkLst>
        </pc:picChg>
        <pc:inkChg chg="add">
          <ac:chgData name="Carlos Ruz Leiva" userId="09992e858996f815" providerId="LiveId" clId="{8202F697-DFF7-47FD-AA1C-765B95BF18B6}" dt="2021-05-12T16:04:08.031" v="186" actId="9405"/>
          <ac:inkMkLst>
            <pc:docMk/>
            <pc:sldMk cId="914144928" sldId="265"/>
            <ac:inkMk id="2" creationId="{B9827D1F-8726-458D-8EB8-2C8DBAECEF08}"/>
          </ac:inkMkLst>
        </pc:inkChg>
        <pc:inkChg chg="add">
          <ac:chgData name="Carlos Ruz Leiva" userId="09992e858996f815" providerId="LiveId" clId="{8202F697-DFF7-47FD-AA1C-765B95BF18B6}" dt="2021-05-12T16:04:11.726" v="187" actId="9405"/>
          <ac:inkMkLst>
            <pc:docMk/>
            <pc:sldMk cId="914144928" sldId="265"/>
            <ac:inkMk id="3" creationId="{83D1DEE8-4D71-4FFF-BC1C-C335A2E9FE3F}"/>
          </ac:inkMkLst>
        </pc:inkChg>
      </pc:sldChg>
      <pc:sldChg chg="addSp delSp modSp mod">
        <pc:chgData name="Carlos Ruz Leiva" userId="09992e858996f815" providerId="LiveId" clId="{8202F697-DFF7-47FD-AA1C-765B95BF18B6}" dt="2021-05-12T18:57:26.064" v="262" actId="1076"/>
        <pc:sldMkLst>
          <pc:docMk/>
          <pc:sldMk cId="3523666639" sldId="266"/>
        </pc:sldMkLst>
        <pc:grpChg chg="mod">
          <ac:chgData name="Carlos Ruz Leiva" userId="09992e858996f815" providerId="LiveId" clId="{8202F697-DFF7-47FD-AA1C-765B95BF18B6}" dt="2021-05-12T18:06:11.112" v="214"/>
          <ac:grpSpMkLst>
            <pc:docMk/>
            <pc:sldMk cId="3523666639" sldId="266"/>
            <ac:grpSpMk id="6" creationId="{E053786A-B641-4B2F-AFDD-7EB212DF6E3B}"/>
          </ac:grpSpMkLst>
        </pc:grpChg>
        <pc:picChg chg="add mod">
          <ac:chgData name="Carlos Ruz Leiva" userId="09992e858996f815" providerId="LiveId" clId="{8202F697-DFF7-47FD-AA1C-765B95BF18B6}" dt="2021-05-12T18:57:26.064" v="262" actId="1076"/>
          <ac:picMkLst>
            <pc:docMk/>
            <pc:sldMk cId="3523666639" sldId="266"/>
            <ac:picMk id="8" creationId="{773C2653-B75B-4169-942C-A942EF1B2055}"/>
          </ac:picMkLst>
        </pc:picChg>
        <pc:inkChg chg="add del mod">
          <ac:chgData name="Carlos Ruz Leiva" userId="09992e858996f815" providerId="LiveId" clId="{8202F697-DFF7-47FD-AA1C-765B95BF18B6}" dt="2021-05-12T18:07:13.257" v="216" actId="478"/>
          <ac:inkMkLst>
            <pc:docMk/>
            <pc:sldMk cId="3523666639" sldId="266"/>
            <ac:inkMk id="3" creationId="{CD885704-46F8-4B7B-84F2-9F9D8DBD981F}"/>
          </ac:inkMkLst>
        </pc:inkChg>
        <pc:inkChg chg="add mod">
          <ac:chgData name="Carlos Ruz Leiva" userId="09992e858996f815" providerId="LiveId" clId="{8202F697-DFF7-47FD-AA1C-765B95BF18B6}" dt="2021-05-12T18:06:11.112" v="214"/>
          <ac:inkMkLst>
            <pc:docMk/>
            <pc:sldMk cId="3523666639" sldId="266"/>
            <ac:inkMk id="4" creationId="{B9028E72-1E0C-4037-83CD-7129CF7864DE}"/>
          </ac:inkMkLst>
        </pc:inkChg>
        <pc:inkChg chg="add mod">
          <ac:chgData name="Carlos Ruz Leiva" userId="09992e858996f815" providerId="LiveId" clId="{8202F697-DFF7-47FD-AA1C-765B95BF18B6}" dt="2021-05-12T18:06:11.112" v="214"/>
          <ac:inkMkLst>
            <pc:docMk/>
            <pc:sldMk cId="3523666639" sldId="266"/>
            <ac:inkMk id="5" creationId="{6A34E827-8BFE-4F2C-A727-D1CCFBD9B825}"/>
          </ac:inkMkLst>
        </pc:inkChg>
      </pc:sldChg>
      <pc:sldMasterChg chg="setBg modSldLayout">
        <pc:chgData name="Carlos Ruz Leiva" userId="09992e858996f815" providerId="LiveId" clId="{8202F697-DFF7-47FD-AA1C-765B95BF18B6}" dt="2021-05-12T18:59:20.755" v="269"/>
        <pc:sldMasterMkLst>
          <pc:docMk/>
          <pc:sldMasterMk cId="763520949" sldId="2147483708"/>
        </pc:sldMasterMkLst>
        <pc:sldLayoutChg chg="setBg">
          <pc:chgData name="Carlos Ruz Leiva" userId="09992e858996f815" providerId="LiveId" clId="{8202F697-DFF7-47FD-AA1C-765B95BF18B6}" dt="2021-05-12T18:59:20.755" v="269"/>
          <pc:sldLayoutMkLst>
            <pc:docMk/>
            <pc:sldMasterMk cId="763520949" sldId="2147483708"/>
            <pc:sldLayoutMk cId="1783964634" sldId="214748371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5:50:18.229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18,'0'-1,"1"0,-1 0,0 0,1 0,-1 0,1 0,-1 0,1 1,0-1,-1 0,1 0,0 1,-1-1,1 0,0 1,0-1,-1 1,1-1,0 1,0-1,0 1,0-1,0 1,0 0,0 0,0 0,0-1,0 1,0 0,0 0,0 0,0 0,1 1,34 3,-27 1,-1 0,0 1,0 0,0 0,0 1,-1 0,0 1,-1-1,10 16,16 15,12 12,-26-28,1-1,1 0,0-1,2-2,39 28,-36-33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5:50:20.473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242 0,'0'13,"0"-1,0 0,-2 0,1 0,-1 0,-1 0,0-1,-1 1,0-1,0 0,-2 0,1 0,-1 0,-1-1,0 0,0-1,-15 15,6-7,1 1,1 0,1 1,0 0,-12 28,-16 22,20-37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53:14.818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15,'1'-2,"1"1,0 0,-1-1,1 1,0 0,0 0,0 0,0 0,0 1,0-1,0 0,0 1,0-1,0 1,0 0,0 0,0 0,0 0,1 0,-1 0,0 1,0-1,0 1,0-1,0 1,0 0,0 0,0 0,0 0,-1 0,1 0,3 2,-1 1,1 0,-1 0,0 0,0 0,0 0,0 1,-1 0,1 0,-1 0,3 9,10 34,-2 1,13 96,-8 3,-15-117,2 60,-6-70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53:17.12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325 1,'-5'0,"-4"4,-6 6,0 5,-2 4,-2-1,-7-3,-2 0,-1 1,0-2,1-3,1 0,5 3,2 3,1 3,3-2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46:19.884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273 1,'-5'7,"-1"0,1 1,0-1,1 1,-1 1,2-1,-4 9,-14 29,-157 234,173-271,0 1,0-1,1 1,1 0,-5 15,4-4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46:22.224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10,'0'-4,"4"-2,2 9,-1 8,4 7,4 3,4 4,7 5,5 2,0-5,1 2,-2 0,0-5,-6-2,-6-1,-7 0,1 9,-2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6:00.498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1 347,'6'-1,"1"1,0-2,0 1,-1-1,1 0,-1 0,0-1,11-5,45-32,-46 27,0-1,17-18,-20 18,1 1,0 1,16-12,-10 10,-1-1,0-2,23-25,1-2,-39 41,1-1,-1 1,1-1,0 2,-1-1,8-3,6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6:03.358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0,'4'9,"6"2,5 4,1 3,5 4,3-4,-2 1,0 1,-1-3,2-1,-5 3,0 0,1 7,-3 3,0 0,-3-4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4:47.602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290 1,'1'0,"0"0,0 0,0 0,0 1,0-1,0 1,-1-1,1 0,0 1,0 0,-1-1,1 1,0-1,0 1,-1 0,1-1,-1 1,1 0,-1 0,1 0,-1 0,1-1,-1 1,0 0,1 0,-1 0,0 0,0 0,0 0,0 0,0 0,0 0,0 0,0 1,-3 34,0-26,-1-1,1 0,-2 0,1 0,-1-1,-8 11,-12 22,19-30,-1-1,-1 0,0 0,0 0,0-1,-20 16,16-15,0 1,1 0,-16 21,20-21,-9 10,1 0,2 2,0 0,-17 44,23-45,1-1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4:49.89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0,'7'1,"-1"-1,1 1,-1 1,0-1,0 1,1 0,-1 1,0-1,-1 1,1 1,0-1,-1 1,6 4,9 10,34 37,-33-32,14 11,1-2,56 40,-78-61,-1 1,0 1,20 24,-18-19,0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0:57.38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0:58.357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05:29.74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12,'0'-5,"4"0,6 4,1 6,-1 7,9 10,3 5,1-2,5 12,6 7,2 6,-5-3,-5-4,-1-6,-5-9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05:33.148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257 15,'0'-1,"0"1,0-1,0 0,0 1,0-1,0 1,0-1,0 1,0-1,0 1,-1-1,1 1,0-1,0 1,-1-1,1 1,0-1,0 1,-1 0,1-1,-1 1,1-1,0 1,-1 0,1-1,-1 1,1 0,-1 0,1-1,-1 1,1 0,-1 0,1 0,-1 0,1 0,-1 0,1-1,-1 1,1 0,-1 0,0 1,1-1,-1 0,1 0,-1 0,1 0,-1 0,1 1,-2-1,-23 15,15-4,0 1,2 0,-1 1,2 0,-1 0,2 1,0-1,1 1,-7 27,-10 24,16-54,0 0,0 0,-1 0,-15 16,-16 26,25-29,1-3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0:30.570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1 131,'71'2,"-30"-1,73-5,-102 1,0-1,0 0,0-1,-1 0,1-1,-1 0,15-12,24-11,18-9,-50 27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0:33.333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14,'0'-1,"0"0,0 0,1 1,-1-1,0 0,1 1,-1-1,1 0,-1 1,1-1,-1 1,1-1,-1 1,1-1,0 1,-1-1,1 1,0-1,-1 1,1 0,0-1,0 1,-1 0,1 0,0 0,0-1,-1 1,1 0,1 0,24 0,-16 3,-1 1,0 0,1 0,-2 1,1 0,13 10,48 44,-58-49,-7-5,0 0,-1 0,1 1,-1-1,-1 1,1 0,-1 0,0 0,0 0,-1 1,2 7,2 11,4 44,-1-2,14 19,-13-51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4:25.574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2,'38'0,"-14"-1,0 1,31 5,-47-4,-1 0,1 1,-1 1,1-1,-1 1,0 0,0 1,0 0,0 0,-1 0,7 6,2 5,-1 1,-1 0,0 1,19 32,15 22,-39-61,0 0,-2 0,1 1,8 20,-8-11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4:28.671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293 1,'0'3,"-1"-1,0 1,0 0,0-1,0 1,0 0,-1-1,1 0,-1 1,1-1,-1 0,-3 3,-10 16,-4 32,16-42,-1 0,0 0,-1 0,0 0,-11 17,-1-1,1 0,1 1,-21 59,21-47,-10 26,3 0,3 2,-10 72,21-84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4:08.031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1 381,'0'-1,"0"-1,0 0,1 1,-1-1,1 1,-1-1,1 1,0-1,0 1,-1 0,1-1,0 1,0 0,0 0,1-1,-1 1,0 0,3-1,27-17,-21 14,35-23,-1-3,-2-1,65-63,-96 83,0 0,-1-1,-1 0,14-24,-7 9,2-1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6:04:11.72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3,'48'-1,"-19"0,1 1,-1 1,33 7,-54-7,1 1,-1 1,1 0,-1 0,0 0,0 1,0 0,0 1,-1 0,0 0,0 0,0 1,-1 0,11 13,-10-9,-1 1,0 1,0-1,7 24,2 3,-3-11,84 216,-89-220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06:08.35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393 1,'-1'6,"0"0,0 0,0 0,-1 0,-3 8,-4 13,5-7,-1 0,-11 25,13-38,0 0,-1 0,0-1,0 1,-1-1,1 0,-1-1,-1 1,-10 8,0-3,1 1,0 0,1 1,0 1,1 0,1 1,0 1,1 0,-11 20,-34 66,34-64,1 1,-23 63,37-80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2T18:06:11.062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1,'4'0,"1"1,-1 0,1 0,-1 0,1 1,-1-1,0 1,0 0,0 0,0 1,0-1,0 1,0 0,3 3,9 10,24 29,-16-18,-3-8,1-1,1-1,0 0,1-2,1-1,51 21,-4 0,-61-30,0 1,-1 1,0 0,0 0,0 1,-1 1,0-1,-1 1,11 15,-2 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91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17500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96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4711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75210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1306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7004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6218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0597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9503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850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905B8B-40AF-41A4-840B-7A4918D1D4C4}" type="datetimeFigureOut">
              <a:rPr lang="es-419" smtClean="0"/>
              <a:t>12/5/2021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BCBDAFC-3A05-49F6-A52F-B29A4BECB374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52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emf"/><Relationship Id="rId7" Type="http://schemas.openxmlformats.org/officeDocument/2006/relationships/customXml" Target="../ink/ink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emf"/><Relationship Id="rId7" Type="http://schemas.openxmlformats.org/officeDocument/2006/relationships/customXml" Target="../ink/ink4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customXml" Target="../ink/ink3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13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customXml" Target="../ink/ink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5.emf"/><Relationship Id="rId7" Type="http://schemas.openxmlformats.org/officeDocument/2006/relationships/customXml" Target="../ink/ink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customXml" Target="../ink/ink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5" Type="http://schemas.openxmlformats.org/officeDocument/2006/relationships/image" Target="../media/image18.png"/><Relationship Id="rId4" Type="http://schemas.openxmlformats.org/officeDocument/2006/relationships/customXml" Target="../ink/ink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customXml" Target="../ink/ink11.xml"/><Relationship Id="rId7" Type="http://schemas.openxmlformats.org/officeDocument/2006/relationships/image" Target="../media/image22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11" Type="http://schemas.openxmlformats.org/officeDocument/2006/relationships/image" Target="../media/image24.png"/><Relationship Id="rId5" Type="http://schemas.openxmlformats.org/officeDocument/2006/relationships/customXml" Target="../ink/ink12.xml"/><Relationship Id="rId10" Type="http://schemas.openxmlformats.org/officeDocument/2006/relationships/customXml" Target="../ink/ink14.xml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5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.xml"/><Relationship Id="rId5" Type="http://schemas.openxmlformats.org/officeDocument/2006/relationships/image" Target="../media/image240.png"/><Relationship Id="rId4" Type="http://schemas.openxmlformats.org/officeDocument/2006/relationships/customXml" Target="../ink/ink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2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.xml"/><Relationship Id="rId5" Type="http://schemas.openxmlformats.org/officeDocument/2006/relationships/image" Target="../media/image28.png"/><Relationship Id="rId4" Type="http://schemas.openxmlformats.org/officeDocument/2006/relationships/customXml" Target="../ink/ink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3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.xml"/><Relationship Id="rId5" Type="http://schemas.openxmlformats.org/officeDocument/2006/relationships/image" Target="../media/image32.png"/><Relationship Id="rId4" Type="http://schemas.openxmlformats.org/officeDocument/2006/relationships/customXml" Target="../ink/ink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7" Type="http://schemas.openxmlformats.org/officeDocument/2006/relationships/image" Target="../media/image36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customXml" Target="../ink/ink2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95A3F0-EDFA-4CC3-9B96-EC52C4984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Control de Cálculo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E84436-A89D-4DD8-8E65-5EE706029F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435897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3DE78C4-1948-4D80-818C-F48EE532A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73" y="302009"/>
            <a:ext cx="5770327" cy="24589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2EC4DF-1C27-431E-AF37-2658E46FC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986" y="1415959"/>
            <a:ext cx="5482555" cy="49226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6E038B5-814C-4C7A-B255-3376FB7D1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167" y="2360107"/>
            <a:ext cx="5686835" cy="3978549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24AC7DD2-3546-43FD-B2F2-A464A0FEFFBA}"/>
              </a:ext>
            </a:extLst>
          </p:cNvPr>
          <p:cNvGrpSpPr/>
          <p:nvPr/>
        </p:nvGrpSpPr>
        <p:grpSpPr>
          <a:xfrm>
            <a:off x="435153" y="2396663"/>
            <a:ext cx="147600" cy="163800"/>
            <a:chOff x="435153" y="2396663"/>
            <a:chExt cx="147600" cy="16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C73464EE-E401-46D1-93B1-40584B484934}"/>
                    </a:ext>
                  </a:extLst>
                </p14:cNvPr>
                <p14:cNvContentPartPr/>
                <p14:nvPr/>
              </p14:nvContentPartPr>
              <p14:xfrm>
                <a:off x="435153" y="2408543"/>
                <a:ext cx="147600" cy="120240"/>
              </p14:xfrm>
            </p:contentPart>
          </mc:Choice>
          <mc:Fallback xmlns=""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C73464EE-E401-46D1-93B1-40584B48493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6153" y="2399543"/>
                  <a:ext cx="1652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A9A9CA3A-4C7A-4D81-A58E-B1722A6E7BBC}"/>
                    </a:ext>
                  </a:extLst>
                </p14:cNvPr>
                <p14:cNvContentPartPr/>
                <p14:nvPr/>
              </p14:nvContentPartPr>
              <p14:xfrm>
                <a:off x="463593" y="2396663"/>
                <a:ext cx="87480" cy="16380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A9A9CA3A-4C7A-4D81-A58E-B1722A6E7BB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4953" y="2387663"/>
                  <a:ext cx="105120" cy="181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32832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3257E5-7C0B-4E5A-B681-9A5D3CF30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92" y="75769"/>
            <a:ext cx="6631186" cy="33532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E787D1D-73F4-4513-A04D-376F92679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784" y="3429000"/>
            <a:ext cx="5429394" cy="274098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D4E79F6-BC00-4186-AABE-C31A4B774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199" y="455711"/>
            <a:ext cx="3138106" cy="5946578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92A68E77-DBF0-47D6-98BB-14E92358F45A}"/>
              </a:ext>
            </a:extLst>
          </p:cNvPr>
          <p:cNvGrpSpPr/>
          <p:nvPr/>
        </p:nvGrpSpPr>
        <p:grpSpPr>
          <a:xfrm>
            <a:off x="337233" y="2755713"/>
            <a:ext cx="124560" cy="217440"/>
            <a:chOff x="337233" y="2755713"/>
            <a:chExt cx="12456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B5611A23-F60C-47BE-8902-BC172963FE23}"/>
                    </a:ext>
                  </a:extLst>
                </p14:cNvPr>
                <p14:cNvContentPartPr/>
                <p14:nvPr/>
              </p14:nvContentPartPr>
              <p14:xfrm>
                <a:off x="337233" y="2755713"/>
                <a:ext cx="71640" cy="217440"/>
              </p14:xfrm>
            </p:contentPart>
          </mc:Choice>
          <mc:Fallback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B5611A23-F60C-47BE-8902-BC172963FE2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8593" y="2747073"/>
                  <a:ext cx="892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E50E159D-57FA-47D8-86A4-5599B82069DF}"/>
                    </a:ext>
                  </a:extLst>
                </p14:cNvPr>
                <p14:cNvContentPartPr/>
                <p14:nvPr/>
              </p14:nvContentPartPr>
              <p14:xfrm>
                <a:off x="344793" y="2814033"/>
                <a:ext cx="117000" cy="78480"/>
              </p14:xfrm>
            </p:contentPart>
          </mc:Choice>
          <mc:Fallback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E50E159D-57FA-47D8-86A4-5599B82069D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6153" y="2805393"/>
                  <a:ext cx="134640" cy="96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7463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AFC7822-66DF-487D-8B0A-77A6651E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26" y="296924"/>
            <a:ext cx="5648222" cy="3132076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1B39299A-A53D-497E-AC6A-A98461A4CA7A}"/>
              </a:ext>
            </a:extLst>
          </p:cNvPr>
          <p:cNvGrpSpPr/>
          <p:nvPr/>
        </p:nvGrpSpPr>
        <p:grpSpPr>
          <a:xfrm>
            <a:off x="576633" y="1967313"/>
            <a:ext cx="133920" cy="180360"/>
            <a:chOff x="576633" y="1967313"/>
            <a:chExt cx="133920" cy="18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Entrada de lápiz 1">
                  <a:extLst>
                    <a:ext uri="{FF2B5EF4-FFF2-40B4-BE49-F238E27FC236}">
                      <a16:creationId xmlns:a16="http://schemas.microsoft.com/office/drawing/2014/main" id="{E80430AB-1413-4DA6-AA47-7561C61978FD}"/>
                    </a:ext>
                  </a:extLst>
                </p14:cNvPr>
                <p14:cNvContentPartPr/>
                <p14:nvPr/>
              </p14:nvContentPartPr>
              <p14:xfrm>
                <a:off x="611913" y="1970553"/>
                <a:ext cx="98640" cy="177120"/>
              </p14:xfrm>
            </p:contentPart>
          </mc:Choice>
          <mc:Fallback>
            <p:pic>
              <p:nvPicPr>
                <p:cNvPr id="2" name="Entrada de lápiz 1">
                  <a:extLst>
                    <a:ext uri="{FF2B5EF4-FFF2-40B4-BE49-F238E27FC236}">
                      <a16:creationId xmlns:a16="http://schemas.microsoft.com/office/drawing/2014/main" id="{E80430AB-1413-4DA6-AA47-7561C61978F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2913" y="1961913"/>
                  <a:ext cx="116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8FD2A05B-D45C-44DE-A532-26C5D76AFA68}"/>
                    </a:ext>
                  </a:extLst>
                </p14:cNvPr>
                <p14:cNvContentPartPr/>
                <p14:nvPr/>
              </p14:nvContentPartPr>
              <p14:xfrm>
                <a:off x="576633" y="1967313"/>
                <a:ext cx="103680" cy="134640"/>
              </p14:xfrm>
            </p:contentPart>
          </mc:Choice>
          <mc:Fallback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8FD2A05B-D45C-44DE-A532-26C5D76AFA6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7993" y="1958313"/>
                  <a:ext cx="121320" cy="1522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0EC2C348-4481-4DC5-8387-92D62B97F2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2181" y="1967313"/>
            <a:ext cx="9504847" cy="42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1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32E91D5-2663-43E5-BE2E-316B7B347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8" y="125799"/>
            <a:ext cx="11187129" cy="26824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DE861CD-AED5-46F3-A893-B12D70FC4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63" y="2640900"/>
            <a:ext cx="7093259" cy="35823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7907DF3-16A6-4585-8476-8C2B01508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1244" y="1143544"/>
            <a:ext cx="4075035" cy="5195111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9D078B88-0567-4DEF-8204-D0A5F40523E7}"/>
              </a:ext>
            </a:extLst>
          </p:cNvPr>
          <p:cNvGrpSpPr/>
          <p:nvPr/>
        </p:nvGrpSpPr>
        <p:grpSpPr>
          <a:xfrm>
            <a:off x="301593" y="2139393"/>
            <a:ext cx="168480" cy="159840"/>
            <a:chOff x="301593" y="2139393"/>
            <a:chExt cx="168480" cy="15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25CC6C5B-6C87-4ED1-8D37-C870DB06DDC4}"/>
                    </a:ext>
                  </a:extLst>
                </p14:cNvPr>
                <p14:cNvContentPartPr/>
                <p14:nvPr/>
              </p14:nvContentPartPr>
              <p14:xfrm>
                <a:off x="301593" y="2174313"/>
                <a:ext cx="168480" cy="124920"/>
              </p14:xfrm>
            </p:contentPart>
          </mc:Choice>
          <mc:Fallback xmlns=""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25CC6C5B-6C87-4ED1-8D37-C870DB06DD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2953" y="2165673"/>
                  <a:ext cx="1861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9CC85FA9-27BE-4286-8A47-D973050DEC8D}"/>
                    </a:ext>
                  </a:extLst>
                </p14:cNvPr>
                <p14:cNvContentPartPr/>
                <p14:nvPr/>
              </p14:nvContentPartPr>
              <p14:xfrm>
                <a:off x="363873" y="2139393"/>
                <a:ext cx="100440" cy="112320"/>
              </p14:xfrm>
            </p:contentPart>
          </mc:Choice>
          <mc:Fallback xmlns=""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9CC85FA9-27BE-4286-8A47-D973050DEC8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4873" y="2130393"/>
                  <a:ext cx="118080" cy="12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2355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16675A-256D-49EE-B594-557DE37B3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73"/>
            <a:ext cx="11202371" cy="265199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89D177-6B3D-4C53-9F0F-0FB210286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577" y="1155469"/>
            <a:ext cx="5138583" cy="5165432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8B442A84-F02D-4A22-8E07-DBB30123AC70}"/>
              </a:ext>
            </a:extLst>
          </p:cNvPr>
          <p:cNvGrpSpPr/>
          <p:nvPr/>
        </p:nvGrpSpPr>
        <p:grpSpPr>
          <a:xfrm>
            <a:off x="150753" y="1651233"/>
            <a:ext cx="184320" cy="201240"/>
            <a:chOff x="150753" y="1651233"/>
            <a:chExt cx="184320" cy="20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Entrada de lápiz 1">
                  <a:extLst>
                    <a:ext uri="{FF2B5EF4-FFF2-40B4-BE49-F238E27FC236}">
                      <a16:creationId xmlns:a16="http://schemas.microsoft.com/office/drawing/2014/main" id="{64AF59C0-AFAE-40E3-8434-83AC90E3AE8C}"/>
                    </a:ext>
                  </a:extLst>
                </p14:cNvPr>
                <p14:cNvContentPartPr/>
                <p14:nvPr/>
              </p14:nvContentPartPr>
              <p14:xfrm>
                <a:off x="224193" y="1659873"/>
                <a:ext cx="110880" cy="192600"/>
              </p14:xfrm>
            </p:contentPart>
          </mc:Choice>
          <mc:Fallback xmlns="">
            <p:pic>
              <p:nvPicPr>
                <p:cNvPr id="2" name="Entrada de lápiz 1">
                  <a:extLst>
                    <a:ext uri="{FF2B5EF4-FFF2-40B4-BE49-F238E27FC236}">
                      <a16:creationId xmlns:a16="http://schemas.microsoft.com/office/drawing/2014/main" id="{64AF59C0-AFAE-40E3-8434-83AC90E3AE8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5553" y="1651233"/>
                  <a:ext cx="1285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566BD5DD-478D-4AFB-92E6-ECDD353E7342}"/>
                    </a:ext>
                  </a:extLst>
                </p14:cNvPr>
                <p14:cNvContentPartPr/>
                <p14:nvPr/>
              </p14:nvContentPartPr>
              <p14:xfrm>
                <a:off x="150753" y="1651233"/>
                <a:ext cx="162720" cy="136800"/>
              </p14:xfrm>
            </p:contentPart>
          </mc:Choice>
          <mc:Fallback xmlns=""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566BD5DD-478D-4AFB-92E6-ECDD353E734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1753" y="1642233"/>
                  <a:ext cx="180360" cy="154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57186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73BEA87-07E9-467D-994F-8F77D6822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573"/>
            <a:ext cx="5730737" cy="24233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992BE496-ADC0-42AD-8C50-9A15809C0640}"/>
                  </a:ext>
                </a:extLst>
              </p14:cNvPr>
              <p14:cNvContentPartPr/>
              <p14:nvPr/>
            </p14:nvContentPartPr>
            <p14:xfrm>
              <a:off x="5113353" y="3764073"/>
              <a:ext cx="360" cy="3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992BE496-ADC0-42AD-8C50-9A15809C06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04353" y="37554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B92E9C1B-BFDA-4EA4-8A48-0940783C2503}"/>
                  </a:ext>
                </a:extLst>
              </p14:cNvPr>
              <p14:cNvContentPartPr/>
              <p14:nvPr/>
            </p14:nvContentPartPr>
            <p14:xfrm>
              <a:off x="5255553" y="3524313"/>
              <a:ext cx="360" cy="3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B92E9C1B-BFDA-4EA4-8A48-0940783C25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46553" y="3515313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F1A478E7-68A9-437F-BF54-4146E5477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78" y="2422713"/>
            <a:ext cx="5353472" cy="387155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92B1A7A-2B63-4F23-9A08-62C615D8D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2878" y="255714"/>
            <a:ext cx="3406198" cy="603855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D6423A00-D334-4D38-AEF0-DD644C9DBA1E}"/>
                  </a:ext>
                </a:extLst>
              </p14:cNvPr>
              <p14:cNvContentPartPr/>
              <p14:nvPr/>
            </p14:nvContentPartPr>
            <p14:xfrm>
              <a:off x="222033" y="2286273"/>
              <a:ext cx="107640" cy="13644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D6423A00-D334-4D38-AEF0-DD644C9DBA1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3033" y="2277633"/>
                <a:ext cx="12528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C36CB1A8-FF12-4AF5-A53D-F459C87FA08E}"/>
                  </a:ext>
                </a:extLst>
              </p14:cNvPr>
              <p14:cNvContentPartPr/>
              <p14:nvPr/>
            </p14:nvContentPartPr>
            <p14:xfrm>
              <a:off x="253713" y="2285193"/>
              <a:ext cx="92880" cy="14652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C36CB1A8-FF12-4AF5-A53D-F459C87FA08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4713" y="2276193"/>
                <a:ext cx="110520" cy="1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11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672930B-5727-467C-82A4-8E8D54253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73" y="199663"/>
            <a:ext cx="7298212" cy="30398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CF4C581-F753-44FB-86BE-A6D36E521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662" y="1719600"/>
            <a:ext cx="10145265" cy="4588212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6E1B799B-F359-4298-BFFE-0EE9E9C7099D}"/>
              </a:ext>
            </a:extLst>
          </p:cNvPr>
          <p:cNvGrpSpPr/>
          <p:nvPr/>
        </p:nvGrpSpPr>
        <p:grpSpPr>
          <a:xfrm>
            <a:off x="425793" y="2285553"/>
            <a:ext cx="169920" cy="168480"/>
            <a:chOff x="425793" y="2285553"/>
            <a:chExt cx="169920" cy="16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Entrada de lápiz 1">
                  <a:extLst>
                    <a:ext uri="{FF2B5EF4-FFF2-40B4-BE49-F238E27FC236}">
                      <a16:creationId xmlns:a16="http://schemas.microsoft.com/office/drawing/2014/main" id="{DDF82382-797D-408A-B4BD-77BB73D88761}"/>
                    </a:ext>
                  </a:extLst>
                </p14:cNvPr>
                <p14:cNvContentPartPr/>
                <p14:nvPr/>
              </p14:nvContentPartPr>
              <p14:xfrm>
                <a:off x="425793" y="2376633"/>
                <a:ext cx="169920" cy="48600"/>
              </p14:xfrm>
            </p:contentPart>
          </mc:Choice>
          <mc:Fallback xmlns="">
            <p:pic>
              <p:nvPicPr>
                <p:cNvPr id="2" name="Entrada de lápiz 1">
                  <a:extLst>
                    <a:ext uri="{FF2B5EF4-FFF2-40B4-BE49-F238E27FC236}">
                      <a16:creationId xmlns:a16="http://schemas.microsoft.com/office/drawing/2014/main" id="{DDF82382-797D-408A-B4BD-77BB73D8876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17153" y="2367993"/>
                  <a:ext cx="1875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55CDCCC0-6FE2-48E0-969A-B04F65402B5B}"/>
                    </a:ext>
                  </a:extLst>
                </p14:cNvPr>
                <p14:cNvContentPartPr/>
                <p14:nvPr/>
              </p14:nvContentPartPr>
              <p14:xfrm>
                <a:off x="443793" y="2285553"/>
                <a:ext cx="110880" cy="168480"/>
              </p14:xfrm>
            </p:contentPart>
          </mc:Choice>
          <mc:Fallback xmlns=""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55CDCCC0-6FE2-48E0-969A-B04F65402B5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35153" y="2276553"/>
                  <a:ext cx="128520" cy="186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3985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241E01-E5A3-4A7F-A800-717D2D7A1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14" y="310943"/>
            <a:ext cx="5814361" cy="27784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F1BB52F-C135-4CC9-9F77-A8AB0F26F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869" y="1805089"/>
            <a:ext cx="7322448" cy="4560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00683D9-BE15-4402-B00A-648AA1343755}"/>
                  </a:ext>
                </a:extLst>
              </p14:cNvPr>
              <p14:cNvContentPartPr/>
              <p14:nvPr/>
            </p14:nvContentPartPr>
            <p14:xfrm>
              <a:off x="488433" y="2466993"/>
              <a:ext cx="150840" cy="11628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00683D9-BE15-4402-B00A-648AA13437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9433" y="2458353"/>
                <a:ext cx="16848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A28FF61-8542-4539-8DE2-539A3AB005FD}"/>
                  </a:ext>
                </a:extLst>
              </p14:cNvPr>
              <p14:cNvContentPartPr/>
              <p14:nvPr/>
            </p14:nvContentPartPr>
            <p14:xfrm>
              <a:off x="551433" y="2441073"/>
              <a:ext cx="105840" cy="28728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A28FF61-8542-4539-8DE2-539A3AB005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2793" y="2432433"/>
                <a:ext cx="123480" cy="30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9121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E8DFCFD-9810-4584-AD6C-EDA49AE3F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58" y="369321"/>
            <a:ext cx="4754799" cy="31551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B5BE219-3D04-4750-88A1-0E3A3DAE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108" y="1512745"/>
            <a:ext cx="6468680" cy="47282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B9827D1F-8726-458D-8EB8-2C8DBAECEF08}"/>
                  </a:ext>
                </a:extLst>
              </p14:cNvPr>
              <p14:cNvContentPartPr/>
              <p14:nvPr/>
            </p14:nvContentPartPr>
            <p14:xfrm>
              <a:off x="479073" y="2543673"/>
              <a:ext cx="142200" cy="13752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B9827D1F-8726-458D-8EB8-2C8DBAECEF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0433" y="2534673"/>
                <a:ext cx="15984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3D1DEE8-4D71-4FFF-BC1C-C335A2E9FE3F}"/>
                  </a:ext>
                </a:extLst>
              </p14:cNvPr>
              <p14:cNvContentPartPr/>
              <p14:nvPr/>
            </p14:nvContentPartPr>
            <p14:xfrm>
              <a:off x="470433" y="2511273"/>
              <a:ext cx="177120" cy="17784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3D1DEE8-4D71-4FFF-BC1C-C335A2E9FE3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1433" y="2502633"/>
                <a:ext cx="194760" cy="19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4144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DB5999A-E710-46E3-84FD-BD614EA7B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93" y="352926"/>
            <a:ext cx="4724809" cy="2530059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E053786A-B641-4B2F-AFDD-7EB212DF6E3B}"/>
              </a:ext>
            </a:extLst>
          </p:cNvPr>
          <p:cNvGrpSpPr/>
          <p:nvPr/>
        </p:nvGrpSpPr>
        <p:grpSpPr>
          <a:xfrm>
            <a:off x="408153" y="1899633"/>
            <a:ext cx="200520" cy="248400"/>
            <a:chOff x="408153" y="1899633"/>
            <a:chExt cx="200520" cy="24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B9028E72-1E0C-4037-83CD-7129CF7864DE}"/>
                    </a:ext>
                  </a:extLst>
                </p14:cNvPr>
                <p14:cNvContentPartPr/>
                <p14:nvPr/>
              </p14:nvContentPartPr>
              <p14:xfrm>
                <a:off x="417873" y="1899633"/>
                <a:ext cx="141840" cy="248400"/>
              </p14:xfrm>
            </p:contentPart>
          </mc:Choice>
          <mc:Fallback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B9028E72-1E0C-4037-83CD-7129CF7864D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08873" y="1890993"/>
                  <a:ext cx="1594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6A34E827-8BFE-4F2C-A727-D1CCFBD9B825}"/>
                    </a:ext>
                  </a:extLst>
                </p14:cNvPr>
                <p14:cNvContentPartPr/>
                <p14:nvPr/>
              </p14:nvContentPartPr>
              <p14:xfrm>
                <a:off x="408153" y="1934913"/>
                <a:ext cx="200520" cy="146160"/>
              </p14:xfrm>
            </p:contentPart>
          </mc:Choice>
          <mc:Fallback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6A34E827-8BFE-4F2C-A727-D1CCFBD9B82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99513" y="1926273"/>
                  <a:ext cx="218160" cy="1638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773C2653-B75B-4169-942C-A942EF1B20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5314" y="1803133"/>
            <a:ext cx="5079997" cy="434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6663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149</TotalTime>
  <Words>8</Words>
  <Application>Microsoft Office PowerPoint</Application>
  <PresentationFormat>Panorámica</PresentationFormat>
  <Paragraphs>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Calibri</vt:lpstr>
      <vt:lpstr>Calibri Light</vt:lpstr>
      <vt:lpstr>Retrospección</vt:lpstr>
      <vt:lpstr>Control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Cálculo</dc:title>
  <dc:creator>Carlos Ruz Leiva</dc:creator>
  <cp:lastModifiedBy>Carlos Ruz Leiva</cp:lastModifiedBy>
  <cp:revision>9</cp:revision>
  <dcterms:created xsi:type="dcterms:W3CDTF">2021-05-09T19:31:25Z</dcterms:created>
  <dcterms:modified xsi:type="dcterms:W3CDTF">2021-05-12T19:00:28Z</dcterms:modified>
</cp:coreProperties>
</file>